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3.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4.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5.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6.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7.xml" ContentType="application/vnd.openxmlformats-officedocument.theme+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7.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3" r:id="rId2"/>
    <p:sldMasterId id="2147483745" r:id="rId3"/>
    <p:sldMasterId id="2147483765" r:id="rId4"/>
    <p:sldMasterId id="2147483781" r:id="rId5"/>
    <p:sldMasterId id="2147483801" r:id="rId6"/>
    <p:sldMasterId id="2147483709" r:id="rId7"/>
    <p:sldMasterId id="2147483729" r:id="rId8"/>
  </p:sldMasterIdLst>
  <p:notesMasterIdLst>
    <p:notesMasterId r:id="rId117"/>
  </p:notesMasterIdLst>
  <p:handoutMasterIdLst>
    <p:handoutMasterId r:id="rId118"/>
  </p:handoutMasterIdLst>
  <p:sldIdLst>
    <p:sldId id="1006" r:id="rId9"/>
    <p:sldId id="391" r:id="rId10"/>
    <p:sldId id="1199" r:id="rId11"/>
    <p:sldId id="1017" r:id="rId12"/>
    <p:sldId id="417" r:id="rId13"/>
    <p:sldId id="1018" r:id="rId14"/>
    <p:sldId id="943" r:id="rId15"/>
    <p:sldId id="945" r:id="rId16"/>
    <p:sldId id="306" r:id="rId17"/>
    <p:sldId id="299" r:id="rId18"/>
    <p:sldId id="1007" r:id="rId19"/>
    <p:sldId id="310" r:id="rId20"/>
    <p:sldId id="951" r:id="rId21"/>
    <p:sldId id="1039" r:id="rId22"/>
    <p:sldId id="301" r:id="rId23"/>
    <p:sldId id="1036" r:id="rId24"/>
    <p:sldId id="1037" r:id="rId25"/>
    <p:sldId id="307" r:id="rId26"/>
    <p:sldId id="256" r:id="rId27"/>
    <p:sldId id="266" r:id="rId28"/>
    <p:sldId id="257" r:id="rId29"/>
    <p:sldId id="261" r:id="rId30"/>
    <p:sldId id="272" r:id="rId31"/>
    <p:sldId id="265" r:id="rId32"/>
    <p:sldId id="1190" r:id="rId33"/>
    <p:sldId id="1191" r:id="rId34"/>
    <p:sldId id="1019" r:id="rId35"/>
    <p:sldId id="1016" r:id="rId36"/>
    <p:sldId id="1038" r:id="rId37"/>
    <p:sldId id="1192" r:id="rId38"/>
    <p:sldId id="1193" r:id="rId39"/>
    <p:sldId id="1020" r:id="rId40"/>
    <p:sldId id="1194" r:id="rId41"/>
    <p:sldId id="312" r:id="rId42"/>
    <p:sldId id="1021" r:id="rId43"/>
    <p:sldId id="783" r:id="rId44"/>
    <p:sldId id="1148" r:id="rId45"/>
    <p:sldId id="1149" r:id="rId46"/>
    <p:sldId id="1200" r:id="rId47"/>
    <p:sldId id="1181" r:id="rId48"/>
    <p:sldId id="425" r:id="rId49"/>
    <p:sldId id="418" r:id="rId50"/>
    <p:sldId id="426" r:id="rId51"/>
    <p:sldId id="424" r:id="rId52"/>
    <p:sldId id="428" r:id="rId53"/>
    <p:sldId id="1182" r:id="rId54"/>
    <p:sldId id="1183" r:id="rId55"/>
    <p:sldId id="1184" r:id="rId56"/>
    <p:sldId id="1185" r:id="rId57"/>
    <p:sldId id="1186" r:id="rId58"/>
    <p:sldId id="1187" r:id="rId59"/>
    <p:sldId id="1188" r:id="rId60"/>
    <p:sldId id="1189" r:id="rId61"/>
    <p:sldId id="412" r:id="rId62"/>
    <p:sldId id="429" r:id="rId63"/>
    <p:sldId id="1022" r:id="rId64"/>
    <p:sldId id="993" r:id="rId65"/>
    <p:sldId id="317" r:id="rId66"/>
    <p:sldId id="1033" r:id="rId67"/>
    <p:sldId id="1179" r:id="rId68"/>
    <p:sldId id="347" r:id="rId69"/>
    <p:sldId id="298" r:id="rId70"/>
    <p:sldId id="1024" r:id="rId71"/>
    <p:sldId id="315" r:id="rId72"/>
    <p:sldId id="1002" r:id="rId73"/>
    <p:sldId id="1034" r:id="rId74"/>
    <p:sldId id="302" r:id="rId75"/>
    <p:sldId id="1023" r:id="rId76"/>
    <p:sldId id="1026" r:id="rId77"/>
    <p:sldId id="1176" r:id="rId78"/>
    <p:sldId id="1177" r:id="rId79"/>
    <p:sldId id="1098" r:id="rId80"/>
    <p:sldId id="286" r:id="rId81"/>
    <p:sldId id="1062" r:id="rId82"/>
    <p:sldId id="1028" r:id="rId83"/>
    <p:sldId id="287" r:id="rId84"/>
    <p:sldId id="1195" r:id="rId85"/>
    <p:sldId id="1178" r:id="rId86"/>
    <p:sldId id="1111" r:id="rId87"/>
    <p:sldId id="1112" r:id="rId88"/>
    <p:sldId id="1150" r:id="rId89"/>
    <p:sldId id="893" r:id="rId90"/>
    <p:sldId id="1197" r:id="rId91"/>
    <p:sldId id="1196" r:id="rId92"/>
    <p:sldId id="1025" r:id="rId93"/>
    <p:sldId id="392" r:id="rId94"/>
    <p:sldId id="304" r:id="rId95"/>
    <p:sldId id="288" r:id="rId96"/>
    <p:sldId id="309" r:id="rId97"/>
    <p:sldId id="1035" r:id="rId98"/>
    <p:sldId id="1180" r:id="rId99"/>
    <p:sldId id="258" r:id="rId100"/>
    <p:sldId id="1198" r:id="rId101"/>
    <p:sldId id="324" r:id="rId102"/>
    <p:sldId id="1005" r:id="rId103"/>
    <p:sldId id="1010" r:id="rId104"/>
    <p:sldId id="1011" r:id="rId105"/>
    <p:sldId id="1013" r:id="rId106"/>
    <p:sldId id="1012" r:id="rId107"/>
    <p:sldId id="1014" r:id="rId108"/>
    <p:sldId id="1015" r:id="rId109"/>
    <p:sldId id="1031" r:id="rId110"/>
    <p:sldId id="1032" r:id="rId111"/>
    <p:sldId id="303" r:id="rId112"/>
    <p:sldId id="414" r:id="rId113"/>
    <p:sldId id="975" r:id="rId114"/>
    <p:sldId id="438" r:id="rId115"/>
    <p:sldId id="419" r:id="rId116"/>
  </p:sldIdLst>
  <p:sldSz cx="9144000" cy="5143500" type="screen16x9"/>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orient="horz" pos="599">
          <p15:clr>
            <a:srgbClr val="A4A3A4"/>
          </p15:clr>
        </p15:guide>
        <p15:guide id="3" pos="2880">
          <p15:clr>
            <a:srgbClr val="A4A3A4"/>
          </p15:clr>
        </p15:guide>
        <p15:guide id="4" pos="5602" userDrawn="1">
          <p15:clr>
            <a:srgbClr val="A4A3A4"/>
          </p15:clr>
        </p15:guide>
        <p15:guide id="5" pos="158" userDrawn="1">
          <p15:clr>
            <a:srgbClr val="A4A3A4"/>
          </p15:clr>
        </p15:guide>
      </p15:sldGuideLst>
    </p:ext>
    <p:ext uri="{2D200454-40CA-4A62-9FC3-DE9A4176ACB9}">
      <p15:notesGuideLst xmlns:p15="http://schemas.microsoft.com/office/powerpoint/2012/main">
        <p15:guide id="1" orient="horz" pos="3127" userDrawn="1">
          <p15:clr>
            <a:srgbClr val="A4A3A4"/>
          </p15:clr>
        </p15:guide>
        <p15:guide id="2" pos="2141"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04040"/>
    <a:srgbClr val="007377"/>
    <a:srgbClr val="00A9CE"/>
    <a:srgbClr val="CBE2ED"/>
    <a:srgbClr val="6D2077"/>
    <a:srgbClr val="1E22AA"/>
    <a:srgbClr val="757579"/>
    <a:srgbClr val="001D34"/>
    <a:srgbClr val="0086A4"/>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2EDF6B7-90B1-441D-A2B7-0F84DE736B84}" v="988" dt="2023-07-23T10:18:46.10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203" d="100"/>
          <a:sy n="203" d="100"/>
        </p:scale>
        <p:origin x="594" y="168"/>
      </p:cViewPr>
      <p:guideLst>
        <p:guide orient="horz" pos="1620"/>
        <p:guide orient="horz" pos="599"/>
        <p:guide pos="2880"/>
        <p:guide pos="5602"/>
        <p:guide pos="158"/>
      </p:guideLst>
    </p:cSldViewPr>
  </p:slideViewPr>
  <p:notesTextViewPr>
    <p:cViewPr>
      <p:scale>
        <a:sx n="1" d="1"/>
        <a:sy n="1" d="1"/>
      </p:scale>
      <p:origin x="0" y="0"/>
    </p:cViewPr>
  </p:notesTextViewPr>
  <p:notesViewPr>
    <p:cSldViewPr snapToGrid="0">
      <p:cViewPr>
        <p:scale>
          <a:sx n="1" d="2"/>
          <a:sy n="1" d="2"/>
        </p:scale>
        <p:origin x="0" y="0"/>
      </p:cViewPr>
      <p:guideLst>
        <p:guide orient="horz" pos="3127"/>
        <p:guide pos="2141"/>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117" Type="http://schemas.openxmlformats.org/officeDocument/2006/relationships/notesMaster" Target="notesMasters/notesMaster1.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84" Type="http://schemas.openxmlformats.org/officeDocument/2006/relationships/slide" Target="slides/slide76.xml"/><Relationship Id="rId89" Type="http://schemas.openxmlformats.org/officeDocument/2006/relationships/slide" Target="slides/slide81.xml"/><Relationship Id="rId112" Type="http://schemas.openxmlformats.org/officeDocument/2006/relationships/slide" Target="slides/slide104.xml"/><Relationship Id="rId16" Type="http://schemas.openxmlformats.org/officeDocument/2006/relationships/slide" Target="slides/slide8.xml"/><Relationship Id="rId107" Type="http://schemas.openxmlformats.org/officeDocument/2006/relationships/slide" Target="slides/slide99.xml"/><Relationship Id="rId11" Type="http://schemas.openxmlformats.org/officeDocument/2006/relationships/slide" Target="slides/slide3.xml"/><Relationship Id="rId32" Type="http://schemas.openxmlformats.org/officeDocument/2006/relationships/slide" Target="slides/slide24.xml"/><Relationship Id="rId37" Type="http://schemas.openxmlformats.org/officeDocument/2006/relationships/slide" Target="slides/slide29.xml"/><Relationship Id="rId53" Type="http://schemas.openxmlformats.org/officeDocument/2006/relationships/slide" Target="slides/slide45.xml"/><Relationship Id="rId58" Type="http://schemas.openxmlformats.org/officeDocument/2006/relationships/slide" Target="slides/slide50.xml"/><Relationship Id="rId74" Type="http://schemas.openxmlformats.org/officeDocument/2006/relationships/slide" Target="slides/slide66.xml"/><Relationship Id="rId79" Type="http://schemas.openxmlformats.org/officeDocument/2006/relationships/slide" Target="slides/slide71.xml"/><Relationship Id="rId102" Type="http://schemas.openxmlformats.org/officeDocument/2006/relationships/slide" Target="slides/slide94.xml"/><Relationship Id="rId123" Type="http://schemas.microsoft.com/office/2015/10/relationships/revisionInfo" Target="revisionInfo.xml"/><Relationship Id="rId5" Type="http://schemas.openxmlformats.org/officeDocument/2006/relationships/slideMaster" Target="slideMasters/slideMaster5.xml"/><Relationship Id="rId90" Type="http://schemas.openxmlformats.org/officeDocument/2006/relationships/slide" Target="slides/slide82.xml"/><Relationship Id="rId95" Type="http://schemas.openxmlformats.org/officeDocument/2006/relationships/slide" Target="slides/slide87.xml"/><Relationship Id="rId22" Type="http://schemas.openxmlformats.org/officeDocument/2006/relationships/slide" Target="slides/slide14.xml"/><Relationship Id="rId27" Type="http://schemas.openxmlformats.org/officeDocument/2006/relationships/slide" Target="slides/slide19.xml"/><Relationship Id="rId43" Type="http://schemas.openxmlformats.org/officeDocument/2006/relationships/slide" Target="slides/slide35.xml"/><Relationship Id="rId48" Type="http://schemas.openxmlformats.org/officeDocument/2006/relationships/slide" Target="slides/slide40.xml"/><Relationship Id="rId64" Type="http://schemas.openxmlformats.org/officeDocument/2006/relationships/slide" Target="slides/slide56.xml"/><Relationship Id="rId69" Type="http://schemas.openxmlformats.org/officeDocument/2006/relationships/slide" Target="slides/slide61.xml"/><Relationship Id="rId113" Type="http://schemas.openxmlformats.org/officeDocument/2006/relationships/slide" Target="slides/slide105.xml"/><Relationship Id="rId118" Type="http://schemas.openxmlformats.org/officeDocument/2006/relationships/handoutMaster" Target="handoutMasters/handoutMaster1.xml"/><Relationship Id="rId80" Type="http://schemas.openxmlformats.org/officeDocument/2006/relationships/slide" Target="slides/slide72.xml"/><Relationship Id="rId85" Type="http://schemas.openxmlformats.org/officeDocument/2006/relationships/slide" Target="slides/slide77.xml"/><Relationship Id="rId12" Type="http://schemas.openxmlformats.org/officeDocument/2006/relationships/slide" Target="slides/slide4.xml"/><Relationship Id="rId17" Type="http://schemas.openxmlformats.org/officeDocument/2006/relationships/slide" Target="slides/slide9.xml"/><Relationship Id="rId33" Type="http://schemas.openxmlformats.org/officeDocument/2006/relationships/slide" Target="slides/slide25.xml"/><Relationship Id="rId38" Type="http://schemas.openxmlformats.org/officeDocument/2006/relationships/slide" Target="slides/slide30.xml"/><Relationship Id="rId59" Type="http://schemas.openxmlformats.org/officeDocument/2006/relationships/slide" Target="slides/slide51.xml"/><Relationship Id="rId103" Type="http://schemas.openxmlformats.org/officeDocument/2006/relationships/slide" Target="slides/slide95.xml"/><Relationship Id="rId108" Type="http://schemas.openxmlformats.org/officeDocument/2006/relationships/slide" Target="slides/slide100.xml"/><Relationship Id="rId54" Type="http://schemas.openxmlformats.org/officeDocument/2006/relationships/slide" Target="slides/slide46.xml"/><Relationship Id="rId70" Type="http://schemas.openxmlformats.org/officeDocument/2006/relationships/slide" Target="slides/slide62.xml"/><Relationship Id="rId75" Type="http://schemas.openxmlformats.org/officeDocument/2006/relationships/slide" Target="slides/slide67.xml"/><Relationship Id="rId91" Type="http://schemas.openxmlformats.org/officeDocument/2006/relationships/slide" Target="slides/slide83.xml"/><Relationship Id="rId96" Type="http://schemas.openxmlformats.org/officeDocument/2006/relationships/slide" Target="slides/slide88.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5.xml"/><Relationship Id="rId28" Type="http://schemas.openxmlformats.org/officeDocument/2006/relationships/slide" Target="slides/slide20.xml"/><Relationship Id="rId49" Type="http://schemas.openxmlformats.org/officeDocument/2006/relationships/slide" Target="slides/slide41.xml"/><Relationship Id="rId114" Type="http://schemas.openxmlformats.org/officeDocument/2006/relationships/slide" Target="slides/slide106.xml"/><Relationship Id="rId119" Type="http://schemas.openxmlformats.org/officeDocument/2006/relationships/presProps" Target="presProps.xml"/><Relationship Id="rId44" Type="http://schemas.openxmlformats.org/officeDocument/2006/relationships/slide" Target="slides/slide36.xml"/><Relationship Id="rId60" Type="http://schemas.openxmlformats.org/officeDocument/2006/relationships/slide" Target="slides/slide52.xml"/><Relationship Id="rId65" Type="http://schemas.openxmlformats.org/officeDocument/2006/relationships/slide" Target="slides/slide57.xml"/><Relationship Id="rId81" Type="http://schemas.openxmlformats.org/officeDocument/2006/relationships/slide" Target="slides/slide73.xml"/><Relationship Id="rId86" Type="http://schemas.openxmlformats.org/officeDocument/2006/relationships/slide" Target="slides/slide78.xml"/><Relationship Id="rId4" Type="http://schemas.openxmlformats.org/officeDocument/2006/relationships/slideMaster" Target="slideMasters/slideMaster4.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109" Type="http://schemas.openxmlformats.org/officeDocument/2006/relationships/slide" Target="slides/slide10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97" Type="http://schemas.openxmlformats.org/officeDocument/2006/relationships/slide" Target="slides/slide89.xml"/><Relationship Id="rId104" Type="http://schemas.openxmlformats.org/officeDocument/2006/relationships/slide" Target="slides/slide96.xml"/><Relationship Id="rId120" Type="http://schemas.openxmlformats.org/officeDocument/2006/relationships/viewProps" Target="viewProps.xml"/><Relationship Id="rId7" Type="http://schemas.openxmlformats.org/officeDocument/2006/relationships/slideMaster" Target="slideMasters/slideMaster7.xml"/><Relationship Id="rId71" Type="http://schemas.openxmlformats.org/officeDocument/2006/relationships/slide" Target="slides/slide63.xml"/><Relationship Id="rId92" Type="http://schemas.openxmlformats.org/officeDocument/2006/relationships/slide" Target="slides/slide84.xml"/><Relationship Id="rId2" Type="http://schemas.openxmlformats.org/officeDocument/2006/relationships/slideMaster" Target="slideMasters/slideMaster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 Id="rId87" Type="http://schemas.openxmlformats.org/officeDocument/2006/relationships/slide" Target="slides/slide79.xml"/><Relationship Id="rId110" Type="http://schemas.openxmlformats.org/officeDocument/2006/relationships/slide" Target="slides/slide102.xml"/><Relationship Id="rId115" Type="http://schemas.openxmlformats.org/officeDocument/2006/relationships/slide" Target="slides/slide107.xml"/><Relationship Id="rId61" Type="http://schemas.openxmlformats.org/officeDocument/2006/relationships/slide" Target="slides/slide53.xml"/><Relationship Id="rId82" Type="http://schemas.openxmlformats.org/officeDocument/2006/relationships/slide" Target="slides/slide74.xml"/><Relationship Id="rId19" Type="http://schemas.openxmlformats.org/officeDocument/2006/relationships/slide" Target="slides/slide11.xml"/><Relationship Id="rId14" Type="http://schemas.openxmlformats.org/officeDocument/2006/relationships/slide" Target="slides/slide6.xml"/><Relationship Id="rId30" Type="http://schemas.openxmlformats.org/officeDocument/2006/relationships/slide" Target="slides/slide22.xml"/><Relationship Id="rId35" Type="http://schemas.openxmlformats.org/officeDocument/2006/relationships/slide" Target="slides/slide27.xml"/><Relationship Id="rId56" Type="http://schemas.openxmlformats.org/officeDocument/2006/relationships/slide" Target="slides/slide48.xml"/><Relationship Id="rId77" Type="http://schemas.openxmlformats.org/officeDocument/2006/relationships/slide" Target="slides/slide69.xml"/><Relationship Id="rId100" Type="http://schemas.openxmlformats.org/officeDocument/2006/relationships/slide" Target="slides/slide92.xml"/><Relationship Id="rId105" Type="http://schemas.openxmlformats.org/officeDocument/2006/relationships/slide" Target="slides/slide97.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slide" Target="slides/slide64.xml"/><Relationship Id="rId93" Type="http://schemas.openxmlformats.org/officeDocument/2006/relationships/slide" Target="slides/slide85.xml"/><Relationship Id="rId98" Type="http://schemas.openxmlformats.org/officeDocument/2006/relationships/slide" Target="slides/slide90.xml"/><Relationship Id="rId121" Type="http://schemas.openxmlformats.org/officeDocument/2006/relationships/theme" Target="theme/theme1.xml"/><Relationship Id="rId3" Type="http://schemas.openxmlformats.org/officeDocument/2006/relationships/slideMaster" Target="slideMasters/slideMaster3.xml"/><Relationship Id="rId25" Type="http://schemas.openxmlformats.org/officeDocument/2006/relationships/slide" Target="slides/slide17.xml"/><Relationship Id="rId46" Type="http://schemas.openxmlformats.org/officeDocument/2006/relationships/slide" Target="slides/slide38.xml"/><Relationship Id="rId67" Type="http://schemas.openxmlformats.org/officeDocument/2006/relationships/slide" Target="slides/slide59.xml"/><Relationship Id="rId116" Type="http://schemas.openxmlformats.org/officeDocument/2006/relationships/slide" Target="slides/slide108.xml"/><Relationship Id="rId20" Type="http://schemas.openxmlformats.org/officeDocument/2006/relationships/slide" Target="slides/slide12.xml"/><Relationship Id="rId41" Type="http://schemas.openxmlformats.org/officeDocument/2006/relationships/slide" Target="slides/slide33.xml"/><Relationship Id="rId62" Type="http://schemas.openxmlformats.org/officeDocument/2006/relationships/slide" Target="slides/slide54.xml"/><Relationship Id="rId83" Type="http://schemas.openxmlformats.org/officeDocument/2006/relationships/slide" Target="slides/slide75.xml"/><Relationship Id="rId88" Type="http://schemas.openxmlformats.org/officeDocument/2006/relationships/slide" Target="slides/slide80.xml"/><Relationship Id="rId111" Type="http://schemas.openxmlformats.org/officeDocument/2006/relationships/slide" Target="slides/slide103.xml"/><Relationship Id="rId15" Type="http://schemas.openxmlformats.org/officeDocument/2006/relationships/slide" Target="slides/slide7.xml"/><Relationship Id="rId36" Type="http://schemas.openxmlformats.org/officeDocument/2006/relationships/slide" Target="slides/slide28.xml"/><Relationship Id="rId57" Type="http://schemas.openxmlformats.org/officeDocument/2006/relationships/slide" Target="slides/slide49.xml"/><Relationship Id="rId106" Type="http://schemas.openxmlformats.org/officeDocument/2006/relationships/slide" Target="slides/slide98.xml"/><Relationship Id="rId10" Type="http://schemas.openxmlformats.org/officeDocument/2006/relationships/slide" Target="slides/slide2.xml"/><Relationship Id="rId31" Type="http://schemas.openxmlformats.org/officeDocument/2006/relationships/slide" Target="slides/slide23.xml"/><Relationship Id="rId52" Type="http://schemas.openxmlformats.org/officeDocument/2006/relationships/slide" Target="slides/slide44.xml"/><Relationship Id="rId73" Type="http://schemas.openxmlformats.org/officeDocument/2006/relationships/slide" Target="slides/slide65.xml"/><Relationship Id="rId78" Type="http://schemas.openxmlformats.org/officeDocument/2006/relationships/slide" Target="slides/slide70.xml"/><Relationship Id="rId94" Type="http://schemas.openxmlformats.org/officeDocument/2006/relationships/slide" Target="slides/slide86.xml"/><Relationship Id="rId99" Type="http://schemas.openxmlformats.org/officeDocument/2006/relationships/slide" Target="slides/slide91.xml"/><Relationship Id="rId101" Type="http://schemas.openxmlformats.org/officeDocument/2006/relationships/slide" Target="slides/slide93.xml"/><Relationship Id="rId122" Type="http://schemas.openxmlformats.org/officeDocument/2006/relationships/tableStyles" Target="tableStyles.xml"/></Relationships>
</file>

<file path=ppt/diagrams/_rels/data7.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svg"/><Relationship Id="rId1" Type="http://schemas.openxmlformats.org/officeDocument/2006/relationships/image" Target="../media/image121.png"/><Relationship Id="rId6" Type="http://schemas.openxmlformats.org/officeDocument/2006/relationships/image" Target="../media/image126.svg"/><Relationship Id="rId5" Type="http://schemas.openxmlformats.org/officeDocument/2006/relationships/image" Target="../media/image125.png"/><Relationship Id="rId4" Type="http://schemas.openxmlformats.org/officeDocument/2006/relationships/image" Target="../media/image124.svg"/></Relationships>
</file>

<file path=ppt/diagrams/_rels/drawing7.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svg"/><Relationship Id="rId1" Type="http://schemas.openxmlformats.org/officeDocument/2006/relationships/image" Target="../media/image121.png"/><Relationship Id="rId6" Type="http://schemas.openxmlformats.org/officeDocument/2006/relationships/image" Target="../media/image126.svg"/><Relationship Id="rId5" Type="http://schemas.openxmlformats.org/officeDocument/2006/relationships/image" Target="../media/image125.png"/><Relationship Id="rId4" Type="http://schemas.openxmlformats.org/officeDocument/2006/relationships/image" Target="../media/image124.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F8854FF-27D7-435E-B414-6B591640911A}" type="doc">
      <dgm:prSet loTypeId="urn:microsoft.com/office/officeart/2008/layout/AlternatingHexagons" loCatId="list" qsTypeId="urn:microsoft.com/office/officeart/2005/8/quickstyle/simple1" qsCatId="simple" csTypeId="urn:microsoft.com/office/officeart/2005/8/colors/accent1_2" csCatId="accent1" phldr="1"/>
      <dgm:spPr/>
      <dgm:t>
        <a:bodyPr/>
        <a:lstStyle/>
        <a:p>
          <a:endParaRPr lang="en-AU"/>
        </a:p>
      </dgm:t>
    </dgm:pt>
    <dgm:pt modelId="{23765F9F-DEB2-40DE-9F53-DCE9E4F5D9F8}">
      <dgm:prSet phldrT="[Text]"/>
      <dgm:spPr/>
      <dgm:t>
        <a:bodyPr/>
        <a:lstStyle/>
        <a:p>
          <a:r>
            <a:rPr lang="en-AU"/>
            <a:t>Tenement Selection</a:t>
          </a:r>
        </a:p>
      </dgm:t>
    </dgm:pt>
    <dgm:pt modelId="{370E26FB-36E5-4470-BC6B-CE68E50E44D9}" type="parTrans" cxnId="{D0242F70-8A97-4C60-9D5E-770E4CD1EABD}">
      <dgm:prSet/>
      <dgm:spPr/>
      <dgm:t>
        <a:bodyPr/>
        <a:lstStyle/>
        <a:p>
          <a:endParaRPr lang="en-AU"/>
        </a:p>
      </dgm:t>
    </dgm:pt>
    <dgm:pt modelId="{5A1B327D-C62E-4114-9594-051D1DDE2BDC}" type="sibTrans" cxnId="{D0242F70-8A97-4C60-9D5E-770E4CD1EABD}">
      <dgm:prSet/>
      <dgm:spPr/>
      <dgm:t>
        <a:bodyPr/>
        <a:lstStyle/>
        <a:p>
          <a:r>
            <a:rPr lang="en-AU"/>
            <a:t>Greenfields Exploration</a:t>
          </a:r>
        </a:p>
      </dgm:t>
    </dgm:pt>
    <dgm:pt modelId="{70FEBEE7-EBEB-44E9-A4BD-F38E759D98CB}">
      <dgm:prSet phldrT="[Text]"/>
      <dgm:spPr/>
      <dgm:t>
        <a:bodyPr/>
        <a:lstStyle/>
        <a:p>
          <a:r>
            <a:rPr lang="en-AU">
              <a:solidFill>
                <a:schemeClr val="bg1"/>
              </a:solidFill>
            </a:rPr>
            <a:t>Provides baseline environmental information</a:t>
          </a:r>
        </a:p>
      </dgm:t>
    </dgm:pt>
    <dgm:pt modelId="{3239D66C-7BEB-4AB4-8763-8140DD30278D}" type="parTrans" cxnId="{6933C74A-1911-4F2C-A8C0-0AE342C5FA66}">
      <dgm:prSet/>
      <dgm:spPr/>
      <dgm:t>
        <a:bodyPr/>
        <a:lstStyle/>
        <a:p>
          <a:endParaRPr lang="en-AU"/>
        </a:p>
      </dgm:t>
    </dgm:pt>
    <dgm:pt modelId="{C46003ED-48AE-4AEF-9BB7-09897C673EB8}" type="sibTrans" cxnId="{6933C74A-1911-4F2C-A8C0-0AE342C5FA66}">
      <dgm:prSet/>
      <dgm:spPr/>
      <dgm:t>
        <a:bodyPr/>
        <a:lstStyle/>
        <a:p>
          <a:endParaRPr lang="en-AU"/>
        </a:p>
      </dgm:t>
    </dgm:pt>
    <dgm:pt modelId="{C3776986-213C-4635-AC51-739B7DC5AFFD}">
      <dgm:prSet phldrT="[Text]"/>
      <dgm:spPr/>
      <dgm:t>
        <a:bodyPr/>
        <a:lstStyle/>
        <a:p>
          <a:r>
            <a:rPr lang="en-AU"/>
            <a:t>Near Misses</a:t>
          </a:r>
        </a:p>
      </dgm:t>
    </dgm:pt>
    <dgm:pt modelId="{BB857B5E-6093-47B7-9E1D-FF751E519AFD}" type="parTrans" cxnId="{BADF355B-06DC-42C4-89FD-64BDFC92809D}">
      <dgm:prSet/>
      <dgm:spPr/>
      <dgm:t>
        <a:bodyPr/>
        <a:lstStyle/>
        <a:p>
          <a:endParaRPr lang="en-AU"/>
        </a:p>
      </dgm:t>
    </dgm:pt>
    <dgm:pt modelId="{A68C5DB3-6605-4944-93CA-6B93DDCBBCDF}" type="sibTrans" cxnId="{BADF355B-06DC-42C4-89FD-64BDFC92809D}">
      <dgm:prSet/>
      <dgm:spPr/>
      <dgm:t>
        <a:bodyPr/>
        <a:lstStyle/>
        <a:p>
          <a:r>
            <a:rPr lang="en-AU"/>
            <a:t>Moving into thicker cover/basins</a:t>
          </a:r>
        </a:p>
      </dgm:t>
    </dgm:pt>
    <dgm:pt modelId="{CD0CC7A8-3E43-4B74-BDA4-A09A865C14F8}">
      <dgm:prSet phldrT="[Text]"/>
      <dgm:spPr/>
      <dgm:t>
        <a:bodyPr/>
        <a:lstStyle/>
        <a:p>
          <a:r>
            <a:rPr lang="en-AU">
              <a:solidFill>
                <a:schemeClr val="bg1"/>
              </a:solidFill>
            </a:rPr>
            <a:t>Indications of alteration</a:t>
          </a:r>
        </a:p>
      </dgm:t>
    </dgm:pt>
    <dgm:pt modelId="{BED44969-B2D1-4D0F-BB0E-8F59D76AE0DC}" type="parTrans" cxnId="{810F6827-4ECE-4370-925E-7DA816A8D784}">
      <dgm:prSet/>
      <dgm:spPr/>
      <dgm:t>
        <a:bodyPr/>
        <a:lstStyle/>
        <a:p>
          <a:endParaRPr lang="en-AU"/>
        </a:p>
      </dgm:t>
    </dgm:pt>
    <dgm:pt modelId="{87D3EC5B-2DDA-47AB-B19B-CF0F235723D8}" type="sibTrans" cxnId="{810F6827-4ECE-4370-925E-7DA816A8D784}">
      <dgm:prSet/>
      <dgm:spPr/>
      <dgm:t>
        <a:bodyPr/>
        <a:lstStyle/>
        <a:p>
          <a:endParaRPr lang="en-AU"/>
        </a:p>
      </dgm:t>
    </dgm:pt>
    <dgm:pt modelId="{F716D30E-45F2-4197-BF9A-128BD9638E36}">
      <dgm:prSet phldrT="[Text]"/>
      <dgm:spPr/>
      <dgm:t>
        <a:bodyPr/>
        <a:lstStyle/>
        <a:p>
          <a:r>
            <a:rPr lang="en-AU"/>
            <a:t>Detects known mineral systems</a:t>
          </a:r>
        </a:p>
      </dgm:t>
    </dgm:pt>
    <dgm:pt modelId="{33436ADD-077C-4BD1-A8EC-7B0000F5C643}" type="parTrans" cxnId="{27CAF2CF-09C9-4581-97E7-2EA04BDB813F}">
      <dgm:prSet/>
      <dgm:spPr/>
      <dgm:t>
        <a:bodyPr/>
        <a:lstStyle/>
        <a:p>
          <a:endParaRPr lang="en-AU"/>
        </a:p>
      </dgm:t>
    </dgm:pt>
    <dgm:pt modelId="{A84324E0-AD46-4267-ACEF-78E37B008431}" type="sibTrans" cxnId="{27CAF2CF-09C9-4581-97E7-2EA04BDB813F}">
      <dgm:prSet/>
      <dgm:spPr/>
      <dgm:t>
        <a:bodyPr/>
        <a:lstStyle/>
        <a:p>
          <a:r>
            <a:rPr lang="en-AU"/>
            <a:t>Detects weathering </a:t>
          </a:r>
          <a:r>
            <a:rPr lang="en-AU" err="1"/>
            <a:t>sulfides</a:t>
          </a:r>
          <a:endParaRPr lang="en-AU"/>
        </a:p>
      </dgm:t>
    </dgm:pt>
    <dgm:pt modelId="{2B517F6A-ACD6-4182-B098-9B0A77A87161}">
      <dgm:prSet phldrT="[Text]"/>
      <dgm:spPr/>
      <dgm:t>
        <a:bodyPr/>
        <a:lstStyle/>
        <a:p>
          <a:r>
            <a:rPr lang="en-AU">
              <a:solidFill>
                <a:schemeClr val="bg1"/>
              </a:solidFill>
            </a:rPr>
            <a:t>Trialled on many commodities (Au, Base Metals, U)</a:t>
          </a:r>
        </a:p>
      </dgm:t>
    </dgm:pt>
    <dgm:pt modelId="{357446FD-0E07-4CED-A377-246019369593}" type="parTrans" cxnId="{CCD03EFF-6253-4C25-8079-8778ABBC4947}">
      <dgm:prSet/>
      <dgm:spPr/>
      <dgm:t>
        <a:bodyPr/>
        <a:lstStyle/>
        <a:p>
          <a:endParaRPr lang="en-AU"/>
        </a:p>
      </dgm:t>
    </dgm:pt>
    <dgm:pt modelId="{7879C341-7B90-45BB-AFA4-958B20A0DFFD}" type="sibTrans" cxnId="{CCD03EFF-6253-4C25-8079-8778ABBC4947}">
      <dgm:prSet/>
      <dgm:spPr/>
      <dgm:t>
        <a:bodyPr/>
        <a:lstStyle/>
        <a:p>
          <a:endParaRPr lang="en-AU"/>
        </a:p>
      </dgm:t>
    </dgm:pt>
    <dgm:pt modelId="{AD12B8FA-FAEA-437B-BF1D-C13CF87FF938}" type="pres">
      <dgm:prSet presAssocID="{3F8854FF-27D7-435E-B414-6B591640911A}" presName="Name0" presStyleCnt="0">
        <dgm:presLayoutVars>
          <dgm:chMax/>
          <dgm:chPref/>
          <dgm:dir/>
          <dgm:animLvl val="lvl"/>
        </dgm:presLayoutVars>
      </dgm:prSet>
      <dgm:spPr/>
    </dgm:pt>
    <dgm:pt modelId="{04D77177-5F47-456D-A91B-429A9D643083}" type="pres">
      <dgm:prSet presAssocID="{23765F9F-DEB2-40DE-9F53-DCE9E4F5D9F8}" presName="composite" presStyleCnt="0"/>
      <dgm:spPr/>
    </dgm:pt>
    <dgm:pt modelId="{97A237CF-D9F2-4A00-8C13-831FB0A20CDC}" type="pres">
      <dgm:prSet presAssocID="{23765F9F-DEB2-40DE-9F53-DCE9E4F5D9F8}" presName="Parent1" presStyleLbl="node1" presStyleIdx="0" presStyleCnt="6">
        <dgm:presLayoutVars>
          <dgm:chMax val="1"/>
          <dgm:chPref val="1"/>
          <dgm:bulletEnabled val="1"/>
        </dgm:presLayoutVars>
      </dgm:prSet>
      <dgm:spPr/>
    </dgm:pt>
    <dgm:pt modelId="{B7C42DA4-E060-4331-8AA2-53B400AC7D46}" type="pres">
      <dgm:prSet presAssocID="{23765F9F-DEB2-40DE-9F53-DCE9E4F5D9F8}" presName="Childtext1" presStyleLbl="revTx" presStyleIdx="0" presStyleCnt="3">
        <dgm:presLayoutVars>
          <dgm:chMax val="0"/>
          <dgm:chPref val="0"/>
          <dgm:bulletEnabled val="1"/>
        </dgm:presLayoutVars>
      </dgm:prSet>
      <dgm:spPr/>
    </dgm:pt>
    <dgm:pt modelId="{B536512D-B478-40C0-8419-8195AD84FD87}" type="pres">
      <dgm:prSet presAssocID="{23765F9F-DEB2-40DE-9F53-DCE9E4F5D9F8}" presName="BalanceSpacing" presStyleCnt="0"/>
      <dgm:spPr/>
    </dgm:pt>
    <dgm:pt modelId="{3B4B0E4E-FDE9-408D-A696-93CAFF8D70D7}" type="pres">
      <dgm:prSet presAssocID="{23765F9F-DEB2-40DE-9F53-DCE9E4F5D9F8}" presName="BalanceSpacing1" presStyleCnt="0"/>
      <dgm:spPr/>
    </dgm:pt>
    <dgm:pt modelId="{6B09FFC8-8D17-4F0A-BD6D-459C9A2A3382}" type="pres">
      <dgm:prSet presAssocID="{5A1B327D-C62E-4114-9594-051D1DDE2BDC}" presName="Accent1Text" presStyleLbl="node1" presStyleIdx="1" presStyleCnt="6"/>
      <dgm:spPr/>
    </dgm:pt>
    <dgm:pt modelId="{9FA6B381-30D8-44F4-A457-34F07BCDEE18}" type="pres">
      <dgm:prSet presAssocID="{5A1B327D-C62E-4114-9594-051D1DDE2BDC}" presName="spaceBetweenRectangles" presStyleCnt="0"/>
      <dgm:spPr/>
    </dgm:pt>
    <dgm:pt modelId="{BE770E3A-80B6-47B2-A13F-90D3774A4422}" type="pres">
      <dgm:prSet presAssocID="{C3776986-213C-4635-AC51-739B7DC5AFFD}" presName="composite" presStyleCnt="0"/>
      <dgm:spPr/>
    </dgm:pt>
    <dgm:pt modelId="{57B95B85-D704-48E2-B269-045D327D64D4}" type="pres">
      <dgm:prSet presAssocID="{C3776986-213C-4635-AC51-739B7DC5AFFD}" presName="Parent1" presStyleLbl="node1" presStyleIdx="2" presStyleCnt="6">
        <dgm:presLayoutVars>
          <dgm:chMax val="1"/>
          <dgm:chPref val="1"/>
          <dgm:bulletEnabled val="1"/>
        </dgm:presLayoutVars>
      </dgm:prSet>
      <dgm:spPr/>
    </dgm:pt>
    <dgm:pt modelId="{375B2466-FDD3-4FF7-AC3E-42351715EC4E}" type="pres">
      <dgm:prSet presAssocID="{C3776986-213C-4635-AC51-739B7DC5AFFD}" presName="Childtext1" presStyleLbl="revTx" presStyleIdx="1" presStyleCnt="3">
        <dgm:presLayoutVars>
          <dgm:chMax val="0"/>
          <dgm:chPref val="0"/>
          <dgm:bulletEnabled val="1"/>
        </dgm:presLayoutVars>
      </dgm:prSet>
      <dgm:spPr/>
    </dgm:pt>
    <dgm:pt modelId="{94DB3759-6237-4691-9C70-A2F5CA4EC08F}" type="pres">
      <dgm:prSet presAssocID="{C3776986-213C-4635-AC51-739B7DC5AFFD}" presName="BalanceSpacing" presStyleCnt="0"/>
      <dgm:spPr/>
    </dgm:pt>
    <dgm:pt modelId="{73CEA35C-633F-4C73-9BC3-5A169B00D5B0}" type="pres">
      <dgm:prSet presAssocID="{C3776986-213C-4635-AC51-739B7DC5AFFD}" presName="BalanceSpacing1" presStyleCnt="0"/>
      <dgm:spPr/>
    </dgm:pt>
    <dgm:pt modelId="{802D1152-32D5-488D-8A20-ABFD32BB6594}" type="pres">
      <dgm:prSet presAssocID="{A68C5DB3-6605-4944-93CA-6B93DDCBBCDF}" presName="Accent1Text" presStyleLbl="node1" presStyleIdx="3" presStyleCnt="6"/>
      <dgm:spPr/>
    </dgm:pt>
    <dgm:pt modelId="{C38B80EE-DBFE-4E9F-89E9-99F7E50F3AA3}" type="pres">
      <dgm:prSet presAssocID="{A68C5DB3-6605-4944-93CA-6B93DDCBBCDF}" presName="spaceBetweenRectangles" presStyleCnt="0"/>
      <dgm:spPr/>
    </dgm:pt>
    <dgm:pt modelId="{4A001EDB-61EC-45C9-BA32-C42C0D02AC83}" type="pres">
      <dgm:prSet presAssocID="{F716D30E-45F2-4197-BF9A-128BD9638E36}" presName="composite" presStyleCnt="0"/>
      <dgm:spPr/>
    </dgm:pt>
    <dgm:pt modelId="{8B122696-670E-4FA3-BFED-53D88AE3F70B}" type="pres">
      <dgm:prSet presAssocID="{F716D30E-45F2-4197-BF9A-128BD9638E36}" presName="Parent1" presStyleLbl="node1" presStyleIdx="4" presStyleCnt="6">
        <dgm:presLayoutVars>
          <dgm:chMax val="1"/>
          <dgm:chPref val="1"/>
          <dgm:bulletEnabled val="1"/>
        </dgm:presLayoutVars>
      </dgm:prSet>
      <dgm:spPr/>
    </dgm:pt>
    <dgm:pt modelId="{02BF6215-5810-4728-A834-B5348AA87D08}" type="pres">
      <dgm:prSet presAssocID="{F716D30E-45F2-4197-BF9A-128BD9638E36}" presName="Childtext1" presStyleLbl="revTx" presStyleIdx="2" presStyleCnt="3">
        <dgm:presLayoutVars>
          <dgm:chMax val="0"/>
          <dgm:chPref val="0"/>
          <dgm:bulletEnabled val="1"/>
        </dgm:presLayoutVars>
      </dgm:prSet>
      <dgm:spPr/>
    </dgm:pt>
    <dgm:pt modelId="{CC3C11DC-33AC-4084-A2A1-BA7C14E1364B}" type="pres">
      <dgm:prSet presAssocID="{F716D30E-45F2-4197-BF9A-128BD9638E36}" presName="BalanceSpacing" presStyleCnt="0"/>
      <dgm:spPr/>
    </dgm:pt>
    <dgm:pt modelId="{0B1F1F3A-6781-4271-AF1C-EB0429DF6474}" type="pres">
      <dgm:prSet presAssocID="{F716D30E-45F2-4197-BF9A-128BD9638E36}" presName="BalanceSpacing1" presStyleCnt="0"/>
      <dgm:spPr/>
    </dgm:pt>
    <dgm:pt modelId="{47F4ED1C-03C4-4527-B396-699E0F8D13A8}" type="pres">
      <dgm:prSet presAssocID="{A84324E0-AD46-4267-ACEF-78E37B008431}" presName="Accent1Text" presStyleLbl="node1" presStyleIdx="5" presStyleCnt="6"/>
      <dgm:spPr/>
    </dgm:pt>
  </dgm:ptLst>
  <dgm:cxnLst>
    <dgm:cxn modelId="{D5FC1A22-D802-4D60-9263-8CC56AA6CB34}" type="presOf" srcId="{F716D30E-45F2-4197-BF9A-128BD9638E36}" destId="{8B122696-670E-4FA3-BFED-53D88AE3F70B}" srcOrd="0" destOrd="0" presId="urn:microsoft.com/office/officeart/2008/layout/AlternatingHexagons"/>
    <dgm:cxn modelId="{2CE24F24-9E3D-4FCF-8273-1B797757AE49}" type="presOf" srcId="{A84324E0-AD46-4267-ACEF-78E37B008431}" destId="{47F4ED1C-03C4-4527-B396-699E0F8D13A8}" srcOrd="0" destOrd="0" presId="urn:microsoft.com/office/officeart/2008/layout/AlternatingHexagons"/>
    <dgm:cxn modelId="{810F6827-4ECE-4370-925E-7DA816A8D784}" srcId="{C3776986-213C-4635-AC51-739B7DC5AFFD}" destId="{CD0CC7A8-3E43-4B74-BDA4-A09A865C14F8}" srcOrd="0" destOrd="0" parTransId="{BED44969-B2D1-4D0F-BB0E-8F59D76AE0DC}" sibTransId="{87D3EC5B-2DDA-47AB-B19B-CF0F235723D8}"/>
    <dgm:cxn modelId="{3811953A-B267-4C79-887E-0A6E4F999C4D}" type="presOf" srcId="{23765F9F-DEB2-40DE-9F53-DCE9E4F5D9F8}" destId="{97A237CF-D9F2-4A00-8C13-831FB0A20CDC}" srcOrd="0" destOrd="0" presId="urn:microsoft.com/office/officeart/2008/layout/AlternatingHexagons"/>
    <dgm:cxn modelId="{BADF355B-06DC-42C4-89FD-64BDFC92809D}" srcId="{3F8854FF-27D7-435E-B414-6B591640911A}" destId="{C3776986-213C-4635-AC51-739B7DC5AFFD}" srcOrd="1" destOrd="0" parTransId="{BB857B5E-6093-47B7-9E1D-FF751E519AFD}" sibTransId="{A68C5DB3-6605-4944-93CA-6B93DDCBBCDF}"/>
    <dgm:cxn modelId="{475CD85D-4F94-4305-ACFF-597ED5C4A8DA}" type="presOf" srcId="{CD0CC7A8-3E43-4B74-BDA4-A09A865C14F8}" destId="{375B2466-FDD3-4FF7-AC3E-42351715EC4E}" srcOrd="0" destOrd="0" presId="urn:microsoft.com/office/officeart/2008/layout/AlternatingHexagons"/>
    <dgm:cxn modelId="{6933C74A-1911-4F2C-A8C0-0AE342C5FA66}" srcId="{23765F9F-DEB2-40DE-9F53-DCE9E4F5D9F8}" destId="{70FEBEE7-EBEB-44E9-A4BD-F38E759D98CB}" srcOrd="0" destOrd="0" parTransId="{3239D66C-7BEB-4AB4-8763-8140DD30278D}" sibTransId="{C46003ED-48AE-4AEF-9BB7-09897C673EB8}"/>
    <dgm:cxn modelId="{EC07F36C-5778-44EC-995C-7EDB649A8283}" type="presOf" srcId="{2B517F6A-ACD6-4182-B098-9B0A77A87161}" destId="{02BF6215-5810-4728-A834-B5348AA87D08}" srcOrd="0" destOrd="0" presId="urn:microsoft.com/office/officeart/2008/layout/AlternatingHexagons"/>
    <dgm:cxn modelId="{D0242F70-8A97-4C60-9D5E-770E4CD1EABD}" srcId="{3F8854FF-27D7-435E-B414-6B591640911A}" destId="{23765F9F-DEB2-40DE-9F53-DCE9E4F5D9F8}" srcOrd="0" destOrd="0" parTransId="{370E26FB-36E5-4470-BC6B-CE68E50E44D9}" sibTransId="{5A1B327D-C62E-4114-9594-051D1DDE2BDC}"/>
    <dgm:cxn modelId="{AD30DC79-6AAB-43B2-8532-EC738B9B0FEB}" type="presOf" srcId="{A68C5DB3-6605-4944-93CA-6B93DDCBBCDF}" destId="{802D1152-32D5-488D-8A20-ABFD32BB6594}" srcOrd="0" destOrd="0" presId="urn:microsoft.com/office/officeart/2008/layout/AlternatingHexagons"/>
    <dgm:cxn modelId="{ED81A182-CAAF-4C6E-9E37-F3FAECFA98DC}" type="presOf" srcId="{3F8854FF-27D7-435E-B414-6B591640911A}" destId="{AD12B8FA-FAEA-437B-BF1D-C13CF87FF938}" srcOrd="0" destOrd="0" presId="urn:microsoft.com/office/officeart/2008/layout/AlternatingHexagons"/>
    <dgm:cxn modelId="{1D397395-BAF6-47CD-BC2E-204FBF425FAB}" type="presOf" srcId="{5A1B327D-C62E-4114-9594-051D1DDE2BDC}" destId="{6B09FFC8-8D17-4F0A-BD6D-459C9A2A3382}" srcOrd="0" destOrd="0" presId="urn:microsoft.com/office/officeart/2008/layout/AlternatingHexagons"/>
    <dgm:cxn modelId="{27CAF2CF-09C9-4581-97E7-2EA04BDB813F}" srcId="{3F8854FF-27D7-435E-B414-6B591640911A}" destId="{F716D30E-45F2-4197-BF9A-128BD9638E36}" srcOrd="2" destOrd="0" parTransId="{33436ADD-077C-4BD1-A8EC-7B0000F5C643}" sibTransId="{A84324E0-AD46-4267-ACEF-78E37B008431}"/>
    <dgm:cxn modelId="{04B306EA-3B0A-4488-BA0E-33B464C52358}" type="presOf" srcId="{70FEBEE7-EBEB-44E9-A4BD-F38E759D98CB}" destId="{B7C42DA4-E060-4331-8AA2-53B400AC7D46}" srcOrd="0" destOrd="0" presId="urn:microsoft.com/office/officeart/2008/layout/AlternatingHexagons"/>
    <dgm:cxn modelId="{C16A3BFF-F674-474E-A10A-536C0D4BDE32}" type="presOf" srcId="{C3776986-213C-4635-AC51-739B7DC5AFFD}" destId="{57B95B85-D704-48E2-B269-045D327D64D4}" srcOrd="0" destOrd="0" presId="urn:microsoft.com/office/officeart/2008/layout/AlternatingHexagons"/>
    <dgm:cxn modelId="{CCD03EFF-6253-4C25-8079-8778ABBC4947}" srcId="{F716D30E-45F2-4197-BF9A-128BD9638E36}" destId="{2B517F6A-ACD6-4182-B098-9B0A77A87161}" srcOrd="0" destOrd="0" parTransId="{357446FD-0E07-4CED-A377-246019369593}" sibTransId="{7879C341-7B90-45BB-AFA4-958B20A0DFFD}"/>
    <dgm:cxn modelId="{AE053FA8-741D-43FA-B01B-61AD5AD59C83}" type="presParOf" srcId="{AD12B8FA-FAEA-437B-BF1D-C13CF87FF938}" destId="{04D77177-5F47-456D-A91B-429A9D643083}" srcOrd="0" destOrd="0" presId="urn:microsoft.com/office/officeart/2008/layout/AlternatingHexagons"/>
    <dgm:cxn modelId="{7A015E8E-5EB6-4A47-9559-1A4F221183E8}" type="presParOf" srcId="{04D77177-5F47-456D-A91B-429A9D643083}" destId="{97A237CF-D9F2-4A00-8C13-831FB0A20CDC}" srcOrd="0" destOrd="0" presId="urn:microsoft.com/office/officeart/2008/layout/AlternatingHexagons"/>
    <dgm:cxn modelId="{F69C46DC-FCD2-4CD6-ACD6-359BA27769B7}" type="presParOf" srcId="{04D77177-5F47-456D-A91B-429A9D643083}" destId="{B7C42DA4-E060-4331-8AA2-53B400AC7D46}" srcOrd="1" destOrd="0" presId="urn:microsoft.com/office/officeart/2008/layout/AlternatingHexagons"/>
    <dgm:cxn modelId="{976F7598-414D-4D85-AE91-60358F51E2CF}" type="presParOf" srcId="{04D77177-5F47-456D-A91B-429A9D643083}" destId="{B536512D-B478-40C0-8419-8195AD84FD87}" srcOrd="2" destOrd="0" presId="urn:microsoft.com/office/officeart/2008/layout/AlternatingHexagons"/>
    <dgm:cxn modelId="{A4C8C128-0F37-407B-B7E1-AE9391B2A80C}" type="presParOf" srcId="{04D77177-5F47-456D-A91B-429A9D643083}" destId="{3B4B0E4E-FDE9-408D-A696-93CAFF8D70D7}" srcOrd="3" destOrd="0" presId="urn:microsoft.com/office/officeart/2008/layout/AlternatingHexagons"/>
    <dgm:cxn modelId="{B0BB4B73-1BC9-4682-BF59-0BC31B87C19F}" type="presParOf" srcId="{04D77177-5F47-456D-A91B-429A9D643083}" destId="{6B09FFC8-8D17-4F0A-BD6D-459C9A2A3382}" srcOrd="4" destOrd="0" presId="urn:microsoft.com/office/officeart/2008/layout/AlternatingHexagons"/>
    <dgm:cxn modelId="{E96E27C9-AC55-441B-8D84-BF00F1F0F5B3}" type="presParOf" srcId="{AD12B8FA-FAEA-437B-BF1D-C13CF87FF938}" destId="{9FA6B381-30D8-44F4-A457-34F07BCDEE18}" srcOrd="1" destOrd="0" presId="urn:microsoft.com/office/officeart/2008/layout/AlternatingHexagons"/>
    <dgm:cxn modelId="{E4454C2A-2320-4836-A909-1049B893E576}" type="presParOf" srcId="{AD12B8FA-FAEA-437B-BF1D-C13CF87FF938}" destId="{BE770E3A-80B6-47B2-A13F-90D3774A4422}" srcOrd="2" destOrd="0" presId="urn:microsoft.com/office/officeart/2008/layout/AlternatingHexagons"/>
    <dgm:cxn modelId="{13541FEE-267E-4A3F-AF92-1BA11797009F}" type="presParOf" srcId="{BE770E3A-80B6-47B2-A13F-90D3774A4422}" destId="{57B95B85-D704-48E2-B269-045D327D64D4}" srcOrd="0" destOrd="0" presId="urn:microsoft.com/office/officeart/2008/layout/AlternatingHexagons"/>
    <dgm:cxn modelId="{9B43E37C-BE95-4719-8FF5-AB41DA31CC39}" type="presParOf" srcId="{BE770E3A-80B6-47B2-A13F-90D3774A4422}" destId="{375B2466-FDD3-4FF7-AC3E-42351715EC4E}" srcOrd="1" destOrd="0" presId="urn:microsoft.com/office/officeart/2008/layout/AlternatingHexagons"/>
    <dgm:cxn modelId="{BC07ED0D-08A4-42C6-AE97-1071708DBAC0}" type="presParOf" srcId="{BE770E3A-80B6-47B2-A13F-90D3774A4422}" destId="{94DB3759-6237-4691-9C70-A2F5CA4EC08F}" srcOrd="2" destOrd="0" presId="urn:microsoft.com/office/officeart/2008/layout/AlternatingHexagons"/>
    <dgm:cxn modelId="{9E7A04F9-F881-4F07-9E41-46474E890B67}" type="presParOf" srcId="{BE770E3A-80B6-47B2-A13F-90D3774A4422}" destId="{73CEA35C-633F-4C73-9BC3-5A169B00D5B0}" srcOrd="3" destOrd="0" presId="urn:microsoft.com/office/officeart/2008/layout/AlternatingHexagons"/>
    <dgm:cxn modelId="{92FB0F15-68EE-4657-BD5A-7F10100B6A8D}" type="presParOf" srcId="{BE770E3A-80B6-47B2-A13F-90D3774A4422}" destId="{802D1152-32D5-488D-8A20-ABFD32BB6594}" srcOrd="4" destOrd="0" presId="urn:microsoft.com/office/officeart/2008/layout/AlternatingHexagons"/>
    <dgm:cxn modelId="{AFC4B960-1A04-4B6C-802A-E93DB99E7907}" type="presParOf" srcId="{AD12B8FA-FAEA-437B-BF1D-C13CF87FF938}" destId="{C38B80EE-DBFE-4E9F-89E9-99F7E50F3AA3}" srcOrd="3" destOrd="0" presId="urn:microsoft.com/office/officeart/2008/layout/AlternatingHexagons"/>
    <dgm:cxn modelId="{1BDA12FF-E0D9-422A-9387-17EA60F27817}" type="presParOf" srcId="{AD12B8FA-FAEA-437B-BF1D-C13CF87FF938}" destId="{4A001EDB-61EC-45C9-BA32-C42C0D02AC83}" srcOrd="4" destOrd="0" presId="urn:microsoft.com/office/officeart/2008/layout/AlternatingHexagons"/>
    <dgm:cxn modelId="{BE1CB913-430D-4ABB-8153-C1E19BFDEF43}" type="presParOf" srcId="{4A001EDB-61EC-45C9-BA32-C42C0D02AC83}" destId="{8B122696-670E-4FA3-BFED-53D88AE3F70B}" srcOrd="0" destOrd="0" presId="urn:microsoft.com/office/officeart/2008/layout/AlternatingHexagons"/>
    <dgm:cxn modelId="{28435D75-E2F0-4AB1-9B41-5D77758809E3}" type="presParOf" srcId="{4A001EDB-61EC-45C9-BA32-C42C0D02AC83}" destId="{02BF6215-5810-4728-A834-B5348AA87D08}" srcOrd="1" destOrd="0" presId="urn:microsoft.com/office/officeart/2008/layout/AlternatingHexagons"/>
    <dgm:cxn modelId="{C032AFDE-13D9-4461-AECF-48543B16CAF0}" type="presParOf" srcId="{4A001EDB-61EC-45C9-BA32-C42C0D02AC83}" destId="{CC3C11DC-33AC-4084-A2A1-BA7C14E1364B}" srcOrd="2" destOrd="0" presId="urn:microsoft.com/office/officeart/2008/layout/AlternatingHexagons"/>
    <dgm:cxn modelId="{F858BB3B-889C-447F-B4B0-6DADAA3BEA52}" type="presParOf" srcId="{4A001EDB-61EC-45C9-BA32-C42C0D02AC83}" destId="{0B1F1F3A-6781-4271-AF1C-EB0429DF6474}" srcOrd="3" destOrd="0" presId="urn:microsoft.com/office/officeart/2008/layout/AlternatingHexagons"/>
    <dgm:cxn modelId="{FC05E609-B0E0-4738-A80F-351D53396776}" type="presParOf" srcId="{4A001EDB-61EC-45C9-BA32-C42C0D02AC83}" destId="{47F4ED1C-03C4-4527-B396-699E0F8D13A8}" srcOrd="4" destOrd="0" presId="urn:microsoft.com/office/officeart/2008/layout/AlternatingHexagon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F406A2E-4BEA-4264-83EE-BDE577631483}" type="doc">
      <dgm:prSet loTypeId="urn:microsoft.com/office/officeart/2005/8/layout/radial2" loCatId="relationship" qsTypeId="urn:microsoft.com/office/officeart/2005/8/quickstyle/simple1" qsCatId="simple" csTypeId="urn:microsoft.com/office/officeart/2005/8/colors/accent1_2" csCatId="accent1" phldr="1"/>
      <dgm:spPr/>
      <dgm:t>
        <a:bodyPr/>
        <a:lstStyle/>
        <a:p>
          <a:endParaRPr lang="en-AU"/>
        </a:p>
      </dgm:t>
    </dgm:pt>
    <dgm:pt modelId="{74D99F27-F4AC-430E-87A5-F2C653F73512}">
      <dgm:prSet/>
      <dgm:spPr>
        <a:solidFill>
          <a:srgbClr val="757579">
            <a:alpha val="75000"/>
          </a:srgbClr>
        </a:solidFill>
      </dgm:spPr>
      <dgm:t>
        <a:bodyPr/>
        <a:lstStyle/>
        <a:p>
          <a:r>
            <a:rPr lang="en-AU"/>
            <a:t>Upload data</a:t>
          </a:r>
        </a:p>
      </dgm:t>
    </dgm:pt>
    <dgm:pt modelId="{5A6F1AF5-B431-4FB5-8638-FD527A9483C4}" type="parTrans" cxnId="{CC6AD63C-705E-403A-BB37-40B3986399D2}">
      <dgm:prSet/>
      <dgm:spPr/>
      <dgm:t>
        <a:bodyPr/>
        <a:lstStyle/>
        <a:p>
          <a:endParaRPr lang="en-AU"/>
        </a:p>
      </dgm:t>
    </dgm:pt>
    <dgm:pt modelId="{EAACAB14-CF54-479F-9414-71504867F9FA}" type="sibTrans" cxnId="{CC6AD63C-705E-403A-BB37-40B3986399D2}">
      <dgm:prSet/>
      <dgm:spPr/>
      <dgm:t>
        <a:bodyPr/>
        <a:lstStyle/>
        <a:p>
          <a:endParaRPr lang="en-AU"/>
        </a:p>
      </dgm:t>
    </dgm:pt>
    <dgm:pt modelId="{514CE61F-7BD9-436B-93A9-7C5C2AB4022C}">
      <dgm:prSet/>
      <dgm:spPr>
        <a:solidFill>
          <a:srgbClr val="1E22AA">
            <a:alpha val="65000"/>
          </a:srgbClr>
        </a:solidFill>
      </dgm:spPr>
      <dgm:t>
        <a:bodyPr/>
        <a:lstStyle/>
        <a:p>
          <a:r>
            <a:rPr lang="en-AU"/>
            <a:t>Map the columns</a:t>
          </a:r>
        </a:p>
      </dgm:t>
    </dgm:pt>
    <dgm:pt modelId="{26C2C209-93A2-4AB7-A7C0-A4AE73000DBE}" type="parTrans" cxnId="{A01830EE-CAB6-445F-8F99-AEAD17B533DE}">
      <dgm:prSet/>
      <dgm:spPr/>
      <dgm:t>
        <a:bodyPr/>
        <a:lstStyle/>
        <a:p>
          <a:endParaRPr lang="en-AU"/>
        </a:p>
      </dgm:t>
    </dgm:pt>
    <dgm:pt modelId="{4696AC53-1E50-4E8A-AA89-8737B3B66DDB}" type="sibTrans" cxnId="{A01830EE-CAB6-445F-8F99-AEAD17B533DE}">
      <dgm:prSet/>
      <dgm:spPr/>
      <dgm:t>
        <a:bodyPr/>
        <a:lstStyle/>
        <a:p>
          <a:endParaRPr lang="en-AU"/>
        </a:p>
      </dgm:t>
    </dgm:pt>
    <dgm:pt modelId="{375E6F5F-4F67-44F0-92C0-8BE33C617572}">
      <dgm:prSet/>
      <dgm:spPr>
        <a:solidFill>
          <a:srgbClr val="007377">
            <a:alpha val="75000"/>
          </a:srgbClr>
        </a:solidFill>
      </dgm:spPr>
      <dgm:t>
        <a:bodyPr/>
        <a:lstStyle/>
        <a:p>
          <a:r>
            <a:rPr lang="en-AU"/>
            <a:t>Process the indices</a:t>
          </a:r>
        </a:p>
      </dgm:t>
    </dgm:pt>
    <dgm:pt modelId="{BBAB7FF5-0FBF-4972-AF92-CEB57888F55E}" type="parTrans" cxnId="{B64458C1-55D7-46D4-B02B-255C2C267EDD}">
      <dgm:prSet/>
      <dgm:spPr/>
      <dgm:t>
        <a:bodyPr/>
        <a:lstStyle/>
        <a:p>
          <a:endParaRPr lang="en-AU"/>
        </a:p>
      </dgm:t>
    </dgm:pt>
    <dgm:pt modelId="{3BEAC695-8130-4291-9C92-F71B2699F70A}" type="sibTrans" cxnId="{B64458C1-55D7-46D4-B02B-255C2C267EDD}">
      <dgm:prSet/>
      <dgm:spPr/>
      <dgm:t>
        <a:bodyPr/>
        <a:lstStyle/>
        <a:p>
          <a:endParaRPr lang="en-AU"/>
        </a:p>
      </dgm:t>
    </dgm:pt>
    <dgm:pt modelId="{C60A36E6-D4FA-49B5-AA01-1277C98A63D2}">
      <dgm:prSet/>
      <dgm:spPr>
        <a:solidFill>
          <a:srgbClr val="6D2077"/>
        </a:solidFill>
      </dgm:spPr>
      <dgm:t>
        <a:bodyPr/>
        <a:lstStyle/>
        <a:p>
          <a:r>
            <a:rPr lang="en-AU"/>
            <a:t>Explore the results</a:t>
          </a:r>
        </a:p>
      </dgm:t>
    </dgm:pt>
    <dgm:pt modelId="{6320C6ED-044B-4FEE-86BB-8512CB46910D}" type="parTrans" cxnId="{AC4B5F6D-DD88-4848-8115-0B9139656F91}">
      <dgm:prSet/>
      <dgm:spPr/>
      <dgm:t>
        <a:bodyPr/>
        <a:lstStyle/>
        <a:p>
          <a:endParaRPr lang="en-AU"/>
        </a:p>
      </dgm:t>
    </dgm:pt>
    <dgm:pt modelId="{E784EC8C-B12B-4E60-8053-51A5971FD369}" type="sibTrans" cxnId="{AC4B5F6D-DD88-4848-8115-0B9139656F91}">
      <dgm:prSet/>
      <dgm:spPr/>
      <dgm:t>
        <a:bodyPr/>
        <a:lstStyle/>
        <a:p>
          <a:endParaRPr lang="en-AU"/>
        </a:p>
      </dgm:t>
    </dgm:pt>
    <dgm:pt modelId="{5841D5AB-79AE-47BB-B8C6-B2152703EB31}" type="pres">
      <dgm:prSet presAssocID="{EF406A2E-4BEA-4264-83EE-BDE577631483}" presName="composite" presStyleCnt="0">
        <dgm:presLayoutVars>
          <dgm:chMax val="5"/>
          <dgm:dir/>
          <dgm:animLvl val="ctr"/>
          <dgm:resizeHandles val="exact"/>
        </dgm:presLayoutVars>
      </dgm:prSet>
      <dgm:spPr/>
    </dgm:pt>
    <dgm:pt modelId="{CD67F7D9-431E-4634-A6E4-4861000D7611}" type="pres">
      <dgm:prSet presAssocID="{EF406A2E-4BEA-4264-83EE-BDE577631483}" presName="cycle" presStyleCnt="0"/>
      <dgm:spPr/>
    </dgm:pt>
    <dgm:pt modelId="{D08455BC-DC9E-435E-AE64-C86A8DC0FF0E}" type="pres">
      <dgm:prSet presAssocID="{EF406A2E-4BEA-4264-83EE-BDE577631483}" presName="centerShape" presStyleCnt="0"/>
      <dgm:spPr/>
    </dgm:pt>
    <dgm:pt modelId="{3A5D910C-D436-4D9D-AAD7-5F44391E3B98}" type="pres">
      <dgm:prSet presAssocID="{EF406A2E-4BEA-4264-83EE-BDE577631483}" presName="connSite" presStyleLbl="node1" presStyleIdx="0" presStyleCnt="5"/>
      <dgm:spPr/>
    </dgm:pt>
    <dgm:pt modelId="{369303C3-53B4-4ECD-8385-D6964714B3EE}" type="pres">
      <dgm:prSet presAssocID="{EF406A2E-4BEA-4264-83EE-BDE577631483}" presName="visible" presStyleLbl="node1" presStyleIdx="0" presStyleCnt="5" custScaleX="110850" custScaleY="113063" custLinFactNeighborX="-35437" custLinFactNeighborY="-2019"/>
      <dgm:spPr>
        <a:solidFill>
          <a:srgbClr val="001D34">
            <a:alpha val="75000"/>
          </a:srgbClr>
        </a:solidFill>
        <a:ln>
          <a:solidFill>
            <a:schemeClr val="bg1"/>
          </a:solidFill>
        </a:ln>
      </dgm:spPr>
    </dgm:pt>
    <dgm:pt modelId="{7892E04E-82DF-4327-971B-CEE98B6F09D7}" type="pres">
      <dgm:prSet presAssocID="{5A6F1AF5-B431-4FB5-8638-FD527A9483C4}" presName="Name25" presStyleLbl="parChTrans1D1" presStyleIdx="0" presStyleCnt="4"/>
      <dgm:spPr/>
    </dgm:pt>
    <dgm:pt modelId="{B0FA08E9-CD68-425B-9757-EFD77114CE90}" type="pres">
      <dgm:prSet presAssocID="{74D99F27-F4AC-430E-87A5-F2C653F73512}" presName="node" presStyleCnt="0"/>
      <dgm:spPr/>
    </dgm:pt>
    <dgm:pt modelId="{84688949-B995-4768-B2F3-AA756C620B0D}" type="pres">
      <dgm:prSet presAssocID="{74D99F27-F4AC-430E-87A5-F2C653F73512}" presName="parentNode" presStyleLbl="node1" presStyleIdx="1" presStyleCnt="5" custLinFactNeighborX="61313" custLinFactNeighborY="-16817">
        <dgm:presLayoutVars>
          <dgm:chMax val="1"/>
          <dgm:bulletEnabled val="1"/>
        </dgm:presLayoutVars>
      </dgm:prSet>
      <dgm:spPr/>
    </dgm:pt>
    <dgm:pt modelId="{C4E9C88E-E1CE-4E8D-8D1B-87EE5C42C819}" type="pres">
      <dgm:prSet presAssocID="{74D99F27-F4AC-430E-87A5-F2C653F73512}" presName="childNode" presStyleLbl="revTx" presStyleIdx="0" presStyleCnt="0">
        <dgm:presLayoutVars>
          <dgm:bulletEnabled val="1"/>
        </dgm:presLayoutVars>
      </dgm:prSet>
      <dgm:spPr/>
    </dgm:pt>
    <dgm:pt modelId="{51091B08-75D2-4768-905B-104640091D87}" type="pres">
      <dgm:prSet presAssocID="{26C2C209-93A2-4AB7-A7C0-A4AE73000DBE}" presName="Name25" presStyleLbl="parChTrans1D1" presStyleIdx="1" presStyleCnt="4"/>
      <dgm:spPr/>
    </dgm:pt>
    <dgm:pt modelId="{8E7D95B5-BD80-4801-A18F-2D6CCB9AF511}" type="pres">
      <dgm:prSet presAssocID="{514CE61F-7BD9-436B-93A9-7C5C2AB4022C}" presName="node" presStyleCnt="0"/>
      <dgm:spPr/>
    </dgm:pt>
    <dgm:pt modelId="{91EEB787-3133-49FD-BB08-7093E877B12E}" type="pres">
      <dgm:prSet presAssocID="{514CE61F-7BD9-436B-93A9-7C5C2AB4022C}" presName="parentNode" presStyleLbl="node1" presStyleIdx="2" presStyleCnt="5" custLinFactX="1470" custLinFactNeighborX="100000" custLinFactNeighborY="-6991">
        <dgm:presLayoutVars>
          <dgm:chMax val="1"/>
          <dgm:bulletEnabled val="1"/>
        </dgm:presLayoutVars>
      </dgm:prSet>
      <dgm:spPr/>
    </dgm:pt>
    <dgm:pt modelId="{A04AEA22-4AD3-4980-ADDA-5898A434FD64}" type="pres">
      <dgm:prSet presAssocID="{514CE61F-7BD9-436B-93A9-7C5C2AB4022C}" presName="childNode" presStyleLbl="revTx" presStyleIdx="0" presStyleCnt="0">
        <dgm:presLayoutVars>
          <dgm:bulletEnabled val="1"/>
        </dgm:presLayoutVars>
      </dgm:prSet>
      <dgm:spPr/>
    </dgm:pt>
    <dgm:pt modelId="{E2B64E31-892A-4790-8159-13E708DD2784}" type="pres">
      <dgm:prSet presAssocID="{BBAB7FF5-0FBF-4972-AF92-CEB57888F55E}" presName="Name25" presStyleLbl="parChTrans1D1" presStyleIdx="2" presStyleCnt="4"/>
      <dgm:spPr/>
    </dgm:pt>
    <dgm:pt modelId="{A640F069-ED6D-45DD-852A-56703DC9C33F}" type="pres">
      <dgm:prSet presAssocID="{375E6F5F-4F67-44F0-92C0-8BE33C617572}" presName="node" presStyleCnt="0"/>
      <dgm:spPr/>
    </dgm:pt>
    <dgm:pt modelId="{4C1E36F5-C541-4197-BEB0-0596105D4BF3}" type="pres">
      <dgm:prSet presAssocID="{375E6F5F-4F67-44F0-92C0-8BE33C617572}" presName="parentNode" presStyleLbl="node1" presStyleIdx="3" presStyleCnt="5" custLinFactNeighborX="93766" custLinFactNeighborY="20934">
        <dgm:presLayoutVars>
          <dgm:chMax val="1"/>
          <dgm:bulletEnabled val="1"/>
        </dgm:presLayoutVars>
      </dgm:prSet>
      <dgm:spPr/>
    </dgm:pt>
    <dgm:pt modelId="{431CD270-F4CD-4B79-B3EC-A63B073F7557}" type="pres">
      <dgm:prSet presAssocID="{375E6F5F-4F67-44F0-92C0-8BE33C617572}" presName="childNode" presStyleLbl="revTx" presStyleIdx="0" presStyleCnt="0">
        <dgm:presLayoutVars>
          <dgm:bulletEnabled val="1"/>
        </dgm:presLayoutVars>
      </dgm:prSet>
      <dgm:spPr/>
    </dgm:pt>
    <dgm:pt modelId="{D2FA89B6-FBC7-49A2-9FBB-AEDFCC80E34E}" type="pres">
      <dgm:prSet presAssocID="{6320C6ED-044B-4FEE-86BB-8512CB46910D}" presName="Name25" presStyleLbl="parChTrans1D1" presStyleIdx="3" presStyleCnt="4"/>
      <dgm:spPr/>
    </dgm:pt>
    <dgm:pt modelId="{4C78B8D5-6883-4DC2-BDE5-139AE66200B8}" type="pres">
      <dgm:prSet presAssocID="{C60A36E6-D4FA-49B5-AA01-1277C98A63D2}" presName="node" presStyleCnt="0"/>
      <dgm:spPr/>
    </dgm:pt>
    <dgm:pt modelId="{FAC36D79-CB93-4B9F-97F5-49C42F2624D9}" type="pres">
      <dgm:prSet presAssocID="{C60A36E6-D4FA-49B5-AA01-1277C98A63D2}" presName="parentNode" presStyleLbl="node1" presStyleIdx="4" presStyleCnt="5" custLinFactNeighborX="73618" custLinFactNeighborY="19040">
        <dgm:presLayoutVars>
          <dgm:chMax val="1"/>
          <dgm:bulletEnabled val="1"/>
        </dgm:presLayoutVars>
      </dgm:prSet>
      <dgm:spPr/>
    </dgm:pt>
    <dgm:pt modelId="{8EB701E2-AA24-411D-BE82-E2CDB67161F9}" type="pres">
      <dgm:prSet presAssocID="{C60A36E6-D4FA-49B5-AA01-1277C98A63D2}" presName="childNode" presStyleLbl="revTx" presStyleIdx="0" presStyleCnt="0">
        <dgm:presLayoutVars>
          <dgm:bulletEnabled val="1"/>
        </dgm:presLayoutVars>
      </dgm:prSet>
      <dgm:spPr/>
    </dgm:pt>
  </dgm:ptLst>
  <dgm:cxnLst>
    <dgm:cxn modelId="{873F0902-1813-49DC-B5C8-30312CA0110D}" type="presOf" srcId="{26C2C209-93A2-4AB7-A7C0-A4AE73000DBE}" destId="{51091B08-75D2-4768-905B-104640091D87}" srcOrd="0" destOrd="0" presId="urn:microsoft.com/office/officeart/2005/8/layout/radial2"/>
    <dgm:cxn modelId="{FD09640A-BC0A-4725-BACF-3338D51EDCAD}" type="presOf" srcId="{5A6F1AF5-B431-4FB5-8638-FD527A9483C4}" destId="{7892E04E-82DF-4327-971B-CEE98B6F09D7}" srcOrd="0" destOrd="0" presId="urn:microsoft.com/office/officeart/2005/8/layout/radial2"/>
    <dgm:cxn modelId="{4274153C-301E-4D0A-8C6D-1418A483B90D}" type="presOf" srcId="{6320C6ED-044B-4FEE-86BB-8512CB46910D}" destId="{D2FA89B6-FBC7-49A2-9FBB-AEDFCC80E34E}" srcOrd="0" destOrd="0" presId="urn:microsoft.com/office/officeart/2005/8/layout/radial2"/>
    <dgm:cxn modelId="{CC6AD63C-705E-403A-BB37-40B3986399D2}" srcId="{EF406A2E-4BEA-4264-83EE-BDE577631483}" destId="{74D99F27-F4AC-430E-87A5-F2C653F73512}" srcOrd="0" destOrd="0" parTransId="{5A6F1AF5-B431-4FB5-8638-FD527A9483C4}" sibTransId="{EAACAB14-CF54-479F-9414-71504867F9FA}"/>
    <dgm:cxn modelId="{A7D8A65F-136D-44A7-AD67-FDD9C11D441D}" type="presOf" srcId="{514CE61F-7BD9-436B-93A9-7C5C2AB4022C}" destId="{91EEB787-3133-49FD-BB08-7093E877B12E}" srcOrd="0" destOrd="0" presId="urn:microsoft.com/office/officeart/2005/8/layout/radial2"/>
    <dgm:cxn modelId="{9F78C960-C6C3-4240-BD86-22D18E944ACC}" type="presOf" srcId="{74D99F27-F4AC-430E-87A5-F2C653F73512}" destId="{84688949-B995-4768-B2F3-AA756C620B0D}" srcOrd="0" destOrd="0" presId="urn:microsoft.com/office/officeart/2005/8/layout/radial2"/>
    <dgm:cxn modelId="{AC4B5F6D-DD88-4848-8115-0B9139656F91}" srcId="{EF406A2E-4BEA-4264-83EE-BDE577631483}" destId="{C60A36E6-D4FA-49B5-AA01-1277C98A63D2}" srcOrd="3" destOrd="0" parTransId="{6320C6ED-044B-4FEE-86BB-8512CB46910D}" sibTransId="{E784EC8C-B12B-4E60-8053-51A5971FD369}"/>
    <dgm:cxn modelId="{DCB0E657-C7C0-4A2B-884A-36A2F78CAC34}" type="presOf" srcId="{BBAB7FF5-0FBF-4972-AF92-CEB57888F55E}" destId="{E2B64E31-892A-4790-8159-13E708DD2784}" srcOrd="0" destOrd="0" presId="urn:microsoft.com/office/officeart/2005/8/layout/radial2"/>
    <dgm:cxn modelId="{487FDA82-C2D9-48B2-BC9D-F84FD47D4895}" type="presOf" srcId="{EF406A2E-4BEA-4264-83EE-BDE577631483}" destId="{5841D5AB-79AE-47BB-B8C6-B2152703EB31}" srcOrd="0" destOrd="0" presId="urn:microsoft.com/office/officeart/2005/8/layout/radial2"/>
    <dgm:cxn modelId="{B64458C1-55D7-46D4-B02B-255C2C267EDD}" srcId="{EF406A2E-4BEA-4264-83EE-BDE577631483}" destId="{375E6F5F-4F67-44F0-92C0-8BE33C617572}" srcOrd="2" destOrd="0" parTransId="{BBAB7FF5-0FBF-4972-AF92-CEB57888F55E}" sibTransId="{3BEAC695-8130-4291-9C92-F71B2699F70A}"/>
    <dgm:cxn modelId="{674827E5-58E0-41E5-9F8A-7D360C8B40D6}" type="presOf" srcId="{375E6F5F-4F67-44F0-92C0-8BE33C617572}" destId="{4C1E36F5-C541-4197-BEB0-0596105D4BF3}" srcOrd="0" destOrd="0" presId="urn:microsoft.com/office/officeart/2005/8/layout/radial2"/>
    <dgm:cxn modelId="{A01830EE-CAB6-445F-8F99-AEAD17B533DE}" srcId="{EF406A2E-4BEA-4264-83EE-BDE577631483}" destId="{514CE61F-7BD9-436B-93A9-7C5C2AB4022C}" srcOrd="1" destOrd="0" parTransId="{26C2C209-93A2-4AB7-A7C0-A4AE73000DBE}" sibTransId="{4696AC53-1E50-4E8A-AA89-8737B3B66DDB}"/>
    <dgm:cxn modelId="{BFEB60F3-7F2F-4DF3-A080-8DE4549293E0}" type="presOf" srcId="{C60A36E6-D4FA-49B5-AA01-1277C98A63D2}" destId="{FAC36D79-CB93-4B9F-97F5-49C42F2624D9}" srcOrd="0" destOrd="0" presId="urn:microsoft.com/office/officeart/2005/8/layout/radial2"/>
    <dgm:cxn modelId="{39317D9B-45B7-4BFD-89BC-1014A6BE3829}" type="presParOf" srcId="{5841D5AB-79AE-47BB-B8C6-B2152703EB31}" destId="{CD67F7D9-431E-4634-A6E4-4861000D7611}" srcOrd="0" destOrd="0" presId="urn:microsoft.com/office/officeart/2005/8/layout/radial2"/>
    <dgm:cxn modelId="{032F04A9-EF95-446A-B08F-17D08341BD72}" type="presParOf" srcId="{CD67F7D9-431E-4634-A6E4-4861000D7611}" destId="{D08455BC-DC9E-435E-AE64-C86A8DC0FF0E}" srcOrd="0" destOrd="0" presId="urn:microsoft.com/office/officeart/2005/8/layout/radial2"/>
    <dgm:cxn modelId="{D3854323-F5BF-4CBD-A556-4394521729B7}" type="presParOf" srcId="{D08455BC-DC9E-435E-AE64-C86A8DC0FF0E}" destId="{3A5D910C-D436-4D9D-AAD7-5F44391E3B98}" srcOrd="0" destOrd="0" presId="urn:microsoft.com/office/officeart/2005/8/layout/radial2"/>
    <dgm:cxn modelId="{4AF45ABC-83DA-44F4-9912-93EA4B64AA27}" type="presParOf" srcId="{D08455BC-DC9E-435E-AE64-C86A8DC0FF0E}" destId="{369303C3-53B4-4ECD-8385-D6964714B3EE}" srcOrd="1" destOrd="0" presId="urn:microsoft.com/office/officeart/2005/8/layout/radial2"/>
    <dgm:cxn modelId="{400094CB-4B15-4DE3-BA8B-9BD89B223639}" type="presParOf" srcId="{CD67F7D9-431E-4634-A6E4-4861000D7611}" destId="{7892E04E-82DF-4327-971B-CEE98B6F09D7}" srcOrd="1" destOrd="0" presId="urn:microsoft.com/office/officeart/2005/8/layout/radial2"/>
    <dgm:cxn modelId="{D6E9D993-8CED-480A-85F1-ECDE1D18C913}" type="presParOf" srcId="{CD67F7D9-431E-4634-A6E4-4861000D7611}" destId="{B0FA08E9-CD68-425B-9757-EFD77114CE90}" srcOrd="2" destOrd="0" presId="urn:microsoft.com/office/officeart/2005/8/layout/radial2"/>
    <dgm:cxn modelId="{4E8387D8-6D54-4A27-987D-8EE4923A2D78}" type="presParOf" srcId="{B0FA08E9-CD68-425B-9757-EFD77114CE90}" destId="{84688949-B995-4768-B2F3-AA756C620B0D}" srcOrd="0" destOrd="0" presId="urn:microsoft.com/office/officeart/2005/8/layout/radial2"/>
    <dgm:cxn modelId="{43776CC7-E00E-4508-8A91-F5D85B338514}" type="presParOf" srcId="{B0FA08E9-CD68-425B-9757-EFD77114CE90}" destId="{C4E9C88E-E1CE-4E8D-8D1B-87EE5C42C819}" srcOrd="1" destOrd="0" presId="urn:microsoft.com/office/officeart/2005/8/layout/radial2"/>
    <dgm:cxn modelId="{29BEF2B4-0B36-4F15-B40E-3B6B1E930CC0}" type="presParOf" srcId="{CD67F7D9-431E-4634-A6E4-4861000D7611}" destId="{51091B08-75D2-4768-905B-104640091D87}" srcOrd="3" destOrd="0" presId="urn:microsoft.com/office/officeart/2005/8/layout/radial2"/>
    <dgm:cxn modelId="{4B8065AE-8DB0-44AB-A791-EE26CC2EC700}" type="presParOf" srcId="{CD67F7D9-431E-4634-A6E4-4861000D7611}" destId="{8E7D95B5-BD80-4801-A18F-2D6CCB9AF511}" srcOrd="4" destOrd="0" presId="urn:microsoft.com/office/officeart/2005/8/layout/radial2"/>
    <dgm:cxn modelId="{1CE1AD82-309E-464D-BD8D-522E72E8FEC3}" type="presParOf" srcId="{8E7D95B5-BD80-4801-A18F-2D6CCB9AF511}" destId="{91EEB787-3133-49FD-BB08-7093E877B12E}" srcOrd="0" destOrd="0" presId="urn:microsoft.com/office/officeart/2005/8/layout/radial2"/>
    <dgm:cxn modelId="{2174C37C-E2E5-4961-BF5C-FB183D7E32EE}" type="presParOf" srcId="{8E7D95B5-BD80-4801-A18F-2D6CCB9AF511}" destId="{A04AEA22-4AD3-4980-ADDA-5898A434FD64}" srcOrd="1" destOrd="0" presId="urn:microsoft.com/office/officeart/2005/8/layout/radial2"/>
    <dgm:cxn modelId="{68CB4B79-C8E7-466D-B99C-A3E4A301923F}" type="presParOf" srcId="{CD67F7D9-431E-4634-A6E4-4861000D7611}" destId="{E2B64E31-892A-4790-8159-13E708DD2784}" srcOrd="5" destOrd="0" presId="urn:microsoft.com/office/officeart/2005/8/layout/radial2"/>
    <dgm:cxn modelId="{227C0165-E09B-4F4E-94A8-20AFB9468059}" type="presParOf" srcId="{CD67F7D9-431E-4634-A6E4-4861000D7611}" destId="{A640F069-ED6D-45DD-852A-56703DC9C33F}" srcOrd="6" destOrd="0" presId="urn:microsoft.com/office/officeart/2005/8/layout/radial2"/>
    <dgm:cxn modelId="{F9BBE434-1EDB-4491-A8F9-D7EA7ABC27E7}" type="presParOf" srcId="{A640F069-ED6D-45DD-852A-56703DC9C33F}" destId="{4C1E36F5-C541-4197-BEB0-0596105D4BF3}" srcOrd="0" destOrd="0" presId="urn:microsoft.com/office/officeart/2005/8/layout/radial2"/>
    <dgm:cxn modelId="{F347024D-61D3-4496-B316-F1E30DED21B6}" type="presParOf" srcId="{A640F069-ED6D-45DD-852A-56703DC9C33F}" destId="{431CD270-F4CD-4B79-B3EC-A63B073F7557}" srcOrd="1" destOrd="0" presId="urn:microsoft.com/office/officeart/2005/8/layout/radial2"/>
    <dgm:cxn modelId="{8FC080F1-96BA-4EC3-880D-1F3E69F12725}" type="presParOf" srcId="{CD67F7D9-431E-4634-A6E4-4861000D7611}" destId="{D2FA89B6-FBC7-49A2-9FBB-AEDFCC80E34E}" srcOrd="7" destOrd="0" presId="urn:microsoft.com/office/officeart/2005/8/layout/radial2"/>
    <dgm:cxn modelId="{16125220-EE70-4A35-BA7E-5F2FBBF10D30}" type="presParOf" srcId="{CD67F7D9-431E-4634-A6E4-4861000D7611}" destId="{4C78B8D5-6883-4DC2-BDE5-139AE66200B8}" srcOrd="8" destOrd="0" presId="urn:microsoft.com/office/officeart/2005/8/layout/radial2"/>
    <dgm:cxn modelId="{56AEEEB7-F247-4053-965D-6767E6D43037}" type="presParOf" srcId="{4C78B8D5-6883-4DC2-BDE5-139AE66200B8}" destId="{FAC36D79-CB93-4B9F-97F5-49C42F2624D9}" srcOrd="0" destOrd="0" presId="urn:microsoft.com/office/officeart/2005/8/layout/radial2"/>
    <dgm:cxn modelId="{5C115E7E-7C3E-41A2-9A2C-F211B08C55EF}" type="presParOf" srcId="{4C78B8D5-6883-4DC2-BDE5-139AE66200B8}" destId="{8EB701E2-AA24-411D-BE82-E2CDB67161F9}" srcOrd="1" destOrd="0" presId="urn:microsoft.com/office/officeart/2005/8/layout/radial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F8854FF-27D7-435E-B414-6B591640911A}" type="doc">
      <dgm:prSet loTypeId="urn:microsoft.com/office/officeart/2008/layout/AlternatingHexagons" loCatId="list" qsTypeId="urn:microsoft.com/office/officeart/2005/8/quickstyle/simple1" qsCatId="simple" csTypeId="urn:microsoft.com/office/officeart/2005/8/colors/accent1_2" csCatId="accent1" phldr="1"/>
      <dgm:spPr/>
      <dgm:t>
        <a:bodyPr/>
        <a:lstStyle/>
        <a:p>
          <a:endParaRPr lang="en-AU"/>
        </a:p>
      </dgm:t>
    </dgm:pt>
    <dgm:pt modelId="{23765F9F-DEB2-40DE-9F53-DCE9E4F5D9F8}">
      <dgm:prSet phldrT="[Text]"/>
      <dgm:spPr/>
      <dgm:t>
        <a:bodyPr/>
        <a:lstStyle/>
        <a:p>
          <a:r>
            <a:rPr lang="en-AU"/>
            <a:t>Tenement Selection</a:t>
          </a:r>
        </a:p>
      </dgm:t>
    </dgm:pt>
    <dgm:pt modelId="{370E26FB-36E5-4470-BC6B-CE68E50E44D9}" type="parTrans" cxnId="{D0242F70-8A97-4C60-9D5E-770E4CD1EABD}">
      <dgm:prSet/>
      <dgm:spPr/>
      <dgm:t>
        <a:bodyPr/>
        <a:lstStyle/>
        <a:p>
          <a:endParaRPr lang="en-AU"/>
        </a:p>
      </dgm:t>
    </dgm:pt>
    <dgm:pt modelId="{5A1B327D-C62E-4114-9594-051D1DDE2BDC}" type="sibTrans" cxnId="{D0242F70-8A97-4C60-9D5E-770E4CD1EABD}">
      <dgm:prSet/>
      <dgm:spPr/>
      <dgm:t>
        <a:bodyPr/>
        <a:lstStyle/>
        <a:p>
          <a:r>
            <a:rPr lang="en-AU"/>
            <a:t>Greenfields Exploration</a:t>
          </a:r>
        </a:p>
      </dgm:t>
    </dgm:pt>
    <dgm:pt modelId="{70FEBEE7-EBEB-44E9-A4BD-F38E759D98CB}">
      <dgm:prSet phldrT="[Text]"/>
      <dgm:spPr/>
      <dgm:t>
        <a:bodyPr/>
        <a:lstStyle/>
        <a:p>
          <a:r>
            <a:rPr lang="en-AU">
              <a:solidFill>
                <a:schemeClr val="tx1"/>
              </a:solidFill>
            </a:rPr>
            <a:t>Provides baseline environmental information</a:t>
          </a:r>
        </a:p>
      </dgm:t>
    </dgm:pt>
    <dgm:pt modelId="{3239D66C-7BEB-4AB4-8763-8140DD30278D}" type="parTrans" cxnId="{6933C74A-1911-4F2C-A8C0-0AE342C5FA66}">
      <dgm:prSet/>
      <dgm:spPr/>
      <dgm:t>
        <a:bodyPr/>
        <a:lstStyle/>
        <a:p>
          <a:endParaRPr lang="en-AU"/>
        </a:p>
      </dgm:t>
    </dgm:pt>
    <dgm:pt modelId="{C46003ED-48AE-4AEF-9BB7-09897C673EB8}" type="sibTrans" cxnId="{6933C74A-1911-4F2C-A8C0-0AE342C5FA66}">
      <dgm:prSet/>
      <dgm:spPr/>
      <dgm:t>
        <a:bodyPr/>
        <a:lstStyle/>
        <a:p>
          <a:endParaRPr lang="en-AU"/>
        </a:p>
      </dgm:t>
    </dgm:pt>
    <dgm:pt modelId="{C3776986-213C-4635-AC51-739B7DC5AFFD}">
      <dgm:prSet phldrT="[Text]"/>
      <dgm:spPr/>
      <dgm:t>
        <a:bodyPr/>
        <a:lstStyle/>
        <a:p>
          <a:r>
            <a:rPr lang="en-AU"/>
            <a:t>Near Misses</a:t>
          </a:r>
        </a:p>
      </dgm:t>
    </dgm:pt>
    <dgm:pt modelId="{BB857B5E-6093-47B7-9E1D-FF751E519AFD}" type="parTrans" cxnId="{BADF355B-06DC-42C4-89FD-64BDFC92809D}">
      <dgm:prSet/>
      <dgm:spPr/>
      <dgm:t>
        <a:bodyPr/>
        <a:lstStyle/>
        <a:p>
          <a:endParaRPr lang="en-AU"/>
        </a:p>
      </dgm:t>
    </dgm:pt>
    <dgm:pt modelId="{A68C5DB3-6605-4944-93CA-6B93DDCBBCDF}" type="sibTrans" cxnId="{BADF355B-06DC-42C4-89FD-64BDFC92809D}">
      <dgm:prSet/>
      <dgm:spPr/>
      <dgm:t>
        <a:bodyPr/>
        <a:lstStyle/>
        <a:p>
          <a:r>
            <a:rPr lang="en-AU"/>
            <a:t>Moving into thicker cover/basins</a:t>
          </a:r>
        </a:p>
      </dgm:t>
    </dgm:pt>
    <dgm:pt modelId="{CD0CC7A8-3E43-4B74-BDA4-A09A865C14F8}">
      <dgm:prSet phldrT="[Text]"/>
      <dgm:spPr/>
      <dgm:t>
        <a:bodyPr/>
        <a:lstStyle/>
        <a:p>
          <a:r>
            <a:rPr lang="en-AU">
              <a:solidFill>
                <a:schemeClr val="tx1"/>
              </a:solidFill>
            </a:rPr>
            <a:t>Indications of alteration</a:t>
          </a:r>
        </a:p>
      </dgm:t>
    </dgm:pt>
    <dgm:pt modelId="{BED44969-B2D1-4D0F-BB0E-8F59D76AE0DC}" type="parTrans" cxnId="{810F6827-4ECE-4370-925E-7DA816A8D784}">
      <dgm:prSet/>
      <dgm:spPr/>
      <dgm:t>
        <a:bodyPr/>
        <a:lstStyle/>
        <a:p>
          <a:endParaRPr lang="en-AU"/>
        </a:p>
      </dgm:t>
    </dgm:pt>
    <dgm:pt modelId="{87D3EC5B-2DDA-47AB-B19B-CF0F235723D8}" type="sibTrans" cxnId="{810F6827-4ECE-4370-925E-7DA816A8D784}">
      <dgm:prSet/>
      <dgm:spPr/>
      <dgm:t>
        <a:bodyPr/>
        <a:lstStyle/>
        <a:p>
          <a:endParaRPr lang="en-AU"/>
        </a:p>
      </dgm:t>
    </dgm:pt>
    <dgm:pt modelId="{F716D30E-45F2-4197-BF9A-128BD9638E36}">
      <dgm:prSet phldrT="[Text]"/>
      <dgm:spPr/>
      <dgm:t>
        <a:bodyPr/>
        <a:lstStyle/>
        <a:p>
          <a:r>
            <a:rPr lang="en-AU"/>
            <a:t>Detects known mineral systems</a:t>
          </a:r>
        </a:p>
      </dgm:t>
    </dgm:pt>
    <dgm:pt modelId="{33436ADD-077C-4BD1-A8EC-7B0000F5C643}" type="parTrans" cxnId="{27CAF2CF-09C9-4581-97E7-2EA04BDB813F}">
      <dgm:prSet/>
      <dgm:spPr/>
      <dgm:t>
        <a:bodyPr/>
        <a:lstStyle/>
        <a:p>
          <a:endParaRPr lang="en-AU"/>
        </a:p>
      </dgm:t>
    </dgm:pt>
    <dgm:pt modelId="{A84324E0-AD46-4267-ACEF-78E37B008431}" type="sibTrans" cxnId="{27CAF2CF-09C9-4581-97E7-2EA04BDB813F}">
      <dgm:prSet/>
      <dgm:spPr/>
      <dgm:t>
        <a:bodyPr/>
        <a:lstStyle/>
        <a:p>
          <a:r>
            <a:rPr lang="en-AU"/>
            <a:t>Detects weathering </a:t>
          </a:r>
          <a:r>
            <a:rPr lang="en-AU" err="1"/>
            <a:t>sulfides</a:t>
          </a:r>
          <a:endParaRPr lang="en-AU"/>
        </a:p>
      </dgm:t>
    </dgm:pt>
    <dgm:pt modelId="{2B517F6A-ACD6-4182-B098-9B0A77A87161}">
      <dgm:prSet phldrT="[Text]"/>
      <dgm:spPr/>
      <dgm:t>
        <a:bodyPr/>
        <a:lstStyle/>
        <a:p>
          <a:r>
            <a:rPr lang="en-AU">
              <a:solidFill>
                <a:schemeClr val="tx1"/>
              </a:solidFill>
            </a:rPr>
            <a:t>Trialled on many commodities (Au, Base Metals, U)</a:t>
          </a:r>
        </a:p>
      </dgm:t>
    </dgm:pt>
    <dgm:pt modelId="{357446FD-0E07-4CED-A377-246019369593}" type="parTrans" cxnId="{CCD03EFF-6253-4C25-8079-8778ABBC4947}">
      <dgm:prSet/>
      <dgm:spPr/>
      <dgm:t>
        <a:bodyPr/>
        <a:lstStyle/>
        <a:p>
          <a:endParaRPr lang="en-AU"/>
        </a:p>
      </dgm:t>
    </dgm:pt>
    <dgm:pt modelId="{7879C341-7B90-45BB-AFA4-958B20A0DFFD}" type="sibTrans" cxnId="{CCD03EFF-6253-4C25-8079-8778ABBC4947}">
      <dgm:prSet/>
      <dgm:spPr/>
      <dgm:t>
        <a:bodyPr/>
        <a:lstStyle/>
        <a:p>
          <a:endParaRPr lang="en-AU"/>
        </a:p>
      </dgm:t>
    </dgm:pt>
    <dgm:pt modelId="{AD12B8FA-FAEA-437B-BF1D-C13CF87FF938}" type="pres">
      <dgm:prSet presAssocID="{3F8854FF-27D7-435E-B414-6B591640911A}" presName="Name0" presStyleCnt="0">
        <dgm:presLayoutVars>
          <dgm:chMax/>
          <dgm:chPref/>
          <dgm:dir/>
          <dgm:animLvl val="lvl"/>
        </dgm:presLayoutVars>
      </dgm:prSet>
      <dgm:spPr/>
    </dgm:pt>
    <dgm:pt modelId="{04D77177-5F47-456D-A91B-429A9D643083}" type="pres">
      <dgm:prSet presAssocID="{23765F9F-DEB2-40DE-9F53-DCE9E4F5D9F8}" presName="composite" presStyleCnt="0"/>
      <dgm:spPr/>
    </dgm:pt>
    <dgm:pt modelId="{97A237CF-D9F2-4A00-8C13-831FB0A20CDC}" type="pres">
      <dgm:prSet presAssocID="{23765F9F-DEB2-40DE-9F53-DCE9E4F5D9F8}" presName="Parent1" presStyleLbl="node1" presStyleIdx="0" presStyleCnt="6">
        <dgm:presLayoutVars>
          <dgm:chMax val="1"/>
          <dgm:chPref val="1"/>
          <dgm:bulletEnabled val="1"/>
        </dgm:presLayoutVars>
      </dgm:prSet>
      <dgm:spPr/>
    </dgm:pt>
    <dgm:pt modelId="{B7C42DA4-E060-4331-8AA2-53B400AC7D46}" type="pres">
      <dgm:prSet presAssocID="{23765F9F-DEB2-40DE-9F53-DCE9E4F5D9F8}" presName="Childtext1" presStyleLbl="revTx" presStyleIdx="0" presStyleCnt="3">
        <dgm:presLayoutVars>
          <dgm:chMax val="0"/>
          <dgm:chPref val="0"/>
          <dgm:bulletEnabled val="1"/>
        </dgm:presLayoutVars>
      </dgm:prSet>
      <dgm:spPr/>
    </dgm:pt>
    <dgm:pt modelId="{B536512D-B478-40C0-8419-8195AD84FD87}" type="pres">
      <dgm:prSet presAssocID="{23765F9F-DEB2-40DE-9F53-DCE9E4F5D9F8}" presName="BalanceSpacing" presStyleCnt="0"/>
      <dgm:spPr/>
    </dgm:pt>
    <dgm:pt modelId="{3B4B0E4E-FDE9-408D-A696-93CAFF8D70D7}" type="pres">
      <dgm:prSet presAssocID="{23765F9F-DEB2-40DE-9F53-DCE9E4F5D9F8}" presName="BalanceSpacing1" presStyleCnt="0"/>
      <dgm:spPr/>
    </dgm:pt>
    <dgm:pt modelId="{6B09FFC8-8D17-4F0A-BD6D-459C9A2A3382}" type="pres">
      <dgm:prSet presAssocID="{5A1B327D-C62E-4114-9594-051D1DDE2BDC}" presName="Accent1Text" presStyleLbl="node1" presStyleIdx="1" presStyleCnt="6"/>
      <dgm:spPr/>
    </dgm:pt>
    <dgm:pt modelId="{9FA6B381-30D8-44F4-A457-34F07BCDEE18}" type="pres">
      <dgm:prSet presAssocID="{5A1B327D-C62E-4114-9594-051D1DDE2BDC}" presName="spaceBetweenRectangles" presStyleCnt="0"/>
      <dgm:spPr/>
    </dgm:pt>
    <dgm:pt modelId="{BE770E3A-80B6-47B2-A13F-90D3774A4422}" type="pres">
      <dgm:prSet presAssocID="{C3776986-213C-4635-AC51-739B7DC5AFFD}" presName="composite" presStyleCnt="0"/>
      <dgm:spPr/>
    </dgm:pt>
    <dgm:pt modelId="{57B95B85-D704-48E2-B269-045D327D64D4}" type="pres">
      <dgm:prSet presAssocID="{C3776986-213C-4635-AC51-739B7DC5AFFD}" presName="Parent1" presStyleLbl="node1" presStyleIdx="2" presStyleCnt="6">
        <dgm:presLayoutVars>
          <dgm:chMax val="1"/>
          <dgm:chPref val="1"/>
          <dgm:bulletEnabled val="1"/>
        </dgm:presLayoutVars>
      </dgm:prSet>
      <dgm:spPr/>
    </dgm:pt>
    <dgm:pt modelId="{375B2466-FDD3-4FF7-AC3E-42351715EC4E}" type="pres">
      <dgm:prSet presAssocID="{C3776986-213C-4635-AC51-739B7DC5AFFD}" presName="Childtext1" presStyleLbl="revTx" presStyleIdx="1" presStyleCnt="3">
        <dgm:presLayoutVars>
          <dgm:chMax val="0"/>
          <dgm:chPref val="0"/>
          <dgm:bulletEnabled val="1"/>
        </dgm:presLayoutVars>
      </dgm:prSet>
      <dgm:spPr/>
    </dgm:pt>
    <dgm:pt modelId="{94DB3759-6237-4691-9C70-A2F5CA4EC08F}" type="pres">
      <dgm:prSet presAssocID="{C3776986-213C-4635-AC51-739B7DC5AFFD}" presName="BalanceSpacing" presStyleCnt="0"/>
      <dgm:spPr/>
    </dgm:pt>
    <dgm:pt modelId="{73CEA35C-633F-4C73-9BC3-5A169B00D5B0}" type="pres">
      <dgm:prSet presAssocID="{C3776986-213C-4635-AC51-739B7DC5AFFD}" presName="BalanceSpacing1" presStyleCnt="0"/>
      <dgm:spPr/>
    </dgm:pt>
    <dgm:pt modelId="{802D1152-32D5-488D-8A20-ABFD32BB6594}" type="pres">
      <dgm:prSet presAssocID="{A68C5DB3-6605-4944-93CA-6B93DDCBBCDF}" presName="Accent1Text" presStyleLbl="node1" presStyleIdx="3" presStyleCnt="6"/>
      <dgm:spPr/>
    </dgm:pt>
    <dgm:pt modelId="{C38B80EE-DBFE-4E9F-89E9-99F7E50F3AA3}" type="pres">
      <dgm:prSet presAssocID="{A68C5DB3-6605-4944-93CA-6B93DDCBBCDF}" presName="spaceBetweenRectangles" presStyleCnt="0"/>
      <dgm:spPr/>
    </dgm:pt>
    <dgm:pt modelId="{4A001EDB-61EC-45C9-BA32-C42C0D02AC83}" type="pres">
      <dgm:prSet presAssocID="{F716D30E-45F2-4197-BF9A-128BD9638E36}" presName="composite" presStyleCnt="0"/>
      <dgm:spPr/>
    </dgm:pt>
    <dgm:pt modelId="{8B122696-670E-4FA3-BFED-53D88AE3F70B}" type="pres">
      <dgm:prSet presAssocID="{F716D30E-45F2-4197-BF9A-128BD9638E36}" presName="Parent1" presStyleLbl="node1" presStyleIdx="4" presStyleCnt="6">
        <dgm:presLayoutVars>
          <dgm:chMax val="1"/>
          <dgm:chPref val="1"/>
          <dgm:bulletEnabled val="1"/>
        </dgm:presLayoutVars>
      </dgm:prSet>
      <dgm:spPr/>
    </dgm:pt>
    <dgm:pt modelId="{02BF6215-5810-4728-A834-B5348AA87D08}" type="pres">
      <dgm:prSet presAssocID="{F716D30E-45F2-4197-BF9A-128BD9638E36}" presName="Childtext1" presStyleLbl="revTx" presStyleIdx="2" presStyleCnt="3">
        <dgm:presLayoutVars>
          <dgm:chMax val="0"/>
          <dgm:chPref val="0"/>
          <dgm:bulletEnabled val="1"/>
        </dgm:presLayoutVars>
      </dgm:prSet>
      <dgm:spPr/>
    </dgm:pt>
    <dgm:pt modelId="{CC3C11DC-33AC-4084-A2A1-BA7C14E1364B}" type="pres">
      <dgm:prSet presAssocID="{F716D30E-45F2-4197-BF9A-128BD9638E36}" presName="BalanceSpacing" presStyleCnt="0"/>
      <dgm:spPr/>
    </dgm:pt>
    <dgm:pt modelId="{0B1F1F3A-6781-4271-AF1C-EB0429DF6474}" type="pres">
      <dgm:prSet presAssocID="{F716D30E-45F2-4197-BF9A-128BD9638E36}" presName="BalanceSpacing1" presStyleCnt="0"/>
      <dgm:spPr/>
    </dgm:pt>
    <dgm:pt modelId="{47F4ED1C-03C4-4527-B396-699E0F8D13A8}" type="pres">
      <dgm:prSet presAssocID="{A84324E0-AD46-4267-ACEF-78E37B008431}" presName="Accent1Text" presStyleLbl="node1" presStyleIdx="5" presStyleCnt="6"/>
      <dgm:spPr/>
    </dgm:pt>
  </dgm:ptLst>
  <dgm:cxnLst>
    <dgm:cxn modelId="{D5FC1A22-D802-4D60-9263-8CC56AA6CB34}" type="presOf" srcId="{F716D30E-45F2-4197-BF9A-128BD9638E36}" destId="{8B122696-670E-4FA3-BFED-53D88AE3F70B}" srcOrd="0" destOrd="0" presId="urn:microsoft.com/office/officeart/2008/layout/AlternatingHexagons"/>
    <dgm:cxn modelId="{2CE24F24-9E3D-4FCF-8273-1B797757AE49}" type="presOf" srcId="{A84324E0-AD46-4267-ACEF-78E37B008431}" destId="{47F4ED1C-03C4-4527-B396-699E0F8D13A8}" srcOrd="0" destOrd="0" presId="urn:microsoft.com/office/officeart/2008/layout/AlternatingHexagons"/>
    <dgm:cxn modelId="{810F6827-4ECE-4370-925E-7DA816A8D784}" srcId="{C3776986-213C-4635-AC51-739B7DC5AFFD}" destId="{CD0CC7A8-3E43-4B74-BDA4-A09A865C14F8}" srcOrd="0" destOrd="0" parTransId="{BED44969-B2D1-4D0F-BB0E-8F59D76AE0DC}" sibTransId="{87D3EC5B-2DDA-47AB-B19B-CF0F235723D8}"/>
    <dgm:cxn modelId="{3811953A-B267-4C79-887E-0A6E4F999C4D}" type="presOf" srcId="{23765F9F-DEB2-40DE-9F53-DCE9E4F5D9F8}" destId="{97A237CF-D9F2-4A00-8C13-831FB0A20CDC}" srcOrd="0" destOrd="0" presId="urn:microsoft.com/office/officeart/2008/layout/AlternatingHexagons"/>
    <dgm:cxn modelId="{BADF355B-06DC-42C4-89FD-64BDFC92809D}" srcId="{3F8854FF-27D7-435E-B414-6B591640911A}" destId="{C3776986-213C-4635-AC51-739B7DC5AFFD}" srcOrd="1" destOrd="0" parTransId="{BB857B5E-6093-47B7-9E1D-FF751E519AFD}" sibTransId="{A68C5DB3-6605-4944-93CA-6B93DDCBBCDF}"/>
    <dgm:cxn modelId="{475CD85D-4F94-4305-ACFF-597ED5C4A8DA}" type="presOf" srcId="{CD0CC7A8-3E43-4B74-BDA4-A09A865C14F8}" destId="{375B2466-FDD3-4FF7-AC3E-42351715EC4E}" srcOrd="0" destOrd="0" presId="urn:microsoft.com/office/officeart/2008/layout/AlternatingHexagons"/>
    <dgm:cxn modelId="{6933C74A-1911-4F2C-A8C0-0AE342C5FA66}" srcId="{23765F9F-DEB2-40DE-9F53-DCE9E4F5D9F8}" destId="{70FEBEE7-EBEB-44E9-A4BD-F38E759D98CB}" srcOrd="0" destOrd="0" parTransId="{3239D66C-7BEB-4AB4-8763-8140DD30278D}" sibTransId="{C46003ED-48AE-4AEF-9BB7-09897C673EB8}"/>
    <dgm:cxn modelId="{EC07F36C-5778-44EC-995C-7EDB649A8283}" type="presOf" srcId="{2B517F6A-ACD6-4182-B098-9B0A77A87161}" destId="{02BF6215-5810-4728-A834-B5348AA87D08}" srcOrd="0" destOrd="0" presId="urn:microsoft.com/office/officeart/2008/layout/AlternatingHexagons"/>
    <dgm:cxn modelId="{D0242F70-8A97-4C60-9D5E-770E4CD1EABD}" srcId="{3F8854FF-27D7-435E-B414-6B591640911A}" destId="{23765F9F-DEB2-40DE-9F53-DCE9E4F5D9F8}" srcOrd="0" destOrd="0" parTransId="{370E26FB-36E5-4470-BC6B-CE68E50E44D9}" sibTransId="{5A1B327D-C62E-4114-9594-051D1DDE2BDC}"/>
    <dgm:cxn modelId="{AD30DC79-6AAB-43B2-8532-EC738B9B0FEB}" type="presOf" srcId="{A68C5DB3-6605-4944-93CA-6B93DDCBBCDF}" destId="{802D1152-32D5-488D-8A20-ABFD32BB6594}" srcOrd="0" destOrd="0" presId="urn:microsoft.com/office/officeart/2008/layout/AlternatingHexagons"/>
    <dgm:cxn modelId="{ED81A182-CAAF-4C6E-9E37-F3FAECFA98DC}" type="presOf" srcId="{3F8854FF-27D7-435E-B414-6B591640911A}" destId="{AD12B8FA-FAEA-437B-BF1D-C13CF87FF938}" srcOrd="0" destOrd="0" presId="urn:microsoft.com/office/officeart/2008/layout/AlternatingHexagons"/>
    <dgm:cxn modelId="{1D397395-BAF6-47CD-BC2E-204FBF425FAB}" type="presOf" srcId="{5A1B327D-C62E-4114-9594-051D1DDE2BDC}" destId="{6B09FFC8-8D17-4F0A-BD6D-459C9A2A3382}" srcOrd="0" destOrd="0" presId="urn:microsoft.com/office/officeart/2008/layout/AlternatingHexagons"/>
    <dgm:cxn modelId="{27CAF2CF-09C9-4581-97E7-2EA04BDB813F}" srcId="{3F8854FF-27D7-435E-B414-6B591640911A}" destId="{F716D30E-45F2-4197-BF9A-128BD9638E36}" srcOrd="2" destOrd="0" parTransId="{33436ADD-077C-4BD1-A8EC-7B0000F5C643}" sibTransId="{A84324E0-AD46-4267-ACEF-78E37B008431}"/>
    <dgm:cxn modelId="{04B306EA-3B0A-4488-BA0E-33B464C52358}" type="presOf" srcId="{70FEBEE7-EBEB-44E9-A4BD-F38E759D98CB}" destId="{B7C42DA4-E060-4331-8AA2-53B400AC7D46}" srcOrd="0" destOrd="0" presId="urn:microsoft.com/office/officeart/2008/layout/AlternatingHexagons"/>
    <dgm:cxn modelId="{C16A3BFF-F674-474E-A10A-536C0D4BDE32}" type="presOf" srcId="{C3776986-213C-4635-AC51-739B7DC5AFFD}" destId="{57B95B85-D704-48E2-B269-045D327D64D4}" srcOrd="0" destOrd="0" presId="urn:microsoft.com/office/officeart/2008/layout/AlternatingHexagons"/>
    <dgm:cxn modelId="{CCD03EFF-6253-4C25-8079-8778ABBC4947}" srcId="{F716D30E-45F2-4197-BF9A-128BD9638E36}" destId="{2B517F6A-ACD6-4182-B098-9B0A77A87161}" srcOrd="0" destOrd="0" parTransId="{357446FD-0E07-4CED-A377-246019369593}" sibTransId="{7879C341-7B90-45BB-AFA4-958B20A0DFFD}"/>
    <dgm:cxn modelId="{AE053FA8-741D-43FA-B01B-61AD5AD59C83}" type="presParOf" srcId="{AD12B8FA-FAEA-437B-BF1D-C13CF87FF938}" destId="{04D77177-5F47-456D-A91B-429A9D643083}" srcOrd="0" destOrd="0" presId="urn:microsoft.com/office/officeart/2008/layout/AlternatingHexagons"/>
    <dgm:cxn modelId="{7A015E8E-5EB6-4A47-9559-1A4F221183E8}" type="presParOf" srcId="{04D77177-5F47-456D-A91B-429A9D643083}" destId="{97A237CF-D9F2-4A00-8C13-831FB0A20CDC}" srcOrd="0" destOrd="0" presId="urn:microsoft.com/office/officeart/2008/layout/AlternatingHexagons"/>
    <dgm:cxn modelId="{F69C46DC-FCD2-4CD6-ACD6-359BA27769B7}" type="presParOf" srcId="{04D77177-5F47-456D-A91B-429A9D643083}" destId="{B7C42DA4-E060-4331-8AA2-53B400AC7D46}" srcOrd="1" destOrd="0" presId="urn:microsoft.com/office/officeart/2008/layout/AlternatingHexagons"/>
    <dgm:cxn modelId="{976F7598-414D-4D85-AE91-60358F51E2CF}" type="presParOf" srcId="{04D77177-5F47-456D-A91B-429A9D643083}" destId="{B536512D-B478-40C0-8419-8195AD84FD87}" srcOrd="2" destOrd="0" presId="urn:microsoft.com/office/officeart/2008/layout/AlternatingHexagons"/>
    <dgm:cxn modelId="{A4C8C128-0F37-407B-B7E1-AE9391B2A80C}" type="presParOf" srcId="{04D77177-5F47-456D-A91B-429A9D643083}" destId="{3B4B0E4E-FDE9-408D-A696-93CAFF8D70D7}" srcOrd="3" destOrd="0" presId="urn:microsoft.com/office/officeart/2008/layout/AlternatingHexagons"/>
    <dgm:cxn modelId="{B0BB4B73-1BC9-4682-BF59-0BC31B87C19F}" type="presParOf" srcId="{04D77177-5F47-456D-A91B-429A9D643083}" destId="{6B09FFC8-8D17-4F0A-BD6D-459C9A2A3382}" srcOrd="4" destOrd="0" presId="urn:microsoft.com/office/officeart/2008/layout/AlternatingHexagons"/>
    <dgm:cxn modelId="{E96E27C9-AC55-441B-8D84-BF00F1F0F5B3}" type="presParOf" srcId="{AD12B8FA-FAEA-437B-BF1D-C13CF87FF938}" destId="{9FA6B381-30D8-44F4-A457-34F07BCDEE18}" srcOrd="1" destOrd="0" presId="urn:microsoft.com/office/officeart/2008/layout/AlternatingHexagons"/>
    <dgm:cxn modelId="{E4454C2A-2320-4836-A909-1049B893E576}" type="presParOf" srcId="{AD12B8FA-FAEA-437B-BF1D-C13CF87FF938}" destId="{BE770E3A-80B6-47B2-A13F-90D3774A4422}" srcOrd="2" destOrd="0" presId="urn:microsoft.com/office/officeart/2008/layout/AlternatingHexagons"/>
    <dgm:cxn modelId="{13541FEE-267E-4A3F-AF92-1BA11797009F}" type="presParOf" srcId="{BE770E3A-80B6-47B2-A13F-90D3774A4422}" destId="{57B95B85-D704-48E2-B269-045D327D64D4}" srcOrd="0" destOrd="0" presId="urn:microsoft.com/office/officeart/2008/layout/AlternatingHexagons"/>
    <dgm:cxn modelId="{9B43E37C-BE95-4719-8FF5-AB41DA31CC39}" type="presParOf" srcId="{BE770E3A-80B6-47B2-A13F-90D3774A4422}" destId="{375B2466-FDD3-4FF7-AC3E-42351715EC4E}" srcOrd="1" destOrd="0" presId="urn:microsoft.com/office/officeart/2008/layout/AlternatingHexagons"/>
    <dgm:cxn modelId="{BC07ED0D-08A4-42C6-AE97-1071708DBAC0}" type="presParOf" srcId="{BE770E3A-80B6-47B2-A13F-90D3774A4422}" destId="{94DB3759-6237-4691-9C70-A2F5CA4EC08F}" srcOrd="2" destOrd="0" presId="urn:microsoft.com/office/officeart/2008/layout/AlternatingHexagons"/>
    <dgm:cxn modelId="{9E7A04F9-F881-4F07-9E41-46474E890B67}" type="presParOf" srcId="{BE770E3A-80B6-47B2-A13F-90D3774A4422}" destId="{73CEA35C-633F-4C73-9BC3-5A169B00D5B0}" srcOrd="3" destOrd="0" presId="urn:microsoft.com/office/officeart/2008/layout/AlternatingHexagons"/>
    <dgm:cxn modelId="{92FB0F15-68EE-4657-BD5A-7F10100B6A8D}" type="presParOf" srcId="{BE770E3A-80B6-47B2-A13F-90D3774A4422}" destId="{802D1152-32D5-488D-8A20-ABFD32BB6594}" srcOrd="4" destOrd="0" presId="urn:microsoft.com/office/officeart/2008/layout/AlternatingHexagons"/>
    <dgm:cxn modelId="{AFC4B960-1A04-4B6C-802A-E93DB99E7907}" type="presParOf" srcId="{AD12B8FA-FAEA-437B-BF1D-C13CF87FF938}" destId="{C38B80EE-DBFE-4E9F-89E9-99F7E50F3AA3}" srcOrd="3" destOrd="0" presId="urn:microsoft.com/office/officeart/2008/layout/AlternatingHexagons"/>
    <dgm:cxn modelId="{1BDA12FF-E0D9-422A-9387-17EA60F27817}" type="presParOf" srcId="{AD12B8FA-FAEA-437B-BF1D-C13CF87FF938}" destId="{4A001EDB-61EC-45C9-BA32-C42C0D02AC83}" srcOrd="4" destOrd="0" presId="urn:microsoft.com/office/officeart/2008/layout/AlternatingHexagons"/>
    <dgm:cxn modelId="{BE1CB913-430D-4ABB-8153-C1E19BFDEF43}" type="presParOf" srcId="{4A001EDB-61EC-45C9-BA32-C42C0D02AC83}" destId="{8B122696-670E-4FA3-BFED-53D88AE3F70B}" srcOrd="0" destOrd="0" presId="urn:microsoft.com/office/officeart/2008/layout/AlternatingHexagons"/>
    <dgm:cxn modelId="{28435D75-E2F0-4AB1-9B41-5D77758809E3}" type="presParOf" srcId="{4A001EDB-61EC-45C9-BA32-C42C0D02AC83}" destId="{02BF6215-5810-4728-A834-B5348AA87D08}" srcOrd="1" destOrd="0" presId="urn:microsoft.com/office/officeart/2008/layout/AlternatingHexagons"/>
    <dgm:cxn modelId="{C032AFDE-13D9-4461-AECF-48543B16CAF0}" type="presParOf" srcId="{4A001EDB-61EC-45C9-BA32-C42C0D02AC83}" destId="{CC3C11DC-33AC-4084-A2A1-BA7C14E1364B}" srcOrd="2" destOrd="0" presId="urn:microsoft.com/office/officeart/2008/layout/AlternatingHexagons"/>
    <dgm:cxn modelId="{F858BB3B-889C-447F-B4B0-6DADAA3BEA52}" type="presParOf" srcId="{4A001EDB-61EC-45C9-BA32-C42C0D02AC83}" destId="{0B1F1F3A-6781-4271-AF1C-EB0429DF6474}" srcOrd="3" destOrd="0" presId="urn:microsoft.com/office/officeart/2008/layout/AlternatingHexagons"/>
    <dgm:cxn modelId="{FC05E609-B0E0-4738-A80F-351D53396776}" type="presParOf" srcId="{4A001EDB-61EC-45C9-BA32-C42C0D02AC83}" destId="{47F4ED1C-03C4-4527-B396-699E0F8D13A8}" srcOrd="4" destOrd="0" presId="urn:microsoft.com/office/officeart/2008/layout/AlternatingHexagons"/>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E7B92C5-7C57-4650-ADAF-2DC7C8E65240}" type="doc">
      <dgm:prSet loTypeId="urn:microsoft.com/office/officeart/2005/8/layout/process5" loCatId="process" qsTypeId="urn:microsoft.com/office/officeart/2005/8/quickstyle/simple1" qsCatId="simple" csTypeId="urn:microsoft.com/office/officeart/2005/8/colors/colorful5" csCatId="colorful" phldr="1"/>
      <dgm:spPr/>
    </dgm:pt>
    <dgm:pt modelId="{B1C0F209-A5E8-437D-AC3E-A6B67B197504}">
      <dgm:prSet phldrT="[Text]"/>
      <dgm:spPr/>
      <dgm:t>
        <a:bodyPr/>
        <a:lstStyle/>
        <a:p>
          <a:r>
            <a:rPr lang="en-AU"/>
            <a:t>Pre-Prototype</a:t>
          </a:r>
        </a:p>
      </dgm:t>
    </dgm:pt>
    <dgm:pt modelId="{532E2A45-8A15-4CCE-9C57-927698A51B38}" type="parTrans" cxnId="{77356BAA-EE32-4720-A6E1-68F95D59958B}">
      <dgm:prSet/>
      <dgm:spPr/>
      <dgm:t>
        <a:bodyPr/>
        <a:lstStyle/>
        <a:p>
          <a:endParaRPr lang="en-AU"/>
        </a:p>
      </dgm:t>
    </dgm:pt>
    <dgm:pt modelId="{6D530E03-9A79-4B98-847B-C15EB7D68CFD}" type="sibTrans" cxnId="{77356BAA-EE32-4720-A6E1-68F95D59958B}">
      <dgm:prSet/>
      <dgm:spPr>
        <a:ln>
          <a:solidFill>
            <a:srgbClr val="FFFFFF"/>
          </a:solidFill>
        </a:ln>
      </dgm:spPr>
      <dgm:t>
        <a:bodyPr/>
        <a:lstStyle/>
        <a:p>
          <a:endParaRPr lang="en-AU"/>
        </a:p>
      </dgm:t>
    </dgm:pt>
    <dgm:pt modelId="{369BBE21-A460-4330-BCBD-98CAB4085AAD}">
      <dgm:prSet phldrT="[Text]"/>
      <dgm:spPr/>
      <dgm:t>
        <a:bodyPr/>
        <a:lstStyle/>
        <a:p>
          <a:r>
            <a:rPr lang="en-AU"/>
            <a:t>Prototype</a:t>
          </a:r>
        </a:p>
      </dgm:t>
    </dgm:pt>
    <dgm:pt modelId="{5BE57AA4-87B2-4FC6-8A2D-B1A58091DADC}" type="parTrans" cxnId="{D3FB5845-C230-41CD-B8BE-50750D5F026C}">
      <dgm:prSet/>
      <dgm:spPr/>
      <dgm:t>
        <a:bodyPr/>
        <a:lstStyle/>
        <a:p>
          <a:endParaRPr lang="en-AU"/>
        </a:p>
      </dgm:t>
    </dgm:pt>
    <dgm:pt modelId="{8F3BD412-4214-43C5-955F-129D2E9E084D}" type="sibTrans" cxnId="{D3FB5845-C230-41CD-B8BE-50750D5F026C}">
      <dgm:prSet/>
      <dgm:spPr>
        <a:ln>
          <a:solidFill>
            <a:srgbClr val="FFFFFF"/>
          </a:solidFill>
        </a:ln>
      </dgm:spPr>
      <dgm:t>
        <a:bodyPr/>
        <a:lstStyle/>
        <a:p>
          <a:endParaRPr lang="en-AU"/>
        </a:p>
      </dgm:t>
    </dgm:pt>
    <dgm:pt modelId="{161A26DE-D02A-47DB-9164-9D2741C9D68A}">
      <dgm:prSet phldrT="[Text]"/>
      <dgm:spPr/>
      <dgm:t>
        <a:bodyPr/>
        <a:lstStyle/>
        <a:p>
          <a:r>
            <a:rPr lang="en-AU"/>
            <a:t>Research Ready</a:t>
          </a:r>
        </a:p>
      </dgm:t>
    </dgm:pt>
    <dgm:pt modelId="{54B03DB6-F3B5-4547-9545-DDC157B6AB08}" type="parTrans" cxnId="{DA263D74-2887-4502-A190-72EB97D952E5}">
      <dgm:prSet/>
      <dgm:spPr/>
      <dgm:t>
        <a:bodyPr/>
        <a:lstStyle/>
        <a:p>
          <a:endParaRPr lang="en-AU"/>
        </a:p>
      </dgm:t>
    </dgm:pt>
    <dgm:pt modelId="{2D335685-5D5E-4A43-856C-4B5435F8A4E1}" type="sibTrans" cxnId="{DA263D74-2887-4502-A190-72EB97D952E5}">
      <dgm:prSet/>
      <dgm:spPr>
        <a:ln>
          <a:solidFill>
            <a:srgbClr val="FFFFFF"/>
          </a:solidFill>
        </a:ln>
      </dgm:spPr>
      <dgm:t>
        <a:bodyPr/>
        <a:lstStyle/>
        <a:p>
          <a:endParaRPr lang="en-AU"/>
        </a:p>
      </dgm:t>
    </dgm:pt>
    <dgm:pt modelId="{0CB9955D-37EB-41F1-9FEC-389085A08360}">
      <dgm:prSet phldrT="[Text]"/>
      <dgm:spPr/>
      <dgm:t>
        <a:bodyPr/>
        <a:lstStyle/>
        <a:p>
          <a:r>
            <a:rPr lang="en-AU"/>
            <a:t>Industry Ready</a:t>
          </a:r>
        </a:p>
      </dgm:t>
    </dgm:pt>
    <dgm:pt modelId="{7471B2CB-293F-4206-B75D-8542D4405A46}" type="parTrans" cxnId="{8697FEF5-85C1-44EF-A0B5-65AEF1D8C25D}">
      <dgm:prSet/>
      <dgm:spPr/>
      <dgm:t>
        <a:bodyPr/>
        <a:lstStyle/>
        <a:p>
          <a:endParaRPr lang="en-AU"/>
        </a:p>
      </dgm:t>
    </dgm:pt>
    <dgm:pt modelId="{93F6DF64-13F9-4CC6-9181-2F3E23AD4D03}" type="sibTrans" cxnId="{8697FEF5-85C1-44EF-A0B5-65AEF1D8C25D}">
      <dgm:prSet/>
      <dgm:spPr/>
      <dgm:t>
        <a:bodyPr/>
        <a:lstStyle/>
        <a:p>
          <a:endParaRPr lang="en-AU"/>
        </a:p>
      </dgm:t>
    </dgm:pt>
    <dgm:pt modelId="{94051707-92FE-4CF5-9A74-05354CE2836D}" type="pres">
      <dgm:prSet presAssocID="{DE7B92C5-7C57-4650-ADAF-2DC7C8E65240}" presName="diagram" presStyleCnt="0">
        <dgm:presLayoutVars>
          <dgm:dir/>
          <dgm:resizeHandles val="exact"/>
        </dgm:presLayoutVars>
      </dgm:prSet>
      <dgm:spPr/>
    </dgm:pt>
    <dgm:pt modelId="{5DD3F70B-5F02-4812-B50C-2EBBFEB05EC6}" type="pres">
      <dgm:prSet presAssocID="{B1C0F209-A5E8-437D-AC3E-A6B67B197504}" presName="node" presStyleLbl="node1" presStyleIdx="0" presStyleCnt="4">
        <dgm:presLayoutVars>
          <dgm:bulletEnabled val="1"/>
        </dgm:presLayoutVars>
      </dgm:prSet>
      <dgm:spPr/>
    </dgm:pt>
    <dgm:pt modelId="{1C37047D-BE7D-4A98-A20B-17E04E0888E7}" type="pres">
      <dgm:prSet presAssocID="{6D530E03-9A79-4B98-847B-C15EB7D68CFD}" presName="sibTrans" presStyleLbl="sibTrans2D1" presStyleIdx="0" presStyleCnt="3"/>
      <dgm:spPr/>
    </dgm:pt>
    <dgm:pt modelId="{0A9E1987-107E-4727-B749-69755C48FC88}" type="pres">
      <dgm:prSet presAssocID="{6D530E03-9A79-4B98-847B-C15EB7D68CFD}" presName="connectorText" presStyleLbl="sibTrans2D1" presStyleIdx="0" presStyleCnt="3"/>
      <dgm:spPr/>
    </dgm:pt>
    <dgm:pt modelId="{CC605A08-C4DE-4B21-93A7-6C19506006B5}" type="pres">
      <dgm:prSet presAssocID="{369BBE21-A460-4330-BCBD-98CAB4085AAD}" presName="node" presStyleLbl="node1" presStyleIdx="1" presStyleCnt="4">
        <dgm:presLayoutVars>
          <dgm:bulletEnabled val="1"/>
        </dgm:presLayoutVars>
      </dgm:prSet>
      <dgm:spPr/>
    </dgm:pt>
    <dgm:pt modelId="{3AEC142B-8540-4A4C-BBDB-8E7B8C955C25}" type="pres">
      <dgm:prSet presAssocID="{8F3BD412-4214-43C5-955F-129D2E9E084D}" presName="sibTrans" presStyleLbl="sibTrans2D1" presStyleIdx="1" presStyleCnt="3"/>
      <dgm:spPr/>
    </dgm:pt>
    <dgm:pt modelId="{3E9B7A8C-CFF1-4465-851B-1651EA4138DD}" type="pres">
      <dgm:prSet presAssocID="{8F3BD412-4214-43C5-955F-129D2E9E084D}" presName="connectorText" presStyleLbl="sibTrans2D1" presStyleIdx="1" presStyleCnt="3"/>
      <dgm:spPr/>
    </dgm:pt>
    <dgm:pt modelId="{0B8D4745-5786-471A-B061-19C61EA228E8}" type="pres">
      <dgm:prSet presAssocID="{161A26DE-D02A-47DB-9164-9D2741C9D68A}" presName="node" presStyleLbl="node1" presStyleIdx="2" presStyleCnt="4">
        <dgm:presLayoutVars>
          <dgm:bulletEnabled val="1"/>
        </dgm:presLayoutVars>
      </dgm:prSet>
      <dgm:spPr/>
    </dgm:pt>
    <dgm:pt modelId="{F1693F95-AF24-4D2C-A6E6-2BD2F7D9BAD2}" type="pres">
      <dgm:prSet presAssocID="{2D335685-5D5E-4A43-856C-4B5435F8A4E1}" presName="sibTrans" presStyleLbl="sibTrans2D1" presStyleIdx="2" presStyleCnt="3"/>
      <dgm:spPr/>
    </dgm:pt>
    <dgm:pt modelId="{7867579E-9DAE-46E6-A763-82855E37D2A0}" type="pres">
      <dgm:prSet presAssocID="{2D335685-5D5E-4A43-856C-4B5435F8A4E1}" presName="connectorText" presStyleLbl="sibTrans2D1" presStyleIdx="2" presStyleCnt="3"/>
      <dgm:spPr/>
    </dgm:pt>
    <dgm:pt modelId="{2AD704E4-986A-4B00-A4A1-C46A257FBEF6}" type="pres">
      <dgm:prSet presAssocID="{0CB9955D-37EB-41F1-9FEC-389085A08360}" presName="node" presStyleLbl="node1" presStyleIdx="3" presStyleCnt="4">
        <dgm:presLayoutVars>
          <dgm:bulletEnabled val="1"/>
        </dgm:presLayoutVars>
      </dgm:prSet>
      <dgm:spPr/>
    </dgm:pt>
  </dgm:ptLst>
  <dgm:cxnLst>
    <dgm:cxn modelId="{E4104639-CF03-4A82-A85F-24B15968F60B}" type="presOf" srcId="{DE7B92C5-7C57-4650-ADAF-2DC7C8E65240}" destId="{94051707-92FE-4CF5-9A74-05354CE2836D}" srcOrd="0" destOrd="0" presId="urn:microsoft.com/office/officeart/2005/8/layout/process5"/>
    <dgm:cxn modelId="{0F770841-6AE4-41F2-997F-A0BB36B26804}" type="presOf" srcId="{369BBE21-A460-4330-BCBD-98CAB4085AAD}" destId="{CC605A08-C4DE-4B21-93A7-6C19506006B5}" srcOrd="0" destOrd="0" presId="urn:microsoft.com/office/officeart/2005/8/layout/process5"/>
    <dgm:cxn modelId="{55EA0F65-EB86-4890-9970-9BE2A8468C3B}" type="presOf" srcId="{6D530E03-9A79-4B98-847B-C15EB7D68CFD}" destId="{0A9E1987-107E-4727-B749-69755C48FC88}" srcOrd="1" destOrd="0" presId="urn:microsoft.com/office/officeart/2005/8/layout/process5"/>
    <dgm:cxn modelId="{D3FB5845-C230-41CD-B8BE-50750D5F026C}" srcId="{DE7B92C5-7C57-4650-ADAF-2DC7C8E65240}" destId="{369BBE21-A460-4330-BCBD-98CAB4085AAD}" srcOrd="1" destOrd="0" parTransId="{5BE57AA4-87B2-4FC6-8A2D-B1A58091DADC}" sibTransId="{8F3BD412-4214-43C5-955F-129D2E9E084D}"/>
    <dgm:cxn modelId="{DA07F46C-3B64-4FAB-8FF6-6D6C5A415D09}" type="presOf" srcId="{8F3BD412-4214-43C5-955F-129D2E9E084D}" destId="{3E9B7A8C-CFF1-4465-851B-1651EA4138DD}" srcOrd="1" destOrd="0" presId="urn:microsoft.com/office/officeart/2005/8/layout/process5"/>
    <dgm:cxn modelId="{DA263D74-2887-4502-A190-72EB97D952E5}" srcId="{DE7B92C5-7C57-4650-ADAF-2DC7C8E65240}" destId="{161A26DE-D02A-47DB-9164-9D2741C9D68A}" srcOrd="2" destOrd="0" parTransId="{54B03DB6-F3B5-4547-9545-DDC157B6AB08}" sibTransId="{2D335685-5D5E-4A43-856C-4B5435F8A4E1}"/>
    <dgm:cxn modelId="{F6D2A574-D180-44E3-AB63-94D72F0C5E1D}" type="presOf" srcId="{6D530E03-9A79-4B98-847B-C15EB7D68CFD}" destId="{1C37047D-BE7D-4A98-A20B-17E04E0888E7}" srcOrd="0" destOrd="0" presId="urn:microsoft.com/office/officeart/2005/8/layout/process5"/>
    <dgm:cxn modelId="{59918C8C-4DED-4D43-A1D3-B36727AEE538}" type="presOf" srcId="{8F3BD412-4214-43C5-955F-129D2E9E084D}" destId="{3AEC142B-8540-4A4C-BBDB-8E7B8C955C25}" srcOrd="0" destOrd="0" presId="urn:microsoft.com/office/officeart/2005/8/layout/process5"/>
    <dgm:cxn modelId="{A3624592-4A35-4CC0-8FB5-76E4A50AD617}" type="presOf" srcId="{2D335685-5D5E-4A43-856C-4B5435F8A4E1}" destId="{F1693F95-AF24-4D2C-A6E6-2BD2F7D9BAD2}" srcOrd="0" destOrd="0" presId="urn:microsoft.com/office/officeart/2005/8/layout/process5"/>
    <dgm:cxn modelId="{27FE129E-C4B0-4865-8275-EB65B259A1BB}" type="presOf" srcId="{2D335685-5D5E-4A43-856C-4B5435F8A4E1}" destId="{7867579E-9DAE-46E6-A763-82855E37D2A0}" srcOrd="1" destOrd="0" presId="urn:microsoft.com/office/officeart/2005/8/layout/process5"/>
    <dgm:cxn modelId="{4F24E7A6-ADB6-4012-A561-995B7C0C2FFA}" type="presOf" srcId="{161A26DE-D02A-47DB-9164-9D2741C9D68A}" destId="{0B8D4745-5786-471A-B061-19C61EA228E8}" srcOrd="0" destOrd="0" presId="urn:microsoft.com/office/officeart/2005/8/layout/process5"/>
    <dgm:cxn modelId="{77356BAA-EE32-4720-A6E1-68F95D59958B}" srcId="{DE7B92C5-7C57-4650-ADAF-2DC7C8E65240}" destId="{B1C0F209-A5E8-437D-AC3E-A6B67B197504}" srcOrd="0" destOrd="0" parTransId="{532E2A45-8A15-4CCE-9C57-927698A51B38}" sibTransId="{6D530E03-9A79-4B98-847B-C15EB7D68CFD}"/>
    <dgm:cxn modelId="{D20F60B3-9B87-48BE-A413-678563FBDFE8}" type="presOf" srcId="{0CB9955D-37EB-41F1-9FEC-389085A08360}" destId="{2AD704E4-986A-4B00-A4A1-C46A257FBEF6}" srcOrd="0" destOrd="0" presId="urn:microsoft.com/office/officeart/2005/8/layout/process5"/>
    <dgm:cxn modelId="{422FFAD6-8D8C-46FF-B9A1-536CA4B5618B}" type="presOf" srcId="{B1C0F209-A5E8-437D-AC3E-A6B67B197504}" destId="{5DD3F70B-5F02-4812-B50C-2EBBFEB05EC6}" srcOrd="0" destOrd="0" presId="urn:microsoft.com/office/officeart/2005/8/layout/process5"/>
    <dgm:cxn modelId="{8697FEF5-85C1-44EF-A0B5-65AEF1D8C25D}" srcId="{DE7B92C5-7C57-4650-ADAF-2DC7C8E65240}" destId="{0CB9955D-37EB-41F1-9FEC-389085A08360}" srcOrd="3" destOrd="0" parTransId="{7471B2CB-293F-4206-B75D-8542D4405A46}" sibTransId="{93F6DF64-13F9-4CC6-9181-2F3E23AD4D03}"/>
    <dgm:cxn modelId="{E8952E1C-14BD-499C-9CC2-9E0A1E02296E}" type="presParOf" srcId="{94051707-92FE-4CF5-9A74-05354CE2836D}" destId="{5DD3F70B-5F02-4812-B50C-2EBBFEB05EC6}" srcOrd="0" destOrd="0" presId="urn:microsoft.com/office/officeart/2005/8/layout/process5"/>
    <dgm:cxn modelId="{C3998D6F-6F96-4C8D-8A59-CDF4FB543D7E}" type="presParOf" srcId="{94051707-92FE-4CF5-9A74-05354CE2836D}" destId="{1C37047D-BE7D-4A98-A20B-17E04E0888E7}" srcOrd="1" destOrd="0" presId="urn:microsoft.com/office/officeart/2005/8/layout/process5"/>
    <dgm:cxn modelId="{05BB2310-1C5D-4B36-AAAE-1478D7E546EF}" type="presParOf" srcId="{1C37047D-BE7D-4A98-A20B-17E04E0888E7}" destId="{0A9E1987-107E-4727-B749-69755C48FC88}" srcOrd="0" destOrd="0" presId="urn:microsoft.com/office/officeart/2005/8/layout/process5"/>
    <dgm:cxn modelId="{4CC4D9D4-6FA6-4F83-9EA8-D820DD504439}" type="presParOf" srcId="{94051707-92FE-4CF5-9A74-05354CE2836D}" destId="{CC605A08-C4DE-4B21-93A7-6C19506006B5}" srcOrd="2" destOrd="0" presId="urn:microsoft.com/office/officeart/2005/8/layout/process5"/>
    <dgm:cxn modelId="{A14CA65E-CE86-4C35-BAD4-561E46B57A2A}" type="presParOf" srcId="{94051707-92FE-4CF5-9A74-05354CE2836D}" destId="{3AEC142B-8540-4A4C-BBDB-8E7B8C955C25}" srcOrd="3" destOrd="0" presId="urn:microsoft.com/office/officeart/2005/8/layout/process5"/>
    <dgm:cxn modelId="{DFE25009-1D55-4B74-A069-AB16F76B95D3}" type="presParOf" srcId="{3AEC142B-8540-4A4C-BBDB-8E7B8C955C25}" destId="{3E9B7A8C-CFF1-4465-851B-1651EA4138DD}" srcOrd="0" destOrd="0" presId="urn:microsoft.com/office/officeart/2005/8/layout/process5"/>
    <dgm:cxn modelId="{972B5199-DCD8-416D-A60C-938411031659}" type="presParOf" srcId="{94051707-92FE-4CF5-9A74-05354CE2836D}" destId="{0B8D4745-5786-471A-B061-19C61EA228E8}" srcOrd="4" destOrd="0" presId="urn:microsoft.com/office/officeart/2005/8/layout/process5"/>
    <dgm:cxn modelId="{C59D9960-0A26-4BAE-B102-2C1B3EFFDAB2}" type="presParOf" srcId="{94051707-92FE-4CF5-9A74-05354CE2836D}" destId="{F1693F95-AF24-4D2C-A6E6-2BD2F7D9BAD2}" srcOrd="5" destOrd="0" presId="urn:microsoft.com/office/officeart/2005/8/layout/process5"/>
    <dgm:cxn modelId="{50172C97-48B0-403B-BE41-E931D0295990}" type="presParOf" srcId="{F1693F95-AF24-4D2C-A6E6-2BD2F7D9BAD2}" destId="{7867579E-9DAE-46E6-A763-82855E37D2A0}" srcOrd="0" destOrd="0" presId="urn:microsoft.com/office/officeart/2005/8/layout/process5"/>
    <dgm:cxn modelId="{1A4E9BBA-BC2F-4A2C-A019-8C33BA5F7C2A}" type="presParOf" srcId="{94051707-92FE-4CF5-9A74-05354CE2836D}" destId="{2AD704E4-986A-4B00-A4A1-C46A257FBEF6}" srcOrd="6" destOrd="0" presId="urn:microsoft.com/office/officeart/2005/8/layout/process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37C1A36-EB6D-4475-A893-D73180FA2DD8}"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AU"/>
        </a:p>
      </dgm:t>
    </dgm:pt>
    <dgm:pt modelId="{CE045C5E-F476-4D5C-B30F-9D0E4C4F7EE4}">
      <dgm:prSet phldrT="[Text]"/>
      <dgm:spPr/>
      <dgm:t>
        <a:bodyPr/>
        <a:lstStyle/>
        <a:p>
          <a:pPr>
            <a:buFont typeface="Arial" panose="020B0604020202020204" pitchFamily="34" charset="0"/>
            <a:buChar char="•"/>
          </a:pPr>
          <a:r>
            <a:rPr lang="en-AU">
              <a:solidFill>
                <a:schemeClr val="bg1"/>
              </a:solidFill>
            </a:rPr>
            <a:t>Existing process was slow.</a:t>
          </a:r>
          <a:endParaRPr lang="en-AU"/>
        </a:p>
      </dgm:t>
    </dgm:pt>
    <dgm:pt modelId="{74FD32AC-F79A-4CD8-A7C3-D4085B23786B}" type="parTrans" cxnId="{012E5A5E-C377-47C5-9298-E5C561E3D584}">
      <dgm:prSet/>
      <dgm:spPr/>
      <dgm:t>
        <a:bodyPr/>
        <a:lstStyle/>
        <a:p>
          <a:endParaRPr lang="en-AU"/>
        </a:p>
      </dgm:t>
    </dgm:pt>
    <dgm:pt modelId="{34B72BA8-B754-400F-B4DB-33CA56A228C2}" type="sibTrans" cxnId="{012E5A5E-C377-47C5-9298-E5C561E3D584}">
      <dgm:prSet/>
      <dgm:spPr/>
      <dgm:t>
        <a:bodyPr/>
        <a:lstStyle/>
        <a:p>
          <a:endParaRPr lang="en-AU"/>
        </a:p>
      </dgm:t>
    </dgm:pt>
    <dgm:pt modelId="{3AA1AE26-B3CC-4BDF-854A-9B6604D41C01}">
      <dgm:prSet/>
      <dgm:spPr/>
      <dgm:t>
        <a:bodyPr/>
        <a:lstStyle/>
        <a:p>
          <a:r>
            <a:rPr lang="en-AU">
              <a:solidFill>
                <a:schemeClr val="bg1"/>
              </a:solidFill>
            </a:rPr>
            <a:t>Researchers wanted to spend less time processing data and more time investigating the results.</a:t>
          </a:r>
        </a:p>
      </dgm:t>
    </dgm:pt>
    <dgm:pt modelId="{C624D7EA-17A3-4014-BAF7-366810D5079D}" type="parTrans" cxnId="{EC29BA46-1B82-46F2-85B2-03B02F9DB54E}">
      <dgm:prSet/>
      <dgm:spPr/>
      <dgm:t>
        <a:bodyPr/>
        <a:lstStyle/>
        <a:p>
          <a:endParaRPr lang="en-AU"/>
        </a:p>
      </dgm:t>
    </dgm:pt>
    <dgm:pt modelId="{B1D5A67E-09E4-44FC-BAFB-874CBF5D9D9C}" type="sibTrans" cxnId="{EC29BA46-1B82-46F2-85B2-03B02F9DB54E}">
      <dgm:prSet/>
      <dgm:spPr/>
      <dgm:t>
        <a:bodyPr/>
        <a:lstStyle/>
        <a:p>
          <a:endParaRPr lang="en-AU"/>
        </a:p>
      </dgm:t>
    </dgm:pt>
    <dgm:pt modelId="{5A2818D2-0C29-407E-8EA8-6E81A66D768F}">
      <dgm:prSet/>
      <dgm:spPr/>
      <dgm:t>
        <a:bodyPr/>
        <a:lstStyle/>
        <a:p>
          <a:r>
            <a:rPr lang="en-AU">
              <a:solidFill>
                <a:schemeClr val="bg1"/>
              </a:solidFill>
            </a:rPr>
            <a:t>The complicated Excel Spreadsheet made it difficult to interrogate the implementation of the indices.</a:t>
          </a:r>
        </a:p>
      </dgm:t>
    </dgm:pt>
    <dgm:pt modelId="{870B312A-8A12-47EA-9485-840130481AB1}" type="parTrans" cxnId="{CB196A05-F0B3-4F38-876D-5BCF58E1A7DF}">
      <dgm:prSet/>
      <dgm:spPr/>
      <dgm:t>
        <a:bodyPr/>
        <a:lstStyle/>
        <a:p>
          <a:endParaRPr lang="en-AU"/>
        </a:p>
      </dgm:t>
    </dgm:pt>
    <dgm:pt modelId="{B9B6FDE7-67AD-4DAC-88DE-08A4E4C71A2B}" type="sibTrans" cxnId="{CB196A05-F0B3-4F38-876D-5BCF58E1A7DF}">
      <dgm:prSet/>
      <dgm:spPr/>
      <dgm:t>
        <a:bodyPr/>
        <a:lstStyle/>
        <a:p>
          <a:endParaRPr lang="en-AU"/>
        </a:p>
      </dgm:t>
    </dgm:pt>
    <dgm:pt modelId="{9B56E1A2-5BC0-4A03-BAE2-807F66DE6381}">
      <dgm:prSet/>
      <dgm:spPr/>
      <dgm:t>
        <a:bodyPr/>
        <a:lstStyle/>
        <a:p>
          <a:r>
            <a:rPr lang="en-AU">
              <a:solidFill>
                <a:schemeClr val="bg1"/>
              </a:solidFill>
            </a:rPr>
            <a:t>Onboarding new researchers was difficult.</a:t>
          </a:r>
        </a:p>
      </dgm:t>
    </dgm:pt>
    <dgm:pt modelId="{2656F0E5-73FD-4B6A-8733-68F939D5FA61}" type="parTrans" cxnId="{899E4213-6F51-49C8-917F-D9B076B1EBBC}">
      <dgm:prSet/>
      <dgm:spPr/>
      <dgm:t>
        <a:bodyPr/>
        <a:lstStyle/>
        <a:p>
          <a:endParaRPr lang="en-AU"/>
        </a:p>
      </dgm:t>
    </dgm:pt>
    <dgm:pt modelId="{2C7603E7-8503-490D-A63C-FC6665F6E7CC}" type="sibTrans" cxnId="{899E4213-6F51-49C8-917F-D9B076B1EBBC}">
      <dgm:prSet/>
      <dgm:spPr/>
      <dgm:t>
        <a:bodyPr/>
        <a:lstStyle/>
        <a:p>
          <a:endParaRPr lang="en-AU"/>
        </a:p>
      </dgm:t>
    </dgm:pt>
    <dgm:pt modelId="{E1C96311-7EEF-47ED-BACA-FF82CA8095BF}" type="pres">
      <dgm:prSet presAssocID="{437C1A36-EB6D-4475-A893-D73180FA2DD8}" presName="vert0" presStyleCnt="0">
        <dgm:presLayoutVars>
          <dgm:dir/>
          <dgm:animOne val="branch"/>
          <dgm:animLvl val="lvl"/>
        </dgm:presLayoutVars>
      </dgm:prSet>
      <dgm:spPr/>
    </dgm:pt>
    <dgm:pt modelId="{149158B7-D603-4C20-9829-5B060134463E}" type="pres">
      <dgm:prSet presAssocID="{CE045C5E-F476-4D5C-B30F-9D0E4C4F7EE4}" presName="thickLine" presStyleLbl="alignNode1" presStyleIdx="0" presStyleCnt="4"/>
      <dgm:spPr/>
    </dgm:pt>
    <dgm:pt modelId="{03E475CD-73EF-4D36-9E6D-721AA84BC874}" type="pres">
      <dgm:prSet presAssocID="{CE045C5E-F476-4D5C-B30F-9D0E4C4F7EE4}" presName="horz1" presStyleCnt="0"/>
      <dgm:spPr/>
    </dgm:pt>
    <dgm:pt modelId="{8E27E183-8171-46D1-8461-13F220F4DBB3}" type="pres">
      <dgm:prSet presAssocID="{CE045C5E-F476-4D5C-B30F-9D0E4C4F7EE4}" presName="tx1" presStyleLbl="revTx" presStyleIdx="0" presStyleCnt="4"/>
      <dgm:spPr/>
    </dgm:pt>
    <dgm:pt modelId="{9CBC9D5D-D7BD-4A4D-8431-E510C36E23C5}" type="pres">
      <dgm:prSet presAssocID="{CE045C5E-F476-4D5C-B30F-9D0E4C4F7EE4}" presName="vert1" presStyleCnt="0"/>
      <dgm:spPr/>
    </dgm:pt>
    <dgm:pt modelId="{D60B7364-57EC-40C0-95D8-EC74C1DE9599}" type="pres">
      <dgm:prSet presAssocID="{3AA1AE26-B3CC-4BDF-854A-9B6604D41C01}" presName="thickLine" presStyleLbl="alignNode1" presStyleIdx="1" presStyleCnt="4"/>
      <dgm:spPr/>
    </dgm:pt>
    <dgm:pt modelId="{E5985D7F-2B65-495B-B719-D098979779B4}" type="pres">
      <dgm:prSet presAssocID="{3AA1AE26-B3CC-4BDF-854A-9B6604D41C01}" presName="horz1" presStyleCnt="0"/>
      <dgm:spPr/>
    </dgm:pt>
    <dgm:pt modelId="{0B52AB3F-EC31-48FC-AC3C-4AD262013EC8}" type="pres">
      <dgm:prSet presAssocID="{3AA1AE26-B3CC-4BDF-854A-9B6604D41C01}" presName="tx1" presStyleLbl="revTx" presStyleIdx="1" presStyleCnt="4"/>
      <dgm:spPr/>
    </dgm:pt>
    <dgm:pt modelId="{33F26523-4C21-4EA8-9BCC-B1D420D0A501}" type="pres">
      <dgm:prSet presAssocID="{3AA1AE26-B3CC-4BDF-854A-9B6604D41C01}" presName="vert1" presStyleCnt="0"/>
      <dgm:spPr/>
    </dgm:pt>
    <dgm:pt modelId="{A8EBDCA2-9CF2-4D0C-B6F6-8B7DC7E72F1F}" type="pres">
      <dgm:prSet presAssocID="{5A2818D2-0C29-407E-8EA8-6E81A66D768F}" presName="thickLine" presStyleLbl="alignNode1" presStyleIdx="2" presStyleCnt="4"/>
      <dgm:spPr/>
    </dgm:pt>
    <dgm:pt modelId="{B9DF1738-C672-409A-B847-43FD43E2C95D}" type="pres">
      <dgm:prSet presAssocID="{5A2818D2-0C29-407E-8EA8-6E81A66D768F}" presName="horz1" presStyleCnt="0"/>
      <dgm:spPr/>
    </dgm:pt>
    <dgm:pt modelId="{F9F7D530-937A-433B-8907-3EA3793D0BCC}" type="pres">
      <dgm:prSet presAssocID="{5A2818D2-0C29-407E-8EA8-6E81A66D768F}" presName="tx1" presStyleLbl="revTx" presStyleIdx="2" presStyleCnt="4"/>
      <dgm:spPr/>
    </dgm:pt>
    <dgm:pt modelId="{679A31E9-7EF5-48BF-8A72-19B934139243}" type="pres">
      <dgm:prSet presAssocID="{5A2818D2-0C29-407E-8EA8-6E81A66D768F}" presName="vert1" presStyleCnt="0"/>
      <dgm:spPr/>
    </dgm:pt>
    <dgm:pt modelId="{719711E1-EF71-4688-A118-A8376E1BFF75}" type="pres">
      <dgm:prSet presAssocID="{9B56E1A2-5BC0-4A03-BAE2-807F66DE6381}" presName="thickLine" presStyleLbl="alignNode1" presStyleIdx="3" presStyleCnt="4"/>
      <dgm:spPr/>
    </dgm:pt>
    <dgm:pt modelId="{1996D587-15CF-4F4B-9660-102417AC3682}" type="pres">
      <dgm:prSet presAssocID="{9B56E1A2-5BC0-4A03-BAE2-807F66DE6381}" presName="horz1" presStyleCnt="0"/>
      <dgm:spPr/>
    </dgm:pt>
    <dgm:pt modelId="{D6FB45F7-39D7-4EBA-A7ED-17627E537016}" type="pres">
      <dgm:prSet presAssocID="{9B56E1A2-5BC0-4A03-BAE2-807F66DE6381}" presName="tx1" presStyleLbl="revTx" presStyleIdx="3" presStyleCnt="4"/>
      <dgm:spPr/>
    </dgm:pt>
    <dgm:pt modelId="{002A17EB-8F52-4565-A423-D6BE06D5AF35}" type="pres">
      <dgm:prSet presAssocID="{9B56E1A2-5BC0-4A03-BAE2-807F66DE6381}" presName="vert1" presStyleCnt="0"/>
      <dgm:spPr/>
    </dgm:pt>
  </dgm:ptLst>
  <dgm:cxnLst>
    <dgm:cxn modelId="{AFD10503-2577-452F-9B78-A9CCEB792F6A}" type="presOf" srcId="{3AA1AE26-B3CC-4BDF-854A-9B6604D41C01}" destId="{0B52AB3F-EC31-48FC-AC3C-4AD262013EC8}" srcOrd="0" destOrd="0" presId="urn:microsoft.com/office/officeart/2008/layout/LinedList"/>
    <dgm:cxn modelId="{CB196A05-F0B3-4F38-876D-5BCF58E1A7DF}" srcId="{437C1A36-EB6D-4475-A893-D73180FA2DD8}" destId="{5A2818D2-0C29-407E-8EA8-6E81A66D768F}" srcOrd="2" destOrd="0" parTransId="{870B312A-8A12-47EA-9485-840130481AB1}" sibTransId="{B9B6FDE7-67AD-4DAC-88DE-08A4E4C71A2B}"/>
    <dgm:cxn modelId="{899E4213-6F51-49C8-917F-D9B076B1EBBC}" srcId="{437C1A36-EB6D-4475-A893-D73180FA2DD8}" destId="{9B56E1A2-5BC0-4A03-BAE2-807F66DE6381}" srcOrd="3" destOrd="0" parTransId="{2656F0E5-73FD-4B6A-8733-68F939D5FA61}" sibTransId="{2C7603E7-8503-490D-A63C-FC6665F6E7CC}"/>
    <dgm:cxn modelId="{012E5A5E-C377-47C5-9298-E5C561E3D584}" srcId="{437C1A36-EB6D-4475-A893-D73180FA2DD8}" destId="{CE045C5E-F476-4D5C-B30F-9D0E4C4F7EE4}" srcOrd="0" destOrd="0" parTransId="{74FD32AC-F79A-4CD8-A7C3-D4085B23786B}" sibTransId="{34B72BA8-B754-400F-B4DB-33CA56A228C2}"/>
    <dgm:cxn modelId="{EC29BA46-1B82-46F2-85B2-03B02F9DB54E}" srcId="{437C1A36-EB6D-4475-A893-D73180FA2DD8}" destId="{3AA1AE26-B3CC-4BDF-854A-9B6604D41C01}" srcOrd="1" destOrd="0" parTransId="{C624D7EA-17A3-4014-BAF7-366810D5079D}" sibTransId="{B1D5A67E-09E4-44FC-BAFB-874CBF5D9D9C}"/>
    <dgm:cxn modelId="{3D22816C-6C41-44F5-8B9E-D37EBC5F5F42}" type="presOf" srcId="{437C1A36-EB6D-4475-A893-D73180FA2DD8}" destId="{E1C96311-7EEF-47ED-BACA-FF82CA8095BF}" srcOrd="0" destOrd="0" presId="urn:microsoft.com/office/officeart/2008/layout/LinedList"/>
    <dgm:cxn modelId="{49DC8D8C-5163-4156-91F3-740CB40E568D}" type="presOf" srcId="{9B56E1A2-5BC0-4A03-BAE2-807F66DE6381}" destId="{D6FB45F7-39D7-4EBA-A7ED-17627E537016}" srcOrd="0" destOrd="0" presId="urn:microsoft.com/office/officeart/2008/layout/LinedList"/>
    <dgm:cxn modelId="{9B8606C3-4053-4F3B-B621-63068EB635EC}" type="presOf" srcId="{5A2818D2-0C29-407E-8EA8-6E81A66D768F}" destId="{F9F7D530-937A-433B-8907-3EA3793D0BCC}" srcOrd="0" destOrd="0" presId="urn:microsoft.com/office/officeart/2008/layout/LinedList"/>
    <dgm:cxn modelId="{4486ADCA-4D70-4804-BD7F-9C604CDDA278}" type="presOf" srcId="{CE045C5E-F476-4D5C-B30F-9D0E4C4F7EE4}" destId="{8E27E183-8171-46D1-8461-13F220F4DBB3}" srcOrd="0" destOrd="0" presId="urn:microsoft.com/office/officeart/2008/layout/LinedList"/>
    <dgm:cxn modelId="{54976328-65FF-4C9C-9147-B14E09C3AA57}" type="presParOf" srcId="{E1C96311-7EEF-47ED-BACA-FF82CA8095BF}" destId="{149158B7-D603-4C20-9829-5B060134463E}" srcOrd="0" destOrd="0" presId="urn:microsoft.com/office/officeart/2008/layout/LinedList"/>
    <dgm:cxn modelId="{1F2E470E-DD6A-4578-8253-185F6490AA8F}" type="presParOf" srcId="{E1C96311-7EEF-47ED-BACA-FF82CA8095BF}" destId="{03E475CD-73EF-4D36-9E6D-721AA84BC874}" srcOrd="1" destOrd="0" presId="urn:microsoft.com/office/officeart/2008/layout/LinedList"/>
    <dgm:cxn modelId="{93E5E33B-283B-4096-911A-92970BA43BDC}" type="presParOf" srcId="{03E475CD-73EF-4D36-9E6D-721AA84BC874}" destId="{8E27E183-8171-46D1-8461-13F220F4DBB3}" srcOrd="0" destOrd="0" presId="urn:microsoft.com/office/officeart/2008/layout/LinedList"/>
    <dgm:cxn modelId="{C0552FAB-EEE0-4ACA-A89D-DE43A6CDE2A3}" type="presParOf" srcId="{03E475CD-73EF-4D36-9E6D-721AA84BC874}" destId="{9CBC9D5D-D7BD-4A4D-8431-E510C36E23C5}" srcOrd="1" destOrd="0" presId="urn:microsoft.com/office/officeart/2008/layout/LinedList"/>
    <dgm:cxn modelId="{1182B6D6-03E8-4B21-93A3-A77622962B3D}" type="presParOf" srcId="{E1C96311-7EEF-47ED-BACA-FF82CA8095BF}" destId="{D60B7364-57EC-40C0-95D8-EC74C1DE9599}" srcOrd="2" destOrd="0" presId="urn:microsoft.com/office/officeart/2008/layout/LinedList"/>
    <dgm:cxn modelId="{64ABA4BC-BE96-4296-91A6-9E674E9A902E}" type="presParOf" srcId="{E1C96311-7EEF-47ED-BACA-FF82CA8095BF}" destId="{E5985D7F-2B65-495B-B719-D098979779B4}" srcOrd="3" destOrd="0" presId="urn:microsoft.com/office/officeart/2008/layout/LinedList"/>
    <dgm:cxn modelId="{FA28F09A-5B4F-4EBF-A4AD-353A52528298}" type="presParOf" srcId="{E5985D7F-2B65-495B-B719-D098979779B4}" destId="{0B52AB3F-EC31-48FC-AC3C-4AD262013EC8}" srcOrd="0" destOrd="0" presId="urn:microsoft.com/office/officeart/2008/layout/LinedList"/>
    <dgm:cxn modelId="{575A657C-CA2E-468F-AE46-EAE456DF3A09}" type="presParOf" srcId="{E5985D7F-2B65-495B-B719-D098979779B4}" destId="{33F26523-4C21-4EA8-9BCC-B1D420D0A501}" srcOrd="1" destOrd="0" presId="urn:microsoft.com/office/officeart/2008/layout/LinedList"/>
    <dgm:cxn modelId="{76C50760-01FD-4538-ACEA-8DE32CC85F70}" type="presParOf" srcId="{E1C96311-7EEF-47ED-BACA-FF82CA8095BF}" destId="{A8EBDCA2-9CF2-4D0C-B6F6-8B7DC7E72F1F}" srcOrd="4" destOrd="0" presId="urn:microsoft.com/office/officeart/2008/layout/LinedList"/>
    <dgm:cxn modelId="{1CB4C1D3-8114-4546-9D65-4D7940C3E5EE}" type="presParOf" srcId="{E1C96311-7EEF-47ED-BACA-FF82CA8095BF}" destId="{B9DF1738-C672-409A-B847-43FD43E2C95D}" srcOrd="5" destOrd="0" presId="urn:microsoft.com/office/officeart/2008/layout/LinedList"/>
    <dgm:cxn modelId="{08EA359E-9F0F-47F1-9835-68EBF832458B}" type="presParOf" srcId="{B9DF1738-C672-409A-B847-43FD43E2C95D}" destId="{F9F7D530-937A-433B-8907-3EA3793D0BCC}" srcOrd="0" destOrd="0" presId="urn:microsoft.com/office/officeart/2008/layout/LinedList"/>
    <dgm:cxn modelId="{DC2049E9-400B-45E6-A5AB-5A38887F8EF4}" type="presParOf" srcId="{B9DF1738-C672-409A-B847-43FD43E2C95D}" destId="{679A31E9-7EF5-48BF-8A72-19B934139243}" srcOrd="1" destOrd="0" presId="urn:microsoft.com/office/officeart/2008/layout/LinedList"/>
    <dgm:cxn modelId="{E7F92D73-EB5B-49BC-9EE0-BDB17668504E}" type="presParOf" srcId="{E1C96311-7EEF-47ED-BACA-FF82CA8095BF}" destId="{719711E1-EF71-4688-A118-A8376E1BFF75}" srcOrd="6" destOrd="0" presId="urn:microsoft.com/office/officeart/2008/layout/LinedList"/>
    <dgm:cxn modelId="{7E87B98C-0BC8-4BCD-AB82-34B46980F6E1}" type="presParOf" srcId="{E1C96311-7EEF-47ED-BACA-FF82CA8095BF}" destId="{1996D587-15CF-4F4B-9660-102417AC3682}" srcOrd="7" destOrd="0" presId="urn:microsoft.com/office/officeart/2008/layout/LinedList"/>
    <dgm:cxn modelId="{C184C64D-AC26-428E-92CC-7AAF908548CB}" type="presParOf" srcId="{1996D587-15CF-4F4B-9660-102417AC3682}" destId="{D6FB45F7-39D7-4EBA-A7ED-17627E537016}" srcOrd="0" destOrd="0" presId="urn:microsoft.com/office/officeart/2008/layout/LinedList"/>
    <dgm:cxn modelId="{B53DD35E-658E-4407-83C6-118C5BED205A}" type="presParOf" srcId="{1996D587-15CF-4F4B-9660-102417AC3682}" destId="{002A17EB-8F52-4565-A423-D6BE06D5AF35}"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F406A2E-4BEA-4264-83EE-BDE577631483}" type="doc">
      <dgm:prSet loTypeId="urn:microsoft.com/office/officeart/2005/8/layout/radial2" loCatId="relationship" qsTypeId="urn:microsoft.com/office/officeart/2005/8/quickstyle/simple1" qsCatId="simple" csTypeId="urn:microsoft.com/office/officeart/2005/8/colors/accent1_2" csCatId="accent1" phldr="1"/>
      <dgm:spPr/>
      <dgm:t>
        <a:bodyPr/>
        <a:lstStyle/>
        <a:p>
          <a:endParaRPr lang="en-AU"/>
        </a:p>
      </dgm:t>
    </dgm:pt>
    <dgm:pt modelId="{74D99F27-F4AC-430E-87A5-F2C653F73512}">
      <dgm:prSet/>
      <dgm:spPr>
        <a:solidFill>
          <a:srgbClr val="757579"/>
        </a:solidFill>
      </dgm:spPr>
      <dgm:t>
        <a:bodyPr/>
        <a:lstStyle/>
        <a:p>
          <a:r>
            <a:rPr lang="en-AU"/>
            <a:t>Upload data</a:t>
          </a:r>
        </a:p>
      </dgm:t>
    </dgm:pt>
    <dgm:pt modelId="{5A6F1AF5-B431-4FB5-8638-FD527A9483C4}" type="parTrans" cxnId="{CC6AD63C-705E-403A-BB37-40B3986399D2}">
      <dgm:prSet/>
      <dgm:spPr/>
      <dgm:t>
        <a:bodyPr/>
        <a:lstStyle/>
        <a:p>
          <a:endParaRPr lang="en-AU"/>
        </a:p>
      </dgm:t>
    </dgm:pt>
    <dgm:pt modelId="{EAACAB14-CF54-479F-9414-71504867F9FA}" type="sibTrans" cxnId="{CC6AD63C-705E-403A-BB37-40B3986399D2}">
      <dgm:prSet/>
      <dgm:spPr/>
      <dgm:t>
        <a:bodyPr/>
        <a:lstStyle/>
        <a:p>
          <a:endParaRPr lang="en-AU"/>
        </a:p>
      </dgm:t>
    </dgm:pt>
    <dgm:pt modelId="{514CE61F-7BD9-436B-93A9-7C5C2AB4022C}">
      <dgm:prSet/>
      <dgm:spPr>
        <a:solidFill>
          <a:srgbClr val="1E22AA"/>
        </a:solidFill>
      </dgm:spPr>
      <dgm:t>
        <a:bodyPr/>
        <a:lstStyle/>
        <a:p>
          <a:r>
            <a:rPr lang="en-AU"/>
            <a:t>Map the columns</a:t>
          </a:r>
        </a:p>
      </dgm:t>
    </dgm:pt>
    <dgm:pt modelId="{26C2C209-93A2-4AB7-A7C0-A4AE73000DBE}" type="parTrans" cxnId="{A01830EE-CAB6-445F-8F99-AEAD17B533DE}">
      <dgm:prSet/>
      <dgm:spPr/>
      <dgm:t>
        <a:bodyPr/>
        <a:lstStyle/>
        <a:p>
          <a:endParaRPr lang="en-AU"/>
        </a:p>
      </dgm:t>
    </dgm:pt>
    <dgm:pt modelId="{4696AC53-1E50-4E8A-AA89-8737B3B66DDB}" type="sibTrans" cxnId="{A01830EE-CAB6-445F-8F99-AEAD17B533DE}">
      <dgm:prSet/>
      <dgm:spPr/>
      <dgm:t>
        <a:bodyPr/>
        <a:lstStyle/>
        <a:p>
          <a:endParaRPr lang="en-AU"/>
        </a:p>
      </dgm:t>
    </dgm:pt>
    <dgm:pt modelId="{375E6F5F-4F67-44F0-92C0-8BE33C617572}">
      <dgm:prSet/>
      <dgm:spPr>
        <a:solidFill>
          <a:srgbClr val="007377"/>
        </a:solidFill>
      </dgm:spPr>
      <dgm:t>
        <a:bodyPr/>
        <a:lstStyle/>
        <a:p>
          <a:r>
            <a:rPr lang="en-AU"/>
            <a:t>Process the indices</a:t>
          </a:r>
        </a:p>
      </dgm:t>
    </dgm:pt>
    <dgm:pt modelId="{BBAB7FF5-0FBF-4972-AF92-CEB57888F55E}" type="parTrans" cxnId="{B64458C1-55D7-46D4-B02B-255C2C267EDD}">
      <dgm:prSet/>
      <dgm:spPr/>
      <dgm:t>
        <a:bodyPr/>
        <a:lstStyle/>
        <a:p>
          <a:endParaRPr lang="en-AU"/>
        </a:p>
      </dgm:t>
    </dgm:pt>
    <dgm:pt modelId="{3BEAC695-8130-4291-9C92-F71B2699F70A}" type="sibTrans" cxnId="{B64458C1-55D7-46D4-B02B-255C2C267EDD}">
      <dgm:prSet/>
      <dgm:spPr/>
      <dgm:t>
        <a:bodyPr/>
        <a:lstStyle/>
        <a:p>
          <a:endParaRPr lang="en-AU"/>
        </a:p>
      </dgm:t>
    </dgm:pt>
    <dgm:pt modelId="{C60A36E6-D4FA-49B5-AA01-1277C98A63D2}">
      <dgm:prSet/>
      <dgm:spPr>
        <a:solidFill>
          <a:srgbClr val="6D2077"/>
        </a:solidFill>
      </dgm:spPr>
      <dgm:t>
        <a:bodyPr/>
        <a:lstStyle/>
        <a:p>
          <a:r>
            <a:rPr lang="en-AU"/>
            <a:t>Explore the results</a:t>
          </a:r>
        </a:p>
      </dgm:t>
    </dgm:pt>
    <dgm:pt modelId="{6320C6ED-044B-4FEE-86BB-8512CB46910D}" type="parTrans" cxnId="{AC4B5F6D-DD88-4848-8115-0B9139656F91}">
      <dgm:prSet/>
      <dgm:spPr/>
      <dgm:t>
        <a:bodyPr/>
        <a:lstStyle/>
        <a:p>
          <a:endParaRPr lang="en-AU"/>
        </a:p>
      </dgm:t>
    </dgm:pt>
    <dgm:pt modelId="{E784EC8C-B12B-4E60-8053-51A5971FD369}" type="sibTrans" cxnId="{AC4B5F6D-DD88-4848-8115-0B9139656F91}">
      <dgm:prSet/>
      <dgm:spPr/>
      <dgm:t>
        <a:bodyPr/>
        <a:lstStyle/>
        <a:p>
          <a:endParaRPr lang="en-AU"/>
        </a:p>
      </dgm:t>
    </dgm:pt>
    <dgm:pt modelId="{5841D5AB-79AE-47BB-B8C6-B2152703EB31}" type="pres">
      <dgm:prSet presAssocID="{EF406A2E-4BEA-4264-83EE-BDE577631483}" presName="composite" presStyleCnt="0">
        <dgm:presLayoutVars>
          <dgm:chMax val="5"/>
          <dgm:dir/>
          <dgm:animLvl val="ctr"/>
          <dgm:resizeHandles val="exact"/>
        </dgm:presLayoutVars>
      </dgm:prSet>
      <dgm:spPr/>
    </dgm:pt>
    <dgm:pt modelId="{CD67F7D9-431E-4634-A6E4-4861000D7611}" type="pres">
      <dgm:prSet presAssocID="{EF406A2E-4BEA-4264-83EE-BDE577631483}" presName="cycle" presStyleCnt="0"/>
      <dgm:spPr/>
    </dgm:pt>
    <dgm:pt modelId="{D08455BC-DC9E-435E-AE64-C86A8DC0FF0E}" type="pres">
      <dgm:prSet presAssocID="{EF406A2E-4BEA-4264-83EE-BDE577631483}" presName="centerShape" presStyleCnt="0"/>
      <dgm:spPr/>
    </dgm:pt>
    <dgm:pt modelId="{3A5D910C-D436-4D9D-AAD7-5F44391E3B98}" type="pres">
      <dgm:prSet presAssocID="{EF406A2E-4BEA-4264-83EE-BDE577631483}" presName="connSite" presStyleLbl="node1" presStyleIdx="0" presStyleCnt="5"/>
      <dgm:spPr/>
    </dgm:pt>
    <dgm:pt modelId="{369303C3-53B4-4ECD-8385-D6964714B3EE}" type="pres">
      <dgm:prSet presAssocID="{EF406A2E-4BEA-4264-83EE-BDE577631483}" presName="visible" presStyleLbl="node1" presStyleIdx="0" presStyleCnt="5" custScaleX="110850" custScaleY="113063"/>
      <dgm:spPr>
        <a:solidFill>
          <a:srgbClr val="001D34"/>
        </a:solidFill>
        <a:ln>
          <a:solidFill>
            <a:schemeClr val="bg1"/>
          </a:solidFill>
        </a:ln>
      </dgm:spPr>
    </dgm:pt>
    <dgm:pt modelId="{7892E04E-82DF-4327-971B-CEE98B6F09D7}" type="pres">
      <dgm:prSet presAssocID="{5A6F1AF5-B431-4FB5-8638-FD527A9483C4}" presName="Name25" presStyleLbl="parChTrans1D1" presStyleIdx="0" presStyleCnt="4"/>
      <dgm:spPr/>
    </dgm:pt>
    <dgm:pt modelId="{B0FA08E9-CD68-425B-9757-EFD77114CE90}" type="pres">
      <dgm:prSet presAssocID="{74D99F27-F4AC-430E-87A5-F2C653F73512}" presName="node" presStyleCnt="0"/>
      <dgm:spPr/>
    </dgm:pt>
    <dgm:pt modelId="{84688949-B995-4768-B2F3-AA756C620B0D}" type="pres">
      <dgm:prSet presAssocID="{74D99F27-F4AC-430E-87A5-F2C653F73512}" presName="parentNode" presStyleLbl="node1" presStyleIdx="1" presStyleCnt="5">
        <dgm:presLayoutVars>
          <dgm:chMax val="1"/>
          <dgm:bulletEnabled val="1"/>
        </dgm:presLayoutVars>
      </dgm:prSet>
      <dgm:spPr/>
    </dgm:pt>
    <dgm:pt modelId="{C4E9C88E-E1CE-4E8D-8D1B-87EE5C42C819}" type="pres">
      <dgm:prSet presAssocID="{74D99F27-F4AC-430E-87A5-F2C653F73512}" presName="childNode" presStyleLbl="revTx" presStyleIdx="0" presStyleCnt="0">
        <dgm:presLayoutVars>
          <dgm:bulletEnabled val="1"/>
        </dgm:presLayoutVars>
      </dgm:prSet>
      <dgm:spPr/>
    </dgm:pt>
    <dgm:pt modelId="{51091B08-75D2-4768-905B-104640091D87}" type="pres">
      <dgm:prSet presAssocID="{26C2C209-93A2-4AB7-A7C0-A4AE73000DBE}" presName="Name25" presStyleLbl="parChTrans1D1" presStyleIdx="1" presStyleCnt="4"/>
      <dgm:spPr/>
    </dgm:pt>
    <dgm:pt modelId="{8E7D95B5-BD80-4801-A18F-2D6CCB9AF511}" type="pres">
      <dgm:prSet presAssocID="{514CE61F-7BD9-436B-93A9-7C5C2AB4022C}" presName="node" presStyleCnt="0"/>
      <dgm:spPr/>
    </dgm:pt>
    <dgm:pt modelId="{91EEB787-3133-49FD-BB08-7093E877B12E}" type="pres">
      <dgm:prSet presAssocID="{514CE61F-7BD9-436B-93A9-7C5C2AB4022C}" presName="parentNode" presStyleLbl="node1" presStyleIdx="2" presStyleCnt="5">
        <dgm:presLayoutVars>
          <dgm:chMax val="1"/>
          <dgm:bulletEnabled val="1"/>
        </dgm:presLayoutVars>
      </dgm:prSet>
      <dgm:spPr/>
    </dgm:pt>
    <dgm:pt modelId="{A04AEA22-4AD3-4980-ADDA-5898A434FD64}" type="pres">
      <dgm:prSet presAssocID="{514CE61F-7BD9-436B-93A9-7C5C2AB4022C}" presName="childNode" presStyleLbl="revTx" presStyleIdx="0" presStyleCnt="0">
        <dgm:presLayoutVars>
          <dgm:bulletEnabled val="1"/>
        </dgm:presLayoutVars>
      </dgm:prSet>
      <dgm:spPr/>
    </dgm:pt>
    <dgm:pt modelId="{E2B64E31-892A-4790-8159-13E708DD2784}" type="pres">
      <dgm:prSet presAssocID="{BBAB7FF5-0FBF-4972-AF92-CEB57888F55E}" presName="Name25" presStyleLbl="parChTrans1D1" presStyleIdx="2" presStyleCnt="4"/>
      <dgm:spPr/>
    </dgm:pt>
    <dgm:pt modelId="{A640F069-ED6D-45DD-852A-56703DC9C33F}" type="pres">
      <dgm:prSet presAssocID="{375E6F5F-4F67-44F0-92C0-8BE33C617572}" presName="node" presStyleCnt="0"/>
      <dgm:spPr/>
    </dgm:pt>
    <dgm:pt modelId="{4C1E36F5-C541-4197-BEB0-0596105D4BF3}" type="pres">
      <dgm:prSet presAssocID="{375E6F5F-4F67-44F0-92C0-8BE33C617572}" presName="parentNode" presStyleLbl="node1" presStyleIdx="3" presStyleCnt="5">
        <dgm:presLayoutVars>
          <dgm:chMax val="1"/>
          <dgm:bulletEnabled val="1"/>
        </dgm:presLayoutVars>
      </dgm:prSet>
      <dgm:spPr/>
    </dgm:pt>
    <dgm:pt modelId="{431CD270-F4CD-4B79-B3EC-A63B073F7557}" type="pres">
      <dgm:prSet presAssocID="{375E6F5F-4F67-44F0-92C0-8BE33C617572}" presName="childNode" presStyleLbl="revTx" presStyleIdx="0" presStyleCnt="0">
        <dgm:presLayoutVars>
          <dgm:bulletEnabled val="1"/>
        </dgm:presLayoutVars>
      </dgm:prSet>
      <dgm:spPr/>
    </dgm:pt>
    <dgm:pt modelId="{D2FA89B6-FBC7-49A2-9FBB-AEDFCC80E34E}" type="pres">
      <dgm:prSet presAssocID="{6320C6ED-044B-4FEE-86BB-8512CB46910D}" presName="Name25" presStyleLbl="parChTrans1D1" presStyleIdx="3" presStyleCnt="4"/>
      <dgm:spPr/>
    </dgm:pt>
    <dgm:pt modelId="{4C78B8D5-6883-4DC2-BDE5-139AE66200B8}" type="pres">
      <dgm:prSet presAssocID="{C60A36E6-D4FA-49B5-AA01-1277C98A63D2}" presName="node" presStyleCnt="0"/>
      <dgm:spPr/>
    </dgm:pt>
    <dgm:pt modelId="{FAC36D79-CB93-4B9F-97F5-49C42F2624D9}" type="pres">
      <dgm:prSet presAssocID="{C60A36E6-D4FA-49B5-AA01-1277C98A63D2}" presName="parentNode" presStyleLbl="node1" presStyleIdx="4" presStyleCnt="5">
        <dgm:presLayoutVars>
          <dgm:chMax val="1"/>
          <dgm:bulletEnabled val="1"/>
        </dgm:presLayoutVars>
      </dgm:prSet>
      <dgm:spPr/>
    </dgm:pt>
    <dgm:pt modelId="{8EB701E2-AA24-411D-BE82-E2CDB67161F9}" type="pres">
      <dgm:prSet presAssocID="{C60A36E6-D4FA-49B5-AA01-1277C98A63D2}" presName="childNode" presStyleLbl="revTx" presStyleIdx="0" presStyleCnt="0">
        <dgm:presLayoutVars>
          <dgm:bulletEnabled val="1"/>
        </dgm:presLayoutVars>
      </dgm:prSet>
      <dgm:spPr/>
    </dgm:pt>
  </dgm:ptLst>
  <dgm:cxnLst>
    <dgm:cxn modelId="{873F0902-1813-49DC-B5C8-30312CA0110D}" type="presOf" srcId="{26C2C209-93A2-4AB7-A7C0-A4AE73000DBE}" destId="{51091B08-75D2-4768-905B-104640091D87}" srcOrd="0" destOrd="0" presId="urn:microsoft.com/office/officeart/2005/8/layout/radial2"/>
    <dgm:cxn modelId="{FD09640A-BC0A-4725-BACF-3338D51EDCAD}" type="presOf" srcId="{5A6F1AF5-B431-4FB5-8638-FD527A9483C4}" destId="{7892E04E-82DF-4327-971B-CEE98B6F09D7}" srcOrd="0" destOrd="0" presId="urn:microsoft.com/office/officeart/2005/8/layout/radial2"/>
    <dgm:cxn modelId="{4274153C-301E-4D0A-8C6D-1418A483B90D}" type="presOf" srcId="{6320C6ED-044B-4FEE-86BB-8512CB46910D}" destId="{D2FA89B6-FBC7-49A2-9FBB-AEDFCC80E34E}" srcOrd="0" destOrd="0" presId="urn:microsoft.com/office/officeart/2005/8/layout/radial2"/>
    <dgm:cxn modelId="{CC6AD63C-705E-403A-BB37-40B3986399D2}" srcId="{EF406A2E-4BEA-4264-83EE-BDE577631483}" destId="{74D99F27-F4AC-430E-87A5-F2C653F73512}" srcOrd="0" destOrd="0" parTransId="{5A6F1AF5-B431-4FB5-8638-FD527A9483C4}" sibTransId="{EAACAB14-CF54-479F-9414-71504867F9FA}"/>
    <dgm:cxn modelId="{A7D8A65F-136D-44A7-AD67-FDD9C11D441D}" type="presOf" srcId="{514CE61F-7BD9-436B-93A9-7C5C2AB4022C}" destId="{91EEB787-3133-49FD-BB08-7093E877B12E}" srcOrd="0" destOrd="0" presId="urn:microsoft.com/office/officeart/2005/8/layout/radial2"/>
    <dgm:cxn modelId="{9F78C960-C6C3-4240-BD86-22D18E944ACC}" type="presOf" srcId="{74D99F27-F4AC-430E-87A5-F2C653F73512}" destId="{84688949-B995-4768-B2F3-AA756C620B0D}" srcOrd="0" destOrd="0" presId="urn:microsoft.com/office/officeart/2005/8/layout/radial2"/>
    <dgm:cxn modelId="{AC4B5F6D-DD88-4848-8115-0B9139656F91}" srcId="{EF406A2E-4BEA-4264-83EE-BDE577631483}" destId="{C60A36E6-D4FA-49B5-AA01-1277C98A63D2}" srcOrd="3" destOrd="0" parTransId="{6320C6ED-044B-4FEE-86BB-8512CB46910D}" sibTransId="{E784EC8C-B12B-4E60-8053-51A5971FD369}"/>
    <dgm:cxn modelId="{DCB0E657-C7C0-4A2B-884A-36A2F78CAC34}" type="presOf" srcId="{BBAB7FF5-0FBF-4972-AF92-CEB57888F55E}" destId="{E2B64E31-892A-4790-8159-13E708DD2784}" srcOrd="0" destOrd="0" presId="urn:microsoft.com/office/officeart/2005/8/layout/radial2"/>
    <dgm:cxn modelId="{487FDA82-C2D9-48B2-BC9D-F84FD47D4895}" type="presOf" srcId="{EF406A2E-4BEA-4264-83EE-BDE577631483}" destId="{5841D5AB-79AE-47BB-B8C6-B2152703EB31}" srcOrd="0" destOrd="0" presId="urn:microsoft.com/office/officeart/2005/8/layout/radial2"/>
    <dgm:cxn modelId="{B64458C1-55D7-46D4-B02B-255C2C267EDD}" srcId="{EF406A2E-4BEA-4264-83EE-BDE577631483}" destId="{375E6F5F-4F67-44F0-92C0-8BE33C617572}" srcOrd="2" destOrd="0" parTransId="{BBAB7FF5-0FBF-4972-AF92-CEB57888F55E}" sibTransId="{3BEAC695-8130-4291-9C92-F71B2699F70A}"/>
    <dgm:cxn modelId="{674827E5-58E0-41E5-9F8A-7D360C8B40D6}" type="presOf" srcId="{375E6F5F-4F67-44F0-92C0-8BE33C617572}" destId="{4C1E36F5-C541-4197-BEB0-0596105D4BF3}" srcOrd="0" destOrd="0" presId="urn:microsoft.com/office/officeart/2005/8/layout/radial2"/>
    <dgm:cxn modelId="{A01830EE-CAB6-445F-8F99-AEAD17B533DE}" srcId="{EF406A2E-4BEA-4264-83EE-BDE577631483}" destId="{514CE61F-7BD9-436B-93A9-7C5C2AB4022C}" srcOrd="1" destOrd="0" parTransId="{26C2C209-93A2-4AB7-A7C0-A4AE73000DBE}" sibTransId="{4696AC53-1E50-4E8A-AA89-8737B3B66DDB}"/>
    <dgm:cxn modelId="{BFEB60F3-7F2F-4DF3-A080-8DE4549293E0}" type="presOf" srcId="{C60A36E6-D4FA-49B5-AA01-1277C98A63D2}" destId="{FAC36D79-CB93-4B9F-97F5-49C42F2624D9}" srcOrd="0" destOrd="0" presId="urn:microsoft.com/office/officeart/2005/8/layout/radial2"/>
    <dgm:cxn modelId="{39317D9B-45B7-4BFD-89BC-1014A6BE3829}" type="presParOf" srcId="{5841D5AB-79AE-47BB-B8C6-B2152703EB31}" destId="{CD67F7D9-431E-4634-A6E4-4861000D7611}" srcOrd="0" destOrd="0" presId="urn:microsoft.com/office/officeart/2005/8/layout/radial2"/>
    <dgm:cxn modelId="{032F04A9-EF95-446A-B08F-17D08341BD72}" type="presParOf" srcId="{CD67F7D9-431E-4634-A6E4-4861000D7611}" destId="{D08455BC-DC9E-435E-AE64-C86A8DC0FF0E}" srcOrd="0" destOrd="0" presId="urn:microsoft.com/office/officeart/2005/8/layout/radial2"/>
    <dgm:cxn modelId="{D3854323-F5BF-4CBD-A556-4394521729B7}" type="presParOf" srcId="{D08455BC-DC9E-435E-AE64-C86A8DC0FF0E}" destId="{3A5D910C-D436-4D9D-AAD7-5F44391E3B98}" srcOrd="0" destOrd="0" presId="urn:microsoft.com/office/officeart/2005/8/layout/radial2"/>
    <dgm:cxn modelId="{4AF45ABC-83DA-44F4-9912-93EA4B64AA27}" type="presParOf" srcId="{D08455BC-DC9E-435E-AE64-C86A8DC0FF0E}" destId="{369303C3-53B4-4ECD-8385-D6964714B3EE}" srcOrd="1" destOrd="0" presId="urn:microsoft.com/office/officeart/2005/8/layout/radial2"/>
    <dgm:cxn modelId="{400094CB-4B15-4DE3-BA8B-9BD89B223639}" type="presParOf" srcId="{CD67F7D9-431E-4634-A6E4-4861000D7611}" destId="{7892E04E-82DF-4327-971B-CEE98B6F09D7}" srcOrd="1" destOrd="0" presId="urn:microsoft.com/office/officeart/2005/8/layout/radial2"/>
    <dgm:cxn modelId="{D6E9D993-8CED-480A-85F1-ECDE1D18C913}" type="presParOf" srcId="{CD67F7D9-431E-4634-A6E4-4861000D7611}" destId="{B0FA08E9-CD68-425B-9757-EFD77114CE90}" srcOrd="2" destOrd="0" presId="urn:microsoft.com/office/officeart/2005/8/layout/radial2"/>
    <dgm:cxn modelId="{4E8387D8-6D54-4A27-987D-8EE4923A2D78}" type="presParOf" srcId="{B0FA08E9-CD68-425B-9757-EFD77114CE90}" destId="{84688949-B995-4768-B2F3-AA756C620B0D}" srcOrd="0" destOrd="0" presId="urn:microsoft.com/office/officeart/2005/8/layout/radial2"/>
    <dgm:cxn modelId="{43776CC7-E00E-4508-8A91-F5D85B338514}" type="presParOf" srcId="{B0FA08E9-CD68-425B-9757-EFD77114CE90}" destId="{C4E9C88E-E1CE-4E8D-8D1B-87EE5C42C819}" srcOrd="1" destOrd="0" presId="urn:microsoft.com/office/officeart/2005/8/layout/radial2"/>
    <dgm:cxn modelId="{29BEF2B4-0B36-4F15-B40E-3B6B1E930CC0}" type="presParOf" srcId="{CD67F7D9-431E-4634-A6E4-4861000D7611}" destId="{51091B08-75D2-4768-905B-104640091D87}" srcOrd="3" destOrd="0" presId="urn:microsoft.com/office/officeart/2005/8/layout/radial2"/>
    <dgm:cxn modelId="{4B8065AE-8DB0-44AB-A791-EE26CC2EC700}" type="presParOf" srcId="{CD67F7D9-431E-4634-A6E4-4861000D7611}" destId="{8E7D95B5-BD80-4801-A18F-2D6CCB9AF511}" srcOrd="4" destOrd="0" presId="urn:microsoft.com/office/officeart/2005/8/layout/radial2"/>
    <dgm:cxn modelId="{1CE1AD82-309E-464D-BD8D-522E72E8FEC3}" type="presParOf" srcId="{8E7D95B5-BD80-4801-A18F-2D6CCB9AF511}" destId="{91EEB787-3133-49FD-BB08-7093E877B12E}" srcOrd="0" destOrd="0" presId="urn:microsoft.com/office/officeart/2005/8/layout/radial2"/>
    <dgm:cxn modelId="{2174C37C-E2E5-4961-BF5C-FB183D7E32EE}" type="presParOf" srcId="{8E7D95B5-BD80-4801-A18F-2D6CCB9AF511}" destId="{A04AEA22-4AD3-4980-ADDA-5898A434FD64}" srcOrd="1" destOrd="0" presId="urn:microsoft.com/office/officeart/2005/8/layout/radial2"/>
    <dgm:cxn modelId="{68CB4B79-C8E7-466D-B99C-A3E4A301923F}" type="presParOf" srcId="{CD67F7D9-431E-4634-A6E4-4861000D7611}" destId="{E2B64E31-892A-4790-8159-13E708DD2784}" srcOrd="5" destOrd="0" presId="urn:microsoft.com/office/officeart/2005/8/layout/radial2"/>
    <dgm:cxn modelId="{227C0165-E09B-4F4E-94A8-20AFB9468059}" type="presParOf" srcId="{CD67F7D9-431E-4634-A6E4-4861000D7611}" destId="{A640F069-ED6D-45DD-852A-56703DC9C33F}" srcOrd="6" destOrd="0" presId="urn:microsoft.com/office/officeart/2005/8/layout/radial2"/>
    <dgm:cxn modelId="{F9BBE434-1EDB-4491-A8F9-D7EA7ABC27E7}" type="presParOf" srcId="{A640F069-ED6D-45DD-852A-56703DC9C33F}" destId="{4C1E36F5-C541-4197-BEB0-0596105D4BF3}" srcOrd="0" destOrd="0" presId="urn:microsoft.com/office/officeart/2005/8/layout/radial2"/>
    <dgm:cxn modelId="{F347024D-61D3-4496-B316-F1E30DED21B6}" type="presParOf" srcId="{A640F069-ED6D-45DD-852A-56703DC9C33F}" destId="{431CD270-F4CD-4B79-B3EC-A63B073F7557}" srcOrd="1" destOrd="0" presId="urn:microsoft.com/office/officeart/2005/8/layout/radial2"/>
    <dgm:cxn modelId="{8FC080F1-96BA-4EC3-880D-1F3E69F12725}" type="presParOf" srcId="{CD67F7D9-431E-4634-A6E4-4861000D7611}" destId="{D2FA89B6-FBC7-49A2-9FBB-AEDFCC80E34E}" srcOrd="7" destOrd="0" presId="urn:microsoft.com/office/officeart/2005/8/layout/radial2"/>
    <dgm:cxn modelId="{16125220-EE70-4A35-BA7E-5F2FBBF10D30}" type="presParOf" srcId="{CD67F7D9-431E-4634-A6E4-4861000D7611}" destId="{4C78B8D5-6883-4DC2-BDE5-139AE66200B8}" srcOrd="8" destOrd="0" presId="urn:microsoft.com/office/officeart/2005/8/layout/radial2"/>
    <dgm:cxn modelId="{56AEEEB7-F247-4053-965D-6767E6D43037}" type="presParOf" srcId="{4C78B8D5-6883-4DC2-BDE5-139AE66200B8}" destId="{FAC36D79-CB93-4B9F-97F5-49C42F2624D9}" srcOrd="0" destOrd="0" presId="urn:microsoft.com/office/officeart/2005/8/layout/radial2"/>
    <dgm:cxn modelId="{5C115E7E-7C3E-41A2-9A2C-F211B08C55EF}" type="presParOf" srcId="{4C78B8D5-6883-4DC2-BDE5-139AE66200B8}" destId="{8EB701E2-AA24-411D-BE82-E2CDB67161F9}" srcOrd="1" destOrd="0" presId="urn:microsoft.com/office/officeart/2005/8/layout/radial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9C3E4B74-3BE7-4557-B737-BC83D3D18CFC}" type="doc">
      <dgm:prSet loTypeId="urn:microsoft.com/office/officeart/2018/2/layout/IconCircleList" loCatId="icon" qsTypeId="urn:microsoft.com/office/officeart/2005/8/quickstyle/simple1" qsCatId="simple" csTypeId="urn:microsoft.com/office/officeart/2005/8/colors/accent1_2" csCatId="accent1" phldr="1"/>
      <dgm:spPr/>
      <dgm:t>
        <a:bodyPr/>
        <a:lstStyle/>
        <a:p>
          <a:endParaRPr lang="en-US"/>
        </a:p>
      </dgm:t>
    </dgm:pt>
    <dgm:pt modelId="{759EBD27-EAF8-424A-BA33-A14FFB76377B}">
      <dgm:prSet custT="1"/>
      <dgm:spPr>
        <a:effectLst>
          <a:outerShdw blurRad="50800" dist="38100" dir="2700000" algn="tl" rotWithShape="0">
            <a:prstClr val="black">
              <a:alpha val="20000"/>
            </a:prstClr>
          </a:outerShdw>
        </a:effectLst>
      </dgm:spPr>
      <dgm:t>
        <a:bodyPr/>
        <a:lstStyle/>
        <a:p>
          <a:pPr>
            <a:lnSpc>
              <a:spcPct val="100000"/>
            </a:lnSpc>
          </a:pPr>
          <a:r>
            <a:rPr lang="en-AU" sz="1800">
              <a:solidFill>
                <a:schemeClr val="bg1"/>
              </a:solidFill>
              <a:effectLst>
                <a:outerShdw blurRad="38100" dist="38100" dir="2700000" algn="tl">
                  <a:srgbClr val="000000">
                    <a:alpha val="43137"/>
                  </a:srgbClr>
                </a:outerShdw>
              </a:effectLst>
            </a:rPr>
            <a:t>Combine the process with other analytical tools/pipelines</a:t>
          </a:r>
          <a:endParaRPr lang="en-US" sz="1800">
            <a:solidFill>
              <a:schemeClr val="bg1"/>
            </a:solidFill>
            <a:effectLst>
              <a:outerShdw blurRad="38100" dist="38100" dir="2700000" algn="tl">
                <a:srgbClr val="000000">
                  <a:alpha val="43137"/>
                </a:srgbClr>
              </a:outerShdw>
            </a:effectLst>
          </a:endParaRPr>
        </a:p>
      </dgm:t>
    </dgm:pt>
    <dgm:pt modelId="{70FC356A-1BC3-4E8D-945F-FB71BC216803}" type="parTrans" cxnId="{1E4F3D30-282B-4F32-A791-22DED4463EF2}">
      <dgm:prSet/>
      <dgm:spPr/>
      <dgm:t>
        <a:bodyPr/>
        <a:lstStyle/>
        <a:p>
          <a:endParaRPr lang="en-US"/>
        </a:p>
      </dgm:t>
    </dgm:pt>
    <dgm:pt modelId="{A0411B3B-8979-4C5C-BC52-BC685CAD9406}" type="sibTrans" cxnId="{1E4F3D30-282B-4F32-A791-22DED4463EF2}">
      <dgm:prSet/>
      <dgm:spPr/>
      <dgm:t>
        <a:bodyPr/>
        <a:lstStyle/>
        <a:p>
          <a:pPr>
            <a:lnSpc>
              <a:spcPct val="100000"/>
            </a:lnSpc>
          </a:pPr>
          <a:endParaRPr lang="en-US"/>
        </a:p>
      </dgm:t>
    </dgm:pt>
    <dgm:pt modelId="{8B84A02C-2EC2-484E-859C-59A894620346}">
      <dgm:prSet custT="1"/>
      <dgm:spPr>
        <a:effectLst>
          <a:outerShdw blurRad="50800" dist="38100" dir="2700000" algn="tl" rotWithShape="0">
            <a:prstClr val="black">
              <a:alpha val="20000"/>
            </a:prstClr>
          </a:outerShdw>
        </a:effectLst>
      </dgm:spPr>
      <dgm:t>
        <a:bodyPr/>
        <a:lstStyle/>
        <a:p>
          <a:pPr>
            <a:lnSpc>
              <a:spcPct val="100000"/>
            </a:lnSpc>
          </a:pPr>
          <a:r>
            <a:rPr lang="en-AU" sz="1800">
              <a:solidFill>
                <a:schemeClr val="bg1"/>
              </a:solidFill>
              <a:effectLst>
                <a:outerShdw blurRad="38100" dist="38100" dir="2700000" algn="tl">
                  <a:srgbClr val="000000">
                    <a:alpha val="43137"/>
                  </a:srgbClr>
                </a:outerShdw>
              </a:effectLst>
            </a:rPr>
            <a:t>Trialling other geochemical data types (soils, vegetation, etc)</a:t>
          </a:r>
          <a:endParaRPr lang="en-US" sz="1800">
            <a:solidFill>
              <a:schemeClr val="bg1"/>
            </a:solidFill>
            <a:effectLst>
              <a:outerShdw blurRad="38100" dist="38100" dir="2700000" algn="tl">
                <a:srgbClr val="000000">
                  <a:alpha val="43137"/>
                </a:srgbClr>
              </a:outerShdw>
            </a:effectLst>
          </a:endParaRPr>
        </a:p>
      </dgm:t>
    </dgm:pt>
    <dgm:pt modelId="{E6054122-AD32-45B0-8812-D23D0BDFFA6F}" type="parTrans" cxnId="{44721A7C-BA46-4FE8-A5CA-99C16C352AF3}">
      <dgm:prSet/>
      <dgm:spPr/>
      <dgm:t>
        <a:bodyPr/>
        <a:lstStyle/>
        <a:p>
          <a:endParaRPr lang="en-US"/>
        </a:p>
      </dgm:t>
    </dgm:pt>
    <dgm:pt modelId="{28CEC8C0-D6F7-46A2-9938-54C61878020D}" type="sibTrans" cxnId="{44721A7C-BA46-4FE8-A5CA-99C16C352AF3}">
      <dgm:prSet/>
      <dgm:spPr/>
      <dgm:t>
        <a:bodyPr/>
        <a:lstStyle/>
        <a:p>
          <a:pPr>
            <a:lnSpc>
              <a:spcPct val="100000"/>
            </a:lnSpc>
          </a:pPr>
          <a:endParaRPr lang="en-US"/>
        </a:p>
      </dgm:t>
    </dgm:pt>
    <dgm:pt modelId="{9A740D47-A5FA-4193-8346-0352FC678152}">
      <dgm:prSet custT="1"/>
      <dgm:spPr>
        <a:effectLst>
          <a:outerShdw blurRad="63500" sx="102000" sy="102000" algn="ctr" rotWithShape="0">
            <a:prstClr val="black">
              <a:alpha val="40000"/>
            </a:prstClr>
          </a:outerShdw>
        </a:effectLst>
      </dgm:spPr>
      <dgm:t>
        <a:bodyPr/>
        <a:lstStyle/>
        <a:p>
          <a:pPr>
            <a:lnSpc>
              <a:spcPct val="100000"/>
            </a:lnSpc>
          </a:pPr>
          <a:r>
            <a:rPr lang="en-US" sz="1800">
              <a:solidFill>
                <a:schemeClr val="bg1"/>
              </a:solidFill>
              <a:effectLst>
                <a:outerShdw blurRad="38100" dist="38100" dir="2700000" algn="tl">
                  <a:srgbClr val="000000">
                    <a:alpha val="43137"/>
                  </a:srgbClr>
                </a:outerShdw>
              </a:effectLst>
            </a:rPr>
            <a:t>Provide additional context by integrating with the Australian Continental Scale </a:t>
          </a:r>
          <a:r>
            <a:rPr lang="en-US" sz="1800" err="1">
              <a:solidFill>
                <a:schemeClr val="bg1"/>
              </a:solidFill>
              <a:effectLst>
                <a:outerShdw blurRad="38100" dist="38100" dir="2700000" algn="tl">
                  <a:srgbClr val="000000">
                    <a:alpha val="43137"/>
                  </a:srgbClr>
                </a:outerShdw>
              </a:effectLst>
            </a:rPr>
            <a:t>Hydrogeochemistry</a:t>
          </a:r>
          <a:r>
            <a:rPr lang="en-US" sz="1800">
              <a:solidFill>
                <a:schemeClr val="bg1"/>
              </a:solidFill>
              <a:effectLst>
                <a:outerShdw blurRad="38100" dist="38100" dir="2700000" algn="tl">
                  <a:srgbClr val="000000">
                    <a:alpha val="43137"/>
                  </a:srgbClr>
                </a:outerShdw>
              </a:effectLst>
            </a:rPr>
            <a:t> dataset</a:t>
          </a:r>
        </a:p>
      </dgm:t>
    </dgm:pt>
    <dgm:pt modelId="{F533469D-5FEA-4344-9C4E-906269BDFD79}" type="parTrans" cxnId="{79362925-6DC4-4C62-8477-34736B3C5F20}">
      <dgm:prSet/>
      <dgm:spPr/>
      <dgm:t>
        <a:bodyPr/>
        <a:lstStyle/>
        <a:p>
          <a:endParaRPr lang="en-AU"/>
        </a:p>
      </dgm:t>
    </dgm:pt>
    <dgm:pt modelId="{1255915D-F785-473D-939F-2A0E456E30AD}" type="sibTrans" cxnId="{79362925-6DC4-4C62-8477-34736B3C5F20}">
      <dgm:prSet/>
      <dgm:spPr/>
      <dgm:t>
        <a:bodyPr/>
        <a:lstStyle/>
        <a:p>
          <a:endParaRPr lang="en-AU"/>
        </a:p>
      </dgm:t>
    </dgm:pt>
    <dgm:pt modelId="{59CDF13E-11AD-448B-A4C3-D73552E354D2}" type="pres">
      <dgm:prSet presAssocID="{9C3E4B74-3BE7-4557-B737-BC83D3D18CFC}" presName="root" presStyleCnt="0">
        <dgm:presLayoutVars>
          <dgm:dir/>
          <dgm:resizeHandles val="exact"/>
        </dgm:presLayoutVars>
      </dgm:prSet>
      <dgm:spPr/>
    </dgm:pt>
    <dgm:pt modelId="{C70D130D-2906-4202-873D-6D900DDF69F1}" type="pres">
      <dgm:prSet presAssocID="{9C3E4B74-3BE7-4557-B737-BC83D3D18CFC}" presName="container" presStyleCnt="0">
        <dgm:presLayoutVars>
          <dgm:dir/>
          <dgm:resizeHandles val="exact"/>
        </dgm:presLayoutVars>
      </dgm:prSet>
      <dgm:spPr/>
    </dgm:pt>
    <dgm:pt modelId="{82D24D33-6E8E-42CA-A446-8851EB7FB12C}" type="pres">
      <dgm:prSet presAssocID="{759EBD27-EAF8-424A-BA33-A14FFB76377B}" presName="compNode" presStyleCnt="0"/>
      <dgm:spPr/>
    </dgm:pt>
    <dgm:pt modelId="{DDAC677F-2467-4E97-A27D-BEA5E04E922C}" type="pres">
      <dgm:prSet presAssocID="{759EBD27-EAF8-424A-BA33-A14FFB76377B}" presName="iconBgRect" presStyleLbl="bgShp" presStyleIdx="0" presStyleCnt="3" custLinFactX="100000" custLinFactY="-61116" custLinFactNeighborX="113945" custLinFactNeighborY="-100000"/>
      <dgm:spPr/>
    </dgm:pt>
    <dgm:pt modelId="{391C6B4C-EBAF-4F85-8E91-3A495B55541A}" type="pres">
      <dgm:prSet presAssocID="{759EBD27-EAF8-424A-BA33-A14FFB76377B}" presName="iconRect" presStyleLbl="node1" presStyleIdx="0" presStyleCnt="3" custLinFactX="168871" custLinFactY="-100000" custLinFactNeighborX="200000" custLinFactNeighborY="-177786"/>
      <dgm:spPr>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ining Tools"/>
        </a:ext>
      </dgm:extLst>
    </dgm:pt>
    <dgm:pt modelId="{596BBABB-9FDE-4212-91FB-38BBAEF3A93B}" type="pres">
      <dgm:prSet presAssocID="{759EBD27-EAF8-424A-BA33-A14FFB76377B}" presName="spaceRect" presStyleCnt="0"/>
      <dgm:spPr/>
    </dgm:pt>
    <dgm:pt modelId="{FC49ECE6-01F4-43FB-85B6-5E76E81325D6}" type="pres">
      <dgm:prSet presAssocID="{759EBD27-EAF8-424A-BA33-A14FFB76377B}" presName="textRect" presStyleLbl="revTx" presStyleIdx="0" presStyleCnt="3" custScaleX="180894" custLinFactX="28570" custLinFactY="-64826" custLinFactNeighborX="100000" custLinFactNeighborY="-100000">
        <dgm:presLayoutVars>
          <dgm:chMax val="1"/>
          <dgm:chPref val="1"/>
        </dgm:presLayoutVars>
      </dgm:prSet>
      <dgm:spPr/>
    </dgm:pt>
    <dgm:pt modelId="{A43A2548-A7CE-4662-9568-E35661AB6C06}" type="pres">
      <dgm:prSet presAssocID="{A0411B3B-8979-4C5C-BC52-BC685CAD9406}" presName="sibTrans" presStyleLbl="sibTrans2D1" presStyleIdx="0" presStyleCnt="0"/>
      <dgm:spPr/>
    </dgm:pt>
    <dgm:pt modelId="{5FFBC84A-28FB-4AC6-9B13-35BCBC8279D2}" type="pres">
      <dgm:prSet presAssocID="{8B84A02C-2EC2-484E-859C-59A894620346}" presName="compNode" presStyleCnt="0"/>
      <dgm:spPr/>
    </dgm:pt>
    <dgm:pt modelId="{8EEF46A1-9CC4-4B64-B908-B3E46777900E}" type="pres">
      <dgm:prSet presAssocID="{8B84A02C-2EC2-484E-859C-59A894620346}" presName="iconBgRect" presStyleLbl="bgShp" presStyleIdx="1" presStyleCnt="3" custLinFactX="-100000" custLinFactNeighborX="-179334" custLinFactNeighborY="62839"/>
      <dgm:spPr/>
    </dgm:pt>
    <dgm:pt modelId="{70155AB9-D6F2-42A6-B2B3-D8C5EB00C158}" type="pres">
      <dgm:prSet presAssocID="{8B84A02C-2EC2-484E-859C-59A894620346}" presName="iconRect" presStyleLbl="node1" presStyleIdx="1" presStyleCnt="3" custLinFactX="-200000" custLinFactY="8343" custLinFactNeighborX="-281609" custLinFactNeighborY="100000"/>
      <dgm:spPr>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hooting star"/>
        </a:ext>
      </dgm:extLst>
    </dgm:pt>
    <dgm:pt modelId="{C5121A1E-B465-4F53-A7FE-288A70E2D7DA}" type="pres">
      <dgm:prSet presAssocID="{8B84A02C-2EC2-484E-859C-59A894620346}" presName="spaceRect" presStyleCnt="0"/>
      <dgm:spPr/>
    </dgm:pt>
    <dgm:pt modelId="{54C5F2B8-4AA3-4B3B-BB29-D53B5716033E}" type="pres">
      <dgm:prSet presAssocID="{8B84A02C-2EC2-484E-859C-59A894620346}" presName="textRect" presStyleLbl="revTx" presStyleIdx="1" presStyleCnt="3" custScaleX="178851" custLinFactNeighborX="-77759" custLinFactNeighborY="54550">
        <dgm:presLayoutVars>
          <dgm:chMax val="1"/>
          <dgm:chPref val="1"/>
        </dgm:presLayoutVars>
      </dgm:prSet>
      <dgm:spPr/>
    </dgm:pt>
    <dgm:pt modelId="{8F7F3FCD-2C5C-4197-8852-48E1BE1CCD2B}" type="pres">
      <dgm:prSet presAssocID="{28CEC8C0-D6F7-46A2-9938-54C61878020D}" presName="sibTrans" presStyleLbl="sibTrans2D1" presStyleIdx="0" presStyleCnt="0"/>
      <dgm:spPr/>
    </dgm:pt>
    <dgm:pt modelId="{14136668-ED9E-41B8-950A-477B62393A77}" type="pres">
      <dgm:prSet presAssocID="{9A740D47-A5FA-4193-8346-0352FC678152}" presName="compNode" presStyleCnt="0"/>
      <dgm:spPr/>
    </dgm:pt>
    <dgm:pt modelId="{39A72757-F49B-4ABE-8972-DA4794E22A15}" type="pres">
      <dgm:prSet presAssocID="{9A740D47-A5FA-4193-8346-0352FC678152}" presName="iconBgRect" presStyleLbl="bgShp" presStyleIdx="2" presStyleCnt="3" custLinFactX="100000" custLinFactY="76978" custLinFactNeighborX="118031" custLinFactNeighborY="100000"/>
      <dgm:spPr/>
    </dgm:pt>
    <dgm:pt modelId="{0A56F0D9-11DD-4F82-ADD0-46B7A2F7D0E3}" type="pres">
      <dgm:prSet presAssocID="{9A740D47-A5FA-4193-8346-0352FC678152}" presName="iconRect" presStyleLbl="node1" presStyleIdx="2" presStyleCnt="3" custLinFactX="175913" custLinFactY="105136" custLinFactNeighborX="200000" custLinFactNeighborY="200000"/>
      <dgm:spPr>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Statistics with solid fill"/>
        </a:ext>
      </dgm:extLst>
    </dgm:pt>
    <dgm:pt modelId="{20875F55-A933-4374-92A9-72CD20CA1F52}" type="pres">
      <dgm:prSet presAssocID="{9A740D47-A5FA-4193-8346-0352FC678152}" presName="spaceRect" presStyleCnt="0"/>
      <dgm:spPr/>
    </dgm:pt>
    <dgm:pt modelId="{CDF109C7-A597-4333-BE26-CCBB6268E71D}" type="pres">
      <dgm:prSet presAssocID="{9A740D47-A5FA-4193-8346-0352FC678152}" presName="textRect" presStyleLbl="revTx" presStyleIdx="2" presStyleCnt="3" custScaleX="188638" custLinFactX="36336" custLinFactY="79618" custLinFactNeighborX="100000" custLinFactNeighborY="100000">
        <dgm:presLayoutVars>
          <dgm:chMax val="1"/>
          <dgm:chPref val="1"/>
        </dgm:presLayoutVars>
      </dgm:prSet>
      <dgm:spPr/>
    </dgm:pt>
  </dgm:ptLst>
  <dgm:cxnLst>
    <dgm:cxn modelId="{79362925-6DC4-4C62-8477-34736B3C5F20}" srcId="{9C3E4B74-3BE7-4557-B737-BC83D3D18CFC}" destId="{9A740D47-A5FA-4193-8346-0352FC678152}" srcOrd="2" destOrd="0" parTransId="{F533469D-5FEA-4344-9C4E-906269BDFD79}" sibTransId="{1255915D-F785-473D-939F-2A0E456E30AD}"/>
    <dgm:cxn modelId="{13E8EF2D-54BC-49DF-B217-046BF2912495}" type="presOf" srcId="{28CEC8C0-D6F7-46A2-9938-54C61878020D}" destId="{8F7F3FCD-2C5C-4197-8852-48E1BE1CCD2B}" srcOrd="0" destOrd="0" presId="urn:microsoft.com/office/officeart/2018/2/layout/IconCircleList"/>
    <dgm:cxn modelId="{1E4F3D30-282B-4F32-A791-22DED4463EF2}" srcId="{9C3E4B74-3BE7-4557-B737-BC83D3D18CFC}" destId="{759EBD27-EAF8-424A-BA33-A14FFB76377B}" srcOrd="0" destOrd="0" parTransId="{70FC356A-1BC3-4E8D-945F-FB71BC216803}" sibTransId="{A0411B3B-8979-4C5C-BC52-BC685CAD9406}"/>
    <dgm:cxn modelId="{667C8971-6900-4D51-BC24-DB82F992F76B}" type="presOf" srcId="{9A740D47-A5FA-4193-8346-0352FC678152}" destId="{CDF109C7-A597-4333-BE26-CCBB6268E71D}" srcOrd="0" destOrd="0" presId="urn:microsoft.com/office/officeart/2018/2/layout/IconCircleList"/>
    <dgm:cxn modelId="{44721A7C-BA46-4FE8-A5CA-99C16C352AF3}" srcId="{9C3E4B74-3BE7-4557-B737-BC83D3D18CFC}" destId="{8B84A02C-2EC2-484E-859C-59A894620346}" srcOrd="1" destOrd="0" parTransId="{E6054122-AD32-45B0-8812-D23D0BDFFA6F}" sibTransId="{28CEC8C0-D6F7-46A2-9938-54C61878020D}"/>
    <dgm:cxn modelId="{28FF0080-4CF9-4270-8F98-991219D07495}" type="presOf" srcId="{9C3E4B74-3BE7-4557-B737-BC83D3D18CFC}" destId="{59CDF13E-11AD-448B-A4C3-D73552E354D2}" srcOrd="0" destOrd="0" presId="urn:microsoft.com/office/officeart/2018/2/layout/IconCircleList"/>
    <dgm:cxn modelId="{464988CD-9EF0-47F6-8F77-319C423197AE}" type="presOf" srcId="{A0411B3B-8979-4C5C-BC52-BC685CAD9406}" destId="{A43A2548-A7CE-4662-9568-E35661AB6C06}" srcOrd="0" destOrd="0" presId="urn:microsoft.com/office/officeart/2018/2/layout/IconCircleList"/>
    <dgm:cxn modelId="{9EFBF9D0-EEA2-4066-AD3B-1F5DAE8FA31F}" type="presOf" srcId="{8B84A02C-2EC2-484E-859C-59A894620346}" destId="{54C5F2B8-4AA3-4B3B-BB29-D53B5716033E}" srcOrd="0" destOrd="0" presId="urn:microsoft.com/office/officeart/2018/2/layout/IconCircleList"/>
    <dgm:cxn modelId="{D87A72F8-5079-43B8-9DE7-E2BA6C472684}" type="presOf" srcId="{759EBD27-EAF8-424A-BA33-A14FFB76377B}" destId="{FC49ECE6-01F4-43FB-85B6-5E76E81325D6}" srcOrd="0" destOrd="0" presId="urn:microsoft.com/office/officeart/2018/2/layout/IconCircleList"/>
    <dgm:cxn modelId="{18BAB0E5-14AE-4C17-8ABA-95F3AFCEBC36}" type="presParOf" srcId="{59CDF13E-11AD-448B-A4C3-D73552E354D2}" destId="{C70D130D-2906-4202-873D-6D900DDF69F1}" srcOrd="0" destOrd="0" presId="urn:microsoft.com/office/officeart/2018/2/layout/IconCircleList"/>
    <dgm:cxn modelId="{38577CAA-2921-4F8B-A16D-A88234F4F379}" type="presParOf" srcId="{C70D130D-2906-4202-873D-6D900DDF69F1}" destId="{82D24D33-6E8E-42CA-A446-8851EB7FB12C}" srcOrd="0" destOrd="0" presId="urn:microsoft.com/office/officeart/2018/2/layout/IconCircleList"/>
    <dgm:cxn modelId="{DEE6C04B-87E0-4B00-85C6-3F11A27F6CE2}" type="presParOf" srcId="{82D24D33-6E8E-42CA-A446-8851EB7FB12C}" destId="{DDAC677F-2467-4E97-A27D-BEA5E04E922C}" srcOrd="0" destOrd="0" presId="urn:microsoft.com/office/officeart/2018/2/layout/IconCircleList"/>
    <dgm:cxn modelId="{94B3FB36-635D-4F9F-BF30-B78C06ECE8DD}" type="presParOf" srcId="{82D24D33-6E8E-42CA-A446-8851EB7FB12C}" destId="{391C6B4C-EBAF-4F85-8E91-3A495B55541A}" srcOrd="1" destOrd="0" presId="urn:microsoft.com/office/officeart/2018/2/layout/IconCircleList"/>
    <dgm:cxn modelId="{8ED75FAF-996B-425A-A87B-5CB94ED0353B}" type="presParOf" srcId="{82D24D33-6E8E-42CA-A446-8851EB7FB12C}" destId="{596BBABB-9FDE-4212-91FB-38BBAEF3A93B}" srcOrd="2" destOrd="0" presId="urn:microsoft.com/office/officeart/2018/2/layout/IconCircleList"/>
    <dgm:cxn modelId="{53C53689-2C8B-48A7-A98F-9018FC8B88CB}" type="presParOf" srcId="{82D24D33-6E8E-42CA-A446-8851EB7FB12C}" destId="{FC49ECE6-01F4-43FB-85B6-5E76E81325D6}" srcOrd="3" destOrd="0" presId="urn:microsoft.com/office/officeart/2018/2/layout/IconCircleList"/>
    <dgm:cxn modelId="{E5CABC8D-D35A-43DF-9BB0-BA96E5B73A39}" type="presParOf" srcId="{C70D130D-2906-4202-873D-6D900DDF69F1}" destId="{A43A2548-A7CE-4662-9568-E35661AB6C06}" srcOrd="1" destOrd="0" presId="urn:microsoft.com/office/officeart/2018/2/layout/IconCircleList"/>
    <dgm:cxn modelId="{6702EEA1-8F41-4B32-B76D-894359B3020D}" type="presParOf" srcId="{C70D130D-2906-4202-873D-6D900DDF69F1}" destId="{5FFBC84A-28FB-4AC6-9B13-35BCBC8279D2}" srcOrd="2" destOrd="0" presId="urn:microsoft.com/office/officeart/2018/2/layout/IconCircleList"/>
    <dgm:cxn modelId="{9ED4BF0D-E640-419A-B21E-B42AB96B5EFB}" type="presParOf" srcId="{5FFBC84A-28FB-4AC6-9B13-35BCBC8279D2}" destId="{8EEF46A1-9CC4-4B64-B908-B3E46777900E}" srcOrd="0" destOrd="0" presId="urn:microsoft.com/office/officeart/2018/2/layout/IconCircleList"/>
    <dgm:cxn modelId="{0584EA78-5339-4D22-9A6A-B865CFDA46FD}" type="presParOf" srcId="{5FFBC84A-28FB-4AC6-9B13-35BCBC8279D2}" destId="{70155AB9-D6F2-42A6-B2B3-D8C5EB00C158}" srcOrd="1" destOrd="0" presId="urn:microsoft.com/office/officeart/2018/2/layout/IconCircleList"/>
    <dgm:cxn modelId="{E1999B9E-F0E0-4DCD-B1F0-E568CF8F47DD}" type="presParOf" srcId="{5FFBC84A-28FB-4AC6-9B13-35BCBC8279D2}" destId="{C5121A1E-B465-4F53-A7FE-288A70E2D7DA}" srcOrd="2" destOrd="0" presId="urn:microsoft.com/office/officeart/2018/2/layout/IconCircleList"/>
    <dgm:cxn modelId="{C97C9C32-E1C0-4459-A502-F7FB120703BD}" type="presParOf" srcId="{5FFBC84A-28FB-4AC6-9B13-35BCBC8279D2}" destId="{54C5F2B8-4AA3-4B3B-BB29-D53B5716033E}" srcOrd="3" destOrd="0" presId="urn:microsoft.com/office/officeart/2018/2/layout/IconCircleList"/>
    <dgm:cxn modelId="{7BB3532B-4F4A-48F0-8DBB-E02AC8D8A1BC}" type="presParOf" srcId="{C70D130D-2906-4202-873D-6D900DDF69F1}" destId="{8F7F3FCD-2C5C-4197-8852-48E1BE1CCD2B}" srcOrd="3" destOrd="0" presId="urn:microsoft.com/office/officeart/2018/2/layout/IconCircleList"/>
    <dgm:cxn modelId="{8EC4F1B4-7329-4D13-9A44-19A8511EBC98}" type="presParOf" srcId="{C70D130D-2906-4202-873D-6D900DDF69F1}" destId="{14136668-ED9E-41B8-950A-477B62393A77}" srcOrd="4" destOrd="0" presId="urn:microsoft.com/office/officeart/2018/2/layout/IconCircleList"/>
    <dgm:cxn modelId="{7801831A-5B4A-480F-80CE-7EF878F350F7}" type="presParOf" srcId="{14136668-ED9E-41B8-950A-477B62393A77}" destId="{39A72757-F49B-4ABE-8972-DA4794E22A15}" srcOrd="0" destOrd="0" presId="urn:microsoft.com/office/officeart/2018/2/layout/IconCircleList"/>
    <dgm:cxn modelId="{EC45827B-8177-422A-82C6-F78BD4CF15DC}" type="presParOf" srcId="{14136668-ED9E-41B8-950A-477B62393A77}" destId="{0A56F0D9-11DD-4F82-ADD0-46B7A2F7D0E3}" srcOrd="1" destOrd="0" presId="urn:microsoft.com/office/officeart/2018/2/layout/IconCircleList"/>
    <dgm:cxn modelId="{F6BC4E07-78F1-4894-8FD0-C1D0F539D05F}" type="presParOf" srcId="{14136668-ED9E-41B8-950A-477B62393A77}" destId="{20875F55-A933-4374-92A9-72CD20CA1F52}" srcOrd="2" destOrd="0" presId="urn:microsoft.com/office/officeart/2018/2/layout/IconCircleList"/>
    <dgm:cxn modelId="{B275069F-BC61-4E0E-AAA1-796AD321BEFC}" type="presParOf" srcId="{14136668-ED9E-41B8-950A-477B62393A77}" destId="{CDF109C7-A597-4333-BE26-CCBB6268E71D}" srcOrd="3" destOrd="0" presId="urn:microsoft.com/office/officeart/2018/2/layout/IconCircle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438A92E1-AF31-44A2-A8EE-6FCFD497628B}" type="doc">
      <dgm:prSet loTypeId="urn:microsoft.com/office/officeart/2005/8/layout/equation2" loCatId="relationship" qsTypeId="urn:microsoft.com/office/officeart/2005/8/quickstyle/simple1" qsCatId="simple" csTypeId="urn:microsoft.com/office/officeart/2005/8/colors/accent1_2" csCatId="accent1" phldr="1"/>
      <dgm:spPr/>
    </dgm:pt>
    <dgm:pt modelId="{B047E126-4C3A-4FD5-B949-DC76B4192C1F}">
      <dgm:prSet phldrT="[Text]"/>
      <dgm:spPr/>
      <dgm:t>
        <a:bodyPr/>
        <a:lstStyle/>
        <a:p>
          <a:r>
            <a:rPr lang="en-AU"/>
            <a:t>New or Existing projects</a:t>
          </a:r>
        </a:p>
      </dgm:t>
    </dgm:pt>
    <dgm:pt modelId="{901FEAF4-4927-470C-B3F5-B8346308B957}" type="parTrans" cxnId="{B695B1A8-5EC7-4618-A57D-CB8D66DEFADB}">
      <dgm:prSet/>
      <dgm:spPr/>
      <dgm:t>
        <a:bodyPr/>
        <a:lstStyle/>
        <a:p>
          <a:endParaRPr lang="en-AU"/>
        </a:p>
      </dgm:t>
    </dgm:pt>
    <dgm:pt modelId="{0312FD3B-E633-4AE0-8457-E2E2BEB2A630}" type="sibTrans" cxnId="{B695B1A8-5EC7-4618-A57D-CB8D66DEFADB}">
      <dgm:prSet/>
      <dgm:spPr/>
      <dgm:t>
        <a:bodyPr/>
        <a:lstStyle/>
        <a:p>
          <a:endParaRPr lang="en-AU"/>
        </a:p>
      </dgm:t>
    </dgm:pt>
    <dgm:pt modelId="{A908C6EE-39A7-42AA-8C57-3BEF7A32A72D}">
      <dgm:prSet phldrT="[Text]"/>
      <dgm:spPr/>
      <dgm:t>
        <a:bodyPr/>
        <a:lstStyle/>
        <a:p>
          <a:r>
            <a:rPr lang="en-AU"/>
            <a:t>Field apps/tools</a:t>
          </a:r>
        </a:p>
      </dgm:t>
    </dgm:pt>
    <dgm:pt modelId="{1988DEE0-F33B-48AA-A42D-5CEB6B34C88C}" type="parTrans" cxnId="{7D2DA9A4-8835-4458-B580-8D763DD22F62}">
      <dgm:prSet/>
      <dgm:spPr/>
      <dgm:t>
        <a:bodyPr/>
        <a:lstStyle/>
        <a:p>
          <a:endParaRPr lang="en-AU"/>
        </a:p>
      </dgm:t>
    </dgm:pt>
    <dgm:pt modelId="{4AB53FDC-66EE-47C5-9328-4655B8F6D621}" type="sibTrans" cxnId="{7D2DA9A4-8835-4458-B580-8D763DD22F62}">
      <dgm:prSet/>
      <dgm:spPr/>
      <dgm:t>
        <a:bodyPr/>
        <a:lstStyle/>
        <a:p>
          <a:endParaRPr lang="en-AU"/>
        </a:p>
      </dgm:t>
    </dgm:pt>
    <dgm:pt modelId="{2E707CE4-40B8-49CF-8D47-B388458C4B30}">
      <dgm:prSet phldrT="[Text]"/>
      <dgm:spPr/>
      <dgm:t>
        <a:bodyPr/>
        <a:lstStyle/>
        <a:p>
          <a:r>
            <a:rPr lang="en-AU"/>
            <a:t>Quality time for interp. &amp; interrogation</a:t>
          </a:r>
        </a:p>
      </dgm:t>
    </dgm:pt>
    <dgm:pt modelId="{EDE620CB-19C6-4DE9-9572-EFEBBE3DB4FC}" type="parTrans" cxnId="{BAB74C9F-65F0-455B-928D-A8698F9D4D61}">
      <dgm:prSet/>
      <dgm:spPr/>
      <dgm:t>
        <a:bodyPr/>
        <a:lstStyle/>
        <a:p>
          <a:endParaRPr lang="en-AU"/>
        </a:p>
      </dgm:t>
    </dgm:pt>
    <dgm:pt modelId="{6C23B40B-36D6-479B-AEE4-26E63B6512A7}" type="sibTrans" cxnId="{BAB74C9F-65F0-455B-928D-A8698F9D4D61}">
      <dgm:prSet/>
      <dgm:spPr/>
      <dgm:t>
        <a:bodyPr/>
        <a:lstStyle/>
        <a:p>
          <a:endParaRPr lang="en-AU"/>
        </a:p>
      </dgm:t>
    </dgm:pt>
    <dgm:pt modelId="{24A42581-1617-4E0F-9148-9C87366305A6}">
      <dgm:prSet phldrT="[Text]"/>
      <dgm:spPr/>
      <dgm:t>
        <a:bodyPr/>
        <a:lstStyle/>
        <a:p>
          <a:r>
            <a:rPr lang="en-AU"/>
            <a:t>Baseline integration</a:t>
          </a:r>
        </a:p>
      </dgm:t>
    </dgm:pt>
    <dgm:pt modelId="{F49543DD-734C-4505-A26C-4781650100B0}" type="parTrans" cxnId="{C64CA354-F708-4D69-9E47-F01E39042616}">
      <dgm:prSet/>
      <dgm:spPr/>
      <dgm:t>
        <a:bodyPr/>
        <a:lstStyle/>
        <a:p>
          <a:endParaRPr lang="en-AU"/>
        </a:p>
      </dgm:t>
    </dgm:pt>
    <dgm:pt modelId="{10FB0D9A-8BA4-4F7C-A2FE-345FB48FD8FA}" type="sibTrans" cxnId="{C64CA354-F708-4D69-9E47-F01E39042616}">
      <dgm:prSet/>
      <dgm:spPr/>
      <dgm:t>
        <a:bodyPr/>
        <a:lstStyle/>
        <a:p>
          <a:endParaRPr lang="en-AU"/>
        </a:p>
      </dgm:t>
    </dgm:pt>
    <dgm:pt modelId="{584A6FA9-8AA9-433C-A0E4-B557FD0F4CA4}" type="pres">
      <dgm:prSet presAssocID="{438A92E1-AF31-44A2-A8EE-6FCFD497628B}" presName="Name0" presStyleCnt="0">
        <dgm:presLayoutVars>
          <dgm:dir/>
          <dgm:resizeHandles val="exact"/>
        </dgm:presLayoutVars>
      </dgm:prSet>
      <dgm:spPr/>
    </dgm:pt>
    <dgm:pt modelId="{8A01CC9E-ECEF-46C4-95E3-7807A411C012}" type="pres">
      <dgm:prSet presAssocID="{438A92E1-AF31-44A2-A8EE-6FCFD497628B}" presName="vNodes" presStyleCnt="0"/>
      <dgm:spPr/>
    </dgm:pt>
    <dgm:pt modelId="{DE7D105D-DA84-42FE-BBBF-8143AC622F18}" type="pres">
      <dgm:prSet presAssocID="{B047E126-4C3A-4FD5-B949-DC76B4192C1F}" presName="node" presStyleLbl="node1" presStyleIdx="0" presStyleCnt="4" custLinFactNeighborX="-83310">
        <dgm:presLayoutVars>
          <dgm:bulletEnabled val="1"/>
        </dgm:presLayoutVars>
      </dgm:prSet>
      <dgm:spPr/>
    </dgm:pt>
    <dgm:pt modelId="{576EE05D-24B9-4261-8600-3ED5F6AAF29F}" type="pres">
      <dgm:prSet presAssocID="{0312FD3B-E633-4AE0-8457-E2E2BEB2A630}" presName="spacerT" presStyleCnt="0"/>
      <dgm:spPr/>
    </dgm:pt>
    <dgm:pt modelId="{98DD94B9-6E20-4C4E-830E-A5B1BA1704C0}" type="pres">
      <dgm:prSet presAssocID="{0312FD3B-E633-4AE0-8457-E2E2BEB2A630}" presName="sibTrans" presStyleLbl="sibTrans2D1" presStyleIdx="0" presStyleCnt="3" custLinFactX="-43631" custLinFactNeighborX="-100000"/>
      <dgm:spPr/>
    </dgm:pt>
    <dgm:pt modelId="{CE4F243B-787A-490F-9F3A-78E39A75AC17}" type="pres">
      <dgm:prSet presAssocID="{0312FD3B-E633-4AE0-8457-E2E2BEB2A630}" presName="spacerB" presStyleCnt="0"/>
      <dgm:spPr/>
    </dgm:pt>
    <dgm:pt modelId="{171CC811-9247-49E5-AE11-EC7B36CA178D}" type="pres">
      <dgm:prSet presAssocID="{A908C6EE-39A7-42AA-8C57-3BEF7A32A72D}" presName="node" presStyleLbl="node1" presStyleIdx="1" presStyleCnt="4" custLinFactNeighborX="-83310">
        <dgm:presLayoutVars>
          <dgm:bulletEnabled val="1"/>
        </dgm:presLayoutVars>
      </dgm:prSet>
      <dgm:spPr/>
    </dgm:pt>
    <dgm:pt modelId="{BA2E5D4A-C24A-4CBB-A1F0-BB13E1F5F087}" type="pres">
      <dgm:prSet presAssocID="{4AB53FDC-66EE-47C5-9328-4655B8F6D621}" presName="spacerT" presStyleCnt="0"/>
      <dgm:spPr/>
    </dgm:pt>
    <dgm:pt modelId="{8F2B31EF-A773-4551-9895-AC5815970887}" type="pres">
      <dgm:prSet presAssocID="{4AB53FDC-66EE-47C5-9328-4655B8F6D621}" presName="sibTrans" presStyleLbl="sibTrans2D1" presStyleIdx="1" presStyleCnt="3" custLinFactX="-41033" custLinFactNeighborX="-100000" custLinFactNeighborY="14900"/>
      <dgm:spPr/>
    </dgm:pt>
    <dgm:pt modelId="{69D471A9-F54A-473A-8239-4F66DA598BCD}" type="pres">
      <dgm:prSet presAssocID="{4AB53FDC-66EE-47C5-9328-4655B8F6D621}" presName="spacerB" presStyleCnt="0"/>
      <dgm:spPr/>
    </dgm:pt>
    <dgm:pt modelId="{5CAB874C-CD5B-45C8-8C75-0AF412694A1A}" type="pres">
      <dgm:prSet presAssocID="{24A42581-1617-4E0F-9148-9C87366305A6}" presName="node" presStyleLbl="node1" presStyleIdx="2" presStyleCnt="4" custScaleX="93490" custScaleY="92244" custLinFactNeighborX="-81799" custLinFactNeighborY="14900">
        <dgm:presLayoutVars>
          <dgm:bulletEnabled val="1"/>
        </dgm:presLayoutVars>
      </dgm:prSet>
      <dgm:spPr/>
    </dgm:pt>
    <dgm:pt modelId="{B766DE95-C077-4739-B701-81C258C57215}" type="pres">
      <dgm:prSet presAssocID="{438A92E1-AF31-44A2-A8EE-6FCFD497628B}" presName="sibTransLast" presStyleLbl="sibTrans2D1" presStyleIdx="2" presStyleCnt="3"/>
      <dgm:spPr/>
    </dgm:pt>
    <dgm:pt modelId="{F7B04A75-B7D7-4B1A-A588-8B094DD95764}" type="pres">
      <dgm:prSet presAssocID="{438A92E1-AF31-44A2-A8EE-6FCFD497628B}" presName="connectorText" presStyleLbl="sibTrans2D1" presStyleIdx="2" presStyleCnt="3"/>
      <dgm:spPr/>
    </dgm:pt>
    <dgm:pt modelId="{EF1677B2-4B67-45D7-B480-B3DE6DB56452}" type="pres">
      <dgm:prSet presAssocID="{438A92E1-AF31-44A2-A8EE-6FCFD497628B}" presName="lastNode" presStyleLbl="node1" presStyleIdx="3" presStyleCnt="4" custLinFactX="71594" custLinFactNeighborX="100000" custLinFactNeighborY="0">
        <dgm:presLayoutVars>
          <dgm:bulletEnabled val="1"/>
        </dgm:presLayoutVars>
      </dgm:prSet>
      <dgm:spPr/>
    </dgm:pt>
  </dgm:ptLst>
  <dgm:cxnLst>
    <dgm:cxn modelId="{A34D501D-079C-4B78-814A-C70861DAA8DC}" type="presOf" srcId="{B047E126-4C3A-4FD5-B949-DC76B4192C1F}" destId="{DE7D105D-DA84-42FE-BBBF-8143AC622F18}" srcOrd="0" destOrd="0" presId="urn:microsoft.com/office/officeart/2005/8/layout/equation2"/>
    <dgm:cxn modelId="{A74B2D35-64F0-484B-9A51-00EB4F281CC9}" type="presOf" srcId="{4AB53FDC-66EE-47C5-9328-4655B8F6D621}" destId="{8F2B31EF-A773-4551-9895-AC5815970887}" srcOrd="0" destOrd="0" presId="urn:microsoft.com/office/officeart/2005/8/layout/equation2"/>
    <dgm:cxn modelId="{62D0456C-2701-4B3E-AB51-20FA9A132D96}" type="presOf" srcId="{438A92E1-AF31-44A2-A8EE-6FCFD497628B}" destId="{584A6FA9-8AA9-433C-A0E4-B557FD0F4CA4}" srcOrd="0" destOrd="0" presId="urn:microsoft.com/office/officeart/2005/8/layout/equation2"/>
    <dgm:cxn modelId="{46C2DA6F-CEF7-4EE5-958B-A049DB3DDCC4}" type="presOf" srcId="{10FB0D9A-8BA4-4F7C-A2FE-345FB48FD8FA}" destId="{B766DE95-C077-4739-B701-81C258C57215}" srcOrd="0" destOrd="0" presId="urn:microsoft.com/office/officeart/2005/8/layout/equation2"/>
    <dgm:cxn modelId="{87D22E74-0F77-4FA8-9915-8EBD5002330A}" type="presOf" srcId="{0312FD3B-E633-4AE0-8457-E2E2BEB2A630}" destId="{98DD94B9-6E20-4C4E-830E-A5B1BA1704C0}" srcOrd="0" destOrd="0" presId="urn:microsoft.com/office/officeart/2005/8/layout/equation2"/>
    <dgm:cxn modelId="{C64CA354-F708-4D69-9E47-F01E39042616}" srcId="{438A92E1-AF31-44A2-A8EE-6FCFD497628B}" destId="{24A42581-1617-4E0F-9148-9C87366305A6}" srcOrd="2" destOrd="0" parTransId="{F49543DD-734C-4505-A26C-4781650100B0}" sibTransId="{10FB0D9A-8BA4-4F7C-A2FE-345FB48FD8FA}"/>
    <dgm:cxn modelId="{87AEAB75-B30C-444C-8B4A-1C9CF3E28589}" type="presOf" srcId="{24A42581-1617-4E0F-9148-9C87366305A6}" destId="{5CAB874C-CD5B-45C8-8C75-0AF412694A1A}" srcOrd="0" destOrd="0" presId="urn:microsoft.com/office/officeart/2005/8/layout/equation2"/>
    <dgm:cxn modelId="{F729D875-CE19-44E7-9723-74F758AB9F2B}" type="presOf" srcId="{A908C6EE-39A7-42AA-8C57-3BEF7A32A72D}" destId="{171CC811-9247-49E5-AE11-EC7B36CA178D}" srcOrd="0" destOrd="0" presId="urn:microsoft.com/office/officeart/2005/8/layout/equation2"/>
    <dgm:cxn modelId="{6F910D7E-3036-4777-B9D6-6766F958FD63}" type="presOf" srcId="{10FB0D9A-8BA4-4F7C-A2FE-345FB48FD8FA}" destId="{F7B04A75-B7D7-4B1A-A588-8B094DD95764}" srcOrd="1" destOrd="0" presId="urn:microsoft.com/office/officeart/2005/8/layout/equation2"/>
    <dgm:cxn modelId="{BAB74C9F-65F0-455B-928D-A8698F9D4D61}" srcId="{438A92E1-AF31-44A2-A8EE-6FCFD497628B}" destId="{2E707CE4-40B8-49CF-8D47-B388458C4B30}" srcOrd="3" destOrd="0" parTransId="{EDE620CB-19C6-4DE9-9572-EFEBBE3DB4FC}" sibTransId="{6C23B40B-36D6-479B-AEE4-26E63B6512A7}"/>
    <dgm:cxn modelId="{7D2DA9A4-8835-4458-B580-8D763DD22F62}" srcId="{438A92E1-AF31-44A2-A8EE-6FCFD497628B}" destId="{A908C6EE-39A7-42AA-8C57-3BEF7A32A72D}" srcOrd="1" destOrd="0" parTransId="{1988DEE0-F33B-48AA-A42D-5CEB6B34C88C}" sibTransId="{4AB53FDC-66EE-47C5-9328-4655B8F6D621}"/>
    <dgm:cxn modelId="{B695B1A8-5EC7-4618-A57D-CB8D66DEFADB}" srcId="{438A92E1-AF31-44A2-A8EE-6FCFD497628B}" destId="{B047E126-4C3A-4FD5-B949-DC76B4192C1F}" srcOrd="0" destOrd="0" parTransId="{901FEAF4-4927-470C-B3F5-B8346308B957}" sibTransId="{0312FD3B-E633-4AE0-8457-E2E2BEB2A630}"/>
    <dgm:cxn modelId="{66B103E0-EB59-437E-A17E-9CBBFCD74696}" type="presOf" srcId="{2E707CE4-40B8-49CF-8D47-B388458C4B30}" destId="{EF1677B2-4B67-45D7-B480-B3DE6DB56452}" srcOrd="0" destOrd="0" presId="urn:microsoft.com/office/officeart/2005/8/layout/equation2"/>
    <dgm:cxn modelId="{627C3495-0C4A-46FB-AF5E-D0BDDF44F690}" type="presParOf" srcId="{584A6FA9-8AA9-433C-A0E4-B557FD0F4CA4}" destId="{8A01CC9E-ECEF-46C4-95E3-7807A411C012}" srcOrd="0" destOrd="0" presId="urn:microsoft.com/office/officeart/2005/8/layout/equation2"/>
    <dgm:cxn modelId="{2E770C37-B9B1-41F6-AC09-6803BBF9D5A9}" type="presParOf" srcId="{8A01CC9E-ECEF-46C4-95E3-7807A411C012}" destId="{DE7D105D-DA84-42FE-BBBF-8143AC622F18}" srcOrd="0" destOrd="0" presId="urn:microsoft.com/office/officeart/2005/8/layout/equation2"/>
    <dgm:cxn modelId="{AE14EEE1-E5F1-4DCF-8EC1-746D7448CAF9}" type="presParOf" srcId="{8A01CC9E-ECEF-46C4-95E3-7807A411C012}" destId="{576EE05D-24B9-4261-8600-3ED5F6AAF29F}" srcOrd="1" destOrd="0" presId="urn:microsoft.com/office/officeart/2005/8/layout/equation2"/>
    <dgm:cxn modelId="{87761390-2A5D-4458-99B3-6BD7032AD086}" type="presParOf" srcId="{8A01CC9E-ECEF-46C4-95E3-7807A411C012}" destId="{98DD94B9-6E20-4C4E-830E-A5B1BA1704C0}" srcOrd="2" destOrd="0" presId="urn:microsoft.com/office/officeart/2005/8/layout/equation2"/>
    <dgm:cxn modelId="{A3B3D9C4-BD90-4E92-9F36-14512E05E8FE}" type="presParOf" srcId="{8A01CC9E-ECEF-46C4-95E3-7807A411C012}" destId="{CE4F243B-787A-490F-9F3A-78E39A75AC17}" srcOrd="3" destOrd="0" presId="urn:microsoft.com/office/officeart/2005/8/layout/equation2"/>
    <dgm:cxn modelId="{17625A95-67A7-4E41-8D4E-674575BC26CC}" type="presParOf" srcId="{8A01CC9E-ECEF-46C4-95E3-7807A411C012}" destId="{171CC811-9247-49E5-AE11-EC7B36CA178D}" srcOrd="4" destOrd="0" presId="urn:microsoft.com/office/officeart/2005/8/layout/equation2"/>
    <dgm:cxn modelId="{D69035A2-0E26-4408-9464-3D10FBD3CCE4}" type="presParOf" srcId="{8A01CC9E-ECEF-46C4-95E3-7807A411C012}" destId="{BA2E5D4A-C24A-4CBB-A1F0-BB13E1F5F087}" srcOrd="5" destOrd="0" presId="urn:microsoft.com/office/officeart/2005/8/layout/equation2"/>
    <dgm:cxn modelId="{9965A94B-BEDE-4A8A-9109-F8779CEB766A}" type="presParOf" srcId="{8A01CC9E-ECEF-46C4-95E3-7807A411C012}" destId="{8F2B31EF-A773-4551-9895-AC5815970887}" srcOrd="6" destOrd="0" presId="urn:microsoft.com/office/officeart/2005/8/layout/equation2"/>
    <dgm:cxn modelId="{69607590-8422-4A75-9212-98D6959F6E6F}" type="presParOf" srcId="{8A01CC9E-ECEF-46C4-95E3-7807A411C012}" destId="{69D471A9-F54A-473A-8239-4F66DA598BCD}" srcOrd="7" destOrd="0" presId="urn:microsoft.com/office/officeart/2005/8/layout/equation2"/>
    <dgm:cxn modelId="{59DC2477-3C63-4857-BAF4-D968E142D999}" type="presParOf" srcId="{8A01CC9E-ECEF-46C4-95E3-7807A411C012}" destId="{5CAB874C-CD5B-45C8-8C75-0AF412694A1A}" srcOrd="8" destOrd="0" presId="urn:microsoft.com/office/officeart/2005/8/layout/equation2"/>
    <dgm:cxn modelId="{818CE076-43DE-4193-B136-F582576CEFA1}" type="presParOf" srcId="{584A6FA9-8AA9-433C-A0E4-B557FD0F4CA4}" destId="{B766DE95-C077-4739-B701-81C258C57215}" srcOrd="1" destOrd="0" presId="urn:microsoft.com/office/officeart/2005/8/layout/equation2"/>
    <dgm:cxn modelId="{C695E240-BF9A-41B7-AAF8-D53E3281C137}" type="presParOf" srcId="{B766DE95-C077-4739-B701-81C258C57215}" destId="{F7B04A75-B7D7-4B1A-A588-8B094DD95764}" srcOrd="0" destOrd="0" presId="urn:microsoft.com/office/officeart/2005/8/layout/equation2"/>
    <dgm:cxn modelId="{8E54449E-3583-452D-B5BC-6AABE931FF71}" type="presParOf" srcId="{584A6FA9-8AA9-433C-A0E4-B557FD0F4CA4}" destId="{EF1677B2-4B67-45D7-B480-B3DE6DB56452}" srcOrd="2" destOrd="0" presId="urn:microsoft.com/office/officeart/2005/8/layout/equati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A237CF-D9F2-4A00-8C13-831FB0A20CDC}">
      <dsp:nvSpPr>
        <dsp:cNvPr id="0" name=""/>
        <dsp:cNvSpPr/>
      </dsp:nvSpPr>
      <dsp:spPr>
        <a:xfrm rot="5400000">
          <a:off x="2354666" y="87076"/>
          <a:ext cx="1321331" cy="1149558"/>
        </a:xfrm>
        <a:prstGeom prst="hexagon">
          <a:avLst>
            <a:gd name="adj" fmla="val 2500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AU" sz="1300" kern="1200"/>
            <a:t>Tenement Selection</a:t>
          </a:r>
        </a:p>
      </dsp:txBody>
      <dsp:txXfrm rot="-5400000">
        <a:off x="2619691" y="207097"/>
        <a:ext cx="791280" cy="909517"/>
      </dsp:txXfrm>
    </dsp:sp>
    <dsp:sp modelId="{B7C42DA4-E060-4331-8AA2-53B400AC7D46}">
      <dsp:nvSpPr>
        <dsp:cNvPr id="0" name=""/>
        <dsp:cNvSpPr/>
      </dsp:nvSpPr>
      <dsp:spPr>
        <a:xfrm>
          <a:off x="3624994" y="265455"/>
          <a:ext cx="1474605" cy="7927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AU" sz="1300" kern="1200">
              <a:solidFill>
                <a:schemeClr val="bg1"/>
              </a:solidFill>
            </a:rPr>
            <a:t>Provides baseline environmental information</a:t>
          </a:r>
        </a:p>
      </dsp:txBody>
      <dsp:txXfrm>
        <a:off x="3624994" y="265455"/>
        <a:ext cx="1474605" cy="792798"/>
      </dsp:txXfrm>
    </dsp:sp>
    <dsp:sp modelId="{6B09FFC8-8D17-4F0A-BD6D-459C9A2A3382}">
      <dsp:nvSpPr>
        <dsp:cNvPr id="0" name=""/>
        <dsp:cNvSpPr/>
      </dsp:nvSpPr>
      <dsp:spPr>
        <a:xfrm rot="5400000">
          <a:off x="1113143" y="87076"/>
          <a:ext cx="1321331" cy="1149558"/>
        </a:xfrm>
        <a:prstGeom prst="hexagon">
          <a:avLst>
            <a:gd name="adj" fmla="val 2500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r>
            <a:rPr lang="en-AU" sz="1300" kern="1200"/>
            <a:t>Greenfields Exploration</a:t>
          </a:r>
        </a:p>
      </dsp:txBody>
      <dsp:txXfrm rot="-5400000">
        <a:off x="1378168" y="207097"/>
        <a:ext cx="791280" cy="909517"/>
      </dsp:txXfrm>
    </dsp:sp>
    <dsp:sp modelId="{57B95B85-D704-48E2-B269-045D327D64D4}">
      <dsp:nvSpPr>
        <dsp:cNvPr id="0" name=""/>
        <dsp:cNvSpPr/>
      </dsp:nvSpPr>
      <dsp:spPr>
        <a:xfrm rot="5400000">
          <a:off x="1731526" y="1208621"/>
          <a:ext cx="1321331" cy="1149558"/>
        </a:xfrm>
        <a:prstGeom prst="hexagon">
          <a:avLst>
            <a:gd name="adj" fmla="val 2500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AU" sz="1300" kern="1200"/>
            <a:t>Near Misses</a:t>
          </a:r>
        </a:p>
      </dsp:txBody>
      <dsp:txXfrm rot="-5400000">
        <a:off x="1996551" y="1328642"/>
        <a:ext cx="791280" cy="909517"/>
      </dsp:txXfrm>
    </dsp:sp>
    <dsp:sp modelId="{375B2466-FDD3-4FF7-AC3E-42351715EC4E}">
      <dsp:nvSpPr>
        <dsp:cNvPr id="0" name=""/>
        <dsp:cNvSpPr/>
      </dsp:nvSpPr>
      <dsp:spPr>
        <a:xfrm>
          <a:off x="342807" y="1387001"/>
          <a:ext cx="1427037" cy="7927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r" defTabSz="577850">
            <a:lnSpc>
              <a:spcPct val="90000"/>
            </a:lnSpc>
            <a:spcBef>
              <a:spcPct val="0"/>
            </a:spcBef>
            <a:spcAft>
              <a:spcPct val="35000"/>
            </a:spcAft>
            <a:buNone/>
          </a:pPr>
          <a:r>
            <a:rPr lang="en-AU" sz="1300" kern="1200">
              <a:solidFill>
                <a:schemeClr val="bg1"/>
              </a:solidFill>
            </a:rPr>
            <a:t>Indications of alteration</a:t>
          </a:r>
        </a:p>
      </dsp:txBody>
      <dsp:txXfrm>
        <a:off x="342807" y="1387001"/>
        <a:ext cx="1427037" cy="792798"/>
      </dsp:txXfrm>
    </dsp:sp>
    <dsp:sp modelId="{802D1152-32D5-488D-8A20-ABFD32BB6594}">
      <dsp:nvSpPr>
        <dsp:cNvPr id="0" name=""/>
        <dsp:cNvSpPr/>
      </dsp:nvSpPr>
      <dsp:spPr>
        <a:xfrm rot="5400000">
          <a:off x="2973049" y="1208621"/>
          <a:ext cx="1321331" cy="1149558"/>
        </a:xfrm>
        <a:prstGeom prst="hexagon">
          <a:avLst>
            <a:gd name="adj" fmla="val 2500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r>
            <a:rPr lang="en-AU" sz="1200" kern="1200"/>
            <a:t>Moving into thicker cover/basins</a:t>
          </a:r>
        </a:p>
      </dsp:txBody>
      <dsp:txXfrm rot="-5400000">
        <a:off x="3238074" y="1328642"/>
        <a:ext cx="791280" cy="909517"/>
      </dsp:txXfrm>
    </dsp:sp>
    <dsp:sp modelId="{8B122696-670E-4FA3-BFED-53D88AE3F70B}">
      <dsp:nvSpPr>
        <dsp:cNvPr id="0" name=""/>
        <dsp:cNvSpPr/>
      </dsp:nvSpPr>
      <dsp:spPr>
        <a:xfrm rot="5400000">
          <a:off x="2354666" y="2330167"/>
          <a:ext cx="1321331" cy="1149558"/>
        </a:xfrm>
        <a:prstGeom prst="hexagon">
          <a:avLst>
            <a:gd name="adj" fmla="val 2500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AU" sz="1300" kern="1200"/>
            <a:t>Detects known mineral systems</a:t>
          </a:r>
        </a:p>
      </dsp:txBody>
      <dsp:txXfrm rot="-5400000">
        <a:off x="2619691" y="2450188"/>
        <a:ext cx="791280" cy="909517"/>
      </dsp:txXfrm>
    </dsp:sp>
    <dsp:sp modelId="{02BF6215-5810-4728-A834-B5348AA87D08}">
      <dsp:nvSpPr>
        <dsp:cNvPr id="0" name=""/>
        <dsp:cNvSpPr/>
      </dsp:nvSpPr>
      <dsp:spPr>
        <a:xfrm>
          <a:off x="3624994" y="2508547"/>
          <a:ext cx="1474605" cy="7927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AU" sz="1300" kern="1200">
              <a:solidFill>
                <a:schemeClr val="bg1"/>
              </a:solidFill>
            </a:rPr>
            <a:t>Trialled on many commodities (Au, Base Metals, U)</a:t>
          </a:r>
        </a:p>
      </dsp:txBody>
      <dsp:txXfrm>
        <a:off x="3624994" y="2508547"/>
        <a:ext cx="1474605" cy="792798"/>
      </dsp:txXfrm>
    </dsp:sp>
    <dsp:sp modelId="{47F4ED1C-03C4-4527-B396-699E0F8D13A8}">
      <dsp:nvSpPr>
        <dsp:cNvPr id="0" name=""/>
        <dsp:cNvSpPr/>
      </dsp:nvSpPr>
      <dsp:spPr>
        <a:xfrm rot="5400000">
          <a:off x="1113143" y="2330167"/>
          <a:ext cx="1321331" cy="1149558"/>
        </a:xfrm>
        <a:prstGeom prst="hexagon">
          <a:avLst>
            <a:gd name="adj" fmla="val 2500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r>
            <a:rPr lang="en-AU" sz="1300" kern="1200"/>
            <a:t>Detects weathering </a:t>
          </a:r>
          <a:r>
            <a:rPr lang="en-AU" sz="1300" kern="1200" err="1"/>
            <a:t>sulfides</a:t>
          </a:r>
          <a:endParaRPr lang="en-AU" sz="1300" kern="1200"/>
        </a:p>
      </dsp:txBody>
      <dsp:txXfrm rot="-5400000">
        <a:off x="1378168" y="2450188"/>
        <a:ext cx="791280" cy="90951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FA89B6-FBC7-49A2-9FBB-AEDFCC80E34E}">
      <dsp:nvSpPr>
        <dsp:cNvPr id="0" name=""/>
        <dsp:cNvSpPr/>
      </dsp:nvSpPr>
      <dsp:spPr>
        <a:xfrm rot="2938672">
          <a:off x="1084437" y="3337658"/>
          <a:ext cx="1232099" cy="66005"/>
        </a:xfrm>
        <a:custGeom>
          <a:avLst/>
          <a:gdLst/>
          <a:ahLst/>
          <a:cxnLst/>
          <a:rect l="0" t="0" r="0" b="0"/>
          <a:pathLst>
            <a:path>
              <a:moveTo>
                <a:pt x="0" y="33002"/>
              </a:moveTo>
              <a:lnTo>
                <a:pt x="1232099" y="3300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2B64E31-892A-4790-8159-13E708DD2784}">
      <dsp:nvSpPr>
        <dsp:cNvPr id="0" name=""/>
        <dsp:cNvSpPr/>
      </dsp:nvSpPr>
      <dsp:spPr>
        <a:xfrm rot="1113188">
          <a:off x="1328849" y="2744469"/>
          <a:ext cx="1469937" cy="66005"/>
        </a:xfrm>
        <a:custGeom>
          <a:avLst/>
          <a:gdLst/>
          <a:ahLst/>
          <a:cxnLst/>
          <a:rect l="0" t="0" r="0" b="0"/>
          <a:pathLst>
            <a:path>
              <a:moveTo>
                <a:pt x="0" y="33002"/>
              </a:moveTo>
              <a:lnTo>
                <a:pt x="1469937" y="3300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1091B08-75D2-4768-905B-104640091D87}">
      <dsp:nvSpPr>
        <dsp:cNvPr id="0" name=""/>
        <dsp:cNvSpPr/>
      </dsp:nvSpPr>
      <dsp:spPr>
        <a:xfrm rot="20684891">
          <a:off x="1340437" y="1980194"/>
          <a:ext cx="1510944" cy="66005"/>
        </a:xfrm>
        <a:custGeom>
          <a:avLst/>
          <a:gdLst/>
          <a:ahLst/>
          <a:cxnLst/>
          <a:rect l="0" t="0" r="0" b="0"/>
          <a:pathLst>
            <a:path>
              <a:moveTo>
                <a:pt x="0" y="33002"/>
              </a:moveTo>
              <a:lnTo>
                <a:pt x="1510944" y="3300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892E04E-82DF-4327-971B-CEE98B6F09D7}">
      <dsp:nvSpPr>
        <dsp:cNvPr id="0" name=""/>
        <dsp:cNvSpPr/>
      </dsp:nvSpPr>
      <dsp:spPr>
        <a:xfrm rot="18576684">
          <a:off x="1057835" y="1324873"/>
          <a:ext cx="1187623" cy="66005"/>
        </a:xfrm>
        <a:custGeom>
          <a:avLst/>
          <a:gdLst/>
          <a:ahLst/>
          <a:cxnLst/>
          <a:rect l="0" t="0" r="0" b="0"/>
          <a:pathLst>
            <a:path>
              <a:moveTo>
                <a:pt x="0" y="33002"/>
              </a:moveTo>
              <a:lnTo>
                <a:pt x="1187623" y="3300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69303C3-53B4-4ECD-8385-D6964714B3EE}">
      <dsp:nvSpPr>
        <dsp:cNvPr id="0" name=""/>
        <dsp:cNvSpPr/>
      </dsp:nvSpPr>
      <dsp:spPr>
        <a:xfrm>
          <a:off x="-41694" y="1448445"/>
          <a:ext cx="1726944" cy="1761421"/>
        </a:xfrm>
        <a:prstGeom prst="ellipse">
          <a:avLst/>
        </a:prstGeom>
        <a:solidFill>
          <a:srgbClr val="001D34">
            <a:alpha val="75000"/>
          </a:srgbClr>
        </a:solidFill>
        <a:ln w="254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sp>
    <dsp:sp modelId="{84688949-B995-4768-B2F3-AA756C620B0D}">
      <dsp:nvSpPr>
        <dsp:cNvPr id="0" name=""/>
        <dsp:cNvSpPr/>
      </dsp:nvSpPr>
      <dsp:spPr>
        <a:xfrm>
          <a:off x="1872207" y="128408"/>
          <a:ext cx="872130" cy="872130"/>
        </a:xfrm>
        <a:prstGeom prst="ellipse">
          <a:avLst/>
        </a:prstGeom>
        <a:solidFill>
          <a:srgbClr val="757579">
            <a:alpha val="75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AU" sz="1400" kern="1200"/>
            <a:t>Upload data</a:t>
          </a:r>
        </a:p>
      </dsp:txBody>
      <dsp:txXfrm>
        <a:off x="1999927" y="256128"/>
        <a:ext cx="616690" cy="616690"/>
      </dsp:txXfrm>
    </dsp:sp>
    <dsp:sp modelId="{91EEB787-3133-49FD-BB08-7093E877B12E}">
      <dsp:nvSpPr>
        <dsp:cNvPr id="0" name=""/>
        <dsp:cNvSpPr/>
      </dsp:nvSpPr>
      <dsp:spPr>
        <a:xfrm>
          <a:off x="2808312" y="1224140"/>
          <a:ext cx="934746" cy="934746"/>
        </a:xfrm>
        <a:prstGeom prst="ellipse">
          <a:avLst/>
        </a:prstGeom>
        <a:solidFill>
          <a:srgbClr val="1E22AA">
            <a:alpha val="65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AU" sz="1400" kern="1200"/>
            <a:t>Map the columns</a:t>
          </a:r>
        </a:p>
      </dsp:txBody>
      <dsp:txXfrm>
        <a:off x="2945202" y="1361030"/>
        <a:ext cx="660966" cy="660966"/>
      </dsp:txXfrm>
    </dsp:sp>
    <dsp:sp modelId="{4C1E36F5-C541-4197-BEB0-0596105D4BF3}">
      <dsp:nvSpPr>
        <dsp:cNvPr id="0" name=""/>
        <dsp:cNvSpPr/>
      </dsp:nvSpPr>
      <dsp:spPr>
        <a:xfrm>
          <a:off x="2736299" y="2692664"/>
          <a:ext cx="934746" cy="934746"/>
        </a:xfrm>
        <a:prstGeom prst="ellipse">
          <a:avLst/>
        </a:prstGeom>
        <a:solidFill>
          <a:srgbClr val="007377">
            <a:alpha val="75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AU" sz="1400" kern="1200"/>
            <a:t>Process the indices</a:t>
          </a:r>
        </a:p>
      </dsp:txBody>
      <dsp:txXfrm>
        <a:off x="2873189" y="2829554"/>
        <a:ext cx="660966" cy="660966"/>
      </dsp:txXfrm>
    </dsp:sp>
    <dsp:sp modelId="{FAC36D79-CB93-4B9F-97F5-49C42F2624D9}">
      <dsp:nvSpPr>
        <dsp:cNvPr id="0" name=""/>
        <dsp:cNvSpPr/>
      </dsp:nvSpPr>
      <dsp:spPr>
        <a:xfrm>
          <a:off x="1944218" y="3720682"/>
          <a:ext cx="934746" cy="934746"/>
        </a:xfrm>
        <a:prstGeom prst="ellipse">
          <a:avLst/>
        </a:prstGeom>
        <a:solidFill>
          <a:srgbClr val="6D2077"/>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AU" sz="1400" kern="1200"/>
            <a:t>Explore the results</a:t>
          </a:r>
        </a:p>
      </dsp:txBody>
      <dsp:txXfrm>
        <a:off x="2081108" y="3857572"/>
        <a:ext cx="660966" cy="66096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A237CF-D9F2-4A00-8C13-831FB0A20CDC}">
      <dsp:nvSpPr>
        <dsp:cNvPr id="0" name=""/>
        <dsp:cNvSpPr/>
      </dsp:nvSpPr>
      <dsp:spPr>
        <a:xfrm rot="5400000">
          <a:off x="1999773" y="73951"/>
          <a:ext cx="1122181" cy="976297"/>
        </a:xfrm>
        <a:prstGeom prst="hexagon">
          <a:avLst>
            <a:gd name="adj" fmla="val 2500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AU" sz="1100" kern="1200"/>
            <a:t>Tenement Selection</a:t>
          </a:r>
        </a:p>
      </dsp:txBody>
      <dsp:txXfrm rot="-5400000">
        <a:off x="2224855" y="175882"/>
        <a:ext cx="672017" cy="772435"/>
      </dsp:txXfrm>
    </dsp:sp>
    <dsp:sp modelId="{B7C42DA4-E060-4331-8AA2-53B400AC7D46}">
      <dsp:nvSpPr>
        <dsp:cNvPr id="0" name=""/>
        <dsp:cNvSpPr/>
      </dsp:nvSpPr>
      <dsp:spPr>
        <a:xfrm>
          <a:off x="3078638" y="225446"/>
          <a:ext cx="1252354" cy="6733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lang="en-AU" sz="1100" kern="1200">
              <a:solidFill>
                <a:schemeClr val="tx1"/>
              </a:solidFill>
            </a:rPr>
            <a:t>Provides baseline environmental information</a:t>
          </a:r>
        </a:p>
      </dsp:txBody>
      <dsp:txXfrm>
        <a:off x="3078638" y="225446"/>
        <a:ext cx="1252354" cy="673308"/>
      </dsp:txXfrm>
    </dsp:sp>
    <dsp:sp modelId="{6B09FFC8-8D17-4F0A-BD6D-459C9A2A3382}">
      <dsp:nvSpPr>
        <dsp:cNvPr id="0" name=""/>
        <dsp:cNvSpPr/>
      </dsp:nvSpPr>
      <dsp:spPr>
        <a:xfrm rot="5400000">
          <a:off x="945371" y="73951"/>
          <a:ext cx="1122181" cy="976297"/>
        </a:xfrm>
        <a:prstGeom prst="hexagon">
          <a:avLst>
            <a:gd name="adj" fmla="val 2500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r>
            <a:rPr lang="en-AU" sz="1100" kern="1200"/>
            <a:t>Greenfields Exploration</a:t>
          </a:r>
        </a:p>
      </dsp:txBody>
      <dsp:txXfrm rot="-5400000">
        <a:off x="1170453" y="175882"/>
        <a:ext cx="672017" cy="772435"/>
      </dsp:txXfrm>
    </dsp:sp>
    <dsp:sp modelId="{57B95B85-D704-48E2-B269-045D327D64D4}">
      <dsp:nvSpPr>
        <dsp:cNvPr id="0" name=""/>
        <dsp:cNvSpPr/>
      </dsp:nvSpPr>
      <dsp:spPr>
        <a:xfrm rot="5400000">
          <a:off x="1470552" y="1026459"/>
          <a:ext cx="1122181" cy="976297"/>
        </a:xfrm>
        <a:prstGeom prst="hexagon">
          <a:avLst>
            <a:gd name="adj" fmla="val 2500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AU" sz="1100" kern="1200"/>
            <a:t>Near Misses</a:t>
          </a:r>
        </a:p>
      </dsp:txBody>
      <dsp:txXfrm rot="-5400000">
        <a:off x="1695634" y="1128390"/>
        <a:ext cx="672017" cy="772435"/>
      </dsp:txXfrm>
    </dsp:sp>
    <dsp:sp modelId="{375B2466-FDD3-4FF7-AC3E-42351715EC4E}">
      <dsp:nvSpPr>
        <dsp:cNvPr id="0" name=""/>
        <dsp:cNvSpPr/>
      </dsp:nvSpPr>
      <dsp:spPr>
        <a:xfrm>
          <a:off x="291140" y="1177953"/>
          <a:ext cx="1211955" cy="6733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r" defTabSz="488950">
            <a:lnSpc>
              <a:spcPct val="90000"/>
            </a:lnSpc>
            <a:spcBef>
              <a:spcPct val="0"/>
            </a:spcBef>
            <a:spcAft>
              <a:spcPct val="35000"/>
            </a:spcAft>
            <a:buNone/>
          </a:pPr>
          <a:r>
            <a:rPr lang="en-AU" sz="1100" kern="1200">
              <a:solidFill>
                <a:schemeClr val="tx1"/>
              </a:solidFill>
            </a:rPr>
            <a:t>Indications of alteration</a:t>
          </a:r>
        </a:p>
      </dsp:txBody>
      <dsp:txXfrm>
        <a:off x="291140" y="1177953"/>
        <a:ext cx="1211955" cy="673308"/>
      </dsp:txXfrm>
    </dsp:sp>
    <dsp:sp modelId="{802D1152-32D5-488D-8A20-ABFD32BB6594}">
      <dsp:nvSpPr>
        <dsp:cNvPr id="0" name=""/>
        <dsp:cNvSpPr/>
      </dsp:nvSpPr>
      <dsp:spPr>
        <a:xfrm rot="5400000">
          <a:off x="2524954" y="1026459"/>
          <a:ext cx="1122181" cy="976297"/>
        </a:xfrm>
        <a:prstGeom prst="hexagon">
          <a:avLst>
            <a:gd name="adj" fmla="val 2500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r>
            <a:rPr lang="en-AU" sz="1000" kern="1200"/>
            <a:t>Moving into thicker cover/basins</a:t>
          </a:r>
        </a:p>
      </dsp:txBody>
      <dsp:txXfrm rot="-5400000">
        <a:off x="2750036" y="1128390"/>
        <a:ext cx="672017" cy="772435"/>
      </dsp:txXfrm>
    </dsp:sp>
    <dsp:sp modelId="{8B122696-670E-4FA3-BFED-53D88AE3F70B}">
      <dsp:nvSpPr>
        <dsp:cNvPr id="0" name=""/>
        <dsp:cNvSpPr/>
      </dsp:nvSpPr>
      <dsp:spPr>
        <a:xfrm rot="5400000">
          <a:off x="1999773" y="1978966"/>
          <a:ext cx="1122181" cy="976297"/>
        </a:xfrm>
        <a:prstGeom prst="hexagon">
          <a:avLst>
            <a:gd name="adj" fmla="val 2500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AU" sz="1100" kern="1200"/>
            <a:t>Detects known mineral systems</a:t>
          </a:r>
        </a:p>
      </dsp:txBody>
      <dsp:txXfrm rot="-5400000">
        <a:off x="2224855" y="2080897"/>
        <a:ext cx="672017" cy="772435"/>
      </dsp:txXfrm>
    </dsp:sp>
    <dsp:sp modelId="{02BF6215-5810-4728-A834-B5348AA87D08}">
      <dsp:nvSpPr>
        <dsp:cNvPr id="0" name=""/>
        <dsp:cNvSpPr/>
      </dsp:nvSpPr>
      <dsp:spPr>
        <a:xfrm>
          <a:off x="3078638" y="2130461"/>
          <a:ext cx="1252354" cy="6733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lang="en-AU" sz="1100" kern="1200">
              <a:solidFill>
                <a:schemeClr val="tx1"/>
              </a:solidFill>
            </a:rPr>
            <a:t>Trialled on many commodities (Au, Base Metals, U)</a:t>
          </a:r>
        </a:p>
      </dsp:txBody>
      <dsp:txXfrm>
        <a:off x="3078638" y="2130461"/>
        <a:ext cx="1252354" cy="673308"/>
      </dsp:txXfrm>
    </dsp:sp>
    <dsp:sp modelId="{47F4ED1C-03C4-4527-B396-699E0F8D13A8}">
      <dsp:nvSpPr>
        <dsp:cNvPr id="0" name=""/>
        <dsp:cNvSpPr/>
      </dsp:nvSpPr>
      <dsp:spPr>
        <a:xfrm rot="5400000">
          <a:off x="945371" y="1978966"/>
          <a:ext cx="1122181" cy="976297"/>
        </a:xfrm>
        <a:prstGeom prst="hexagon">
          <a:avLst>
            <a:gd name="adj" fmla="val 2500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r>
            <a:rPr lang="en-AU" sz="1100" kern="1200"/>
            <a:t>Detects weathering </a:t>
          </a:r>
          <a:r>
            <a:rPr lang="en-AU" sz="1100" kern="1200" err="1"/>
            <a:t>sulfides</a:t>
          </a:r>
          <a:endParaRPr lang="en-AU" sz="1100" kern="1200"/>
        </a:p>
      </dsp:txBody>
      <dsp:txXfrm rot="-5400000">
        <a:off x="1170453" y="2080897"/>
        <a:ext cx="672017" cy="77243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D3F70B-5F02-4812-B50C-2EBBFEB05EC6}">
      <dsp:nvSpPr>
        <dsp:cNvPr id="0" name=""/>
        <dsp:cNvSpPr/>
      </dsp:nvSpPr>
      <dsp:spPr>
        <a:xfrm>
          <a:off x="277646" y="115"/>
          <a:ext cx="910420" cy="546252"/>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AU" sz="1400" kern="1200"/>
            <a:t>Pre-Prototype</a:t>
          </a:r>
        </a:p>
      </dsp:txBody>
      <dsp:txXfrm>
        <a:off x="293645" y="16114"/>
        <a:ext cx="878422" cy="514254"/>
      </dsp:txXfrm>
    </dsp:sp>
    <dsp:sp modelId="{1C37047D-BE7D-4A98-A20B-17E04E0888E7}">
      <dsp:nvSpPr>
        <dsp:cNvPr id="0" name=""/>
        <dsp:cNvSpPr/>
      </dsp:nvSpPr>
      <dsp:spPr>
        <a:xfrm>
          <a:off x="1268183" y="160349"/>
          <a:ext cx="193009" cy="225784"/>
        </a:xfrm>
        <a:prstGeom prst="rightArrow">
          <a:avLst>
            <a:gd name="adj1" fmla="val 60000"/>
            <a:gd name="adj2" fmla="val 50000"/>
          </a:avLst>
        </a:prstGeom>
        <a:solidFill>
          <a:schemeClr val="accent5">
            <a:hueOff val="0"/>
            <a:satOff val="0"/>
            <a:lumOff val="0"/>
            <a:alphaOff val="0"/>
          </a:schemeClr>
        </a:solidFill>
        <a:ln>
          <a:solidFill>
            <a:srgbClr val="FFFFFF"/>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AU" sz="900" kern="1200"/>
        </a:p>
      </dsp:txBody>
      <dsp:txXfrm>
        <a:off x="1268183" y="205506"/>
        <a:ext cx="135106" cy="135470"/>
      </dsp:txXfrm>
    </dsp:sp>
    <dsp:sp modelId="{CC605A08-C4DE-4B21-93A7-6C19506006B5}">
      <dsp:nvSpPr>
        <dsp:cNvPr id="0" name=""/>
        <dsp:cNvSpPr/>
      </dsp:nvSpPr>
      <dsp:spPr>
        <a:xfrm>
          <a:off x="1552235" y="115"/>
          <a:ext cx="910420" cy="546252"/>
        </a:xfrm>
        <a:prstGeom prst="roundRect">
          <a:avLst>
            <a:gd name="adj" fmla="val 10000"/>
          </a:avLst>
        </a:prstGeom>
        <a:solidFill>
          <a:schemeClr val="accent5">
            <a:hueOff val="2221789"/>
            <a:satOff val="-14126"/>
            <a:lumOff val="209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AU" sz="1400" kern="1200"/>
            <a:t>Prototype</a:t>
          </a:r>
        </a:p>
      </dsp:txBody>
      <dsp:txXfrm>
        <a:off x="1568234" y="16114"/>
        <a:ext cx="878422" cy="514254"/>
      </dsp:txXfrm>
    </dsp:sp>
    <dsp:sp modelId="{3AEC142B-8540-4A4C-BBDB-8E7B8C955C25}">
      <dsp:nvSpPr>
        <dsp:cNvPr id="0" name=""/>
        <dsp:cNvSpPr/>
      </dsp:nvSpPr>
      <dsp:spPr>
        <a:xfrm>
          <a:off x="2542772" y="160349"/>
          <a:ext cx="193009" cy="225784"/>
        </a:xfrm>
        <a:prstGeom prst="rightArrow">
          <a:avLst>
            <a:gd name="adj1" fmla="val 60000"/>
            <a:gd name="adj2" fmla="val 50000"/>
          </a:avLst>
        </a:prstGeom>
        <a:solidFill>
          <a:schemeClr val="accent5">
            <a:hueOff val="3332683"/>
            <a:satOff val="-21189"/>
            <a:lumOff val="3137"/>
            <a:alphaOff val="0"/>
          </a:schemeClr>
        </a:solidFill>
        <a:ln>
          <a:solidFill>
            <a:srgbClr val="FFFFFF"/>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AU" sz="900" kern="1200"/>
        </a:p>
      </dsp:txBody>
      <dsp:txXfrm>
        <a:off x="2542772" y="205506"/>
        <a:ext cx="135106" cy="135470"/>
      </dsp:txXfrm>
    </dsp:sp>
    <dsp:sp modelId="{0B8D4745-5786-471A-B061-19C61EA228E8}">
      <dsp:nvSpPr>
        <dsp:cNvPr id="0" name=""/>
        <dsp:cNvSpPr/>
      </dsp:nvSpPr>
      <dsp:spPr>
        <a:xfrm>
          <a:off x="2826824" y="115"/>
          <a:ext cx="910420" cy="546252"/>
        </a:xfrm>
        <a:prstGeom prst="roundRect">
          <a:avLst>
            <a:gd name="adj" fmla="val 10000"/>
          </a:avLst>
        </a:prstGeom>
        <a:solidFill>
          <a:schemeClr val="accent5">
            <a:hueOff val="4443577"/>
            <a:satOff val="-28253"/>
            <a:lumOff val="418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AU" sz="1400" kern="1200"/>
            <a:t>Research Ready</a:t>
          </a:r>
        </a:p>
      </dsp:txBody>
      <dsp:txXfrm>
        <a:off x="2842823" y="16114"/>
        <a:ext cx="878422" cy="514254"/>
      </dsp:txXfrm>
    </dsp:sp>
    <dsp:sp modelId="{F1693F95-AF24-4D2C-A6E6-2BD2F7D9BAD2}">
      <dsp:nvSpPr>
        <dsp:cNvPr id="0" name=""/>
        <dsp:cNvSpPr/>
      </dsp:nvSpPr>
      <dsp:spPr>
        <a:xfrm>
          <a:off x="3817361" y="160349"/>
          <a:ext cx="193009" cy="225784"/>
        </a:xfrm>
        <a:prstGeom prst="rightArrow">
          <a:avLst>
            <a:gd name="adj1" fmla="val 60000"/>
            <a:gd name="adj2" fmla="val 50000"/>
          </a:avLst>
        </a:prstGeom>
        <a:solidFill>
          <a:schemeClr val="accent5">
            <a:hueOff val="6665366"/>
            <a:satOff val="-42379"/>
            <a:lumOff val="6274"/>
            <a:alphaOff val="0"/>
          </a:schemeClr>
        </a:solidFill>
        <a:ln>
          <a:solidFill>
            <a:srgbClr val="FFFFFF"/>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AU" sz="900" kern="1200"/>
        </a:p>
      </dsp:txBody>
      <dsp:txXfrm>
        <a:off x="3817361" y="205506"/>
        <a:ext cx="135106" cy="135470"/>
      </dsp:txXfrm>
    </dsp:sp>
    <dsp:sp modelId="{2AD704E4-986A-4B00-A4A1-C46A257FBEF6}">
      <dsp:nvSpPr>
        <dsp:cNvPr id="0" name=""/>
        <dsp:cNvSpPr/>
      </dsp:nvSpPr>
      <dsp:spPr>
        <a:xfrm>
          <a:off x="4101413" y="115"/>
          <a:ext cx="910420" cy="546252"/>
        </a:xfrm>
        <a:prstGeom prst="roundRect">
          <a:avLst>
            <a:gd name="adj" fmla="val 10000"/>
          </a:avLst>
        </a:prstGeom>
        <a:solidFill>
          <a:schemeClr val="accent5">
            <a:hueOff val="6665366"/>
            <a:satOff val="-42379"/>
            <a:lumOff val="627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AU" sz="1400" kern="1200"/>
            <a:t>Industry Ready</a:t>
          </a:r>
        </a:p>
      </dsp:txBody>
      <dsp:txXfrm>
        <a:off x="4117412" y="16114"/>
        <a:ext cx="878422" cy="51425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9158B7-D603-4C20-9829-5B060134463E}">
      <dsp:nvSpPr>
        <dsp:cNvPr id="0" name=""/>
        <dsp:cNvSpPr/>
      </dsp:nvSpPr>
      <dsp:spPr>
        <a:xfrm>
          <a:off x="0" y="0"/>
          <a:ext cx="60960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E27E183-8171-46D1-8461-13F220F4DBB3}">
      <dsp:nvSpPr>
        <dsp:cNvPr id="0" name=""/>
        <dsp:cNvSpPr/>
      </dsp:nvSpPr>
      <dsp:spPr>
        <a:xfrm>
          <a:off x="0" y="0"/>
          <a:ext cx="6096000" cy="9280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Font typeface="Arial" panose="020B0604020202020204" pitchFamily="34" charset="0"/>
            <a:buNone/>
          </a:pPr>
          <a:r>
            <a:rPr lang="en-AU" sz="2200" kern="1200">
              <a:solidFill>
                <a:schemeClr val="bg1"/>
              </a:solidFill>
            </a:rPr>
            <a:t>Existing process was slow.</a:t>
          </a:r>
          <a:endParaRPr lang="en-AU" sz="2200" kern="1200"/>
        </a:p>
      </dsp:txBody>
      <dsp:txXfrm>
        <a:off x="0" y="0"/>
        <a:ext cx="6096000" cy="928001"/>
      </dsp:txXfrm>
    </dsp:sp>
    <dsp:sp modelId="{D60B7364-57EC-40C0-95D8-EC74C1DE9599}">
      <dsp:nvSpPr>
        <dsp:cNvPr id="0" name=""/>
        <dsp:cNvSpPr/>
      </dsp:nvSpPr>
      <dsp:spPr>
        <a:xfrm>
          <a:off x="0" y="928001"/>
          <a:ext cx="60960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B52AB3F-EC31-48FC-AC3C-4AD262013EC8}">
      <dsp:nvSpPr>
        <dsp:cNvPr id="0" name=""/>
        <dsp:cNvSpPr/>
      </dsp:nvSpPr>
      <dsp:spPr>
        <a:xfrm>
          <a:off x="0" y="928001"/>
          <a:ext cx="6096000" cy="9280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AU" sz="2200" kern="1200">
              <a:solidFill>
                <a:schemeClr val="bg1"/>
              </a:solidFill>
            </a:rPr>
            <a:t>Researchers wanted to spend less time processing data and more time investigating the results.</a:t>
          </a:r>
        </a:p>
      </dsp:txBody>
      <dsp:txXfrm>
        <a:off x="0" y="928001"/>
        <a:ext cx="6096000" cy="928001"/>
      </dsp:txXfrm>
    </dsp:sp>
    <dsp:sp modelId="{A8EBDCA2-9CF2-4D0C-B6F6-8B7DC7E72F1F}">
      <dsp:nvSpPr>
        <dsp:cNvPr id="0" name=""/>
        <dsp:cNvSpPr/>
      </dsp:nvSpPr>
      <dsp:spPr>
        <a:xfrm>
          <a:off x="0" y="1856002"/>
          <a:ext cx="60960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9F7D530-937A-433B-8907-3EA3793D0BCC}">
      <dsp:nvSpPr>
        <dsp:cNvPr id="0" name=""/>
        <dsp:cNvSpPr/>
      </dsp:nvSpPr>
      <dsp:spPr>
        <a:xfrm>
          <a:off x="0" y="1856002"/>
          <a:ext cx="6096000" cy="9280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AU" sz="2200" kern="1200">
              <a:solidFill>
                <a:schemeClr val="bg1"/>
              </a:solidFill>
            </a:rPr>
            <a:t>The complicated Excel Spreadsheet made it difficult to interrogate the implementation of the indices.</a:t>
          </a:r>
        </a:p>
      </dsp:txBody>
      <dsp:txXfrm>
        <a:off x="0" y="1856002"/>
        <a:ext cx="6096000" cy="928001"/>
      </dsp:txXfrm>
    </dsp:sp>
    <dsp:sp modelId="{719711E1-EF71-4688-A118-A8376E1BFF75}">
      <dsp:nvSpPr>
        <dsp:cNvPr id="0" name=""/>
        <dsp:cNvSpPr/>
      </dsp:nvSpPr>
      <dsp:spPr>
        <a:xfrm>
          <a:off x="0" y="2784003"/>
          <a:ext cx="60960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6FB45F7-39D7-4EBA-A7ED-17627E537016}">
      <dsp:nvSpPr>
        <dsp:cNvPr id="0" name=""/>
        <dsp:cNvSpPr/>
      </dsp:nvSpPr>
      <dsp:spPr>
        <a:xfrm>
          <a:off x="0" y="2784003"/>
          <a:ext cx="6096000" cy="9280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AU" sz="2200" kern="1200">
              <a:solidFill>
                <a:schemeClr val="bg1"/>
              </a:solidFill>
            </a:rPr>
            <a:t>Onboarding new researchers was difficult.</a:t>
          </a:r>
        </a:p>
      </dsp:txBody>
      <dsp:txXfrm>
        <a:off x="0" y="2784003"/>
        <a:ext cx="6096000" cy="92800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FA89B6-FBC7-49A2-9FBB-AEDFCC80E34E}">
      <dsp:nvSpPr>
        <dsp:cNvPr id="0" name=""/>
        <dsp:cNvSpPr/>
      </dsp:nvSpPr>
      <dsp:spPr>
        <a:xfrm rot="3682655">
          <a:off x="1025690" y="2715170"/>
          <a:ext cx="726206" cy="60468"/>
        </a:xfrm>
        <a:custGeom>
          <a:avLst/>
          <a:gdLst/>
          <a:ahLst/>
          <a:cxnLst/>
          <a:rect l="0" t="0" r="0" b="0"/>
          <a:pathLst>
            <a:path>
              <a:moveTo>
                <a:pt x="0" y="30234"/>
              </a:moveTo>
              <a:lnTo>
                <a:pt x="726206" y="3023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2B64E31-892A-4790-8159-13E708DD2784}">
      <dsp:nvSpPr>
        <dsp:cNvPr id="0" name=""/>
        <dsp:cNvSpPr/>
      </dsp:nvSpPr>
      <dsp:spPr>
        <a:xfrm rot="1312390">
          <a:off x="1424810" y="2191878"/>
          <a:ext cx="519074" cy="60468"/>
        </a:xfrm>
        <a:custGeom>
          <a:avLst/>
          <a:gdLst/>
          <a:ahLst/>
          <a:cxnLst/>
          <a:rect l="0" t="0" r="0" b="0"/>
          <a:pathLst>
            <a:path>
              <a:moveTo>
                <a:pt x="0" y="30234"/>
              </a:moveTo>
              <a:lnTo>
                <a:pt x="519074" y="3023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1091B08-75D2-4768-905B-104640091D87}">
      <dsp:nvSpPr>
        <dsp:cNvPr id="0" name=""/>
        <dsp:cNvSpPr/>
      </dsp:nvSpPr>
      <dsp:spPr>
        <a:xfrm rot="20287610">
          <a:off x="1424810" y="1594386"/>
          <a:ext cx="519074" cy="60468"/>
        </a:xfrm>
        <a:custGeom>
          <a:avLst/>
          <a:gdLst/>
          <a:ahLst/>
          <a:cxnLst/>
          <a:rect l="0" t="0" r="0" b="0"/>
          <a:pathLst>
            <a:path>
              <a:moveTo>
                <a:pt x="0" y="30234"/>
              </a:moveTo>
              <a:lnTo>
                <a:pt x="519074" y="3023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892E04E-82DF-4327-971B-CEE98B6F09D7}">
      <dsp:nvSpPr>
        <dsp:cNvPr id="0" name=""/>
        <dsp:cNvSpPr/>
      </dsp:nvSpPr>
      <dsp:spPr>
        <a:xfrm rot="17996919">
          <a:off x="1037313" y="1056131"/>
          <a:ext cx="770232" cy="60468"/>
        </a:xfrm>
        <a:custGeom>
          <a:avLst/>
          <a:gdLst/>
          <a:ahLst/>
          <a:cxnLst/>
          <a:rect l="0" t="0" r="0" b="0"/>
          <a:pathLst>
            <a:path>
              <a:moveTo>
                <a:pt x="0" y="30234"/>
              </a:moveTo>
              <a:lnTo>
                <a:pt x="770232" y="3023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69303C3-53B4-4ECD-8385-D6964714B3EE}">
      <dsp:nvSpPr>
        <dsp:cNvPr id="0" name=""/>
        <dsp:cNvSpPr/>
      </dsp:nvSpPr>
      <dsp:spPr>
        <a:xfrm>
          <a:off x="143163" y="1110431"/>
          <a:ext cx="1594046" cy="1625869"/>
        </a:xfrm>
        <a:prstGeom prst="ellipse">
          <a:avLst/>
        </a:prstGeom>
        <a:solidFill>
          <a:srgbClr val="001D34"/>
        </a:solidFill>
        <a:ln w="254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sp>
    <dsp:sp modelId="{84688949-B995-4768-B2F3-AA756C620B0D}">
      <dsp:nvSpPr>
        <dsp:cNvPr id="0" name=""/>
        <dsp:cNvSpPr/>
      </dsp:nvSpPr>
      <dsp:spPr>
        <a:xfrm>
          <a:off x="1413122" y="1403"/>
          <a:ext cx="805015" cy="805015"/>
        </a:xfrm>
        <a:prstGeom prst="ellipse">
          <a:avLst/>
        </a:prstGeom>
        <a:solidFill>
          <a:srgbClr val="75757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AU" sz="1300" kern="1200"/>
            <a:t>Upload data</a:t>
          </a:r>
        </a:p>
      </dsp:txBody>
      <dsp:txXfrm>
        <a:off x="1531014" y="119295"/>
        <a:ext cx="569231" cy="569231"/>
      </dsp:txXfrm>
    </dsp:sp>
    <dsp:sp modelId="{91EEB787-3133-49FD-BB08-7093E877B12E}">
      <dsp:nvSpPr>
        <dsp:cNvPr id="0" name=""/>
        <dsp:cNvSpPr/>
      </dsp:nvSpPr>
      <dsp:spPr>
        <a:xfrm>
          <a:off x="1894144" y="935801"/>
          <a:ext cx="862812" cy="862812"/>
        </a:xfrm>
        <a:prstGeom prst="ellipse">
          <a:avLst/>
        </a:prstGeom>
        <a:solidFill>
          <a:srgbClr val="1E22A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AU" sz="1300" kern="1200"/>
            <a:t>Map the columns</a:t>
          </a:r>
        </a:p>
      </dsp:txBody>
      <dsp:txXfrm>
        <a:off x="2020500" y="1062157"/>
        <a:ext cx="610100" cy="610100"/>
      </dsp:txXfrm>
    </dsp:sp>
    <dsp:sp modelId="{4C1E36F5-C541-4197-BEB0-0596105D4BF3}">
      <dsp:nvSpPr>
        <dsp:cNvPr id="0" name=""/>
        <dsp:cNvSpPr/>
      </dsp:nvSpPr>
      <dsp:spPr>
        <a:xfrm>
          <a:off x="1894144" y="2048119"/>
          <a:ext cx="862812" cy="862812"/>
        </a:xfrm>
        <a:prstGeom prst="ellipse">
          <a:avLst/>
        </a:prstGeom>
        <a:solidFill>
          <a:srgbClr val="007377"/>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AU" sz="1300" kern="1200"/>
            <a:t>Process the indices</a:t>
          </a:r>
        </a:p>
      </dsp:txBody>
      <dsp:txXfrm>
        <a:off x="2020500" y="2174475"/>
        <a:ext cx="610100" cy="610100"/>
      </dsp:txXfrm>
    </dsp:sp>
    <dsp:sp modelId="{FAC36D79-CB93-4B9F-97F5-49C42F2624D9}">
      <dsp:nvSpPr>
        <dsp:cNvPr id="0" name=""/>
        <dsp:cNvSpPr/>
      </dsp:nvSpPr>
      <dsp:spPr>
        <a:xfrm>
          <a:off x="1337985" y="3011415"/>
          <a:ext cx="862812" cy="862812"/>
        </a:xfrm>
        <a:prstGeom prst="ellipse">
          <a:avLst/>
        </a:prstGeom>
        <a:solidFill>
          <a:srgbClr val="6D2077"/>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AU" sz="1300" kern="1200"/>
            <a:t>Explore the results</a:t>
          </a:r>
        </a:p>
      </dsp:txBody>
      <dsp:txXfrm>
        <a:off x="1464341" y="3137771"/>
        <a:ext cx="610100" cy="61010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AC677F-2467-4E97-A27D-BEA5E04E922C}">
      <dsp:nvSpPr>
        <dsp:cNvPr id="0" name=""/>
        <dsp:cNvSpPr/>
      </dsp:nvSpPr>
      <dsp:spPr>
        <a:xfrm>
          <a:off x="1111044" y="764519"/>
          <a:ext cx="518568" cy="518568"/>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91C6B4C-EBAF-4F85-8E91-3A495B55541A}">
      <dsp:nvSpPr>
        <dsp:cNvPr id="0" name=""/>
        <dsp:cNvSpPr/>
      </dsp:nvSpPr>
      <dsp:spPr>
        <a:xfrm>
          <a:off x="1219945" y="873419"/>
          <a:ext cx="300769" cy="300769"/>
        </a:xfrm>
        <a:prstGeom prst="rect">
          <a:avLst/>
        </a:prstGeom>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C49ECE6-01F4-43FB-85B6-5E76E81325D6}">
      <dsp:nvSpPr>
        <dsp:cNvPr id="0" name=""/>
        <dsp:cNvSpPr/>
      </dsp:nvSpPr>
      <dsp:spPr>
        <a:xfrm>
          <a:off x="1708446" y="745280"/>
          <a:ext cx="2211140" cy="518568"/>
        </a:xfrm>
        <a:prstGeom prst="rect">
          <a:avLst/>
        </a:prstGeom>
        <a:noFill/>
        <a:ln>
          <a:noFill/>
        </a:ln>
        <a:effectLst>
          <a:outerShdw blurRad="50800" dist="38100" dir="2700000" algn="tl" rotWithShape="0">
            <a:prstClr val="black">
              <a:alpha val="20000"/>
            </a:prstClr>
          </a:outerShdw>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AU" sz="1800" kern="1200">
              <a:solidFill>
                <a:schemeClr val="bg1"/>
              </a:solidFill>
              <a:effectLst>
                <a:outerShdw blurRad="38100" dist="38100" dir="2700000" algn="tl">
                  <a:srgbClr val="000000">
                    <a:alpha val="43137"/>
                  </a:srgbClr>
                </a:outerShdw>
              </a:effectLst>
            </a:rPr>
            <a:t>Combine the process with other analytical tools/pipelines</a:t>
          </a:r>
          <a:endParaRPr lang="en-US" sz="1800" kern="1200">
            <a:solidFill>
              <a:schemeClr val="bg1"/>
            </a:solidFill>
            <a:effectLst>
              <a:outerShdw blurRad="38100" dist="38100" dir="2700000" algn="tl">
                <a:srgbClr val="000000">
                  <a:alpha val="43137"/>
                </a:srgbClr>
              </a:outerShdw>
            </a:effectLst>
          </a:endParaRPr>
        </a:p>
      </dsp:txBody>
      <dsp:txXfrm>
        <a:off x="1708446" y="745280"/>
        <a:ext cx="2211140" cy="518568"/>
      </dsp:txXfrm>
    </dsp:sp>
    <dsp:sp modelId="{8EEF46A1-9CC4-4B64-B908-B3E46777900E}">
      <dsp:nvSpPr>
        <dsp:cNvPr id="0" name=""/>
        <dsp:cNvSpPr/>
      </dsp:nvSpPr>
      <dsp:spPr>
        <a:xfrm>
          <a:off x="1112469" y="1925879"/>
          <a:ext cx="518568" cy="518568"/>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0155AB9-D6F2-42A6-B2B3-D8C5EB00C158}">
      <dsp:nvSpPr>
        <dsp:cNvPr id="0" name=""/>
        <dsp:cNvSpPr/>
      </dsp:nvSpPr>
      <dsp:spPr>
        <a:xfrm>
          <a:off x="1221372" y="2034778"/>
          <a:ext cx="300769" cy="300769"/>
        </a:xfrm>
        <a:prstGeom prst="rect">
          <a:avLst/>
        </a:prstGeom>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4C5F2B8-4AA3-4B3B-BB29-D53B5716033E}">
      <dsp:nvSpPr>
        <dsp:cNvPr id="0" name=""/>
        <dsp:cNvSpPr/>
      </dsp:nvSpPr>
      <dsp:spPr>
        <a:xfrm>
          <a:off x="1758304" y="1882895"/>
          <a:ext cx="2186168" cy="518568"/>
        </a:xfrm>
        <a:prstGeom prst="rect">
          <a:avLst/>
        </a:prstGeom>
        <a:noFill/>
        <a:ln>
          <a:noFill/>
        </a:ln>
        <a:effectLst>
          <a:outerShdw blurRad="50800" dist="38100" dir="2700000" algn="tl" rotWithShape="0">
            <a:prstClr val="black">
              <a:alpha val="20000"/>
            </a:prstClr>
          </a:outerShdw>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AU" sz="1800" kern="1200">
              <a:solidFill>
                <a:schemeClr val="bg1"/>
              </a:solidFill>
              <a:effectLst>
                <a:outerShdw blurRad="38100" dist="38100" dir="2700000" algn="tl">
                  <a:srgbClr val="000000">
                    <a:alpha val="43137"/>
                  </a:srgbClr>
                </a:outerShdw>
              </a:effectLst>
            </a:rPr>
            <a:t>Trialling other geochemical data types (soils, vegetation, etc)</a:t>
          </a:r>
          <a:endParaRPr lang="en-US" sz="1800" kern="1200">
            <a:solidFill>
              <a:schemeClr val="bg1"/>
            </a:solidFill>
            <a:effectLst>
              <a:outerShdw blurRad="38100" dist="38100" dir="2700000" algn="tl">
                <a:srgbClr val="000000">
                  <a:alpha val="43137"/>
                </a:srgbClr>
              </a:outerShdw>
            </a:effectLst>
          </a:endParaRPr>
        </a:p>
      </dsp:txBody>
      <dsp:txXfrm>
        <a:off x="1758304" y="1882895"/>
        <a:ext cx="2186168" cy="518568"/>
      </dsp:txXfrm>
    </dsp:sp>
    <dsp:sp modelId="{39A72757-F49B-4ABE-8972-DA4794E22A15}">
      <dsp:nvSpPr>
        <dsp:cNvPr id="0" name=""/>
        <dsp:cNvSpPr/>
      </dsp:nvSpPr>
      <dsp:spPr>
        <a:xfrm>
          <a:off x="1132233" y="3298680"/>
          <a:ext cx="518568" cy="518568"/>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A56F0D9-11DD-4F82-ADD0-46B7A2F7D0E3}">
      <dsp:nvSpPr>
        <dsp:cNvPr id="0" name=""/>
        <dsp:cNvSpPr/>
      </dsp:nvSpPr>
      <dsp:spPr>
        <a:xfrm>
          <a:off x="1241125" y="3407584"/>
          <a:ext cx="300769" cy="300769"/>
        </a:xfrm>
        <a:prstGeom prst="rect">
          <a:avLst/>
        </a:prstGeom>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DF109C7-A597-4333-BE26-CCBB6268E71D}">
      <dsp:nvSpPr>
        <dsp:cNvPr id="0" name=""/>
        <dsp:cNvSpPr/>
      </dsp:nvSpPr>
      <dsp:spPr>
        <a:xfrm>
          <a:off x="1756044" y="3312370"/>
          <a:ext cx="2305798" cy="518568"/>
        </a:xfrm>
        <a:prstGeom prst="rect">
          <a:avLst/>
        </a:prstGeom>
        <a:noFill/>
        <a:ln>
          <a:noFill/>
        </a:ln>
        <a:effectLst>
          <a:outerShdw blurRad="63500" sx="102000" sy="102000" algn="ctr" rotWithShape="0">
            <a:prstClr val="black">
              <a:alpha val="40000"/>
            </a:prstClr>
          </a:outerShdw>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US" sz="1800" kern="1200">
              <a:solidFill>
                <a:schemeClr val="bg1"/>
              </a:solidFill>
              <a:effectLst>
                <a:outerShdw blurRad="38100" dist="38100" dir="2700000" algn="tl">
                  <a:srgbClr val="000000">
                    <a:alpha val="43137"/>
                  </a:srgbClr>
                </a:outerShdw>
              </a:effectLst>
            </a:rPr>
            <a:t>Provide additional context by integrating with the Australian Continental Scale </a:t>
          </a:r>
          <a:r>
            <a:rPr lang="en-US" sz="1800" kern="1200" err="1">
              <a:solidFill>
                <a:schemeClr val="bg1"/>
              </a:solidFill>
              <a:effectLst>
                <a:outerShdw blurRad="38100" dist="38100" dir="2700000" algn="tl">
                  <a:srgbClr val="000000">
                    <a:alpha val="43137"/>
                  </a:srgbClr>
                </a:outerShdw>
              </a:effectLst>
            </a:rPr>
            <a:t>Hydrogeochemistry</a:t>
          </a:r>
          <a:r>
            <a:rPr lang="en-US" sz="1800" kern="1200">
              <a:solidFill>
                <a:schemeClr val="bg1"/>
              </a:solidFill>
              <a:effectLst>
                <a:outerShdw blurRad="38100" dist="38100" dir="2700000" algn="tl">
                  <a:srgbClr val="000000">
                    <a:alpha val="43137"/>
                  </a:srgbClr>
                </a:outerShdw>
              </a:effectLst>
            </a:rPr>
            <a:t> dataset</a:t>
          </a:r>
        </a:p>
      </dsp:txBody>
      <dsp:txXfrm>
        <a:off x="1756044" y="3312370"/>
        <a:ext cx="2305798" cy="51856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7D105D-DA84-42FE-BBBF-8143AC622F18}">
      <dsp:nvSpPr>
        <dsp:cNvPr id="0" name=""/>
        <dsp:cNvSpPr/>
      </dsp:nvSpPr>
      <dsp:spPr>
        <a:xfrm>
          <a:off x="1453047" y="758"/>
          <a:ext cx="796662" cy="796662"/>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en-AU" sz="800" kern="1200"/>
            <a:t>New or Existing projects</a:t>
          </a:r>
        </a:p>
      </dsp:txBody>
      <dsp:txXfrm>
        <a:off x="1569715" y="117426"/>
        <a:ext cx="563326" cy="563326"/>
      </dsp:txXfrm>
    </dsp:sp>
    <dsp:sp modelId="{98DD94B9-6E20-4C4E-830E-A5B1BA1704C0}">
      <dsp:nvSpPr>
        <dsp:cNvPr id="0" name=""/>
        <dsp:cNvSpPr/>
      </dsp:nvSpPr>
      <dsp:spPr>
        <a:xfrm>
          <a:off x="1620378" y="862109"/>
          <a:ext cx="462064" cy="462064"/>
        </a:xfrm>
        <a:prstGeom prst="mathPlus">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en-AU" sz="700" kern="1200"/>
        </a:p>
      </dsp:txBody>
      <dsp:txXfrm>
        <a:off x="1681625" y="1038802"/>
        <a:ext cx="339570" cy="108678"/>
      </dsp:txXfrm>
    </dsp:sp>
    <dsp:sp modelId="{171CC811-9247-49E5-AE11-EC7B36CA178D}">
      <dsp:nvSpPr>
        <dsp:cNvPr id="0" name=""/>
        <dsp:cNvSpPr/>
      </dsp:nvSpPr>
      <dsp:spPr>
        <a:xfrm>
          <a:off x="1453047" y="1388863"/>
          <a:ext cx="796662" cy="796662"/>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en-AU" sz="800" kern="1200"/>
            <a:t>Field apps/tools</a:t>
          </a:r>
        </a:p>
      </dsp:txBody>
      <dsp:txXfrm>
        <a:off x="1569715" y="1505531"/>
        <a:ext cx="563326" cy="563326"/>
      </dsp:txXfrm>
    </dsp:sp>
    <dsp:sp modelId="{8F2B31EF-A773-4551-9895-AC5815970887}">
      <dsp:nvSpPr>
        <dsp:cNvPr id="0" name=""/>
        <dsp:cNvSpPr/>
      </dsp:nvSpPr>
      <dsp:spPr>
        <a:xfrm>
          <a:off x="1632383" y="2259853"/>
          <a:ext cx="462064" cy="462064"/>
        </a:xfrm>
        <a:prstGeom prst="mathPlus">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en-AU" sz="700" kern="1200"/>
        </a:p>
      </dsp:txBody>
      <dsp:txXfrm>
        <a:off x="1693630" y="2436546"/>
        <a:ext cx="339570" cy="108678"/>
      </dsp:txXfrm>
    </dsp:sp>
    <dsp:sp modelId="{5CAB874C-CD5B-45C8-8C75-0AF412694A1A}">
      <dsp:nvSpPr>
        <dsp:cNvPr id="0" name=""/>
        <dsp:cNvSpPr/>
      </dsp:nvSpPr>
      <dsp:spPr>
        <a:xfrm>
          <a:off x="1491016" y="2777726"/>
          <a:ext cx="744799" cy="734873"/>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en-AU" sz="800" kern="1200"/>
            <a:t>Baseline integration</a:t>
          </a:r>
        </a:p>
      </dsp:txBody>
      <dsp:txXfrm>
        <a:off x="1600089" y="2885346"/>
        <a:ext cx="526653" cy="519633"/>
      </dsp:txXfrm>
    </dsp:sp>
    <dsp:sp modelId="{B766DE95-C077-4739-B701-81C258C57215}">
      <dsp:nvSpPr>
        <dsp:cNvPr id="0" name=""/>
        <dsp:cNvSpPr/>
      </dsp:nvSpPr>
      <dsp:spPr>
        <a:xfrm rot="21599659">
          <a:off x="3138841" y="1608319"/>
          <a:ext cx="1322377" cy="29635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en-AU" sz="700" kern="1200"/>
        </a:p>
      </dsp:txBody>
      <dsp:txXfrm>
        <a:off x="3138841" y="1667595"/>
        <a:ext cx="1233470" cy="177814"/>
      </dsp:txXfrm>
    </dsp:sp>
    <dsp:sp modelId="{EF1677B2-4B67-45D7-B480-B3DE6DB56452}">
      <dsp:nvSpPr>
        <dsp:cNvPr id="0" name=""/>
        <dsp:cNvSpPr/>
      </dsp:nvSpPr>
      <dsp:spPr>
        <a:xfrm>
          <a:off x="5010130" y="959637"/>
          <a:ext cx="1593325" cy="159332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AU" sz="1600" kern="1200"/>
            <a:t>Quality time for interp. &amp; interrogation</a:t>
          </a:r>
        </a:p>
      </dsp:txBody>
      <dsp:txXfrm>
        <a:off x="5243467" y="1192974"/>
        <a:ext cx="1126651" cy="1126651"/>
      </dsp:txXfrm>
    </dsp:sp>
  </dsp:spTree>
</dsp:drawing>
</file>

<file path=ppt/diagrams/layout1.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7.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8.xml><?xml version="1.0" encoding="utf-8"?>
<dgm:layoutDef xmlns:dgm="http://schemas.openxmlformats.org/drawingml/2006/diagram" xmlns:a="http://schemas.openxmlformats.org/drawingml/2006/main" uniqueId="urn:microsoft.com/office/officeart/2005/8/layout/equation2">
  <dgm:title val=""/>
  <dgm:desc val=""/>
  <dgm:catLst>
    <dgm:cat type="relationship" pri="18000"/>
    <dgm:cat type="process" pri="2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linDir" val="fromL"/>
          <dgm:param type="fallback" val="2D"/>
        </dgm:alg>
      </dgm:if>
      <dgm:else name="Name3">
        <dgm:alg type="lin">
          <dgm:param type="linDir" val="fromR"/>
          <dgm:param type="fallback" val="2D"/>
        </dgm:alg>
      </dgm:else>
    </dgm:choose>
    <dgm:shape xmlns:r="http://schemas.openxmlformats.org/officeDocument/2006/relationships" r:blip="">
      <dgm:adjLst/>
    </dgm:shape>
    <dgm:presOf/>
    <dgm:choose name="Name4">
      <dgm:if name="Name5" axis="ch" ptType="node" func="cnt" op="gte" val="3">
        <dgm:constrLst>
          <dgm:constr type="h" for="des" forName="node" refType="w" fact="0.5"/>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ch" forName="lastNode" op="equ" val="65"/>
          <dgm:constr type="primFontSz" for="des" forName="node" op="equ" val="65"/>
          <dgm:constr type="primFontSz" for="des" forName="sibTrans" val="55"/>
          <dgm:constr type="primFontSz" for="des" forName="sibTrans" refType="primFontSz" refFor="des" refForName="node" op="lte" fact="0.8"/>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if>
      <dgm:else name="Name6">
        <dgm:constrLst>
          <dgm:constr type="h" for="des" forName="node" refType="w"/>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des" forName="node" val="65"/>
          <dgm:constr type="primFontSz" for="ch" forName="lastNode" refType="primFontSz" refFor="des" refForName="node" op="equ"/>
          <dgm:constr type="primFontSz" for="des" forName="sibTrans" val="55"/>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else>
    </dgm:choose>
    <dgm:ruleLst/>
    <dgm:choose name="Name7">
      <dgm:if name="Name8" axis="ch" ptType="node" func="cnt" op="gte" val="1">
        <dgm:layoutNode name="vNodes">
          <dgm:alg type="lin">
            <dgm:param type="linDir" val="fromT"/>
            <dgm:param type="fallback" val="2D"/>
          </dgm:alg>
          <dgm:shape xmlns:r="http://schemas.openxmlformats.org/officeDocument/2006/relationships" r:blip="">
            <dgm:adjLst/>
          </dgm:shape>
          <dgm:presOf/>
          <dgm:constrLst/>
          <dgm:ruleLst/>
          <dgm:forEach name="Name9" axis="ch" ptType="node">
            <dgm:choose name="Name10">
              <dgm:if name="Name11" axis="self" func="revPos" op="neq" val="1">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choose name="Name12">
                  <dgm:if name="Name13" axis="self" ptType="node" func="revPos" op="gt" val="2">
                    <dgm:forEach name="sibTransForEach" axis="followSib" ptType="sibTrans" cnt="1">
                      <dgm:layoutNode name="spacerT">
                        <dgm:alg type="sp"/>
                        <dgm:shape xmlns:r="http://schemas.openxmlformats.org/officeDocument/2006/relationships" r:blip="">
                          <dgm:adjLst/>
                        </dgm:shape>
                        <dgm:presOf axis="self"/>
                        <dgm:constrLst/>
                        <dgm:ruleLst/>
                      </dgm:layoutNode>
                      <dgm:layoutNode name="sibTrans">
                        <dgm:alg type="tx"/>
                        <dgm:shape xmlns:r="http://schemas.openxmlformats.org/officeDocument/2006/relationships" type="mathPlus" r:blip="">
                          <dgm:adjLst/>
                        </dgm:shape>
                        <dgm:presOf axis="self"/>
                        <dgm:constrLst>
                          <dgm:constr type="h" refType="w"/>
                          <dgm:constr type="lMarg"/>
                          <dgm:constr type="rMarg"/>
                          <dgm:constr type="tMarg"/>
                          <dgm:constr type="bMarg"/>
                        </dgm:constrLst>
                        <dgm:ruleLst>
                          <dgm:rule type="primFontSz" val="5" fact="NaN" max="NaN"/>
                        </dgm:ruleLst>
                      </dgm:layoutNode>
                      <dgm:layoutNode name="spacerB">
                        <dgm:alg type="sp"/>
                        <dgm:shape xmlns:r="http://schemas.openxmlformats.org/officeDocument/2006/relationships" r:blip="">
                          <dgm:adjLst/>
                        </dgm:shape>
                        <dgm:presOf axis="self"/>
                        <dgm:constrLst/>
                        <dgm:ruleLst/>
                      </dgm:layoutNode>
                    </dgm:forEach>
                  </dgm:if>
                  <dgm:else name="Name14"/>
                </dgm:choose>
              </dgm:if>
              <dgm:else name="Name15"/>
            </dgm:choose>
          </dgm:forEach>
        </dgm:layoutNode>
        <dgm:choose name="Name16">
          <dgm:if name="Name17" axis="ch" ptType="node" func="cnt" op="gt" val="1">
            <dgm:layoutNode name="sibTransLast">
              <dgm:alg type="conn">
                <dgm:param type="begPts" val="auto"/>
                <dgm:param type="endPts" val="auto"/>
                <dgm:param type="srcNode" val="vNodes"/>
                <dgm:param type="dstNode" val="lastNode"/>
              </dgm:alg>
              <dgm:shape xmlns:r="http://schemas.openxmlformats.org/officeDocument/2006/relationships" type="conn" r:blip="">
                <dgm:adjLst/>
              </dgm:shape>
              <dgm:presOf axis="ch" ptType="sibTrans" st="-1" cnt="1"/>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ch desOrSelf" ptType="sibTrans sibTrans" st="-1 1" cnt="1 0"/>
                <dgm:constrLst>
                  <dgm:constr type="lMarg"/>
                  <dgm:constr type="rMarg"/>
                  <dgm:constr type="tMarg"/>
                  <dgm:constr type="bMarg"/>
                </dgm:constrLst>
                <dgm:ruleLst>
                  <dgm:rule type="primFontSz" val="5" fact="NaN" max="NaN"/>
                </dgm:ruleLst>
              </dgm:layoutNode>
            </dgm:layoutNode>
          </dgm:if>
          <dgm:else name="Name18"/>
        </dgm:choose>
        <dgm:layoutNode name="lastNode">
          <dgm:varLst>
            <dgm:bulletEnabled val="1"/>
          </dgm:varLst>
          <dgm:alg type="tx">
            <dgm:param type="txAnchorVertCh" val="mid"/>
          </dgm:alg>
          <dgm:shape xmlns:r="http://schemas.openxmlformats.org/officeDocument/2006/relationships" type="ellipse" r:blip="">
            <dgm:adjLst/>
          </dgm:shape>
          <dgm:presOf axis="ch desOrSelf" ptType="node node" st="-1 1" cnt="1 0"/>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19"/>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BBFA697C-5849-4DDF-A6C8-08E6893940F4}" type="datetimeFigureOut">
              <a:rPr lang="en-AU" smtClean="0"/>
              <a:pPr/>
              <a:t>4/09/2023</a:t>
            </a:fld>
            <a:endParaRPr lang="en-AU"/>
          </a:p>
        </p:txBody>
      </p:sp>
      <p:sp>
        <p:nvSpPr>
          <p:cNvPr id="4" name="Footer Placeholder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en-AU"/>
          </a:p>
        </p:txBody>
      </p:sp>
      <p:sp>
        <p:nvSpPr>
          <p:cNvPr id="5" name="Slide Number Placeholder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BFD014AF-979A-46D9-9B43-4C67319580DA}" type="slidenum">
              <a:rPr lang="en-AU" smtClean="0"/>
              <a:pPr/>
              <a:t>‹#›</a:t>
            </a:fld>
            <a:endParaRPr lang="en-AU"/>
          </a:p>
        </p:txBody>
      </p:sp>
    </p:spTree>
    <p:extLst>
      <p:ext uri="{BB962C8B-B14F-4D97-AF65-F5344CB8AC3E}">
        <p14:creationId xmlns:p14="http://schemas.microsoft.com/office/powerpoint/2010/main" val="25144417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00992BC2-9435-4D31-AEB3-5D5877AD6447}" type="datetimeFigureOut">
              <a:rPr lang="en-AU" smtClean="0"/>
              <a:pPr/>
              <a:t>4/09/2023</a:t>
            </a:fld>
            <a:endParaRPr lang="en-AU"/>
          </a:p>
        </p:txBody>
      </p:sp>
      <p:sp>
        <p:nvSpPr>
          <p:cNvPr id="4" name="Slide Image Placeholder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9A496215-5E4C-414D-A8DB-C38AA7CF7C2A}" type="slidenum">
              <a:rPr lang="en-AU" smtClean="0"/>
              <a:pPr/>
              <a:t>‹#›</a:t>
            </a:fld>
            <a:endParaRPr lang="en-AU"/>
          </a:p>
        </p:txBody>
      </p:sp>
    </p:spTree>
    <p:extLst>
      <p:ext uri="{BB962C8B-B14F-4D97-AF65-F5344CB8AC3E}">
        <p14:creationId xmlns:p14="http://schemas.microsoft.com/office/powerpoint/2010/main" val="42031835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9A496215-5E4C-414D-A8DB-C38AA7CF7C2A}" type="slidenum">
              <a:rPr lang="en-AU" smtClean="0"/>
              <a:pPr/>
              <a:t>1</a:t>
            </a:fld>
            <a:endParaRPr lang="en-AU"/>
          </a:p>
        </p:txBody>
      </p:sp>
    </p:spTree>
    <p:extLst>
      <p:ext uri="{BB962C8B-B14F-4D97-AF65-F5344CB8AC3E}">
        <p14:creationId xmlns:p14="http://schemas.microsoft.com/office/powerpoint/2010/main" val="18643182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c8fa595b1f_1_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 name="Google Shape;191;gc8fa595b1f_1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AU"/>
              <a:t>BACKGROUND CONTEXT </a:t>
            </a:r>
          </a:p>
          <a:p>
            <a:pPr marL="171450" indent="-171450">
              <a:buFontTx/>
              <a:buChar char="-"/>
            </a:pPr>
            <a:r>
              <a:rPr lang="en-AU"/>
              <a:t>Strategic Project: Exploration Toolkit</a:t>
            </a:r>
          </a:p>
          <a:p>
            <a:pPr marL="171450" indent="-171450">
              <a:buFontTx/>
              <a:buChar char="-"/>
            </a:pPr>
            <a:r>
              <a:rPr lang="en-AU"/>
              <a:t>New way of delivering science</a:t>
            </a:r>
          </a:p>
          <a:p>
            <a:pPr marL="171450" indent="-171450">
              <a:buFontTx/>
              <a:buChar char="-"/>
            </a:pPr>
            <a:r>
              <a:rPr lang="en-AU"/>
              <a:t>Digital + Domain</a:t>
            </a:r>
          </a:p>
          <a:p>
            <a:pPr marL="171450" indent="-171450">
              <a:buFontTx/>
              <a:buChar char="-"/>
            </a:pPr>
            <a:r>
              <a:rPr lang="en-AU"/>
              <a:t>Discovery Program’s Exploration Toolkit Project is split up into multiple sprints of work</a:t>
            </a:r>
          </a:p>
          <a:p>
            <a:pPr marL="171450" indent="-171450">
              <a:buFontTx/>
              <a:buChar char="-"/>
            </a:pPr>
            <a:r>
              <a:rPr lang="en-AU"/>
              <a:t>It allows us to provide researchers within the program with Engineering and Data Science resources to help them progress their research through to industry ready products.</a:t>
            </a:r>
          </a:p>
          <a:p>
            <a:pPr marL="171450" indent="-171450">
              <a:buFontTx/>
              <a:buChar char="-"/>
            </a:pPr>
            <a:r>
              <a:rPr lang="en-AU"/>
              <a:t>First significant sprint was working with Nathan Reid to improve how we produce our exploration indices from hydro data</a:t>
            </a:r>
          </a:p>
          <a:p>
            <a:pPr marL="171450" indent="-171450">
              <a:buFontTx/>
              <a:buChar char="-"/>
            </a:pPr>
            <a:r>
              <a:rPr lang="en-AU"/>
              <a:t>An example of a industry ready product we have helped with is Data Mosaic which is used for interpreting drill hole data which is also being workshopped today by Dr June Hill</a:t>
            </a:r>
          </a:p>
        </p:txBody>
      </p:sp>
      <p:sp>
        <p:nvSpPr>
          <p:cNvPr id="4" name="Slide Number Placeholder 3"/>
          <p:cNvSpPr>
            <a:spLocks noGrp="1"/>
          </p:cNvSpPr>
          <p:nvPr>
            <p:ph type="sldNum" sz="quarter" idx="5"/>
          </p:nvPr>
        </p:nvSpPr>
        <p:spPr/>
        <p:txBody>
          <a:bodyPr/>
          <a:lstStyle/>
          <a:p>
            <a:fld id="{9A496215-5E4C-414D-A8DB-C38AA7CF7C2A}" type="slidenum">
              <a:rPr lang="en-AU" smtClean="0"/>
              <a:pPr/>
              <a:t>41</a:t>
            </a:fld>
            <a:endParaRPr lang="en-AU"/>
          </a:p>
        </p:txBody>
      </p:sp>
    </p:spTree>
    <p:extLst>
      <p:ext uri="{BB962C8B-B14F-4D97-AF65-F5344CB8AC3E}">
        <p14:creationId xmlns:p14="http://schemas.microsoft.com/office/powerpoint/2010/main" val="42469185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AU"/>
              <a:t>What was our motivation?</a:t>
            </a:r>
          </a:p>
          <a:p>
            <a:pPr marL="171450" indent="-171450">
              <a:buFontTx/>
              <a:buChar char="-"/>
            </a:pPr>
            <a:r>
              <a:rPr lang="en-AU" sz="1800">
                <a:effectLst/>
                <a:latin typeface="Calibri" panose="020F0502020204030204" pitchFamily="34" charset="0"/>
                <a:ea typeface="Calibri" panose="020F0502020204030204" pitchFamily="34" charset="0"/>
                <a:cs typeface="Times New Roman" panose="02020603050405020304" pitchFamily="18" charset="0"/>
              </a:rPr>
              <a:t>Existing process – while it worked – was slow and manual</a:t>
            </a:r>
            <a:endParaRPr lang="en-AU"/>
          </a:p>
          <a:p>
            <a:pPr marL="171450" indent="-171450">
              <a:buFontTx/>
              <a:buChar char="-"/>
            </a:pPr>
            <a:r>
              <a:rPr lang="en-AU"/>
              <a:t>Too much time spent processing and preparing data</a:t>
            </a:r>
          </a:p>
          <a:p>
            <a:pPr marL="171450" indent="-171450">
              <a:buFontTx/>
              <a:buChar char="-"/>
            </a:pPr>
            <a:r>
              <a:rPr lang="en-AU"/>
              <a:t>Not enough time spent investigating results and developing new ways of producing results</a:t>
            </a:r>
          </a:p>
          <a:p>
            <a:pPr marL="171450" indent="-171450">
              <a:buFontTx/>
              <a:buChar char="-"/>
            </a:pPr>
            <a:r>
              <a:rPr lang="en-AU"/>
              <a:t>Training other researchers on how to do the process end-to-end was difficult</a:t>
            </a:r>
          </a:p>
          <a:p>
            <a:pPr marL="171450" indent="-171450">
              <a:buFontTx/>
              <a:buChar char="-"/>
            </a:pPr>
            <a:r>
              <a:rPr lang="en-AU"/>
              <a:t>Easier training helps to prevent loss of knowledge</a:t>
            </a:r>
          </a:p>
        </p:txBody>
      </p:sp>
      <p:sp>
        <p:nvSpPr>
          <p:cNvPr id="4" name="Slide Number Placeholder 3"/>
          <p:cNvSpPr>
            <a:spLocks noGrp="1"/>
          </p:cNvSpPr>
          <p:nvPr>
            <p:ph type="sldNum" sz="quarter" idx="5"/>
          </p:nvPr>
        </p:nvSpPr>
        <p:spPr/>
        <p:txBody>
          <a:bodyPr/>
          <a:lstStyle/>
          <a:p>
            <a:fld id="{9A496215-5E4C-414D-A8DB-C38AA7CF7C2A}" type="slidenum">
              <a:rPr lang="en-AU" smtClean="0"/>
              <a:pPr/>
              <a:t>42</a:t>
            </a:fld>
            <a:endParaRPr lang="en-AU"/>
          </a:p>
        </p:txBody>
      </p:sp>
    </p:spTree>
    <p:extLst>
      <p:ext uri="{BB962C8B-B14F-4D97-AF65-F5344CB8AC3E}">
        <p14:creationId xmlns:p14="http://schemas.microsoft.com/office/powerpoint/2010/main" val="26473410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AU"/>
              <a:t>Reverse engineering constants</a:t>
            </a:r>
          </a:p>
          <a:p>
            <a:pPr marL="171450" indent="-171450">
              <a:buFontTx/>
              <a:buChar char="-"/>
            </a:pPr>
            <a:r>
              <a:rPr lang="en-AU"/>
              <a:t>Tracing through spreadsheets to understand the process</a:t>
            </a:r>
          </a:p>
          <a:p>
            <a:pPr marL="171450" indent="-171450">
              <a:buFontTx/>
              <a:buChar char="-"/>
            </a:pPr>
            <a:r>
              <a:rPr lang="en-AU"/>
              <a:t>Up on the screen is the Excel formula for the “Contamination Value” when formatted into something readable instead of the long string of text you normally see in Excel.</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AU" i="1">
                <a:solidFill>
                  <a:schemeClr val="bg1"/>
                </a:solidFill>
              </a:rPr>
              <a:t>“Some people sure do go to extreme lengths to avoid writing code”</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AU">
              <a:solidFill>
                <a:schemeClr val="bg1"/>
              </a:solidFill>
            </a:endParaRPr>
          </a:p>
          <a:p>
            <a:pPr marL="171450" indent="-171450">
              <a:buFontTx/>
              <a:buChar char="-"/>
            </a:pPr>
            <a:endParaRPr lang="en-AU"/>
          </a:p>
        </p:txBody>
      </p:sp>
      <p:sp>
        <p:nvSpPr>
          <p:cNvPr id="4" name="Slide Number Placeholder 3"/>
          <p:cNvSpPr>
            <a:spLocks noGrp="1"/>
          </p:cNvSpPr>
          <p:nvPr>
            <p:ph type="sldNum" sz="quarter" idx="5"/>
          </p:nvPr>
        </p:nvSpPr>
        <p:spPr/>
        <p:txBody>
          <a:bodyPr/>
          <a:lstStyle/>
          <a:p>
            <a:fld id="{9A496215-5E4C-414D-A8DB-C38AA7CF7C2A}" type="slidenum">
              <a:rPr lang="en-AU" smtClean="0"/>
              <a:pPr/>
              <a:t>43</a:t>
            </a:fld>
            <a:endParaRPr lang="en-AU"/>
          </a:p>
        </p:txBody>
      </p:sp>
    </p:spTree>
    <p:extLst>
      <p:ext uri="{BB962C8B-B14F-4D97-AF65-F5344CB8AC3E}">
        <p14:creationId xmlns:p14="http://schemas.microsoft.com/office/powerpoint/2010/main" val="9021621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AU"/>
              <a:t>169 lines of formatted Excel formula becomes 45 lines of documented python</a:t>
            </a:r>
          </a:p>
          <a:p>
            <a:pPr marL="171450" indent="-171450">
              <a:buFontTx/>
              <a:buChar char="-"/>
            </a:pPr>
            <a:r>
              <a:rPr lang="en-AU"/>
              <a:t>We can leverage the full python ecosystem like pandas, </a:t>
            </a:r>
            <a:r>
              <a:rPr lang="en-AU" err="1"/>
              <a:t>numpy</a:t>
            </a:r>
            <a:r>
              <a:rPr lang="en-AU"/>
              <a:t>, visualisation libraries, etc</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AU" sz="1800">
                <a:effectLst/>
                <a:latin typeface="Calibri" panose="020F0502020204030204" pitchFamily="34" charset="0"/>
                <a:ea typeface="Calibri" panose="020F0502020204030204" pitchFamily="34" charset="0"/>
                <a:cs typeface="Times New Roman" panose="02020603050405020304" pitchFamily="18" charset="0"/>
              </a:rPr>
              <a:t>If other researchers are doing the same thing, then it makes combining some of these techniques and processes far easier.</a:t>
            </a:r>
            <a:endParaRPr lang="en-AU"/>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AU" sz="1800">
                <a:effectLst/>
                <a:latin typeface="Calibri" panose="020F0502020204030204" pitchFamily="34" charset="0"/>
                <a:ea typeface="Calibri" panose="020F0502020204030204" pitchFamily="34" charset="0"/>
                <a:cs typeface="Times New Roman" panose="02020603050405020304" pitchFamily="18" charset="0"/>
              </a:rPr>
              <a:t>We can do more, with less effort.</a:t>
            </a:r>
          </a:p>
          <a:p>
            <a:pPr marL="171450" indent="-171450">
              <a:buFontTx/>
              <a:buChar char="-"/>
            </a:pPr>
            <a:endParaRPr lang="en-AU"/>
          </a:p>
        </p:txBody>
      </p:sp>
      <p:sp>
        <p:nvSpPr>
          <p:cNvPr id="4" name="Slide Number Placeholder 3"/>
          <p:cNvSpPr>
            <a:spLocks noGrp="1"/>
          </p:cNvSpPr>
          <p:nvPr>
            <p:ph type="sldNum" sz="quarter" idx="5"/>
          </p:nvPr>
        </p:nvSpPr>
        <p:spPr/>
        <p:txBody>
          <a:bodyPr/>
          <a:lstStyle/>
          <a:p>
            <a:fld id="{9A496215-5E4C-414D-A8DB-C38AA7CF7C2A}" type="slidenum">
              <a:rPr lang="en-AU" smtClean="0"/>
              <a:pPr/>
              <a:t>44</a:t>
            </a:fld>
            <a:endParaRPr lang="en-AU"/>
          </a:p>
        </p:txBody>
      </p:sp>
    </p:spTree>
    <p:extLst>
      <p:ext uri="{BB962C8B-B14F-4D97-AF65-F5344CB8AC3E}">
        <p14:creationId xmlns:p14="http://schemas.microsoft.com/office/powerpoint/2010/main" val="31094846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AU"/>
              <a:t>Our hydro indices are now available as a Python library</a:t>
            </a:r>
          </a:p>
          <a:p>
            <a:pPr marL="171450" indent="-171450">
              <a:buFontTx/>
              <a:buChar char="-"/>
            </a:pPr>
            <a:r>
              <a:rPr lang="en-AU"/>
              <a:t>At this stage </a:t>
            </a:r>
            <a:r>
              <a:rPr lang="en-AU" sz="1800">
                <a:effectLst/>
                <a:latin typeface="Calibri" panose="020F0502020204030204" pitchFamily="34" charset="0"/>
                <a:ea typeface="Calibri" panose="020F0502020204030204" pitchFamily="34" charset="0"/>
                <a:cs typeface="Times New Roman" panose="02020603050405020304" pitchFamily="18" charset="0"/>
              </a:rPr>
              <a:t>we have a very solid prototype</a:t>
            </a:r>
            <a:endParaRPr lang="en-AU"/>
          </a:p>
          <a:p>
            <a:pPr marL="171450" indent="-171450">
              <a:buFontTx/>
              <a:buChar char="-"/>
            </a:pPr>
            <a:r>
              <a:rPr lang="en-AU"/>
              <a:t>We can now do the processing using Jupyter Notebooks and this can be done via the browser using the EASI Platform</a:t>
            </a:r>
          </a:p>
          <a:p>
            <a:pPr marL="171450" indent="-171450">
              <a:buFontTx/>
              <a:buChar char="-"/>
            </a:pPr>
            <a:r>
              <a:rPr lang="en-AU"/>
              <a:t>We can use </a:t>
            </a:r>
            <a:r>
              <a:rPr lang="en-AU" err="1"/>
              <a:t>plotly</a:t>
            </a:r>
            <a:r>
              <a:rPr lang="en-AU"/>
              <a:t>, matplotlib, </a:t>
            </a:r>
            <a:r>
              <a:rPr lang="en-AU" err="1"/>
              <a:t>geopandas</a:t>
            </a:r>
            <a:r>
              <a:rPr lang="en-AU"/>
              <a:t> to visualise our data easily</a:t>
            </a:r>
          </a:p>
          <a:p>
            <a:pPr marL="171450" indent="-171450">
              <a:buFontTx/>
              <a:buChar char="-"/>
            </a:pPr>
            <a:r>
              <a:rPr lang="en-AU"/>
              <a:t>Pandas lets us write our processed data to almost any format we want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496215-5E4C-414D-A8DB-C38AA7CF7C2A}"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234521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AU"/>
              <a:t>We’ve wrapped the science in an easy to use web app</a:t>
            </a:r>
          </a:p>
          <a:p>
            <a:pPr marL="171450" indent="-171450">
              <a:buFontTx/>
              <a:buChar char="-"/>
            </a:pPr>
            <a:r>
              <a:rPr lang="en-AU" sz="1800">
                <a:effectLst/>
                <a:latin typeface="Calibri" panose="020F0502020204030204" pitchFamily="34" charset="0"/>
                <a:ea typeface="Calibri" panose="020F0502020204030204" pitchFamily="34" charset="0"/>
                <a:cs typeface="Times New Roman" panose="02020603050405020304" pitchFamily="18" charset="0"/>
              </a:rPr>
              <a:t>We’ve progressed to the Research Ready stage and our researchers don’t need to write a single line of python code anymore.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AU" sz="1800">
                <a:effectLst/>
                <a:latin typeface="Calibri" panose="020F0502020204030204" pitchFamily="34" charset="0"/>
                <a:ea typeface="Calibri" panose="020F0502020204030204" pitchFamily="34" charset="0"/>
                <a:cs typeface="Times New Roman" panose="02020603050405020304" pitchFamily="18" charset="0"/>
              </a:rPr>
              <a:t>Researchers can upload their hydro data, map the columns from their data into the tool, process the data to get all the indices, and then visualise the results right there in the app and then download them as a csv, </a:t>
            </a:r>
            <a:r>
              <a:rPr lang="en-AU" sz="1800" err="1">
                <a:effectLst/>
                <a:latin typeface="Calibri" panose="020F0502020204030204" pitchFamily="34" charset="0"/>
                <a:ea typeface="Calibri" panose="020F0502020204030204" pitchFamily="34" charset="0"/>
                <a:cs typeface="Times New Roman" panose="02020603050405020304" pitchFamily="18" charset="0"/>
              </a:rPr>
              <a:t>geopackage</a:t>
            </a:r>
            <a:r>
              <a:rPr lang="en-AU" sz="1800">
                <a:effectLst/>
                <a:latin typeface="Calibri" panose="020F0502020204030204" pitchFamily="34" charset="0"/>
                <a:ea typeface="Calibri" panose="020F0502020204030204" pitchFamily="34" charset="0"/>
                <a:cs typeface="Times New Roman" panose="02020603050405020304" pitchFamily="18" charset="0"/>
              </a:rPr>
              <a:t>, Excel Spreadsheets, etc. </a:t>
            </a:r>
          </a:p>
          <a:p>
            <a:pPr marL="171450" indent="-171450">
              <a:buFontTx/>
              <a:buChar char="-"/>
            </a:pPr>
            <a:r>
              <a:rPr lang="en-AU" sz="1800">
                <a:effectLst/>
                <a:latin typeface="Calibri" panose="020F0502020204030204" pitchFamily="34" charset="0"/>
                <a:ea typeface="Calibri" panose="020F0502020204030204" pitchFamily="34" charset="0"/>
                <a:cs typeface="Times New Roman" panose="02020603050405020304" pitchFamily="18" charset="0"/>
              </a:rPr>
              <a:t>when they download that data it’s in a sane and consistent format which means if they want to pull it into another tool like </a:t>
            </a:r>
            <a:r>
              <a:rPr lang="en-AU" sz="1800" err="1">
                <a:effectLst/>
                <a:latin typeface="Calibri" panose="020F0502020204030204" pitchFamily="34" charset="0"/>
                <a:ea typeface="Calibri" panose="020F0502020204030204" pitchFamily="34" charset="0"/>
                <a:cs typeface="Times New Roman" panose="02020603050405020304" pitchFamily="18" charset="0"/>
              </a:rPr>
              <a:t>ioGAS</a:t>
            </a:r>
            <a:r>
              <a:rPr lang="en-AU" sz="1800">
                <a:effectLst/>
                <a:latin typeface="Calibri" panose="020F0502020204030204" pitchFamily="34" charset="0"/>
                <a:ea typeface="Calibri" panose="020F0502020204030204" pitchFamily="34" charset="0"/>
                <a:cs typeface="Times New Roman" panose="02020603050405020304" pitchFamily="18" charset="0"/>
              </a:rPr>
              <a:t> or ArcGIS they can do that without pulling their hair out.</a:t>
            </a:r>
          </a:p>
          <a:p>
            <a:pPr marL="171450" indent="-171450">
              <a:buFontTx/>
              <a:buChar char="-"/>
            </a:pPr>
            <a:r>
              <a:rPr lang="en-AU" sz="1800">
                <a:effectLst/>
                <a:latin typeface="Calibri" panose="020F0502020204030204" pitchFamily="34" charset="0"/>
                <a:cs typeface="Times New Roman" panose="02020603050405020304" pitchFamily="18" charset="0"/>
              </a:rPr>
              <a:t>Giving researchers more time to work on the interesting research challenges</a:t>
            </a:r>
          </a:p>
          <a:p>
            <a:pPr marL="171450" indent="-171450">
              <a:buFontTx/>
              <a:buChar char="-"/>
            </a:pPr>
            <a:r>
              <a:rPr lang="en-AU" sz="1800">
                <a:effectLst/>
                <a:latin typeface="Calibri" panose="020F0502020204030204" pitchFamily="34" charset="0"/>
                <a:cs typeface="Times New Roman" panose="02020603050405020304" pitchFamily="18" charset="0"/>
              </a:rPr>
              <a:t>After we have incorporated changes based on user feedback we can look at what would be required to make it available to the industry</a:t>
            </a:r>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496215-5E4C-414D-A8DB-C38AA7CF7C2A}"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166876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9A496215-5E4C-414D-A8DB-C38AA7CF7C2A}" type="slidenum">
              <a:rPr lang="en-AU" smtClean="0"/>
              <a:pPr/>
              <a:t>47</a:t>
            </a:fld>
            <a:endParaRPr lang="en-AU"/>
          </a:p>
        </p:txBody>
      </p:sp>
    </p:spTree>
    <p:extLst>
      <p:ext uri="{BB962C8B-B14F-4D97-AF65-F5344CB8AC3E}">
        <p14:creationId xmlns:p14="http://schemas.microsoft.com/office/powerpoint/2010/main" val="39294872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9A496215-5E4C-414D-A8DB-C38AA7CF7C2A}" type="slidenum">
              <a:rPr lang="en-AU" smtClean="0"/>
              <a:pPr/>
              <a:t>48</a:t>
            </a:fld>
            <a:endParaRPr lang="en-AU"/>
          </a:p>
        </p:txBody>
      </p:sp>
    </p:spTree>
    <p:extLst>
      <p:ext uri="{BB962C8B-B14F-4D97-AF65-F5344CB8AC3E}">
        <p14:creationId xmlns:p14="http://schemas.microsoft.com/office/powerpoint/2010/main" val="2377362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AU" sz="1200"/>
              <a:t>Many data sources</a:t>
            </a:r>
          </a:p>
          <a:p>
            <a:pPr marL="285750" indent="-285750">
              <a:buFont typeface="Arial" panose="020B0604020202020204" pitchFamily="34" charset="0"/>
              <a:buChar char="•"/>
            </a:pPr>
            <a:r>
              <a:rPr lang="en-AU" sz="1200"/>
              <a:t>Not just compilation! </a:t>
            </a:r>
            <a:br>
              <a:rPr lang="en-AU" sz="1200"/>
            </a:br>
            <a:r>
              <a:rPr lang="en-AU" sz="1200"/>
              <a:t>QA/QC and validation</a:t>
            </a:r>
          </a:p>
          <a:p>
            <a:pPr marL="285750" indent="-285750">
              <a:buFont typeface="Arial" panose="020B0604020202020204" pitchFamily="34" charset="0"/>
              <a:buChar char="•"/>
            </a:pPr>
            <a:r>
              <a:rPr lang="en-AU" sz="1200"/>
              <a:t>Other datasets have more extensive element suites – </a:t>
            </a:r>
            <a:br>
              <a:rPr lang="en-AU" sz="1200"/>
            </a:br>
            <a:r>
              <a:rPr lang="en-AU" sz="1200" i="1"/>
              <a:t>different data densities</a:t>
            </a:r>
          </a:p>
          <a:p>
            <a:pPr marL="285750" indent="-285750">
              <a:buFont typeface="Arial" panose="020B0604020202020204" pitchFamily="34" charset="0"/>
              <a:buChar char="•"/>
            </a:pPr>
            <a:r>
              <a:rPr lang="en-AU" sz="1200"/>
              <a:t>Our goal is to make as much of this data readily available in a consistent format that explorers can use</a:t>
            </a:r>
          </a:p>
          <a:p>
            <a:endParaRPr lang="en-AU"/>
          </a:p>
        </p:txBody>
      </p:sp>
      <p:sp>
        <p:nvSpPr>
          <p:cNvPr id="4" name="Slide Number Placeholder 3"/>
          <p:cNvSpPr>
            <a:spLocks noGrp="1"/>
          </p:cNvSpPr>
          <p:nvPr>
            <p:ph type="sldNum" sz="quarter" idx="5"/>
          </p:nvPr>
        </p:nvSpPr>
        <p:spPr/>
        <p:txBody>
          <a:bodyPr/>
          <a:lstStyle/>
          <a:p>
            <a:fld id="{9A496215-5E4C-414D-A8DB-C38AA7CF7C2A}" type="slidenum">
              <a:rPr lang="en-AU" smtClean="0"/>
              <a:pPr/>
              <a:t>54</a:t>
            </a:fld>
            <a:endParaRPr lang="en-AU"/>
          </a:p>
        </p:txBody>
      </p:sp>
    </p:spTree>
    <p:extLst>
      <p:ext uri="{BB962C8B-B14F-4D97-AF65-F5344CB8AC3E}">
        <p14:creationId xmlns:p14="http://schemas.microsoft.com/office/powerpoint/2010/main" val="40513950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Source: https://my.csiro.au/OrgInfo/Structure/Support/Indigenous/Resources</a:t>
            </a:r>
          </a:p>
        </p:txBody>
      </p:sp>
      <p:sp>
        <p:nvSpPr>
          <p:cNvPr id="4" name="Slide Number Placeholder 3"/>
          <p:cNvSpPr>
            <a:spLocks noGrp="1"/>
          </p:cNvSpPr>
          <p:nvPr>
            <p:ph type="sldNum" sz="quarter" idx="5"/>
          </p:nvPr>
        </p:nvSpPr>
        <p:spPr/>
        <p:txBody>
          <a:bodyPr/>
          <a:lstStyle/>
          <a:p>
            <a:fld id="{9A496215-5E4C-414D-A8DB-C38AA7CF7C2A}" type="slidenum">
              <a:rPr lang="en-AU" smtClean="0"/>
              <a:pPr/>
              <a:t>2</a:t>
            </a:fld>
            <a:endParaRPr lang="en-AU"/>
          </a:p>
        </p:txBody>
      </p:sp>
    </p:spTree>
    <p:extLst>
      <p:ext uri="{BB962C8B-B14F-4D97-AF65-F5344CB8AC3E}">
        <p14:creationId xmlns:p14="http://schemas.microsoft.com/office/powerpoint/2010/main" val="16332543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a:extLst>
              <a:ext uri="{FF2B5EF4-FFF2-40B4-BE49-F238E27FC236}">
                <a16:creationId xmlns:a16="http://schemas.microsoft.com/office/drawing/2014/main" id="{26940CB6-FC6D-3DFC-6991-48C2C4F494CB}"/>
              </a:ext>
            </a:extLst>
          </p:cNvPr>
          <p:cNvSpPr>
            <a:spLocks noGrp="1" noRot="1" noChangeAspect="1" noChangeArrowheads="1" noTextEdit="1"/>
          </p:cNvSpPr>
          <p:nvPr>
            <p:ph type="sldImg"/>
          </p:nvPr>
        </p:nvSpPr>
        <p:spPr>
          <a:xfrm>
            <a:off x="322263" y="873125"/>
            <a:ext cx="6151562" cy="3460750"/>
          </a:xfrm>
          <a:ln w="12700" cap="flat">
            <a:solidFill>
              <a:schemeClr val="tx1"/>
            </a:solidFill>
          </a:ln>
        </p:spPr>
      </p:sp>
      <p:sp>
        <p:nvSpPr>
          <p:cNvPr id="35843" name="Rectangle 3">
            <a:extLst>
              <a:ext uri="{FF2B5EF4-FFF2-40B4-BE49-F238E27FC236}">
                <a16:creationId xmlns:a16="http://schemas.microsoft.com/office/drawing/2014/main" id="{A0CEC046-E8D1-80BC-8829-4B0E27C17118}"/>
              </a:ext>
            </a:extLst>
          </p:cNvPr>
          <p:cNvSpPr>
            <a:spLocks noGrp="1" noChangeArrowheads="1"/>
          </p:cNvSpPr>
          <p:nvPr>
            <p:ph type="body" idx="1"/>
          </p:nvPr>
        </p:nvSpPr>
        <p:spPr>
          <a:xfrm>
            <a:off x="906463" y="4718050"/>
            <a:ext cx="4984750"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eaLnBrk="1" hangingPunct="1"/>
            <a:endParaRPr lang="en-US"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id="{16932E2C-8063-B52F-208D-267CAAB83BB4}"/>
              </a:ext>
            </a:extLst>
          </p:cNvPr>
          <p:cNvSpPr>
            <a:spLocks noGrp="1" noRot="1" noChangeAspect="1" noChangeArrowheads="1" noTextEdit="1"/>
          </p:cNvSpPr>
          <p:nvPr>
            <p:ph type="sldImg"/>
          </p:nvPr>
        </p:nvSpPr>
        <p:spPr>
          <a:xfrm>
            <a:off x="322263" y="873125"/>
            <a:ext cx="6151562" cy="3460750"/>
          </a:xfrm>
          <a:ln w="12700" cap="flat">
            <a:solidFill>
              <a:schemeClr val="tx1"/>
            </a:solidFill>
          </a:ln>
        </p:spPr>
      </p:sp>
      <p:sp>
        <p:nvSpPr>
          <p:cNvPr id="36867" name="Rectangle 3">
            <a:extLst>
              <a:ext uri="{FF2B5EF4-FFF2-40B4-BE49-F238E27FC236}">
                <a16:creationId xmlns:a16="http://schemas.microsoft.com/office/drawing/2014/main" id="{E7DD04CD-1DE2-881E-1283-E3B34C14A590}"/>
              </a:ext>
            </a:extLst>
          </p:cNvPr>
          <p:cNvSpPr>
            <a:spLocks noGrp="1" noChangeArrowheads="1"/>
          </p:cNvSpPr>
          <p:nvPr>
            <p:ph type="body" idx="1"/>
          </p:nvPr>
        </p:nvSpPr>
        <p:spPr>
          <a:xfrm>
            <a:off x="906463" y="4718050"/>
            <a:ext cx="4984750"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eaLnBrk="1" hangingPunct="1"/>
            <a:endParaRPr lang="en-US"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Raw Au concentrations pick up most major Au systems – when samples are within ~1 km</a:t>
            </a:r>
          </a:p>
        </p:txBody>
      </p:sp>
      <p:sp>
        <p:nvSpPr>
          <p:cNvPr id="4" name="Slide Number Placeholder 3"/>
          <p:cNvSpPr>
            <a:spLocks noGrp="1"/>
          </p:cNvSpPr>
          <p:nvPr>
            <p:ph type="sldNum" sz="quarter" idx="5"/>
          </p:nvPr>
        </p:nvSpPr>
        <p:spPr/>
        <p:txBody>
          <a:bodyPr/>
          <a:lstStyle/>
          <a:p>
            <a:fld id="{9A496215-5E4C-414D-A8DB-C38AA7CF7C2A}" type="slidenum">
              <a:rPr lang="en-AU" smtClean="0"/>
              <a:pPr/>
              <a:t>95</a:t>
            </a:fld>
            <a:endParaRPr lang="en-AU"/>
          </a:p>
        </p:txBody>
      </p:sp>
    </p:spTree>
    <p:extLst>
      <p:ext uri="{BB962C8B-B14F-4D97-AF65-F5344CB8AC3E}">
        <p14:creationId xmlns:p14="http://schemas.microsoft.com/office/powerpoint/2010/main" val="15432988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Less data as analytical accuracy was not good enough in the older data</a:t>
            </a:r>
          </a:p>
        </p:txBody>
      </p:sp>
      <p:sp>
        <p:nvSpPr>
          <p:cNvPr id="4" name="Slide Number Placeholder 3"/>
          <p:cNvSpPr>
            <a:spLocks noGrp="1"/>
          </p:cNvSpPr>
          <p:nvPr>
            <p:ph type="sldNum" sz="quarter" idx="5"/>
          </p:nvPr>
        </p:nvSpPr>
        <p:spPr/>
        <p:txBody>
          <a:bodyPr/>
          <a:lstStyle/>
          <a:p>
            <a:fld id="{9A496215-5E4C-414D-A8DB-C38AA7CF7C2A}" type="slidenum">
              <a:rPr lang="en-AU" smtClean="0"/>
              <a:pPr/>
              <a:t>97</a:t>
            </a:fld>
            <a:endParaRPr lang="en-AU"/>
          </a:p>
        </p:txBody>
      </p:sp>
    </p:spTree>
    <p:extLst>
      <p:ext uri="{BB962C8B-B14F-4D97-AF65-F5344CB8AC3E}">
        <p14:creationId xmlns:p14="http://schemas.microsoft.com/office/powerpoint/2010/main" val="36609913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Primary Au near surface, everything shows up as anomalous</a:t>
            </a:r>
          </a:p>
        </p:txBody>
      </p:sp>
      <p:sp>
        <p:nvSpPr>
          <p:cNvPr id="4" name="Slide Number Placeholder 3"/>
          <p:cNvSpPr>
            <a:spLocks noGrp="1"/>
          </p:cNvSpPr>
          <p:nvPr>
            <p:ph type="sldNum" sz="quarter" idx="5"/>
          </p:nvPr>
        </p:nvSpPr>
        <p:spPr/>
        <p:txBody>
          <a:bodyPr/>
          <a:lstStyle/>
          <a:p>
            <a:fld id="{9A496215-5E4C-414D-A8DB-C38AA7CF7C2A}" type="slidenum">
              <a:rPr lang="en-AU" smtClean="0"/>
              <a:pPr/>
              <a:t>99</a:t>
            </a:fld>
            <a:endParaRPr lang="en-AU"/>
          </a:p>
        </p:txBody>
      </p:sp>
    </p:spTree>
    <p:extLst>
      <p:ext uri="{BB962C8B-B14F-4D97-AF65-F5344CB8AC3E}">
        <p14:creationId xmlns:p14="http://schemas.microsoft.com/office/powerpoint/2010/main" val="17439494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Primary mineralisation at depth, secondary enrichment near surface – this is what is expressed in the groundwater (very shallow)</a:t>
            </a:r>
          </a:p>
        </p:txBody>
      </p:sp>
      <p:sp>
        <p:nvSpPr>
          <p:cNvPr id="4" name="Slide Number Placeholder 3"/>
          <p:cNvSpPr>
            <a:spLocks noGrp="1"/>
          </p:cNvSpPr>
          <p:nvPr>
            <p:ph type="sldNum" sz="quarter" idx="5"/>
          </p:nvPr>
        </p:nvSpPr>
        <p:spPr/>
        <p:txBody>
          <a:bodyPr/>
          <a:lstStyle/>
          <a:p>
            <a:fld id="{9A496215-5E4C-414D-A8DB-C38AA7CF7C2A}" type="slidenum">
              <a:rPr lang="en-AU" smtClean="0"/>
              <a:pPr/>
              <a:t>100</a:t>
            </a:fld>
            <a:endParaRPr lang="en-AU"/>
          </a:p>
        </p:txBody>
      </p:sp>
    </p:spTree>
    <p:extLst>
      <p:ext uri="{BB962C8B-B14F-4D97-AF65-F5344CB8AC3E}">
        <p14:creationId xmlns:p14="http://schemas.microsoft.com/office/powerpoint/2010/main" val="12334676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pPr>
              <a:defRPr/>
            </a:pPr>
            <a:fld id="{348E5230-3F12-4A60-B83A-70DD9883D08A}" type="slidenum">
              <a:rPr lang="en-US" smtClean="0"/>
              <a:pPr>
                <a:defRPr/>
              </a:pPr>
              <a:t>104</a:t>
            </a:fld>
            <a:endParaRPr lang="en-US"/>
          </a:p>
        </p:txBody>
      </p:sp>
    </p:spTree>
    <p:extLst>
      <p:ext uri="{BB962C8B-B14F-4D97-AF65-F5344CB8AC3E}">
        <p14:creationId xmlns:p14="http://schemas.microsoft.com/office/powerpoint/2010/main" val="25367384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err="1"/>
              <a:t>Hydrogeochemistry</a:t>
            </a:r>
            <a:r>
              <a:rPr lang="en-AU"/>
              <a:t> is a regional detection tool. The sample spacing is generally not fine enough for ore body mapping but it can detect weathering </a:t>
            </a:r>
            <a:r>
              <a:rPr lang="en-AU" err="1"/>
              <a:t>sulfides</a:t>
            </a:r>
            <a:r>
              <a:rPr lang="en-AU"/>
              <a:t> at large scales and can determine what time of </a:t>
            </a:r>
            <a:r>
              <a:rPr lang="en-AU" err="1"/>
              <a:t>sulfides</a:t>
            </a:r>
            <a:r>
              <a:rPr lang="en-AU"/>
              <a:t> at smaller scales</a:t>
            </a:r>
          </a:p>
        </p:txBody>
      </p:sp>
      <p:sp>
        <p:nvSpPr>
          <p:cNvPr id="4" name="Slide Number Placeholder 3"/>
          <p:cNvSpPr>
            <a:spLocks noGrp="1"/>
          </p:cNvSpPr>
          <p:nvPr>
            <p:ph type="sldNum" sz="quarter" idx="5"/>
          </p:nvPr>
        </p:nvSpPr>
        <p:spPr/>
        <p:txBody>
          <a:bodyPr/>
          <a:lstStyle/>
          <a:p>
            <a:fld id="{9A496215-5E4C-414D-A8DB-C38AA7CF7C2A}" type="slidenum">
              <a:rPr lang="en-AU" smtClean="0"/>
              <a:pPr/>
              <a:t>5</a:t>
            </a:fld>
            <a:endParaRPr lang="en-AU"/>
          </a:p>
        </p:txBody>
      </p:sp>
    </p:spTree>
    <p:extLst>
      <p:ext uri="{BB962C8B-B14F-4D97-AF65-F5344CB8AC3E}">
        <p14:creationId xmlns:p14="http://schemas.microsoft.com/office/powerpoint/2010/main" val="21440597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New sampling app – originally</a:t>
            </a:r>
            <a:r>
              <a:rPr lang="en-AU" baseline="0"/>
              <a:t> designed for hydro sampling – but now can be used for multiple media. Allows use of android tablet which is automatically linked to server in the vehicle –backs up data and contains large maps for download to tablet. Also can use maps – add polygons and sample points. </a:t>
            </a:r>
            <a:endParaRPr lang="en-AU"/>
          </a:p>
        </p:txBody>
      </p:sp>
      <p:sp>
        <p:nvSpPr>
          <p:cNvPr id="4" name="Slide Number Placeholder 3"/>
          <p:cNvSpPr>
            <a:spLocks noGrp="1"/>
          </p:cNvSpPr>
          <p:nvPr>
            <p:ph type="sldNum" sz="quarter" idx="10"/>
          </p:nvPr>
        </p:nvSpPr>
        <p:spPr/>
        <p:txBody>
          <a:bodyPr/>
          <a:lstStyle/>
          <a:p>
            <a:fld id="{9A496215-5E4C-414D-A8DB-C38AA7CF7C2A}" type="slidenum">
              <a:rPr lang="en-AU" smtClean="0"/>
              <a:pPr/>
              <a:t>14</a:t>
            </a:fld>
            <a:endParaRPr lang="en-AU"/>
          </a:p>
        </p:txBody>
      </p:sp>
    </p:spTree>
    <p:extLst>
      <p:ext uri="{BB962C8B-B14F-4D97-AF65-F5344CB8AC3E}">
        <p14:creationId xmlns:p14="http://schemas.microsoft.com/office/powerpoint/2010/main" val="25577433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ca507c2558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 name="Google Shape;198;gca507c2558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c8fa595b1f_7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 name="Google Shape;134;gc8fa595b1f_7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c8fa595b1f_1_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 name="Google Shape;162;gc8fa595b1f_1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g2087b44e32c_0_6:notes"/>
          <p:cNvSpPr txBox="1">
            <a:spLocks noGrp="1"/>
          </p:cNvSpPr>
          <p:nvPr>
            <p:ph type="body" idx="1"/>
          </p:nvPr>
        </p:nvSpPr>
        <p:spPr>
          <a:xfrm>
            <a:off x="685794" y="4343389"/>
            <a:ext cx="5486400" cy="4114800"/>
          </a:xfrm>
          <a:prstGeom prst="rect">
            <a:avLst/>
          </a:prstGeom>
        </p:spPr>
        <p:txBody>
          <a:bodyPr spcFirstLastPara="1" wrap="square" lIns="158375" tIns="158375" rIns="158375" bIns="158375" anchor="t" anchorCtr="0">
            <a:noAutofit/>
          </a:bodyPr>
          <a:lstStyle/>
          <a:p>
            <a:pPr marL="0" lvl="0" indent="0" algn="l" rtl="0">
              <a:spcBef>
                <a:spcPts val="0"/>
              </a:spcBef>
              <a:spcAft>
                <a:spcPts val="0"/>
              </a:spcAft>
              <a:buNone/>
            </a:pPr>
            <a:endParaRPr/>
          </a:p>
        </p:txBody>
      </p:sp>
      <p:sp>
        <p:nvSpPr>
          <p:cNvPr id="259" name="Google Shape;259;g2087b44e32c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1.png"/><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8.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8.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8.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8.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emf"/><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Master" Target="../slideMasters/slideMaster5.xml"/><Relationship Id="rId4" Type="http://schemas.openxmlformats.org/officeDocument/2006/relationships/image" Target="../media/image8.sv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userDrawn="1">
            <p:ph type="ctrTitle"/>
          </p:nvPr>
        </p:nvSpPr>
        <p:spPr>
          <a:xfrm>
            <a:off x="251520" y="1779662"/>
            <a:ext cx="3600400" cy="1728192"/>
          </a:xfrm>
        </p:spPr>
        <p:txBody>
          <a:bodyPr anchor="b" anchorCtr="0">
            <a:normAutofit/>
          </a:bodyPr>
          <a:lstStyle>
            <a:lvl1pPr algn="l">
              <a:lnSpc>
                <a:spcPct val="90000"/>
              </a:lnSpc>
              <a:defRPr sz="3600" b="0">
                <a:solidFill>
                  <a:schemeClr val="accent3"/>
                </a:solidFill>
              </a:defRPr>
            </a:lvl1pPr>
          </a:lstStyle>
          <a:p>
            <a:r>
              <a:rPr lang="en-US"/>
              <a:t>Click to edit Master title style</a:t>
            </a:r>
            <a:endParaRPr lang="en-AU"/>
          </a:p>
        </p:txBody>
      </p:sp>
      <p:sp>
        <p:nvSpPr>
          <p:cNvPr id="3" name="Subtitle 2"/>
          <p:cNvSpPr>
            <a:spLocks noGrp="1"/>
          </p:cNvSpPr>
          <p:nvPr userDrawn="1">
            <p:ph type="subTitle" idx="1"/>
          </p:nvPr>
        </p:nvSpPr>
        <p:spPr>
          <a:xfrm>
            <a:off x="251520" y="3651870"/>
            <a:ext cx="3600400" cy="576064"/>
          </a:xfrm>
        </p:spPr>
        <p:txBody>
          <a:bodyPr>
            <a:normAutofit/>
          </a:bodyPr>
          <a:lstStyle>
            <a:lvl1pPr marL="0" indent="0" algn="l">
              <a:buNone/>
              <a:defRPr sz="2000" b="0">
                <a:solidFill>
                  <a:schemeClr val="accent3"/>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a:p>
        </p:txBody>
      </p:sp>
      <p:sp>
        <p:nvSpPr>
          <p:cNvPr id="4" name="Rectangle 3"/>
          <p:cNvSpPr/>
          <p:nvPr userDrawn="1"/>
        </p:nvSpPr>
        <p:spPr>
          <a:xfrm>
            <a:off x="4572000" y="0"/>
            <a:ext cx="4572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9" name="Picture 8"/>
          <p:cNvPicPr>
            <a:picLocks noChangeAspect="1"/>
          </p:cNvPicPr>
          <p:nvPr userDrawn="1"/>
        </p:nvPicPr>
        <p:blipFill>
          <a:blip r:embed="rId2"/>
          <a:stretch>
            <a:fillRect/>
          </a:stretch>
        </p:blipFill>
        <p:spPr>
          <a:xfrm>
            <a:off x="251520" y="267494"/>
            <a:ext cx="720080" cy="720080"/>
          </a:xfrm>
          <a:prstGeom prst="rect">
            <a:avLst/>
          </a:prstGeom>
        </p:spPr>
      </p:pic>
      <p:sp>
        <p:nvSpPr>
          <p:cNvPr id="11" name="Rectangle 10"/>
          <p:cNvSpPr/>
          <p:nvPr userDrawn="1"/>
        </p:nvSpPr>
        <p:spPr>
          <a:xfrm>
            <a:off x="251520" y="4850173"/>
            <a:ext cx="2385416" cy="138499"/>
          </a:xfrm>
          <a:prstGeom prst="rect">
            <a:avLst/>
          </a:prstGeom>
        </p:spPr>
        <p:txBody>
          <a:bodyPr wrap="square" lIns="0" tIns="0" rIns="0" bIns="0">
            <a:spAutoFit/>
          </a:bodyPr>
          <a:lstStyle/>
          <a:p>
            <a:pPr algn="l">
              <a:lnSpc>
                <a:spcPct val="90000"/>
              </a:lnSpc>
            </a:pPr>
            <a:r>
              <a:rPr lang="en-AU" sz="1000">
                <a:solidFill>
                  <a:schemeClr val="accent3"/>
                </a:solidFill>
              </a:rPr>
              <a:t>Australia’s National Science Agency</a:t>
            </a:r>
          </a:p>
        </p:txBody>
      </p:sp>
    </p:spTree>
    <p:extLst>
      <p:ext uri="{BB962C8B-B14F-4D97-AF65-F5344CB8AC3E}">
        <p14:creationId xmlns:p14="http://schemas.microsoft.com/office/powerpoint/2010/main" val="1775978711"/>
      </p:ext>
    </p:extLst>
  </p:cSld>
  <p:clrMapOvr>
    <a:masterClrMapping/>
  </p:clrMapOvr>
  <p:extLst>
    <p:ext uri="{DCECCB84-F9BA-43D5-87BE-67443E8EF086}">
      <p15:sldGuideLst xmlns:p15="http://schemas.microsoft.com/office/powerpoint/2012/main">
        <p15:guide id="1" pos="2880" userDrawn="1">
          <p15:clr>
            <a:srgbClr val="FBAE40"/>
          </p15:clr>
        </p15:guide>
        <p15:guide id="2" orient="horz" pos="1620" userDrawn="1">
          <p15:clr>
            <a:srgbClr val="FBAE40"/>
          </p15:clr>
        </p15:guide>
        <p15:guide id="3" pos="5602" userDrawn="1">
          <p15:clr>
            <a:srgbClr val="FBAE40"/>
          </p15:clr>
        </p15:guide>
        <p15:guide id="4" pos="158"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 half image">
    <p:spTree>
      <p:nvGrpSpPr>
        <p:cNvPr id="1" name=""/>
        <p:cNvGrpSpPr/>
        <p:nvPr/>
      </p:nvGrpSpPr>
      <p:grpSpPr>
        <a:xfrm>
          <a:off x="0" y="0"/>
          <a:ext cx="0" cy="0"/>
          <a:chOff x="0" y="0"/>
          <a:chExt cx="0" cy="0"/>
        </a:xfrm>
      </p:grpSpPr>
      <p:sp>
        <p:nvSpPr>
          <p:cNvPr id="8" name="Picture Placeholder 5"/>
          <p:cNvSpPr>
            <a:spLocks noGrp="1"/>
          </p:cNvSpPr>
          <p:nvPr>
            <p:ph type="pic" sz="quarter" idx="12"/>
          </p:nvPr>
        </p:nvSpPr>
        <p:spPr>
          <a:xfrm>
            <a:off x="4571999" y="0"/>
            <a:ext cx="4563963" cy="5143500"/>
          </a:xfrm>
          <a:solidFill>
            <a:schemeClr val="accent1"/>
          </a:solidFill>
          <a:ln>
            <a:noFill/>
          </a:ln>
        </p:spPr>
        <p:txBody>
          <a:bodyPr anchor="ctr" anchorCtr="0"/>
          <a:lstStyle>
            <a:lvl1pPr marL="0" indent="0" algn="ctr">
              <a:buNone/>
              <a:defRPr/>
            </a:lvl1pPr>
          </a:lstStyle>
          <a:p>
            <a:r>
              <a:rPr lang="en-US"/>
              <a:t>Click icon to add picture</a:t>
            </a:r>
            <a:endParaRPr lang="en-AU"/>
          </a:p>
        </p:txBody>
      </p:sp>
      <p:sp>
        <p:nvSpPr>
          <p:cNvPr id="3" name="Content Placeholder 2"/>
          <p:cNvSpPr>
            <a:spLocks noGrp="1"/>
          </p:cNvSpPr>
          <p:nvPr>
            <p:ph idx="1"/>
          </p:nvPr>
        </p:nvSpPr>
        <p:spPr>
          <a:xfrm>
            <a:off x="251522" y="1550788"/>
            <a:ext cx="4032446" cy="3181202"/>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itle 3"/>
          <p:cNvSpPr>
            <a:spLocks noGrp="1"/>
          </p:cNvSpPr>
          <p:nvPr>
            <p:ph type="title"/>
          </p:nvPr>
        </p:nvSpPr>
        <p:spPr>
          <a:xfrm>
            <a:off x="251520" y="805458"/>
            <a:ext cx="4032448" cy="639365"/>
          </a:xfrm>
        </p:spPr>
        <p:txBody>
          <a:bodyPr/>
          <a:lstStyle/>
          <a:p>
            <a:r>
              <a:rPr lang="en-US"/>
              <a:t>Click to edit Master title style</a:t>
            </a:r>
            <a:endParaRPr lang="en-AU"/>
          </a:p>
        </p:txBody>
      </p:sp>
      <p:sp>
        <p:nvSpPr>
          <p:cNvPr id="6" name="Footer Placeholder 5"/>
          <p:cNvSpPr>
            <a:spLocks noGrp="1"/>
          </p:cNvSpPr>
          <p:nvPr>
            <p:ph type="ftr" sz="quarter" idx="10"/>
          </p:nvPr>
        </p:nvSpPr>
        <p:spPr>
          <a:xfrm>
            <a:off x="601371" y="4878250"/>
            <a:ext cx="3682598" cy="95510"/>
          </a:xfrm>
        </p:spPr>
        <p:txBody>
          <a:bodyPr/>
          <a:lstStyle/>
          <a:p>
            <a:r>
              <a:rPr lang="en-AU"/>
              <a:t>Presentation title  |  Presenter name</a:t>
            </a:r>
          </a:p>
        </p:txBody>
      </p:sp>
      <p:sp>
        <p:nvSpPr>
          <p:cNvPr id="7" name="Slide Number Placeholder 6"/>
          <p:cNvSpPr>
            <a:spLocks noGrp="1"/>
          </p:cNvSpPr>
          <p:nvPr>
            <p:ph type="sldNum" sz="quarter" idx="11"/>
          </p:nvPr>
        </p:nvSpPr>
        <p:spPr/>
        <p:txBody>
          <a:bodyPr/>
          <a:lstStyle/>
          <a:p>
            <a:fld id="{2ABE124A-B5C5-46E0-B944-45307B126769}" type="slidenum">
              <a:rPr lang="en-AU" smtClean="0"/>
              <a:pPr/>
              <a:t>‹#›</a:t>
            </a:fld>
            <a:r>
              <a:rPr lang="en-AU"/>
              <a:t>  |</a:t>
            </a:r>
          </a:p>
        </p:txBody>
      </p:sp>
    </p:spTree>
    <p:extLst>
      <p:ext uri="{BB962C8B-B14F-4D97-AF65-F5344CB8AC3E}">
        <p14:creationId xmlns:p14="http://schemas.microsoft.com/office/powerpoint/2010/main" val="47133081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itle and Content - dark">
    <p:bg>
      <p:bgPr>
        <a:solidFill>
          <a:schemeClr val="accent2"/>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sz="24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itle 3"/>
          <p:cNvSpPr>
            <a:spLocks noGrp="1"/>
          </p:cNvSpPr>
          <p:nvPr>
            <p:ph type="title"/>
          </p:nvPr>
        </p:nvSpPr>
        <p:spPr/>
        <p:txBody>
          <a:bodyPr/>
          <a:lstStyle>
            <a:lvl1pPr>
              <a:defRPr>
                <a:solidFill>
                  <a:schemeClr val="accent1"/>
                </a:solidFill>
              </a:defRPr>
            </a:lvl1pPr>
          </a:lstStyle>
          <a:p>
            <a:r>
              <a:rPr lang="en-US"/>
              <a:t>Click to edit Master title style</a:t>
            </a:r>
            <a:endParaRPr lang="en-AU"/>
          </a:p>
        </p:txBody>
      </p:sp>
      <p:sp>
        <p:nvSpPr>
          <p:cNvPr id="6" name="Footer Placeholder 5"/>
          <p:cNvSpPr>
            <a:spLocks noGrp="1"/>
          </p:cNvSpPr>
          <p:nvPr>
            <p:ph type="ftr" sz="quarter" idx="10"/>
          </p:nvPr>
        </p:nvSpPr>
        <p:spPr/>
        <p:txBody>
          <a:bodyPr/>
          <a:lstStyle>
            <a:lvl1pPr>
              <a:defRPr>
                <a:solidFill>
                  <a:schemeClr val="bg1"/>
                </a:solidFill>
              </a:defRPr>
            </a:lvl1pPr>
          </a:lstStyle>
          <a:p>
            <a:r>
              <a:rPr lang="en-AU"/>
              <a:t>Presentation title  |  Presenter name</a:t>
            </a:r>
          </a:p>
        </p:txBody>
      </p:sp>
      <p:sp>
        <p:nvSpPr>
          <p:cNvPr id="7" name="Slide Number Placeholder 6"/>
          <p:cNvSpPr>
            <a:spLocks noGrp="1"/>
          </p:cNvSpPr>
          <p:nvPr>
            <p:ph type="sldNum" sz="quarter" idx="11"/>
          </p:nvPr>
        </p:nvSpPr>
        <p:spPr/>
        <p:txBody>
          <a:bodyPr/>
          <a:lstStyle>
            <a:lvl1pPr>
              <a:defRPr>
                <a:solidFill>
                  <a:schemeClr val="bg1"/>
                </a:solidFill>
              </a:defRPr>
            </a:lvl1pPr>
          </a:lstStyle>
          <a:p>
            <a:fld id="{2ABE124A-B5C5-46E0-B944-45307B126769}" type="slidenum">
              <a:rPr lang="en-AU" smtClean="0"/>
              <a:pPr/>
              <a:t>‹#›</a:t>
            </a:fld>
            <a:r>
              <a:rPr lang="en-AU"/>
              <a:t>  |</a:t>
            </a:r>
          </a:p>
        </p:txBody>
      </p:sp>
    </p:spTree>
    <p:extLst>
      <p:ext uri="{BB962C8B-B14F-4D97-AF65-F5344CB8AC3E}">
        <p14:creationId xmlns:p14="http://schemas.microsoft.com/office/powerpoint/2010/main" val="96475195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2 Column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lvl1pPr>
          </a:lstStyle>
          <a:p>
            <a:r>
              <a:rPr lang="en-US"/>
              <a:t>Click to edit Master title style</a:t>
            </a:r>
            <a:endParaRPr lang="en-AU"/>
          </a:p>
        </p:txBody>
      </p:sp>
      <p:sp>
        <p:nvSpPr>
          <p:cNvPr id="3" name="Content Placeholder 2"/>
          <p:cNvSpPr>
            <a:spLocks noGrp="1"/>
          </p:cNvSpPr>
          <p:nvPr>
            <p:ph idx="1"/>
          </p:nvPr>
        </p:nvSpPr>
        <p:spPr/>
        <p:txBody>
          <a:bodyPr numCol="2" spcCol="360000"/>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Footer Placeholder 3"/>
          <p:cNvSpPr>
            <a:spLocks noGrp="1"/>
          </p:cNvSpPr>
          <p:nvPr>
            <p:ph type="ftr" sz="quarter" idx="10"/>
          </p:nvPr>
        </p:nvSpPr>
        <p:spPr/>
        <p:txBody>
          <a:bodyPr/>
          <a:lstStyle/>
          <a:p>
            <a:r>
              <a:rPr lang="en-AU"/>
              <a:t>Presentation title  |  Presenter name</a:t>
            </a:r>
          </a:p>
        </p:txBody>
      </p:sp>
      <p:sp>
        <p:nvSpPr>
          <p:cNvPr id="6" name="Slide Number Placeholder 5"/>
          <p:cNvSpPr>
            <a:spLocks noGrp="1"/>
          </p:cNvSpPr>
          <p:nvPr>
            <p:ph type="sldNum" sz="quarter" idx="11"/>
          </p:nvPr>
        </p:nvSpPr>
        <p:spPr/>
        <p:txBody>
          <a:bodyPr/>
          <a:lstStyle/>
          <a:p>
            <a:fld id="{2ABE124A-B5C5-46E0-B944-45307B126769}" type="slidenum">
              <a:rPr lang="en-AU" smtClean="0"/>
              <a:pPr/>
              <a:t>‹#›</a:t>
            </a:fld>
            <a:r>
              <a:rPr lang="en-AU"/>
              <a:t>  |</a:t>
            </a:r>
          </a:p>
        </p:txBody>
      </p:sp>
    </p:spTree>
    <p:extLst>
      <p:ext uri="{BB962C8B-B14F-4D97-AF65-F5344CB8AC3E}">
        <p14:creationId xmlns:p14="http://schemas.microsoft.com/office/powerpoint/2010/main" val="366427547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522" y="1131590"/>
            <a:ext cx="8640958" cy="3070944"/>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Text Placeholder 7"/>
          <p:cNvSpPr>
            <a:spLocks noGrp="1"/>
          </p:cNvSpPr>
          <p:nvPr>
            <p:ph type="body" sz="quarter" idx="13" hasCustomPrompt="1"/>
          </p:nvPr>
        </p:nvSpPr>
        <p:spPr>
          <a:xfrm>
            <a:off x="261850" y="267494"/>
            <a:ext cx="8630630" cy="639900"/>
          </a:xfrm>
        </p:spPr>
        <p:txBody>
          <a:bodyPr>
            <a:normAutofit/>
          </a:bodyPr>
          <a:lstStyle>
            <a:lvl1pPr marL="0" indent="0">
              <a:lnSpc>
                <a:spcPct val="100000"/>
              </a:lnSpc>
              <a:spcBef>
                <a:spcPts val="0"/>
              </a:spcBef>
              <a:spcAft>
                <a:spcPts val="0"/>
              </a:spcAft>
              <a:buNone/>
              <a:defRPr sz="2800" b="0">
                <a:solidFill>
                  <a:schemeClr val="accent3"/>
                </a:solidFill>
              </a:defRPr>
            </a:lvl1pPr>
            <a:lvl2pPr marL="0" indent="0">
              <a:lnSpc>
                <a:spcPct val="80000"/>
              </a:lnSpc>
              <a:spcBef>
                <a:spcPts val="0"/>
              </a:spcBef>
              <a:buNone/>
              <a:defRPr sz="2200" b="0">
                <a:solidFill>
                  <a:schemeClr val="accent2"/>
                </a:solidFill>
              </a:defRPr>
            </a:lvl2pPr>
            <a:lvl3pPr>
              <a:buNone/>
              <a:defRPr sz="2800">
                <a:solidFill>
                  <a:srgbClr val="00A9CE"/>
                </a:solidFill>
              </a:defRPr>
            </a:lvl3pPr>
            <a:lvl4pPr>
              <a:buNone/>
              <a:defRPr sz="2800">
                <a:solidFill>
                  <a:srgbClr val="00A9CE"/>
                </a:solidFill>
              </a:defRPr>
            </a:lvl4pPr>
            <a:lvl5pPr>
              <a:buNone/>
              <a:defRPr sz="2800">
                <a:solidFill>
                  <a:srgbClr val="00A9CE"/>
                </a:solidFill>
              </a:defRPr>
            </a:lvl5pPr>
          </a:lstStyle>
          <a:p>
            <a:pPr lvl="0"/>
            <a:r>
              <a:rPr lang="en-US"/>
              <a:t>Click to edit Master title style</a:t>
            </a:r>
          </a:p>
          <a:p>
            <a:pPr lvl="1"/>
            <a:r>
              <a:rPr lang="en-US"/>
              <a:t>Second level</a:t>
            </a:r>
          </a:p>
        </p:txBody>
      </p:sp>
      <p:sp>
        <p:nvSpPr>
          <p:cNvPr id="2" name="Footer Placeholder 1"/>
          <p:cNvSpPr>
            <a:spLocks noGrp="1"/>
          </p:cNvSpPr>
          <p:nvPr>
            <p:ph type="ftr" sz="quarter" idx="14"/>
          </p:nvPr>
        </p:nvSpPr>
        <p:spPr/>
        <p:txBody>
          <a:bodyPr/>
          <a:lstStyle/>
          <a:p>
            <a:r>
              <a:rPr lang="en-AU"/>
              <a:t>Presentation title  |  Presenter name</a:t>
            </a:r>
          </a:p>
        </p:txBody>
      </p:sp>
      <p:sp>
        <p:nvSpPr>
          <p:cNvPr id="4" name="Slide Number Placeholder 3"/>
          <p:cNvSpPr>
            <a:spLocks noGrp="1"/>
          </p:cNvSpPr>
          <p:nvPr>
            <p:ph type="sldNum" sz="quarter" idx="15"/>
          </p:nvPr>
        </p:nvSpPr>
        <p:spPr/>
        <p:txBody>
          <a:bodyPr/>
          <a:lstStyle/>
          <a:p>
            <a:fld id="{2ABE124A-B5C5-46E0-B944-45307B126769}" type="slidenum">
              <a:rPr lang="en-AU" smtClean="0"/>
              <a:pPr/>
              <a:t>‹#›</a:t>
            </a:fld>
            <a:r>
              <a:rPr lang="en-AU"/>
              <a:t>  |</a:t>
            </a:r>
          </a:p>
        </p:txBody>
      </p:sp>
    </p:spTree>
    <p:extLst>
      <p:ext uri="{BB962C8B-B14F-4D97-AF65-F5344CB8AC3E}">
        <p14:creationId xmlns:p14="http://schemas.microsoft.com/office/powerpoint/2010/main" val="94193395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251520" y="1131590"/>
            <a:ext cx="4038600" cy="3312368"/>
          </a:xfrm>
        </p:spPr>
        <p:txBody>
          <a:bodyPr/>
          <a:lstStyle>
            <a:lvl1pPr>
              <a:defRPr sz="2400"/>
            </a:lvl1pPr>
            <a:lvl2pPr>
              <a:defRPr sz="2000"/>
            </a:lvl2pPr>
            <a:lvl3pPr>
              <a:defRPr sz="2000"/>
            </a:lvl3pPr>
            <a:lvl4pPr>
              <a:defRPr sz="20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4674295" y="1131590"/>
            <a:ext cx="4038600" cy="3312368"/>
          </a:xfrm>
        </p:spPr>
        <p:txBody>
          <a:bodyPr/>
          <a:lstStyle>
            <a:lvl1pPr>
              <a:defRPr sz="2400"/>
            </a:lvl1pPr>
            <a:lvl2pPr>
              <a:defRPr sz="2000"/>
            </a:lvl2pPr>
            <a:lvl3pPr>
              <a:defRPr sz="2000"/>
            </a:lvl3pPr>
            <a:lvl4pPr>
              <a:defRPr sz="20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Footer Placeholder 4"/>
          <p:cNvSpPr>
            <a:spLocks noGrp="1"/>
          </p:cNvSpPr>
          <p:nvPr>
            <p:ph type="ftr" sz="quarter" idx="10"/>
          </p:nvPr>
        </p:nvSpPr>
        <p:spPr/>
        <p:txBody>
          <a:bodyPr/>
          <a:lstStyle/>
          <a:p>
            <a:r>
              <a:rPr lang="en-AU"/>
              <a:t>Presentation title  |  Presenter name</a:t>
            </a:r>
          </a:p>
        </p:txBody>
      </p:sp>
      <p:sp>
        <p:nvSpPr>
          <p:cNvPr id="7" name="Slide Number Placeholder 6"/>
          <p:cNvSpPr>
            <a:spLocks noGrp="1"/>
          </p:cNvSpPr>
          <p:nvPr>
            <p:ph type="sldNum" sz="quarter" idx="11"/>
          </p:nvPr>
        </p:nvSpPr>
        <p:spPr/>
        <p:txBody>
          <a:bodyPr/>
          <a:lstStyle/>
          <a:p>
            <a:fld id="{2ABE124A-B5C5-46E0-B944-45307B126769}" type="slidenum">
              <a:rPr lang="en-AU" smtClean="0"/>
              <a:pPr/>
              <a:t>‹#›</a:t>
            </a:fld>
            <a:r>
              <a:rPr lang="en-AU"/>
              <a:t>  |</a:t>
            </a:r>
          </a:p>
        </p:txBody>
      </p:sp>
    </p:spTree>
    <p:extLst>
      <p:ext uri="{BB962C8B-B14F-4D97-AF65-F5344CB8AC3E}">
        <p14:creationId xmlns:p14="http://schemas.microsoft.com/office/powerpoint/2010/main" val="299541045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Footer Placeholder 2"/>
          <p:cNvSpPr>
            <a:spLocks noGrp="1"/>
          </p:cNvSpPr>
          <p:nvPr>
            <p:ph type="ftr" sz="quarter" idx="10"/>
          </p:nvPr>
        </p:nvSpPr>
        <p:spPr/>
        <p:txBody>
          <a:bodyPr/>
          <a:lstStyle/>
          <a:p>
            <a:r>
              <a:rPr lang="en-AU"/>
              <a:t>Presentation title  |  Presenter name</a:t>
            </a:r>
          </a:p>
        </p:txBody>
      </p:sp>
      <p:sp>
        <p:nvSpPr>
          <p:cNvPr id="5" name="Slide Number Placeholder 4"/>
          <p:cNvSpPr>
            <a:spLocks noGrp="1"/>
          </p:cNvSpPr>
          <p:nvPr>
            <p:ph type="sldNum" sz="quarter" idx="11"/>
          </p:nvPr>
        </p:nvSpPr>
        <p:spPr/>
        <p:txBody>
          <a:bodyPr/>
          <a:lstStyle/>
          <a:p>
            <a:fld id="{2ABE124A-B5C5-46E0-B944-45307B126769}" type="slidenum">
              <a:rPr lang="en-AU" smtClean="0"/>
              <a:pPr/>
              <a:t>‹#›</a:t>
            </a:fld>
            <a:r>
              <a:rPr lang="en-AU"/>
              <a:t>  |</a:t>
            </a:r>
          </a:p>
        </p:txBody>
      </p:sp>
    </p:spTree>
    <p:extLst>
      <p:ext uri="{BB962C8B-B14F-4D97-AF65-F5344CB8AC3E}">
        <p14:creationId xmlns:p14="http://schemas.microsoft.com/office/powerpoint/2010/main" val="254887027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 dark">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endParaRPr lang="en-AU"/>
          </a:p>
        </p:txBody>
      </p:sp>
      <p:sp>
        <p:nvSpPr>
          <p:cNvPr id="3" name="Footer Placeholder 2"/>
          <p:cNvSpPr>
            <a:spLocks noGrp="1"/>
          </p:cNvSpPr>
          <p:nvPr>
            <p:ph type="ftr" sz="quarter" idx="10"/>
          </p:nvPr>
        </p:nvSpPr>
        <p:spPr/>
        <p:txBody>
          <a:bodyPr/>
          <a:lstStyle>
            <a:lvl1pPr>
              <a:defRPr>
                <a:solidFill>
                  <a:schemeClr val="bg1"/>
                </a:solidFill>
              </a:defRPr>
            </a:lvl1pPr>
          </a:lstStyle>
          <a:p>
            <a:r>
              <a:rPr lang="en-AU"/>
              <a:t>Presentation title  |  Presenter name</a:t>
            </a:r>
          </a:p>
        </p:txBody>
      </p:sp>
      <p:sp>
        <p:nvSpPr>
          <p:cNvPr id="5" name="Slide Number Placeholder 4"/>
          <p:cNvSpPr>
            <a:spLocks noGrp="1"/>
          </p:cNvSpPr>
          <p:nvPr>
            <p:ph type="sldNum" sz="quarter" idx="11"/>
          </p:nvPr>
        </p:nvSpPr>
        <p:spPr/>
        <p:txBody>
          <a:bodyPr/>
          <a:lstStyle>
            <a:lvl1pPr>
              <a:defRPr>
                <a:solidFill>
                  <a:schemeClr val="bg1"/>
                </a:solidFill>
              </a:defRPr>
            </a:lvl1pPr>
          </a:lstStyle>
          <a:p>
            <a:fld id="{2ABE124A-B5C5-46E0-B944-45307B126769}" type="slidenum">
              <a:rPr lang="en-AU" smtClean="0"/>
              <a:pPr/>
              <a:t>‹#›</a:t>
            </a:fld>
            <a:r>
              <a:rPr lang="en-AU"/>
              <a:t>  |</a:t>
            </a:r>
          </a:p>
        </p:txBody>
      </p:sp>
    </p:spTree>
    <p:extLst>
      <p:ext uri="{BB962C8B-B14F-4D97-AF65-F5344CB8AC3E}">
        <p14:creationId xmlns:p14="http://schemas.microsoft.com/office/powerpoint/2010/main" val="71321172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AU"/>
              <a:t>Presentation title  |  Presenter name</a:t>
            </a:r>
          </a:p>
        </p:txBody>
      </p:sp>
      <p:sp>
        <p:nvSpPr>
          <p:cNvPr id="4" name="Slide Number Placeholder 3"/>
          <p:cNvSpPr>
            <a:spLocks noGrp="1"/>
          </p:cNvSpPr>
          <p:nvPr>
            <p:ph type="sldNum" sz="quarter" idx="11"/>
          </p:nvPr>
        </p:nvSpPr>
        <p:spPr/>
        <p:txBody>
          <a:bodyPr/>
          <a:lstStyle/>
          <a:p>
            <a:fld id="{2ABE124A-B5C5-46E0-B944-45307B126769}" type="slidenum">
              <a:rPr lang="en-AU" smtClean="0"/>
              <a:pPr/>
              <a:t>‹#›</a:t>
            </a:fld>
            <a:r>
              <a:rPr lang="en-AU"/>
              <a:t>  |</a:t>
            </a:r>
          </a:p>
        </p:txBody>
      </p:sp>
    </p:spTree>
    <p:extLst>
      <p:ext uri="{BB962C8B-B14F-4D97-AF65-F5344CB8AC3E}">
        <p14:creationId xmlns:p14="http://schemas.microsoft.com/office/powerpoint/2010/main" val="163516796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Statement Layout + image">
    <p:spTree>
      <p:nvGrpSpPr>
        <p:cNvPr id="1" name=""/>
        <p:cNvGrpSpPr/>
        <p:nvPr/>
      </p:nvGrpSpPr>
      <p:grpSpPr>
        <a:xfrm>
          <a:off x="0" y="0"/>
          <a:ext cx="0" cy="0"/>
          <a:chOff x="0" y="0"/>
          <a:chExt cx="0" cy="0"/>
        </a:xfrm>
      </p:grpSpPr>
      <p:sp>
        <p:nvSpPr>
          <p:cNvPr id="3" name="Picture Placeholder 5">
            <a:extLst>
              <a:ext uri="{FF2B5EF4-FFF2-40B4-BE49-F238E27FC236}">
                <a16:creationId xmlns:a16="http://schemas.microsoft.com/office/drawing/2014/main" id="{55556648-49D5-4B5B-92D5-2DB59DEB5992}"/>
              </a:ext>
            </a:extLst>
          </p:cNvPr>
          <p:cNvSpPr>
            <a:spLocks noGrp="1"/>
          </p:cNvSpPr>
          <p:nvPr>
            <p:ph type="pic" sz="quarter" idx="10"/>
          </p:nvPr>
        </p:nvSpPr>
        <p:spPr>
          <a:xfrm>
            <a:off x="-1" y="0"/>
            <a:ext cx="9162000" cy="2577600"/>
          </a:xfrm>
          <a:solidFill>
            <a:schemeClr val="accent1"/>
          </a:solidFill>
          <a:ln>
            <a:noFill/>
          </a:ln>
        </p:spPr>
        <p:txBody>
          <a:bodyPr anchor="ctr" anchorCtr="0"/>
          <a:lstStyle>
            <a:lvl1pPr marL="0" indent="0" algn="ctr">
              <a:buNone/>
              <a:defRPr/>
            </a:lvl1pPr>
          </a:lstStyle>
          <a:p>
            <a:endParaRPr lang="en-AU"/>
          </a:p>
        </p:txBody>
      </p:sp>
      <p:sp>
        <p:nvSpPr>
          <p:cNvPr id="5" name="Content Placeholder 2"/>
          <p:cNvSpPr>
            <a:spLocks noGrp="1"/>
          </p:cNvSpPr>
          <p:nvPr>
            <p:ph idx="1"/>
          </p:nvPr>
        </p:nvSpPr>
        <p:spPr>
          <a:xfrm>
            <a:off x="251520" y="2859782"/>
            <a:ext cx="7920880" cy="2016224"/>
          </a:xfrm>
        </p:spPr>
        <p:txBody>
          <a:bodyPr/>
          <a:lstStyle>
            <a:lvl1pPr>
              <a:lnSpc>
                <a:spcPct val="85000"/>
              </a:lnSpc>
              <a:spcAft>
                <a:spcPts val="0"/>
              </a:spcAft>
              <a:buFontTx/>
              <a:buNone/>
              <a:defRPr sz="4000" b="0">
                <a:solidFill>
                  <a:schemeClr val="accent3"/>
                </a:solidFill>
              </a:defRPr>
            </a:lvl1pPr>
            <a:lvl2pPr marL="0" indent="0">
              <a:lnSpc>
                <a:spcPct val="85000"/>
              </a:lnSpc>
              <a:spcAft>
                <a:spcPts val="0"/>
              </a:spcAft>
              <a:buNone/>
              <a:defRPr sz="4000" b="0">
                <a:solidFill>
                  <a:schemeClr val="accent2"/>
                </a:solidFill>
              </a:defRPr>
            </a:lvl2pPr>
            <a:lvl3pPr marL="0" indent="0">
              <a:spcBef>
                <a:spcPts val="2200"/>
              </a:spcBef>
              <a:buNone/>
              <a:defRPr b="1">
                <a:solidFill>
                  <a:srgbClr val="00313C"/>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87071576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accent2"/>
        </a:solidFill>
        <a:effectLst/>
      </p:bgPr>
    </p:bg>
    <p:spTree>
      <p:nvGrpSpPr>
        <p:cNvPr id="1" name=""/>
        <p:cNvGrpSpPr/>
        <p:nvPr/>
      </p:nvGrpSpPr>
      <p:grpSpPr>
        <a:xfrm>
          <a:off x="0" y="0"/>
          <a:ext cx="0" cy="0"/>
          <a:chOff x="0" y="0"/>
          <a:chExt cx="0" cy="0"/>
        </a:xfrm>
      </p:grpSpPr>
      <p:sp>
        <p:nvSpPr>
          <p:cNvPr id="39" name="Text Placeholder 8"/>
          <p:cNvSpPr>
            <a:spLocks noGrp="1"/>
          </p:cNvSpPr>
          <p:nvPr>
            <p:ph type="body" sz="quarter" idx="10"/>
          </p:nvPr>
        </p:nvSpPr>
        <p:spPr>
          <a:xfrm>
            <a:off x="251520" y="1131590"/>
            <a:ext cx="7200800" cy="3600400"/>
          </a:xfrm>
        </p:spPr>
        <p:txBody>
          <a:bodyPr anchor="b" anchorCtr="0"/>
          <a:lstStyle>
            <a:lvl1pPr marL="0" indent="0">
              <a:spcAft>
                <a:spcPts val="0"/>
              </a:spcAft>
              <a:buFontTx/>
              <a:buNone/>
              <a:defRPr sz="4400" b="0">
                <a:solidFill>
                  <a:schemeClr val="accent1"/>
                </a:solidFill>
              </a:defRPr>
            </a:lvl1pPr>
            <a:lvl2pPr marL="0" indent="0">
              <a:lnSpc>
                <a:spcPct val="75000"/>
              </a:lnSpc>
              <a:spcAft>
                <a:spcPts val="850"/>
              </a:spcAft>
              <a:buNone/>
              <a:defRPr sz="4400" b="0">
                <a:solidFill>
                  <a:schemeClr val="bg1"/>
                </a:solidFill>
              </a:defRPr>
            </a:lvl2pPr>
            <a:lvl3pPr marL="0" indent="0">
              <a:buNone/>
              <a:defRPr sz="2200" b="1">
                <a:solidFill>
                  <a:srgbClr val="FFFFFF"/>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60078357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userDrawn="1">
  <p:cSld name="Thank You Option 1">
    <p:bg>
      <p:bgPr>
        <a:solidFill>
          <a:schemeClr val="bg1"/>
        </a:solidFill>
        <a:effectLst/>
      </p:bgPr>
    </p:bg>
    <p:spTree>
      <p:nvGrpSpPr>
        <p:cNvPr id="1" name=""/>
        <p:cNvGrpSpPr/>
        <p:nvPr/>
      </p:nvGrpSpPr>
      <p:grpSpPr>
        <a:xfrm>
          <a:off x="0" y="0"/>
          <a:ext cx="0" cy="0"/>
          <a:chOff x="0" y="0"/>
          <a:chExt cx="0" cy="0"/>
        </a:xfrm>
      </p:grpSpPr>
      <p:sp>
        <p:nvSpPr>
          <p:cNvPr id="27" name="Rectangle 26"/>
          <p:cNvSpPr/>
          <p:nvPr userDrawn="1"/>
        </p:nvSpPr>
        <p:spPr>
          <a:xfrm>
            <a:off x="0" y="0"/>
            <a:ext cx="9144000" cy="2571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Subtitle 2"/>
          <p:cNvSpPr>
            <a:spLocks noGrp="1"/>
          </p:cNvSpPr>
          <p:nvPr>
            <p:ph type="subTitle" idx="1" hasCustomPrompt="1"/>
          </p:nvPr>
        </p:nvSpPr>
        <p:spPr>
          <a:xfrm>
            <a:off x="251520" y="3579862"/>
            <a:ext cx="5760640" cy="1008112"/>
          </a:xfrm>
        </p:spPr>
        <p:txBody>
          <a:bodyPr numCol="2" spcCol="360000">
            <a:normAutofit/>
          </a:bodyPr>
          <a:lstStyle>
            <a:lvl1pPr marL="0" indent="0" algn="l">
              <a:lnSpc>
                <a:spcPct val="90000"/>
              </a:lnSpc>
              <a:spcBef>
                <a:spcPts val="3000"/>
              </a:spcBef>
              <a:buNone/>
              <a:defRPr sz="1600" b="1">
                <a:solidFill>
                  <a:schemeClr val="tx1"/>
                </a:solidFill>
              </a:defRPr>
            </a:lvl1pPr>
            <a:lvl2pPr marL="0" indent="0" algn="l">
              <a:lnSpc>
                <a:spcPct val="90000"/>
              </a:lnSpc>
              <a:spcBef>
                <a:spcPts val="0"/>
              </a:spcBef>
              <a:spcAft>
                <a:spcPts val="563"/>
              </a:spcAft>
              <a:buNone/>
              <a:defRPr sz="1600">
                <a:solidFill>
                  <a:schemeClr val="tx1"/>
                </a:solidFill>
              </a:defRPr>
            </a:lvl2pPr>
            <a:lvl3pPr marL="266400" indent="-266400" algn="l">
              <a:lnSpc>
                <a:spcPct val="90000"/>
              </a:lnSpc>
              <a:spcBef>
                <a:spcPts val="0"/>
              </a:spcBef>
              <a:buNone/>
              <a:tabLst>
                <a:tab pos="356400" algn="l"/>
              </a:tabLst>
              <a:defRPr sz="1600">
                <a:solidFill>
                  <a:schemeClr val="tx1"/>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a:t>Click to edit Master text styles</a:t>
            </a:r>
          </a:p>
          <a:p>
            <a:pPr lvl="1"/>
            <a:r>
              <a:rPr lang="en-US"/>
              <a:t>Second level</a:t>
            </a:r>
          </a:p>
          <a:p>
            <a:pPr lvl="2"/>
            <a:r>
              <a:rPr lang="en-US"/>
              <a:t>Third level</a:t>
            </a:r>
          </a:p>
        </p:txBody>
      </p:sp>
      <p:sp>
        <p:nvSpPr>
          <p:cNvPr id="23" name="Title 22"/>
          <p:cNvSpPr>
            <a:spLocks noGrp="1"/>
          </p:cNvSpPr>
          <p:nvPr>
            <p:ph type="title"/>
          </p:nvPr>
        </p:nvSpPr>
        <p:spPr>
          <a:xfrm>
            <a:off x="251521" y="2715766"/>
            <a:ext cx="6048671" cy="576064"/>
          </a:xfrm>
        </p:spPr>
        <p:txBody>
          <a:bodyPr anchor="b" anchorCtr="0">
            <a:noAutofit/>
          </a:bodyPr>
          <a:lstStyle>
            <a:lvl1pPr>
              <a:defRPr sz="3600">
                <a:solidFill>
                  <a:schemeClr val="accent3"/>
                </a:solidFill>
              </a:defRPr>
            </a:lvl1pPr>
          </a:lstStyle>
          <a:p>
            <a:r>
              <a:rPr lang="en-US"/>
              <a:t>Click to edit Master title style</a:t>
            </a:r>
            <a:endParaRPr lang="en-AU"/>
          </a:p>
        </p:txBody>
      </p:sp>
      <p:pic>
        <p:nvPicPr>
          <p:cNvPr id="7" name="Graphic 6">
            <a:extLst>
              <a:ext uri="{FF2B5EF4-FFF2-40B4-BE49-F238E27FC236}">
                <a16:creationId xmlns:a16="http://schemas.microsoft.com/office/drawing/2014/main" id="{E95FEBB1-2FB4-404D-B517-C1502B5932FA}"/>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170450" y="4213438"/>
            <a:ext cx="2731182" cy="684000"/>
          </a:xfrm>
          <a:prstGeom prst="rect">
            <a:avLst/>
          </a:prstGeom>
        </p:spPr>
      </p:pic>
      <p:sp>
        <p:nvSpPr>
          <p:cNvPr id="9" name="Rectangle 8">
            <a:extLst>
              <a:ext uri="{FF2B5EF4-FFF2-40B4-BE49-F238E27FC236}">
                <a16:creationId xmlns:a16="http://schemas.microsoft.com/office/drawing/2014/main" id="{F93F3E07-2251-45C6-9608-F9B7BC275A58}"/>
              </a:ext>
            </a:extLst>
          </p:cNvPr>
          <p:cNvSpPr/>
          <p:nvPr userDrawn="1"/>
        </p:nvSpPr>
        <p:spPr>
          <a:xfrm>
            <a:off x="251520" y="4850173"/>
            <a:ext cx="5184576" cy="138499"/>
          </a:xfrm>
          <a:prstGeom prst="rect">
            <a:avLst/>
          </a:prstGeom>
        </p:spPr>
        <p:txBody>
          <a:bodyPr wrap="square" lIns="0" tIns="0" rIns="0" bIns="0">
            <a:spAutoFit/>
          </a:bodyPr>
          <a:lstStyle/>
          <a:p>
            <a:pPr algn="l">
              <a:lnSpc>
                <a:spcPct val="90000"/>
              </a:lnSpc>
            </a:pPr>
            <a:r>
              <a:rPr lang="en-AU" sz="1000">
                <a:solidFill>
                  <a:schemeClr val="accent3"/>
                </a:solidFill>
              </a:rPr>
              <a:t>Operated by CSIRO, Australia’s National Science Agency, on behalf of the nation</a:t>
            </a:r>
          </a:p>
        </p:txBody>
      </p:sp>
    </p:spTree>
    <p:extLst>
      <p:ext uri="{BB962C8B-B14F-4D97-AF65-F5344CB8AC3E}">
        <p14:creationId xmlns:p14="http://schemas.microsoft.com/office/powerpoint/2010/main" val="17209231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and Content + quarter image">
    <p:spTree>
      <p:nvGrpSpPr>
        <p:cNvPr id="1" name=""/>
        <p:cNvGrpSpPr/>
        <p:nvPr/>
      </p:nvGrpSpPr>
      <p:grpSpPr>
        <a:xfrm>
          <a:off x="0" y="0"/>
          <a:ext cx="0" cy="0"/>
          <a:chOff x="0" y="0"/>
          <a:chExt cx="0" cy="0"/>
        </a:xfrm>
      </p:grpSpPr>
      <p:sp>
        <p:nvSpPr>
          <p:cNvPr id="8" name="Picture Placeholder 5"/>
          <p:cNvSpPr>
            <a:spLocks noGrp="1"/>
          </p:cNvSpPr>
          <p:nvPr>
            <p:ph type="pic" sz="quarter" idx="12"/>
          </p:nvPr>
        </p:nvSpPr>
        <p:spPr>
          <a:xfrm>
            <a:off x="6853836" y="0"/>
            <a:ext cx="2282400" cy="5143500"/>
          </a:xfrm>
          <a:solidFill>
            <a:schemeClr val="accent1"/>
          </a:solidFill>
          <a:ln>
            <a:noFill/>
          </a:ln>
        </p:spPr>
        <p:txBody>
          <a:bodyPr anchor="ctr" anchorCtr="0"/>
          <a:lstStyle>
            <a:lvl1pPr marL="0" indent="0" algn="ctr">
              <a:buNone/>
              <a:defRPr/>
            </a:lvl1pPr>
          </a:lstStyle>
          <a:p>
            <a:r>
              <a:rPr lang="en-US"/>
              <a:t>Click icon to add picture</a:t>
            </a:r>
            <a:endParaRPr lang="en-AU"/>
          </a:p>
        </p:txBody>
      </p:sp>
      <p:sp>
        <p:nvSpPr>
          <p:cNvPr id="3" name="Content Placeholder 2"/>
          <p:cNvSpPr>
            <a:spLocks noGrp="1"/>
          </p:cNvSpPr>
          <p:nvPr>
            <p:ph idx="1"/>
          </p:nvPr>
        </p:nvSpPr>
        <p:spPr>
          <a:xfrm>
            <a:off x="251522" y="1550788"/>
            <a:ext cx="6336702" cy="3181202"/>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itle 3"/>
          <p:cNvSpPr>
            <a:spLocks noGrp="1"/>
          </p:cNvSpPr>
          <p:nvPr>
            <p:ph type="title"/>
          </p:nvPr>
        </p:nvSpPr>
        <p:spPr>
          <a:xfrm>
            <a:off x="251520" y="805458"/>
            <a:ext cx="6336704" cy="639365"/>
          </a:xfrm>
        </p:spPr>
        <p:txBody>
          <a:bodyPr/>
          <a:lstStyle/>
          <a:p>
            <a:r>
              <a:rPr lang="en-US"/>
              <a:t>Click to edit Master title style</a:t>
            </a:r>
            <a:endParaRPr lang="en-AU"/>
          </a:p>
        </p:txBody>
      </p:sp>
      <p:sp>
        <p:nvSpPr>
          <p:cNvPr id="6" name="Footer Placeholder 5"/>
          <p:cNvSpPr>
            <a:spLocks noGrp="1"/>
          </p:cNvSpPr>
          <p:nvPr>
            <p:ph type="ftr" sz="quarter" idx="10"/>
          </p:nvPr>
        </p:nvSpPr>
        <p:spPr>
          <a:xfrm>
            <a:off x="601370" y="4878250"/>
            <a:ext cx="5986853" cy="95510"/>
          </a:xfrm>
        </p:spPr>
        <p:txBody>
          <a:bodyPr/>
          <a:lstStyle/>
          <a:p>
            <a:r>
              <a:rPr lang="en-AU"/>
              <a:t>Presentation title  |  Presenter name</a:t>
            </a:r>
          </a:p>
        </p:txBody>
      </p:sp>
      <p:sp>
        <p:nvSpPr>
          <p:cNvPr id="7" name="Slide Number Placeholder 6"/>
          <p:cNvSpPr>
            <a:spLocks noGrp="1"/>
          </p:cNvSpPr>
          <p:nvPr>
            <p:ph type="sldNum" sz="quarter" idx="11"/>
          </p:nvPr>
        </p:nvSpPr>
        <p:spPr/>
        <p:txBody>
          <a:bodyPr/>
          <a:lstStyle/>
          <a:p>
            <a:fld id="{2ABE124A-B5C5-46E0-B944-45307B126769}" type="slidenum">
              <a:rPr lang="en-AU" smtClean="0"/>
              <a:pPr/>
              <a:t>‹#›</a:t>
            </a:fld>
            <a:r>
              <a:rPr lang="en-AU"/>
              <a:t>  |</a:t>
            </a:r>
          </a:p>
        </p:txBody>
      </p:sp>
    </p:spTree>
    <p:extLst>
      <p:ext uri="{BB962C8B-B14F-4D97-AF65-F5344CB8AC3E}">
        <p14:creationId xmlns:p14="http://schemas.microsoft.com/office/powerpoint/2010/main" val="157420930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userDrawn="1">
  <p:cSld name="Thank You Option 2">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9144000" cy="2571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Subtitle 2"/>
          <p:cNvSpPr>
            <a:spLocks noGrp="1"/>
          </p:cNvSpPr>
          <p:nvPr>
            <p:ph type="subTitle" idx="1" hasCustomPrompt="1"/>
          </p:nvPr>
        </p:nvSpPr>
        <p:spPr>
          <a:xfrm>
            <a:off x="251520" y="3075806"/>
            <a:ext cx="5760640" cy="1623109"/>
          </a:xfrm>
        </p:spPr>
        <p:txBody>
          <a:bodyPr numCol="2" spcCol="360000">
            <a:normAutofit/>
          </a:bodyPr>
          <a:lstStyle>
            <a:lvl1pPr marL="0" indent="0" algn="l">
              <a:lnSpc>
                <a:spcPct val="90000"/>
              </a:lnSpc>
              <a:spcBef>
                <a:spcPts val="3000"/>
              </a:spcBef>
              <a:buNone/>
              <a:defRPr sz="1600" b="1">
                <a:solidFill>
                  <a:schemeClr val="tx1"/>
                </a:solidFill>
              </a:defRPr>
            </a:lvl1pPr>
            <a:lvl2pPr marL="0" indent="0" algn="l">
              <a:lnSpc>
                <a:spcPct val="90000"/>
              </a:lnSpc>
              <a:spcBef>
                <a:spcPts val="0"/>
              </a:spcBef>
              <a:spcAft>
                <a:spcPts val="563"/>
              </a:spcAft>
              <a:buNone/>
              <a:defRPr sz="1600">
                <a:solidFill>
                  <a:schemeClr val="tx1"/>
                </a:solidFill>
              </a:defRPr>
            </a:lvl2pPr>
            <a:lvl3pPr marL="266400" indent="-266400" algn="l">
              <a:lnSpc>
                <a:spcPct val="90000"/>
              </a:lnSpc>
              <a:spcBef>
                <a:spcPts val="0"/>
              </a:spcBef>
              <a:buNone/>
              <a:tabLst>
                <a:tab pos="356400" algn="l"/>
              </a:tabLst>
              <a:defRPr sz="1600">
                <a:solidFill>
                  <a:schemeClr val="tx1"/>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a:t>Click to edit Master text styles</a:t>
            </a:r>
          </a:p>
          <a:p>
            <a:pPr lvl="1"/>
            <a:r>
              <a:rPr lang="en-US"/>
              <a:t>Second level</a:t>
            </a:r>
          </a:p>
          <a:p>
            <a:pPr lvl="2"/>
            <a:r>
              <a:rPr lang="en-US"/>
              <a:t>Third level</a:t>
            </a:r>
          </a:p>
        </p:txBody>
      </p:sp>
      <p:pic>
        <p:nvPicPr>
          <p:cNvPr id="7" name="Graphic 6">
            <a:extLst>
              <a:ext uri="{FF2B5EF4-FFF2-40B4-BE49-F238E27FC236}">
                <a16:creationId xmlns:a16="http://schemas.microsoft.com/office/drawing/2014/main" id="{826E1E94-9471-4672-BA14-8DD18A74FB5F}"/>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170450" y="4213438"/>
            <a:ext cx="2731182" cy="684000"/>
          </a:xfrm>
          <a:prstGeom prst="rect">
            <a:avLst/>
          </a:prstGeom>
        </p:spPr>
      </p:pic>
      <p:sp>
        <p:nvSpPr>
          <p:cNvPr id="8" name="Rectangle 7">
            <a:extLst>
              <a:ext uri="{FF2B5EF4-FFF2-40B4-BE49-F238E27FC236}">
                <a16:creationId xmlns:a16="http://schemas.microsoft.com/office/drawing/2014/main" id="{1CBBD1A7-F5C4-41D4-8812-4A43FA84033A}"/>
              </a:ext>
            </a:extLst>
          </p:cNvPr>
          <p:cNvSpPr/>
          <p:nvPr userDrawn="1"/>
        </p:nvSpPr>
        <p:spPr>
          <a:xfrm>
            <a:off x="251520" y="4850173"/>
            <a:ext cx="5184576" cy="138499"/>
          </a:xfrm>
          <a:prstGeom prst="rect">
            <a:avLst/>
          </a:prstGeom>
        </p:spPr>
        <p:txBody>
          <a:bodyPr wrap="square" lIns="0" tIns="0" rIns="0" bIns="0">
            <a:spAutoFit/>
          </a:bodyPr>
          <a:lstStyle/>
          <a:p>
            <a:pPr algn="l">
              <a:lnSpc>
                <a:spcPct val="90000"/>
              </a:lnSpc>
            </a:pPr>
            <a:r>
              <a:rPr lang="en-AU" sz="1000">
                <a:solidFill>
                  <a:schemeClr val="accent3"/>
                </a:solidFill>
              </a:rPr>
              <a:t>Operated by CSIRO, Australia’s National Science Agency, on behalf of the nation</a:t>
            </a:r>
          </a:p>
        </p:txBody>
      </p:sp>
    </p:spTree>
    <p:extLst>
      <p:ext uri="{BB962C8B-B14F-4D97-AF65-F5344CB8AC3E}">
        <p14:creationId xmlns:p14="http://schemas.microsoft.com/office/powerpoint/2010/main" val="161674689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userDrawn="1">
            <p:ph type="ctrTitle"/>
          </p:nvPr>
        </p:nvSpPr>
        <p:spPr>
          <a:xfrm>
            <a:off x="251520" y="1779662"/>
            <a:ext cx="3600400" cy="1728192"/>
          </a:xfrm>
        </p:spPr>
        <p:txBody>
          <a:bodyPr anchor="b" anchorCtr="0">
            <a:normAutofit/>
          </a:bodyPr>
          <a:lstStyle>
            <a:lvl1pPr algn="l">
              <a:lnSpc>
                <a:spcPct val="90000"/>
              </a:lnSpc>
              <a:defRPr sz="3600" b="0">
                <a:solidFill>
                  <a:schemeClr val="accent3"/>
                </a:solidFill>
              </a:defRPr>
            </a:lvl1pPr>
          </a:lstStyle>
          <a:p>
            <a:r>
              <a:rPr lang="en-US"/>
              <a:t>Click to edit Master title style</a:t>
            </a:r>
            <a:endParaRPr lang="en-AU"/>
          </a:p>
        </p:txBody>
      </p:sp>
      <p:sp>
        <p:nvSpPr>
          <p:cNvPr id="3" name="Subtitle 2"/>
          <p:cNvSpPr>
            <a:spLocks noGrp="1"/>
          </p:cNvSpPr>
          <p:nvPr userDrawn="1">
            <p:ph type="subTitle" idx="1"/>
          </p:nvPr>
        </p:nvSpPr>
        <p:spPr>
          <a:xfrm>
            <a:off x="251520" y="3651870"/>
            <a:ext cx="3600400" cy="576064"/>
          </a:xfrm>
        </p:spPr>
        <p:txBody>
          <a:bodyPr>
            <a:normAutofit/>
          </a:bodyPr>
          <a:lstStyle>
            <a:lvl1pPr marL="0" indent="0" algn="l">
              <a:buNone/>
              <a:defRPr sz="2000" b="0">
                <a:solidFill>
                  <a:schemeClr val="accent3"/>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a:p>
        </p:txBody>
      </p:sp>
      <p:sp>
        <p:nvSpPr>
          <p:cNvPr id="4" name="Rectangle 3"/>
          <p:cNvSpPr/>
          <p:nvPr userDrawn="1"/>
        </p:nvSpPr>
        <p:spPr>
          <a:xfrm>
            <a:off x="4572000" y="0"/>
            <a:ext cx="4572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Rectangle 10"/>
          <p:cNvSpPr/>
          <p:nvPr userDrawn="1"/>
        </p:nvSpPr>
        <p:spPr>
          <a:xfrm>
            <a:off x="251520" y="4850173"/>
            <a:ext cx="3024336" cy="138499"/>
          </a:xfrm>
          <a:prstGeom prst="rect">
            <a:avLst/>
          </a:prstGeom>
        </p:spPr>
        <p:txBody>
          <a:bodyPr wrap="square" lIns="0" tIns="0" rIns="0" bIns="0">
            <a:spAutoFit/>
          </a:bodyPr>
          <a:lstStyle/>
          <a:p>
            <a:pPr algn="l">
              <a:lnSpc>
                <a:spcPct val="90000"/>
              </a:lnSpc>
            </a:pPr>
            <a:r>
              <a:rPr lang="en-AU" sz="1000">
                <a:solidFill>
                  <a:schemeClr val="accent3"/>
                </a:solidFill>
              </a:rPr>
              <a:t>Australia’s National Science Agency</a:t>
            </a:r>
          </a:p>
        </p:txBody>
      </p:sp>
      <p:pic>
        <p:nvPicPr>
          <p:cNvPr id="10" name="Picture 9">
            <a:extLst>
              <a:ext uri="{FF2B5EF4-FFF2-40B4-BE49-F238E27FC236}">
                <a16:creationId xmlns:a16="http://schemas.microsoft.com/office/drawing/2014/main" id="{3D0E9AAB-FD72-2643-BFC4-B94B291F6BA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51520" y="312929"/>
            <a:ext cx="1567204" cy="360000"/>
          </a:xfrm>
          <a:prstGeom prst="rect">
            <a:avLst/>
          </a:prstGeom>
        </p:spPr>
      </p:pic>
    </p:spTree>
    <p:extLst>
      <p:ext uri="{BB962C8B-B14F-4D97-AF65-F5344CB8AC3E}">
        <p14:creationId xmlns:p14="http://schemas.microsoft.com/office/powerpoint/2010/main" val="995267253"/>
      </p:ext>
    </p:extLst>
  </p:cSld>
  <p:clrMapOvr>
    <a:masterClrMapping/>
  </p:clrMapOvr>
  <p:extLst>
    <p:ext uri="{DCECCB84-F9BA-43D5-87BE-67443E8EF086}">
      <p15:sldGuideLst xmlns:p15="http://schemas.microsoft.com/office/powerpoint/2012/main">
        <p15:guide id="1" pos="2880">
          <p15:clr>
            <a:srgbClr val="FBAE40"/>
          </p15:clr>
        </p15:guide>
        <p15:guide id="2" orient="horz" pos="1620">
          <p15:clr>
            <a:srgbClr val="FBAE40"/>
          </p15:clr>
        </p15:guide>
        <p15:guide id="3" pos="5602">
          <p15:clr>
            <a:srgbClr val="FBAE40"/>
          </p15:clr>
        </p15:guide>
        <p15:guide id="4" pos="158">
          <p15:clr>
            <a:srgbClr val="FBAE4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userDrawn="1">
  <p:cSld name="Title Slide + Imag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userDrawn="1">
            <p:ph type="ctrTitle"/>
          </p:nvPr>
        </p:nvSpPr>
        <p:spPr>
          <a:xfrm>
            <a:off x="251520" y="1779662"/>
            <a:ext cx="3600400" cy="1728192"/>
          </a:xfrm>
        </p:spPr>
        <p:txBody>
          <a:bodyPr anchor="b" anchorCtr="0">
            <a:normAutofit/>
          </a:bodyPr>
          <a:lstStyle>
            <a:lvl1pPr algn="l">
              <a:lnSpc>
                <a:spcPct val="90000"/>
              </a:lnSpc>
              <a:defRPr sz="3600" b="0">
                <a:solidFill>
                  <a:schemeClr val="accent3"/>
                </a:solidFill>
              </a:defRPr>
            </a:lvl1pPr>
          </a:lstStyle>
          <a:p>
            <a:r>
              <a:rPr lang="en-US"/>
              <a:t>Click to edit Master title style</a:t>
            </a:r>
            <a:endParaRPr lang="en-AU"/>
          </a:p>
        </p:txBody>
      </p:sp>
      <p:sp>
        <p:nvSpPr>
          <p:cNvPr id="3" name="Subtitle 2"/>
          <p:cNvSpPr>
            <a:spLocks noGrp="1"/>
          </p:cNvSpPr>
          <p:nvPr userDrawn="1">
            <p:ph type="subTitle" idx="1"/>
          </p:nvPr>
        </p:nvSpPr>
        <p:spPr>
          <a:xfrm>
            <a:off x="251520" y="3651870"/>
            <a:ext cx="3600400" cy="576064"/>
          </a:xfrm>
        </p:spPr>
        <p:txBody>
          <a:bodyPr>
            <a:normAutofit/>
          </a:bodyPr>
          <a:lstStyle>
            <a:lvl1pPr marL="0" indent="0" algn="l">
              <a:buNone/>
              <a:defRPr sz="2000" b="0">
                <a:solidFill>
                  <a:schemeClr val="accent3"/>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a:p>
        </p:txBody>
      </p:sp>
      <p:sp>
        <p:nvSpPr>
          <p:cNvPr id="11" name="Rectangle 10"/>
          <p:cNvSpPr/>
          <p:nvPr userDrawn="1"/>
        </p:nvSpPr>
        <p:spPr>
          <a:xfrm>
            <a:off x="251520" y="4850173"/>
            <a:ext cx="3024336" cy="138499"/>
          </a:xfrm>
          <a:prstGeom prst="rect">
            <a:avLst/>
          </a:prstGeom>
        </p:spPr>
        <p:txBody>
          <a:bodyPr wrap="square" lIns="0" tIns="0" rIns="0" bIns="0">
            <a:spAutoFit/>
          </a:bodyPr>
          <a:lstStyle/>
          <a:p>
            <a:pPr algn="l">
              <a:lnSpc>
                <a:spcPct val="90000"/>
              </a:lnSpc>
            </a:pPr>
            <a:r>
              <a:rPr lang="en-AU" sz="1000">
                <a:solidFill>
                  <a:schemeClr val="accent3"/>
                </a:solidFill>
              </a:rPr>
              <a:t>Australia’s National Science Agency</a:t>
            </a:r>
          </a:p>
        </p:txBody>
      </p:sp>
      <p:sp>
        <p:nvSpPr>
          <p:cNvPr id="6" name="Picture Placeholder 5"/>
          <p:cNvSpPr>
            <a:spLocks noGrp="1"/>
          </p:cNvSpPr>
          <p:nvPr>
            <p:ph type="pic" sz="quarter" idx="10"/>
          </p:nvPr>
        </p:nvSpPr>
        <p:spPr>
          <a:xfrm>
            <a:off x="4571999" y="0"/>
            <a:ext cx="4563963" cy="5143500"/>
          </a:xfrm>
          <a:solidFill>
            <a:schemeClr val="accent1"/>
          </a:solidFill>
          <a:ln>
            <a:noFill/>
          </a:ln>
        </p:spPr>
        <p:txBody>
          <a:bodyPr anchor="ctr" anchorCtr="0"/>
          <a:lstStyle>
            <a:lvl1pPr marL="0" indent="0" algn="ctr">
              <a:buNone/>
              <a:defRPr/>
            </a:lvl1pPr>
          </a:lstStyle>
          <a:p>
            <a:r>
              <a:rPr lang="en-US"/>
              <a:t>Click icon to add picture</a:t>
            </a:r>
            <a:endParaRPr lang="en-AU"/>
          </a:p>
        </p:txBody>
      </p:sp>
      <p:pic>
        <p:nvPicPr>
          <p:cNvPr id="10" name="Picture 9">
            <a:extLst>
              <a:ext uri="{FF2B5EF4-FFF2-40B4-BE49-F238E27FC236}">
                <a16:creationId xmlns:a16="http://schemas.microsoft.com/office/drawing/2014/main" id="{A3B9622D-F19E-432D-860A-326029CCE79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51520" y="312929"/>
            <a:ext cx="1567204" cy="360000"/>
          </a:xfrm>
          <a:prstGeom prst="rect">
            <a:avLst/>
          </a:prstGeom>
        </p:spPr>
      </p:pic>
    </p:spTree>
    <p:extLst>
      <p:ext uri="{BB962C8B-B14F-4D97-AF65-F5344CB8AC3E}">
        <p14:creationId xmlns:p14="http://schemas.microsoft.com/office/powerpoint/2010/main" val="2737235371"/>
      </p:ext>
    </p:extLst>
  </p:cSld>
  <p:clrMapOvr>
    <a:masterClrMapping/>
  </p:clrMapOvr>
  <p:extLst>
    <p:ext uri="{DCECCB84-F9BA-43D5-87BE-67443E8EF086}">
      <p15:sldGuideLst xmlns:p15="http://schemas.microsoft.com/office/powerpoint/2012/main">
        <p15:guide id="1" pos="158">
          <p15:clr>
            <a:srgbClr val="FBAE40"/>
          </p15:clr>
        </p15:guide>
        <p15:guide id="2" orient="horz" pos="1620">
          <p15:clr>
            <a:srgbClr val="FBAE40"/>
          </p15:clr>
        </p15:guide>
        <p15:guide id="3" pos="2880">
          <p15:clr>
            <a:srgbClr val="FBAE40"/>
          </p15:clr>
        </p15:guide>
        <p15:guide id="4" pos="5602">
          <p15:clr>
            <a:srgbClr val="FBAE4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userDrawn="1">
  <p:cSld name="Title Slide + globe A">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4572000" y="0"/>
            <a:ext cx="4572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7" name="Picture 6">
            <a:extLst>
              <a:ext uri="{FF2B5EF4-FFF2-40B4-BE49-F238E27FC236}">
                <a16:creationId xmlns:a16="http://schemas.microsoft.com/office/drawing/2014/main" id="{E5EA4BEA-90AA-46F4-829C-BDC63E08AE84}"/>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2409831" y="411510"/>
            <a:ext cx="4324337" cy="4320480"/>
          </a:xfrm>
          <a:prstGeom prst="rect">
            <a:avLst/>
          </a:prstGeom>
        </p:spPr>
      </p:pic>
      <p:sp>
        <p:nvSpPr>
          <p:cNvPr id="2" name="Title 1"/>
          <p:cNvSpPr>
            <a:spLocks noGrp="1"/>
          </p:cNvSpPr>
          <p:nvPr userDrawn="1">
            <p:ph type="ctrTitle"/>
          </p:nvPr>
        </p:nvSpPr>
        <p:spPr>
          <a:xfrm>
            <a:off x="251520" y="2054777"/>
            <a:ext cx="2016224" cy="1728192"/>
          </a:xfrm>
        </p:spPr>
        <p:txBody>
          <a:bodyPr anchor="b" anchorCtr="0">
            <a:normAutofit/>
          </a:bodyPr>
          <a:lstStyle>
            <a:lvl1pPr algn="l">
              <a:lnSpc>
                <a:spcPct val="90000"/>
              </a:lnSpc>
              <a:defRPr sz="3600" b="0">
                <a:solidFill>
                  <a:schemeClr val="accent3"/>
                </a:solidFill>
              </a:defRPr>
            </a:lvl1pPr>
          </a:lstStyle>
          <a:p>
            <a:r>
              <a:rPr lang="en-US"/>
              <a:t>Click to edit Master title style</a:t>
            </a:r>
            <a:endParaRPr lang="en-AU"/>
          </a:p>
        </p:txBody>
      </p:sp>
      <p:pic>
        <p:nvPicPr>
          <p:cNvPr id="12" name="Picture 11">
            <a:extLst>
              <a:ext uri="{FF2B5EF4-FFF2-40B4-BE49-F238E27FC236}">
                <a16:creationId xmlns:a16="http://schemas.microsoft.com/office/drawing/2014/main" id="{76C8B3A7-6D79-4B41-84C1-E8DAF3E537D1}"/>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51520" y="312929"/>
            <a:ext cx="1567204" cy="360000"/>
          </a:xfrm>
          <a:prstGeom prst="rect">
            <a:avLst/>
          </a:prstGeom>
        </p:spPr>
      </p:pic>
      <p:sp>
        <p:nvSpPr>
          <p:cNvPr id="13" name="Rectangle 12">
            <a:extLst>
              <a:ext uri="{FF2B5EF4-FFF2-40B4-BE49-F238E27FC236}">
                <a16:creationId xmlns:a16="http://schemas.microsoft.com/office/drawing/2014/main" id="{C42C4274-80E7-4D13-B882-F2E3C65753AE}"/>
              </a:ext>
            </a:extLst>
          </p:cNvPr>
          <p:cNvSpPr/>
          <p:nvPr userDrawn="1"/>
        </p:nvSpPr>
        <p:spPr>
          <a:xfrm>
            <a:off x="251520" y="4850173"/>
            <a:ext cx="3024336" cy="138499"/>
          </a:xfrm>
          <a:prstGeom prst="rect">
            <a:avLst/>
          </a:prstGeom>
        </p:spPr>
        <p:txBody>
          <a:bodyPr wrap="square" lIns="0" tIns="0" rIns="0" bIns="0">
            <a:spAutoFit/>
          </a:bodyPr>
          <a:lstStyle/>
          <a:p>
            <a:pPr algn="l">
              <a:lnSpc>
                <a:spcPct val="90000"/>
              </a:lnSpc>
            </a:pPr>
            <a:r>
              <a:rPr lang="en-AU" sz="1000">
                <a:solidFill>
                  <a:schemeClr val="accent3"/>
                </a:solidFill>
              </a:rPr>
              <a:t>Australia’s National Science Agency</a:t>
            </a:r>
          </a:p>
        </p:txBody>
      </p:sp>
    </p:spTree>
    <p:extLst>
      <p:ext uri="{BB962C8B-B14F-4D97-AF65-F5344CB8AC3E}">
        <p14:creationId xmlns:p14="http://schemas.microsoft.com/office/powerpoint/2010/main" val="1078919717"/>
      </p:ext>
    </p:extLst>
  </p:cSld>
  <p:clrMapOvr>
    <a:masterClrMapping/>
  </p:clrMapOvr>
  <p:extLst>
    <p:ext uri="{DCECCB84-F9BA-43D5-87BE-67443E8EF086}">
      <p15:sldGuideLst xmlns:p15="http://schemas.microsoft.com/office/powerpoint/2012/main">
        <p15:guide id="1" pos="2880">
          <p15:clr>
            <a:srgbClr val="FBAE40"/>
          </p15:clr>
        </p15:guide>
        <p15:guide id="2" orient="horz" pos="1620">
          <p15:clr>
            <a:srgbClr val="FBAE40"/>
          </p15:clr>
        </p15:guide>
        <p15:guide id="3" pos="5602">
          <p15:clr>
            <a:srgbClr val="FBAE40"/>
          </p15:clr>
        </p15:guide>
        <p15:guide id="4" pos="158">
          <p15:clr>
            <a:srgbClr val="FBAE4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itle 3"/>
          <p:cNvSpPr>
            <a:spLocks noGrp="1"/>
          </p:cNvSpPr>
          <p:nvPr>
            <p:ph type="title"/>
          </p:nvPr>
        </p:nvSpPr>
        <p:spPr/>
        <p:txBody>
          <a:bodyPr/>
          <a:lstStyle/>
          <a:p>
            <a:r>
              <a:rPr lang="en-US"/>
              <a:t>Click to edit Master title style</a:t>
            </a:r>
            <a:endParaRPr lang="en-AU"/>
          </a:p>
        </p:txBody>
      </p:sp>
      <p:sp>
        <p:nvSpPr>
          <p:cNvPr id="6" name="Footer Placeholder 5"/>
          <p:cNvSpPr>
            <a:spLocks noGrp="1"/>
          </p:cNvSpPr>
          <p:nvPr>
            <p:ph type="ftr" sz="quarter" idx="10"/>
          </p:nvPr>
        </p:nvSpPr>
        <p:spPr/>
        <p:txBody>
          <a:bodyPr/>
          <a:lstStyle/>
          <a:p>
            <a:r>
              <a:rPr lang="en-AU"/>
              <a:t>Presentation title  |  Presenter name</a:t>
            </a:r>
          </a:p>
        </p:txBody>
      </p:sp>
      <p:sp>
        <p:nvSpPr>
          <p:cNvPr id="7" name="Slide Number Placeholder 6"/>
          <p:cNvSpPr>
            <a:spLocks noGrp="1"/>
          </p:cNvSpPr>
          <p:nvPr>
            <p:ph type="sldNum" sz="quarter" idx="11"/>
          </p:nvPr>
        </p:nvSpPr>
        <p:spPr/>
        <p:txBody>
          <a:bodyPr/>
          <a:lstStyle/>
          <a:p>
            <a:fld id="{2ABE124A-B5C5-46E0-B944-45307B126769}" type="slidenum">
              <a:rPr lang="en-AU" smtClean="0"/>
              <a:pPr/>
              <a:t>‹#›</a:t>
            </a:fld>
            <a:r>
              <a:rPr lang="en-AU"/>
              <a:t>  |</a:t>
            </a:r>
          </a:p>
        </p:txBody>
      </p:sp>
    </p:spTree>
    <p:extLst>
      <p:ext uri="{BB962C8B-B14F-4D97-AF65-F5344CB8AC3E}">
        <p14:creationId xmlns:p14="http://schemas.microsoft.com/office/powerpoint/2010/main" val="26752781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Title and Content - dark">
    <p:bg>
      <p:bgPr>
        <a:solidFill>
          <a:schemeClr val="accent2"/>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sz="24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itle 3"/>
          <p:cNvSpPr>
            <a:spLocks noGrp="1"/>
          </p:cNvSpPr>
          <p:nvPr>
            <p:ph type="title"/>
          </p:nvPr>
        </p:nvSpPr>
        <p:spPr/>
        <p:txBody>
          <a:bodyPr/>
          <a:lstStyle>
            <a:lvl1pPr>
              <a:defRPr>
                <a:solidFill>
                  <a:schemeClr val="accent1"/>
                </a:solidFill>
              </a:defRPr>
            </a:lvl1pPr>
          </a:lstStyle>
          <a:p>
            <a:r>
              <a:rPr lang="en-US"/>
              <a:t>Click to edit Master title style</a:t>
            </a:r>
            <a:endParaRPr lang="en-AU"/>
          </a:p>
        </p:txBody>
      </p:sp>
      <p:sp>
        <p:nvSpPr>
          <p:cNvPr id="6" name="Footer Placeholder 5"/>
          <p:cNvSpPr>
            <a:spLocks noGrp="1"/>
          </p:cNvSpPr>
          <p:nvPr>
            <p:ph type="ftr" sz="quarter" idx="10"/>
          </p:nvPr>
        </p:nvSpPr>
        <p:spPr/>
        <p:txBody>
          <a:bodyPr/>
          <a:lstStyle>
            <a:lvl1pPr>
              <a:defRPr>
                <a:solidFill>
                  <a:schemeClr val="bg1"/>
                </a:solidFill>
              </a:defRPr>
            </a:lvl1pPr>
          </a:lstStyle>
          <a:p>
            <a:r>
              <a:rPr lang="en-AU"/>
              <a:t>Presentation title  |  Presenter name</a:t>
            </a:r>
          </a:p>
        </p:txBody>
      </p:sp>
      <p:sp>
        <p:nvSpPr>
          <p:cNvPr id="7" name="Slide Number Placeholder 6"/>
          <p:cNvSpPr>
            <a:spLocks noGrp="1"/>
          </p:cNvSpPr>
          <p:nvPr>
            <p:ph type="sldNum" sz="quarter" idx="11"/>
          </p:nvPr>
        </p:nvSpPr>
        <p:spPr/>
        <p:txBody>
          <a:bodyPr/>
          <a:lstStyle>
            <a:lvl1pPr>
              <a:defRPr>
                <a:solidFill>
                  <a:schemeClr val="bg1"/>
                </a:solidFill>
              </a:defRPr>
            </a:lvl1pPr>
          </a:lstStyle>
          <a:p>
            <a:fld id="{2ABE124A-B5C5-46E0-B944-45307B126769}" type="slidenum">
              <a:rPr lang="en-AU" smtClean="0"/>
              <a:pPr/>
              <a:t>‹#›</a:t>
            </a:fld>
            <a:r>
              <a:rPr lang="en-AU"/>
              <a:t>  |</a:t>
            </a:r>
          </a:p>
        </p:txBody>
      </p:sp>
    </p:spTree>
    <p:extLst>
      <p:ext uri="{BB962C8B-B14F-4D97-AF65-F5344CB8AC3E}">
        <p14:creationId xmlns:p14="http://schemas.microsoft.com/office/powerpoint/2010/main" val="65559165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Title and 2 Column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lvl1pPr>
          </a:lstStyle>
          <a:p>
            <a:r>
              <a:rPr lang="en-US"/>
              <a:t>Click to edit Master title style</a:t>
            </a:r>
            <a:endParaRPr lang="en-AU"/>
          </a:p>
        </p:txBody>
      </p:sp>
      <p:sp>
        <p:nvSpPr>
          <p:cNvPr id="3" name="Content Placeholder 2"/>
          <p:cNvSpPr>
            <a:spLocks noGrp="1"/>
          </p:cNvSpPr>
          <p:nvPr>
            <p:ph idx="1"/>
          </p:nvPr>
        </p:nvSpPr>
        <p:spPr/>
        <p:txBody>
          <a:bodyPr numCol="2" spcCol="360000"/>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Footer Placeholder 3"/>
          <p:cNvSpPr>
            <a:spLocks noGrp="1"/>
          </p:cNvSpPr>
          <p:nvPr>
            <p:ph type="ftr" sz="quarter" idx="10"/>
          </p:nvPr>
        </p:nvSpPr>
        <p:spPr/>
        <p:txBody>
          <a:bodyPr/>
          <a:lstStyle/>
          <a:p>
            <a:r>
              <a:rPr lang="en-AU"/>
              <a:t>Presentation title  |  Presenter name</a:t>
            </a:r>
          </a:p>
        </p:txBody>
      </p:sp>
      <p:sp>
        <p:nvSpPr>
          <p:cNvPr id="6" name="Slide Number Placeholder 5"/>
          <p:cNvSpPr>
            <a:spLocks noGrp="1"/>
          </p:cNvSpPr>
          <p:nvPr>
            <p:ph type="sldNum" sz="quarter" idx="11"/>
          </p:nvPr>
        </p:nvSpPr>
        <p:spPr/>
        <p:txBody>
          <a:bodyPr/>
          <a:lstStyle/>
          <a:p>
            <a:fld id="{2ABE124A-B5C5-46E0-B944-45307B126769}" type="slidenum">
              <a:rPr lang="en-AU" smtClean="0"/>
              <a:pPr/>
              <a:t>‹#›</a:t>
            </a:fld>
            <a:r>
              <a:rPr lang="en-AU"/>
              <a:t>  |</a:t>
            </a:r>
          </a:p>
        </p:txBody>
      </p:sp>
    </p:spTree>
    <p:extLst>
      <p:ext uri="{BB962C8B-B14F-4D97-AF65-F5344CB8AC3E}">
        <p14:creationId xmlns:p14="http://schemas.microsoft.com/office/powerpoint/2010/main" val="199813709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522" y="1707654"/>
            <a:ext cx="8640958" cy="3024336"/>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Text Placeholder 7"/>
          <p:cNvSpPr>
            <a:spLocks noGrp="1"/>
          </p:cNvSpPr>
          <p:nvPr>
            <p:ph type="body" sz="quarter" idx="13" hasCustomPrompt="1"/>
          </p:nvPr>
        </p:nvSpPr>
        <p:spPr>
          <a:xfrm>
            <a:off x="261850" y="843558"/>
            <a:ext cx="8630630" cy="639900"/>
          </a:xfrm>
        </p:spPr>
        <p:txBody>
          <a:bodyPr>
            <a:normAutofit/>
          </a:bodyPr>
          <a:lstStyle>
            <a:lvl1pPr marL="0" indent="0">
              <a:lnSpc>
                <a:spcPct val="100000"/>
              </a:lnSpc>
              <a:spcBef>
                <a:spcPts val="0"/>
              </a:spcBef>
              <a:spcAft>
                <a:spcPts val="0"/>
              </a:spcAft>
              <a:buNone/>
              <a:defRPr sz="2800" b="0">
                <a:solidFill>
                  <a:schemeClr val="accent3"/>
                </a:solidFill>
              </a:defRPr>
            </a:lvl1pPr>
            <a:lvl2pPr marL="0" indent="0">
              <a:lnSpc>
                <a:spcPct val="80000"/>
              </a:lnSpc>
              <a:spcBef>
                <a:spcPts val="0"/>
              </a:spcBef>
              <a:buNone/>
              <a:defRPr sz="2200" b="0">
                <a:solidFill>
                  <a:schemeClr val="accent2"/>
                </a:solidFill>
              </a:defRPr>
            </a:lvl2pPr>
            <a:lvl3pPr>
              <a:buNone/>
              <a:defRPr sz="2800">
                <a:solidFill>
                  <a:srgbClr val="00A9CE"/>
                </a:solidFill>
              </a:defRPr>
            </a:lvl3pPr>
            <a:lvl4pPr>
              <a:buNone/>
              <a:defRPr sz="2800">
                <a:solidFill>
                  <a:srgbClr val="00A9CE"/>
                </a:solidFill>
              </a:defRPr>
            </a:lvl4pPr>
            <a:lvl5pPr>
              <a:buNone/>
              <a:defRPr sz="2800">
                <a:solidFill>
                  <a:srgbClr val="00A9CE"/>
                </a:solidFill>
              </a:defRPr>
            </a:lvl5pPr>
          </a:lstStyle>
          <a:p>
            <a:pPr lvl="0"/>
            <a:r>
              <a:rPr lang="en-US"/>
              <a:t>Click to edit Master title style</a:t>
            </a:r>
          </a:p>
          <a:p>
            <a:pPr lvl="1"/>
            <a:r>
              <a:rPr lang="en-US"/>
              <a:t>Second level</a:t>
            </a:r>
          </a:p>
        </p:txBody>
      </p:sp>
      <p:sp>
        <p:nvSpPr>
          <p:cNvPr id="2" name="Footer Placeholder 1"/>
          <p:cNvSpPr>
            <a:spLocks noGrp="1"/>
          </p:cNvSpPr>
          <p:nvPr>
            <p:ph type="ftr" sz="quarter" idx="14"/>
          </p:nvPr>
        </p:nvSpPr>
        <p:spPr/>
        <p:txBody>
          <a:bodyPr/>
          <a:lstStyle/>
          <a:p>
            <a:r>
              <a:rPr lang="en-AU"/>
              <a:t>Presentation title  |  Presenter name</a:t>
            </a:r>
          </a:p>
        </p:txBody>
      </p:sp>
      <p:sp>
        <p:nvSpPr>
          <p:cNvPr id="4" name="Slide Number Placeholder 3"/>
          <p:cNvSpPr>
            <a:spLocks noGrp="1"/>
          </p:cNvSpPr>
          <p:nvPr>
            <p:ph type="sldNum" sz="quarter" idx="15"/>
          </p:nvPr>
        </p:nvSpPr>
        <p:spPr/>
        <p:txBody>
          <a:bodyPr/>
          <a:lstStyle/>
          <a:p>
            <a:fld id="{2ABE124A-B5C5-46E0-B944-45307B126769}" type="slidenum">
              <a:rPr lang="en-AU" smtClean="0"/>
              <a:pPr/>
              <a:t>‹#›</a:t>
            </a:fld>
            <a:r>
              <a:rPr lang="en-AU"/>
              <a:t>  |</a:t>
            </a:r>
          </a:p>
        </p:txBody>
      </p:sp>
    </p:spTree>
    <p:extLst>
      <p:ext uri="{BB962C8B-B14F-4D97-AF65-F5344CB8AC3E}">
        <p14:creationId xmlns:p14="http://schemas.microsoft.com/office/powerpoint/2010/main" val="11722530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251520" y="1665854"/>
            <a:ext cx="4038600" cy="3066136"/>
          </a:xfrm>
        </p:spPr>
        <p:txBody>
          <a:bodyPr/>
          <a:lstStyle>
            <a:lvl1pPr>
              <a:defRPr sz="2400"/>
            </a:lvl1pPr>
            <a:lvl2pPr>
              <a:defRPr sz="2000"/>
            </a:lvl2pPr>
            <a:lvl3pPr>
              <a:defRPr sz="2000"/>
            </a:lvl3pPr>
            <a:lvl4pPr>
              <a:defRPr sz="20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4674295" y="1665854"/>
            <a:ext cx="4038600" cy="3066136"/>
          </a:xfrm>
        </p:spPr>
        <p:txBody>
          <a:bodyPr/>
          <a:lstStyle>
            <a:lvl1pPr>
              <a:defRPr sz="2400"/>
            </a:lvl1pPr>
            <a:lvl2pPr>
              <a:defRPr sz="2000"/>
            </a:lvl2pPr>
            <a:lvl3pPr>
              <a:defRPr sz="2000"/>
            </a:lvl3pPr>
            <a:lvl4pPr>
              <a:defRPr sz="20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Footer Placeholder 4"/>
          <p:cNvSpPr>
            <a:spLocks noGrp="1"/>
          </p:cNvSpPr>
          <p:nvPr>
            <p:ph type="ftr" sz="quarter" idx="10"/>
          </p:nvPr>
        </p:nvSpPr>
        <p:spPr/>
        <p:txBody>
          <a:bodyPr/>
          <a:lstStyle/>
          <a:p>
            <a:r>
              <a:rPr lang="en-AU"/>
              <a:t>Presentation title  |  Presenter name</a:t>
            </a:r>
          </a:p>
        </p:txBody>
      </p:sp>
      <p:sp>
        <p:nvSpPr>
          <p:cNvPr id="7" name="Slide Number Placeholder 6"/>
          <p:cNvSpPr>
            <a:spLocks noGrp="1"/>
          </p:cNvSpPr>
          <p:nvPr>
            <p:ph type="sldNum" sz="quarter" idx="11"/>
          </p:nvPr>
        </p:nvSpPr>
        <p:spPr/>
        <p:txBody>
          <a:bodyPr/>
          <a:lstStyle/>
          <a:p>
            <a:fld id="{2ABE124A-B5C5-46E0-B944-45307B126769}" type="slidenum">
              <a:rPr lang="en-AU" smtClean="0"/>
              <a:pPr/>
              <a:t>‹#›</a:t>
            </a:fld>
            <a:r>
              <a:rPr lang="en-AU"/>
              <a:t>  |</a:t>
            </a:r>
          </a:p>
        </p:txBody>
      </p:sp>
    </p:spTree>
    <p:extLst>
      <p:ext uri="{BB962C8B-B14F-4D97-AF65-F5344CB8AC3E}">
        <p14:creationId xmlns:p14="http://schemas.microsoft.com/office/powerpoint/2010/main" val="414976071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Obj" preserve="1">
  <p:cSld name="Two Content with catalyst">
    <p:spTree>
      <p:nvGrpSpPr>
        <p:cNvPr id="1" name=""/>
        <p:cNvGrpSpPr/>
        <p:nvPr/>
      </p:nvGrpSpPr>
      <p:grpSpPr>
        <a:xfrm>
          <a:off x="0" y="0"/>
          <a:ext cx="0" cy="0"/>
          <a:chOff x="0" y="0"/>
          <a:chExt cx="0" cy="0"/>
        </a:xfrm>
      </p:grpSpPr>
      <p:sp>
        <p:nvSpPr>
          <p:cNvPr id="8" name="Rectangle 7"/>
          <p:cNvSpPr/>
          <p:nvPr userDrawn="1"/>
        </p:nvSpPr>
        <p:spPr>
          <a:xfrm>
            <a:off x="4572000" y="0"/>
            <a:ext cx="4572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p:ph type="title"/>
          </p:nvPr>
        </p:nvSpPr>
        <p:spPr>
          <a:xfrm>
            <a:off x="251520" y="805458"/>
            <a:ext cx="4038600" cy="639365"/>
          </a:xfrm>
        </p:spPr>
        <p:txBody>
          <a:bodyPr/>
          <a:lstStyle/>
          <a:p>
            <a:r>
              <a:rPr lang="en-US"/>
              <a:t>Click to edit Master title style</a:t>
            </a:r>
            <a:endParaRPr lang="en-AU"/>
          </a:p>
        </p:txBody>
      </p:sp>
      <p:sp>
        <p:nvSpPr>
          <p:cNvPr id="3" name="Content Placeholder 2"/>
          <p:cNvSpPr>
            <a:spLocks noGrp="1"/>
          </p:cNvSpPr>
          <p:nvPr>
            <p:ph sz="half" idx="1"/>
          </p:nvPr>
        </p:nvSpPr>
        <p:spPr>
          <a:xfrm>
            <a:off x="251520" y="1665854"/>
            <a:ext cx="4038600" cy="3066136"/>
          </a:xfrm>
        </p:spPr>
        <p:txBody>
          <a:bodyPr/>
          <a:lstStyle>
            <a:lvl1pPr>
              <a:defRPr sz="2400"/>
            </a:lvl1pPr>
            <a:lvl2pPr>
              <a:defRPr sz="2000"/>
            </a:lvl2pPr>
            <a:lvl3pPr>
              <a:defRPr sz="2000"/>
            </a:lvl3pPr>
            <a:lvl4pPr>
              <a:defRPr sz="20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4838700" y="1665854"/>
            <a:ext cx="4038600" cy="3066136"/>
          </a:xfrm>
        </p:spPr>
        <p:txBody>
          <a:bodyPr/>
          <a:lstStyle>
            <a:lvl1pPr>
              <a:defRPr sz="2400"/>
            </a:lvl1pPr>
            <a:lvl2pPr>
              <a:defRPr sz="2000"/>
            </a:lvl2pPr>
            <a:lvl3pPr>
              <a:defRPr sz="2000"/>
            </a:lvl3pPr>
            <a:lvl4pPr>
              <a:defRPr sz="20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Footer Placeholder 4"/>
          <p:cNvSpPr>
            <a:spLocks noGrp="1"/>
          </p:cNvSpPr>
          <p:nvPr>
            <p:ph type="ftr" sz="quarter" idx="10"/>
          </p:nvPr>
        </p:nvSpPr>
        <p:spPr>
          <a:xfrm>
            <a:off x="601371" y="4878250"/>
            <a:ext cx="3688750" cy="95510"/>
          </a:xfrm>
        </p:spPr>
        <p:txBody>
          <a:bodyPr/>
          <a:lstStyle/>
          <a:p>
            <a:r>
              <a:rPr lang="en-AU"/>
              <a:t>Presentation title  |  Presenter name</a:t>
            </a:r>
          </a:p>
        </p:txBody>
      </p:sp>
      <p:sp>
        <p:nvSpPr>
          <p:cNvPr id="7" name="Slide Number Placeholder 6"/>
          <p:cNvSpPr>
            <a:spLocks noGrp="1"/>
          </p:cNvSpPr>
          <p:nvPr>
            <p:ph type="sldNum" sz="quarter" idx="11"/>
          </p:nvPr>
        </p:nvSpPr>
        <p:spPr/>
        <p:txBody>
          <a:bodyPr/>
          <a:lstStyle/>
          <a:p>
            <a:fld id="{2ABE124A-B5C5-46E0-B944-45307B126769}" type="slidenum">
              <a:rPr lang="en-AU" smtClean="0"/>
              <a:pPr/>
              <a:t>‹#›</a:t>
            </a:fld>
            <a:r>
              <a:rPr lang="en-AU"/>
              <a:t>  |</a:t>
            </a:r>
          </a:p>
        </p:txBody>
      </p:sp>
    </p:spTree>
    <p:extLst>
      <p:ext uri="{BB962C8B-B14F-4D97-AF65-F5344CB8AC3E}">
        <p14:creationId xmlns:p14="http://schemas.microsoft.com/office/powerpoint/2010/main" val="8505885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Footer Placeholder 2"/>
          <p:cNvSpPr>
            <a:spLocks noGrp="1"/>
          </p:cNvSpPr>
          <p:nvPr>
            <p:ph type="ftr" sz="quarter" idx="10"/>
          </p:nvPr>
        </p:nvSpPr>
        <p:spPr/>
        <p:txBody>
          <a:bodyPr/>
          <a:lstStyle/>
          <a:p>
            <a:r>
              <a:rPr lang="en-AU"/>
              <a:t>Presentation title  |  Presenter name</a:t>
            </a:r>
          </a:p>
        </p:txBody>
      </p:sp>
      <p:sp>
        <p:nvSpPr>
          <p:cNvPr id="5" name="Slide Number Placeholder 4"/>
          <p:cNvSpPr>
            <a:spLocks noGrp="1"/>
          </p:cNvSpPr>
          <p:nvPr>
            <p:ph type="sldNum" sz="quarter" idx="11"/>
          </p:nvPr>
        </p:nvSpPr>
        <p:spPr/>
        <p:txBody>
          <a:bodyPr/>
          <a:lstStyle/>
          <a:p>
            <a:fld id="{2ABE124A-B5C5-46E0-B944-45307B126769}" type="slidenum">
              <a:rPr lang="en-AU" smtClean="0"/>
              <a:pPr/>
              <a:t>‹#›</a:t>
            </a:fld>
            <a:r>
              <a:rPr lang="en-AU"/>
              <a:t>  |</a:t>
            </a:r>
          </a:p>
        </p:txBody>
      </p:sp>
    </p:spTree>
    <p:extLst>
      <p:ext uri="{BB962C8B-B14F-4D97-AF65-F5344CB8AC3E}">
        <p14:creationId xmlns:p14="http://schemas.microsoft.com/office/powerpoint/2010/main" val="189600036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Obj" preserve="1">
  <p:cSld name="Two Content with catalyst dark">
    <p:spTree>
      <p:nvGrpSpPr>
        <p:cNvPr id="1" name=""/>
        <p:cNvGrpSpPr/>
        <p:nvPr/>
      </p:nvGrpSpPr>
      <p:grpSpPr>
        <a:xfrm>
          <a:off x="0" y="0"/>
          <a:ext cx="0" cy="0"/>
          <a:chOff x="0" y="0"/>
          <a:chExt cx="0" cy="0"/>
        </a:xfrm>
      </p:grpSpPr>
      <p:sp>
        <p:nvSpPr>
          <p:cNvPr id="8" name="Rectangle 7"/>
          <p:cNvSpPr/>
          <p:nvPr userDrawn="1"/>
        </p:nvSpPr>
        <p:spPr>
          <a:xfrm>
            <a:off x="457200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p:ph type="title"/>
          </p:nvPr>
        </p:nvSpPr>
        <p:spPr>
          <a:xfrm>
            <a:off x="251520" y="805458"/>
            <a:ext cx="4038600" cy="639365"/>
          </a:xfrm>
        </p:spPr>
        <p:txBody>
          <a:bodyPr/>
          <a:lstStyle/>
          <a:p>
            <a:r>
              <a:rPr lang="en-US"/>
              <a:t>Click to edit Master title style</a:t>
            </a:r>
            <a:endParaRPr lang="en-AU"/>
          </a:p>
        </p:txBody>
      </p:sp>
      <p:sp>
        <p:nvSpPr>
          <p:cNvPr id="3" name="Content Placeholder 2"/>
          <p:cNvSpPr>
            <a:spLocks noGrp="1"/>
          </p:cNvSpPr>
          <p:nvPr>
            <p:ph sz="half" idx="1"/>
          </p:nvPr>
        </p:nvSpPr>
        <p:spPr>
          <a:xfrm>
            <a:off x="251520" y="1665854"/>
            <a:ext cx="4038600" cy="3066136"/>
          </a:xfrm>
        </p:spPr>
        <p:txBody>
          <a:bodyPr/>
          <a:lstStyle>
            <a:lvl1pPr>
              <a:defRPr sz="2400"/>
            </a:lvl1pPr>
            <a:lvl2pPr>
              <a:defRPr sz="2000"/>
            </a:lvl2pPr>
            <a:lvl3pPr>
              <a:defRPr sz="2000"/>
            </a:lvl3pPr>
            <a:lvl4pPr>
              <a:defRPr sz="20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4838700" y="1665854"/>
            <a:ext cx="4038600" cy="3066136"/>
          </a:xfrm>
        </p:spPr>
        <p:txBody>
          <a:bodyPr/>
          <a:lstStyle>
            <a:lvl1pPr>
              <a:defRPr sz="2400">
                <a:solidFill>
                  <a:schemeClr val="bg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1800">
                <a:solidFill>
                  <a:schemeClr val="bg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Footer Placeholder 4"/>
          <p:cNvSpPr>
            <a:spLocks noGrp="1"/>
          </p:cNvSpPr>
          <p:nvPr>
            <p:ph type="ftr" sz="quarter" idx="10"/>
          </p:nvPr>
        </p:nvSpPr>
        <p:spPr>
          <a:xfrm>
            <a:off x="601371" y="4878250"/>
            <a:ext cx="3688750" cy="95510"/>
          </a:xfrm>
        </p:spPr>
        <p:txBody>
          <a:bodyPr/>
          <a:lstStyle/>
          <a:p>
            <a:r>
              <a:rPr lang="en-AU"/>
              <a:t>Presentation title  |  Presenter name</a:t>
            </a:r>
          </a:p>
        </p:txBody>
      </p:sp>
      <p:sp>
        <p:nvSpPr>
          <p:cNvPr id="7" name="Slide Number Placeholder 6"/>
          <p:cNvSpPr>
            <a:spLocks noGrp="1"/>
          </p:cNvSpPr>
          <p:nvPr>
            <p:ph type="sldNum" sz="quarter" idx="11"/>
          </p:nvPr>
        </p:nvSpPr>
        <p:spPr/>
        <p:txBody>
          <a:bodyPr/>
          <a:lstStyle/>
          <a:p>
            <a:fld id="{2ABE124A-B5C5-46E0-B944-45307B126769}" type="slidenum">
              <a:rPr lang="en-AU" smtClean="0"/>
              <a:pPr/>
              <a:t>‹#›</a:t>
            </a:fld>
            <a:r>
              <a:rPr lang="en-AU"/>
              <a:t>  |</a:t>
            </a:r>
          </a:p>
        </p:txBody>
      </p:sp>
    </p:spTree>
    <p:extLst>
      <p:ext uri="{BB962C8B-B14F-4D97-AF65-F5344CB8AC3E}">
        <p14:creationId xmlns:p14="http://schemas.microsoft.com/office/powerpoint/2010/main" val="395107243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itle and Content + half image">
    <p:spTree>
      <p:nvGrpSpPr>
        <p:cNvPr id="1" name=""/>
        <p:cNvGrpSpPr/>
        <p:nvPr/>
      </p:nvGrpSpPr>
      <p:grpSpPr>
        <a:xfrm>
          <a:off x="0" y="0"/>
          <a:ext cx="0" cy="0"/>
          <a:chOff x="0" y="0"/>
          <a:chExt cx="0" cy="0"/>
        </a:xfrm>
      </p:grpSpPr>
      <p:sp>
        <p:nvSpPr>
          <p:cNvPr id="8" name="Picture Placeholder 5"/>
          <p:cNvSpPr>
            <a:spLocks noGrp="1"/>
          </p:cNvSpPr>
          <p:nvPr>
            <p:ph type="pic" sz="quarter" idx="12"/>
          </p:nvPr>
        </p:nvSpPr>
        <p:spPr>
          <a:xfrm>
            <a:off x="4571999" y="0"/>
            <a:ext cx="4563963" cy="5143500"/>
          </a:xfrm>
          <a:solidFill>
            <a:schemeClr val="accent1"/>
          </a:solidFill>
          <a:ln>
            <a:noFill/>
          </a:ln>
        </p:spPr>
        <p:txBody>
          <a:bodyPr anchor="ctr" anchorCtr="0"/>
          <a:lstStyle>
            <a:lvl1pPr marL="0" indent="0" algn="ctr">
              <a:buNone/>
              <a:defRPr/>
            </a:lvl1pPr>
          </a:lstStyle>
          <a:p>
            <a:r>
              <a:rPr lang="en-US"/>
              <a:t>Click icon to add picture</a:t>
            </a:r>
            <a:endParaRPr lang="en-AU"/>
          </a:p>
        </p:txBody>
      </p:sp>
      <p:sp>
        <p:nvSpPr>
          <p:cNvPr id="3" name="Content Placeholder 2"/>
          <p:cNvSpPr>
            <a:spLocks noGrp="1"/>
          </p:cNvSpPr>
          <p:nvPr>
            <p:ph idx="1"/>
          </p:nvPr>
        </p:nvSpPr>
        <p:spPr>
          <a:xfrm>
            <a:off x="251522" y="1550788"/>
            <a:ext cx="4032446" cy="3181202"/>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itle 3"/>
          <p:cNvSpPr>
            <a:spLocks noGrp="1"/>
          </p:cNvSpPr>
          <p:nvPr>
            <p:ph type="title"/>
          </p:nvPr>
        </p:nvSpPr>
        <p:spPr>
          <a:xfrm>
            <a:off x="251520" y="805458"/>
            <a:ext cx="4032448" cy="639365"/>
          </a:xfrm>
        </p:spPr>
        <p:txBody>
          <a:bodyPr/>
          <a:lstStyle/>
          <a:p>
            <a:r>
              <a:rPr lang="en-US"/>
              <a:t>Click to edit Master title style</a:t>
            </a:r>
            <a:endParaRPr lang="en-AU"/>
          </a:p>
        </p:txBody>
      </p:sp>
      <p:sp>
        <p:nvSpPr>
          <p:cNvPr id="6" name="Footer Placeholder 5"/>
          <p:cNvSpPr>
            <a:spLocks noGrp="1"/>
          </p:cNvSpPr>
          <p:nvPr>
            <p:ph type="ftr" sz="quarter" idx="10"/>
          </p:nvPr>
        </p:nvSpPr>
        <p:spPr>
          <a:xfrm>
            <a:off x="601371" y="4878250"/>
            <a:ext cx="3682598" cy="95510"/>
          </a:xfrm>
        </p:spPr>
        <p:txBody>
          <a:bodyPr/>
          <a:lstStyle/>
          <a:p>
            <a:r>
              <a:rPr lang="en-AU"/>
              <a:t>Presentation title  |  Presenter name</a:t>
            </a:r>
          </a:p>
        </p:txBody>
      </p:sp>
      <p:sp>
        <p:nvSpPr>
          <p:cNvPr id="7" name="Slide Number Placeholder 6"/>
          <p:cNvSpPr>
            <a:spLocks noGrp="1"/>
          </p:cNvSpPr>
          <p:nvPr>
            <p:ph type="sldNum" sz="quarter" idx="11"/>
          </p:nvPr>
        </p:nvSpPr>
        <p:spPr/>
        <p:txBody>
          <a:bodyPr/>
          <a:lstStyle/>
          <a:p>
            <a:fld id="{2ABE124A-B5C5-46E0-B944-45307B126769}" type="slidenum">
              <a:rPr lang="en-AU" smtClean="0"/>
              <a:pPr/>
              <a:t>‹#›</a:t>
            </a:fld>
            <a:r>
              <a:rPr lang="en-AU"/>
              <a:t>  |</a:t>
            </a:r>
          </a:p>
        </p:txBody>
      </p:sp>
    </p:spTree>
    <p:extLst>
      <p:ext uri="{BB962C8B-B14F-4D97-AF65-F5344CB8AC3E}">
        <p14:creationId xmlns:p14="http://schemas.microsoft.com/office/powerpoint/2010/main" val="223512395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1_Title and Content + quarter image">
    <p:spTree>
      <p:nvGrpSpPr>
        <p:cNvPr id="1" name=""/>
        <p:cNvGrpSpPr/>
        <p:nvPr/>
      </p:nvGrpSpPr>
      <p:grpSpPr>
        <a:xfrm>
          <a:off x="0" y="0"/>
          <a:ext cx="0" cy="0"/>
          <a:chOff x="0" y="0"/>
          <a:chExt cx="0" cy="0"/>
        </a:xfrm>
      </p:grpSpPr>
      <p:sp>
        <p:nvSpPr>
          <p:cNvPr id="8" name="Picture Placeholder 5"/>
          <p:cNvSpPr>
            <a:spLocks noGrp="1"/>
          </p:cNvSpPr>
          <p:nvPr>
            <p:ph type="pic" sz="quarter" idx="12"/>
          </p:nvPr>
        </p:nvSpPr>
        <p:spPr>
          <a:xfrm>
            <a:off x="6853836" y="0"/>
            <a:ext cx="2282400" cy="5143500"/>
          </a:xfrm>
          <a:solidFill>
            <a:schemeClr val="accent1"/>
          </a:solidFill>
          <a:ln>
            <a:noFill/>
          </a:ln>
        </p:spPr>
        <p:txBody>
          <a:bodyPr anchor="ctr" anchorCtr="0"/>
          <a:lstStyle>
            <a:lvl1pPr marL="0" indent="0" algn="ctr">
              <a:buNone/>
              <a:defRPr/>
            </a:lvl1pPr>
          </a:lstStyle>
          <a:p>
            <a:r>
              <a:rPr lang="en-US"/>
              <a:t>Click icon to add picture</a:t>
            </a:r>
            <a:endParaRPr lang="en-AU"/>
          </a:p>
        </p:txBody>
      </p:sp>
      <p:sp>
        <p:nvSpPr>
          <p:cNvPr id="3" name="Content Placeholder 2"/>
          <p:cNvSpPr>
            <a:spLocks noGrp="1"/>
          </p:cNvSpPr>
          <p:nvPr>
            <p:ph idx="1"/>
          </p:nvPr>
        </p:nvSpPr>
        <p:spPr>
          <a:xfrm>
            <a:off x="251522" y="1550788"/>
            <a:ext cx="6336702" cy="3181202"/>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itle 3"/>
          <p:cNvSpPr>
            <a:spLocks noGrp="1"/>
          </p:cNvSpPr>
          <p:nvPr>
            <p:ph type="title"/>
          </p:nvPr>
        </p:nvSpPr>
        <p:spPr>
          <a:xfrm>
            <a:off x="251520" y="805458"/>
            <a:ext cx="6336704" cy="639365"/>
          </a:xfrm>
        </p:spPr>
        <p:txBody>
          <a:bodyPr/>
          <a:lstStyle/>
          <a:p>
            <a:r>
              <a:rPr lang="en-US"/>
              <a:t>Click to edit Master title style</a:t>
            </a:r>
            <a:endParaRPr lang="en-AU"/>
          </a:p>
        </p:txBody>
      </p:sp>
      <p:sp>
        <p:nvSpPr>
          <p:cNvPr id="6" name="Footer Placeholder 5"/>
          <p:cNvSpPr>
            <a:spLocks noGrp="1"/>
          </p:cNvSpPr>
          <p:nvPr>
            <p:ph type="ftr" sz="quarter" idx="10"/>
          </p:nvPr>
        </p:nvSpPr>
        <p:spPr>
          <a:xfrm>
            <a:off x="601370" y="4878250"/>
            <a:ext cx="5986853" cy="95510"/>
          </a:xfrm>
        </p:spPr>
        <p:txBody>
          <a:bodyPr/>
          <a:lstStyle/>
          <a:p>
            <a:r>
              <a:rPr lang="en-AU"/>
              <a:t>Presentation title  |  Presenter name</a:t>
            </a:r>
          </a:p>
        </p:txBody>
      </p:sp>
      <p:sp>
        <p:nvSpPr>
          <p:cNvPr id="7" name="Slide Number Placeholder 6"/>
          <p:cNvSpPr>
            <a:spLocks noGrp="1"/>
          </p:cNvSpPr>
          <p:nvPr>
            <p:ph type="sldNum" sz="quarter" idx="11"/>
          </p:nvPr>
        </p:nvSpPr>
        <p:spPr/>
        <p:txBody>
          <a:bodyPr/>
          <a:lstStyle/>
          <a:p>
            <a:fld id="{2ABE124A-B5C5-46E0-B944-45307B126769}" type="slidenum">
              <a:rPr lang="en-AU" smtClean="0"/>
              <a:pPr/>
              <a:t>‹#›</a:t>
            </a:fld>
            <a:r>
              <a:rPr lang="en-AU"/>
              <a:t>  |</a:t>
            </a:r>
          </a:p>
        </p:txBody>
      </p:sp>
    </p:spTree>
    <p:extLst>
      <p:ext uri="{BB962C8B-B14F-4D97-AF65-F5344CB8AC3E}">
        <p14:creationId xmlns:p14="http://schemas.microsoft.com/office/powerpoint/2010/main" val="361933981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Footer Placeholder 2"/>
          <p:cNvSpPr>
            <a:spLocks noGrp="1"/>
          </p:cNvSpPr>
          <p:nvPr>
            <p:ph type="ftr" sz="quarter" idx="10"/>
          </p:nvPr>
        </p:nvSpPr>
        <p:spPr/>
        <p:txBody>
          <a:bodyPr/>
          <a:lstStyle/>
          <a:p>
            <a:r>
              <a:rPr lang="en-AU"/>
              <a:t>Presentation title  |  Presenter name</a:t>
            </a:r>
          </a:p>
        </p:txBody>
      </p:sp>
      <p:sp>
        <p:nvSpPr>
          <p:cNvPr id="5" name="Slide Number Placeholder 4"/>
          <p:cNvSpPr>
            <a:spLocks noGrp="1"/>
          </p:cNvSpPr>
          <p:nvPr>
            <p:ph type="sldNum" sz="quarter" idx="11"/>
          </p:nvPr>
        </p:nvSpPr>
        <p:spPr/>
        <p:txBody>
          <a:bodyPr/>
          <a:lstStyle/>
          <a:p>
            <a:fld id="{2ABE124A-B5C5-46E0-B944-45307B126769}" type="slidenum">
              <a:rPr lang="en-AU" smtClean="0"/>
              <a:pPr/>
              <a:t>‹#›</a:t>
            </a:fld>
            <a:r>
              <a:rPr lang="en-AU"/>
              <a:t>  |</a:t>
            </a:r>
          </a:p>
        </p:txBody>
      </p:sp>
    </p:spTree>
    <p:extLst>
      <p:ext uri="{BB962C8B-B14F-4D97-AF65-F5344CB8AC3E}">
        <p14:creationId xmlns:p14="http://schemas.microsoft.com/office/powerpoint/2010/main" val="385395252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Only" preserve="1">
  <p:cSld name="Title Only - dark">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endParaRPr lang="en-AU"/>
          </a:p>
        </p:txBody>
      </p:sp>
      <p:sp>
        <p:nvSpPr>
          <p:cNvPr id="3" name="Footer Placeholder 2"/>
          <p:cNvSpPr>
            <a:spLocks noGrp="1"/>
          </p:cNvSpPr>
          <p:nvPr>
            <p:ph type="ftr" sz="quarter" idx="10"/>
          </p:nvPr>
        </p:nvSpPr>
        <p:spPr/>
        <p:txBody>
          <a:bodyPr/>
          <a:lstStyle>
            <a:lvl1pPr>
              <a:defRPr>
                <a:solidFill>
                  <a:schemeClr val="bg1"/>
                </a:solidFill>
              </a:defRPr>
            </a:lvl1pPr>
          </a:lstStyle>
          <a:p>
            <a:r>
              <a:rPr lang="en-AU"/>
              <a:t>Presentation title  |  Presenter name</a:t>
            </a:r>
          </a:p>
        </p:txBody>
      </p:sp>
      <p:sp>
        <p:nvSpPr>
          <p:cNvPr id="5" name="Slide Number Placeholder 4"/>
          <p:cNvSpPr>
            <a:spLocks noGrp="1"/>
          </p:cNvSpPr>
          <p:nvPr>
            <p:ph type="sldNum" sz="quarter" idx="11"/>
          </p:nvPr>
        </p:nvSpPr>
        <p:spPr/>
        <p:txBody>
          <a:bodyPr/>
          <a:lstStyle>
            <a:lvl1pPr>
              <a:defRPr>
                <a:solidFill>
                  <a:schemeClr val="bg1"/>
                </a:solidFill>
              </a:defRPr>
            </a:lvl1pPr>
          </a:lstStyle>
          <a:p>
            <a:fld id="{2ABE124A-B5C5-46E0-B944-45307B126769}" type="slidenum">
              <a:rPr lang="en-AU" smtClean="0"/>
              <a:pPr/>
              <a:t>‹#›</a:t>
            </a:fld>
            <a:r>
              <a:rPr lang="en-AU"/>
              <a:t>  |</a:t>
            </a:r>
          </a:p>
        </p:txBody>
      </p:sp>
    </p:spTree>
    <p:extLst>
      <p:ext uri="{BB962C8B-B14F-4D97-AF65-F5344CB8AC3E}">
        <p14:creationId xmlns:p14="http://schemas.microsoft.com/office/powerpoint/2010/main" val="229439555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AU"/>
              <a:t>Presentation title  |  Presenter name</a:t>
            </a:r>
          </a:p>
        </p:txBody>
      </p:sp>
      <p:sp>
        <p:nvSpPr>
          <p:cNvPr id="4" name="Slide Number Placeholder 3"/>
          <p:cNvSpPr>
            <a:spLocks noGrp="1"/>
          </p:cNvSpPr>
          <p:nvPr>
            <p:ph type="sldNum" sz="quarter" idx="11"/>
          </p:nvPr>
        </p:nvSpPr>
        <p:spPr/>
        <p:txBody>
          <a:bodyPr/>
          <a:lstStyle/>
          <a:p>
            <a:fld id="{2ABE124A-B5C5-46E0-B944-45307B126769}" type="slidenum">
              <a:rPr lang="en-AU" smtClean="0"/>
              <a:pPr/>
              <a:t>‹#›</a:t>
            </a:fld>
            <a:r>
              <a:rPr lang="en-AU"/>
              <a:t>  |</a:t>
            </a:r>
          </a:p>
        </p:txBody>
      </p:sp>
    </p:spTree>
    <p:extLst>
      <p:ext uri="{BB962C8B-B14F-4D97-AF65-F5344CB8AC3E}">
        <p14:creationId xmlns:p14="http://schemas.microsoft.com/office/powerpoint/2010/main" val="37753854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Statement Layout">
    <p:spTree>
      <p:nvGrpSpPr>
        <p:cNvPr id="1" name=""/>
        <p:cNvGrpSpPr/>
        <p:nvPr/>
      </p:nvGrpSpPr>
      <p:grpSpPr>
        <a:xfrm>
          <a:off x="0" y="0"/>
          <a:ext cx="0" cy="0"/>
          <a:chOff x="0" y="0"/>
          <a:chExt cx="0" cy="0"/>
        </a:xfrm>
      </p:grpSpPr>
      <p:sp>
        <p:nvSpPr>
          <p:cNvPr id="3" name="Picture Placeholder 5">
            <a:extLst>
              <a:ext uri="{FF2B5EF4-FFF2-40B4-BE49-F238E27FC236}">
                <a16:creationId xmlns:a16="http://schemas.microsoft.com/office/drawing/2014/main" id="{17B52948-05FD-444E-9ADC-BA5285595A75}"/>
              </a:ext>
            </a:extLst>
          </p:cNvPr>
          <p:cNvSpPr>
            <a:spLocks noGrp="1"/>
          </p:cNvSpPr>
          <p:nvPr>
            <p:ph type="pic" sz="quarter" idx="12"/>
          </p:nvPr>
        </p:nvSpPr>
        <p:spPr>
          <a:xfrm>
            <a:off x="4571999" y="0"/>
            <a:ext cx="4563963" cy="5143500"/>
          </a:xfrm>
          <a:solidFill>
            <a:schemeClr val="accent1"/>
          </a:solidFill>
          <a:ln>
            <a:noFill/>
          </a:ln>
        </p:spPr>
        <p:txBody>
          <a:bodyPr anchor="ctr" anchorCtr="0"/>
          <a:lstStyle>
            <a:lvl1pPr marL="0" indent="0" algn="ctr">
              <a:buNone/>
              <a:defRPr/>
            </a:lvl1pPr>
          </a:lstStyle>
          <a:p>
            <a:r>
              <a:rPr lang="en-US"/>
              <a:t>Click icon to add picture</a:t>
            </a:r>
            <a:endParaRPr lang="en-AU"/>
          </a:p>
        </p:txBody>
      </p:sp>
      <p:sp>
        <p:nvSpPr>
          <p:cNvPr id="5" name="Content Placeholder 2"/>
          <p:cNvSpPr>
            <a:spLocks noGrp="1"/>
          </p:cNvSpPr>
          <p:nvPr>
            <p:ph idx="1"/>
          </p:nvPr>
        </p:nvSpPr>
        <p:spPr>
          <a:xfrm>
            <a:off x="251520" y="1851670"/>
            <a:ext cx="3960440" cy="2525068"/>
          </a:xfrm>
        </p:spPr>
        <p:txBody>
          <a:bodyPr/>
          <a:lstStyle>
            <a:lvl1pPr marL="0" indent="0">
              <a:lnSpc>
                <a:spcPct val="85000"/>
              </a:lnSpc>
              <a:spcAft>
                <a:spcPts val="0"/>
              </a:spcAft>
              <a:buFontTx/>
              <a:buNone/>
              <a:defRPr sz="4000" b="0">
                <a:solidFill>
                  <a:schemeClr val="accent3"/>
                </a:solidFill>
              </a:defRPr>
            </a:lvl1pPr>
            <a:lvl2pPr marL="0" indent="0">
              <a:lnSpc>
                <a:spcPct val="85000"/>
              </a:lnSpc>
              <a:spcAft>
                <a:spcPts val="0"/>
              </a:spcAft>
              <a:buNone/>
              <a:defRPr sz="4000" b="0">
                <a:solidFill>
                  <a:schemeClr val="accent2"/>
                </a:solidFill>
              </a:defRPr>
            </a:lvl2pPr>
            <a:lvl3pPr marL="0" indent="0">
              <a:spcBef>
                <a:spcPts val="2200"/>
              </a:spcBef>
              <a:buNone/>
              <a:defRPr b="1">
                <a:solidFill>
                  <a:srgbClr val="00313C"/>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37917595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accent2"/>
        </a:solidFill>
        <a:effectLst/>
      </p:bgPr>
    </p:bg>
    <p:spTree>
      <p:nvGrpSpPr>
        <p:cNvPr id="1" name=""/>
        <p:cNvGrpSpPr/>
        <p:nvPr/>
      </p:nvGrpSpPr>
      <p:grpSpPr>
        <a:xfrm>
          <a:off x="0" y="0"/>
          <a:ext cx="0" cy="0"/>
          <a:chOff x="0" y="0"/>
          <a:chExt cx="0" cy="0"/>
        </a:xfrm>
      </p:grpSpPr>
      <p:sp>
        <p:nvSpPr>
          <p:cNvPr id="39" name="Text Placeholder 8"/>
          <p:cNvSpPr>
            <a:spLocks noGrp="1"/>
          </p:cNvSpPr>
          <p:nvPr>
            <p:ph type="body" sz="quarter" idx="10"/>
          </p:nvPr>
        </p:nvSpPr>
        <p:spPr>
          <a:xfrm>
            <a:off x="251520" y="1275605"/>
            <a:ext cx="7056784" cy="2736305"/>
          </a:xfrm>
        </p:spPr>
        <p:txBody>
          <a:bodyPr anchor="b" anchorCtr="0"/>
          <a:lstStyle>
            <a:lvl1pPr marL="0" indent="0">
              <a:spcAft>
                <a:spcPts val="0"/>
              </a:spcAft>
              <a:buFontTx/>
              <a:buNone/>
              <a:defRPr sz="4400" b="0">
                <a:solidFill>
                  <a:schemeClr val="accent1"/>
                </a:solidFill>
              </a:defRPr>
            </a:lvl1pPr>
            <a:lvl2pPr marL="0" indent="0">
              <a:lnSpc>
                <a:spcPct val="75000"/>
              </a:lnSpc>
              <a:spcAft>
                <a:spcPts val="850"/>
              </a:spcAft>
              <a:buNone/>
              <a:defRPr sz="4400" b="0">
                <a:solidFill>
                  <a:schemeClr val="bg1"/>
                </a:solidFill>
              </a:defRPr>
            </a:lvl2pPr>
            <a:lvl3pPr marL="0" indent="0">
              <a:buNone/>
              <a:defRPr sz="2200" b="1">
                <a:solidFill>
                  <a:srgbClr val="FFFFFF"/>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8118050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preserve="1" userDrawn="1">
  <p:cSld name="Thank You Option 1">
    <p:bg>
      <p:bgPr>
        <a:solidFill>
          <a:schemeClr val="bg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251520" y="2571750"/>
            <a:ext cx="3600400" cy="2160240"/>
          </a:xfrm>
        </p:spPr>
        <p:txBody>
          <a:bodyPr numCol="2" spcCol="360000">
            <a:normAutofit/>
          </a:bodyPr>
          <a:lstStyle>
            <a:lvl1pPr marL="0" indent="0" algn="l">
              <a:lnSpc>
                <a:spcPct val="90000"/>
              </a:lnSpc>
              <a:spcBef>
                <a:spcPts val="3000"/>
              </a:spcBef>
              <a:buNone/>
              <a:tabLst/>
              <a:defRPr sz="1600" b="1">
                <a:solidFill>
                  <a:schemeClr val="tx1"/>
                </a:solidFill>
              </a:defRPr>
            </a:lvl1pPr>
            <a:lvl2pPr marL="0" indent="0" algn="l">
              <a:lnSpc>
                <a:spcPct val="90000"/>
              </a:lnSpc>
              <a:spcBef>
                <a:spcPts val="0"/>
              </a:spcBef>
              <a:spcAft>
                <a:spcPts val="563"/>
              </a:spcAft>
              <a:buNone/>
              <a:tabLst/>
              <a:defRPr sz="1600">
                <a:solidFill>
                  <a:schemeClr val="tx1"/>
                </a:solidFill>
              </a:defRPr>
            </a:lvl2pPr>
            <a:lvl3pPr marL="0" indent="0" algn="l">
              <a:lnSpc>
                <a:spcPct val="90000"/>
              </a:lnSpc>
              <a:spcBef>
                <a:spcPts val="0"/>
              </a:spcBef>
              <a:buNone/>
              <a:tabLst/>
              <a:defRPr sz="1600">
                <a:solidFill>
                  <a:schemeClr val="tx1"/>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a:t>Click to edit Master text styles</a:t>
            </a:r>
          </a:p>
          <a:p>
            <a:pPr lvl="1"/>
            <a:r>
              <a:rPr lang="en-US"/>
              <a:t>Second level</a:t>
            </a:r>
          </a:p>
          <a:p>
            <a:pPr lvl="2"/>
            <a:r>
              <a:rPr lang="en-US"/>
              <a:t>Third level</a:t>
            </a:r>
          </a:p>
        </p:txBody>
      </p:sp>
      <p:sp>
        <p:nvSpPr>
          <p:cNvPr id="23" name="Title 22"/>
          <p:cNvSpPr>
            <a:spLocks noGrp="1"/>
          </p:cNvSpPr>
          <p:nvPr>
            <p:ph type="title"/>
          </p:nvPr>
        </p:nvSpPr>
        <p:spPr>
          <a:xfrm>
            <a:off x="251521" y="915566"/>
            <a:ext cx="3600399" cy="1440160"/>
          </a:xfrm>
        </p:spPr>
        <p:txBody>
          <a:bodyPr anchor="b" anchorCtr="0">
            <a:noAutofit/>
          </a:bodyPr>
          <a:lstStyle>
            <a:lvl1pPr>
              <a:defRPr sz="3600">
                <a:solidFill>
                  <a:schemeClr val="accent3"/>
                </a:solidFill>
              </a:defRPr>
            </a:lvl1pPr>
          </a:lstStyle>
          <a:p>
            <a:r>
              <a:rPr lang="en-US"/>
              <a:t>Click to edit Master title style</a:t>
            </a:r>
            <a:endParaRPr lang="en-AU"/>
          </a:p>
        </p:txBody>
      </p:sp>
      <p:sp>
        <p:nvSpPr>
          <p:cNvPr id="27" name="Rectangle 26"/>
          <p:cNvSpPr/>
          <p:nvPr userDrawn="1"/>
        </p:nvSpPr>
        <p:spPr>
          <a:xfrm>
            <a:off x="4572000" y="0"/>
            <a:ext cx="4572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4" name="Rectangle 43"/>
          <p:cNvSpPr/>
          <p:nvPr userDrawn="1"/>
        </p:nvSpPr>
        <p:spPr>
          <a:xfrm>
            <a:off x="251520" y="4850173"/>
            <a:ext cx="2808312" cy="138499"/>
          </a:xfrm>
          <a:prstGeom prst="rect">
            <a:avLst/>
          </a:prstGeom>
        </p:spPr>
        <p:txBody>
          <a:bodyPr wrap="square" lIns="0" tIns="0" rIns="0" bIns="0">
            <a:spAutoFit/>
          </a:bodyPr>
          <a:lstStyle/>
          <a:p>
            <a:pPr algn="l">
              <a:lnSpc>
                <a:spcPct val="90000"/>
              </a:lnSpc>
            </a:pPr>
            <a:r>
              <a:rPr lang="en-AU" sz="1000">
                <a:solidFill>
                  <a:schemeClr val="accent3"/>
                </a:solidFill>
              </a:rPr>
              <a:t>Australia’s National Science Agency</a:t>
            </a:r>
          </a:p>
        </p:txBody>
      </p:sp>
      <p:pic>
        <p:nvPicPr>
          <p:cNvPr id="10" name="Picture 9">
            <a:extLst>
              <a:ext uri="{FF2B5EF4-FFF2-40B4-BE49-F238E27FC236}">
                <a16:creationId xmlns:a16="http://schemas.microsoft.com/office/drawing/2014/main" id="{E16B03B6-C4D9-4B46-A461-4BD384CE34C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51520" y="312929"/>
            <a:ext cx="1567204" cy="360000"/>
          </a:xfrm>
          <a:prstGeom prst="rect">
            <a:avLst/>
          </a:prstGeom>
        </p:spPr>
      </p:pic>
    </p:spTree>
    <p:extLst>
      <p:ext uri="{BB962C8B-B14F-4D97-AF65-F5344CB8AC3E}">
        <p14:creationId xmlns:p14="http://schemas.microsoft.com/office/powerpoint/2010/main" val="246865231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preserve="1" userDrawn="1">
  <p:cSld name="Thank You Option 2">
    <p:bg>
      <p:bgPr>
        <a:solidFill>
          <a:schemeClr val="bg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251520" y="1851670"/>
            <a:ext cx="3600400" cy="2847245"/>
          </a:xfrm>
        </p:spPr>
        <p:txBody>
          <a:bodyPr numCol="2" spcCol="360000">
            <a:normAutofit/>
          </a:bodyPr>
          <a:lstStyle>
            <a:lvl1pPr marL="0" indent="0" algn="l">
              <a:lnSpc>
                <a:spcPct val="90000"/>
              </a:lnSpc>
              <a:spcBef>
                <a:spcPts val="3000"/>
              </a:spcBef>
              <a:buNone/>
              <a:tabLst/>
              <a:defRPr sz="1600" b="1">
                <a:solidFill>
                  <a:schemeClr val="tx1"/>
                </a:solidFill>
              </a:defRPr>
            </a:lvl1pPr>
            <a:lvl2pPr marL="0" indent="0" algn="l">
              <a:lnSpc>
                <a:spcPct val="90000"/>
              </a:lnSpc>
              <a:spcBef>
                <a:spcPts val="0"/>
              </a:spcBef>
              <a:spcAft>
                <a:spcPts val="563"/>
              </a:spcAft>
              <a:buNone/>
              <a:tabLst/>
              <a:defRPr sz="1600">
                <a:solidFill>
                  <a:schemeClr val="tx1"/>
                </a:solidFill>
              </a:defRPr>
            </a:lvl2pPr>
            <a:lvl3pPr marL="0" indent="0" algn="l">
              <a:lnSpc>
                <a:spcPct val="90000"/>
              </a:lnSpc>
              <a:spcBef>
                <a:spcPts val="0"/>
              </a:spcBef>
              <a:buNone/>
              <a:tabLst/>
              <a:defRPr sz="1600">
                <a:solidFill>
                  <a:schemeClr val="tx1"/>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a:t>Click to edit Master text styles</a:t>
            </a:r>
          </a:p>
          <a:p>
            <a:pPr lvl="1"/>
            <a:r>
              <a:rPr lang="en-US"/>
              <a:t>Second level</a:t>
            </a:r>
          </a:p>
          <a:p>
            <a:pPr lvl="2"/>
            <a:r>
              <a:rPr lang="en-US"/>
              <a:t>Third level</a:t>
            </a:r>
          </a:p>
        </p:txBody>
      </p:sp>
      <p:sp>
        <p:nvSpPr>
          <p:cNvPr id="27" name="Rectangle 26"/>
          <p:cNvSpPr/>
          <p:nvPr userDrawn="1"/>
        </p:nvSpPr>
        <p:spPr>
          <a:xfrm>
            <a:off x="4572000" y="0"/>
            <a:ext cx="4572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9" name="Rectangle 28"/>
          <p:cNvSpPr/>
          <p:nvPr userDrawn="1"/>
        </p:nvSpPr>
        <p:spPr>
          <a:xfrm>
            <a:off x="251520" y="4850173"/>
            <a:ext cx="2880320" cy="138499"/>
          </a:xfrm>
          <a:prstGeom prst="rect">
            <a:avLst/>
          </a:prstGeom>
        </p:spPr>
        <p:txBody>
          <a:bodyPr wrap="square" lIns="0" tIns="0" rIns="0" bIns="0">
            <a:spAutoFit/>
          </a:bodyPr>
          <a:lstStyle/>
          <a:p>
            <a:pPr algn="l">
              <a:lnSpc>
                <a:spcPct val="90000"/>
              </a:lnSpc>
            </a:pPr>
            <a:r>
              <a:rPr lang="en-AU" sz="1000">
                <a:solidFill>
                  <a:schemeClr val="accent3"/>
                </a:solidFill>
              </a:rPr>
              <a:t>Australia’s National Science Agency</a:t>
            </a:r>
          </a:p>
        </p:txBody>
      </p:sp>
      <p:sp>
        <p:nvSpPr>
          <p:cNvPr id="2" name="Title 1"/>
          <p:cNvSpPr>
            <a:spLocks noGrp="1"/>
          </p:cNvSpPr>
          <p:nvPr>
            <p:ph type="title"/>
          </p:nvPr>
        </p:nvSpPr>
        <p:spPr>
          <a:xfrm>
            <a:off x="251520" y="1136676"/>
            <a:ext cx="3672408" cy="639365"/>
          </a:xfrm>
        </p:spPr>
        <p:txBody>
          <a:bodyPr/>
          <a:lstStyle/>
          <a:p>
            <a:r>
              <a:rPr lang="en-US"/>
              <a:t>Click to edit Master title style</a:t>
            </a:r>
            <a:endParaRPr lang="en-AU"/>
          </a:p>
        </p:txBody>
      </p:sp>
      <p:pic>
        <p:nvPicPr>
          <p:cNvPr id="10" name="Picture 9">
            <a:extLst>
              <a:ext uri="{FF2B5EF4-FFF2-40B4-BE49-F238E27FC236}">
                <a16:creationId xmlns:a16="http://schemas.microsoft.com/office/drawing/2014/main" id="{9CF8021B-8237-44DA-97CC-7AE087B0EFF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51520" y="312929"/>
            <a:ext cx="1567204" cy="360000"/>
          </a:xfrm>
          <a:prstGeom prst="rect">
            <a:avLst/>
          </a:prstGeom>
        </p:spPr>
      </p:pic>
    </p:spTree>
    <p:extLst>
      <p:ext uri="{BB962C8B-B14F-4D97-AF65-F5344CB8AC3E}">
        <p14:creationId xmlns:p14="http://schemas.microsoft.com/office/powerpoint/2010/main" val="31041153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 dark">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endParaRPr lang="en-AU"/>
          </a:p>
        </p:txBody>
      </p:sp>
      <p:sp>
        <p:nvSpPr>
          <p:cNvPr id="3" name="Footer Placeholder 2"/>
          <p:cNvSpPr>
            <a:spLocks noGrp="1"/>
          </p:cNvSpPr>
          <p:nvPr>
            <p:ph type="ftr" sz="quarter" idx="10"/>
          </p:nvPr>
        </p:nvSpPr>
        <p:spPr/>
        <p:txBody>
          <a:bodyPr/>
          <a:lstStyle>
            <a:lvl1pPr>
              <a:defRPr>
                <a:solidFill>
                  <a:schemeClr val="bg1"/>
                </a:solidFill>
              </a:defRPr>
            </a:lvl1pPr>
          </a:lstStyle>
          <a:p>
            <a:r>
              <a:rPr lang="en-AU"/>
              <a:t>Presentation title  |  Presenter name</a:t>
            </a:r>
          </a:p>
        </p:txBody>
      </p:sp>
      <p:sp>
        <p:nvSpPr>
          <p:cNvPr id="5" name="Slide Number Placeholder 4"/>
          <p:cNvSpPr>
            <a:spLocks noGrp="1"/>
          </p:cNvSpPr>
          <p:nvPr>
            <p:ph type="sldNum" sz="quarter" idx="11"/>
          </p:nvPr>
        </p:nvSpPr>
        <p:spPr/>
        <p:txBody>
          <a:bodyPr/>
          <a:lstStyle>
            <a:lvl1pPr>
              <a:defRPr>
                <a:solidFill>
                  <a:schemeClr val="bg1"/>
                </a:solidFill>
              </a:defRPr>
            </a:lvl1pPr>
          </a:lstStyle>
          <a:p>
            <a:fld id="{2ABE124A-B5C5-46E0-B944-45307B126769}" type="slidenum">
              <a:rPr lang="en-AU" smtClean="0"/>
              <a:pPr/>
              <a:t>‹#›</a:t>
            </a:fld>
            <a:r>
              <a:rPr lang="en-AU"/>
              <a:t>  |</a:t>
            </a:r>
          </a:p>
        </p:txBody>
      </p:sp>
    </p:spTree>
    <p:extLst>
      <p:ext uri="{BB962C8B-B14F-4D97-AF65-F5344CB8AC3E}">
        <p14:creationId xmlns:p14="http://schemas.microsoft.com/office/powerpoint/2010/main" val="195631774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0" y="-20538"/>
            <a:ext cx="9144000" cy="259560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userDrawn="1">
            <p:ph type="ctrTitle"/>
          </p:nvPr>
        </p:nvSpPr>
        <p:spPr>
          <a:xfrm>
            <a:off x="251520" y="2859782"/>
            <a:ext cx="7930032" cy="1153507"/>
          </a:xfrm>
        </p:spPr>
        <p:txBody>
          <a:bodyPr anchor="b" anchorCtr="0">
            <a:normAutofit/>
          </a:bodyPr>
          <a:lstStyle>
            <a:lvl1pPr algn="l">
              <a:lnSpc>
                <a:spcPct val="90000"/>
              </a:lnSpc>
              <a:defRPr sz="3600" b="0">
                <a:solidFill>
                  <a:schemeClr val="accent3"/>
                </a:solidFill>
              </a:defRPr>
            </a:lvl1pPr>
          </a:lstStyle>
          <a:p>
            <a:r>
              <a:rPr lang="en-US"/>
              <a:t>Click to edit Master title style</a:t>
            </a:r>
            <a:endParaRPr lang="en-AU"/>
          </a:p>
        </p:txBody>
      </p:sp>
      <p:sp>
        <p:nvSpPr>
          <p:cNvPr id="3" name="Subtitle 2"/>
          <p:cNvSpPr>
            <a:spLocks noGrp="1"/>
          </p:cNvSpPr>
          <p:nvPr userDrawn="1">
            <p:ph type="subTitle" idx="1"/>
          </p:nvPr>
        </p:nvSpPr>
        <p:spPr>
          <a:xfrm>
            <a:off x="251520" y="4096622"/>
            <a:ext cx="7200800" cy="273948"/>
          </a:xfrm>
        </p:spPr>
        <p:txBody>
          <a:bodyPr>
            <a:normAutofit/>
          </a:bodyPr>
          <a:lstStyle>
            <a:lvl1pPr marL="0" indent="0" algn="l">
              <a:buNone/>
              <a:defRPr sz="2000" b="0">
                <a:solidFill>
                  <a:schemeClr val="accent3"/>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a:p>
        </p:txBody>
      </p:sp>
      <p:sp>
        <p:nvSpPr>
          <p:cNvPr id="7" name="Rectangle 6"/>
          <p:cNvSpPr/>
          <p:nvPr userDrawn="1"/>
        </p:nvSpPr>
        <p:spPr>
          <a:xfrm>
            <a:off x="251520" y="4850173"/>
            <a:ext cx="2952328" cy="138499"/>
          </a:xfrm>
          <a:prstGeom prst="rect">
            <a:avLst/>
          </a:prstGeom>
        </p:spPr>
        <p:txBody>
          <a:bodyPr wrap="square" lIns="0" tIns="0" rIns="0" bIns="0">
            <a:spAutoFit/>
          </a:bodyPr>
          <a:lstStyle/>
          <a:p>
            <a:pPr algn="l">
              <a:lnSpc>
                <a:spcPct val="90000"/>
              </a:lnSpc>
            </a:pPr>
            <a:r>
              <a:rPr lang="en-AU" sz="1000">
                <a:solidFill>
                  <a:schemeClr val="accent3"/>
                </a:solidFill>
              </a:rPr>
              <a:t>Australia’s National Science Agency</a:t>
            </a:r>
          </a:p>
        </p:txBody>
      </p:sp>
      <p:pic>
        <p:nvPicPr>
          <p:cNvPr id="8" name="Picture 7">
            <a:extLst>
              <a:ext uri="{FF2B5EF4-FFF2-40B4-BE49-F238E27FC236}">
                <a16:creationId xmlns:a16="http://schemas.microsoft.com/office/drawing/2014/main" id="{C9FD9A8B-B204-4EC3-9CD2-BA2AD366ED5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331051" y="4560533"/>
            <a:ext cx="1567204" cy="360000"/>
          </a:xfrm>
          <a:prstGeom prst="rect">
            <a:avLst/>
          </a:prstGeom>
        </p:spPr>
      </p:pic>
    </p:spTree>
    <p:extLst>
      <p:ext uri="{BB962C8B-B14F-4D97-AF65-F5344CB8AC3E}">
        <p14:creationId xmlns:p14="http://schemas.microsoft.com/office/powerpoint/2010/main" val="879548229"/>
      </p:ext>
    </p:extLst>
  </p:cSld>
  <p:clrMapOvr>
    <a:masterClrMapping/>
  </p:clrMapOvr>
  <p:extLst>
    <p:ext uri="{DCECCB84-F9BA-43D5-87BE-67443E8EF086}">
      <p15:sldGuideLst xmlns:p15="http://schemas.microsoft.com/office/powerpoint/2012/main">
        <p15:guide id="1" pos="2880">
          <p15:clr>
            <a:srgbClr val="FBAE40"/>
          </p15:clr>
        </p15:guide>
        <p15:guide id="2" orient="horz" pos="1620">
          <p15:clr>
            <a:srgbClr val="FBAE40"/>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preserve="1" userDrawn="1">
  <p:cSld name="Title Slide + Imag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userDrawn="1">
            <p:ph type="ctrTitle"/>
          </p:nvPr>
        </p:nvSpPr>
        <p:spPr>
          <a:xfrm>
            <a:off x="251520" y="2859782"/>
            <a:ext cx="7930032" cy="1153507"/>
          </a:xfrm>
        </p:spPr>
        <p:txBody>
          <a:bodyPr anchor="b" anchorCtr="0">
            <a:normAutofit/>
          </a:bodyPr>
          <a:lstStyle>
            <a:lvl1pPr algn="l">
              <a:lnSpc>
                <a:spcPct val="90000"/>
              </a:lnSpc>
              <a:defRPr sz="3600" b="0">
                <a:solidFill>
                  <a:schemeClr val="accent3"/>
                </a:solidFill>
              </a:defRPr>
            </a:lvl1pPr>
          </a:lstStyle>
          <a:p>
            <a:r>
              <a:rPr lang="en-US"/>
              <a:t>Click to edit Master title style</a:t>
            </a:r>
            <a:endParaRPr lang="en-AU"/>
          </a:p>
        </p:txBody>
      </p:sp>
      <p:sp>
        <p:nvSpPr>
          <p:cNvPr id="3" name="Subtitle 2"/>
          <p:cNvSpPr>
            <a:spLocks noGrp="1"/>
          </p:cNvSpPr>
          <p:nvPr userDrawn="1">
            <p:ph type="subTitle" idx="1"/>
          </p:nvPr>
        </p:nvSpPr>
        <p:spPr>
          <a:xfrm>
            <a:off x="251520" y="4096622"/>
            <a:ext cx="7200800" cy="273948"/>
          </a:xfrm>
        </p:spPr>
        <p:txBody>
          <a:bodyPr>
            <a:normAutofit/>
          </a:bodyPr>
          <a:lstStyle>
            <a:lvl1pPr marL="0" indent="0" algn="l">
              <a:buNone/>
              <a:defRPr sz="2000" b="0">
                <a:solidFill>
                  <a:schemeClr val="accent3"/>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a:p>
        </p:txBody>
      </p:sp>
      <p:sp>
        <p:nvSpPr>
          <p:cNvPr id="7" name="Rectangle 6"/>
          <p:cNvSpPr/>
          <p:nvPr userDrawn="1"/>
        </p:nvSpPr>
        <p:spPr>
          <a:xfrm>
            <a:off x="251520" y="4850173"/>
            <a:ext cx="3096344" cy="138499"/>
          </a:xfrm>
          <a:prstGeom prst="rect">
            <a:avLst/>
          </a:prstGeom>
        </p:spPr>
        <p:txBody>
          <a:bodyPr wrap="square" lIns="0" tIns="0" rIns="0" bIns="0">
            <a:spAutoFit/>
          </a:bodyPr>
          <a:lstStyle/>
          <a:p>
            <a:pPr algn="l">
              <a:lnSpc>
                <a:spcPct val="90000"/>
              </a:lnSpc>
            </a:pPr>
            <a:r>
              <a:rPr lang="en-AU" sz="1000">
                <a:solidFill>
                  <a:schemeClr val="accent3"/>
                </a:solidFill>
              </a:rPr>
              <a:t>Australia’s National Science Agency</a:t>
            </a:r>
          </a:p>
        </p:txBody>
      </p:sp>
      <p:sp>
        <p:nvSpPr>
          <p:cNvPr id="8" name="Picture Placeholder 5"/>
          <p:cNvSpPr>
            <a:spLocks noGrp="1"/>
          </p:cNvSpPr>
          <p:nvPr>
            <p:ph type="pic" sz="quarter" idx="10"/>
          </p:nvPr>
        </p:nvSpPr>
        <p:spPr>
          <a:xfrm>
            <a:off x="-1" y="0"/>
            <a:ext cx="9162000" cy="2577600"/>
          </a:xfrm>
          <a:solidFill>
            <a:schemeClr val="accent1"/>
          </a:solidFill>
          <a:ln>
            <a:noFill/>
          </a:ln>
        </p:spPr>
        <p:txBody>
          <a:bodyPr anchor="ctr" anchorCtr="0"/>
          <a:lstStyle>
            <a:lvl1pPr marL="0" indent="0" algn="ctr">
              <a:buNone/>
              <a:defRPr/>
            </a:lvl1pPr>
          </a:lstStyle>
          <a:p>
            <a:endParaRPr lang="en-AU"/>
          </a:p>
        </p:txBody>
      </p:sp>
      <p:pic>
        <p:nvPicPr>
          <p:cNvPr id="10" name="Picture 9">
            <a:extLst>
              <a:ext uri="{FF2B5EF4-FFF2-40B4-BE49-F238E27FC236}">
                <a16:creationId xmlns:a16="http://schemas.microsoft.com/office/drawing/2014/main" id="{506C1F87-268D-4E82-9F10-8C710E20EE9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331051" y="4560533"/>
            <a:ext cx="1567204" cy="360000"/>
          </a:xfrm>
          <a:prstGeom prst="rect">
            <a:avLst/>
          </a:prstGeom>
        </p:spPr>
      </p:pic>
    </p:spTree>
    <p:extLst>
      <p:ext uri="{BB962C8B-B14F-4D97-AF65-F5344CB8AC3E}">
        <p14:creationId xmlns:p14="http://schemas.microsoft.com/office/powerpoint/2010/main" val="1792808586"/>
      </p:ext>
    </p:extLst>
  </p:cSld>
  <p:clrMapOvr>
    <a:masterClrMapping/>
  </p:clrMapOvr>
  <p:extLst>
    <p:ext uri="{DCECCB84-F9BA-43D5-87BE-67443E8EF086}">
      <p15:sldGuideLst xmlns:p15="http://schemas.microsoft.com/office/powerpoint/2012/main">
        <p15:guide id="1" pos="2880">
          <p15:clr>
            <a:srgbClr val="FBAE40"/>
          </p15:clr>
        </p15:guide>
        <p15:guide id="2" orient="horz" pos="1620">
          <p15:clr>
            <a:srgbClr val="FBAE4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preserve="1" userDrawn="1">
  <p:cSld name="Title Slide + partner logos">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0" y="-20538"/>
            <a:ext cx="9144000" cy="25956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userDrawn="1">
            <p:ph type="ctrTitle"/>
          </p:nvPr>
        </p:nvSpPr>
        <p:spPr>
          <a:xfrm>
            <a:off x="251520" y="1203598"/>
            <a:ext cx="7930032" cy="1153507"/>
          </a:xfrm>
        </p:spPr>
        <p:txBody>
          <a:bodyPr anchor="b" anchorCtr="0">
            <a:normAutofit/>
          </a:bodyPr>
          <a:lstStyle>
            <a:lvl1pPr algn="l">
              <a:lnSpc>
                <a:spcPct val="90000"/>
              </a:lnSpc>
              <a:defRPr sz="3600" b="0">
                <a:solidFill>
                  <a:schemeClr val="bg1"/>
                </a:solidFill>
              </a:defRPr>
            </a:lvl1pPr>
          </a:lstStyle>
          <a:p>
            <a:r>
              <a:rPr lang="en-US"/>
              <a:t>Click to edit Master title style</a:t>
            </a:r>
            <a:endParaRPr lang="en-AU"/>
          </a:p>
        </p:txBody>
      </p:sp>
      <p:sp>
        <p:nvSpPr>
          <p:cNvPr id="3" name="Subtitle 2"/>
          <p:cNvSpPr>
            <a:spLocks noGrp="1"/>
          </p:cNvSpPr>
          <p:nvPr userDrawn="1">
            <p:ph type="subTitle" idx="1"/>
          </p:nvPr>
        </p:nvSpPr>
        <p:spPr>
          <a:xfrm>
            <a:off x="251520" y="2922403"/>
            <a:ext cx="7200800" cy="273948"/>
          </a:xfrm>
        </p:spPr>
        <p:txBody>
          <a:bodyPr>
            <a:normAutofit/>
          </a:bodyPr>
          <a:lstStyle>
            <a:lvl1pPr marL="0" indent="0" algn="l">
              <a:buNone/>
              <a:defRPr sz="2000" b="0">
                <a:solidFill>
                  <a:schemeClr val="accent3"/>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a:p>
        </p:txBody>
      </p:sp>
      <p:sp>
        <p:nvSpPr>
          <p:cNvPr id="7" name="Rectangle 6"/>
          <p:cNvSpPr/>
          <p:nvPr userDrawn="1"/>
        </p:nvSpPr>
        <p:spPr>
          <a:xfrm>
            <a:off x="5940152" y="582251"/>
            <a:ext cx="2961480" cy="138499"/>
          </a:xfrm>
          <a:prstGeom prst="rect">
            <a:avLst/>
          </a:prstGeom>
        </p:spPr>
        <p:txBody>
          <a:bodyPr wrap="square" lIns="0" tIns="0" rIns="0" bIns="0">
            <a:spAutoFit/>
          </a:bodyPr>
          <a:lstStyle/>
          <a:p>
            <a:pPr algn="r">
              <a:lnSpc>
                <a:spcPct val="90000"/>
              </a:lnSpc>
            </a:pPr>
            <a:r>
              <a:rPr lang="en-AU" sz="1000">
                <a:solidFill>
                  <a:schemeClr val="bg1"/>
                </a:solidFill>
              </a:rPr>
              <a:t>Australia’s National Science Agency</a:t>
            </a:r>
          </a:p>
        </p:txBody>
      </p:sp>
      <p:pic>
        <p:nvPicPr>
          <p:cNvPr id="13" name="Picture 12">
            <a:extLst>
              <a:ext uri="{FF2B5EF4-FFF2-40B4-BE49-F238E27FC236}">
                <a16:creationId xmlns:a16="http://schemas.microsoft.com/office/drawing/2014/main" id="{8E9876AC-9600-4B4D-B446-34DCB05E2B8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51520" y="312929"/>
            <a:ext cx="1567204" cy="360000"/>
          </a:xfrm>
          <a:prstGeom prst="rect">
            <a:avLst/>
          </a:prstGeom>
        </p:spPr>
      </p:pic>
    </p:spTree>
    <p:extLst>
      <p:ext uri="{BB962C8B-B14F-4D97-AF65-F5344CB8AC3E}">
        <p14:creationId xmlns:p14="http://schemas.microsoft.com/office/powerpoint/2010/main" val="4170341308"/>
      </p:ext>
    </p:extLst>
  </p:cSld>
  <p:clrMapOvr>
    <a:masterClrMapping/>
  </p:clrMapOvr>
  <p:extLst>
    <p:ext uri="{DCECCB84-F9BA-43D5-87BE-67443E8EF086}">
      <p15:sldGuideLst xmlns:p15="http://schemas.microsoft.com/office/powerpoint/2012/main">
        <p15:guide id="1" pos="2880">
          <p15:clr>
            <a:srgbClr val="FBAE40"/>
          </p15:clr>
        </p15:guide>
        <p15:guide id="2" orient="horz" pos="1620">
          <p15:clr>
            <a:srgbClr val="FBAE4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itle 3"/>
          <p:cNvSpPr>
            <a:spLocks noGrp="1"/>
          </p:cNvSpPr>
          <p:nvPr>
            <p:ph type="title"/>
          </p:nvPr>
        </p:nvSpPr>
        <p:spPr/>
        <p:txBody>
          <a:bodyPr/>
          <a:lstStyle/>
          <a:p>
            <a:r>
              <a:rPr lang="en-US"/>
              <a:t>Click to edit Master title style</a:t>
            </a:r>
            <a:endParaRPr lang="en-AU"/>
          </a:p>
        </p:txBody>
      </p:sp>
      <p:sp>
        <p:nvSpPr>
          <p:cNvPr id="6" name="Footer Placeholder 5"/>
          <p:cNvSpPr>
            <a:spLocks noGrp="1"/>
          </p:cNvSpPr>
          <p:nvPr>
            <p:ph type="ftr" sz="quarter" idx="10"/>
          </p:nvPr>
        </p:nvSpPr>
        <p:spPr/>
        <p:txBody>
          <a:bodyPr/>
          <a:lstStyle/>
          <a:p>
            <a:r>
              <a:rPr lang="en-AU"/>
              <a:t>Presentation title  |  Presenter name</a:t>
            </a:r>
          </a:p>
        </p:txBody>
      </p:sp>
      <p:sp>
        <p:nvSpPr>
          <p:cNvPr id="7" name="Slide Number Placeholder 6"/>
          <p:cNvSpPr>
            <a:spLocks noGrp="1"/>
          </p:cNvSpPr>
          <p:nvPr>
            <p:ph type="sldNum" sz="quarter" idx="11"/>
          </p:nvPr>
        </p:nvSpPr>
        <p:spPr/>
        <p:txBody>
          <a:bodyPr/>
          <a:lstStyle/>
          <a:p>
            <a:fld id="{2ABE124A-B5C5-46E0-B944-45307B126769}" type="slidenum">
              <a:rPr lang="en-AU" smtClean="0"/>
              <a:pPr/>
              <a:t>‹#›</a:t>
            </a:fld>
            <a:r>
              <a:rPr lang="en-AU"/>
              <a:t>  |</a:t>
            </a:r>
          </a:p>
        </p:txBody>
      </p:sp>
    </p:spTree>
    <p:extLst>
      <p:ext uri="{BB962C8B-B14F-4D97-AF65-F5344CB8AC3E}">
        <p14:creationId xmlns:p14="http://schemas.microsoft.com/office/powerpoint/2010/main" val="113585760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Title and Content - dark">
    <p:bg>
      <p:bgPr>
        <a:solidFill>
          <a:schemeClr val="accent2"/>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sz="24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itle 3"/>
          <p:cNvSpPr>
            <a:spLocks noGrp="1"/>
          </p:cNvSpPr>
          <p:nvPr>
            <p:ph type="title"/>
          </p:nvPr>
        </p:nvSpPr>
        <p:spPr/>
        <p:txBody>
          <a:bodyPr/>
          <a:lstStyle>
            <a:lvl1pPr>
              <a:defRPr>
                <a:solidFill>
                  <a:schemeClr val="accent1"/>
                </a:solidFill>
              </a:defRPr>
            </a:lvl1pPr>
          </a:lstStyle>
          <a:p>
            <a:r>
              <a:rPr lang="en-US"/>
              <a:t>Click to edit Master title style</a:t>
            </a:r>
            <a:endParaRPr lang="en-AU"/>
          </a:p>
        </p:txBody>
      </p:sp>
      <p:sp>
        <p:nvSpPr>
          <p:cNvPr id="6" name="Footer Placeholder 5"/>
          <p:cNvSpPr>
            <a:spLocks noGrp="1"/>
          </p:cNvSpPr>
          <p:nvPr>
            <p:ph type="ftr" sz="quarter" idx="10"/>
          </p:nvPr>
        </p:nvSpPr>
        <p:spPr/>
        <p:txBody>
          <a:bodyPr/>
          <a:lstStyle>
            <a:lvl1pPr>
              <a:defRPr>
                <a:solidFill>
                  <a:schemeClr val="bg1"/>
                </a:solidFill>
              </a:defRPr>
            </a:lvl1pPr>
          </a:lstStyle>
          <a:p>
            <a:r>
              <a:rPr lang="en-AU"/>
              <a:t>Presentation title  |  Presenter name</a:t>
            </a:r>
          </a:p>
        </p:txBody>
      </p:sp>
      <p:sp>
        <p:nvSpPr>
          <p:cNvPr id="7" name="Slide Number Placeholder 6"/>
          <p:cNvSpPr>
            <a:spLocks noGrp="1"/>
          </p:cNvSpPr>
          <p:nvPr>
            <p:ph type="sldNum" sz="quarter" idx="11"/>
          </p:nvPr>
        </p:nvSpPr>
        <p:spPr/>
        <p:txBody>
          <a:bodyPr/>
          <a:lstStyle>
            <a:lvl1pPr>
              <a:defRPr>
                <a:solidFill>
                  <a:schemeClr val="bg1"/>
                </a:solidFill>
              </a:defRPr>
            </a:lvl1pPr>
          </a:lstStyle>
          <a:p>
            <a:fld id="{2ABE124A-B5C5-46E0-B944-45307B126769}" type="slidenum">
              <a:rPr lang="en-AU" smtClean="0"/>
              <a:pPr/>
              <a:t>‹#›</a:t>
            </a:fld>
            <a:r>
              <a:rPr lang="en-AU"/>
              <a:t>  |</a:t>
            </a:r>
          </a:p>
        </p:txBody>
      </p:sp>
    </p:spTree>
    <p:extLst>
      <p:ext uri="{BB962C8B-B14F-4D97-AF65-F5344CB8AC3E}">
        <p14:creationId xmlns:p14="http://schemas.microsoft.com/office/powerpoint/2010/main" val="174796275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Title and 2 Column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lvl1pPr>
          </a:lstStyle>
          <a:p>
            <a:r>
              <a:rPr lang="en-US"/>
              <a:t>Click to edit Master title style</a:t>
            </a:r>
            <a:endParaRPr lang="en-AU"/>
          </a:p>
        </p:txBody>
      </p:sp>
      <p:sp>
        <p:nvSpPr>
          <p:cNvPr id="3" name="Content Placeholder 2"/>
          <p:cNvSpPr>
            <a:spLocks noGrp="1"/>
          </p:cNvSpPr>
          <p:nvPr>
            <p:ph idx="1"/>
          </p:nvPr>
        </p:nvSpPr>
        <p:spPr/>
        <p:txBody>
          <a:bodyPr numCol="2" spcCol="360000"/>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Footer Placeholder 3"/>
          <p:cNvSpPr>
            <a:spLocks noGrp="1"/>
          </p:cNvSpPr>
          <p:nvPr>
            <p:ph type="ftr" sz="quarter" idx="10"/>
          </p:nvPr>
        </p:nvSpPr>
        <p:spPr/>
        <p:txBody>
          <a:bodyPr/>
          <a:lstStyle/>
          <a:p>
            <a:r>
              <a:rPr lang="en-AU"/>
              <a:t>Presentation title  |  Presenter name</a:t>
            </a:r>
          </a:p>
        </p:txBody>
      </p:sp>
      <p:sp>
        <p:nvSpPr>
          <p:cNvPr id="6" name="Slide Number Placeholder 5"/>
          <p:cNvSpPr>
            <a:spLocks noGrp="1"/>
          </p:cNvSpPr>
          <p:nvPr>
            <p:ph type="sldNum" sz="quarter" idx="11"/>
          </p:nvPr>
        </p:nvSpPr>
        <p:spPr/>
        <p:txBody>
          <a:bodyPr/>
          <a:lstStyle/>
          <a:p>
            <a:fld id="{2ABE124A-B5C5-46E0-B944-45307B126769}" type="slidenum">
              <a:rPr lang="en-AU" smtClean="0"/>
              <a:pPr/>
              <a:t>‹#›</a:t>
            </a:fld>
            <a:r>
              <a:rPr lang="en-AU"/>
              <a:t>  |</a:t>
            </a:r>
          </a:p>
        </p:txBody>
      </p:sp>
    </p:spTree>
    <p:extLst>
      <p:ext uri="{BB962C8B-B14F-4D97-AF65-F5344CB8AC3E}">
        <p14:creationId xmlns:p14="http://schemas.microsoft.com/office/powerpoint/2010/main" val="200631294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522" y="1131590"/>
            <a:ext cx="8640958" cy="3070944"/>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Text Placeholder 7"/>
          <p:cNvSpPr>
            <a:spLocks noGrp="1"/>
          </p:cNvSpPr>
          <p:nvPr>
            <p:ph type="body" sz="quarter" idx="13" hasCustomPrompt="1"/>
          </p:nvPr>
        </p:nvSpPr>
        <p:spPr>
          <a:xfrm>
            <a:off x="261850" y="267494"/>
            <a:ext cx="8630630" cy="639900"/>
          </a:xfrm>
        </p:spPr>
        <p:txBody>
          <a:bodyPr>
            <a:normAutofit/>
          </a:bodyPr>
          <a:lstStyle>
            <a:lvl1pPr marL="0" indent="0">
              <a:lnSpc>
                <a:spcPct val="100000"/>
              </a:lnSpc>
              <a:spcBef>
                <a:spcPts val="0"/>
              </a:spcBef>
              <a:spcAft>
                <a:spcPts val="0"/>
              </a:spcAft>
              <a:buNone/>
              <a:defRPr sz="2800" b="0">
                <a:solidFill>
                  <a:schemeClr val="accent3"/>
                </a:solidFill>
              </a:defRPr>
            </a:lvl1pPr>
            <a:lvl2pPr marL="0" indent="0">
              <a:lnSpc>
                <a:spcPct val="80000"/>
              </a:lnSpc>
              <a:spcBef>
                <a:spcPts val="0"/>
              </a:spcBef>
              <a:buNone/>
              <a:defRPr sz="2200" b="0">
                <a:solidFill>
                  <a:schemeClr val="accent2"/>
                </a:solidFill>
              </a:defRPr>
            </a:lvl2pPr>
            <a:lvl3pPr>
              <a:buNone/>
              <a:defRPr sz="2800">
                <a:solidFill>
                  <a:srgbClr val="00A9CE"/>
                </a:solidFill>
              </a:defRPr>
            </a:lvl3pPr>
            <a:lvl4pPr>
              <a:buNone/>
              <a:defRPr sz="2800">
                <a:solidFill>
                  <a:srgbClr val="00A9CE"/>
                </a:solidFill>
              </a:defRPr>
            </a:lvl4pPr>
            <a:lvl5pPr>
              <a:buNone/>
              <a:defRPr sz="2800">
                <a:solidFill>
                  <a:srgbClr val="00A9CE"/>
                </a:solidFill>
              </a:defRPr>
            </a:lvl5pPr>
          </a:lstStyle>
          <a:p>
            <a:pPr lvl="0"/>
            <a:r>
              <a:rPr lang="en-US"/>
              <a:t>Click to edit Master title style</a:t>
            </a:r>
          </a:p>
          <a:p>
            <a:pPr lvl="1"/>
            <a:r>
              <a:rPr lang="en-US"/>
              <a:t>Second level</a:t>
            </a:r>
          </a:p>
        </p:txBody>
      </p:sp>
      <p:sp>
        <p:nvSpPr>
          <p:cNvPr id="2" name="Footer Placeholder 1"/>
          <p:cNvSpPr>
            <a:spLocks noGrp="1"/>
          </p:cNvSpPr>
          <p:nvPr>
            <p:ph type="ftr" sz="quarter" idx="14"/>
          </p:nvPr>
        </p:nvSpPr>
        <p:spPr/>
        <p:txBody>
          <a:bodyPr/>
          <a:lstStyle/>
          <a:p>
            <a:r>
              <a:rPr lang="en-AU"/>
              <a:t>Presentation title  |  Presenter name</a:t>
            </a:r>
          </a:p>
        </p:txBody>
      </p:sp>
      <p:sp>
        <p:nvSpPr>
          <p:cNvPr id="4" name="Slide Number Placeholder 3"/>
          <p:cNvSpPr>
            <a:spLocks noGrp="1"/>
          </p:cNvSpPr>
          <p:nvPr>
            <p:ph type="sldNum" sz="quarter" idx="15"/>
          </p:nvPr>
        </p:nvSpPr>
        <p:spPr/>
        <p:txBody>
          <a:bodyPr/>
          <a:lstStyle/>
          <a:p>
            <a:fld id="{2ABE124A-B5C5-46E0-B944-45307B126769}" type="slidenum">
              <a:rPr lang="en-AU" smtClean="0"/>
              <a:pPr/>
              <a:t>‹#›</a:t>
            </a:fld>
            <a:r>
              <a:rPr lang="en-AU"/>
              <a:t>  |</a:t>
            </a:r>
          </a:p>
        </p:txBody>
      </p:sp>
    </p:spTree>
    <p:extLst>
      <p:ext uri="{BB962C8B-B14F-4D97-AF65-F5344CB8AC3E}">
        <p14:creationId xmlns:p14="http://schemas.microsoft.com/office/powerpoint/2010/main" val="372304648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251520" y="1131590"/>
            <a:ext cx="4038600" cy="3312368"/>
          </a:xfrm>
        </p:spPr>
        <p:txBody>
          <a:bodyPr/>
          <a:lstStyle>
            <a:lvl1pPr>
              <a:defRPr sz="2400"/>
            </a:lvl1pPr>
            <a:lvl2pPr>
              <a:defRPr sz="2000"/>
            </a:lvl2pPr>
            <a:lvl3pPr>
              <a:defRPr sz="2000"/>
            </a:lvl3pPr>
            <a:lvl4pPr>
              <a:defRPr sz="20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4674295" y="1131590"/>
            <a:ext cx="4038600" cy="3312368"/>
          </a:xfrm>
        </p:spPr>
        <p:txBody>
          <a:bodyPr/>
          <a:lstStyle>
            <a:lvl1pPr>
              <a:defRPr sz="2400"/>
            </a:lvl1pPr>
            <a:lvl2pPr>
              <a:defRPr sz="2000"/>
            </a:lvl2pPr>
            <a:lvl3pPr>
              <a:defRPr sz="2000"/>
            </a:lvl3pPr>
            <a:lvl4pPr>
              <a:defRPr sz="20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Footer Placeholder 4"/>
          <p:cNvSpPr>
            <a:spLocks noGrp="1"/>
          </p:cNvSpPr>
          <p:nvPr>
            <p:ph type="ftr" sz="quarter" idx="10"/>
          </p:nvPr>
        </p:nvSpPr>
        <p:spPr/>
        <p:txBody>
          <a:bodyPr/>
          <a:lstStyle/>
          <a:p>
            <a:r>
              <a:rPr lang="en-AU"/>
              <a:t>Presentation title  |  Presenter name</a:t>
            </a:r>
          </a:p>
        </p:txBody>
      </p:sp>
      <p:sp>
        <p:nvSpPr>
          <p:cNvPr id="7" name="Slide Number Placeholder 6"/>
          <p:cNvSpPr>
            <a:spLocks noGrp="1"/>
          </p:cNvSpPr>
          <p:nvPr>
            <p:ph type="sldNum" sz="quarter" idx="11"/>
          </p:nvPr>
        </p:nvSpPr>
        <p:spPr/>
        <p:txBody>
          <a:bodyPr/>
          <a:lstStyle/>
          <a:p>
            <a:fld id="{2ABE124A-B5C5-46E0-B944-45307B126769}" type="slidenum">
              <a:rPr lang="en-AU" smtClean="0"/>
              <a:pPr/>
              <a:t>‹#›</a:t>
            </a:fld>
            <a:r>
              <a:rPr lang="en-AU"/>
              <a:t>  |</a:t>
            </a:r>
          </a:p>
        </p:txBody>
      </p:sp>
    </p:spTree>
    <p:extLst>
      <p:ext uri="{BB962C8B-B14F-4D97-AF65-F5344CB8AC3E}">
        <p14:creationId xmlns:p14="http://schemas.microsoft.com/office/powerpoint/2010/main" val="400104707"/>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Footer Placeholder 2"/>
          <p:cNvSpPr>
            <a:spLocks noGrp="1"/>
          </p:cNvSpPr>
          <p:nvPr>
            <p:ph type="ftr" sz="quarter" idx="10"/>
          </p:nvPr>
        </p:nvSpPr>
        <p:spPr/>
        <p:txBody>
          <a:bodyPr/>
          <a:lstStyle/>
          <a:p>
            <a:r>
              <a:rPr lang="en-AU"/>
              <a:t>Presentation title  |  Presenter name</a:t>
            </a:r>
          </a:p>
        </p:txBody>
      </p:sp>
      <p:sp>
        <p:nvSpPr>
          <p:cNvPr id="5" name="Slide Number Placeholder 4"/>
          <p:cNvSpPr>
            <a:spLocks noGrp="1"/>
          </p:cNvSpPr>
          <p:nvPr>
            <p:ph type="sldNum" sz="quarter" idx="11"/>
          </p:nvPr>
        </p:nvSpPr>
        <p:spPr/>
        <p:txBody>
          <a:bodyPr/>
          <a:lstStyle/>
          <a:p>
            <a:fld id="{2ABE124A-B5C5-46E0-B944-45307B126769}" type="slidenum">
              <a:rPr lang="en-AU" smtClean="0"/>
              <a:pPr/>
              <a:t>‹#›</a:t>
            </a:fld>
            <a:r>
              <a:rPr lang="en-AU"/>
              <a:t>  |</a:t>
            </a:r>
          </a:p>
        </p:txBody>
      </p:sp>
    </p:spTree>
    <p:extLst>
      <p:ext uri="{BB962C8B-B14F-4D97-AF65-F5344CB8AC3E}">
        <p14:creationId xmlns:p14="http://schemas.microsoft.com/office/powerpoint/2010/main" val="311022428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Only" preserve="1">
  <p:cSld name="Title Only - dark">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endParaRPr lang="en-AU"/>
          </a:p>
        </p:txBody>
      </p:sp>
      <p:sp>
        <p:nvSpPr>
          <p:cNvPr id="3" name="Footer Placeholder 2"/>
          <p:cNvSpPr>
            <a:spLocks noGrp="1"/>
          </p:cNvSpPr>
          <p:nvPr>
            <p:ph type="ftr" sz="quarter" idx="10"/>
          </p:nvPr>
        </p:nvSpPr>
        <p:spPr/>
        <p:txBody>
          <a:bodyPr/>
          <a:lstStyle>
            <a:lvl1pPr>
              <a:defRPr>
                <a:solidFill>
                  <a:schemeClr val="bg1"/>
                </a:solidFill>
              </a:defRPr>
            </a:lvl1pPr>
          </a:lstStyle>
          <a:p>
            <a:r>
              <a:rPr lang="en-AU"/>
              <a:t>Presentation title  |  Presenter name</a:t>
            </a:r>
          </a:p>
        </p:txBody>
      </p:sp>
      <p:sp>
        <p:nvSpPr>
          <p:cNvPr id="5" name="Slide Number Placeholder 4"/>
          <p:cNvSpPr>
            <a:spLocks noGrp="1"/>
          </p:cNvSpPr>
          <p:nvPr>
            <p:ph type="sldNum" sz="quarter" idx="11"/>
          </p:nvPr>
        </p:nvSpPr>
        <p:spPr/>
        <p:txBody>
          <a:bodyPr/>
          <a:lstStyle>
            <a:lvl1pPr>
              <a:defRPr>
                <a:solidFill>
                  <a:schemeClr val="bg1"/>
                </a:solidFill>
              </a:defRPr>
            </a:lvl1pPr>
          </a:lstStyle>
          <a:p>
            <a:fld id="{2ABE124A-B5C5-46E0-B944-45307B126769}" type="slidenum">
              <a:rPr lang="en-AU" smtClean="0"/>
              <a:pPr/>
              <a:t>‹#›</a:t>
            </a:fld>
            <a:r>
              <a:rPr lang="en-AU"/>
              <a:t>  |</a:t>
            </a:r>
          </a:p>
        </p:txBody>
      </p:sp>
    </p:spTree>
    <p:extLst>
      <p:ext uri="{BB962C8B-B14F-4D97-AF65-F5344CB8AC3E}">
        <p14:creationId xmlns:p14="http://schemas.microsoft.com/office/powerpoint/2010/main" val="30504013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AU"/>
              <a:t>Presentation title  |  Presenter name</a:t>
            </a:r>
          </a:p>
        </p:txBody>
      </p:sp>
      <p:sp>
        <p:nvSpPr>
          <p:cNvPr id="4" name="Slide Number Placeholder 3"/>
          <p:cNvSpPr>
            <a:spLocks noGrp="1"/>
          </p:cNvSpPr>
          <p:nvPr>
            <p:ph type="sldNum" sz="quarter" idx="11"/>
          </p:nvPr>
        </p:nvSpPr>
        <p:spPr/>
        <p:txBody>
          <a:bodyPr/>
          <a:lstStyle/>
          <a:p>
            <a:fld id="{2ABE124A-B5C5-46E0-B944-45307B126769}" type="slidenum">
              <a:rPr lang="en-AU" smtClean="0"/>
              <a:pPr/>
              <a:t>‹#›</a:t>
            </a:fld>
            <a:r>
              <a:rPr lang="en-AU"/>
              <a:t>  |</a:t>
            </a:r>
          </a:p>
        </p:txBody>
      </p:sp>
    </p:spTree>
    <p:extLst>
      <p:ext uri="{BB962C8B-B14F-4D97-AF65-F5344CB8AC3E}">
        <p14:creationId xmlns:p14="http://schemas.microsoft.com/office/powerpoint/2010/main" val="426388506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AU"/>
              <a:t>Presentation title  |  Presenter name</a:t>
            </a:r>
          </a:p>
        </p:txBody>
      </p:sp>
      <p:sp>
        <p:nvSpPr>
          <p:cNvPr id="4" name="Slide Number Placeholder 3"/>
          <p:cNvSpPr>
            <a:spLocks noGrp="1"/>
          </p:cNvSpPr>
          <p:nvPr>
            <p:ph type="sldNum" sz="quarter" idx="11"/>
          </p:nvPr>
        </p:nvSpPr>
        <p:spPr/>
        <p:txBody>
          <a:bodyPr/>
          <a:lstStyle/>
          <a:p>
            <a:fld id="{2ABE124A-B5C5-46E0-B944-45307B126769}" type="slidenum">
              <a:rPr lang="en-AU" smtClean="0"/>
              <a:pPr/>
              <a:t>‹#›</a:t>
            </a:fld>
            <a:r>
              <a:rPr lang="en-AU"/>
              <a:t>  |</a:t>
            </a:r>
          </a:p>
        </p:txBody>
      </p:sp>
    </p:spTree>
    <p:extLst>
      <p:ext uri="{BB962C8B-B14F-4D97-AF65-F5344CB8AC3E}">
        <p14:creationId xmlns:p14="http://schemas.microsoft.com/office/powerpoint/2010/main" val="64538494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Statement Layout + image">
    <p:spTree>
      <p:nvGrpSpPr>
        <p:cNvPr id="1" name=""/>
        <p:cNvGrpSpPr/>
        <p:nvPr/>
      </p:nvGrpSpPr>
      <p:grpSpPr>
        <a:xfrm>
          <a:off x="0" y="0"/>
          <a:ext cx="0" cy="0"/>
          <a:chOff x="0" y="0"/>
          <a:chExt cx="0" cy="0"/>
        </a:xfrm>
      </p:grpSpPr>
      <p:sp>
        <p:nvSpPr>
          <p:cNvPr id="3" name="Picture Placeholder 5">
            <a:extLst>
              <a:ext uri="{FF2B5EF4-FFF2-40B4-BE49-F238E27FC236}">
                <a16:creationId xmlns:a16="http://schemas.microsoft.com/office/drawing/2014/main" id="{55556648-49D5-4B5B-92D5-2DB59DEB5992}"/>
              </a:ext>
            </a:extLst>
          </p:cNvPr>
          <p:cNvSpPr>
            <a:spLocks noGrp="1"/>
          </p:cNvSpPr>
          <p:nvPr>
            <p:ph type="pic" sz="quarter" idx="10"/>
          </p:nvPr>
        </p:nvSpPr>
        <p:spPr>
          <a:xfrm>
            <a:off x="-1" y="0"/>
            <a:ext cx="9162000" cy="2577600"/>
          </a:xfrm>
          <a:solidFill>
            <a:schemeClr val="accent1"/>
          </a:solidFill>
          <a:ln>
            <a:noFill/>
          </a:ln>
        </p:spPr>
        <p:txBody>
          <a:bodyPr anchor="ctr" anchorCtr="0"/>
          <a:lstStyle>
            <a:lvl1pPr marL="0" indent="0" algn="ctr">
              <a:buNone/>
              <a:defRPr/>
            </a:lvl1pPr>
          </a:lstStyle>
          <a:p>
            <a:endParaRPr lang="en-AU"/>
          </a:p>
        </p:txBody>
      </p:sp>
      <p:sp>
        <p:nvSpPr>
          <p:cNvPr id="5" name="Content Placeholder 2"/>
          <p:cNvSpPr>
            <a:spLocks noGrp="1"/>
          </p:cNvSpPr>
          <p:nvPr>
            <p:ph idx="1"/>
          </p:nvPr>
        </p:nvSpPr>
        <p:spPr>
          <a:xfrm>
            <a:off x="251520" y="2859782"/>
            <a:ext cx="7920880" cy="2016224"/>
          </a:xfrm>
        </p:spPr>
        <p:txBody>
          <a:bodyPr/>
          <a:lstStyle>
            <a:lvl1pPr>
              <a:lnSpc>
                <a:spcPct val="85000"/>
              </a:lnSpc>
              <a:spcAft>
                <a:spcPts val="0"/>
              </a:spcAft>
              <a:buFontTx/>
              <a:buNone/>
              <a:defRPr sz="4000" b="0">
                <a:solidFill>
                  <a:schemeClr val="accent3"/>
                </a:solidFill>
              </a:defRPr>
            </a:lvl1pPr>
            <a:lvl2pPr marL="0" indent="0">
              <a:lnSpc>
                <a:spcPct val="85000"/>
              </a:lnSpc>
              <a:spcAft>
                <a:spcPts val="0"/>
              </a:spcAft>
              <a:buNone/>
              <a:defRPr sz="4000" b="0">
                <a:solidFill>
                  <a:schemeClr val="accent2"/>
                </a:solidFill>
              </a:defRPr>
            </a:lvl2pPr>
            <a:lvl3pPr marL="0" indent="0">
              <a:spcBef>
                <a:spcPts val="2200"/>
              </a:spcBef>
              <a:buNone/>
              <a:defRPr b="1">
                <a:solidFill>
                  <a:srgbClr val="00313C"/>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5060657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accent2"/>
        </a:solidFill>
        <a:effectLst/>
      </p:bgPr>
    </p:bg>
    <p:spTree>
      <p:nvGrpSpPr>
        <p:cNvPr id="1" name=""/>
        <p:cNvGrpSpPr/>
        <p:nvPr/>
      </p:nvGrpSpPr>
      <p:grpSpPr>
        <a:xfrm>
          <a:off x="0" y="0"/>
          <a:ext cx="0" cy="0"/>
          <a:chOff x="0" y="0"/>
          <a:chExt cx="0" cy="0"/>
        </a:xfrm>
      </p:grpSpPr>
      <p:sp>
        <p:nvSpPr>
          <p:cNvPr id="39" name="Text Placeholder 8"/>
          <p:cNvSpPr>
            <a:spLocks noGrp="1"/>
          </p:cNvSpPr>
          <p:nvPr>
            <p:ph type="body" sz="quarter" idx="10"/>
          </p:nvPr>
        </p:nvSpPr>
        <p:spPr>
          <a:xfrm>
            <a:off x="251520" y="1131590"/>
            <a:ext cx="7200800" cy="3600400"/>
          </a:xfrm>
        </p:spPr>
        <p:txBody>
          <a:bodyPr anchor="b" anchorCtr="0"/>
          <a:lstStyle>
            <a:lvl1pPr marL="0" indent="0">
              <a:spcAft>
                <a:spcPts val="0"/>
              </a:spcAft>
              <a:buFontTx/>
              <a:buNone/>
              <a:defRPr sz="4400" b="0">
                <a:solidFill>
                  <a:schemeClr val="accent1"/>
                </a:solidFill>
              </a:defRPr>
            </a:lvl1pPr>
            <a:lvl2pPr marL="0" indent="0">
              <a:lnSpc>
                <a:spcPct val="75000"/>
              </a:lnSpc>
              <a:spcAft>
                <a:spcPts val="850"/>
              </a:spcAft>
              <a:buNone/>
              <a:defRPr sz="4400" b="0">
                <a:solidFill>
                  <a:schemeClr val="bg1"/>
                </a:solidFill>
              </a:defRPr>
            </a:lvl2pPr>
            <a:lvl3pPr marL="0" indent="0">
              <a:buNone/>
              <a:defRPr sz="2200" b="1">
                <a:solidFill>
                  <a:srgbClr val="FFFFFF"/>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2272121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preserve="1" userDrawn="1">
  <p:cSld name="Thank You Option 1">
    <p:bg>
      <p:bgPr>
        <a:solidFill>
          <a:schemeClr val="bg1"/>
        </a:solidFill>
        <a:effectLst/>
      </p:bgPr>
    </p:bg>
    <p:spTree>
      <p:nvGrpSpPr>
        <p:cNvPr id="1" name=""/>
        <p:cNvGrpSpPr/>
        <p:nvPr/>
      </p:nvGrpSpPr>
      <p:grpSpPr>
        <a:xfrm>
          <a:off x="0" y="0"/>
          <a:ext cx="0" cy="0"/>
          <a:chOff x="0" y="0"/>
          <a:chExt cx="0" cy="0"/>
        </a:xfrm>
      </p:grpSpPr>
      <p:sp>
        <p:nvSpPr>
          <p:cNvPr id="27" name="Rectangle 26"/>
          <p:cNvSpPr/>
          <p:nvPr userDrawn="1"/>
        </p:nvSpPr>
        <p:spPr>
          <a:xfrm>
            <a:off x="0" y="0"/>
            <a:ext cx="9144000" cy="2571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Subtitle 2"/>
          <p:cNvSpPr>
            <a:spLocks noGrp="1"/>
          </p:cNvSpPr>
          <p:nvPr>
            <p:ph type="subTitle" idx="1" hasCustomPrompt="1"/>
          </p:nvPr>
        </p:nvSpPr>
        <p:spPr>
          <a:xfrm>
            <a:off x="251520" y="3579862"/>
            <a:ext cx="6048672" cy="1008112"/>
          </a:xfrm>
        </p:spPr>
        <p:txBody>
          <a:bodyPr numCol="2" spcCol="360000">
            <a:normAutofit/>
          </a:bodyPr>
          <a:lstStyle>
            <a:lvl1pPr marL="0" indent="0" algn="l">
              <a:lnSpc>
                <a:spcPct val="90000"/>
              </a:lnSpc>
              <a:spcBef>
                <a:spcPts val="3000"/>
              </a:spcBef>
              <a:buNone/>
              <a:defRPr sz="1600" b="1">
                <a:solidFill>
                  <a:schemeClr val="tx1"/>
                </a:solidFill>
              </a:defRPr>
            </a:lvl1pPr>
            <a:lvl2pPr marL="0" indent="0" algn="l">
              <a:lnSpc>
                <a:spcPct val="90000"/>
              </a:lnSpc>
              <a:spcBef>
                <a:spcPts val="0"/>
              </a:spcBef>
              <a:spcAft>
                <a:spcPts val="563"/>
              </a:spcAft>
              <a:buNone/>
              <a:defRPr sz="1600">
                <a:solidFill>
                  <a:schemeClr val="tx1"/>
                </a:solidFill>
              </a:defRPr>
            </a:lvl2pPr>
            <a:lvl3pPr marL="266400" indent="-266400" algn="l">
              <a:lnSpc>
                <a:spcPct val="90000"/>
              </a:lnSpc>
              <a:spcBef>
                <a:spcPts val="0"/>
              </a:spcBef>
              <a:buNone/>
              <a:tabLst>
                <a:tab pos="356400" algn="l"/>
              </a:tabLst>
              <a:defRPr sz="1600">
                <a:solidFill>
                  <a:schemeClr val="tx1"/>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a:t>Click to edit Master text styles</a:t>
            </a:r>
          </a:p>
          <a:p>
            <a:pPr lvl="1"/>
            <a:r>
              <a:rPr lang="en-US"/>
              <a:t>Second level</a:t>
            </a:r>
          </a:p>
          <a:p>
            <a:pPr lvl="2"/>
            <a:r>
              <a:rPr lang="en-US"/>
              <a:t>Third level</a:t>
            </a:r>
          </a:p>
        </p:txBody>
      </p:sp>
      <p:sp>
        <p:nvSpPr>
          <p:cNvPr id="23" name="Title 22"/>
          <p:cNvSpPr>
            <a:spLocks noGrp="1"/>
          </p:cNvSpPr>
          <p:nvPr>
            <p:ph type="title"/>
          </p:nvPr>
        </p:nvSpPr>
        <p:spPr>
          <a:xfrm>
            <a:off x="251521" y="2715766"/>
            <a:ext cx="6048671" cy="576064"/>
          </a:xfrm>
        </p:spPr>
        <p:txBody>
          <a:bodyPr anchor="b" anchorCtr="0">
            <a:noAutofit/>
          </a:bodyPr>
          <a:lstStyle>
            <a:lvl1pPr>
              <a:defRPr sz="3600">
                <a:solidFill>
                  <a:schemeClr val="accent3"/>
                </a:solidFill>
              </a:defRPr>
            </a:lvl1pPr>
          </a:lstStyle>
          <a:p>
            <a:r>
              <a:rPr lang="en-US"/>
              <a:t>Click to edit Master title style</a:t>
            </a:r>
            <a:endParaRPr lang="en-AU"/>
          </a:p>
        </p:txBody>
      </p:sp>
      <p:sp>
        <p:nvSpPr>
          <p:cNvPr id="44" name="Rectangle 43"/>
          <p:cNvSpPr/>
          <p:nvPr userDrawn="1"/>
        </p:nvSpPr>
        <p:spPr>
          <a:xfrm>
            <a:off x="251520" y="4850173"/>
            <a:ext cx="2952328" cy="138499"/>
          </a:xfrm>
          <a:prstGeom prst="rect">
            <a:avLst/>
          </a:prstGeom>
        </p:spPr>
        <p:txBody>
          <a:bodyPr wrap="square" lIns="0" tIns="0" rIns="0" bIns="0">
            <a:spAutoFit/>
          </a:bodyPr>
          <a:lstStyle/>
          <a:p>
            <a:pPr algn="l">
              <a:lnSpc>
                <a:spcPct val="90000"/>
              </a:lnSpc>
            </a:pPr>
            <a:r>
              <a:rPr lang="en-AU" sz="1000">
                <a:solidFill>
                  <a:schemeClr val="accent3"/>
                </a:solidFill>
              </a:rPr>
              <a:t>Australia’s National Science Agency</a:t>
            </a:r>
          </a:p>
        </p:txBody>
      </p:sp>
      <p:pic>
        <p:nvPicPr>
          <p:cNvPr id="7" name="Picture 6">
            <a:extLst>
              <a:ext uri="{FF2B5EF4-FFF2-40B4-BE49-F238E27FC236}">
                <a16:creationId xmlns:a16="http://schemas.microsoft.com/office/drawing/2014/main" id="{B6B0BF06-28AD-4AE0-B95F-477AF982B2B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331051" y="4560533"/>
            <a:ext cx="1567204" cy="360000"/>
          </a:xfrm>
          <a:prstGeom prst="rect">
            <a:avLst/>
          </a:prstGeom>
        </p:spPr>
      </p:pic>
    </p:spTree>
    <p:extLst>
      <p:ext uri="{BB962C8B-B14F-4D97-AF65-F5344CB8AC3E}">
        <p14:creationId xmlns:p14="http://schemas.microsoft.com/office/powerpoint/2010/main" val="232146531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preserve="1" userDrawn="1">
  <p:cSld name="Thank You Option 2">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0D40E9F-1680-46D9-A966-C00787EC8DC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331051" y="4560533"/>
            <a:ext cx="1567204" cy="360000"/>
          </a:xfrm>
          <a:prstGeom prst="rect">
            <a:avLst/>
          </a:prstGeom>
        </p:spPr>
      </p:pic>
      <p:sp>
        <p:nvSpPr>
          <p:cNvPr id="4" name="Rectangle 3"/>
          <p:cNvSpPr/>
          <p:nvPr userDrawn="1"/>
        </p:nvSpPr>
        <p:spPr>
          <a:xfrm>
            <a:off x="0" y="0"/>
            <a:ext cx="9144000" cy="2571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Subtitle 2"/>
          <p:cNvSpPr>
            <a:spLocks noGrp="1"/>
          </p:cNvSpPr>
          <p:nvPr>
            <p:ph type="subTitle" idx="1" hasCustomPrompt="1"/>
          </p:nvPr>
        </p:nvSpPr>
        <p:spPr>
          <a:xfrm>
            <a:off x="251520" y="3075806"/>
            <a:ext cx="7200800" cy="1623109"/>
          </a:xfrm>
        </p:spPr>
        <p:txBody>
          <a:bodyPr numCol="2" spcCol="360000">
            <a:normAutofit/>
          </a:bodyPr>
          <a:lstStyle>
            <a:lvl1pPr marL="0" indent="0" algn="l">
              <a:lnSpc>
                <a:spcPct val="90000"/>
              </a:lnSpc>
              <a:spcBef>
                <a:spcPts val="3000"/>
              </a:spcBef>
              <a:buNone/>
              <a:defRPr sz="1600" b="1">
                <a:solidFill>
                  <a:schemeClr val="tx1"/>
                </a:solidFill>
              </a:defRPr>
            </a:lvl1pPr>
            <a:lvl2pPr marL="0" indent="0" algn="l">
              <a:lnSpc>
                <a:spcPct val="90000"/>
              </a:lnSpc>
              <a:spcBef>
                <a:spcPts val="0"/>
              </a:spcBef>
              <a:spcAft>
                <a:spcPts val="563"/>
              </a:spcAft>
              <a:buNone/>
              <a:defRPr sz="1600">
                <a:solidFill>
                  <a:schemeClr val="tx1"/>
                </a:solidFill>
              </a:defRPr>
            </a:lvl2pPr>
            <a:lvl3pPr marL="266400" indent="-266400" algn="l">
              <a:lnSpc>
                <a:spcPct val="90000"/>
              </a:lnSpc>
              <a:spcBef>
                <a:spcPts val="0"/>
              </a:spcBef>
              <a:buNone/>
              <a:tabLst>
                <a:tab pos="356400" algn="l"/>
              </a:tabLst>
              <a:defRPr sz="1600">
                <a:solidFill>
                  <a:schemeClr val="tx1"/>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a:t>Click to edit Master text styles</a:t>
            </a:r>
          </a:p>
          <a:p>
            <a:pPr lvl="1"/>
            <a:r>
              <a:rPr lang="en-US"/>
              <a:t>Second level</a:t>
            </a:r>
          </a:p>
          <a:p>
            <a:pPr lvl="2"/>
            <a:r>
              <a:rPr lang="en-US"/>
              <a:t>Third level</a:t>
            </a:r>
          </a:p>
        </p:txBody>
      </p:sp>
      <p:sp>
        <p:nvSpPr>
          <p:cNvPr id="6" name="Rectangle 5"/>
          <p:cNvSpPr/>
          <p:nvPr userDrawn="1"/>
        </p:nvSpPr>
        <p:spPr>
          <a:xfrm>
            <a:off x="251520" y="4850173"/>
            <a:ext cx="2808312" cy="138499"/>
          </a:xfrm>
          <a:prstGeom prst="rect">
            <a:avLst/>
          </a:prstGeom>
        </p:spPr>
        <p:txBody>
          <a:bodyPr wrap="square" lIns="0" tIns="0" rIns="0" bIns="0">
            <a:spAutoFit/>
          </a:bodyPr>
          <a:lstStyle/>
          <a:p>
            <a:pPr algn="l">
              <a:lnSpc>
                <a:spcPct val="90000"/>
              </a:lnSpc>
            </a:pPr>
            <a:r>
              <a:rPr lang="en-AU" sz="1000">
                <a:solidFill>
                  <a:schemeClr val="accent3"/>
                </a:solidFill>
              </a:rPr>
              <a:t>Australia’s National Science Agency</a:t>
            </a:r>
          </a:p>
        </p:txBody>
      </p:sp>
    </p:spTree>
    <p:extLst>
      <p:ext uri="{BB962C8B-B14F-4D97-AF65-F5344CB8AC3E}">
        <p14:creationId xmlns:p14="http://schemas.microsoft.com/office/powerpoint/2010/main" val="32148136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tatement Layout">
    <p:spTree>
      <p:nvGrpSpPr>
        <p:cNvPr id="1" name=""/>
        <p:cNvGrpSpPr/>
        <p:nvPr/>
      </p:nvGrpSpPr>
      <p:grpSpPr>
        <a:xfrm>
          <a:off x="0" y="0"/>
          <a:ext cx="0" cy="0"/>
          <a:chOff x="0" y="0"/>
          <a:chExt cx="0" cy="0"/>
        </a:xfrm>
      </p:grpSpPr>
      <p:sp>
        <p:nvSpPr>
          <p:cNvPr id="3" name="Picture Placeholder 5">
            <a:extLst>
              <a:ext uri="{FF2B5EF4-FFF2-40B4-BE49-F238E27FC236}">
                <a16:creationId xmlns:a16="http://schemas.microsoft.com/office/drawing/2014/main" id="{17B52948-05FD-444E-9ADC-BA5285595A75}"/>
              </a:ext>
            </a:extLst>
          </p:cNvPr>
          <p:cNvSpPr>
            <a:spLocks noGrp="1"/>
          </p:cNvSpPr>
          <p:nvPr>
            <p:ph type="pic" sz="quarter" idx="12"/>
          </p:nvPr>
        </p:nvSpPr>
        <p:spPr>
          <a:xfrm>
            <a:off x="4571999" y="0"/>
            <a:ext cx="4563963" cy="5143500"/>
          </a:xfrm>
          <a:solidFill>
            <a:schemeClr val="accent1"/>
          </a:solidFill>
          <a:ln>
            <a:noFill/>
          </a:ln>
        </p:spPr>
        <p:txBody>
          <a:bodyPr anchor="ctr" anchorCtr="0"/>
          <a:lstStyle>
            <a:lvl1pPr marL="0" indent="0" algn="ctr">
              <a:buNone/>
              <a:defRPr/>
            </a:lvl1pPr>
          </a:lstStyle>
          <a:p>
            <a:r>
              <a:rPr lang="en-US"/>
              <a:t>Click icon to add picture</a:t>
            </a:r>
            <a:endParaRPr lang="en-AU"/>
          </a:p>
        </p:txBody>
      </p:sp>
      <p:sp>
        <p:nvSpPr>
          <p:cNvPr id="5" name="Content Placeholder 2"/>
          <p:cNvSpPr>
            <a:spLocks noGrp="1"/>
          </p:cNvSpPr>
          <p:nvPr>
            <p:ph idx="1"/>
          </p:nvPr>
        </p:nvSpPr>
        <p:spPr>
          <a:xfrm>
            <a:off x="251520" y="1851670"/>
            <a:ext cx="3960440" cy="2525068"/>
          </a:xfrm>
        </p:spPr>
        <p:txBody>
          <a:bodyPr/>
          <a:lstStyle>
            <a:lvl1pPr marL="0" indent="0">
              <a:lnSpc>
                <a:spcPct val="85000"/>
              </a:lnSpc>
              <a:spcAft>
                <a:spcPts val="0"/>
              </a:spcAft>
              <a:buFontTx/>
              <a:buNone/>
              <a:defRPr sz="4000" b="0">
                <a:solidFill>
                  <a:schemeClr val="accent3"/>
                </a:solidFill>
              </a:defRPr>
            </a:lvl1pPr>
            <a:lvl2pPr marL="0" indent="0">
              <a:lnSpc>
                <a:spcPct val="85000"/>
              </a:lnSpc>
              <a:spcAft>
                <a:spcPts val="0"/>
              </a:spcAft>
              <a:buNone/>
              <a:defRPr sz="4000" b="0">
                <a:solidFill>
                  <a:schemeClr val="accent2"/>
                </a:solidFill>
              </a:defRPr>
            </a:lvl2pPr>
            <a:lvl3pPr marL="0" indent="0">
              <a:spcBef>
                <a:spcPts val="2200"/>
              </a:spcBef>
              <a:buNone/>
              <a:defRPr b="1">
                <a:solidFill>
                  <a:srgbClr val="00313C"/>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6938246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accent2"/>
        </a:solidFill>
        <a:effectLst/>
      </p:bgPr>
    </p:bg>
    <p:spTree>
      <p:nvGrpSpPr>
        <p:cNvPr id="1" name=""/>
        <p:cNvGrpSpPr/>
        <p:nvPr/>
      </p:nvGrpSpPr>
      <p:grpSpPr>
        <a:xfrm>
          <a:off x="0" y="0"/>
          <a:ext cx="0" cy="0"/>
          <a:chOff x="0" y="0"/>
          <a:chExt cx="0" cy="0"/>
        </a:xfrm>
      </p:grpSpPr>
      <p:sp>
        <p:nvSpPr>
          <p:cNvPr id="39" name="Text Placeholder 8"/>
          <p:cNvSpPr>
            <a:spLocks noGrp="1"/>
          </p:cNvSpPr>
          <p:nvPr>
            <p:ph type="body" sz="quarter" idx="10"/>
          </p:nvPr>
        </p:nvSpPr>
        <p:spPr>
          <a:xfrm>
            <a:off x="251520" y="1275605"/>
            <a:ext cx="7056784" cy="2736305"/>
          </a:xfrm>
        </p:spPr>
        <p:txBody>
          <a:bodyPr anchor="b" anchorCtr="0"/>
          <a:lstStyle>
            <a:lvl1pPr marL="0" indent="0">
              <a:spcAft>
                <a:spcPts val="0"/>
              </a:spcAft>
              <a:buFontTx/>
              <a:buNone/>
              <a:defRPr sz="4400" b="0">
                <a:solidFill>
                  <a:schemeClr val="accent1"/>
                </a:solidFill>
              </a:defRPr>
            </a:lvl1pPr>
            <a:lvl2pPr marL="0" indent="0">
              <a:lnSpc>
                <a:spcPct val="75000"/>
              </a:lnSpc>
              <a:spcAft>
                <a:spcPts val="850"/>
              </a:spcAft>
              <a:buNone/>
              <a:defRPr sz="4400" b="0">
                <a:solidFill>
                  <a:schemeClr val="bg1"/>
                </a:solidFill>
              </a:defRPr>
            </a:lvl2pPr>
            <a:lvl3pPr marL="0" indent="0">
              <a:buNone/>
              <a:defRPr sz="2200" b="1">
                <a:solidFill>
                  <a:srgbClr val="FFFFFF"/>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8641239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hank You Option 1">
    <p:bg>
      <p:bgPr>
        <a:solidFill>
          <a:schemeClr val="bg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251520" y="2571750"/>
            <a:ext cx="3600400" cy="2160240"/>
          </a:xfrm>
        </p:spPr>
        <p:txBody>
          <a:bodyPr numCol="2" spcCol="360000">
            <a:normAutofit/>
          </a:bodyPr>
          <a:lstStyle>
            <a:lvl1pPr marL="0" indent="0" algn="l">
              <a:lnSpc>
                <a:spcPct val="90000"/>
              </a:lnSpc>
              <a:spcBef>
                <a:spcPts val="3000"/>
              </a:spcBef>
              <a:buNone/>
              <a:tabLst/>
              <a:defRPr sz="1600" b="1">
                <a:solidFill>
                  <a:schemeClr val="tx1"/>
                </a:solidFill>
              </a:defRPr>
            </a:lvl1pPr>
            <a:lvl2pPr marL="0" indent="0" algn="l">
              <a:lnSpc>
                <a:spcPct val="90000"/>
              </a:lnSpc>
              <a:spcBef>
                <a:spcPts val="0"/>
              </a:spcBef>
              <a:spcAft>
                <a:spcPts val="563"/>
              </a:spcAft>
              <a:buNone/>
              <a:tabLst/>
              <a:defRPr sz="1600">
                <a:solidFill>
                  <a:schemeClr val="tx1"/>
                </a:solidFill>
              </a:defRPr>
            </a:lvl2pPr>
            <a:lvl3pPr marL="0" indent="0" algn="l">
              <a:lnSpc>
                <a:spcPct val="90000"/>
              </a:lnSpc>
              <a:spcBef>
                <a:spcPts val="0"/>
              </a:spcBef>
              <a:buNone/>
              <a:tabLst/>
              <a:defRPr sz="1600">
                <a:solidFill>
                  <a:schemeClr val="tx1"/>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a:t>Click to edit Master text styles</a:t>
            </a:r>
          </a:p>
          <a:p>
            <a:pPr lvl="1"/>
            <a:r>
              <a:rPr lang="en-US"/>
              <a:t>Second level</a:t>
            </a:r>
          </a:p>
          <a:p>
            <a:pPr lvl="2"/>
            <a:r>
              <a:rPr lang="en-US"/>
              <a:t>Third level</a:t>
            </a:r>
          </a:p>
        </p:txBody>
      </p:sp>
      <p:sp>
        <p:nvSpPr>
          <p:cNvPr id="23" name="Title 22"/>
          <p:cNvSpPr>
            <a:spLocks noGrp="1"/>
          </p:cNvSpPr>
          <p:nvPr>
            <p:ph type="title"/>
          </p:nvPr>
        </p:nvSpPr>
        <p:spPr>
          <a:xfrm>
            <a:off x="251521" y="915566"/>
            <a:ext cx="3600399" cy="1440160"/>
          </a:xfrm>
        </p:spPr>
        <p:txBody>
          <a:bodyPr anchor="b" anchorCtr="0">
            <a:noAutofit/>
          </a:bodyPr>
          <a:lstStyle>
            <a:lvl1pPr>
              <a:defRPr sz="3600">
                <a:solidFill>
                  <a:schemeClr val="accent3"/>
                </a:solidFill>
              </a:defRPr>
            </a:lvl1pPr>
          </a:lstStyle>
          <a:p>
            <a:r>
              <a:rPr lang="en-US"/>
              <a:t>Click to edit Master title style</a:t>
            </a:r>
            <a:endParaRPr lang="en-AU"/>
          </a:p>
        </p:txBody>
      </p:sp>
      <p:sp>
        <p:nvSpPr>
          <p:cNvPr id="27" name="Rectangle 26"/>
          <p:cNvSpPr/>
          <p:nvPr userDrawn="1"/>
        </p:nvSpPr>
        <p:spPr>
          <a:xfrm>
            <a:off x="4572000" y="0"/>
            <a:ext cx="4572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4" name="Rectangle 43"/>
          <p:cNvSpPr/>
          <p:nvPr userDrawn="1"/>
        </p:nvSpPr>
        <p:spPr>
          <a:xfrm>
            <a:off x="251520" y="4850173"/>
            <a:ext cx="2385416" cy="138499"/>
          </a:xfrm>
          <a:prstGeom prst="rect">
            <a:avLst/>
          </a:prstGeom>
        </p:spPr>
        <p:txBody>
          <a:bodyPr wrap="square" lIns="0" tIns="0" rIns="0" bIns="0">
            <a:spAutoFit/>
          </a:bodyPr>
          <a:lstStyle/>
          <a:p>
            <a:pPr algn="l">
              <a:lnSpc>
                <a:spcPct val="90000"/>
              </a:lnSpc>
            </a:pPr>
            <a:r>
              <a:rPr lang="en-AU" sz="1000">
                <a:solidFill>
                  <a:schemeClr val="accent3"/>
                </a:solidFill>
              </a:rPr>
              <a:t>Australia’s National Science Agency</a:t>
            </a:r>
          </a:p>
        </p:txBody>
      </p:sp>
      <p:pic>
        <p:nvPicPr>
          <p:cNvPr id="46" name="Picture 45"/>
          <p:cNvPicPr>
            <a:picLocks noChangeAspect="1"/>
          </p:cNvPicPr>
          <p:nvPr userDrawn="1"/>
        </p:nvPicPr>
        <p:blipFill>
          <a:blip r:embed="rId2"/>
          <a:stretch>
            <a:fillRect/>
          </a:stretch>
        </p:blipFill>
        <p:spPr>
          <a:xfrm>
            <a:off x="251520" y="267494"/>
            <a:ext cx="720080" cy="720080"/>
          </a:xfrm>
          <a:prstGeom prst="rect">
            <a:avLst/>
          </a:prstGeom>
        </p:spPr>
      </p:pic>
    </p:spTree>
    <p:extLst>
      <p:ext uri="{BB962C8B-B14F-4D97-AF65-F5344CB8AC3E}">
        <p14:creationId xmlns:p14="http://schemas.microsoft.com/office/powerpoint/2010/main" val="4630210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hank You Option 2">
    <p:bg>
      <p:bgPr>
        <a:solidFill>
          <a:schemeClr val="bg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251520" y="1851670"/>
            <a:ext cx="3600400" cy="2847245"/>
          </a:xfrm>
        </p:spPr>
        <p:txBody>
          <a:bodyPr numCol="2" spcCol="360000">
            <a:normAutofit/>
          </a:bodyPr>
          <a:lstStyle>
            <a:lvl1pPr marL="0" indent="0" algn="l">
              <a:lnSpc>
                <a:spcPct val="90000"/>
              </a:lnSpc>
              <a:spcBef>
                <a:spcPts val="3000"/>
              </a:spcBef>
              <a:buNone/>
              <a:tabLst/>
              <a:defRPr sz="1600" b="1">
                <a:solidFill>
                  <a:schemeClr val="tx1"/>
                </a:solidFill>
              </a:defRPr>
            </a:lvl1pPr>
            <a:lvl2pPr marL="0" indent="0" algn="l">
              <a:lnSpc>
                <a:spcPct val="90000"/>
              </a:lnSpc>
              <a:spcBef>
                <a:spcPts val="0"/>
              </a:spcBef>
              <a:spcAft>
                <a:spcPts val="563"/>
              </a:spcAft>
              <a:buNone/>
              <a:tabLst/>
              <a:defRPr sz="1600">
                <a:solidFill>
                  <a:schemeClr val="tx1"/>
                </a:solidFill>
              </a:defRPr>
            </a:lvl2pPr>
            <a:lvl3pPr marL="0" indent="0" algn="l">
              <a:lnSpc>
                <a:spcPct val="90000"/>
              </a:lnSpc>
              <a:spcBef>
                <a:spcPts val="0"/>
              </a:spcBef>
              <a:buNone/>
              <a:tabLst/>
              <a:defRPr sz="1600">
                <a:solidFill>
                  <a:schemeClr val="tx1"/>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a:t>Click to edit Master text styles</a:t>
            </a:r>
          </a:p>
          <a:p>
            <a:pPr lvl="1"/>
            <a:r>
              <a:rPr lang="en-US"/>
              <a:t>Second level</a:t>
            </a:r>
          </a:p>
          <a:p>
            <a:pPr lvl="2"/>
            <a:r>
              <a:rPr lang="en-US"/>
              <a:t>Third level</a:t>
            </a:r>
          </a:p>
        </p:txBody>
      </p:sp>
      <p:sp>
        <p:nvSpPr>
          <p:cNvPr id="27" name="Rectangle 26"/>
          <p:cNvSpPr/>
          <p:nvPr userDrawn="1"/>
        </p:nvSpPr>
        <p:spPr>
          <a:xfrm>
            <a:off x="4572000" y="0"/>
            <a:ext cx="4572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9" name="Rectangle 28"/>
          <p:cNvSpPr/>
          <p:nvPr userDrawn="1"/>
        </p:nvSpPr>
        <p:spPr>
          <a:xfrm>
            <a:off x="251520" y="4850173"/>
            <a:ext cx="2385416" cy="138499"/>
          </a:xfrm>
          <a:prstGeom prst="rect">
            <a:avLst/>
          </a:prstGeom>
        </p:spPr>
        <p:txBody>
          <a:bodyPr wrap="square" lIns="0" tIns="0" rIns="0" bIns="0">
            <a:spAutoFit/>
          </a:bodyPr>
          <a:lstStyle/>
          <a:p>
            <a:pPr algn="l">
              <a:lnSpc>
                <a:spcPct val="90000"/>
              </a:lnSpc>
            </a:pPr>
            <a:r>
              <a:rPr lang="en-AU" sz="1000">
                <a:solidFill>
                  <a:schemeClr val="accent3"/>
                </a:solidFill>
              </a:rPr>
              <a:t>Australia’s National Science Agency</a:t>
            </a:r>
          </a:p>
        </p:txBody>
      </p:sp>
      <p:pic>
        <p:nvPicPr>
          <p:cNvPr id="43" name="Picture 42"/>
          <p:cNvPicPr>
            <a:picLocks noChangeAspect="1"/>
          </p:cNvPicPr>
          <p:nvPr userDrawn="1"/>
        </p:nvPicPr>
        <p:blipFill>
          <a:blip r:embed="rId2"/>
          <a:stretch>
            <a:fillRect/>
          </a:stretch>
        </p:blipFill>
        <p:spPr>
          <a:xfrm>
            <a:off x="251520" y="267494"/>
            <a:ext cx="720080" cy="720080"/>
          </a:xfrm>
          <a:prstGeom prst="rect">
            <a:avLst/>
          </a:prstGeom>
        </p:spPr>
      </p:pic>
      <p:sp>
        <p:nvSpPr>
          <p:cNvPr id="2" name="Title 1"/>
          <p:cNvSpPr>
            <a:spLocks noGrp="1"/>
          </p:cNvSpPr>
          <p:nvPr>
            <p:ph type="title"/>
          </p:nvPr>
        </p:nvSpPr>
        <p:spPr>
          <a:xfrm>
            <a:off x="251520" y="1136676"/>
            <a:ext cx="3672408" cy="639365"/>
          </a:xfrm>
        </p:spPr>
        <p:txBody>
          <a:bodyPr/>
          <a:lstStyle/>
          <a:p>
            <a:r>
              <a:rPr lang="en-US"/>
              <a:t>Click to edit Master title style</a:t>
            </a:r>
            <a:endParaRPr lang="en-AU"/>
          </a:p>
        </p:txBody>
      </p:sp>
    </p:spTree>
    <p:extLst>
      <p:ext uri="{BB962C8B-B14F-4D97-AF65-F5344CB8AC3E}">
        <p14:creationId xmlns:p14="http://schemas.microsoft.com/office/powerpoint/2010/main" val="4630210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userDrawn="1">
  <p:cSld name="Title Slide + partner logos">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0" y="-20538"/>
            <a:ext cx="9144000" cy="25956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a:ea typeface="+mn-ea"/>
              <a:cs typeface="+mn-cs"/>
            </a:endParaRPr>
          </a:p>
        </p:txBody>
      </p:sp>
      <p:sp>
        <p:nvSpPr>
          <p:cNvPr id="2" name="Title 1"/>
          <p:cNvSpPr>
            <a:spLocks noGrp="1"/>
          </p:cNvSpPr>
          <p:nvPr userDrawn="1">
            <p:ph type="ctrTitle"/>
          </p:nvPr>
        </p:nvSpPr>
        <p:spPr>
          <a:xfrm>
            <a:off x="251520" y="1203598"/>
            <a:ext cx="7930032" cy="1153507"/>
          </a:xfrm>
        </p:spPr>
        <p:txBody>
          <a:bodyPr anchor="b" anchorCtr="0">
            <a:normAutofit/>
          </a:bodyPr>
          <a:lstStyle>
            <a:lvl1pPr algn="l">
              <a:lnSpc>
                <a:spcPct val="90000"/>
              </a:lnSpc>
              <a:defRPr sz="3600" b="0">
                <a:solidFill>
                  <a:schemeClr val="bg1"/>
                </a:solidFill>
              </a:defRPr>
            </a:lvl1pPr>
          </a:lstStyle>
          <a:p>
            <a:r>
              <a:rPr lang="en-US"/>
              <a:t>Click to edit Master title style</a:t>
            </a:r>
            <a:endParaRPr lang="en-AU"/>
          </a:p>
        </p:txBody>
      </p:sp>
      <p:sp>
        <p:nvSpPr>
          <p:cNvPr id="3" name="Subtitle 2"/>
          <p:cNvSpPr>
            <a:spLocks noGrp="1"/>
          </p:cNvSpPr>
          <p:nvPr userDrawn="1">
            <p:ph type="subTitle" idx="1"/>
          </p:nvPr>
        </p:nvSpPr>
        <p:spPr>
          <a:xfrm>
            <a:off x="251520" y="2922403"/>
            <a:ext cx="7200800" cy="273948"/>
          </a:xfrm>
        </p:spPr>
        <p:txBody>
          <a:bodyPr>
            <a:normAutofit/>
          </a:bodyPr>
          <a:lstStyle>
            <a:lvl1pPr marL="0" indent="0" algn="l">
              <a:buNone/>
              <a:defRPr sz="2000" b="0">
                <a:solidFill>
                  <a:schemeClr val="accent3"/>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a:p>
        </p:txBody>
      </p:sp>
      <p:sp>
        <p:nvSpPr>
          <p:cNvPr id="7" name="Rectangle 6"/>
          <p:cNvSpPr/>
          <p:nvPr userDrawn="1"/>
        </p:nvSpPr>
        <p:spPr>
          <a:xfrm>
            <a:off x="6516216" y="582251"/>
            <a:ext cx="2385416" cy="138499"/>
          </a:xfrm>
          <a:prstGeom prst="rect">
            <a:avLst/>
          </a:prstGeom>
        </p:spPr>
        <p:txBody>
          <a:bodyPr wrap="square" lIns="0" tIns="0" rIns="0" bIns="0">
            <a:spAutoFit/>
          </a:bodyPr>
          <a:lstStyle/>
          <a:p>
            <a:pPr marL="0" marR="0" lvl="0" indent="0" algn="r" defTabSz="914400" rtl="0" eaLnBrk="1" fontAlgn="auto" latinLnBrk="0" hangingPunct="1">
              <a:lnSpc>
                <a:spcPct val="90000"/>
              </a:lnSpc>
              <a:spcBef>
                <a:spcPts val="0"/>
              </a:spcBef>
              <a:spcAft>
                <a:spcPts val="0"/>
              </a:spcAft>
              <a:buClrTx/>
              <a:buSzTx/>
              <a:buFontTx/>
              <a:buNone/>
              <a:tabLst/>
              <a:defRPr/>
            </a:pPr>
            <a:r>
              <a:rPr kumimoji="0" lang="en-AU" sz="1000" b="0" i="0" u="none" strike="noStrike" kern="1200" cap="none" spc="0" normalizeH="0" baseline="0" noProof="0">
                <a:ln>
                  <a:noFill/>
                </a:ln>
                <a:solidFill>
                  <a:srgbClr val="FFFFFF"/>
                </a:solidFill>
                <a:effectLst/>
                <a:uLnTx/>
                <a:uFillTx/>
                <a:latin typeface="Calibri"/>
                <a:ea typeface="+mn-ea"/>
                <a:cs typeface="+mn-cs"/>
              </a:rPr>
              <a:t>Australia’s National Science Agency</a:t>
            </a:r>
          </a:p>
        </p:txBody>
      </p:sp>
      <p:pic>
        <p:nvPicPr>
          <p:cNvPr id="9" name="Picture 8"/>
          <p:cNvPicPr>
            <a:picLocks noChangeAspect="1"/>
          </p:cNvPicPr>
          <p:nvPr userDrawn="1"/>
        </p:nvPicPr>
        <p:blipFill>
          <a:blip r:embed="rId2"/>
          <a:stretch>
            <a:fillRect/>
          </a:stretch>
        </p:blipFill>
        <p:spPr>
          <a:xfrm>
            <a:off x="251520" y="267494"/>
            <a:ext cx="720080" cy="720080"/>
          </a:xfrm>
          <a:prstGeom prst="rect">
            <a:avLst/>
          </a:prstGeom>
        </p:spPr>
      </p:pic>
    </p:spTree>
    <p:extLst>
      <p:ext uri="{BB962C8B-B14F-4D97-AF65-F5344CB8AC3E}">
        <p14:creationId xmlns:p14="http://schemas.microsoft.com/office/powerpoint/2010/main" val="659522857"/>
      </p:ext>
    </p:extLst>
  </p:cSld>
  <p:clrMapOvr>
    <a:masterClrMapping/>
  </p:clrMapOvr>
  <p:extLst>
    <p:ext uri="{DCECCB84-F9BA-43D5-87BE-67443E8EF086}">
      <p15:sldGuideLst xmlns:p15="http://schemas.microsoft.com/office/powerpoint/2012/main">
        <p15:guide id="1" pos="2880">
          <p15:clr>
            <a:srgbClr val="FBAE40"/>
          </p15:clr>
        </p15:guide>
        <p15:guide id="2" orient="horz" pos="162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 Imag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userDrawn="1">
            <p:ph type="ctrTitle"/>
          </p:nvPr>
        </p:nvSpPr>
        <p:spPr>
          <a:xfrm>
            <a:off x="251520" y="1779662"/>
            <a:ext cx="3600400" cy="1728192"/>
          </a:xfrm>
        </p:spPr>
        <p:txBody>
          <a:bodyPr anchor="b" anchorCtr="0">
            <a:normAutofit/>
          </a:bodyPr>
          <a:lstStyle>
            <a:lvl1pPr algn="l">
              <a:lnSpc>
                <a:spcPct val="90000"/>
              </a:lnSpc>
              <a:defRPr sz="3600" b="0">
                <a:solidFill>
                  <a:schemeClr val="accent3"/>
                </a:solidFill>
              </a:defRPr>
            </a:lvl1pPr>
          </a:lstStyle>
          <a:p>
            <a:r>
              <a:rPr lang="en-US"/>
              <a:t>Click to edit Master title style</a:t>
            </a:r>
            <a:endParaRPr lang="en-AU"/>
          </a:p>
        </p:txBody>
      </p:sp>
      <p:sp>
        <p:nvSpPr>
          <p:cNvPr id="3" name="Subtitle 2"/>
          <p:cNvSpPr>
            <a:spLocks noGrp="1"/>
          </p:cNvSpPr>
          <p:nvPr userDrawn="1">
            <p:ph type="subTitle" idx="1"/>
          </p:nvPr>
        </p:nvSpPr>
        <p:spPr>
          <a:xfrm>
            <a:off x="251520" y="3651870"/>
            <a:ext cx="3600400" cy="576064"/>
          </a:xfrm>
        </p:spPr>
        <p:txBody>
          <a:bodyPr>
            <a:normAutofit/>
          </a:bodyPr>
          <a:lstStyle>
            <a:lvl1pPr marL="0" indent="0" algn="l">
              <a:buNone/>
              <a:defRPr sz="2000" b="0">
                <a:solidFill>
                  <a:schemeClr val="accent3"/>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a:p>
        </p:txBody>
      </p:sp>
      <p:pic>
        <p:nvPicPr>
          <p:cNvPr id="9" name="Picture 8"/>
          <p:cNvPicPr>
            <a:picLocks noChangeAspect="1"/>
          </p:cNvPicPr>
          <p:nvPr userDrawn="1"/>
        </p:nvPicPr>
        <p:blipFill>
          <a:blip r:embed="rId2"/>
          <a:stretch>
            <a:fillRect/>
          </a:stretch>
        </p:blipFill>
        <p:spPr>
          <a:xfrm>
            <a:off x="251520" y="267494"/>
            <a:ext cx="720080" cy="720080"/>
          </a:xfrm>
          <a:prstGeom prst="rect">
            <a:avLst/>
          </a:prstGeom>
        </p:spPr>
      </p:pic>
      <p:sp>
        <p:nvSpPr>
          <p:cNvPr id="11" name="Rectangle 10"/>
          <p:cNvSpPr/>
          <p:nvPr userDrawn="1"/>
        </p:nvSpPr>
        <p:spPr>
          <a:xfrm>
            <a:off x="251520" y="4850173"/>
            <a:ext cx="2385416" cy="138499"/>
          </a:xfrm>
          <a:prstGeom prst="rect">
            <a:avLst/>
          </a:prstGeom>
        </p:spPr>
        <p:txBody>
          <a:bodyPr wrap="square" lIns="0" tIns="0" rIns="0" bIns="0">
            <a:spAutoFit/>
          </a:bodyPr>
          <a:lstStyle/>
          <a:p>
            <a:pPr algn="l">
              <a:lnSpc>
                <a:spcPct val="90000"/>
              </a:lnSpc>
            </a:pPr>
            <a:r>
              <a:rPr lang="en-AU" sz="1000">
                <a:solidFill>
                  <a:schemeClr val="accent3"/>
                </a:solidFill>
              </a:rPr>
              <a:t>Australia’s National Science Agency</a:t>
            </a:r>
          </a:p>
        </p:txBody>
      </p:sp>
      <p:sp>
        <p:nvSpPr>
          <p:cNvPr id="6" name="Picture Placeholder 5"/>
          <p:cNvSpPr>
            <a:spLocks noGrp="1"/>
          </p:cNvSpPr>
          <p:nvPr>
            <p:ph type="pic" sz="quarter" idx="10"/>
          </p:nvPr>
        </p:nvSpPr>
        <p:spPr>
          <a:xfrm>
            <a:off x="4571999" y="0"/>
            <a:ext cx="4563963" cy="5143500"/>
          </a:xfrm>
          <a:solidFill>
            <a:schemeClr val="accent1"/>
          </a:solidFill>
          <a:ln>
            <a:noFill/>
          </a:ln>
        </p:spPr>
        <p:txBody>
          <a:bodyPr anchor="ctr" anchorCtr="0"/>
          <a:lstStyle>
            <a:lvl1pPr marL="0" indent="0" algn="ctr">
              <a:buNone/>
              <a:defRPr/>
            </a:lvl1pPr>
          </a:lstStyle>
          <a:p>
            <a:r>
              <a:rPr lang="en-US"/>
              <a:t>Click icon to add picture</a:t>
            </a:r>
            <a:endParaRPr lang="en-AU"/>
          </a:p>
        </p:txBody>
      </p:sp>
    </p:spTree>
    <p:extLst>
      <p:ext uri="{BB962C8B-B14F-4D97-AF65-F5344CB8AC3E}">
        <p14:creationId xmlns:p14="http://schemas.microsoft.com/office/powerpoint/2010/main" val="294196142"/>
      </p:ext>
    </p:extLst>
  </p:cSld>
  <p:clrMapOvr>
    <a:masterClrMapping/>
  </p:clrMapOvr>
  <p:extLst>
    <p:ext uri="{DCECCB84-F9BA-43D5-87BE-67443E8EF086}">
      <p15:sldGuideLst xmlns:p15="http://schemas.microsoft.com/office/powerpoint/2012/main">
        <p15:guide id="1" pos="158" userDrawn="1">
          <p15:clr>
            <a:srgbClr val="FBAE40"/>
          </p15:clr>
        </p15:guide>
        <p15:guide id="2" orient="horz" pos="1620">
          <p15:clr>
            <a:srgbClr val="FBAE40"/>
          </p15:clr>
        </p15:guide>
        <p15:guide id="3" pos="2880" userDrawn="1">
          <p15:clr>
            <a:srgbClr val="FBAE40"/>
          </p15:clr>
        </p15:guide>
        <p15:guide id="4" pos="5602"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0" y="-20538"/>
            <a:ext cx="9144000" cy="259560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userDrawn="1">
            <p:ph type="ctrTitle"/>
          </p:nvPr>
        </p:nvSpPr>
        <p:spPr>
          <a:xfrm>
            <a:off x="251520" y="2859782"/>
            <a:ext cx="7930032" cy="1153507"/>
          </a:xfrm>
        </p:spPr>
        <p:txBody>
          <a:bodyPr anchor="b" anchorCtr="0">
            <a:normAutofit/>
          </a:bodyPr>
          <a:lstStyle>
            <a:lvl1pPr algn="l">
              <a:lnSpc>
                <a:spcPct val="90000"/>
              </a:lnSpc>
              <a:defRPr sz="3600" b="0">
                <a:solidFill>
                  <a:schemeClr val="accent3"/>
                </a:solidFill>
              </a:defRPr>
            </a:lvl1pPr>
          </a:lstStyle>
          <a:p>
            <a:r>
              <a:rPr lang="en-US"/>
              <a:t>Click to edit Master title style</a:t>
            </a:r>
            <a:endParaRPr lang="en-AU"/>
          </a:p>
        </p:txBody>
      </p:sp>
      <p:sp>
        <p:nvSpPr>
          <p:cNvPr id="3" name="Subtitle 2"/>
          <p:cNvSpPr>
            <a:spLocks noGrp="1"/>
          </p:cNvSpPr>
          <p:nvPr userDrawn="1">
            <p:ph type="subTitle" idx="1"/>
          </p:nvPr>
        </p:nvSpPr>
        <p:spPr>
          <a:xfrm>
            <a:off x="251520" y="4096622"/>
            <a:ext cx="7200800" cy="273948"/>
          </a:xfrm>
        </p:spPr>
        <p:txBody>
          <a:bodyPr>
            <a:normAutofit/>
          </a:bodyPr>
          <a:lstStyle>
            <a:lvl1pPr marL="0" indent="0" algn="l">
              <a:buNone/>
              <a:defRPr sz="2000" b="0">
                <a:solidFill>
                  <a:schemeClr val="accent3"/>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a:p>
        </p:txBody>
      </p:sp>
      <p:sp>
        <p:nvSpPr>
          <p:cNvPr id="7" name="Rectangle 6"/>
          <p:cNvSpPr/>
          <p:nvPr userDrawn="1"/>
        </p:nvSpPr>
        <p:spPr>
          <a:xfrm>
            <a:off x="251520" y="4850173"/>
            <a:ext cx="2385416" cy="138499"/>
          </a:xfrm>
          <a:prstGeom prst="rect">
            <a:avLst/>
          </a:prstGeom>
        </p:spPr>
        <p:txBody>
          <a:bodyPr wrap="square" lIns="0" tIns="0" rIns="0" bIns="0">
            <a:spAutoFit/>
          </a:bodyPr>
          <a:lstStyle/>
          <a:p>
            <a:pPr algn="l">
              <a:lnSpc>
                <a:spcPct val="90000"/>
              </a:lnSpc>
            </a:pPr>
            <a:r>
              <a:rPr lang="en-AU" sz="1000">
                <a:solidFill>
                  <a:schemeClr val="accent3"/>
                </a:solidFill>
              </a:rPr>
              <a:t>Australia’s National Science Agency</a:t>
            </a:r>
          </a:p>
        </p:txBody>
      </p:sp>
      <p:pic>
        <p:nvPicPr>
          <p:cNvPr id="8" name="Picture 7"/>
          <p:cNvPicPr>
            <a:picLocks noChangeAspect="1"/>
          </p:cNvPicPr>
          <p:nvPr userDrawn="1"/>
        </p:nvPicPr>
        <p:blipFill>
          <a:blip r:embed="rId2"/>
          <a:stretch>
            <a:fillRect/>
          </a:stretch>
        </p:blipFill>
        <p:spPr>
          <a:xfrm>
            <a:off x="8181552" y="4177358"/>
            <a:ext cx="720080" cy="720080"/>
          </a:xfrm>
          <a:prstGeom prst="rect">
            <a:avLst/>
          </a:prstGeom>
        </p:spPr>
      </p:pic>
    </p:spTree>
    <p:extLst>
      <p:ext uri="{BB962C8B-B14F-4D97-AF65-F5344CB8AC3E}">
        <p14:creationId xmlns:p14="http://schemas.microsoft.com/office/powerpoint/2010/main" val="3218432992"/>
      </p:ext>
    </p:extLst>
  </p:cSld>
  <p:clrMapOvr>
    <a:masterClrMapping/>
  </p:clrMapOvr>
  <p:extLst>
    <p:ext uri="{DCECCB84-F9BA-43D5-87BE-67443E8EF086}">
      <p15:sldGuideLst xmlns:p15="http://schemas.microsoft.com/office/powerpoint/2012/main">
        <p15:guide id="1" pos="2880">
          <p15:clr>
            <a:srgbClr val="FBAE40"/>
          </p15:clr>
        </p15:guide>
        <p15:guide id="2" orient="horz" pos="162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itle Slide + Imag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userDrawn="1">
            <p:ph type="ctrTitle"/>
          </p:nvPr>
        </p:nvSpPr>
        <p:spPr>
          <a:xfrm>
            <a:off x="251520" y="2859782"/>
            <a:ext cx="7930032" cy="1153507"/>
          </a:xfrm>
        </p:spPr>
        <p:txBody>
          <a:bodyPr anchor="b" anchorCtr="0">
            <a:normAutofit/>
          </a:bodyPr>
          <a:lstStyle>
            <a:lvl1pPr algn="l">
              <a:lnSpc>
                <a:spcPct val="90000"/>
              </a:lnSpc>
              <a:defRPr sz="3600" b="0">
                <a:solidFill>
                  <a:schemeClr val="accent3"/>
                </a:solidFill>
              </a:defRPr>
            </a:lvl1pPr>
          </a:lstStyle>
          <a:p>
            <a:r>
              <a:rPr lang="en-US"/>
              <a:t>Click to edit Master title style</a:t>
            </a:r>
            <a:endParaRPr lang="en-AU"/>
          </a:p>
        </p:txBody>
      </p:sp>
      <p:sp>
        <p:nvSpPr>
          <p:cNvPr id="3" name="Subtitle 2"/>
          <p:cNvSpPr>
            <a:spLocks noGrp="1"/>
          </p:cNvSpPr>
          <p:nvPr userDrawn="1">
            <p:ph type="subTitle" idx="1"/>
          </p:nvPr>
        </p:nvSpPr>
        <p:spPr>
          <a:xfrm>
            <a:off x="251520" y="4096622"/>
            <a:ext cx="7200800" cy="273948"/>
          </a:xfrm>
        </p:spPr>
        <p:txBody>
          <a:bodyPr>
            <a:normAutofit/>
          </a:bodyPr>
          <a:lstStyle>
            <a:lvl1pPr marL="0" indent="0" algn="l">
              <a:buNone/>
              <a:defRPr sz="2000" b="0">
                <a:solidFill>
                  <a:schemeClr val="accent3"/>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a:p>
        </p:txBody>
      </p:sp>
      <p:pic>
        <p:nvPicPr>
          <p:cNvPr id="9" name="Picture 8"/>
          <p:cNvPicPr>
            <a:picLocks noChangeAspect="1"/>
          </p:cNvPicPr>
          <p:nvPr userDrawn="1"/>
        </p:nvPicPr>
        <p:blipFill>
          <a:blip r:embed="rId2"/>
          <a:stretch>
            <a:fillRect/>
          </a:stretch>
        </p:blipFill>
        <p:spPr>
          <a:xfrm>
            <a:off x="8181552" y="4177358"/>
            <a:ext cx="720080" cy="720080"/>
          </a:xfrm>
          <a:prstGeom prst="rect">
            <a:avLst/>
          </a:prstGeom>
        </p:spPr>
      </p:pic>
      <p:sp>
        <p:nvSpPr>
          <p:cNvPr id="7" name="Rectangle 6"/>
          <p:cNvSpPr/>
          <p:nvPr userDrawn="1"/>
        </p:nvSpPr>
        <p:spPr>
          <a:xfrm>
            <a:off x="251520" y="4850173"/>
            <a:ext cx="2385416" cy="138499"/>
          </a:xfrm>
          <a:prstGeom prst="rect">
            <a:avLst/>
          </a:prstGeom>
        </p:spPr>
        <p:txBody>
          <a:bodyPr wrap="square" lIns="0" tIns="0" rIns="0" bIns="0">
            <a:spAutoFit/>
          </a:bodyPr>
          <a:lstStyle/>
          <a:p>
            <a:pPr algn="l">
              <a:lnSpc>
                <a:spcPct val="90000"/>
              </a:lnSpc>
            </a:pPr>
            <a:r>
              <a:rPr lang="en-AU" sz="1000">
                <a:solidFill>
                  <a:schemeClr val="accent3"/>
                </a:solidFill>
              </a:rPr>
              <a:t>Australia’s National Science Agency</a:t>
            </a:r>
          </a:p>
        </p:txBody>
      </p:sp>
      <p:sp>
        <p:nvSpPr>
          <p:cNvPr id="8" name="Picture Placeholder 5"/>
          <p:cNvSpPr>
            <a:spLocks noGrp="1"/>
          </p:cNvSpPr>
          <p:nvPr>
            <p:ph type="pic" sz="quarter" idx="10"/>
          </p:nvPr>
        </p:nvSpPr>
        <p:spPr>
          <a:xfrm>
            <a:off x="-1" y="0"/>
            <a:ext cx="9162000" cy="2577600"/>
          </a:xfrm>
          <a:solidFill>
            <a:schemeClr val="accent1"/>
          </a:solidFill>
          <a:ln>
            <a:noFill/>
          </a:ln>
        </p:spPr>
        <p:txBody>
          <a:bodyPr anchor="ctr" anchorCtr="0"/>
          <a:lstStyle>
            <a:lvl1pPr marL="0" indent="0" algn="ctr">
              <a:buNone/>
              <a:defRPr/>
            </a:lvl1pPr>
          </a:lstStyle>
          <a:p>
            <a:endParaRPr lang="en-AU"/>
          </a:p>
        </p:txBody>
      </p:sp>
    </p:spTree>
    <p:extLst>
      <p:ext uri="{BB962C8B-B14F-4D97-AF65-F5344CB8AC3E}">
        <p14:creationId xmlns:p14="http://schemas.microsoft.com/office/powerpoint/2010/main" val="518110496"/>
      </p:ext>
    </p:extLst>
  </p:cSld>
  <p:clrMapOvr>
    <a:masterClrMapping/>
  </p:clrMapOvr>
  <p:extLst>
    <p:ext uri="{DCECCB84-F9BA-43D5-87BE-67443E8EF086}">
      <p15:sldGuideLst xmlns:p15="http://schemas.microsoft.com/office/powerpoint/2012/main">
        <p15:guide id="1" pos="2880">
          <p15:clr>
            <a:srgbClr val="FBAE40"/>
          </p15:clr>
        </p15:guide>
        <p15:guide id="2" orient="horz" pos="162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Title Slide + partner logos">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0" y="-20538"/>
            <a:ext cx="9144000" cy="25956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userDrawn="1">
            <p:ph type="ctrTitle"/>
          </p:nvPr>
        </p:nvSpPr>
        <p:spPr>
          <a:xfrm>
            <a:off x="251520" y="1203598"/>
            <a:ext cx="7930032" cy="1153507"/>
          </a:xfrm>
        </p:spPr>
        <p:txBody>
          <a:bodyPr anchor="b" anchorCtr="0">
            <a:normAutofit/>
          </a:bodyPr>
          <a:lstStyle>
            <a:lvl1pPr algn="l">
              <a:lnSpc>
                <a:spcPct val="90000"/>
              </a:lnSpc>
              <a:defRPr sz="3600" b="0">
                <a:solidFill>
                  <a:schemeClr val="bg1"/>
                </a:solidFill>
              </a:defRPr>
            </a:lvl1pPr>
          </a:lstStyle>
          <a:p>
            <a:r>
              <a:rPr lang="en-US"/>
              <a:t>Click to edit Master title style</a:t>
            </a:r>
            <a:endParaRPr lang="en-AU"/>
          </a:p>
        </p:txBody>
      </p:sp>
      <p:sp>
        <p:nvSpPr>
          <p:cNvPr id="3" name="Subtitle 2"/>
          <p:cNvSpPr>
            <a:spLocks noGrp="1"/>
          </p:cNvSpPr>
          <p:nvPr userDrawn="1">
            <p:ph type="subTitle" idx="1"/>
          </p:nvPr>
        </p:nvSpPr>
        <p:spPr>
          <a:xfrm>
            <a:off x="251520" y="2922403"/>
            <a:ext cx="7200800" cy="273948"/>
          </a:xfrm>
        </p:spPr>
        <p:txBody>
          <a:bodyPr>
            <a:normAutofit/>
          </a:bodyPr>
          <a:lstStyle>
            <a:lvl1pPr marL="0" indent="0" algn="l">
              <a:buNone/>
              <a:defRPr sz="2000" b="0">
                <a:solidFill>
                  <a:schemeClr val="accent3"/>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a:p>
        </p:txBody>
      </p:sp>
      <p:sp>
        <p:nvSpPr>
          <p:cNvPr id="7" name="Rectangle 6"/>
          <p:cNvSpPr/>
          <p:nvPr userDrawn="1"/>
        </p:nvSpPr>
        <p:spPr>
          <a:xfrm>
            <a:off x="6516216" y="582251"/>
            <a:ext cx="2385416" cy="138499"/>
          </a:xfrm>
          <a:prstGeom prst="rect">
            <a:avLst/>
          </a:prstGeom>
        </p:spPr>
        <p:txBody>
          <a:bodyPr wrap="square" lIns="0" tIns="0" rIns="0" bIns="0">
            <a:spAutoFit/>
          </a:bodyPr>
          <a:lstStyle/>
          <a:p>
            <a:pPr algn="r">
              <a:lnSpc>
                <a:spcPct val="90000"/>
              </a:lnSpc>
            </a:pPr>
            <a:r>
              <a:rPr lang="en-AU" sz="1000">
                <a:solidFill>
                  <a:schemeClr val="bg1"/>
                </a:solidFill>
              </a:rPr>
              <a:t>Australia’s National Science Agency</a:t>
            </a:r>
          </a:p>
        </p:txBody>
      </p:sp>
      <p:pic>
        <p:nvPicPr>
          <p:cNvPr id="9" name="Picture 8"/>
          <p:cNvPicPr>
            <a:picLocks noChangeAspect="1"/>
          </p:cNvPicPr>
          <p:nvPr userDrawn="1"/>
        </p:nvPicPr>
        <p:blipFill>
          <a:blip r:embed="rId2"/>
          <a:stretch>
            <a:fillRect/>
          </a:stretch>
        </p:blipFill>
        <p:spPr>
          <a:xfrm>
            <a:off x="251520" y="267494"/>
            <a:ext cx="720080" cy="720080"/>
          </a:xfrm>
          <a:prstGeom prst="rect">
            <a:avLst/>
          </a:prstGeom>
        </p:spPr>
      </p:pic>
    </p:spTree>
    <p:extLst>
      <p:ext uri="{BB962C8B-B14F-4D97-AF65-F5344CB8AC3E}">
        <p14:creationId xmlns:p14="http://schemas.microsoft.com/office/powerpoint/2010/main" val="729040451"/>
      </p:ext>
    </p:extLst>
  </p:cSld>
  <p:clrMapOvr>
    <a:masterClrMapping/>
  </p:clrMapOvr>
  <p:extLst>
    <p:ext uri="{DCECCB84-F9BA-43D5-87BE-67443E8EF086}">
      <p15:sldGuideLst xmlns:p15="http://schemas.microsoft.com/office/powerpoint/2012/main">
        <p15:guide id="1" pos="2880">
          <p15:clr>
            <a:srgbClr val="FBAE40"/>
          </p15:clr>
        </p15:guide>
        <p15:guide id="2" orient="horz" pos="162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itle 3"/>
          <p:cNvSpPr>
            <a:spLocks noGrp="1"/>
          </p:cNvSpPr>
          <p:nvPr>
            <p:ph type="title"/>
          </p:nvPr>
        </p:nvSpPr>
        <p:spPr/>
        <p:txBody>
          <a:bodyPr/>
          <a:lstStyle/>
          <a:p>
            <a:r>
              <a:rPr lang="en-US"/>
              <a:t>Click to edit Master title style</a:t>
            </a:r>
            <a:endParaRPr lang="en-AU"/>
          </a:p>
        </p:txBody>
      </p:sp>
      <p:sp>
        <p:nvSpPr>
          <p:cNvPr id="6" name="Footer Placeholder 5"/>
          <p:cNvSpPr>
            <a:spLocks noGrp="1"/>
          </p:cNvSpPr>
          <p:nvPr>
            <p:ph type="ftr" sz="quarter" idx="10"/>
          </p:nvPr>
        </p:nvSpPr>
        <p:spPr/>
        <p:txBody>
          <a:bodyPr/>
          <a:lstStyle/>
          <a:p>
            <a:r>
              <a:rPr lang="en-AU"/>
              <a:t>Presentation title  |  Presenter name</a:t>
            </a:r>
          </a:p>
        </p:txBody>
      </p:sp>
      <p:sp>
        <p:nvSpPr>
          <p:cNvPr id="7" name="Slide Number Placeholder 6"/>
          <p:cNvSpPr>
            <a:spLocks noGrp="1"/>
          </p:cNvSpPr>
          <p:nvPr>
            <p:ph type="sldNum" sz="quarter" idx="11"/>
          </p:nvPr>
        </p:nvSpPr>
        <p:spPr/>
        <p:txBody>
          <a:bodyPr/>
          <a:lstStyle/>
          <a:p>
            <a:fld id="{2ABE124A-B5C5-46E0-B944-45307B126769}" type="slidenum">
              <a:rPr lang="en-AU" smtClean="0"/>
              <a:pPr/>
              <a:t>‹#›</a:t>
            </a:fld>
            <a:r>
              <a:rPr lang="en-AU"/>
              <a:t>  |</a:t>
            </a:r>
          </a:p>
        </p:txBody>
      </p:sp>
    </p:spTree>
    <p:extLst>
      <p:ext uri="{BB962C8B-B14F-4D97-AF65-F5344CB8AC3E}">
        <p14:creationId xmlns:p14="http://schemas.microsoft.com/office/powerpoint/2010/main" val="31964031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ontent - dark">
    <p:bg>
      <p:bgPr>
        <a:solidFill>
          <a:schemeClr val="accent2"/>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sz="24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itle 3"/>
          <p:cNvSpPr>
            <a:spLocks noGrp="1"/>
          </p:cNvSpPr>
          <p:nvPr>
            <p:ph type="title"/>
          </p:nvPr>
        </p:nvSpPr>
        <p:spPr/>
        <p:txBody>
          <a:bodyPr/>
          <a:lstStyle>
            <a:lvl1pPr>
              <a:defRPr>
                <a:solidFill>
                  <a:schemeClr val="accent1"/>
                </a:solidFill>
              </a:defRPr>
            </a:lvl1pPr>
          </a:lstStyle>
          <a:p>
            <a:r>
              <a:rPr lang="en-US"/>
              <a:t>Click to edit Master title style</a:t>
            </a:r>
            <a:endParaRPr lang="en-AU"/>
          </a:p>
        </p:txBody>
      </p:sp>
      <p:sp>
        <p:nvSpPr>
          <p:cNvPr id="6" name="Footer Placeholder 5"/>
          <p:cNvSpPr>
            <a:spLocks noGrp="1"/>
          </p:cNvSpPr>
          <p:nvPr>
            <p:ph type="ftr" sz="quarter" idx="10"/>
          </p:nvPr>
        </p:nvSpPr>
        <p:spPr/>
        <p:txBody>
          <a:bodyPr/>
          <a:lstStyle>
            <a:lvl1pPr>
              <a:defRPr>
                <a:solidFill>
                  <a:schemeClr val="bg1"/>
                </a:solidFill>
              </a:defRPr>
            </a:lvl1pPr>
          </a:lstStyle>
          <a:p>
            <a:r>
              <a:rPr lang="en-AU"/>
              <a:t>Presentation title  |  Presenter name</a:t>
            </a:r>
          </a:p>
        </p:txBody>
      </p:sp>
      <p:sp>
        <p:nvSpPr>
          <p:cNvPr id="7" name="Slide Number Placeholder 6"/>
          <p:cNvSpPr>
            <a:spLocks noGrp="1"/>
          </p:cNvSpPr>
          <p:nvPr>
            <p:ph type="sldNum" sz="quarter" idx="11"/>
          </p:nvPr>
        </p:nvSpPr>
        <p:spPr/>
        <p:txBody>
          <a:bodyPr/>
          <a:lstStyle>
            <a:lvl1pPr>
              <a:defRPr>
                <a:solidFill>
                  <a:schemeClr val="bg1"/>
                </a:solidFill>
              </a:defRPr>
            </a:lvl1pPr>
          </a:lstStyle>
          <a:p>
            <a:fld id="{2ABE124A-B5C5-46E0-B944-45307B126769}" type="slidenum">
              <a:rPr lang="en-AU" smtClean="0"/>
              <a:pPr/>
              <a:t>‹#›</a:t>
            </a:fld>
            <a:r>
              <a:rPr lang="en-AU"/>
              <a:t>  |</a:t>
            </a:r>
          </a:p>
        </p:txBody>
      </p:sp>
    </p:spTree>
    <p:extLst>
      <p:ext uri="{BB962C8B-B14F-4D97-AF65-F5344CB8AC3E}">
        <p14:creationId xmlns:p14="http://schemas.microsoft.com/office/powerpoint/2010/main" val="35142574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2 Column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lvl1pPr>
          </a:lstStyle>
          <a:p>
            <a:r>
              <a:rPr lang="en-US"/>
              <a:t>Click to edit Master title style</a:t>
            </a:r>
            <a:endParaRPr lang="en-AU"/>
          </a:p>
        </p:txBody>
      </p:sp>
      <p:sp>
        <p:nvSpPr>
          <p:cNvPr id="3" name="Content Placeholder 2"/>
          <p:cNvSpPr>
            <a:spLocks noGrp="1"/>
          </p:cNvSpPr>
          <p:nvPr>
            <p:ph idx="1"/>
          </p:nvPr>
        </p:nvSpPr>
        <p:spPr/>
        <p:txBody>
          <a:bodyPr numCol="2" spcCol="360000"/>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Footer Placeholder 3"/>
          <p:cNvSpPr>
            <a:spLocks noGrp="1"/>
          </p:cNvSpPr>
          <p:nvPr>
            <p:ph type="ftr" sz="quarter" idx="10"/>
          </p:nvPr>
        </p:nvSpPr>
        <p:spPr/>
        <p:txBody>
          <a:bodyPr/>
          <a:lstStyle/>
          <a:p>
            <a:r>
              <a:rPr lang="en-AU"/>
              <a:t>Presentation title  |  Presenter name</a:t>
            </a:r>
          </a:p>
        </p:txBody>
      </p:sp>
      <p:sp>
        <p:nvSpPr>
          <p:cNvPr id="6" name="Slide Number Placeholder 5"/>
          <p:cNvSpPr>
            <a:spLocks noGrp="1"/>
          </p:cNvSpPr>
          <p:nvPr>
            <p:ph type="sldNum" sz="quarter" idx="11"/>
          </p:nvPr>
        </p:nvSpPr>
        <p:spPr/>
        <p:txBody>
          <a:bodyPr/>
          <a:lstStyle/>
          <a:p>
            <a:fld id="{2ABE124A-B5C5-46E0-B944-45307B126769}" type="slidenum">
              <a:rPr lang="en-AU" smtClean="0"/>
              <a:pPr/>
              <a:t>‹#›</a:t>
            </a:fld>
            <a:r>
              <a:rPr lang="en-AU"/>
              <a:t>  |</a:t>
            </a:r>
          </a:p>
        </p:txBody>
      </p:sp>
    </p:spTree>
    <p:extLst>
      <p:ext uri="{BB962C8B-B14F-4D97-AF65-F5344CB8AC3E}">
        <p14:creationId xmlns:p14="http://schemas.microsoft.com/office/powerpoint/2010/main" val="33239332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522" y="1131590"/>
            <a:ext cx="8640958" cy="3070944"/>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Text Placeholder 7"/>
          <p:cNvSpPr>
            <a:spLocks noGrp="1"/>
          </p:cNvSpPr>
          <p:nvPr>
            <p:ph type="body" sz="quarter" idx="13" hasCustomPrompt="1"/>
          </p:nvPr>
        </p:nvSpPr>
        <p:spPr>
          <a:xfrm>
            <a:off x="261850" y="267494"/>
            <a:ext cx="8630630" cy="639900"/>
          </a:xfrm>
        </p:spPr>
        <p:txBody>
          <a:bodyPr>
            <a:normAutofit/>
          </a:bodyPr>
          <a:lstStyle>
            <a:lvl1pPr marL="0" indent="0">
              <a:lnSpc>
                <a:spcPct val="100000"/>
              </a:lnSpc>
              <a:spcBef>
                <a:spcPts val="0"/>
              </a:spcBef>
              <a:spcAft>
                <a:spcPts val="0"/>
              </a:spcAft>
              <a:buNone/>
              <a:defRPr sz="2800" b="0">
                <a:solidFill>
                  <a:schemeClr val="accent3"/>
                </a:solidFill>
              </a:defRPr>
            </a:lvl1pPr>
            <a:lvl2pPr marL="0" indent="0">
              <a:lnSpc>
                <a:spcPct val="80000"/>
              </a:lnSpc>
              <a:spcBef>
                <a:spcPts val="0"/>
              </a:spcBef>
              <a:buNone/>
              <a:defRPr sz="2200" b="0">
                <a:solidFill>
                  <a:schemeClr val="accent2"/>
                </a:solidFill>
              </a:defRPr>
            </a:lvl2pPr>
            <a:lvl3pPr>
              <a:buNone/>
              <a:defRPr sz="2800">
                <a:solidFill>
                  <a:srgbClr val="00A9CE"/>
                </a:solidFill>
              </a:defRPr>
            </a:lvl3pPr>
            <a:lvl4pPr>
              <a:buNone/>
              <a:defRPr sz="2800">
                <a:solidFill>
                  <a:srgbClr val="00A9CE"/>
                </a:solidFill>
              </a:defRPr>
            </a:lvl4pPr>
            <a:lvl5pPr>
              <a:buNone/>
              <a:defRPr sz="2800">
                <a:solidFill>
                  <a:srgbClr val="00A9CE"/>
                </a:solidFill>
              </a:defRPr>
            </a:lvl5pPr>
          </a:lstStyle>
          <a:p>
            <a:pPr lvl="0"/>
            <a:r>
              <a:rPr lang="en-US"/>
              <a:t>Click to edit Master title style</a:t>
            </a:r>
          </a:p>
          <a:p>
            <a:pPr lvl="1"/>
            <a:r>
              <a:rPr lang="en-US"/>
              <a:t>Second level</a:t>
            </a:r>
          </a:p>
        </p:txBody>
      </p:sp>
      <p:sp>
        <p:nvSpPr>
          <p:cNvPr id="2" name="Footer Placeholder 1"/>
          <p:cNvSpPr>
            <a:spLocks noGrp="1"/>
          </p:cNvSpPr>
          <p:nvPr>
            <p:ph type="ftr" sz="quarter" idx="14"/>
          </p:nvPr>
        </p:nvSpPr>
        <p:spPr/>
        <p:txBody>
          <a:bodyPr/>
          <a:lstStyle/>
          <a:p>
            <a:r>
              <a:rPr lang="en-AU"/>
              <a:t>Presentation title  |  Presenter name</a:t>
            </a:r>
          </a:p>
        </p:txBody>
      </p:sp>
      <p:sp>
        <p:nvSpPr>
          <p:cNvPr id="4" name="Slide Number Placeholder 3"/>
          <p:cNvSpPr>
            <a:spLocks noGrp="1"/>
          </p:cNvSpPr>
          <p:nvPr>
            <p:ph type="sldNum" sz="quarter" idx="15"/>
          </p:nvPr>
        </p:nvSpPr>
        <p:spPr/>
        <p:txBody>
          <a:bodyPr/>
          <a:lstStyle/>
          <a:p>
            <a:fld id="{2ABE124A-B5C5-46E0-B944-45307B126769}" type="slidenum">
              <a:rPr lang="en-AU" smtClean="0"/>
              <a:pPr/>
              <a:t>‹#›</a:t>
            </a:fld>
            <a:r>
              <a:rPr lang="en-AU"/>
              <a:t>  |</a:t>
            </a:r>
          </a:p>
        </p:txBody>
      </p:sp>
    </p:spTree>
    <p:extLst>
      <p:ext uri="{BB962C8B-B14F-4D97-AF65-F5344CB8AC3E}">
        <p14:creationId xmlns:p14="http://schemas.microsoft.com/office/powerpoint/2010/main" val="28416861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251520" y="1131590"/>
            <a:ext cx="4038600" cy="3312368"/>
          </a:xfrm>
        </p:spPr>
        <p:txBody>
          <a:bodyPr/>
          <a:lstStyle>
            <a:lvl1pPr>
              <a:defRPr sz="2400"/>
            </a:lvl1pPr>
            <a:lvl2pPr>
              <a:defRPr sz="2000"/>
            </a:lvl2pPr>
            <a:lvl3pPr>
              <a:defRPr sz="2000"/>
            </a:lvl3pPr>
            <a:lvl4pPr>
              <a:defRPr sz="20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4674295" y="1131590"/>
            <a:ext cx="4038600" cy="3312368"/>
          </a:xfrm>
        </p:spPr>
        <p:txBody>
          <a:bodyPr/>
          <a:lstStyle>
            <a:lvl1pPr>
              <a:defRPr sz="2400"/>
            </a:lvl1pPr>
            <a:lvl2pPr>
              <a:defRPr sz="2000"/>
            </a:lvl2pPr>
            <a:lvl3pPr>
              <a:defRPr sz="2000"/>
            </a:lvl3pPr>
            <a:lvl4pPr>
              <a:defRPr sz="20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Footer Placeholder 4"/>
          <p:cNvSpPr>
            <a:spLocks noGrp="1"/>
          </p:cNvSpPr>
          <p:nvPr>
            <p:ph type="ftr" sz="quarter" idx="10"/>
          </p:nvPr>
        </p:nvSpPr>
        <p:spPr/>
        <p:txBody>
          <a:bodyPr/>
          <a:lstStyle/>
          <a:p>
            <a:r>
              <a:rPr lang="en-AU"/>
              <a:t>Presentation title  |  Presenter name</a:t>
            </a:r>
          </a:p>
        </p:txBody>
      </p:sp>
      <p:sp>
        <p:nvSpPr>
          <p:cNvPr id="7" name="Slide Number Placeholder 6"/>
          <p:cNvSpPr>
            <a:spLocks noGrp="1"/>
          </p:cNvSpPr>
          <p:nvPr>
            <p:ph type="sldNum" sz="quarter" idx="11"/>
          </p:nvPr>
        </p:nvSpPr>
        <p:spPr/>
        <p:txBody>
          <a:bodyPr/>
          <a:lstStyle/>
          <a:p>
            <a:fld id="{2ABE124A-B5C5-46E0-B944-45307B126769}" type="slidenum">
              <a:rPr lang="en-AU" smtClean="0"/>
              <a:pPr/>
              <a:t>‹#›</a:t>
            </a:fld>
            <a:r>
              <a:rPr lang="en-AU"/>
              <a:t>  |</a:t>
            </a:r>
          </a:p>
        </p:txBody>
      </p:sp>
    </p:spTree>
    <p:extLst>
      <p:ext uri="{BB962C8B-B14F-4D97-AF65-F5344CB8AC3E}">
        <p14:creationId xmlns:p14="http://schemas.microsoft.com/office/powerpoint/2010/main" val="186506635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Footer Placeholder 2"/>
          <p:cNvSpPr>
            <a:spLocks noGrp="1"/>
          </p:cNvSpPr>
          <p:nvPr>
            <p:ph type="ftr" sz="quarter" idx="10"/>
          </p:nvPr>
        </p:nvSpPr>
        <p:spPr/>
        <p:txBody>
          <a:bodyPr/>
          <a:lstStyle/>
          <a:p>
            <a:r>
              <a:rPr lang="en-AU"/>
              <a:t>Presentation title  |  Presenter name</a:t>
            </a:r>
          </a:p>
        </p:txBody>
      </p:sp>
      <p:sp>
        <p:nvSpPr>
          <p:cNvPr id="5" name="Slide Number Placeholder 4"/>
          <p:cNvSpPr>
            <a:spLocks noGrp="1"/>
          </p:cNvSpPr>
          <p:nvPr>
            <p:ph type="sldNum" sz="quarter" idx="11"/>
          </p:nvPr>
        </p:nvSpPr>
        <p:spPr/>
        <p:txBody>
          <a:bodyPr/>
          <a:lstStyle/>
          <a:p>
            <a:fld id="{2ABE124A-B5C5-46E0-B944-45307B126769}" type="slidenum">
              <a:rPr lang="en-AU" smtClean="0"/>
              <a:pPr/>
              <a:t>‹#›</a:t>
            </a:fld>
            <a:r>
              <a:rPr lang="en-AU"/>
              <a:t>  |</a:t>
            </a:r>
          </a:p>
        </p:txBody>
      </p:sp>
    </p:spTree>
    <p:extLst>
      <p:ext uri="{BB962C8B-B14F-4D97-AF65-F5344CB8AC3E}">
        <p14:creationId xmlns:p14="http://schemas.microsoft.com/office/powerpoint/2010/main" val="34441685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 dark">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endParaRPr lang="en-AU"/>
          </a:p>
        </p:txBody>
      </p:sp>
      <p:sp>
        <p:nvSpPr>
          <p:cNvPr id="3" name="Footer Placeholder 2"/>
          <p:cNvSpPr>
            <a:spLocks noGrp="1"/>
          </p:cNvSpPr>
          <p:nvPr>
            <p:ph type="ftr" sz="quarter" idx="10"/>
          </p:nvPr>
        </p:nvSpPr>
        <p:spPr/>
        <p:txBody>
          <a:bodyPr/>
          <a:lstStyle>
            <a:lvl1pPr>
              <a:defRPr>
                <a:solidFill>
                  <a:schemeClr val="bg1"/>
                </a:solidFill>
              </a:defRPr>
            </a:lvl1pPr>
          </a:lstStyle>
          <a:p>
            <a:r>
              <a:rPr lang="en-AU"/>
              <a:t>Presentation title  |  Presenter name</a:t>
            </a:r>
          </a:p>
        </p:txBody>
      </p:sp>
      <p:sp>
        <p:nvSpPr>
          <p:cNvPr id="5" name="Slide Number Placeholder 4"/>
          <p:cNvSpPr>
            <a:spLocks noGrp="1"/>
          </p:cNvSpPr>
          <p:nvPr>
            <p:ph type="sldNum" sz="quarter" idx="11"/>
          </p:nvPr>
        </p:nvSpPr>
        <p:spPr/>
        <p:txBody>
          <a:bodyPr/>
          <a:lstStyle>
            <a:lvl1pPr>
              <a:defRPr>
                <a:solidFill>
                  <a:schemeClr val="bg1"/>
                </a:solidFill>
              </a:defRPr>
            </a:lvl1pPr>
          </a:lstStyle>
          <a:p>
            <a:fld id="{2ABE124A-B5C5-46E0-B944-45307B126769}" type="slidenum">
              <a:rPr lang="en-AU" smtClean="0"/>
              <a:pPr/>
              <a:t>‹#›</a:t>
            </a:fld>
            <a:r>
              <a:rPr lang="en-AU"/>
              <a:t>  |</a:t>
            </a:r>
          </a:p>
        </p:txBody>
      </p:sp>
    </p:spTree>
    <p:extLst>
      <p:ext uri="{BB962C8B-B14F-4D97-AF65-F5344CB8AC3E}">
        <p14:creationId xmlns:p14="http://schemas.microsoft.com/office/powerpoint/2010/main" val="8046566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itle 3"/>
          <p:cNvSpPr>
            <a:spLocks noGrp="1"/>
          </p:cNvSpPr>
          <p:nvPr>
            <p:ph type="title"/>
          </p:nvPr>
        </p:nvSpPr>
        <p:spPr/>
        <p:txBody>
          <a:bodyPr/>
          <a:lstStyle/>
          <a:p>
            <a:r>
              <a:rPr lang="en-US"/>
              <a:t>Click to edit Master title style</a:t>
            </a:r>
            <a:endParaRPr lang="en-AU"/>
          </a:p>
        </p:txBody>
      </p:sp>
      <p:sp>
        <p:nvSpPr>
          <p:cNvPr id="6" name="Footer Placeholder 5"/>
          <p:cNvSpPr>
            <a:spLocks noGrp="1"/>
          </p:cNvSpPr>
          <p:nvPr>
            <p:ph type="ftr" sz="quarter" idx="10"/>
          </p:nvPr>
        </p:nvSpPr>
        <p:spPr/>
        <p:txBody>
          <a:bodyPr/>
          <a:lstStyle/>
          <a:p>
            <a:r>
              <a:rPr lang="en-AU"/>
              <a:t>Presentation title  |  Presenter name</a:t>
            </a:r>
          </a:p>
        </p:txBody>
      </p:sp>
      <p:sp>
        <p:nvSpPr>
          <p:cNvPr id="7" name="Slide Number Placeholder 6"/>
          <p:cNvSpPr>
            <a:spLocks noGrp="1"/>
          </p:cNvSpPr>
          <p:nvPr>
            <p:ph type="sldNum" sz="quarter" idx="11"/>
          </p:nvPr>
        </p:nvSpPr>
        <p:spPr/>
        <p:txBody>
          <a:bodyPr/>
          <a:lstStyle/>
          <a:p>
            <a:fld id="{2ABE124A-B5C5-46E0-B944-45307B126769}" type="slidenum">
              <a:rPr lang="en-AU" smtClean="0"/>
              <a:pPr/>
              <a:t>‹#›</a:t>
            </a:fld>
            <a:r>
              <a:rPr lang="en-AU"/>
              <a:t>  |</a:t>
            </a:r>
          </a:p>
        </p:txBody>
      </p:sp>
    </p:spTree>
    <p:extLst>
      <p:ext uri="{BB962C8B-B14F-4D97-AF65-F5344CB8AC3E}">
        <p14:creationId xmlns:p14="http://schemas.microsoft.com/office/powerpoint/2010/main" val="280961332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AU"/>
              <a:t>Presentation title  |  Presenter name</a:t>
            </a:r>
          </a:p>
        </p:txBody>
      </p:sp>
      <p:sp>
        <p:nvSpPr>
          <p:cNvPr id="4" name="Slide Number Placeholder 3"/>
          <p:cNvSpPr>
            <a:spLocks noGrp="1"/>
          </p:cNvSpPr>
          <p:nvPr>
            <p:ph type="sldNum" sz="quarter" idx="11"/>
          </p:nvPr>
        </p:nvSpPr>
        <p:spPr/>
        <p:txBody>
          <a:bodyPr/>
          <a:lstStyle/>
          <a:p>
            <a:fld id="{2ABE124A-B5C5-46E0-B944-45307B126769}" type="slidenum">
              <a:rPr lang="en-AU" smtClean="0"/>
              <a:pPr/>
              <a:t>‹#›</a:t>
            </a:fld>
            <a:r>
              <a:rPr lang="en-AU"/>
              <a:t>  |</a:t>
            </a:r>
          </a:p>
        </p:txBody>
      </p:sp>
    </p:spTree>
    <p:extLst>
      <p:ext uri="{BB962C8B-B14F-4D97-AF65-F5344CB8AC3E}">
        <p14:creationId xmlns:p14="http://schemas.microsoft.com/office/powerpoint/2010/main" val="127448846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tatement Layout + image">
    <p:spTree>
      <p:nvGrpSpPr>
        <p:cNvPr id="1" name=""/>
        <p:cNvGrpSpPr/>
        <p:nvPr/>
      </p:nvGrpSpPr>
      <p:grpSpPr>
        <a:xfrm>
          <a:off x="0" y="0"/>
          <a:ext cx="0" cy="0"/>
          <a:chOff x="0" y="0"/>
          <a:chExt cx="0" cy="0"/>
        </a:xfrm>
      </p:grpSpPr>
      <p:sp>
        <p:nvSpPr>
          <p:cNvPr id="3" name="Picture Placeholder 5">
            <a:extLst>
              <a:ext uri="{FF2B5EF4-FFF2-40B4-BE49-F238E27FC236}">
                <a16:creationId xmlns:a16="http://schemas.microsoft.com/office/drawing/2014/main" id="{55556648-49D5-4B5B-92D5-2DB59DEB5992}"/>
              </a:ext>
            </a:extLst>
          </p:cNvPr>
          <p:cNvSpPr>
            <a:spLocks noGrp="1"/>
          </p:cNvSpPr>
          <p:nvPr>
            <p:ph type="pic" sz="quarter" idx="10"/>
          </p:nvPr>
        </p:nvSpPr>
        <p:spPr>
          <a:xfrm>
            <a:off x="-1" y="0"/>
            <a:ext cx="9162000" cy="2577600"/>
          </a:xfrm>
          <a:solidFill>
            <a:schemeClr val="accent1"/>
          </a:solidFill>
          <a:ln>
            <a:noFill/>
          </a:ln>
        </p:spPr>
        <p:txBody>
          <a:bodyPr anchor="ctr" anchorCtr="0"/>
          <a:lstStyle>
            <a:lvl1pPr marL="0" indent="0" algn="ctr">
              <a:buNone/>
              <a:defRPr/>
            </a:lvl1pPr>
          </a:lstStyle>
          <a:p>
            <a:endParaRPr lang="en-AU"/>
          </a:p>
        </p:txBody>
      </p:sp>
      <p:sp>
        <p:nvSpPr>
          <p:cNvPr id="5" name="Content Placeholder 2"/>
          <p:cNvSpPr>
            <a:spLocks noGrp="1"/>
          </p:cNvSpPr>
          <p:nvPr>
            <p:ph idx="1"/>
          </p:nvPr>
        </p:nvSpPr>
        <p:spPr>
          <a:xfrm>
            <a:off x="251520" y="2859782"/>
            <a:ext cx="7920880" cy="2016224"/>
          </a:xfrm>
        </p:spPr>
        <p:txBody>
          <a:bodyPr/>
          <a:lstStyle>
            <a:lvl1pPr>
              <a:lnSpc>
                <a:spcPct val="85000"/>
              </a:lnSpc>
              <a:spcAft>
                <a:spcPts val="0"/>
              </a:spcAft>
              <a:buFontTx/>
              <a:buNone/>
              <a:defRPr sz="4000" b="0">
                <a:solidFill>
                  <a:schemeClr val="accent3"/>
                </a:solidFill>
              </a:defRPr>
            </a:lvl1pPr>
            <a:lvl2pPr marL="0" indent="0">
              <a:lnSpc>
                <a:spcPct val="85000"/>
              </a:lnSpc>
              <a:spcAft>
                <a:spcPts val="0"/>
              </a:spcAft>
              <a:buNone/>
              <a:defRPr sz="4000" b="0">
                <a:solidFill>
                  <a:schemeClr val="accent2"/>
                </a:solidFill>
              </a:defRPr>
            </a:lvl2pPr>
            <a:lvl3pPr marL="0" indent="0">
              <a:spcBef>
                <a:spcPts val="2200"/>
              </a:spcBef>
              <a:buNone/>
              <a:defRPr b="1">
                <a:solidFill>
                  <a:srgbClr val="00313C"/>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38433884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accent2"/>
        </a:solidFill>
        <a:effectLst/>
      </p:bgPr>
    </p:bg>
    <p:spTree>
      <p:nvGrpSpPr>
        <p:cNvPr id="1" name=""/>
        <p:cNvGrpSpPr/>
        <p:nvPr/>
      </p:nvGrpSpPr>
      <p:grpSpPr>
        <a:xfrm>
          <a:off x="0" y="0"/>
          <a:ext cx="0" cy="0"/>
          <a:chOff x="0" y="0"/>
          <a:chExt cx="0" cy="0"/>
        </a:xfrm>
      </p:grpSpPr>
      <p:sp>
        <p:nvSpPr>
          <p:cNvPr id="39" name="Text Placeholder 8"/>
          <p:cNvSpPr>
            <a:spLocks noGrp="1"/>
          </p:cNvSpPr>
          <p:nvPr>
            <p:ph type="body" sz="quarter" idx="10"/>
          </p:nvPr>
        </p:nvSpPr>
        <p:spPr>
          <a:xfrm>
            <a:off x="251520" y="1131590"/>
            <a:ext cx="7200800" cy="3600400"/>
          </a:xfrm>
        </p:spPr>
        <p:txBody>
          <a:bodyPr anchor="b" anchorCtr="0"/>
          <a:lstStyle>
            <a:lvl1pPr marL="0" indent="0">
              <a:spcAft>
                <a:spcPts val="0"/>
              </a:spcAft>
              <a:buFontTx/>
              <a:buNone/>
              <a:defRPr sz="4400" b="0">
                <a:solidFill>
                  <a:schemeClr val="accent1"/>
                </a:solidFill>
              </a:defRPr>
            </a:lvl1pPr>
            <a:lvl2pPr marL="0" indent="0">
              <a:lnSpc>
                <a:spcPct val="75000"/>
              </a:lnSpc>
              <a:spcAft>
                <a:spcPts val="850"/>
              </a:spcAft>
              <a:buNone/>
              <a:defRPr sz="4400" b="0">
                <a:solidFill>
                  <a:schemeClr val="bg1"/>
                </a:solidFill>
              </a:defRPr>
            </a:lvl2pPr>
            <a:lvl3pPr marL="0" indent="0">
              <a:buNone/>
              <a:defRPr sz="2200" b="1">
                <a:solidFill>
                  <a:srgbClr val="FFFFFF"/>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67263176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Thank You Option 1">
    <p:bg>
      <p:bgPr>
        <a:solidFill>
          <a:schemeClr val="bg1"/>
        </a:solidFill>
        <a:effectLst/>
      </p:bgPr>
    </p:bg>
    <p:spTree>
      <p:nvGrpSpPr>
        <p:cNvPr id="1" name=""/>
        <p:cNvGrpSpPr/>
        <p:nvPr/>
      </p:nvGrpSpPr>
      <p:grpSpPr>
        <a:xfrm>
          <a:off x="0" y="0"/>
          <a:ext cx="0" cy="0"/>
          <a:chOff x="0" y="0"/>
          <a:chExt cx="0" cy="0"/>
        </a:xfrm>
      </p:grpSpPr>
      <p:sp>
        <p:nvSpPr>
          <p:cNvPr id="27" name="Rectangle 26"/>
          <p:cNvSpPr/>
          <p:nvPr userDrawn="1"/>
        </p:nvSpPr>
        <p:spPr>
          <a:xfrm>
            <a:off x="0" y="0"/>
            <a:ext cx="9144000" cy="2571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Subtitle 2"/>
          <p:cNvSpPr>
            <a:spLocks noGrp="1"/>
          </p:cNvSpPr>
          <p:nvPr>
            <p:ph type="subTitle" idx="1" hasCustomPrompt="1"/>
          </p:nvPr>
        </p:nvSpPr>
        <p:spPr>
          <a:xfrm>
            <a:off x="251520" y="3579862"/>
            <a:ext cx="6048672" cy="1008112"/>
          </a:xfrm>
        </p:spPr>
        <p:txBody>
          <a:bodyPr numCol="2" spcCol="360000">
            <a:normAutofit/>
          </a:bodyPr>
          <a:lstStyle>
            <a:lvl1pPr marL="0" indent="0" algn="l">
              <a:lnSpc>
                <a:spcPct val="90000"/>
              </a:lnSpc>
              <a:spcBef>
                <a:spcPts val="3000"/>
              </a:spcBef>
              <a:buNone/>
              <a:defRPr sz="1600" b="1">
                <a:solidFill>
                  <a:schemeClr val="tx1"/>
                </a:solidFill>
              </a:defRPr>
            </a:lvl1pPr>
            <a:lvl2pPr marL="0" indent="0" algn="l">
              <a:lnSpc>
                <a:spcPct val="90000"/>
              </a:lnSpc>
              <a:spcBef>
                <a:spcPts val="0"/>
              </a:spcBef>
              <a:spcAft>
                <a:spcPts val="563"/>
              </a:spcAft>
              <a:buNone/>
              <a:defRPr sz="1600">
                <a:solidFill>
                  <a:schemeClr val="tx1"/>
                </a:solidFill>
              </a:defRPr>
            </a:lvl2pPr>
            <a:lvl3pPr marL="266400" indent="-266400" algn="l">
              <a:lnSpc>
                <a:spcPct val="90000"/>
              </a:lnSpc>
              <a:spcBef>
                <a:spcPts val="0"/>
              </a:spcBef>
              <a:buNone/>
              <a:tabLst>
                <a:tab pos="356400" algn="l"/>
              </a:tabLst>
              <a:defRPr sz="1600">
                <a:solidFill>
                  <a:schemeClr val="tx1"/>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a:t>Click to edit Master text styles</a:t>
            </a:r>
          </a:p>
          <a:p>
            <a:pPr lvl="1"/>
            <a:r>
              <a:rPr lang="en-US"/>
              <a:t>Second level</a:t>
            </a:r>
          </a:p>
          <a:p>
            <a:pPr lvl="2"/>
            <a:r>
              <a:rPr lang="en-US"/>
              <a:t>Third level</a:t>
            </a:r>
          </a:p>
        </p:txBody>
      </p:sp>
      <p:sp>
        <p:nvSpPr>
          <p:cNvPr id="23" name="Title 22"/>
          <p:cNvSpPr>
            <a:spLocks noGrp="1"/>
          </p:cNvSpPr>
          <p:nvPr>
            <p:ph type="title"/>
          </p:nvPr>
        </p:nvSpPr>
        <p:spPr>
          <a:xfrm>
            <a:off x="251521" y="2715766"/>
            <a:ext cx="6048671" cy="576064"/>
          </a:xfrm>
        </p:spPr>
        <p:txBody>
          <a:bodyPr anchor="b" anchorCtr="0">
            <a:noAutofit/>
          </a:bodyPr>
          <a:lstStyle>
            <a:lvl1pPr>
              <a:defRPr sz="3600">
                <a:solidFill>
                  <a:schemeClr val="accent3"/>
                </a:solidFill>
              </a:defRPr>
            </a:lvl1pPr>
          </a:lstStyle>
          <a:p>
            <a:r>
              <a:rPr lang="en-US"/>
              <a:t>Click to edit Master title style</a:t>
            </a:r>
            <a:endParaRPr lang="en-AU"/>
          </a:p>
        </p:txBody>
      </p:sp>
      <p:sp>
        <p:nvSpPr>
          <p:cNvPr id="44" name="Rectangle 43"/>
          <p:cNvSpPr/>
          <p:nvPr userDrawn="1"/>
        </p:nvSpPr>
        <p:spPr>
          <a:xfrm>
            <a:off x="251520" y="4850173"/>
            <a:ext cx="2385416" cy="138499"/>
          </a:xfrm>
          <a:prstGeom prst="rect">
            <a:avLst/>
          </a:prstGeom>
        </p:spPr>
        <p:txBody>
          <a:bodyPr wrap="square" lIns="0" tIns="0" rIns="0" bIns="0">
            <a:spAutoFit/>
          </a:bodyPr>
          <a:lstStyle/>
          <a:p>
            <a:pPr algn="l">
              <a:lnSpc>
                <a:spcPct val="90000"/>
              </a:lnSpc>
            </a:pPr>
            <a:r>
              <a:rPr lang="en-AU" sz="1000">
                <a:solidFill>
                  <a:schemeClr val="accent3"/>
                </a:solidFill>
              </a:rPr>
              <a:t>Australia’s National Science Agency</a:t>
            </a:r>
          </a:p>
        </p:txBody>
      </p:sp>
      <p:pic>
        <p:nvPicPr>
          <p:cNvPr id="7" name="Picture 6"/>
          <p:cNvPicPr>
            <a:picLocks noChangeAspect="1"/>
          </p:cNvPicPr>
          <p:nvPr userDrawn="1"/>
        </p:nvPicPr>
        <p:blipFill>
          <a:blip r:embed="rId2"/>
          <a:stretch>
            <a:fillRect/>
          </a:stretch>
        </p:blipFill>
        <p:spPr>
          <a:xfrm>
            <a:off x="8181552" y="4177358"/>
            <a:ext cx="720080" cy="720080"/>
          </a:xfrm>
          <a:prstGeom prst="rect">
            <a:avLst/>
          </a:prstGeom>
        </p:spPr>
      </p:pic>
    </p:spTree>
    <p:extLst>
      <p:ext uri="{BB962C8B-B14F-4D97-AF65-F5344CB8AC3E}">
        <p14:creationId xmlns:p14="http://schemas.microsoft.com/office/powerpoint/2010/main" val="374589526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Thank You Option 2">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9144000" cy="2571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Subtitle 2"/>
          <p:cNvSpPr>
            <a:spLocks noGrp="1"/>
          </p:cNvSpPr>
          <p:nvPr>
            <p:ph type="subTitle" idx="1" hasCustomPrompt="1"/>
          </p:nvPr>
        </p:nvSpPr>
        <p:spPr>
          <a:xfrm>
            <a:off x="251520" y="3075806"/>
            <a:ext cx="7200800" cy="1623109"/>
          </a:xfrm>
        </p:spPr>
        <p:txBody>
          <a:bodyPr numCol="2" spcCol="360000">
            <a:normAutofit/>
          </a:bodyPr>
          <a:lstStyle>
            <a:lvl1pPr marL="0" indent="0" algn="l">
              <a:lnSpc>
                <a:spcPct val="90000"/>
              </a:lnSpc>
              <a:spcBef>
                <a:spcPts val="3000"/>
              </a:spcBef>
              <a:buNone/>
              <a:defRPr sz="1600" b="1">
                <a:solidFill>
                  <a:schemeClr val="tx1"/>
                </a:solidFill>
              </a:defRPr>
            </a:lvl1pPr>
            <a:lvl2pPr marL="0" indent="0" algn="l">
              <a:lnSpc>
                <a:spcPct val="90000"/>
              </a:lnSpc>
              <a:spcBef>
                <a:spcPts val="0"/>
              </a:spcBef>
              <a:spcAft>
                <a:spcPts val="563"/>
              </a:spcAft>
              <a:buNone/>
              <a:defRPr sz="1600">
                <a:solidFill>
                  <a:schemeClr val="tx1"/>
                </a:solidFill>
              </a:defRPr>
            </a:lvl2pPr>
            <a:lvl3pPr marL="266400" indent="-266400" algn="l">
              <a:lnSpc>
                <a:spcPct val="90000"/>
              </a:lnSpc>
              <a:spcBef>
                <a:spcPts val="0"/>
              </a:spcBef>
              <a:buNone/>
              <a:tabLst>
                <a:tab pos="356400" algn="l"/>
              </a:tabLst>
              <a:defRPr sz="1600">
                <a:solidFill>
                  <a:schemeClr val="tx1"/>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a:t>Click to edit Master text styles</a:t>
            </a:r>
          </a:p>
          <a:p>
            <a:pPr lvl="1"/>
            <a:r>
              <a:rPr lang="en-US"/>
              <a:t>Second level</a:t>
            </a:r>
          </a:p>
          <a:p>
            <a:pPr lvl="2"/>
            <a:r>
              <a:rPr lang="en-US"/>
              <a:t>Third level</a:t>
            </a:r>
          </a:p>
        </p:txBody>
      </p:sp>
      <p:sp>
        <p:nvSpPr>
          <p:cNvPr id="6" name="Rectangle 5"/>
          <p:cNvSpPr/>
          <p:nvPr userDrawn="1"/>
        </p:nvSpPr>
        <p:spPr>
          <a:xfrm>
            <a:off x="251520" y="4850173"/>
            <a:ext cx="2385416" cy="138499"/>
          </a:xfrm>
          <a:prstGeom prst="rect">
            <a:avLst/>
          </a:prstGeom>
        </p:spPr>
        <p:txBody>
          <a:bodyPr wrap="square" lIns="0" tIns="0" rIns="0" bIns="0">
            <a:spAutoFit/>
          </a:bodyPr>
          <a:lstStyle/>
          <a:p>
            <a:pPr algn="l">
              <a:lnSpc>
                <a:spcPct val="90000"/>
              </a:lnSpc>
            </a:pPr>
            <a:r>
              <a:rPr lang="en-AU" sz="1000">
                <a:solidFill>
                  <a:schemeClr val="accent3"/>
                </a:solidFill>
              </a:rPr>
              <a:t>Australia’s National Science Agency</a:t>
            </a:r>
          </a:p>
        </p:txBody>
      </p:sp>
      <p:pic>
        <p:nvPicPr>
          <p:cNvPr id="5" name="Picture 4">
            <a:extLst>
              <a:ext uri="{FF2B5EF4-FFF2-40B4-BE49-F238E27FC236}">
                <a16:creationId xmlns:a16="http://schemas.microsoft.com/office/drawing/2014/main" id="{8ED2A108-B854-40BC-AA72-4E9E7C74E58A}"/>
              </a:ext>
            </a:extLst>
          </p:cNvPr>
          <p:cNvPicPr>
            <a:picLocks noChangeAspect="1"/>
          </p:cNvPicPr>
          <p:nvPr userDrawn="1"/>
        </p:nvPicPr>
        <p:blipFill>
          <a:blip r:embed="rId2"/>
          <a:stretch>
            <a:fillRect/>
          </a:stretch>
        </p:blipFill>
        <p:spPr>
          <a:xfrm>
            <a:off x="8181552" y="4177358"/>
            <a:ext cx="720080" cy="720080"/>
          </a:xfrm>
          <a:prstGeom prst="rect">
            <a:avLst/>
          </a:prstGeom>
        </p:spPr>
      </p:pic>
    </p:spTree>
    <p:extLst>
      <p:ext uri="{BB962C8B-B14F-4D97-AF65-F5344CB8AC3E}">
        <p14:creationId xmlns:p14="http://schemas.microsoft.com/office/powerpoint/2010/main" val="112066690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userDrawn="1">
  <p:cSld name="Title Slide + globe B">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4572000" y="0"/>
            <a:ext cx="4572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userDrawn="1">
            <p:ph type="ctrTitle"/>
          </p:nvPr>
        </p:nvSpPr>
        <p:spPr>
          <a:xfrm>
            <a:off x="251520" y="2054777"/>
            <a:ext cx="2016224" cy="1728192"/>
          </a:xfrm>
        </p:spPr>
        <p:txBody>
          <a:bodyPr anchor="b" anchorCtr="0">
            <a:normAutofit/>
          </a:bodyPr>
          <a:lstStyle>
            <a:lvl1pPr algn="l">
              <a:lnSpc>
                <a:spcPct val="90000"/>
              </a:lnSpc>
              <a:defRPr sz="3600" b="0">
                <a:solidFill>
                  <a:schemeClr val="accent3"/>
                </a:solidFill>
              </a:defRPr>
            </a:lvl1pPr>
          </a:lstStyle>
          <a:p>
            <a:r>
              <a:rPr lang="en-US"/>
              <a:t>Click to edit Master title style</a:t>
            </a:r>
            <a:endParaRPr lang="en-AU"/>
          </a:p>
        </p:txBody>
      </p:sp>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1520" y="267494"/>
            <a:ext cx="720080" cy="720080"/>
          </a:xfrm>
          <a:prstGeom prst="rect">
            <a:avLst/>
          </a:prstGeom>
        </p:spPr>
      </p:pic>
      <p:sp>
        <p:nvSpPr>
          <p:cNvPr id="11" name="Rectangle 10"/>
          <p:cNvSpPr/>
          <p:nvPr userDrawn="1"/>
        </p:nvSpPr>
        <p:spPr>
          <a:xfrm>
            <a:off x="251520" y="4850173"/>
            <a:ext cx="2385416" cy="138499"/>
          </a:xfrm>
          <a:prstGeom prst="rect">
            <a:avLst/>
          </a:prstGeom>
        </p:spPr>
        <p:txBody>
          <a:bodyPr wrap="square" lIns="0" tIns="0" rIns="0" bIns="0">
            <a:spAutoFit/>
          </a:bodyPr>
          <a:lstStyle/>
          <a:p>
            <a:pPr algn="l">
              <a:lnSpc>
                <a:spcPct val="90000"/>
              </a:lnSpc>
            </a:pPr>
            <a:r>
              <a:rPr lang="en-AU" sz="1000">
                <a:solidFill>
                  <a:schemeClr val="accent3"/>
                </a:solidFill>
              </a:rPr>
              <a:t>Australia’s National Science Agency</a:t>
            </a:r>
          </a:p>
        </p:txBody>
      </p:sp>
      <p:pic>
        <p:nvPicPr>
          <p:cNvPr id="6" name="Picture 5">
            <a:extLst>
              <a:ext uri="{FF2B5EF4-FFF2-40B4-BE49-F238E27FC236}">
                <a16:creationId xmlns:a16="http://schemas.microsoft.com/office/drawing/2014/main" id="{99B53703-8E60-4B54-AC3E-B056BED151E0}"/>
              </a:ext>
            </a:extLst>
          </p:cNvPr>
          <p:cNvPicPr>
            <a:picLocks noChangeAspect="1"/>
          </p:cNvPicPr>
          <p:nvPr userDrawn="1"/>
        </p:nvPicPr>
        <p:blipFill>
          <a:blip r:embed="rId3">
            <a:extLst>
              <a:ext uri="{28A0092B-C50C-407E-A947-70E740481C1C}">
                <a14:useLocalDpi xmlns:a14="http://schemas.microsoft.com/office/drawing/2010/main"/>
              </a:ext>
            </a:extLst>
          </a:blip>
          <a:srcRect/>
          <a:stretch/>
        </p:blipFill>
        <p:spPr>
          <a:xfrm>
            <a:off x="2411759" y="411510"/>
            <a:ext cx="4320479" cy="4320479"/>
          </a:xfrm>
          <a:prstGeom prst="rect">
            <a:avLst/>
          </a:prstGeom>
        </p:spPr>
      </p:pic>
    </p:spTree>
    <p:extLst>
      <p:ext uri="{BB962C8B-B14F-4D97-AF65-F5344CB8AC3E}">
        <p14:creationId xmlns:p14="http://schemas.microsoft.com/office/powerpoint/2010/main" val="3000158073"/>
      </p:ext>
    </p:extLst>
  </p:cSld>
  <p:clrMapOvr>
    <a:masterClrMapping/>
  </p:clrMapOvr>
  <p:extLst>
    <p:ext uri="{DCECCB84-F9BA-43D5-87BE-67443E8EF086}">
      <p15:sldGuideLst xmlns:p15="http://schemas.microsoft.com/office/powerpoint/2012/main">
        <p15:guide id="1" pos="2880">
          <p15:clr>
            <a:srgbClr val="FBAE40"/>
          </p15:clr>
        </p15:guide>
        <p15:guide id="2" orient="horz" pos="1620">
          <p15:clr>
            <a:srgbClr val="FBAE40"/>
          </p15:clr>
        </p15:guide>
        <p15:guide id="3" pos="5602">
          <p15:clr>
            <a:srgbClr val="FBAE40"/>
          </p15:clr>
        </p15:guide>
        <p15:guide id="4" pos="158">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Statement Layout">
    <p:spTree>
      <p:nvGrpSpPr>
        <p:cNvPr id="1" name=""/>
        <p:cNvGrpSpPr/>
        <p:nvPr/>
      </p:nvGrpSpPr>
      <p:grpSpPr>
        <a:xfrm>
          <a:off x="0" y="0"/>
          <a:ext cx="0" cy="0"/>
          <a:chOff x="0" y="0"/>
          <a:chExt cx="0" cy="0"/>
        </a:xfrm>
      </p:grpSpPr>
      <p:sp>
        <p:nvSpPr>
          <p:cNvPr id="3" name="Picture Placeholder 5">
            <a:extLst>
              <a:ext uri="{FF2B5EF4-FFF2-40B4-BE49-F238E27FC236}">
                <a16:creationId xmlns:a16="http://schemas.microsoft.com/office/drawing/2014/main" id="{17B52948-05FD-444E-9ADC-BA5285595A75}"/>
              </a:ext>
            </a:extLst>
          </p:cNvPr>
          <p:cNvSpPr>
            <a:spLocks noGrp="1"/>
          </p:cNvSpPr>
          <p:nvPr>
            <p:ph type="pic" sz="quarter" idx="12"/>
          </p:nvPr>
        </p:nvSpPr>
        <p:spPr>
          <a:xfrm>
            <a:off x="4571999" y="0"/>
            <a:ext cx="4563963" cy="5143500"/>
          </a:xfrm>
          <a:solidFill>
            <a:schemeClr val="accent1"/>
          </a:solidFill>
          <a:ln>
            <a:noFill/>
          </a:ln>
        </p:spPr>
        <p:txBody>
          <a:bodyPr anchor="ctr" anchorCtr="0"/>
          <a:lstStyle>
            <a:lvl1pPr marL="0" indent="0" algn="ctr">
              <a:buNone/>
              <a:defRPr/>
            </a:lvl1pPr>
          </a:lstStyle>
          <a:p>
            <a:r>
              <a:rPr lang="en-US"/>
              <a:t>Click icon to add picture</a:t>
            </a:r>
            <a:endParaRPr lang="en-AU"/>
          </a:p>
        </p:txBody>
      </p:sp>
      <p:sp>
        <p:nvSpPr>
          <p:cNvPr id="5" name="Content Placeholder 2"/>
          <p:cNvSpPr>
            <a:spLocks noGrp="1"/>
          </p:cNvSpPr>
          <p:nvPr>
            <p:ph idx="1"/>
          </p:nvPr>
        </p:nvSpPr>
        <p:spPr>
          <a:xfrm>
            <a:off x="251520" y="1851670"/>
            <a:ext cx="3960440" cy="2525068"/>
          </a:xfrm>
        </p:spPr>
        <p:txBody>
          <a:bodyPr/>
          <a:lstStyle>
            <a:lvl1pPr marL="0" indent="0">
              <a:lnSpc>
                <a:spcPct val="85000"/>
              </a:lnSpc>
              <a:spcAft>
                <a:spcPts val="0"/>
              </a:spcAft>
              <a:buFontTx/>
              <a:buNone/>
              <a:defRPr sz="4000" b="0">
                <a:solidFill>
                  <a:schemeClr val="accent3"/>
                </a:solidFill>
              </a:defRPr>
            </a:lvl1pPr>
            <a:lvl2pPr marL="0" indent="0">
              <a:lnSpc>
                <a:spcPct val="85000"/>
              </a:lnSpc>
              <a:spcAft>
                <a:spcPts val="0"/>
              </a:spcAft>
              <a:buNone/>
              <a:defRPr sz="4000" b="0">
                <a:solidFill>
                  <a:schemeClr val="accent2"/>
                </a:solidFill>
              </a:defRPr>
            </a:lvl2pPr>
            <a:lvl3pPr marL="0" indent="0">
              <a:spcBef>
                <a:spcPts val="2200"/>
              </a:spcBef>
              <a:buNone/>
              <a:defRPr b="1">
                <a:solidFill>
                  <a:srgbClr val="00313C"/>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32070623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60000" y="957262"/>
            <a:ext cx="8460000" cy="3416738"/>
          </a:xfrm>
        </p:spPr>
        <p:txBody>
          <a:bodyPr/>
          <a:lstStyle>
            <a:lvl2pPr marL="189000" indent="-188119">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8" name="Text Placeholder 7"/>
          <p:cNvSpPr>
            <a:spLocks noGrp="1"/>
          </p:cNvSpPr>
          <p:nvPr>
            <p:ph type="body" sz="quarter" idx="13"/>
          </p:nvPr>
        </p:nvSpPr>
        <p:spPr>
          <a:xfrm>
            <a:off x="360363" y="202500"/>
            <a:ext cx="8460000" cy="670337"/>
          </a:xfrm>
        </p:spPr>
        <p:txBody>
          <a:bodyPr>
            <a:noAutofit/>
          </a:bodyPr>
          <a:lstStyle>
            <a:lvl1pPr marL="0" indent="0">
              <a:lnSpc>
                <a:spcPct val="85000"/>
              </a:lnSpc>
              <a:spcBef>
                <a:spcPts val="0"/>
              </a:spcBef>
              <a:spcAft>
                <a:spcPts val="212"/>
              </a:spcAft>
              <a:buNone/>
              <a:defRPr sz="2700" b="1">
                <a:solidFill>
                  <a:schemeClr val="accent2"/>
                </a:solidFill>
              </a:defRPr>
            </a:lvl1pPr>
            <a:lvl2pPr marL="0" indent="0">
              <a:lnSpc>
                <a:spcPct val="85000"/>
              </a:lnSpc>
              <a:spcBef>
                <a:spcPts val="0"/>
              </a:spcBef>
              <a:buNone/>
              <a:defRPr sz="1650" b="1">
                <a:solidFill>
                  <a:schemeClr val="accent2"/>
                </a:solidFill>
              </a:defRPr>
            </a:lvl2pPr>
            <a:lvl3pPr>
              <a:buNone/>
              <a:defRPr sz="2100">
                <a:solidFill>
                  <a:srgbClr val="00A9CE"/>
                </a:solidFill>
              </a:defRPr>
            </a:lvl3pPr>
            <a:lvl4pPr>
              <a:buNone/>
              <a:defRPr sz="2100">
                <a:solidFill>
                  <a:srgbClr val="00A9CE"/>
                </a:solidFill>
              </a:defRPr>
            </a:lvl4pPr>
            <a:lvl5pPr>
              <a:buNone/>
              <a:defRPr sz="2100">
                <a:solidFill>
                  <a:srgbClr val="00A9CE"/>
                </a:solidFill>
              </a:defRPr>
            </a:lvl5pPr>
          </a:lstStyle>
          <a:p>
            <a:pPr lvl="0"/>
            <a:r>
              <a:rPr lang="en-US" dirty="0"/>
              <a:t>Click to edit Master text styles</a:t>
            </a:r>
          </a:p>
        </p:txBody>
      </p:sp>
      <p:sp>
        <p:nvSpPr>
          <p:cNvPr id="4" name="Footer Placeholder 4"/>
          <p:cNvSpPr>
            <a:spLocks noGrp="1"/>
          </p:cNvSpPr>
          <p:nvPr>
            <p:ph type="ftr" sz="quarter" idx="14"/>
          </p:nvPr>
        </p:nvSpPr>
        <p:spPr/>
        <p:txBody>
          <a:bodyPr/>
          <a:lstStyle>
            <a:lvl1pPr>
              <a:defRPr/>
            </a:lvl1pPr>
          </a:lstStyle>
          <a:p>
            <a:r>
              <a:rPr lang="en-AU" dirty="0"/>
              <a:t>CSIRO -  Advanced Hydrogeochemistry</a:t>
            </a:r>
          </a:p>
        </p:txBody>
      </p:sp>
    </p:spTree>
    <p:extLst>
      <p:ext uri="{BB962C8B-B14F-4D97-AF65-F5344CB8AC3E}">
        <p14:creationId xmlns:p14="http://schemas.microsoft.com/office/powerpoint/2010/main" val="373827792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AU"/>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AU"/>
          </a:p>
        </p:txBody>
      </p:sp>
      <p:sp>
        <p:nvSpPr>
          <p:cNvPr id="4" name="Date Placeholder 3"/>
          <p:cNvSpPr>
            <a:spLocks noGrp="1"/>
          </p:cNvSpPr>
          <p:nvPr>
            <p:ph type="dt" sz="half" idx="10"/>
          </p:nvPr>
        </p:nvSpPr>
        <p:spPr>
          <a:xfrm>
            <a:off x="628650" y="4767263"/>
            <a:ext cx="2057400" cy="273844"/>
          </a:xfrm>
          <a:prstGeom prst="rect">
            <a:avLst/>
          </a:prstGeom>
        </p:spPr>
        <p:txBody>
          <a:bodyPr/>
          <a:lstStyle/>
          <a:p>
            <a:fld id="{9973304D-8F36-481D-85ED-B8F7E6130E82}" type="datetimeFigureOut">
              <a:rPr lang="en-AU" smtClean="0"/>
              <a:t>4/09/2023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BCF37712-F8DD-4A45-9AD3-1668850E043F}" type="slidenum">
              <a:rPr lang="en-AU" smtClean="0"/>
              <a:t>‹#›</a:t>
            </a:fld>
            <a:endParaRPr lang="en-AU"/>
          </a:p>
        </p:txBody>
      </p:sp>
    </p:spTree>
    <p:extLst>
      <p:ext uri="{BB962C8B-B14F-4D97-AF65-F5344CB8AC3E}">
        <p14:creationId xmlns:p14="http://schemas.microsoft.com/office/powerpoint/2010/main" val="223825111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slide" type="title">
  <p:cSld name="2_Title slide">
    <p:bg>
      <p:bgPr>
        <a:blipFill>
          <a:blip r:embed="rId2">
            <a:alphaModFix/>
          </a:blip>
          <a:stretch>
            <a:fillRect/>
          </a:stretch>
        </a:blipFill>
        <a:effectLst/>
      </p:bgPr>
    </p:bg>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260100" y="226466"/>
            <a:ext cx="6293700" cy="738900"/>
          </a:xfrm>
          <a:prstGeom prst="rect">
            <a:avLst/>
          </a:prstGeom>
        </p:spPr>
        <p:txBody>
          <a:bodyPr spcFirstLastPara="1" wrap="square" lIns="91425" tIns="91425" rIns="91425" bIns="91425" anchor="b" anchorCtr="0">
            <a:normAutofit/>
          </a:bodyPr>
          <a:lstStyle>
            <a:lvl1pPr lvl="0">
              <a:spcBef>
                <a:spcPts val="0"/>
              </a:spcBef>
              <a:spcAft>
                <a:spcPts val="0"/>
              </a:spcAft>
              <a:buClr>
                <a:srgbClr val="1B3E93"/>
              </a:buClr>
              <a:buSzPts val="2400"/>
              <a:buNone/>
              <a:defRPr sz="2400">
                <a:solidFill>
                  <a:srgbClr val="1B3E93"/>
                </a:solidFill>
              </a:defRPr>
            </a:lvl1pPr>
            <a:lvl2pPr lvl="1">
              <a:spcBef>
                <a:spcPts val="0"/>
              </a:spcBef>
              <a:spcAft>
                <a:spcPts val="0"/>
              </a:spcAft>
              <a:buSzPts val="5200"/>
              <a:buNone/>
              <a:defRPr sz="5200"/>
            </a:lvl2pPr>
            <a:lvl3pPr lvl="2">
              <a:spcBef>
                <a:spcPts val="0"/>
              </a:spcBef>
              <a:spcAft>
                <a:spcPts val="0"/>
              </a:spcAft>
              <a:buSzPts val="5200"/>
              <a:buNone/>
              <a:defRPr sz="5200"/>
            </a:lvl3pPr>
            <a:lvl4pPr lvl="3">
              <a:spcBef>
                <a:spcPts val="0"/>
              </a:spcBef>
              <a:spcAft>
                <a:spcPts val="0"/>
              </a:spcAft>
              <a:buSzPts val="5200"/>
              <a:buNone/>
              <a:defRPr sz="5200"/>
            </a:lvl4pPr>
            <a:lvl5pPr lvl="4">
              <a:spcBef>
                <a:spcPts val="0"/>
              </a:spcBef>
              <a:spcAft>
                <a:spcPts val="0"/>
              </a:spcAft>
              <a:buSzPts val="5200"/>
              <a:buNone/>
              <a:defRPr sz="5200"/>
            </a:lvl5pPr>
            <a:lvl6pPr lvl="5">
              <a:spcBef>
                <a:spcPts val="0"/>
              </a:spcBef>
              <a:spcAft>
                <a:spcPts val="0"/>
              </a:spcAft>
              <a:buSzPts val="5200"/>
              <a:buNone/>
              <a:defRPr sz="5200"/>
            </a:lvl6pPr>
            <a:lvl7pPr lvl="6">
              <a:spcBef>
                <a:spcPts val="0"/>
              </a:spcBef>
              <a:spcAft>
                <a:spcPts val="0"/>
              </a:spcAft>
              <a:buSzPts val="5200"/>
              <a:buNone/>
              <a:defRPr sz="5200"/>
            </a:lvl7pPr>
            <a:lvl8pPr lvl="7">
              <a:spcBef>
                <a:spcPts val="0"/>
              </a:spcBef>
              <a:spcAft>
                <a:spcPts val="0"/>
              </a:spcAft>
              <a:buSzPts val="5200"/>
              <a:buNone/>
              <a:defRPr sz="5200"/>
            </a:lvl8pPr>
            <a:lvl9pPr lvl="8">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260101" y="1805250"/>
            <a:ext cx="4638600" cy="2227200"/>
          </a:xfrm>
          <a:prstGeom prst="rect">
            <a:avLst/>
          </a:prstGeom>
        </p:spPr>
        <p:txBody>
          <a:bodyPr spcFirstLastPara="1" wrap="square" lIns="91425" tIns="91425" rIns="91425" bIns="91425" anchor="t" anchorCtr="0">
            <a:normAutofit/>
          </a:bodyPr>
          <a:lstStyle>
            <a:lvl1pPr lvl="0">
              <a:spcBef>
                <a:spcPts val="0"/>
              </a:spcBef>
              <a:spcAft>
                <a:spcPts val="0"/>
              </a:spcAft>
              <a:buClr>
                <a:schemeClr val="dk1"/>
              </a:buClr>
              <a:buSzPts val="1800"/>
              <a:buFont typeface="Open Sans Light"/>
              <a:buNone/>
              <a:defRPr>
                <a:solidFill>
                  <a:schemeClr val="dk1"/>
                </a:solidFill>
                <a:latin typeface="Open Sans Light"/>
                <a:ea typeface="Open Sans Light"/>
                <a:cs typeface="Open Sans Light"/>
                <a:sym typeface="Open Sans Ligh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 name="Google Shape;12;p2"/>
          <p:cNvSpPr txBox="1">
            <a:spLocks noGrp="1"/>
          </p:cNvSpPr>
          <p:nvPr>
            <p:ph type="ctrTitle" idx="2"/>
          </p:nvPr>
        </p:nvSpPr>
        <p:spPr>
          <a:xfrm>
            <a:off x="260100" y="872241"/>
            <a:ext cx="6293700" cy="597300"/>
          </a:xfrm>
          <a:prstGeom prst="rect">
            <a:avLst/>
          </a:prstGeom>
        </p:spPr>
        <p:txBody>
          <a:bodyPr spcFirstLastPara="1" wrap="square" lIns="91425" tIns="91425" rIns="91425" bIns="91425" anchor="t" anchorCtr="0">
            <a:normAutofit/>
          </a:bodyPr>
          <a:lstStyle>
            <a:lvl1pPr lvl="0" rtl="0">
              <a:spcBef>
                <a:spcPts val="0"/>
              </a:spcBef>
              <a:spcAft>
                <a:spcPts val="0"/>
              </a:spcAft>
              <a:buClr>
                <a:schemeClr val="lt1"/>
              </a:buClr>
              <a:buSzPts val="2400"/>
              <a:buNone/>
              <a:defRPr sz="2400">
                <a:solidFill>
                  <a:schemeClr val="lt1"/>
                </a:solidFill>
              </a:defRPr>
            </a:lvl1pPr>
            <a:lvl2pPr lvl="1" rtl="0">
              <a:spcBef>
                <a:spcPts val="0"/>
              </a:spcBef>
              <a:spcAft>
                <a:spcPts val="0"/>
              </a:spcAft>
              <a:buSzPts val="5200"/>
              <a:buNone/>
              <a:defRPr sz="5200"/>
            </a:lvl2pPr>
            <a:lvl3pPr lvl="2" rtl="0">
              <a:spcBef>
                <a:spcPts val="0"/>
              </a:spcBef>
              <a:spcAft>
                <a:spcPts val="0"/>
              </a:spcAft>
              <a:buSzPts val="5200"/>
              <a:buNone/>
              <a:defRPr sz="5200"/>
            </a:lvl3pPr>
            <a:lvl4pPr lvl="3" rtl="0">
              <a:spcBef>
                <a:spcPts val="0"/>
              </a:spcBef>
              <a:spcAft>
                <a:spcPts val="0"/>
              </a:spcAft>
              <a:buSzPts val="5200"/>
              <a:buNone/>
              <a:defRPr sz="5200"/>
            </a:lvl4pPr>
            <a:lvl5pPr lvl="4" rtl="0">
              <a:spcBef>
                <a:spcPts val="0"/>
              </a:spcBef>
              <a:spcAft>
                <a:spcPts val="0"/>
              </a:spcAft>
              <a:buSzPts val="5200"/>
              <a:buNone/>
              <a:defRPr sz="5200"/>
            </a:lvl5pPr>
            <a:lvl6pPr lvl="5" rtl="0">
              <a:spcBef>
                <a:spcPts val="0"/>
              </a:spcBef>
              <a:spcAft>
                <a:spcPts val="0"/>
              </a:spcAft>
              <a:buSzPts val="5200"/>
              <a:buNone/>
              <a:defRPr sz="5200"/>
            </a:lvl6pPr>
            <a:lvl7pPr lvl="6" rtl="0">
              <a:spcBef>
                <a:spcPts val="0"/>
              </a:spcBef>
              <a:spcAft>
                <a:spcPts val="0"/>
              </a:spcAft>
              <a:buSzPts val="5200"/>
              <a:buNone/>
              <a:defRPr sz="5200"/>
            </a:lvl7pPr>
            <a:lvl8pPr lvl="7" rtl="0">
              <a:spcBef>
                <a:spcPts val="0"/>
              </a:spcBef>
              <a:spcAft>
                <a:spcPts val="0"/>
              </a:spcAft>
              <a:buSzPts val="5200"/>
              <a:buNone/>
              <a:defRPr sz="5200"/>
            </a:lvl8pPr>
            <a:lvl9pPr lvl="8" rtl="0">
              <a:spcBef>
                <a:spcPts val="0"/>
              </a:spcBef>
              <a:spcAft>
                <a:spcPts val="0"/>
              </a:spcAft>
              <a:buSzPts val="5200"/>
              <a:buNone/>
              <a:defRPr sz="5200"/>
            </a:lvl9pPr>
          </a:lstStyle>
          <a:p>
            <a:endParaRPr/>
          </a:p>
        </p:txBody>
      </p:sp>
    </p:spTree>
    <p:extLst>
      <p:ext uri="{BB962C8B-B14F-4D97-AF65-F5344CB8AC3E}">
        <p14:creationId xmlns:p14="http://schemas.microsoft.com/office/powerpoint/2010/main" val="3153392926"/>
      </p:ext>
    </p:extLst>
  </p:cSld>
  <p:clrMapOvr>
    <a:masterClrMapping/>
  </p:clrMapOvr>
  <p:extLst>
    <p:ext uri="{DCECCB84-F9BA-43D5-87BE-67443E8EF086}">
      <p15:sldGuideLst xmlns:p15="http://schemas.microsoft.com/office/powerpoint/2012/main">
        <p15:guide id="1" pos="227">
          <p15:clr>
            <a:srgbClr val="FA7B17"/>
          </p15:clr>
        </p15:guide>
        <p15:guide id="2" orient="horz" pos="1137">
          <p15:clr>
            <a:srgbClr val="FA7B17"/>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 dark">
    <p:bg>
      <p:bgPr>
        <a:solidFill>
          <a:schemeClr val="accent2"/>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sz="24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itle 3"/>
          <p:cNvSpPr>
            <a:spLocks noGrp="1"/>
          </p:cNvSpPr>
          <p:nvPr>
            <p:ph type="title"/>
          </p:nvPr>
        </p:nvSpPr>
        <p:spPr/>
        <p:txBody>
          <a:bodyPr/>
          <a:lstStyle>
            <a:lvl1pPr>
              <a:defRPr>
                <a:solidFill>
                  <a:schemeClr val="accent1"/>
                </a:solidFill>
              </a:defRPr>
            </a:lvl1pPr>
          </a:lstStyle>
          <a:p>
            <a:r>
              <a:rPr lang="en-US"/>
              <a:t>Click to edit Master title style</a:t>
            </a:r>
            <a:endParaRPr lang="en-AU"/>
          </a:p>
        </p:txBody>
      </p:sp>
      <p:sp>
        <p:nvSpPr>
          <p:cNvPr id="6" name="Footer Placeholder 5"/>
          <p:cNvSpPr>
            <a:spLocks noGrp="1"/>
          </p:cNvSpPr>
          <p:nvPr>
            <p:ph type="ftr" sz="quarter" idx="10"/>
          </p:nvPr>
        </p:nvSpPr>
        <p:spPr/>
        <p:txBody>
          <a:bodyPr/>
          <a:lstStyle>
            <a:lvl1pPr>
              <a:defRPr>
                <a:solidFill>
                  <a:schemeClr val="bg1"/>
                </a:solidFill>
              </a:defRPr>
            </a:lvl1pPr>
          </a:lstStyle>
          <a:p>
            <a:r>
              <a:rPr lang="en-AU"/>
              <a:t>Presentation title  |  Presenter name</a:t>
            </a:r>
          </a:p>
        </p:txBody>
      </p:sp>
      <p:sp>
        <p:nvSpPr>
          <p:cNvPr id="7" name="Slide Number Placeholder 6"/>
          <p:cNvSpPr>
            <a:spLocks noGrp="1"/>
          </p:cNvSpPr>
          <p:nvPr>
            <p:ph type="sldNum" sz="quarter" idx="11"/>
          </p:nvPr>
        </p:nvSpPr>
        <p:spPr/>
        <p:txBody>
          <a:bodyPr/>
          <a:lstStyle>
            <a:lvl1pPr>
              <a:defRPr>
                <a:solidFill>
                  <a:schemeClr val="bg1"/>
                </a:solidFill>
              </a:defRPr>
            </a:lvl1pPr>
          </a:lstStyle>
          <a:p>
            <a:fld id="{2ABE124A-B5C5-46E0-B944-45307B126769}" type="slidenum">
              <a:rPr lang="en-AU" smtClean="0"/>
              <a:pPr/>
              <a:t>‹#›</a:t>
            </a:fld>
            <a:r>
              <a:rPr lang="en-AU"/>
              <a:t>  |</a:t>
            </a:r>
          </a:p>
        </p:txBody>
      </p:sp>
    </p:spTree>
    <p:extLst>
      <p:ext uri="{BB962C8B-B14F-4D97-AF65-F5344CB8AC3E}">
        <p14:creationId xmlns:p14="http://schemas.microsoft.com/office/powerpoint/2010/main" val="222426976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9"/>
        <p:cNvGrpSpPr/>
        <p:nvPr/>
      </p:nvGrpSpPr>
      <p:grpSpPr>
        <a:xfrm>
          <a:off x="0" y="0"/>
          <a:ext cx="0" cy="0"/>
          <a:chOff x="0" y="0"/>
          <a:chExt cx="0" cy="0"/>
        </a:xfrm>
      </p:grpSpPr>
      <p:sp>
        <p:nvSpPr>
          <p:cNvPr id="30" name="Google Shape;30;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1" name="Google Shape;31;p6"/>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2" name="Google Shape;32;p6"/>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3" name="Google Shape;33;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pic>
        <p:nvPicPr>
          <p:cNvPr id="34" name="Google Shape;34;p6"/>
          <p:cNvPicPr preferRelativeResize="0"/>
          <p:nvPr/>
        </p:nvPicPr>
        <p:blipFill>
          <a:blip r:embed="rId2" cstate="hqprint">
            <a:alphaModFix/>
            <a:extLst>
              <a:ext uri="{28A0092B-C50C-407E-A947-70E740481C1C}">
                <a14:useLocalDpi xmlns:a14="http://schemas.microsoft.com/office/drawing/2010/main"/>
              </a:ext>
            </a:extLst>
          </a:blip>
          <a:stretch>
            <a:fillRect/>
          </a:stretch>
        </p:blipFill>
        <p:spPr>
          <a:xfrm>
            <a:off x="7651999" y="0"/>
            <a:ext cx="1491995" cy="853576"/>
          </a:xfrm>
          <a:prstGeom prst="rect">
            <a:avLst/>
          </a:prstGeom>
          <a:noFill/>
          <a:ln>
            <a:noFill/>
          </a:ln>
        </p:spPr>
      </p:pic>
      <p:sp>
        <p:nvSpPr>
          <p:cNvPr id="35" name="Google Shape;35;p6"/>
          <p:cNvSpPr txBox="1"/>
          <p:nvPr/>
        </p:nvSpPr>
        <p:spPr>
          <a:xfrm>
            <a:off x="260100" y="4663217"/>
            <a:ext cx="33357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800">
                <a:solidFill>
                  <a:schemeClr val="dk2"/>
                </a:solidFill>
                <a:latin typeface="Open Sans"/>
                <a:ea typeface="Open Sans"/>
                <a:cs typeface="Open Sans"/>
                <a:sym typeface="Open Sans"/>
              </a:rPr>
              <a:t>CC BY 4.0</a:t>
            </a:r>
            <a:r>
              <a:rPr lang="en-GB" sz="800">
                <a:solidFill>
                  <a:schemeClr val="dk2"/>
                </a:solidFill>
                <a:latin typeface="Open Sans Light"/>
                <a:ea typeface="Open Sans Light"/>
                <a:cs typeface="Open Sans Light"/>
                <a:sym typeface="Open Sans Light"/>
              </a:rPr>
              <a:t> Macquarie University</a:t>
            </a:r>
            <a:endParaRPr sz="800">
              <a:solidFill>
                <a:schemeClr val="dk2"/>
              </a:solidFill>
              <a:latin typeface="Open Sans Light"/>
              <a:ea typeface="Open Sans Light"/>
              <a:cs typeface="Open Sans Light"/>
              <a:sym typeface="Open Sans Light"/>
            </a:endParaRPr>
          </a:p>
        </p:txBody>
      </p:sp>
    </p:spTree>
    <p:extLst>
      <p:ext uri="{BB962C8B-B14F-4D97-AF65-F5344CB8AC3E}">
        <p14:creationId xmlns:p14="http://schemas.microsoft.com/office/powerpoint/2010/main" val="354109475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3"/>
        <p:cNvGrpSpPr/>
        <p:nvPr/>
      </p:nvGrpSpPr>
      <p:grpSpPr>
        <a:xfrm>
          <a:off x="0" y="0"/>
          <a:ext cx="0" cy="0"/>
          <a:chOff x="0" y="0"/>
          <a:chExt cx="0" cy="0"/>
        </a:xfrm>
      </p:grpSpPr>
      <p:sp>
        <p:nvSpPr>
          <p:cNvPr id="24" name="Google Shape;24;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Clr>
                <a:srgbClr val="1B3E93"/>
              </a:buClr>
              <a:buSzPts val="2800"/>
              <a:buNone/>
              <a:defRPr>
                <a:solidFill>
                  <a:srgbClr val="1B3E93"/>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5" name="Google Shape;25;p5"/>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26" name="Google Shape;26;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pic>
        <p:nvPicPr>
          <p:cNvPr id="27" name="Google Shape;27;p5"/>
          <p:cNvPicPr preferRelativeResize="0"/>
          <p:nvPr/>
        </p:nvPicPr>
        <p:blipFill>
          <a:blip r:embed="rId2" cstate="hqprint">
            <a:alphaModFix/>
            <a:extLst>
              <a:ext uri="{28A0092B-C50C-407E-A947-70E740481C1C}">
                <a14:useLocalDpi xmlns:a14="http://schemas.microsoft.com/office/drawing/2010/main"/>
              </a:ext>
            </a:extLst>
          </a:blip>
          <a:stretch>
            <a:fillRect/>
          </a:stretch>
        </p:blipFill>
        <p:spPr>
          <a:xfrm>
            <a:off x="7651999" y="0"/>
            <a:ext cx="1491995" cy="853576"/>
          </a:xfrm>
          <a:prstGeom prst="rect">
            <a:avLst/>
          </a:prstGeom>
          <a:noFill/>
          <a:ln>
            <a:noFill/>
          </a:ln>
        </p:spPr>
      </p:pic>
      <p:sp>
        <p:nvSpPr>
          <p:cNvPr id="28" name="Google Shape;28;p5"/>
          <p:cNvSpPr txBox="1"/>
          <p:nvPr/>
        </p:nvSpPr>
        <p:spPr>
          <a:xfrm>
            <a:off x="260100" y="4663217"/>
            <a:ext cx="33357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800">
                <a:solidFill>
                  <a:schemeClr val="dk2"/>
                </a:solidFill>
                <a:latin typeface="Open Sans"/>
                <a:ea typeface="Open Sans"/>
                <a:cs typeface="Open Sans"/>
                <a:sym typeface="Open Sans"/>
              </a:rPr>
              <a:t>CC BY 4.0</a:t>
            </a:r>
            <a:r>
              <a:rPr lang="en-GB" sz="800">
                <a:solidFill>
                  <a:schemeClr val="dk2"/>
                </a:solidFill>
                <a:latin typeface="Open Sans Light"/>
                <a:ea typeface="Open Sans Light"/>
                <a:cs typeface="Open Sans Light"/>
                <a:sym typeface="Open Sans Light"/>
              </a:rPr>
              <a:t> Macquarie University</a:t>
            </a:r>
            <a:endParaRPr sz="800">
              <a:solidFill>
                <a:schemeClr val="dk2"/>
              </a:solidFill>
              <a:latin typeface="Open Sans Light"/>
              <a:ea typeface="Open Sans Light"/>
              <a:cs typeface="Open Sans Light"/>
              <a:sym typeface="Open Sans Light"/>
            </a:endParaRPr>
          </a:p>
        </p:txBody>
      </p:sp>
    </p:spTree>
    <p:extLst>
      <p:ext uri="{BB962C8B-B14F-4D97-AF65-F5344CB8AC3E}">
        <p14:creationId xmlns:p14="http://schemas.microsoft.com/office/powerpoint/2010/main" val="16000637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03313" y="61912"/>
            <a:ext cx="7429500" cy="701279"/>
          </a:xfrm>
        </p:spPr>
        <p:txBody>
          <a:bodyPr/>
          <a:lstStyle/>
          <a:p>
            <a:r>
              <a:rPr lang="en-US"/>
              <a:t>Click to edit Master title style</a:t>
            </a:r>
            <a:endParaRPr lang="en-AU"/>
          </a:p>
        </p:txBody>
      </p:sp>
      <p:sp>
        <p:nvSpPr>
          <p:cNvPr id="3" name="Text Placeholder 2"/>
          <p:cNvSpPr>
            <a:spLocks noGrp="1"/>
          </p:cNvSpPr>
          <p:nvPr>
            <p:ph type="body" sz="half" idx="1"/>
          </p:nvPr>
        </p:nvSpPr>
        <p:spPr>
          <a:xfrm>
            <a:off x="1092201" y="1038225"/>
            <a:ext cx="3605213" cy="36433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4849813" y="1038225"/>
            <a:ext cx="3606800" cy="36433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Rectangle 33">
            <a:extLst>
              <a:ext uri="{FF2B5EF4-FFF2-40B4-BE49-F238E27FC236}">
                <a16:creationId xmlns:a16="http://schemas.microsoft.com/office/drawing/2014/main" id="{6DFFBB99-09B4-64A0-D03C-F2A431558B3E}"/>
              </a:ext>
            </a:extLst>
          </p:cNvPr>
          <p:cNvSpPr>
            <a:spLocks noGrp="1" noChangeArrowheads="1"/>
          </p:cNvSpPr>
          <p:nvPr>
            <p:ph type="ftr" sz="quarter" idx="10"/>
          </p:nvPr>
        </p:nvSpPr>
        <p:spPr>
          <a:ln/>
        </p:spPr>
        <p:txBody>
          <a:bodyPr/>
          <a:lstStyle>
            <a:lvl1pPr>
              <a:defRPr/>
            </a:lvl1pPr>
          </a:lstStyle>
          <a:p>
            <a:pPr>
              <a:defRPr/>
            </a:pPr>
            <a:r>
              <a:rPr lang="en-AU"/>
              <a:t>M414 - Hydrogeochemistry of NW Yilgarn</a:t>
            </a:r>
          </a:p>
        </p:txBody>
      </p:sp>
    </p:spTree>
    <p:extLst>
      <p:ext uri="{BB962C8B-B14F-4D97-AF65-F5344CB8AC3E}">
        <p14:creationId xmlns:p14="http://schemas.microsoft.com/office/powerpoint/2010/main" val="50456711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userDrawn="1">
            <p:ph type="ctrTitle"/>
          </p:nvPr>
        </p:nvSpPr>
        <p:spPr>
          <a:xfrm>
            <a:off x="251520" y="1779662"/>
            <a:ext cx="3600400" cy="1728192"/>
          </a:xfrm>
        </p:spPr>
        <p:txBody>
          <a:bodyPr anchor="b" anchorCtr="0">
            <a:normAutofit/>
          </a:bodyPr>
          <a:lstStyle>
            <a:lvl1pPr algn="l">
              <a:lnSpc>
                <a:spcPct val="90000"/>
              </a:lnSpc>
              <a:defRPr sz="3600" b="0">
                <a:solidFill>
                  <a:schemeClr val="accent3"/>
                </a:solidFill>
              </a:defRPr>
            </a:lvl1pPr>
          </a:lstStyle>
          <a:p>
            <a:r>
              <a:rPr lang="en-US"/>
              <a:t>Click to edit Master title style</a:t>
            </a:r>
            <a:endParaRPr lang="en-AU"/>
          </a:p>
        </p:txBody>
      </p:sp>
      <p:sp>
        <p:nvSpPr>
          <p:cNvPr id="3" name="Subtitle 2"/>
          <p:cNvSpPr>
            <a:spLocks noGrp="1"/>
          </p:cNvSpPr>
          <p:nvPr userDrawn="1">
            <p:ph type="subTitle" idx="1"/>
          </p:nvPr>
        </p:nvSpPr>
        <p:spPr>
          <a:xfrm>
            <a:off x="251520" y="3651870"/>
            <a:ext cx="3600400" cy="576064"/>
          </a:xfrm>
        </p:spPr>
        <p:txBody>
          <a:bodyPr>
            <a:normAutofit/>
          </a:bodyPr>
          <a:lstStyle>
            <a:lvl1pPr marL="0" indent="0" algn="l">
              <a:buNone/>
              <a:defRPr sz="2000" b="0">
                <a:solidFill>
                  <a:schemeClr val="accent3"/>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a:p>
        </p:txBody>
      </p:sp>
      <p:sp>
        <p:nvSpPr>
          <p:cNvPr id="4" name="Rectangle 3"/>
          <p:cNvSpPr/>
          <p:nvPr userDrawn="1"/>
        </p:nvSpPr>
        <p:spPr>
          <a:xfrm>
            <a:off x="4572000" y="0"/>
            <a:ext cx="4572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Rectangle 10"/>
          <p:cNvSpPr/>
          <p:nvPr userDrawn="1"/>
        </p:nvSpPr>
        <p:spPr>
          <a:xfrm>
            <a:off x="251520" y="4850173"/>
            <a:ext cx="2385416" cy="138499"/>
          </a:xfrm>
          <a:prstGeom prst="rect">
            <a:avLst/>
          </a:prstGeom>
        </p:spPr>
        <p:txBody>
          <a:bodyPr wrap="square" lIns="0" tIns="0" rIns="0" bIns="0">
            <a:spAutoFit/>
          </a:bodyPr>
          <a:lstStyle/>
          <a:p>
            <a:pPr algn="l">
              <a:lnSpc>
                <a:spcPct val="90000"/>
              </a:lnSpc>
            </a:pPr>
            <a:r>
              <a:rPr lang="en-AU" sz="1000">
                <a:solidFill>
                  <a:schemeClr val="accent3"/>
                </a:solidFill>
              </a:rPr>
              <a:t>Australia’s National Science Agency</a:t>
            </a:r>
          </a:p>
        </p:txBody>
      </p:sp>
      <p:pic>
        <p:nvPicPr>
          <p:cNvPr id="7" name="Picture 6">
            <a:extLst>
              <a:ext uri="{FF2B5EF4-FFF2-40B4-BE49-F238E27FC236}">
                <a16:creationId xmlns:a16="http://schemas.microsoft.com/office/drawing/2014/main" id="{7628AE86-1CD5-4E73-826D-CE2783C6ACA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51519" y="267494"/>
            <a:ext cx="1522745" cy="720000"/>
          </a:xfrm>
          <a:prstGeom prst="rect">
            <a:avLst/>
          </a:prstGeom>
        </p:spPr>
      </p:pic>
    </p:spTree>
    <p:extLst>
      <p:ext uri="{BB962C8B-B14F-4D97-AF65-F5344CB8AC3E}">
        <p14:creationId xmlns:p14="http://schemas.microsoft.com/office/powerpoint/2010/main" val="506322686"/>
      </p:ext>
    </p:extLst>
  </p:cSld>
  <p:clrMapOvr>
    <a:masterClrMapping/>
  </p:clrMapOvr>
  <p:extLst>
    <p:ext uri="{DCECCB84-F9BA-43D5-87BE-67443E8EF086}">
      <p15:sldGuideLst xmlns:p15="http://schemas.microsoft.com/office/powerpoint/2012/main">
        <p15:guide id="1" pos="2880">
          <p15:clr>
            <a:srgbClr val="FBAE40"/>
          </p15:clr>
        </p15:guide>
        <p15:guide id="2" orient="horz" pos="1620">
          <p15:clr>
            <a:srgbClr val="FBAE40"/>
          </p15:clr>
        </p15:guide>
        <p15:guide id="3" pos="5602">
          <p15:clr>
            <a:srgbClr val="FBAE40"/>
          </p15:clr>
        </p15:guide>
        <p15:guide id="4" pos="158">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Title Slide + Imag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userDrawn="1">
            <p:ph type="ctrTitle"/>
          </p:nvPr>
        </p:nvSpPr>
        <p:spPr>
          <a:xfrm>
            <a:off x="251520" y="1779662"/>
            <a:ext cx="3600400" cy="1728192"/>
          </a:xfrm>
        </p:spPr>
        <p:txBody>
          <a:bodyPr anchor="b" anchorCtr="0">
            <a:normAutofit/>
          </a:bodyPr>
          <a:lstStyle>
            <a:lvl1pPr algn="l">
              <a:lnSpc>
                <a:spcPct val="90000"/>
              </a:lnSpc>
              <a:defRPr sz="3600" b="0">
                <a:solidFill>
                  <a:schemeClr val="accent3"/>
                </a:solidFill>
              </a:defRPr>
            </a:lvl1pPr>
          </a:lstStyle>
          <a:p>
            <a:r>
              <a:rPr lang="en-US"/>
              <a:t>Click to edit Master title style</a:t>
            </a:r>
            <a:endParaRPr lang="en-AU"/>
          </a:p>
        </p:txBody>
      </p:sp>
      <p:sp>
        <p:nvSpPr>
          <p:cNvPr id="3" name="Subtitle 2"/>
          <p:cNvSpPr>
            <a:spLocks noGrp="1"/>
          </p:cNvSpPr>
          <p:nvPr userDrawn="1">
            <p:ph type="subTitle" idx="1"/>
          </p:nvPr>
        </p:nvSpPr>
        <p:spPr>
          <a:xfrm>
            <a:off x="251520" y="3651870"/>
            <a:ext cx="3600400" cy="576064"/>
          </a:xfrm>
        </p:spPr>
        <p:txBody>
          <a:bodyPr>
            <a:normAutofit/>
          </a:bodyPr>
          <a:lstStyle>
            <a:lvl1pPr marL="0" indent="0" algn="l">
              <a:buNone/>
              <a:defRPr sz="2000" b="0">
                <a:solidFill>
                  <a:schemeClr val="accent3"/>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a:p>
        </p:txBody>
      </p:sp>
      <p:sp>
        <p:nvSpPr>
          <p:cNvPr id="11" name="Rectangle 10"/>
          <p:cNvSpPr/>
          <p:nvPr userDrawn="1"/>
        </p:nvSpPr>
        <p:spPr>
          <a:xfrm>
            <a:off x="251520" y="4850173"/>
            <a:ext cx="2385416" cy="138499"/>
          </a:xfrm>
          <a:prstGeom prst="rect">
            <a:avLst/>
          </a:prstGeom>
        </p:spPr>
        <p:txBody>
          <a:bodyPr wrap="square" lIns="0" tIns="0" rIns="0" bIns="0">
            <a:spAutoFit/>
          </a:bodyPr>
          <a:lstStyle/>
          <a:p>
            <a:pPr algn="l">
              <a:lnSpc>
                <a:spcPct val="90000"/>
              </a:lnSpc>
            </a:pPr>
            <a:r>
              <a:rPr lang="en-AU" sz="1000">
                <a:solidFill>
                  <a:schemeClr val="accent3"/>
                </a:solidFill>
              </a:rPr>
              <a:t>Australia’s National Science Agency</a:t>
            </a:r>
          </a:p>
        </p:txBody>
      </p:sp>
      <p:sp>
        <p:nvSpPr>
          <p:cNvPr id="6" name="Picture Placeholder 5"/>
          <p:cNvSpPr>
            <a:spLocks noGrp="1"/>
          </p:cNvSpPr>
          <p:nvPr>
            <p:ph type="pic" sz="quarter" idx="10"/>
          </p:nvPr>
        </p:nvSpPr>
        <p:spPr>
          <a:xfrm>
            <a:off x="4571999" y="0"/>
            <a:ext cx="4563963" cy="5143500"/>
          </a:xfrm>
          <a:solidFill>
            <a:schemeClr val="accent1"/>
          </a:solidFill>
          <a:ln>
            <a:noFill/>
          </a:ln>
        </p:spPr>
        <p:txBody>
          <a:bodyPr anchor="ctr" anchorCtr="0"/>
          <a:lstStyle>
            <a:lvl1pPr marL="0" indent="0" algn="ctr">
              <a:buNone/>
              <a:defRPr/>
            </a:lvl1pPr>
          </a:lstStyle>
          <a:p>
            <a:endParaRPr lang="en-AU"/>
          </a:p>
        </p:txBody>
      </p:sp>
      <p:pic>
        <p:nvPicPr>
          <p:cNvPr id="7" name="Picture 6">
            <a:extLst>
              <a:ext uri="{FF2B5EF4-FFF2-40B4-BE49-F238E27FC236}">
                <a16:creationId xmlns:a16="http://schemas.microsoft.com/office/drawing/2014/main" id="{E6293303-2843-4D52-97D9-AF77676C9C3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51519" y="267494"/>
            <a:ext cx="1522745" cy="720000"/>
          </a:xfrm>
          <a:prstGeom prst="rect">
            <a:avLst/>
          </a:prstGeom>
        </p:spPr>
      </p:pic>
    </p:spTree>
    <p:extLst>
      <p:ext uri="{BB962C8B-B14F-4D97-AF65-F5344CB8AC3E}">
        <p14:creationId xmlns:p14="http://schemas.microsoft.com/office/powerpoint/2010/main" val="2621014604"/>
      </p:ext>
    </p:extLst>
  </p:cSld>
  <p:clrMapOvr>
    <a:masterClrMapping/>
  </p:clrMapOvr>
  <p:extLst>
    <p:ext uri="{DCECCB84-F9BA-43D5-87BE-67443E8EF086}">
      <p15:sldGuideLst xmlns:p15="http://schemas.microsoft.com/office/powerpoint/2012/main">
        <p15:guide id="1" pos="158">
          <p15:clr>
            <a:srgbClr val="FBAE40"/>
          </p15:clr>
        </p15:guide>
        <p15:guide id="2" orient="horz" pos="1620">
          <p15:clr>
            <a:srgbClr val="FBAE40"/>
          </p15:clr>
        </p15:guide>
        <p15:guide id="3" pos="2880">
          <p15:clr>
            <a:srgbClr val="FBAE40"/>
          </p15:clr>
        </p15:guide>
        <p15:guide id="4" pos="5602">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Title Slide + globe A">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4572000" y="0"/>
            <a:ext cx="4572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userDrawn="1">
            <p:ph type="ctrTitle"/>
          </p:nvPr>
        </p:nvSpPr>
        <p:spPr>
          <a:xfrm>
            <a:off x="251520" y="2054777"/>
            <a:ext cx="2016224" cy="1728192"/>
          </a:xfrm>
        </p:spPr>
        <p:txBody>
          <a:bodyPr anchor="b" anchorCtr="0">
            <a:normAutofit/>
          </a:bodyPr>
          <a:lstStyle>
            <a:lvl1pPr algn="l">
              <a:lnSpc>
                <a:spcPct val="90000"/>
              </a:lnSpc>
              <a:defRPr sz="3600" b="0">
                <a:solidFill>
                  <a:schemeClr val="accent3"/>
                </a:solidFill>
              </a:defRPr>
            </a:lvl1pPr>
          </a:lstStyle>
          <a:p>
            <a:r>
              <a:rPr lang="en-US"/>
              <a:t>Click to edit Master title style</a:t>
            </a:r>
            <a:endParaRPr lang="en-AU"/>
          </a:p>
        </p:txBody>
      </p:sp>
      <p:sp>
        <p:nvSpPr>
          <p:cNvPr id="11" name="Rectangle 10"/>
          <p:cNvSpPr/>
          <p:nvPr userDrawn="1"/>
        </p:nvSpPr>
        <p:spPr>
          <a:xfrm>
            <a:off x="251520" y="4850173"/>
            <a:ext cx="2385416" cy="138499"/>
          </a:xfrm>
          <a:prstGeom prst="rect">
            <a:avLst/>
          </a:prstGeom>
        </p:spPr>
        <p:txBody>
          <a:bodyPr wrap="square" lIns="0" tIns="0" rIns="0" bIns="0">
            <a:spAutoFit/>
          </a:bodyPr>
          <a:lstStyle/>
          <a:p>
            <a:pPr algn="l">
              <a:lnSpc>
                <a:spcPct val="90000"/>
              </a:lnSpc>
            </a:pPr>
            <a:r>
              <a:rPr lang="en-AU" sz="1000">
                <a:solidFill>
                  <a:schemeClr val="accent3"/>
                </a:solidFill>
              </a:rPr>
              <a:t>Australia’s National Science Agency</a:t>
            </a:r>
          </a:p>
        </p:txBody>
      </p:sp>
      <p:pic>
        <p:nvPicPr>
          <p:cNvPr id="8" name="Picture 7">
            <a:extLst>
              <a:ext uri="{FF2B5EF4-FFF2-40B4-BE49-F238E27FC236}">
                <a16:creationId xmlns:a16="http://schemas.microsoft.com/office/drawing/2014/main" id="{98920DF2-0C7F-4A3B-9BAF-D692009CA0D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51519" y="267494"/>
            <a:ext cx="1522745" cy="720000"/>
          </a:xfrm>
          <a:prstGeom prst="rect">
            <a:avLst/>
          </a:prstGeom>
        </p:spPr>
      </p:pic>
      <p:pic>
        <p:nvPicPr>
          <p:cNvPr id="10" name="Picture 9">
            <a:extLst>
              <a:ext uri="{FF2B5EF4-FFF2-40B4-BE49-F238E27FC236}">
                <a16:creationId xmlns:a16="http://schemas.microsoft.com/office/drawing/2014/main" id="{302589A1-48A8-4C4C-9006-4BAA8009E459}"/>
              </a:ext>
            </a:extLst>
          </p:cNvPr>
          <p:cNvPicPr>
            <a:picLocks noChangeAspect="1"/>
          </p:cNvPicPr>
          <p:nvPr userDrawn="1"/>
        </p:nvPicPr>
        <p:blipFill>
          <a:blip r:embed="rId3">
            <a:extLst>
              <a:ext uri="{28A0092B-C50C-407E-A947-70E740481C1C}">
                <a14:useLocalDpi xmlns:a14="http://schemas.microsoft.com/office/drawing/2010/main"/>
              </a:ext>
            </a:extLst>
          </a:blip>
          <a:srcRect/>
          <a:stretch/>
        </p:blipFill>
        <p:spPr>
          <a:xfrm>
            <a:off x="2413687" y="413437"/>
            <a:ext cx="4316625" cy="4316625"/>
          </a:xfrm>
          <a:prstGeom prst="rect">
            <a:avLst/>
          </a:prstGeom>
        </p:spPr>
      </p:pic>
    </p:spTree>
    <p:extLst>
      <p:ext uri="{BB962C8B-B14F-4D97-AF65-F5344CB8AC3E}">
        <p14:creationId xmlns:p14="http://schemas.microsoft.com/office/powerpoint/2010/main" val="613270849"/>
      </p:ext>
    </p:extLst>
  </p:cSld>
  <p:clrMapOvr>
    <a:masterClrMapping/>
  </p:clrMapOvr>
  <p:extLst>
    <p:ext uri="{DCECCB84-F9BA-43D5-87BE-67443E8EF086}">
      <p15:sldGuideLst xmlns:p15="http://schemas.microsoft.com/office/powerpoint/2012/main">
        <p15:guide id="1" pos="2880">
          <p15:clr>
            <a:srgbClr val="FBAE40"/>
          </p15:clr>
        </p15:guide>
        <p15:guide id="2" orient="horz" pos="1620">
          <p15:clr>
            <a:srgbClr val="FBAE40"/>
          </p15:clr>
        </p15:guide>
        <p15:guide id="3" pos="5602">
          <p15:clr>
            <a:srgbClr val="FBAE40"/>
          </p15:clr>
        </p15:guide>
        <p15:guide id="4" pos="158">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itle 3"/>
          <p:cNvSpPr>
            <a:spLocks noGrp="1"/>
          </p:cNvSpPr>
          <p:nvPr>
            <p:ph type="title"/>
          </p:nvPr>
        </p:nvSpPr>
        <p:spPr/>
        <p:txBody>
          <a:bodyPr/>
          <a:lstStyle/>
          <a:p>
            <a:r>
              <a:rPr lang="en-US"/>
              <a:t>Click to edit Master title style</a:t>
            </a:r>
            <a:endParaRPr lang="en-AU"/>
          </a:p>
        </p:txBody>
      </p:sp>
      <p:sp>
        <p:nvSpPr>
          <p:cNvPr id="6" name="Footer Placeholder 5"/>
          <p:cNvSpPr>
            <a:spLocks noGrp="1"/>
          </p:cNvSpPr>
          <p:nvPr>
            <p:ph type="ftr" sz="quarter" idx="10"/>
          </p:nvPr>
        </p:nvSpPr>
        <p:spPr/>
        <p:txBody>
          <a:bodyPr/>
          <a:lstStyle/>
          <a:p>
            <a:r>
              <a:rPr lang="en-AU"/>
              <a:t>Presentation title  |  Presenter name</a:t>
            </a:r>
          </a:p>
        </p:txBody>
      </p:sp>
      <p:sp>
        <p:nvSpPr>
          <p:cNvPr id="7" name="Slide Number Placeholder 6"/>
          <p:cNvSpPr>
            <a:spLocks noGrp="1"/>
          </p:cNvSpPr>
          <p:nvPr>
            <p:ph type="sldNum" sz="quarter" idx="11"/>
          </p:nvPr>
        </p:nvSpPr>
        <p:spPr/>
        <p:txBody>
          <a:bodyPr/>
          <a:lstStyle/>
          <a:p>
            <a:fld id="{2ABE124A-B5C5-46E0-B944-45307B126769}" type="slidenum">
              <a:rPr lang="en-AU" smtClean="0"/>
              <a:pPr/>
              <a:t>‹#›</a:t>
            </a:fld>
            <a:r>
              <a:rPr lang="en-AU"/>
              <a:t>  |</a:t>
            </a:r>
          </a:p>
        </p:txBody>
      </p:sp>
    </p:spTree>
    <p:extLst>
      <p:ext uri="{BB962C8B-B14F-4D97-AF65-F5344CB8AC3E}">
        <p14:creationId xmlns:p14="http://schemas.microsoft.com/office/powerpoint/2010/main" val="80690838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and Content - dark">
    <p:bg>
      <p:bgPr>
        <a:solidFill>
          <a:schemeClr val="accent2"/>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sz="24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itle 3"/>
          <p:cNvSpPr>
            <a:spLocks noGrp="1"/>
          </p:cNvSpPr>
          <p:nvPr>
            <p:ph type="title"/>
          </p:nvPr>
        </p:nvSpPr>
        <p:spPr/>
        <p:txBody>
          <a:bodyPr/>
          <a:lstStyle>
            <a:lvl1pPr>
              <a:defRPr>
                <a:solidFill>
                  <a:schemeClr val="accent1"/>
                </a:solidFill>
              </a:defRPr>
            </a:lvl1pPr>
          </a:lstStyle>
          <a:p>
            <a:r>
              <a:rPr lang="en-US"/>
              <a:t>Click to edit Master title style</a:t>
            </a:r>
            <a:endParaRPr lang="en-AU"/>
          </a:p>
        </p:txBody>
      </p:sp>
      <p:sp>
        <p:nvSpPr>
          <p:cNvPr id="6" name="Footer Placeholder 5"/>
          <p:cNvSpPr>
            <a:spLocks noGrp="1"/>
          </p:cNvSpPr>
          <p:nvPr>
            <p:ph type="ftr" sz="quarter" idx="10"/>
          </p:nvPr>
        </p:nvSpPr>
        <p:spPr/>
        <p:txBody>
          <a:bodyPr/>
          <a:lstStyle>
            <a:lvl1pPr>
              <a:defRPr>
                <a:solidFill>
                  <a:schemeClr val="bg1"/>
                </a:solidFill>
              </a:defRPr>
            </a:lvl1pPr>
          </a:lstStyle>
          <a:p>
            <a:r>
              <a:rPr lang="en-AU"/>
              <a:t>Presentation title  |  Presenter name</a:t>
            </a:r>
          </a:p>
        </p:txBody>
      </p:sp>
      <p:sp>
        <p:nvSpPr>
          <p:cNvPr id="7" name="Slide Number Placeholder 6"/>
          <p:cNvSpPr>
            <a:spLocks noGrp="1"/>
          </p:cNvSpPr>
          <p:nvPr>
            <p:ph type="sldNum" sz="quarter" idx="11"/>
          </p:nvPr>
        </p:nvSpPr>
        <p:spPr/>
        <p:txBody>
          <a:bodyPr/>
          <a:lstStyle>
            <a:lvl1pPr>
              <a:defRPr>
                <a:solidFill>
                  <a:schemeClr val="bg1"/>
                </a:solidFill>
              </a:defRPr>
            </a:lvl1pPr>
          </a:lstStyle>
          <a:p>
            <a:fld id="{2ABE124A-B5C5-46E0-B944-45307B126769}" type="slidenum">
              <a:rPr lang="en-AU" smtClean="0"/>
              <a:pPr/>
              <a:t>‹#›</a:t>
            </a:fld>
            <a:r>
              <a:rPr lang="en-AU"/>
              <a:t>  |</a:t>
            </a:r>
          </a:p>
        </p:txBody>
      </p:sp>
    </p:spTree>
    <p:extLst>
      <p:ext uri="{BB962C8B-B14F-4D97-AF65-F5344CB8AC3E}">
        <p14:creationId xmlns:p14="http://schemas.microsoft.com/office/powerpoint/2010/main" val="91153232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2 Column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lvl1pPr>
          </a:lstStyle>
          <a:p>
            <a:r>
              <a:rPr lang="en-US"/>
              <a:t>Click to edit Master title style</a:t>
            </a:r>
            <a:endParaRPr lang="en-AU"/>
          </a:p>
        </p:txBody>
      </p:sp>
      <p:sp>
        <p:nvSpPr>
          <p:cNvPr id="3" name="Content Placeholder 2"/>
          <p:cNvSpPr>
            <a:spLocks noGrp="1"/>
          </p:cNvSpPr>
          <p:nvPr>
            <p:ph idx="1"/>
          </p:nvPr>
        </p:nvSpPr>
        <p:spPr/>
        <p:txBody>
          <a:bodyPr numCol="2" spcCol="360000"/>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Footer Placeholder 3"/>
          <p:cNvSpPr>
            <a:spLocks noGrp="1"/>
          </p:cNvSpPr>
          <p:nvPr>
            <p:ph type="ftr" sz="quarter" idx="10"/>
          </p:nvPr>
        </p:nvSpPr>
        <p:spPr/>
        <p:txBody>
          <a:bodyPr/>
          <a:lstStyle/>
          <a:p>
            <a:r>
              <a:rPr lang="en-AU"/>
              <a:t>Presentation title  |  Presenter name</a:t>
            </a:r>
          </a:p>
        </p:txBody>
      </p:sp>
      <p:sp>
        <p:nvSpPr>
          <p:cNvPr id="6" name="Slide Number Placeholder 5"/>
          <p:cNvSpPr>
            <a:spLocks noGrp="1"/>
          </p:cNvSpPr>
          <p:nvPr>
            <p:ph type="sldNum" sz="quarter" idx="11"/>
          </p:nvPr>
        </p:nvSpPr>
        <p:spPr/>
        <p:txBody>
          <a:bodyPr/>
          <a:lstStyle/>
          <a:p>
            <a:fld id="{2ABE124A-B5C5-46E0-B944-45307B126769}" type="slidenum">
              <a:rPr lang="en-AU" smtClean="0"/>
              <a:pPr/>
              <a:t>‹#›</a:t>
            </a:fld>
            <a:r>
              <a:rPr lang="en-AU"/>
              <a:t>  |</a:t>
            </a:r>
          </a:p>
        </p:txBody>
      </p:sp>
    </p:spTree>
    <p:extLst>
      <p:ext uri="{BB962C8B-B14F-4D97-AF65-F5344CB8AC3E}">
        <p14:creationId xmlns:p14="http://schemas.microsoft.com/office/powerpoint/2010/main" val="99326653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522" y="1707654"/>
            <a:ext cx="8640958" cy="3024336"/>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Text Placeholder 7"/>
          <p:cNvSpPr>
            <a:spLocks noGrp="1"/>
          </p:cNvSpPr>
          <p:nvPr>
            <p:ph type="body" sz="quarter" idx="13" hasCustomPrompt="1"/>
          </p:nvPr>
        </p:nvSpPr>
        <p:spPr>
          <a:xfrm>
            <a:off x="261850" y="843558"/>
            <a:ext cx="8630630" cy="639900"/>
          </a:xfrm>
        </p:spPr>
        <p:txBody>
          <a:bodyPr>
            <a:normAutofit/>
          </a:bodyPr>
          <a:lstStyle>
            <a:lvl1pPr marL="0" indent="0">
              <a:lnSpc>
                <a:spcPct val="100000"/>
              </a:lnSpc>
              <a:spcBef>
                <a:spcPts val="0"/>
              </a:spcBef>
              <a:spcAft>
                <a:spcPts val="0"/>
              </a:spcAft>
              <a:buNone/>
              <a:defRPr sz="2800" b="0">
                <a:solidFill>
                  <a:schemeClr val="accent3"/>
                </a:solidFill>
              </a:defRPr>
            </a:lvl1pPr>
            <a:lvl2pPr marL="0" indent="0">
              <a:lnSpc>
                <a:spcPct val="80000"/>
              </a:lnSpc>
              <a:spcBef>
                <a:spcPts val="0"/>
              </a:spcBef>
              <a:buNone/>
              <a:defRPr sz="2200" b="0">
                <a:solidFill>
                  <a:schemeClr val="accent2"/>
                </a:solidFill>
              </a:defRPr>
            </a:lvl2pPr>
            <a:lvl3pPr>
              <a:buNone/>
              <a:defRPr sz="2800">
                <a:solidFill>
                  <a:srgbClr val="00A9CE"/>
                </a:solidFill>
              </a:defRPr>
            </a:lvl3pPr>
            <a:lvl4pPr>
              <a:buNone/>
              <a:defRPr sz="2800">
                <a:solidFill>
                  <a:srgbClr val="00A9CE"/>
                </a:solidFill>
              </a:defRPr>
            </a:lvl4pPr>
            <a:lvl5pPr>
              <a:buNone/>
              <a:defRPr sz="2800">
                <a:solidFill>
                  <a:srgbClr val="00A9CE"/>
                </a:solidFill>
              </a:defRPr>
            </a:lvl5pPr>
          </a:lstStyle>
          <a:p>
            <a:pPr lvl="0"/>
            <a:r>
              <a:rPr lang="en-US"/>
              <a:t>Click to edit Master title style</a:t>
            </a:r>
          </a:p>
          <a:p>
            <a:pPr lvl="1"/>
            <a:r>
              <a:rPr lang="en-US"/>
              <a:t>Second level</a:t>
            </a:r>
          </a:p>
        </p:txBody>
      </p:sp>
      <p:sp>
        <p:nvSpPr>
          <p:cNvPr id="2" name="Footer Placeholder 1"/>
          <p:cNvSpPr>
            <a:spLocks noGrp="1"/>
          </p:cNvSpPr>
          <p:nvPr>
            <p:ph type="ftr" sz="quarter" idx="14"/>
          </p:nvPr>
        </p:nvSpPr>
        <p:spPr/>
        <p:txBody>
          <a:bodyPr/>
          <a:lstStyle/>
          <a:p>
            <a:r>
              <a:rPr lang="en-AU"/>
              <a:t>Presentation title  |  Presenter name</a:t>
            </a:r>
          </a:p>
        </p:txBody>
      </p:sp>
      <p:sp>
        <p:nvSpPr>
          <p:cNvPr id="4" name="Slide Number Placeholder 3"/>
          <p:cNvSpPr>
            <a:spLocks noGrp="1"/>
          </p:cNvSpPr>
          <p:nvPr>
            <p:ph type="sldNum" sz="quarter" idx="15"/>
          </p:nvPr>
        </p:nvSpPr>
        <p:spPr/>
        <p:txBody>
          <a:bodyPr/>
          <a:lstStyle/>
          <a:p>
            <a:fld id="{2ABE124A-B5C5-46E0-B944-45307B126769}" type="slidenum">
              <a:rPr lang="en-AU" smtClean="0"/>
              <a:pPr/>
              <a:t>‹#›</a:t>
            </a:fld>
            <a:r>
              <a:rPr lang="en-AU"/>
              <a:t>  |</a:t>
            </a:r>
          </a:p>
        </p:txBody>
      </p:sp>
    </p:spTree>
    <p:extLst>
      <p:ext uri="{BB962C8B-B14F-4D97-AF65-F5344CB8AC3E}">
        <p14:creationId xmlns:p14="http://schemas.microsoft.com/office/powerpoint/2010/main" val="14011801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2 Column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lvl1pPr>
          </a:lstStyle>
          <a:p>
            <a:r>
              <a:rPr lang="en-US"/>
              <a:t>Click to edit Master title style</a:t>
            </a:r>
            <a:endParaRPr lang="en-AU"/>
          </a:p>
        </p:txBody>
      </p:sp>
      <p:sp>
        <p:nvSpPr>
          <p:cNvPr id="3" name="Content Placeholder 2"/>
          <p:cNvSpPr>
            <a:spLocks noGrp="1"/>
          </p:cNvSpPr>
          <p:nvPr>
            <p:ph idx="1"/>
          </p:nvPr>
        </p:nvSpPr>
        <p:spPr/>
        <p:txBody>
          <a:bodyPr numCol="2" spcCol="360000"/>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Footer Placeholder 3"/>
          <p:cNvSpPr>
            <a:spLocks noGrp="1"/>
          </p:cNvSpPr>
          <p:nvPr>
            <p:ph type="ftr" sz="quarter" idx="10"/>
          </p:nvPr>
        </p:nvSpPr>
        <p:spPr/>
        <p:txBody>
          <a:bodyPr/>
          <a:lstStyle/>
          <a:p>
            <a:r>
              <a:rPr lang="en-AU"/>
              <a:t>Presentation title  |  Presenter name</a:t>
            </a:r>
          </a:p>
        </p:txBody>
      </p:sp>
      <p:sp>
        <p:nvSpPr>
          <p:cNvPr id="6" name="Slide Number Placeholder 5"/>
          <p:cNvSpPr>
            <a:spLocks noGrp="1"/>
          </p:cNvSpPr>
          <p:nvPr>
            <p:ph type="sldNum" sz="quarter" idx="11"/>
          </p:nvPr>
        </p:nvSpPr>
        <p:spPr/>
        <p:txBody>
          <a:bodyPr/>
          <a:lstStyle/>
          <a:p>
            <a:fld id="{2ABE124A-B5C5-46E0-B944-45307B126769}" type="slidenum">
              <a:rPr lang="en-AU" smtClean="0"/>
              <a:pPr/>
              <a:t>‹#›</a:t>
            </a:fld>
            <a:r>
              <a:rPr lang="en-AU"/>
              <a:t>  |</a:t>
            </a:r>
          </a:p>
        </p:txBody>
      </p:sp>
    </p:spTree>
    <p:extLst>
      <p:ext uri="{BB962C8B-B14F-4D97-AF65-F5344CB8AC3E}">
        <p14:creationId xmlns:p14="http://schemas.microsoft.com/office/powerpoint/2010/main" val="154646637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251520" y="1665854"/>
            <a:ext cx="4038600" cy="3066136"/>
          </a:xfrm>
        </p:spPr>
        <p:txBody>
          <a:bodyPr/>
          <a:lstStyle>
            <a:lvl1pPr>
              <a:defRPr sz="2400"/>
            </a:lvl1pPr>
            <a:lvl2pPr>
              <a:defRPr sz="2000"/>
            </a:lvl2pPr>
            <a:lvl3pPr>
              <a:defRPr sz="2000"/>
            </a:lvl3pPr>
            <a:lvl4pPr>
              <a:defRPr sz="20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4674295" y="1665854"/>
            <a:ext cx="4038600" cy="3066136"/>
          </a:xfrm>
        </p:spPr>
        <p:txBody>
          <a:bodyPr/>
          <a:lstStyle>
            <a:lvl1pPr>
              <a:defRPr sz="2400"/>
            </a:lvl1pPr>
            <a:lvl2pPr>
              <a:defRPr sz="2000"/>
            </a:lvl2pPr>
            <a:lvl3pPr>
              <a:defRPr sz="2000"/>
            </a:lvl3pPr>
            <a:lvl4pPr>
              <a:defRPr sz="20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Footer Placeholder 4"/>
          <p:cNvSpPr>
            <a:spLocks noGrp="1"/>
          </p:cNvSpPr>
          <p:nvPr>
            <p:ph type="ftr" sz="quarter" idx="10"/>
          </p:nvPr>
        </p:nvSpPr>
        <p:spPr/>
        <p:txBody>
          <a:bodyPr/>
          <a:lstStyle/>
          <a:p>
            <a:r>
              <a:rPr lang="en-AU"/>
              <a:t>Presentation title  |  Presenter name</a:t>
            </a:r>
          </a:p>
        </p:txBody>
      </p:sp>
      <p:sp>
        <p:nvSpPr>
          <p:cNvPr id="7" name="Slide Number Placeholder 6"/>
          <p:cNvSpPr>
            <a:spLocks noGrp="1"/>
          </p:cNvSpPr>
          <p:nvPr>
            <p:ph type="sldNum" sz="quarter" idx="11"/>
          </p:nvPr>
        </p:nvSpPr>
        <p:spPr/>
        <p:txBody>
          <a:bodyPr/>
          <a:lstStyle/>
          <a:p>
            <a:fld id="{2ABE124A-B5C5-46E0-B944-45307B126769}" type="slidenum">
              <a:rPr lang="en-AU" smtClean="0"/>
              <a:pPr/>
              <a:t>‹#›</a:t>
            </a:fld>
            <a:r>
              <a:rPr lang="en-AU"/>
              <a:t>  |</a:t>
            </a:r>
          </a:p>
        </p:txBody>
      </p:sp>
    </p:spTree>
    <p:extLst>
      <p:ext uri="{BB962C8B-B14F-4D97-AF65-F5344CB8AC3E}">
        <p14:creationId xmlns:p14="http://schemas.microsoft.com/office/powerpoint/2010/main" val="389739591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with catalyst">
    <p:spTree>
      <p:nvGrpSpPr>
        <p:cNvPr id="1" name=""/>
        <p:cNvGrpSpPr/>
        <p:nvPr/>
      </p:nvGrpSpPr>
      <p:grpSpPr>
        <a:xfrm>
          <a:off x="0" y="0"/>
          <a:ext cx="0" cy="0"/>
          <a:chOff x="0" y="0"/>
          <a:chExt cx="0" cy="0"/>
        </a:xfrm>
      </p:grpSpPr>
      <p:sp>
        <p:nvSpPr>
          <p:cNvPr id="8" name="Rectangle 7"/>
          <p:cNvSpPr/>
          <p:nvPr userDrawn="1"/>
        </p:nvSpPr>
        <p:spPr>
          <a:xfrm>
            <a:off x="4572000" y="0"/>
            <a:ext cx="4572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p:ph type="title"/>
          </p:nvPr>
        </p:nvSpPr>
        <p:spPr>
          <a:xfrm>
            <a:off x="251520" y="805458"/>
            <a:ext cx="4038600" cy="639365"/>
          </a:xfrm>
        </p:spPr>
        <p:txBody>
          <a:bodyPr/>
          <a:lstStyle/>
          <a:p>
            <a:r>
              <a:rPr lang="en-US"/>
              <a:t>Click to edit Master title style</a:t>
            </a:r>
            <a:endParaRPr lang="en-AU"/>
          </a:p>
        </p:txBody>
      </p:sp>
      <p:sp>
        <p:nvSpPr>
          <p:cNvPr id="3" name="Content Placeholder 2"/>
          <p:cNvSpPr>
            <a:spLocks noGrp="1"/>
          </p:cNvSpPr>
          <p:nvPr>
            <p:ph sz="half" idx="1"/>
          </p:nvPr>
        </p:nvSpPr>
        <p:spPr>
          <a:xfrm>
            <a:off x="251520" y="1665854"/>
            <a:ext cx="4038600" cy="3066136"/>
          </a:xfrm>
        </p:spPr>
        <p:txBody>
          <a:bodyPr/>
          <a:lstStyle>
            <a:lvl1pPr>
              <a:defRPr sz="2400"/>
            </a:lvl1pPr>
            <a:lvl2pPr>
              <a:defRPr sz="2000"/>
            </a:lvl2pPr>
            <a:lvl3pPr>
              <a:defRPr sz="2000"/>
            </a:lvl3pPr>
            <a:lvl4pPr>
              <a:defRPr sz="20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4838700" y="1665854"/>
            <a:ext cx="4038600" cy="3066136"/>
          </a:xfrm>
        </p:spPr>
        <p:txBody>
          <a:bodyPr/>
          <a:lstStyle>
            <a:lvl1pPr>
              <a:defRPr sz="2400"/>
            </a:lvl1pPr>
            <a:lvl2pPr>
              <a:defRPr sz="2000"/>
            </a:lvl2pPr>
            <a:lvl3pPr>
              <a:defRPr sz="2000"/>
            </a:lvl3pPr>
            <a:lvl4pPr>
              <a:defRPr sz="20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Footer Placeholder 4"/>
          <p:cNvSpPr>
            <a:spLocks noGrp="1"/>
          </p:cNvSpPr>
          <p:nvPr>
            <p:ph type="ftr" sz="quarter" idx="10"/>
          </p:nvPr>
        </p:nvSpPr>
        <p:spPr>
          <a:xfrm>
            <a:off x="601371" y="4878250"/>
            <a:ext cx="3688750" cy="95510"/>
          </a:xfrm>
        </p:spPr>
        <p:txBody>
          <a:bodyPr/>
          <a:lstStyle/>
          <a:p>
            <a:r>
              <a:rPr lang="en-AU"/>
              <a:t>Presentation title  |  Presenter name</a:t>
            </a:r>
          </a:p>
        </p:txBody>
      </p:sp>
      <p:sp>
        <p:nvSpPr>
          <p:cNvPr id="7" name="Slide Number Placeholder 6"/>
          <p:cNvSpPr>
            <a:spLocks noGrp="1"/>
          </p:cNvSpPr>
          <p:nvPr>
            <p:ph type="sldNum" sz="quarter" idx="11"/>
          </p:nvPr>
        </p:nvSpPr>
        <p:spPr/>
        <p:txBody>
          <a:bodyPr/>
          <a:lstStyle/>
          <a:p>
            <a:fld id="{2ABE124A-B5C5-46E0-B944-45307B126769}" type="slidenum">
              <a:rPr lang="en-AU" smtClean="0"/>
              <a:pPr/>
              <a:t>‹#›</a:t>
            </a:fld>
            <a:r>
              <a:rPr lang="en-AU"/>
              <a:t>  |</a:t>
            </a:r>
          </a:p>
        </p:txBody>
      </p:sp>
    </p:spTree>
    <p:extLst>
      <p:ext uri="{BB962C8B-B14F-4D97-AF65-F5344CB8AC3E}">
        <p14:creationId xmlns:p14="http://schemas.microsoft.com/office/powerpoint/2010/main" val="405548271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with catalyst dark">
    <p:spTree>
      <p:nvGrpSpPr>
        <p:cNvPr id="1" name=""/>
        <p:cNvGrpSpPr/>
        <p:nvPr/>
      </p:nvGrpSpPr>
      <p:grpSpPr>
        <a:xfrm>
          <a:off x="0" y="0"/>
          <a:ext cx="0" cy="0"/>
          <a:chOff x="0" y="0"/>
          <a:chExt cx="0" cy="0"/>
        </a:xfrm>
      </p:grpSpPr>
      <p:sp>
        <p:nvSpPr>
          <p:cNvPr id="8" name="Rectangle 7"/>
          <p:cNvSpPr/>
          <p:nvPr userDrawn="1"/>
        </p:nvSpPr>
        <p:spPr>
          <a:xfrm>
            <a:off x="457200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p:ph type="title"/>
          </p:nvPr>
        </p:nvSpPr>
        <p:spPr>
          <a:xfrm>
            <a:off x="251520" y="805458"/>
            <a:ext cx="4038600" cy="639365"/>
          </a:xfrm>
        </p:spPr>
        <p:txBody>
          <a:bodyPr/>
          <a:lstStyle/>
          <a:p>
            <a:r>
              <a:rPr lang="en-US"/>
              <a:t>Click to edit Master title style</a:t>
            </a:r>
            <a:endParaRPr lang="en-AU"/>
          </a:p>
        </p:txBody>
      </p:sp>
      <p:sp>
        <p:nvSpPr>
          <p:cNvPr id="3" name="Content Placeholder 2"/>
          <p:cNvSpPr>
            <a:spLocks noGrp="1"/>
          </p:cNvSpPr>
          <p:nvPr>
            <p:ph sz="half" idx="1"/>
          </p:nvPr>
        </p:nvSpPr>
        <p:spPr>
          <a:xfrm>
            <a:off x="251520" y="1665854"/>
            <a:ext cx="4038600" cy="3066136"/>
          </a:xfrm>
        </p:spPr>
        <p:txBody>
          <a:bodyPr/>
          <a:lstStyle>
            <a:lvl1pPr>
              <a:defRPr sz="2400"/>
            </a:lvl1pPr>
            <a:lvl2pPr>
              <a:defRPr sz="2000"/>
            </a:lvl2pPr>
            <a:lvl3pPr>
              <a:defRPr sz="2000"/>
            </a:lvl3pPr>
            <a:lvl4pPr>
              <a:defRPr sz="20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4838700" y="1665854"/>
            <a:ext cx="4038600" cy="3066136"/>
          </a:xfrm>
        </p:spPr>
        <p:txBody>
          <a:bodyPr/>
          <a:lstStyle>
            <a:lvl1pPr>
              <a:defRPr sz="2400">
                <a:solidFill>
                  <a:schemeClr val="bg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1800">
                <a:solidFill>
                  <a:schemeClr val="bg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Footer Placeholder 4"/>
          <p:cNvSpPr>
            <a:spLocks noGrp="1"/>
          </p:cNvSpPr>
          <p:nvPr>
            <p:ph type="ftr" sz="quarter" idx="10"/>
          </p:nvPr>
        </p:nvSpPr>
        <p:spPr>
          <a:xfrm>
            <a:off x="601371" y="4878250"/>
            <a:ext cx="3688750" cy="95510"/>
          </a:xfrm>
        </p:spPr>
        <p:txBody>
          <a:bodyPr/>
          <a:lstStyle/>
          <a:p>
            <a:r>
              <a:rPr lang="en-AU"/>
              <a:t>Presentation title  |  Presenter name</a:t>
            </a:r>
          </a:p>
        </p:txBody>
      </p:sp>
      <p:sp>
        <p:nvSpPr>
          <p:cNvPr id="7" name="Slide Number Placeholder 6"/>
          <p:cNvSpPr>
            <a:spLocks noGrp="1"/>
          </p:cNvSpPr>
          <p:nvPr>
            <p:ph type="sldNum" sz="quarter" idx="11"/>
          </p:nvPr>
        </p:nvSpPr>
        <p:spPr/>
        <p:txBody>
          <a:bodyPr/>
          <a:lstStyle/>
          <a:p>
            <a:fld id="{2ABE124A-B5C5-46E0-B944-45307B126769}" type="slidenum">
              <a:rPr lang="en-AU" smtClean="0"/>
              <a:pPr/>
              <a:t>‹#›</a:t>
            </a:fld>
            <a:r>
              <a:rPr lang="en-AU"/>
              <a:t>  |</a:t>
            </a:r>
          </a:p>
        </p:txBody>
      </p:sp>
    </p:spTree>
    <p:extLst>
      <p:ext uri="{BB962C8B-B14F-4D97-AF65-F5344CB8AC3E}">
        <p14:creationId xmlns:p14="http://schemas.microsoft.com/office/powerpoint/2010/main" val="141835875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and Content + half image">
    <p:spTree>
      <p:nvGrpSpPr>
        <p:cNvPr id="1" name=""/>
        <p:cNvGrpSpPr/>
        <p:nvPr/>
      </p:nvGrpSpPr>
      <p:grpSpPr>
        <a:xfrm>
          <a:off x="0" y="0"/>
          <a:ext cx="0" cy="0"/>
          <a:chOff x="0" y="0"/>
          <a:chExt cx="0" cy="0"/>
        </a:xfrm>
      </p:grpSpPr>
      <p:sp>
        <p:nvSpPr>
          <p:cNvPr id="8" name="Picture Placeholder 5"/>
          <p:cNvSpPr>
            <a:spLocks noGrp="1"/>
          </p:cNvSpPr>
          <p:nvPr>
            <p:ph type="pic" sz="quarter" idx="12"/>
          </p:nvPr>
        </p:nvSpPr>
        <p:spPr>
          <a:xfrm>
            <a:off x="4571999" y="0"/>
            <a:ext cx="4563963" cy="5143500"/>
          </a:xfrm>
          <a:solidFill>
            <a:schemeClr val="accent1"/>
          </a:solidFill>
          <a:ln>
            <a:noFill/>
          </a:ln>
        </p:spPr>
        <p:txBody>
          <a:bodyPr anchor="ctr" anchorCtr="0"/>
          <a:lstStyle>
            <a:lvl1pPr marL="0" indent="0" algn="ctr">
              <a:buNone/>
              <a:defRPr/>
            </a:lvl1pPr>
          </a:lstStyle>
          <a:p>
            <a:endParaRPr lang="en-AU"/>
          </a:p>
        </p:txBody>
      </p:sp>
      <p:sp>
        <p:nvSpPr>
          <p:cNvPr id="3" name="Content Placeholder 2"/>
          <p:cNvSpPr>
            <a:spLocks noGrp="1"/>
          </p:cNvSpPr>
          <p:nvPr>
            <p:ph idx="1"/>
          </p:nvPr>
        </p:nvSpPr>
        <p:spPr>
          <a:xfrm>
            <a:off x="251522" y="1550788"/>
            <a:ext cx="4032446" cy="3181202"/>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itle 3"/>
          <p:cNvSpPr>
            <a:spLocks noGrp="1"/>
          </p:cNvSpPr>
          <p:nvPr>
            <p:ph type="title"/>
          </p:nvPr>
        </p:nvSpPr>
        <p:spPr>
          <a:xfrm>
            <a:off x="251520" y="805458"/>
            <a:ext cx="4032448" cy="639365"/>
          </a:xfrm>
        </p:spPr>
        <p:txBody>
          <a:bodyPr/>
          <a:lstStyle/>
          <a:p>
            <a:r>
              <a:rPr lang="en-US"/>
              <a:t>Click to edit Master title style</a:t>
            </a:r>
            <a:endParaRPr lang="en-AU"/>
          </a:p>
        </p:txBody>
      </p:sp>
      <p:sp>
        <p:nvSpPr>
          <p:cNvPr id="6" name="Footer Placeholder 5"/>
          <p:cNvSpPr>
            <a:spLocks noGrp="1"/>
          </p:cNvSpPr>
          <p:nvPr>
            <p:ph type="ftr" sz="quarter" idx="10"/>
          </p:nvPr>
        </p:nvSpPr>
        <p:spPr>
          <a:xfrm>
            <a:off x="601371" y="4878250"/>
            <a:ext cx="3682598" cy="95510"/>
          </a:xfrm>
        </p:spPr>
        <p:txBody>
          <a:bodyPr/>
          <a:lstStyle/>
          <a:p>
            <a:r>
              <a:rPr lang="en-AU"/>
              <a:t>Presentation title  |  Presenter name</a:t>
            </a:r>
          </a:p>
        </p:txBody>
      </p:sp>
      <p:sp>
        <p:nvSpPr>
          <p:cNvPr id="7" name="Slide Number Placeholder 6"/>
          <p:cNvSpPr>
            <a:spLocks noGrp="1"/>
          </p:cNvSpPr>
          <p:nvPr>
            <p:ph type="sldNum" sz="quarter" idx="11"/>
          </p:nvPr>
        </p:nvSpPr>
        <p:spPr/>
        <p:txBody>
          <a:bodyPr/>
          <a:lstStyle/>
          <a:p>
            <a:fld id="{2ABE124A-B5C5-46E0-B944-45307B126769}" type="slidenum">
              <a:rPr lang="en-AU" smtClean="0"/>
              <a:pPr/>
              <a:t>‹#›</a:t>
            </a:fld>
            <a:r>
              <a:rPr lang="en-AU"/>
              <a:t>  |</a:t>
            </a:r>
          </a:p>
        </p:txBody>
      </p:sp>
    </p:spTree>
    <p:extLst>
      <p:ext uri="{BB962C8B-B14F-4D97-AF65-F5344CB8AC3E}">
        <p14:creationId xmlns:p14="http://schemas.microsoft.com/office/powerpoint/2010/main" val="80424757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Title and Content + quarter image">
    <p:spTree>
      <p:nvGrpSpPr>
        <p:cNvPr id="1" name=""/>
        <p:cNvGrpSpPr/>
        <p:nvPr/>
      </p:nvGrpSpPr>
      <p:grpSpPr>
        <a:xfrm>
          <a:off x="0" y="0"/>
          <a:ext cx="0" cy="0"/>
          <a:chOff x="0" y="0"/>
          <a:chExt cx="0" cy="0"/>
        </a:xfrm>
      </p:grpSpPr>
      <p:sp>
        <p:nvSpPr>
          <p:cNvPr id="8" name="Picture Placeholder 5"/>
          <p:cNvSpPr>
            <a:spLocks noGrp="1"/>
          </p:cNvSpPr>
          <p:nvPr>
            <p:ph type="pic" sz="quarter" idx="12"/>
          </p:nvPr>
        </p:nvSpPr>
        <p:spPr>
          <a:xfrm>
            <a:off x="6853836" y="0"/>
            <a:ext cx="2282400" cy="5143500"/>
          </a:xfrm>
          <a:solidFill>
            <a:schemeClr val="accent1"/>
          </a:solidFill>
          <a:ln>
            <a:noFill/>
          </a:ln>
        </p:spPr>
        <p:txBody>
          <a:bodyPr anchor="ctr" anchorCtr="0"/>
          <a:lstStyle>
            <a:lvl1pPr marL="0" indent="0" algn="ctr">
              <a:buNone/>
              <a:defRPr/>
            </a:lvl1pPr>
          </a:lstStyle>
          <a:p>
            <a:endParaRPr lang="en-AU"/>
          </a:p>
        </p:txBody>
      </p:sp>
      <p:sp>
        <p:nvSpPr>
          <p:cNvPr id="3" name="Content Placeholder 2"/>
          <p:cNvSpPr>
            <a:spLocks noGrp="1"/>
          </p:cNvSpPr>
          <p:nvPr>
            <p:ph idx="1"/>
          </p:nvPr>
        </p:nvSpPr>
        <p:spPr>
          <a:xfrm>
            <a:off x="251522" y="1550788"/>
            <a:ext cx="6336702" cy="3181202"/>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itle 3"/>
          <p:cNvSpPr>
            <a:spLocks noGrp="1"/>
          </p:cNvSpPr>
          <p:nvPr>
            <p:ph type="title"/>
          </p:nvPr>
        </p:nvSpPr>
        <p:spPr>
          <a:xfrm>
            <a:off x="251520" y="805458"/>
            <a:ext cx="6336704" cy="639365"/>
          </a:xfrm>
        </p:spPr>
        <p:txBody>
          <a:bodyPr/>
          <a:lstStyle/>
          <a:p>
            <a:r>
              <a:rPr lang="en-US"/>
              <a:t>Click to edit Master title style</a:t>
            </a:r>
            <a:endParaRPr lang="en-AU"/>
          </a:p>
        </p:txBody>
      </p:sp>
      <p:sp>
        <p:nvSpPr>
          <p:cNvPr id="6" name="Footer Placeholder 5"/>
          <p:cNvSpPr>
            <a:spLocks noGrp="1"/>
          </p:cNvSpPr>
          <p:nvPr>
            <p:ph type="ftr" sz="quarter" idx="10"/>
          </p:nvPr>
        </p:nvSpPr>
        <p:spPr>
          <a:xfrm>
            <a:off x="601370" y="4878250"/>
            <a:ext cx="5986853" cy="95510"/>
          </a:xfrm>
        </p:spPr>
        <p:txBody>
          <a:bodyPr/>
          <a:lstStyle/>
          <a:p>
            <a:r>
              <a:rPr lang="en-AU"/>
              <a:t>Presentation title  |  Presenter name</a:t>
            </a:r>
          </a:p>
        </p:txBody>
      </p:sp>
      <p:sp>
        <p:nvSpPr>
          <p:cNvPr id="7" name="Slide Number Placeholder 6"/>
          <p:cNvSpPr>
            <a:spLocks noGrp="1"/>
          </p:cNvSpPr>
          <p:nvPr>
            <p:ph type="sldNum" sz="quarter" idx="11"/>
          </p:nvPr>
        </p:nvSpPr>
        <p:spPr/>
        <p:txBody>
          <a:bodyPr/>
          <a:lstStyle/>
          <a:p>
            <a:fld id="{2ABE124A-B5C5-46E0-B944-45307B126769}" type="slidenum">
              <a:rPr lang="en-AU" smtClean="0"/>
              <a:pPr/>
              <a:t>‹#›</a:t>
            </a:fld>
            <a:r>
              <a:rPr lang="en-AU"/>
              <a:t>  |</a:t>
            </a:r>
          </a:p>
        </p:txBody>
      </p:sp>
    </p:spTree>
    <p:extLst>
      <p:ext uri="{BB962C8B-B14F-4D97-AF65-F5344CB8AC3E}">
        <p14:creationId xmlns:p14="http://schemas.microsoft.com/office/powerpoint/2010/main" val="385335766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Footer Placeholder 2"/>
          <p:cNvSpPr>
            <a:spLocks noGrp="1"/>
          </p:cNvSpPr>
          <p:nvPr>
            <p:ph type="ftr" sz="quarter" idx="10"/>
          </p:nvPr>
        </p:nvSpPr>
        <p:spPr/>
        <p:txBody>
          <a:bodyPr/>
          <a:lstStyle/>
          <a:p>
            <a:r>
              <a:rPr lang="en-AU"/>
              <a:t>Presentation title  |  Presenter name</a:t>
            </a:r>
          </a:p>
        </p:txBody>
      </p:sp>
      <p:sp>
        <p:nvSpPr>
          <p:cNvPr id="5" name="Slide Number Placeholder 4"/>
          <p:cNvSpPr>
            <a:spLocks noGrp="1"/>
          </p:cNvSpPr>
          <p:nvPr>
            <p:ph type="sldNum" sz="quarter" idx="11"/>
          </p:nvPr>
        </p:nvSpPr>
        <p:spPr/>
        <p:txBody>
          <a:bodyPr/>
          <a:lstStyle/>
          <a:p>
            <a:fld id="{2ABE124A-B5C5-46E0-B944-45307B126769}" type="slidenum">
              <a:rPr lang="en-AU" smtClean="0"/>
              <a:pPr/>
              <a:t>‹#›</a:t>
            </a:fld>
            <a:r>
              <a:rPr lang="en-AU"/>
              <a:t>  |</a:t>
            </a:r>
          </a:p>
        </p:txBody>
      </p:sp>
    </p:spTree>
    <p:extLst>
      <p:ext uri="{BB962C8B-B14F-4D97-AF65-F5344CB8AC3E}">
        <p14:creationId xmlns:p14="http://schemas.microsoft.com/office/powerpoint/2010/main" val="276259452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 dark">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endParaRPr lang="en-AU"/>
          </a:p>
        </p:txBody>
      </p:sp>
      <p:sp>
        <p:nvSpPr>
          <p:cNvPr id="3" name="Footer Placeholder 2"/>
          <p:cNvSpPr>
            <a:spLocks noGrp="1"/>
          </p:cNvSpPr>
          <p:nvPr>
            <p:ph type="ftr" sz="quarter" idx="10"/>
          </p:nvPr>
        </p:nvSpPr>
        <p:spPr/>
        <p:txBody>
          <a:bodyPr/>
          <a:lstStyle>
            <a:lvl1pPr>
              <a:defRPr>
                <a:solidFill>
                  <a:schemeClr val="bg1"/>
                </a:solidFill>
              </a:defRPr>
            </a:lvl1pPr>
          </a:lstStyle>
          <a:p>
            <a:r>
              <a:rPr lang="en-AU"/>
              <a:t>Presentation title  |  Presenter name</a:t>
            </a:r>
          </a:p>
        </p:txBody>
      </p:sp>
      <p:sp>
        <p:nvSpPr>
          <p:cNvPr id="5" name="Slide Number Placeholder 4"/>
          <p:cNvSpPr>
            <a:spLocks noGrp="1"/>
          </p:cNvSpPr>
          <p:nvPr>
            <p:ph type="sldNum" sz="quarter" idx="11"/>
          </p:nvPr>
        </p:nvSpPr>
        <p:spPr/>
        <p:txBody>
          <a:bodyPr/>
          <a:lstStyle>
            <a:lvl1pPr>
              <a:defRPr>
                <a:solidFill>
                  <a:schemeClr val="bg1"/>
                </a:solidFill>
              </a:defRPr>
            </a:lvl1pPr>
          </a:lstStyle>
          <a:p>
            <a:fld id="{2ABE124A-B5C5-46E0-B944-45307B126769}" type="slidenum">
              <a:rPr lang="en-AU" smtClean="0"/>
              <a:pPr/>
              <a:t>‹#›</a:t>
            </a:fld>
            <a:r>
              <a:rPr lang="en-AU"/>
              <a:t>  |</a:t>
            </a:r>
          </a:p>
        </p:txBody>
      </p:sp>
    </p:spTree>
    <p:extLst>
      <p:ext uri="{BB962C8B-B14F-4D97-AF65-F5344CB8AC3E}">
        <p14:creationId xmlns:p14="http://schemas.microsoft.com/office/powerpoint/2010/main" val="409827424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AU"/>
              <a:t>Presentation title  |  Presenter name</a:t>
            </a:r>
          </a:p>
        </p:txBody>
      </p:sp>
      <p:sp>
        <p:nvSpPr>
          <p:cNvPr id="4" name="Slide Number Placeholder 3"/>
          <p:cNvSpPr>
            <a:spLocks noGrp="1"/>
          </p:cNvSpPr>
          <p:nvPr>
            <p:ph type="sldNum" sz="quarter" idx="11"/>
          </p:nvPr>
        </p:nvSpPr>
        <p:spPr/>
        <p:txBody>
          <a:bodyPr/>
          <a:lstStyle/>
          <a:p>
            <a:fld id="{2ABE124A-B5C5-46E0-B944-45307B126769}" type="slidenum">
              <a:rPr lang="en-AU" smtClean="0"/>
              <a:pPr/>
              <a:t>‹#›</a:t>
            </a:fld>
            <a:r>
              <a:rPr lang="en-AU"/>
              <a:t>  |</a:t>
            </a:r>
          </a:p>
        </p:txBody>
      </p:sp>
    </p:spTree>
    <p:extLst>
      <p:ext uri="{BB962C8B-B14F-4D97-AF65-F5344CB8AC3E}">
        <p14:creationId xmlns:p14="http://schemas.microsoft.com/office/powerpoint/2010/main" val="191306665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Statement Layout">
    <p:spTree>
      <p:nvGrpSpPr>
        <p:cNvPr id="1" name=""/>
        <p:cNvGrpSpPr/>
        <p:nvPr/>
      </p:nvGrpSpPr>
      <p:grpSpPr>
        <a:xfrm>
          <a:off x="0" y="0"/>
          <a:ext cx="0" cy="0"/>
          <a:chOff x="0" y="0"/>
          <a:chExt cx="0" cy="0"/>
        </a:xfrm>
      </p:grpSpPr>
      <p:sp>
        <p:nvSpPr>
          <p:cNvPr id="3" name="Picture Placeholder 5">
            <a:extLst>
              <a:ext uri="{FF2B5EF4-FFF2-40B4-BE49-F238E27FC236}">
                <a16:creationId xmlns:a16="http://schemas.microsoft.com/office/drawing/2014/main" id="{17B52948-05FD-444E-9ADC-BA5285595A75}"/>
              </a:ext>
            </a:extLst>
          </p:cNvPr>
          <p:cNvSpPr>
            <a:spLocks noGrp="1"/>
          </p:cNvSpPr>
          <p:nvPr>
            <p:ph type="pic" sz="quarter" idx="12"/>
          </p:nvPr>
        </p:nvSpPr>
        <p:spPr>
          <a:xfrm>
            <a:off x="4571999" y="0"/>
            <a:ext cx="4563963" cy="5143500"/>
          </a:xfrm>
          <a:solidFill>
            <a:schemeClr val="accent1"/>
          </a:solidFill>
          <a:ln>
            <a:noFill/>
          </a:ln>
        </p:spPr>
        <p:txBody>
          <a:bodyPr anchor="ctr" anchorCtr="0"/>
          <a:lstStyle>
            <a:lvl1pPr marL="0" indent="0" algn="ctr">
              <a:buNone/>
              <a:defRPr/>
            </a:lvl1pPr>
          </a:lstStyle>
          <a:p>
            <a:endParaRPr lang="en-AU"/>
          </a:p>
        </p:txBody>
      </p:sp>
      <p:sp>
        <p:nvSpPr>
          <p:cNvPr id="5" name="Content Placeholder 2"/>
          <p:cNvSpPr>
            <a:spLocks noGrp="1"/>
          </p:cNvSpPr>
          <p:nvPr>
            <p:ph idx="1"/>
          </p:nvPr>
        </p:nvSpPr>
        <p:spPr>
          <a:xfrm>
            <a:off x="251520" y="1851670"/>
            <a:ext cx="3960440" cy="2525068"/>
          </a:xfrm>
        </p:spPr>
        <p:txBody>
          <a:bodyPr/>
          <a:lstStyle>
            <a:lvl1pPr marL="0" indent="0">
              <a:lnSpc>
                <a:spcPct val="85000"/>
              </a:lnSpc>
              <a:spcAft>
                <a:spcPts val="0"/>
              </a:spcAft>
              <a:buFontTx/>
              <a:buNone/>
              <a:defRPr sz="4000" b="0">
                <a:solidFill>
                  <a:schemeClr val="accent3"/>
                </a:solidFill>
              </a:defRPr>
            </a:lvl1pPr>
            <a:lvl2pPr marL="0" indent="0">
              <a:lnSpc>
                <a:spcPct val="85000"/>
              </a:lnSpc>
              <a:spcAft>
                <a:spcPts val="0"/>
              </a:spcAft>
              <a:buNone/>
              <a:defRPr sz="4000" b="0">
                <a:solidFill>
                  <a:schemeClr val="accent2"/>
                </a:solidFill>
              </a:defRPr>
            </a:lvl2pPr>
            <a:lvl3pPr marL="0" indent="0">
              <a:spcBef>
                <a:spcPts val="2200"/>
              </a:spcBef>
              <a:buNone/>
              <a:defRPr b="1">
                <a:solidFill>
                  <a:srgbClr val="00313C"/>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18287220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accent2"/>
        </a:solidFill>
        <a:effectLst/>
      </p:bgPr>
    </p:bg>
    <p:spTree>
      <p:nvGrpSpPr>
        <p:cNvPr id="1" name=""/>
        <p:cNvGrpSpPr/>
        <p:nvPr/>
      </p:nvGrpSpPr>
      <p:grpSpPr>
        <a:xfrm>
          <a:off x="0" y="0"/>
          <a:ext cx="0" cy="0"/>
          <a:chOff x="0" y="0"/>
          <a:chExt cx="0" cy="0"/>
        </a:xfrm>
      </p:grpSpPr>
      <p:sp>
        <p:nvSpPr>
          <p:cNvPr id="39" name="Text Placeholder 8"/>
          <p:cNvSpPr>
            <a:spLocks noGrp="1"/>
          </p:cNvSpPr>
          <p:nvPr>
            <p:ph type="body" sz="quarter" idx="10"/>
          </p:nvPr>
        </p:nvSpPr>
        <p:spPr>
          <a:xfrm>
            <a:off x="251520" y="1275605"/>
            <a:ext cx="7056784" cy="2736305"/>
          </a:xfrm>
        </p:spPr>
        <p:txBody>
          <a:bodyPr anchor="b" anchorCtr="0"/>
          <a:lstStyle>
            <a:lvl1pPr marL="0" indent="0">
              <a:spcAft>
                <a:spcPts val="0"/>
              </a:spcAft>
              <a:buFontTx/>
              <a:buNone/>
              <a:defRPr sz="4400" b="0">
                <a:solidFill>
                  <a:schemeClr val="accent1"/>
                </a:solidFill>
              </a:defRPr>
            </a:lvl1pPr>
            <a:lvl2pPr marL="0" indent="0">
              <a:lnSpc>
                <a:spcPct val="75000"/>
              </a:lnSpc>
              <a:spcAft>
                <a:spcPts val="850"/>
              </a:spcAft>
              <a:buNone/>
              <a:defRPr sz="4400" b="0">
                <a:solidFill>
                  <a:schemeClr val="bg1"/>
                </a:solidFill>
              </a:defRPr>
            </a:lvl2pPr>
            <a:lvl3pPr marL="0" indent="0">
              <a:buNone/>
              <a:defRPr sz="2200" b="1">
                <a:solidFill>
                  <a:srgbClr val="FFFFFF"/>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0458469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522" y="1707654"/>
            <a:ext cx="8640958" cy="3024336"/>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Text Placeholder 7"/>
          <p:cNvSpPr>
            <a:spLocks noGrp="1"/>
          </p:cNvSpPr>
          <p:nvPr>
            <p:ph type="body" sz="quarter" idx="13" hasCustomPrompt="1"/>
          </p:nvPr>
        </p:nvSpPr>
        <p:spPr>
          <a:xfrm>
            <a:off x="261850" y="843558"/>
            <a:ext cx="8630630" cy="639900"/>
          </a:xfrm>
        </p:spPr>
        <p:txBody>
          <a:bodyPr>
            <a:normAutofit/>
          </a:bodyPr>
          <a:lstStyle>
            <a:lvl1pPr marL="0" indent="0">
              <a:lnSpc>
                <a:spcPct val="100000"/>
              </a:lnSpc>
              <a:spcBef>
                <a:spcPts val="0"/>
              </a:spcBef>
              <a:spcAft>
                <a:spcPts val="0"/>
              </a:spcAft>
              <a:buNone/>
              <a:defRPr sz="2800" b="0">
                <a:solidFill>
                  <a:schemeClr val="accent3"/>
                </a:solidFill>
              </a:defRPr>
            </a:lvl1pPr>
            <a:lvl2pPr marL="0" indent="0">
              <a:lnSpc>
                <a:spcPct val="80000"/>
              </a:lnSpc>
              <a:spcBef>
                <a:spcPts val="0"/>
              </a:spcBef>
              <a:buNone/>
              <a:defRPr sz="2200" b="0">
                <a:solidFill>
                  <a:schemeClr val="accent2"/>
                </a:solidFill>
              </a:defRPr>
            </a:lvl2pPr>
            <a:lvl3pPr>
              <a:buNone/>
              <a:defRPr sz="2800">
                <a:solidFill>
                  <a:srgbClr val="00A9CE"/>
                </a:solidFill>
              </a:defRPr>
            </a:lvl3pPr>
            <a:lvl4pPr>
              <a:buNone/>
              <a:defRPr sz="2800">
                <a:solidFill>
                  <a:srgbClr val="00A9CE"/>
                </a:solidFill>
              </a:defRPr>
            </a:lvl4pPr>
            <a:lvl5pPr>
              <a:buNone/>
              <a:defRPr sz="2800">
                <a:solidFill>
                  <a:srgbClr val="00A9CE"/>
                </a:solidFill>
              </a:defRPr>
            </a:lvl5pPr>
          </a:lstStyle>
          <a:p>
            <a:pPr lvl="0"/>
            <a:r>
              <a:rPr lang="en-US"/>
              <a:t>Click to edit Master title style</a:t>
            </a:r>
          </a:p>
          <a:p>
            <a:pPr lvl="1"/>
            <a:r>
              <a:rPr lang="en-US"/>
              <a:t>Second level</a:t>
            </a:r>
          </a:p>
        </p:txBody>
      </p:sp>
      <p:sp>
        <p:nvSpPr>
          <p:cNvPr id="2" name="Footer Placeholder 1"/>
          <p:cNvSpPr>
            <a:spLocks noGrp="1"/>
          </p:cNvSpPr>
          <p:nvPr>
            <p:ph type="ftr" sz="quarter" idx="14"/>
          </p:nvPr>
        </p:nvSpPr>
        <p:spPr/>
        <p:txBody>
          <a:bodyPr/>
          <a:lstStyle/>
          <a:p>
            <a:r>
              <a:rPr lang="en-AU"/>
              <a:t>Presentation title  |  Presenter name</a:t>
            </a:r>
          </a:p>
        </p:txBody>
      </p:sp>
      <p:sp>
        <p:nvSpPr>
          <p:cNvPr id="4" name="Slide Number Placeholder 3"/>
          <p:cNvSpPr>
            <a:spLocks noGrp="1"/>
          </p:cNvSpPr>
          <p:nvPr>
            <p:ph type="sldNum" sz="quarter" idx="15"/>
          </p:nvPr>
        </p:nvSpPr>
        <p:spPr/>
        <p:txBody>
          <a:bodyPr/>
          <a:lstStyle/>
          <a:p>
            <a:fld id="{2ABE124A-B5C5-46E0-B944-45307B126769}" type="slidenum">
              <a:rPr lang="en-AU" smtClean="0"/>
              <a:pPr/>
              <a:t>‹#›</a:t>
            </a:fld>
            <a:r>
              <a:rPr lang="en-AU"/>
              <a:t>  |</a:t>
            </a:r>
          </a:p>
        </p:txBody>
      </p:sp>
    </p:spTree>
    <p:extLst>
      <p:ext uri="{BB962C8B-B14F-4D97-AF65-F5344CB8AC3E}">
        <p14:creationId xmlns:p14="http://schemas.microsoft.com/office/powerpoint/2010/main" val="359831217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Thank You Option 1">
    <p:bg>
      <p:bgPr>
        <a:solidFill>
          <a:schemeClr val="bg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251520" y="2571750"/>
            <a:ext cx="3600400" cy="2160240"/>
          </a:xfrm>
        </p:spPr>
        <p:txBody>
          <a:bodyPr numCol="2" spcCol="360000">
            <a:normAutofit/>
          </a:bodyPr>
          <a:lstStyle>
            <a:lvl1pPr marL="0" indent="0" algn="l">
              <a:lnSpc>
                <a:spcPct val="90000"/>
              </a:lnSpc>
              <a:spcBef>
                <a:spcPts val="3000"/>
              </a:spcBef>
              <a:buNone/>
              <a:tabLst/>
              <a:defRPr sz="1600" b="1">
                <a:solidFill>
                  <a:schemeClr val="tx1"/>
                </a:solidFill>
              </a:defRPr>
            </a:lvl1pPr>
            <a:lvl2pPr marL="0" indent="0" algn="l">
              <a:lnSpc>
                <a:spcPct val="90000"/>
              </a:lnSpc>
              <a:spcBef>
                <a:spcPts val="0"/>
              </a:spcBef>
              <a:spcAft>
                <a:spcPts val="563"/>
              </a:spcAft>
              <a:buNone/>
              <a:tabLst/>
              <a:defRPr sz="1600">
                <a:solidFill>
                  <a:schemeClr val="tx1"/>
                </a:solidFill>
              </a:defRPr>
            </a:lvl2pPr>
            <a:lvl3pPr marL="0" indent="0" algn="l">
              <a:lnSpc>
                <a:spcPct val="90000"/>
              </a:lnSpc>
              <a:spcBef>
                <a:spcPts val="0"/>
              </a:spcBef>
              <a:buNone/>
              <a:tabLst/>
              <a:defRPr sz="1600">
                <a:solidFill>
                  <a:schemeClr val="tx1"/>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a:t>Click to edit Master text styles</a:t>
            </a:r>
          </a:p>
          <a:p>
            <a:pPr lvl="1"/>
            <a:r>
              <a:rPr lang="en-US"/>
              <a:t>Second level</a:t>
            </a:r>
          </a:p>
          <a:p>
            <a:pPr lvl="2"/>
            <a:r>
              <a:rPr lang="en-US"/>
              <a:t>Third level</a:t>
            </a:r>
          </a:p>
        </p:txBody>
      </p:sp>
      <p:sp>
        <p:nvSpPr>
          <p:cNvPr id="23" name="Title 22"/>
          <p:cNvSpPr>
            <a:spLocks noGrp="1"/>
          </p:cNvSpPr>
          <p:nvPr>
            <p:ph type="title"/>
          </p:nvPr>
        </p:nvSpPr>
        <p:spPr>
          <a:xfrm>
            <a:off x="251521" y="915566"/>
            <a:ext cx="3600399" cy="1440160"/>
          </a:xfrm>
        </p:spPr>
        <p:txBody>
          <a:bodyPr anchor="b" anchorCtr="0">
            <a:noAutofit/>
          </a:bodyPr>
          <a:lstStyle>
            <a:lvl1pPr>
              <a:defRPr sz="3600">
                <a:solidFill>
                  <a:schemeClr val="accent3"/>
                </a:solidFill>
              </a:defRPr>
            </a:lvl1pPr>
          </a:lstStyle>
          <a:p>
            <a:r>
              <a:rPr lang="en-US"/>
              <a:t>Click to edit Master title style</a:t>
            </a:r>
            <a:endParaRPr lang="en-AU"/>
          </a:p>
        </p:txBody>
      </p:sp>
      <p:sp>
        <p:nvSpPr>
          <p:cNvPr id="27" name="Rectangle 26"/>
          <p:cNvSpPr/>
          <p:nvPr userDrawn="1"/>
        </p:nvSpPr>
        <p:spPr>
          <a:xfrm>
            <a:off x="4572000" y="0"/>
            <a:ext cx="4572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4" name="Rectangle 43"/>
          <p:cNvSpPr/>
          <p:nvPr userDrawn="1"/>
        </p:nvSpPr>
        <p:spPr>
          <a:xfrm>
            <a:off x="251520" y="4850173"/>
            <a:ext cx="2385416" cy="138499"/>
          </a:xfrm>
          <a:prstGeom prst="rect">
            <a:avLst/>
          </a:prstGeom>
        </p:spPr>
        <p:txBody>
          <a:bodyPr wrap="square" lIns="0" tIns="0" rIns="0" bIns="0">
            <a:spAutoFit/>
          </a:bodyPr>
          <a:lstStyle/>
          <a:p>
            <a:pPr algn="l">
              <a:lnSpc>
                <a:spcPct val="90000"/>
              </a:lnSpc>
            </a:pPr>
            <a:r>
              <a:rPr lang="en-AU" sz="1000">
                <a:solidFill>
                  <a:schemeClr val="accent3"/>
                </a:solidFill>
              </a:rPr>
              <a:t>Australia’s National Science Agency</a:t>
            </a:r>
          </a:p>
        </p:txBody>
      </p:sp>
      <p:pic>
        <p:nvPicPr>
          <p:cNvPr id="7" name="Picture 6">
            <a:extLst>
              <a:ext uri="{FF2B5EF4-FFF2-40B4-BE49-F238E27FC236}">
                <a16:creationId xmlns:a16="http://schemas.microsoft.com/office/drawing/2014/main" id="{CA54D81D-7CFA-4E8D-924E-F049F52C1BE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51519" y="267494"/>
            <a:ext cx="1522745" cy="720000"/>
          </a:xfrm>
          <a:prstGeom prst="rect">
            <a:avLst/>
          </a:prstGeom>
        </p:spPr>
      </p:pic>
    </p:spTree>
    <p:extLst>
      <p:ext uri="{BB962C8B-B14F-4D97-AF65-F5344CB8AC3E}">
        <p14:creationId xmlns:p14="http://schemas.microsoft.com/office/powerpoint/2010/main" val="346407005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Thank You Option 2">
    <p:bg>
      <p:bgPr>
        <a:solidFill>
          <a:schemeClr val="bg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251520" y="1851670"/>
            <a:ext cx="3600400" cy="2847245"/>
          </a:xfrm>
        </p:spPr>
        <p:txBody>
          <a:bodyPr numCol="2" spcCol="360000">
            <a:normAutofit/>
          </a:bodyPr>
          <a:lstStyle>
            <a:lvl1pPr marL="0" indent="0" algn="l">
              <a:lnSpc>
                <a:spcPct val="90000"/>
              </a:lnSpc>
              <a:spcBef>
                <a:spcPts val="3000"/>
              </a:spcBef>
              <a:buNone/>
              <a:tabLst/>
              <a:defRPr sz="1600" b="1">
                <a:solidFill>
                  <a:schemeClr val="tx1"/>
                </a:solidFill>
              </a:defRPr>
            </a:lvl1pPr>
            <a:lvl2pPr marL="0" indent="0" algn="l">
              <a:lnSpc>
                <a:spcPct val="90000"/>
              </a:lnSpc>
              <a:spcBef>
                <a:spcPts val="0"/>
              </a:spcBef>
              <a:spcAft>
                <a:spcPts val="563"/>
              </a:spcAft>
              <a:buNone/>
              <a:tabLst/>
              <a:defRPr sz="1600">
                <a:solidFill>
                  <a:schemeClr val="tx1"/>
                </a:solidFill>
              </a:defRPr>
            </a:lvl2pPr>
            <a:lvl3pPr marL="0" indent="0" algn="l">
              <a:lnSpc>
                <a:spcPct val="90000"/>
              </a:lnSpc>
              <a:spcBef>
                <a:spcPts val="0"/>
              </a:spcBef>
              <a:buNone/>
              <a:tabLst/>
              <a:defRPr sz="1600">
                <a:solidFill>
                  <a:schemeClr val="tx1"/>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a:t>Click to edit Master text styles</a:t>
            </a:r>
          </a:p>
          <a:p>
            <a:pPr lvl="1"/>
            <a:r>
              <a:rPr lang="en-US"/>
              <a:t>Second level</a:t>
            </a:r>
          </a:p>
          <a:p>
            <a:pPr lvl="2"/>
            <a:r>
              <a:rPr lang="en-US"/>
              <a:t>Third level</a:t>
            </a:r>
          </a:p>
        </p:txBody>
      </p:sp>
      <p:sp>
        <p:nvSpPr>
          <p:cNvPr id="27" name="Rectangle 26"/>
          <p:cNvSpPr/>
          <p:nvPr userDrawn="1"/>
        </p:nvSpPr>
        <p:spPr>
          <a:xfrm>
            <a:off x="4572000" y="0"/>
            <a:ext cx="4572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9" name="Rectangle 28"/>
          <p:cNvSpPr/>
          <p:nvPr userDrawn="1"/>
        </p:nvSpPr>
        <p:spPr>
          <a:xfrm>
            <a:off x="251520" y="4850173"/>
            <a:ext cx="2385416" cy="138499"/>
          </a:xfrm>
          <a:prstGeom prst="rect">
            <a:avLst/>
          </a:prstGeom>
        </p:spPr>
        <p:txBody>
          <a:bodyPr wrap="square" lIns="0" tIns="0" rIns="0" bIns="0">
            <a:spAutoFit/>
          </a:bodyPr>
          <a:lstStyle/>
          <a:p>
            <a:pPr algn="l">
              <a:lnSpc>
                <a:spcPct val="90000"/>
              </a:lnSpc>
            </a:pPr>
            <a:r>
              <a:rPr lang="en-AU" sz="1000">
                <a:solidFill>
                  <a:schemeClr val="accent3"/>
                </a:solidFill>
              </a:rPr>
              <a:t>Australia’s National Science Agency</a:t>
            </a:r>
          </a:p>
        </p:txBody>
      </p:sp>
      <p:sp>
        <p:nvSpPr>
          <p:cNvPr id="2" name="Title 1"/>
          <p:cNvSpPr>
            <a:spLocks noGrp="1"/>
          </p:cNvSpPr>
          <p:nvPr>
            <p:ph type="title"/>
          </p:nvPr>
        </p:nvSpPr>
        <p:spPr>
          <a:xfrm>
            <a:off x="251520" y="1136676"/>
            <a:ext cx="3672408" cy="639365"/>
          </a:xfrm>
        </p:spPr>
        <p:txBody>
          <a:bodyPr/>
          <a:lstStyle/>
          <a:p>
            <a:r>
              <a:rPr lang="en-US"/>
              <a:t>Click to edit Master title style</a:t>
            </a:r>
            <a:endParaRPr lang="en-AU"/>
          </a:p>
        </p:txBody>
      </p:sp>
      <p:pic>
        <p:nvPicPr>
          <p:cNvPr id="8" name="Picture 7">
            <a:extLst>
              <a:ext uri="{FF2B5EF4-FFF2-40B4-BE49-F238E27FC236}">
                <a16:creationId xmlns:a16="http://schemas.microsoft.com/office/drawing/2014/main" id="{DBF62FF1-8277-4CEC-A22F-7E8130E2549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51519" y="267494"/>
            <a:ext cx="1522745" cy="720000"/>
          </a:xfrm>
          <a:prstGeom prst="rect">
            <a:avLst/>
          </a:prstGeom>
        </p:spPr>
      </p:pic>
    </p:spTree>
    <p:extLst>
      <p:ext uri="{BB962C8B-B14F-4D97-AF65-F5344CB8AC3E}">
        <p14:creationId xmlns:p14="http://schemas.microsoft.com/office/powerpoint/2010/main" val="292595684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0" y="-20538"/>
            <a:ext cx="9144000" cy="259560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userDrawn="1">
            <p:ph type="ctrTitle"/>
          </p:nvPr>
        </p:nvSpPr>
        <p:spPr>
          <a:xfrm>
            <a:off x="251520" y="2859782"/>
            <a:ext cx="7930032" cy="1153507"/>
          </a:xfrm>
        </p:spPr>
        <p:txBody>
          <a:bodyPr anchor="b" anchorCtr="0">
            <a:normAutofit/>
          </a:bodyPr>
          <a:lstStyle>
            <a:lvl1pPr algn="l">
              <a:lnSpc>
                <a:spcPct val="90000"/>
              </a:lnSpc>
              <a:defRPr sz="3600" b="0">
                <a:solidFill>
                  <a:schemeClr val="accent3"/>
                </a:solidFill>
              </a:defRPr>
            </a:lvl1pPr>
          </a:lstStyle>
          <a:p>
            <a:r>
              <a:rPr lang="en-US"/>
              <a:t>Click to edit Master title style</a:t>
            </a:r>
            <a:endParaRPr lang="en-AU"/>
          </a:p>
        </p:txBody>
      </p:sp>
      <p:sp>
        <p:nvSpPr>
          <p:cNvPr id="3" name="Subtitle 2"/>
          <p:cNvSpPr>
            <a:spLocks noGrp="1"/>
          </p:cNvSpPr>
          <p:nvPr userDrawn="1">
            <p:ph type="subTitle" idx="1"/>
          </p:nvPr>
        </p:nvSpPr>
        <p:spPr>
          <a:xfrm>
            <a:off x="251520" y="4096622"/>
            <a:ext cx="6840760" cy="273948"/>
          </a:xfrm>
        </p:spPr>
        <p:txBody>
          <a:bodyPr>
            <a:normAutofit/>
          </a:bodyPr>
          <a:lstStyle>
            <a:lvl1pPr marL="0" indent="0" algn="l">
              <a:buNone/>
              <a:defRPr sz="2000" b="0">
                <a:solidFill>
                  <a:schemeClr val="accent3"/>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a:p>
        </p:txBody>
      </p:sp>
      <p:sp>
        <p:nvSpPr>
          <p:cNvPr id="7" name="Rectangle 6"/>
          <p:cNvSpPr/>
          <p:nvPr userDrawn="1"/>
        </p:nvSpPr>
        <p:spPr>
          <a:xfrm>
            <a:off x="251520" y="4850173"/>
            <a:ext cx="2385416" cy="138499"/>
          </a:xfrm>
          <a:prstGeom prst="rect">
            <a:avLst/>
          </a:prstGeom>
        </p:spPr>
        <p:txBody>
          <a:bodyPr wrap="square" lIns="0" tIns="0" rIns="0" bIns="0">
            <a:spAutoFit/>
          </a:bodyPr>
          <a:lstStyle/>
          <a:p>
            <a:pPr algn="l">
              <a:lnSpc>
                <a:spcPct val="90000"/>
              </a:lnSpc>
            </a:pPr>
            <a:r>
              <a:rPr lang="en-AU" sz="1000">
                <a:solidFill>
                  <a:schemeClr val="accent3"/>
                </a:solidFill>
              </a:rPr>
              <a:t>Australia’s National Science Agency</a:t>
            </a:r>
          </a:p>
        </p:txBody>
      </p:sp>
      <p:pic>
        <p:nvPicPr>
          <p:cNvPr id="10" name="Picture 9">
            <a:extLst>
              <a:ext uri="{FF2B5EF4-FFF2-40B4-BE49-F238E27FC236}">
                <a16:creationId xmlns:a16="http://schemas.microsoft.com/office/drawing/2014/main" id="{F7785B6E-E88B-43F0-AF0F-FE873692AB6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378887" y="4177438"/>
            <a:ext cx="1522745" cy="720000"/>
          </a:xfrm>
          <a:prstGeom prst="rect">
            <a:avLst/>
          </a:prstGeom>
        </p:spPr>
      </p:pic>
    </p:spTree>
    <p:extLst>
      <p:ext uri="{BB962C8B-B14F-4D97-AF65-F5344CB8AC3E}">
        <p14:creationId xmlns:p14="http://schemas.microsoft.com/office/powerpoint/2010/main" val="4127032755"/>
      </p:ext>
    </p:extLst>
  </p:cSld>
  <p:clrMapOvr>
    <a:masterClrMapping/>
  </p:clrMapOvr>
  <p:extLst>
    <p:ext uri="{DCECCB84-F9BA-43D5-87BE-67443E8EF086}">
      <p15:sldGuideLst xmlns:p15="http://schemas.microsoft.com/office/powerpoint/2012/main">
        <p15:guide id="1" pos="2880">
          <p15:clr>
            <a:srgbClr val="FBAE40"/>
          </p15:clr>
        </p15:guide>
        <p15:guide id="2" orient="horz" pos="1620">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Title Slide + Imag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userDrawn="1">
            <p:ph type="ctrTitle"/>
          </p:nvPr>
        </p:nvSpPr>
        <p:spPr>
          <a:xfrm>
            <a:off x="251520" y="2859782"/>
            <a:ext cx="7930032" cy="1153507"/>
          </a:xfrm>
        </p:spPr>
        <p:txBody>
          <a:bodyPr anchor="b" anchorCtr="0">
            <a:normAutofit/>
          </a:bodyPr>
          <a:lstStyle>
            <a:lvl1pPr algn="l">
              <a:lnSpc>
                <a:spcPct val="90000"/>
              </a:lnSpc>
              <a:defRPr sz="3600" b="0">
                <a:solidFill>
                  <a:schemeClr val="accent3"/>
                </a:solidFill>
              </a:defRPr>
            </a:lvl1pPr>
          </a:lstStyle>
          <a:p>
            <a:r>
              <a:rPr lang="en-US"/>
              <a:t>Click to edit Master title style</a:t>
            </a:r>
            <a:endParaRPr lang="en-AU"/>
          </a:p>
        </p:txBody>
      </p:sp>
      <p:sp>
        <p:nvSpPr>
          <p:cNvPr id="3" name="Subtitle 2"/>
          <p:cNvSpPr>
            <a:spLocks noGrp="1"/>
          </p:cNvSpPr>
          <p:nvPr userDrawn="1">
            <p:ph type="subTitle" idx="1"/>
          </p:nvPr>
        </p:nvSpPr>
        <p:spPr>
          <a:xfrm>
            <a:off x="251520" y="4096622"/>
            <a:ext cx="6840760" cy="273948"/>
          </a:xfrm>
        </p:spPr>
        <p:txBody>
          <a:bodyPr>
            <a:normAutofit/>
          </a:bodyPr>
          <a:lstStyle>
            <a:lvl1pPr marL="0" indent="0" algn="l">
              <a:buNone/>
              <a:defRPr sz="2000" b="0">
                <a:solidFill>
                  <a:schemeClr val="accent3"/>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a:p>
        </p:txBody>
      </p:sp>
      <p:sp>
        <p:nvSpPr>
          <p:cNvPr id="7" name="Rectangle 6"/>
          <p:cNvSpPr/>
          <p:nvPr userDrawn="1"/>
        </p:nvSpPr>
        <p:spPr>
          <a:xfrm>
            <a:off x="251520" y="4850173"/>
            <a:ext cx="2385416" cy="138499"/>
          </a:xfrm>
          <a:prstGeom prst="rect">
            <a:avLst/>
          </a:prstGeom>
        </p:spPr>
        <p:txBody>
          <a:bodyPr wrap="square" lIns="0" tIns="0" rIns="0" bIns="0">
            <a:spAutoFit/>
          </a:bodyPr>
          <a:lstStyle/>
          <a:p>
            <a:pPr algn="l">
              <a:lnSpc>
                <a:spcPct val="90000"/>
              </a:lnSpc>
            </a:pPr>
            <a:r>
              <a:rPr lang="en-AU" sz="1000">
                <a:solidFill>
                  <a:schemeClr val="accent3"/>
                </a:solidFill>
              </a:rPr>
              <a:t>Australia’s National Science Agency</a:t>
            </a:r>
          </a:p>
        </p:txBody>
      </p:sp>
      <p:sp>
        <p:nvSpPr>
          <p:cNvPr id="8" name="Picture Placeholder 5"/>
          <p:cNvSpPr>
            <a:spLocks noGrp="1"/>
          </p:cNvSpPr>
          <p:nvPr>
            <p:ph type="pic" sz="quarter" idx="10"/>
          </p:nvPr>
        </p:nvSpPr>
        <p:spPr>
          <a:xfrm>
            <a:off x="-1" y="0"/>
            <a:ext cx="9162000" cy="2577600"/>
          </a:xfrm>
          <a:solidFill>
            <a:schemeClr val="accent1"/>
          </a:solidFill>
          <a:ln>
            <a:noFill/>
          </a:ln>
        </p:spPr>
        <p:txBody>
          <a:bodyPr anchor="ctr" anchorCtr="0"/>
          <a:lstStyle>
            <a:lvl1pPr marL="0" indent="0" algn="ctr">
              <a:buNone/>
              <a:defRPr/>
            </a:lvl1pPr>
          </a:lstStyle>
          <a:p>
            <a:endParaRPr lang="en-AU"/>
          </a:p>
        </p:txBody>
      </p:sp>
      <p:pic>
        <p:nvPicPr>
          <p:cNvPr id="10" name="Picture 9">
            <a:extLst>
              <a:ext uri="{FF2B5EF4-FFF2-40B4-BE49-F238E27FC236}">
                <a16:creationId xmlns:a16="http://schemas.microsoft.com/office/drawing/2014/main" id="{F8FF943A-2EFE-4939-9416-AA45E8893D6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378887" y="4177438"/>
            <a:ext cx="1522745" cy="720000"/>
          </a:xfrm>
          <a:prstGeom prst="rect">
            <a:avLst/>
          </a:prstGeom>
        </p:spPr>
      </p:pic>
    </p:spTree>
    <p:extLst>
      <p:ext uri="{BB962C8B-B14F-4D97-AF65-F5344CB8AC3E}">
        <p14:creationId xmlns:p14="http://schemas.microsoft.com/office/powerpoint/2010/main" val="3898641261"/>
      </p:ext>
    </p:extLst>
  </p:cSld>
  <p:clrMapOvr>
    <a:masterClrMapping/>
  </p:clrMapOvr>
  <p:extLst>
    <p:ext uri="{DCECCB84-F9BA-43D5-87BE-67443E8EF086}">
      <p15:sldGuideLst xmlns:p15="http://schemas.microsoft.com/office/powerpoint/2012/main">
        <p15:guide id="1" pos="2880">
          <p15:clr>
            <a:srgbClr val="FBAE40"/>
          </p15:clr>
        </p15:guide>
        <p15:guide id="2" orient="horz" pos="1620">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Title Slide + partner logos">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0" y="-20538"/>
            <a:ext cx="9144000" cy="25956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userDrawn="1">
            <p:ph type="ctrTitle"/>
          </p:nvPr>
        </p:nvSpPr>
        <p:spPr>
          <a:xfrm>
            <a:off x="251520" y="1203598"/>
            <a:ext cx="7930032" cy="1153507"/>
          </a:xfrm>
        </p:spPr>
        <p:txBody>
          <a:bodyPr anchor="b" anchorCtr="0">
            <a:normAutofit/>
          </a:bodyPr>
          <a:lstStyle>
            <a:lvl1pPr algn="l">
              <a:lnSpc>
                <a:spcPct val="90000"/>
              </a:lnSpc>
              <a:defRPr sz="3600" b="0">
                <a:solidFill>
                  <a:schemeClr val="bg1"/>
                </a:solidFill>
              </a:defRPr>
            </a:lvl1pPr>
          </a:lstStyle>
          <a:p>
            <a:r>
              <a:rPr lang="en-US"/>
              <a:t>Click to edit Master title style</a:t>
            </a:r>
            <a:endParaRPr lang="en-AU"/>
          </a:p>
        </p:txBody>
      </p:sp>
      <p:sp>
        <p:nvSpPr>
          <p:cNvPr id="3" name="Subtitle 2"/>
          <p:cNvSpPr>
            <a:spLocks noGrp="1"/>
          </p:cNvSpPr>
          <p:nvPr userDrawn="1">
            <p:ph type="subTitle" idx="1"/>
          </p:nvPr>
        </p:nvSpPr>
        <p:spPr>
          <a:xfrm>
            <a:off x="251520" y="2922403"/>
            <a:ext cx="7200800" cy="273948"/>
          </a:xfrm>
        </p:spPr>
        <p:txBody>
          <a:bodyPr>
            <a:normAutofit/>
          </a:bodyPr>
          <a:lstStyle>
            <a:lvl1pPr marL="0" indent="0" algn="l">
              <a:buNone/>
              <a:defRPr sz="2000" b="0">
                <a:solidFill>
                  <a:schemeClr val="accent3"/>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a:p>
        </p:txBody>
      </p:sp>
      <p:sp>
        <p:nvSpPr>
          <p:cNvPr id="7" name="Rectangle 6"/>
          <p:cNvSpPr/>
          <p:nvPr userDrawn="1"/>
        </p:nvSpPr>
        <p:spPr>
          <a:xfrm>
            <a:off x="6516216" y="582251"/>
            <a:ext cx="2385416" cy="138499"/>
          </a:xfrm>
          <a:prstGeom prst="rect">
            <a:avLst/>
          </a:prstGeom>
        </p:spPr>
        <p:txBody>
          <a:bodyPr wrap="square" lIns="0" tIns="0" rIns="0" bIns="0">
            <a:spAutoFit/>
          </a:bodyPr>
          <a:lstStyle/>
          <a:p>
            <a:pPr algn="r">
              <a:lnSpc>
                <a:spcPct val="90000"/>
              </a:lnSpc>
            </a:pPr>
            <a:r>
              <a:rPr lang="en-AU" sz="1000">
                <a:solidFill>
                  <a:schemeClr val="bg1"/>
                </a:solidFill>
              </a:rPr>
              <a:t>Australia’s National Science Agency</a:t>
            </a:r>
          </a:p>
        </p:txBody>
      </p:sp>
      <p:pic>
        <p:nvPicPr>
          <p:cNvPr id="10" name="Picture 9">
            <a:extLst>
              <a:ext uri="{FF2B5EF4-FFF2-40B4-BE49-F238E27FC236}">
                <a16:creationId xmlns:a16="http://schemas.microsoft.com/office/drawing/2014/main" id="{3CA196B7-7271-40B8-B951-8FDD29916E5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51520" y="267494"/>
            <a:ext cx="1522745" cy="720000"/>
          </a:xfrm>
          <a:prstGeom prst="rect">
            <a:avLst/>
          </a:prstGeom>
        </p:spPr>
      </p:pic>
    </p:spTree>
    <p:extLst>
      <p:ext uri="{BB962C8B-B14F-4D97-AF65-F5344CB8AC3E}">
        <p14:creationId xmlns:p14="http://schemas.microsoft.com/office/powerpoint/2010/main" val="1585278241"/>
      </p:ext>
    </p:extLst>
  </p:cSld>
  <p:clrMapOvr>
    <a:masterClrMapping/>
  </p:clrMapOvr>
  <p:extLst>
    <p:ext uri="{DCECCB84-F9BA-43D5-87BE-67443E8EF086}">
      <p15:sldGuideLst xmlns:p15="http://schemas.microsoft.com/office/powerpoint/2012/main">
        <p15:guide id="1" pos="2880">
          <p15:clr>
            <a:srgbClr val="FBAE40"/>
          </p15:clr>
        </p15:guide>
        <p15:guide id="2" orient="horz" pos="1620">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itle 3"/>
          <p:cNvSpPr>
            <a:spLocks noGrp="1"/>
          </p:cNvSpPr>
          <p:nvPr>
            <p:ph type="title"/>
          </p:nvPr>
        </p:nvSpPr>
        <p:spPr/>
        <p:txBody>
          <a:bodyPr/>
          <a:lstStyle/>
          <a:p>
            <a:r>
              <a:rPr lang="en-US"/>
              <a:t>Click to edit Master title style</a:t>
            </a:r>
            <a:endParaRPr lang="en-AU"/>
          </a:p>
        </p:txBody>
      </p:sp>
      <p:sp>
        <p:nvSpPr>
          <p:cNvPr id="6" name="Footer Placeholder 5"/>
          <p:cNvSpPr>
            <a:spLocks noGrp="1"/>
          </p:cNvSpPr>
          <p:nvPr>
            <p:ph type="ftr" sz="quarter" idx="10"/>
          </p:nvPr>
        </p:nvSpPr>
        <p:spPr/>
        <p:txBody>
          <a:bodyPr/>
          <a:lstStyle/>
          <a:p>
            <a:r>
              <a:rPr lang="en-AU"/>
              <a:t>Presentation title  |  Presenter name</a:t>
            </a:r>
          </a:p>
        </p:txBody>
      </p:sp>
      <p:sp>
        <p:nvSpPr>
          <p:cNvPr id="7" name="Slide Number Placeholder 6"/>
          <p:cNvSpPr>
            <a:spLocks noGrp="1"/>
          </p:cNvSpPr>
          <p:nvPr>
            <p:ph type="sldNum" sz="quarter" idx="11"/>
          </p:nvPr>
        </p:nvSpPr>
        <p:spPr/>
        <p:txBody>
          <a:bodyPr/>
          <a:lstStyle/>
          <a:p>
            <a:fld id="{2ABE124A-B5C5-46E0-B944-45307B126769}" type="slidenum">
              <a:rPr lang="en-AU" smtClean="0"/>
              <a:pPr/>
              <a:t>‹#›</a:t>
            </a:fld>
            <a:r>
              <a:rPr lang="en-AU"/>
              <a:t>  |</a:t>
            </a:r>
          </a:p>
        </p:txBody>
      </p:sp>
    </p:spTree>
    <p:extLst>
      <p:ext uri="{BB962C8B-B14F-4D97-AF65-F5344CB8AC3E}">
        <p14:creationId xmlns:p14="http://schemas.microsoft.com/office/powerpoint/2010/main" val="91746455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and Content - dark">
    <p:bg>
      <p:bgPr>
        <a:solidFill>
          <a:schemeClr val="accent2"/>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sz="24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itle 3"/>
          <p:cNvSpPr>
            <a:spLocks noGrp="1"/>
          </p:cNvSpPr>
          <p:nvPr>
            <p:ph type="title"/>
          </p:nvPr>
        </p:nvSpPr>
        <p:spPr/>
        <p:txBody>
          <a:bodyPr/>
          <a:lstStyle>
            <a:lvl1pPr>
              <a:defRPr>
                <a:solidFill>
                  <a:schemeClr val="accent1"/>
                </a:solidFill>
              </a:defRPr>
            </a:lvl1pPr>
          </a:lstStyle>
          <a:p>
            <a:r>
              <a:rPr lang="en-US"/>
              <a:t>Click to edit Master title style</a:t>
            </a:r>
            <a:endParaRPr lang="en-AU"/>
          </a:p>
        </p:txBody>
      </p:sp>
      <p:sp>
        <p:nvSpPr>
          <p:cNvPr id="6" name="Footer Placeholder 5"/>
          <p:cNvSpPr>
            <a:spLocks noGrp="1"/>
          </p:cNvSpPr>
          <p:nvPr>
            <p:ph type="ftr" sz="quarter" idx="10"/>
          </p:nvPr>
        </p:nvSpPr>
        <p:spPr/>
        <p:txBody>
          <a:bodyPr/>
          <a:lstStyle>
            <a:lvl1pPr>
              <a:defRPr>
                <a:solidFill>
                  <a:schemeClr val="bg1"/>
                </a:solidFill>
              </a:defRPr>
            </a:lvl1pPr>
          </a:lstStyle>
          <a:p>
            <a:r>
              <a:rPr lang="en-AU"/>
              <a:t>Presentation title  |  Presenter name</a:t>
            </a:r>
          </a:p>
        </p:txBody>
      </p:sp>
      <p:sp>
        <p:nvSpPr>
          <p:cNvPr id="7" name="Slide Number Placeholder 6"/>
          <p:cNvSpPr>
            <a:spLocks noGrp="1"/>
          </p:cNvSpPr>
          <p:nvPr>
            <p:ph type="sldNum" sz="quarter" idx="11"/>
          </p:nvPr>
        </p:nvSpPr>
        <p:spPr/>
        <p:txBody>
          <a:bodyPr/>
          <a:lstStyle>
            <a:lvl1pPr>
              <a:defRPr>
                <a:solidFill>
                  <a:schemeClr val="bg1"/>
                </a:solidFill>
              </a:defRPr>
            </a:lvl1pPr>
          </a:lstStyle>
          <a:p>
            <a:fld id="{2ABE124A-B5C5-46E0-B944-45307B126769}" type="slidenum">
              <a:rPr lang="en-AU" smtClean="0"/>
              <a:pPr/>
              <a:t>‹#›</a:t>
            </a:fld>
            <a:r>
              <a:rPr lang="en-AU"/>
              <a:t>  |</a:t>
            </a:r>
          </a:p>
        </p:txBody>
      </p:sp>
    </p:spTree>
    <p:extLst>
      <p:ext uri="{BB962C8B-B14F-4D97-AF65-F5344CB8AC3E}">
        <p14:creationId xmlns:p14="http://schemas.microsoft.com/office/powerpoint/2010/main" val="181124826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2 Column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lvl1pPr>
          </a:lstStyle>
          <a:p>
            <a:r>
              <a:rPr lang="en-US"/>
              <a:t>Click to edit Master title style</a:t>
            </a:r>
            <a:endParaRPr lang="en-AU"/>
          </a:p>
        </p:txBody>
      </p:sp>
      <p:sp>
        <p:nvSpPr>
          <p:cNvPr id="3" name="Content Placeholder 2"/>
          <p:cNvSpPr>
            <a:spLocks noGrp="1"/>
          </p:cNvSpPr>
          <p:nvPr>
            <p:ph idx="1"/>
          </p:nvPr>
        </p:nvSpPr>
        <p:spPr/>
        <p:txBody>
          <a:bodyPr numCol="2" spcCol="360000"/>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Footer Placeholder 3"/>
          <p:cNvSpPr>
            <a:spLocks noGrp="1"/>
          </p:cNvSpPr>
          <p:nvPr>
            <p:ph type="ftr" sz="quarter" idx="10"/>
          </p:nvPr>
        </p:nvSpPr>
        <p:spPr/>
        <p:txBody>
          <a:bodyPr/>
          <a:lstStyle/>
          <a:p>
            <a:r>
              <a:rPr lang="en-AU"/>
              <a:t>Presentation title  |  Presenter name</a:t>
            </a:r>
          </a:p>
        </p:txBody>
      </p:sp>
      <p:sp>
        <p:nvSpPr>
          <p:cNvPr id="6" name="Slide Number Placeholder 5"/>
          <p:cNvSpPr>
            <a:spLocks noGrp="1"/>
          </p:cNvSpPr>
          <p:nvPr>
            <p:ph type="sldNum" sz="quarter" idx="11"/>
          </p:nvPr>
        </p:nvSpPr>
        <p:spPr/>
        <p:txBody>
          <a:bodyPr/>
          <a:lstStyle/>
          <a:p>
            <a:fld id="{2ABE124A-B5C5-46E0-B944-45307B126769}" type="slidenum">
              <a:rPr lang="en-AU" smtClean="0"/>
              <a:pPr/>
              <a:t>‹#›</a:t>
            </a:fld>
            <a:r>
              <a:rPr lang="en-AU"/>
              <a:t>  |</a:t>
            </a:r>
          </a:p>
        </p:txBody>
      </p:sp>
    </p:spTree>
    <p:extLst>
      <p:ext uri="{BB962C8B-B14F-4D97-AF65-F5344CB8AC3E}">
        <p14:creationId xmlns:p14="http://schemas.microsoft.com/office/powerpoint/2010/main" val="155875990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522" y="1131590"/>
            <a:ext cx="8640958" cy="3070944"/>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Text Placeholder 7"/>
          <p:cNvSpPr>
            <a:spLocks noGrp="1"/>
          </p:cNvSpPr>
          <p:nvPr>
            <p:ph type="body" sz="quarter" idx="13" hasCustomPrompt="1"/>
          </p:nvPr>
        </p:nvSpPr>
        <p:spPr>
          <a:xfrm>
            <a:off x="261850" y="267494"/>
            <a:ext cx="8630630" cy="639900"/>
          </a:xfrm>
        </p:spPr>
        <p:txBody>
          <a:bodyPr>
            <a:normAutofit/>
          </a:bodyPr>
          <a:lstStyle>
            <a:lvl1pPr marL="0" indent="0">
              <a:lnSpc>
                <a:spcPct val="100000"/>
              </a:lnSpc>
              <a:spcBef>
                <a:spcPts val="0"/>
              </a:spcBef>
              <a:spcAft>
                <a:spcPts val="0"/>
              </a:spcAft>
              <a:buNone/>
              <a:defRPr sz="2800" b="0">
                <a:solidFill>
                  <a:schemeClr val="accent3"/>
                </a:solidFill>
              </a:defRPr>
            </a:lvl1pPr>
            <a:lvl2pPr marL="0" indent="0">
              <a:lnSpc>
                <a:spcPct val="80000"/>
              </a:lnSpc>
              <a:spcBef>
                <a:spcPts val="0"/>
              </a:spcBef>
              <a:buNone/>
              <a:defRPr sz="2200" b="0">
                <a:solidFill>
                  <a:schemeClr val="accent2"/>
                </a:solidFill>
              </a:defRPr>
            </a:lvl2pPr>
            <a:lvl3pPr>
              <a:buNone/>
              <a:defRPr sz="2800">
                <a:solidFill>
                  <a:srgbClr val="00A9CE"/>
                </a:solidFill>
              </a:defRPr>
            </a:lvl3pPr>
            <a:lvl4pPr>
              <a:buNone/>
              <a:defRPr sz="2800">
                <a:solidFill>
                  <a:srgbClr val="00A9CE"/>
                </a:solidFill>
              </a:defRPr>
            </a:lvl4pPr>
            <a:lvl5pPr>
              <a:buNone/>
              <a:defRPr sz="2800">
                <a:solidFill>
                  <a:srgbClr val="00A9CE"/>
                </a:solidFill>
              </a:defRPr>
            </a:lvl5pPr>
          </a:lstStyle>
          <a:p>
            <a:pPr lvl="0"/>
            <a:r>
              <a:rPr lang="en-US"/>
              <a:t>Click to edit Master title style</a:t>
            </a:r>
          </a:p>
          <a:p>
            <a:pPr lvl="1"/>
            <a:r>
              <a:rPr lang="en-US"/>
              <a:t>Second level</a:t>
            </a:r>
          </a:p>
        </p:txBody>
      </p:sp>
      <p:sp>
        <p:nvSpPr>
          <p:cNvPr id="2" name="Footer Placeholder 1"/>
          <p:cNvSpPr>
            <a:spLocks noGrp="1"/>
          </p:cNvSpPr>
          <p:nvPr>
            <p:ph type="ftr" sz="quarter" idx="14"/>
          </p:nvPr>
        </p:nvSpPr>
        <p:spPr/>
        <p:txBody>
          <a:bodyPr/>
          <a:lstStyle/>
          <a:p>
            <a:r>
              <a:rPr lang="en-AU"/>
              <a:t>Presentation title  |  Presenter name</a:t>
            </a:r>
          </a:p>
        </p:txBody>
      </p:sp>
      <p:sp>
        <p:nvSpPr>
          <p:cNvPr id="4" name="Slide Number Placeholder 3"/>
          <p:cNvSpPr>
            <a:spLocks noGrp="1"/>
          </p:cNvSpPr>
          <p:nvPr>
            <p:ph type="sldNum" sz="quarter" idx="15"/>
          </p:nvPr>
        </p:nvSpPr>
        <p:spPr/>
        <p:txBody>
          <a:bodyPr/>
          <a:lstStyle/>
          <a:p>
            <a:fld id="{2ABE124A-B5C5-46E0-B944-45307B126769}" type="slidenum">
              <a:rPr lang="en-AU" smtClean="0"/>
              <a:pPr/>
              <a:t>‹#›</a:t>
            </a:fld>
            <a:r>
              <a:rPr lang="en-AU"/>
              <a:t>  |</a:t>
            </a:r>
          </a:p>
        </p:txBody>
      </p:sp>
    </p:spTree>
    <p:extLst>
      <p:ext uri="{BB962C8B-B14F-4D97-AF65-F5344CB8AC3E}">
        <p14:creationId xmlns:p14="http://schemas.microsoft.com/office/powerpoint/2010/main" val="343481746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251520" y="1131590"/>
            <a:ext cx="4038600" cy="3312368"/>
          </a:xfrm>
        </p:spPr>
        <p:txBody>
          <a:bodyPr/>
          <a:lstStyle>
            <a:lvl1pPr>
              <a:defRPr sz="2400"/>
            </a:lvl1pPr>
            <a:lvl2pPr>
              <a:defRPr sz="2000"/>
            </a:lvl2pPr>
            <a:lvl3pPr>
              <a:defRPr sz="2000"/>
            </a:lvl3pPr>
            <a:lvl4pPr>
              <a:defRPr sz="20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4674295" y="1131590"/>
            <a:ext cx="4038600" cy="3312368"/>
          </a:xfrm>
        </p:spPr>
        <p:txBody>
          <a:bodyPr/>
          <a:lstStyle>
            <a:lvl1pPr>
              <a:defRPr sz="2400"/>
            </a:lvl1pPr>
            <a:lvl2pPr>
              <a:defRPr sz="2000"/>
            </a:lvl2pPr>
            <a:lvl3pPr>
              <a:defRPr sz="2000"/>
            </a:lvl3pPr>
            <a:lvl4pPr>
              <a:defRPr sz="20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Footer Placeholder 4"/>
          <p:cNvSpPr>
            <a:spLocks noGrp="1"/>
          </p:cNvSpPr>
          <p:nvPr>
            <p:ph type="ftr" sz="quarter" idx="10"/>
          </p:nvPr>
        </p:nvSpPr>
        <p:spPr/>
        <p:txBody>
          <a:bodyPr/>
          <a:lstStyle/>
          <a:p>
            <a:r>
              <a:rPr lang="en-AU"/>
              <a:t>Presentation title  |  Presenter name</a:t>
            </a:r>
          </a:p>
        </p:txBody>
      </p:sp>
      <p:sp>
        <p:nvSpPr>
          <p:cNvPr id="7" name="Slide Number Placeholder 6"/>
          <p:cNvSpPr>
            <a:spLocks noGrp="1"/>
          </p:cNvSpPr>
          <p:nvPr>
            <p:ph type="sldNum" sz="quarter" idx="11"/>
          </p:nvPr>
        </p:nvSpPr>
        <p:spPr/>
        <p:txBody>
          <a:bodyPr/>
          <a:lstStyle/>
          <a:p>
            <a:fld id="{2ABE124A-B5C5-46E0-B944-45307B126769}" type="slidenum">
              <a:rPr lang="en-AU" smtClean="0"/>
              <a:pPr/>
              <a:t>‹#›</a:t>
            </a:fld>
            <a:r>
              <a:rPr lang="en-AU"/>
              <a:t>  |</a:t>
            </a:r>
          </a:p>
        </p:txBody>
      </p:sp>
    </p:spTree>
    <p:extLst>
      <p:ext uri="{BB962C8B-B14F-4D97-AF65-F5344CB8AC3E}">
        <p14:creationId xmlns:p14="http://schemas.microsoft.com/office/powerpoint/2010/main" val="26181558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251520" y="1665854"/>
            <a:ext cx="4038600" cy="3066136"/>
          </a:xfrm>
        </p:spPr>
        <p:txBody>
          <a:bodyPr/>
          <a:lstStyle>
            <a:lvl1pPr>
              <a:defRPr sz="2400"/>
            </a:lvl1pPr>
            <a:lvl2pPr>
              <a:defRPr sz="2000"/>
            </a:lvl2pPr>
            <a:lvl3pPr>
              <a:defRPr sz="2000"/>
            </a:lvl3pPr>
            <a:lvl4pPr>
              <a:defRPr sz="20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4674295" y="1665854"/>
            <a:ext cx="4038600" cy="3066136"/>
          </a:xfrm>
        </p:spPr>
        <p:txBody>
          <a:bodyPr/>
          <a:lstStyle>
            <a:lvl1pPr>
              <a:defRPr sz="2400"/>
            </a:lvl1pPr>
            <a:lvl2pPr>
              <a:defRPr sz="2000"/>
            </a:lvl2pPr>
            <a:lvl3pPr>
              <a:defRPr sz="2000"/>
            </a:lvl3pPr>
            <a:lvl4pPr>
              <a:defRPr sz="20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Footer Placeholder 4"/>
          <p:cNvSpPr>
            <a:spLocks noGrp="1"/>
          </p:cNvSpPr>
          <p:nvPr>
            <p:ph type="ftr" sz="quarter" idx="10"/>
          </p:nvPr>
        </p:nvSpPr>
        <p:spPr/>
        <p:txBody>
          <a:bodyPr/>
          <a:lstStyle/>
          <a:p>
            <a:r>
              <a:rPr lang="en-AU"/>
              <a:t>Presentation title  |  Presenter name</a:t>
            </a:r>
          </a:p>
        </p:txBody>
      </p:sp>
      <p:sp>
        <p:nvSpPr>
          <p:cNvPr id="7" name="Slide Number Placeholder 6"/>
          <p:cNvSpPr>
            <a:spLocks noGrp="1"/>
          </p:cNvSpPr>
          <p:nvPr>
            <p:ph type="sldNum" sz="quarter" idx="11"/>
          </p:nvPr>
        </p:nvSpPr>
        <p:spPr/>
        <p:txBody>
          <a:bodyPr/>
          <a:lstStyle/>
          <a:p>
            <a:fld id="{2ABE124A-B5C5-46E0-B944-45307B126769}" type="slidenum">
              <a:rPr lang="en-AU" smtClean="0"/>
              <a:pPr/>
              <a:t>‹#›</a:t>
            </a:fld>
            <a:r>
              <a:rPr lang="en-AU"/>
              <a:t>  |</a:t>
            </a:r>
          </a:p>
        </p:txBody>
      </p:sp>
    </p:spTree>
    <p:extLst>
      <p:ext uri="{BB962C8B-B14F-4D97-AF65-F5344CB8AC3E}">
        <p14:creationId xmlns:p14="http://schemas.microsoft.com/office/powerpoint/2010/main" val="420471223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Footer Placeholder 2"/>
          <p:cNvSpPr>
            <a:spLocks noGrp="1"/>
          </p:cNvSpPr>
          <p:nvPr>
            <p:ph type="ftr" sz="quarter" idx="10"/>
          </p:nvPr>
        </p:nvSpPr>
        <p:spPr/>
        <p:txBody>
          <a:bodyPr/>
          <a:lstStyle/>
          <a:p>
            <a:r>
              <a:rPr lang="en-AU"/>
              <a:t>Presentation title  |  Presenter name</a:t>
            </a:r>
          </a:p>
        </p:txBody>
      </p:sp>
      <p:sp>
        <p:nvSpPr>
          <p:cNvPr id="5" name="Slide Number Placeholder 4"/>
          <p:cNvSpPr>
            <a:spLocks noGrp="1"/>
          </p:cNvSpPr>
          <p:nvPr>
            <p:ph type="sldNum" sz="quarter" idx="11"/>
          </p:nvPr>
        </p:nvSpPr>
        <p:spPr/>
        <p:txBody>
          <a:bodyPr/>
          <a:lstStyle/>
          <a:p>
            <a:fld id="{2ABE124A-B5C5-46E0-B944-45307B126769}" type="slidenum">
              <a:rPr lang="en-AU" smtClean="0"/>
              <a:pPr/>
              <a:t>‹#›</a:t>
            </a:fld>
            <a:r>
              <a:rPr lang="en-AU"/>
              <a:t>  |</a:t>
            </a:r>
          </a:p>
        </p:txBody>
      </p:sp>
    </p:spTree>
    <p:extLst>
      <p:ext uri="{BB962C8B-B14F-4D97-AF65-F5344CB8AC3E}">
        <p14:creationId xmlns:p14="http://schemas.microsoft.com/office/powerpoint/2010/main" val="166849979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Title Only - dark">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endParaRPr lang="en-AU"/>
          </a:p>
        </p:txBody>
      </p:sp>
      <p:sp>
        <p:nvSpPr>
          <p:cNvPr id="3" name="Footer Placeholder 2"/>
          <p:cNvSpPr>
            <a:spLocks noGrp="1"/>
          </p:cNvSpPr>
          <p:nvPr>
            <p:ph type="ftr" sz="quarter" idx="10"/>
          </p:nvPr>
        </p:nvSpPr>
        <p:spPr/>
        <p:txBody>
          <a:bodyPr/>
          <a:lstStyle>
            <a:lvl1pPr>
              <a:defRPr>
                <a:solidFill>
                  <a:schemeClr val="bg1"/>
                </a:solidFill>
              </a:defRPr>
            </a:lvl1pPr>
          </a:lstStyle>
          <a:p>
            <a:r>
              <a:rPr lang="en-AU"/>
              <a:t>Presentation title  |  Presenter name</a:t>
            </a:r>
          </a:p>
        </p:txBody>
      </p:sp>
      <p:sp>
        <p:nvSpPr>
          <p:cNvPr id="5" name="Slide Number Placeholder 4"/>
          <p:cNvSpPr>
            <a:spLocks noGrp="1"/>
          </p:cNvSpPr>
          <p:nvPr>
            <p:ph type="sldNum" sz="quarter" idx="11"/>
          </p:nvPr>
        </p:nvSpPr>
        <p:spPr/>
        <p:txBody>
          <a:bodyPr/>
          <a:lstStyle>
            <a:lvl1pPr>
              <a:defRPr>
                <a:solidFill>
                  <a:schemeClr val="bg1"/>
                </a:solidFill>
              </a:defRPr>
            </a:lvl1pPr>
          </a:lstStyle>
          <a:p>
            <a:fld id="{2ABE124A-B5C5-46E0-B944-45307B126769}" type="slidenum">
              <a:rPr lang="en-AU" smtClean="0"/>
              <a:pPr/>
              <a:t>‹#›</a:t>
            </a:fld>
            <a:r>
              <a:rPr lang="en-AU"/>
              <a:t>  |</a:t>
            </a:r>
          </a:p>
        </p:txBody>
      </p:sp>
    </p:spTree>
    <p:extLst>
      <p:ext uri="{BB962C8B-B14F-4D97-AF65-F5344CB8AC3E}">
        <p14:creationId xmlns:p14="http://schemas.microsoft.com/office/powerpoint/2010/main" val="42819441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AU"/>
              <a:t>Presentation title  |  Presenter name</a:t>
            </a:r>
          </a:p>
        </p:txBody>
      </p:sp>
      <p:sp>
        <p:nvSpPr>
          <p:cNvPr id="4" name="Slide Number Placeholder 3"/>
          <p:cNvSpPr>
            <a:spLocks noGrp="1"/>
          </p:cNvSpPr>
          <p:nvPr>
            <p:ph type="sldNum" sz="quarter" idx="11"/>
          </p:nvPr>
        </p:nvSpPr>
        <p:spPr/>
        <p:txBody>
          <a:bodyPr/>
          <a:lstStyle/>
          <a:p>
            <a:fld id="{2ABE124A-B5C5-46E0-B944-45307B126769}" type="slidenum">
              <a:rPr lang="en-AU" smtClean="0"/>
              <a:pPr/>
              <a:t>‹#›</a:t>
            </a:fld>
            <a:r>
              <a:rPr lang="en-AU"/>
              <a:t>  |</a:t>
            </a:r>
          </a:p>
        </p:txBody>
      </p:sp>
    </p:spTree>
    <p:extLst>
      <p:ext uri="{BB962C8B-B14F-4D97-AF65-F5344CB8AC3E}">
        <p14:creationId xmlns:p14="http://schemas.microsoft.com/office/powerpoint/2010/main" val="290638246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Statement Layout + image">
    <p:spTree>
      <p:nvGrpSpPr>
        <p:cNvPr id="1" name=""/>
        <p:cNvGrpSpPr/>
        <p:nvPr/>
      </p:nvGrpSpPr>
      <p:grpSpPr>
        <a:xfrm>
          <a:off x="0" y="0"/>
          <a:ext cx="0" cy="0"/>
          <a:chOff x="0" y="0"/>
          <a:chExt cx="0" cy="0"/>
        </a:xfrm>
      </p:grpSpPr>
      <p:sp>
        <p:nvSpPr>
          <p:cNvPr id="3" name="Picture Placeholder 5">
            <a:extLst>
              <a:ext uri="{FF2B5EF4-FFF2-40B4-BE49-F238E27FC236}">
                <a16:creationId xmlns:a16="http://schemas.microsoft.com/office/drawing/2014/main" id="{55556648-49D5-4B5B-92D5-2DB59DEB5992}"/>
              </a:ext>
            </a:extLst>
          </p:cNvPr>
          <p:cNvSpPr>
            <a:spLocks noGrp="1"/>
          </p:cNvSpPr>
          <p:nvPr>
            <p:ph type="pic" sz="quarter" idx="10"/>
          </p:nvPr>
        </p:nvSpPr>
        <p:spPr>
          <a:xfrm>
            <a:off x="-1" y="0"/>
            <a:ext cx="9162000" cy="2577600"/>
          </a:xfrm>
          <a:solidFill>
            <a:schemeClr val="accent1"/>
          </a:solidFill>
          <a:ln>
            <a:noFill/>
          </a:ln>
        </p:spPr>
        <p:txBody>
          <a:bodyPr anchor="ctr" anchorCtr="0"/>
          <a:lstStyle>
            <a:lvl1pPr marL="0" indent="0" algn="ctr">
              <a:buNone/>
              <a:defRPr/>
            </a:lvl1pPr>
          </a:lstStyle>
          <a:p>
            <a:endParaRPr lang="en-AU"/>
          </a:p>
        </p:txBody>
      </p:sp>
      <p:sp>
        <p:nvSpPr>
          <p:cNvPr id="5" name="Content Placeholder 2"/>
          <p:cNvSpPr>
            <a:spLocks noGrp="1"/>
          </p:cNvSpPr>
          <p:nvPr>
            <p:ph idx="1"/>
          </p:nvPr>
        </p:nvSpPr>
        <p:spPr>
          <a:xfrm>
            <a:off x="251520" y="2859782"/>
            <a:ext cx="7920880" cy="2016224"/>
          </a:xfrm>
        </p:spPr>
        <p:txBody>
          <a:bodyPr/>
          <a:lstStyle>
            <a:lvl1pPr>
              <a:lnSpc>
                <a:spcPct val="85000"/>
              </a:lnSpc>
              <a:spcAft>
                <a:spcPts val="0"/>
              </a:spcAft>
              <a:buFontTx/>
              <a:buNone/>
              <a:defRPr sz="4000" b="0">
                <a:solidFill>
                  <a:schemeClr val="accent3"/>
                </a:solidFill>
              </a:defRPr>
            </a:lvl1pPr>
            <a:lvl2pPr marL="0" indent="0">
              <a:lnSpc>
                <a:spcPct val="85000"/>
              </a:lnSpc>
              <a:spcAft>
                <a:spcPts val="0"/>
              </a:spcAft>
              <a:buNone/>
              <a:defRPr sz="4000" b="0">
                <a:solidFill>
                  <a:schemeClr val="accent2"/>
                </a:solidFill>
              </a:defRPr>
            </a:lvl2pPr>
            <a:lvl3pPr marL="0" indent="0">
              <a:spcBef>
                <a:spcPts val="2200"/>
              </a:spcBef>
              <a:buNone/>
              <a:defRPr b="1">
                <a:solidFill>
                  <a:srgbClr val="00313C"/>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50063848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accent2"/>
        </a:solidFill>
        <a:effectLst/>
      </p:bgPr>
    </p:bg>
    <p:spTree>
      <p:nvGrpSpPr>
        <p:cNvPr id="1" name=""/>
        <p:cNvGrpSpPr/>
        <p:nvPr/>
      </p:nvGrpSpPr>
      <p:grpSpPr>
        <a:xfrm>
          <a:off x="0" y="0"/>
          <a:ext cx="0" cy="0"/>
          <a:chOff x="0" y="0"/>
          <a:chExt cx="0" cy="0"/>
        </a:xfrm>
      </p:grpSpPr>
      <p:sp>
        <p:nvSpPr>
          <p:cNvPr id="39" name="Text Placeholder 8"/>
          <p:cNvSpPr>
            <a:spLocks noGrp="1"/>
          </p:cNvSpPr>
          <p:nvPr>
            <p:ph type="body" sz="quarter" idx="10"/>
          </p:nvPr>
        </p:nvSpPr>
        <p:spPr>
          <a:xfrm>
            <a:off x="251520" y="1131590"/>
            <a:ext cx="7200800" cy="3600400"/>
          </a:xfrm>
        </p:spPr>
        <p:txBody>
          <a:bodyPr anchor="b" anchorCtr="0"/>
          <a:lstStyle>
            <a:lvl1pPr marL="0" indent="0">
              <a:spcAft>
                <a:spcPts val="0"/>
              </a:spcAft>
              <a:buFontTx/>
              <a:buNone/>
              <a:defRPr sz="4400" b="0">
                <a:solidFill>
                  <a:schemeClr val="accent1"/>
                </a:solidFill>
              </a:defRPr>
            </a:lvl1pPr>
            <a:lvl2pPr marL="0" indent="0">
              <a:lnSpc>
                <a:spcPct val="75000"/>
              </a:lnSpc>
              <a:spcAft>
                <a:spcPts val="850"/>
              </a:spcAft>
              <a:buNone/>
              <a:defRPr sz="4400" b="0">
                <a:solidFill>
                  <a:schemeClr val="bg1"/>
                </a:solidFill>
              </a:defRPr>
            </a:lvl2pPr>
            <a:lvl3pPr marL="0" indent="0">
              <a:buNone/>
              <a:defRPr sz="2200" b="1">
                <a:solidFill>
                  <a:srgbClr val="FFFFFF"/>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09849408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Thank You Option 1">
    <p:bg>
      <p:bgPr>
        <a:solidFill>
          <a:schemeClr val="bg1"/>
        </a:solidFill>
        <a:effectLst/>
      </p:bgPr>
    </p:bg>
    <p:spTree>
      <p:nvGrpSpPr>
        <p:cNvPr id="1" name=""/>
        <p:cNvGrpSpPr/>
        <p:nvPr/>
      </p:nvGrpSpPr>
      <p:grpSpPr>
        <a:xfrm>
          <a:off x="0" y="0"/>
          <a:ext cx="0" cy="0"/>
          <a:chOff x="0" y="0"/>
          <a:chExt cx="0" cy="0"/>
        </a:xfrm>
      </p:grpSpPr>
      <p:sp>
        <p:nvSpPr>
          <p:cNvPr id="27" name="Rectangle 26"/>
          <p:cNvSpPr/>
          <p:nvPr userDrawn="1"/>
        </p:nvSpPr>
        <p:spPr>
          <a:xfrm>
            <a:off x="0" y="0"/>
            <a:ext cx="9144000" cy="2571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Subtitle 2"/>
          <p:cNvSpPr>
            <a:spLocks noGrp="1"/>
          </p:cNvSpPr>
          <p:nvPr>
            <p:ph type="subTitle" idx="1" hasCustomPrompt="1"/>
          </p:nvPr>
        </p:nvSpPr>
        <p:spPr>
          <a:xfrm>
            <a:off x="251520" y="3579862"/>
            <a:ext cx="6048672" cy="1008112"/>
          </a:xfrm>
        </p:spPr>
        <p:txBody>
          <a:bodyPr numCol="2" spcCol="360000">
            <a:normAutofit/>
          </a:bodyPr>
          <a:lstStyle>
            <a:lvl1pPr marL="0" indent="0" algn="l">
              <a:lnSpc>
                <a:spcPct val="90000"/>
              </a:lnSpc>
              <a:spcBef>
                <a:spcPts val="3000"/>
              </a:spcBef>
              <a:buNone/>
              <a:defRPr sz="1600" b="1">
                <a:solidFill>
                  <a:schemeClr val="tx1"/>
                </a:solidFill>
              </a:defRPr>
            </a:lvl1pPr>
            <a:lvl2pPr marL="0" indent="0" algn="l">
              <a:lnSpc>
                <a:spcPct val="90000"/>
              </a:lnSpc>
              <a:spcBef>
                <a:spcPts val="0"/>
              </a:spcBef>
              <a:spcAft>
                <a:spcPts val="563"/>
              </a:spcAft>
              <a:buNone/>
              <a:defRPr sz="1600">
                <a:solidFill>
                  <a:schemeClr val="tx1"/>
                </a:solidFill>
              </a:defRPr>
            </a:lvl2pPr>
            <a:lvl3pPr marL="266400" indent="-266400" algn="l">
              <a:lnSpc>
                <a:spcPct val="90000"/>
              </a:lnSpc>
              <a:spcBef>
                <a:spcPts val="0"/>
              </a:spcBef>
              <a:buNone/>
              <a:tabLst>
                <a:tab pos="356400" algn="l"/>
              </a:tabLst>
              <a:defRPr sz="1600">
                <a:solidFill>
                  <a:schemeClr val="tx1"/>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a:t>Click to edit Master text styles</a:t>
            </a:r>
          </a:p>
          <a:p>
            <a:pPr lvl="1"/>
            <a:r>
              <a:rPr lang="en-US"/>
              <a:t>Second level</a:t>
            </a:r>
          </a:p>
          <a:p>
            <a:pPr lvl="2"/>
            <a:r>
              <a:rPr lang="en-US"/>
              <a:t>Third level</a:t>
            </a:r>
          </a:p>
        </p:txBody>
      </p:sp>
      <p:sp>
        <p:nvSpPr>
          <p:cNvPr id="23" name="Title 22"/>
          <p:cNvSpPr>
            <a:spLocks noGrp="1"/>
          </p:cNvSpPr>
          <p:nvPr>
            <p:ph type="title"/>
          </p:nvPr>
        </p:nvSpPr>
        <p:spPr>
          <a:xfrm>
            <a:off x="251521" y="2715766"/>
            <a:ext cx="6048671" cy="576064"/>
          </a:xfrm>
        </p:spPr>
        <p:txBody>
          <a:bodyPr anchor="b" anchorCtr="0">
            <a:noAutofit/>
          </a:bodyPr>
          <a:lstStyle>
            <a:lvl1pPr>
              <a:defRPr sz="3600">
                <a:solidFill>
                  <a:schemeClr val="accent3"/>
                </a:solidFill>
              </a:defRPr>
            </a:lvl1pPr>
          </a:lstStyle>
          <a:p>
            <a:r>
              <a:rPr lang="en-US"/>
              <a:t>Click to edit Master title style</a:t>
            </a:r>
            <a:endParaRPr lang="en-AU"/>
          </a:p>
        </p:txBody>
      </p:sp>
      <p:sp>
        <p:nvSpPr>
          <p:cNvPr id="44" name="Rectangle 43"/>
          <p:cNvSpPr/>
          <p:nvPr userDrawn="1"/>
        </p:nvSpPr>
        <p:spPr>
          <a:xfrm>
            <a:off x="251520" y="4850173"/>
            <a:ext cx="2385416" cy="138499"/>
          </a:xfrm>
          <a:prstGeom prst="rect">
            <a:avLst/>
          </a:prstGeom>
        </p:spPr>
        <p:txBody>
          <a:bodyPr wrap="square" lIns="0" tIns="0" rIns="0" bIns="0">
            <a:spAutoFit/>
          </a:bodyPr>
          <a:lstStyle/>
          <a:p>
            <a:pPr algn="l">
              <a:lnSpc>
                <a:spcPct val="90000"/>
              </a:lnSpc>
            </a:pPr>
            <a:r>
              <a:rPr lang="en-AU" sz="1000">
                <a:solidFill>
                  <a:schemeClr val="accent3"/>
                </a:solidFill>
              </a:rPr>
              <a:t>Australia’s National Science Agency</a:t>
            </a:r>
          </a:p>
        </p:txBody>
      </p:sp>
      <p:pic>
        <p:nvPicPr>
          <p:cNvPr id="8" name="Picture 7">
            <a:extLst>
              <a:ext uri="{FF2B5EF4-FFF2-40B4-BE49-F238E27FC236}">
                <a16:creationId xmlns:a16="http://schemas.microsoft.com/office/drawing/2014/main" id="{986DC4BE-CEEE-431B-9F14-9C577221400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378887" y="4177438"/>
            <a:ext cx="1522745" cy="720000"/>
          </a:xfrm>
          <a:prstGeom prst="rect">
            <a:avLst/>
          </a:prstGeom>
        </p:spPr>
      </p:pic>
    </p:spTree>
    <p:extLst>
      <p:ext uri="{BB962C8B-B14F-4D97-AF65-F5344CB8AC3E}">
        <p14:creationId xmlns:p14="http://schemas.microsoft.com/office/powerpoint/2010/main" val="208211303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Thank You Option 2">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9144000" cy="2571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Subtitle 2"/>
          <p:cNvSpPr>
            <a:spLocks noGrp="1"/>
          </p:cNvSpPr>
          <p:nvPr>
            <p:ph type="subTitle" idx="1" hasCustomPrompt="1"/>
          </p:nvPr>
        </p:nvSpPr>
        <p:spPr>
          <a:xfrm>
            <a:off x="251520" y="3075806"/>
            <a:ext cx="6984776" cy="1623109"/>
          </a:xfrm>
        </p:spPr>
        <p:txBody>
          <a:bodyPr numCol="2" spcCol="360000">
            <a:normAutofit/>
          </a:bodyPr>
          <a:lstStyle>
            <a:lvl1pPr marL="0" indent="0" algn="l">
              <a:lnSpc>
                <a:spcPct val="90000"/>
              </a:lnSpc>
              <a:spcBef>
                <a:spcPts val="3000"/>
              </a:spcBef>
              <a:buNone/>
              <a:defRPr sz="1600" b="1">
                <a:solidFill>
                  <a:schemeClr val="tx1"/>
                </a:solidFill>
              </a:defRPr>
            </a:lvl1pPr>
            <a:lvl2pPr marL="0" indent="0" algn="l">
              <a:lnSpc>
                <a:spcPct val="90000"/>
              </a:lnSpc>
              <a:spcBef>
                <a:spcPts val="0"/>
              </a:spcBef>
              <a:spcAft>
                <a:spcPts val="563"/>
              </a:spcAft>
              <a:buNone/>
              <a:defRPr sz="1600">
                <a:solidFill>
                  <a:schemeClr val="tx1"/>
                </a:solidFill>
              </a:defRPr>
            </a:lvl2pPr>
            <a:lvl3pPr marL="266400" indent="-266400" algn="l">
              <a:lnSpc>
                <a:spcPct val="90000"/>
              </a:lnSpc>
              <a:spcBef>
                <a:spcPts val="0"/>
              </a:spcBef>
              <a:buNone/>
              <a:tabLst>
                <a:tab pos="356400" algn="l"/>
              </a:tabLst>
              <a:defRPr sz="1600">
                <a:solidFill>
                  <a:schemeClr val="tx1"/>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a:t>Click to edit Master text styles</a:t>
            </a:r>
          </a:p>
          <a:p>
            <a:pPr lvl="1"/>
            <a:r>
              <a:rPr lang="en-US"/>
              <a:t>Second level</a:t>
            </a:r>
          </a:p>
          <a:p>
            <a:pPr lvl="2"/>
            <a:r>
              <a:rPr lang="en-US"/>
              <a:t>Third level</a:t>
            </a:r>
          </a:p>
        </p:txBody>
      </p:sp>
      <p:sp>
        <p:nvSpPr>
          <p:cNvPr id="6" name="Rectangle 5"/>
          <p:cNvSpPr/>
          <p:nvPr userDrawn="1"/>
        </p:nvSpPr>
        <p:spPr>
          <a:xfrm>
            <a:off x="251520" y="4850173"/>
            <a:ext cx="2385416" cy="138499"/>
          </a:xfrm>
          <a:prstGeom prst="rect">
            <a:avLst/>
          </a:prstGeom>
        </p:spPr>
        <p:txBody>
          <a:bodyPr wrap="square" lIns="0" tIns="0" rIns="0" bIns="0">
            <a:spAutoFit/>
          </a:bodyPr>
          <a:lstStyle/>
          <a:p>
            <a:pPr algn="l">
              <a:lnSpc>
                <a:spcPct val="90000"/>
              </a:lnSpc>
            </a:pPr>
            <a:r>
              <a:rPr lang="en-AU" sz="1000">
                <a:solidFill>
                  <a:schemeClr val="accent3"/>
                </a:solidFill>
              </a:rPr>
              <a:t>Australia’s National Science Agency</a:t>
            </a:r>
          </a:p>
        </p:txBody>
      </p:sp>
      <p:pic>
        <p:nvPicPr>
          <p:cNvPr id="5" name="Picture 4">
            <a:extLst>
              <a:ext uri="{FF2B5EF4-FFF2-40B4-BE49-F238E27FC236}">
                <a16:creationId xmlns:a16="http://schemas.microsoft.com/office/drawing/2014/main" id="{4F794113-D310-44FA-B463-B20C679AB5D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378887" y="4177438"/>
            <a:ext cx="1522745" cy="720000"/>
          </a:xfrm>
          <a:prstGeom prst="rect">
            <a:avLst/>
          </a:prstGeom>
        </p:spPr>
      </p:pic>
    </p:spTree>
    <p:extLst>
      <p:ext uri="{BB962C8B-B14F-4D97-AF65-F5344CB8AC3E}">
        <p14:creationId xmlns:p14="http://schemas.microsoft.com/office/powerpoint/2010/main" val="114722167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userDrawn="1">
            <p:ph type="ctrTitle"/>
          </p:nvPr>
        </p:nvSpPr>
        <p:spPr>
          <a:xfrm>
            <a:off x="251520" y="1779662"/>
            <a:ext cx="3600400" cy="1728192"/>
          </a:xfrm>
        </p:spPr>
        <p:txBody>
          <a:bodyPr anchor="b" anchorCtr="0">
            <a:normAutofit/>
          </a:bodyPr>
          <a:lstStyle>
            <a:lvl1pPr algn="l">
              <a:lnSpc>
                <a:spcPct val="90000"/>
              </a:lnSpc>
              <a:defRPr sz="3600" b="0">
                <a:solidFill>
                  <a:schemeClr val="accent3"/>
                </a:solidFill>
              </a:defRPr>
            </a:lvl1pPr>
          </a:lstStyle>
          <a:p>
            <a:r>
              <a:rPr lang="en-US"/>
              <a:t>Click to edit Master title style</a:t>
            </a:r>
            <a:endParaRPr lang="en-AU"/>
          </a:p>
        </p:txBody>
      </p:sp>
      <p:sp>
        <p:nvSpPr>
          <p:cNvPr id="3" name="Subtitle 2"/>
          <p:cNvSpPr>
            <a:spLocks noGrp="1"/>
          </p:cNvSpPr>
          <p:nvPr userDrawn="1">
            <p:ph type="subTitle" idx="1"/>
          </p:nvPr>
        </p:nvSpPr>
        <p:spPr>
          <a:xfrm>
            <a:off x="251520" y="3651870"/>
            <a:ext cx="3600400" cy="576064"/>
          </a:xfrm>
        </p:spPr>
        <p:txBody>
          <a:bodyPr>
            <a:normAutofit/>
          </a:bodyPr>
          <a:lstStyle>
            <a:lvl1pPr marL="0" indent="0" algn="l">
              <a:buNone/>
              <a:defRPr sz="2000" b="0">
                <a:solidFill>
                  <a:schemeClr val="accent3"/>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a:p>
        </p:txBody>
      </p:sp>
      <p:sp>
        <p:nvSpPr>
          <p:cNvPr id="4" name="Rectangle 3"/>
          <p:cNvSpPr/>
          <p:nvPr userDrawn="1"/>
        </p:nvSpPr>
        <p:spPr>
          <a:xfrm>
            <a:off x="4572000" y="0"/>
            <a:ext cx="4572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8" name="Graphic 7">
            <a:extLst>
              <a:ext uri="{FF2B5EF4-FFF2-40B4-BE49-F238E27FC236}">
                <a16:creationId xmlns:a16="http://schemas.microsoft.com/office/drawing/2014/main" id="{9E31894D-BB7F-4DA8-8D6C-C5A7A751EA43}"/>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51519" y="267494"/>
            <a:ext cx="2731182" cy="684000"/>
          </a:xfrm>
          <a:prstGeom prst="rect">
            <a:avLst/>
          </a:prstGeom>
        </p:spPr>
      </p:pic>
      <p:sp>
        <p:nvSpPr>
          <p:cNvPr id="9" name="Rectangle 8">
            <a:extLst>
              <a:ext uri="{FF2B5EF4-FFF2-40B4-BE49-F238E27FC236}">
                <a16:creationId xmlns:a16="http://schemas.microsoft.com/office/drawing/2014/main" id="{A711503A-192E-4575-80CF-A393277570CC}"/>
              </a:ext>
            </a:extLst>
          </p:cNvPr>
          <p:cNvSpPr/>
          <p:nvPr userDrawn="1"/>
        </p:nvSpPr>
        <p:spPr>
          <a:xfrm>
            <a:off x="251520" y="4711673"/>
            <a:ext cx="3024336" cy="276999"/>
          </a:xfrm>
          <a:prstGeom prst="rect">
            <a:avLst/>
          </a:prstGeom>
        </p:spPr>
        <p:txBody>
          <a:bodyPr wrap="square" lIns="0" tIns="0" rIns="0" bIns="0">
            <a:spAutoFit/>
          </a:bodyPr>
          <a:lstStyle/>
          <a:p>
            <a:pPr algn="l">
              <a:lnSpc>
                <a:spcPct val="90000"/>
              </a:lnSpc>
            </a:pPr>
            <a:r>
              <a:rPr lang="en-AU" sz="1000">
                <a:solidFill>
                  <a:schemeClr val="accent3"/>
                </a:solidFill>
              </a:rPr>
              <a:t>Operated by CSIRO, Australia’s National Science Agency,</a:t>
            </a:r>
          </a:p>
          <a:p>
            <a:pPr algn="l">
              <a:lnSpc>
                <a:spcPct val="90000"/>
              </a:lnSpc>
            </a:pPr>
            <a:r>
              <a:rPr lang="en-AU" sz="1000">
                <a:solidFill>
                  <a:schemeClr val="accent3"/>
                </a:solidFill>
              </a:rPr>
              <a:t>on behalf of the nation</a:t>
            </a:r>
          </a:p>
        </p:txBody>
      </p:sp>
    </p:spTree>
    <p:extLst>
      <p:ext uri="{BB962C8B-B14F-4D97-AF65-F5344CB8AC3E}">
        <p14:creationId xmlns:p14="http://schemas.microsoft.com/office/powerpoint/2010/main" val="2195934276"/>
      </p:ext>
    </p:extLst>
  </p:cSld>
  <p:clrMapOvr>
    <a:masterClrMapping/>
  </p:clrMapOvr>
  <p:extLst>
    <p:ext uri="{DCECCB84-F9BA-43D5-87BE-67443E8EF086}">
      <p15:sldGuideLst xmlns:p15="http://schemas.microsoft.com/office/powerpoint/2012/main">
        <p15:guide id="1" pos="2880">
          <p15:clr>
            <a:srgbClr val="FBAE40"/>
          </p15:clr>
        </p15:guide>
        <p15:guide id="2" orient="horz" pos="1620">
          <p15:clr>
            <a:srgbClr val="FBAE40"/>
          </p15:clr>
        </p15:guide>
        <p15:guide id="3" pos="5602">
          <p15:clr>
            <a:srgbClr val="FBAE40"/>
          </p15:clr>
        </p15:guide>
        <p15:guide id="4" pos="158">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Title Slide + Imag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userDrawn="1">
            <p:ph type="ctrTitle"/>
          </p:nvPr>
        </p:nvSpPr>
        <p:spPr>
          <a:xfrm>
            <a:off x="251520" y="1779662"/>
            <a:ext cx="3600400" cy="1728192"/>
          </a:xfrm>
        </p:spPr>
        <p:txBody>
          <a:bodyPr anchor="b" anchorCtr="0">
            <a:normAutofit/>
          </a:bodyPr>
          <a:lstStyle>
            <a:lvl1pPr algn="l">
              <a:lnSpc>
                <a:spcPct val="90000"/>
              </a:lnSpc>
              <a:defRPr sz="3600" b="0">
                <a:solidFill>
                  <a:schemeClr val="accent3"/>
                </a:solidFill>
              </a:defRPr>
            </a:lvl1pPr>
          </a:lstStyle>
          <a:p>
            <a:r>
              <a:rPr lang="en-US"/>
              <a:t>Click to edit Master title style</a:t>
            </a:r>
            <a:endParaRPr lang="en-AU"/>
          </a:p>
        </p:txBody>
      </p:sp>
      <p:sp>
        <p:nvSpPr>
          <p:cNvPr id="3" name="Subtitle 2"/>
          <p:cNvSpPr>
            <a:spLocks noGrp="1"/>
          </p:cNvSpPr>
          <p:nvPr userDrawn="1">
            <p:ph type="subTitle" idx="1"/>
          </p:nvPr>
        </p:nvSpPr>
        <p:spPr>
          <a:xfrm>
            <a:off x="251520" y="3651870"/>
            <a:ext cx="3600400" cy="576064"/>
          </a:xfrm>
        </p:spPr>
        <p:txBody>
          <a:bodyPr>
            <a:normAutofit/>
          </a:bodyPr>
          <a:lstStyle>
            <a:lvl1pPr marL="0" indent="0" algn="l">
              <a:buNone/>
              <a:defRPr sz="2000" b="0">
                <a:solidFill>
                  <a:schemeClr val="accent3"/>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a:p>
        </p:txBody>
      </p:sp>
      <p:sp>
        <p:nvSpPr>
          <p:cNvPr id="6" name="Picture Placeholder 5"/>
          <p:cNvSpPr>
            <a:spLocks noGrp="1"/>
          </p:cNvSpPr>
          <p:nvPr>
            <p:ph type="pic" sz="quarter" idx="10"/>
          </p:nvPr>
        </p:nvSpPr>
        <p:spPr>
          <a:xfrm>
            <a:off x="4571999" y="0"/>
            <a:ext cx="4563963" cy="5143500"/>
          </a:xfrm>
          <a:solidFill>
            <a:schemeClr val="accent1"/>
          </a:solidFill>
          <a:ln>
            <a:noFill/>
          </a:ln>
        </p:spPr>
        <p:txBody>
          <a:bodyPr anchor="ctr" anchorCtr="0"/>
          <a:lstStyle>
            <a:lvl1pPr marL="0" indent="0" algn="ctr">
              <a:buNone/>
              <a:defRPr/>
            </a:lvl1pPr>
          </a:lstStyle>
          <a:p>
            <a:endParaRPr lang="en-AU"/>
          </a:p>
        </p:txBody>
      </p:sp>
      <p:pic>
        <p:nvPicPr>
          <p:cNvPr id="8" name="Graphic 7">
            <a:extLst>
              <a:ext uri="{FF2B5EF4-FFF2-40B4-BE49-F238E27FC236}">
                <a16:creationId xmlns:a16="http://schemas.microsoft.com/office/drawing/2014/main" id="{D3F349AB-7817-4CF8-9EFC-2CD503B23F00}"/>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51519" y="267494"/>
            <a:ext cx="2731182" cy="684000"/>
          </a:xfrm>
          <a:prstGeom prst="rect">
            <a:avLst/>
          </a:prstGeom>
        </p:spPr>
      </p:pic>
      <p:sp>
        <p:nvSpPr>
          <p:cNvPr id="7" name="Rectangle 6">
            <a:extLst>
              <a:ext uri="{FF2B5EF4-FFF2-40B4-BE49-F238E27FC236}">
                <a16:creationId xmlns:a16="http://schemas.microsoft.com/office/drawing/2014/main" id="{5BB22E12-9556-46D6-9897-3CA8F81E5AF4}"/>
              </a:ext>
            </a:extLst>
          </p:cNvPr>
          <p:cNvSpPr/>
          <p:nvPr userDrawn="1"/>
        </p:nvSpPr>
        <p:spPr>
          <a:xfrm>
            <a:off x="251520" y="4711673"/>
            <a:ext cx="3024336" cy="276999"/>
          </a:xfrm>
          <a:prstGeom prst="rect">
            <a:avLst/>
          </a:prstGeom>
        </p:spPr>
        <p:txBody>
          <a:bodyPr wrap="square" lIns="0" tIns="0" rIns="0" bIns="0">
            <a:spAutoFit/>
          </a:bodyPr>
          <a:lstStyle/>
          <a:p>
            <a:pPr algn="l">
              <a:lnSpc>
                <a:spcPct val="90000"/>
              </a:lnSpc>
            </a:pPr>
            <a:r>
              <a:rPr lang="en-AU" sz="1000">
                <a:solidFill>
                  <a:schemeClr val="accent3"/>
                </a:solidFill>
              </a:rPr>
              <a:t>Operated by CSIRO, Australia’s National Science Agency,</a:t>
            </a:r>
          </a:p>
          <a:p>
            <a:pPr algn="l">
              <a:lnSpc>
                <a:spcPct val="90000"/>
              </a:lnSpc>
            </a:pPr>
            <a:r>
              <a:rPr lang="en-AU" sz="1000">
                <a:solidFill>
                  <a:schemeClr val="accent3"/>
                </a:solidFill>
              </a:rPr>
              <a:t>on behalf of the nation</a:t>
            </a:r>
          </a:p>
        </p:txBody>
      </p:sp>
    </p:spTree>
    <p:extLst>
      <p:ext uri="{BB962C8B-B14F-4D97-AF65-F5344CB8AC3E}">
        <p14:creationId xmlns:p14="http://schemas.microsoft.com/office/powerpoint/2010/main" val="1222376629"/>
      </p:ext>
    </p:extLst>
  </p:cSld>
  <p:clrMapOvr>
    <a:masterClrMapping/>
  </p:clrMapOvr>
  <p:extLst>
    <p:ext uri="{DCECCB84-F9BA-43D5-87BE-67443E8EF086}">
      <p15:sldGuideLst xmlns:p15="http://schemas.microsoft.com/office/powerpoint/2012/main">
        <p15:guide id="1" pos="158">
          <p15:clr>
            <a:srgbClr val="FBAE40"/>
          </p15:clr>
        </p15:guide>
        <p15:guide id="2" orient="horz" pos="1620">
          <p15:clr>
            <a:srgbClr val="FBAE40"/>
          </p15:clr>
        </p15:guide>
        <p15:guide id="3" pos="2880">
          <p15:clr>
            <a:srgbClr val="FBAE40"/>
          </p15:clr>
        </p15:guide>
        <p15:guide id="4" pos="5602">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Title Slide + globe A">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4572000" y="0"/>
            <a:ext cx="4572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userDrawn="1">
            <p:ph type="ctrTitle"/>
          </p:nvPr>
        </p:nvSpPr>
        <p:spPr>
          <a:xfrm>
            <a:off x="251520" y="2054777"/>
            <a:ext cx="2016224" cy="1728192"/>
          </a:xfrm>
        </p:spPr>
        <p:txBody>
          <a:bodyPr anchor="b" anchorCtr="0">
            <a:normAutofit/>
          </a:bodyPr>
          <a:lstStyle>
            <a:lvl1pPr algn="l">
              <a:lnSpc>
                <a:spcPct val="90000"/>
              </a:lnSpc>
              <a:defRPr sz="3600" b="0">
                <a:solidFill>
                  <a:schemeClr val="accent3"/>
                </a:solidFill>
              </a:defRPr>
            </a:lvl1pPr>
          </a:lstStyle>
          <a:p>
            <a:r>
              <a:rPr lang="en-US"/>
              <a:t>Click to edit Master title style</a:t>
            </a:r>
            <a:endParaRPr lang="en-AU"/>
          </a:p>
        </p:txBody>
      </p:sp>
      <p:pic>
        <p:nvPicPr>
          <p:cNvPr id="10" name="Picture 9">
            <a:extLst>
              <a:ext uri="{FF2B5EF4-FFF2-40B4-BE49-F238E27FC236}">
                <a16:creationId xmlns:a16="http://schemas.microsoft.com/office/drawing/2014/main" id="{302589A1-48A8-4C4C-9006-4BAA8009E459}"/>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2413687" y="413437"/>
            <a:ext cx="4316625" cy="4316625"/>
          </a:xfrm>
          <a:prstGeom prst="rect">
            <a:avLst/>
          </a:prstGeom>
        </p:spPr>
      </p:pic>
      <p:pic>
        <p:nvPicPr>
          <p:cNvPr id="7" name="Graphic 6">
            <a:extLst>
              <a:ext uri="{FF2B5EF4-FFF2-40B4-BE49-F238E27FC236}">
                <a16:creationId xmlns:a16="http://schemas.microsoft.com/office/drawing/2014/main" id="{E2EE9FCB-7566-4817-BC3E-151216DAC545}"/>
              </a:ext>
              <a:ext uri="{C183D7F6-B498-43B3-948B-1728B52AA6E4}">
                <adec:decorative xmlns:adec="http://schemas.microsoft.com/office/drawing/2017/decorative" val="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51519" y="267494"/>
            <a:ext cx="2731182" cy="684000"/>
          </a:xfrm>
          <a:prstGeom prst="rect">
            <a:avLst/>
          </a:prstGeom>
        </p:spPr>
      </p:pic>
      <p:sp>
        <p:nvSpPr>
          <p:cNvPr id="8" name="Rectangle 7">
            <a:extLst>
              <a:ext uri="{FF2B5EF4-FFF2-40B4-BE49-F238E27FC236}">
                <a16:creationId xmlns:a16="http://schemas.microsoft.com/office/drawing/2014/main" id="{67F65CF7-BE56-42AE-89A3-8632383904C9}"/>
              </a:ext>
            </a:extLst>
          </p:cNvPr>
          <p:cNvSpPr/>
          <p:nvPr userDrawn="1"/>
        </p:nvSpPr>
        <p:spPr>
          <a:xfrm>
            <a:off x="251520" y="4711673"/>
            <a:ext cx="3024336" cy="276999"/>
          </a:xfrm>
          <a:prstGeom prst="rect">
            <a:avLst/>
          </a:prstGeom>
        </p:spPr>
        <p:txBody>
          <a:bodyPr wrap="square" lIns="0" tIns="0" rIns="0" bIns="0">
            <a:spAutoFit/>
          </a:bodyPr>
          <a:lstStyle/>
          <a:p>
            <a:pPr algn="l">
              <a:lnSpc>
                <a:spcPct val="90000"/>
              </a:lnSpc>
            </a:pPr>
            <a:r>
              <a:rPr lang="en-AU" sz="1000">
                <a:solidFill>
                  <a:schemeClr val="accent3"/>
                </a:solidFill>
              </a:rPr>
              <a:t>Operated by CSIRO, Australia’s National Science Agency,</a:t>
            </a:r>
          </a:p>
          <a:p>
            <a:pPr algn="l">
              <a:lnSpc>
                <a:spcPct val="90000"/>
              </a:lnSpc>
            </a:pPr>
            <a:r>
              <a:rPr lang="en-AU" sz="1000">
                <a:solidFill>
                  <a:schemeClr val="accent3"/>
                </a:solidFill>
              </a:rPr>
              <a:t>on behalf of the nation</a:t>
            </a:r>
          </a:p>
        </p:txBody>
      </p:sp>
    </p:spTree>
    <p:extLst>
      <p:ext uri="{BB962C8B-B14F-4D97-AF65-F5344CB8AC3E}">
        <p14:creationId xmlns:p14="http://schemas.microsoft.com/office/powerpoint/2010/main" val="3513602081"/>
      </p:ext>
    </p:extLst>
  </p:cSld>
  <p:clrMapOvr>
    <a:masterClrMapping/>
  </p:clrMapOvr>
  <p:extLst>
    <p:ext uri="{DCECCB84-F9BA-43D5-87BE-67443E8EF086}">
      <p15:sldGuideLst xmlns:p15="http://schemas.microsoft.com/office/powerpoint/2012/main">
        <p15:guide id="1" pos="2880">
          <p15:clr>
            <a:srgbClr val="FBAE40"/>
          </p15:clr>
        </p15:guide>
        <p15:guide id="2" orient="horz" pos="1620">
          <p15:clr>
            <a:srgbClr val="FBAE40"/>
          </p15:clr>
        </p15:guide>
        <p15:guide id="3" pos="5602">
          <p15:clr>
            <a:srgbClr val="FBAE40"/>
          </p15:clr>
        </p15:guide>
        <p15:guide id="4" pos="158">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with catalyst">
    <p:spTree>
      <p:nvGrpSpPr>
        <p:cNvPr id="1" name=""/>
        <p:cNvGrpSpPr/>
        <p:nvPr/>
      </p:nvGrpSpPr>
      <p:grpSpPr>
        <a:xfrm>
          <a:off x="0" y="0"/>
          <a:ext cx="0" cy="0"/>
          <a:chOff x="0" y="0"/>
          <a:chExt cx="0" cy="0"/>
        </a:xfrm>
      </p:grpSpPr>
      <p:sp>
        <p:nvSpPr>
          <p:cNvPr id="8" name="Rectangle 7"/>
          <p:cNvSpPr/>
          <p:nvPr userDrawn="1"/>
        </p:nvSpPr>
        <p:spPr>
          <a:xfrm>
            <a:off x="4572000" y="0"/>
            <a:ext cx="4572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p:ph type="title"/>
          </p:nvPr>
        </p:nvSpPr>
        <p:spPr>
          <a:xfrm>
            <a:off x="251520" y="805458"/>
            <a:ext cx="4038600" cy="639365"/>
          </a:xfrm>
        </p:spPr>
        <p:txBody>
          <a:bodyPr/>
          <a:lstStyle/>
          <a:p>
            <a:r>
              <a:rPr lang="en-US"/>
              <a:t>Click to edit Master title style</a:t>
            </a:r>
            <a:endParaRPr lang="en-AU"/>
          </a:p>
        </p:txBody>
      </p:sp>
      <p:sp>
        <p:nvSpPr>
          <p:cNvPr id="3" name="Content Placeholder 2"/>
          <p:cNvSpPr>
            <a:spLocks noGrp="1"/>
          </p:cNvSpPr>
          <p:nvPr>
            <p:ph sz="half" idx="1"/>
          </p:nvPr>
        </p:nvSpPr>
        <p:spPr>
          <a:xfrm>
            <a:off x="251520" y="1665854"/>
            <a:ext cx="4038600" cy="3066136"/>
          </a:xfrm>
        </p:spPr>
        <p:txBody>
          <a:bodyPr/>
          <a:lstStyle>
            <a:lvl1pPr>
              <a:defRPr sz="2400"/>
            </a:lvl1pPr>
            <a:lvl2pPr>
              <a:defRPr sz="2000"/>
            </a:lvl2pPr>
            <a:lvl3pPr>
              <a:defRPr sz="2000"/>
            </a:lvl3pPr>
            <a:lvl4pPr>
              <a:defRPr sz="20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4838700" y="1665854"/>
            <a:ext cx="4038600" cy="3066136"/>
          </a:xfrm>
        </p:spPr>
        <p:txBody>
          <a:bodyPr/>
          <a:lstStyle>
            <a:lvl1pPr>
              <a:defRPr sz="2400"/>
            </a:lvl1pPr>
            <a:lvl2pPr>
              <a:defRPr sz="2000"/>
            </a:lvl2pPr>
            <a:lvl3pPr>
              <a:defRPr sz="2000"/>
            </a:lvl3pPr>
            <a:lvl4pPr>
              <a:defRPr sz="20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Footer Placeholder 4"/>
          <p:cNvSpPr>
            <a:spLocks noGrp="1"/>
          </p:cNvSpPr>
          <p:nvPr>
            <p:ph type="ftr" sz="quarter" idx="10"/>
          </p:nvPr>
        </p:nvSpPr>
        <p:spPr>
          <a:xfrm>
            <a:off x="601371" y="4878250"/>
            <a:ext cx="3688750" cy="95510"/>
          </a:xfrm>
        </p:spPr>
        <p:txBody>
          <a:bodyPr/>
          <a:lstStyle/>
          <a:p>
            <a:r>
              <a:rPr lang="en-AU"/>
              <a:t>Presentation title  |  Presenter name</a:t>
            </a:r>
          </a:p>
        </p:txBody>
      </p:sp>
      <p:sp>
        <p:nvSpPr>
          <p:cNvPr id="7" name="Slide Number Placeholder 6"/>
          <p:cNvSpPr>
            <a:spLocks noGrp="1"/>
          </p:cNvSpPr>
          <p:nvPr>
            <p:ph type="sldNum" sz="quarter" idx="11"/>
          </p:nvPr>
        </p:nvSpPr>
        <p:spPr/>
        <p:txBody>
          <a:bodyPr/>
          <a:lstStyle/>
          <a:p>
            <a:fld id="{2ABE124A-B5C5-46E0-B944-45307B126769}" type="slidenum">
              <a:rPr lang="en-AU" smtClean="0"/>
              <a:pPr/>
              <a:t>‹#›</a:t>
            </a:fld>
            <a:r>
              <a:rPr lang="en-AU"/>
              <a:t>  |</a:t>
            </a:r>
          </a:p>
        </p:txBody>
      </p:sp>
    </p:spTree>
    <p:extLst>
      <p:ext uri="{BB962C8B-B14F-4D97-AF65-F5344CB8AC3E}">
        <p14:creationId xmlns:p14="http://schemas.microsoft.com/office/powerpoint/2010/main" val="266192549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itle 3"/>
          <p:cNvSpPr>
            <a:spLocks noGrp="1"/>
          </p:cNvSpPr>
          <p:nvPr>
            <p:ph type="title"/>
          </p:nvPr>
        </p:nvSpPr>
        <p:spPr/>
        <p:txBody>
          <a:bodyPr/>
          <a:lstStyle/>
          <a:p>
            <a:r>
              <a:rPr lang="en-US"/>
              <a:t>Click to edit Master title style</a:t>
            </a:r>
            <a:endParaRPr lang="en-AU"/>
          </a:p>
        </p:txBody>
      </p:sp>
      <p:sp>
        <p:nvSpPr>
          <p:cNvPr id="6" name="Footer Placeholder 5"/>
          <p:cNvSpPr>
            <a:spLocks noGrp="1"/>
          </p:cNvSpPr>
          <p:nvPr>
            <p:ph type="ftr" sz="quarter" idx="10"/>
          </p:nvPr>
        </p:nvSpPr>
        <p:spPr/>
        <p:txBody>
          <a:bodyPr/>
          <a:lstStyle/>
          <a:p>
            <a:r>
              <a:rPr lang="en-AU"/>
              <a:t>Presentation title  |  Presenter name</a:t>
            </a:r>
          </a:p>
        </p:txBody>
      </p:sp>
      <p:sp>
        <p:nvSpPr>
          <p:cNvPr id="7" name="Slide Number Placeholder 6"/>
          <p:cNvSpPr>
            <a:spLocks noGrp="1"/>
          </p:cNvSpPr>
          <p:nvPr>
            <p:ph type="sldNum" sz="quarter" idx="11"/>
          </p:nvPr>
        </p:nvSpPr>
        <p:spPr/>
        <p:txBody>
          <a:bodyPr/>
          <a:lstStyle/>
          <a:p>
            <a:fld id="{2ABE124A-B5C5-46E0-B944-45307B126769}" type="slidenum">
              <a:rPr lang="en-AU" smtClean="0"/>
              <a:pPr/>
              <a:t>‹#›</a:t>
            </a:fld>
            <a:r>
              <a:rPr lang="en-AU"/>
              <a:t>  |</a:t>
            </a:r>
          </a:p>
        </p:txBody>
      </p:sp>
    </p:spTree>
    <p:extLst>
      <p:ext uri="{BB962C8B-B14F-4D97-AF65-F5344CB8AC3E}">
        <p14:creationId xmlns:p14="http://schemas.microsoft.com/office/powerpoint/2010/main" val="404847982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le and Content - dark">
    <p:bg>
      <p:bgPr>
        <a:solidFill>
          <a:schemeClr val="accent2"/>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sz="24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itle 3"/>
          <p:cNvSpPr>
            <a:spLocks noGrp="1"/>
          </p:cNvSpPr>
          <p:nvPr>
            <p:ph type="title"/>
          </p:nvPr>
        </p:nvSpPr>
        <p:spPr/>
        <p:txBody>
          <a:bodyPr/>
          <a:lstStyle>
            <a:lvl1pPr>
              <a:defRPr>
                <a:solidFill>
                  <a:schemeClr val="accent1"/>
                </a:solidFill>
              </a:defRPr>
            </a:lvl1pPr>
          </a:lstStyle>
          <a:p>
            <a:r>
              <a:rPr lang="en-US"/>
              <a:t>Click to edit Master title style</a:t>
            </a:r>
            <a:endParaRPr lang="en-AU"/>
          </a:p>
        </p:txBody>
      </p:sp>
      <p:sp>
        <p:nvSpPr>
          <p:cNvPr id="6" name="Footer Placeholder 5"/>
          <p:cNvSpPr>
            <a:spLocks noGrp="1"/>
          </p:cNvSpPr>
          <p:nvPr>
            <p:ph type="ftr" sz="quarter" idx="10"/>
          </p:nvPr>
        </p:nvSpPr>
        <p:spPr/>
        <p:txBody>
          <a:bodyPr/>
          <a:lstStyle>
            <a:lvl1pPr>
              <a:defRPr>
                <a:solidFill>
                  <a:schemeClr val="bg1"/>
                </a:solidFill>
              </a:defRPr>
            </a:lvl1pPr>
          </a:lstStyle>
          <a:p>
            <a:r>
              <a:rPr lang="en-AU"/>
              <a:t>Presentation title  |  Presenter name</a:t>
            </a:r>
          </a:p>
        </p:txBody>
      </p:sp>
      <p:sp>
        <p:nvSpPr>
          <p:cNvPr id="7" name="Slide Number Placeholder 6"/>
          <p:cNvSpPr>
            <a:spLocks noGrp="1"/>
          </p:cNvSpPr>
          <p:nvPr>
            <p:ph type="sldNum" sz="quarter" idx="11"/>
          </p:nvPr>
        </p:nvSpPr>
        <p:spPr/>
        <p:txBody>
          <a:bodyPr/>
          <a:lstStyle>
            <a:lvl1pPr>
              <a:defRPr>
                <a:solidFill>
                  <a:schemeClr val="bg1"/>
                </a:solidFill>
              </a:defRPr>
            </a:lvl1pPr>
          </a:lstStyle>
          <a:p>
            <a:fld id="{2ABE124A-B5C5-46E0-B944-45307B126769}" type="slidenum">
              <a:rPr lang="en-AU" smtClean="0"/>
              <a:pPr/>
              <a:t>‹#›</a:t>
            </a:fld>
            <a:r>
              <a:rPr lang="en-AU"/>
              <a:t>  |</a:t>
            </a:r>
          </a:p>
        </p:txBody>
      </p:sp>
    </p:spTree>
    <p:extLst>
      <p:ext uri="{BB962C8B-B14F-4D97-AF65-F5344CB8AC3E}">
        <p14:creationId xmlns:p14="http://schemas.microsoft.com/office/powerpoint/2010/main" val="205788638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2 Column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lvl1pPr>
          </a:lstStyle>
          <a:p>
            <a:r>
              <a:rPr lang="en-US"/>
              <a:t>Click to edit Master title style</a:t>
            </a:r>
            <a:endParaRPr lang="en-AU"/>
          </a:p>
        </p:txBody>
      </p:sp>
      <p:sp>
        <p:nvSpPr>
          <p:cNvPr id="3" name="Content Placeholder 2"/>
          <p:cNvSpPr>
            <a:spLocks noGrp="1"/>
          </p:cNvSpPr>
          <p:nvPr>
            <p:ph idx="1"/>
          </p:nvPr>
        </p:nvSpPr>
        <p:spPr/>
        <p:txBody>
          <a:bodyPr numCol="2" spcCol="360000"/>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Footer Placeholder 3"/>
          <p:cNvSpPr>
            <a:spLocks noGrp="1"/>
          </p:cNvSpPr>
          <p:nvPr>
            <p:ph type="ftr" sz="quarter" idx="10"/>
          </p:nvPr>
        </p:nvSpPr>
        <p:spPr/>
        <p:txBody>
          <a:bodyPr/>
          <a:lstStyle/>
          <a:p>
            <a:r>
              <a:rPr lang="en-AU"/>
              <a:t>Presentation title  |  Presenter name</a:t>
            </a:r>
          </a:p>
        </p:txBody>
      </p:sp>
      <p:sp>
        <p:nvSpPr>
          <p:cNvPr id="6" name="Slide Number Placeholder 5"/>
          <p:cNvSpPr>
            <a:spLocks noGrp="1"/>
          </p:cNvSpPr>
          <p:nvPr>
            <p:ph type="sldNum" sz="quarter" idx="11"/>
          </p:nvPr>
        </p:nvSpPr>
        <p:spPr/>
        <p:txBody>
          <a:bodyPr/>
          <a:lstStyle/>
          <a:p>
            <a:fld id="{2ABE124A-B5C5-46E0-B944-45307B126769}" type="slidenum">
              <a:rPr lang="en-AU" smtClean="0"/>
              <a:pPr/>
              <a:t>‹#›</a:t>
            </a:fld>
            <a:r>
              <a:rPr lang="en-AU"/>
              <a:t>  |</a:t>
            </a:r>
          </a:p>
        </p:txBody>
      </p:sp>
    </p:spTree>
    <p:extLst>
      <p:ext uri="{BB962C8B-B14F-4D97-AF65-F5344CB8AC3E}">
        <p14:creationId xmlns:p14="http://schemas.microsoft.com/office/powerpoint/2010/main" val="262855012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522" y="1707654"/>
            <a:ext cx="8640958" cy="3024336"/>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Text Placeholder 7"/>
          <p:cNvSpPr>
            <a:spLocks noGrp="1"/>
          </p:cNvSpPr>
          <p:nvPr>
            <p:ph type="body" sz="quarter" idx="13" hasCustomPrompt="1"/>
          </p:nvPr>
        </p:nvSpPr>
        <p:spPr>
          <a:xfrm>
            <a:off x="261850" y="843558"/>
            <a:ext cx="8630630" cy="639900"/>
          </a:xfrm>
        </p:spPr>
        <p:txBody>
          <a:bodyPr>
            <a:normAutofit/>
          </a:bodyPr>
          <a:lstStyle>
            <a:lvl1pPr marL="0" indent="0">
              <a:lnSpc>
                <a:spcPct val="100000"/>
              </a:lnSpc>
              <a:spcBef>
                <a:spcPts val="0"/>
              </a:spcBef>
              <a:spcAft>
                <a:spcPts val="0"/>
              </a:spcAft>
              <a:buNone/>
              <a:defRPr sz="2800" b="0">
                <a:solidFill>
                  <a:schemeClr val="accent3"/>
                </a:solidFill>
              </a:defRPr>
            </a:lvl1pPr>
            <a:lvl2pPr marL="0" indent="0">
              <a:lnSpc>
                <a:spcPct val="80000"/>
              </a:lnSpc>
              <a:spcBef>
                <a:spcPts val="0"/>
              </a:spcBef>
              <a:buNone/>
              <a:defRPr sz="2200" b="0">
                <a:solidFill>
                  <a:schemeClr val="accent2"/>
                </a:solidFill>
              </a:defRPr>
            </a:lvl2pPr>
            <a:lvl3pPr>
              <a:buNone/>
              <a:defRPr sz="2800">
                <a:solidFill>
                  <a:srgbClr val="00A9CE"/>
                </a:solidFill>
              </a:defRPr>
            </a:lvl3pPr>
            <a:lvl4pPr>
              <a:buNone/>
              <a:defRPr sz="2800">
                <a:solidFill>
                  <a:srgbClr val="00A9CE"/>
                </a:solidFill>
              </a:defRPr>
            </a:lvl4pPr>
            <a:lvl5pPr>
              <a:buNone/>
              <a:defRPr sz="2800">
                <a:solidFill>
                  <a:srgbClr val="00A9CE"/>
                </a:solidFill>
              </a:defRPr>
            </a:lvl5pPr>
          </a:lstStyle>
          <a:p>
            <a:pPr lvl="0"/>
            <a:r>
              <a:rPr lang="en-US"/>
              <a:t>Click to edit Master title style</a:t>
            </a:r>
          </a:p>
          <a:p>
            <a:pPr lvl="1"/>
            <a:r>
              <a:rPr lang="en-US"/>
              <a:t>Second level</a:t>
            </a:r>
          </a:p>
        </p:txBody>
      </p:sp>
      <p:sp>
        <p:nvSpPr>
          <p:cNvPr id="2" name="Footer Placeholder 1"/>
          <p:cNvSpPr>
            <a:spLocks noGrp="1"/>
          </p:cNvSpPr>
          <p:nvPr>
            <p:ph type="ftr" sz="quarter" idx="14"/>
          </p:nvPr>
        </p:nvSpPr>
        <p:spPr/>
        <p:txBody>
          <a:bodyPr/>
          <a:lstStyle/>
          <a:p>
            <a:r>
              <a:rPr lang="en-AU"/>
              <a:t>Presentation title  |  Presenter name</a:t>
            </a:r>
          </a:p>
        </p:txBody>
      </p:sp>
      <p:sp>
        <p:nvSpPr>
          <p:cNvPr id="4" name="Slide Number Placeholder 3"/>
          <p:cNvSpPr>
            <a:spLocks noGrp="1"/>
          </p:cNvSpPr>
          <p:nvPr>
            <p:ph type="sldNum" sz="quarter" idx="15"/>
          </p:nvPr>
        </p:nvSpPr>
        <p:spPr/>
        <p:txBody>
          <a:bodyPr/>
          <a:lstStyle/>
          <a:p>
            <a:fld id="{2ABE124A-B5C5-46E0-B944-45307B126769}" type="slidenum">
              <a:rPr lang="en-AU" smtClean="0"/>
              <a:pPr/>
              <a:t>‹#›</a:t>
            </a:fld>
            <a:r>
              <a:rPr lang="en-AU"/>
              <a:t>  |</a:t>
            </a:r>
          </a:p>
        </p:txBody>
      </p:sp>
    </p:spTree>
    <p:extLst>
      <p:ext uri="{BB962C8B-B14F-4D97-AF65-F5344CB8AC3E}">
        <p14:creationId xmlns:p14="http://schemas.microsoft.com/office/powerpoint/2010/main" val="348150668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251520" y="1665854"/>
            <a:ext cx="4038600" cy="3066136"/>
          </a:xfrm>
        </p:spPr>
        <p:txBody>
          <a:bodyPr/>
          <a:lstStyle>
            <a:lvl1pPr>
              <a:defRPr sz="2400"/>
            </a:lvl1pPr>
            <a:lvl2pPr>
              <a:defRPr sz="2000"/>
            </a:lvl2pPr>
            <a:lvl3pPr>
              <a:defRPr sz="2000"/>
            </a:lvl3pPr>
            <a:lvl4pPr>
              <a:defRPr sz="20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4674295" y="1665854"/>
            <a:ext cx="4038600" cy="3066136"/>
          </a:xfrm>
        </p:spPr>
        <p:txBody>
          <a:bodyPr/>
          <a:lstStyle>
            <a:lvl1pPr>
              <a:defRPr sz="2400"/>
            </a:lvl1pPr>
            <a:lvl2pPr>
              <a:defRPr sz="2000"/>
            </a:lvl2pPr>
            <a:lvl3pPr>
              <a:defRPr sz="2000"/>
            </a:lvl3pPr>
            <a:lvl4pPr>
              <a:defRPr sz="20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Footer Placeholder 4"/>
          <p:cNvSpPr>
            <a:spLocks noGrp="1"/>
          </p:cNvSpPr>
          <p:nvPr>
            <p:ph type="ftr" sz="quarter" idx="10"/>
          </p:nvPr>
        </p:nvSpPr>
        <p:spPr/>
        <p:txBody>
          <a:bodyPr/>
          <a:lstStyle/>
          <a:p>
            <a:r>
              <a:rPr lang="en-AU"/>
              <a:t>Presentation title  |  Presenter name</a:t>
            </a:r>
          </a:p>
        </p:txBody>
      </p:sp>
      <p:sp>
        <p:nvSpPr>
          <p:cNvPr id="7" name="Slide Number Placeholder 6"/>
          <p:cNvSpPr>
            <a:spLocks noGrp="1"/>
          </p:cNvSpPr>
          <p:nvPr>
            <p:ph type="sldNum" sz="quarter" idx="11"/>
          </p:nvPr>
        </p:nvSpPr>
        <p:spPr/>
        <p:txBody>
          <a:bodyPr/>
          <a:lstStyle/>
          <a:p>
            <a:fld id="{2ABE124A-B5C5-46E0-B944-45307B126769}" type="slidenum">
              <a:rPr lang="en-AU" smtClean="0"/>
              <a:pPr/>
              <a:t>‹#›</a:t>
            </a:fld>
            <a:r>
              <a:rPr lang="en-AU"/>
              <a:t>  |</a:t>
            </a:r>
          </a:p>
        </p:txBody>
      </p:sp>
    </p:spTree>
    <p:extLst>
      <p:ext uri="{BB962C8B-B14F-4D97-AF65-F5344CB8AC3E}">
        <p14:creationId xmlns:p14="http://schemas.microsoft.com/office/powerpoint/2010/main" val="424958222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with catalyst">
    <p:spTree>
      <p:nvGrpSpPr>
        <p:cNvPr id="1" name=""/>
        <p:cNvGrpSpPr/>
        <p:nvPr/>
      </p:nvGrpSpPr>
      <p:grpSpPr>
        <a:xfrm>
          <a:off x="0" y="0"/>
          <a:ext cx="0" cy="0"/>
          <a:chOff x="0" y="0"/>
          <a:chExt cx="0" cy="0"/>
        </a:xfrm>
      </p:grpSpPr>
      <p:sp>
        <p:nvSpPr>
          <p:cNvPr id="8" name="Rectangle 7"/>
          <p:cNvSpPr/>
          <p:nvPr userDrawn="1"/>
        </p:nvSpPr>
        <p:spPr>
          <a:xfrm>
            <a:off x="4572000" y="0"/>
            <a:ext cx="4572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p:ph type="title"/>
          </p:nvPr>
        </p:nvSpPr>
        <p:spPr>
          <a:xfrm>
            <a:off x="251520" y="805458"/>
            <a:ext cx="4038600" cy="639365"/>
          </a:xfrm>
        </p:spPr>
        <p:txBody>
          <a:bodyPr/>
          <a:lstStyle/>
          <a:p>
            <a:r>
              <a:rPr lang="en-US"/>
              <a:t>Click to edit Master title style</a:t>
            </a:r>
            <a:endParaRPr lang="en-AU"/>
          </a:p>
        </p:txBody>
      </p:sp>
      <p:sp>
        <p:nvSpPr>
          <p:cNvPr id="3" name="Content Placeholder 2"/>
          <p:cNvSpPr>
            <a:spLocks noGrp="1"/>
          </p:cNvSpPr>
          <p:nvPr>
            <p:ph sz="half" idx="1"/>
          </p:nvPr>
        </p:nvSpPr>
        <p:spPr>
          <a:xfrm>
            <a:off x="251520" y="1665854"/>
            <a:ext cx="4038600" cy="3066136"/>
          </a:xfrm>
        </p:spPr>
        <p:txBody>
          <a:bodyPr/>
          <a:lstStyle>
            <a:lvl1pPr>
              <a:defRPr sz="2400"/>
            </a:lvl1pPr>
            <a:lvl2pPr>
              <a:defRPr sz="2000"/>
            </a:lvl2pPr>
            <a:lvl3pPr>
              <a:defRPr sz="2000"/>
            </a:lvl3pPr>
            <a:lvl4pPr>
              <a:defRPr sz="20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4838700" y="1665854"/>
            <a:ext cx="4038600" cy="3066136"/>
          </a:xfrm>
        </p:spPr>
        <p:txBody>
          <a:bodyPr/>
          <a:lstStyle>
            <a:lvl1pPr>
              <a:defRPr sz="2400"/>
            </a:lvl1pPr>
            <a:lvl2pPr>
              <a:defRPr sz="2000"/>
            </a:lvl2pPr>
            <a:lvl3pPr>
              <a:defRPr sz="2000"/>
            </a:lvl3pPr>
            <a:lvl4pPr>
              <a:defRPr sz="20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Footer Placeholder 4"/>
          <p:cNvSpPr>
            <a:spLocks noGrp="1"/>
          </p:cNvSpPr>
          <p:nvPr>
            <p:ph type="ftr" sz="quarter" idx="10"/>
          </p:nvPr>
        </p:nvSpPr>
        <p:spPr>
          <a:xfrm>
            <a:off x="601371" y="4878250"/>
            <a:ext cx="3688750" cy="95510"/>
          </a:xfrm>
        </p:spPr>
        <p:txBody>
          <a:bodyPr/>
          <a:lstStyle/>
          <a:p>
            <a:r>
              <a:rPr lang="en-AU"/>
              <a:t>Presentation title  |  Presenter name</a:t>
            </a:r>
          </a:p>
        </p:txBody>
      </p:sp>
      <p:sp>
        <p:nvSpPr>
          <p:cNvPr id="7" name="Slide Number Placeholder 6"/>
          <p:cNvSpPr>
            <a:spLocks noGrp="1"/>
          </p:cNvSpPr>
          <p:nvPr>
            <p:ph type="sldNum" sz="quarter" idx="11"/>
          </p:nvPr>
        </p:nvSpPr>
        <p:spPr/>
        <p:txBody>
          <a:bodyPr/>
          <a:lstStyle/>
          <a:p>
            <a:fld id="{2ABE124A-B5C5-46E0-B944-45307B126769}" type="slidenum">
              <a:rPr lang="en-AU" smtClean="0"/>
              <a:pPr/>
              <a:t>‹#›</a:t>
            </a:fld>
            <a:r>
              <a:rPr lang="en-AU"/>
              <a:t>  |</a:t>
            </a:r>
          </a:p>
        </p:txBody>
      </p:sp>
    </p:spTree>
    <p:extLst>
      <p:ext uri="{BB962C8B-B14F-4D97-AF65-F5344CB8AC3E}">
        <p14:creationId xmlns:p14="http://schemas.microsoft.com/office/powerpoint/2010/main" val="150073317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with catalyst dark">
    <p:spTree>
      <p:nvGrpSpPr>
        <p:cNvPr id="1" name=""/>
        <p:cNvGrpSpPr/>
        <p:nvPr/>
      </p:nvGrpSpPr>
      <p:grpSpPr>
        <a:xfrm>
          <a:off x="0" y="0"/>
          <a:ext cx="0" cy="0"/>
          <a:chOff x="0" y="0"/>
          <a:chExt cx="0" cy="0"/>
        </a:xfrm>
      </p:grpSpPr>
      <p:sp>
        <p:nvSpPr>
          <p:cNvPr id="8" name="Rectangle 7"/>
          <p:cNvSpPr/>
          <p:nvPr userDrawn="1"/>
        </p:nvSpPr>
        <p:spPr>
          <a:xfrm>
            <a:off x="457200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p:ph type="title"/>
          </p:nvPr>
        </p:nvSpPr>
        <p:spPr>
          <a:xfrm>
            <a:off x="251520" y="805458"/>
            <a:ext cx="4038600" cy="639365"/>
          </a:xfrm>
        </p:spPr>
        <p:txBody>
          <a:bodyPr/>
          <a:lstStyle/>
          <a:p>
            <a:r>
              <a:rPr lang="en-US"/>
              <a:t>Click to edit Master title style</a:t>
            </a:r>
            <a:endParaRPr lang="en-AU"/>
          </a:p>
        </p:txBody>
      </p:sp>
      <p:sp>
        <p:nvSpPr>
          <p:cNvPr id="3" name="Content Placeholder 2"/>
          <p:cNvSpPr>
            <a:spLocks noGrp="1"/>
          </p:cNvSpPr>
          <p:nvPr>
            <p:ph sz="half" idx="1"/>
          </p:nvPr>
        </p:nvSpPr>
        <p:spPr>
          <a:xfrm>
            <a:off x="251520" y="1665854"/>
            <a:ext cx="4038600" cy="3066136"/>
          </a:xfrm>
        </p:spPr>
        <p:txBody>
          <a:bodyPr/>
          <a:lstStyle>
            <a:lvl1pPr>
              <a:defRPr sz="2400"/>
            </a:lvl1pPr>
            <a:lvl2pPr>
              <a:defRPr sz="2000"/>
            </a:lvl2pPr>
            <a:lvl3pPr>
              <a:defRPr sz="2000"/>
            </a:lvl3pPr>
            <a:lvl4pPr>
              <a:defRPr sz="20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4838700" y="1665854"/>
            <a:ext cx="4038600" cy="3066136"/>
          </a:xfrm>
        </p:spPr>
        <p:txBody>
          <a:bodyPr/>
          <a:lstStyle>
            <a:lvl1pPr>
              <a:defRPr sz="2400">
                <a:solidFill>
                  <a:schemeClr val="bg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1800">
                <a:solidFill>
                  <a:schemeClr val="bg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Footer Placeholder 4"/>
          <p:cNvSpPr>
            <a:spLocks noGrp="1"/>
          </p:cNvSpPr>
          <p:nvPr>
            <p:ph type="ftr" sz="quarter" idx="10"/>
          </p:nvPr>
        </p:nvSpPr>
        <p:spPr>
          <a:xfrm>
            <a:off x="601371" y="4878250"/>
            <a:ext cx="3688750" cy="95510"/>
          </a:xfrm>
        </p:spPr>
        <p:txBody>
          <a:bodyPr/>
          <a:lstStyle/>
          <a:p>
            <a:r>
              <a:rPr lang="en-AU"/>
              <a:t>Presentation title  |  Presenter name</a:t>
            </a:r>
          </a:p>
        </p:txBody>
      </p:sp>
      <p:sp>
        <p:nvSpPr>
          <p:cNvPr id="7" name="Slide Number Placeholder 6"/>
          <p:cNvSpPr>
            <a:spLocks noGrp="1"/>
          </p:cNvSpPr>
          <p:nvPr>
            <p:ph type="sldNum" sz="quarter" idx="11"/>
          </p:nvPr>
        </p:nvSpPr>
        <p:spPr/>
        <p:txBody>
          <a:bodyPr/>
          <a:lstStyle/>
          <a:p>
            <a:fld id="{2ABE124A-B5C5-46E0-B944-45307B126769}" type="slidenum">
              <a:rPr lang="en-AU" smtClean="0"/>
              <a:pPr/>
              <a:t>‹#›</a:t>
            </a:fld>
            <a:r>
              <a:rPr lang="en-AU"/>
              <a:t>  |</a:t>
            </a:r>
          </a:p>
        </p:txBody>
      </p:sp>
    </p:spTree>
    <p:extLst>
      <p:ext uri="{BB962C8B-B14F-4D97-AF65-F5344CB8AC3E}">
        <p14:creationId xmlns:p14="http://schemas.microsoft.com/office/powerpoint/2010/main" val="350140729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itle and Content + half image">
    <p:spTree>
      <p:nvGrpSpPr>
        <p:cNvPr id="1" name=""/>
        <p:cNvGrpSpPr/>
        <p:nvPr/>
      </p:nvGrpSpPr>
      <p:grpSpPr>
        <a:xfrm>
          <a:off x="0" y="0"/>
          <a:ext cx="0" cy="0"/>
          <a:chOff x="0" y="0"/>
          <a:chExt cx="0" cy="0"/>
        </a:xfrm>
      </p:grpSpPr>
      <p:sp>
        <p:nvSpPr>
          <p:cNvPr id="8" name="Picture Placeholder 5"/>
          <p:cNvSpPr>
            <a:spLocks noGrp="1"/>
          </p:cNvSpPr>
          <p:nvPr>
            <p:ph type="pic" sz="quarter" idx="12"/>
          </p:nvPr>
        </p:nvSpPr>
        <p:spPr>
          <a:xfrm>
            <a:off x="4571999" y="0"/>
            <a:ext cx="4563963" cy="5143500"/>
          </a:xfrm>
          <a:solidFill>
            <a:schemeClr val="accent1"/>
          </a:solidFill>
          <a:ln>
            <a:noFill/>
          </a:ln>
        </p:spPr>
        <p:txBody>
          <a:bodyPr anchor="ctr" anchorCtr="0"/>
          <a:lstStyle>
            <a:lvl1pPr marL="0" indent="0" algn="ctr">
              <a:buNone/>
              <a:defRPr/>
            </a:lvl1pPr>
          </a:lstStyle>
          <a:p>
            <a:endParaRPr lang="en-AU"/>
          </a:p>
        </p:txBody>
      </p:sp>
      <p:sp>
        <p:nvSpPr>
          <p:cNvPr id="3" name="Content Placeholder 2"/>
          <p:cNvSpPr>
            <a:spLocks noGrp="1"/>
          </p:cNvSpPr>
          <p:nvPr>
            <p:ph idx="1"/>
          </p:nvPr>
        </p:nvSpPr>
        <p:spPr>
          <a:xfrm>
            <a:off x="251522" y="1550788"/>
            <a:ext cx="4032446" cy="3181202"/>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itle 3"/>
          <p:cNvSpPr>
            <a:spLocks noGrp="1"/>
          </p:cNvSpPr>
          <p:nvPr>
            <p:ph type="title"/>
          </p:nvPr>
        </p:nvSpPr>
        <p:spPr>
          <a:xfrm>
            <a:off x="251520" y="805458"/>
            <a:ext cx="4032448" cy="639365"/>
          </a:xfrm>
        </p:spPr>
        <p:txBody>
          <a:bodyPr/>
          <a:lstStyle/>
          <a:p>
            <a:r>
              <a:rPr lang="en-US"/>
              <a:t>Click to edit Master title style</a:t>
            </a:r>
            <a:endParaRPr lang="en-AU"/>
          </a:p>
        </p:txBody>
      </p:sp>
      <p:sp>
        <p:nvSpPr>
          <p:cNvPr id="6" name="Footer Placeholder 5"/>
          <p:cNvSpPr>
            <a:spLocks noGrp="1"/>
          </p:cNvSpPr>
          <p:nvPr>
            <p:ph type="ftr" sz="quarter" idx="10"/>
          </p:nvPr>
        </p:nvSpPr>
        <p:spPr>
          <a:xfrm>
            <a:off x="601371" y="4878250"/>
            <a:ext cx="3682598" cy="95510"/>
          </a:xfrm>
        </p:spPr>
        <p:txBody>
          <a:bodyPr/>
          <a:lstStyle/>
          <a:p>
            <a:r>
              <a:rPr lang="en-AU"/>
              <a:t>Presentation title  |  Presenter name</a:t>
            </a:r>
          </a:p>
        </p:txBody>
      </p:sp>
      <p:sp>
        <p:nvSpPr>
          <p:cNvPr id="7" name="Slide Number Placeholder 6"/>
          <p:cNvSpPr>
            <a:spLocks noGrp="1"/>
          </p:cNvSpPr>
          <p:nvPr>
            <p:ph type="sldNum" sz="quarter" idx="11"/>
          </p:nvPr>
        </p:nvSpPr>
        <p:spPr/>
        <p:txBody>
          <a:bodyPr/>
          <a:lstStyle/>
          <a:p>
            <a:fld id="{2ABE124A-B5C5-46E0-B944-45307B126769}" type="slidenum">
              <a:rPr lang="en-AU" smtClean="0"/>
              <a:pPr/>
              <a:t>‹#›</a:t>
            </a:fld>
            <a:r>
              <a:rPr lang="en-AU"/>
              <a:t>  |</a:t>
            </a:r>
          </a:p>
        </p:txBody>
      </p:sp>
    </p:spTree>
    <p:extLst>
      <p:ext uri="{BB962C8B-B14F-4D97-AF65-F5344CB8AC3E}">
        <p14:creationId xmlns:p14="http://schemas.microsoft.com/office/powerpoint/2010/main" val="109032678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_Title and Content + quarter image">
    <p:spTree>
      <p:nvGrpSpPr>
        <p:cNvPr id="1" name=""/>
        <p:cNvGrpSpPr/>
        <p:nvPr/>
      </p:nvGrpSpPr>
      <p:grpSpPr>
        <a:xfrm>
          <a:off x="0" y="0"/>
          <a:ext cx="0" cy="0"/>
          <a:chOff x="0" y="0"/>
          <a:chExt cx="0" cy="0"/>
        </a:xfrm>
      </p:grpSpPr>
      <p:sp>
        <p:nvSpPr>
          <p:cNvPr id="8" name="Picture Placeholder 5"/>
          <p:cNvSpPr>
            <a:spLocks noGrp="1"/>
          </p:cNvSpPr>
          <p:nvPr>
            <p:ph type="pic" sz="quarter" idx="12"/>
          </p:nvPr>
        </p:nvSpPr>
        <p:spPr>
          <a:xfrm>
            <a:off x="6853836" y="0"/>
            <a:ext cx="2282400" cy="5143500"/>
          </a:xfrm>
          <a:solidFill>
            <a:schemeClr val="accent1"/>
          </a:solidFill>
          <a:ln>
            <a:noFill/>
          </a:ln>
        </p:spPr>
        <p:txBody>
          <a:bodyPr anchor="ctr" anchorCtr="0"/>
          <a:lstStyle>
            <a:lvl1pPr marL="0" indent="0" algn="ctr">
              <a:buNone/>
              <a:defRPr/>
            </a:lvl1pPr>
          </a:lstStyle>
          <a:p>
            <a:endParaRPr lang="en-AU"/>
          </a:p>
        </p:txBody>
      </p:sp>
      <p:sp>
        <p:nvSpPr>
          <p:cNvPr id="3" name="Content Placeholder 2"/>
          <p:cNvSpPr>
            <a:spLocks noGrp="1"/>
          </p:cNvSpPr>
          <p:nvPr>
            <p:ph idx="1"/>
          </p:nvPr>
        </p:nvSpPr>
        <p:spPr>
          <a:xfrm>
            <a:off x="251522" y="1550788"/>
            <a:ext cx="6336702" cy="3181202"/>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itle 3"/>
          <p:cNvSpPr>
            <a:spLocks noGrp="1"/>
          </p:cNvSpPr>
          <p:nvPr>
            <p:ph type="title"/>
          </p:nvPr>
        </p:nvSpPr>
        <p:spPr>
          <a:xfrm>
            <a:off x="251520" y="805458"/>
            <a:ext cx="6336704" cy="639365"/>
          </a:xfrm>
        </p:spPr>
        <p:txBody>
          <a:bodyPr/>
          <a:lstStyle/>
          <a:p>
            <a:r>
              <a:rPr lang="en-US"/>
              <a:t>Click to edit Master title style</a:t>
            </a:r>
            <a:endParaRPr lang="en-AU"/>
          </a:p>
        </p:txBody>
      </p:sp>
      <p:sp>
        <p:nvSpPr>
          <p:cNvPr id="6" name="Footer Placeholder 5"/>
          <p:cNvSpPr>
            <a:spLocks noGrp="1"/>
          </p:cNvSpPr>
          <p:nvPr>
            <p:ph type="ftr" sz="quarter" idx="10"/>
          </p:nvPr>
        </p:nvSpPr>
        <p:spPr>
          <a:xfrm>
            <a:off x="601370" y="4878250"/>
            <a:ext cx="5986853" cy="95510"/>
          </a:xfrm>
        </p:spPr>
        <p:txBody>
          <a:bodyPr/>
          <a:lstStyle/>
          <a:p>
            <a:r>
              <a:rPr lang="en-AU"/>
              <a:t>Presentation title  |  Presenter name</a:t>
            </a:r>
          </a:p>
        </p:txBody>
      </p:sp>
      <p:sp>
        <p:nvSpPr>
          <p:cNvPr id="7" name="Slide Number Placeholder 6"/>
          <p:cNvSpPr>
            <a:spLocks noGrp="1"/>
          </p:cNvSpPr>
          <p:nvPr>
            <p:ph type="sldNum" sz="quarter" idx="11"/>
          </p:nvPr>
        </p:nvSpPr>
        <p:spPr/>
        <p:txBody>
          <a:bodyPr/>
          <a:lstStyle/>
          <a:p>
            <a:fld id="{2ABE124A-B5C5-46E0-B944-45307B126769}" type="slidenum">
              <a:rPr lang="en-AU" smtClean="0"/>
              <a:pPr/>
              <a:t>‹#›</a:t>
            </a:fld>
            <a:r>
              <a:rPr lang="en-AU"/>
              <a:t>  |</a:t>
            </a:r>
          </a:p>
        </p:txBody>
      </p:sp>
    </p:spTree>
    <p:extLst>
      <p:ext uri="{BB962C8B-B14F-4D97-AF65-F5344CB8AC3E}">
        <p14:creationId xmlns:p14="http://schemas.microsoft.com/office/powerpoint/2010/main" val="54840736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Footer Placeholder 2"/>
          <p:cNvSpPr>
            <a:spLocks noGrp="1"/>
          </p:cNvSpPr>
          <p:nvPr>
            <p:ph type="ftr" sz="quarter" idx="10"/>
          </p:nvPr>
        </p:nvSpPr>
        <p:spPr/>
        <p:txBody>
          <a:bodyPr/>
          <a:lstStyle/>
          <a:p>
            <a:r>
              <a:rPr lang="en-AU"/>
              <a:t>Presentation title  |  Presenter name</a:t>
            </a:r>
          </a:p>
        </p:txBody>
      </p:sp>
      <p:sp>
        <p:nvSpPr>
          <p:cNvPr id="5" name="Slide Number Placeholder 4"/>
          <p:cNvSpPr>
            <a:spLocks noGrp="1"/>
          </p:cNvSpPr>
          <p:nvPr>
            <p:ph type="sldNum" sz="quarter" idx="11"/>
          </p:nvPr>
        </p:nvSpPr>
        <p:spPr/>
        <p:txBody>
          <a:bodyPr/>
          <a:lstStyle/>
          <a:p>
            <a:fld id="{2ABE124A-B5C5-46E0-B944-45307B126769}" type="slidenum">
              <a:rPr lang="en-AU" smtClean="0"/>
              <a:pPr/>
              <a:t>‹#›</a:t>
            </a:fld>
            <a:r>
              <a:rPr lang="en-AU"/>
              <a:t>  |</a:t>
            </a:r>
          </a:p>
        </p:txBody>
      </p:sp>
    </p:spTree>
    <p:extLst>
      <p:ext uri="{BB962C8B-B14F-4D97-AF65-F5344CB8AC3E}">
        <p14:creationId xmlns:p14="http://schemas.microsoft.com/office/powerpoint/2010/main" val="25275922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with catalyst dark">
    <p:spTree>
      <p:nvGrpSpPr>
        <p:cNvPr id="1" name=""/>
        <p:cNvGrpSpPr/>
        <p:nvPr/>
      </p:nvGrpSpPr>
      <p:grpSpPr>
        <a:xfrm>
          <a:off x="0" y="0"/>
          <a:ext cx="0" cy="0"/>
          <a:chOff x="0" y="0"/>
          <a:chExt cx="0" cy="0"/>
        </a:xfrm>
      </p:grpSpPr>
      <p:sp>
        <p:nvSpPr>
          <p:cNvPr id="8" name="Rectangle 7"/>
          <p:cNvSpPr/>
          <p:nvPr userDrawn="1"/>
        </p:nvSpPr>
        <p:spPr>
          <a:xfrm>
            <a:off x="457200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p:ph type="title"/>
          </p:nvPr>
        </p:nvSpPr>
        <p:spPr>
          <a:xfrm>
            <a:off x="251520" y="805458"/>
            <a:ext cx="4038600" cy="639365"/>
          </a:xfrm>
        </p:spPr>
        <p:txBody>
          <a:bodyPr/>
          <a:lstStyle/>
          <a:p>
            <a:r>
              <a:rPr lang="en-US"/>
              <a:t>Click to edit Master title style</a:t>
            </a:r>
            <a:endParaRPr lang="en-AU"/>
          </a:p>
        </p:txBody>
      </p:sp>
      <p:sp>
        <p:nvSpPr>
          <p:cNvPr id="3" name="Content Placeholder 2"/>
          <p:cNvSpPr>
            <a:spLocks noGrp="1"/>
          </p:cNvSpPr>
          <p:nvPr>
            <p:ph sz="half" idx="1"/>
          </p:nvPr>
        </p:nvSpPr>
        <p:spPr>
          <a:xfrm>
            <a:off x="251520" y="1665854"/>
            <a:ext cx="4038600" cy="3066136"/>
          </a:xfrm>
        </p:spPr>
        <p:txBody>
          <a:bodyPr/>
          <a:lstStyle>
            <a:lvl1pPr>
              <a:defRPr sz="2400"/>
            </a:lvl1pPr>
            <a:lvl2pPr>
              <a:defRPr sz="2000"/>
            </a:lvl2pPr>
            <a:lvl3pPr>
              <a:defRPr sz="2000"/>
            </a:lvl3pPr>
            <a:lvl4pPr>
              <a:defRPr sz="20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4838700" y="1665854"/>
            <a:ext cx="4038600" cy="3066136"/>
          </a:xfrm>
        </p:spPr>
        <p:txBody>
          <a:bodyPr/>
          <a:lstStyle>
            <a:lvl1pPr>
              <a:defRPr sz="2400">
                <a:solidFill>
                  <a:schemeClr val="bg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1800">
                <a:solidFill>
                  <a:schemeClr val="bg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Footer Placeholder 4"/>
          <p:cNvSpPr>
            <a:spLocks noGrp="1"/>
          </p:cNvSpPr>
          <p:nvPr>
            <p:ph type="ftr" sz="quarter" idx="10"/>
          </p:nvPr>
        </p:nvSpPr>
        <p:spPr>
          <a:xfrm>
            <a:off x="601371" y="4878250"/>
            <a:ext cx="3688750" cy="95510"/>
          </a:xfrm>
        </p:spPr>
        <p:txBody>
          <a:bodyPr/>
          <a:lstStyle/>
          <a:p>
            <a:r>
              <a:rPr lang="en-AU"/>
              <a:t>Presentation title  |  Presenter name</a:t>
            </a:r>
          </a:p>
        </p:txBody>
      </p:sp>
      <p:sp>
        <p:nvSpPr>
          <p:cNvPr id="7" name="Slide Number Placeholder 6"/>
          <p:cNvSpPr>
            <a:spLocks noGrp="1"/>
          </p:cNvSpPr>
          <p:nvPr>
            <p:ph type="sldNum" sz="quarter" idx="11"/>
          </p:nvPr>
        </p:nvSpPr>
        <p:spPr/>
        <p:txBody>
          <a:bodyPr/>
          <a:lstStyle/>
          <a:p>
            <a:fld id="{2ABE124A-B5C5-46E0-B944-45307B126769}" type="slidenum">
              <a:rPr lang="en-AU" smtClean="0"/>
              <a:pPr/>
              <a:t>‹#›</a:t>
            </a:fld>
            <a:r>
              <a:rPr lang="en-AU"/>
              <a:t>  |</a:t>
            </a:r>
          </a:p>
        </p:txBody>
      </p:sp>
    </p:spTree>
    <p:extLst>
      <p:ext uri="{BB962C8B-B14F-4D97-AF65-F5344CB8AC3E}">
        <p14:creationId xmlns:p14="http://schemas.microsoft.com/office/powerpoint/2010/main" val="142244724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 dark">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endParaRPr lang="en-AU"/>
          </a:p>
        </p:txBody>
      </p:sp>
      <p:sp>
        <p:nvSpPr>
          <p:cNvPr id="3" name="Footer Placeholder 2"/>
          <p:cNvSpPr>
            <a:spLocks noGrp="1"/>
          </p:cNvSpPr>
          <p:nvPr>
            <p:ph type="ftr" sz="quarter" idx="10"/>
          </p:nvPr>
        </p:nvSpPr>
        <p:spPr/>
        <p:txBody>
          <a:bodyPr/>
          <a:lstStyle>
            <a:lvl1pPr>
              <a:defRPr>
                <a:solidFill>
                  <a:schemeClr val="bg1"/>
                </a:solidFill>
              </a:defRPr>
            </a:lvl1pPr>
          </a:lstStyle>
          <a:p>
            <a:r>
              <a:rPr lang="en-AU"/>
              <a:t>Presentation title  |  Presenter name</a:t>
            </a:r>
          </a:p>
        </p:txBody>
      </p:sp>
      <p:sp>
        <p:nvSpPr>
          <p:cNvPr id="5" name="Slide Number Placeholder 4"/>
          <p:cNvSpPr>
            <a:spLocks noGrp="1"/>
          </p:cNvSpPr>
          <p:nvPr>
            <p:ph type="sldNum" sz="quarter" idx="11"/>
          </p:nvPr>
        </p:nvSpPr>
        <p:spPr/>
        <p:txBody>
          <a:bodyPr/>
          <a:lstStyle>
            <a:lvl1pPr>
              <a:defRPr>
                <a:solidFill>
                  <a:schemeClr val="bg1"/>
                </a:solidFill>
              </a:defRPr>
            </a:lvl1pPr>
          </a:lstStyle>
          <a:p>
            <a:fld id="{2ABE124A-B5C5-46E0-B944-45307B126769}" type="slidenum">
              <a:rPr lang="en-AU" smtClean="0"/>
              <a:pPr/>
              <a:t>‹#›</a:t>
            </a:fld>
            <a:r>
              <a:rPr lang="en-AU"/>
              <a:t>  |</a:t>
            </a:r>
          </a:p>
        </p:txBody>
      </p:sp>
    </p:spTree>
    <p:extLst>
      <p:ext uri="{BB962C8B-B14F-4D97-AF65-F5344CB8AC3E}">
        <p14:creationId xmlns:p14="http://schemas.microsoft.com/office/powerpoint/2010/main" val="323324963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AU"/>
              <a:t>Presentation title  |  Presenter name</a:t>
            </a:r>
          </a:p>
        </p:txBody>
      </p:sp>
      <p:sp>
        <p:nvSpPr>
          <p:cNvPr id="4" name="Slide Number Placeholder 3"/>
          <p:cNvSpPr>
            <a:spLocks noGrp="1"/>
          </p:cNvSpPr>
          <p:nvPr>
            <p:ph type="sldNum" sz="quarter" idx="11"/>
          </p:nvPr>
        </p:nvSpPr>
        <p:spPr/>
        <p:txBody>
          <a:bodyPr/>
          <a:lstStyle/>
          <a:p>
            <a:fld id="{2ABE124A-B5C5-46E0-B944-45307B126769}" type="slidenum">
              <a:rPr lang="en-AU" smtClean="0"/>
              <a:pPr/>
              <a:t>‹#›</a:t>
            </a:fld>
            <a:r>
              <a:rPr lang="en-AU"/>
              <a:t>  |</a:t>
            </a:r>
          </a:p>
        </p:txBody>
      </p:sp>
    </p:spTree>
    <p:extLst>
      <p:ext uri="{BB962C8B-B14F-4D97-AF65-F5344CB8AC3E}">
        <p14:creationId xmlns:p14="http://schemas.microsoft.com/office/powerpoint/2010/main" val="32073846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Statement Layout">
    <p:spTree>
      <p:nvGrpSpPr>
        <p:cNvPr id="1" name=""/>
        <p:cNvGrpSpPr/>
        <p:nvPr/>
      </p:nvGrpSpPr>
      <p:grpSpPr>
        <a:xfrm>
          <a:off x="0" y="0"/>
          <a:ext cx="0" cy="0"/>
          <a:chOff x="0" y="0"/>
          <a:chExt cx="0" cy="0"/>
        </a:xfrm>
      </p:grpSpPr>
      <p:sp>
        <p:nvSpPr>
          <p:cNvPr id="3" name="Picture Placeholder 5">
            <a:extLst>
              <a:ext uri="{FF2B5EF4-FFF2-40B4-BE49-F238E27FC236}">
                <a16:creationId xmlns:a16="http://schemas.microsoft.com/office/drawing/2014/main" id="{17B52948-05FD-444E-9ADC-BA5285595A75}"/>
              </a:ext>
            </a:extLst>
          </p:cNvPr>
          <p:cNvSpPr>
            <a:spLocks noGrp="1"/>
          </p:cNvSpPr>
          <p:nvPr>
            <p:ph type="pic" sz="quarter" idx="12"/>
          </p:nvPr>
        </p:nvSpPr>
        <p:spPr>
          <a:xfrm>
            <a:off x="4571999" y="0"/>
            <a:ext cx="4563963" cy="5143500"/>
          </a:xfrm>
          <a:solidFill>
            <a:schemeClr val="accent1"/>
          </a:solidFill>
          <a:ln>
            <a:noFill/>
          </a:ln>
        </p:spPr>
        <p:txBody>
          <a:bodyPr anchor="ctr" anchorCtr="0"/>
          <a:lstStyle>
            <a:lvl1pPr marL="0" indent="0" algn="ctr">
              <a:buNone/>
              <a:defRPr/>
            </a:lvl1pPr>
          </a:lstStyle>
          <a:p>
            <a:endParaRPr lang="en-AU"/>
          </a:p>
        </p:txBody>
      </p:sp>
      <p:sp>
        <p:nvSpPr>
          <p:cNvPr id="5" name="Content Placeholder 2"/>
          <p:cNvSpPr>
            <a:spLocks noGrp="1"/>
          </p:cNvSpPr>
          <p:nvPr>
            <p:ph idx="1"/>
          </p:nvPr>
        </p:nvSpPr>
        <p:spPr>
          <a:xfrm>
            <a:off x="251520" y="1851670"/>
            <a:ext cx="3960440" cy="2525068"/>
          </a:xfrm>
        </p:spPr>
        <p:txBody>
          <a:bodyPr/>
          <a:lstStyle>
            <a:lvl1pPr marL="0" indent="0">
              <a:lnSpc>
                <a:spcPct val="85000"/>
              </a:lnSpc>
              <a:spcAft>
                <a:spcPts val="0"/>
              </a:spcAft>
              <a:buFontTx/>
              <a:buNone/>
              <a:defRPr sz="4000" b="0">
                <a:solidFill>
                  <a:schemeClr val="accent3"/>
                </a:solidFill>
              </a:defRPr>
            </a:lvl1pPr>
            <a:lvl2pPr marL="0" indent="0">
              <a:lnSpc>
                <a:spcPct val="85000"/>
              </a:lnSpc>
              <a:spcAft>
                <a:spcPts val="0"/>
              </a:spcAft>
              <a:buNone/>
              <a:defRPr sz="4000" b="0">
                <a:solidFill>
                  <a:schemeClr val="accent2"/>
                </a:solidFill>
              </a:defRPr>
            </a:lvl2pPr>
            <a:lvl3pPr marL="0" indent="0">
              <a:spcBef>
                <a:spcPts val="2200"/>
              </a:spcBef>
              <a:buNone/>
              <a:defRPr b="1">
                <a:solidFill>
                  <a:srgbClr val="00313C"/>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66008783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accent2"/>
        </a:solidFill>
        <a:effectLst/>
      </p:bgPr>
    </p:bg>
    <p:spTree>
      <p:nvGrpSpPr>
        <p:cNvPr id="1" name=""/>
        <p:cNvGrpSpPr/>
        <p:nvPr/>
      </p:nvGrpSpPr>
      <p:grpSpPr>
        <a:xfrm>
          <a:off x="0" y="0"/>
          <a:ext cx="0" cy="0"/>
          <a:chOff x="0" y="0"/>
          <a:chExt cx="0" cy="0"/>
        </a:xfrm>
      </p:grpSpPr>
      <p:sp>
        <p:nvSpPr>
          <p:cNvPr id="39" name="Text Placeholder 8"/>
          <p:cNvSpPr>
            <a:spLocks noGrp="1"/>
          </p:cNvSpPr>
          <p:nvPr>
            <p:ph type="body" sz="quarter" idx="10"/>
          </p:nvPr>
        </p:nvSpPr>
        <p:spPr>
          <a:xfrm>
            <a:off x="251520" y="1275605"/>
            <a:ext cx="7056784" cy="2736305"/>
          </a:xfrm>
        </p:spPr>
        <p:txBody>
          <a:bodyPr anchor="b" anchorCtr="0"/>
          <a:lstStyle>
            <a:lvl1pPr marL="0" indent="0">
              <a:spcAft>
                <a:spcPts val="0"/>
              </a:spcAft>
              <a:buFontTx/>
              <a:buNone/>
              <a:defRPr sz="4400" b="0">
                <a:solidFill>
                  <a:schemeClr val="accent1"/>
                </a:solidFill>
              </a:defRPr>
            </a:lvl1pPr>
            <a:lvl2pPr marL="0" indent="0">
              <a:lnSpc>
                <a:spcPct val="75000"/>
              </a:lnSpc>
              <a:spcAft>
                <a:spcPts val="850"/>
              </a:spcAft>
              <a:buNone/>
              <a:defRPr sz="4400" b="0">
                <a:solidFill>
                  <a:schemeClr val="bg1"/>
                </a:solidFill>
              </a:defRPr>
            </a:lvl2pPr>
            <a:lvl3pPr marL="0" indent="0">
              <a:buNone/>
              <a:defRPr sz="2200" b="1">
                <a:solidFill>
                  <a:srgbClr val="FFFFFF"/>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60690027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Thank You Option 1">
    <p:bg>
      <p:bgPr>
        <a:solidFill>
          <a:schemeClr val="bg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251520" y="2571750"/>
            <a:ext cx="3600400" cy="2160240"/>
          </a:xfrm>
        </p:spPr>
        <p:txBody>
          <a:bodyPr numCol="2" spcCol="360000">
            <a:normAutofit/>
          </a:bodyPr>
          <a:lstStyle>
            <a:lvl1pPr marL="0" indent="0" algn="l">
              <a:lnSpc>
                <a:spcPct val="90000"/>
              </a:lnSpc>
              <a:spcBef>
                <a:spcPts val="3000"/>
              </a:spcBef>
              <a:buNone/>
              <a:tabLst/>
              <a:defRPr sz="1600" b="1">
                <a:solidFill>
                  <a:schemeClr val="tx1"/>
                </a:solidFill>
              </a:defRPr>
            </a:lvl1pPr>
            <a:lvl2pPr marL="0" indent="0" algn="l">
              <a:lnSpc>
                <a:spcPct val="90000"/>
              </a:lnSpc>
              <a:spcBef>
                <a:spcPts val="0"/>
              </a:spcBef>
              <a:spcAft>
                <a:spcPts val="563"/>
              </a:spcAft>
              <a:buNone/>
              <a:tabLst/>
              <a:defRPr sz="1600">
                <a:solidFill>
                  <a:schemeClr val="tx1"/>
                </a:solidFill>
              </a:defRPr>
            </a:lvl2pPr>
            <a:lvl3pPr marL="0" indent="0" algn="l">
              <a:lnSpc>
                <a:spcPct val="90000"/>
              </a:lnSpc>
              <a:spcBef>
                <a:spcPts val="0"/>
              </a:spcBef>
              <a:buNone/>
              <a:tabLst/>
              <a:defRPr sz="1600">
                <a:solidFill>
                  <a:schemeClr val="tx1"/>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a:t>Click to edit Master text styles</a:t>
            </a:r>
          </a:p>
          <a:p>
            <a:pPr lvl="1"/>
            <a:r>
              <a:rPr lang="en-US"/>
              <a:t>Second level</a:t>
            </a:r>
          </a:p>
          <a:p>
            <a:pPr lvl="2"/>
            <a:r>
              <a:rPr lang="en-US"/>
              <a:t>Third level</a:t>
            </a:r>
          </a:p>
        </p:txBody>
      </p:sp>
      <p:sp>
        <p:nvSpPr>
          <p:cNvPr id="23" name="Title 22"/>
          <p:cNvSpPr>
            <a:spLocks noGrp="1"/>
          </p:cNvSpPr>
          <p:nvPr>
            <p:ph type="title"/>
          </p:nvPr>
        </p:nvSpPr>
        <p:spPr>
          <a:xfrm>
            <a:off x="251521" y="915566"/>
            <a:ext cx="3600399" cy="1440160"/>
          </a:xfrm>
        </p:spPr>
        <p:txBody>
          <a:bodyPr anchor="b" anchorCtr="0">
            <a:noAutofit/>
          </a:bodyPr>
          <a:lstStyle>
            <a:lvl1pPr>
              <a:defRPr sz="3600">
                <a:solidFill>
                  <a:schemeClr val="accent3"/>
                </a:solidFill>
              </a:defRPr>
            </a:lvl1pPr>
          </a:lstStyle>
          <a:p>
            <a:r>
              <a:rPr lang="en-US"/>
              <a:t>Click to edit Master title style</a:t>
            </a:r>
            <a:endParaRPr lang="en-AU"/>
          </a:p>
        </p:txBody>
      </p:sp>
      <p:sp>
        <p:nvSpPr>
          <p:cNvPr id="27" name="Rectangle 26"/>
          <p:cNvSpPr/>
          <p:nvPr userDrawn="1"/>
        </p:nvSpPr>
        <p:spPr>
          <a:xfrm>
            <a:off x="4572000" y="0"/>
            <a:ext cx="4572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8" name="Graphic 7">
            <a:extLst>
              <a:ext uri="{FF2B5EF4-FFF2-40B4-BE49-F238E27FC236}">
                <a16:creationId xmlns:a16="http://schemas.microsoft.com/office/drawing/2014/main" id="{93E1FEB1-B064-4A02-9F41-042BA4A65F1B}"/>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51519" y="267494"/>
            <a:ext cx="2731182" cy="684000"/>
          </a:xfrm>
          <a:prstGeom prst="rect">
            <a:avLst/>
          </a:prstGeom>
        </p:spPr>
      </p:pic>
      <p:sp>
        <p:nvSpPr>
          <p:cNvPr id="9" name="Rectangle 8">
            <a:extLst>
              <a:ext uri="{FF2B5EF4-FFF2-40B4-BE49-F238E27FC236}">
                <a16:creationId xmlns:a16="http://schemas.microsoft.com/office/drawing/2014/main" id="{9D8E361E-CD87-443C-800B-4A44210D567D}"/>
              </a:ext>
            </a:extLst>
          </p:cNvPr>
          <p:cNvSpPr/>
          <p:nvPr userDrawn="1"/>
        </p:nvSpPr>
        <p:spPr>
          <a:xfrm>
            <a:off x="251520" y="4711673"/>
            <a:ext cx="3240360" cy="276999"/>
          </a:xfrm>
          <a:prstGeom prst="rect">
            <a:avLst/>
          </a:prstGeom>
        </p:spPr>
        <p:txBody>
          <a:bodyPr wrap="square" lIns="0" tIns="0" rIns="0" bIns="0">
            <a:spAutoFit/>
          </a:bodyPr>
          <a:lstStyle/>
          <a:p>
            <a:pPr algn="l">
              <a:lnSpc>
                <a:spcPct val="90000"/>
              </a:lnSpc>
            </a:pPr>
            <a:r>
              <a:rPr lang="en-AU" sz="1000">
                <a:solidFill>
                  <a:schemeClr val="accent3"/>
                </a:solidFill>
              </a:rPr>
              <a:t>Operated by CSIRO, Australia’s National Science Agency,</a:t>
            </a:r>
          </a:p>
          <a:p>
            <a:pPr algn="l">
              <a:lnSpc>
                <a:spcPct val="90000"/>
              </a:lnSpc>
            </a:pPr>
            <a:r>
              <a:rPr lang="en-AU" sz="1000">
                <a:solidFill>
                  <a:schemeClr val="accent3"/>
                </a:solidFill>
              </a:rPr>
              <a:t>on behalf of the nation</a:t>
            </a:r>
          </a:p>
        </p:txBody>
      </p:sp>
    </p:spTree>
    <p:extLst>
      <p:ext uri="{BB962C8B-B14F-4D97-AF65-F5344CB8AC3E}">
        <p14:creationId xmlns:p14="http://schemas.microsoft.com/office/powerpoint/2010/main" val="109840618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Thank You Option 2">
    <p:bg>
      <p:bgPr>
        <a:solidFill>
          <a:schemeClr val="bg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251520" y="1851670"/>
            <a:ext cx="3600400" cy="2847245"/>
          </a:xfrm>
        </p:spPr>
        <p:txBody>
          <a:bodyPr numCol="2" spcCol="360000">
            <a:normAutofit/>
          </a:bodyPr>
          <a:lstStyle>
            <a:lvl1pPr marL="0" indent="0" algn="l">
              <a:lnSpc>
                <a:spcPct val="90000"/>
              </a:lnSpc>
              <a:spcBef>
                <a:spcPts val="3000"/>
              </a:spcBef>
              <a:buNone/>
              <a:tabLst/>
              <a:defRPr sz="1600" b="1">
                <a:solidFill>
                  <a:schemeClr val="tx1"/>
                </a:solidFill>
              </a:defRPr>
            </a:lvl1pPr>
            <a:lvl2pPr marL="0" indent="0" algn="l">
              <a:lnSpc>
                <a:spcPct val="90000"/>
              </a:lnSpc>
              <a:spcBef>
                <a:spcPts val="0"/>
              </a:spcBef>
              <a:spcAft>
                <a:spcPts val="563"/>
              </a:spcAft>
              <a:buNone/>
              <a:tabLst/>
              <a:defRPr sz="1600">
                <a:solidFill>
                  <a:schemeClr val="tx1"/>
                </a:solidFill>
              </a:defRPr>
            </a:lvl2pPr>
            <a:lvl3pPr marL="0" indent="0" algn="l">
              <a:lnSpc>
                <a:spcPct val="90000"/>
              </a:lnSpc>
              <a:spcBef>
                <a:spcPts val="0"/>
              </a:spcBef>
              <a:buNone/>
              <a:tabLst/>
              <a:defRPr sz="1600">
                <a:solidFill>
                  <a:schemeClr val="tx1"/>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a:t>Click to edit Master text styles</a:t>
            </a:r>
          </a:p>
          <a:p>
            <a:pPr lvl="1"/>
            <a:r>
              <a:rPr lang="en-US"/>
              <a:t>Second level</a:t>
            </a:r>
          </a:p>
          <a:p>
            <a:pPr lvl="2"/>
            <a:r>
              <a:rPr lang="en-US"/>
              <a:t>Third level</a:t>
            </a:r>
          </a:p>
        </p:txBody>
      </p:sp>
      <p:sp>
        <p:nvSpPr>
          <p:cNvPr id="27" name="Rectangle 26"/>
          <p:cNvSpPr/>
          <p:nvPr userDrawn="1"/>
        </p:nvSpPr>
        <p:spPr>
          <a:xfrm>
            <a:off x="4572000" y="0"/>
            <a:ext cx="4572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p:ph type="title"/>
          </p:nvPr>
        </p:nvSpPr>
        <p:spPr>
          <a:xfrm>
            <a:off x="251520" y="1136676"/>
            <a:ext cx="3672408" cy="639365"/>
          </a:xfrm>
        </p:spPr>
        <p:txBody>
          <a:bodyPr/>
          <a:lstStyle/>
          <a:p>
            <a:r>
              <a:rPr lang="en-US"/>
              <a:t>Click to edit Master title style</a:t>
            </a:r>
            <a:endParaRPr lang="en-AU"/>
          </a:p>
        </p:txBody>
      </p:sp>
      <p:pic>
        <p:nvPicPr>
          <p:cNvPr id="7" name="Graphic 6">
            <a:extLst>
              <a:ext uri="{FF2B5EF4-FFF2-40B4-BE49-F238E27FC236}">
                <a16:creationId xmlns:a16="http://schemas.microsoft.com/office/drawing/2014/main" id="{2595896B-47EC-4FA1-B742-A753A240557E}"/>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51519" y="267494"/>
            <a:ext cx="2731182" cy="684000"/>
          </a:xfrm>
          <a:prstGeom prst="rect">
            <a:avLst/>
          </a:prstGeom>
        </p:spPr>
      </p:pic>
      <p:sp>
        <p:nvSpPr>
          <p:cNvPr id="9" name="Rectangle 8">
            <a:extLst>
              <a:ext uri="{FF2B5EF4-FFF2-40B4-BE49-F238E27FC236}">
                <a16:creationId xmlns:a16="http://schemas.microsoft.com/office/drawing/2014/main" id="{1DCE8BE1-B123-4F39-B7B9-5731EE8B58DC}"/>
              </a:ext>
            </a:extLst>
          </p:cNvPr>
          <p:cNvSpPr/>
          <p:nvPr userDrawn="1"/>
        </p:nvSpPr>
        <p:spPr>
          <a:xfrm>
            <a:off x="251520" y="4711673"/>
            <a:ext cx="3240360" cy="276999"/>
          </a:xfrm>
          <a:prstGeom prst="rect">
            <a:avLst/>
          </a:prstGeom>
        </p:spPr>
        <p:txBody>
          <a:bodyPr wrap="square" lIns="0" tIns="0" rIns="0" bIns="0">
            <a:spAutoFit/>
          </a:bodyPr>
          <a:lstStyle/>
          <a:p>
            <a:pPr algn="l">
              <a:lnSpc>
                <a:spcPct val="90000"/>
              </a:lnSpc>
            </a:pPr>
            <a:r>
              <a:rPr lang="en-AU" sz="1000">
                <a:solidFill>
                  <a:schemeClr val="accent3"/>
                </a:solidFill>
              </a:rPr>
              <a:t>Operated by CSIRO, Australia’s National Science Agency,</a:t>
            </a:r>
          </a:p>
          <a:p>
            <a:pPr algn="l">
              <a:lnSpc>
                <a:spcPct val="90000"/>
              </a:lnSpc>
            </a:pPr>
            <a:r>
              <a:rPr lang="en-AU" sz="1000">
                <a:solidFill>
                  <a:schemeClr val="accent3"/>
                </a:solidFill>
              </a:rPr>
              <a:t>on behalf of the nation</a:t>
            </a:r>
          </a:p>
        </p:txBody>
      </p:sp>
    </p:spTree>
    <p:extLst>
      <p:ext uri="{BB962C8B-B14F-4D97-AF65-F5344CB8AC3E}">
        <p14:creationId xmlns:p14="http://schemas.microsoft.com/office/powerpoint/2010/main" val="153425235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0" y="-20538"/>
            <a:ext cx="9144000" cy="259560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userDrawn="1">
            <p:ph type="ctrTitle"/>
          </p:nvPr>
        </p:nvSpPr>
        <p:spPr>
          <a:xfrm>
            <a:off x="251520" y="2859782"/>
            <a:ext cx="7930032" cy="1153507"/>
          </a:xfrm>
        </p:spPr>
        <p:txBody>
          <a:bodyPr anchor="b" anchorCtr="0">
            <a:normAutofit/>
          </a:bodyPr>
          <a:lstStyle>
            <a:lvl1pPr algn="l">
              <a:lnSpc>
                <a:spcPct val="90000"/>
              </a:lnSpc>
              <a:defRPr sz="3600" b="0">
                <a:solidFill>
                  <a:schemeClr val="accent3"/>
                </a:solidFill>
              </a:defRPr>
            </a:lvl1pPr>
          </a:lstStyle>
          <a:p>
            <a:r>
              <a:rPr lang="en-US"/>
              <a:t>Click to edit Master title style</a:t>
            </a:r>
            <a:endParaRPr lang="en-AU"/>
          </a:p>
        </p:txBody>
      </p:sp>
      <p:sp>
        <p:nvSpPr>
          <p:cNvPr id="3" name="Subtitle 2"/>
          <p:cNvSpPr>
            <a:spLocks noGrp="1"/>
          </p:cNvSpPr>
          <p:nvPr userDrawn="1">
            <p:ph type="subTitle" idx="1"/>
          </p:nvPr>
        </p:nvSpPr>
        <p:spPr>
          <a:xfrm>
            <a:off x="251520" y="4096622"/>
            <a:ext cx="5760640" cy="273948"/>
          </a:xfrm>
        </p:spPr>
        <p:txBody>
          <a:bodyPr>
            <a:normAutofit/>
          </a:bodyPr>
          <a:lstStyle>
            <a:lvl1pPr marL="0" indent="0" algn="l">
              <a:buNone/>
              <a:defRPr sz="2000" b="0">
                <a:solidFill>
                  <a:schemeClr val="accent3"/>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a:p>
        </p:txBody>
      </p:sp>
      <p:sp>
        <p:nvSpPr>
          <p:cNvPr id="7" name="Rectangle 6"/>
          <p:cNvSpPr/>
          <p:nvPr userDrawn="1"/>
        </p:nvSpPr>
        <p:spPr>
          <a:xfrm>
            <a:off x="251520" y="4850173"/>
            <a:ext cx="5184576" cy="138499"/>
          </a:xfrm>
          <a:prstGeom prst="rect">
            <a:avLst/>
          </a:prstGeom>
        </p:spPr>
        <p:txBody>
          <a:bodyPr wrap="square" lIns="0" tIns="0" rIns="0" bIns="0">
            <a:spAutoFit/>
          </a:bodyPr>
          <a:lstStyle/>
          <a:p>
            <a:pPr algn="l">
              <a:lnSpc>
                <a:spcPct val="90000"/>
              </a:lnSpc>
            </a:pPr>
            <a:r>
              <a:rPr lang="en-AU" sz="1000">
                <a:solidFill>
                  <a:schemeClr val="accent3"/>
                </a:solidFill>
              </a:rPr>
              <a:t>Operated by CSIRO, Australia’s National Science Agency, on behalf of the nation</a:t>
            </a:r>
          </a:p>
        </p:txBody>
      </p:sp>
      <p:pic>
        <p:nvPicPr>
          <p:cNvPr id="8" name="Graphic 7">
            <a:extLst>
              <a:ext uri="{FF2B5EF4-FFF2-40B4-BE49-F238E27FC236}">
                <a16:creationId xmlns:a16="http://schemas.microsoft.com/office/drawing/2014/main" id="{C387BE29-1632-4D81-AE78-54533B5FB70A}"/>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170450" y="4213438"/>
            <a:ext cx="2731182" cy="684000"/>
          </a:xfrm>
          <a:prstGeom prst="rect">
            <a:avLst/>
          </a:prstGeom>
        </p:spPr>
      </p:pic>
    </p:spTree>
    <p:extLst>
      <p:ext uri="{BB962C8B-B14F-4D97-AF65-F5344CB8AC3E}">
        <p14:creationId xmlns:p14="http://schemas.microsoft.com/office/powerpoint/2010/main" val="1784869002"/>
      </p:ext>
    </p:extLst>
  </p:cSld>
  <p:clrMapOvr>
    <a:masterClrMapping/>
  </p:clrMapOvr>
  <p:extLst>
    <p:ext uri="{DCECCB84-F9BA-43D5-87BE-67443E8EF086}">
      <p15:sldGuideLst xmlns:p15="http://schemas.microsoft.com/office/powerpoint/2012/main">
        <p15:guide id="1" pos="2880">
          <p15:clr>
            <a:srgbClr val="FBAE40"/>
          </p15:clr>
        </p15:guide>
        <p15:guide id="2" orient="horz" pos="1620">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Title Slide + Imag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userDrawn="1">
            <p:ph type="ctrTitle"/>
          </p:nvPr>
        </p:nvSpPr>
        <p:spPr>
          <a:xfrm>
            <a:off x="251520" y="2859782"/>
            <a:ext cx="7930032" cy="1153507"/>
          </a:xfrm>
        </p:spPr>
        <p:txBody>
          <a:bodyPr anchor="b" anchorCtr="0">
            <a:normAutofit/>
          </a:bodyPr>
          <a:lstStyle>
            <a:lvl1pPr algn="l">
              <a:lnSpc>
                <a:spcPct val="90000"/>
              </a:lnSpc>
              <a:defRPr sz="3600" b="0">
                <a:solidFill>
                  <a:schemeClr val="accent3"/>
                </a:solidFill>
              </a:defRPr>
            </a:lvl1pPr>
          </a:lstStyle>
          <a:p>
            <a:r>
              <a:rPr lang="en-US"/>
              <a:t>Click to edit Master title style</a:t>
            </a:r>
            <a:endParaRPr lang="en-AU"/>
          </a:p>
        </p:txBody>
      </p:sp>
      <p:sp>
        <p:nvSpPr>
          <p:cNvPr id="3" name="Subtitle 2"/>
          <p:cNvSpPr>
            <a:spLocks noGrp="1"/>
          </p:cNvSpPr>
          <p:nvPr userDrawn="1">
            <p:ph type="subTitle" idx="1"/>
          </p:nvPr>
        </p:nvSpPr>
        <p:spPr>
          <a:xfrm>
            <a:off x="251520" y="4096622"/>
            <a:ext cx="5760640" cy="273948"/>
          </a:xfrm>
        </p:spPr>
        <p:txBody>
          <a:bodyPr>
            <a:normAutofit/>
          </a:bodyPr>
          <a:lstStyle>
            <a:lvl1pPr marL="0" indent="0" algn="l">
              <a:buNone/>
              <a:defRPr sz="2000" b="0">
                <a:solidFill>
                  <a:schemeClr val="accent3"/>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a:p>
        </p:txBody>
      </p:sp>
      <p:sp>
        <p:nvSpPr>
          <p:cNvPr id="8" name="Picture Placeholder 5"/>
          <p:cNvSpPr>
            <a:spLocks noGrp="1"/>
          </p:cNvSpPr>
          <p:nvPr>
            <p:ph type="pic" sz="quarter" idx="10"/>
          </p:nvPr>
        </p:nvSpPr>
        <p:spPr>
          <a:xfrm>
            <a:off x="-1" y="0"/>
            <a:ext cx="9162000" cy="2577600"/>
          </a:xfrm>
          <a:solidFill>
            <a:schemeClr val="accent1"/>
          </a:solidFill>
          <a:ln>
            <a:noFill/>
          </a:ln>
        </p:spPr>
        <p:txBody>
          <a:bodyPr anchor="ctr" anchorCtr="0"/>
          <a:lstStyle>
            <a:lvl1pPr marL="0" indent="0" algn="ctr">
              <a:buNone/>
              <a:defRPr/>
            </a:lvl1pPr>
          </a:lstStyle>
          <a:p>
            <a:endParaRPr lang="en-AU"/>
          </a:p>
        </p:txBody>
      </p:sp>
      <p:pic>
        <p:nvPicPr>
          <p:cNvPr id="9" name="Graphic 8">
            <a:extLst>
              <a:ext uri="{FF2B5EF4-FFF2-40B4-BE49-F238E27FC236}">
                <a16:creationId xmlns:a16="http://schemas.microsoft.com/office/drawing/2014/main" id="{B1CABD70-4867-48FD-AC0D-DCF015F1BC31}"/>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170450" y="4213438"/>
            <a:ext cx="2731182" cy="684000"/>
          </a:xfrm>
          <a:prstGeom prst="rect">
            <a:avLst/>
          </a:prstGeom>
        </p:spPr>
      </p:pic>
      <p:sp>
        <p:nvSpPr>
          <p:cNvPr id="11" name="Rectangle 10">
            <a:extLst>
              <a:ext uri="{FF2B5EF4-FFF2-40B4-BE49-F238E27FC236}">
                <a16:creationId xmlns:a16="http://schemas.microsoft.com/office/drawing/2014/main" id="{3ED3FF37-CBD0-4006-BB03-019DB869F03D}"/>
              </a:ext>
            </a:extLst>
          </p:cNvPr>
          <p:cNvSpPr/>
          <p:nvPr userDrawn="1"/>
        </p:nvSpPr>
        <p:spPr>
          <a:xfrm>
            <a:off x="251520" y="4850173"/>
            <a:ext cx="5184576" cy="138499"/>
          </a:xfrm>
          <a:prstGeom prst="rect">
            <a:avLst/>
          </a:prstGeom>
        </p:spPr>
        <p:txBody>
          <a:bodyPr wrap="square" lIns="0" tIns="0" rIns="0" bIns="0">
            <a:spAutoFit/>
          </a:bodyPr>
          <a:lstStyle/>
          <a:p>
            <a:pPr algn="l">
              <a:lnSpc>
                <a:spcPct val="90000"/>
              </a:lnSpc>
            </a:pPr>
            <a:r>
              <a:rPr lang="en-AU" sz="1000">
                <a:solidFill>
                  <a:schemeClr val="accent3"/>
                </a:solidFill>
              </a:rPr>
              <a:t>Operated by CSIRO, Australia’s National Science Agency, on behalf of the nation</a:t>
            </a:r>
          </a:p>
        </p:txBody>
      </p:sp>
    </p:spTree>
    <p:extLst>
      <p:ext uri="{BB962C8B-B14F-4D97-AF65-F5344CB8AC3E}">
        <p14:creationId xmlns:p14="http://schemas.microsoft.com/office/powerpoint/2010/main" val="1864751774"/>
      </p:ext>
    </p:extLst>
  </p:cSld>
  <p:clrMapOvr>
    <a:masterClrMapping/>
  </p:clrMapOvr>
  <p:extLst>
    <p:ext uri="{DCECCB84-F9BA-43D5-87BE-67443E8EF086}">
      <p15:sldGuideLst xmlns:p15="http://schemas.microsoft.com/office/powerpoint/2012/main">
        <p15:guide id="1" pos="2880">
          <p15:clr>
            <a:srgbClr val="FBAE40"/>
          </p15:clr>
        </p15:guide>
        <p15:guide id="2" orient="horz" pos="1620">
          <p15:clr>
            <a:srgbClr val="FBAE4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Title Slide + partner logos">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0" y="-20538"/>
            <a:ext cx="9144000" cy="25956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userDrawn="1">
            <p:ph type="ctrTitle"/>
          </p:nvPr>
        </p:nvSpPr>
        <p:spPr>
          <a:xfrm>
            <a:off x="251520" y="1203598"/>
            <a:ext cx="7930032" cy="1153507"/>
          </a:xfrm>
        </p:spPr>
        <p:txBody>
          <a:bodyPr anchor="b" anchorCtr="0">
            <a:normAutofit/>
          </a:bodyPr>
          <a:lstStyle>
            <a:lvl1pPr algn="l">
              <a:lnSpc>
                <a:spcPct val="90000"/>
              </a:lnSpc>
              <a:defRPr sz="3600" b="0">
                <a:solidFill>
                  <a:schemeClr val="bg1"/>
                </a:solidFill>
              </a:defRPr>
            </a:lvl1pPr>
          </a:lstStyle>
          <a:p>
            <a:r>
              <a:rPr lang="en-US"/>
              <a:t>Click to edit Master title style</a:t>
            </a:r>
            <a:endParaRPr lang="en-AU"/>
          </a:p>
        </p:txBody>
      </p:sp>
      <p:sp>
        <p:nvSpPr>
          <p:cNvPr id="3" name="Subtitle 2"/>
          <p:cNvSpPr>
            <a:spLocks noGrp="1"/>
          </p:cNvSpPr>
          <p:nvPr userDrawn="1">
            <p:ph type="subTitle" idx="1"/>
          </p:nvPr>
        </p:nvSpPr>
        <p:spPr>
          <a:xfrm>
            <a:off x="251520" y="2922403"/>
            <a:ext cx="7200800" cy="273948"/>
          </a:xfrm>
        </p:spPr>
        <p:txBody>
          <a:bodyPr>
            <a:normAutofit/>
          </a:bodyPr>
          <a:lstStyle>
            <a:lvl1pPr marL="0" indent="0" algn="l">
              <a:buNone/>
              <a:defRPr sz="2000" b="0">
                <a:solidFill>
                  <a:schemeClr val="accent3"/>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a:p>
        </p:txBody>
      </p:sp>
      <p:sp>
        <p:nvSpPr>
          <p:cNvPr id="7" name="Rectangle 6"/>
          <p:cNvSpPr/>
          <p:nvPr userDrawn="1"/>
        </p:nvSpPr>
        <p:spPr>
          <a:xfrm>
            <a:off x="5652120" y="470994"/>
            <a:ext cx="3249512" cy="276999"/>
          </a:xfrm>
          <a:prstGeom prst="rect">
            <a:avLst/>
          </a:prstGeom>
        </p:spPr>
        <p:txBody>
          <a:bodyPr wrap="square" lIns="0" tIns="0" rIns="0" bIns="0">
            <a:spAutoFit/>
          </a:bodyPr>
          <a:lstStyle/>
          <a:p>
            <a:pPr algn="r">
              <a:lnSpc>
                <a:spcPct val="90000"/>
              </a:lnSpc>
            </a:pPr>
            <a:r>
              <a:rPr lang="en-AU" sz="1000">
                <a:solidFill>
                  <a:schemeClr val="bg1"/>
                </a:solidFill>
              </a:rPr>
              <a:t>Operated by CSIRO, Australia’s National Science Agency, </a:t>
            </a:r>
            <a:br>
              <a:rPr lang="en-AU" sz="1000">
                <a:solidFill>
                  <a:schemeClr val="bg1"/>
                </a:solidFill>
              </a:rPr>
            </a:br>
            <a:r>
              <a:rPr lang="en-AU" sz="1000">
                <a:solidFill>
                  <a:schemeClr val="bg1"/>
                </a:solidFill>
              </a:rPr>
              <a:t>on behalf of the nation</a:t>
            </a:r>
          </a:p>
        </p:txBody>
      </p:sp>
      <p:pic>
        <p:nvPicPr>
          <p:cNvPr id="8" name="Graphic 7">
            <a:extLst>
              <a:ext uri="{FF2B5EF4-FFF2-40B4-BE49-F238E27FC236}">
                <a16:creationId xmlns:a16="http://schemas.microsoft.com/office/drawing/2014/main" id="{F4E7955D-800C-4935-BA3F-A34E93CC020B}"/>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51520" y="267494"/>
            <a:ext cx="2731182" cy="684000"/>
          </a:xfrm>
          <a:prstGeom prst="rect">
            <a:avLst/>
          </a:prstGeom>
        </p:spPr>
      </p:pic>
    </p:spTree>
    <p:extLst>
      <p:ext uri="{BB962C8B-B14F-4D97-AF65-F5344CB8AC3E}">
        <p14:creationId xmlns:p14="http://schemas.microsoft.com/office/powerpoint/2010/main" val="1746219339"/>
      </p:ext>
    </p:extLst>
  </p:cSld>
  <p:clrMapOvr>
    <a:masterClrMapping/>
  </p:clrMapOvr>
  <p:extLst>
    <p:ext uri="{DCECCB84-F9BA-43D5-87BE-67443E8EF086}">
      <p15:sldGuideLst xmlns:p15="http://schemas.microsoft.com/office/powerpoint/2012/main">
        <p15:guide id="1" pos="2880">
          <p15:clr>
            <a:srgbClr val="FBAE40"/>
          </p15:clr>
        </p15:guide>
        <p15:guide id="2" orient="horz" pos="1620">
          <p15:clr>
            <a:srgbClr val="FBAE4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itle 3"/>
          <p:cNvSpPr>
            <a:spLocks noGrp="1"/>
          </p:cNvSpPr>
          <p:nvPr>
            <p:ph type="title"/>
          </p:nvPr>
        </p:nvSpPr>
        <p:spPr/>
        <p:txBody>
          <a:bodyPr/>
          <a:lstStyle/>
          <a:p>
            <a:r>
              <a:rPr lang="en-US"/>
              <a:t>Click to edit Master title style</a:t>
            </a:r>
            <a:endParaRPr lang="en-AU"/>
          </a:p>
        </p:txBody>
      </p:sp>
      <p:sp>
        <p:nvSpPr>
          <p:cNvPr id="6" name="Footer Placeholder 5"/>
          <p:cNvSpPr>
            <a:spLocks noGrp="1"/>
          </p:cNvSpPr>
          <p:nvPr>
            <p:ph type="ftr" sz="quarter" idx="10"/>
          </p:nvPr>
        </p:nvSpPr>
        <p:spPr/>
        <p:txBody>
          <a:bodyPr/>
          <a:lstStyle/>
          <a:p>
            <a:r>
              <a:rPr lang="en-AU"/>
              <a:t>Presentation title  |  Presenter name</a:t>
            </a:r>
          </a:p>
        </p:txBody>
      </p:sp>
      <p:sp>
        <p:nvSpPr>
          <p:cNvPr id="7" name="Slide Number Placeholder 6"/>
          <p:cNvSpPr>
            <a:spLocks noGrp="1"/>
          </p:cNvSpPr>
          <p:nvPr>
            <p:ph type="sldNum" sz="quarter" idx="11"/>
          </p:nvPr>
        </p:nvSpPr>
        <p:spPr/>
        <p:txBody>
          <a:bodyPr/>
          <a:lstStyle/>
          <a:p>
            <a:fld id="{2ABE124A-B5C5-46E0-B944-45307B126769}" type="slidenum">
              <a:rPr lang="en-AU" smtClean="0"/>
              <a:pPr/>
              <a:t>‹#›</a:t>
            </a:fld>
            <a:r>
              <a:rPr lang="en-AU"/>
              <a:t>  |</a:t>
            </a:r>
          </a:p>
        </p:txBody>
      </p:sp>
    </p:spTree>
    <p:extLst>
      <p:ext uri="{BB962C8B-B14F-4D97-AF65-F5344CB8AC3E}">
        <p14:creationId xmlns:p14="http://schemas.microsoft.com/office/powerpoint/2010/main" val="38463922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emf"/><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3" Type="http://schemas.openxmlformats.org/officeDocument/2006/relationships/slideLayout" Target="../slideLayouts/slideLayout22.xml"/><Relationship Id="rId21" Type="http://schemas.openxmlformats.org/officeDocument/2006/relationships/slideLayout" Target="../slideLayouts/slideLayout40.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5" Type="http://schemas.openxmlformats.org/officeDocument/2006/relationships/image" Target="../media/image1.emf"/><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slideLayout" Target="../slideLayouts/slideLayout39.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24" Type="http://schemas.openxmlformats.org/officeDocument/2006/relationships/theme" Target="../theme/theme2.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23" Type="http://schemas.openxmlformats.org/officeDocument/2006/relationships/slideLayout" Target="../slideLayouts/slideLayout42.xml"/><Relationship Id="rId10" Type="http://schemas.openxmlformats.org/officeDocument/2006/relationships/slideLayout" Target="../slideLayouts/slideLayout29.xml"/><Relationship Id="rId19" Type="http://schemas.openxmlformats.org/officeDocument/2006/relationships/slideLayout" Target="../slideLayouts/slideLayout38.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 Id="rId22" Type="http://schemas.openxmlformats.org/officeDocument/2006/relationships/slideLayout" Target="../slideLayouts/slideLayout4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18" Type="http://schemas.openxmlformats.org/officeDocument/2006/relationships/slideLayout" Target="../slideLayouts/slideLayout60.xml"/><Relationship Id="rId3" Type="http://schemas.openxmlformats.org/officeDocument/2006/relationships/slideLayout" Target="../slideLayouts/slideLayout45.xml"/><Relationship Id="rId21" Type="http://schemas.openxmlformats.org/officeDocument/2006/relationships/image" Target="../media/image5.emf"/><Relationship Id="rId7" Type="http://schemas.openxmlformats.org/officeDocument/2006/relationships/slideLayout" Target="../slideLayouts/slideLayout49.xml"/><Relationship Id="rId12" Type="http://schemas.openxmlformats.org/officeDocument/2006/relationships/slideLayout" Target="../slideLayouts/slideLayout54.xml"/><Relationship Id="rId17" Type="http://schemas.openxmlformats.org/officeDocument/2006/relationships/slideLayout" Target="../slideLayouts/slideLayout59.xml"/><Relationship Id="rId2" Type="http://schemas.openxmlformats.org/officeDocument/2006/relationships/slideLayout" Target="../slideLayouts/slideLayout44.xml"/><Relationship Id="rId16" Type="http://schemas.openxmlformats.org/officeDocument/2006/relationships/slideLayout" Target="../slideLayouts/slideLayout58.xml"/><Relationship Id="rId20" Type="http://schemas.openxmlformats.org/officeDocument/2006/relationships/theme" Target="../theme/theme3.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5" Type="http://schemas.openxmlformats.org/officeDocument/2006/relationships/slideLayout" Target="../slideLayouts/slideLayout57.xml"/><Relationship Id="rId10" Type="http://schemas.openxmlformats.org/officeDocument/2006/relationships/slideLayout" Target="../slideLayouts/slideLayout52.xml"/><Relationship Id="rId19" Type="http://schemas.openxmlformats.org/officeDocument/2006/relationships/slideLayout" Target="../slideLayouts/slideLayout61.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slideLayout" Target="../slideLayouts/slideLayout74.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17" Type="http://schemas.openxmlformats.org/officeDocument/2006/relationships/image" Target="../media/image5.emf"/><Relationship Id="rId2" Type="http://schemas.openxmlformats.org/officeDocument/2006/relationships/slideLayout" Target="../slideLayouts/slideLayout63.xml"/><Relationship Id="rId16" Type="http://schemas.openxmlformats.org/officeDocument/2006/relationships/theme" Target="../theme/theme4.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5" Type="http://schemas.openxmlformats.org/officeDocument/2006/relationships/slideLayout" Target="../slideLayouts/slideLayout7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slideLayout" Target="../slideLayouts/slideLayout7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4.xml"/><Relationship Id="rId13" Type="http://schemas.openxmlformats.org/officeDocument/2006/relationships/slideLayout" Target="../slideLayouts/slideLayout89.xml"/><Relationship Id="rId18" Type="http://schemas.openxmlformats.org/officeDocument/2006/relationships/slideLayout" Target="../slideLayouts/slideLayout94.xml"/><Relationship Id="rId3" Type="http://schemas.openxmlformats.org/officeDocument/2006/relationships/slideLayout" Target="../slideLayouts/slideLayout79.xml"/><Relationship Id="rId21" Type="http://schemas.openxmlformats.org/officeDocument/2006/relationships/image" Target="../media/image7.png"/><Relationship Id="rId7" Type="http://schemas.openxmlformats.org/officeDocument/2006/relationships/slideLayout" Target="../slideLayouts/slideLayout83.xml"/><Relationship Id="rId12" Type="http://schemas.openxmlformats.org/officeDocument/2006/relationships/slideLayout" Target="../slideLayouts/slideLayout88.xml"/><Relationship Id="rId17" Type="http://schemas.openxmlformats.org/officeDocument/2006/relationships/slideLayout" Target="../slideLayouts/slideLayout93.xml"/><Relationship Id="rId2" Type="http://schemas.openxmlformats.org/officeDocument/2006/relationships/slideLayout" Target="../slideLayouts/slideLayout78.xml"/><Relationship Id="rId16" Type="http://schemas.openxmlformats.org/officeDocument/2006/relationships/slideLayout" Target="../slideLayouts/slideLayout92.xml"/><Relationship Id="rId20" Type="http://schemas.openxmlformats.org/officeDocument/2006/relationships/theme" Target="../theme/theme5.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5" Type="http://schemas.openxmlformats.org/officeDocument/2006/relationships/slideLayout" Target="../slideLayouts/slideLayout91.xml"/><Relationship Id="rId10" Type="http://schemas.openxmlformats.org/officeDocument/2006/relationships/slideLayout" Target="../slideLayouts/slideLayout86.xml"/><Relationship Id="rId19" Type="http://schemas.openxmlformats.org/officeDocument/2006/relationships/slideLayout" Target="../slideLayouts/slideLayout95.xml"/><Relationship Id="rId4" Type="http://schemas.openxmlformats.org/officeDocument/2006/relationships/slideLayout" Target="../slideLayouts/slideLayout80.xml"/><Relationship Id="rId9" Type="http://schemas.openxmlformats.org/officeDocument/2006/relationships/slideLayout" Target="../slideLayouts/slideLayout85.xml"/><Relationship Id="rId14" Type="http://schemas.openxmlformats.org/officeDocument/2006/relationships/slideLayout" Target="../slideLayouts/slideLayout90.xml"/><Relationship Id="rId22" Type="http://schemas.openxmlformats.org/officeDocument/2006/relationships/image" Target="../media/image8.sv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03.xml"/><Relationship Id="rId13" Type="http://schemas.openxmlformats.org/officeDocument/2006/relationships/slideLayout" Target="../slideLayouts/slideLayout108.xml"/><Relationship Id="rId18" Type="http://schemas.openxmlformats.org/officeDocument/2006/relationships/image" Target="../media/image8.svg"/><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slideLayout" Target="../slideLayouts/slideLayout107.xml"/><Relationship Id="rId17" Type="http://schemas.openxmlformats.org/officeDocument/2006/relationships/image" Target="../media/image7.png"/><Relationship Id="rId2" Type="http://schemas.openxmlformats.org/officeDocument/2006/relationships/slideLayout" Target="../slideLayouts/slideLayout97.xml"/><Relationship Id="rId16" Type="http://schemas.openxmlformats.org/officeDocument/2006/relationships/theme" Target="../theme/theme6.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5" Type="http://schemas.openxmlformats.org/officeDocument/2006/relationships/slideLayout" Target="../slideLayouts/slideLayout110.xml"/><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 Id="rId14" Type="http://schemas.openxmlformats.org/officeDocument/2006/relationships/slideLayout" Target="../slideLayouts/slideLayout10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slideLayout" Target="../slideLayouts/slideLayout123.xml"/><Relationship Id="rId18" Type="http://schemas.openxmlformats.org/officeDocument/2006/relationships/slideLayout" Target="../slideLayouts/slideLayout128.xml"/><Relationship Id="rId3" Type="http://schemas.openxmlformats.org/officeDocument/2006/relationships/slideLayout" Target="../slideLayouts/slideLayout113.xml"/><Relationship Id="rId21" Type="http://schemas.openxmlformats.org/officeDocument/2006/relationships/image" Target="../media/image10.emf"/><Relationship Id="rId7" Type="http://schemas.openxmlformats.org/officeDocument/2006/relationships/slideLayout" Target="../slideLayouts/slideLayout117.xml"/><Relationship Id="rId12" Type="http://schemas.openxmlformats.org/officeDocument/2006/relationships/slideLayout" Target="../slideLayouts/slideLayout122.xml"/><Relationship Id="rId17" Type="http://schemas.openxmlformats.org/officeDocument/2006/relationships/slideLayout" Target="../slideLayouts/slideLayout127.xml"/><Relationship Id="rId2" Type="http://schemas.openxmlformats.org/officeDocument/2006/relationships/slideLayout" Target="../slideLayouts/slideLayout112.xml"/><Relationship Id="rId16" Type="http://schemas.openxmlformats.org/officeDocument/2006/relationships/slideLayout" Target="../slideLayouts/slideLayout126.xml"/><Relationship Id="rId20" Type="http://schemas.openxmlformats.org/officeDocument/2006/relationships/theme" Target="../theme/theme7.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5" Type="http://schemas.openxmlformats.org/officeDocument/2006/relationships/slideLayout" Target="../slideLayouts/slideLayout125.xml"/><Relationship Id="rId10" Type="http://schemas.openxmlformats.org/officeDocument/2006/relationships/slideLayout" Target="../slideLayouts/slideLayout120.xml"/><Relationship Id="rId19" Type="http://schemas.openxmlformats.org/officeDocument/2006/relationships/slideLayout" Target="../slideLayouts/slideLayout129.xml"/><Relationship Id="rId4" Type="http://schemas.openxmlformats.org/officeDocument/2006/relationships/slideLayout" Target="../slideLayouts/slideLayout114.xml"/><Relationship Id="rId9" Type="http://schemas.openxmlformats.org/officeDocument/2006/relationships/slideLayout" Target="../slideLayouts/slideLayout119.xml"/><Relationship Id="rId14" Type="http://schemas.openxmlformats.org/officeDocument/2006/relationships/slideLayout" Target="../slideLayouts/slideLayout124.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37.xml"/><Relationship Id="rId13" Type="http://schemas.openxmlformats.org/officeDocument/2006/relationships/slideLayout" Target="../slideLayouts/slideLayout142.xml"/><Relationship Id="rId3" Type="http://schemas.openxmlformats.org/officeDocument/2006/relationships/slideLayout" Target="../slideLayouts/slideLayout132.xml"/><Relationship Id="rId7" Type="http://schemas.openxmlformats.org/officeDocument/2006/relationships/slideLayout" Target="../slideLayouts/slideLayout136.xml"/><Relationship Id="rId12" Type="http://schemas.openxmlformats.org/officeDocument/2006/relationships/slideLayout" Target="../slideLayouts/slideLayout141.xml"/><Relationship Id="rId17" Type="http://schemas.openxmlformats.org/officeDocument/2006/relationships/image" Target="../media/image10.emf"/><Relationship Id="rId2" Type="http://schemas.openxmlformats.org/officeDocument/2006/relationships/slideLayout" Target="../slideLayouts/slideLayout131.xml"/><Relationship Id="rId16" Type="http://schemas.openxmlformats.org/officeDocument/2006/relationships/theme" Target="../theme/theme8.xml"/><Relationship Id="rId1" Type="http://schemas.openxmlformats.org/officeDocument/2006/relationships/slideLayout" Target="../slideLayouts/slideLayout130.xml"/><Relationship Id="rId6" Type="http://schemas.openxmlformats.org/officeDocument/2006/relationships/slideLayout" Target="../slideLayouts/slideLayout135.xml"/><Relationship Id="rId11" Type="http://schemas.openxmlformats.org/officeDocument/2006/relationships/slideLayout" Target="../slideLayouts/slideLayout140.xml"/><Relationship Id="rId5" Type="http://schemas.openxmlformats.org/officeDocument/2006/relationships/slideLayout" Target="../slideLayouts/slideLayout134.xml"/><Relationship Id="rId15" Type="http://schemas.openxmlformats.org/officeDocument/2006/relationships/slideLayout" Target="../slideLayouts/slideLayout144.xml"/><Relationship Id="rId10" Type="http://schemas.openxmlformats.org/officeDocument/2006/relationships/slideLayout" Target="../slideLayouts/slideLayout139.xml"/><Relationship Id="rId4" Type="http://schemas.openxmlformats.org/officeDocument/2006/relationships/slideLayout" Target="../slideLayouts/slideLayout133.xml"/><Relationship Id="rId9" Type="http://schemas.openxmlformats.org/officeDocument/2006/relationships/slideLayout" Target="../slideLayouts/slideLayout138.xml"/><Relationship Id="rId14" Type="http://schemas.openxmlformats.org/officeDocument/2006/relationships/slideLayout" Target="../slideLayouts/slideLayout1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1520" y="805458"/>
            <a:ext cx="8640960" cy="639365"/>
          </a:xfrm>
          <a:prstGeom prst="rect">
            <a:avLst/>
          </a:prstGeom>
        </p:spPr>
        <p:txBody>
          <a:bodyPr vert="horz" lIns="0" tIns="0" rIns="0" bIns="0" rtlCol="0" anchor="t" anchorCtr="0">
            <a:normAutofit/>
          </a:bodyPr>
          <a:lstStyle/>
          <a:p>
            <a:r>
              <a:rPr lang="en-US"/>
              <a:t>Click to edit Master title style</a:t>
            </a:r>
            <a:endParaRPr lang="en-AU"/>
          </a:p>
        </p:txBody>
      </p:sp>
      <p:sp>
        <p:nvSpPr>
          <p:cNvPr id="3" name="Text Placeholder 2"/>
          <p:cNvSpPr>
            <a:spLocks noGrp="1"/>
          </p:cNvSpPr>
          <p:nvPr>
            <p:ph type="body" idx="1"/>
          </p:nvPr>
        </p:nvSpPr>
        <p:spPr>
          <a:xfrm>
            <a:off x="251522" y="1550788"/>
            <a:ext cx="8640958" cy="3181202"/>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Footer Placeholder 4"/>
          <p:cNvSpPr>
            <a:spLocks noGrp="1"/>
          </p:cNvSpPr>
          <p:nvPr>
            <p:ph type="ftr" sz="quarter" idx="3"/>
          </p:nvPr>
        </p:nvSpPr>
        <p:spPr>
          <a:xfrm>
            <a:off x="601370" y="4878250"/>
            <a:ext cx="6083845" cy="93206"/>
          </a:xfrm>
          <a:prstGeom prst="rect">
            <a:avLst/>
          </a:prstGeom>
        </p:spPr>
        <p:txBody>
          <a:bodyPr vert="horz" lIns="0" tIns="0" rIns="0" bIns="0" rtlCol="0" anchor="ctr"/>
          <a:lstStyle>
            <a:lvl1pPr algn="l">
              <a:defRPr sz="900">
                <a:solidFill>
                  <a:schemeClr val="accent3"/>
                </a:solidFill>
              </a:defRPr>
            </a:lvl1pPr>
          </a:lstStyle>
          <a:p>
            <a:r>
              <a:rPr lang="en-AU"/>
              <a:t>Presentation title  |  Presenter name</a:t>
            </a:r>
          </a:p>
        </p:txBody>
      </p:sp>
      <p:sp>
        <p:nvSpPr>
          <p:cNvPr id="18" name="Slide Number Placeholder 17"/>
          <p:cNvSpPr>
            <a:spLocks noGrp="1"/>
          </p:cNvSpPr>
          <p:nvPr>
            <p:ph type="sldNum" sz="quarter" idx="4"/>
          </p:nvPr>
        </p:nvSpPr>
        <p:spPr>
          <a:xfrm>
            <a:off x="253577" y="4878250"/>
            <a:ext cx="288789" cy="95510"/>
          </a:xfrm>
          <a:prstGeom prst="rect">
            <a:avLst/>
          </a:prstGeom>
        </p:spPr>
        <p:txBody>
          <a:bodyPr vert="horz" lIns="0" tIns="0" rIns="0" bIns="0" rtlCol="0" anchor="ctr"/>
          <a:lstStyle>
            <a:lvl1pPr algn="r">
              <a:defRPr sz="900">
                <a:solidFill>
                  <a:schemeClr val="accent3"/>
                </a:solidFill>
              </a:defRPr>
            </a:lvl1pPr>
          </a:lstStyle>
          <a:p>
            <a:fld id="{2ABE124A-B5C5-46E0-B944-45307B126769}" type="slidenum">
              <a:rPr lang="en-AU" smtClean="0"/>
              <a:pPr/>
              <a:t>‹#›</a:t>
            </a:fld>
            <a:r>
              <a:rPr lang="en-AU"/>
              <a:t>  |</a:t>
            </a:r>
          </a:p>
        </p:txBody>
      </p:sp>
      <p:sp>
        <p:nvSpPr>
          <p:cNvPr id="36" name="AutoShape 4"/>
          <p:cNvSpPr>
            <a:spLocks noChangeAspect="1" noChangeArrowheads="1" noTextEdit="1"/>
          </p:cNvSpPr>
          <p:nvPr userDrawn="1"/>
        </p:nvSpPr>
        <p:spPr bwMode="auto">
          <a:xfrm>
            <a:off x="3178" y="2494956"/>
            <a:ext cx="9161463" cy="601265"/>
          </a:xfrm>
          <a:prstGeom prst="rect">
            <a:avLst/>
          </a:prstGeom>
          <a:noFill/>
          <a:ln>
            <a:noFill/>
          </a:ln>
        </p:spPr>
        <p:txBody>
          <a:bodyPr/>
          <a:lstStyle/>
          <a:p>
            <a:pPr>
              <a:defRPr/>
            </a:pPr>
            <a:endParaRPr lang="en-AU"/>
          </a:p>
        </p:txBody>
      </p:sp>
      <p:sp>
        <p:nvSpPr>
          <p:cNvPr id="38" name="Rectangle 7"/>
          <p:cNvSpPr>
            <a:spLocks noChangeArrowheads="1"/>
          </p:cNvSpPr>
          <p:nvPr userDrawn="1"/>
        </p:nvSpPr>
        <p:spPr bwMode="auto">
          <a:xfrm>
            <a:off x="12701" y="2728318"/>
            <a:ext cx="9142412" cy="367903"/>
          </a:xfrm>
          <a:prstGeom prst="rect">
            <a:avLst/>
          </a:prstGeom>
          <a:noFill/>
          <a:ln>
            <a:noFill/>
          </a:ln>
        </p:spPr>
        <p:txBody>
          <a:bodyPr/>
          <a:lstStyle/>
          <a:p>
            <a:pPr>
              <a:defRPr/>
            </a:pPr>
            <a:endParaRPr lang="en-AU"/>
          </a:p>
        </p:txBody>
      </p:sp>
      <p:sp>
        <p:nvSpPr>
          <p:cNvPr id="44" name="Rectangle 84"/>
          <p:cNvSpPr>
            <a:spLocks noChangeArrowheads="1"/>
          </p:cNvSpPr>
          <p:nvPr/>
        </p:nvSpPr>
        <p:spPr bwMode="auto">
          <a:xfrm>
            <a:off x="1591" y="2719984"/>
            <a:ext cx="9167813" cy="408385"/>
          </a:xfrm>
          <a:prstGeom prst="rect">
            <a:avLst/>
          </a:prstGeom>
          <a:noFill/>
          <a:ln w="9525">
            <a:noFill/>
            <a:miter lim="800000"/>
            <a:headEnd/>
            <a:tailEnd/>
          </a:ln>
        </p:spPr>
        <p:txBody>
          <a:bodyPr/>
          <a:lstStyle/>
          <a:p>
            <a:pPr>
              <a:defRPr/>
            </a:pPr>
            <a:endParaRPr lang="en-US"/>
          </a:p>
        </p:txBody>
      </p:sp>
      <p:pic>
        <p:nvPicPr>
          <p:cNvPr id="22" name="Picture 21"/>
          <p:cNvPicPr>
            <a:picLocks noChangeAspect="1"/>
          </p:cNvPicPr>
          <p:nvPr userDrawn="1"/>
        </p:nvPicPr>
        <p:blipFill>
          <a:blip r:embed="rId21" cstate="hqprint">
            <a:extLst>
              <a:ext uri="{28A0092B-C50C-407E-A947-70E740481C1C}">
                <a14:useLocalDpi xmlns:a14="http://schemas.microsoft.com/office/drawing/2010/main"/>
              </a:ext>
            </a:extLst>
          </a:blip>
          <a:stretch>
            <a:fillRect/>
          </a:stretch>
        </p:blipFill>
        <p:spPr>
          <a:xfrm>
            <a:off x="251520" y="195486"/>
            <a:ext cx="442169" cy="442169"/>
          </a:xfrm>
          <a:prstGeom prst="rect">
            <a:avLst/>
          </a:prstGeom>
        </p:spPr>
      </p:pic>
    </p:spTree>
    <p:extLst>
      <p:ext uri="{BB962C8B-B14F-4D97-AF65-F5344CB8AC3E}">
        <p14:creationId xmlns:p14="http://schemas.microsoft.com/office/powerpoint/2010/main" val="2723935421"/>
      </p:ext>
    </p:extLst>
  </p:cSld>
  <p:clrMap bg1="lt1" tx1="dk1" bg2="lt2" tx2="dk2" accent1="accent1" accent2="accent2" accent3="accent3" accent4="accent4" accent5="accent5" accent6="accent6" hlink="hlink" folHlink="folHlink"/>
  <p:sldLayoutIdLst>
    <p:sldLayoutId id="2147483651" r:id="rId1"/>
    <p:sldLayoutId id="2147483696" r:id="rId2"/>
    <p:sldLayoutId id="2147483655" r:id="rId3"/>
    <p:sldLayoutId id="2147483704" r:id="rId4"/>
    <p:sldLayoutId id="2147483680" r:id="rId5"/>
    <p:sldLayoutId id="2147483679" r:id="rId6"/>
    <p:sldLayoutId id="2147483661" r:id="rId7"/>
    <p:sldLayoutId id="2147483702" r:id="rId8"/>
    <p:sldLayoutId id="2147483706" r:id="rId9"/>
    <p:sldLayoutId id="2147483698" r:id="rId10"/>
    <p:sldLayoutId id="2147483699" r:id="rId11"/>
    <p:sldLayoutId id="2147483663" r:id="rId12"/>
    <p:sldLayoutId id="2147483707" r:id="rId13"/>
    <p:sldLayoutId id="2147483664" r:id="rId14"/>
    <p:sldLayoutId id="2147483667" r:id="rId15"/>
    <p:sldLayoutId id="2147483665" r:id="rId16"/>
    <p:sldLayoutId id="2147483682" r:id="rId17"/>
    <p:sldLayoutId id="2147483681" r:id="rId18"/>
    <p:sldLayoutId id="2147483819" r:id="rId19"/>
  </p:sldLayoutIdLst>
  <p:hf sldNum="0" hdr="0" ftr="0" dt="0"/>
  <p:txStyles>
    <p:titleStyle>
      <a:lvl1pPr algn="l" defTabSz="914400" rtl="0" eaLnBrk="1" latinLnBrk="0" hangingPunct="1">
        <a:spcBef>
          <a:spcPct val="0"/>
        </a:spcBef>
        <a:buNone/>
        <a:defRPr sz="3600" b="0" kern="1200">
          <a:solidFill>
            <a:schemeClr val="accent3"/>
          </a:solidFill>
          <a:latin typeface="+mj-lt"/>
          <a:ea typeface="+mj-ea"/>
          <a:cs typeface="+mj-cs"/>
        </a:defRPr>
      </a:lvl1pPr>
    </p:titleStyle>
    <p:bodyStyle>
      <a:lvl1pPr marL="216000" indent="-216000" algn="l" defTabSz="914400" rtl="0" eaLnBrk="1" latinLnBrk="0" hangingPunct="1">
        <a:lnSpc>
          <a:spcPct val="90000"/>
        </a:lnSpc>
        <a:spcBef>
          <a:spcPts val="600"/>
        </a:spcBef>
        <a:buFont typeface="Arial" pitchFamily="34" charset="0"/>
        <a:buChar char="•"/>
        <a:defRPr sz="2400" kern="1200">
          <a:solidFill>
            <a:schemeClr val="tx1"/>
          </a:solidFill>
          <a:latin typeface="+mn-lt"/>
          <a:ea typeface="+mn-ea"/>
          <a:cs typeface="+mn-cs"/>
        </a:defRPr>
      </a:lvl1pPr>
      <a:lvl2pPr marL="396000" indent="-180000" algn="l" defTabSz="914400" rtl="0" eaLnBrk="1" latinLnBrk="0" hangingPunct="1">
        <a:lnSpc>
          <a:spcPct val="90000"/>
        </a:lnSpc>
        <a:spcBef>
          <a:spcPts val="600"/>
        </a:spcBef>
        <a:buFont typeface="Arial" panose="020B0604020202020204" pitchFamily="34" charset="0"/>
        <a:buChar char="•"/>
        <a:defRPr sz="2000" kern="1200">
          <a:solidFill>
            <a:schemeClr val="tx1"/>
          </a:solidFill>
          <a:latin typeface="+mn-lt"/>
          <a:ea typeface="+mn-ea"/>
          <a:cs typeface="+mn-cs"/>
        </a:defRPr>
      </a:lvl2pPr>
      <a:lvl3pPr marL="648000" indent="-216000" algn="l" defTabSz="914400" rtl="0" eaLnBrk="1" latinLnBrk="0" hangingPunct="1">
        <a:lnSpc>
          <a:spcPct val="90000"/>
        </a:lnSpc>
        <a:spcBef>
          <a:spcPts val="600"/>
        </a:spcBef>
        <a:buFont typeface="Calibri" pitchFamily="34" charset="0"/>
        <a:buChar char="–"/>
        <a:defRPr sz="2000" kern="1200">
          <a:solidFill>
            <a:schemeClr val="tx1"/>
          </a:solidFill>
          <a:latin typeface="+mn-lt"/>
          <a:ea typeface="+mn-ea"/>
          <a:cs typeface="+mn-cs"/>
        </a:defRPr>
      </a:lvl3pPr>
      <a:lvl4pPr marL="864000" indent="-216000" algn="l" defTabSz="914400" rtl="0" eaLnBrk="1" latinLnBrk="0" hangingPunct="1">
        <a:lnSpc>
          <a:spcPct val="90000"/>
        </a:lnSpc>
        <a:spcBef>
          <a:spcPts val="600"/>
        </a:spcBef>
        <a:buFont typeface="Calibri" pitchFamily="34" charset="0"/>
        <a:buChar char="–"/>
        <a:defRPr sz="2000" kern="1200">
          <a:solidFill>
            <a:schemeClr val="tx1"/>
          </a:solidFill>
          <a:latin typeface="+mn-lt"/>
          <a:ea typeface="+mn-ea"/>
          <a:cs typeface="+mn-cs"/>
        </a:defRPr>
      </a:lvl4pPr>
      <a:lvl5pPr marL="1080000" indent="-216000" algn="l" defTabSz="914400" rtl="0" eaLnBrk="1" latinLnBrk="0" hangingPunct="1">
        <a:lnSpc>
          <a:spcPct val="90000"/>
        </a:lnSpc>
        <a:spcBef>
          <a:spcPts val="600"/>
        </a:spcBef>
        <a:buFont typeface="Calibri" pitchFamily="34" charset="0"/>
        <a:buChar char="•"/>
        <a:tabLst/>
        <a:defRPr sz="1800" kern="1200">
          <a:solidFill>
            <a:schemeClr val="accent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1520" y="242243"/>
            <a:ext cx="8640960" cy="639365"/>
          </a:xfrm>
          <a:prstGeom prst="rect">
            <a:avLst/>
          </a:prstGeom>
        </p:spPr>
        <p:txBody>
          <a:bodyPr vert="horz" lIns="0" tIns="0" rIns="0" bIns="0" rtlCol="0" anchor="t" anchorCtr="0">
            <a:normAutofit/>
          </a:bodyPr>
          <a:lstStyle/>
          <a:p>
            <a:r>
              <a:rPr lang="en-US"/>
              <a:t>Click to edit Master title style</a:t>
            </a:r>
            <a:endParaRPr lang="en-AU"/>
          </a:p>
        </p:txBody>
      </p:sp>
      <p:sp>
        <p:nvSpPr>
          <p:cNvPr id="3" name="Text Placeholder 2"/>
          <p:cNvSpPr>
            <a:spLocks noGrp="1"/>
          </p:cNvSpPr>
          <p:nvPr>
            <p:ph type="body" idx="1"/>
          </p:nvPr>
        </p:nvSpPr>
        <p:spPr>
          <a:xfrm>
            <a:off x="251522" y="987573"/>
            <a:ext cx="8640958" cy="3574285"/>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Footer Placeholder 4"/>
          <p:cNvSpPr>
            <a:spLocks noGrp="1"/>
          </p:cNvSpPr>
          <p:nvPr>
            <p:ph type="ftr" sz="quarter" idx="3"/>
          </p:nvPr>
        </p:nvSpPr>
        <p:spPr>
          <a:xfrm>
            <a:off x="601370" y="4878250"/>
            <a:ext cx="6083845" cy="93206"/>
          </a:xfrm>
          <a:prstGeom prst="rect">
            <a:avLst/>
          </a:prstGeom>
        </p:spPr>
        <p:txBody>
          <a:bodyPr vert="horz" lIns="0" tIns="0" rIns="0" bIns="0" rtlCol="0" anchor="ctr"/>
          <a:lstStyle>
            <a:lvl1pPr algn="l">
              <a:defRPr sz="900">
                <a:solidFill>
                  <a:schemeClr val="accent3"/>
                </a:solidFill>
              </a:defRPr>
            </a:lvl1pPr>
          </a:lstStyle>
          <a:p>
            <a:r>
              <a:rPr lang="en-AU"/>
              <a:t>Presentation title  |  Presenter name</a:t>
            </a:r>
          </a:p>
        </p:txBody>
      </p:sp>
      <p:sp>
        <p:nvSpPr>
          <p:cNvPr id="18" name="Slide Number Placeholder 17"/>
          <p:cNvSpPr>
            <a:spLocks noGrp="1"/>
          </p:cNvSpPr>
          <p:nvPr>
            <p:ph type="sldNum" sz="quarter" idx="4"/>
          </p:nvPr>
        </p:nvSpPr>
        <p:spPr>
          <a:xfrm>
            <a:off x="253577" y="4878250"/>
            <a:ext cx="288789" cy="95510"/>
          </a:xfrm>
          <a:prstGeom prst="rect">
            <a:avLst/>
          </a:prstGeom>
        </p:spPr>
        <p:txBody>
          <a:bodyPr vert="horz" lIns="0" tIns="0" rIns="0" bIns="0" rtlCol="0" anchor="ctr"/>
          <a:lstStyle>
            <a:lvl1pPr algn="r">
              <a:defRPr sz="900">
                <a:solidFill>
                  <a:schemeClr val="accent3"/>
                </a:solidFill>
              </a:defRPr>
            </a:lvl1pPr>
          </a:lstStyle>
          <a:p>
            <a:fld id="{2ABE124A-B5C5-46E0-B944-45307B126769}" type="slidenum">
              <a:rPr lang="en-AU" smtClean="0"/>
              <a:pPr/>
              <a:t>‹#›</a:t>
            </a:fld>
            <a:r>
              <a:rPr lang="en-AU"/>
              <a:t>  |</a:t>
            </a:r>
          </a:p>
        </p:txBody>
      </p:sp>
      <p:sp>
        <p:nvSpPr>
          <p:cNvPr id="36" name="AutoShape 4"/>
          <p:cNvSpPr>
            <a:spLocks noChangeAspect="1" noChangeArrowheads="1" noTextEdit="1"/>
          </p:cNvSpPr>
          <p:nvPr userDrawn="1"/>
        </p:nvSpPr>
        <p:spPr bwMode="auto">
          <a:xfrm>
            <a:off x="3178" y="2494956"/>
            <a:ext cx="9161463" cy="601265"/>
          </a:xfrm>
          <a:prstGeom prst="rect">
            <a:avLst/>
          </a:prstGeom>
          <a:noFill/>
          <a:ln>
            <a:noFill/>
          </a:ln>
        </p:spPr>
        <p:txBody>
          <a:bodyPr/>
          <a:lstStyle/>
          <a:p>
            <a:pPr>
              <a:defRPr/>
            </a:pPr>
            <a:endParaRPr lang="en-AU"/>
          </a:p>
        </p:txBody>
      </p:sp>
      <p:sp>
        <p:nvSpPr>
          <p:cNvPr id="38" name="Rectangle 7"/>
          <p:cNvSpPr>
            <a:spLocks noChangeArrowheads="1"/>
          </p:cNvSpPr>
          <p:nvPr userDrawn="1"/>
        </p:nvSpPr>
        <p:spPr bwMode="auto">
          <a:xfrm>
            <a:off x="12701" y="2728318"/>
            <a:ext cx="9142412" cy="367903"/>
          </a:xfrm>
          <a:prstGeom prst="rect">
            <a:avLst/>
          </a:prstGeom>
          <a:noFill/>
          <a:ln>
            <a:noFill/>
          </a:ln>
        </p:spPr>
        <p:txBody>
          <a:bodyPr/>
          <a:lstStyle/>
          <a:p>
            <a:pPr>
              <a:defRPr/>
            </a:pPr>
            <a:endParaRPr lang="en-AU"/>
          </a:p>
        </p:txBody>
      </p:sp>
      <p:sp>
        <p:nvSpPr>
          <p:cNvPr id="44" name="Rectangle 84"/>
          <p:cNvSpPr>
            <a:spLocks noChangeArrowheads="1"/>
          </p:cNvSpPr>
          <p:nvPr/>
        </p:nvSpPr>
        <p:spPr bwMode="auto">
          <a:xfrm>
            <a:off x="1591" y="2719984"/>
            <a:ext cx="9167813" cy="408385"/>
          </a:xfrm>
          <a:prstGeom prst="rect">
            <a:avLst/>
          </a:prstGeom>
          <a:noFill/>
          <a:ln w="9525">
            <a:noFill/>
            <a:miter lim="800000"/>
            <a:headEnd/>
            <a:tailEnd/>
          </a:ln>
        </p:spPr>
        <p:txBody>
          <a:bodyPr/>
          <a:lstStyle/>
          <a:p>
            <a:pPr>
              <a:defRPr/>
            </a:pPr>
            <a:endParaRPr lang="en-US"/>
          </a:p>
        </p:txBody>
      </p:sp>
      <p:pic>
        <p:nvPicPr>
          <p:cNvPr id="22" name="Picture 21"/>
          <p:cNvPicPr>
            <a:picLocks noChangeAspect="1"/>
          </p:cNvPicPr>
          <p:nvPr userDrawn="1"/>
        </p:nvPicPr>
        <p:blipFill>
          <a:blip r:embed="rId25" cstate="hqprint">
            <a:extLst>
              <a:ext uri="{28A0092B-C50C-407E-A947-70E740481C1C}">
                <a14:useLocalDpi xmlns:a14="http://schemas.microsoft.com/office/drawing/2010/main"/>
              </a:ext>
            </a:extLst>
          </a:blip>
          <a:stretch>
            <a:fillRect/>
          </a:stretch>
        </p:blipFill>
        <p:spPr>
          <a:xfrm>
            <a:off x="8479813" y="4561859"/>
            <a:ext cx="442169" cy="442169"/>
          </a:xfrm>
          <a:prstGeom prst="rect">
            <a:avLst/>
          </a:prstGeom>
        </p:spPr>
      </p:pic>
    </p:spTree>
    <p:extLst>
      <p:ext uri="{BB962C8B-B14F-4D97-AF65-F5344CB8AC3E}">
        <p14:creationId xmlns:p14="http://schemas.microsoft.com/office/powerpoint/2010/main" val="4022737140"/>
      </p:ext>
    </p:extLst>
  </p:cSld>
  <p:clrMap bg1="lt1" tx1="dk1" bg2="lt2" tx2="dk2" accent1="accent1" accent2="accent2" accent3="accent3" accent4="accent4" accent5="accent5" accent6="accent6" hlink="hlink" folHlink="folHlink"/>
  <p:sldLayoutIdLst>
    <p:sldLayoutId id="2147483684" r:id="rId1"/>
    <p:sldLayoutId id="2147483697" r:id="rId2"/>
    <p:sldLayoutId id="2147483701" r:id="rId3"/>
    <p:sldLayoutId id="2147483685" r:id="rId4"/>
    <p:sldLayoutId id="2147483705" r:id="rId5"/>
    <p:sldLayoutId id="2147483686" r:id="rId6"/>
    <p:sldLayoutId id="2147483687" r:id="rId7"/>
    <p:sldLayoutId id="2147483688" r:id="rId8"/>
    <p:sldLayoutId id="2147483689" r:id="rId9"/>
    <p:sldLayoutId id="2147483708" r:id="rId10"/>
    <p:sldLayoutId id="2147483690" r:id="rId11"/>
    <p:sldLayoutId id="2147483691" r:id="rId12"/>
    <p:sldLayoutId id="2147483692" r:id="rId13"/>
    <p:sldLayoutId id="2147483693" r:id="rId14"/>
    <p:sldLayoutId id="2147483694" r:id="rId15"/>
    <p:sldLayoutId id="2147483818" r:id="rId16"/>
    <p:sldLayoutId id="2147483823" r:id="rId17"/>
    <p:sldLayoutId id="2147483824" r:id="rId18"/>
    <p:sldLayoutId id="2147483825" r:id="rId19"/>
    <p:sldLayoutId id="2147483826" r:id="rId20"/>
    <p:sldLayoutId id="2147483827" r:id="rId21"/>
    <p:sldLayoutId id="2147483828" r:id="rId22"/>
    <p:sldLayoutId id="2147483829" r:id="rId23"/>
  </p:sldLayoutIdLst>
  <p:hf sldNum="0" hdr="0" ftr="0" dt="0"/>
  <p:txStyles>
    <p:titleStyle>
      <a:lvl1pPr algn="l" defTabSz="914400" rtl="0" eaLnBrk="1" latinLnBrk="0" hangingPunct="1">
        <a:spcBef>
          <a:spcPct val="0"/>
        </a:spcBef>
        <a:buNone/>
        <a:defRPr sz="3600" b="0" kern="1200">
          <a:solidFill>
            <a:schemeClr val="accent3"/>
          </a:solidFill>
          <a:latin typeface="+mj-lt"/>
          <a:ea typeface="+mj-ea"/>
          <a:cs typeface="+mj-cs"/>
        </a:defRPr>
      </a:lvl1pPr>
    </p:titleStyle>
    <p:bodyStyle>
      <a:lvl1pPr marL="216000" indent="-216000" algn="l" defTabSz="914400" rtl="0" eaLnBrk="1" latinLnBrk="0" hangingPunct="1">
        <a:lnSpc>
          <a:spcPct val="90000"/>
        </a:lnSpc>
        <a:spcBef>
          <a:spcPts val="600"/>
        </a:spcBef>
        <a:buFont typeface="Arial" pitchFamily="34" charset="0"/>
        <a:buChar char="•"/>
        <a:defRPr sz="2400" kern="1200">
          <a:solidFill>
            <a:schemeClr val="tx1"/>
          </a:solidFill>
          <a:latin typeface="+mn-lt"/>
          <a:ea typeface="+mn-ea"/>
          <a:cs typeface="+mn-cs"/>
        </a:defRPr>
      </a:lvl1pPr>
      <a:lvl2pPr marL="396000" indent="-180000" algn="l" defTabSz="914400" rtl="0" eaLnBrk="1" latinLnBrk="0" hangingPunct="1">
        <a:lnSpc>
          <a:spcPct val="90000"/>
        </a:lnSpc>
        <a:spcBef>
          <a:spcPts val="600"/>
        </a:spcBef>
        <a:buFont typeface="Arial" panose="020B0604020202020204" pitchFamily="34" charset="0"/>
        <a:buChar char="•"/>
        <a:defRPr sz="2000" kern="1200">
          <a:solidFill>
            <a:schemeClr val="tx1"/>
          </a:solidFill>
          <a:latin typeface="+mn-lt"/>
          <a:ea typeface="+mn-ea"/>
          <a:cs typeface="+mn-cs"/>
        </a:defRPr>
      </a:lvl2pPr>
      <a:lvl3pPr marL="648000" indent="-216000" algn="l" defTabSz="914400" rtl="0" eaLnBrk="1" latinLnBrk="0" hangingPunct="1">
        <a:lnSpc>
          <a:spcPct val="90000"/>
        </a:lnSpc>
        <a:spcBef>
          <a:spcPts val="600"/>
        </a:spcBef>
        <a:buFont typeface="Calibri" pitchFamily="34" charset="0"/>
        <a:buChar char="–"/>
        <a:defRPr sz="2000" kern="1200">
          <a:solidFill>
            <a:schemeClr val="tx1"/>
          </a:solidFill>
          <a:latin typeface="+mn-lt"/>
          <a:ea typeface="+mn-ea"/>
          <a:cs typeface="+mn-cs"/>
        </a:defRPr>
      </a:lvl3pPr>
      <a:lvl4pPr marL="864000" indent="-216000" algn="l" defTabSz="914400" rtl="0" eaLnBrk="1" latinLnBrk="0" hangingPunct="1">
        <a:lnSpc>
          <a:spcPct val="90000"/>
        </a:lnSpc>
        <a:spcBef>
          <a:spcPts val="600"/>
        </a:spcBef>
        <a:buFont typeface="Calibri" pitchFamily="34" charset="0"/>
        <a:buChar char="–"/>
        <a:defRPr sz="2000" kern="1200">
          <a:solidFill>
            <a:schemeClr val="tx1"/>
          </a:solidFill>
          <a:latin typeface="+mn-lt"/>
          <a:ea typeface="+mn-ea"/>
          <a:cs typeface="+mn-cs"/>
        </a:defRPr>
      </a:lvl4pPr>
      <a:lvl5pPr marL="1080000" indent="-216000" algn="l" defTabSz="914400" rtl="0" eaLnBrk="1" latinLnBrk="0" hangingPunct="1">
        <a:lnSpc>
          <a:spcPct val="90000"/>
        </a:lnSpc>
        <a:spcBef>
          <a:spcPts val="600"/>
        </a:spcBef>
        <a:buFont typeface="Calibri" pitchFamily="34" charset="0"/>
        <a:buChar char="•"/>
        <a:tabLst/>
        <a:defRPr sz="1800" kern="1200">
          <a:solidFill>
            <a:schemeClr val="accent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1520" y="805458"/>
            <a:ext cx="8640960" cy="639365"/>
          </a:xfrm>
          <a:prstGeom prst="rect">
            <a:avLst/>
          </a:prstGeom>
        </p:spPr>
        <p:txBody>
          <a:bodyPr vert="horz" lIns="0" tIns="0" rIns="0" bIns="0" rtlCol="0" anchor="t" anchorCtr="0">
            <a:normAutofit/>
          </a:bodyPr>
          <a:lstStyle/>
          <a:p>
            <a:r>
              <a:rPr lang="en-US"/>
              <a:t>Click to edit Master title style</a:t>
            </a:r>
            <a:endParaRPr lang="en-AU"/>
          </a:p>
        </p:txBody>
      </p:sp>
      <p:sp>
        <p:nvSpPr>
          <p:cNvPr id="3" name="Text Placeholder 2"/>
          <p:cNvSpPr>
            <a:spLocks noGrp="1"/>
          </p:cNvSpPr>
          <p:nvPr>
            <p:ph type="body" idx="1"/>
          </p:nvPr>
        </p:nvSpPr>
        <p:spPr>
          <a:xfrm>
            <a:off x="251522" y="1550788"/>
            <a:ext cx="8640958" cy="3181202"/>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Footer Placeholder 4"/>
          <p:cNvSpPr>
            <a:spLocks noGrp="1"/>
          </p:cNvSpPr>
          <p:nvPr>
            <p:ph type="ftr" sz="quarter" idx="3"/>
          </p:nvPr>
        </p:nvSpPr>
        <p:spPr>
          <a:xfrm>
            <a:off x="601370" y="4878250"/>
            <a:ext cx="6083845" cy="93206"/>
          </a:xfrm>
          <a:prstGeom prst="rect">
            <a:avLst/>
          </a:prstGeom>
        </p:spPr>
        <p:txBody>
          <a:bodyPr vert="horz" lIns="0" tIns="0" rIns="0" bIns="0" rtlCol="0" anchor="ctr"/>
          <a:lstStyle>
            <a:lvl1pPr algn="l">
              <a:defRPr sz="900">
                <a:solidFill>
                  <a:schemeClr val="accent3"/>
                </a:solidFill>
              </a:defRPr>
            </a:lvl1pPr>
          </a:lstStyle>
          <a:p>
            <a:r>
              <a:rPr lang="en-AU"/>
              <a:t>Presentation title  |  Presenter name</a:t>
            </a:r>
          </a:p>
        </p:txBody>
      </p:sp>
      <p:sp>
        <p:nvSpPr>
          <p:cNvPr id="18" name="Slide Number Placeholder 17"/>
          <p:cNvSpPr>
            <a:spLocks noGrp="1"/>
          </p:cNvSpPr>
          <p:nvPr>
            <p:ph type="sldNum" sz="quarter" idx="4"/>
          </p:nvPr>
        </p:nvSpPr>
        <p:spPr>
          <a:xfrm>
            <a:off x="253577" y="4878250"/>
            <a:ext cx="288789" cy="95510"/>
          </a:xfrm>
          <a:prstGeom prst="rect">
            <a:avLst/>
          </a:prstGeom>
        </p:spPr>
        <p:txBody>
          <a:bodyPr vert="horz" lIns="0" tIns="0" rIns="0" bIns="0" rtlCol="0" anchor="ctr"/>
          <a:lstStyle>
            <a:lvl1pPr algn="r">
              <a:defRPr sz="900">
                <a:solidFill>
                  <a:schemeClr val="accent3"/>
                </a:solidFill>
              </a:defRPr>
            </a:lvl1pPr>
          </a:lstStyle>
          <a:p>
            <a:fld id="{2ABE124A-B5C5-46E0-B944-45307B126769}" type="slidenum">
              <a:rPr lang="en-AU" smtClean="0"/>
              <a:pPr/>
              <a:t>‹#›</a:t>
            </a:fld>
            <a:r>
              <a:rPr lang="en-AU"/>
              <a:t>  |</a:t>
            </a:r>
          </a:p>
        </p:txBody>
      </p:sp>
      <p:sp>
        <p:nvSpPr>
          <p:cNvPr id="36" name="AutoShape 4"/>
          <p:cNvSpPr>
            <a:spLocks noChangeAspect="1" noChangeArrowheads="1" noTextEdit="1"/>
          </p:cNvSpPr>
          <p:nvPr userDrawn="1"/>
        </p:nvSpPr>
        <p:spPr bwMode="auto">
          <a:xfrm>
            <a:off x="3178" y="2494956"/>
            <a:ext cx="9161463" cy="601265"/>
          </a:xfrm>
          <a:prstGeom prst="rect">
            <a:avLst/>
          </a:prstGeom>
          <a:noFill/>
          <a:ln>
            <a:noFill/>
          </a:ln>
        </p:spPr>
        <p:txBody>
          <a:bodyPr/>
          <a:lstStyle/>
          <a:p>
            <a:pPr>
              <a:defRPr/>
            </a:pPr>
            <a:endParaRPr lang="en-AU"/>
          </a:p>
        </p:txBody>
      </p:sp>
      <p:sp>
        <p:nvSpPr>
          <p:cNvPr id="38" name="Rectangle 7"/>
          <p:cNvSpPr>
            <a:spLocks noChangeArrowheads="1"/>
          </p:cNvSpPr>
          <p:nvPr userDrawn="1"/>
        </p:nvSpPr>
        <p:spPr bwMode="auto">
          <a:xfrm>
            <a:off x="12701" y="2728318"/>
            <a:ext cx="9142412" cy="367903"/>
          </a:xfrm>
          <a:prstGeom prst="rect">
            <a:avLst/>
          </a:prstGeom>
          <a:noFill/>
          <a:ln>
            <a:noFill/>
          </a:ln>
        </p:spPr>
        <p:txBody>
          <a:bodyPr/>
          <a:lstStyle/>
          <a:p>
            <a:pPr>
              <a:defRPr/>
            </a:pPr>
            <a:endParaRPr lang="en-AU"/>
          </a:p>
        </p:txBody>
      </p:sp>
      <p:sp>
        <p:nvSpPr>
          <p:cNvPr id="44" name="Rectangle 84"/>
          <p:cNvSpPr>
            <a:spLocks noChangeArrowheads="1"/>
          </p:cNvSpPr>
          <p:nvPr/>
        </p:nvSpPr>
        <p:spPr bwMode="auto">
          <a:xfrm>
            <a:off x="1591" y="2719984"/>
            <a:ext cx="9167813" cy="408385"/>
          </a:xfrm>
          <a:prstGeom prst="rect">
            <a:avLst/>
          </a:prstGeom>
          <a:noFill/>
          <a:ln w="9525">
            <a:noFill/>
            <a:miter lim="800000"/>
            <a:headEnd/>
            <a:tailEnd/>
          </a:ln>
        </p:spPr>
        <p:txBody>
          <a:bodyPr/>
          <a:lstStyle/>
          <a:p>
            <a:pPr>
              <a:defRPr/>
            </a:pPr>
            <a:endParaRPr lang="en-US"/>
          </a:p>
        </p:txBody>
      </p:sp>
      <p:pic>
        <p:nvPicPr>
          <p:cNvPr id="11" name="Picture 10">
            <a:extLst>
              <a:ext uri="{FF2B5EF4-FFF2-40B4-BE49-F238E27FC236}">
                <a16:creationId xmlns:a16="http://schemas.microsoft.com/office/drawing/2014/main" id="{C67DD59A-4148-4107-89BD-9ACB60B45F7F}"/>
              </a:ext>
            </a:extLst>
          </p:cNvPr>
          <p:cNvPicPr>
            <a:picLocks noChangeAspect="1"/>
          </p:cNvPicPr>
          <p:nvPr userDrawn="1"/>
        </p:nvPicPr>
        <p:blipFill>
          <a:blip r:embed="rId21" cstate="print">
            <a:extLst>
              <a:ext uri="{28A0092B-C50C-407E-A947-70E740481C1C}">
                <a14:useLocalDpi xmlns:a14="http://schemas.microsoft.com/office/drawing/2010/main"/>
              </a:ext>
            </a:extLst>
          </a:blip>
          <a:stretch>
            <a:fillRect/>
          </a:stretch>
        </p:blipFill>
        <p:spPr>
          <a:xfrm>
            <a:off x="251519" y="195486"/>
            <a:ext cx="936488" cy="442800"/>
          </a:xfrm>
          <a:prstGeom prst="rect">
            <a:avLst/>
          </a:prstGeom>
        </p:spPr>
      </p:pic>
    </p:spTree>
    <p:extLst>
      <p:ext uri="{BB962C8B-B14F-4D97-AF65-F5344CB8AC3E}">
        <p14:creationId xmlns:p14="http://schemas.microsoft.com/office/powerpoint/2010/main" val="551333402"/>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 id="2147483757" r:id="rId12"/>
    <p:sldLayoutId id="2147483758" r:id="rId13"/>
    <p:sldLayoutId id="2147483759" r:id="rId14"/>
    <p:sldLayoutId id="2147483760" r:id="rId15"/>
    <p:sldLayoutId id="2147483761" r:id="rId16"/>
    <p:sldLayoutId id="2147483762" r:id="rId17"/>
    <p:sldLayoutId id="2147483763" r:id="rId18"/>
    <p:sldLayoutId id="2147483764" r:id="rId19"/>
  </p:sldLayoutIdLst>
  <p:hf sldNum="0" hdr="0" ftr="0" dt="0"/>
  <p:txStyles>
    <p:titleStyle>
      <a:lvl1pPr algn="l" defTabSz="914400" rtl="0" eaLnBrk="1" latinLnBrk="0" hangingPunct="1">
        <a:spcBef>
          <a:spcPct val="0"/>
        </a:spcBef>
        <a:buNone/>
        <a:defRPr sz="3600" b="0" kern="1200">
          <a:solidFill>
            <a:schemeClr val="accent3"/>
          </a:solidFill>
          <a:latin typeface="+mj-lt"/>
          <a:ea typeface="+mj-ea"/>
          <a:cs typeface="+mj-cs"/>
        </a:defRPr>
      </a:lvl1pPr>
    </p:titleStyle>
    <p:bodyStyle>
      <a:lvl1pPr marL="216000" indent="-216000" algn="l" defTabSz="914400" rtl="0" eaLnBrk="1" latinLnBrk="0" hangingPunct="1">
        <a:lnSpc>
          <a:spcPct val="90000"/>
        </a:lnSpc>
        <a:spcBef>
          <a:spcPts val="600"/>
        </a:spcBef>
        <a:buFont typeface="Arial" pitchFamily="34" charset="0"/>
        <a:buChar char="•"/>
        <a:defRPr sz="2400" kern="1200">
          <a:solidFill>
            <a:schemeClr val="tx1"/>
          </a:solidFill>
          <a:latin typeface="+mn-lt"/>
          <a:ea typeface="+mn-ea"/>
          <a:cs typeface="+mn-cs"/>
        </a:defRPr>
      </a:lvl1pPr>
      <a:lvl2pPr marL="396000" indent="-180000" algn="l" defTabSz="914400" rtl="0" eaLnBrk="1" latinLnBrk="0" hangingPunct="1">
        <a:lnSpc>
          <a:spcPct val="90000"/>
        </a:lnSpc>
        <a:spcBef>
          <a:spcPts val="600"/>
        </a:spcBef>
        <a:buFont typeface="Arial" panose="020B0604020202020204" pitchFamily="34" charset="0"/>
        <a:buChar char="•"/>
        <a:defRPr sz="2000" kern="1200">
          <a:solidFill>
            <a:schemeClr val="tx1"/>
          </a:solidFill>
          <a:latin typeface="+mn-lt"/>
          <a:ea typeface="+mn-ea"/>
          <a:cs typeface="+mn-cs"/>
        </a:defRPr>
      </a:lvl2pPr>
      <a:lvl3pPr marL="648000" indent="-216000" algn="l" defTabSz="914400" rtl="0" eaLnBrk="1" latinLnBrk="0" hangingPunct="1">
        <a:lnSpc>
          <a:spcPct val="90000"/>
        </a:lnSpc>
        <a:spcBef>
          <a:spcPts val="600"/>
        </a:spcBef>
        <a:buFont typeface="Calibri" pitchFamily="34" charset="0"/>
        <a:buChar char="–"/>
        <a:defRPr sz="2000" kern="1200">
          <a:solidFill>
            <a:schemeClr val="tx1"/>
          </a:solidFill>
          <a:latin typeface="+mn-lt"/>
          <a:ea typeface="+mn-ea"/>
          <a:cs typeface="+mn-cs"/>
        </a:defRPr>
      </a:lvl3pPr>
      <a:lvl4pPr marL="864000" indent="-216000" algn="l" defTabSz="914400" rtl="0" eaLnBrk="1" latinLnBrk="0" hangingPunct="1">
        <a:lnSpc>
          <a:spcPct val="90000"/>
        </a:lnSpc>
        <a:spcBef>
          <a:spcPts val="600"/>
        </a:spcBef>
        <a:buFont typeface="Calibri" pitchFamily="34" charset="0"/>
        <a:buChar char="–"/>
        <a:defRPr sz="2000" kern="1200">
          <a:solidFill>
            <a:schemeClr val="tx1"/>
          </a:solidFill>
          <a:latin typeface="+mn-lt"/>
          <a:ea typeface="+mn-ea"/>
          <a:cs typeface="+mn-cs"/>
        </a:defRPr>
      </a:lvl4pPr>
      <a:lvl5pPr marL="1080000" indent="-216000" algn="l" defTabSz="914400" rtl="0" eaLnBrk="1" latinLnBrk="0" hangingPunct="1">
        <a:lnSpc>
          <a:spcPct val="90000"/>
        </a:lnSpc>
        <a:spcBef>
          <a:spcPts val="600"/>
        </a:spcBef>
        <a:buFont typeface="Calibri" pitchFamily="34" charset="0"/>
        <a:buChar char="•"/>
        <a:tabLst/>
        <a:defRPr sz="1800" kern="1200">
          <a:solidFill>
            <a:schemeClr val="accent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1520" y="242243"/>
            <a:ext cx="8640960" cy="639365"/>
          </a:xfrm>
          <a:prstGeom prst="rect">
            <a:avLst/>
          </a:prstGeom>
        </p:spPr>
        <p:txBody>
          <a:bodyPr vert="horz" lIns="0" tIns="0" rIns="0" bIns="0" rtlCol="0" anchor="t" anchorCtr="0">
            <a:normAutofit/>
          </a:bodyPr>
          <a:lstStyle/>
          <a:p>
            <a:r>
              <a:rPr lang="en-US"/>
              <a:t>Click to edit Master title style</a:t>
            </a:r>
            <a:endParaRPr lang="en-AU"/>
          </a:p>
        </p:txBody>
      </p:sp>
      <p:sp>
        <p:nvSpPr>
          <p:cNvPr id="3" name="Text Placeholder 2"/>
          <p:cNvSpPr>
            <a:spLocks noGrp="1"/>
          </p:cNvSpPr>
          <p:nvPr>
            <p:ph type="body" idx="1"/>
          </p:nvPr>
        </p:nvSpPr>
        <p:spPr>
          <a:xfrm>
            <a:off x="251522" y="987573"/>
            <a:ext cx="8640958" cy="3574285"/>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Footer Placeholder 4"/>
          <p:cNvSpPr>
            <a:spLocks noGrp="1"/>
          </p:cNvSpPr>
          <p:nvPr>
            <p:ph type="ftr" sz="quarter" idx="3"/>
          </p:nvPr>
        </p:nvSpPr>
        <p:spPr>
          <a:xfrm>
            <a:off x="601370" y="4878250"/>
            <a:ext cx="6083845" cy="93206"/>
          </a:xfrm>
          <a:prstGeom prst="rect">
            <a:avLst/>
          </a:prstGeom>
        </p:spPr>
        <p:txBody>
          <a:bodyPr vert="horz" lIns="0" tIns="0" rIns="0" bIns="0" rtlCol="0" anchor="ctr"/>
          <a:lstStyle>
            <a:lvl1pPr algn="l">
              <a:defRPr sz="900">
                <a:solidFill>
                  <a:schemeClr val="accent3"/>
                </a:solidFill>
              </a:defRPr>
            </a:lvl1pPr>
          </a:lstStyle>
          <a:p>
            <a:r>
              <a:rPr lang="en-AU"/>
              <a:t>Presentation title  |  Presenter name</a:t>
            </a:r>
          </a:p>
        </p:txBody>
      </p:sp>
      <p:sp>
        <p:nvSpPr>
          <p:cNvPr id="18" name="Slide Number Placeholder 17"/>
          <p:cNvSpPr>
            <a:spLocks noGrp="1"/>
          </p:cNvSpPr>
          <p:nvPr>
            <p:ph type="sldNum" sz="quarter" idx="4"/>
          </p:nvPr>
        </p:nvSpPr>
        <p:spPr>
          <a:xfrm>
            <a:off x="253577" y="4878250"/>
            <a:ext cx="288789" cy="95510"/>
          </a:xfrm>
          <a:prstGeom prst="rect">
            <a:avLst/>
          </a:prstGeom>
        </p:spPr>
        <p:txBody>
          <a:bodyPr vert="horz" lIns="0" tIns="0" rIns="0" bIns="0" rtlCol="0" anchor="ctr"/>
          <a:lstStyle>
            <a:lvl1pPr algn="r">
              <a:defRPr sz="900">
                <a:solidFill>
                  <a:schemeClr val="accent3"/>
                </a:solidFill>
              </a:defRPr>
            </a:lvl1pPr>
          </a:lstStyle>
          <a:p>
            <a:fld id="{2ABE124A-B5C5-46E0-B944-45307B126769}" type="slidenum">
              <a:rPr lang="en-AU" smtClean="0"/>
              <a:pPr/>
              <a:t>‹#›</a:t>
            </a:fld>
            <a:r>
              <a:rPr lang="en-AU"/>
              <a:t>  |</a:t>
            </a:r>
          </a:p>
        </p:txBody>
      </p:sp>
      <p:sp>
        <p:nvSpPr>
          <p:cNvPr id="36" name="AutoShape 4"/>
          <p:cNvSpPr>
            <a:spLocks noChangeAspect="1" noChangeArrowheads="1" noTextEdit="1"/>
          </p:cNvSpPr>
          <p:nvPr userDrawn="1"/>
        </p:nvSpPr>
        <p:spPr bwMode="auto">
          <a:xfrm>
            <a:off x="3178" y="2494956"/>
            <a:ext cx="9161463" cy="601265"/>
          </a:xfrm>
          <a:prstGeom prst="rect">
            <a:avLst/>
          </a:prstGeom>
          <a:noFill/>
          <a:ln>
            <a:noFill/>
          </a:ln>
        </p:spPr>
        <p:txBody>
          <a:bodyPr/>
          <a:lstStyle/>
          <a:p>
            <a:pPr>
              <a:defRPr/>
            </a:pPr>
            <a:endParaRPr lang="en-AU"/>
          </a:p>
        </p:txBody>
      </p:sp>
      <p:sp>
        <p:nvSpPr>
          <p:cNvPr id="38" name="Rectangle 7"/>
          <p:cNvSpPr>
            <a:spLocks noChangeArrowheads="1"/>
          </p:cNvSpPr>
          <p:nvPr userDrawn="1"/>
        </p:nvSpPr>
        <p:spPr bwMode="auto">
          <a:xfrm>
            <a:off x="12701" y="2728318"/>
            <a:ext cx="9142412" cy="367903"/>
          </a:xfrm>
          <a:prstGeom prst="rect">
            <a:avLst/>
          </a:prstGeom>
          <a:noFill/>
          <a:ln>
            <a:noFill/>
          </a:ln>
        </p:spPr>
        <p:txBody>
          <a:bodyPr/>
          <a:lstStyle/>
          <a:p>
            <a:pPr>
              <a:defRPr/>
            </a:pPr>
            <a:endParaRPr lang="en-AU"/>
          </a:p>
        </p:txBody>
      </p:sp>
      <p:sp>
        <p:nvSpPr>
          <p:cNvPr id="44" name="Rectangle 84"/>
          <p:cNvSpPr>
            <a:spLocks noChangeArrowheads="1"/>
          </p:cNvSpPr>
          <p:nvPr/>
        </p:nvSpPr>
        <p:spPr bwMode="auto">
          <a:xfrm>
            <a:off x="1591" y="2719984"/>
            <a:ext cx="9167813" cy="408385"/>
          </a:xfrm>
          <a:prstGeom prst="rect">
            <a:avLst/>
          </a:prstGeom>
          <a:noFill/>
          <a:ln w="9525">
            <a:noFill/>
            <a:miter lim="800000"/>
            <a:headEnd/>
            <a:tailEnd/>
          </a:ln>
        </p:spPr>
        <p:txBody>
          <a:bodyPr/>
          <a:lstStyle/>
          <a:p>
            <a:pPr>
              <a:defRPr/>
            </a:pPr>
            <a:endParaRPr lang="en-US"/>
          </a:p>
        </p:txBody>
      </p:sp>
      <p:pic>
        <p:nvPicPr>
          <p:cNvPr id="11" name="Picture 10">
            <a:extLst>
              <a:ext uri="{FF2B5EF4-FFF2-40B4-BE49-F238E27FC236}">
                <a16:creationId xmlns:a16="http://schemas.microsoft.com/office/drawing/2014/main" id="{35B5D801-8BF9-4650-9BFF-FFF9F24B1811}"/>
              </a:ext>
            </a:extLst>
          </p:cNvPr>
          <p:cNvPicPr>
            <a:picLocks noChangeAspect="1"/>
          </p:cNvPicPr>
          <p:nvPr userDrawn="1"/>
        </p:nvPicPr>
        <p:blipFill>
          <a:blip r:embed="rId17" cstate="print">
            <a:extLst>
              <a:ext uri="{28A0092B-C50C-407E-A947-70E740481C1C}">
                <a14:useLocalDpi xmlns:a14="http://schemas.microsoft.com/office/drawing/2010/main"/>
              </a:ext>
            </a:extLst>
          </a:blip>
          <a:stretch>
            <a:fillRect/>
          </a:stretch>
        </p:blipFill>
        <p:spPr>
          <a:xfrm>
            <a:off x="7985494" y="4561228"/>
            <a:ext cx="936488" cy="442800"/>
          </a:xfrm>
          <a:prstGeom prst="rect">
            <a:avLst/>
          </a:prstGeom>
        </p:spPr>
      </p:pic>
    </p:spTree>
    <p:extLst>
      <p:ext uri="{BB962C8B-B14F-4D97-AF65-F5344CB8AC3E}">
        <p14:creationId xmlns:p14="http://schemas.microsoft.com/office/powerpoint/2010/main" val="3838291267"/>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 id="2147483777" r:id="rId12"/>
    <p:sldLayoutId id="2147483778" r:id="rId13"/>
    <p:sldLayoutId id="2147483779" r:id="rId14"/>
    <p:sldLayoutId id="2147483780" r:id="rId15"/>
  </p:sldLayoutIdLst>
  <p:hf sldNum="0" hdr="0" ftr="0" dt="0"/>
  <p:txStyles>
    <p:titleStyle>
      <a:lvl1pPr algn="l" defTabSz="914400" rtl="0" eaLnBrk="1" latinLnBrk="0" hangingPunct="1">
        <a:spcBef>
          <a:spcPct val="0"/>
        </a:spcBef>
        <a:buNone/>
        <a:defRPr sz="3600" b="0" kern="1200">
          <a:solidFill>
            <a:schemeClr val="accent3"/>
          </a:solidFill>
          <a:latin typeface="+mj-lt"/>
          <a:ea typeface="+mj-ea"/>
          <a:cs typeface="+mj-cs"/>
        </a:defRPr>
      </a:lvl1pPr>
    </p:titleStyle>
    <p:bodyStyle>
      <a:lvl1pPr marL="216000" indent="-216000" algn="l" defTabSz="914400" rtl="0" eaLnBrk="1" latinLnBrk="0" hangingPunct="1">
        <a:lnSpc>
          <a:spcPct val="90000"/>
        </a:lnSpc>
        <a:spcBef>
          <a:spcPts val="600"/>
        </a:spcBef>
        <a:buFont typeface="Arial" pitchFamily="34" charset="0"/>
        <a:buChar char="•"/>
        <a:defRPr sz="2400" kern="1200">
          <a:solidFill>
            <a:schemeClr val="tx1"/>
          </a:solidFill>
          <a:latin typeface="+mn-lt"/>
          <a:ea typeface="+mn-ea"/>
          <a:cs typeface="+mn-cs"/>
        </a:defRPr>
      </a:lvl1pPr>
      <a:lvl2pPr marL="396000" indent="-180000" algn="l" defTabSz="914400" rtl="0" eaLnBrk="1" latinLnBrk="0" hangingPunct="1">
        <a:lnSpc>
          <a:spcPct val="90000"/>
        </a:lnSpc>
        <a:spcBef>
          <a:spcPts val="600"/>
        </a:spcBef>
        <a:buFont typeface="Arial" panose="020B0604020202020204" pitchFamily="34" charset="0"/>
        <a:buChar char="•"/>
        <a:defRPr sz="2000" kern="1200">
          <a:solidFill>
            <a:schemeClr val="tx1"/>
          </a:solidFill>
          <a:latin typeface="+mn-lt"/>
          <a:ea typeface="+mn-ea"/>
          <a:cs typeface="+mn-cs"/>
        </a:defRPr>
      </a:lvl2pPr>
      <a:lvl3pPr marL="648000" indent="-216000" algn="l" defTabSz="914400" rtl="0" eaLnBrk="1" latinLnBrk="0" hangingPunct="1">
        <a:lnSpc>
          <a:spcPct val="90000"/>
        </a:lnSpc>
        <a:spcBef>
          <a:spcPts val="600"/>
        </a:spcBef>
        <a:buFont typeface="Calibri" pitchFamily="34" charset="0"/>
        <a:buChar char="–"/>
        <a:defRPr sz="2000" kern="1200">
          <a:solidFill>
            <a:schemeClr val="tx1"/>
          </a:solidFill>
          <a:latin typeface="+mn-lt"/>
          <a:ea typeface="+mn-ea"/>
          <a:cs typeface="+mn-cs"/>
        </a:defRPr>
      </a:lvl3pPr>
      <a:lvl4pPr marL="864000" indent="-216000" algn="l" defTabSz="914400" rtl="0" eaLnBrk="1" latinLnBrk="0" hangingPunct="1">
        <a:lnSpc>
          <a:spcPct val="90000"/>
        </a:lnSpc>
        <a:spcBef>
          <a:spcPts val="600"/>
        </a:spcBef>
        <a:buFont typeface="Calibri" pitchFamily="34" charset="0"/>
        <a:buChar char="–"/>
        <a:defRPr sz="2000" kern="1200">
          <a:solidFill>
            <a:schemeClr val="tx1"/>
          </a:solidFill>
          <a:latin typeface="+mn-lt"/>
          <a:ea typeface="+mn-ea"/>
          <a:cs typeface="+mn-cs"/>
        </a:defRPr>
      </a:lvl4pPr>
      <a:lvl5pPr marL="1080000" indent="-216000" algn="l" defTabSz="914400" rtl="0" eaLnBrk="1" latinLnBrk="0" hangingPunct="1">
        <a:lnSpc>
          <a:spcPct val="90000"/>
        </a:lnSpc>
        <a:spcBef>
          <a:spcPts val="600"/>
        </a:spcBef>
        <a:buFont typeface="Calibri" pitchFamily="34" charset="0"/>
        <a:buChar char="•"/>
        <a:tabLst/>
        <a:defRPr sz="1800" kern="1200">
          <a:solidFill>
            <a:schemeClr val="accent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1520" y="805458"/>
            <a:ext cx="8640960" cy="639365"/>
          </a:xfrm>
          <a:prstGeom prst="rect">
            <a:avLst/>
          </a:prstGeom>
        </p:spPr>
        <p:txBody>
          <a:bodyPr vert="horz" lIns="0" tIns="0" rIns="0" bIns="0" rtlCol="0" anchor="t" anchorCtr="0">
            <a:normAutofit/>
          </a:bodyPr>
          <a:lstStyle/>
          <a:p>
            <a:r>
              <a:rPr lang="en-US"/>
              <a:t>Click to edit Master title style</a:t>
            </a:r>
            <a:endParaRPr lang="en-AU"/>
          </a:p>
        </p:txBody>
      </p:sp>
      <p:sp>
        <p:nvSpPr>
          <p:cNvPr id="3" name="Text Placeholder 2"/>
          <p:cNvSpPr>
            <a:spLocks noGrp="1"/>
          </p:cNvSpPr>
          <p:nvPr>
            <p:ph type="body" idx="1"/>
          </p:nvPr>
        </p:nvSpPr>
        <p:spPr>
          <a:xfrm>
            <a:off x="251522" y="1550788"/>
            <a:ext cx="8640958" cy="3181202"/>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Footer Placeholder 4"/>
          <p:cNvSpPr>
            <a:spLocks noGrp="1"/>
          </p:cNvSpPr>
          <p:nvPr>
            <p:ph type="ftr" sz="quarter" idx="3"/>
          </p:nvPr>
        </p:nvSpPr>
        <p:spPr>
          <a:xfrm>
            <a:off x="601370" y="4878250"/>
            <a:ext cx="6083845" cy="93206"/>
          </a:xfrm>
          <a:prstGeom prst="rect">
            <a:avLst/>
          </a:prstGeom>
        </p:spPr>
        <p:txBody>
          <a:bodyPr vert="horz" lIns="0" tIns="0" rIns="0" bIns="0" rtlCol="0" anchor="ctr"/>
          <a:lstStyle>
            <a:lvl1pPr algn="l">
              <a:defRPr sz="900">
                <a:solidFill>
                  <a:schemeClr val="accent3"/>
                </a:solidFill>
              </a:defRPr>
            </a:lvl1pPr>
          </a:lstStyle>
          <a:p>
            <a:r>
              <a:rPr lang="en-AU"/>
              <a:t>Presentation title  |  Presenter name</a:t>
            </a:r>
          </a:p>
        </p:txBody>
      </p:sp>
      <p:sp>
        <p:nvSpPr>
          <p:cNvPr id="18" name="Slide Number Placeholder 17"/>
          <p:cNvSpPr>
            <a:spLocks noGrp="1"/>
          </p:cNvSpPr>
          <p:nvPr>
            <p:ph type="sldNum" sz="quarter" idx="4"/>
          </p:nvPr>
        </p:nvSpPr>
        <p:spPr>
          <a:xfrm>
            <a:off x="253577" y="4878250"/>
            <a:ext cx="288789" cy="95510"/>
          </a:xfrm>
          <a:prstGeom prst="rect">
            <a:avLst/>
          </a:prstGeom>
        </p:spPr>
        <p:txBody>
          <a:bodyPr vert="horz" lIns="0" tIns="0" rIns="0" bIns="0" rtlCol="0" anchor="ctr"/>
          <a:lstStyle>
            <a:lvl1pPr algn="r">
              <a:defRPr sz="900">
                <a:solidFill>
                  <a:schemeClr val="accent3"/>
                </a:solidFill>
              </a:defRPr>
            </a:lvl1pPr>
          </a:lstStyle>
          <a:p>
            <a:fld id="{2ABE124A-B5C5-46E0-B944-45307B126769}" type="slidenum">
              <a:rPr lang="en-AU" smtClean="0"/>
              <a:pPr/>
              <a:t>‹#›</a:t>
            </a:fld>
            <a:r>
              <a:rPr lang="en-AU"/>
              <a:t>  |</a:t>
            </a:r>
          </a:p>
        </p:txBody>
      </p:sp>
      <p:sp>
        <p:nvSpPr>
          <p:cNvPr id="36" name="AutoShape 4"/>
          <p:cNvSpPr>
            <a:spLocks noChangeAspect="1" noChangeArrowheads="1" noTextEdit="1"/>
          </p:cNvSpPr>
          <p:nvPr userDrawn="1"/>
        </p:nvSpPr>
        <p:spPr bwMode="auto">
          <a:xfrm>
            <a:off x="3178" y="2494956"/>
            <a:ext cx="9161463" cy="601265"/>
          </a:xfrm>
          <a:prstGeom prst="rect">
            <a:avLst/>
          </a:prstGeom>
          <a:noFill/>
          <a:ln>
            <a:noFill/>
          </a:ln>
        </p:spPr>
        <p:txBody>
          <a:bodyPr/>
          <a:lstStyle/>
          <a:p>
            <a:pPr>
              <a:defRPr/>
            </a:pPr>
            <a:endParaRPr lang="en-AU"/>
          </a:p>
        </p:txBody>
      </p:sp>
      <p:sp>
        <p:nvSpPr>
          <p:cNvPr id="38" name="Rectangle 7"/>
          <p:cNvSpPr>
            <a:spLocks noChangeArrowheads="1"/>
          </p:cNvSpPr>
          <p:nvPr userDrawn="1"/>
        </p:nvSpPr>
        <p:spPr bwMode="auto">
          <a:xfrm>
            <a:off x="12701" y="2728318"/>
            <a:ext cx="9142412" cy="367903"/>
          </a:xfrm>
          <a:prstGeom prst="rect">
            <a:avLst/>
          </a:prstGeom>
          <a:noFill/>
          <a:ln>
            <a:noFill/>
          </a:ln>
        </p:spPr>
        <p:txBody>
          <a:bodyPr/>
          <a:lstStyle/>
          <a:p>
            <a:pPr>
              <a:defRPr/>
            </a:pPr>
            <a:endParaRPr lang="en-AU"/>
          </a:p>
        </p:txBody>
      </p:sp>
      <p:sp>
        <p:nvSpPr>
          <p:cNvPr id="44" name="Rectangle 84"/>
          <p:cNvSpPr>
            <a:spLocks noChangeArrowheads="1"/>
          </p:cNvSpPr>
          <p:nvPr/>
        </p:nvSpPr>
        <p:spPr bwMode="auto">
          <a:xfrm>
            <a:off x="1591" y="2719984"/>
            <a:ext cx="9167813" cy="408385"/>
          </a:xfrm>
          <a:prstGeom prst="rect">
            <a:avLst/>
          </a:prstGeom>
          <a:noFill/>
          <a:ln w="9525">
            <a:noFill/>
            <a:miter lim="800000"/>
            <a:headEnd/>
            <a:tailEnd/>
          </a:ln>
        </p:spPr>
        <p:txBody>
          <a:bodyPr/>
          <a:lstStyle/>
          <a:p>
            <a:pPr>
              <a:defRPr/>
            </a:pPr>
            <a:endParaRPr lang="en-US"/>
          </a:p>
        </p:txBody>
      </p:sp>
      <p:pic>
        <p:nvPicPr>
          <p:cNvPr id="10" name="Graphic 9">
            <a:extLst>
              <a:ext uri="{FF2B5EF4-FFF2-40B4-BE49-F238E27FC236}">
                <a16:creationId xmlns:a16="http://schemas.microsoft.com/office/drawing/2014/main" id="{88F4E070-DE66-4ABC-A8F6-3559DD6EA35B}"/>
              </a:ext>
              <a:ext uri="{C183D7F6-B498-43B3-948B-1728B52AA6E4}">
                <adec:decorative xmlns:adec="http://schemas.microsoft.com/office/drawing/2017/decorative" val="1"/>
              </a:ext>
            </a:extLst>
          </p:cNvPr>
          <p:cNvPicPr>
            <a:picLocks noChangeAspect="1"/>
          </p:cNvPicPr>
          <p:nvPr userDrawn="1"/>
        </p:nvPicPr>
        <p:blipFill>
          <a:blip r:embed="rId21">
            <a:extLst>
              <a:ext uri="{96DAC541-7B7A-43D3-8B79-37D633B846F1}">
                <asvg:svgBlip xmlns:asvg="http://schemas.microsoft.com/office/drawing/2016/SVG/main" r:embed="rId22"/>
              </a:ext>
            </a:extLst>
          </a:blip>
          <a:stretch>
            <a:fillRect/>
          </a:stretch>
        </p:blipFill>
        <p:spPr>
          <a:xfrm>
            <a:off x="251519" y="195486"/>
            <a:ext cx="1768081" cy="442800"/>
          </a:xfrm>
          <a:prstGeom prst="rect">
            <a:avLst/>
          </a:prstGeom>
        </p:spPr>
      </p:pic>
    </p:spTree>
    <p:extLst>
      <p:ext uri="{BB962C8B-B14F-4D97-AF65-F5344CB8AC3E}">
        <p14:creationId xmlns:p14="http://schemas.microsoft.com/office/powerpoint/2010/main" val="1904957525"/>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 id="2147483793" r:id="rId12"/>
    <p:sldLayoutId id="2147483794" r:id="rId13"/>
    <p:sldLayoutId id="2147483795" r:id="rId14"/>
    <p:sldLayoutId id="2147483796" r:id="rId15"/>
    <p:sldLayoutId id="2147483797" r:id="rId16"/>
    <p:sldLayoutId id="2147483798" r:id="rId17"/>
    <p:sldLayoutId id="2147483799" r:id="rId18"/>
    <p:sldLayoutId id="2147483800" r:id="rId19"/>
  </p:sldLayoutIdLst>
  <p:hf sldNum="0" hdr="0" ftr="0" dt="0"/>
  <p:txStyles>
    <p:titleStyle>
      <a:lvl1pPr algn="l" defTabSz="914400" rtl="0" eaLnBrk="1" latinLnBrk="0" hangingPunct="1">
        <a:spcBef>
          <a:spcPct val="0"/>
        </a:spcBef>
        <a:buNone/>
        <a:defRPr sz="3600" b="0" kern="1200">
          <a:solidFill>
            <a:schemeClr val="accent3"/>
          </a:solidFill>
          <a:latin typeface="+mj-lt"/>
          <a:ea typeface="+mj-ea"/>
          <a:cs typeface="+mj-cs"/>
        </a:defRPr>
      </a:lvl1pPr>
    </p:titleStyle>
    <p:bodyStyle>
      <a:lvl1pPr marL="216000" indent="-216000" algn="l" defTabSz="914400" rtl="0" eaLnBrk="1" latinLnBrk="0" hangingPunct="1">
        <a:lnSpc>
          <a:spcPct val="90000"/>
        </a:lnSpc>
        <a:spcBef>
          <a:spcPts val="600"/>
        </a:spcBef>
        <a:buFont typeface="Arial" pitchFamily="34" charset="0"/>
        <a:buChar char="•"/>
        <a:defRPr sz="2400" kern="1200">
          <a:solidFill>
            <a:schemeClr val="tx1"/>
          </a:solidFill>
          <a:latin typeface="+mn-lt"/>
          <a:ea typeface="+mn-ea"/>
          <a:cs typeface="+mn-cs"/>
        </a:defRPr>
      </a:lvl1pPr>
      <a:lvl2pPr marL="396000" indent="-180000" algn="l" defTabSz="914400" rtl="0" eaLnBrk="1" latinLnBrk="0" hangingPunct="1">
        <a:lnSpc>
          <a:spcPct val="90000"/>
        </a:lnSpc>
        <a:spcBef>
          <a:spcPts val="600"/>
        </a:spcBef>
        <a:buFont typeface="Arial" panose="020B0604020202020204" pitchFamily="34" charset="0"/>
        <a:buChar char="•"/>
        <a:defRPr sz="2000" kern="1200">
          <a:solidFill>
            <a:schemeClr val="tx1"/>
          </a:solidFill>
          <a:latin typeface="+mn-lt"/>
          <a:ea typeface="+mn-ea"/>
          <a:cs typeface="+mn-cs"/>
        </a:defRPr>
      </a:lvl2pPr>
      <a:lvl3pPr marL="648000" indent="-216000" algn="l" defTabSz="914400" rtl="0" eaLnBrk="1" latinLnBrk="0" hangingPunct="1">
        <a:lnSpc>
          <a:spcPct val="90000"/>
        </a:lnSpc>
        <a:spcBef>
          <a:spcPts val="600"/>
        </a:spcBef>
        <a:buFont typeface="Calibri" pitchFamily="34" charset="0"/>
        <a:buChar char="–"/>
        <a:defRPr sz="2000" kern="1200">
          <a:solidFill>
            <a:schemeClr val="tx1"/>
          </a:solidFill>
          <a:latin typeface="+mn-lt"/>
          <a:ea typeface="+mn-ea"/>
          <a:cs typeface="+mn-cs"/>
        </a:defRPr>
      </a:lvl3pPr>
      <a:lvl4pPr marL="864000" indent="-216000" algn="l" defTabSz="914400" rtl="0" eaLnBrk="1" latinLnBrk="0" hangingPunct="1">
        <a:lnSpc>
          <a:spcPct val="90000"/>
        </a:lnSpc>
        <a:spcBef>
          <a:spcPts val="600"/>
        </a:spcBef>
        <a:buFont typeface="Calibri" pitchFamily="34" charset="0"/>
        <a:buChar char="–"/>
        <a:defRPr sz="2000" kern="1200">
          <a:solidFill>
            <a:schemeClr val="tx1"/>
          </a:solidFill>
          <a:latin typeface="+mn-lt"/>
          <a:ea typeface="+mn-ea"/>
          <a:cs typeface="+mn-cs"/>
        </a:defRPr>
      </a:lvl4pPr>
      <a:lvl5pPr marL="1080000" indent="-216000" algn="l" defTabSz="914400" rtl="0" eaLnBrk="1" latinLnBrk="0" hangingPunct="1">
        <a:lnSpc>
          <a:spcPct val="90000"/>
        </a:lnSpc>
        <a:spcBef>
          <a:spcPts val="600"/>
        </a:spcBef>
        <a:buFont typeface="Calibri" pitchFamily="34" charset="0"/>
        <a:buChar char="•"/>
        <a:tabLst/>
        <a:defRPr sz="1800" kern="1200">
          <a:solidFill>
            <a:schemeClr val="accent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1520" y="242243"/>
            <a:ext cx="8640960" cy="639365"/>
          </a:xfrm>
          <a:prstGeom prst="rect">
            <a:avLst/>
          </a:prstGeom>
        </p:spPr>
        <p:txBody>
          <a:bodyPr vert="horz" lIns="0" tIns="0" rIns="0" bIns="0" rtlCol="0" anchor="t" anchorCtr="0">
            <a:normAutofit/>
          </a:bodyPr>
          <a:lstStyle/>
          <a:p>
            <a:r>
              <a:rPr lang="en-US"/>
              <a:t>Click to edit Master title style</a:t>
            </a:r>
            <a:endParaRPr lang="en-AU"/>
          </a:p>
        </p:txBody>
      </p:sp>
      <p:sp>
        <p:nvSpPr>
          <p:cNvPr id="3" name="Text Placeholder 2"/>
          <p:cNvSpPr>
            <a:spLocks noGrp="1"/>
          </p:cNvSpPr>
          <p:nvPr>
            <p:ph type="body" idx="1"/>
          </p:nvPr>
        </p:nvSpPr>
        <p:spPr>
          <a:xfrm>
            <a:off x="251522" y="987573"/>
            <a:ext cx="8640958" cy="3574285"/>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Footer Placeholder 4"/>
          <p:cNvSpPr>
            <a:spLocks noGrp="1"/>
          </p:cNvSpPr>
          <p:nvPr>
            <p:ph type="ftr" sz="quarter" idx="3"/>
          </p:nvPr>
        </p:nvSpPr>
        <p:spPr>
          <a:xfrm>
            <a:off x="601370" y="4878250"/>
            <a:ext cx="6083845" cy="93206"/>
          </a:xfrm>
          <a:prstGeom prst="rect">
            <a:avLst/>
          </a:prstGeom>
        </p:spPr>
        <p:txBody>
          <a:bodyPr vert="horz" lIns="0" tIns="0" rIns="0" bIns="0" rtlCol="0" anchor="ctr"/>
          <a:lstStyle>
            <a:lvl1pPr algn="l">
              <a:defRPr sz="900">
                <a:solidFill>
                  <a:schemeClr val="accent3"/>
                </a:solidFill>
              </a:defRPr>
            </a:lvl1pPr>
          </a:lstStyle>
          <a:p>
            <a:r>
              <a:rPr lang="en-AU"/>
              <a:t>Presentation title  |  Presenter name</a:t>
            </a:r>
          </a:p>
        </p:txBody>
      </p:sp>
      <p:sp>
        <p:nvSpPr>
          <p:cNvPr id="18" name="Slide Number Placeholder 17"/>
          <p:cNvSpPr>
            <a:spLocks noGrp="1"/>
          </p:cNvSpPr>
          <p:nvPr>
            <p:ph type="sldNum" sz="quarter" idx="4"/>
          </p:nvPr>
        </p:nvSpPr>
        <p:spPr>
          <a:xfrm>
            <a:off x="253577" y="4878250"/>
            <a:ext cx="288789" cy="95510"/>
          </a:xfrm>
          <a:prstGeom prst="rect">
            <a:avLst/>
          </a:prstGeom>
        </p:spPr>
        <p:txBody>
          <a:bodyPr vert="horz" lIns="0" tIns="0" rIns="0" bIns="0" rtlCol="0" anchor="ctr"/>
          <a:lstStyle>
            <a:lvl1pPr algn="r">
              <a:defRPr sz="900">
                <a:solidFill>
                  <a:schemeClr val="accent3"/>
                </a:solidFill>
              </a:defRPr>
            </a:lvl1pPr>
          </a:lstStyle>
          <a:p>
            <a:fld id="{2ABE124A-B5C5-46E0-B944-45307B126769}" type="slidenum">
              <a:rPr lang="en-AU" smtClean="0"/>
              <a:pPr/>
              <a:t>‹#›</a:t>
            </a:fld>
            <a:r>
              <a:rPr lang="en-AU"/>
              <a:t>  |</a:t>
            </a:r>
          </a:p>
        </p:txBody>
      </p:sp>
      <p:sp>
        <p:nvSpPr>
          <p:cNvPr id="36" name="AutoShape 4"/>
          <p:cNvSpPr>
            <a:spLocks noChangeAspect="1" noChangeArrowheads="1" noTextEdit="1"/>
          </p:cNvSpPr>
          <p:nvPr userDrawn="1"/>
        </p:nvSpPr>
        <p:spPr bwMode="auto">
          <a:xfrm>
            <a:off x="3178" y="2494956"/>
            <a:ext cx="9161463" cy="601265"/>
          </a:xfrm>
          <a:prstGeom prst="rect">
            <a:avLst/>
          </a:prstGeom>
          <a:noFill/>
          <a:ln>
            <a:noFill/>
          </a:ln>
        </p:spPr>
        <p:txBody>
          <a:bodyPr/>
          <a:lstStyle/>
          <a:p>
            <a:pPr>
              <a:defRPr/>
            </a:pPr>
            <a:endParaRPr lang="en-AU"/>
          </a:p>
        </p:txBody>
      </p:sp>
      <p:sp>
        <p:nvSpPr>
          <p:cNvPr id="38" name="Rectangle 7"/>
          <p:cNvSpPr>
            <a:spLocks noChangeArrowheads="1"/>
          </p:cNvSpPr>
          <p:nvPr userDrawn="1"/>
        </p:nvSpPr>
        <p:spPr bwMode="auto">
          <a:xfrm>
            <a:off x="12701" y="2728318"/>
            <a:ext cx="9142412" cy="367903"/>
          </a:xfrm>
          <a:prstGeom prst="rect">
            <a:avLst/>
          </a:prstGeom>
          <a:noFill/>
          <a:ln>
            <a:noFill/>
          </a:ln>
        </p:spPr>
        <p:txBody>
          <a:bodyPr/>
          <a:lstStyle/>
          <a:p>
            <a:pPr>
              <a:defRPr/>
            </a:pPr>
            <a:endParaRPr lang="en-AU"/>
          </a:p>
        </p:txBody>
      </p:sp>
      <p:sp>
        <p:nvSpPr>
          <p:cNvPr id="44" name="Rectangle 84"/>
          <p:cNvSpPr>
            <a:spLocks noChangeArrowheads="1"/>
          </p:cNvSpPr>
          <p:nvPr/>
        </p:nvSpPr>
        <p:spPr bwMode="auto">
          <a:xfrm>
            <a:off x="1591" y="2719984"/>
            <a:ext cx="9167813" cy="408385"/>
          </a:xfrm>
          <a:prstGeom prst="rect">
            <a:avLst/>
          </a:prstGeom>
          <a:noFill/>
          <a:ln w="9525">
            <a:noFill/>
            <a:miter lim="800000"/>
            <a:headEnd/>
            <a:tailEnd/>
          </a:ln>
        </p:spPr>
        <p:txBody>
          <a:bodyPr/>
          <a:lstStyle/>
          <a:p>
            <a:pPr>
              <a:defRPr/>
            </a:pPr>
            <a:endParaRPr lang="en-US"/>
          </a:p>
        </p:txBody>
      </p:sp>
      <p:pic>
        <p:nvPicPr>
          <p:cNvPr id="10" name="Graphic 9">
            <a:extLst>
              <a:ext uri="{FF2B5EF4-FFF2-40B4-BE49-F238E27FC236}">
                <a16:creationId xmlns:a16="http://schemas.microsoft.com/office/drawing/2014/main" id="{E48BB93D-47BD-4299-AC60-ADD2BF55C87B}"/>
              </a:ext>
              <a:ext uri="{C183D7F6-B498-43B3-948B-1728B52AA6E4}">
                <adec:decorative xmlns:adec="http://schemas.microsoft.com/office/drawing/2017/decorative" val="1"/>
              </a:ext>
            </a:extLst>
          </p:cNvPr>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a:off x="7153901" y="4561228"/>
            <a:ext cx="1768081" cy="442800"/>
          </a:xfrm>
          <a:prstGeom prst="rect">
            <a:avLst/>
          </a:prstGeom>
        </p:spPr>
      </p:pic>
    </p:spTree>
    <p:extLst>
      <p:ext uri="{BB962C8B-B14F-4D97-AF65-F5344CB8AC3E}">
        <p14:creationId xmlns:p14="http://schemas.microsoft.com/office/powerpoint/2010/main" val="3642846439"/>
      </p:ext>
    </p:extLst>
  </p:cSld>
  <p:clrMap bg1="lt1" tx1="dk1" bg2="lt2" tx2="dk2" accent1="accent1" accent2="accent2" accent3="accent3" accent4="accent4" accent5="accent5" accent6="accent6" hlink="hlink" folHlink="folHlink"/>
  <p:sldLayoutIdLst>
    <p:sldLayoutId id="2147483802" r:id="rId1"/>
    <p:sldLayoutId id="2147483803" r:id="rId2"/>
    <p:sldLayoutId id="2147483804" r:id="rId3"/>
    <p:sldLayoutId id="2147483805" r:id="rId4"/>
    <p:sldLayoutId id="2147483806" r:id="rId5"/>
    <p:sldLayoutId id="2147483807" r:id="rId6"/>
    <p:sldLayoutId id="2147483808" r:id="rId7"/>
    <p:sldLayoutId id="2147483809" r:id="rId8"/>
    <p:sldLayoutId id="2147483810" r:id="rId9"/>
    <p:sldLayoutId id="2147483811" r:id="rId10"/>
    <p:sldLayoutId id="2147483812" r:id="rId11"/>
    <p:sldLayoutId id="2147483813" r:id="rId12"/>
    <p:sldLayoutId id="2147483814" r:id="rId13"/>
    <p:sldLayoutId id="2147483815" r:id="rId14"/>
    <p:sldLayoutId id="2147483816" r:id="rId15"/>
  </p:sldLayoutIdLst>
  <p:hf sldNum="0" hdr="0" ftr="0" dt="0"/>
  <p:txStyles>
    <p:titleStyle>
      <a:lvl1pPr algn="l" defTabSz="914400" rtl="0" eaLnBrk="1" latinLnBrk="0" hangingPunct="1">
        <a:spcBef>
          <a:spcPct val="0"/>
        </a:spcBef>
        <a:buNone/>
        <a:defRPr sz="3600" b="0" kern="1200">
          <a:solidFill>
            <a:schemeClr val="accent3"/>
          </a:solidFill>
          <a:latin typeface="+mj-lt"/>
          <a:ea typeface="+mj-ea"/>
          <a:cs typeface="+mj-cs"/>
        </a:defRPr>
      </a:lvl1pPr>
    </p:titleStyle>
    <p:bodyStyle>
      <a:lvl1pPr marL="216000" indent="-216000" algn="l" defTabSz="914400" rtl="0" eaLnBrk="1" latinLnBrk="0" hangingPunct="1">
        <a:lnSpc>
          <a:spcPct val="90000"/>
        </a:lnSpc>
        <a:spcBef>
          <a:spcPts val="600"/>
        </a:spcBef>
        <a:buFont typeface="Arial" pitchFamily="34" charset="0"/>
        <a:buChar char="•"/>
        <a:defRPr sz="2400" kern="1200">
          <a:solidFill>
            <a:schemeClr val="tx1"/>
          </a:solidFill>
          <a:latin typeface="+mn-lt"/>
          <a:ea typeface="+mn-ea"/>
          <a:cs typeface="+mn-cs"/>
        </a:defRPr>
      </a:lvl1pPr>
      <a:lvl2pPr marL="396000" indent="-180000" algn="l" defTabSz="914400" rtl="0" eaLnBrk="1" latinLnBrk="0" hangingPunct="1">
        <a:lnSpc>
          <a:spcPct val="90000"/>
        </a:lnSpc>
        <a:spcBef>
          <a:spcPts val="600"/>
        </a:spcBef>
        <a:buFont typeface="Arial" panose="020B0604020202020204" pitchFamily="34" charset="0"/>
        <a:buChar char="•"/>
        <a:defRPr sz="2000" kern="1200">
          <a:solidFill>
            <a:schemeClr val="tx1"/>
          </a:solidFill>
          <a:latin typeface="+mn-lt"/>
          <a:ea typeface="+mn-ea"/>
          <a:cs typeface="+mn-cs"/>
        </a:defRPr>
      </a:lvl2pPr>
      <a:lvl3pPr marL="648000" indent="-216000" algn="l" defTabSz="914400" rtl="0" eaLnBrk="1" latinLnBrk="0" hangingPunct="1">
        <a:lnSpc>
          <a:spcPct val="90000"/>
        </a:lnSpc>
        <a:spcBef>
          <a:spcPts val="600"/>
        </a:spcBef>
        <a:buFont typeface="Calibri" pitchFamily="34" charset="0"/>
        <a:buChar char="–"/>
        <a:defRPr sz="2000" kern="1200">
          <a:solidFill>
            <a:schemeClr val="tx1"/>
          </a:solidFill>
          <a:latin typeface="+mn-lt"/>
          <a:ea typeface="+mn-ea"/>
          <a:cs typeface="+mn-cs"/>
        </a:defRPr>
      </a:lvl3pPr>
      <a:lvl4pPr marL="864000" indent="-216000" algn="l" defTabSz="914400" rtl="0" eaLnBrk="1" latinLnBrk="0" hangingPunct="1">
        <a:lnSpc>
          <a:spcPct val="90000"/>
        </a:lnSpc>
        <a:spcBef>
          <a:spcPts val="600"/>
        </a:spcBef>
        <a:buFont typeface="Calibri" pitchFamily="34" charset="0"/>
        <a:buChar char="–"/>
        <a:defRPr sz="2000" kern="1200">
          <a:solidFill>
            <a:schemeClr val="tx1"/>
          </a:solidFill>
          <a:latin typeface="+mn-lt"/>
          <a:ea typeface="+mn-ea"/>
          <a:cs typeface="+mn-cs"/>
        </a:defRPr>
      </a:lvl4pPr>
      <a:lvl5pPr marL="1080000" indent="-216000" algn="l" defTabSz="914400" rtl="0" eaLnBrk="1" latinLnBrk="0" hangingPunct="1">
        <a:lnSpc>
          <a:spcPct val="90000"/>
        </a:lnSpc>
        <a:spcBef>
          <a:spcPts val="600"/>
        </a:spcBef>
        <a:buFont typeface="Calibri" pitchFamily="34" charset="0"/>
        <a:buChar char="•"/>
        <a:tabLst/>
        <a:defRPr sz="1800" kern="1200">
          <a:solidFill>
            <a:schemeClr val="accent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1520" y="805458"/>
            <a:ext cx="8640960" cy="639365"/>
          </a:xfrm>
          <a:prstGeom prst="rect">
            <a:avLst/>
          </a:prstGeom>
        </p:spPr>
        <p:txBody>
          <a:bodyPr vert="horz" lIns="0" tIns="0" rIns="0" bIns="0" rtlCol="0" anchor="t" anchorCtr="0">
            <a:normAutofit/>
          </a:bodyPr>
          <a:lstStyle/>
          <a:p>
            <a:r>
              <a:rPr lang="en-US"/>
              <a:t>Click to edit Master title style</a:t>
            </a:r>
            <a:endParaRPr lang="en-AU"/>
          </a:p>
        </p:txBody>
      </p:sp>
      <p:sp>
        <p:nvSpPr>
          <p:cNvPr id="3" name="Text Placeholder 2"/>
          <p:cNvSpPr>
            <a:spLocks noGrp="1"/>
          </p:cNvSpPr>
          <p:nvPr>
            <p:ph type="body" idx="1"/>
          </p:nvPr>
        </p:nvSpPr>
        <p:spPr>
          <a:xfrm>
            <a:off x="251522" y="1550788"/>
            <a:ext cx="8640958" cy="3181202"/>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Footer Placeholder 4"/>
          <p:cNvSpPr>
            <a:spLocks noGrp="1"/>
          </p:cNvSpPr>
          <p:nvPr>
            <p:ph type="ftr" sz="quarter" idx="3"/>
          </p:nvPr>
        </p:nvSpPr>
        <p:spPr>
          <a:xfrm>
            <a:off x="601370" y="4878250"/>
            <a:ext cx="6083845" cy="93206"/>
          </a:xfrm>
          <a:prstGeom prst="rect">
            <a:avLst/>
          </a:prstGeom>
        </p:spPr>
        <p:txBody>
          <a:bodyPr vert="horz" lIns="0" tIns="0" rIns="0" bIns="0" rtlCol="0" anchor="ctr"/>
          <a:lstStyle>
            <a:lvl1pPr algn="l">
              <a:defRPr sz="900">
                <a:solidFill>
                  <a:schemeClr val="accent3"/>
                </a:solidFill>
              </a:defRPr>
            </a:lvl1pPr>
          </a:lstStyle>
          <a:p>
            <a:r>
              <a:rPr lang="en-AU"/>
              <a:t>Presentation title  |  Presenter name</a:t>
            </a:r>
          </a:p>
        </p:txBody>
      </p:sp>
      <p:sp>
        <p:nvSpPr>
          <p:cNvPr id="18" name="Slide Number Placeholder 17"/>
          <p:cNvSpPr>
            <a:spLocks noGrp="1"/>
          </p:cNvSpPr>
          <p:nvPr>
            <p:ph type="sldNum" sz="quarter" idx="4"/>
          </p:nvPr>
        </p:nvSpPr>
        <p:spPr>
          <a:xfrm>
            <a:off x="253577" y="4878250"/>
            <a:ext cx="288789" cy="95510"/>
          </a:xfrm>
          <a:prstGeom prst="rect">
            <a:avLst/>
          </a:prstGeom>
        </p:spPr>
        <p:txBody>
          <a:bodyPr vert="horz" lIns="0" tIns="0" rIns="0" bIns="0" rtlCol="0" anchor="ctr"/>
          <a:lstStyle>
            <a:lvl1pPr algn="r">
              <a:defRPr sz="900">
                <a:solidFill>
                  <a:schemeClr val="accent3"/>
                </a:solidFill>
              </a:defRPr>
            </a:lvl1pPr>
          </a:lstStyle>
          <a:p>
            <a:fld id="{2ABE124A-B5C5-46E0-B944-45307B126769}" type="slidenum">
              <a:rPr lang="en-AU" smtClean="0"/>
              <a:pPr/>
              <a:t>‹#›</a:t>
            </a:fld>
            <a:r>
              <a:rPr lang="en-AU"/>
              <a:t>  |</a:t>
            </a:r>
          </a:p>
        </p:txBody>
      </p:sp>
      <p:sp>
        <p:nvSpPr>
          <p:cNvPr id="36" name="AutoShape 4"/>
          <p:cNvSpPr>
            <a:spLocks noChangeAspect="1" noChangeArrowheads="1" noTextEdit="1"/>
          </p:cNvSpPr>
          <p:nvPr userDrawn="1"/>
        </p:nvSpPr>
        <p:spPr bwMode="auto">
          <a:xfrm>
            <a:off x="3178" y="2494956"/>
            <a:ext cx="9161463" cy="601265"/>
          </a:xfrm>
          <a:prstGeom prst="rect">
            <a:avLst/>
          </a:prstGeom>
          <a:noFill/>
          <a:ln>
            <a:noFill/>
          </a:ln>
        </p:spPr>
        <p:txBody>
          <a:bodyPr/>
          <a:lstStyle/>
          <a:p>
            <a:pPr>
              <a:defRPr/>
            </a:pPr>
            <a:endParaRPr lang="en-AU"/>
          </a:p>
        </p:txBody>
      </p:sp>
      <p:sp>
        <p:nvSpPr>
          <p:cNvPr id="38" name="Rectangle 7"/>
          <p:cNvSpPr>
            <a:spLocks noChangeArrowheads="1"/>
          </p:cNvSpPr>
          <p:nvPr userDrawn="1"/>
        </p:nvSpPr>
        <p:spPr bwMode="auto">
          <a:xfrm>
            <a:off x="12701" y="2728318"/>
            <a:ext cx="9142412" cy="367903"/>
          </a:xfrm>
          <a:prstGeom prst="rect">
            <a:avLst/>
          </a:prstGeom>
          <a:noFill/>
          <a:ln>
            <a:noFill/>
          </a:ln>
        </p:spPr>
        <p:txBody>
          <a:bodyPr/>
          <a:lstStyle/>
          <a:p>
            <a:pPr>
              <a:defRPr/>
            </a:pPr>
            <a:endParaRPr lang="en-AU"/>
          </a:p>
        </p:txBody>
      </p:sp>
      <p:sp>
        <p:nvSpPr>
          <p:cNvPr id="44" name="Rectangle 84"/>
          <p:cNvSpPr>
            <a:spLocks noChangeArrowheads="1"/>
          </p:cNvSpPr>
          <p:nvPr/>
        </p:nvSpPr>
        <p:spPr bwMode="auto">
          <a:xfrm>
            <a:off x="1591" y="2719984"/>
            <a:ext cx="9167813" cy="408385"/>
          </a:xfrm>
          <a:prstGeom prst="rect">
            <a:avLst/>
          </a:prstGeom>
          <a:noFill/>
          <a:ln w="9525">
            <a:noFill/>
            <a:miter lim="800000"/>
            <a:headEnd/>
            <a:tailEnd/>
          </a:ln>
        </p:spPr>
        <p:txBody>
          <a:bodyPr/>
          <a:lstStyle/>
          <a:p>
            <a:pPr>
              <a:defRPr/>
            </a:pPr>
            <a:endParaRPr lang="en-US"/>
          </a:p>
        </p:txBody>
      </p:sp>
      <p:pic>
        <p:nvPicPr>
          <p:cNvPr id="6" name="Picture 5">
            <a:extLst>
              <a:ext uri="{FF2B5EF4-FFF2-40B4-BE49-F238E27FC236}">
                <a16:creationId xmlns:a16="http://schemas.microsoft.com/office/drawing/2014/main" id="{1D99F6DE-9351-1240-AACA-180705475965}"/>
              </a:ext>
            </a:extLst>
          </p:cNvPr>
          <p:cNvPicPr>
            <a:picLocks noChangeAspect="1"/>
          </p:cNvPicPr>
          <p:nvPr userDrawn="1"/>
        </p:nvPicPr>
        <p:blipFill>
          <a:blip r:embed="rId21" cstate="print">
            <a:extLst>
              <a:ext uri="{28A0092B-C50C-407E-A947-70E740481C1C}">
                <a14:useLocalDpi xmlns:a14="http://schemas.microsoft.com/office/drawing/2010/main"/>
              </a:ext>
            </a:extLst>
          </a:blip>
          <a:stretch>
            <a:fillRect/>
          </a:stretch>
        </p:blipFill>
        <p:spPr>
          <a:xfrm>
            <a:off x="243290" y="245070"/>
            <a:ext cx="1010317" cy="232078"/>
          </a:xfrm>
          <a:prstGeom prst="rect">
            <a:avLst/>
          </a:prstGeom>
        </p:spPr>
      </p:pic>
    </p:spTree>
    <p:extLst>
      <p:ext uri="{BB962C8B-B14F-4D97-AF65-F5344CB8AC3E}">
        <p14:creationId xmlns:p14="http://schemas.microsoft.com/office/powerpoint/2010/main" val="2968426397"/>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 id="2147483723" r:id="rId14"/>
    <p:sldLayoutId id="2147483724" r:id="rId15"/>
    <p:sldLayoutId id="2147483725" r:id="rId16"/>
    <p:sldLayoutId id="2147483726" r:id="rId17"/>
    <p:sldLayoutId id="2147483727" r:id="rId18"/>
    <p:sldLayoutId id="2147483728" r:id="rId19"/>
  </p:sldLayoutIdLst>
  <p:hf sldNum="0" hdr="0" ftr="0" dt="0"/>
  <p:txStyles>
    <p:titleStyle>
      <a:lvl1pPr algn="l" defTabSz="914400" rtl="0" eaLnBrk="1" latinLnBrk="0" hangingPunct="1">
        <a:spcBef>
          <a:spcPct val="0"/>
        </a:spcBef>
        <a:buNone/>
        <a:defRPr sz="3600" b="0" kern="1200">
          <a:solidFill>
            <a:schemeClr val="accent3"/>
          </a:solidFill>
          <a:latin typeface="+mj-lt"/>
          <a:ea typeface="+mj-ea"/>
          <a:cs typeface="+mj-cs"/>
        </a:defRPr>
      </a:lvl1pPr>
    </p:titleStyle>
    <p:bodyStyle>
      <a:lvl1pPr marL="216000" indent="-216000" algn="l" defTabSz="914400" rtl="0" eaLnBrk="1" latinLnBrk="0" hangingPunct="1">
        <a:lnSpc>
          <a:spcPct val="90000"/>
        </a:lnSpc>
        <a:spcBef>
          <a:spcPts val="600"/>
        </a:spcBef>
        <a:buFont typeface="Arial" pitchFamily="34" charset="0"/>
        <a:buChar char="•"/>
        <a:defRPr sz="2400" kern="1200">
          <a:solidFill>
            <a:schemeClr val="tx1"/>
          </a:solidFill>
          <a:latin typeface="+mn-lt"/>
          <a:ea typeface="+mn-ea"/>
          <a:cs typeface="+mn-cs"/>
        </a:defRPr>
      </a:lvl1pPr>
      <a:lvl2pPr marL="396000" indent="-180000" algn="l" defTabSz="914400" rtl="0" eaLnBrk="1" latinLnBrk="0" hangingPunct="1">
        <a:lnSpc>
          <a:spcPct val="90000"/>
        </a:lnSpc>
        <a:spcBef>
          <a:spcPts val="600"/>
        </a:spcBef>
        <a:buFont typeface="Arial" panose="020B0604020202020204" pitchFamily="34" charset="0"/>
        <a:buChar char="•"/>
        <a:defRPr sz="2000" kern="1200">
          <a:solidFill>
            <a:schemeClr val="tx1"/>
          </a:solidFill>
          <a:latin typeface="+mn-lt"/>
          <a:ea typeface="+mn-ea"/>
          <a:cs typeface="+mn-cs"/>
        </a:defRPr>
      </a:lvl2pPr>
      <a:lvl3pPr marL="648000" indent="-216000" algn="l" defTabSz="914400" rtl="0" eaLnBrk="1" latinLnBrk="0" hangingPunct="1">
        <a:lnSpc>
          <a:spcPct val="90000"/>
        </a:lnSpc>
        <a:spcBef>
          <a:spcPts val="600"/>
        </a:spcBef>
        <a:buFont typeface="Calibri" pitchFamily="34" charset="0"/>
        <a:buChar char="–"/>
        <a:defRPr sz="2000" kern="1200">
          <a:solidFill>
            <a:schemeClr val="tx1"/>
          </a:solidFill>
          <a:latin typeface="+mn-lt"/>
          <a:ea typeface="+mn-ea"/>
          <a:cs typeface="+mn-cs"/>
        </a:defRPr>
      </a:lvl3pPr>
      <a:lvl4pPr marL="864000" indent="-216000" algn="l" defTabSz="914400" rtl="0" eaLnBrk="1" latinLnBrk="0" hangingPunct="1">
        <a:lnSpc>
          <a:spcPct val="90000"/>
        </a:lnSpc>
        <a:spcBef>
          <a:spcPts val="600"/>
        </a:spcBef>
        <a:buFont typeface="Calibri" pitchFamily="34" charset="0"/>
        <a:buChar char="–"/>
        <a:defRPr sz="2000" kern="1200">
          <a:solidFill>
            <a:schemeClr val="tx1"/>
          </a:solidFill>
          <a:latin typeface="+mn-lt"/>
          <a:ea typeface="+mn-ea"/>
          <a:cs typeface="+mn-cs"/>
        </a:defRPr>
      </a:lvl4pPr>
      <a:lvl5pPr marL="1080000" indent="-216000" algn="l" defTabSz="914400" rtl="0" eaLnBrk="1" latinLnBrk="0" hangingPunct="1">
        <a:lnSpc>
          <a:spcPct val="90000"/>
        </a:lnSpc>
        <a:spcBef>
          <a:spcPts val="600"/>
        </a:spcBef>
        <a:buFont typeface="Calibri" pitchFamily="34" charset="0"/>
        <a:buChar char="•"/>
        <a:tabLst/>
        <a:defRPr sz="1800" kern="1200">
          <a:solidFill>
            <a:schemeClr val="accent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1520" y="242243"/>
            <a:ext cx="8640960" cy="639365"/>
          </a:xfrm>
          <a:prstGeom prst="rect">
            <a:avLst/>
          </a:prstGeom>
        </p:spPr>
        <p:txBody>
          <a:bodyPr vert="horz" lIns="0" tIns="0" rIns="0" bIns="0" rtlCol="0" anchor="t" anchorCtr="0">
            <a:normAutofit/>
          </a:bodyPr>
          <a:lstStyle/>
          <a:p>
            <a:r>
              <a:rPr lang="en-US"/>
              <a:t>Click to edit Master title style</a:t>
            </a:r>
            <a:endParaRPr lang="en-AU"/>
          </a:p>
        </p:txBody>
      </p:sp>
      <p:sp>
        <p:nvSpPr>
          <p:cNvPr id="3" name="Text Placeholder 2"/>
          <p:cNvSpPr>
            <a:spLocks noGrp="1"/>
          </p:cNvSpPr>
          <p:nvPr>
            <p:ph type="body" idx="1"/>
          </p:nvPr>
        </p:nvSpPr>
        <p:spPr>
          <a:xfrm>
            <a:off x="251522" y="987573"/>
            <a:ext cx="8640958" cy="3574285"/>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Footer Placeholder 4"/>
          <p:cNvSpPr>
            <a:spLocks noGrp="1"/>
          </p:cNvSpPr>
          <p:nvPr>
            <p:ph type="ftr" sz="quarter" idx="3"/>
          </p:nvPr>
        </p:nvSpPr>
        <p:spPr>
          <a:xfrm>
            <a:off x="601370" y="4878250"/>
            <a:ext cx="6083845" cy="93206"/>
          </a:xfrm>
          <a:prstGeom prst="rect">
            <a:avLst/>
          </a:prstGeom>
        </p:spPr>
        <p:txBody>
          <a:bodyPr vert="horz" lIns="0" tIns="0" rIns="0" bIns="0" rtlCol="0" anchor="ctr"/>
          <a:lstStyle>
            <a:lvl1pPr algn="l">
              <a:defRPr sz="900">
                <a:solidFill>
                  <a:schemeClr val="accent3"/>
                </a:solidFill>
              </a:defRPr>
            </a:lvl1pPr>
          </a:lstStyle>
          <a:p>
            <a:r>
              <a:rPr lang="en-AU"/>
              <a:t>Presentation title  |  Presenter name</a:t>
            </a:r>
          </a:p>
        </p:txBody>
      </p:sp>
      <p:sp>
        <p:nvSpPr>
          <p:cNvPr id="18" name="Slide Number Placeholder 17"/>
          <p:cNvSpPr>
            <a:spLocks noGrp="1"/>
          </p:cNvSpPr>
          <p:nvPr>
            <p:ph type="sldNum" sz="quarter" idx="4"/>
          </p:nvPr>
        </p:nvSpPr>
        <p:spPr>
          <a:xfrm>
            <a:off x="253577" y="4878250"/>
            <a:ext cx="288789" cy="95510"/>
          </a:xfrm>
          <a:prstGeom prst="rect">
            <a:avLst/>
          </a:prstGeom>
        </p:spPr>
        <p:txBody>
          <a:bodyPr vert="horz" lIns="0" tIns="0" rIns="0" bIns="0" rtlCol="0" anchor="ctr"/>
          <a:lstStyle>
            <a:lvl1pPr algn="r">
              <a:defRPr sz="900">
                <a:solidFill>
                  <a:schemeClr val="accent3"/>
                </a:solidFill>
              </a:defRPr>
            </a:lvl1pPr>
          </a:lstStyle>
          <a:p>
            <a:fld id="{2ABE124A-B5C5-46E0-B944-45307B126769}" type="slidenum">
              <a:rPr lang="en-AU" smtClean="0"/>
              <a:pPr/>
              <a:t>‹#›</a:t>
            </a:fld>
            <a:r>
              <a:rPr lang="en-AU"/>
              <a:t>  |</a:t>
            </a:r>
          </a:p>
        </p:txBody>
      </p:sp>
      <p:sp>
        <p:nvSpPr>
          <p:cNvPr id="36" name="AutoShape 4"/>
          <p:cNvSpPr>
            <a:spLocks noChangeAspect="1" noChangeArrowheads="1" noTextEdit="1"/>
          </p:cNvSpPr>
          <p:nvPr userDrawn="1"/>
        </p:nvSpPr>
        <p:spPr bwMode="auto">
          <a:xfrm>
            <a:off x="3178" y="2494956"/>
            <a:ext cx="9161463" cy="601265"/>
          </a:xfrm>
          <a:prstGeom prst="rect">
            <a:avLst/>
          </a:prstGeom>
          <a:noFill/>
          <a:ln>
            <a:noFill/>
          </a:ln>
        </p:spPr>
        <p:txBody>
          <a:bodyPr/>
          <a:lstStyle/>
          <a:p>
            <a:pPr>
              <a:defRPr/>
            </a:pPr>
            <a:endParaRPr lang="en-AU"/>
          </a:p>
        </p:txBody>
      </p:sp>
      <p:sp>
        <p:nvSpPr>
          <p:cNvPr id="38" name="Rectangle 7"/>
          <p:cNvSpPr>
            <a:spLocks noChangeArrowheads="1"/>
          </p:cNvSpPr>
          <p:nvPr userDrawn="1"/>
        </p:nvSpPr>
        <p:spPr bwMode="auto">
          <a:xfrm>
            <a:off x="12701" y="2728318"/>
            <a:ext cx="9142412" cy="367903"/>
          </a:xfrm>
          <a:prstGeom prst="rect">
            <a:avLst/>
          </a:prstGeom>
          <a:noFill/>
          <a:ln>
            <a:noFill/>
          </a:ln>
        </p:spPr>
        <p:txBody>
          <a:bodyPr/>
          <a:lstStyle/>
          <a:p>
            <a:pPr>
              <a:defRPr/>
            </a:pPr>
            <a:endParaRPr lang="en-AU"/>
          </a:p>
        </p:txBody>
      </p:sp>
      <p:sp>
        <p:nvSpPr>
          <p:cNvPr id="44" name="Rectangle 84"/>
          <p:cNvSpPr>
            <a:spLocks noChangeArrowheads="1"/>
          </p:cNvSpPr>
          <p:nvPr/>
        </p:nvSpPr>
        <p:spPr bwMode="auto">
          <a:xfrm>
            <a:off x="1591" y="2719984"/>
            <a:ext cx="9167813" cy="408385"/>
          </a:xfrm>
          <a:prstGeom prst="rect">
            <a:avLst/>
          </a:prstGeom>
          <a:noFill/>
          <a:ln w="9525">
            <a:noFill/>
            <a:miter lim="800000"/>
            <a:headEnd/>
            <a:tailEnd/>
          </a:ln>
        </p:spPr>
        <p:txBody>
          <a:bodyPr/>
          <a:lstStyle/>
          <a:p>
            <a:pPr>
              <a:defRPr/>
            </a:pPr>
            <a:endParaRPr lang="en-US"/>
          </a:p>
        </p:txBody>
      </p:sp>
      <p:pic>
        <p:nvPicPr>
          <p:cNvPr id="10" name="Picture 9">
            <a:extLst>
              <a:ext uri="{FF2B5EF4-FFF2-40B4-BE49-F238E27FC236}">
                <a16:creationId xmlns:a16="http://schemas.microsoft.com/office/drawing/2014/main" id="{5D46349F-4F50-4446-8BA9-4263776EBB91}"/>
              </a:ext>
            </a:extLst>
          </p:cNvPr>
          <p:cNvPicPr>
            <a:picLocks noChangeAspect="1"/>
          </p:cNvPicPr>
          <p:nvPr userDrawn="1"/>
        </p:nvPicPr>
        <p:blipFill>
          <a:blip r:embed="rId17" cstate="print">
            <a:extLst>
              <a:ext uri="{28A0092B-C50C-407E-A947-70E740481C1C}">
                <a14:useLocalDpi xmlns:a14="http://schemas.microsoft.com/office/drawing/2010/main"/>
              </a:ext>
            </a:extLst>
          </a:blip>
          <a:stretch>
            <a:fillRect/>
          </a:stretch>
        </p:blipFill>
        <p:spPr>
          <a:xfrm>
            <a:off x="7882858" y="4709569"/>
            <a:ext cx="1010317" cy="232078"/>
          </a:xfrm>
          <a:prstGeom prst="rect">
            <a:avLst/>
          </a:prstGeom>
        </p:spPr>
      </p:pic>
    </p:spTree>
    <p:extLst>
      <p:ext uri="{BB962C8B-B14F-4D97-AF65-F5344CB8AC3E}">
        <p14:creationId xmlns:p14="http://schemas.microsoft.com/office/powerpoint/2010/main" val="2343220655"/>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 id="2147483742" r:id="rId13"/>
    <p:sldLayoutId id="2147483743" r:id="rId14"/>
    <p:sldLayoutId id="2147483744" r:id="rId15"/>
  </p:sldLayoutIdLst>
  <p:hf sldNum="0" hdr="0" ftr="0" dt="0"/>
  <p:txStyles>
    <p:titleStyle>
      <a:lvl1pPr algn="l" defTabSz="914400" rtl="0" eaLnBrk="1" latinLnBrk="0" hangingPunct="1">
        <a:spcBef>
          <a:spcPct val="0"/>
        </a:spcBef>
        <a:buNone/>
        <a:defRPr sz="3600" b="0" kern="1200">
          <a:solidFill>
            <a:schemeClr val="accent3"/>
          </a:solidFill>
          <a:latin typeface="+mj-lt"/>
          <a:ea typeface="+mj-ea"/>
          <a:cs typeface="+mj-cs"/>
        </a:defRPr>
      </a:lvl1pPr>
    </p:titleStyle>
    <p:bodyStyle>
      <a:lvl1pPr marL="216000" indent="-216000" algn="l" defTabSz="914400" rtl="0" eaLnBrk="1" latinLnBrk="0" hangingPunct="1">
        <a:lnSpc>
          <a:spcPct val="90000"/>
        </a:lnSpc>
        <a:spcBef>
          <a:spcPts val="600"/>
        </a:spcBef>
        <a:buFont typeface="Arial" pitchFamily="34" charset="0"/>
        <a:buChar char="•"/>
        <a:defRPr sz="2400" kern="1200">
          <a:solidFill>
            <a:schemeClr val="tx1"/>
          </a:solidFill>
          <a:latin typeface="+mn-lt"/>
          <a:ea typeface="+mn-ea"/>
          <a:cs typeface="+mn-cs"/>
        </a:defRPr>
      </a:lvl1pPr>
      <a:lvl2pPr marL="396000" indent="-180000" algn="l" defTabSz="914400" rtl="0" eaLnBrk="1" latinLnBrk="0" hangingPunct="1">
        <a:lnSpc>
          <a:spcPct val="90000"/>
        </a:lnSpc>
        <a:spcBef>
          <a:spcPts val="600"/>
        </a:spcBef>
        <a:buFont typeface="Arial" panose="020B0604020202020204" pitchFamily="34" charset="0"/>
        <a:buChar char="•"/>
        <a:defRPr sz="2000" kern="1200">
          <a:solidFill>
            <a:schemeClr val="tx1"/>
          </a:solidFill>
          <a:latin typeface="+mn-lt"/>
          <a:ea typeface="+mn-ea"/>
          <a:cs typeface="+mn-cs"/>
        </a:defRPr>
      </a:lvl2pPr>
      <a:lvl3pPr marL="648000" indent="-216000" algn="l" defTabSz="914400" rtl="0" eaLnBrk="1" latinLnBrk="0" hangingPunct="1">
        <a:lnSpc>
          <a:spcPct val="90000"/>
        </a:lnSpc>
        <a:spcBef>
          <a:spcPts val="600"/>
        </a:spcBef>
        <a:buFont typeface="Calibri" pitchFamily="34" charset="0"/>
        <a:buChar char="–"/>
        <a:defRPr sz="2000" kern="1200">
          <a:solidFill>
            <a:schemeClr val="tx1"/>
          </a:solidFill>
          <a:latin typeface="+mn-lt"/>
          <a:ea typeface="+mn-ea"/>
          <a:cs typeface="+mn-cs"/>
        </a:defRPr>
      </a:lvl3pPr>
      <a:lvl4pPr marL="864000" indent="-216000" algn="l" defTabSz="914400" rtl="0" eaLnBrk="1" latinLnBrk="0" hangingPunct="1">
        <a:lnSpc>
          <a:spcPct val="90000"/>
        </a:lnSpc>
        <a:spcBef>
          <a:spcPts val="600"/>
        </a:spcBef>
        <a:buFont typeface="Calibri" pitchFamily="34" charset="0"/>
        <a:buChar char="–"/>
        <a:defRPr sz="2000" kern="1200">
          <a:solidFill>
            <a:schemeClr val="tx1"/>
          </a:solidFill>
          <a:latin typeface="+mn-lt"/>
          <a:ea typeface="+mn-ea"/>
          <a:cs typeface="+mn-cs"/>
        </a:defRPr>
      </a:lvl4pPr>
      <a:lvl5pPr marL="1080000" indent="-216000" algn="l" defTabSz="914400" rtl="0" eaLnBrk="1" latinLnBrk="0" hangingPunct="1">
        <a:lnSpc>
          <a:spcPct val="90000"/>
        </a:lnSpc>
        <a:spcBef>
          <a:spcPts val="600"/>
        </a:spcBef>
        <a:buFont typeface="Calibri" pitchFamily="34" charset="0"/>
        <a:buChar char="•"/>
        <a:tabLst/>
        <a:defRPr sz="1800" kern="1200">
          <a:solidFill>
            <a:schemeClr val="accent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602">
          <p15:clr>
            <a:srgbClr val="F26B43"/>
          </p15:clr>
        </p15:guide>
        <p15:guide id="2" orient="horz" pos="3162">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22.xml"/><Relationship Id="rId4" Type="http://schemas.openxmlformats.org/officeDocument/2006/relationships/hyperlink" Target="https://research.csiro.au/xt/workshops/target-2023-workshop-a-practical-guide-to-exploration-hydrogeochemistry/" TargetMode="External"/></Relationships>
</file>

<file path=ppt/slides/_rels/slide10.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32.jpeg"/><Relationship Id="rId7" Type="http://schemas.openxmlformats.org/officeDocument/2006/relationships/image" Target="../media/image36.jpeg"/><Relationship Id="rId2" Type="http://schemas.openxmlformats.org/officeDocument/2006/relationships/image" Target="../media/image31.jpeg"/><Relationship Id="rId1" Type="http://schemas.openxmlformats.org/officeDocument/2006/relationships/slideLayout" Target="../slideLayouts/slideLayout23.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 Id="rId9" Type="http://schemas.openxmlformats.org/officeDocument/2006/relationships/image" Target="../media/image38.jpeg"/></Relationships>
</file>

<file path=ppt/slides/_rels/slide100.xml.rels><?xml version="1.0" encoding="UTF-8" standalone="yes"?>
<Relationships xmlns="http://schemas.openxmlformats.org/package/2006/relationships"><Relationship Id="rId3" Type="http://schemas.openxmlformats.org/officeDocument/2006/relationships/image" Target="../media/image189.jpeg"/><Relationship Id="rId2" Type="http://schemas.openxmlformats.org/officeDocument/2006/relationships/notesSlide" Target="../notesSlides/notesSlide25.xml"/><Relationship Id="rId1" Type="http://schemas.openxmlformats.org/officeDocument/2006/relationships/slideLayout" Target="../slideLayouts/slideLayout32.xml"/><Relationship Id="rId5" Type="http://schemas.openxmlformats.org/officeDocument/2006/relationships/image" Target="../media/image191.jpeg"/><Relationship Id="rId4" Type="http://schemas.openxmlformats.org/officeDocument/2006/relationships/image" Target="../media/image190.jpe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105.xml.rels><?xml version="1.0" encoding="UTF-8" standalone="yes"?>
<Relationships xmlns="http://schemas.openxmlformats.org/package/2006/relationships"><Relationship Id="rId3" Type="http://schemas.openxmlformats.org/officeDocument/2006/relationships/image" Target="../media/image193.tiff"/><Relationship Id="rId2" Type="http://schemas.openxmlformats.org/officeDocument/2006/relationships/image" Target="../media/image192.jpeg"/><Relationship Id="rId1" Type="http://schemas.openxmlformats.org/officeDocument/2006/relationships/slideLayout" Target="../slideLayouts/slideLayout13.xml"/><Relationship Id="rId4" Type="http://schemas.openxmlformats.org/officeDocument/2006/relationships/image" Target="../media/image194.tiff"/></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7.xml.rels><?xml version="1.0" encoding="UTF-8" standalone="yes"?>
<Relationships xmlns="http://schemas.openxmlformats.org/package/2006/relationships"><Relationship Id="rId8" Type="http://schemas.openxmlformats.org/officeDocument/2006/relationships/image" Target="../media/image195.png"/><Relationship Id="rId3" Type="http://schemas.openxmlformats.org/officeDocument/2006/relationships/diagramLayout" Target="../diagrams/layout8.xml"/><Relationship Id="rId7" Type="http://schemas.openxmlformats.org/officeDocument/2006/relationships/image" Target="../media/image100.png"/><Relationship Id="rId2" Type="http://schemas.openxmlformats.org/officeDocument/2006/relationships/diagramData" Target="../diagrams/data8.xml"/><Relationship Id="rId1" Type="http://schemas.openxmlformats.org/officeDocument/2006/relationships/slideLayout" Target="../slideLayouts/slideLayout4.xml"/><Relationship Id="rId6" Type="http://schemas.microsoft.com/office/2007/relationships/diagramDrawing" Target="../diagrams/drawing8.xml"/><Relationship Id="rId11" Type="http://schemas.openxmlformats.org/officeDocument/2006/relationships/image" Target="../media/image127.png"/><Relationship Id="rId5" Type="http://schemas.openxmlformats.org/officeDocument/2006/relationships/diagramColors" Target="../diagrams/colors8.xml"/><Relationship Id="rId10" Type="http://schemas.openxmlformats.org/officeDocument/2006/relationships/image" Target="../media/image197.jpeg"/><Relationship Id="rId4" Type="http://schemas.openxmlformats.org/officeDocument/2006/relationships/diagramQuickStyle" Target="../diagrams/quickStyle8.xml"/><Relationship Id="rId9" Type="http://schemas.openxmlformats.org/officeDocument/2006/relationships/image" Target="../media/image196.png"/></Relationships>
</file>

<file path=ppt/slides/_rels/slide108.xml.rels><?xml version="1.0" encoding="UTF-8" standalone="yes"?>
<Relationships xmlns="http://schemas.openxmlformats.org/package/2006/relationships"><Relationship Id="rId3" Type="http://schemas.openxmlformats.org/officeDocument/2006/relationships/hyperlink" Target="mailto:Alex.Hunt@csiro.au" TargetMode="External"/><Relationship Id="rId2" Type="http://schemas.openxmlformats.org/officeDocument/2006/relationships/hyperlink" Target="mailto:Nathan.Reid@csiro.au" TargetMode="External"/><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3.xml"/><Relationship Id="rId4" Type="http://schemas.openxmlformats.org/officeDocument/2006/relationships/image" Target="../media/image41.jpeg"/></Relationships>
</file>

<file path=ppt/slides/_rels/slide1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3.xml"/><Relationship Id="rId4" Type="http://schemas.openxmlformats.org/officeDocument/2006/relationships/image" Target="../media/image44.jpeg"/></Relationships>
</file>

<file path=ppt/slides/_rels/slide13.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4.xml"/><Relationship Id="rId1" Type="http://schemas.openxmlformats.org/officeDocument/2006/relationships/slideLayout" Target="../slideLayouts/slideLayout29.xml"/><Relationship Id="rId6" Type="http://schemas.openxmlformats.org/officeDocument/2006/relationships/image" Target="../media/image49.png"/><Relationship Id="rId5" Type="http://schemas.openxmlformats.org/officeDocument/2006/relationships/image" Target="../media/image48.jpeg"/><Relationship Id="rId4" Type="http://schemas.openxmlformats.org/officeDocument/2006/relationships/image" Target="../media/image47.png"/></Relationships>
</file>

<file path=ppt/slides/_rels/slide1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emf"/><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png"/><Relationship Id="rId1" Type="http://schemas.openxmlformats.org/officeDocument/2006/relationships/slideLayout" Target="../slideLayouts/slideLayout24.xml"/><Relationship Id="rId5" Type="http://schemas.openxmlformats.org/officeDocument/2006/relationships/image" Target="../media/image59.jpeg"/><Relationship Id="rId4" Type="http://schemas.openxmlformats.org/officeDocument/2006/relationships/image" Target="../media/image58.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9.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36.xml"/></Relationships>
</file>

<file path=ppt/slides/_rels/slide20.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70.png"/><Relationship Id="rId18" Type="http://schemas.openxmlformats.org/officeDocument/2006/relationships/image" Target="../media/image75.png"/><Relationship Id="rId3" Type="http://schemas.openxmlformats.org/officeDocument/2006/relationships/image" Target="../media/image60.png"/><Relationship Id="rId21" Type="http://schemas.openxmlformats.org/officeDocument/2006/relationships/image" Target="../media/image78.png"/><Relationship Id="rId7" Type="http://schemas.openxmlformats.org/officeDocument/2006/relationships/image" Target="../media/image64.png"/><Relationship Id="rId12" Type="http://schemas.openxmlformats.org/officeDocument/2006/relationships/image" Target="../media/image69.png"/><Relationship Id="rId17" Type="http://schemas.openxmlformats.org/officeDocument/2006/relationships/image" Target="../media/image74.png"/><Relationship Id="rId2" Type="http://schemas.openxmlformats.org/officeDocument/2006/relationships/notesSlide" Target="../notesSlides/notesSlide6.xml"/><Relationship Id="rId16" Type="http://schemas.openxmlformats.org/officeDocument/2006/relationships/image" Target="../media/image73.png"/><Relationship Id="rId20" Type="http://schemas.openxmlformats.org/officeDocument/2006/relationships/image" Target="../media/image77.png"/><Relationship Id="rId1" Type="http://schemas.openxmlformats.org/officeDocument/2006/relationships/slideLayout" Target="../slideLayouts/slideLayout30.xml"/><Relationship Id="rId6" Type="http://schemas.openxmlformats.org/officeDocument/2006/relationships/image" Target="../media/image63.png"/><Relationship Id="rId11" Type="http://schemas.openxmlformats.org/officeDocument/2006/relationships/image" Target="../media/image68.png"/><Relationship Id="rId5" Type="http://schemas.openxmlformats.org/officeDocument/2006/relationships/image" Target="../media/image62.jpeg"/><Relationship Id="rId15" Type="http://schemas.openxmlformats.org/officeDocument/2006/relationships/image" Target="../media/image72.jpeg"/><Relationship Id="rId10" Type="http://schemas.openxmlformats.org/officeDocument/2006/relationships/image" Target="../media/image67.png"/><Relationship Id="rId19" Type="http://schemas.openxmlformats.org/officeDocument/2006/relationships/image" Target="../media/image76.jpeg"/><Relationship Id="rId4" Type="http://schemas.openxmlformats.org/officeDocument/2006/relationships/image" Target="../media/image61.png"/><Relationship Id="rId9" Type="http://schemas.openxmlformats.org/officeDocument/2006/relationships/image" Target="../media/image66.jpeg"/><Relationship Id="rId14" Type="http://schemas.openxmlformats.org/officeDocument/2006/relationships/image" Target="../media/image71.png"/><Relationship Id="rId22" Type="http://schemas.openxmlformats.org/officeDocument/2006/relationships/image" Target="../media/image79.png"/></Relationships>
</file>

<file path=ppt/slides/_rels/slide2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7.xml"/><Relationship Id="rId1" Type="http://schemas.openxmlformats.org/officeDocument/2006/relationships/slideLayout" Target="../slideLayouts/slideLayout40.xml"/></Relationships>
</file>

<file path=ppt/slides/_rels/slide22.xml.rels><?xml version="1.0" encoding="UTF-8" standalone="yes"?>
<Relationships xmlns="http://schemas.openxmlformats.org/package/2006/relationships"><Relationship Id="rId3" Type="http://schemas.openxmlformats.org/officeDocument/2006/relationships/hyperlink" Target="https://zenodo.org/record/4616766" TargetMode="External"/><Relationship Id="rId2" Type="http://schemas.openxmlformats.org/officeDocument/2006/relationships/notesSlide" Target="../notesSlides/notesSlide8.xml"/><Relationship Id="rId1" Type="http://schemas.openxmlformats.org/officeDocument/2006/relationships/slideLayout" Target="../slideLayouts/slideLayout41.xml"/></Relationships>
</file>

<file path=ppt/slides/_rels/slide23.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9.xml"/><Relationship Id="rId1" Type="http://schemas.openxmlformats.org/officeDocument/2006/relationships/slideLayout" Target="../slideLayouts/slideLayout41.xml"/><Relationship Id="rId4" Type="http://schemas.openxmlformats.org/officeDocument/2006/relationships/image" Target="../media/image82.jpeg"/></Relationships>
</file>

<file path=ppt/slides/_rels/slide24.xml.rels><?xml version="1.0" encoding="UTF-8" standalone="yes"?>
<Relationships xmlns="http://schemas.openxmlformats.org/package/2006/relationships"><Relationship Id="rId3" Type="http://schemas.openxmlformats.org/officeDocument/2006/relationships/hyperlink" Target="mailto:info@faims.edu.au" TargetMode="External"/><Relationship Id="rId7" Type="http://schemas.openxmlformats.org/officeDocument/2006/relationships/hyperlink" Target="https://zenodo.org/communities/faims/?page=1&amp;size=20" TargetMode="External"/><Relationship Id="rId2" Type="http://schemas.openxmlformats.org/officeDocument/2006/relationships/notesSlide" Target="../notesSlides/notesSlide10.xml"/><Relationship Id="rId1" Type="http://schemas.openxmlformats.org/officeDocument/2006/relationships/slideLayout" Target="../slideLayouts/slideLayout40.xml"/><Relationship Id="rId6" Type="http://schemas.openxmlformats.org/officeDocument/2006/relationships/hyperlink" Target="https://osf.io/mqk45/" TargetMode="External"/><Relationship Id="rId5" Type="http://schemas.openxmlformats.org/officeDocument/2006/relationships/hyperlink" Target="https://github.com/faims" TargetMode="External"/><Relationship Id="rId4" Type="http://schemas.openxmlformats.org/officeDocument/2006/relationships/hyperlink" Target="http://faims.edu.au/"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3" Type="http://schemas.openxmlformats.org/officeDocument/2006/relationships/image" Target="../media/image84.svg"/><Relationship Id="rId2" Type="http://schemas.openxmlformats.org/officeDocument/2006/relationships/image" Target="../media/image83.png"/><Relationship Id="rId1" Type="http://schemas.openxmlformats.org/officeDocument/2006/relationships/slideLayout" Target="../slideLayouts/slideLayout32.xml"/><Relationship Id="rId6" Type="http://schemas.openxmlformats.org/officeDocument/2006/relationships/image" Target="../media/image22.jpeg"/><Relationship Id="rId5" Type="http://schemas.openxmlformats.org/officeDocument/2006/relationships/image" Target="../media/image18.jpeg"/><Relationship Id="rId4" Type="http://schemas.openxmlformats.org/officeDocument/2006/relationships/image" Target="../media/image85.png"/></Relationships>
</file>

<file path=ppt/slides/_rels/slide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3" Type="http://schemas.openxmlformats.org/officeDocument/2006/relationships/image" Target="../media/image86.wmf"/><Relationship Id="rId2" Type="http://schemas.openxmlformats.org/officeDocument/2006/relationships/oleObject" Target="../embeddings/oleObject1.bin"/><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3" Type="http://schemas.openxmlformats.org/officeDocument/2006/relationships/image" Target="../media/image87.wmf"/><Relationship Id="rId2" Type="http://schemas.openxmlformats.org/officeDocument/2006/relationships/oleObject" Target="../embeddings/oleObject2.bin"/><Relationship Id="rId1" Type="http://schemas.openxmlformats.org/officeDocument/2006/relationships/slideLayout" Target="../slideLayouts/slideLayout24.xml"/><Relationship Id="rId5" Type="http://schemas.openxmlformats.org/officeDocument/2006/relationships/image" Target="../media/image89.png"/><Relationship Id="rId4" Type="http://schemas.openxmlformats.org/officeDocument/2006/relationships/image" Target="../media/image88.png"/></Relationships>
</file>

<file path=ppt/slides/_rels/slide3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24.xml"/><Relationship Id="rId4" Type="http://schemas.openxmlformats.org/officeDocument/2006/relationships/image" Target="../media/image91.png"/></Relationships>
</file>

<file path=ppt/slides/_rels/slide38.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4.xml"/></Relationships>
</file>

<file path=ppt/slides/_rels/slide40.xml.rels><?xml version="1.0" encoding="UTF-8" standalone="yes"?>
<Relationships xmlns="http://schemas.openxmlformats.org/package/2006/relationships"><Relationship Id="rId8" Type="http://schemas.openxmlformats.org/officeDocument/2006/relationships/image" Target="../media/image94.png"/><Relationship Id="rId13" Type="http://schemas.openxmlformats.org/officeDocument/2006/relationships/diagramLayout" Target="../diagrams/layout3.xml"/><Relationship Id="rId3" Type="http://schemas.openxmlformats.org/officeDocument/2006/relationships/diagramData" Target="../diagrams/data2.xml"/><Relationship Id="rId7" Type="http://schemas.microsoft.com/office/2007/relationships/diagramDrawing" Target="../diagrams/drawing2.xml"/><Relationship Id="rId12" Type="http://schemas.openxmlformats.org/officeDocument/2006/relationships/diagramData" Target="../diagrams/data3.xml"/><Relationship Id="rId2" Type="http://schemas.openxmlformats.org/officeDocument/2006/relationships/image" Target="../media/image93.png"/><Relationship Id="rId16" Type="http://schemas.microsoft.com/office/2007/relationships/diagramDrawing" Target="../diagrams/drawing3.xml"/><Relationship Id="rId1" Type="http://schemas.openxmlformats.org/officeDocument/2006/relationships/slideLayout" Target="../slideLayouts/slideLayout9.xml"/><Relationship Id="rId6" Type="http://schemas.openxmlformats.org/officeDocument/2006/relationships/diagramColors" Target="../diagrams/colors2.xml"/><Relationship Id="rId11" Type="http://schemas.openxmlformats.org/officeDocument/2006/relationships/image" Target="../media/image97.svg"/><Relationship Id="rId5" Type="http://schemas.openxmlformats.org/officeDocument/2006/relationships/diagramQuickStyle" Target="../diagrams/quickStyle2.xml"/><Relationship Id="rId15" Type="http://schemas.openxmlformats.org/officeDocument/2006/relationships/diagramColors" Target="../diagrams/colors3.xml"/><Relationship Id="rId10" Type="http://schemas.openxmlformats.org/officeDocument/2006/relationships/image" Target="../media/image96.png"/><Relationship Id="rId4" Type="http://schemas.openxmlformats.org/officeDocument/2006/relationships/diagramLayout" Target="../diagrams/layout2.xml"/><Relationship Id="rId9" Type="http://schemas.openxmlformats.org/officeDocument/2006/relationships/image" Target="../media/image95.svg"/><Relationship Id="rId14" Type="http://schemas.openxmlformats.org/officeDocument/2006/relationships/diagramQuickStyle" Target="../diagrams/quickStyle3.xml"/></Relationships>
</file>

<file path=ppt/slides/_rels/slide41.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98.png"/><Relationship Id="rId7" Type="http://schemas.openxmlformats.org/officeDocument/2006/relationships/diagramQuickStyle" Target="../diagrams/quickStyle4.xml"/><Relationship Id="rId2" Type="http://schemas.openxmlformats.org/officeDocument/2006/relationships/notesSlide" Target="../notesSlides/notesSlide11.xml"/><Relationship Id="rId1" Type="http://schemas.openxmlformats.org/officeDocument/2006/relationships/slideLayout" Target="../slideLayouts/slideLayout29.xml"/><Relationship Id="rId6" Type="http://schemas.openxmlformats.org/officeDocument/2006/relationships/diagramLayout" Target="../diagrams/layout4.xml"/><Relationship Id="rId5" Type="http://schemas.openxmlformats.org/officeDocument/2006/relationships/diagramData" Target="../diagrams/data4.xml"/><Relationship Id="rId10" Type="http://schemas.openxmlformats.org/officeDocument/2006/relationships/image" Target="../media/image100.png"/><Relationship Id="rId4" Type="http://schemas.openxmlformats.org/officeDocument/2006/relationships/image" Target="../media/image99.svg"/><Relationship Id="rId9" Type="http://schemas.microsoft.com/office/2007/relationships/diagramDrawing" Target="../diagrams/drawing4.xml"/></Relationships>
</file>

<file path=ppt/slides/_rels/slide42.xml.rels><?xml version="1.0" encoding="UTF-8" standalone="yes"?>
<Relationships xmlns="http://schemas.openxmlformats.org/package/2006/relationships"><Relationship Id="rId8" Type="http://schemas.openxmlformats.org/officeDocument/2006/relationships/image" Target="../media/image101.png"/><Relationship Id="rId13" Type="http://schemas.openxmlformats.org/officeDocument/2006/relationships/image" Target="../media/image106.svg"/><Relationship Id="rId3" Type="http://schemas.openxmlformats.org/officeDocument/2006/relationships/diagramData" Target="../diagrams/data5.xml"/><Relationship Id="rId7" Type="http://schemas.microsoft.com/office/2007/relationships/diagramDrawing" Target="../diagrams/drawing5.xml"/><Relationship Id="rId12" Type="http://schemas.openxmlformats.org/officeDocument/2006/relationships/image" Target="../media/image105.png"/><Relationship Id="rId2" Type="http://schemas.openxmlformats.org/officeDocument/2006/relationships/notesSlide" Target="../notesSlides/notesSlide12.xml"/><Relationship Id="rId1" Type="http://schemas.openxmlformats.org/officeDocument/2006/relationships/slideLayout" Target="../slideLayouts/slideLayout24.xml"/><Relationship Id="rId6" Type="http://schemas.openxmlformats.org/officeDocument/2006/relationships/diagramColors" Target="../diagrams/colors5.xml"/><Relationship Id="rId11" Type="http://schemas.openxmlformats.org/officeDocument/2006/relationships/image" Target="../media/image104.svg"/><Relationship Id="rId5" Type="http://schemas.openxmlformats.org/officeDocument/2006/relationships/diagramQuickStyle" Target="../diagrams/quickStyle5.xml"/><Relationship Id="rId15" Type="http://schemas.openxmlformats.org/officeDocument/2006/relationships/image" Target="../media/image108.svg"/><Relationship Id="rId10" Type="http://schemas.openxmlformats.org/officeDocument/2006/relationships/image" Target="../media/image103.png"/><Relationship Id="rId4" Type="http://schemas.openxmlformats.org/officeDocument/2006/relationships/diagramLayout" Target="../diagrams/layout5.xml"/><Relationship Id="rId9" Type="http://schemas.openxmlformats.org/officeDocument/2006/relationships/image" Target="../media/image102.svg"/><Relationship Id="rId14" Type="http://schemas.openxmlformats.org/officeDocument/2006/relationships/image" Target="../media/image107.png"/></Relationships>
</file>

<file path=ppt/slides/_rels/slide43.xml.rels><?xml version="1.0" encoding="UTF-8" standalone="yes"?>
<Relationships xmlns="http://schemas.openxmlformats.org/package/2006/relationships"><Relationship Id="rId3" Type="http://schemas.openxmlformats.org/officeDocument/2006/relationships/image" Target="../media/image109.png"/><Relationship Id="rId7" Type="http://schemas.openxmlformats.org/officeDocument/2006/relationships/image" Target="../media/image113.png"/><Relationship Id="rId2" Type="http://schemas.openxmlformats.org/officeDocument/2006/relationships/notesSlide" Target="../notesSlides/notesSlide13.xml"/><Relationship Id="rId1" Type="http://schemas.openxmlformats.org/officeDocument/2006/relationships/slideLayout" Target="../slideLayouts/slideLayout29.xml"/><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image" Target="../media/image110.png"/></Relationships>
</file>

<file path=ppt/slides/_rels/slide44.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4.xml"/><Relationship Id="rId1" Type="http://schemas.openxmlformats.org/officeDocument/2006/relationships/slideLayout" Target="../slideLayouts/slideLayout29.xml"/></Relationships>
</file>

<file path=ppt/slides/_rels/slide45.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5.xml"/><Relationship Id="rId1" Type="http://schemas.openxmlformats.org/officeDocument/2006/relationships/slideLayout" Target="../slideLayouts/slideLayout29.xml"/><Relationship Id="rId4" Type="http://schemas.openxmlformats.org/officeDocument/2006/relationships/image" Target="../media/image116.png"/></Relationships>
</file>

<file path=ppt/slides/_rels/slide46.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117.png"/><Relationship Id="rId7" Type="http://schemas.openxmlformats.org/officeDocument/2006/relationships/diagramColors" Target="../diagrams/colors6.xml"/><Relationship Id="rId2" Type="http://schemas.openxmlformats.org/officeDocument/2006/relationships/notesSlide" Target="../notesSlides/notesSlide16.xml"/><Relationship Id="rId1" Type="http://schemas.openxmlformats.org/officeDocument/2006/relationships/slideLayout" Target="../slideLayouts/slideLayout29.xml"/><Relationship Id="rId6" Type="http://schemas.openxmlformats.org/officeDocument/2006/relationships/diagramQuickStyle" Target="../diagrams/quickStyle6.xml"/><Relationship Id="rId5" Type="http://schemas.openxmlformats.org/officeDocument/2006/relationships/diagramLayout" Target="../diagrams/layout6.xml"/><Relationship Id="rId10" Type="http://schemas.openxmlformats.org/officeDocument/2006/relationships/image" Target="../media/image119.png"/><Relationship Id="rId4" Type="http://schemas.openxmlformats.org/officeDocument/2006/relationships/diagramData" Target="../diagrams/data6.xml"/><Relationship Id="rId9" Type="http://schemas.openxmlformats.org/officeDocument/2006/relationships/image" Target="../media/image118.png"/></Relationships>
</file>

<file path=ppt/slides/_rels/slide47.xml.rels><?xml version="1.0" encoding="UTF-8" standalone="yes"?>
<Relationships xmlns="http://schemas.openxmlformats.org/package/2006/relationships"><Relationship Id="rId8" Type="http://schemas.openxmlformats.org/officeDocument/2006/relationships/diagramColors" Target="../diagrams/colors7.xml"/><Relationship Id="rId3" Type="http://schemas.openxmlformats.org/officeDocument/2006/relationships/image" Target="../media/image120.png"/><Relationship Id="rId7" Type="http://schemas.openxmlformats.org/officeDocument/2006/relationships/diagramQuickStyle" Target="../diagrams/quickStyle7.xml"/><Relationship Id="rId2" Type="http://schemas.openxmlformats.org/officeDocument/2006/relationships/notesSlide" Target="../notesSlides/notesSlide17.xml"/><Relationship Id="rId1" Type="http://schemas.openxmlformats.org/officeDocument/2006/relationships/slideLayout" Target="../slideLayouts/slideLayout27.xml"/><Relationship Id="rId6" Type="http://schemas.openxmlformats.org/officeDocument/2006/relationships/diagramLayout" Target="../diagrams/layout7.xml"/><Relationship Id="rId11" Type="http://schemas.openxmlformats.org/officeDocument/2006/relationships/image" Target="../media/image95.svg"/><Relationship Id="rId5" Type="http://schemas.openxmlformats.org/officeDocument/2006/relationships/diagramData" Target="../diagrams/data7.xml"/><Relationship Id="rId10" Type="http://schemas.openxmlformats.org/officeDocument/2006/relationships/image" Target="../media/image94.png"/><Relationship Id="rId4" Type="http://schemas.microsoft.com/office/2007/relationships/hdphoto" Target="../media/hdphoto1.wdp"/><Relationship Id="rId9" Type="http://schemas.microsoft.com/office/2007/relationships/diagramDrawing" Target="../diagrams/drawing7.xml"/></Relationships>
</file>

<file path=ppt/slides/_rels/slide48.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8.xml"/><Relationship Id="rId1" Type="http://schemas.openxmlformats.org/officeDocument/2006/relationships/slideLayout" Target="../slideLayouts/slideLayout27.xml"/><Relationship Id="rId4" Type="http://schemas.openxmlformats.org/officeDocument/2006/relationships/image" Target="../media/image128.png"/></Relationships>
</file>

<file path=ppt/slides/_rels/slide49.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27.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27.xml"/></Relationships>
</file>

<file path=ppt/slides/_rels/slide51.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27.xml"/></Relationships>
</file>

<file path=ppt/slides/_rels/slide52.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slideLayout" Target="../slideLayouts/slideLayout27.xml"/></Relationships>
</file>

<file path=ppt/slides/_rels/slide53.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27.xml"/></Relationships>
</file>

<file path=ppt/slides/_rels/slide54.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29.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24.xml"/></Relationships>
</file>

<file path=ppt/slides/_rels/slide58.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image" Target="../media/image139.jpeg"/><Relationship Id="rId1" Type="http://schemas.openxmlformats.org/officeDocument/2006/relationships/slideLayout" Target="../slideLayouts/slideLayout24.xml"/><Relationship Id="rId4" Type="http://schemas.openxmlformats.org/officeDocument/2006/relationships/image" Target="../media/image141.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hyperlink" Target="https://www.youtube.com/watch?reload=9&amp;v=73iBM6zmoTs" TargetMode="External"/><Relationship Id="rId1" Type="http://schemas.openxmlformats.org/officeDocument/2006/relationships/slideLayout" Target="../slideLayouts/slideLayout24.xml"/></Relationships>
</file>

<file path=ppt/slides/_rels/slide60.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png"/><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png"/><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image" Target="../media/image147.jpeg"/><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2" Type="http://schemas.openxmlformats.org/officeDocument/2006/relationships/image" Target="../media/image149.wmf"/><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3" Type="http://schemas.openxmlformats.org/officeDocument/2006/relationships/image" Target="../media/image151.tiff"/><Relationship Id="rId2" Type="http://schemas.openxmlformats.org/officeDocument/2006/relationships/image" Target="../media/image150.emf"/><Relationship Id="rId1" Type="http://schemas.openxmlformats.org/officeDocument/2006/relationships/slideLayout" Target="../slideLayouts/slideLayout4.xml"/><Relationship Id="rId4" Type="http://schemas.openxmlformats.org/officeDocument/2006/relationships/image" Target="../media/image152.tiff"/></Relationships>
</file>

<file path=ppt/slides/_rels/slide68.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image" Target="../media/image153.jpeg"/><Relationship Id="rId1" Type="http://schemas.openxmlformats.org/officeDocument/2006/relationships/slideLayout" Target="../slideLayouts/slideLayout4.xml"/><Relationship Id="rId4" Type="http://schemas.openxmlformats.org/officeDocument/2006/relationships/image" Target="../media/image155.jpe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4.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2" Type="http://schemas.openxmlformats.org/officeDocument/2006/relationships/image" Target="../media/image157.wmf"/><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58.png"/><Relationship Id="rId1" Type="http://schemas.openxmlformats.org/officeDocument/2006/relationships/slideLayout" Target="../slideLayouts/slideLayout4.xml"/><Relationship Id="rId5" Type="http://schemas.openxmlformats.org/officeDocument/2006/relationships/image" Target="../media/image161.png"/><Relationship Id="rId4" Type="http://schemas.openxmlformats.org/officeDocument/2006/relationships/image" Target="../media/image160.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image" Target="../media/image162.jpeg"/><Relationship Id="rId1" Type="http://schemas.openxmlformats.org/officeDocument/2006/relationships/slideLayout" Target="../slideLayouts/slideLayout4.xml"/><Relationship Id="rId4" Type="http://schemas.openxmlformats.org/officeDocument/2006/relationships/image" Target="../media/image164.jpeg"/></Relationships>
</file>

<file path=ppt/slides/_rels/slide79.xml.rels><?xml version="1.0" encoding="UTF-8" standalone="yes"?>
<Relationships xmlns="http://schemas.openxmlformats.org/package/2006/relationships"><Relationship Id="rId8" Type="http://schemas.openxmlformats.org/officeDocument/2006/relationships/image" Target="../media/image171.png"/><Relationship Id="rId3" Type="http://schemas.openxmlformats.org/officeDocument/2006/relationships/image" Target="../media/image166.png"/><Relationship Id="rId7" Type="http://schemas.openxmlformats.org/officeDocument/2006/relationships/image" Target="../media/image170.png"/><Relationship Id="rId2" Type="http://schemas.openxmlformats.org/officeDocument/2006/relationships/image" Target="../media/image165.png"/><Relationship Id="rId1" Type="http://schemas.openxmlformats.org/officeDocument/2006/relationships/slideLayout" Target="../slideLayouts/slideLayout4.xml"/><Relationship Id="rId6" Type="http://schemas.openxmlformats.org/officeDocument/2006/relationships/image" Target="../media/image169.png"/><Relationship Id="rId5" Type="http://schemas.openxmlformats.org/officeDocument/2006/relationships/image" Target="../media/image168.png"/><Relationship Id="rId4" Type="http://schemas.openxmlformats.org/officeDocument/2006/relationships/image" Target="../media/image167.png"/><Relationship Id="rId9" Type="http://schemas.openxmlformats.org/officeDocument/2006/relationships/image" Target="../media/image172.png"/></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4.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80.xml.rels><?xml version="1.0" encoding="UTF-8" standalone="yes"?>
<Relationships xmlns="http://schemas.openxmlformats.org/package/2006/relationships"><Relationship Id="rId8" Type="http://schemas.openxmlformats.org/officeDocument/2006/relationships/image" Target="../media/image171.png"/><Relationship Id="rId3" Type="http://schemas.openxmlformats.org/officeDocument/2006/relationships/image" Target="../media/image166.png"/><Relationship Id="rId7" Type="http://schemas.openxmlformats.org/officeDocument/2006/relationships/image" Target="../media/image170.png"/><Relationship Id="rId2" Type="http://schemas.openxmlformats.org/officeDocument/2006/relationships/image" Target="../media/image165.png"/><Relationship Id="rId1" Type="http://schemas.openxmlformats.org/officeDocument/2006/relationships/slideLayout" Target="../slideLayouts/slideLayout4.xml"/><Relationship Id="rId6" Type="http://schemas.openxmlformats.org/officeDocument/2006/relationships/image" Target="../media/image169.png"/><Relationship Id="rId5" Type="http://schemas.openxmlformats.org/officeDocument/2006/relationships/image" Target="../media/image168.png"/><Relationship Id="rId4" Type="http://schemas.openxmlformats.org/officeDocument/2006/relationships/image" Target="../media/image167.png"/><Relationship Id="rId9" Type="http://schemas.openxmlformats.org/officeDocument/2006/relationships/image" Target="../media/image172.png"/></Relationships>
</file>

<file path=ppt/slides/_rels/slide81.xml.rels><?xml version="1.0" encoding="UTF-8" standalone="yes"?>
<Relationships xmlns="http://schemas.openxmlformats.org/package/2006/relationships"><Relationship Id="rId8" Type="http://schemas.openxmlformats.org/officeDocument/2006/relationships/image" Target="../media/image171.png"/><Relationship Id="rId3" Type="http://schemas.openxmlformats.org/officeDocument/2006/relationships/image" Target="../media/image166.png"/><Relationship Id="rId7" Type="http://schemas.openxmlformats.org/officeDocument/2006/relationships/image" Target="../media/image170.png"/><Relationship Id="rId2" Type="http://schemas.openxmlformats.org/officeDocument/2006/relationships/image" Target="../media/image165.png"/><Relationship Id="rId1" Type="http://schemas.openxmlformats.org/officeDocument/2006/relationships/slideLayout" Target="../slideLayouts/slideLayout4.xml"/><Relationship Id="rId6" Type="http://schemas.openxmlformats.org/officeDocument/2006/relationships/image" Target="../media/image169.png"/><Relationship Id="rId5" Type="http://schemas.openxmlformats.org/officeDocument/2006/relationships/image" Target="../media/image168.png"/><Relationship Id="rId4" Type="http://schemas.openxmlformats.org/officeDocument/2006/relationships/image" Target="../media/image167.png"/><Relationship Id="rId9" Type="http://schemas.openxmlformats.org/officeDocument/2006/relationships/image" Target="../media/image172.png"/></Relationships>
</file>

<file path=ppt/slides/_rels/slide82.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image" Target="../media/image173.png"/><Relationship Id="rId1" Type="http://schemas.openxmlformats.org/officeDocument/2006/relationships/slideLayout" Target="../slideLayouts/slideLayout4.xml"/><Relationship Id="rId4" Type="http://schemas.openxmlformats.org/officeDocument/2006/relationships/image" Target="../media/image175.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59.png"/><Relationship Id="rId1" Type="http://schemas.openxmlformats.org/officeDocument/2006/relationships/slideLayout" Target="../slideLayouts/slideLayout13.xml"/><Relationship Id="rId5" Type="http://schemas.openxmlformats.org/officeDocument/2006/relationships/image" Target="../media/image160.png"/><Relationship Id="rId4" Type="http://schemas.openxmlformats.org/officeDocument/2006/relationships/image" Target="../media/image161.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image" Target="../media/image23.png"/><Relationship Id="rId1" Type="http://schemas.openxmlformats.org/officeDocument/2006/relationships/slideLayout" Target="../slideLayouts/slideLayout23.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 Id="rId9" Type="http://schemas.openxmlformats.org/officeDocument/2006/relationships/image" Target="../media/image30.jpe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image" Target="../media/image176.jpeg"/><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2" Type="http://schemas.openxmlformats.org/officeDocument/2006/relationships/image" Target="../media/image178.jpeg"/><Relationship Id="rId1" Type="http://schemas.openxmlformats.org/officeDocument/2006/relationships/slideLayout" Target="../slideLayouts/slideLayout14.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2" Type="http://schemas.openxmlformats.org/officeDocument/2006/relationships/image" Target="../media/image179.jpeg"/><Relationship Id="rId1" Type="http://schemas.openxmlformats.org/officeDocument/2006/relationships/slideLayout" Target="../slideLayouts/slideLayout16.xml"/></Relationships>
</file>

<file path=ppt/slides/_rels/slide95.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22.xml"/><Relationship Id="rId1" Type="http://schemas.openxmlformats.org/officeDocument/2006/relationships/slideLayout" Target="../slideLayouts/slideLayout24.xml"/></Relationships>
</file>

<file path=ppt/slides/_rels/slide96.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image" Target="../media/image181.png"/><Relationship Id="rId1" Type="http://schemas.openxmlformats.org/officeDocument/2006/relationships/slideLayout" Target="../slideLayouts/slideLayout32.xml"/></Relationships>
</file>

<file path=ppt/slides/_rels/slide97.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23.xml"/><Relationship Id="rId1" Type="http://schemas.openxmlformats.org/officeDocument/2006/relationships/slideLayout" Target="../slideLayouts/slideLayout32.xml"/><Relationship Id="rId4" Type="http://schemas.openxmlformats.org/officeDocument/2006/relationships/image" Target="../media/image184.png"/></Relationships>
</file>

<file path=ppt/slides/_rels/slide98.xml.rels><?xml version="1.0" encoding="UTF-8" standalone="yes"?>
<Relationships xmlns="http://schemas.openxmlformats.org/package/2006/relationships"><Relationship Id="rId2" Type="http://schemas.openxmlformats.org/officeDocument/2006/relationships/image" Target="../media/image185.png"/><Relationship Id="rId1" Type="http://schemas.openxmlformats.org/officeDocument/2006/relationships/slideLayout" Target="../slideLayouts/slideLayout32.xml"/></Relationships>
</file>

<file path=ppt/slides/_rels/slide99.xml.rels><?xml version="1.0" encoding="UTF-8" standalone="yes"?>
<Relationships xmlns="http://schemas.openxmlformats.org/package/2006/relationships"><Relationship Id="rId3" Type="http://schemas.openxmlformats.org/officeDocument/2006/relationships/image" Target="../media/image186.jpeg"/><Relationship Id="rId2" Type="http://schemas.openxmlformats.org/officeDocument/2006/relationships/notesSlide" Target="../notesSlides/notesSlide24.xml"/><Relationship Id="rId1" Type="http://schemas.openxmlformats.org/officeDocument/2006/relationships/slideLayout" Target="../slideLayouts/slideLayout32.xml"/><Relationship Id="rId5" Type="http://schemas.openxmlformats.org/officeDocument/2006/relationships/image" Target="../media/image188.jpeg"/><Relationship Id="rId4" Type="http://schemas.openxmlformats.org/officeDocument/2006/relationships/image" Target="../media/image18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F377B47C-9B7D-45CC-924F-7A3B3BF97528}"/>
              </a:ext>
            </a:extLst>
          </p:cNvPr>
          <p:cNvSpPr>
            <a:spLocks noGrp="1"/>
          </p:cNvSpPr>
          <p:nvPr>
            <p:ph type="subTitle" idx="1"/>
          </p:nvPr>
        </p:nvSpPr>
        <p:spPr>
          <a:xfrm>
            <a:off x="251520" y="2922403"/>
            <a:ext cx="4622138" cy="955050"/>
          </a:xfrm>
        </p:spPr>
        <p:txBody>
          <a:bodyPr vert="horz" lIns="0" tIns="0" rIns="0" bIns="0" rtlCol="0" anchor="t">
            <a:normAutofit/>
          </a:bodyPr>
          <a:lstStyle/>
          <a:p>
            <a:r>
              <a:rPr lang="en-AU" dirty="0"/>
              <a:t>Dr Nathan Reid and Alex Hunt</a:t>
            </a:r>
            <a:endParaRPr lang="en-AU" dirty="0">
              <a:cs typeface="Calibri"/>
            </a:endParaRPr>
          </a:p>
        </p:txBody>
      </p:sp>
      <p:pic>
        <p:nvPicPr>
          <p:cNvPr id="6" name="Picture 5" descr="A picture containing outdoor, sky, grass, nature&#10;&#10;Description automatically generated">
            <a:extLst>
              <a:ext uri="{FF2B5EF4-FFF2-40B4-BE49-F238E27FC236}">
                <a16:creationId xmlns:a16="http://schemas.microsoft.com/office/drawing/2014/main" id="{5E4B2029-EBD8-4EE0-8767-24718128A576}"/>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5354092" y="1293166"/>
            <a:ext cx="3587374" cy="3604934"/>
          </a:xfrm>
          <a:prstGeom prst="ellipse">
            <a:avLst/>
          </a:prstGeom>
        </p:spPr>
      </p:pic>
      <p:sp>
        <p:nvSpPr>
          <p:cNvPr id="4" name="TextBox 3">
            <a:extLst>
              <a:ext uri="{FF2B5EF4-FFF2-40B4-BE49-F238E27FC236}">
                <a16:creationId xmlns:a16="http://schemas.microsoft.com/office/drawing/2014/main" id="{6980516B-A1B4-DECE-FE83-CF1409C980E6}"/>
              </a:ext>
            </a:extLst>
          </p:cNvPr>
          <p:cNvSpPr txBox="1"/>
          <p:nvPr/>
        </p:nvSpPr>
        <p:spPr>
          <a:xfrm>
            <a:off x="298654" y="1135930"/>
            <a:ext cx="5644946" cy="1200329"/>
          </a:xfrm>
          <a:prstGeom prst="rect">
            <a:avLst/>
          </a:prstGeom>
          <a:noFill/>
        </p:spPr>
        <p:txBody>
          <a:bodyPr wrap="square" rtlCol="0">
            <a:spAutoFit/>
          </a:bodyPr>
          <a:lstStyle/>
          <a:p>
            <a:r>
              <a:rPr lang="en-AU" sz="2400" dirty="0">
                <a:solidFill>
                  <a:schemeClr val="bg1"/>
                </a:solidFill>
                <a:hlinkClick r:id="rId4">
                  <a:extLst>
                    <a:ext uri="{A12FA001-AC4F-418D-AE19-62706E023703}">
                      <ahyp:hlinkClr xmlns:ahyp="http://schemas.microsoft.com/office/drawing/2018/hyperlinkcolor" val="tx"/>
                    </a:ext>
                  </a:extLst>
                </a:hlinkClick>
              </a:rPr>
              <a:t>Target 2023 Workshop: A practical guide to exploration hydrogeochemistry – Exploration Toolkit</a:t>
            </a:r>
            <a:endParaRPr lang="en-AU" sz="2400" dirty="0">
              <a:solidFill>
                <a:schemeClr val="bg1"/>
              </a:solidFill>
            </a:endParaRPr>
          </a:p>
        </p:txBody>
      </p:sp>
    </p:spTree>
    <p:extLst>
      <p:ext uri="{BB962C8B-B14F-4D97-AF65-F5344CB8AC3E}">
        <p14:creationId xmlns:p14="http://schemas.microsoft.com/office/powerpoint/2010/main" val="25439189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422753"/>
            <a:ext cx="7886700" cy="610616"/>
          </a:xfrm>
        </p:spPr>
        <p:txBody>
          <a:bodyPr/>
          <a:lstStyle/>
          <a:p>
            <a:pPr algn="ctr"/>
            <a:r>
              <a:rPr lang="en-AU" dirty="0"/>
              <a:t>Pumps</a:t>
            </a:r>
          </a:p>
        </p:txBody>
      </p:sp>
      <p:pic>
        <p:nvPicPr>
          <p:cNvPr id="7" name="Picture 6"/>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rot="5400000">
            <a:off x="4617326" y="3334324"/>
            <a:ext cx="1535133" cy="2083220"/>
          </a:xfrm>
          <a:prstGeom prst="rect">
            <a:avLst/>
          </a:prstGeom>
        </p:spPr>
      </p:pic>
      <p:pic>
        <p:nvPicPr>
          <p:cNvPr id="8" name="Picture 7"/>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33518" y="3228463"/>
            <a:ext cx="1903129" cy="1647373"/>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5400000">
            <a:off x="1826285" y="1368713"/>
            <a:ext cx="2442683" cy="1832013"/>
          </a:xfrm>
          <a:prstGeom prst="rect">
            <a:avLst/>
          </a:prstGeom>
        </p:spPr>
      </p:pic>
      <p:pic>
        <p:nvPicPr>
          <p:cNvPr id="10" name="Picture 9"/>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4022601" y="1063377"/>
            <a:ext cx="1835274" cy="2447032"/>
          </a:xfrm>
          <a:prstGeom prst="rect">
            <a:avLst/>
          </a:prstGeom>
        </p:spPr>
      </p:pic>
      <p:pic>
        <p:nvPicPr>
          <p:cNvPr id="3" name="Picture 2"/>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2131619" y="3555981"/>
            <a:ext cx="2116692" cy="1587519"/>
          </a:xfrm>
          <a:prstGeom prst="rect">
            <a:avLst/>
          </a:prstGeom>
        </p:spPr>
      </p:pic>
      <p:pic>
        <p:nvPicPr>
          <p:cNvPr id="4" name="Picture 3"/>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rot="5400000">
            <a:off x="5610736" y="1386135"/>
            <a:ext cx="2422775" cy="1817081"/>
          </a:xfrm>
          <a:prstGeom prst="rect">
            <a:avLst/>
          </a:prstGeom>
        </p:spPr>
      </p:pic>
      <p:pic>
        <p:nvPicPr>
          <p:cNvPr id="5" name="Picture 4"/>
          <p:cNvPicPr>
            <a:picLocks noChangeAspect="1"/>
          </p:cNvPicPr>
          <p:nvPr/>
        </p:nvPicPr>
        <p:blipFill rotWithShape="1">
          <a:blip r:embed="rId8" cstate="hqprint">
            <a:extLst>
              <a:ext uri="{28A0092B-C50C-407E-A947-70E740481C1C}">
                <a14:useLocalDpi xmlns:a14="http://schemas.microsoft.com/office/drawing/2010/main"/>
              </a:ext>
            </a:extLst>
          </a:blip>
          <a:srcRect l="-9891" b="-5427"/>
          <a:stretch/>
        </p:blipFill>
        <p:spPr>
          <a:xfrm rot="16200000">
            <a:off x="-22123" y="1219018"/>
            <a:ext cx="2309383" cy="1998101"/>
          </a:xfrm>
          <a:prstGeom prst="rect">
            <a:avLst/>
          </a:prstGeom>
        </p:spPr>
      </p:pic>
      <p:pic>
        <p:nvPicPr>
          <p:cNvPr id="6" name="Picture 5"/>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6521475" y="3555981"/>
            <a:ext cx="2046844" cy="1535133"/>
          </a:xfrm>
          <a:prstGeom prst="rect">
            <a:avLst/>
          </a:prstGeom>
        </p:spPr>
      </p:pic>
      <p:sp>
        <p:nvSpPr>
          <p:cNvPr id="11" name="TextBox 10"/>
          <p:cNvSpPr txBox="1"/>
          <p:nvPr/>
        </p:nvSpPr>
        <p:spPr>
          <a:xfrm>
            <a:off x="7843830" y="2180653"/>
            <a:ext cx="1023946" cy="923330"/>
          </a:xfrm>
          <a:prstGeom prst="rect">
            <a:avLst/>
          </a:prstGeom>
          <a:noFill/>
        </p:spPr>
        <p:txBody>
          <a:bodyPr wrap="square" rtlCol="0">
            <a:spAutoFit/>
          </a:bodyPr>
          <a:lstStyle/>
          <a:p>
            <a:r>
              <a:rPr lang="en-AU" dirty="0"/>
              <a:t>Diversity of pumps </a:t>
            </a:r>
            <a:endParaRPr lang="en-AU" sz="1350" dirty="0"/>
          </a:p>
        </p:txBody>
      </p:sp>
    </p:spTree>
    <p:extLst>
      <p:ext uri="{BB962C8B-B14F-4D97-AF65-F5344CB8AC3E}">
        <p14:creationId xmlns:p14="http://schemas.microsoft.com/office/powerpoint/2010/main" val="294173720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CB9819C-CBA8-439A-821C-3615BD6E9B62}"/>
              </a:ext>
            </a:extLst>
          </p:cNvPr>
          <p:cNvSpPr>
            <a:spLocks noGrp="1"/>
          </p:cNvSpPr>
          <p:nvPr>
            <p:ph type="title" idx="4294967295"/>
          </p:nvPr>
        </p:nvSpPr>
        <p:spPr>
          <a:xfrm>
            <a:off x="251520" y="242243"/>
            <a:ext cx="8640960" cy="639365"/>
          </a:xfrm>
        </p:spPr>
        <p:txBody>
          <a:bodyPr>
            <a:normAutofit/>
          </a:bodyPr>
          <a:lstStyle/>
          <a:p>
            <a:pPr>
              <a:lnSpc>
                <a:spcPct val="90000"/>
              </a:lnSpc>
            </a:pPr>
            <a:r>
              <a:rPr lang="en-AU" dirty="0">
                <a:solidFill>
                  <a:schemeClr val="accent1"/>
                </a:solidFill>
              </a:rPr>
              <a:t>Gold Case Studies – Garden Well</a:t>
            </a:r>
          </a:p>
        </p:txBody>
      </p:sp>
      <p:pic>
        <p:nvPicPr>
          <p:cNvPr id="10" name="Picture 9" descr="A picture containing text, map, screenshot, atlas&#10;&#10;Description automatically generated">
            <a:extLst>
              <a:ext uri="{FF2B5EF4-FFF2-40B4-BE49-F238E27FC236}">
                <a16:creationId xmlns:a16="http://schemas.microsoft.com/office/drawing/2014/main" id="{C00881AD-7E6A-7E55-DEA6-993955AEC62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225250" y="951181"/>
            <a:ext cx="2484782" cy="3477853"/>
          </a:xfrm>
          <a:prstGeom prst="rect">
            <a:avLst/>
          </a:prstGeom>
        </p:spPr>
      </p:pic>
      <p:pic>
        <p:nvPicPr>
          <p:cNvPr id="12" name="Picture 11" descr="A picture containing text, map, screenshot, atlas&#10;&#10;Description automatically generated">
            <a:extLst>
              <a:ext uri="{FF2B5EF4-FFF2-40B4-BE49-F238E27FC236}">
                <a16:creationId xmlns:a16="http://schemas.microsoft.com/office/drawing/2014/main" id="{38D273F0-51A2-7D32-2ADF-6AEF73BC2D3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51520" y="951181"/>
            <a:ext cx="2484783" cy="3477853"/>
          </a:xfrm>
          <a:prstGeom prst="rect">
            <a:avLst/>
          </a:prstGeom>
        </p:spPr>
      </p:pic>
      <p:pic>
        <p:nvPicPr>
          <p:cNvPr id="14" name="Picture 13" descr="A picture containing text, map, screenshot, atlas&#10;&#10;Description automatically generated">
            <a:extLst>
              <a:ext uri="{FF2B5EF4-FFF2-40B4-BE49-F238E27FC236}">
                <a16:creationId xmlns:a16="http://schemas.microsoft.com/office/drawing/2014/main" id="{B90CF108-417D-DAF3-74AB-B8D51D1AC2A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041660" y="951180"/>
            <a:ext cx="2484783" cy="3477853"/>
          </a:xfrm>
          <a:prstGeom prst="rect">
            <a:avLst/>
          </a:prstGeom>
        </p:spPr>
      </p:pic>
    </p:spTree>
    <p:extLst>
      <p:ext uri="{BB962C8B-B14F-4D97-AF65-F5344CB8AC3E}">
        <p14:creationId xmlns:p14="http://schemas.microsoft.com/office/powerpoint/2010/main" val="375362024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FA48FE7-F5D4-DBCA-0683-DFA5DBC49207}"/>
              </a:ext>
            </a:extLst>
          </p:cNvPr>
          <p:cNvSpPr>
            <a:spLocks noGrp="1"/>
          </p:cNvSpPr>
          <p:nvPr>
            <p:ph idx="1"/>
          </p:nvPr>
        </p:nvSpPr>
        <p:spPr>
          <a:xfrm>
            <a:off x="251522" y="981149"/>
            <a:ext cx="8640958" cy="3181202"/>
          </a:xfrm>
        </p:spPr>
        <p:txBody>
          <a:bodyPr/>
          <a:lstStyle/>
          <a:p>
            <a:r>
              <a:rPr lang="en-AU" dirty="0"/>
              <a:t>Au can be detected in natural waters but they are at low conc</a:t>
            </a:r>
          </a:p>
          <a:p>
            <a:r>
              <a:rPr lang="en-AU" dirty="0"/>
              <a:t>Pre-concentration is necessary – INAA or ICP-MS analysis</a:t>
            </a:r>
          </a:p>
          <a:p>
            <a:endParaRPr lang="en-AU" dirty="0"/>
          </a:p>
          <a:p>
            <a:r>
              <a:rPr lang="en-AU" dirty="0"/>
              <a:t>Au systems often (but not always) have associated pathfinders in waters (Ag, As, Sb, W, Mo)</a:t>
            </a:r>
          </a:p>
          <a:p>
            <a:r>
              <a:rPr lang="en-AU" dirty="0"/>
              <a:t>The </a:t>
            </a:r>
            <a:r>
              <a:rPr lang="en-AU" dirty="0" err="1"/>
              <a:t>AuMin</a:t>
            </a:r>
            <a:r>
              <a:rPr lang="en-AU" dirty="0"/>
              <a:t> index can improve halo size but can miss secondary Au</a:t>
            </a:r>
          </a:p>
          <a:p>
            <a:endParaRPr lang="en-AU" dirty="0"/>
          </a:p>
          <a:p>
            <a:r>
              <a:rPr lang="en-AU" dirty="0"/>
              <a:t>More data is always wanted and needed</a:t>
            </a:r>
          </a:p>
        </p:txBody>
      </p:sp>
      <p:sp>
        <p:nvSpPr>
          <p:cNvPr id="3" name="Title 2">
            <a:extLst>
              <a:ext uri="{FF2B5EF4-FFF2-40B4-BE49-F238E27FC236}">
                <a16:creationId xmlns:a16="http://schemas.microsoft.com/office/drawing/2014/main" id="{F91CE476-863B-FB96-7D74-3DF8C6E3B39A}"/>
              </a:ext>
            </a:extLst>
          </p:cNvPr>
          <p:cNvSpPr>
            <a:spLocks noGrp="1"/>
          </p:cNvSpPr>
          <p:nvPr>
            <p:ph type="title"/>
          </p:nvPr>
        </p:nvSpPr>
        <p:spPr>
          <a:xfrm>
            <a:off x="848412" y="155008"/>
            <a:ext cx="8044068" cy="639365"/>
          </a:xfrm>
        </p:spPr>
        <p:txBody>
          <a:bodyPr/>
          <a:lstStyle/>
          <a:p>
            <a:r>
              <a:rPr lang="en-AU" dirty="0"/>
              <a:t>Key Points</a:t>
            </a:r>
          </a:p>
        </p:txBody>
      </p:sp>
    </p:spTree>
    <p:extLst>
      <p:ext uri="{BB962C8B-B14F-4D97-AF65-F5344CB8AC3E}">
        <p14:creationId xmlns:p14="http://schemas.microsoft.com/office/powerpoint/2010/main" val="362289755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7481CDA-15B1-F116-CEBE-880492948F8D}"/>
              </a:ext>
            </a:extLst>
          </p:cNvPr>
          <p:cNvSpPr>
            <a:spLocks noGrp="1"/>
          </p:cNvSpPr>
          <p:nvPr>
            <p:ph idx="1"/>
          </p:nvPr>
        </p:nvSpPr>
        <p:spPr/>
        <p:txBody>
          <a:bodyPr/>
          <a:lstStyle/>
          <a:p>
            <a:r>
              <a:rPr lang="en-AU" dirty="0"/>
              <a:t>Still early days</a:t>
            </a:r>
          </a:p>
          <a:p>
            <a:r>
              <a:rPr lang="en-AU" dirty="0"/>
              <a:t>We don’t have key data around known mineral systems</a:t>
            </a:r>
          </a:p>
          <a:p>
            <a:r>
              <a:rPr lang="en-AU" dirty="0"/>
              <a:t>Many anomalies can be generated but what do they mean</a:t>
            </a:r>
          </a:p>
          <a:p>
            <a:endParaRPr lang="en-AU" dirty="0"/>
          </a:p>
          <a:p>
            <a:r>
              <a:rPr lang="en-AU" dirty="0"/>
              <a:t>More research required</a:t>
            </a:r>
          </a:p>
        </p:txBody>
      </p:sp>
      <p:sp>
        <p:nvSpPr>
          <p:cNvPr id="3" name="Title 2">
            <a:extLst>
              <a:ext uri="{FF2B5EF4-FFF2-40B4-BE49-F238E27FC236}">
                <a16:creationId xmlns:a16="http://schemas.microsoft.com/office/drawing/2014/main" id="{408F05D6-1559-C4F6-AC50-37DFA55654B2}"/>
              </a:ext>
            </a:extLst>
          </p:cNvPr>
          <p:cNvSpPr>
            <a:spLocks noGrp="1"/>
          </p:cNvSpPr>
          <p:nvPr>
            <p:ph type="title"/>
          </p:nvPr>
        </p:nvSpPr>
        <p:spPr/>
        <p:txBody>
          <a:bodyPr/>
          <a:lstStyle/>
          <a:p>
            <a:r>
              <a:rPr lang="en-AU" dirty="0"/>
              <a:t>Li</a:t>
            </a:r>
          </a:p>
        </p:txBody>
      </p:sp>
    </p:spTree>
    <p:extLst>
      <p:ext uri="{BB962C8B-B14F-4D97-AF65-F5344CB8AC3E}">
        <p14:creationId xmlns:p14="http://schemas.microsoft.com/office/powerpoint/2010/main" val="66477018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67A86FA-6A6C-3781-18BE-449EDCF3D67F}"/>
              </a:ext>
            </a:extLst>
          </p:cNvPr>
          <p:cNvSpPr>
            <a:spLocks noGrp="1"/>
          </p:cNvSpPr>
          <p:nvPr>
            <p:ph idx="1"/>
          </p:nvPr>
        </p:nvSpPr>
        <p:spPr/>
        <p:txBody>
          <a:bodyPr/>
          <a:lstStyle/>
          <a:p>
            <a:r>
              <a:rPr lang="en-AU" dirty="0"/>
              <a:t>In acid waters REEs are in high concentrations everywhere</a:t>
            </a:r>
          </a:p>
          <a:p>
            <a:pPr lvl="1"/>
            <a:r>
              <a:rPr lang="en-AU" dirty="0"/>
              <a:t>So what is anomalous? What is a trap for mineralisation</a:t>
            </a:r>
          </a:p>
          <a:p>
            <a:r>
              <a:rPr lang="en-AU" dirty="0"/>
              <a:t>In neutral waters most samples are below detection</a:t>
            </a:r>
          </a:p>
          <a:p>
            <a:pPr lvl="1"/>
            <a:r>
              <a:rPr lang="en-AU" dirty="0"/>
              <a:t>But using the U exploration methods could pay off</a:t>
            </a:r>
          </a:p>
        </p:txBody>
      </p:sp>
      <p:sp>
        <p:nvSpPr>
          <p:cNvPr id="3" name="Title 2">
            <a:extLst>
              <a:ext uri="{FF2B5EF4-FFF2-40B4-BE49-F238E27FC236}">
                <a16:creationId xmlns:a16="http://schemas.microsoft.com/office/drawing/2014/main" id="{F3B86327-CDA0-CDFB-D752-B3FCE2B83D6F}"/>
              </a:ext>
            </a:extLst>
          </p:cNvPr>
          <p:cNvSpPr>
            <a:spLocks noGrp="1"/>
          </p:cNvSpPr>
          <p:nvPr>
            <p:ph type="title"/>
          </p:nvPr>
        </p:nvSpPr>
        <p:spPr/>
        <p:txBody>
          <a:bodyPr/>
          <a:lstStyle/>
          <a:p>
            <a:r>
              <a:rPr lang="en-AU" dirty="0"/>
              <a:t>Rare Earth Elements</a:t>
            </a:r>
          </a:p>
        </p:txBody>
      </p:sp>
    </p:spTree>
    <p:extLst>
      <p:ext uri="{BB962C8B-B14F-4D97-AF65-F5344CB8AC3E}">
        <p14:creationId xmlns:p14="http://schemas.microsoft.com/office/powerpoint/2010/main" val="204884380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Content Placeholder 1"/>
          <p:cNvSpPr>
            <a:spLocks noGrp="1"/>
          </p:cNvSpPr>
          <p:nvPr>
            <p:ph idx="1"/>
          </p:nvPr>
        </p:nvSpPr>
        <p:spPr>
          <a:xfrm>
            <a:off x="268663" y="1112363"/>
            <a:ext cx="8623815" cy="3369817"/>
          </a:xfrm>
        </p:spPr>
        <p:txBody>
          <a:bodyPr>
            <a:normAutofit/>
          </a:bodyPr>
          <a:lstStyle/>
          <a:p>
            <a:pPr>
              <a:spcBef>
                <a:spcPts val="300"/>
              </a:spcBef>
              <a:spcAft>
                <a:spcPts val="300"/>
              </a:spcAft>
            </a:pPr>
            <a:r>
              <a:rPr lang="en-AU" sz="1950" dirty="0"/>
              <a:t>Archaean Lode Gold: 10 km’s </a:t>
            </a:r>
            <a:r>
              <a:rPr lang="en-AU" sz="1950" dirty="0">
                <a:sym typeface="Wingdings" pitchFamily="2" charset="2"/>
              </a:rPr>
              <a:t></a:t>
            </a:r>
            <a:r>
              <a:rPr lang="en-AU" sz="1950" dirty="0"/>
              <a:t> 10 m’s</a:t>
            </a:r>
          </a:p>
          <a:p>
            <a:pPr>
              <a:spcBef>
                <a:spcPts val="300"/>
              </a:spcBef>
              <a:spcAft>
                <a:spcPts val="300"/>
              </a:spcAft>
            </a:pPr>
            <a:r>
              <a:rPr lang="en-AU" sz="1950" dirty="0"/>
              <a:t>Calcrete Uranium: 10 km’s </a:t>
            </a:r>
            <a:r>
              <a:rPr lang="en-AU" sz="1950" dirty="0">
                <a:sym typeface="Wingdings" pitchFamily="2" charset="2"/>
              </a:rPr>
              <a:t></a:t>
            </a:r>
            <a:r>
              <a:rPr lang="en-AU" sz="1950" dirty="0"/>
              <a:t> 100 m’s</a:t>
            </a:r>
          </a:p>
          <a:p>
            <a:pPr>
              <a:spcBef>
                <a:spcPts val="300"/>
              </a:spcBef>
              <a:spcAft>
                <a:spcPts val="300"/>
              </a:spcAft>
            </a:pPr>
            <a:r>
              <a:rPr lang="en-AU" sz="1950" dirty="0"/>
              <a:t>(Any) Sulfides: km’s </a:t>
            </a:r>
            <a:r>
              <a:rPr lang="en-AU" sz="1950" dirty="0">
                <a:sym typeface="Wingdings" pitchFamily="2" charset="2"/>
              </a:rPr>
              <a:t></a:t>
            </a:r>
            <a:r>
              <a:rPr lang="en-AU" sz="1950" dirty="0"/>
              <a:t> 100 m’s</a:t>
            </a:r>
          </a:p>
          <a:p>
            <a:pPr>
              <a:spcBef>
                <a:spcPts val="300"/>
              </a:spcBef>
              <a:spcAft>
                <a:spcPts val="300"/>
              </a:spcAft>
            </a:pPr>
            <a:r>
              <a:rPr lang="en-AU" sz="1950" dirty="0"/>
              <a:t>Ni-S: 100 m’s </a:t>
            </a:r>
            <a:r>
              <a:rPr lang="en-AU" sz="1950" dirty="0">
                <a:sym typeface="Wingdings" pitchFamily="2" charset="2"/>
              </a:rPr>
              <a:t></a:t>
            </a:r>
            <a:r>
              <a:rPr lang="en-AU" sz="1950" dirty="0"/>
              <a:t> 10 m’s</a:t>
            </a:r>
          </a:p>
          <a:p>
            <a:pPr>
              <a:spcBef>
                <a:spcPts val="300"/>
              </a:spcBef>
              <a:spcAft>
                <a:spcPts val="300"/>
              </a:spcAft>
            </a:pPr>
            <a:r>
              <a:rPr lang="en-AU" sz="1950" dirty="0"/>
              <a:t>VHMS: km’s </a:t>
            </a:r>
            <a:r>
              <a:rPr lang="en-AU" sz="1950" dirty="0">
                <a:sym typeface="Wingdings" pitchFamily="2" charset="2"/>
              </a:rPr>
              <a:t></a:t>
            </a:r>
            <a:r>
              <a:rPr lang="en-AU" sz="1950" dirty="0"/>
              <a:t> 10 m’s</a:t>
            </a:r>
          </a:p>
          <a:p>
            <a:pPr>
              <a:spcBef>
                <a:spcPts val="300"/>
              </a:spcBef>
              <a:spcAft>
                <a:spcPts val="300"/>
              </a:spcAft>
            </a:pPr>
            <a:r>
              <a:rPr lang="en-AU" sz="1950" dirty="0"/>
              <a:t>IOCGs: alteration systems at km’s</a:t>
            </a:r>
          </a:p>
          <a:p>
            <a:pPr>
              <a:spcBef>
                <a:spcPts val="300"/>
              </a:spcBef>
              <a:spcAft>
                <a:spcPts val="300"/>
              </a:spcAft>
            </a:pPr>
            <a:r>
              <a:rPr lang="en-AU" sz="1950" dirty="0"/>
              <a:t>Cu </a:t>
            </a:r>
            <a:r>
              <a:rPr lang="en-AU" sz="1950" dirty="0" err="1"/>
              <a:t>Porphyrys</a:t>
            </a:r>
            <a:r>
              <a:rPr lang="en-AU" sz="1950" dirty="0"/>
              <a:t>: km’s </a:t>
            </a:r>
            <a:r>
              <a:rPr lang="en-AU" sz="1950" dirty="0">
                <a:sym typeface="Wingdings" pitchFamily="2" charset="2"/>
              </a:rPr>
              <a:t> </a:t>
            </a:r>
            <a:r>
              <a:rPr lang="en-AU" sz="1950" dirty="0"/>
              <a:t>100 m’s</a:t>
            </a:r>
          </a:p>
          <a:p>
            <a:pPr>
              <a:spcBef>
                <a:spcPts val="300"/>
              </a:spcBef>
              <a:spcAft>
                <a:spcPts val="300"/>
              </a:spcAft>
            </a:pPr>
            <a:r>
              <a:rPr lang="en-AU" sz="1950" dirty="0"/>
              <a:t>Effective for residuum in (semi-)arid Australia</a:t>
            </a:r>
          </a:p>
          <a:p>
            <a:pPr>
              <a:spcBef>
                <a:spcPts val="300"/>
              </a:spcBef>
              <a:spcAft>
                <a:spcPts val="300"/>
              </a:spcAft>
            </a:pPr>
            <a:r>
              <a:rPr lang="en-AU" sz="1950" dirty="0"/>
              <a:t>Harder for acid and saline areas of southern Australia – backgrounds are so much higher</a:t>
            </a:r>
          </a:p>
        </p:txBody>
      </p:sp>
      <p:sp>
        <p:nvSpPr>
          <p:cNvPr id="26626" name="Text Placeholder 2"/>
          <p:cNvSpPr>
            <a:spLocks noGrp="1"/>
          </p:cNvSpPr>
          <p:nvPr>
            <p:ph type="body" sz="quarter" idx="4294967295"/>
          </p:nvPr>
        </p:nvSpPr>
        <p:spPr>
          <a:xfrm>
            <a:off x="750404" y="216728"/>
            <a:ext cx="7427913" cy="674688"/>
          </a:xfrm>
        </p:spPr>
        <p:txBody>
          <a:bodyPr>
            <a:normAutofit/>
          </a:bodyPr>
          <a:lstStyle/>
          <a:p>
            <a:pPr>
              <a:spcBef>
                <a:spcPct val="0"/>
              </a:spcBef>
              <a:spcAft>
                <a:spcPts val="216"/>
              </a:spcAft>
            </a:pPr>
            <a:r>
              <a:rPr lang="en-US" dirty="0">
                <a:solidFill>
                  <a:schemeClr val="accent1"/>
                </a:solidFill>
              </a:rPr>
              <a:t>Hydrogeochemistry Bottom Line (Australia)</a:t>
            </a:r>
            <a:endParaRPr lang="en-AU" dirty="0">
              <a:solidFill>
                <a:schemeClr val="accent1"/>
              </a:solidFill>
            </a:endParaRPr>
          </a:p>
          <a:p>
            <a:pPr lvl="1" eaLnBrk="1" hangingPunct="1">
              <a:spcBef>
                <a:spcPct val="0"/>
              </a:spcBef>
            </a:pPr>
            <a:r>
              <a:rPr lang="en-AU" dirty="0">
                <a:solidFill>
                  <a:schemeClr val="accent1"/>
                </a:solidFill>
              </a:rPr>
              <a:t>Based on size of mineral system / anomalism for various elements</a:t>
            </a:r>
          </a:p>
        </p:txBody>
      </p:sp>
    </p:spTree>
    <p:extLst>
      <p:ext uri="{BB962C8B-B14F-4D97-AF65-F5344CB8AC3E}">
        <p14:creationId xmlns:p14="http://schemas.microsoft.com/office/powerpoint/2010/main" val="168162246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617A7-F375-675A-966A-530EB1EFEEC6}"/>
              </a:ext>
            </a:extLst>
          </p:cNvPr>
          <p:cNvSpPr>
            <a:spLocks noGrp="1"/>
          </p:cNvSpPr>
          <p:nvPr>
            <p:ph type="title"/>
          </p:nvPr>
        </p:nvSpPr>
        <p:spPr>
          <a:xfrm>
            <a:off x="925537" y="119802"/>
            <a:ext cx="8640960" cy="639365"/>
          </a:xfrm>
        </p:spPr>
        <p:txBody>
          <a:bodyPr/>
          <a:lstStyle/>
          <a:p>
            <a:r>
              <a:rPr lang="en-AU" dirty="0"/>
              <a:t>Outputs</a:t>
            </a:r>
          </a:p>
        </p:txBody>
      </p:sp>
      <p:pic>
        <p:nvPicPr>
          <p:cNvPr id="4" name="Picture 3" descr="C:\Users\tho79e\Desktop\Capricorn\Water sampling\Report\Figures\Areas of interest-01.jpg">
            <a:extLst>
              <a:ext uri="{FF2B5EF4-FFF2-40B4-BE49-F238E27FC236}">
                <a16:creationId xmlns:a16="http://schemas.microsoft.com/office/drawing/2014/main" id="{8F847A4D-A031-40ED-9499-47DDC583EB82}"/>
              </a:ext>
            </a:extLst>
          </p:cNvPr>
          <p:cNvPicPr/>
          <p:nvPr/>
        </p:nvPicPr>
        <p:blipFill>
          <a:blip r:embed="rId2" cstate="print">
            <a:extLst>
              <a:ext uri="{28A0092B-C50C-407E-A947-70E740481C1C}">
                <a14:useLocalDpi xmlns:a14="http://schemas.microsoft.com/office/drawing/2010/main"/>
              </a:ext>
            </a:extLst>
          </a:blip>
          <a:srcRect/>
          <a:stretch>
            <a:fillRect/>
          </a:stretch>
        </p:blipFill>
        <p:spPr bwMode="auto">
          <a:xfrm>
            <a:off x="1403648" y="843558"/>
            <a:ext cx="6146580" cy="4159957"/>
          </a:xfrm>
          <a:prstGeom prst="rect">
            <a:avLst/>
          </a:prstGeom>
          <a:noFill/>
          <a:ln>
            <a:noFill/>
          </a:ln>
        </p:spPr>
      </p:pic>
      <p:pic>
        <p:nvPicPr>
          <p:cNvPr id="7" name="Picture 6" descr="A close up of a map&#10;&#10;Description automatically generated">
            <a:extLst>
              <a:ext uri="{FF2B5EF4-FFF2-40B4-BE49-F238E27FC236}">
                <a16:creationId xmlns:a16="http://schemas.microsoft.com/office/drawing/2014/main" id="{ED250AA1-EA68-4A71-8CFB-9E8270E98FC4}"/>
              </a:ext>
            </a:extLst>
          </p:cNvPr>
          <p:cNvPicPr/>
          <p:nvPr/>
        </p:nvPicPr>
        <p:blipFill>
          <a:blip r:embed="rId3" cstate="hqprint">
            <a:extLst>
              <a:ext uri="{28A0092B-C50C-407E-A947-70E740481C1C}">
                <a14:useLocalDpi xmlns:a14="http://schemas.microsoft.com/office/drawing/2010/main"/>
              </a:ext>
            </a:extLst>
          </a:blip>
          <a:stretch>
            <a:fillRect/>
          </a:stretch>
        </p:blipFill>
        <p:spPr>
          <a:xfrm>
            <a:off x="2735796" y="525432"/>
            <a:ext cx="3672408" cy="4498266"/>
          </a:xfrm>
          <a:prstGeom prst="rect">
            <a:avLst/>
          </a:prstGeom>
        </p:spPr>
      </p:pic>
      <p:pic>
        <p:nvPicPr>
          <p:cNvPr id="8" name="Picture 7" descr="Map&#10;&#10;Description automatically generated">
            <a:extLst>
              <a:ext uri="{FF2B5EF4-FFF2-40B4-BE49-F238E27FC236}">
                <a16:creationId xmlns:a16="http://schemas.microsoft.com/office/drawing/2014/main" id="{DB0ABCDC-EB31-4AE9-AC3B-71968C8221C1}"/>
              </a:ext>
            </a:extLst>
          </p:cNvPr>
          <p:cNvPicPr/>
          <p:nvPr/>
        </p:nvPicPr>
        <p:blipFill>
          <a:blip r:embed="rId4" cstate="hqprint">
            <a:extLst>
              <a:ext uri="{28A0092B-C50C-407E-A947-70E740481C1C}">
                <a14:useLocalDpi xmlns:a14="http://schemas.microsoft.com/office/drawing/2010/main"/>
              </a:ext>
            </a:extLst>
          </a:blip>
          <a:stretch>
            <a:fillRect/>
          </a:stretch>
        </p:blipFill>
        <p:spPr>
          <a:xfrm>
            <a:off x="2738766" y="525432"/>
            <a:ext cx="3672409" cy="4538007"/>
          </a:xfrm>
          <a:prstGeom prst="rect">
            <a:avLst/>
          </a:prstGeom>
        </p:spPr>
      </p:pic>
    </p:spTree>
    <p:extLst>
      <p:ext uri="{BB962C8B-B14F-4D97-AF65-F5344CB8AC3E}">
        <p14:creationId xmlns:p14="http://schemas.microsoft.com/office/powerpoint/2010/main" val="360432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AU" sz="2000" dirty="0"/>
              <a:t>The regional data can provide new areas of interest for picking tenements</a:t>
            </a:r>
          </a:p>
          <a:p>
            <a:r>
              <a:rPr lang="en-AU" sz="2000" dirty="0"/>
              <a:t>New samples collected can be placed in context with the regional background – please talk to us </a:t>
            </a:r>
          </a:p>
          <a:p>
            <a:r>
              <a:rPr lang="en-AU" sz="2000" dirty="0"/>
              <a:t>Understanding hydrogeochemical signatures of lithology and mineralisation at both regional and camp scales</a:t>
            </a:r>
          </a:p>
          <a:p>
            <a:r>
              <a:rPr lang="en-AU" sz="2000" dirty="0"/>
              <a:t>Support using the FAIMS field app for sample collection</a:t>
            </a:r>
          </a:p>
        </p:txBody>
      </p:sp>
      <p:sp>
        <p:nvSpPr>
          <p:cNvPr id="2" name="Title 1"/>
          <p:cNvSpPr>
            <a:spLocks noGrp="1"/>
          </p:cNvSpPr>
          <p:nvPr>
            <p:ph type="title"/>
          </p:nvPr>
        </p:nvSpPr>
        <p:spPr/>
        <p:txBody>
          <a:bodyPr/>
          <a:lstStyle/>
          <a:p>
            <a:r>
              <a:rPr lang="en-AU" dirty="0"/>
              <a:t>So how can hydro help exploration?</a:t>
            </a:r>
          </a:p>
        </p:txBody>
      </p:sp>
      <p:sp>
        <p:nvSpPr>
          <p:cNvPr id="5" name="Slide Number Placeholder 4"/>
          <p:cNvSpPr>
            <a:spLocks noGrp="1"/>
          </p:cNvSpPr>
          <p:nvPr>
            <p:ph type="sldNum" sz="quarter" idx="11"/>
          </p:nvPr>
        </p:nvSpPr>
        <p:spPr>
          <a:prstGeom prst="rect">
            <a:avLst/>
          </a:prstGeom>
        </p:spPr>
        <p:txBody>
          <a:bodyPr vert="horz" lIns="0" tIns="0" rIns="0" bIns="0" rtlCol="0" anchor="ctr"/>
          <a:lstStyle>
            <a:defPPr>
              <a:defRPr lang="en-US"/>
            </a:defPPr>
            <a:lvl1pPr marL="0" algn="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ABE124A-B5C5-46E0-B944-45307B126769}" type="slidenum">
              <a:rPr lang="en-AU" smtClean="0"/>
              <a:pPr/>
              <a:t>106</a:t>
            </a:fld>
            <a:r>
              <a:rPr lang="en-AU"/>
              <a:t>  |</a:t>
            </a:r>
            <a:endParaRPr lang="en-AU" dirty="0"/>
          </a:p>
        </p:txBody>
      </p:sp>
    </p:spTree>
    <p:extLst>
      <p:ext uri="{BB962C8B-B14F-4D97-AF65-F5344CB8AC3E}">
        <p14:creationId xmlns:p14="http://schemas.microsoft.com/office/powerpoint/2010/main" val="8082704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008AC68-B4DD-45E7-B173-4ED919309FC8}"/>
              </a:ext>
            </a:extLst>
          </p:cNvPr>
          <p:cNvSpPr>
            <a:spLocks noGrp="1"/>
          </p:cNvSpPr>
          <p:nvPr>
            <p:ph type="title"/>
          </p:nvPr>
        </p:nvSpPr>
        <p:spPr>
          <a:xfrm>
            <a:off x="817128" y="146455"/>
            <a:ext cx="5701507" cy="639365"/>
          </a:xfrm>
        </p:spPr>
        <p:txBody>
          <a:bodyPr/>
          <a:lstStyle/>
          <a:p>
            <a:r>
              <a:rPr lang="en-AU" err="1"/>
              <a:t>Hydrogeochemistry</a:t>
            </a:r>
            <a:endParaRPr lang="en-AU"/>
          </a:p>
        </p:txBody>
      </p:sp>
      <p:sp>
        <p:nvSpPr>
          <p:cNvPr id="4" name="Content Placeholder 1">
            <a:extLst>
              <a:ext uri="{FF2B5EF4-FFF2-40B4-BE49-F238E27FC236}">
                <a16:creationId xmlns:a16="http://schemas.microsoft.com/office/drawing/2014/main" id="{C6C501CF-F2C8-410B-88A3-032C4EB8A1A9}"/>
              </a:ext>
            </a:extLst>
          </p:cNvPr>
          <p:cNvSpPr txBox="1">
            <a:spLocks/>
          </p:cNvSpPr>
          <p:nvPr/>
        </p:nvSpPr>
        <p:spPr>
          <a:xfrm>
            <a:off x="256422" y="1563532"/>
            <a:ext cx="4171562" cy="3181202"/>
          </a:xfrm>
          <a:prstGeom prst="rect">
            <a:avLst/>
          </a:prstGeom>
        </p:spPr>
        <p:txBody>
          <a:bodyPr vert="horz" lIns="0" tIns="0" rIns="0" bIns="0" rtlCol="0">
            <a:normAutofit/>
          </a:bodyPr>
          <a:lstStyle>
            <a:lvl1pPr marL="216000" indent="-216000" algn="l" defTabSz="914400" rtl="0" eaLnBrk="1" latinLnBrk="0" hangingPunct="1">
              <a:lnSpc>
                <a:spcPct val="90000"/>
              </a:lnSpc>
              <a:spcBef>
                <a:spcPts val="600"/>
              </a:spcBef>
              <a:buFont typeface="Arial" pitchFamily="34" charset="0"/>
              <a:buChar char="•"/>
              <a:defRPr sz="2400" kern="1200">
                <a:solidFill>
                  <a:schemeClr val="bg1"/>
                </a:solidFill>
                <a:latin typeface="+mn-lt"/>
                <a:ea typeface="+mn-ea"/>
                <a:cs typeface="+mn-cs"/>
              </a:defRPr>
            </a:lvl1pPr>
            <a:lvl2pPr marL="396000" indent="-180000" algn="l" defTabSz="914400" rtl="0" eaLnBrk="1" latinLnBrk="0" hangingPunct="1">
              <a:lnSpc>
                <a:spcPct val="90000"/>
              </a:lnSpc>
              <a:spcBef>
                <a:spcPts val="600"/>
              </a:spcBef>
              <a:buFont typeface="Arial" panose="020B0604020202020204" pitchFamily="34" charset="0"/>
              <a:buChar char="•"/>
              <a:defRPr sz="2000" kern="1200">
                <a:solidFill>
                  <a:schemeClr val="bg1"/>
                </a:solidFill>
                <a:latin typeface="+mn-lt"/>
                <a:ea typeface="+mn-ea"/>
                <a:cs typeface="+mn-cs"/>
              </a:defRPr>
            </a:lvl2pPr>
            <a:lvl3pPr marL="648000" indent="-216000" algn="l" defTabSz="914400" rtl="0" eaLnBrk="1" latinLnBrk="0" hangingPunct="1">
              <a:lnSpc>
                <a:spcPct val="90000"/>
              </a:lnSpc>
              <a:spcBef>
                <a:spcPts val="600"/>
              </a:spcBef>
              <a:buFont typeface="Calibri" pitchFamily="34" charset="0"/>
              <a:buChar char="–"/>
              <a:defRPr sz="2000" kern="1200">
                <a:solidFill>
                  <a:schemeClr val="bg1"/>
                </a:solidFill>
                <a:latin typeface="+mn-lt"/>
                <a:ea typeface="+mn-ea"/>
                <a:cs typeface="+mn-cs"/>
              </a:defRPr>
            </a:lvl3pPr>
            <a:lvl4pPr marL="864000" indent="-216000" algn="l" defTabSz="914400" rtl="0" eaLnBrk="1" latinLnBrk="0" hangingPunct="1">
              <a:lnSpc>
                <a:spcPct val="90000"/>
              </a:lnSpc>
              <a:spcBef>
                <a:spcPts val="600"/>
              </a:spcBef>
              <a:buFont typeface="Calibri" pitchFamily="34" charset="0"/>
              <a:buChar char="–"/>
              <a:defRPr sz="2000" kern="1200">
                <a:solidFill>
                  <a:schemeClr val="bg1"/>
                </a:solidFill>
                <a:latin typeface="+mn-lt"/>
                <a:ea typeface="+mn-ea"/>
                <a:cs typeface="+mn-cs"/>
              </a:defRPr>
            </a:lvl4pPr>
            <a:lvl5pPr marL="1080000" indent="-216000" algn="l" defTabSz="914400" rtl="0" eaLnBrk="1" latinLnBrk="0" hangingPunct="1">
              <a:lnSpc>
                <a:spcPct val="90000"/>
              </a:lnSpc>
              <a:spcBef>
                <a:spcPts val="600"/>
              </a:spcBef>
              <a:buFont typeface="Calibri" pitchFamily="34" charset="0"/>
              <a:buChar char="•"/>
              <a:tabLst/>
              <a:defRPr sz="18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16000" marR="0" lvl="0" indent="-216000" algn="l" defTabSz="914400" rtl="0" eaLnBrk="1" fontAlgn="auto" latinLnBrk="0" hangingPunct="1">
              <a:lnSpc>
                <a:spcPct val="90000"/>
              </a:lnSpc>
              <a:spcBef>
                <a:spcPts val="600"/>
              </a:spcBef>
              <a:spcAft>
                <a:spcPts val="0"/>
              </a:spcAft>
              <a:buClrTx/>
              <a:buSzTx/>
              <a:buFont typeface="Arial" pitchFamily="34" charset="0"/>
              <a:buChar char="•"/>
              <a:tabLst/>
              <a:defRPr/>
            </a:pPr>
            <a:endParaRPr kumimoji="0" lang="en-AU" sz="2400" b="0" i="0" u="none" strike="noStrike" kern="1200" cap="none" spc="0" normalizeH="0" baseline="0" noProof="0">
              <a:ln>
                <a:noFill/>
              </a:ln>
              <a:solidFill>
                <a:srgbClr val="FFFFFF"/>
              </a:solidFill>
              <a:effectLst/>
              <a:uLnTx/>
              <a:uFillTx/>
              <a:latin typeface="Calibri"/>
              <a:ea typeface="+mn-ea"/>
              <a:cs typeface="+mn-cs"/>
            </a:endParaRPr>
          </a:p>
        </p:txBody>
      </p:sp>
      <p:graphicFrame>
        <p:nvGraphicFramePr>
          <p:cNvPr id="7" name="Diagram 6">
            <a:extLst>
              <a:ext uri="{FF2B5EF4-FFF2-40B4-BE49-F238E27FC236}">
                <a16:creationId xmlns:a16="http://schemas.microsoft.com/office/drawing/2014/main" id="{4236E7FB-0A9F-466F-84AB-7949F0B0ED13}"/>
              </a:ext>
            </a:extLst>
          </p:cNvPr>
          <p:cNvGraphicFramePr/>
          <p:nvPr/>
        </p:nvGraphicFramePr>
        <p:xfrm>
          <a:off x="515824" y="915934"/>
          <a:ext cx="7101480" cy="3512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Picture 7" descr="Logo&#10;&#10;Description automatically generated">
            <a:extLst>
              <a:ext uri="{FF2B5EF4-FFF2-40B4-BE49-F238E27FC236}">
                <a16:creationId xmlns:a16="http://schemas.microsoft.com/office/drawing/2014/main" id="{9E92B755-1B89-46A3-8DFF-53BD73A0A82F}"/>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450232" y="2126252"/>
            <a:ext cx="1514030" cy="357996"/>
          </a:xfrm>
          <a:prstGeom prst="rect">
            <a:avLst/>
          </a:prstGeom>
        </p:spPr>
      </p:pic>
      <p:pic>
        <p:nvPicPr>
          <p:cNvPr id="1026" name="Picture 2" descr="About the Field Acquired Information Management Systems (FAIMS) Project -  FAIMS 3.0 Electronic Field Notebooks">
            <a:extLst>
              <a:ext uri="{FF2B5EF4-FFF2-40B4-BE49-F238E27FC236}">
                <a16:creationId xmlns:a16="http://schemas.microsoft.com/office/drawing/2014/main" id="{17CD27DA-5BAB-4A42-AABF-CCBB502322DF}"/>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797190" y="2239302"/>
            <a:ext cx="765179" cy="437981"/>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7C7CCD08-8393-43D1-BA30-5D401E00E262}"/>
              </a:ext>
            </a:extLst>
          </p:cNvPr>
          <p:cNvSpPr txBox="1"/>
          <p:nvPr/>
        </p:nvSpPr>
        <p:spPr>
          <a:xfrm>
            <a:off x="7236296" y="2488136"/>
            <a:ext cx="1698944" cy="369332"/>
          </a:xfrm>
          <a:prstGeom prst="rect">
            <a:avLst/>
          </a:prstGeom>
          <a:noFill/>
        </p:spPr>
        <p:txBody>
          <a:bodyPr wrap="square" rtlCol="0">
            <a:spAutoFit/>
          </a:bodyPr>
          <a:lstStyle/>
          <a:p>
            <a:r>
              <a:rPr lang="en-AU">
                <a:solidFill>
                  <a:schemeClr val="bg1"/>
                </a:solidFill>
              </a:rPr>
              <a:t>Come talk to us</a:t>
            </a:r>
          </a:p>
        </p:txBody>
      </p:sp>
      <p:sp>
        <p:nvSpPr>
          <p:cNvPr id="16" name="TextBox 15">
            <a:extLst>
              <a:ext uri="{FF2B5EF4-FFF2-40B4-BE49-F238E27FC236}">
                <a16:creationId xmlns:a16="http://schemas.microsoft.com/office/drawing/2014/main" id="{86771BD7-6A2B-440E-A400-265AB49D0F20}"/>
              </a:ext>
            </a:extLst>
          </p:cNvPr>
          <p:cNvSpPr txBox="1"/>
          <p:nvPr/>
        </p:nvSpPr>
        <p:spPr>
          <a:xfrm>
            <a:off x="3435129" y="2890328"/>
            <a:ext cx="1985709" cy="369332"/>
          </a:xfrm>
          <a:prstGeom prst="rect">
            <a:avLst/>
          </a:prstGeom>
          <a:noFill/>
        </p:spPr>
        <p:txBody>
          <a:bodyPr wrap="square" rtlCol="0">
            <a:spAutoFit/>
          </a:bodyPr>
          <a:lstStyle/>
          <a:p>
            <a:r>
              <a:rPr lang="en-AU">
                <a:solidFill>
                  <a:schemeClr val="bg1"/>
                </a:solidFill>
              </a:rPr>
              <a:t>Faster processing</a:t>
            </a:r>
          </a:p>
        </p:txBody>
      </p:sp>
      <p:sp>
        <p:nvSpPr>
          <p:cNvPr id="17" name="TextBox 16">
            <a:extLst>
              <a:ext uri="{FF2B5EF4-FFF2-40B4-BE49-F238E27FC236}">
                <a16:creationId xmlns:a16="http://schemas.microsoft.com/office/drawing/2014/main" id="{978C350C-36D2-4940-9AE2-CFE15E54B7DD}"/>
              </a:ext>
            </a:extLst>
          </p:cNvPr>
          <p:cNvSpPr txBox="1"/>
          <p:nvPr/>
        </p:nvSpPr>
        <p:spPr>
          <a:xfrm>
            <a:off x="1700124" y="4425611"/>
            <a:ext cx="2249707" cy="584775"/>
          </a:xfrm>
          <a:prstGeom prst="rect">
            <a:avLst/>
          </a:prstGeom>
          <a:noFill/>
        </p:spPr>
        <p:txBody>
          <a:bodyPr wrap="square" rtlCol="0">
            <a:spAutoFit/>
          </a:bodyPr>
          <a:lstStyle/>
          <a:p>
            <a:r>
              <a:rPr lang="en-AU" sz="1600">
                <a:solidFill>
                  <a:schemeClr val="bg1"/>
                </a:solidFill>
              </a:rPr>
              <a:t>Continental </a:t>
            </a:r>
            <a:r>
              <a:rPr lang="en-AU" sz="1600" err="1">
                <a:solidFill>
                  <a:schemeClr val="bg1"/>
                </a:solidFill>
              </a:rPr>
              <a:t>Hydrogeochemistry</a:t>
            </a:r>
            <a:endParaRPr lang="en-AU" sz="1600">
              <a:solidFill>
                <a:schemeClr val="bg1"/>
              </a:solidFill>
            </a:endParaRPr>
          </a:p>
        </p:txBody>
      </p:sp>
      <p:pic>
        <p:nvPicPr>
          <p:cNvPr id="5" name="Picture 4" descr="Qr code&#10;&#10;Description automatically generated">
            <a:extLst>
              <a:ext uri="{FF2B5EF4-FFF2-40B4-BE49-F238E27FC236}">
                <a16:creationId xmlns:a16="http://schemas.microsoft.com/office/drawing/2014/main" id="{E3EAAC03-66E8-405C-95BF-D1F7F904469B}"/>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395536" y="2787774"/>
            <a:ext cx="1380896" cy="1380896"/>
          </a:xfrm>
          <a:prstGeom prst="rect">
            <a:avLst/>
          </a:prstGeom>
        </p:spPr>
      </p:pic>
      <p:pic>
        <p:nvPicPr>
          <p:cNvPr id="11" name="Picture 10" descr="A picture containing outdoor, sky, dirt&#10;&#10;Description automatically generated">
            <a:extLst>
              <a:ext uri="{FF2B5EF4-FFF2-40B4-BE49-F238E27FC236}">
                <a16:creationId xmlns:a16="http://schemas.microsoft.com/office/drawing/2014/main" id="{E5384509-AD45-41F2-AB79-8FCB0654F940}"/>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6444208" y="51471"/>
            <a:ext cx="2677505" cy="1785004"/>
          </a:xfrm>
          <a:prstGeom prst="rect">
            <a:avLst/>
          </a:prstGeom>
        </p:spPr>
      </p:pic>
      <p:pic>
        <p:nvPicPr>
          <p:cNvPr id="6" name="Picture 5" descr="A qr code with a dinosaur&#10;&#10;Description automatically generated">
            <a:extLst>
              <a:ext uri="{FF2B5EF4-FFF2-40B4-BE49-F238E27FC236}">
                <a16:creationId xmlns:a16="http://schemas.microsoft.com/office/drawing/2014/main" id="{0411FF16-444C-B2E1-F130-96BBE59BE336}"/>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3667881" y="3240126"/>
            <a:ext cx="1200823" cy="1200823"/>
          </a:xfrm>
          <a:prstGeom prst="rect">
            <a:avLst/>
          </a:prstGeom>
        </p:spPr>
      </p:pic>
    </p:spTree>
    <p:extLst>
      <p:ext uri="{BB962C8B-B14F-4D97-AF65-F5344CB8AC3E}">
        <p14:creationId xmlns:p14="http://schemas.microsoft.com/office/powerpoint/2010/main" val="74538511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9BEC7162-7E70-4BAB-AD50-1B090D90D03A}"/>
              </a:ext>
            </a:extLst>
          </p:cNvPr>
          <p:cNvSpPr txBox="1">
            <a:spLocks/>
          </p:cNvSpPr>
          <p:nvPr/>
        </p:nvSpPr>
        <p:spPr>
          <a:xfrm>
            <a:off x="251521" y="2715766"/>
            <a:ext cx="6048671" cy="576064"/>
          </a:xfrm>
          <a:prstGeom prst="rect">
            <a:avLst/>
          </a:prstGeom>
        </p:spPr>
        <p:txBody>
          <a:bodyPr vert="horz" lIns="0" tIns="0" rIns="0" bIns="0" rtlCol="0" anchor="b" anchorCtr="0">
            <a:normAutofit/>
          </a:bodyPr>
          <a:lstStyle>
            <a:lvl1pPr algn="l" defTabSz="914400" rtl="0" eaLnBrk="1" latinLnBrk="0" hangingPunct="1">
              <a:lnSpc>
                <a:spcPct val="90000"/>
              </a:lnSpc>
              <a:spcBef>
                <a:spcPct val="0"/>
              </a:spcBef>
              <a:buNone/>
              <a:defRPr sz="3600" b="0" kern="1200">
                <a:solidFill>
                  <a:schemeClr val="bg1"/>
                </a:solidFill>
                <a:latin typeface="+mj-lt"/>
                <a:ea typeface="+mj-ea"/>
                <a:cs typeface="+mj-cs"/>
              </a:defRPr>
            </a:lvl1pPr>
          </a:lstStyle>
          <a:p>
            <a:pPr marL="0" marR="0" lvl="0" indent="0" algn="l" defTabSz="914400" rtl="0" eaLnBrk="1" fontAlgn="auto" latinLnBrk="0" hangingPunct="1">
              <a:lnSpc>
                <a:spcPct val="90000"/>
              </a:lnSpc>
              <a:spcBef>
                <a:spcPct val="0"/>
              </a:spcBef>
              <a:spcAft>
                <a:spcPct val="0"/>
              </a:spcAft>
              <a:buClrTx/>
              <a:buSzTx/>
              <a:buFontTx/>
              <a:buNone/>
              <a:tabLst/>
              <a:defRPr/>
            </a:pPr>
            <a:r>
              <a:rPr kumimoji="0" lang="en-US" sz="3600" b="0" i="0" u="none" strike="noStrike" kern="1200" cap="none" spc="0" normalizeH="0" baseline="0" noProof="0">
                <a:ln>
                  <a:noFill/>
                </a:ln>
                <a:solidFill>
                  <a:srgbClr val="FFFFFF">
                    <a:lumMod val="50000"/>
                  </a:srgbClr>
                </a:solidFill>
                <a:effectLst/>
                <a:uLnTx/>
                <a:uFillTx/>
                <a:latin typeface="Calibri"/>
                <a:ea typeface="+mj-ea"/>
                <a:cs typeface="+mj-cs"/>
              </a:rPr>
              <a:t>Thank you</a:t>
            </a:r>
          </a:p>
        </p:txBody>
      </p:sp>
      <p:sp>
        <p:nvSpPr>
          <p:cNvPr id="7" name="TextBox 6">
            <a:extLst>
              <a:ext uri="{FF2B5EF4-FFF2-40B4-BE49-F238E27FC236}">
                <a16:creationId xmlns:a16="http://schemas.microsoft.com/office/drawing/2014/main" id="{35101C0B-7D26-4E0E-B8BE-883F7E123304}"/>
              </a:ext>
            </a:extLst>
          </p:cNvPr>
          <p:cNvSpPr txBox="1"/>
          <p:nvPr/>
        </p:nvSpPr>
        <p:spPr>
          <a:xfrm>
            <a:off x="251521" y="3558741"/>
            <a:ext cx="6192688" cy="769441"/>
          </a:xfrm>
          <a:prstGeom prst="rect">
            <a:avLst/>
          </a:prstGeom>
          <a:noFill/>
        </p:spPr>
        <p:txBody>
          <a:bodyPr wrap="square" numCol="2">
            <a:spAutoFit/>
          </a:bodyPr>
          <a:lstStyle/>
          <a:p>
            <a:pPr marL="0" marR="0" lvl="0" indent="0" algn="l" defTabSz="914400" rtl="0" eaLnBrk="1" fontAlgn="auto" latinLnBrk="0" hangingPunct="1">
              <a:lnSpc>
                <a:spcPct val="100000"/>
              </a:lnSpc>
              <a:spcBef>
                <a:spcPts val="0"/>
              </a:spcBef>
              <a:spcAft>
                <a:spcPct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Calibri"/>
                <a:ea typeface="+mn-ea"/>
                <a:cs typeface="+mn-cs"/>
              </a:rPr>
              <a:t>Mineral Resources</a:t>
            </a:r>
          </a:p>
          <a:p>
            <a:pPr marL="0" marR="0" lvl="0" indent="0" algn="l" defTabSz="914400" rtl="0" eaLnBrk="1" fontAlgn="auto" latinLnBrk="0" hangingPunct="1">
              <a:lnSpc>
                <a:spcPct val="100000"/>
              </a:lnSpc>
              <a:spcBef>
                <a:spcPts val="0"/>
              </a:spcBef>
              <a:spcAft>
                <a:spcPct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a:ea typeface="+mn-ea"/>
                <a:cs typeface="+mn-cs"/>
              </a:rPr>
              <a:t>Nathan Reid and Alex Hunt</a:t>
            </a:r>
            <a:br>
              <a:rPr kumimoji="0" lang="en-US" sz="1100" b="0" i="0" u="none" strike="noStrike" kern="1200" cap="none" spc="0" normalizeH="0" baseline="0" noProof="0" dirty="0">
                <a:ln>
                  <a:noFill/>
                </a:ln>
                <a:solidFill>
                  <a:prstClr val="black"/>
                </a:solidFill>
                <a:effectLst/>
                <a:uLnTx/>
                <a:uFillTx/>
                <a:latin typeface="Calibri"/>
                <a:ea typeface="+mn-ea"/>
                <a:cs typeface="+mn-cs"/>
              </a:rPr>
            </a:br>
            <a:r>
              <a:rPr kumimoji="0" lang="en-US" sz="1100" b="0" i="0" u="none" strike="noStrike" kern="1200" cap="none" spc="0" normalizeH="0" baseline="0" noProof="0" dirty="0">
                <a:ln>
                  <a:noFill/>
                </a:ln>
                <a:solidFill>
                  <a:prstClr val="black"/>
                </a:solidFill>
                <a:effectLst/>
                <a:uLnTx/>
                <a:uFillTx/>
                <a:latin typeface="Calibri"/>
                <a:ea typeface="+mn-ea"/>
                <a:cs typeface="+mn-cs"/>
                <a:hlinkClick r:id="rId2"/>
              </a:rPr>
              <a:t>Nathan.Reid@csiro.au</a:t>
            </a:r>
            <a:endParaRPr kumimoji="0" lang="en-US" sz="11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ct val="0"/>
              </a:spcAft>
              <a:buClrTx/>
              <a:buSzTx/>
              <a:buFontTx/>
              <a:buNone/>
              <a:tabLst/>
              <a:defRPr/>
            </a:pPr>
            <a:r>
              <a:rPr lang="en-US" sz="1100" dirty="0">
                <a:solidFill>
                  <a:prstClr val="black"/>
                </a:solidFill>
                <a:latin typeface="Calibri"/>
                <a:hlinkClick r:id="rId3"/>
              </a:rPr>
              <a:t>Alex.Hunt@csiro.au</a:t>
            </a:r>
            <a:r>
              <a:rPr lang="en-US" sz="1100" dirty="0">
                <a:solidFill>
                  <a:prstClr val="black"/>
                </a:solidFill>
                <a:latin typeface="Calibri"/>
              </a:rPr>
              <a:t>           </a:t>
            </a:r>
            <a:endParaRPr kumimoji="0" lang="en-US" sz="1100" b="0" i="0" u="none" strike="noStrike" kern="1200" cap="none" spc="0" normalizeH="0" baseline="0" noProof="0" dirty="0">
              <a:ln>
                <a:noFill/>
              </a:ln>
              <a:solidFill>
                <a:prstClr val="black"/>
              </a:solidFill>
              <a:effectLst/>
              <a:uLnTx/>
              <a:uFillTx/>
              <a:latin typeface="Calibri"/>
              <a:ea typeface="+mn-ea"/>
              <a:cs typeface="+mn-cs"/>
            </a:endParaRPr>
          </a:p>
          <a:p>
            <a:pPr marL="0" marR="0" lvl="2" indent="0" algn="l" defTabSz="914400" rtl="0" eaLnBrk="1" fontAlgn="auto" latinLnBrk="0" hangingPunct="1">
              <a:lnSpc>
                <a:spcPct val="100000"/>
              </a:lnSpc>
              <a:spcBef>
                <a:spcPts val="0"/>
              </a:spcBef>
              <a:spcAft>
                <a:spcPct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697321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AU" dirty="0"/>
              <a:t>Site measurements and observations</a:t>
            </a:r>
          </a:p>
        </p:txBody>
      </p:sp>
      <p:pic>
        <p:nvPicPr>
          <p:cNvPr id="4" name="Picture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rot="16200000">
            <a:off x="188691" y="1335312"/>
            <a:ext cx="2757695" cy="2068271"/>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714626" y="990598"/>
            <a:ext cx="3686174" cy="2764631"/>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513750" y="990599"/>
            <a:ext cx="2411175" cy="1808381"/>
          </a:xfrm>
          <a:prstGeom prst="rect">
            <a:avLst/>
          </a:prstGeom>
        </p:spPr>
      </p:pic>
      <p:sp>
        <p:nvSpPr>
          <p:cNvPr id="7" name="TextBox 6"/>
          <p:cNvSpPr txBox="1"/>
          <p:nvPr/>
        </p:nvSpPr>
        <p:spPr>
          <a:xfrm>
            <a:off x="6614438" y="3260733"/>
            <a:ext cx="2209800" cy="1200329"/>
          </a:xfrm>
          <a:prstGeom prst="rect">
            <a:avLst/>
          </a:prstGeom>
          <a:noFill/>
        </p:spPr>
        <p:txBody>
          <a:bodyPr wrap="square" rtlCol="0">
            <a:spAutoFit/>
          </a:bodyPr>
          <a:lstStyle/>
          <a:p>
            <a:pPr marL="257175" indent="-257175">
              <a:buFont typeface="Arial" panose="020B0604020202020204" pitchFamily="34" charset="0"/>
              <a:buChar char="•"/>
            </a:pPr>
            <a:r>
              <a:rPr lang="en-AU" dirty="0"/>
              <a:t>Water table</a:t>
            </a:r>
          </a:p>
          <a:p>
            <a:pPr marL="257175" indent="-257175">
              <a:buFont typeface="Arial" panose="020B0604020202020204" pitchFamily="34" charset="0"/>
              <a:buChar char="•"/>
            </a:pPr>
            <a:r>
              <a:rPr lang="en-AU" dirty="0"/>
              <a:t>Location</a:t>
            </a:r>
          </a:p>
          <a:p>
            <a:pPr marL="257175" indent="-257175">
              <a:buFont typeface="Arial" panose="020B0604020202020204" pitchFamily="34" charset="0"/>
              <a:buChar char="•"/>
            </a:pPr>
            <a:r>
              <a:rPr lang="en-AU" dirty="0"/>
              <a:t>Site observation</a:t>
            </a:r>
          </a:p>
          <a:p>
            <a:pPr marL="257175" indent="-257175">
              <a:buFont typeface="Arial" panose="020B0604020202020204" pitchFamily="34" charset="0"/>
              <a:buChar char="•"/>
            </a:pPr>
            <a:r>
              <a:rPr lang="en-AU" dirty="0"/>
              <a:t>Contamination</a:t>
            </a:r>
            <a:endParaRPr lang="en-AU" sz="1350" dirty="0"/>
          </a:p>
        </p:txBody>
      </p:sp>
    </p:spTree>
    <p:extLst>
      <p:ext uri="{BB962C8B-B14F-4D97-AF65-F5344CB8AC3E}">
        <p14:creationId xmlns:p14="http://schemas.microsoft.com/office/powerpoint/2010/main" val="7509486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0648" y="422752"/>
            <a:ext cx="7886700" cy="458517"/>
          </a:xfrm>
        </p:spPr>
        <p:txBody>
          <a:bodyPr>
            <a:normAutofit fontScale="90000"/>
          </a:bodyPr>
          <a:lstStyle/>
          <a:p>
            <a:pPr algn="ctr"/>
            <a:r>
              <a:rPr lang="en-AU" dirty="0"/>
              <a:t>Sample collection </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a:ext>
            </a:extLst>
          </a:blip>
          <a:stretch>
            <a:fillRect/>
          </a:stretch>
        </p:blipFill>
        <p:spPr>
          <a:xfrm>
            <a:off x="215106" y="881270"/>
            <a:ext cx="2646363" cy="1984772"/>
          </a:xfrm>
        </p:spPr>
      </p:pic>
      <p:pic>
        <p:nvPicPr>
          <p:cNvPr id="6" name="Content Placeholder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16200000">
            <a:off x="2581176" y="1289356"/>
            <a:ext cx="3264694" cy="2448520"/>
          </a:xfrm>
          <a:prstGeom prst="rect">
            <a:avLst/>
          </a:prstGeom>
        </p:spPr>
      </p:pic>
      <p:pic>
        <p:nvPicPr>
          <p:cNvPr id="7" name="Content Placeholder 3"/>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546526" y="881269"/>
            <a:ext cx="3432175" cy="2574131"/>
          </a:xfrm>
          <a:prstGeom prst="rect">
            <a:avLst/>
          </a:prstGeom>
        </p:spPr>
      </p:pic>
      <p:sp>
        <p:nvSpPr>
          <p:cNvPr id="8" name="TextBox 7"/>
          <p:cNvSpPr txBox="1"/>
          <p:nvPr/>
        </p:nvSpPr>
        <p:spPr>
          <a:xfrm>
            <a:off x="1143000" y="2968718"/>
            <a:ext cx="1500188" cy="369332"/>
          </a:xfrm>
          <a:prstGeom prst="rect">
            <a:avLst/>
          </a:prstGeom>
          <a:noFill/>
        </p:spPr>
        <p:txBody>
          <a:bodyPr wrap="square" rtlCol="0">
            <a:spAutoFit/>
          </a:bodyPr>
          <a:lstStyle/>
          <a:p>
            <a:r>
              <a:rPr lang="en-AU" dirty="0"/>
              <a:t>Bailing</a:t>
            </a:r>
            <a:endParaRPr lang="en-AU" sz="1350" dirty="0"/>
          </a:p>
        </p:txBody>
      </p:sp>
      <p:sp>
        <p:nvSpPr>
          <p:cNvPr id="9" name="TextBox 8"/>
          <p:cNvSpPr txBox="1"/>
          <p:nvPr/>
        </p:nvSpPr>
        <p:spPr>
          <a:xfrm>
            <a:off x="3629025" y="4162838"/>
            <a:ext cx="1500188" cy="369332"/>
          </a:xfrm>
          <a:prstGeom prst="rect">
            <a:avLst/>
          </a:prstGeom>
          <a:noFill/>
        </p:spPr>
        <p:txBody>
          <a:bodyPr wrap="square" rtlCol="0">
            <a:spAutoFit/>
          </a:bodyPr>
          <a:lstStyle/>
          <a:p>
            <a:r>
              <a:rPr lang="en-AU" dirty="0"/>
              <a:t>From pump</a:t>
            </a:r>
            <a:endParaRPr lang="en-AU" sz="1350" dirty="0"/>
          </a:p>
        </p:txBody>
      </p:sp>
      <p:sp>
        <p:nvSpPr>
          <p:cNvPr id="10" name="TextBox 9"/>
          <p:cNvSpPr txBox="1"/>
          <p:nvPr/>
        </p:nvSpPr>
        <p:spPr>
          <a:xfrm>
            <a:off x="6512519" y="3455400"/>
            <a:ext cx="1500188" cy="369332"/>
          </a:xfrm>
          <a:prstGeom prst="rect">
            <a:avLst/>
          </a:prstGeom>
          <a:noFill/>
        </p:spPr>
        <p:txBody>
          <a:bodyPr wrap="square" rtlCol="0">
            <a:spAutoFit/>
          </a:bodyPr>
          <a:lstStyle/>
          <a:p>
            <a:r>
              <a:rPr lang="en-AU" dirty="0"/>
              <a:t>Unorthodox</a:t>
            </a:r>
            <a:endParaRPr lang="en-AU" sz="1350" dirty="0"/>
          </a:p>
        </p:txBody>
      </p:sp>
    </p:spTree>
    <p:extLst>
      <p:ext uri="{BB962C8B-B14F-4D97-AF65-F5344CB8AC3E}">
        <p14:creationId xmlns:p14="http://schemas.microsoft.com/office/powerpoint/2010/main" val="4290168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522" y="3766008"/>
            <a:ext cx="8640958" cy="795850"/>
          </a:xfrm>
        </p:spPr>
        <p:txBody>
          <a:bodyPr>
            <a:noAutofit/>
          </a:bodyPr>
          <a:lstStyle/>
          <a:p>
            <a:endParaRPr lang="en-AU" sz="1500" dirty="0"/>
          </a:p>
          <a:p>
            <a:r>
              <a:rPr lang="en-AU" sz="1500" dirty="0"/>
              <a:t>Sampling log books, training guides, tablet field app</a:t>
            </a:r>
          </a:p>
          <a:p>
            <a:endParaRPr lang="en-AU" sz="1500" dirty="0"/>
          </a:p>
        </p:txBody>
      </p:sp>
      <p:pic>
        <p:nvPicPr>
          <p:cNvPr id="4" name="Picture 3"/>
          <p:cNvPicPr>
            <a:picLocks noChangeAspect="1"/>
          </p:cNvPicPr>
          <p:nvPr/>
        </p:nvPicPr>
        <p:blipFill>
          <a:blip r:embed="rId2"/>
          <a:stretch>
            <a:fillRect/>
          </a:stretch>
        </p:blipFill>
        <p:spPr>
          <a:xfrm>
            <a:off x="2195005" y="116467"/>
            <a:ext cx="5352080" cy="3884647"/>
          </a:xfrm>
          <a:prstGeom prst="rect">
            <a:avLst/>
          </a:prstGeom>
        </p:spPr>
      </p:pic>
    </p:spTree>
    <p:extLst>
      <p:ext uri="{BB962C8B-B14F-4D97-AF65-F5344CB8AC3E}">
        <p14:creationId xmlns:p14="http://schemas.microsoft.com/office/powerpoint/2010/main" val="12480924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8428" y="114019"/>
            <a:ext cx="8640960" cy="639365"/>
          </a:xfrm>
        </p:spPr>
        <p:txBody>
          <a:bodyPr>
            <a:noAutofit/>
          </a:bodyPr>
          <a:lstStyle/>
          <a:p>
            <a:r>
              <a:rPr lang="en-AU" sz="2800"/>
              <a:t>FAIMS 2.6 Android app –a CSIRO twist on time savings</a:t>
            </a:r>
          </a:p>
        </p:txBody>
      </p:sp>
      <p:pic>
        <p:nvPicPr>
          <p:cNvPr id="6" name="Picture 5"/>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3263118" y="1419692"/>
            <a:ext cx="1369175" cy="2190680"/>
          </a:xfrm>
          <a:prstGeom prst="rect">
            <a:avLst/>
          </a:prstGeom>
        </p:spPr>
      </p:pic>
      <p:pic>
        <p:nvPicPr>
          <p:cNvPr id="3" name="Picture 2"/>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891214" y="1418333"/>
            <a:ext cx="1372660" cy="2196256"/>
          </a:xfrm>
          <a:prstGeom prst="rect">
            <a:avLst/>
          </a:prstGeom>
        </p:spPr>
      </p:pic>
      <p:sp>
        <p:nvSpPr>
          <p:cNvPr id="4" name="TextBox 3"/>
          <p:cNvSpPr txBox="1"/>
          <p:nvPr/>
        </p:nvSpPr>
        <p:spPr>
          <a:xfrm>
            <a:off x="105369" y="679671"/>
            <a:ext cx="4714103" cy="738664"/>
          </a:xfrm>
          <a:prstGeom prst="rect">
            <a:avLst/>
          </a:prstGeom>
          <a:noFill/>
        </p:spPr>
        <p:txBody>
          <a:bodyPr wrap="square" rtlCol="0">
            <a:spAutoFit/>
          </a:bodyPr>
          <a:lstStyle/>
          <a:p>
            <a:pPr marL="160735" indent="-160735">
              <a:buFont typeface="Arial" panose="020B0604020202020204" pitchFamily="34" charset="0"/>
              <a:buChar char="•"/>
            </a:pPr>
            <a:r>
              <a:rPr lang="en-AU" sz="1400">
                <a:solidFill>
                  <a:schemeClr val="bg1"/>
                </a:solidFill>
              </a:rPr>
              <a:t>Developed through Macquarie University Archaeology, open source, now adapted for CSIRO protocol geochemical sampling (hydro, soil, vegetation and rocks)</a:t>
            </a:r>
          </a:p>
        </p:txBody>
      </p:sp>
      <p:pic>
        <p:nvPicPr>
          <p:cNvPr id="9" name="Picture 8" descr="C:\Users\rei198\Desktop\20150616_0218.jpg"/>
          <p:cNvPicPr/>
          <p:nvPr/>
        </p:nvPicPr>
        <p:blipFill>
          <a:blip r:embed="rId5" cstate="print">
            <a:extLst>
              <a:ext uri="{28A0092B-C50C-407E-A947-70E740481C1C}">
                <a14:useLocalDpi xmlns:a14="http://schemas.microsoft.com/office/drawing/2010/main"/>
              </a:ext>
            </a:extLst>
          </a:blip>
          <a:srcRect/>
          <a:stretch>
            <a:fillRect/>
          </a:stretch>
        </p:blipFill>
        <p:spPr bwMode="auto">
          <a:xfrm>
            <a:off x="6563618" y="2784043"/>
            <a:ext cx="2279127" cy="1403472"/>
          </a:xfrm>
          <a:prstGeom prst="rect">
            <a:avLst/>
          </a:prstGeom>
          <a:noFill/>
          <a:ln>
            <a:noFill/>
          </a:ln>
        </p:spPr>
      </p:pic>
      <p:pic>
        <p:nvPicPr>
          <p:cNvPr id="2050" name="Picture 2" descr="https://www.fedarch.org/images/FAIMS-CYMK-FULL-VECTOR.png"/>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8392018" y="4374570"/>
            <a:ext cx="636695" cy="63669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F749D79-5968-4113-BE27-8B8026D1016D}"/>
              </a:ext>
            </a:extLst>
          </p:cNvPr>
          <p:cNvSpPr txBox="1"/>
          <p:nvPr/>
        </p:nvSpPr>
        <p:spPr>
          <a:xfrm>
            <a:off x="179846" y="1654020"/>
            <a:ext cx="1754559" cy="1323439"/>
          </a:xfrm>
          <a:prstGeom prst="rect">
            <a:avLst/>
          </a:prstGeom>
          <a:noFill/>
        </p:spPr>
        <p:txBody>
          <a:bodyPr wrap="square" rtlCol="0">
            <a:spAutoFit/>
          </a:bodyPr>
          <a:lstStyle/>
          <a:p>
            <a:r>
              <a:rPr lang="en-AU" sz="1600">
                <a:solidFill>
                  <a:schemeClr val="bg1"/>
                </a:solidFill>
              </a:rPr>
              <a:t>Data Capture: auto GPS, dropdowns, tick boxes, photo tagging - Customizable</a:t>
            </a:r>
          </a:p>
        </p:txBody>
      </p:sp>
      <p:sp>
        <p:nvSpPr>
          <p:cNvPr id="7" name="TextBox 6">
            <a:extLst>
              <a:ext uri="{FF2B5EF4-FFF2-40B4-BE49-F238E27FC236}">
                <a16:creationId xmlns:a16="http://schemas.microsoft.com/office/drawing/2014/main" id="{25BA730E-9711-4B44-9010-4B92463733B5}"/>
              </a:ext>
            </a:extLst>
          </p:cNvPr>
          <p:cNvSpPr txBox="1"/>
          <p:nvPr/>
        </p:nvSpPr>
        <p:spPr>
          <a:xfrm>
            <a:off x="6635097" y="1982278"/>
            <a:ext cx="2508903" cy="830997"/>
          </a:xfrm>
          <a:prstGeom prst="rect">
            <a:avLst/>
          </a:prstGeom>
          <a:noFill/>
        </p:spPr>
        <p:txBody>
          <a:bodyPr wrap="square" rtlCol="0">
            <a:spAutoFit/>
          </a:bodyPr>
          <a:lstStyle/>
          <a:p>
            <a:r>
              <a:rPr lang="en-AU" sz="1600">
                <a:solidFill>
                  <a:schemeClr val="bg1"/>
                </a:solidFill>
              </a:rPr>
              <a:t>Field server: backs up multiple tablets in real time when in remote locations</a:t>
            </a:r>
          </a:p>
        </p:txBody>
      </p:sp>
      <p:pic>
        <p:nvPicPr>
          <p:cNvPr id="10" name="Picture 9">
            <a:extLst>
              <a:ext uri="{FF2B5EF4-FFF2-40B4-BE49-F238E27FC236}">
                <a16:creationId xmlns:a16="http://schemas.microsoft.com/office/drawing/2014/main" id="{36A9968E-7ED8-420C-92FD-47B8F8ED468E}"/>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4819472" y="843558"/>
            <a:ext cx="1640941" cy="2625506"/>
          </a:xfrm>
          <a:prstGeom prst="rect">
            <a:avLst/>
          </a:prstGeom>
        </p:spPr>
      </p:pic>
      <p:sp>
        <p:nvSpPr>
          <p:cNvPr id="8" name="TextBox 7">
            <a:extLst>
              <a:ext uri="{FF2B5EF4-FFF2-40B4-BE49-F238E27FC236}">
                <a16:creationId xmlns:a16="http://schemas.microsoft.com/office/drawing/2014/main" id="{957D3408-8237-43E9-B9D4-F05EDED8BA32}"/>
              </a:ext>
            </a:extLst>
          </p:cNvPr>
          <p:cNvSpPr txBox="1"/>
          <p:nvPr/>
        </p:nvSpPr>
        <p:spPr>
          <a:xfrm>
            <a:off x="6460413" y="755000"/>
            <a:ext cx="1711368" cy="830997"/>
          </a:xfrm>
          <a:prstGeom prst="rect">
            <a:avLst/>
          </a:prstGeom>
          <a:noFill/>
        </p:spPr>
        <p:txBody>
          <a:bodyPr wrap="square" rtlCol="0">
            <a:spAutoFit/>
          </a:bodyPr>
          <a:lstStyle/>
          <a:p>
            <a:r>
              <a:rPr lang="en-AU" sz="1600">
                <a:solidFill>
                  <a:schemeClr val="bg1"/>
                </a:solidFill>
              </a:rPr>
              <a:t>Can be used for mapping and tracking</a:t>
            </a:r>
          </a:p>
        </p:txBody>
      </p:sp>
      <p:pic>
        <p:nvPicPr>
          <p:cNvPr id="12" name="Picture 254" descr="CSCOOM_S_0054_05Nov_2017_1">
            <a:extLst>
              <a:ext uri="{FF2B5EF4-FFF2-40B4-BE49-F238E27FC236}">
                <a16:creationId xmlns:a16="http://schemas.microsoft.com/office/drawing/2014/main" id="{1427601D-D646-4009-B6CB-D219EB59535B}"/>
              </a:ext>
            </a:extLst>
          </p:cNvPr>
          <p:cNvPicPr>
            <a:picLocks noChangeAspect="1" noChangeArrowheads="1"/>
          </p:cNvPicPr>
          <p:nvPr/>
        </p:nvPicPr>
        <p:blipFill rotWithShape="1">
          <a:blip r:embed="rId8" cstate="hqprint">
            <a:extLst>
              <a:ext uri="{28A0092B-C50C-407E-A947-70E740481C1C}">
                <a14:useLocalDpi xmlns:a14="http://schemas.microsoft.com/office/drawing/2010/main"/>
              </a:ext>
            </a:extLst>
          </a:blip>
          <a:srcRect/>
          <a:stretch/>
        </p:blipFill>
        <p:spPr bwMode="auto">
          <a:xfrm rot="5400000">
            <a:off x="179168" y="3453527"/>
            <a:ext cx="1561993" cy="1403473"/>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DC83D1E3-CE56-440C-9F6B-D5BA4DEA3363}"/>
              </a:ext>
            </a:extLst>
          </p:cNvPr>
          <p:cNvSpPr txBox="1"/>
          <p:nvPr/>
        </p:nvSpPr>
        <p:spPr>
          <a:xfrm>
            <a:off x="1635775" y="3742974"/>
            <a:ext cx="1420464" cy="1323439"/>
          </a:xfrm>
          <a:prstGeom prst="rect">
            <a:avLst/>
          </a:prstGeom>
          <a:noFill/>
        </p:spPr>
        <p:txBody>
          <a:bodyPr wrap="square" rtlCol="0">
            <a:spAutoFit/>
          </a:bodyPr>
          <a:lstStyle/>
          <a:p>
            <a:r>
              <a:rPr lang="en-AU" sz="1600">
                <a:solidFill>
                  <a:schemeClr val="bg1"/>
                </a:solidFill>
              </a:rPr>
              <a:t>Robust field printed labels with data matrix – IGSN linked</a:t>
            </a:r>
          </a:p>
        </p:txBody>
      </p:sp>
      <p:sp>
        <p:nvSpPr>
          <p:cNvPr id="13" name="TextBox 12">
            <a:extLst>
              <a:ext uri="{FF2B5EF4-FFF2-40B4-BE49-F238E27FC236}">
                <a16:creationId xmlns:a16="http://schemas.microsoft.com/office/drawing/2014/main" id="{83361457-E7D5-4FC0-8DE5-2B3532771223}"/>
              </a:ext>
            </a:extLst>
          </p:cNvPr>
          <p:cNvSpPr txBox="1"/>
          <p:nvPr/>
        </p:nvSpPr>
        <p:spPr>
          <a:xfrm>
            <a:off x="3491880" y="4217218"/>
            <a:ext cx="4464497" cy="830997"/>
          </a:xfrm>
          <a:prstGeom prst="rect">
            <a:avLst/>
          </a:prstGeom>
          <a:noFill/>
        </p:spPr>
        <p:txBody>
          <a:bodyPr wrap="square" rtlCol="0">
            <a:spAutoFit/>
          </a:bodyPr>
          <a:lstStyle/>
          <a:p>
            <a:r>
              <a:rPr lang="en-AU" sz="1600">
                <a:solidFill>
                  <a:schemeClr val="bg1"/>
                </a:solidFill>
              </a:rPr>
              <a:t>Future: Set up for labs, new designed field server, auto upload to DAP, design your own module, linked to field devices (</a:t>
            </a:r>
            <a:r>
              <a:rPr lang="en-AU" sz="1600" err="1">
                <a:solidFill>
                  <a:schemeClr val="bg1"/>
                </a:solidFill>
              </a:rPr>
              <a:t>pXRF</a:t>
            </a:r>
            <a:r>
              <a:rPr lang="en-AU" sz="1600">
                <a:solidFill>
                  <a:schemeClr val="bg1"/>
                </a:solidFill>
              </a:rPr>
              <a:t>) </a:t>
            </a:r>
          </a:p>
        </p:txBody>
      </p:sp>
    </p:spTree>
    <p:extLst>
      <p:ext uri="{BB962C8B-B14F-4D97-AF65-F5344CB8AC3E}">
        <p14:creationId xmlns:p14="http://schemas.microsoft.com/office/powerpoint/2010/main" val="1002578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Basic mapping functionality</a:t>
            </a:r>
          </a:p>
        </p:txBody>
      </p:sp>
      <p:pic>
        <p:nvPicPr>
          <p:cNvPr id="3073" name="Picture 325"/>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3707346" y="1020918"/>
            <a:ext cx="2162175" cy="344805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324" descr="Screenshot_20180326-09351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940152" y="1039968"/>
            <a:ext cx="2571750" cy="3429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AU"/>
          </a:p>
        </p:txBody>
      </p:sp>
      <p:sp>
        <p:nvSpPr>
          <p:cNvPr id="6" name="Rectangle 4"/>
          <p:cNvSpPr>
            <a:spLocks noChangeArrowheads="1"/>
          </p:cNvSpPr>
          <p:nvPr/>
        </p:nvSpPr>
        <p:spPr bwMode="auto">
          <a:xfrm>
            <a:off x="0" y="533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AU"/>
          </a:p>
        </p:txBody>
      </p:sp>
      <p:sp>
        <p:nvSpPr>
          <p:cNvPr id="7" name="Rectangle 5"/>
          <p:cNvSpPr>
            <a:spLocks noChangeArrowheads="1"/>
          </p:cNvSpPr>
          <p:nvPr/>
        </p:nvSpPr>
        <p:spPr bwMode="auto">
          <a:xfrm>
            <a:off x="107504" y="2264720"/>
            <a:ext cx="3096344"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AU" altLang="en-US" sz="1400" b="1" i="0" u="none" strike="noStrike" cap="none" normalizeH="0" baseline="0" dirty="0" bmk="_Toc509927948">
                <a:ln>
                  <a:noFill/>
                </a:ln>
                <a:solidFill>
                  <a:srgbClr val="2E74B5"/>
                </a:solidFill>
                <a:effectLst/>
                <a:latin typeface="Arial" panose="020B0604020202020204" pitchFamily="34" charset="0"/>
                <a:ea typeface="Calibri" panose="020F0502020204030204" pitchFamily="34" charset="0"/>
                <a:cs typeface="Times New Roman" panose="02020603050405020304" pitchFamily="18" charset="0"/>
              </a:rPr>
              <a:t>Mapping: water samples overlying the </a:t>
            </a:r>
            <a:r>
              <a:rPr kumimoji="0" lang="en-AU" altLang="en-US" sz="1400" b="1" i="0" u="none" strike="noStrike" cap="none" normalizeH="0" baseline="0" dirty="0" err="1" bmk="_Toc509927948">
                <a:ln>
                  <a:noFill/>
                </a:ln>
                <a:solidFill>
                  <a:srgbClr val="2E74B5"/>
                </a:solidFill>
                <a:effectLst/>
                <a:latin typeface="Arial" panose="020B0604020202020204" pitchFamily="34" charset="0"/>
                <a:ea typeface="Calibri" panose="020F0502020204030204" pitchFamily="34" charset="0"/>
                <a:cs typeface="Times New Roman" panose="02020603050405020304" pitchFamily="18" charset="0"/>
              </a:rPr>
              <a:t>MrVBF</a:t>
            </a:r>
            <a:r>
              <a:rPr kumimoji="0" lang="en-AU" altLang="en-US" sz="1400" b="1" i="0" u="none" strike="noStrike" cap="none" normalizeH="0" baseline="0" dirty="0" bmk="_Toc509927948">
                <a:ln>
                  <a:noFill/>
                </a:ln>
                <a:solidFill>
                  <a:srgbClr val="2E74B5"/>
                </a:solidFill>
                <a:effectLst/>
                <a:latin typeface="Arial" panose="020B0604020202020204" pitchFamily="34" charset="0"/>
                <a:ea typeface="Calibri" panose="020F0502020204030204" pitchFamily="34" charset="0"/>
                <a:cs typeface="Times New Roman" panose="02020603050405020304" pitchFamily="18" charset="0"/>
              </a:rPr>
              <a:t> imagery (left). Soil samples overlying satellite imagery (right)</a:t>
            </a:r>
            <a:endParaRPr kumimoji="0" lang="en-AU" altLang="en-US" sz="32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190315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Dropdown menus and field measurements</a:t>
            </a:r>
          </a:p>
        </p:txBody>
      </p:sp>
      <p:sp>
        <p:nvSpPr>
          <p:cNvPr id="5"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AU"/>
          </a:p>
        </p:txBody>
      </p:sp>
      <p:pic>
        <p:nvPicPr>
          <p:cNvPr id="4097" name="Picture 326"/>
          <p:cNvPicPr>
            <a:picLocks noChangeAspect="1" noChangeArrowheads="1"/>
          </p:cNvPicPr>
          <p:nvPr/>
        </p:nvPicPr>
        <p:blipFill>
          <a:blip r:embed="rId2" cstate="hqprint">
            <a:extLst>
              <a:ext uri="{28A0092B-C50C-407E-A947-70E740481C1C}">
                <a14:useLocalDpi xmlns:a14="http://schemas.microsoft.com/office/drawing/2010/main"/>
              </a:ext>
            </a:extLst>
          </a:blip>
          <a:srcRect/>
          <a:stretch>
            <a:fillRect/>
          </a:stretch>
        </p:blipFill>
        <p:spPr bwMode="auto">
          <a:xfrm>
            <a:off x="1331640" y="1203598"/>
            <a:ext cx="5686425" cy="314325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3"/>
          <p:cNvSpPr>
            <a:spLocks noChangeArrowheads="1"/>
          </p:cNvSpPr>
          <p:nvPr/>
        </p:nvSpPr>
        <p:spPr bwMode="auto">
          <a:xfrm>
            <a:off x="1259632" y="4284554"/>
            <a:ext cx="7277057"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AU" altLang="en-US" sz="1200" b="1" i="0" u="none" strike="noStrike" cap="none" normalizeH="0" baseline="0" dirty="0" bmk="_Toc509927949">
                <a:ln>
                  <a:noFill/>
                </a:ln>
                <a:solidFill>
                  <a:srgbClr val="2E74B5"/>
                </a:solidFill>
                <a:effectLst/>
                <a:latin typeface="Arial" panose="020B0604020202020204" pitchFamily="34" charset="0"/>
                <a:ea typeface="Calibri" panose="020F0502020204030204" pitchFamily="34" charset="0"/>
                <a:cs typeface="Times New Roman" panose="02020603050405020304" pitchFamily="18" charset="0"/>
              </a:rPr>
              <a:t>Water sample site information with dropdown options (left) and field chemical parameters (right).</a:t>
            </a:r>
            <a:endParaRPr kumimoji="0" lang="en-AU" altLang="en-US" sz="2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4702537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A85C953-C8EB-0DC3-FCC5-C1A2879A6554}"/>
              </a:ext>
            </a:extLst>
          </p:cNvPr>
          <p:cNvSpPr>
            <a:spLocks noGrp="1"/>
          </p:cNvSpPr>
          <p:nvPr>
            <p:ph idx="1"/>
          </p:nvPr>
        </p:nvSpPr>
        <p:spPr/>
        <p:txBody>
          <a:bodyPr/>
          <a:lstStyle/>
          <a:p>
            <a:endParaRPr lang="en-AU"/>
          </a:p>
        </p:txBody>
      </p:sp>
      <p:sp>
        <p:nvSpPr>
          <p:cNvPr id="2" name="Title 1"/>
          <p:cNvSpPr>
            <a:spLocks noGrp="1"/>
          </p:cNvSpPr>
          <p:nvPr>
            <p:ph type="title"/>
          </p:nvPr>
        </p:nvSpPr>
        <p:spPr/>
        <p:txBody>
          <a:bodyPr/>
          <a:lstStyle/>
          <a:p>
            <a:r>
              <a:rPr lang="en-AU" dirty="0"/>
              <a:t>Time savings - optimisation</a:t>
            </a:r>
          </a:p>
        </p:txBody>
      </p:sp>
      <p:sp>
        <p:nvSpPr>
          <p:cNvPr id="5"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AU"/>
          </a:p>
        </p:txBody>
      </p:sp>
      <p:pic>
        <p:nvPicPr>
          <p:cNvPr id="7169" name="Picture 254" descr="CSCOOM_S_0054_05Nov_2017_1"/>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2195736" y="874610"/>
            <a:ext cx="4274541" cy="321181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3"/>
          <p:cNvSpPr>
            <a:spLocks noChangeArrowheads="1"/>
          </p:cNvSpPr>
          <p:nvPr/>
        </p:nvSpPr>
        <p:spPr bwMode="auto">
          <a:xfrm>
            <a:off x="1331640" y="4141045"/>
            <a:ext cx="718818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AU" altLang="en-US" sz="1200" b="1" i="0" u="none" strike="noStrike" cap="none" normalizeH="0" baseline="0" dirty="0" bmk="_Toc509927952">
                <a:ln>
                  <a:noFill/>
                </a:ln>
                <a:solidFill>
                  <a:srgbClr val="2E74B5"/>
                </a:solidFill>
                <a:effectLst/>
                <a:latin typeface="Arial" panose="020B0604020202020204" pitchFamily="34" charset="0"/>
                <a:ea typeface="Calibri" panose="020F0502020204030204" pitchFamily="34" charset="0"/>
                <a:cs typeface="Times New Roman" panose="02020603050405020304" pitchFamily="18" charset="0"/>
              </a:rPr>
              <a:t>Soil sampling showing the field printed labels and data matrix for scanning into the application.</a:t>
            </a:r>
            <a:endParaRPr kumimoji="0" lang="en-AU" altLang="en-US" sz="2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2276893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0" y="2113768"/>
            <a:ext cx="6634806" cy="3029732"/>
          </a:xfrm>
          <a:prstGeom prst="rect">
            <a:avLst/>
          </a:prstGeom>
        </p:spPr>
      </p:pic>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3306872" cy="2204581"/>
          </a:xfrm>
          <a:prstGeom prst="rect">
            <a:avLst/>
          </a:prstGeom>
        </p:spPr>
      </p:pic>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229" y="3067564"/>
            <a:ext cx="1556952" cy="2075936"/>
          </a:xfrm>
          <a:prstGeom prst="rect">
            <a:avLst/>
          </a:prstGeom>
        </p:spPr>
      </p:pic>
      <p:pic>
        <p:nvPicPr>
          <p:cNvPr id="8" name="Picture 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673035" y="1848880"/>
            <a:ext cx="2470965" cy="3294620"/>
          </a:xfrm>
          <a:prstGeom prst="rect">
            <a:avLst/>
          </a:prstGeom>
        </p:spPr>
      </p:pic>
      <p:sp>
        <p:nvSpPr>
          <p:cNvPr id="7" name="TextBox 6"/>
          <p:cNvSpPr txBox="1"/>
          <p:nvPr/>
        </p:nvSpPr>
        <p:spPr>
          <a:xfrm>
            <a:off x="4216744" y="0"/>
            <a:ext cx="4837670" cy="1869743"/>
          </a:xfrm>
          <a:prstGeom prst="rect">
            <a:avLst/>
          </a:prstGeom>
          <a:noFill/>
        </p:spPr>
        <p:txBody>
          <a:bodyPr wrap="square" rtlCol="0">
            <a:spAutoFit/>
          </a:bodyPr>
          <a:lstStyle/>
          <a:p>
            <a:r>
              <a:rPr lang="en-AU" sz="4050" dirty="0">
                <a:solidFill>
                  <a:schemeClr val="bg1"/>
                </a:solidFill>
              </a:rPr>
              <a:t>Optimised Sampling</a:t>
            </a:r>
          </a:p>
          <a:p>
            <a:pPr marL="514350" indent="-514350">
              <a:buFont typeface="Arial" panose="020B0604020202020204" pitchFamily="34" charset="0"/>
              <a:buChar char="•"/>
            </a:pPr>
            <a:r>
              <a:rPr lang="en-AU" sz="1500" dirty="0">
                <a:solidFill>
                  <a:schemeClr val="bg1"/>
                </a:solidFill>
              </a:rPr>
              <a:t>6 mins per site (+4 mins travel/refuel)</a:t>
            </a:r>
          </a:p>
          <a:p>
            <a:pPr marL="514350" indent="-514350">
              <a:buFont typeface="Arial" panose="020B0604020202020204" pitchFamily="34" charset="0"/>
              <a:buChar char="•"/>
            </a:pPr>
            <a:r>
              <a:rPr lang="en-AU" sz="1500" dirty="0">
                <a:solidFill>
                  <a:schemeClr val="bg1"/>
                </a:solidFill>
              </a:rPr>
              <a:t>280 samples on 4 km spacing 80 x50 km area </a:t>
            </a:r>
          </a:p>
          <a:p>
            <a:pPr marL="514350" indent="-514350">
              <a:buFont typeface="Arial" panose="020B0604020202020204" pitchFamily="34" charset="0"/>
              <a:buChar char="•"/>
            </a:pPr>
            <a:r>
              <a:rPr lang="en-AU" sz="1500" dirty="0">
                <a:solidFill>
                  <a:schemeClr val="bg1"/>
                </a:solidFill>
              </a:rPr>
              <a:t>5 sample types (soil, rock, vegetation)</a:t>
            </a:r>
          </a:p>
          <a:p>
            <a:pPr marL="514350" indent="-514350">
              <a:buFont typeface="Arial" panose="020B0604020202020204" pitchFamily="34" charset="0"/>
              <a:buChar char="•"/>
            </a:pPr>
            <a:r>
              <a:rPr lang="en-AU" sz="1500" dirty="0">
                <a:solidFill>
                  <a:schemeClr val="bg1"/>
                </a:solidFill>
              </a:rPr>
              <a:t>IGSN/FAIMS – all integrated in tablets and QR code labels</a:t>
            </a:r>
          </a:p>
        </p:txBody>
      </p:sp>
    </p:spTree>
    <p:extLst>
      <p:ext uri="{BB962C8B-B14F-4D97-AF65-F5344CB8AC3E}">
        <p14:creationId xmlns:p14="http://schemas.microsoft.com/office/powerpoint/2010/main" val="31658526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p19"/>
          <p:cNvSpPr txBox="1">
            <a:spLocks noGrp="1"/>
          </p:cNvSpPr>
          <p:nvPr>
            <p:ph type="subTitle" idx="1"/>
          </p:nvPr>
        </p:nvSpPr>
        <p:spPr>
          <a:xfrm>
            <a:off x="260101" y="1805250"/>
            <a:ext cx="4638600" cy="2227200"/>
          </a:xfrm>
          <a:prstGeom prst="rect">
            <a:avLst/>
          </a:prstGeom>
        </p:spPr>
        <p:txBody>
          <a:bodyPr spcFirstLastPara="1" wrap="square" lIns="91425" tIns="91425" rIns="91425" bIns="91425" anchor="t" anchorCtr="0">
            <a:normAutofit/>
          </a:bodyPr>
          <a:lstStyle/>
          <a:p>
            <a:pPr marL="0" lvl="0" indent="0"/>
            <a:r>
              <a:rPr lang="en-GB" sz="1600" dirty="0"/>
              <a:t>Shawn Ross, Penny Crook, Brian Ballsun-Stanton, Steve Cassidy, Jens Klump, </a:t>
            </a:r>
            <a:r>
              <a:rPr lang="en-GB" sz="1600" dirty="0" err="1"/>
              <a:t>Adéla</a:t>
            </a:r>
            <a:r>
              <a:rPr lang="en-GB" sz="1600" dirty="0"/>
              <a:t> Sobotkova and Nathan Reid</a:t>
            </a:r>
            <a:endParaRPr sz="1600" dirty="0"/>
          </a:p>
          <a:p>
            <a:pPr marL="0" lvl="0" indent="0" algn="l" rtl="0">
              <a:spcBef>
                <a:spcPts val="1200"/>
              </a:spcBef>
              <a:spcAft>
                <a:spcPts val="0"/>
              </a:spcAft>
              <a:buNone/>
            </a:pPr>
            <a:br>
              <a:rPr lang="en-GB" sz="1600" dirty="0"/>
            </a:br>
            <a:endParaRPr sz="1083" i="1" dirty="0"/>
          </a:p>
          <a:p>
            <a:pPr marL="0" lvl="0" indent="0" algn="l" rtl="0">
              <a:spcBef>
                <a:spcPts val="1200"/>
              </a:spcBef>
              <a:spcAft>
                <a:spcPts val="1200"/>
              </a:spcAft>
              <a:buNone/>
            </a:pPr>
            <a:br>
              <a:rPr lang="en-GB" sz="1083" dirty="0"/>
            </a:br>
            <a:endParaRPr sz="1600" dirty="0"/>
          </a:p>
        </p:txBody>
      </p:sp>
      <p:sp>
        <p:nvSpPr>
          <p:cNvPr id="130" name="Google Shape;130;p19"/>
          <p:cNvSpPr txBox="1">
            <a:spLocks noGrp="1"/>
          </p:cNvSpPr>
          <p:nvPr>
            <p:ph type="ctrTitle"/>
          </p:nvPr>
        </p:nvSpPr>
        <p:spPr>
          <a:xfrm>
            <a:off x="260100" y="226466"/>
            <a:ext cx="6293700" cy="7389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GB"/>
              <a:t>FAIMS 3.0: Electronic Field Notebooks</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05580D5D-EB69-453A-B565-85E3827C30F6}"/>
              </a:ext>
            </a:extLst>
          </p:cNvPr>
          <p:cNvPicPr>
            <a:picLocks noGrp="1" noChangeAspect="1"/>
          </p:cNvPicPr>
          <p:nvPr>
            <p:ph type="pic" sz="quarter" idx="12"/>
          </p:nvPr>
        </p:nvPicPr>
        <p:blipFill rotWithShape="1">
          <a:blip r:embed="rId3" cstate="print">
            <a:extLst>
              <a:ext uri="{28A0092B-C50C-407E-A947-70E740481C1C}">
                <a14:useLocalDpi xmlns:a14="http://schemas.microsoft.com/office/drawing/2010/main"/>
              </a:ext>
            </a:extLst>
          </a:blip>
          <a:srcRect/>
          <a:stretch/>
        </p:blipFill>
        <p:spPr>
          <a:xfrm>
            <a:off x="4571999" y="0"/>
            <a:ext cx="4563963" cy="5143500"/>
          </a:xfrm>
        </p:spPr>
      </p:pic>
      <p:sp>
        <p:nvSpPr>
          <p:cNvPr id="3" name="Content Placeholder 2">
            <a:extLst>
              <a:ext uri="{FF2B5EF4-FFF2-40B4-BE49-F238E27FC236}">
                <a16:creationId xmlns:a16="http://schemas.microsoft.com/office/drawing/2014/main" id="{9FFF3D01-5742-4D39-91FA-A6B4898DF900}"/>
              </a:ext>
            </a:extLst>
          </p:cNvPr>
          <p:cNvSpPr>
            <a:spLocks noGrp="1"/>
          </p:cNvSpPr>
          <p:nvPr>
            <p:ph idx="1"/>
          </p:nvPr>
        </p:nvSpPr>
        <p:spPr>
          <a:xfrm>
            <a:off x="251520" y="1059582"/>
            <a:ext cx="3816424" cy="3528392"/>
          </a:xfrm>
        </p:spPr>
        <p:txBody>
          <a:bodyPr>
            <a:noAutofit/>
          </a:bodyPr>
          <a:lstStyle/>
          <a:p>
            <a:pPr marL="0" indent="0">
              <a:lnSpc>
                <a:spcPct val="90000"/>
              </a:lnSpc>
            </a:pPr>
            <a:r>
              <a:rPr lang="en-AU" sz="2400"/>
              <a:t>I would like to begin by acknowledging the </a:t>
            </a:r>
            <a:r>
              <a:rPr lang="en-AU" sz="2400" err="1"/>
              <a:t>Whadjuk</a:t>
            </a:r>
            <a:r>
              <a:rPr lang="en-AU" sz="2400"/>
              <a:t> people of the Noongar Nation as the Traditional Owners of the land that we’re meeting on today, and pay my respect to their Elders past and present.</a:t>
            </a:r>
          </a:p>
        </p:txBody>
      </p:sp>
    </p:spTree>
    <p:extLst>
      <p:ext uri="{BB962C8B-B14F-4D97-AF65-F5344CB8AC3E}">
        <p14:creationId xmlns:p14="http://schemas.microsoft.com/office/powerpoint/2010/main" val="5880110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pic>
        <p:nvPicPr>
          <p:cNvPr id="200" name="Google Shape;200;p29"/>
          <p:cNvPicPr preferRelativeResize="0"/>
          <p:nvPr/>
        </p:nvPicPr>
        <p:blipFill>
          <a:blip r:embed="rId3">
            <a:alphaModFix/>
          </a:blip>
          <a:stretch>
            <a:fillRect/>
          </a:stretch>
        </p:blipFill>
        <p:spPr>
          <a:xfrm>
            <a:off x="1848063" y="3764557"/>
            <a:ext cx="860450" cy="860450"/>
          </a:xfrm>
          <a:prstGeom prst="rect">
            <a:avLst/>
          </a:prstGeom>
          <a:noFill/>
          <a:ln>
            <a:noFill/>
          </a:ln>
        </p:spPr>
      </p:pic>
      <p:pic>
        <p:nvPicPr>
          <p:cNvPr id="201" name="Google Shape;201;p29"/>
          <p:cNvPicPr preferRelativeResize="0"/>
          <p:nvPr/>
        </p:nvPicPr>
        <p:blipFill>
          <a:blip r:embed="rId4" cstate="hqprint">
            <a:alphaModFix/>
            <a:extLst>
              <a:ext uri="{28A0092B-C50C-407E-A947-70E740481C1C}">
                <a14:useLocalDpi xmlns:a14="http://schemas.microsoft.com/office/drawing/2010/main"/>
              </a:ext>
            </a:extLst>
          </a:blip>
          <a:stretch>
            <a:fillRect/>
          </a:stretch>
        </p:blipFill>
        <p:spPr>
          <a:xfrm>
            <a:off x="5468279" y="4437978"/>
            <a:ext cx="854305" cy="393029"/>
          </a:xfrm>
          <a:prstGeom prst="rect">
            <a:avLst/>
          </a:prstGeom>
          <a:noFill/>
          <a:ln>
            <a:noFill/>
          </a:ln>
        </p:spPr>
      </p:pic>
      <p:pic>
        <p:nvPicPr>
          <p:cNvPr id="202" name="Google Shape;202;p29"/>
          <p:cNvPicPr preferRelativeResize="0"/>
          <p:nvPr/>
        </p:nvPicPr>
        <p:blipFill rotWithShape="1">
          <a:blip r:embed="rId5" cstate="hqprint">
            <a:alphaModFix/>
            <a:extLst>
              <a:ext uri="{28A0092B-C50C-407E-A947-70E740481C1C}">
                <a14:useLocalDpi xmlns:a14="http://schemas.microsoft.com/office/drawing/2010/main"/>
              </a:ext>
            </a:extLst>
          </a:blip>
          <a:srcRect/>
          <a:stretch/>
        </p:blipFill>
        <p:spPr>
          <a:xfrm>
            <a:off x="3290598" y="4455709"/>
            <a:ext cx="775727" cy="319402"/>
          </a:xfrm>
          <a:prstGeom prst="rect">
            <a:avLst/>
          </a:prstGeom>
          <a:noFill/>
          <a:ln>
            <a:noFill/>
          </a:ln>
        </p:spPr>
      </p:pic>
      <p:pic>
        <p:nvPicPr>
          <p:cNvPr id="203" name="Google Shape;203;p29"/>
          <p:cNvPicPr preferRelativeResize="0"/>
          <p:nvPr/>
        </p:nvPicPr>
        <p:blipFill>
          <a:blip r:embed="rId6" cstate="hqprint">
            <a:alphaModFix/>
            <a:extLst>
              <a:ext uri="{28A0092B-C50C-407E-A947-70E740481C1C}">
                <a14:useLocalDpi xmlns:a14="http://schemas.microsoft.com/office/drawing/2010/main"/>
              </a:ext>
            </a:extLst>
          </a:blip>
          <a:stretch>
            <a:fillRect/>
          </a:stretch>
        </p:blipFill>
        <p:spPr>
          <a:xfrm>
            <a:off x="5996260" y="4084408"/>
            <a:ext cx="1042283" cy="231406"/>
          </a:xfrm>
          <a:prstGeom prst="rect">
            <a:avLst/>
          </a:prstGeom>
          <a:noFill/>
          <a:ln>
            <a:noFill/>
          </a:ln>
        </p:spPr>
      </p:pic>
      <p:pic>
        <p:nvPicPr>
          <p:cNvPr id="204" name="Google Shape;204;p29"/>
          <p:cNvPicPr preferRelativeResize="0"/>
          <p:nvPr/>
        </p:nvPicPr>
        <p:blipFill>
          <a:blip r:embed="rId7" cstate="hqprint">
            <a:alphaModFix/>
            <a:extLst>
              <a:ext uri="{28A0092B-C50C-407E-A947-70E740481C1C}">
                <a14:useLocalDpi xmlns:a14="http://schemas.microsoft.com/office/drawing/2010/main"/>
              </a:ext>
            </a:extLst>
          </a:blip>
          <a:stretch>
            <a:fillRect/>
          </a:stretch>
        </p:blipFill>
        <p:spPr>
          <a:xfrm>
            <a:off x="4472200" y="4487924"/>
            <a:ext cx="590205" cy="254992"/>
          </a:xfrm>
          <a:prstGeom prst="rect">
            <a:avLst/>
          </a:prstGeom>
          <a:noFill/>
          <a:ln>
            <a:noFill/>
          </a:ln>
        </p:spPr>
      </p:pic>
      <p:pic>
        <p:nvPicPr>
          <p:cNvPr id="205" name="Google Shape;205;p29"/>
          <p:cNvPicPr preferRelativeResize="0"/>
          <p:nvPr/>
        </p:nvPicPr>
        <p:blipFill>
          <a:blip r:embed="rId8" cstate="hqprint">
            <a:alphaModFix/>
            <a:extLst>
              <a:ext uri="{28A0092B-C50C-407E-A947-70E740481C1C}">
                <a14:useLocalDpi xmlns:a14="http://schemas.microsoft.com/office/drawing/2010/main"/>
              </a:ext>
            </a:extLst>
          </a:blip>
          <a:stretch>
            <a:fillRect/>
          </a:stretch>
        </p:blipFill>
        <p:spPr>
          <a:xfrm>
            <a:off x="6728458" y="4455699"/>
            <a:ext cx="1136782" cy="297618"/>
          </a:xfrm>
          <a:prstGeom prst="rect">
            <a:avLst/>
          </a:prstGeom>
          <a:noFill/>
          <a:ln>
            <a:noFill/>
          </a:ln>
        </p:spPr>
      </p:pic>
      <p:pic>
        <p:nvPicPr>
          <p:cNvPr id="206" name="Google Shape;206;p29"/>
          <p:cNvPicPr preferRelativeResize="0"/>
          <p:nvPr/>
        </p:nvPicPr>
        <p:blipFill>
          <a:blip r:embed="rId9" cstate="hqprint">
            <a:alphaModFix/>
            <a:extLst>
              <a:ext uri="{28A0092B-C50C-407E-A947-70E740481C1C}">
                <a14:useLocalDpi xmlns:a14="http://schemas.microsoft.com/office/drawing/2010/main"/>
              </a:ext>
            </a:extLst>
          </a:blip>
          <a:stretch>
            <a:fillRect/>
          </a:stretch>
        </p:blipFill>
        <p:spPr>
          <a:xfrm>
            <a:off x="1045099" y="4014274"/>
            <a:ext cx="712279" cy="361001"/>
          </a:xfrm>
          <a:prstGeom prst="rect">
            <a:avLst/>
          </a:prstGeom>
          <a:noFill/>
          <a:ln>
            <a:noFill/>
          </a:ln>
        </p:spPr>
      </p:pic>
      <p:pic>
        <p:nvPicPr>
          <p:cNvPr id="207" name="Google Shape;207;p29"/>
          <p:cNvPicPr preferRelativeResize="0"/>
          <p:nvPr/>
        </p:nvPicPr>
        <p:blipFill>
          <a:blip r:embed="rId10" cstate="hqprint">
            <a:alphaModFix/>
            <a:extLst>
              <a:ext uri="{28A0092B-C50C-407E-A947-70E740481C1C}">
                <a14:useLocalDpi xmlns:a14="http://schemas.microsoft.com/office/drawing/2010/main"/>
              </a:ext>
            </a:extLst>
          </a:blip>
          <a:stretch>
            <a:fillRect/>
          </a:stretch>
        </p:blipFill>
        <p:spPr>
          <a:xfrm>
            <a:off x="7154616" y="4073868"/>
            <a:ext cx="854298" cy="184234"/>
          </a:xfrm>
          <a:prstGeom prst="rect">
            <a:avLst/>
          </a:prstGeom>
          <a:noFill/>
          <a:ln>
            <a:noFill/>
          </a:ln>
        </p:spPr>
      </p:pic>
      <p:pic>
        <p:nvPicPr>
          <p:cNvPr id="208" name="Google Shape;208;p29"/>
          <p:cNvPicPr preferRelativeResize="0"/>
          <p:nvPr/>
        </p:nvPicPr>
        <p:blipFill>
          <a:blip r:embed="rId11" cstate="hqprint">
            <a:alphaModFix/>
            <a:extLst>
              <a:ext uri="{28A0092B-C50C-407E-A947-70E740481C1C}">
                <a14:useLocalDpi xmlns:a14="http://schemas.microsoft.com/office/drawing/2010/main"/>
              </a:ext>
            </a:extLst>
          </a:blip>
          <a:stretch>
            <a:fillRect/>
          </a:stretch>
        </p:blipFill>
        <p:spPr>
          <a:xfrm>
            <a:off x="3824281" y="4048163"/>
            <a:ext cx="980947" cy="254994"/>
          </a:xfrm>
          <a:prstGeom prst="rect">
            <a:avLst/>
          </a:prstGeom>
          <a:noFill/>
          <a:ln>
            <a:noFill/>
          </a:ln>
        </p:spPr>
      </p:pic>
      <p:pic>
        <p:nvPicPr>
          <p:cNvPr id="209" name="Google Shape;209;p29"/>
          <p:cNvPicPr preferRelativeResize="0"/>
          <p:nvPr/>
        </p:nvPicPr>
        <p:blipFill>
          <a:blip r:embed="rId12" cstate="hqprint">
            <a:alphaModFix/>
            <a:extLst>
              <a:ext uri="{28A0092B-C50C-407E-A947-70E740481C1C}">
                <a14:useLocalDpi xmlns:a14="http://schemas.microsoft.com/office/drawing/2010/main"/>
              </a:ext>
            </a:extLst>
          </a:blip>
          <a:stretch>
            <a:fillRect/>
          </a:stretch>
        </p:blipFill>
        <p:spPr>
          <a:xfrm>
            <a:off x="4970174" y="4082040"/>
            <a:ext cx="909990" cy="278297"/>
          </a:xfrm>
          <a:prstGeom prst="rect">
            <a:avLst/>
          </a:prstGeom>
          <a:noFill/>
          <a:ln>
            <a:noFill/>
          </a:ln>
        </p:spPr>
      </p:pic>
      <p:pic>
        <p:nvPicPr>
          <p:cNvPr id="210" name="Google Shape;210;p29"/>
          <p:cNvPicPr preferRelativeResize="0"/>
          <p:nvPr/>
        </p:nvPicPr>
        <p:blipFill>
          <a:blip r:embed="rId13" cstate="hqprint">
            <a:alphaModFix/>
            <a:extLst>
              <a:ext uri="{28A0092B-C50C-407E-A947-70E740481C1C}">
                <a14:useLocalDpi xmlns:a14="http://schemas.microsoft.com/office/drawing/2010/main"/>
              </a:ext>
            </a:extLst>
          </a:blip>
          <a:stretch>
            <a:fillRect/>
          </a:stretch>
        </p:blipFill>
        <p:spPr>
          <a:xfrm>
            <a:off x="2868150" y="4034242"/>
            <a:ext cx="823996" cy="285747"/>
          </a:xfrm>
          <a:prstGeom prst="rect">
            <a:avLst/>
          </a:prstGeom>
          <a:noFill/>
          <a:ln>
            <a:noFill/>
          </a:ln>
        </p:spPr>
      </p:pic>
      <p:pic>
        <p:nvPicPr>
          <p:cNvPr id="211" name="Google Shape;211;p29"/>
          <p:cNvPicPr preferRelativeResize="0"/>
          <p:nvPr/>
        </p:nvPicPr>
        <p:blipFill>
          <a:blip r:embed="rId14" cstate="hqprint">
            <a:alphaModFix/>
            <a:extLst>
              <a:ext uri="{28A0092B-C50C-407E-A947-70E740481C1C}">
                <a14:useLocalDpi xmlns:a14="http://schemas.microsoft.com/office/drawing/2010/main"/>
              </a:ext>
            </a:extLst>
          </a:blip>
          <a:stretch>
            <a:fillRect/>
          </a:stretch>
        </p:blipFill>
        <p:spPr>
          <a:xfrm>
            <a:off x="1282199" y="4490997"/>
            <a:ext cx="1602526" cy="214350"/>
          </a:xfrm>
          <a:prstGeom prst="rect">
            <a:avLst/>
          </a:prstGeom>
          <a:noFill/>
          <a:ln>
            <a:noFill/>
          </a:ln>
        </p:spPr>
      </p:pic>
      <p:sp>
        <p:nvSpPr>
          <p:cNvPr id="212" name="Google Shape;212;p29"/>
          <p:cNvSpPr txBox="1"/>
          <p:nvPr/>
        </p:nvSpPr>
        <p:spPr>
          <a:xfrm>
            <a:off x="457200" y="1137039"/>
            <a:ext cx="8229600" cy="169200"/>
          </a:xfrm>
          <a:prstGeom prst="rect">
            <a:avLst/>
          </a:prstGeom>
          <a:noFill/>
          <a:ln>
            <a:noFill/>
          </a:ln>
        </p:spPr>
        <p:txBody>
          <a:bodyPr spcFirstLastPara="1" wrap="square" lIns="91425" tIns="91425" rIns="91425" bIns="91425" anchor="t" anchorCtr="0">
            <a:noAutofit/>
          </a:bodyPr>
          <a:lstStyle/>
          <a:p>
            <a:pPr marL="0" lvl="0" indent="0" algn="ctr" rtl="0">
              <a:lnSpc>
                <a:spcPct val="80000"/>
              </a:lnSpc>
              <a:spcBef>
                <a:spcPts val="0"/>
              </a:spcBef>
              <a:spcAft>
                <a:spcPts val="0"/>
              </a:spcAft>
              <a:buSzPts val="275"/>
              <a:buNone/>
            </a:pPr>
            <a:r>
              <a:rPr lang="en-GB" sz="1000">
                <a:solidFill>
                  <a:srgbClr val="1B3E93"/>
                </a:solidFill>
                <a:latin typeface="Open Sans SemiBold"/>
                <a:ea typeface="Open Sans SemiBold"/>
                <a:cs typeface="Open Sans SemiBold"/>
                <a:sym typeface="Open Sans SemiBold"/>
              </a:rPr>
              <a:t>The FAIMS Project is proud to partner with the following organisations:</a:t>
            </a:r>
            <a:r>
              <a:rPr lang="en-GB" sz="1000">
                <a:solidFill>
                  <a:srgbClr val="000000"/>
                </a:solidFill>
                <a:latin typeface="Open Sans SemiBold"/>
                <a:ea typeface="Open Sans SemiBold"/>
                <a:cs typeface="Open Sans SemiBold"/>
                <a:sym typeface="Open Sans SemiBold"/>
              </a:rPr>
              <a:t> </a:t>
            </a:r>
            <a:endParaRPr sz="1000">
              <a:solidFill>
                <a:srgbClr val="000000"/>
              </a:solidFill>
              <a:latin typeface="Open Sans SemiBold"/>
              <a:ea typeface="Open Sans SemiBold"/>
              <a:cs typeface="Open Sans SemiBold"/>
              <a:sym typeface="Open Sans SemiBold"/>
            </a:endParaRPr>
          </a:p>
        </p:txBody>
      </p:sp>
      <p:sp>
        <p:nvSpPr>
          <p:cNvPr id="213" name="Google Shape;213;p29"/>
          <p:cNvSpPr txBox="1"/>
          <p:nvPr/>
        </p:nvSpPr>
        <p:spPr>
          <a:xfrm>
            <a:off x="457125" y="3594300"/>
            <a:ext cx="8229600" cy="169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1000">
                <a:solidFill>
                  <a:srgbClr val="1B3E93"/>
                </a:solidFill>
                <a:latin typeface="Open Sans SemiBold"/>
                <a:ea typeface="Open Sans SemiBold"/>
                <a:cs typeface="Open Sans SemiBold"/>
                <a:sym typeface="Open Sans SemiBold"/>
              </a:rPr>
              <a:t>We actively collaborate with researchers and experts from the following organisations: </a:t>
            </a:r>
            <a:endParaRPr sz="1000">
              <a:solidFill>
                <a:srgbClr val="1B3E93"/>
              </a:solidFill>
              <a:latin typeface="Open Sans SemiBold"/>
              <a:ea typeface="Open Sans SemiBold"/>
              <a:cs typeface="Open Sans SemiBold"/>
              <a:sym typeface="Open Sans SemiBold"/>
            </a:endParaRPr>
          </a:p>
        </p:txBody>
      </p:sp>
      <p:pic>
        <p:nvPicPr>
          <p:cNvPr id="214" name="Google Shape;214;p29"/>
          <p:cNvPicPr preferRelativeResize="0"/>
          <p:nvPr/>
        </p:nvPicPr>
        <p:blipFill>
          <a:blip r:embed="rId15" cstate="hqprint">
            <a:alphaModFix/>
            <a:extLst>
              <a:ext uri="{28A0092B-C50C-407E-A947-70E740481C1C}">
                <a14:useLocalDpi xmlns:a14="http://schemas.microsoft.com/office/drawing/2010/main"/>
              </a:ext>
            </a:extLst>
          </a:blip>
          <a:stretch>
            <a:fillRect/>
          </a:stretch>
        </p:blipFill>
        <p:spPr>
          <a:xfrm>
            <a:off x="4713519" y="1410409"/>
            <a:ext cx="3074874" cy="1215076"/>
          </a:xfrm>
          <a:prstGeom prst="rect">
            <a:avLst/>
          </a:prstGeom>
          <a:noFill/>
          <a:ln>
            <a:noFill/>
          </a:ln>
        </p:spPr>
      </p:pic>
      <p:pic>
        <p:nvPicPr>
          <p:cNvPr id="215" name="Google Shape;215;p29"/>
          <p:cNvPicPr preferRelativeResize="0"/>
          <p:nvPr/>
        </p:nvPicPr>
        <p:blipFill>
          <a:blip r:embed="rId16" cstate="hqprint">
            <a:alphaModFix/>
            <a:extLst>
              <a:ext uri="{28A0092B-C50C-407E-A947-70E740481C1C}">
                <a14:useLocalDpi xmlns:a14="http://schemas.microsoft.com/office/drawing/2010/main"/>
              </a:ext>
            </a:extLst>
          </a:blip>
          <a:stretch>
            <a:fillRect/>
          </a:stretch>
        </p:blipFill>
        <p:spPr>
          <a:xfrm>
            <a:off x="7850855" y="1594647"/>
            <a:ext cx="804672" cy="804672"/>
          </a:xfrm>
          <a:prstGeom prst="rect">
            <a:avLst/>
          </a:prstGeom>
          <a:noFill/>
          <a:ln>
            <a:noFill/>
          </a:ln>
        </p:spPr>
      </p:pic>
      <p:sp>
        <p:nvSpPr>
          <p:cNvPr id="216" name="Google Shape;216;p29"/>
          <p:cNvSpPr txBox="1"/>
          <p:nvPr/>
        </p:nvSpPr>
        <p:spPr>
          <a:xfrm>
            <a:off x="3197469" y="1642250"/>
            <a:ext cx="1352100" cy="8046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Clr>
                <a:srgbClr val="000000"/>
              </a:buClr>
              <a:buSzPts val="1100"/>
              <a:buFont typeface="Arial"/>
              <a:buNone/>
            </a:pPr>
            <a:r>
              <a:rPr lang="en-GB" sz="650">
                <a:solidFill>
                  <a:srgbClr val="000000"/>
                </a:solidFill>
                <a:latin typeface="Open Sans Light"/>
                <a:ea typeface="Open Sans Light"/>
                <a:cs typeface="Open Sans Light"/>
                <a:sym typeface="Open Sans Light"/>
              </a:rPr>
              <a:t>The FAIMS 3.0 Electronic Field Notebooks project received investment (doi: 10.47486/PL110) from the Australian Research Data Commons (ARDC). The ARDC is funded by the National Collaborative Research Infrastructure Strategy (NCRIS).</a:t>
            </a:r>
            <a:endParaRPr sz="650">
              <a:solidFill>
                <a:srgbClr val="000000"/>
              </a:solidFill>
              <a:latin typeface="Open Sans Light"/>
              <a:ea typeface="Open Sans Light"/>
              <a:cs typeface="Open Sans Light"/>
              <a:sym typeface="Open Sans Light"/>
            </a:endParaRPr>
          </a:p>
          <a:p>
            <a:pPr marL="0" marR="0" lvl="0" indent="0" algn="l" rtl="0">
              <a:spcBef>
                <a:spcPts val="400"/>
              </a:spcBef>
              <a:spcAft>
                <a:spcPts val="0"/>
              </a:spcAft>
              <a:buClr>
                <a:srgbClr val="000000"/>
              </a:buClr>
              <a:buSzPts val="1100"/>
              <a:buFont typeface="Arial"/>
              <a:buNone/>
            </a:pPr>
            <a:endParaRPr sz="600">
              <a:solidFill>
                <a:srgbClr val="000000"/>
              </a:solidFill>
              <a:latin typeface="Open Sans Light"/>
              <a:ea typeface="Open Sans Light"/>
              <a:cs typeface="Open Sans Light"/>
              <a:sym typeface="Open Sans Light"/>
            </a:endParaRPr>
          </a:p>
          <a:p>
            <a:pPr marL="0" marR="0" lvl="0" indent="0" algn="l" rtl="0">
              <a:spcBef>
                <a:spcPts val="400"/>
              </a:spcBef>
              <a:spcAft>
                <a:spcPts val="400"/>
              </a:spcAft>
              <a:buNone/>
            </a:pPr>
            <a:endParaRPr sz="600">
              <a:solidFill>
                <a:srgbClr val="000000"/>
              </a:solidFill>
              <a:latin typeface="Open Sans Light"/>
              <a:ea typeface="Open Sans Light"/>
              <a:cs typeface="Open Sans Light"/>
              <a:sym typeface="Open Sans Light"/>
            </a:endParaRPr>
          </a:p>
        </p:txBody>
      </p:sp>
      <p:pic>
        <p:nvPicPr>
          <p:cNvPr id="217" name="Google Shape;217;p29"/>
          <p:cNvPicPr preferRelativeResize="0"/>
          <p:nvPr/>
        </p:nvPicPr>
        <p:blipFill>
          <a:blip r:embed="rId17" cstate="hqprint">
            <a:alphaModFix/>
            <a:extLst>
              <a:ext uri="{28A0092B-C50C-407E-A947-70E740481C1C}">
                <a14:useLocalDpi xmlns:a14="http://schemas.microsoft.com/office/drawing/2010/main"/>
              </a:ext>
            </a:extLst>
          </a:blip>
          <a:stretch>
            <a:fillRect/>
          </a:stretch>
        </p:blipFill>
        <p:spPr>
          <a:xfrm>
            <a:off x="488473" y="1642247"/>
            <a:ext cx="2304899" cy="751388"/>
          </a:xfrm>
          <a:prstGeom prst="rect">
            <a:avLst/>
          </a:prstGeom>
          <a:noFill/>
          <a:ln>
            <a:noFill/>
          </a:ln>
        </p:spPr>
      </p:pic>
      <p:pic>
        <p:nvPicPr>
          <p:cNvPr id="218" name="Google Shape;218;p29"/>
          <p:cNvPicPr preferRelativeResize="0"/>
          <p:nvPr/>
        </p:nvPicPr>
        <p:blipFill>
          <a:blip r:embed="rId18" cstate="hqprint">
            <a:alphaModFix/>
            <a:extLst>
              <a:ext uri="{28A0092B-C50C-407E-A947-70E740481C1C}">
                <a14:useLocalDpi xmlns:a14="http://schemas.microsoft.com/office/drawing/2010/main"/>
              </a:ext>
            </a:extLst>
          </a:blip>
          <a:stretch>
            <a:fillRect/>
          </a:stretch>
        </p:blipFill>
        <p:spPr>
          <a:xfrm>
            <a:off x="3819975" y="214625"/>
            <a:ext cx="1504051" cy="860449"/>
          </a:xfrm>
          <a:prstGeom prst="rect">
            <a:avLst/>
          </a:prstGeom>
          <a:noFill/>
          <a:ln>
            <a:noFill/>
          </a:ln>
        </p:spPr>
      </p:pic>
      <p:grpSp>
        <p:nvGrpSpPr>
          <p:cNvPr id="219" name="Google Shape;219;p29"/>
          <p:cNvGrpSpPr/>
          <p:nvPr/>
        </p:nvGrpSpPr>
        <p:grpSpPr>
          <a:xfrm>
            <a:off x="1282190" y="2853999"/>
            <a:ext cx="6579620" cy="573699"/>
            <a:chOff x="1282190" y="2451977"/>
            <a:chExt cx="6579620" cy="573699"/>
          </a:xfrm>
        </p:grpSpPr>
        <p:pic>
          <p:nvPicPr>
            <p:cNvPr id="220" name="Google Shape;220;p29"/>
            <p:cNvPicPr preferRelativeResize="0"/>
            <p:nvPr/>
          </p:nvPicPr>
          <p:blipFill>
            <a:blip r:embed="rId19" cstate="hqprint">
              <a:alphaModFix/>
              <a:extLst>
                <a:ext uri="{28A0092B-C50C-407E-A947-70E740481C1C}">
                  <a14:useLocalDpi xmlns:a14="http://schemas.microsoft.com/office/drawing/2010/main"/>
                </a:ext>
              </a:extLst>
            </a:blip>
            <a:stretch>
              <a:fillRect/>
            </a:stretch>
          </p:blipFill>
          <p:spPr>
            <a:xfrm>
              <a:off x="2862610" y="2451977"/>
              <a:ext cx="1691389" cy="573699"/>
            </a:xfrm>
            <a:prstGeom prst="rect">
              <a:avLst/>
            </a:prstGeom>
            <a:noFill/>
            <a:ln>
              <a:noFill/>
            </a:ln>
          </p:spPr>
        </p:pic>
        <p:pic>
          <p:nvPicPr>
            <p:cNvPr id="221" name="Google Shape;221;p29"/>
            <p:cNvPicPr preferRelativeResize="0"/>
            <p:nvPr/>
          </p:nvPicPr>
          <p:blipFill>
            <a:blip r:embed="rId20">
              <a:alphaModFix/>
            </a:blip>
            <a:stretch>
              <a:fillRect/>
            </a:stretch>
          </p:blipFill>
          <p:spPr>
            <a:xfrm>
              <a:off x="1282190" y="2466106"/>
              <a:ext cx="1273793" cy="540395"/>
            </a:xfrm>
            <a:prstGeom prst="rect">
              <a:avLst/>
            </a:prstGeom>
            <a:noFill/>
            <a:ln>
              <a:noFill/>
            </a:ln>
          </p:spPr>
        </p:pic>
        <p:pic>
          <p:nvPicPr>
            <p:cNvPr id="222" name="Google Shape;222;p29"/>
            <p:cNvPicPr preferRelativeResize="0"/>
            <p:nvPr/>
          </p:nvPicPr>
          <p:blipFill>
            <a:blip r:embed="rId21" cstate="hqprint">
              <a:alphaModFix/>
              <a:extLst>
                <a:ext uri="{28A0092B-C50C-407E-A947-70E740481C1C}">
                  <a14:useLocalDpi xmlns:a14="http://schemas.microsoft.com/office/drawing/2010/main"/>
                </a:ext>
              </a:extLst>
            </a:blip>
            <a:stretch>
              <a:fillRect/>
            </a:stretch>
          </p:blipFill>
          <p:spPr>
            <a:xfrm>
              <a:off x="6588015" y="2502131"/>
              <a:ext cx="1273795" cy="468364"/>
            </a:xfrm>
            <a:prstGeom prst="rect">
              <a:avLst/>
            </a:prstGeom>
            <a:noFill/>
            <a:ln>
              <a:noFill/>
            </a:ln>
          </p:spPr>
        </p:pic>
        <p:pic>
          <p:nvPicPr>
            <p:cNvPr id="223" name="Google Shape;223;p29"/>
            <p:cNvPicPr preferRelativeResize="0"/>
            <p:nvPr/>
          </p:nvPicPr>
          <p:blipFill>
            <a:blip r:embed="rId22" cstate="hqprint">
              <a:alphaModFix/>
              <a:extLst>
                <a:ext uri="{28A0092B-C50C-407E-A947-70E740481C1C}">
                  <a14:useLocalDpi xmlns:a14="http://schemas.microsoft.com/office/drawing/2010/main"/>
                </a:ext>
              </a:extLst>
            </a:blip>
            <a:stretch>
              <a:fillRect/>
            </a:stretch>
          </p:blipFill>
          <p:spPr>
            <a:xfrm>
              <a:off x="4860626" y="2551430"/>
              <a:ext cx="1420762" cy="296418"/>
            </a:xfrm>
            <a:prstGeom prst="rect">
              <a:avLst/>
            </a:prstGeom>
            <a:noFill/>
            <a:ln>
              <a:noFill/>
            </a:ln>
          </p:spPr>
        </p:pic>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20"/>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lnSpcReduction="10000"/>
          </a:bodyPr>
          <a:lstStyle/>
          <a:p>
            <a:pPr marL="457200" marR="0" lvl="0" indent="-317500" algn="l" rtl="0">
              <a:lnSpc>
                <a:spcPct val="115000"/>
              </a:lnSpc>
              <a:spcBef>
                <a:spcPts val="0"/>
              </a:spcBef>
              <a:spcAft>
                <a:spcPts val="0"/>
              </a:spcAft>
              <a:buSzPts val="1400"/>
              <a:buChar char="●"/>
            </a:pPr>
            <a:r>
              <a:rPr lang="en-GB"/>
              <a:t>The Field Acquired Information Management Systems (FAIMS) Project  began in </a:t>
            </a:r>
            <a:r>
              <a:rPr lang="en-GB" b="1">
                <a:latin typeface="Open Sans"/>
                <a:ea typeface="Open Sans"/>
                <a:cs typeface="Open Sans"/>
                <a:sym typeface="Open Sans"/>
              </a:rPr>
              <a:t>2012 </a:t>
            </a:r>
            <a:r>
              <a:rPr lang="en-GB"/>
              <a:t>as a national Australian information infrastructure project in archaeology.</a:t>
            </a:r>
            <a:endParaRPr/>
          </a:p>
          <a:p>
            <a:pPr marL="457200" marR="0" lvl="0" indent="-317500" algn="l" rtl="0">
              <a:lnSpc>
                <a:spcPct val="115000"/>
              </a:lnSpc>
              <a:spcBef>
                <a:spcPts val="1000"/>
              </a:spcBef>
              <a:spcAft>
                <a:spcPts val="0"/>
              </a:spcAft>
              <a:buSzPts val="1400"/>
              <a:buChar char="●"/>
            </a:pPr>
            <a:r>
              <a:rPr lang="en-GB"/>
              <a:t>Our core software FAIMS Mobile was developed for </a:t>
            </a:r>
            <a:r>
              <a:rPr lang="en-GB" b="1">
                <a:latin typeface="Open Sans"/>
                <a:ea typeface="Open Sans"/>
                <a:cs typeface="Open Sans"/>
                <a:sym typeface="Open Sans"/>
              </a:rPr>
              <a:t>offline </a:t>
            </a:r>
            <a:r>
              <a:rPr lang="en-GB"/>
              <a:t>field data capture on Android </a:t>
            </a:r>
            <a:r>
              <a:rPr lang="en-GB" b="1">
                <a:latin typeface="Open Sans"/>
                <a:ea typeface="Open Sans"/>
                <a:cs typeface="Open Sans"/>
                <a:sym typeface="Open Sans"/>
              </a:rPr>
              <a:t>devices</a:t>
            </a:r>
            <a:r>
              <a:rPr lang="en-GB"/>
              <a:t>. </a:t>
            </a:r>
            <a:endParaRPr/>
          </a:p>
          <a:p>
            <a:pPr marL="457200" marR="0" lvl="0" indent="-317500" algn="l" rtl="0">
              <a:lnSpc>
                <a:spcPct val="115000"/>
              </a:lnSpc>
              <a:spcBef>
                <a:spcPts val="1000"/>
              </a:spcBef>
              <a:spcAft>
                <a:spcPts val="0"/>
              </a:spcAft>
              <a:buSzPts val="1400"/>
              <a:buChar char="●"/>
            </a:pPr>
            <a:r>
              <a:rPr lang="en-GB"/>
              <a:t>Use expanded beyond archaeology to geoscience, ecology, ethnography, linguistics, oral history.</a:t>
            </a:r>
            <a:endParaRPr/>
          </a:p>
          <a:p>
            <a:pPr marL="457200" lvl="0" indent="-317500" algn="l" rtl="0">
              <a:spcBef>
                <a:spcPts val="1000"/>
              </a:spcBef>
              <a:spcAft>
                <a:spcPts val="1000"/>
              </a:spcAft>
              <a:buSzPts val="1400"/>
              <a:buChar char="●"/>
            </a:pPr>
            <a:r>
              <a:rPr lang="en-GB"/>
              <a:t>FAIMS Mobile is </a:t>
            </a:r>
            <a:r>
              <a:rPr lang="en-GB" b="1">
                <a:latin typeface="Open Sans"/>
                <a:ea typeface="Open Sans"/>
                <a:cs typeface="Open Sans"/>
                <a:sym typeface="Open Sans"/>
              </a:rPr>
              <a:t>open-source </a:t>
            </a:r>
            <a:r>
              <a:rPr lang="en-GB"/>
              <a:t>(GPLv3); definition files shared on GitHub.</a:t>
            </a:r>
            <a:endParaRPr/>
          </a:p>
        </p:txBody>
      </p:sp>
      <p:sp>
        <p:nvSpPr>
          <p:cNvPr id="137" name="Google Shape;137;p2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Introduction to the FAIMS Project</a:t>
            </a:r>
            <a:endParaRPr/>
          </a:p>
        </p:txBody>
      </p:sp>
      <p:pic>
        <p:nvPicPr>
          <p:cNvPr id="138" name="Google Shape;138;p20" descr="GNU General Public License - Wikipedia"/>
          <p:cNvPicPr preferRelativeResize="0"/>
          <p:nvPr/>
        </p:nvPicPr>
        <p:blipFill>
          <a:blip r:embed="rId3" cstate="hqprint">
            <a:alphaModFix/>
            <a:extLst>
              <a:ext uri="{28A0092B-C50C-407E-A947-70E740481C1C}">
                <a14:useLocalDpi xmlns:a14="http://schemas.microsoft.com/office/drawing/2010/main"/>
              </a:ext>
            </a:extLst>
          </a:blip>
          <a:stretch>
            <a:fillRect/>
          </a:stretch>
        </p:blipFill>
        <p:spPr>
          <a:xfrm>
            <a:off x="6759180" y="4317000"/>
            <a:ext cx="1532275" cy="762950"/>
          </a:xfrm>
          <a:prstGeom prst="rect">
            <a:avLst/>
          </a:prstGeom>
          <a:noFill/>
          <a:ln>
            <a:noFill/>
          </a:ln>
        </p:spPr>
      </p:pic>
      <p:sp>
        <p:nvSpPr>
          <p:cNvPr id="139" name="Google Shape;139;p20"/>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p>
            <a:pPr marL="457200" lvl="0" indent="-317500" algn="l" rtl="0">
              <a:spcBef>
                <a:spcPts val="0"/>
              </a:spcBef>
              <a:spcAft>
                <a:spcPts val="0"/>
              </a:spcAft>
              <a:buSzPts val="1400"/>
              <a:buChar char="●"/>
            </a:pPr>
            <a:r>
              <a:rPr lang="en-GB"/>
              <a:t>FAIMS Mobile has been customised for over </a:t>
            </a:r>
            <a:r>
              <a:rPr lang="en-GB" b="1">
                <a:latin typeface="Open Sans"/>
                <a:ea typeface="Open Sans"/>
                <a:cs typeface="Open Sans"/>
                <a:sym typeface="Open Sans"/>
              </a:rPr>
              <a:t>50 </a:t>
            </a:r>
            <a:r>
              <a:rPr lang="en-GB"/>
              <a:t>workflows at more than </a:t>
            </a:r>
            <a:r>
              <a:rPr lang="en-GB" b="1">
                <a:latin typeface="Open Sans"/>
                <a:ea typeface="Open Sans"/>
                <a:cs typeface="Open Sans"/>
                <a:sym typeface="Open Sans"/>
              </a:rPr>
              <a:t>40</a:t>
            </a:r>
            <a:r>
              <a:rPr lang="en-GB"/>
              <a:t> projects.</a:t>
            </a:r>
            <a:endParaRPr/>
          </a:p>
          <a:p>
            <a:pPr marL="457200" marR="0" lvl="0" indent="-317500" algn="l" rtl="0">
              <a:lnSpc>
                <a:spcPct val="115000"/>
              </a:lnSpc>
              <a:spcBef>
                <a:spcPts val="1000"/>
              </a:spcBef>
              <a:spcAft>
                <a:spcPts val="0"/>
              </a:spcAft>
              <a:buSzPts val="1400"/>
              <a:buChar char="●"/>
            </a:pPr>
            <a:r>
              <a:rPr lang="en-GB"/>
              <a:t>FAIMS v2.6 is at the end of its useful life.</a:t>
            </a:r>
            <a:endParaRPr>
              <a:solidFill>
                <a:srgbClr val="1B3E93"/>
              </a:solidFill>
            </a:endParaRPr>
          </a:p>
          <a:p>
            <a:pPr marL="457200" marR="0" lvl="0" indent="-317500" algn="l" rtl="0">
              <a:lnSpc>
                <a:spcPct val="115000"/>
              </a:lnSpc>
              <a:spcBef>
                <a:spcPts val="1000"/>
              </a:spcBef>
              <a:spcAft>
                <a:spcPts val="0"/>
              </a:spcAft>
              <a:buSzPts val="1400"/>
              <a:buChar char="●"/>
            </a:pPr>
            <a:r>
              <a:rPr lang="en-GB"/>
              <a:t>In </a:t>
            </a:r>
            <a:r>
              <a:rPr lang="en-GB" b="1">
                <a:latin typeface="Open Sans"/>
                <a:ea typeface="Open Sans"/>
                <a:cs typeface="Open Sans"/>
                <a:sym typeface="Open Sans"/>
              </a:rPr>
              <a:t>2020</a:t>
            </a:r>
            <a:r>
              <a:rPr lang="en-GB"/>
              <a:t>, ARDC Platforms and partners invested over $1.3 million to rebuild FAIMS using modern components.</a:t>
            </a:r>
            <a:endParaRPr/>
          </a:p>
          <a:p>
            <a:pPr marL="457200" marR="0" lvl="0" indent="-317500" algn="l" rtl="0">
              <a:lnSpc>
                <a:spcPct val="115000"/>
              </a:lnSpc>
              <a:spcBef>
                <a:spcPts val="1000"/>
              </a:spcBef>
              <a:spcAft>
                <a:spcPts val="1000"/>
              </a:spcAft>
              <a:buSzPts val="1400"/>
              <a:buChar char="●"/>
            </a:pPr>
            <a:r>
              <a:rPr lang="en-GB"/>
              <a:t>Commercial open-source service (</a:t>
            </a:r>
            <a:r>
              <a:rPr lang="en-GB" b="1">
                <a:latin typeface="Open Sans"/>
                <a:ea typeface="Open Sans"/>
                <a:cs typeface="Open Sans"/>
                <a:sym typeface="Open Sans"/>
              </a:rPr>
              <a:t>COSS</a:t>
            </a:r>
            <a:r>
              <a:rPr lang="en-GB"/>
              <a:t>)</a:t>
            </a:r>
            <a:r>
              <a:rPr lang="en-GB" b="1">
                <a:latin typeface="Open Sans"/>
                <a:ea typeface="Open Sans"/>
                <a:cs typeface="Open Sans"/>
                <a:sym typeface="Open Sans"/>
              </a:rPr>
              <a:t> </a:t>
            </a:r>
            <a:r>
              <a:rPr lang="en-GB"/>
              <a:t>model for hosting services from 2023.</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2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FAIMS 3.0: Technical Specification</a:t>
            </a:r>
            <a:endParaRPr/>
          </a:p>
        </p:txBody>
      </p:sp>
      <p:sp>
        <p:nvSpPr>
          <p:cNvPr id="165" name="Google Shape;165;p24"/>
          <p:cNvSpPr txBox="1">
            <a:spLocks noGrp="1"/>
          </p:cNvSpPr>
          <p:nvPr>
            <p:ph type="body" idx="1"/>
          </p:nvPr>
        </p:nvSpPr>
        <p:spPr>
          <a:xfrm>
            <a:off x="311700" y="1152475"/>
            <a:ext cx="8520600" cy="3592500"/>
          </a:xfrm>
          <a:prstGeom prst="rect">
            <a:avLst/>
          </a:prstGeom>
        </p:spPr>
        <p:txBody>
          <a:bodyPr spcFirstLastPara="1" wrap="square" lIns="91425" tIns="91425" rIns="91425" bIns="91425" anchor="t" anchorCtr="0">
            <a:normAutofit fontScale="92500" lnSpcReduction="10000"/>
          </a:bodyPr>
          <a:lstStyle/>
          <a:p>
            <a:pPr marL="457200" lvl="0" indent="-342900" algn="l" rtl="0">
              <a:spcBef>
                <a:spcPts val="0"/>
              </a:spcBef>
              <a:spcAft>
                <a:spcPts val="0"/>
              </a:spcAft>
              <a:buSzPts val="1800"/>
              <a:buChar char="●"/>
            </a:pPr>
            <a:r>
              <a:rPr lang="en-GB" b="1">
                <a:latin typeface="Open Sans"/>
                <a:ea typeface="Open Sans"/>
                <a:cs typeface="Open Sans"/>
                <a:sym typeface="Open Sans"/>
              </a:rPr>
              <a:t>Cross-platform</a:t>
            </a:r>
            <a:r>
              <a:rPr lang="en-GB"/>
              <a:t> (React Native): Android 11+, Desktop and </a:t>
            </a:r>
            <a:r>
              <a:rPr lang="en-GB" i="1"/>
              <a:t>iOS</a:t>
            </a:r>
            <a:endParaRPr i="1"/>
          </a:p>
          <a:p>
            <a:pPr marL="457200" lvl="0" indent="-342900" algn="l" rtl="0">
              <a:spcBef>
                <a:spcPts val="0"/>
              </a:spcBef>
              <a:spcAft>
                <a:spcPts val="0"/>
              </a:spcAft>
              <a:buSzPts val="1800"/>
              <a:buChar char="●"/>
            </a:pPr>
            <a:r>
              <a:rPr lang="en-GB"/>
              <a:t>Web application to provide GUI to produce definition files.</a:t>
            </a:r>
            <a:endParaRPr/>
          </a:p>
          <a:p>
            <a:pPr marL="457200" lvl="0" indent="-342900" algn="l" rtl="0">
              <a:spcBef>
                <a:spcPts val="0"/>
              </a:spcBef>
              <a:spcAft>
                <a:spcPts val="0"/>
              </a:spcAft>
              <a:buSzPts val="1800"/>
              <a:buChar char="●"/>
            </a:pPr>
            <a:r>
              <a:rPr lang="en-GB"/>
              <a:t>‘Real’ </a:t>
            </a:r>
            <a:r>
              <a:rPr lang="en-GB" b="1">
                <a:latin typeface="Open Sans"/>
                <a:ea typeface="Open Sans"/>
                <a:cs typeface="Open Sans"/>
                <a:sym typeface="Open Sans"/>
              </a:rPr>
              <a:t>user management </a:t>
            </a:r>
            <a:r>
              <a:rPr lang="en-GB"/>
              <a:t>and security (SSO, institutional logins).</a:t>
            </a:r>
            <a:endParaRPr/>
          </a:p>
          <a:p>
            <a:pPr marL="457200" lvl="0" indent="-342900" algn="l" rtl="0">
              <a:spcBef>
                <a:spcPts val="0"/>
              </a:spcBef>
              <a:spcAft>
                <a:spcPts val="0"/>
              </a:spcAft>
              <a:buSzPts val="1800"/>
              <a:buChar char="●"/>
            </a:pPr>
            <a:r>
              <a:rPr lang="en-GB" b="1">
                <a:latin typeface="Open Sans"/>
                <a:ea typeface="Open Sans"/>
                <a:cs typeface="Open Sans"/>
                <a:sym typeface="Open Sans"/>
              </a:rPr>
              <a:t>NoSQL </a:t>
            </a:r>
            <a:r>
              <a:rPr lang="en-GB"/>
              <a:t>datastores (Apache CouchDB / PouchDB).</a:t>
            </a:r>
            <a:endParaRPr/>
          </a:p>
          <a:p>
            <a:pPr marL="457200" lvl="0" indent="-342900" algn="l" rtl="0">
              <a:spcBef>
                <a:spcPts val="0"/>
              </a:spcBef>
              <a:spcAft>
                <a:spcPts val="0"/>
              </a:spcAft>
              <a:buSzPts val="1800"/>
              <a:buChar char="●"/>
            </a:pPr>
            <a:r>
              <a:rPr lang="en-GB"/>
              <a:t>Definition files in JSON rather than XML.</a:t>
            </a:r>
            <a:endParaRPr/>
          </a:p>
          <a:p>
            <a:pPr marL="457200" lvl="0" indent="-342900" algn="l" rtl="0">
              <a:spcBef>
                <a:spcPts val="0"/>
              </a:spcBef>
              <a:spcAft>
                <a:spcPts val="0"/>
              </a:spcAft>
              <a:buSzPts val="1800"/>
              <a:buChar char="●"/>
            </a:pPr>
            <a:r>
              <a:rPr lang="en-GB"/>
              <a:t>Javascript map tilers (OpenLayers).</a:t>
            </a:r>
            <a:endParaRPr/>
          </a:p>
          <a:p>
            <a:pPr marL="457200" lvl="0" indent="-342900" algn="l" rtl="0">
              <a:spcBef>
                <a:spcPts val="0"/>
              </a:spcBef>
              <a:spcAft>
                <a:spcPts val="0"/>
              </a:spcAft>
              <a:buSzPts val="1800"/>
              <a:buChar char="●"/>
            </a:pPr>
            <a:r>
              <a:rPr lang="en-GB" b="1">
                <a:latin typeface="Open Sans"/>
                <a:ea typeface="Open Sans"/>
                <a:cs typeface="Open Sans"/>
                <a:sym typeface="Open Sans"/>
              </a:rPr>
              <a:t>API </a:t>
            </a:r>
            <a:r>
              <a:rPr lang="en-GB"/>
              <a:t>development.</a:t>
            </a:r>
            <a:endParaRPr/>
          </a:p>
          <a:p>
            <a:pPr marL="457200" lvl="0" indent="-342900" algn="l" rtl="0">
              <a:spcBef>
                <a:spcPts val="0"/>
              </a:spcBef>
              <a:spcAft>
                <a:spcPts val="0"/>
              </a:spcAft>
              <a:buSzPts val="1800"/>
              <a:buChar char="●"/>
            </a:pPr>
            <a:r>
              <a:rPr lang="en-GB" b="1">
                <a:latin typeface="Open Sans"/>
                <a:ea typeface="Open Sans"/>
                <a:cs typeface="Open Sans"/>
                <a:sym typeface="Open Sans"/>
              </a:rPr>
              <a:t>Interoperability </a:t>
            </a:r>
            <a:r>
              <a:rPr lang="en-GB"/>
              <a:t>with VLs / Gateways, domain repositories.</a:t>
            </a:r>
            <a:endParaRPr/>
          </a:p>
          <a:p>
            <a:pPr marL="457200" lvl="0" indent="-342900" algn="l" rtl="0">
              <a:spcBef>
                <a:spcPts val="0"/>
              </a:spcBef>
              <a:spcAft>
                <a:spcPts val="0"/>
              </a:spcAft>
              <a:buSzPts val="1800"/>
              <a:buChar char="●"/>
            </a:pPr>
            <a:r>
              <a:rPr lang="en-GB"/>
              <a:t>Plugin architecture.</a:t>
            </a:r>
            <a:endParaRPr/>
          </a:p>
          <a:p>
            <a:pPr marL="0" lvl="0" indent="0" algn="l" rtl="0">
              <a:spcBef>
                <a:spcPts val="1200"/>
              </a:spcBef>
              <a:spcAft>
                <a:spcPts val="1200"/>
              </a:spcAft>
              <a:buNone/>
            </a:pPr>
            <a:r>
              <a:rPr lang="en-GB" sz="1600"/>
              <a:t>See </a:t>
            </a:r>
            <a:r>
              <a:rPr lang="en-GB" sz="1600" b="1">
                <a:latin typeface="Open Sans"/>
                <a:ea typeface="Open Sans"/>
                <a:cs typeface="Open Sans"/>
                <a:sym typeface="Open Sans"/>
              </a:rPr>
              <a:t>FAIMS3 Elaboration Report </a:t>
            </a:r>
            <a:r>
              <a:rPr lang="en-GB" sz="1600"/>
              <a:t>(</a:t>
            </a:r>
            <a:r>
              <a:rPr lang="en-GB" sz="1600" u="sng">
                <a:solidFill>
                  <a:schemeClr val="hlink"/>
                </a:solidFill>
                <a:hlinkClick r:id="rId3"/>
              </a:rPr>
              <a:t>https://zenodo.org/record/4616766</a:t>
            </a:r>
            <a:r>
              <a:rPr lang="en-GB" sz="1600"/>
              <a:t>) for more info. Or follow the building on GitHub: https://github.com/FAIMS/FAIMS3.</a:t>
            </a:r>
            <a:endParaRPr sz="160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p35"/>
          <p:cNvSpPr txBox="1">
            <a:spLocks noGrp="1"/>
          </p:cNvSpPr>
          <p:nvPr>
            <p:ph type="title"/>
          </p:nvPr>
        </p:nvSpPr>
        <p:spPr>
          <a:xfrm>
            <a:off x="311700" y="445025"/>
            <a:ext cx="8520600" cy="366000"/>
          </a:xfrm>
          <a:prstGeom prst="rect">
            <a:avLst/>
          </a:prstGeom>
          <a:noFill/>
          <a:ln>
            <a:noFill/>
          </a:ln>
        </p:spPr>
        <p:txBody>
          <a:bodyPr spcFirstLastPara="1" wrap="square" lIns="0" tIns="27150" rIns="0" bIns="0" anchor="t" anchorCtr="0">
            <a:spAutoFit/>
          </a:bodyPr>
          <a:lstStyle/>
          <a:p>
            <a:pPr marL="25400" lvl="0" indent="0" algn="l" rtl="0">
              <a:lnSpc>
                <a:spcPct val="100000"/>
              </a:lnSpc>
              <a:spcBef>
                <a:spcPts val="0"/>
              </a:spcBef>
              <a:spcAft>
                <a:spcPts val="0"/>
              </a:spcAft>
              <a:buNone/>
            </a:pPr>
            <a:r>
              <a:rPr lang="en-GB" sz="2200"/>
              <a:t>Beta testing in Broken Hill (June 2022)</a:t>
            </a:r>
            <a:endParaRPr sz="2200"/>
          </a:p>
        </p:txBody>
      </p:sp>
      <p:sp>
        <p:nvSpPr>
          <p:cNvPr id="262" name="Google Shape;262;p35"/>
          <p:cNvSpPr txBox="1">
            <a:spLocks noGrp="1"/>
          </p:cNvSpPr>
          <p:nvPr>
            <p:ph type="sldNum" idx="12"/>
          </p:nvPr>
        </p:nvSpPr>
        <p:spPr>
          <a:xfrm>
            <a:off x="8472458" y="4663217"/>
            <a:ext cx="548700" cy="129300"/>
          </a:xfrm>
          <a:prstGeom prst="rect">
            <a:avLst/>
          </a:prstGeom>
          <a:noFill/>
          <a:ln>
            <a:noFill/>
          </a:ln>
        </p:spPr>
        <p:txBody>
          <a:bodyPr spcFirstLastPara="1" wrap="square" lIns="0" tIns="6025" rIns="0" bIns="0" anchor="t" anchorCtr="0">
            <a:spAutoFit/>
          </a:bodyPr>
          <a:lstStyle/>
          <a:p>
            <a:pPr marL="0" lvl="0" indent="0" algn="r" rtl="0">
              <a:spcBef>
                <a:spcPts val="0"/>
              </a:spcBef>
              <a:spcAft>
                <a:spcPts val="0"/>
              </a:spcAft>
              <a:buNone/>
            </a:pPr>
            <a:fld id="{00000000-1234-1234-1234-123412341234}" type="slidenum">
              <a:rPr lang="en-GB"/>
              <a:t>23</a:t>
            </a:fld>
            <a:endParaRPr/>
          </a:p>
        </p:txBody>
      </p:sp>
      <p:sp>
        <p:nvSpPr>
          <p:cNvPr id="263" name="Google Shape;263;p35"/>
          <p:cNvSpPr txBox="1">
            <a:spLocks noGrp="1"/>
          </p:cNvSpPr>
          <p:nvPr>
            <p:ph type="body" idx="1"/>
          </p:nvPr>
        </p:nvSpPr>
        <p:spPr>
          <a:xfrm>
            <a:off x="311700" y="4202875"/>
            <a:ext cx="8520600" cy="366000"/>
          </a:xfrm>
          <a:prstGeom prst="rect">
            <a:avLst/>
          </a:prstGeom>
        </p:spPr>
        <p:txBody>
          <a:bodyPr spcFirstLastPara="1" wrap="square" lIns="91425" tIns="91425" rIns="91425" bIns="91425" anchor="t" anchorCtr="0">
            <a:normAutofit fontScale="25000" lnSpcReduction="20000"/>
          </a:bodyPr>
          <a:lstStyle/>
          <a:p>
            <a:pPr marL="0" lvl="0" indent="0" algn="l" rtl="0">
              <a:spcBef>
                <a:spcPts val="0"/>
              </a:spcBef>
              <a:spcAft>
                <a:spcPts val="1200"/>
              </a:spcAft>
              <a:buNone/>
            </a:pPr>
            <a:r>
              <a:rPr lang="en-GB"/>
              <a:t>FAIMS 2.6 and FAIMS 3 being tested side by side in the Enhanced Mundi geochemistry project, Broken Hill June 2022. Left) Nathan Reid collecting soil sample metadata for Ultrafine+ sampling. Right) Chris Folkes (GSNSW) using FAIMS 2.6 and Nathan Reid using FAIMS 3 to test meta data capture while sampling waters at Broken Hill</a:t>
            </a:r>
            <a:endParaRPr/>
          </a:p>
        </p:txBody>
      </p:sp>
      <p:pic>
        <p:nvPicPr>
          <p:cNvPr id="264" name="Google Shape;264;p35"/>
          <p:cNvPicPr preferRelativeResize="0"/>
          <p:nvPr/>
        </p:nvPicPr>
        <p:blipFill>
          <a:blip r:embed="rId3" cstate="hqprint">
            <a:alphaModFix/>
            <a:extLst>
              <a:ext uri="{28A0092B-C50C-407E-A947-70E740481C1C}">
                <a14:useLocalDpi xmlns:a14="http://schemas.microsoft.com/office/drawing/2010/main"/>
              </a:ext>
            </a:extLst>
          </a:blip>
          <a:stretch>
            <a:fillRect/>
          </a:stretch>
        </p:blipFill>
        <p:spPr>
          <a:xfrm>
            <a:off x="152400" y="963425"/>
            <a:ext cx="1736467" cy="3087053"/>
          </a:xfrm>
          <a:prstGeom prst="rect">
            <a:avLst/>
          </a:prstGeom>
          <a:noFill/>
          <a:ln>
            <a:noFill/>
          </a:ln>
        </p:spPr>
      </p:pic>
      <p:pic>
        <p:nvPicPr>
          <p:cNvPr id="265" name="Google Shape;265;p35"/>
          <p:cNvPicPr preferRelativeResize="0"/>
          <p:nvPr/>
        </p:nvPicPr>
        <p:blipFill>
          <a:blip r:embed="rId4" cstate="hqprint">
            <a:alphaModFix/>
            <a:extLst>
              <a:ext uri="{28A0092B-C50C-407E-A947-70E740481C1C}">
                <a14:useLocalDpi xmlns:a14="http://schemas.microsoft.com/office/drawing/2010/main"/>
              </a:ext>
            </a:extLst>
          </a:blip>
          <a:stretch>
            <a:fillRect/>
          </a:stretch>
        </p:blipFill>
        <p:spPr>
          <a:xfrm>
            <a:off x="2041267" y="963425"/>
            <a:ext cx="5488092" cy="3087052"/>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p28"/>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b="1">
                <a:latin typeface="Open Sans"/>
                <a:ea typeface="Open Sans"/>
                <a:cs typeface="Open Sans"/>
                <a:sym typeface="Open Sans"/>
              </a:rPr>
              <a:t>Contact</a:t>
            </a:r>
            <a:endParaRPr b="1">
              <a:latin typeface="Open Sans"/>
              <a:ea typeface="Open Sans"/>
              <a:cs typeface="Open Sans"/>
              <a:sym typeface="Open Sans"/>
            </a:endParaRPr>
          </a:p>
          <a:p>
            <a:pPr marL="0" lvl="0" indent="0" algn="l" rtl="0">
              <a:spcBef>
                <a:spcPts val="1200"/>
              </a:spcBef>
              <a:spcAft>
                <a:spcPts val="1200"/>
              </a:spcAft>
              <a:buNone/>
            </a:pPr>
            <a:r>
              <a:rPr lang="en-GB"/>
              <a:t>For more information contact </a:t>
            </a:r>
            <a:r>
              <a:rPr lang="en-GB" u="sng">
                <a:solidFill>
                  <a:schemeClr val="accent5"/>
                </a:solidFill>
                <a:hlinkClick r:id="rId3">
                  <a:extLst>
                    <a:ext uri="{A12FA001-AC4F-418D-AE19-62706E023703}">
                      <ahyp:hlinkClr xmlns:ahyp="http://schemas.microsoft.com/office/drawing/2018/hyperlinkcolor" val="tx"/>
                    </a:ext>
                  </a:extLst>
                </a:hlinkClick>
              </a:rPr>
              <a:t>info@faims.edu.au</a:t>
            </a:r>
            <a:r>
              <a:rPr lang="en-GB"/>
              <a:t>.</a:t>
            </a:r>
            <a:endParaRPr/>
          </a:p>
        </p:txBody>
      </p:sp>
      <p:sp>
        <p:nvSpPr>
          <p:cNvPr id="194" name="Google Shape;194;p28"/>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a:t>FAIMS 3.0 project website: </a:t>
            </a:r>
            <a:r>
              <a:rPr lang="en-GB" u="sng">
                <a:solidFill>
                  <a:schemeClr val="hlink"/>
                </a:solidFill>
                <a:hlinkClick r:id="rId4"/>
              </a:rPr>
              <a:t>http://faims.edu.au/</a:t>
            </a:r>
            <a:r>
              <a:rPr lang="en-GB"/>
              <a:t>. </a:t>
            </a:r>
            <a:endParaRPr/>
          </a:p>
          <a:p>
            <a:pPr marL="0" lvl="0" indent="0" algn="l" rtl="0">
              <a:spcBef>
                <a:spcPts val="1200"/>
              </a:spcBef>
              <a:spcAft>
                <a:spcPts val="0"/>
              </a:spcAft>
              <a:buNone/>
            </a:pPr>
            <a:r>
              <a:rPr lang="en-GB"/>
              <a:t>FAIMS Project software, customisation library, and documentation can be  found at: </a:t>
            </a:r>
            <a:r>
              <a:rPr lang="en-GB" u="sng">
                <a:solidFill>
                  <a:schemeClr val="hlink"/>
                </a:solidFill>
                <a:hlinkClick r:id="rId5"/>
              </a:rPr>
              <a:t>https://github.com/faims</a:t>
            </a:r>
            <a:r>
              <a:rPr lang="en-GB"/>
              <a:t>. </a:t>
            </a:r>
            <a:endParaRPr/>
          </a:p>
          <a:p>
            <a:pPr marL="0" lvl="0" indent="0" algn="l" rtl="0">
              <a:spcBef>
                <a:spcPts val="1200"/>
              </a:spcBef>
              <a:spcAft>
                <a:spcPts val="0"/>
              </a:spcAft>
              <a:buNone/>
            </a:pPr>
            <a:r>
              <a:rPr lang="en-GB"/>
              <a:t>FAIMS Project OSF archive: </a:t>
            </a:r>
            <a:r>
              <a:rPr lang="en-GB" u="sng">
                <a:solidFill>
                  <a:schemeClr val="accent5"/>
                </a:solidFill>
                <a:hlinkClick r:id="rId6">
                  <a:extLst>
                    <a:ext uri="{A12FA001-AC4F-418D-AE19-62706E023703}">
                      <ahyp:hlinkClr xmlns:ahyp="http://schemas.microsoft.com/office/drawing/2018/hyperlinkcolor" val="tx"/>
                    </a:ext>
                  </a:extLst>
                </a:hlinkClick>
              </a:rPr>
              <a:t>https://osf.io/mqk45/</a:t>
            </a:r>
            <a:r>
              <a:rPr lang="en-GB"/>
              <a:t>.</a:t>
            </a:r>
            <a:endParaRPr/>
          </a:p>
          <a:p>
            <a:pPr marL="0" lvl="0" indent="0" algn="l" rtl="0">
              <a:spcBef>
                <a:spcPts val="1200"/>
              </a:spcBef>
              <a:spcAft>
                <a:spcPts val="0"/>
              </a:spcAft>
              <a:buNone/>
            </a:pPr>
            <a:r>
              <a:rPr lang="en-GB"/>
              <a:t>FAIMS Project Zenodo community: </a:t>
            </a:r>
            <a:r>
              <a:rPr lang="en-GB" u="sng">
                <a:solidFill>
                  <a:schemeClr val="hlink"/>
                </a:solidFill>
                <a:hlinkClick r:id="rId7"/>
              </a:rPr>
              <a:t>https://zenodo.org/communities/faims/?page=1&amp;size=20</a:t>
            </a:r>
            <a:r>
              <a:rPr lang="en-GB"/>
              <a:t>. </a:t>
            </a:r>
            <a:endParaRPr/>
          </a:p>
          <a:p>
            <a:pPr marL="0" lvl="0" indent="0" algn="l" rtl="0">
              <a:spcBef>
                <a:spcPts val="1200"/>
              </a:spcBef>
              <a:spcAft>
                <a:spcPts val="1200"/>
              </a:spcAft>
              <a:buNone/>
            </a:pPr>
            <a:endParaRPr/>
          </a:p>
        </p:txBody>
      </p:sp>
      <p:sp>
        <p:nvSpPr>
          <p:cNvPr id="195" name="Google Shape;195;p2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More Information</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D324CE6-5909-31B3-AC97-3E68D46AD96D}"/>
              </a:ext>
            </a:extLst>
          </p:cNvPr>
          <p:cNvSpPr>
            <a:spLocks noGrp="1"/>
          </p:cNvSpPr>
          <p:nvPr>
            <p:ph type="body" sz="quarter" idx="10"/>
          </p:nvPr>
        </p:nvSpPr>
        <p:spPr/>
        <p:txBody>
          <a:bodyPr/>
          <a:lstStyle/>
          <a:p>
            <a:r>
              <a:rPr lang="en-AU" dirty="0"/>
              <a:t>Morning Tea</a:t>
            </a:r>
          </a:p>
        </p:txBody>
      </p:sp>
    </p:spTree>
    <p:extLst>
      <p:ext uri="{BB962C8B-B14F-4D97-AF65-F5344CB8AC3E}">
        <p14:creationId xmlns:p14="http://schemas.microsoft.com/office/powerpoint/2010/main" val="22707298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DA3685B-5F2D-BE4C-AA16-6D9C32E5C2B3}"/>
              </a:ext>
            </a:extLst>
          </p:cNvPr>
          <p:cNvSpPr>
            <a:spLocks noGrp="1"/>
          </p:cNvSpPr>
          <p:nvPr>
            <p:ph type="body" sz="quarter" idx="10"/>
          </p:nvPr>
        </p:nvSpPr>
        <p:spPr/>
        <p:txBody>
          <a:bodyPr/>
          <a:lstStyle/>
          <a:p>
            <a:r>
              <a:rPr lang="en-AU" dirty="0"/>
              <a:t>Field sampling demo</a:t>
            </a:r>
          </a:p>
        </p:txBody>
      </p:sp>
    </p:spTree>
    <p:extLst>
      <p:ext uri="{BB962C8B-B14F-4D97-AF65-F5344CB8AC3E}">
        <p14:creationId xmlns:p14="http://schemas.microsoft.com/office/powerpoint/2010/main" val="22703345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76A9CA5-D682-4647-5D31-B88796E171EE}"/>
              </a:ext>
            </a:extLst>
          </p:cNvPr>
          <p:cNvSpPr>
            <a:spLocks noGrp="1"/>
          </p:cNvSpPr>
          <p:nvPr>
            <p:ph idx="1"/>
          </p:nvPr>
        </p:nvSpPr>
        <p:spPr/>
        <p:txBody>
          <a:bodyPr/>
          <a:lstStyle/>
          <a:p>
            <a:r>
              <a:rPr lang="en-AU" dirty="0"/>
              <a:t>A full suite is ideal </a:t>
            </a:r>
          </a:p>
          <a:p>
            <a:endParaRPr lang="en-AU" dirty="0"/>
          </a:p>
          <a:p>
            <a:r>
              <a:rPr lang="en-AU" dirty="0"/>
              <a:t>Anions – Cl, Br, F, SO4, NO3</a:t>
            </a:r>
          </a:p>
          <a:p>
            <a:r>
              <a:rPr lang="en-AU" dirty="0"/>
              <a:t>Cations – Majors (Ca, Mg, Na, etc), Minors (Cu, Zn, W, U, REEs etc)</a:t>
            </a:r>
          </a:p>
          <a:p>
            <a:r>
              <a:rPr lang="en-AU" dirty="0"/>
              <a:t>Alkalinity – HCO3 by titration</a:t>
            </a:r>
          </a:p>
          <a:p>
            <a:r>
              <a:rPr lang="en-AU" dirty="0"/>
              <a:t>PO4, TN, DOC – from anions bottle</a:t>
            </a:r>
          </a:p>
          <a:p>
            <a:r>
              <a:rPr lang="en-AU" dirty="0"/>
              <a:t>Precious metals – Au, Ag, Pt, Pd from carbon bottle</a:t>
            </a:r>
          </a:p>
          <a:p>
            <a:r>
              <a:rPr lang="en-AU" dirty="0"/>
              <a:t>Isotopes – O, H from Anions bottle</a:t>
            </a:r>
          </a:p>
        </p:txBody>
      </p:sp>
      <p:sp>
        <p:nvSpPr>
          <p:cNvPr id="3" name="Title 2">
            <a:extLst>
              <a:ext uri="{FF2B5EF4-FFF2-40B4-BE49-F238E27FC236}">
                <a16:creationId xmlns:a16="http://schemas.microsoft.com/office/drawing/2014/main" id="{E8F9EA29-3640-1970-DC15-E2D21DBB10BB}"/>
              </a:ext>
            </a:extLst>
          </p:cNvPr>
          <p:cNvSpPr>
            <a:spLocks noGrp="1"/>
          </p:cNvSpPr>
          <p:nvPr>
            <p:ph type="title"/>
          </p:nvPr>
        </p:nvSpPr>
        <p:spPr/>
        <p:txBody>
          <a:bodyPr/>
          <a:lstStyle/>
          <a:p>
            <a:r>
              <a:rPr lang="en-AU" dirty="0"/>
              <a:t>Analyses</a:t>
            </a:r>
          </a:p>
        </p:txBody>
      </p:sp>
    </p:spTree>
    <p:extLst>
      <p:ext uri="{BB962C8B-B14F-4D97-AF65-F5344CB8AC3E}">
        <p14:creationId xmlns:p14="http://schemas.microsoft.com/office/powerpoint/2010/main" val="32204804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CB9819C-CBA8-439A-821C-3615BD6E9B62}"/>
              </a:ext>
            </a:extLst>
          </p:cNvPr>
          <p:cNvSpPr>
            <a:spLocks noGrp="1"/>
          </p:cNvSpPr>
          <p:nvPr>
            <p:ph type="title"/>
          </p:nvPr>
        </p:nvSpPr>
        <p:spPr/>
        <p:txBody>
          <a:bodyPr/>
          <a:lstStyle/>
          <a:p>
            <a:r>
              <a:rPr lang="en-AU" dirty="0"/>
              <a:t>Gold </a:t>
            </a:r>
            <a:r>
              <a:rPr lang="en-AU" dirty="0" err="1"/>
              <a:t>hydrogeochemsitry</a:t>
            </a:r>
            <a:endParaRPr lang="en-AU" dirty="0"/>
          </a:p>
        </p:txBody>
      </p:sp>
      <p:sp>
        <p:nvSpPr>
          <p:cNvPr id="4" name="Content Placeholder 3">
            <a:extLst>
              <a:ext uri="{FF2B5EF4-FFF2-40B4-BE49-F238E27FC236}">
                <a16:creationId xmlns:a16="http://schemas.microsoft.com/office/drawing/2014/main" id="{6BBEDA8C-3FAB-5593-8F68-B95747C4EEF6}"/>
              </a:ext>
            </a:extLst>
          </p:cNvPr>
          <p:cNvSpPr>
            <a:spLocks noGrp="1"/>
          </p:cNvSpPr>
          <p:nvPr>
            <p:ph idx="1"/>
          </p:nvPr>
        </p:nvSpPr>
        <p:spPr/>
        <p:txBody>
          <a:bodyPr>
            <a:normAutofit/>
          </a:bodyPr>
          <a:lstStyle/>
          <a:p>
            <a:r>
              <a:rPr lang="en-AU" dirty="0"/>
              <a:t>Au and precious metals are present naturally in concentrations of ng/L (ppt) </a:t>
            </a:r>
          </a:p>
          <a:p>
            <a:r>
              <a:rPr lang="en-AU" dirty="0"/>
              <a:t>Pre-concentration steps are required to be able to accurately analyse especially in salty waters</a:t>
            </a:r>
          </a:p>
        </p:txBody>
      </p:sp>
    </p:spTree>
    <p:extLst>
      <p:ext uri="{BB962C8B-B14F-4D97-AF65-F5344CB8AC3E}">
        <p14:creationId xmlns:p14="http://schemas.microsoft.com/office/powerpoint/2010/main" val="20274794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65D21229-34DB-4FE9-8B38-E4DD1995107A}"/>
              </a:ext>
            </a:extLst>
          </p:cNvPr>
          <p:cNvSpPr txBox="1">
            <a:spLocks/>
          </p:cNvSpPr>
          <p:nvPr/>
        </p:nvSpPr>
        <p:spPr>
          <a:xfrm>
            <a:off x="971600" y="-31650"/>
            <a:ext cx="7704856" cy="639365"/>
          </a:xfrm>
          <a:prstGeom prst="rect">
            <a:avLst/>
          </a:prstGeom>
        </p:spPr>
        <p:txBody>
          <a:bodyPr>
            <a:noAutofit/>
          </a:bodyPr>
          <a:lstStyle>
            <a:lvl1pPr algn="l" defTabSz="914400" rtl="0" eaLnBrk="1" latinLnBrk="0" hangingPunct="1">
              <a:spcBef>
                <a:spcPct val="0"/>
              </a:spcBef>
              <a:buNone/>
              <a:defRPr sz="3600" b="0" kern="1200">
                <a:solidFill>
                  <a:schemeClr val="accent3"/>
                </a:solidFill>
                <a:latin typeface="+mj-lt"/>
                <a:ea typeface="+mj-ea"/>
                <a:cs typeface="+mj-cs"/>
              </a:defRPr>
            </a:lvl1pPr>
          </a:lstStyle>
          <a:p>
            <a:r>
              <a:rPr lang="en-AU" sz="4400" dirty="0">
                <a:solidFill>
                  <a:schemeClr val="accent1"/>
                </a:solidFill>
              </a:rPr>
              <a:t>Pre-concentrate precious metals</a:t>
            </a:r>
          </a:p>
        </p:txBody>
      </p:sp>
      <p:sp>
        <p:nvSpPr>
          <p:cNvPr id="2" name="TextBox 1">
            <a:extLst>
              <a:ext uri="{FF2B5EF4-FFF2-40B4-BE49-F238E27FC236}">
                <a16:creationId xmlns:a16="http://schemas.microsoft.com/office/drawing/2014/main" id="{9817F39A-5784-4647-ABD3-120D52879B16}"/>
              </a:ext>
            </a:extLst>
          </p:cNvPr>
          <p:cNvSpPr txBox="1"/>
          <p:nvPr/>
        </p:nvSpPr>
        <p:spPr>
          <a:xfrm>
            <a:off x="179512" y="1059582"/>
            <a:ext cx="2592288" cy="677108"/>
          </a:xfrm>
          <a:prstGeom prst="rect">
            <a:avLst/>
          </a:prstGeom>
          <a:noFill/>
        </p:spPr>
        <p:txBody>
          <a:bodyPr wrap="square" rtlCol="0">
            <a:spAutoFit/>
          </a:bodyPr>
          <a:lstStyle/>
          <a:p>
            <a:r>
              <a:rPr lang="en-AU" b="1" dirty="0">
                <a:solidFill>
                  <a:schemeClr val="bg1"/>
                </a:solidFill>
              </a:rPr>
              <a:t>Au</a:t>
            </a:r>
            <a:r>
              <a:rPr lang="en-AU" dirty="0">
                <a:solidFill>
                  <a:schemeClr val="bg1"/>
                </a:solidFill>
              </a:rPr>
              <a:t> and other precious metals </a:t>
            </a:r>
            <a:r>
              <a:rPr lang="en-AU" sz="2000" b="1" dirty="0">
                <a:solidFill>
                  <a:schemeClr val="bg1"/>
                </a:solidFill>
              </a:rPr>
              <a:t>Ag</a:t>
            </a:r>
            <a:r>
              <a:rPr lang="en-AU" sz="2000" dirty="0">
                <a:solidFill>
                  <a:schemeClr val="bg1"/>
                </a:solidFill>
              </a:rPr>
              <a:t>, </a:t>
            </a:r>
            <a:r>
              <a:rPr lang="en-AU" sz="2000" b="1" dirty="0">
                <a:solidFill>
                  <a:schemeClr val="bg1"/>
                </a:solidFill>
              </a:rPr>
              <a:t>Pt</a:t>
            </a:r>
            <a:r>
              <a:rPr lang="en-AU" dirty="0">
                <a:solidFill>
                  <a:schemeClr val="bg1"/>
                </a:solidFill>
              </a:rPr>
              <a:t> and </a:t>
            </a:r>
            <a:r>
              <a:rPr lang="en-AU" sz="2000" b="1" dirty="0">
                <a:solidFill>
                  <a:schemeClr val="bg1"/>
                </a:solidFill>
              </a:rPr>
              <a:t>Pd</a:t>
            </a:r>
            <a:endParaRPr lang="en-AU" b="1" dirty="0">
              <a:solidFill>
                <a:schemeClr val="bg1"/>
              </a:solidFill>
            </a:endParaRPr>
          </a:p>
        </p:txBody>
      </p:sp>
      <p:sp>
        <p:nvSpPr>
          <p:cNvPr id="13" name="TextBox 12">
            <a:extLst>
              <a:ext uri="{FF2B5EF4-FFF2-40B4-BE49-F238E27FC236}">
                <a16:creationId xmlns:a16="http://schemas.microsoft.com/office/drawing/2014/main" id="{4F673B6D-98BA-41DB-933C-BB12529BFB75}"/>
              </a:ext>
            </a:extLst>
          </p:cNvPr>
          <p:cNvSpPr txBox="1"/>
          <p:nvPr/>
        </p:nvSpPr>
        <p:spPr>
          <a:xfrm>
            <a:off x="170493" y="1995686"/>
            <a:ext cx="2592288" cy="923330"/>
          </a:xfrm>
          <a:prstGeom prst="rect">
            <a:avLst/>
          </a:prstGeom>
          <a:noFill/>
        </p:spPr>
        <p:txBody>
          <a:bodyPr wrap="square" rtlCol="0">
            <a:spAutoFit/>
          </a:bodyPr>
          <a:lstStyle/>
          <a:p>
            <a:r>
              <a:rPr lang="en-AU" dirty="0">
                <a:solidFill>
                  <a:schemeClr val="bg1"/>
                </a:solidFill>
              </a:rPr>
              <a:t>Challenge associated to low concentrations in groundwater</a:t>
            </a:r>
            <a:endParaRPr lang="en-AU" b="1" dirty="0">
              <a:solidFill>
                <a:schemeClr val="bg1"/>
              </a:solidFill>
            </a:endParaRPr>
          </a:p>
        </p:txBody>
      </p:sp>
      <p:sp>
        <p:nvSpPr>
          <p:cNvPr id="15" name="TextBox 14">
            <a:extLst>
              <a:ext uri="{FF2B5EF4-FFF2-40B4-BE49-F238E27FC236}">
                <a16:creationId xmlns:a16="http://schemas.microsoft.com/office/drawing/2014/main" id="{1724E522-3D84-446D-A7F1-D365C71631AB}"/>
              </a:ext>
            </a:extLst>
          </p:cNvPr>
          <p:cNvSpPr txBox="1"/>
          <p:nvPr/>
        </p:nvSpPr>
        <p:spPr>
          <a:xfrm>
            <a:off x="170493" y="3147814"/>
            <a:ext cx="2592288" cy="1200329"/>
          </a:xfrm>
          <a:prstGeom prst="rect">
            <a:avLst/>
          </a:prstGeom>
          <a:noFill/>
        </p:spPr>
        <p:txBody>
          <a:bodyPr wrap="square" rtlCol="0">
            <a:spAutoFit/>
          </a:bodyPr>
          <a:lstStyle/>
          <a:p>
            <a:r>
              <a:rPr lang="en-AU" dirty="0">
                <a:solidFill>
                  <a:schemeClr val="bg1"/>
                </a:solidFill>
              </a:rPr>
              <a:t>Pre-concentration step added in the 1980s to overcome limits linked to analytical detection</a:t>
            </a:r>
          </a:p>
        </p:txBody>
      </p:sp>
      <p:sp>
        <p:nvSpPr>
          <p:cNvPr id="3" name="TextBox 2">
            <a:extLst>
              <a:ext uri="{FF2B5EF4-FFF2-40B4-BE49-F238E27FC236}">
                <a16:creationId xmlns:a16="http://schemas.microsoft.com/office/drawing/2014/main" id="{77D5F657-5FA3-4AC1-A6E8-659F8961020A}"/>
              </a:ext>
            </a:extLst>
          </p:cNvPr>
          <p:cNvSpPr txBox="1"/>
          <p:nvPr/>
        </p:nvSpPr>
        <p:spPr>
          <a:xfrm>
            <a:off x="3032067" y="942837"/>
            <a:ext cx="2857514" cy="369332"/>
          </a:xfrm>
          <a:prstGeom prst="rect">
            <a:avLst/>
          </a:prstGeom>
          <a:noFill/>
        </p:spPr>
        <p:txBody>
          <a:bodyPr wrap="none" rtlCol="0">
            <a:spAutoFit/>
          </a:bodyPr>
          <a:lstStyle/>
          <a:p>
            <a:r>
              <a:rPr lang="en-AU" dirty="0">
                <a:solidFill>
                  <a:schemeClr val="bg1"/>
                </a:solidFill>
              </a:rPr>
              <a:t>Known volume of water = 1L</a:t>
            </a:r>
          </a:p>
        </p:txBody>
      </p:sp>
      <p:sp>
        <p:nvSpPr>
          <p:cNvPr id="16" name="TextBox 15">
            <a:extLst>
              <a:ext uri="{FF2B5EF4-FFF2-40B4-BE49-F238E27FC236}">
                <a16:creationId xmlns:a16="http://schemas.microsoft.com/office/drawing/2014/main" id="{C4704D65-884F-4B9A-A40D-0597E85C11DE}"/>
              </a:ext>
            </a:extLst>
          </p:cNvPr>
          <p:cNvSpPr txBox="1"/>
          <p:nvPr/>
        </p:nvSpPr>
        <p:spPr>
          <a:xfrm>
            <a:off x="5799486" y="3734408"/>
            <a:ext cx="2724886" cy="923330"/>
          </a:xfrm>
          <a:prstGeom prst="rect">
            <a:avLst/>
          </a:prstGeom>
          <a:noFill/>
        </p:spPr>
        <p:txBody>
          <a:bodyPr wrap="square" rtlCol="0">
            <a:spAutoFit/>
          </a:bodyPr>
          <a:lstStyle/>
          <a:p>
            <a:r>
              <a:rPr lang="en-AU" dirty="0">
                <a:solidFill>
                  <a:schemeClr val="bg1"/>
                </a:solidFill>
              </a:rPr>
              <a:t>Adsorbent: Used to be</a:t>
            </a:r>
          </a:p>
          <a:p>
            <a:r>
              <a:rPr lang="en-AU" dirty="0">
                <a:solidFill>
                  <a:schemeClr val="bg1"/>
                </a:solidFill>
              </a:rPr>
              <a:t>1.2 g of K- or Na-Cyanide</a:t>
            </a:r>
          </a:p>
          <a:p>
            <a:r>
              <a:rPr lang="en-AU" dirty="0">
                <a:solidFill>
                  <a:schemeClr val="bg1"/>
                </a:solidFill>
              </a:rPr>
              <a:t>Now 10 g NaCl</a:t>
            </a:r>
          </a:p>
        </p:txBody>
      </p:sp>
      <p:grpSp>
        <p:nvGrpSpPr>
          <p:cNvPr id="21" name="Group 20">
            <a:extLst>
              <a:ext uri="{FF2B5EF4-FFF2-40B4-BE49-F238E27FC236}">
                <a16:creationId xmlns:a16="http://schemas.microsoft.com/office/drawing/2014/main" id="{EEE02C8E-2ED1-4BF6-B15E-0A94173A15D1}"/>
              </a:ext>
            </a:extLst>
          </p:cNvPr>
          <p:cNvGrpSpPr/>
          <p:nvPr/>
        </p:nvGrpSpPr>
        <p:grpSpPr>
          <a:xfrm>
            <a:off x="4025400" y="1517052"/>
            <a:ext cx="1584176" cy="3384376"/>
            <a:chOff x="6444208" y="1059582"/>
            <a:chExt cx="1584176" cy="3384376"/>
          </a:xfrm>
        </p:grpSpPr>
        <p:pic>
          <p:nvPicPr>
            <p:cNvPr id="14" name="Graphic 13">
              <a:extLst>
                <a:ext uri="{FF2B5EF4-FFF2-40B4-BE49-F238E27FC236}">
                  <a16:creationId xmlns:a16="http://schemas.microsoft.com/office/drawing/2014/main" id="{F8790FC1-5030-413A-B421-9058F413E97D}"/>
                </a:ext>
              </a:extLst>
            </p:cNvPr>
            <p:cNvPicPr>
              <a:picLocks noChangeAspect="1"/>
            </p:cNvPicPr>
            <p:nvPr/>
          </p:nvPicPr>
          <p:blipFill rotWithShape="1">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rcRect l="18182" t="7167" r="15151" b="8610"/>
            <a:stretch/>
          </p:blipFill>
          <p:spPr>
            <a:xfrm>
              <a:off x="6444208" y="1059582"/>
              <a:ext cx="1584176" cy="3384376"/>
            </a:xfrm>
            <a:prstGeom prst="rect">
              <a:avLst/>
            </a:prstGeom>
          </p:spPr>
        </p:pic>
        <p:sp>
          <p:nvSpPr>
            <p:cNvPr id="5" name="Freeform: Shape 4">
              <a:extLst>
                <a:ext uri="{FF2B5EF4-FFF2-40B4-BE49-F238E27FC236}">
                  <a16:creationId xmlns:a16="http://schemas.microsoft.com/office/drawing/2014/main" id="{9C8896F1-9FA9-4638-9FF6-00005F00208B}"/>
                </a:ext>
              </a:extLst>
            </p:cNvPr>
            <p:cNvSpPr/>
            <p:nvPr/>
          </p:nvSpPr>
          <p:spPr>
            <a:xfrm>
              <a:off x="6693803" y="4023399"/>
              <a:ext cx="970053" cy="252768"/>
            </a:xfrm>
            <a:custGeom>
              <a:avLst/>
              <a:gdLst>
                <a:gd name="connsiteX0" fmla="*/ 3026 w 970053"/>
                <a:gd name="connsiteY0" fmla="*/ 134161 h 252768"/>
                <a:gd name="connsiteX1" fmla="*/ 111570 w 970053"/>
                <a:gd name="connsiteY1" fmla="*/ 144028 h 252768"/>
                <a:gd name="connsiteX2" fmla="*/ 226692 w 970053"/>
                <a:gd name="connsiteY2" fmla="*/ 147318 h 252768"/>
                <a:gd name="connsiteX3" fmla="*/ 305633 w 970053"/>
                <a:gd name="connsiteY3" fmla="*/ 140739 h 252768"/>
                <a:gd name="connsiteX4" fmla="*/ 315501 w 970053"/>
                <a:gd name="connsiteY4" fmla="*/ 134161 h 252768"/>
                <a:gd name="connsiteX5" fmla="*/ 328657 w 970053"/>
                <a:gd name="connsiteY5" fmla="*/ 124293 h 252768"/>
                <a:gd name="connsiteX6" fmla="*/ 374706 w 970053"/>
                <a:gd name="connsiteY6" fmla="*/ 94690 h 252768"/>
                <a:gd name="connsiteX7" fmla="*/ 394442 w 970053"/>
                <a:gd name="connsiteY7" fmla="*/ 88112 h 252768"/>
                <a:gd name="connsiteX8" fmla="*/ 433912 w 970053"/>
                <a:gd name="connsiteY8" fmla="*/ 71666 h 252768"/>
                <a:gd name="connsiteX9" fmla="*/ 479961 w 970053"/>
                <a:gd name="connsiteY9" fmla="*/ 58509 h 252768"/>
                <a:gd name="connsiteX10" fmla="*/ 519432 w 970053"/>
                <a:gd name="connsiteY10" fmla="*/ 32195 h 252768"/>
                <a:gd name="connsiteX11" fmla="*/ 532588 w 970053"/>
                <a:gd name="connsiteY11" fmla="*/ 25617 h 252768"/>
                <a:gd name="connsiteX12" fmla="*/ 565480 w 970053"/>
                <a:gd name="connsiteY12" fmla="*/ 2592 h 252768"/>
                <a:gd name="connsiteX13" fmla="*/ 660868 w 970053"/>
                <a:gd name="connsiteY13" fmla="*/ 5882 h 252768"/>
                <a:gd name="connsiteX14" fmla="*/ 674024 w 970053"/>
                <a:gd name="connsiteY14" fmla="*/ 45352 h 252768"/>
                <a:gd name="connsiteX15" fmla="*/ 697049 w 970053"/>
                <a:gd name="connsiteY15" fmla="*/ 71666 h 252768"/>
                <a:gd name="connsiteX16" fmla="*/ 736519 w 970053"/>
                <a:gd name="connsiteY16" fmla="*/ 81533 h 252768"/>
                <a:gd name="connsiteX17" fmla="*/ 802303 w 970053"/>
                <a:gd name="connsiteY17" fmla="*/ 91401 h 252768"/>
                <a:gd name="connsiteX18" fmla="*/ 835196 w 970053"/>
                <a:gd name="connsiteY18" fmla="*/ 97979 h 252768"/>
                <a:gd name="connsiteX19" fmla="*/ 900980 w 970053"/>
                <a:gd name="connsiteY19" fmla="*/ 114425 h 252768"/>
                <a:gd name="connsiteX20" fmla="*/ 943739 w 970053"/>
                <a:gd name="connsiteY20" fmla="*/ 134161 h 252768"/>
                <a:gd name="connsiteX21" fmla="*/ 970053 w 970053"/>
                <a:gd name="connsiteY21" fmla="*/ 144028 h 252768"/>
                <a:gd name="connsiteX22" fmla="*/ 963475 w 970053"/>
                <a:gd name="connsiteY22" fmla="*/ 153896 h 252768"/>
                <a:gd name="connsiteX23" fmla="*/ 940450 w 970053"/>
                <a:gd name="connsiteY23" fmla="*/ 163764 h 252768"/>
                <a:gd name="connsiteX24" fmla="*/ 930583 w 970053"/>
                <a:gd name="connsiteY24" fmla="*/ 170342 h 252768"/>
                <a:gd name="connsiteX25" fmla="*/ 884534 w 970053"/>
                <a:gd name="connsiteY25" fmla="*/ 180210 h 252768"/>
                <a:gd name="connsiteX26" fmla="*/ 871377 w 970053"/>
                <a:gd name="connsiteY26" fmla="*/ 183499 h 252768"/>
                <a:gd name="connsiteX27" fmla="*/ 851642 w 970053"/>
                <a:gd name="connsiteY27" fmla="*/ 193366 h 252768"/>
                <a:gd name="connsiteX28" fmla="*/ 835196 w 970053"/>
                <a:gd name="connsiteY28" fmla="*/ 199945 h 252768"/>
                <a:gd name="connsiteX29" fmla="*/ 795725 w 970053"/>
                <a:gd name="connsiteY29" fmla="*/ 219680 h 252768"/>
                <a:gd name="connsiteX30" fmla="*/ 769411 w 970053"/>
                <a:gd name="connsiteY30" fmla="*/ 222969 h 252768"/>
                <a:gd name="connsiteX31" fmla="*/ 723362 w 970053"/>
                <a:gd name="connsiteY31" fmla="*/ 229548 h 252768"/>
                <a:gd name="connsiteX32" fmla="*/ 706916 w 970053"/>
                <a:gd name="connsiteY32" fmla="*/ 232837 h 252768"/>
                <a:gd name="connsiteX33" fmla="*/ 683892 w 970053"/>
                <a:gd name="connsiteY33" fmla="*/ 239415 h 252768"/>
                <a:gd name="connsiteX34" fmla="*/ 591794 w 970053"/>
                <a:gd name="connsiteY34" fmla="*/ 245994 h 252768"/>
                <a:gd name="connsiteX35" fmla="*/ 575348 w 970053"/>
                <a:gd name="connsiteY35" fmla="*/ 249283 h 252768"/>
                <a:gd name="connsiteX36" fmla="*/ 368128 w 970053"/>
                <a:gd name="connsiteY36" fmla="*/ 245994 h 252768"/>
                <a:gd name="connsiteX37" fmla="*/ 338525 w 970053"/>
                <a:gd name="connsiteY37" fmla="*/ 239415 h 252768"/>
                <a:gd name="connsiteX38" fmla="*/ 312211 w 970053"/>
                <a:gd name="connsiteY38" fmla="*/ 232837 h 252768"/>
                <a:gd name="connsiteX39" fmla="*/ 282609 w 970053"/>
                <a:gd name="connsiteY39" fmla="*/ 226259 h 252768"/>
                <a:gd name="connsiteX40" fmla="*/ 246427 w 970053"/>
                <a:gd name="connsiteY40" fmla="*/ 213102 h 252768"/>
                <a:gd name="connsiteX41" fmla="*/ 229981 w 970053"/>
                <a:gd name="connsiteY41" fmla="*/ 209813 h 252768"/>
                <a:gd name="connsiteX42" fmla="*/ 177354 w 970053"/>
                <a:gd name="connsiteY42" fmla="*/ 203234 h 252768"/>
                <a:gd name="connsiteX43" fmla="*/ 128016 w 970053"/>
                <a:gd name="connsiteY43" fmla="*/ 190077 h 252768"/>
                <a:gd name="connsiteX44" fmla="*/ 111570 w 970053"/>
                <a:gd name="connsiteY44" fmla="*/ 183499 h 252768"/>
                <a:gd name="connsiteX45" fmla="*/ 91834 w 970053"/>
                <a:gd name="connsiteY45" fmla="*/ 176920 h 252768"/>
                <a:gd name="connsiteX46" fmla="*/ 78678 w 970053"/>
                <a:gd name="connsiteY46" fmla="*/ 170342 h 252768"/>
                <a:gd name="connsiteX47" fmla="*/ 52364 w 970053"/>
                <a:gd name="connsiteY47" fmla="*/ 167053 h 252768"/>
                <a:gd name="connsiteX48" fmla="*/ 35918 w 970053"/>
                <a:gd name="connsiteY48" fmla="*/ 163764 h 252768"/>
                <a:gd name="connsiteX49" fmla="*/ 29339 w 970053"/>
                <a:gd name="connsiteY49" fmla="*/ 150607 h 252768"/>
                <a:gd name="connsiteX50" fmla="*/ 3026 w 970053"/>
                <a:gd name="connsiteY50" fmla="*/ 134161 h 252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970053" h="252768">
                  <a:moveTo>
                    <a:pt x="3026" y="134161"/>
                  </a:moveTo>
                  <a:cubicBezTo>
                    <a:pt x="16731" y="133065"/>
                    <a:pt x="36838" y="140412"/>
                    <a:pt x="111570" y="144028"/>
                  </a:cubicBezTo>
                  <a:cubicBezTo>
                    <a:pt x="149915" y="145883"/>
                    <a:pt x="188318" y="146221"/>
                    <a:pt x="226692" y="147318"/>
                  </a:cubicBezTo>
                  <a:cubicBezTo>
                    <a:pt x="253006" y="145125"/>
                    <a:pt x="279513" y="144609"/>
                    <a:pt x="305633" y="140739"/>
                  </a:cubicBezTo>
                  <a:cubicBezTo>
                    <a:pt x="309543" y="140160"/>
                    <a:pt x="312284" y="136459"/>
                    <a:pt x="315501" y="134161"/>
                  </a:cubicBezTo>
                  <a:cubicBezTo>
                    <a:pt x="319962" y="130975"/>
                    <a:pt x="324096" y="127334"/>
                    <a:pt x="328657" y="124293"/>
                  </a:cubicBezTo>
                  <a:cubicBezTo>
                    <a:pt x="343840" y="114171"/>
                    <a:pt x="357394" y="100460"/>
                    <a:pt x="374706" y="94690"/>
                  </a:cubicBezTo>
                  <a:cubicBezTo>
                    <a:pt x="381285" y="92497"/>
                    <a:pt x="387979" y="90625"/>
                    <a:pt x="394442" y="88112"/>
                  </a:cubicBezTo>
                  <a:cubicBezTo>
                    <a:pt x="407726" y="82946"/>
                    <a:pt x="420085" y="75123"/>
                    <a:pt x="433912" y="71666"/>
                  </a:cubicBezTo>
                  <a:cubicBezTo>
                    <a:pt x="444575" y="69000"/>
                    <a:pt x="468812" y="63655"/>
                    <a:pt x="479961" y="58509"/>
                  </a:cubicBezTo>
                  <a:cubicBezTo>
                    <a:pt x="512584" y="43452"/>
                    <a:pt x="493300" y="49616"/>
                    <a:pt x="519432" y="32195"/>
                  </a:cubicBezTo>
                  <a:cubicBezTo>
                    <a:pt x="523512" y="29475"/>
                    <a:pt x="528571" y="28429"/>
                    <a:pt x="532588" y="25617"/>
                  </a:cubicBezTo>
                  <a:cubicBezTo>
                    <a:pt x="571764" y="-1805"/>
                    <a:pt x="535691" y="17489"/>
                    <a:pt x="565480" y="2592"/>
                  </a:cubicBezTo>
                  <a:cubicBezTo>
                    <a:pt x="597276" y="3689"/>
                    <a:pt x="631267" y="-5779"/>
                    <a:pt x="660868" y="5882"/>
                  </a:cubicBezTo>
                  <a:cubicBezTo>
                    <a:pt x="673771" y="10965"/>
                    <a:pt x="667341" y="33200"/>
                    <a:pt x="674024" y="45352"/>
                  </a:cubicBezTo>
                  <a:cubicBezTo>
                    <a:pt x="679641" y="55564"/>
                    <a:pt x="688095" y="64205"/>
                    <a:pt x="697049" y="71666"/>
                  </a:cubicBezTo>
                  <a:cubicBezTo>
                    <a:pt x="706499" y="79541"/>
                    <a:pt x="726288" y="79487"/>
                    <a:pt x="736519" y="81533"/>
                  </a:cubicBezTo>
                  <a:cubicBezTo>
                    <a:pt x="792409" y="92712"/>
                    <a:pt x="729337" y="85321"/>
                    <a:pt x="802303" y="91401"/>
                  </a:cubicBezTo>
                  <a:cubicBezTo>
                    <a:pt x="832878" y="99044"/>
                    <a:pt x="794850" y="89909"/>
                    <a:pt x="835196" y="97979"/>
                  </a:cubicBezTo>
                  <a:cubicBezTo>
                    <a:pt x="855598" y="102060"/>
                    <a:pt x="881517" y="108343"/>
                    <a:pt x="900980" y="114425"/>
                  </a:cubicBezTo>
                  <a:cubicBezTo>
                    <a:pt x="916435" y="119255"/>
                    <a:pt x="928913" y="127318"/>
                    <a:pt x="943739" y="134161"/>
                  </a:cubicBezTo>
                  <a:cubicBezTo>
                    <a:pt x="953964" y="138880"/>
                    <a:pt x="960128" y="140720"/>
                    <a:pt x="970053" y="144028"/>
                  </a:cubicBezTo>
                  <a:cubicBezTo>
                    <a:pt x="967860" y="147317"/>
                    <a:pt x="966270" y="151101"/>
                    <a:pt x="963475" y="153896"/>
                  </a:cubicBezTo>
                  <a:cubicBezTo>
                    <a:pt x="955905" y="161466"/>
                    <a:pt x="950513" y="161248"/>
                    <a:pt x="940450" y="163764"/>
                  </a:cubicBezTo>
                  <a:cubicBezTo>
                    <a:pt x="937161" y="165957"/>
                    <a:pt x="934298" y="168991"/>
                    <a:pt x="930583" y="170342"/>
                  </a:cubicBezTo>
                  <a:cubicBezTo>
                    <a:pt x="912662" y="176858"/>
                    <a:pt x="902224" y="176672"/>
                    <a:pt x="884534" y="180210"/>
                  </a:cubicBezTo>
                  <a:cubicBezTo>
                    <a:pt x="880101" y="181097"/>
                    <a:pt x="875763" y="182403"/>
                    <a:pt x="871377" y="183499"/>
                  </a:cubicBezTo>
                  <a:cubicBezTo>
                    <a:pt x="864799" y="186788"/>
                    <a:pt x="858337" y="190323"/>
                    <a:pt x="851642" y="193366"/>
                  </a:cubicBezTo>
                  <a:cubicBezTo>
                    <a:pt x="846267" y="195809"/>
                    <a:pt x="840477" y="197304"/>
                    <a:pt x="835196" y="199945"/>
                  </a:cubicBezTo>
                  <a:cubicBezTo>
                    <a:pt x="816825" y="209131"/>
                    <a:pt x="817789" y="213797"/>
                    <a:pt x="795725" y="219680"/>
                  </a:cubicBezTo>
                  <a:cubicBezTo>
                    <a:pt x="787184" y="221957"/>
                    <a:pt x="778170" y="221775"/>
                    <a:pt x="769411" y="222969"/>
                  </a:cubicBezTo>
                  <a:lnTo>
                    <a:pt x="723362" y="229548"/>
                  </a:lnTo>
                  <a:cubicBezTo>
                    <a:pt x="717840" y="230420"/>
                    <a:pt x="712340" y="231481"/>
                    <a:pt x="706916" y="232837"/>
                  </a:cubicBezTo>
                  <a:cubicBezTo>
                    <a:pt x="699173" y="234773"/>
                    <a:pt x="691765" y="238103"/>
                    <a:pt x="683892" y="239415"/>
                  </a:cubicBezTo>
                  <a:cubicBezTo>
                    <a:pt x="667583" y="242133"/>
                    <a:pt x="600492" y="245482"/>
                    <a:pt x="591794" y="245994"/>
                  </a:cubicBezTo>
                  <a:cubicBezTo>
                    <a:pt x="586312" y="247090"/>
                    <a:pt x="580930" y="248973"/>
                    <a:pt x="575348" y="249283"/>
                  </a:cubicBezTo>
                  <a:cubicBezTo>
                    <a:pt x="465304" y="255396"/>
                    <a:pt x="479354" y="252945"/>
                    <a:pt x="368128" y="245994"/>
                  </a:cubicBezTo>
                  <a:lnTo>
                    <a:pt x="338525" y="239415"/>
                  </a:lnTo>
                  <a:cubicBezTo>
                    <a:pt x="329724" y="237344"/>
                    <a:pt x="321021" y="234870"/>
                    <a:pt x="312211" y="232837"/>
                  </a:cubicBezTo>
                  <a:cubicBezTo>
                    <a:pt x="303739" y="230882"/>
                    <a:pt x="291157" y="229108"/>
                    <a:pt x="282609" y="226259"/>
                  </a:cubicBezTo>
                  <a:cubicBezTo>
                    <a:pt x="256126" y="217431"/>
                    <a:pt x="275989" y="221164"/>
                    <a:pt x="246427" y="213102"/>
                  </a:cubicBezTo>
                  <a:cubicBezTo>
                    <a:pt x="241033" y="211631"/>
                    <a:pt x="235481" y="210813"/>
                    <a:pt x="229981" y="209813"/>
                  </a:cubicBezTo>
                  <a:cubicBezTo>
                    <a:pt x="205034" y="205277"/>
                    <a:pt x="207536" y="206252"/>
                    <a:pt x="177354" y="203234"/>
                  </a:cubicBezTo>
                  <a:cubicBezTo>
                    <a:pt x="163810" y="199848"/>
                    <a:pt x="141624" y="194613"/>
                    <a:pt x="128016" y="190077"/>
                  </a:cubicBezTo>
                  <a:cubicBezTo>
                    <a:pt x="122415" y="188210"/>
                    <a:pt x="117119" y="185517"/>
                    <a:pt x="111570" y="183499"/>
                  </a:cubicBezTo>
                  <a:cubicBezTo>
                    <a:pt x="105053" y="181129"/>
                    <a:pt x="98273" y="179495"/>
                    <a:pt x="91834" y="176920"/>
                  </a:cubicBezTo>
                  <a:cubicBezTo>
                    <a:pt x="87282" y="175099"/>
                    <a:pt x="83435" y="171531"/>
                    <a:pt x="78678" y="170342"/>
                  </a:cubicBezTo>
                  <a:cubicBezTo>
                    <a:pt x="70102" y="168198"/>
                    <a:pt x="61101" y="168397"/>
                    <a:pt x="52364" y="167053"/>
                  </a:cubicBezTo>
                  <a:cubicBezTo>
                    <a:pt x="46838" y="166203"/>
                    <a:pt x="41400" y="164860"/>
                    <a:pt x="35918" y="163764"/>
                  </a:cubicBezTo>
                  <a:cubicBezTo>
                    <a:pt x="33725" y="159378"/>
                    <a:pt x="31938" y="154765"/>
                    <a:pt x="29339" y="150607"/>
                  </a:cubicBezTo>
                  <a:cubicBezTo>
                    <a:pt x="26434" y="145958"/>
                    <a:pt x="-10679" y="135257"/>
                    <a:pt x="3026" y="134161"/>
                  </a:cubicBezTo>
                  <a:close/>
                </a:path>
              </a:pathLst>
            </a:cu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pic>
        <p:nvPicPr>
          <p:cNvPr id="23" name="Picture 22" descr="Icon&#10;&#10;Description automatically generated">
            <a:extLst>
              <a:ext uri="{FF2B5EF4-FFF2-40B4-BE49-F238E27FC236}">
                <a16:creationId xmlns:a16="http://schemas.microsoft.com/office/drawing/2014/main" id="{9154CED0-FF26-4879-ACA6-17438192566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748402" y="2620326"/>
            <a:ext cx="564907" cy="494764"/>
          </a:xfrm>
          <a:prstGeom prst="rect">
            <a:avLst/>
          </a:prstGeom>
        </p:spPr>
      </p:pic>
      <p:pic>
        <p:nvPicPr>
          <p:cNvPr id="4" name="Picture 3" descr="AuNanoExp 039">
            <a:extLst>
              <a:ext uri="{FF2B5EF4-FFF2-40B4-BE49-F238E27FC236}">
                <a16:creationId xmlns:a16="http://schemas.microsoft.com/office/drawing/2014/main" id="{F9BAE68D-4B0B-520B-E5F9-326FD90DF8C4}"/>
              </a:ext>
            </a:extLst>
          </p:cNvPr>
          <p:cNvPicPr>
            <a:picLocks noChangeAspect="1" noChangeArrowheads="1"/>
          </p:cNvPicPr>
          <p:nvPr/>
        </p:nvPicPr>
        <p:blipFill>
          <a:blip r:embed="rId5"/>
          <a:srcRect/>
          <a:stretch>
            <a:fillRect/>
          </a:stretch>
        </p:blipFill>
        <p:spPr bwMode="auto">
          <a:xfrm>
            <a:off x="6681663" y="892783"/>
            <a:ext cx="2058987" cy="2520950"/>
          </a:xfrm>
          <a:prstGeom prst="rect">
            <a:avLst/>
          </a:prstGeom>
          <a:noFill/>
          <a:ln w="25400">
            <a:noFill/>
            <a:miter lim="800000"/>
            <a:headEnd/>
            <a:tailEnd/>
          </a:ln>
        </p:spPr>
      </p:pic>
      <p:pic>
        <p:nvPicPr>
          <p:cNvPr id="6" name="Picture 7" descr="RNf020-08">
            <a:extLst>
              <a:ext uri="{FF2B5EF4-FFF2-40B4-BE49-F238E27FC236}">
                <a16:creationId xmlns:a16="http://schemas.microsoft.com/office/drawing/2014/main" id="{146AD2C3-61E6-1BBB-A473-B8E55B16C479}"/>
              </a:ext>
            </a:extLst>
          </p:cNvPr>
          <p:cNvPicPr>
            <a:picLocks noChangeAspect="1" noChangeArrowheads="1"/>
          </p:cNvPicPr>
          <p:nvPr/>
        </p:nvPicPr>
        <p:blipFill>
          <a:blip r:embed="rId6">
            <a:lum bright="6000" contrast="42000"/>
          </a:blip>
          <a:srcRect/>
          <a:stretch>
            <a:fillRect/>
          </a:stretch>
        </p:blipFill>
        <p:spPr bwMode="auto">
          <a:xfrm>
            <a:off x="8177088" y="980095"/>
            <a:ext cx="787400" cy="1274763"/>
          </a:xfrm>
          <a:prstGeom prst="rect">
            <a:avLst/>
          </a:prstGeom>
          <a:noFill/>
          <a:ln w="12700">
            <a:solidFill>
              <a:srgbClr val="000000"/>
            </a:solidFill>
            <a:miter lim="800000"/>
            <a:headEnd/>
            <a:tailEnd/>
          </a:ln>
        </p:spPr>
      </p:pic>
      <p:sp>
        <p:nvSpPr>
          <p:cNvPr id="7" name="Line 8">
            <a:extLst>
              <a:ext uri="{FF2B5EF4-FFF2-40B4-BE49-F238E27FC236}">
                <a16:creationId xmlns:a16="http://schemas.microsoft.com/office/drawing/2014/main" id="{CD6DF886-AE9E-1C47-D023-60F96C4F3991}"/>
              </a:ext>
            </a:extLst>
          </p:cNvPr>
          <p:cNvSpPr>
            <a:spLocks noChangeShapeType="1"/>
          </p:cNvSpPr>
          <p:nvPr/>
        </p:nvSpPr>
        <p:spPr bwMode="auto">
          <a:xfrm flipH="1">
            <a:off x="7534150" y="1300770"/>
            <a:ext cx="647700" cy="215900"/>
          </a:xfrm>
          <a:prstGeom prst="line">
            <a:avLst/>
          </a:prstGeom>
          <a:noFill/>
          <a:ln w="12700">
            <a:solidFill>
              <a:schemeClr val="tx1"/>
            </a:solidFill>
            <a:round/>
            <a:headEnd/>
            <a:tailEnd type="triangle" w="med" len="med"/>
          </a:ln>
        </p:spPr>
        <p:txBody>
          <a:bodyPr/>
          <a:lstStyle/>
          <a:p>
            <a:endParaRPr lang="en-US"/>
          </a:p>
        </p:txBody>
      </p:sp>
    </p:spTree>
    <p:extLst>
      <p:ext uri="{BB962C8B-B14F-4D97-AF65-F5344CB8AC3E}">
        <p14:creationId xmlns:p14="http://schemas.microsoft.com/office/powerpoint/2010/main" val="33924437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69F31A3-55AE-5510-A3D7-62F98C16E539}"/>
              </a:ext>
            </a:extLst>
          </p:cNvPr>
          <p:cNvSpPr>
            <a:spLocks noGrp="1"/>
          </p:cNvSpPr>
          <p:nvPr>
            <p:ph idx="1"/>
          </p:nvPr>
        </p:nvSpPr>
        <p:spPr/>
        <p:txBody>
          <a:bodyPr/>
          <a:lstStyle/>
          <a:p>
            <a:r>
              <a:rPr lang="en-AU" dirty="0"/>
              <a:t>Exits, alarms etc</a:t>
            </a:r>
          </a:p>
          <a:p>
            <a:r>
              <a:rPr lang="en-AU" dirty="0"/>
              <a:t>Introduce yourself and what experience you have in hydro or exploration space</a:t>
            </a:r>
          </a:p>
        </p:txBody>
      </p:sp>
      <p:sp>
        <p:nvSpPr>
          <p:cNvPr id="3" name="Title 2">
            <a:extLst>
              <a:ext uri="{FF2B5EF4-FFF2-40B4-BE49-F238E27FC236}">
                <a16:creationId xmlns:a16="http://schemas.microsoft.com/office/drawing/2014/main" id="{FA01C0DC-11EE-54AB-B6C1-A6E8936811AC}"/>
              </a:ext>
            </a:extLst>
          </p:cNvPr>
          <p:cNvSpPr>
            <a:spLocks noGrp="1"/>
          </p:cNvSpPr>
          <p:nvPr>
            <p:ph type="title"/>
          </p:nvPr>
        </p:nvSpPr>
        <p:spPr/>
        <p:txBody>
          <a:bodyPr/>
          <a:lstStyle/>
          <a:p>
            <a:r>
              <a:rPr lang="en-AU" dirty="0"/>
              <a:t>Introduction</a:t>
            </a:r>
          </a:p>
        </p:txBody>
      </p:sp>
      <p:pic>
        <p:nvPicPr>
          <p:cNvPr id="1026" name="Picture 2" descr="In case of emergency, the exits are here,... | Aladdin (1992) - Cartoon  Quote">
            <a:extLst>
              <a:ext uri="{FF2B5EF4-FFF2-40B4-BE49-F238E27FC236}">
                <a16:creationId xmlns:a16="http://schemas.microsoft.com/office/drawing/2014/main" id="{D379C40A-6AB9-C4CF-8369-1C7AA2555583}"/>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853548" y="1880647"/>
            <a:ext cx="4786118" cy="25766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43563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765AEC9-D6B9-A1D5-2D37-EF1DA940A56A}"/>
              </a:ext>
            </a:extLst>
          </p:cNvPr>
          <p:cNvSpPr>
            <a:spLocks noGrp="1"/>
          </p:cNvSpPr>
          <p:nvPr>
            <p:ph type="body" sz="quarter" idx="10"/>
          </p:nvPr>
        </p:nvSpPr>
        <p:spPr/>
        <p:txBody>
          <a:bodyPr/>
          <a:lstStyle/>
          <a:p>
            <a:r>
              <a:rPr lang="en-AU" dirty="0"/>
              <a:t>Lab data integration and QA/QC</a:t>
            </a:r>
          </a:p>
        </p:txBody>
      </p:sp>
    </p:spTree>
    <p:extLst>
      <p:ext uri="{BB962C8B-B14F-4D97-AF65-F5344CB8AC3E}">
        <p14:creationId xmlns:p14="http://schemas.microsoft.com/office/powerpoint/2010/main" val="40249317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FBC28D1-E1CE-8799-19F1-D879D031105F}"/>
              </a:ext>
            </a:extLst>
          </p:cNvPr>
          <p:cNvSpPr>
            <a:spLocks noGrp="1"/>
          </p:cNvSpPr>
          <p:nvPr>
            <p:ph idx="1"/>
          </p:nvPr>
        </p:nvSpPr>
        <p:spPr/>
        <p:txBody>
          <a:bodyPr/>
          <a:lstStyle/>
          <a:p>
            <a:r>
              <a:rPr lang="en-AU" dirty="0"/>
              <a:t>If you have sent samples off consistently this should be easily managed from the Sample IDs</a:t>
            </a:r>
          </a:p>
          <a:p>
            <a:endParaRPr lang="en-AU" dirty="0"/>
          </a:p>
          <a:p>
            <a:r>
              <a:rPr lang="en-AU" dirty="0"/>
              <a:t>Make sure duplicates and standards are interspersed at the same spots in the sample run to save time here</a:t>
            </a:r>
          </a:p>
        </p:txBody>
      </p:sp>
      <p:sp>
        <p:nvSpPr>
          <p:cNvPr id="3" name="Title 2">
            <a:extLst>
              <a:ext uri="{FF2B5EF4-FFF2-40B4-BE49-F238E27FC236}">
                <a16:creationId xmlns:a16="http://schemas.microsoft.com/office/drawing/2014/main" id="{9F222F8D-B535-3643-C532-33489A0B950E}"/>
              </a:ext>
            </a:extLst>
          </p:cNvPr>
          <p:cNvSpPr>
            <a:spLocks noGrp="1"/>
          </p:cNvSpPr>
          <p:nvPr>
            <p:ph type="title"/>
          </p:nvPr>
        </p:nvSpPr>
        <p:spPr/>
        <p:txBody>
          <a:bodyPr/>
          <a:lstStyle/>
          <a:p>
            <a:r>
              <a:rPr lang="en-AU" dirty="0"/>
              <a:t>Lab integration</a:t>
            </a:r>
          </a:p>
        </p:txBody>
      </p:sp>
    </p:spTree>
    <p:extLst>
      <p:ext uri="{BB962C8B-B14F-4D97-AF65-F5344CB8AC3E}">
        <p14:creationId xmlns:p14="http://schemas.microsoft.com/office/powerpoint/2010/main" val="12018684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D1A8F39-698F-29EF-C70D-F885B06ADC8E}"/>
              </a:ext>
            </a:extLst>
          </p:cNvPr>
          <p:cNvSpPr>
            <a:spLocks noGrp="1"/>
          </p:cNvSpPr>
          <p:nvPr>
            <p:ph idx="1"/>
          </p:nvPr>
        </p:nvSpPr>
        <p:spPr/>
        <p:txBody>
          <a:bodyPr/>
          <a:lstStyle/>
          <a:p>
            <a:r>
              <a:rPr lang="en-AU" dirty="0"/>
              <a:t>Blanks – 1 in 20 in the field, 1 in 20 in the lab</a:t>
            </a:r>
          </a:p>
          <a:p>
            <a:r>
              <a:rPr lang="en-AU" dirty="0"/>
              <a:t>Field duplicates – 1 in 20</a:t>
            </a:r>
          </a:p>
          <a:p>
            <a:r>
              <a:rPr lang="en-AU" dirty="0"/>
              <a:t>Laboratory duplicates – 1 in 20</a:t>
            </a:r>
          </a:p>
          <a:p>
            <a:r>
              <a:rPr lang="en-AU" dirty="0"/>
              <a:t>Certified Reference Materials (CRMs) – Matrix matching – 1 in 20</a:t>
            </a:r>
          </a:p>
          <a:p>
            <a:endParaRPr lang="en-AU" dirty="0"/>
          </a:p>
        </p:txBody>
      </p:sp>
      <p:sp>
        <p:nvSpPr>
          <p:cNvPr id="3" name="Title 2">
            <a:extLst>
              <a:ext uri="{FF2B5EF4-FFF2-40B4-BE49-F238E27FC236}">
                <a16:creationId xmlns:a16="http://schemas.microsoft.com/office/drawing/2014/main" id="{A4F7D7D6-612B-8A68-6CF7-F397AD146191}"/>
              </a:ext>
            </a:extLst>
          </p:cNvPr>
          <p:cNvSpPr>
            <a:spLocks noGrp="1"/>
          </p:cNvSpPr>
          <p:nvPr>
            <p:ph type="title"/>
          </p:nvPr>
        </p:nvSpPr>
        <p:spPr/>
        <p:txBody>
          <a:bodyPr/>
          <a:lstStyle/>
          <a:p>
            <a:r>
              <a:rPr lang="en-AU" dirty="0"/>
              <a:t>QA/QC</a:t>
            </a:r>
          </a:p>
        </p:txBody>
      </p:sp>
    </p:spTree>
    <p:extLst>
      <p:ext uri="{BB962C8B-B14F-4D97-AF65-F5344CB8AC3E}">
        <p14:creationId xmlns:p14="http://schemas.microsoft.com/office/powerpoint/2010/main" val="42856150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D1A8F39-698F-29EF-C70D-F885B06ADC8E}"/>
              </a:ext>
            </a:extLst>
          </p:cNvPr>
          <p:cNvSpPr>
            <a:spLocks noGrp="1"/>
          </p:cNvSpPr>
          <p:nvPr>
            <p:ph idx="1"/>
          </p:nvPr>
        </p:nvSpPr>
        <p:spPr>
          <a:xfrm>
            <a:off x="251522" y="1144735"/>
            <a:ext cx="8640958" cy="3574285"/>
          </a:xfrm>
        </p:spPr>
        <p:txBody>
          <a:bodyPr>
            <a:normAutofit/>
          </a:bodyPr>
          <a:lstStyle/>
          <a:p>
            <a:r>
              <a:rPr lang="en-AU" sz="2000" dirty="0"/>
              <a:t>Statistics and error calculations – choose your own adventure but I use % difference, 95% confidence and Half Relative Difference (HRD)</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AU" altLang="en-US" sz="24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a:t>
            </a:r>
            <a:r>
              <a:rPr kumimoji="0" lang="en-AU" altLang="en-US" sz="1600" b="0" i="0" u="none" strike="noStrike" cap="none" normalizeH="0" baseline="0" dirty="0">
                <a:ln>
                  <a:noFill/>
                </a:ln>
                <a:effectLst/>
                <a:latin typeface="Arial" panose="020B0604020202020204" pitchFamily="34" charset="0"/>
                <a:ea typeface="Times New Roman" panose="02020603050405020304" pitchFamily="18" charset="0"/>
              </a:rPr>
              <a:t>% difference error = ((assay1 - assay2) / maximum (assay1 or assay2)) x 100</a:t>
            </a:r>
            <a:endParaRPr kumimoji="0" lang="en-AU" altLang="en-US" sz="300" b="0" i="0" u="none" strike="noStrike" cap="none" normalizeH="0" baseline="0" dirty="0">
              <a:ln>
                <a:noFill/>
              </a:ln>
              <a:effectLst/>
              <a:latin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AU" altLang="en-US" sz="1600" b="0" i="0" u="none" strike="noStrike" cap="none" normalizeH="0" baseline="0" dirty="0">
                <a:ln>
                  <a:noFill/>
                </a:ln>
                <a:effectLst/>
                <a:latin typeface="Arial" panose="020B0604020202020204" pitchFamily="34" charset="0"/>
                <a:ea typeface="Times New Roman" panose="02020603050405020304" pitchFamily="18" charset="0"/>
              </a:rPr>
              <a:t>	</a:t>
            </a:r>
          </a:p>
          <a:p>
            <a:pPr marL="0" marR="0" lvl="0" indent="0" algn="just" defTabSz="914400" rtl="0" eaLnBrk="0" fontAlgn="base" latinLnBrk="0" hangingPunct="0">
              <a:lnSpc>
                <a:spcPct val="100000"/>
              </a:lnSpc>
              <a:spcBef>
                <a:spcPct val="0"/>
              </a:spcBef>
              <a:spcAft>
                <a:spcPct val="0"/>
              </a:spcAft>
              <a:buClrTx/>
              <a:buSzTx/>
              <a:buFontTx/>
              <a:buNone/>
              <a:tabLst/>
            </a:pPr>
            <a:r>
              <a:rPr lang="en-AU" altLang="en-US" sz="1600" dirty="0">
                <a:latin typeface="Arial" panose="020B0604020202020204" pitchFamily="34" charset="0"/>
                <a:ea typeface="Times New Roman" panose="02020603050405020304" pitchFamily="18" charset="0"/>
              </a:rPr>
              <a:t>	</a:t>
            </a:r>
            <a:r>
              <a:rPr kumimoji="0" lang="en-AU" altLang="en-US" sz="1600" b="0" i="0" u="none" strike="noStrike" cap="none" normalizeH="0" baseline="0" dirty="0">
                <a:ln>
                  <a:noFill/>
                </a:ln>
                <a:effectLst/>
                <a:latin typeface="Arial" panose="020B0604020202020204" pitchFamily="34" charset="0"/>
                <a:ea typeface="Times New Roman" panose="02020603050405020304" pitchFamily="18" charset="0"/>
              </a:rPr>
              <a:t>Half relative difference = ((assay1 - assay2) / (assay1 + assay2)) x 100</a:t>
            </a:r>
            <a:endParaRPr kumimoji="0" lang="en-AU" altLang="en-US" sz="300" b="0" i="0" u="none" strike="noStrike" cap="none" normalizeH="0" baseline="0" dirty="0">
              <a:ln>
                <a:noFill/>
              </a:ln>
              <a:effectLst/>
              <a:latin typeface="Arial" panose="020B0604020202020204" pitchFamily="34" charset="0"/>
            </a:endParaRPr>
          </a:p>
          <a:p>
            <a:endParaRPr lang="en-AU" dirty="0"/>
          </a:p>
          <a:p>
            <a:endParaRPr lang="en-AU" dirty="0"/>
          </a:p>
          <a:p>
            <a:endParaRPr lang="en-AU" dirty="0"/>
          </a:p>
          <a:p>
            <a:r>
              <a:rPr lang="en-AU" sz="2000" dirty="0"/>
              <a:t>Simple checks – Na vs Cl vs EC, S vs SO4, Sr OES vs Sr MS</a:t>
            </a:r>
          </a:p>
        </p:txBody>
      </p:sp>
      <p:sp>
        <p:nvSpPr>
          <p:cNvPr id="3" name="Title 2">
            <a:extLst>
              <a:ext uri="{FF2B5EF4-FFF2-40B4-BE49-F238E27FC236}">
                <a16:creationId xmlns:a16="http://schemas.microsoft.com/office/drawing/2014/main" id="{A4F7D7D6-612B-8A68-6CF7-F397AD146191}"/>
              </a:ext>
            </a:extLst>
          </p:cNvPr>
          <p:cNvSpPr>
            <a:spLocks noGrp="1"/>
          </p:cNvSpPr>
          <p:nvPr>
            <p:ph type="title"/>
          </p:nvPr>
        </p:nvSpPr>
        <p:spPr/>
        <p:txBody>
          <a:bodyPr/>
          <a:lstStyle/>
          <a:p>
            <a:r>
              <a:rPr lang="en-AU" dirty="0"/>
              <a:t>QA/QC</a:t>
            </a:r>
          </a:p>
        </p:txBody>
      </p:sp>
      <p:sp>
        <p:nvSpPr>
          <p:cNvPr id="7" name="Rectangle 5">
            <a:extLst>
              <a:ext uri="{FF2B5EF4-FFF2-40B4-BE49-F238E27FC236}">
                <a16:creationId xmlns:a16="http://schemas.microsoft.com/office/drawing/2014/main" id="{EF878023-4A0A-9750-C99E-CC0C09169F50}"/>
              </a:ext>
            </a:extLst>
          </p:cNvPr>
          <p:cNvSpPr>
            <a:spLocks noChangeArrowheads="1"/>
          </p:cNvSpPr>
          <p:nvPr/>
        </p:nvSpPr>
        <p:spPr bwMode="auto">
          <a:xfrm>
            <a:off x="2633007" y="97795"/>
            <a:ext cx="3877985"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AU" altLang="en-US" sz="11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a:t>
            </a:r>
            <a:endParaRPr kumimoji="0" lang="en-AU" altLang="en-US" sz="1800" b="0" i="0" u="none" strike="noStrike" cap="none" normalizeH="0" baseline="0" dirty="0">
              <a:ln>
                <a:noFill/>
              </a:ln>
              <a:solidFill>
                <a:schemeClr val="tx1"/>
              </a:solidFill>
              <a:effectLst/>
              <a:latin typeface="Arial" panose="020B0604020202020204" pitchFamily="34" charset="0"/>
            </a:endParaRPr>
          </a:p>
        </p:txBody>
      </p:sp>
      <p:graphicFrame>
        <p:nvGraphicFramePr>
          <p:cNvPr id="8" name="Object 7">
            <a:extLst>
              <a:ext uri="{FF2B5EF4-FFF2-40B4-BE49-F238E27FC236}">
                <a16:creationId xmlns:a16="http://schemas.microsoft.com/office/drawing/2014/main" id="{7AFEC0FF-5FD9-B841-292F-01D43EAB4BBA}"/>
              </a:ext>
            </a:extLst>
          </p:cNvPr>
          <p:cNvGraphicFramePr>
            <a:graphicFrameLocks noChangeAspect="1"/>
          </p:cNvGraphicFramePr>
          <p:nvPr>
            <p:extLst>
              <p:ext uri="{D42A27DB-BD31-4B8C-83A1-F6EECF244321}">
                <p14:modId xmlns:p14="http://schemas.microsoft.com/office/powerpoint/2010/main" val="323082429"/>
              </p:ext>
            </p:extLst>
          </p:nvPr>
        </p:nvGraphicFramePr>
        <p:xfrm>
          <a:off x="1138238" y="2843212"/>
          <a:ext cx="1857375" cy="457200"/>
        </p:xfrm>
        <a:graphic>
          <a:graphicData uri="http://schemas.openxmlformats.org/presentationml/2006/ole">
            <mc:AlternateContent xmlns:mc="http://schemas.openxmlformats.org/markup-compatibility/2006">
              <mc:Choice xmlns:v="urn:schemas-microsoft-com:vml" Requires="v">
                <p:oleObj r:id="rId2" imgW="1854200" imgH="457200" progId="Equation.3">
                  <p:embed/>
                </p:oleObj>
              </mc:Choice>
              <mc:Fallback>
                <p:oleObj r:id="rId2" imgW="1854200" imgH="457200" progId="Equation.3">
                  <p:embed/>
                  <p:pic>
                    <p:nvPicPr>
                      <p:cNvPr id="8" name="Object 7">
                        <a:extLst>
                          <a:ext uri="{FF2B5EF4-FFF2-40B4-BE49-F238E27FC236}">
                            <a16:creationId xmlns:a16="http://schemas.microsoft.com/office/drawing/2014/main" id="{7AFEC0FF-5FD9-B841-292F-01D43EAB4B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8238" y="2843212"/>
                        <a:ext cx="1857375" cy="457200"/>
                      </a:xfrm>
                      <a:prstGeom prst="rect">
                        <a:avLst/>
                      </a:prstGeom>
                      <a:solidFill>
                        <a:schemeClr val="bg2"/>
                      </a:solidFill>
                    </p:spPr>
                  </p:pic>
                </p:oleObj>
              </mc:Fallback>
            </mc:AlternateContent>
          </a:graphicData>
        </a:graphic>
      </p:graphicFrame>
      <p:sp>
        <p:nvSpPr>
          <p:cNvPr id="9" name="Rectangle 6">
            <a:extLst>
              <a:ext uri="{FF2B5EF4-FFF2-40B4-BE49-F238E27FC236}">
                <a16:creationId xmlns:a16="http://schemas.microsoft.com/office/drawing/2014/main" id="{BD735BCF-BF1F-F6FB-87B0-06178C5E79AC}"/>
              </a:ext>
            </a:extLst>
          </p:cNvPr>
          <p:cNvSpPr>
            <a:spLocks noChangeArrowheads="1"/>
          </p:cNvSpPr>
          <p:nvPr/>
        </p:nvSpPr>
        <p:spPr bwMode="auto">
          <a:xfrm>
            <a:off x="3145736" y="2602452"/>
            <a:ext cx="4281836" cy="938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AU" altLang="en-US" sz="1100" b="0" i="0" u="none" strike="noStrike" cap="none" normalizeH="0" baseline="0" dirty="0">
                <a:ln>
                  <a:noFill/>
                </a:ln>
                <a:solidFill>
                  <a:schemeClr val="bg1"/>
                </a:solidFill>
                <a:effectLst/>
                <a:latin typeface="Arial" panose="020B0604020202020204" pitchFamily="34" charset="0"/>
                <a:ea typeface="Times New Roman" panose="02020603050405020304" pitchFamily="18"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AU" altLang="en-US" sz="1100" b="0" i="0" u="none" strike="noStrike" cap="none" normalizeH="0" baseline="0" dirty="0">
                <a:ln>
                  <a:noFill/>
                </a:ln>
                <a:solidFill>
                  <a:schemeClr val="bg1"/>
                </a:solidFill>
                <a:effectLst/>
                <a:latin typeface="Arial" panose="020B0604020202020204" pitchFamily="34" charset="0"/>
                <a:ea typeface="Times New Roman" panose="02020603050405020304" pitchFamily="18" charset="0"/>
              </a:rPr>
              <a:t>where 1.96 is the 95</a:t>
            </a:r>
            <a:r>
              <a:rPr kumimoji="0" lang="en-AU" altLang="en-US" sz="1100" b="0" i="0" u="none" strike="noStrike" cap="none" normalizeH="0" baseline="30000" dirty="0">
                <a:ln>
                  <a:noFill/>
                </a:ln>
                <a:solidFill>
                  <a:schemeClr val="bg1"/>
                </a:solidFill>
                <a:effectLst/>
                <a:latin typeface="Arial" panose="020B0604020202020204" pitchFamily="34" charset="0"/>
                <a:ea typeface="Times New Roman" panose="02020603050405020304" pitchFamily="18" charset="0"/>
              </a:rPr>
              <a:t>th</a:t>
            </a:r>
            <a:r>
              <a:rPr kumimoji="0" lang="en-AU" altLang="en-US" sz="1100" b="0" i="0" u="none" strike="noStrike" cap="none" normalizeH="0" baseline="0" dirty="0">
                <a:ln>
                  <a:noFill/>
                </a:ln>
                <a:solidFill>
                  <a:schemeClr val="bg1"/>
                </a:solidFill>
                <a:effectLst/>
                <a:latin typeface="Arial" panose="020B0604020202020204" pitchFamily="34" charset="0"/>
                <a:ea typeface="Times New Roman" panose="02020603050405020304" pitchFamily="18" charset="0"/>
              </a:rPr>
              <a:t> percentile of a normal distribution with a mean value of 0 and a standard deviation of 1, </a:t>
            </a:r>
            <a:r>
              <a:rPr kumimoji="0" lang="en-AU" altLang="en-US" sz="1100" b="0" i="0" u="none" strike="noStrike" cap="none" normalizeH="0" baseline="0" dirty="0">
                <a:ln>
                  <a:noFill/>
                </a:ln>
                <a:solidFill>
                  <a:schemeClr val="bg1"/>
                </a:solidFill>
                <a:effectLst/>
                <a:latin typeface="Symbol" panose="05050102010706020507" pitchFamily="18" charset="2"/>
                <a:ea typeface="Times New Roman" panose="02020603050405020304" pitchFamily="18" charset="0"/>
                <a:cs typeface="Times New Roman" panose="02020603050405020304" pitchFamily="18" charset="0"/>
              </a:rPr>
              <a:t>s</a:t>
            </a:r>
            <a:r>
              <a:rPr kumimoji="0" lang="en-AU" altLang="en-US" sz="1100" b="0" i="0" u="none" strike="noStrike" cap="none" normalizeH="0" baseline="0" dirty="0">
                <a:ln>
                  <a:noFill/>
                </a:ln>
                <a:solidFill>
                  <a:schemeClr val="bg1"/>
                </a:solidFill>
                <a:effectLst/>
                <a:ea typeface="Times New Roman" panose="02020603050405020304" pitchFamily="18" charset="0"/>
              </a:rPr>
              <a:t> is the standard deviation of all assay1-assay2 values, and </a:t>
            </a:r>
            <a:r>
              <a:rPr kumimoji="0" lang="en-AU" altLang="en-US" sz="1100" b="0" i="1" u="none" strike="noStrike" cap="none" normalizeH="0" baseline="0" dirty="0">
                <a:ln>
                  <a:noFill/>
                </a:ln>
                <a:solidFill>
                  <a:schemeClr val="bg1"/>
                </a:solidFill>
                <a:effectLst/>
                <a:latin typeface="Arial" panose="020B0604020202020204" pitchFamily="34" charset="0"/>
                <a:ea typeface="Times New Roman" panose="02020603050405020304" pitchFamily="18" charset="0"/>
              </a:rPr>
              <a:t>n</a:t>
            </a:r>
            <a:r>
              <a:rPr kumimoji="0" lang="en-AU" altLang="en-US" sz="1100" b="0" i="0" u="none" strike="noStrike" cap="none" normalizeH="0" baseline="0" dirty="0">
                <a:ln>
                  <a:noFill/>
                </a:ln>
                <a:solidFill>
                  <a:schemeClr val="bg1"/>
                </a:solidFill>
                <a:effectLst/>
                <a:latin typeface="Arial" panose="020B0604020202020204" pitchFamily="34" charset="0"/>
                <a:ea typeface="Times New Roman" panose="02020603050405020304" pitchFamily="18" charset="0"/>
              </a:rPr>
              <a:t> is the number of replicates.  </a:t>
            </a:r>
            <a:endParaRPr kumimoji="0" lang="en-AU" altLang="en-US" sz="1800" b="0" i="0" u="none" strike="noStrike" cap="none" normalizeH="0" baseline="0" dirty="0">
              <a:ln>
                <a:noFill/>
              </a:ln>
              <a:solidFill>
                <a:schemeClr val="bg1"/>
              </a:solidFill>
              <a:effectLst/>
              <a:latin typeface="Arial" panose="020B0604020202020204" pitchFamily="34" charset="0"/>
            </a:endParaRPr>
          </a:p>
        </p:txBody>
      </p:sp>
    </p:spTree>
    <p:extLst>
      <p:ext uri="{BB962C8B-B14F-4D97-AF65-F5344CB8AC3E}">
        <p14:creationId xmlns:p14="http://schemas.microsoft.com/office/powerpoint/2010/main" val="27987878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noFill/>
          <a:ln w="9525">
            <a:noFill/>
            <a:miter lim="800000"/>
            <a:headEnd/>
            <a:tailEnd/>
          </a:ln>
        </p:spPr>
        <p:txBody>
          <a:bodyPr>
            <a:noAutofit/>
          </a:bodyPr>
          <a:lstStyle/>
          <a:p>
            <a:pPr marL="132160" indent="-132160"/>
            <a:r>
              <a:rPr lang="en-US" sz="1800" dirty="0"/>
              <a:t>Collate report details</a:t>
            </a:r>
          </a:p>
          <a:p>
            <a:pPr marL="132160" indent="-132160"/>
            <a:r>
              <a:rPr lang="en-AU" sz="1800" dirty="0"/>
              <a:t>Integrate detection limits usefully </a:t>
            </a:r>
          </a:p>
          <a:p>
            <a:pPr marL="132160" indent="-132160"/>
            <a:r>
              <a:rPr lang="en-US" sz="1800" dirty="0"/>
              <a:t>If (early) datasets have higher detection limits remove data.  </a:t>
            </a:r>
          </a:p>
          <a:p>
            <a:pPr marL="321160" lvl="1" indent="-132160">
              <a:buFont typeface="Arial" pitchFamily="34" charset="0"/>
              <a:buChar char="•"/>
            </a:pPr>
            <a:r>
              <a:rPr lang="en-US" sz="1800" dirty="0"/>
              <a:t>Samples at  detection will appear highly anomalous</a:t>
            </a:r>
          </a:p>
          <a:p>
            <a:pPr marL="132160" indent="-132160"/>
            <a:r>
              <a:rPr lang="en-AU" sz="1800" dirty="0"/>
              <a:t>Removal of spurious data, e.g.:</a:t>
            </a:r>
          </a:p>
          <a:p>
            <a:pPr marL="321160" lvl="1" indent="-132160">
              <a:buFont typeface="Arial" pitchFamily="34" charset="0"/>
              <a:buChar char="•"/>
            </a:pPr>
            <a:r>
              <a:rPr lang="en-AU" sz="1800" dirty="0"/>
              <a:t>pH values less than 2.5 and greater than 10.5</a:t>
            </a:r>
          </a:p>
          <a:p>
            <a:pPr marL="321160" lvl="1" indent="-132160">
              <a:buFont typeface="Arial" pitchFamily="34" charset="0"/>
              <a:buChar char="•"/>
            </a:pPr>
            <a:r>
              <a:rPr lang="en-AU" sz="1800" dirty="0"/>
              <a:t>Alkalinity &gt; 0 when pH &lt; 4.5</a:t>
            </a:r>
          </a:p>
          <a:p>
            <a:pPr marL="321160" lvl="1" indent="-132160">
              <a:buFont typeface="Arial" pitchFamily="34" charset="0"/>
              <a:buChar char="•"/>
            </a:pPr>
            <a:r>
              <a:rPr lang="en-AU" sz="1800" dirty="0"/>
              <a:t>Alkalinity &gt; 50 when pH &lt; 5 ...</a:t>
            </a:r>
          </a:p>
          <a:p>
            <a:pPr marL="321160" lvl="1" indent="-132160">
              <a:buFont typeface="Arial" pitchFamily="34" charset="0"/>
              <a:buChar char="•"/>
            </a:pPr>
            <a:r>
              <a:rPr lang="en-AU" sz="1800" dirty="0"/>
              <a:t>Si &gt; 60 mg/L</a:t>
            </a:r>
          </a:p>
          <a:p>
            <a:pPr marL="321160" lvl="1" indent="-132160">
              <a:buFont typeface="Arial" pitchFamily="34" charset="0"/>
              <a:buChar char="•"/>
            </a:pPr>
            <a:r>
              <a:rPr lang="en-AU" sz="1800" dirty="0"/>
              <a:t>Have they corrected Eh to SHE  (plot against pH should tell)</a:t>
            </a:r>
          </a:p>
          <a:p>
            <a:pPr marL="132160" indent="-132160"/>
            <a:r>
              <a:rPr lang="en-AU" sz="1800" dirty="0"/>
              <a:t>Check Ionic Balance ...	</a:t>
            </a:r>
          </a:p>
          <a:p>
            <a:pPr marL="132160" indent="-132160"/>
            <a:r>
              <a:rPr lang="en-AU" sz="1800" dirty="0"/>
              <a:t>Correct for analysis of unfiltered waters</a:t>
            </a:r>
            <a:endParaRPr lang="en-US" sz="1800" dirty="0"/>
          </a:p>
        </p:txBody>
      </p:sp>
      <p:sp>
        <p:nvSpPr>
          <p:cNvPr id="3" name="Title 2">
            <a:extLst>
              <a:ext uri="{FF2B5EF4-FFF2-40B4-BE49-F238E27FC236}">
                <a16:creationId xmlns:a16="http://schemas.microsoft.com/office/drawing/2014/main" id="{168938D8-9A1B-E2C2-1E7D-3B451EFFFBF6}"/>
              </a:ext>
            </a:extLst>
          </p:cNvPr>
          <p:cNvSpPr>
            <a:spLocks noGrp="1"/>
          </p:cNvSpPr>
          <p:nvPr>
            <p:ph type="title"/>
          </p:nvPr>
        </p:nvSpPr>
        <p:spPr>
          <a:xfrm>
            <a:off x="251520" y="242243"/>
            <a:ext cx="8640960" cy="639365"/>
          </a:xfrm>
        </p:spPr>
        <p:txBody>
          <a:bodyPr/>
          <a:lstStyle/>
          <a:p>
            <a:r>
              <a:rPr lang="en-AU" dirty="0"/>
              <a:t>Data checking - QA/QC</a:t>
            </a:r>
          </a:p>
        </p:txBody>
      </p:sp>
    </p:spTree>
    <p:extLst>
      <p:ext uri="{BB962C8B-B14F-4D97-AF65-F5344CB8AC3E}">
        <p14:creationId xmlns:p14="http://schemas.microsoft.com/office/powerpoint/2010/main" val="35261460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Content Placeholder 1">
                <a:extLst>
                  <a:ext uri="{FF2B5EF4-FFF2-40B4-BE49-F238E27FC236}">
                    <a16:creationId xmlns:a16="http://schemas.microsoft.com/office/drawing/2014/main" id="{EFDE9B53-1F98-57BE-2C7C-E0DA578412C0}"/>
                  </a:ext>
                </a:extLst>
              </p:cNvPr>
              <p:cNvSpPr>
                <a:spLocks noGrp="1"/>
              </p:cNvSpPr>
              <p:nvPr>
                <p:ph idx="1"/>
              </p:nvPr>
            </p:nvSpPr>
            <p:spPr/>
            <p:txBody>
              <a:bodyPr>
                <a:normAutofit fontScale="92500" lnSpcReduction="10000"/>
              </a:bodyPr>
              <a:lstStyle/>
              <a:p>
                <a:r>
                  <a:rPr lang="en-AU" dirty="0"/>
                  <a:t>Ionic Balance – sum of ions (+ and -) should be zero</a:t>
                </a:r>
              </a:p>
              <a:p>
                <a14:m>
                  <m:oMath xmlns:m="http://schemas.openxmlformats.org/officeDocument/2006/math">
                    <m:f>
                      <m:fPr>
                        <m:ctrlPr>
                          <a:rPr lang="en-AU" sz="1800" i="1" smtClean="0">
                            <a:effectLst/>
                            <a:latin typeface="Cambria Math" panose="02040503050406030204" pitchFamily="18" charset="0"/>
                            <a:ea typeface="Calibri" panose="020F0502020204030204" pitchFamily="34" charset="0"/>
                          </a:rPr>
                        </m:ctrlPr>
                      </m:fPr>
                      <m:num>
                        <m:d>
                          <m:dPr>
                            <m:ctrlPr>
                              <a:rPr lang="en-AU" sz="1800" i="1">
                                <a:effectLst/>
                                <a:latin typeface="Cambria Math" panose="02040503050406030204" pitchFamily="18" charset="0"/>
                                <a:ea typeface="Calibri" panose="020F0502020204030204" pitchFamily="34" charset="0"/>
                              </a:rPr>
                            </m:ctrlPr>
                          </m:dPr>
                          <m:e>
                            <m:f>
                              <m:fPr>
                                <m:type m:val="skw"/>
                                <m:ctrlPr>
                                  <a:rPr lang="en-AU" sz="1800" i="1">
                                    <a:effectLst/>
                                    <a:latin typeface="Cambria Math" panose="02040503050406030204" pitchFamily="18" charset="0"/>
                                    <a:ea typeface="Calibri" panose="020F0502020204030204" pitchFamily="34" charset="0"/>
                                  </a:rPr>
                                </m:ctrlPr>
                              </m:fPr>
                              <m:num>
                                <m:r>
                                  <a:rPr lang="en-AU" sz="1800" i="1">
                                    <a:effectLst/>
                                    <a:latin typeface="Cambria Math" panose="02040503050406030204" pitchFamily="18" charset="0"/>
                                    <a:ea typeface="Calibri" panose="020F0502020204030204" pitchFamily="34" charset="0"/>
                                  </a:rPr>
                                  <m:t>𝑁𝑎</m:t>
                                </m:r>
                              </m:num>
                              <m:den>
                                <m:r>
                                  <a:rPr lang="en-AU" sz="1800" i="1">
                                    <a:effectLst/>
                                    <a:latin typeface="Cambria Math" panose="02040503050406030204" pitchFamily="18" charset="0"/>
                                    <a:ea typeface="Calibri" panose="020F0502020204030204" pitchFamily="34" charset="0"/>
                                  </a:rPr>
                                  <m:t>22.99</m:t>
                                </m:r>
                              </m:den>
                            </m:f>
                            <m:r>
                              <a:rPr lang="en-AU" sz="1800" i="1">
                                <a:effectLst/>
                                <a:latin typeface="Cambria Math" panose="02040503050406030204" pitchFamily="18" charset="0"/>
                                <a:ea typeface="Calibri" panose="020F0502020204030204" pitchFamily="34" charset="0"/>
                              </a:rPr>
                              <m:t>+</m:t>
                            </m:r>
                            <m:f>
                              <m:fPr>
                                <m:type m:val="skw"/>
                                <m:ctrlPr>
                                  <a:rPr lang="en-AU" sz="1800" i="1">
                                    <a:effectLst/>
                                    <a:latin typeface="Cambria Math" panose="02040503050406030204" pitchFamily="18" charset="0"/>
                                    <a:ea typeface="Calibri" panose="020F0502020204030204" pitchFamily="34" charset="0"/>
                                  </a:rPr>
                                </m:ctrlPr>
                              </m:fPr>
                              <m:num>
                                <m:r>
                                  <a:rPr lang="en-AU" sz="1800" i="1">
                                    <a:effectLst/>
                                    <a:latin typeface="Cambria Math" panose="02040503050406030204" pitchFamily="18" charset="0"/>
                                    <a:ea typeface="Calibri" panose="020F0502020204030204" pitchFamily="34" charset="0"/>
                                  </a:rPr>
                                  <m:t>𝐾</m:t>
                                </m:r>
                              </m:num>
                              <m:den>
                                <m:r>
                                  <a:rPr lang="en-AU" sz="1800" i="1">
                                    <a:effectLst/>
                                    <a:latin typeface="Cambria Math" panose="02040503050406030204" pitchFamily="18" charset="0"/>
                                    <a:ea typeface="Calibri" panose="020F0502020204030204" pitchFamily="34" charset="0"/>
                                  </a:rPr>
                                  <m:t>39.1</m:t>
                                </m:r>
                              </m:den>
                            </m:f>
                            <m:r>
                              <a:rPr lang="en-AU" sz="1800" i="1">
                                <a:effectLst/>
                                <a:latin typeface="Cambria Math" panose="02040503050406030204" pitchFamily="18" charset="0"/>
                                <a:ea typeface="Calibri" panose="020F0502020204030204" pitchFamily="34" charset="0"/>
                              </a:rPr>
                              <m:t>+</m:t>
                            </m:r>
                            <m:f>
                              <m:fPr>
                                <m:type m:val="skw"/>
                                <m:ctrlPr>
                                  <a:rPr lang="en-AU" sz="1800" i="1">
                                    <a:effectLst/>
                                    <a:latin typeface="Cambria Math" panose="02040503050406030204" pitchFamily="18" charset="0"/>
                                    <a:ea typeface="Calibri" panose="020F0502020204030204" pitchFamily="34" charset="0"/>
                                  </a:rPr>
                                </m:ctrlPr>
                              </m:fPr>
                              <m:num>
                                <m:r>
                                  <a:rPr lang="en-AU" sz="1800" i="1">
                                    <a:effectLst/>
                                    <a:latin typeface="Cambria Math" panose="02040503050406030204" pitchFamily="18" charset="0"/>
                                    <a:ea typeface="Calibri" panose="020F0502020204030204" pitchFamily="34" charset="0"/>
                                  </a:rPr>
                                  <m:t>𝑀𝑔</m:t>
                                </m:r>
                              </m:num>
                              <m:den>
                                <m:r>
                                  <a:rPr lang="en-AU" sz="1800" i="1">
                                    <a:effectLst/>
                                    <a:latin typeface="Cambria Math" panose="02040503050406030204" pitchFamily="18" charset="0"/>
                                    <a:ea typeface="Calibri" panose="020F0502020204030204" pitchFamily="34" charset="0"/>
                                  </a:rPr>
                                  <m:t>12.15</m:t>
                                </m:r>
                              </m:den>
                            </m:f>
                            <m:r>
                              <a:rPr lang="en-AU" sz="1800" i="1">
                                <a:effectLst/>
                                <a:latin typeface="Cambria Math" panose="02040503050406030204" pitchFamily="18" charset="0"/>
                                <a:ea typeface="Calibri" panose="020F0502020204030204" pitchFamily="34" charset="0"/>
                              </a:rPr>
                              <m:t>+</m:t>
                            </m:r>
                            <m:f>
                              <m:fPr>
                                <m:type m:val="skw"/>
                                <m:ctrlPr>
                                  <a:rPr lang="en-AU" sz="1800" i="1">
                                    <a:effectLst/>
                                    <a:latin typeface="Cambria Math" panose="02040503050406030204" pitchFamily="18" charset="0"/>
                                    <a:ea typeface="Calibri" panose="020F0502020204030204" pitchFamily="34" charset="0"/>
                                  </a:rPr>
                                </m:ctrlPr>
                              </m:fPr>
                              <m:num>
                                <m:r>
                                  <a:rPr lang="en-AU" sz="1800" i="1">
                                    <a:effectLst/>
                                    <a:latin typeface="Cambria Math" panose="02040503050406030204" pitchFamily="18" charset="0"/>
                                    <a:ea typeface="Calibri" panose="020F0502020204030204" pitchFamily="34" charset="0"/>
                                  </a:rPr>
                                  <m:t>𝐶𝑎</m:t>
                                </m:r>
                              </m:num>
                              <m:den>
                                <m:r>
                                  <a:rPr lang="en-AU" sz="1800" i="1">
                                    <a:effectLst/>
                                    <a:latin typeface="Cambria Math" panose="02040503050406030204" pitchFamily="18" charset="0"/>
                                    <a:ea typeface="Calibri" panose="020F0502020204030204" pitchFamily="34" charset="0"/>
                                  </a:rPr>
                                  <m:t>20.04</m:t>
                                </m:r>
                              </m:den>
                            </m:f>
                          </m:e>
                        </m:d>
                        <m:r>
                          <a:rPr lang="en-AU" sz="1800" i="1">
                            <a:effectLst/>
                            <a:latin typeface="Cambria Math" panose="02040503050406030204" pitchFamily="18" charset="0"/>
                            <a:ea typeface="Calibri" panose="020F0502020204030204" pitchFamily="34" charset="0"/>
                          </a:rPr>
                          <m:t>−</m:t>
                        </m:r>
                        <m:d>
                          <m:dPr>
                            <m:ctrlPr>
                              <a:rPr lang="en-AU" sz="1800" i="1">
                                <a:effectLst/>
                                <a:latin typeface="Cambria Math" panose="02040503050406030204" pitchFamily="18" charset="0"/>
                                <a:ea typeface="Calibri" panose="020F0502020204030204" pitchFamily="34" charset="0"/>
                              </a:rPr>
                            </m:ctrlPr>
                          </m:dPr>
                          <m:e>
                            <m:f>
                              <m:fPr>
                                <m:type m:val="skw"/>
                                <m:ctrlPr>
                                  <a:rPr lang="en-AU" sz="1800" i="1">
                                    <a:effectLst/>
                                    <a:latin typeface="Cambria Math" panose="02040503050406030204" pitchFamily="18" charset="0"/>
                                    <a:ea typeface="Calibri" panose="020F0502020204030204" pitchFamily="34" charset="0"/>
                                  </a:rPr>
                                </m:ctrlPr>
                              </m:fPr>
                              <m:num>
                                <m:r>
                                  <a:rPr lang="en-AU" sz="1800" i="1">
                                    <a:effectLst/>
                                    <a:latin typeface="Cambria Math" panose="02040503050406030204" pitchFamily="18" charset="0"/>
                                    <a:ea typeface="Calibri" panose="020F0502020204030204" pitchFamily="34" charset="0"/>
                                  </a:rPr>
                                  <m:t>𝐶𝑙</m:t>
                                </m:r>
                              </m:num>
                              <m:den>
                                <m:r>
                                  <a:rPr lang="en-AU" sz="1800" i="1">
                                    <a:effectLst/>
                                    <a:latin typeface="Cambria Math" panose="02040503050406030204" pitchFamily="18" charset="0"/>
                                    <a:ea typeface="Calibri" panose="020F0502020204030204" pitchFamily="34" charset="0"/>
                                  </a:rPr>
                                  <m:t>35.45</m:t>
                                </m:r>
                              </m:den>
                            </m:f>
                            <m:r>
                              <a:rPr lang="en-AU" sz="1800" i="1">
                                <a:effectLst/>
                                <a:latin typeface="Cambria Math" panose="02040503050406030204" pitchFamily="18" charset="0"/>
                                <a:ea typeface="Calibri" panose="020F0502020204030204" pitchFamily="34" charset="0"/>
                              </a:rPr>
                              <m:t>+</m:t>
                            </m:r>
                            <m:f>
                              <m:fPr>
                                <m:type m:val="skw"/>
                                <m:ctrlPr>
                                  <a:rPr lang="en-AU" sz="1800" i="1">
                                    <a:effectLst/>
                                    <a:latin typeface="Cambria Math" panose="02040503050406030204" pitchFamily="18" charset="0"/>
                                    <a:ea typeface="Calibri" panose="020F0502020204030204" pitchFamily="34" charset="0"/>
                                  </a:rPr>
                                </m:ctrlPr>
                              </m:fPr>
                              <m:num>
                                <m:sSub>
                                  <m:sSubPr>
                                    <m:ctrlPr>
                                      <a:rPr lang="en-AU" sz="1800" i="1">
                                        <a:effectLst/>
                                        <a:latin typeface="Cambria Math" panose="02040503050406030204" pitchFamily="18" charset="0"/>
                                        <a:ea typeface="Calibri" panose="020F0502020204030204" pitchFamily="34" charset="0"/>
                                      </a:rPr>
                                    </m:ctrlPr>
                                  </m:sSubPr>
                                  <m:e>
                                    <m:r>
                                      <a:rPr lang="en-AU" sz="1800" i="1">
                                        <a:effectLst/>
                                        <a:latin typeface="Cambria Math" panose="02040503050406030204" pitchFamily="18" charset="0"/>
                                        <a:ea typeface="Calibri" panose="020F0502020204030204" pitchFamily="34" charset="0"/>
                                      </a:rPr>
                                      <m:t>𝑆𝑂</m:t>
                                    </m:r>
                                  </m:e>
                                  <m:sub>
                                    <m:r>
                                      <a:rPr lang="en-AU" sz="1800" i="1">
                                        <a:effectLst/>
                                        <a:latin typeface="Cambria Math" panose="02040503050406030204" pitchFamily="18" charset="0"/>
                                        <a:ea typeface="Calibri" panose="020F0502020204030204" pitchFamily="34" charset="0"/>
                                      </a:rPr>
                                      <m:t>4</m:t>
                                    </m:r>
                                  </m:sub>
                                </m:sSub>
                              </m:num>
                              <m:den>
                                <m:r>
                                  <a:rPr lang="en-AU" sz="1800" i="1">
                                    <a:effectLst/>
                                    <a:latin typeface="Cambria Math" panose="02040503050406030204" pitchFamily="18" charset="0"/>
                                    <a:ea typeface="Calibri" panose="020F0502020204030204" pitchFamily="34" charset="0"/>
                                  </a:rPr>
                                  <m:t>48.03</m:t>
                                </m:r>
                              </m:den>
                            </m:f>
                            <m:r>
                              <a:rPr lang="en-AU" sz="1800" i="1">
                                <a:effectLst/>
                                <a:latin typeface="Cambria Math" panose="02040503050406030204" pitchFamily="18" charset="0"/>
                                <a:ea typeface="Calibri" panose="020F0502020204030204" pitchFamily="34" charset="0"/>
                              </a:rPr>
                              <m:t>+</m:t>
                            </m:r>
                            <m:f>
                              <m:fPr>
                                <m:type m:val="skw"/>
                                <m:ctrlPr>
                                  <a:rPr lang="en-AU" sz="1800" i="1">
                                    <a:effectLst/>
                                    <a:latin typeface="Cambria Math" panose="02040503050406030204" pitchFamily="18" charset="0"/>
                                    <a:ea typeface="Calibri" panose="020F0502020204030204" pitchFamily="34" charset="0"/>
                                  </a:rPr>
                                </m:ctrlPr>
                              </m:fPr>
                              <m:num>
                                <m:sSub>
                                  <m:sSubPr>
                                    <m:ctrlPr>
                                      <a:rPr lang="en-AU" sz="1800" i="1">
                                        <a:effectLst/>
                                        <a:latin typeface="Cambria Math" panose="02040503050406030204" pitchFamily="18" charset="0"/>
                                        <a:ea typeface="Calibri" panose="020F0502020204030204" pitchFamily="34" charset="0"/>
                                      </a:rPr>
                                    </m:ctrlPr>
                                  </m:sSubPr>
                                  <m:e>
                                    <m:r>
                                      <a:rPr lang="en-AU" sz="1800" i="1">
                                        <a:effectLst/>
                                        <a:latin typeface="Cambria Math" panose="02040503050406030204" pitchFamily="18" charset="0"/>
                                        <a:ea typeface="Calibri" panose="020F0502020204030204" pitchFamily="34" charset="0"/>
                                      </a:rPr>
                                      <m:t>𝐻𝐶𝑂</m:t>
                                    </m:r>
                                  </m:e>
                                  <m:sub>
                                    <m:r>
                                      <a:rPr lang="en-AU" sz="1800" i="1">
                                        <a:effectLst/>
                                        <a:latin typeface="Cambria Math" panose="02040503050406030204" pitchFamily="18" charset="0"/>
                                        <a:ea typeface="Calibri" panose="020F0502020204030204" pitchFamily="34" charset="0"/>
                                      </a:rPr>
                                      <m:t>3</m:t>
                                    </m:r>
                                  </m:sub>
                                </m:sSub>
                              </m:num>
                              <m:den>
                                <m:r>
                                  <a:rPr lang="en-AU" sz="1800" i="1">
                                    <a:effectLst/>
                                    <a:latin typeface="Cambria Math" panose="02040503050406030204" pitchFamily="18" charset="0"/>
                                    <a:ea typeface="Calibri" panose="020F0502020204030204" pitchFamily="34" charset="0"/>
                                  </a:rPr>
                                  <m:t>61.02</m:t>
                                </m:r>
                              </m:den>
                            </m:f>
                          </m:e>
                        </m:d>
                      </m:num>
                      <m:den>
                        <m:d>
                          <m:dPr>
                            <m:ctrlPr>
                              <a:rPr lang="en-AU" sz="1800" i="1">
                                <a:effectLst/>
                                <a:latin typeface="Cambria Math" panose="02040503050406030204" pitchFamily="18" charset="0"/>
                                <a:ea typeface="Calibri" panose="020F0502020204030204" pitchFamily="34" charset="0"/>
                              </a:rPr>
                            </m:ctrlPr>
                          </m:dPr>
                          <m:e>
                            <m:f>
                              <m:fPr>
                                <m:type m:val="skw"/>
                                <m:ctrlPr>
                                  <a:rPr lang="en-AU" sz="1800" i="1">
                                    <a:effectLst/>
                                    <a:latin typeface="Cambria Math" panose="02040503050406030204" pitchFamily="18" charset="0"/>
                                    <a:ea typeface="Calibri" panose="020F0502020204030204" pitchFamily="34" charset="0"/>
                                  </a:rPr>
                                </m:ctrlPr>
                              </m:fPr>
                              <m:num>
                                <m:r>
                                  <a:rPr lang="en-AU" sz="1800" i="1">
                                    <a:effectLst/>
                                    <a:latin typeface="Cambria Math" panose="02040503050406030204" pitchFamily="18" charset="0"/>
                                    <a:ea typeface="Calibri" panose="020F0502020204030204" pitchFamily="34" charset="0"/>
                                  </a:rPr>
                                  <m:t>𝑁𝑎</m:t>
                                </m:r>
                              </m:num>
                              <m:den>
                                <m:r>
                                  <a:rPr lang="en-AU" sz="1800" i="1">
                                    <a:effectLst/>
                                    <a:latin typeface="Cambria Math" panose="02040503050406030204" pitchFamily="18" charset="0"/>
                                    <a:ea typeface="Calibri" panose="020F0502020204030204" pitchFamily="34" charset="0"/>
                                  </a:rPr>
                                  <m:t>22.99</m:t>
                                </m:r>
                              </m:den>
                            </m:f>
                            <m:r>
                              <a:rPr lang="en-AU" sz="1800" i="1">
                                <a:effectLst/>
                                <a:latin typeface="Cambria Math" panose="02040503050406030204" pitchFamily="18" charset="0"/>
                                <a:ea typeface="Calibri" panose="020F0502020204030204" pitchFamily="34" charset="0"/>
                              </a:rPr>
                              <m:t>+</m:t>
                            </m:r>
                            <m:f>
                              <m:fPr>
                                <m:type m:val="skw"/>
                                <m:ctrlPr>
                                  <a:rPr lang="en-AU" sz="1800" i="1">
                                    <a:effectLst/>
                                    <a:latin typeface="Cambria Math" panose="02040503050406030204" pitchFamily="18" charset="0"/>
                                    <a:ea typeface="Calibri" panose="020F0502020204030204" pitchFamily="34" charset="0"/>
                                  </a:rPr>
                                </m:ctrlPr>
                              </m:fPr>
                              <m:num>
                                <m:r>
                                  <a:rPr lang="en-AU" sz="1800" i="1">
                                    <a:effectLst/>
                                    <a:latin typeface="Cambria Math" panose="02040503050406030204" pitchFamily="18" charset="0"/>
                                    <a:ea typeface="Calibri" panose="020F0502020204030204" pitchFamily="34" charset="0"/>
                                  </a:rPr>
                                  <m:t>𝐾</m:t>
                                </m:r>
                              </m:num>
                              <m:den>
                                <m:r>
                                  <a:rPr lang="en-AU" sz="1800" i="1">
                                    <a:effectLst/>
                                    <a:latin typeface="Cambria Math" panose="02040503050406030204" pitchFamily="18" charset="0"/>
                                    <a:ea typeface="Calibri" panose="020F0502020204030204" pitchFamily="34" charset="0"/>
                                  </a:rPr>
                                  <m:t>39.1</m:t>
                                </m:r>
                              </m:den>
                            </m:f>
                            <m:r>
                              <a:rPr lang="en-AU" sz="1800" i="1">
                                <a:effectLst/>
                                <a:latin typeface="Cambria Math" panose="02040503050406030204" pitchFamily="18" charset="0"/>
                                <a:ea typeface="Calibri" panose="020F0502020204030204" pitchFamily="34" charset="0"/>
                              </a:rPr>
                              <m:t>+</m:t>
                            </m:r>
                            <m:f>
                              <m:fPr>
                                <m:type m:val="skw"/>
                                <m:ctrlPr>
                                  <a:rPr lang="en-AU" sz="1800" i="1">
                                    <a:effectLst/>
                                    <a:latin typeface="Cambria Math" panose="02040503050406030204" pitchFamily="18" charset="0"/>
                                    <a:ea typeface="Calibri" panose="020F0502020204030204" pitchFamily="34" charset="0"/>
                                  </a:rPr>
                                </m:ctrlPr>
                              </m:fPr>
                              <m:num>
                                <m:r>
                                  <a:rPr lang="en-AU" sz="1800" i="1">
                                    <a:effectLst/>
                                    <a:latin typeface="Cambria Math" panose="02040503050406030204" pitchFamily="18" charset="0"/>
                                    <a:ea typeface="Calibri" panose="020F0502020204030204" pitchFamily="34" charset="0"/>
                                  </a:rPr>
                                  <m:t>𝑀𝑔</m:t>
                                </m:r>
                              </m:num>
                              <m:den>
                                <m:r>
                                  <a:rPr lang="en-AU" sz="1800" i="1">
                                    <a:effectLst/>
                                    <a:latin typeface="Cambria Math" panose="02040503050406030204" pitchFamily="18" charset="0"/>
                                    <a:ea typeface="Calibri" panose="020F0502020204030204" pitchFamily="34" charset="0"/>
                                  </a:rPr>
                                  <m:t>12.15</m:t>
                                </m:r>
                              </m:den>
                            </m:f>
                            <m:r>
                              <a:rPr lang="en-AU" sz="1800" i="1">
                                <a:effectLst/>
                                <a:latin typeface="Cambria Math" panose="02040503050406030204" pitchFamily="18" charset="0"/>
                                <a:ea typeface="Calibri" panose="020F0502020204030204" pitchFamily="34" charset="0"/>
                              </a:rPr>
                              <m:t>+</m:t>
                            </m:r>
                            <m:f>
                              <m:fPr>
                                <m:type m:val="skw"/>
                                <m:ctrlPr>
                                  <a:rPr lang="en-AU" sz="1800" i="1">
                                    <a:effectLst/>
                                    <a:latin typeface="Cambria Math" panose="02040503050406030204" pitchFamily="18" charset="0"/>
                                    <a:ea typeface="Calibri" panose="020F0502020204030204" pitchFamily="34" charset="0"/>
                                  </a:rPr>
                                </m:ctrlPr>
                              </m:fPr>
                              <m:num>
                                <m:r>
                                  <a:rPr lang="en-AU" sz="1800" i="1">
                                    <a:effectLst/>
                                    <a:latin typeface="Cambria Math" panose="02040503050406030204" pitchFamily="18" charset="0"/>
                                    <a:ea typeface="Calibri" panose="020F0502020204030204" pitchFamily="34" charset="0"/>
                                  </a:rPr>
                                  <m:t>𝐶𝑎</m:t>
                                </m:r>
                              </m:num>
                              <m:den>
                                <m:r>
                                  <a:rPr lang="en-AU" sz="1800" i="1">
                                    <a:effectLst/>
                                    <a:latin typeface="Cambria Math" panose="02040503050406030204" pitchFamily="18" charset="0"/>
                                    <a:ea typeface="Calibri" panose="020F0502020204030204" pitchFamily="34" charset="0"/>
                                  </a:rPr>
                                  <m:t>20.04</m:t>
                                </m:r>
                              </m:den>
                            </m:f>
                          </m:e>
                        </m:d>
                        <m:r>
                          <a:rPr lang="en-AU" sz="1800" i="1">
                            <a:effectLst/>
                            <a:latin typeface="Cambria Math" panose="02040503050406030204" pitchFamily="18" charset="0"/>
                            <a:ea typeface="Calibri" panose="020F0502020204030204" pitchFamily="34" charset="0"/>
                          </a:rPr>
                          <m:t>+</m:t>
                        </m:r>
                        <m:d>
                          <m:dPr>
                            <m:ctrlPr>
                              <a:rPr lang="en-AU" sz="1800" i="1">
                                <a:effectLst/>
                                <a:latin typeface="Cambria Math" panose="02040503050406030204" pitchFamily="18" charset="0"/>
                                <a:ea typeface="Calibri" panose="020F0502020204030204" pitchFamily="34" charset="0"/>
                              </a:rPr>
                            </m:ctrlPr>
                          </m:dPr>
                          <m:e>
                            <m:f>
                              <m:fPr>
                                <m:type m:val="skw"/>
                                <m:ctrlPr>
                                  <a:rPr lang="en-AU" sz="1800" i="1">
                                    <a:effectLst/>
                                    <a:latin typeface="Cambria Math" panose="02040503050406030204" pitchFamily="18" charset="0"/>
                                    <a:ea typeface="Calibri" panose="020F0502020204030204" pitchFamily="34" charset="0"/>
                                  </a:rPr>
                                </m:ctrlPr>
                              </m:fPr>
                              <m:num>
                                <m:r>
                                  <a:rPr lang="en-AU" sz="1800" i="1">
                                    <a:effectLst/>
                                    <a:latin typeface="Cambria Math" panose="02040503050406030204" pitchFamily="18" charset="0"/>
                                    <a:ea typeface="Calibri" panose="020F0502020204030204" pitchFamily="34" charset="0"/>
                                  </a:rPr>
                                  <m:t>𝐶𝑙</m:t>
                                </m:r>
                              </m:num>
                              <m:den>
                                <m:r>
                                  <a:rPr lang="en-AU" sz="1800" i="1">
                                    <a:effectLst/>
                                    <a:latin typeface="Cambria Math" panose="02040503050406030204" pitchFamily="18" charset="0"/>
                                    <a:ea typeface="Calibri" panose="020F0502020204030204" pitchFamily="34" charset="0"/>
                                  </a:rPr>
                                  <m:t>35.45</m:t>
                                </m:r>
                              </m:den>
                            </m:f>
                            <m:r>
                              <a:rPr lang="en-AU" sz="1800" i="1">
                                <a:effectLst/>
                                <a:latin typeface="Cambria Math" panose="02040503050406030204" pitchFamily="18" charset="0"/>
                                <a:ea typeface="Calibri" panose="020F0502020204030204" pitchFamily="34" charset="0"/>
                              </a:rPr>
                              <m:t>+</m:t>
                            </m:r>
                            <m:f>
                              <m:fPr>
                                <m:type m:val="skw"/>
                                <m:ctrlPr>
                                  <a:rPr lang="en-AU" sz="1800" i="1">
                                    <a:effectLst/>
                                    <a:latin typeface="Cambria Math" panose="02040503050406030204" pitchFamily="18" charset="0"/>
                                    <a:ea typeface="Calibri" panose="020F0502020204030204" pitchFamily="34" charset="0"/>
                                  </a:rPr>
                                </m:ctrlPr>
                              </m:fPr>
                              <m:num>
                                <m:sSub>
                                  <m:sSubPr>
                                    <m:ctrlPr>
                                      <a:rPr lang="en-AU" sz="1800" i="1">
                                        <a:effectLst/>
                                        <a:latin typeface="Cambria Math" panose="02040503050406030204" pitchFamily="18" charset="0"/>
                                        <a:ea typeface="Calibri" panose="020F0502020204030204" pitchFamily="34" charset="0"/>
                                      </a:rPr>
                                    </m:ctrlPr>
                                  </m:sSubPr>
                                  <m:e>
                                    <m:r>
                                      <a:rPr lang="en-AU" sz="1800" i="1">
                                        <a:effectLst/>
                                        <a:latin typeface="Cambria Math" panose="02040503050406030204" pitchFamily="18" charset="0"/>
                                        <a:ea typeface="Calibri" panose="020F0502020204030204" pitchFamily="34" charset="0"/>
                                      </a:rPr>
                                      <m:t>𝑆𝑂</m:t>
                                    </m:r>
                                  </m:e>
                                  <m:sub>
                                    <m:r>
                                      <a:rPr lang="en-AU" sz="1800" i="1">
                                        <a:effectLst/>
                                        <a:latin typeface="Cambria Math" panose="02040503050406030204" pitchFamily="18" charset="0"/>
                                        <a:ea typeface="Calibri" panose="020F0502020204030204" pitchFamily="34" charset="0"/>
                                      </a:rPr>
                                      <m:t>4</m:t>
                                    </m:r>
                                  </m:sub>
                                </m:sSub>
                              </m:num>
                              <m:den>
                                <m:r>
                                  <a:rPr lang="en-AU" sz="1800" i="1">
                                    <a:effectLst/>
                                    <a:latin typeface="Cambria Math" panose="02040503050406030204" pitchFamily="18" charset="0"/>
                                    <a:ea typeface="Calibri" panose="020F0502020204030204" pitchFamily="34" charset="0"/>
                                  </a:rPr>
                                  <m:t>48.03</m:t>
                                </m:r>
                              </m:den>
                            </m:f>
                            <m:r>
                              <a:rPr lang="en-AU" sz="1800" i="1">
                                <a:effectLst/>
                                <a:latin typeface="Cambria Math" panose="02040503050406030204" pitchFamily="18" charset="0"/>
                                <a:ea typeface="Calibri" panose="020F0502020204030204" pitchFamily="34" charset="0"/>
                              </a:rPr>
                              <m:t>+</m:t>
                            </m:r>
                            <m:f>
                              <m:fPr>
                                <m:type m:val="skw"/>
                                <m:ctrlPr>
                                  <a:rPr lang="en-AU" sz="1800" i="1">
                                    <a:effectLst/>
                                    <a:latin typeface="Cambria Math" panose="02040503050406030204" pitchFamily="18" charset="0"/>
                                    <a:ea typeface="Calibri" panose="020F0502020204030204" pitchFamily="34" charset="0"/>
                                  </a:rPr>
                                </m:ctrlPr>
                              </m:fPr>
                              <m:num>
                                <m:sSub>
                                  <m:sSubPr>
                                    <m:ctrlPr>
                                      <a:rPr lang="en-AU" sz="1800" i="1">
                                        <a:effectLst/>
                                        <a:latin typeface="Cambria Math" panose="02040503050406030204" pitchFamily="18" charset="0"/>
                                        <a:ea typeface="Calibri" panose="020F0502020204030204" pitchFamily="34" charset="0"/>
                                      </a:rPr>
                                    </m:ctrlPr>
                                  </m:sSubPr>
                                  <m:e>
                                    <m:r>
                                      <a:rPr lang="en-AU" sz="1800" i="1">
                                        <a:effectLst/>
                                        <a:latin typeface="Cambria Math" panose="02040503050406030204" pitchFamily="18" charset="0"/>
                                        <a:ea typeface="Calibri" panose="020F0502020204030204" pitchFamily="34" charset="0"/>
                                      </a:rPr>
                                      <m:t>𝐻𝐶𝑂</m:t>
                                    </m:r>
                                  </m:e>
                                  <m:sub>
                                    <m:r>
                                      <a:rPr lang="en-AU" sz="1800" i="1">
                                        <a:effectLst/>
                                        <a:latin typeface="Cambria Math" panose="02040503050406030204" pitchFamily="18" charset="0"/>
                                        <a:ea typeface="Calibri" panose="020F0502020204030204" pitchFamily="34" charset="0"/>
                                      </a:rPr>
                                      <m:t>3</m:t>
                                    </m:r>
                                  </m:sub>
                                </m:sSub>
                              </m:num>
                              <m:den>
                                <m:r>
                                  <a:rPr lang="en-AU" sz="1800" i="1">
                                    <a:effectLst/>
                                    <a:latin typeface="Cambria Math" panose="02040503050406030204" pitchFamily="18" charset="0"/>
                                    <a:ea typeface="Calibri" panose="020F0502020204030204" pitchFamily="34" charset="0"/>
                                  </a:rPr>
                                  <m:t>61.02</m:t>
                                </m:r>
                              </m:den>
                            </m:f>
                          </m:e>
                        </m:d>
                      </m:den>
                    </m:f>
                  </m:oMath>
                </a14:m>
                <a:endParaRPr lang="en-AU" sz="1800" dirty="0">
                  <a:effectLst/>
                  <a:latin typeface="Calibri" panose="020F0502020204030204" pitchFamily="34" charset="0"/>
                  <a:ea typeface="Calibri" panose="020F0502020204030204" pitchFamily="34" charset="0"/>
                </a:endParaRPr>
              </a:p>
              <a:p>
                <a:endParaRPr lang="en-AU" dirty="0"/>
              </a:p>
              <a:p>
                <a:r>
                  <a:rPr lang="en-AU" dirty="0"/>
                  <a:t>Contamination Factor/Value – accounts for organic contamination and pipe corrosion</a:t>
                </a:r>
              </a:p>
              <a:p>
                <a:endParaRPr lang="en-AU" dirty="0"/>
              </a:p>
              <a:p>
                <a:endParaRPr lang="en-AU" dirty="0"/>
              </a:p>
              <a:p>
                <a:r>
                  <a:rPr lang="en-AU" dirty="0"/>
                  <a:t>TDS – from sum of ions</a:t>
                </a:r>
              </a:p>
              <a:p>
                <a:endParaRPr lang="en-AU" dirty="0"/>
              </a:p>
              <a:p>
                <a:r>
                  <a:rPr lang="en-AU" dirty="0"/>
                  <a:t>Ratios/Indices/Exploration indices – XT Hydro</a:t>
                </a:r>
              </a:p>
            </p:txBody>
          </p:sp>
        </mc:Choice>
        <mc:Fallback xmlns="">
          <p:sp>
            <p:nvSpPr>
              <p:cNvPr id="2" name="Content Placeholder 1">
                <a:extLst>
                  <a:ext uri="{FF2B5EF4-FFF2-40B4-BE49-F238E27FC236}">
                    <a16:creationId xmlns:a16="http://schemas.microsoft.com/office/drawing/2014/main" id="{EFDE9B53-1F98-57BE-2C7C-E0DA578412C0}"/>
                  </a:ext>
                </a:extLst>
              </p:cNvPr>
              <p:cNvSpPr>
                <a:spLocks noGrp="1" noRot="1" noChangeAspect="1" noMove="1" noResize="1" noEditPoints="1" noAdjustHandles="1" noChangeArrowheads="1" noChangeShapeType="1" noTextEdit="1"/>
              </p:cNvSpPr>
              <p:nvPr>
                <p:ph idx="1"/>
              </p:nvPr>
            </p:nvSpPr>
            <p:spPr>
              <a:blipFill>
                <a:blip r:embed="rId2"/>
                <a:stretch>
                  <a:fillRect l="-1834" t="-4096" b="-4608"/>
                </a:stretch>
              </a:blipFill>
            </p:spPr>
            <p:txBody>
              <a:bodyPr/>
              <a:lstStyle/>
              <a:p>
                <a:r>
                  <a:rPr lang="en-AU">
                    <a:noFill/>
                  </a:rPr>
                  <a:t> </a:t>
                </a:r>
              </a:p>
            </p:txBody>
          </p:sp>
        </mc:Fallback>
      </mc:AlternateContent>
      <p:sp>
        <p:nvSpPr>
          <p:cNvPr id="3" name="Title 2">
            <a:extLst>
              <a:ext uri="{FF2B5EF4-FFF2-40B4-BE49-F238E27FC236}">
                <a16:creationId xmlns:a16="http://schemas.microsoft.com/office/drawing/2014/main" id="{EB711AC0-B231-AEAF-BA0D-3B75C72D87B7}"/>
              </a:ext>
            </a:extLst>
          </p:cNvPr>
          <p:cNvSpPr>
            <a:spLocks noGrp="1"/>
          </p:cNvSpPr>
          <p:nvPr>
            <p:ph type="title"/>
          </p:nvPr>
        </p:nvSpPr>
        <p:spPr/>
        <p:txBody>
          <a:bodyPr/>
          <a:lstStyle/>
          <a:p>
            <a:r>
              <a:rPr lang="en-AU" dirty="0"/>
              <a:t>Calculations</a:t>
            </a:r>
          </a:p>
        </p:txBody>
      </p:sp>
    </p:spTree>
    <p:extLst>
      <p:ext uri="{BB962C8B-B14F-4D97-AF65-F5344CB8AC3E}">
        <p14:creationId xmlns:p14="http://schemas.microsoft.com/office/powerpoint/2010/main" val="11244428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6" name="Object 10">
            <a:extLst>
              <a:ext uri="{FF2B5EF4-FFF2-40B4-BE49-F238E27FC236}">
                <a16:creationId xmlns:a16="http://schemas.microsoft.com/office/drawing/2014/main" id="{2058DBD9-5493-03E5-FEE9-5B66B5A8331C}"/>
              </a:ext>
            </a:extLst>
          </p:cNvPr>
          <p:cNvGraphicFramePr>
            <a:graphicFrameLocks noGrp="1" noChangeAspect="1"/>
          </p:cNvGraphicFramePr>
          <p:nvPr>
            <p:ph idx="1"/>
            <p:extLst>
              <p:ext uri="{D42A27DB-BD31-4B8C-83A1-F6EECF244321}">
                <p14:modId xmlns:p14="http://schemas.microsoft.com/office/powerpoint/2010/main" val="4099743749"/>
              </p:ext>
            </p:extLst>
          </p:nvPr>
        </p:nvGraphicFramePr>
        <p:xfrm>
          <a:off x="1536700" y="2212975"/>
          <a:ext cx="3525838" cy="374650"/>
        </p:xfrm>
        <a:graphic>
          <a:graphicData uri="http://schemas.openxmlformats.org/presentationml/2006/ole">
            <mc:AlternateContent xmlns:mc="http://schemas.openxmlformats.org/markup-compatibility/2006">
              <mc:Choice xmlns:v="urn:schemas-microsoft-com:vml" Requires="v">
                <p:oleObj name="Equation" r:id="rId2" imgW="4063680" imgH="431640" progId="Equation.3">
                  <p:embed/>
                </p:oleObj>
              </mc:Choice>
              <mc:Fallback>
                <p:oleObj name="Equation" r:id="rId2" imgW="4063680" imgH="431640" progId="Equation.3">
                  <p:embed/>
                  <p:pic>
                    <p:nvPicPr>
                      <p:cNvPr id="1026" name="Object 10">
                        <a:extLst>
                          <a:ext uri="{FF2B5EF4-FFF2-40B4-BE49-F238E27FC236}">
                            <a16:creationId xmlns:a16="http://schemas.microsoft.com/office/drawing/2014/main" id="{2058DBD9-5493-03E5-FEE9-5B66B5A833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6700" y="2212975"/>
                        <a:ext cx="3525838" cy="374650"/>
                      </a:xfrm>
                      <a:prstGeom prst="rect">
                        <a:avLst/>
                      </a:prstGeom>
                      <a:solidFill>
                        <a:schemeClr val="bg1"/>
                      </a:solidFill>
                    </p:spPr>
                  </p:pic>
                </p:oleObj>
              </mc:Fallback>
            </mc:AlternateContent>
          </a:graphicData>
        </a:graphic>
      </p:graphicFrame>
      <p:sp>
        <p:nvSpPr>
          <p:cNvPr id="1027" name="Rectangle 2">
            <a:extLst>
              <a:ext uri="{FF2B5EF4-FFF2-40B4-BE49-F238E27FC236}">
                <a16:creationId xmlns:a16="http://schemas.microsoft.com/office/drawing/2014/main" id="{880D53FE-0852-7A16-2EEF-81BB3B283860}"/>
              </a:ext>
            </a:extLst>
          </p:cNvPr>
          <p:cNvSpPr>
            <a:spLocks noGrp="1" noChangeArrowheads="1"/>
          </p:cNvSpPr>
          <p:nvPr>
            <p:ph type="title"/>
          </p:nvPr>
        </p:nvSpPr>
        <p:spPr/>
        <p:txBody>
          <a:bodyPr/>
          <a:lstStyle/>
          <a:p>
            <a:pPr eaLnBrk="1" hangingPunct="1"/>
            <a:r>
              <a:rPr lang="en-AU" altLang="en-US" sz="2175"/>
              <a:t>Contamination factor (shallow groundwater)</a:t>
            </a:r>
          </a:p>
        </p:txBody>
      </p:sp>
      <p:sp>
        <p:nvSpPr>
          <p:cNvPr id="1028" name="Rectangle 3">
            <a:extLst>
              <a:ext uri="{FF2B5EF4-FFF2-40B4-BE49-F238E27FC236}">
                <a16:creationId xmlns:a16="http://schemas.microsoft.com/office/drawing/2014/main" id="{411E3665-9273-A284-F9EF-12C823A8045E}"/>
              </a:ext>
            </a:extLst>
          </p:cNvPr>
          <p:cNvSpPr>
            <a:spLocks noGrp="1" noChangeArrowheads="1"/>
          </p:cNvSpPr>
          <p:nvPr>
            <p:ph type="body" sz="half" idx="4294967295"/>
          </p:nvPr>
        </p:nvSpPr>
        <p:spPr>
          <a:xfrm>
            <a:off x="946814" y="966789"/>
            <a:ext cx="3340100" cy="3761184"/>
          </a:xfrm>
        </p:spPr>
        <p:txBody>
          <a:bodyPr>
            <a:normAutofit/>
          </a:bodyPr>
          <a:lstStyle/>
          <a:p>
            <a:pPr eaLnBrk="1" hangingPunct="1"/>
            <a:r>
              <a:rPr lang="en-AU" altLang="en-US" sz="1800" dirty="0">
                <a:solidFill>
                  <a:schemeClr val="bg1"/>
                </a:solidFill>
              </a:rPr>
              <a:t>Fe, PO</a:t>
            </a:r>
            <a:r>
              <a:rPr lang="en-AU" altLang="en-US" sz="1800" baseline="-25000" dirty="0">
                <a:solidFill>
                  <a:schemeClr val="bg1"/>
                </a:solidFill>
              </a:rPr>
              <a:t>4</a:t>
            </a:r>
            <a:r>
              <a:rPr lang="en-AU" altLang="en-US" sz="1800" dirty="0">
                <a:solidFill>
                  <a:schemeClr val="bg1"/>
                </a:solidFill>
              </a:rPr>
              <a:t>, DOC, Mn, Zn: major difference between bailed &amp; flowing samples </a:t>
            </a:r>
            <a:r>
              <a:rPr lang="en-AU" altLang="en-US" sz="1800" dirty="0">
                <a:solidFill>
                  <a:schemeClr val="bg1"/>
                </a:solidFill>
                <a:sym typeface="Wingdings" panose="05000000000000000000" pitchFamily="2" charset="2"/>
              </a:rPr>
              <a:t></a:t>
            </a:r>
            <a:r>
              <a:rPr lang="en-AU" altLang="en-US" sz="1800" dirty="0">
                <a:solidFill>
                  <a:schemeClr val="bg1"/>
                </a:solidFill>
              </a:rPr>
              <a:t> derive contamination parameter</a:t>
            </a:r>
          </a:p>
          <a:p>
            <a:pPr eaLnBrk="1" hangingPunct="1"/>
            <a:endParaRPr lang="en-AU" altLang="en-US" sz="1800" dirty="0">
              <a:solidFill>
                <a:schemeClr val="bg1"/>
              </a:solidFill>
            </a:endParaRPr>
          </a:p>
          <a:p>
            <a:pPr eaLnBrk="1" hangingPunct="1"/>
            <a:endParaRPr lang="en-AU" altLang="en-US" sz="1800" dirty="0">
              <a:solidFill>
                <a:schemeClr val="bg1"/>
              </a:solidFill>
            </a:endParaRPr>
          </a:p>
          <a:p>
            <a:pPr eaLnBrk="1" hangingPunct="1"/>
            <a:endParaRPr lang="en-AU" altLang="en-US" sz="1800" dirty="0">
              <a:solidFill>
                <a:schemeClr val="bg1"/>
              </a:solidFill>
            </a:endParaRPr>
          </a:p>
          <a:p>
            <a:pPr eaLnBrk="1" hangingPunct="1">
              <a:spcBef>
                <a:spcPct val="40000"/>
              </a:spcBef>
            </a:pPr>
            <a:r>
              <a:rPr lang="en-AU" altLang="en-US" sz="1800" dirty="0">
                <a:solidFill>
                  <a:schemeClr val="bg1"/>
                </a:solidFill>
              </a:rPr>
              <a:t>Then group, from:</a:t>
            </a:r>
            <a:br>
              <a:rPr lang="en-AU" altLang="en-US" sz="1800" dirty="0">
                <a:solidFill>
                  <a:schemeClr val="bg1"/>
                </a:solidFill>
              </a:rPr>
            </a:br>
            <a:r>
              <a:rPr lang="en-AU" altLang="en-US" sz="1800" dirty="0">
                <a:solidFill>
                  <a:schemeClr val="bg1"/>
                </a:solidFill>
              </a:rPr>
              <a:t>    </a:t>
            </a:r>
            <a:br>
              <a:rPr lang="en-AU" altLang="en-US" sz="1800" dirty="0">
                <a:solidFill>
                  <a:schemeClr val="bg1"/>
                </a:solidFill>
              </a:rPr>
            </a:br>
            <a:r>
              <a:rPr lang="en-AU" altLang="en-US" sz="1800" dirty="0">
                <a:solidFill>
                  <a:schemeClr val="bg1"/>
                </a:solidFill>
              </a:rPr>
              <a:t>  </a:t>
            </a:r>
            <a:br>
              <a:rPr lang="en-AU" altLang="en-US" sz="1800" dirty="0">
                <a:solidFill>
                  <a:schemeClr val="bg1"/>
                </a:solidFill>
              </a:rPr>
            </a:br>
            <a:r>
              <a:rPr lang="en-AU" altLang="en-US" sz="1800" dirty="0">
                <a:solidFill>
                  <a:schemeClr val="bg1"/>
                </a:solidFill>
              </a:rPr>
              <a:t> </a:t>
            </a:r>
          </a:p>
          <a:p>
            <a:pPr eaLnBrk="1" hangingPunct="1">
              <a:spcBef>
                <a:spcPct val="40000"/>
              </a:spcBef>
            </a:pPr>
            <a:r>
              <a:rPr lang="en-AU" altLang="en-US" sz="1800" dirty="0">
                <a:solidFill>
                  <a:schemeClr val="bg1"/>
                </a:solidFill>
              </a:rPr>
              <a:t>up to </a:t>
            </a:r>
            <a:br>
              <a:rPr lang="en-AU" altLang="en-US" sz="1800" dirty="0">
                <a:solidFill>
                  <a:srgbClr val="000099"/>
                </a:solidFill>
              </a:rPr>
            </a:br>
            <a:r>
              <a:rPr lang="en-AU" altLang="en-US" sz="1800" dirty="0">
                <a:solidFill>
                  <a:srgbClr val="000099"/>
                </a:solidFill>
              </a:rPr>
              <a:t>   </a:t>
            </a:r>
          </a:p>
        </p:txBody>
      </p:sp>
      <p:pic>
        <p:nvPicPr>
          <p:cNvPr id="1029" name="Picture 4">
            <a:extLst>
              <a:ext uri="{FF2B5EF4-FFF2-40B4-BE49-F238E27FC236}">
                <a16:creationId xmlns:a16="http://schemas.microsoft.com/office/drawing/2014/main" id="{1FD1E01A-E549-6075-E1F2-B0690B33D522}"/>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553075" y="998935"/>
            <a:ext cx="2209800" cy="3544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Picture 5">
            <a:extLst>
              <a:ext uri="{FF2B5EF4-FFF2-40B4-BE49-F238E27FC236}">
                <a16:creationId xmlns:a16="http://schemas.microsoft.com/office/drawing/2014/main" id="{06863282-6848-199C-D407-543E3DA96E89}"/>
              </a:ext>
            </a:extLst>
          </p:cNvPr>
          <p:cNvPicPr>
            <a:picLocks noChangeAspect="1" noChangeArrowheads="1"/>
          </p:cNvPicPr>
          <p:nvPr/>
        </p:nvPicPr>
        <p:blipFill>
          <a:blip r:embed="rId5" cstate="hqprint">
            <a:extLst>
              <a:ext uri="{28A0092B-C50C-407E-A947-70E740481C1C}">
                <a14:useLocalDpi xmlns:a14="http://schemas.microsoft.com/office/drawing/2010/main"/>
              </a:ext>
            </a:extLst>
          </a:blip>
          <a:srcRect b="43210"/>
          <a:stretch>
            <a:fillRect/>
          </a:stretch>
        </p:blipFill>
        <p:spPr bwMode="auto">
          <a:xfrm>
            <a:off x="5863828" y="1269206"/>
            <a:ext cx="728663"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1" name="Line 11">
            <a:extLst>
              <a:ext uri="{FF2B5EF4-FFF2-40B4-BE49-F238E27FC236}">
                <a16:creationId xmlns:a16="http://schemas.microsoft.com/office/drawing/2014/main" id="{CE44909E-5652-F9BA-2DF6-B0804DDE89CF}"/>
              </a:ext>
            </a:extLst>
          </p:cNvPr>
          <p:cNvSpPr>
            <a:spLocks noChangeShapeType="1"/>
          </p:cNvSpPr>
          <p:nvPr/>
        </p:nvSpPr>
        <p:spPr bwMode="auto">
          <a:xfrm>
            <a:off x="2553891" y="2668192"/>
            <a:ext cx="664369" cy="240506"/>
          </a:xfrm>
          <a:prstGeom prst="line">
            <a:avLst/>
          </a:prstGeom>
          <a:noFill/>
          <a:ln w="9525">
            <a:solidFill>
              <a:schemeClr val="bg1"/>
            </a:solidFill>
            <a:round/>
            <a:headEnd type="triangle" w="med" len="med"/>
            <a:tailEnd/>
          </a:ln>
          <a:extLst>
            <a:ext uri="{909E8E84-426E-40DD-AFC4-6F175D3DCCD1}">
              <a14:hiddenFill xmlns:a14="http://schemas.microsoft.com/office/drawing/2010/main">
                <a:noFill/>
              </a14:hiddenFill>
            </a:ext>
          </a:extLst>
        </p:spPr>
        <p:txBody>
          <a:bodyPr/>
          <a:lstStyle/>
          <a:p>
            <a:endParaRPr lang="en-AU" sz="1350"/>
          </a:p>
        </p:txBody>
      </p:sp>
      <p:sp>
        <p:nvSpPr>
          <p:cNvPr id="1032" name="Text Box 12">
            <a:extLst>
              <a:ext uri="{FF2B5EF4-FFF2-40B4-BE49-F238E27FC236}">
                <a16:creationId xmlns:a16="http://schemas.microsoft.com/office/drawing/2014/main" id="{D6BD61C7-E76A-7525-EBF9-06553C1C7004}"/>
              </a:ext>
            </a:extLst>
          </p:cNvPr>
          <p:cNvSpPr txBox="1">
            <a:spLocks noChangeArrowheads="1"/>
          </p:cNvSpPr>
          <p:nvPr/>
        </p:nvSpPr>
        <p:spPr bwMode="auto">
          <a:xfrm>
            <a:off x="3183731" y="2772966"/>
            <a:ext cx="1820466"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AU" altLang="en-US" sz="1050" dirty="0">
                <a:solidFill>
                  <a:schemeClr val="bg1"/>
                </a:solidFill>
              </a:rPr>
              <a:t>98</a:t>
            </a:r>
            <a:r>
              <a:rPr lang="en-AU" altLang="en-US" sz="1050" baseline="30000" dirty="0">
                <a:solidFill>
                  <a:schemeClr val="bg1"/>
                </a:solidFill>
              </a:rPr>
              <a:t>th</a:t>
            </a:r>
            <a:r>
              <a:rPr lang="en-AU" altLang="en-US" sz="1050" dirty="0">
                <a:solidFill>
                  <a:schemeClr val="bg1"/>
                </a:solidFill>
              </a:rPr>
              <a:t> percentile from flowing (uncontaminated) samples</a:t>
            </a:r>
          </a:p>
        </p:txBody>
      </p:sp>
      <p:grpSp>
        <p:nvGrpSpPr>
          <p:cNvPr id="2" name="Group 18">
            <a:extLst>
              <a:ext uri="{FF2B5EF4-FFF2-40B4-BE49-F238E27FC236}">
                <a16:creationId xmlns:a16="http://schemas.microsoft.com/office/drawing/2014/main" id="{CDE12E0C-98AD-4885-EAC4-D538FF8A8464}"/>
              </a:ext>
            </a:extLst>
          </p:cNvPr>
          <p:cNvGrpSpPr>
            <a:grpSpLocks/>
          </p:cNvGrpSpPr>
          <p:nvPr/>
        </p:nvGrpSpPr>
        <p:grpSpPr bwMode="auto">
          <a:xfrm>
            <a:off x="2024063" y="2607469"/>
            <a:ext cx="5543550" cy="2120504"/>
            <a:chOff x="740" y="2190"/>
            <a:chExt cx="4656" cy="1781"/>
          </a:xfrm>
        </p:grpSpPr>
        <p:sp>
          <p:nvSpPr>
            <p:cNvPr id="1043" name="Freeform 16">
              <a:extLst>
                <a:ext uri="{FF2B5EF4-FFF2-40B4-BE49-F238E27FC236}">
                  <a16:creationId xmlns:a16="http://schemas.microsoft.com/office/drawing/2014/main" id="{25F4CF6E-1ED0-8724-E6CA-F7FA32CE1CBD}"/>
                </a:ext>
              </a:extLst>
            </p:cNvPr>
            <p:cNvSpPr>
              <a:spLocks/>
            </p:cNvSpPr>
            <p:nvPr/>
          </p:nvSpPr>
          <p:spPr bwMode="auto">
            <a:xfrm>
              <a:off x="2851" y="2190"/>
              <a:ext cx="2545" cy="1781"/>
            </a:xfrm>
            <a:custGeom>
              <a:avLst/>
              <a:gdLst>
                <a:gd name="T0" fmla="*/ 0 w 2545"/>
                <a:gd name="T1" fmla="*/ 1571 h 1781"/>
                <a:gd name="T2" fmla="*/ 1257 w 2545"/>
                <a:gd name="T3" fmla="*/ 1761 h 1781"/>
                <a:gd name="T4" fmla="*/ 2262 w 2545"/>
                <a:gd name="T5" fmla="*/ 1652 h 1781"/>
                <a:gd name="T6" fmla="*/ 2528 w 2545"/>
                <a:gd name="T7" fmla="*/ 985 h 1781"/>
                <a:gd name="T8" fmla="*/ 2362 w 2545"/>
                <a:gd name="T9" fmla="*/ 0 h 1781"/>
                <a:gd name="T10" fmla="*/ 0 60000 65536"/>
                <a:gd name="T11" fmla="*/ 0 60000 65536"/>
                <a:gd name="T12" fmla="*/ 0 60000 65536"/>
                <a:gd name="T13" fmla="*/ 0 60000 65536"/>
                <a:gd name="T14" fmla="*/ 0 60000 65536"/>
                <a:gd name="T15" fmla="*/ 0 w 2545"/>
                <a:gd name="T16" fmla="*/ 0 h 1781"/>
                <a:gd name="T17" fmla="*/ 2545 w 2545"/>
                <a:gd name="T18" fmla="*/ 1781 h 1781"/>
              </a:gdLst>
              <a:ahLst/>
              <a:cxnLst>
                <a:cxn ang="T10">
                  <a:pos x="T0" y="T1"/>
                </a:cxn>
                <a:cxn ang="T11">
                  <a:pos x="T2" y="T3"/>
                </a:cxn>
                <a:cxn ang="T12">
                  <a:pos x="T4" y="T5"/>
                </a:cxn>
                <a:cxn ang="T13">
                  <a:pos x="T6" y="T7"/>
                </a:cxn>
                <a:cxn ang="T14">
                  <a:pos x="T8" y="T9"/>
                </a:cxn>
              </a:cxnLst>
              <a:rect l="T15" t="T16" r="T17" b="T18"/>
              <a:pathLst>
                <a:path w="2545" h="1781">
                  <a:moveTo>
                    <a:pt x="0" y="1571"/>
                  </a:moveTo>
                  <a:cubicBezTo>
                    <a:pt x="209" y="1603"/>
                    <a:pt x="880" y="1748"/>
                    <a:pt x="1257" y="1761"/>
                  </a:cubicBezTo>
                  <a:cubicBezTo>
                    <a:pt x="1634" y="1774"/>
                    <a:pt x="2050" y="1781"/>
                    <a:pt x="2262" y="1652"/>
                  </a:cubicBezTo>
                  <a:cubicBezTo>
                    <a:pt x="2474" y="1523"/>
                    <a:pt x="2511" y="1260"/>
                    <a:pt x="2528" y="985"/>
                  </a:cubicBezTo>
                  <a:cubicBezTo>
                    <a:pt x="2545" y="710"/>
                    <a:pt x="2453" y="355"/>
                    <a:pt x="2362" y="0"/>
                  </a:cubicBezTo>
                </a:path>
              </a:pathLst>
            </a:custGeom>
            <a:noFill/>
            <a:ln w="9525">
              <a:solidFill>
                <a:srgbClr val="0000FF"/>
              </a:solidFill>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1044" name="Text Box 17">
              <a:extLst>
                <a:ext uri="{FF2B5EF4-FFF2-40B4-BE49-F238E27FC236}">
                  <a16:creationId xmlns:a16="http://schemas.microsoft.com/office/drawing/2014/main" id="{181AA696-ACA0-DB4C-FFBA-47F49F30515C}"/>
                </a:ext>
              </a:extLst>
            </p:cNvPr>
            <p:cNvSpPr txBox="1">
              <a:spLocks noChangeArrowheads="1"/>
            </p:cNvSpPr>
            <p:nvPr/>
          </p:nvSpPr>
          <p:spPr bwMode="auto">
            <a:xfrm>
              <a:off x="740" y="3602"/>
              <a:ext cx="2202"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40000"/>
                </a:spcBef>
              </a:pPr>
              <a:r>
                <a:rPr lang="en-AU" altLang="en-US" dirty="0">
                  <a:solidFill>
                    <a:srgbClr val="0000FF"/>
                  </a:solidFill>
                </a:rPr>
                <a:t>Highly contaminated (5)</a:t>
              </a:r>
            </a:p>
          </p:txBody>
        </p:sp>
      </p:grpSp>
      <p:grpSp>
        <p:nvGrpSpPr>
          <p:cNvPr id="3" name="Group 23">
            <a:extLst>
              <a:ext uri="{FF2B5EF4-FFF2-40B4-BE49-F238E27FC236}">
                <a16:creationId xmlns:a16="http://schemas.microsoft.com/office/drawing/2014/main" id="{6CC09399-8384-13BE-9BA0-04C84E2073D9}"/>
              </a:ext>
            </a:extLst>
          </p:cNvPr>
          <p:cNvGrpSpPr>
            <a:grpSpLocks/>
          </p:cNvGrpSpPr>
          <p:nvPr/>
        </p:nvGrpSpPr>
        <p:grpSpPr bwMode="auto">
          <a:xfrm>
            <a:off x="2457476" y="3734990"/>
            <a:ext cx="3962400" cy="875110"/>
            <a:chOff x="1113" y="2926"/>
            <a:chExt cx="3328" cy="735"/>
          </a:xfrm>
        </p:grpSpPr>
        <p:sp>
          <p:nvSpPr>
            <p:cNvPr id="1041" name="Freeform 15">
              <a:extLst>
                <a:ext uri="{FF2B5EF4-FFF2-40B4-BE49-F238E27FC236}">
                  <a16:creationId xmlns:a16="http://schemas.microsoft.com/office/drawing/2014/main" id="{F8404F02-E860-856A-7221-406B3F288205}"/>
                </a:ext>
              </a:extLst>
            </p:cNvPr>
            <p:cNvSpPr>
              <a:spLocks/>
            </p:cNvSpPr>
            <p:nvPr/>
          </p:nvSpPr>
          <p:spPr bwMode="auto">
            <a:xfrm>
              <a:off x="3327" y="3147"/>
              <a:ext cx="1114" cy="514"/>
            </a:xfrm>
            <a:custGeom>
              <a:avLst/>
              <a:gdLst>
                <a:gd name="T0" fmla="*/ 0 w 1114"/>
                <a:gd name="T1" fmla="*/ 166 h 514"/>
                <a:gd name="T2" fmla="*/ 543 w 1114"/>
                <a:gd name="T3" fmla="*/ 328 h 514"/>
                <a:gd name="T4" fmla="*/ 829 w 1114"/>
                <a:gd name="T5" fmla="*/ 504 h 514"/>
                <a:gd name="T6" fmla="*/ 1038 w 1114"/>
                <a:gd name="T7" fmla="*/ 390 h 514"/>
                <a:gd name="T8" fmla="*/ 1114 w 1114"/>
                <a:gd name="T9" fmla="*/ 0 h 514"/>
                <a:gd name="T10" fmla="*/ 0 60000 65536"/>
                <a:gd name="T11" fmla="*/ 0 60000 65536"/>
                <a:gd name="T12" fmla="*/ 0 60000 65536"/>
                <a:gd name="T13" fmla="*/ 0 60000 65536"/>
                <a:gd name="T14" fmla="*/ 0 60000 65536"/>
                <a:gd name="T15" fmla="*/ 0 w 1114"/>
                <a:gd name="T16" fmla="*/ 0 h 514"/>
                <a:gd name="T17" fmla="*/ 1114 w 1114"/>
                <a:gd name="T18" fmla="*/ 514 h 514"/>
              </a:gdLst>
              <a:ahLst/>
              <a:cxnLst>
                <a:cxn ang="T10">
                  <a:pos x="T0" y="T1"/>
                </a:cxn>
                <a:cxn ang="T11">
                  <a:pos x="T2" y="T3"/>
                </a:cxn>
                <a:cxn ang="T12">
                  <a:pos x="T4" y="T5"/>
                </a:cxn>
                <a:cxn ang="T13">
                  <a:pos x="T6" y="T7"/>
                </a:cxn>
                <a:cxn ang="T14">
                  <a:pos x="T8" y="T9"/>
                </a:cxn>
              </a:cxnLst>
              <a:rect l="T15" t="T16" r="T17" b="T18"/>
              <a:pathLst>
                <a:path w="1114" h="514">
                  <a:moveTo>
                    <a:pt x="0" y="166"/>
                  </a:moveTo>
                  <a:cubicBezTo>
                    <a:pt x="202" y="219"/>
                    <a:pt x="405" y="272"/>
                    <a:pt x="543" y="328"/>
                  </a:cubicBezTo>
                  <a:cubicBezTo>
                    <a:pt x="681" y="384"/>
                    <a:pt x="747" y="494"/>
                    <a:pt x="829" y="504"/>
                  </a:cubicBezTo>
                  <a:cubicBezTo>
                    <a:pt x="911" y="514"/>
                    <a:pt x="991" y="474"/>
                    <a:pt x="1038" y="390"/>
                  </a:cubicBezTo>
                  <a:cubicBezTo>
                    <a:pt x="1085" y="306"/>
                    <a:pt x="1099" y="153"/>
                    <a:pt x="1114" y="0"/>
                  </a:cubicBezTo>
                </a:path>
              </a:pathLst>
            </a:custGeom>
            <a:noFill/>
            <a:ln w="9525">
              <a:solidFill>
                <a:srgbClr val="FF9900"/>
              </a:solidFill>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1042" name="Text Box 21">
              <a:extLst>
                <a:ext uri="{FF2B5EF4-FFF2-40B4-BE49-F238E27FC236}">
                  <a16:creationId xmlns:a16="http://schemas.microsoft.com/office/drawing/2014/main" id="{FC2C442D-8D72-E370-93B0-01DC15EE9112}"/>
                </a:ext>
              </a:extLst>
            </p:cNvPr>
            <p:cNvSpPr txBox="1">
              <a:spLocks noChangeArrowheads="1"/>
            </p:cNvSpPr>
            <p:nvPr/>
          </p:nvSpPr>
          <p:spPr bwMode="auto">
            <a:xfrm>
              <a:off x="1113" y="2926"/>
              <a:ext cx="2600"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40000"/>
                </a:spcBef>
              </a:pPr>
              <a:r>
                <a:rPr lang="en-AU" altLang="en-US" dirty="0">
                  <a:solidFill>
                    <a:srgbClr val="FF9900"/>
                  </a:solidFill>
                </a:rPr>
                <a:t>Bailed &amp; uncontaminated (2)</a:t>
              </a:r>
            </a:p>
          </p:txBody>
        </p:sp>
      </p:grpSp>
      <p:grpSp>
        <p:nvGrpSpPr>
          <p:cNvPr id="4" name="Group 24">
            <a:extLst>
              <a:ext uri="{FF2B5EF4-FFF2-40B4-BE49-F238E27FC236}">
                <a16:creationId xmlns:a16="http://schemas.microsoft.com/office/drawing/2014/main" id="{A3836313-6FCC-F853-217D-B76D5F9B3A1E}"/>
              </a:ext>
            </a:extLst>
          </p:cNvPr>
          <p:cNvGrpSpPr>
            <a:grpSpLocks/>
          </p:cNvGrpSpPr>
          <p:nvPr/>
        </p:nvGrpSpPr>
        <p:grpSpPr bwMode="auto">
          <a:xfrm>
            <a:off x="2713435" y="3243264"/>
            <a:ext cx="3332559" cy="508398"/>
            <a:chOff x="1319" y="2724"/>
            <a:chExt cx="2799" cy="427"/>
          </a:xfrm>
        </p:grpSpPr>
        <p:sp>
          <p:nvSpPr>
            <p:cNvPr id="1039" name="Line 14">
              <a:extLst>
                <a:ext uri="{FF2B5EF4-FFF2-40B4-BE49-F238E27FC236}">
                  <a16:creationId xmlns:a16="http://schemas.microsoft.com/office/drawing/2014/main" id="{6C3DACAF-E511-9528-6516-7F36BBD79093}"/>
                </a:ext>
              </a:extLst>
            </p:cNvPr>
            <p:cNvSpPr>
              <a:spLocks noChangeShapeType="1"/>
            </p:cNvSpPr>
            <p:nvPr/>
          </p:nvSpPr>
          <p:spPr bwMode="auto">
            <a:xfrm>
              <a:off x="1771" y="3051"/>
              <a:ext cx="2347" cy="100"/>
            </a:xfrm>
            <a:prstGeom prst="line">
              <a:avLst/>
            </a:prstGeom>
            <a:noFill/>
            <a:ln w="9525">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AU" sz="1350"/>
            </a:p>
          </p:txBody>
        </p:sp>
        <p:sp>
          <p:nvSpPr>
            <p:cNvPr id="1040" name="Text Box 22">
              <a:extLst>
                <a:ext uri="{FF2B5EF4-FFF2-40B4-BE49-F238E27FC236}">
                  <a16:creationId xmlns:a16="http://schemas.microsoft.com/office/drawing/2014/main" id="{7E558F01-C30C-36FC-2DBD-3FBB4C145B0D}"/>
                </a:ext>
              </a:extLst>
            </p:cNvPr>
            <p:cNvSpPr txBox="1">
              <a:spLocks noChangeArrowheads="1"/>
            </p:cNvSpPr>
            <p:nvPr/>
          </p:nvSpPr>
          <p:spPr bwMode="auto">
            <a:xfrm>
              <a:off x="1319" y="2724"/>
              <a:ext cx="1114"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40000"/>
                </a:spcBef>
              </a:pPr>
              <a:r>
                <a:rPr lang="en-AU" altLang="en-US" dirty="0">
                  <a:solidFill>
                    <a:srgbClr val="FF3300"/>
                  </a:solidFill>
                </a:rPr>
                <a:t>Flowing (1)</a:t>
              </a:r>
            </a:p>
          </p:txBody>
        </p:sp>
      </p:grpSp>
      <p:cxnSp>
        <p:nvCxnSpPr>
          <p:cNvPr id="20" name="Straight Connector 19">
            <a:extLst>
              <a:ext uri="{FF2B5EF4-FFF2-40B4-BE49-F238E27FC236}">
                <a16:creationId xmlns:a16="http://schemas.microsoft.com/office/drawing/2014/main" id="{EFDFD2CE-B042-D53E-7C83-3ACF4B7938B8}"/>
              </a:ext>
            </a:extLst>
          </p:cNvPr>
          <p:cNvCxnSpPr/>
          <p:nvPr/>
        </p:nvCxnSpPr>
        <p:spPr>
          <a:xfrm rot="5400000" flipH="1" flipV="1">
            <a:off x="4988719" y="2366962"/>
            <a:ext cx="276225" cy="100013"/>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038" name="TextBox 21">
            <a:extLst>
              <a:ext uri="{FF2B5EF4-FFF2-40B4-BE49-F238E27FC236}">
                <a16:creationId xmlns:a16="http://schemas.microsoft.com/office/drawing/2014/main" id="{BD2053D9-CFBD-C4BD-56ED-3DAAC6700526}"/>
              </a:ext>
            </a:extLst>
          </p:cNvPr>
          <p:cNvSpPr txBox="1">
            <a:spLocks noChangeArrowheads="1"/>
          </p:cNvSpPr>
          <p:nvPr/>
        </p:nvSpPr>
        <p:spPr bwMode="auto">
          <a:xfrm>
            <a:off x="5110162" y="2346723"/>
            <a:ext cx="26161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AU" altLang="en-US" sz="1200">
                <a:solidFill>
                  <a:schemeClr val="bg1"/>
                </a:solidFill>
                <a:latin typeface="Times New Roman" panose="02020603050405020304" pitchFamily="18" charset="0"/>
                <a:cs typeface="Times New Roman" panose="02020603050405020304" pitchFamily="18" charset="0"/>
              </a:rPr>
              <a:t>5</a:t>
            </a:r>
          </a:p>
        </p:txBody>
      </p:sp>
      <p:sp>
        <p:nvSpPr>
          <p:cNvPr id="5" name="TextBox 4">
            <a:extLst>
              <a:ext uri="{FF2B5EF4-FFF2-40B4-BE49-F238E27FC236}">
                <a16:creationId xmlns:a16="http://schemas.microsoft.com/office/drawing/2014/main" id="{89240413-AD1D-CF53-2EEC-BD3DD6D5D1DD}"/>
              </a:ext>
            </a:extLst>
          </p:cNvPr>
          <p:cNvSpPr txBox="1"/>
          <p:nvPr/>
        </p:nvSpPr>
        <p:spPr>
          <a:xfrm>
            <a:off x="2789530" y="4657964"/>
            <a:ext cx="2211457" cy="369332"/>
          </a:xfrm>
          <a:prstGeom prst="rect">
            <a:avLst/>
          </a:prstGeom>
          <a:noFill/>
        </p:spPr>
        <p:txBody>
          <a:bodyPr wrap="square" rtlCol="0">
            <a:spAutoFit/>
          </a:bodyPr>
          <a:lstStyle/>
          <a:p>
            <a:r>
              <a:rPr lang="en-AU" dirty="0">
                <a:solidFill>
                  <a:schemeClr val="bg1"/>
                </a:solidFill>
              </a:rPr>
              <a:t>This now goes to 6</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a:extLst>
              <a:ext uri="{FF2B5EF4-FFF2-40B4-BE49-F238E27FC236}">
                <a16:creationId xmlns:a16="http://schemas.microsoft.com/office/drawing/2014/main" id="{4A201B44-7B11-BD41-CF1D-8306ACCE69BB}"/>
              </a:ext>
            </a:extLst>
          </p:cNvPr>
          <p:cNvSpPr>
            <a:spLocks noGrp="1" noChangeArrowheads="1"/>
          </p:cNvSpPr>
          <p:nvPr>
            <p:ph idx="1"/>
          </p:nvPr>
        </p:nvSpPr>
        <p:spPr>
          <a:xfrm>
            <a:off x="251522" y="828547"/>
            <a:ext cx="8640958" cy="3574285"/>
          </a:xfrm>
          <a:noFill/>
        </p:spPr>
        <p:txBody>
          <a:bodyPr/>
          <a:lstStyle/>
          <a:p>
            <a:r>
              <a:rPr lang="en-AU" altLang="en-US" sz="1800" dirty="0"/>
              <a:t>Removed 4 and 5 from mapping</a:t>
            </a:r>
          </a:p>
        </p:txBody>
      </p:sp>
      <p:sp>
        <p:nvSpPr>
          <p:cNvPr id="9218" name="Rectangle 2">
            <a:extLst>
              <a:ext uri="{FF2B5EF4-FFF2-40B4-BE49-F238E27FC236}">
                <a16:creationId xmlns:a16="http://schemas.microsoft.com/office/drawing/2014/main" id="{D4D402C4-AB65-9AF5-40C1-053B2DF71377}"/>
              </a:ext>
            </a:extLst>
          </p:cNvPr>
          <p:cNvSpPr>
            <a:spLocks noGrp="1" noChangeArrowheads="1"/>
          </p:cNvSpPr>
          <p:nvPr>
            <p:ph type="title"/>
          </p:nvPr>
        </p:nvSpPr>
        <p:spPr/>
        <p:txBody>
          <a:bodyPr/>
          <a:lstStyle/>
          <a:p>
            <a:r>
              <a:rPr lang="en-AU" altLang="en-US" sz="2700"/>
              <a:t>Culling contaminated data</a:t>
            </a:r>
          </a:p>
        </p:txBody>
      </p:sp>
      <p:pic>
        <p:nvPicPr>
          <p:cNvPr id="9220" name="Picture 4">
            <a:extLst>
              <a:ext uri="{FF2B5EF4-FFF2-40B4-BE49-F238E27FC236}">
                <a16:creationId xmlns:a16="http://schemas.microsoft.com/office/drawing/2014/main" id="{E7BF9179-5EED-D3C4-C135-A9D88308B2D5}"/>
              </a:ext>
            </a:extLst>
          </p:cNvPr>
          <p:cNvPicPr>
            <a:picLocks noChangeAspect="1" noChangeArrowheads="1"/>
          </p:cNvPicPr>
          <p:nvPr/>
        </p:nvPicPr>
        <p:blipFill>
          <a:blip r:embed="rId2" cstate="hqprint">
            <a:extLst>
              <a:ext uri="{28A0092B-C50C-407E-A947-70E740481C1C}">
                <a14:useLocalDpi xmlns:a14="http://schemas.microsoft.com/office/drawing/2010/main"/>
              </a:ext>
            </a:extLst>
          </a:blip>
          <a:srcRect b="43210"/>
          <a:stretch>
            <a:fillRect/>
          </a:stretch>
        </p:blipFill>
        <p:spPr bwMode="auto">
          <a:xfrm>
            <a:off x="4873228" y="3875485"/>
            <a:ext cx="728663"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1" name="Picture 5">
            <a:extLst>
              <a:ext uri="{FF2B5EF4-FFF2-40B4-BE49-F238E27FC236}">
                <a16:creationId xmlns:a16="http://schemas.microsoft.com/office/drawing/2014/main" id="{ACCFC6E6-D4F4-84DE-754C-71A51B418EC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601891" y="1034653"/>
            <a:ext cx="2252663" cy="3613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2" name="Picture 6">
            <a:extLst>
              <a:ext uri="{FF2B5EF4-FFF2-40B4-BE49-F238E27FC236}">
                <a16:creationId xmlns:a16="http://schemas.microsoft.com/office/drawing/2014/main" id="{6D6105F9-CAB6-F741-C462-742668D2141E}"/>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401366" y="1138238"/>
            <a:ext cx="4407694" cy="2737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2" name="Rectangle 4">
            <a:extLst>
              <a:ext uri="{FF2B5EF4-FFF2-40B4-BE49-F238E27FC236}">
                <a16:creationId xmlns:a16="http://schemas.microsoft.com/office/drawing/2014/main" id="{32AEE96F-40ED-766D-D066-43E110D4636D}"/>
              </a:ext>
            </a:extLst>
          </p:cNvPr>
          <p:cNvSpPr>
            <a:spLocks noGrp="1" noChangeArrowheads="1"/>
          </p:cNvSpPr>
          <p:nvPr>
            <p:ph idx="1"/>
          </p:nvPr>
        </p:nvSpPr>
        <p:spPr/>
        <p:txBody>
          <a:bodyPr>
            <a:normAutofit lnSpcReduction="10000"/>
          </a:bodyPr>
          <a:lstStyle/>
          <a:p>
            <a:pPr eaLnBrk="1" hangingPunct="1"/>
            <a:r>
              <a:rPr lang="en-AU" altLang="en-US" sz="1800" dirty="0"/>
              <a:t>Elements scaled: 0 -1, using 1</a:t>
            </a:r>
            <a:r>
              <a:rPr lang="en-AU" altLang="en-US" sz="1800" baseline="30000" dirty="0"/>
              <a:t>st</a:t>
            </a:r>
            <a:r>
              <a:rPr lang="en-AU" altLang="en-US" sz="1800" dirty="0"/>
              <a:t> and 99</a:t>
            </a:r>
            <a:r>
              <a:rPr lang="en-AU" altLang="en-US" sz="1800" baseline="30000" dirty="0"/>
              <a:t>th</a:t>
            </a:r>
            <a:r>
              <a:rPr lang="en-AU" altLang="en-US" sz="1800" dirty="0"/>
              <a:t> percentile of the data</a:t>
            </a:r>
          </a:p>
          <a:p>
            <a:pPr eaLnBrk="1" hangingPunct="1">
              <a:spcBef>
                <a:spcPct val="40000"/>
              </a:spcBef>
            </a:pPr>
            <a:r>
              <a:rPr lang="en-US" altLang="en-US" sz="1800" dirty="0"/>
              <a:t>Lithology Index (V, Cr, U)</a:t>
            </a:r>
          </a:p>
          <a:p>
            <a:pPr eaLnBrk="1" hangingPunct="1">
              <a:spcBef>
                <a:spcPct val="40000"/>
              </a:spcBef>
            </a:pPr>
            <a:r>
              <a:rPr lang="en-US" altLang="en-US" sz="1800" dirty="0"/>
              <a:t>Various exploration indices:</a:t>
            </a:r>
          </a:p>
          <a:p>
            <a:pPr eaLnBrk="1" hangingPunct="1">
              <a:spcBef>
                <a:spcPct val="40000"/>
              </a:spcBef>
            </a:pPr>
            <a:r>
              <a:rPr lang="en-US" altLang="en-US" sz="1800" dirty="0"/>
              <a:t>Sulfide deposits (Ni, VMS):</a:t>
            </a:r>
          </a:p>
          <a:p>
            <a:pPr lvl="1" eaLnBrk="1" hangingPunct="1">
              <a:spcBef>
                <a:spcPct val="40000"/>
              </a:spcBef>
            </a:pPr>
            <a:r>
              <a:rPr lang="en-US" altLang="en-US" sz="1400" dirty="0" err="1"/>
              <a:t>FeS</a:t>
            </a:r>
            <a:r>
              <a:rPr lang="en-US" altLang="en-US" sz="1400" dirty="0"/>
              <a:t> index = </a:t>
            </a:r>
            <a:r>
              <a:rPr lang="en-US" altLang="en-US" sz="1400" dirty="0" err="1"/>
              <a:t>pH-Eh+Fe+Mn</a:t>
            </a:r>
            <a:endParaRPr lang="en-US" altLang="en-US" sz="1400" dirty="0"/>
          </a:p>
          <a:p>
            <a:pPr lvl="1" eaLnBrk="1" hangingPunct="1">
              <a:spcBef>
                <a:spcPct val="40000"/>
              </a:spcBef>
            </a:pPr>
            <a:r>
              <a:rPr lang="en-US" altLang="en-US" sz="1400" dirty="0" err="1"/>
              <a:t>AcidS</a:t>
            </a:r>
            <a:r>
              <a:rPr lang="en-US" altLang="en-US" sz="1400" dirty="0"/>
              <a:t> index = </a:t>
            </a:r>
            <a:r>
              <a:rPr lang="en-US" altLang="en-US" sz="1400" dirty="0" err="1"/>
              <a:t>Mo+Ba+Li+Al</a:t>
            </a:r>
            <a:endParaRPr lang="en-US" altLang="en-US" sz="1400" dirty="0"/>
          </a:p>
          <a:p>
            <a:pPr lvl="1" eaLnBrk="1" hangingPunct="1">
              <a:spcBef>
                <a:spcPct val="40000"/>
              </a:spcBef>
            </a:pPr>
            <a:r>
              <a:rPr lang="en-US" altLang="en-US" sz="1400" dirty="0"/>
              <a:t>Ni Min index = </a:t>
            </a:r>
            <a:r>
              <a:rPr lang="en-US" altLang="en-US" sz="1400" dirty="0" err="1"/>
              <a:t>Ni+Co+W+Pt</a:t>
            </a:r>
            <a:endParaRPr lang="en-US" altLang="en-US" sz="1400" dirty="0"/>
          </a:p>
          <a:p>
            <a:pPr lvl="1" eaLnBrk="1" hangingPunct="1">
              <a:spcBef>
                <a:spcPct val="40000"/>
              </a:spcBef>
            </a:pPr>
            <a:r>
              <a:rPr lang="en-US" altLang="en-US" sz="1400" dirty="0"/>
              <a:t>Ni Min – </a:t>
            </a:r>
            <a:r>
              <a:rPr lang="en-US" altLang="en-US" sz="1400" dirty="0" err="1"/>
              <a:t>FeS</a:t>
            </a:r>
            <a:endParaRPr lang="en-US" altLang="en-US" sz="1400" dirty="0"/>
          </a:p>
          <a:p>
            <a:pPr lvl="1" eaLnBrk="1" hangingPunct="1">
              <a:spcBef>
                <a:spcPct val="40000"/>
              </a:spcBef>
            </a:pPr>
            <a:r>
              <a:rPr lang="en-US" altLang="en-US" sz="1400" dirty="0"/>
              <a:t>Ni Min – </a:t>
            </a:r>
            <a:r>
              <a:rPr lang="en-US" altLang="en-US" sz="1400" dirty="0" err="1"/>
              <a:t>AcidS</a:t>
            </a:r>
            <a:endParaRPr lang="en-US" altLang="en-US" sz="1400" dirty="0"/>
          </a:p>
          <a:p>
            <a:pPr eaLnBrk="1" hangingPunct="1">
              <a:spcBef>
                <a:spcPct val="40000"/>
              </a:spcBef>
            </a:pPr>
            <a:r>
              <a:rPr lang="en-US" altLang="en-US" sz="1800" dirty="0"/>
              <a:t>Au Min index = </a:t>
            </a:r>
            <a:r>
              <a:rPr lang="en-US" altLang="en-US" sz="1800" dirty="0" err="1"/>
              <a:t>Au+Ag+As</a:t>
            </a:r>
            <a:r>
              <a:rPr lang="en-US" altLang="en-US" sz="1800" dirty="0"/>
              <a:t> (also used (</a:t>
            </a:r>
            <a:r>
              <a:rPr lang="en-US" altLang="en-US" sz="1800" dirty="0" err="1"/>
              <a:t>As+Bi</a:t>
            </a:r>
            <a:r>
              <a:rPr lang="en-US" altLang="en-US" sz="1800" dirty="0"/>
              <a:t>)/2)</a:t>
            </a:r>
          </a:p>
          <a:p>
            <a:pPr eaLnBrk="1" hangingPunct="1">
              <a:spcBef>
                <a:spcPct val="40000"/>
              </a:spcBef>
            </a:pPr>
            <a:r>
              <a:rPr lang="en-US" altLang="en-US" sz="1800" dirty="0"/>
              <a:t>NO</a:t>
            </a:r>
            <a:r>
              <a:rPr lang="en-US" altLang="en-US" sz="1800" baseline="-25000" dirty="0"/>
              <a:t>3</a:t>
            </a:r>
            <a:r>
              <a:rPr lang="en-US" altLang="en-US" sz="1800" dirty="0"/>
              <a:t> and SO</a:t>
            </a:r>
            <a:r>
              <a:rPr lang="en-US" altLang="en-US" sz="1800" baseline="-25000" dirty="0"/>
              <a:t>4</a:t>
            </a:r>
            <a:r>
              <a:rPr lang="en-US" altLang="en-US" sz="1800" dirty="0"/>
              <a:t> excess and depletion based on ratios with Cl or Br</a:t>
            </a:r>
          </a:p>
          <a:p>
            <a:pPr eaLnBrk="1" hangingPunct="1">
              <a:spcBef>
                <a:spcPct val="40000"/>
              </a:spcBef>
            </a:pPr>
            <a:r>
              <a:rPr lang="en-US" altLang="en-US" sz="1800" dirty="0"/>
              <a:t>Mineral Saturation calculated using GWB (most useful for Uranium)</a:t>
            </a:r>
          </a:p>
          <a:p>
            <a:pPr eaLnBrk="1" hangingPunct="1"/>
            <a:endParaRPr lang="en-AU" altLang="en-US" sz="1800" dirty="0">
              <a:solidFill>
                <a:srgbClr val="000099"/>
              </a:solidFill>
            </a:endParaRPr>
          </a:p>
        </p:txBody>
      </p:sp>
      <p:sp>
        <p:nvSpPr>
          <p:cNvPr id="12290" name="Rectangle 3">
            <a:extLst>
              <a:ext uri="{FF2B5EF4-FFF2-40B4-BE49-F238E27FC236}">
                <a16:creationId xmlns:a16="http://schemas.microsoft.com/office/drawing/2014/main" id="{2A1107AB-7A39-83BC-174C-0BBC86AA01EB}"/>
              </a:ext>
            </a:extLst>
          </p:cNvPr>
          <p:cNvSpPr>
            <a:spLocks noGrp="1" noChangeArrowheads="1"/>
          </p:cNvSpPr>
          <p:nvPr>
            <p:ph type="title"/>
          </p:nvPr>
        </p:nvSpPr>
        <p:spPr/>
        <p:txBody>
          <a:bodyPr/>
          <a:lstStyle/>
          <a:p>
            <a:pPr eaLnBrk="1" hangingPunct="1"/>
            <a:r>
              <a:rPr lang="en-AU" altLang="en-US"/>
              <a:t>Element index creation</a:t>
            </a:r>
          </a:p>
        </p:txBody>
      </p:sp>
      <p:grpSp>
        <p:nvGrpSpPr>
          <p:cNvPr id="12291" name="Group 8">
            <a:extLst>
              <a:ext uri="{FF2B5EF4-FFF2-40B4-BE49-F238E27FC236}">
                <a16:creationId xmlns:a16="http://schemas.microsoft.com/office/drawing/2014/main" id="{C1BE61AD-D171-BE10-A4A4-1A3E6FCA941B}"/>
              </a:ext>
            </a:extLst>
          </p:cNvPr>
          <p:cNvGrpSpPr>
            <a:grpSpLocks/>
          </p:cNvGrpSpPr>
          <p:nvPr/>
        </p:nvGrpSpPr>
        <p:grpSpPr bwMode="auto">
          <a:xfrm>
            <a:off x="6097657" y="1217543"/>
            <a:ext cx="2876965" cy="2734089"/>
            <a:chOff x="744" y="1741"/>
            <a:chExt cx="3880" cy="2431"/>
          </a:xfrm>
        </p:grpSpPr>
        <p:pic>
          <p:nvPicPr>
            <p:cNvPr id="12294" name="Picture 2">
              <a:extLst>
                <a:ext uri="{FF2B5EF4-FFF2-40B4-BE49-F238E27FC236}">
                  <a16:creationId xmlns:a16="http://schemas.microsoft.com/office/drawing/2014/main" id="{0E7090C1-33B4-1A9E-A539-D43E1B1D4602}"/>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44" y="1741"/>
              <a:ext cx="3880" cy="2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5" name="Line 5">
              <a:extLst>
                <a:ext uri="{FF2B5EF4-FFF2-40B4-BE49-F238E27FC236}">
                  <a16:creationId xmlns:a16="http://schemas.microsoft.com/office/drawing/2014/main" id="{E8D61DD5-8022-3D2A-F1F1-C84777B220E5}"/>
                </a:ext>
              </a:extLst>
            </p:cNvPr>
            <p:cNvSpPr>
              <a:spLocks noChangeShapeType="1"/>
            </p:cNvSpPr>
            <p:nvPr/>
          </p:nvSpPr>
          <p:spPr bwMode="auto">
            <a:xfrm flipH="1">
              <a:off x="2227" y="1910"/>
              <a:ext cx="2212" cy="200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AU" sz="1350"/>
            </a:p>
          </p:txBody>
        </p:sp>
        <p:sp>
          <p:nvSpPr>
            <p:cNvPr id="12296" name="Text Box 6">
              <a:extLst>
                <a:ext uri="{FF2B5EF4-FFF2-40B4-BE49-F238E27FC236}">
                  <a16:creationId xmlns:a16="http://schemas.microsoft.com/office/drawing/2014/main" id="{530BA6B0-E6FD-C633-ABA5-968E2577D931}"/>
                </a:ext>
              </a:extLst>
            </p:cNvPr>
            <p:cNvSpPr txBox="1">
              <a:spLocks noChangeArrowheads="1"/>
            </p:cNvSpPr>
            <p:nvPr/>
          </p:nvSpPr>
          <p:spPr bwMode="auto">
            <a:xfrm>
              <a:off x="2026" y="3592"/>
              <a:ext cx="211"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AU" altLang="en-US" sz="1050"/>
                <a:t>0</a:t>
              </a:r>
            </a:p>
          </p:txBody>
        </p:sp>
        <p:sp>
          <p:nvSpPr>
            <p:cNvPr id="12297" name="Text Box 7">
              <a:extLst>
                <a:ext uri="{FF2B5EF4-FFF2-40B4-BE49-F238E27FC236}">
                  <a16:creationId xmlns:a16="http://schemas.microsoft.com/office/drawing/2014/main" id="{9E606461-044F-7A41-35C3-6CB60C14B07B}"/>
                </a:ext>
              </a:extLst>
            </p:cNvPr>
            <p:cNvSpPr txBox="1">
              <a:spLocks noChangeArrowheads="1"/>
            </p:cNvSpPr>
            <p:nvPr/>
          </p:nvSpPr>
          <p:spPr bwMode="auto">
            <a:xfrm>
              <a:off x="3918" y="1858"/>
              <a:ext cx="211"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AU" altLang="en-US" sz="1050"/>
                <a:t>1</a:t>
              </a:r>
            </a:p>
          </p:txBody>
        </p:sp>
      </p:gr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C71B9D3-6171-54AD-8B6F-F3D80762783B}"/>
              </a:ext>
            </a:extLst>
          </p:cNvPr>
          <p:cNvSpPr>
            <a:spLocks noGrp="1"/>
          </p:cNvSpPr>
          <p:nvPr>
            <p:ph type="body" sz="quarter" idx="10"/>
          </p:nvPr>
        </p:nvSpPr>
        <p:spPr/>
        <p:txBody>
          <a:bodyPr/>
          <a:lstStyle/>
          <a:p>
            <a:r>
              <a:rPr lang="en-AU" dirty="0"/>
              <a:t>Lunch</a:t>
            </a:r>
          </a:p>
        </p:txBody>
      </p:sp>
    </p:spTree>
    <p:extLst>
      <p:ext uri="{BB962C8B-B14F-4D97-AF65-F5344CB8AC3E}">
        <p14:creationId xmlns:p14="http://schemas.microsoft.com/office/powerpoint/2010/main" val="17477864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F4C45BA-F74A-FA19-77D3-E573677951D9}"/>
              </a:ext>
            </a:extLst>
          </p:cNvPr>
          <p:cNvSpPr>
            <a:spLocks noGrp="1"/>
          </p:cNvSpPr>
          <p:nvPr>
            <p:ph idx="1"/>
          </p:nvPr>
        </p:nvSpPr>
        <p:spPr>
          <a:xfrm>
            <a:off x="251522" y="1369358"/>
            <a:ext cx="5857047" cy="3574285"/>
          </a:xfrm>
        </p:spPr>
        <p:txBody>
          <a:bodyPr>
            <a:normAutofit/>
          </a:bodyPr>
          <a:lstStyle/>
          <a:p>
            <a:pPr algn="l" fontAlgn="base">
              <a:buFont typeface="Arial" panose="020B0604020202020204" pitchFamily="34" charset="0"/>
              <a:buChar char="•"/>
            </a:pPr>
            <a:r>
              <a:rPr lang="en-AU" sz="2000" b="0" i="0" dirty="0">
                <a:effectLst/>
                <a:latin typeface="inherit"/>
              </a:rPr>
              <a:t>What can it tell you about geology under cover, its strengths and weaknesses</a:t>
            </a:r>
          </a:p>
          <a:p>
            <a:pPr algn="l" fontAlgn="base">
              <a:buFont typeface="Arial" panose="020B0604020202020204" pitchFamily="34" charset="0"/>
              <a:buChar char="•"/>
            </a:pPr>
            <a:r>
              <a:rPr lang="en-AU" sz="2000" b="0" i="0" dirty="0">
                <a:effectLst/>
                <a:latin typeface="inherit"/>
              </a:rPr>
              <a:t>Targeting mineral systems at regional and camp scales</a:t>
            </a:r>
          </a:p>
          <a:p>
            <a:pPr algn="l" fontAlgn="base">
              <a:buFont typeface="Arial" panose="020B0604020202020204" pitchFamily="34" charset="0"/>
              <a:buChar char="•"/>
            </a:pPr>
            <a:r>
              <a:rPr lang="en-AU" sz="2000" b="0" i="0" dirty="0">
                <a:effectLst/>
                <a:latin typeface="inherit"/>
              </a:rPr>
              <a:t>How to collect consistent samples and the tools we can provide</a:t>
            </a:r>
          </a:p>
          <a:p>
            <a:pPr algn="l" fontAlgn="base">
              <a:buFont typeface="Arial" panose="020B0604020202020204" pitchFamily="34" charset="0"/>
              <a:buChar char="•"/>
            </a:pPr>
            <a:r>
              <a:rPr lang="en-AU" sz="2000" b="0" i="0" dirty="0">
                <a:effectLst/>
                <a:latin typeface="inherit"/>
              </a:rPr>
              <a:t>What laboratory analyses are required and at what detection limits</a:t>
            </a:r>
          </a:p>
          <a:p>
            <a:pPr algn="l" fontAlgn="base">
              <a:buFont typeface="Arial" panose="020B0604020202020204" pitchFamily="34" charset="0"/>
              <a:buChar char="•"/>
            </a:pPr>
            <a:r>
              <a:rPr lang="en-AU" sz="2000" b="0" i="0" dirty="0">
                <a:effectLst/>
                <a:latin typeface="inherit"/>
              </a:rPr>
              <a:t>How to check your data (QA/QC)</a:t>
            </a:r>
          </a:p>
          <a:p>
            <a:pPr algn="l" fontAlgn="base">
              <a:buFont typeface="Arial" panose="020B0604020202020204" pitchFamily="34" charset="0"/>
              <a:buChar char="•"/>
            </a:pPr>
            <a:r>
              <a:rPr lang="en-AU" sz="2000" b="0" i="0" dirty="0">
                <a:effectLst/>
                <a:latin typeface="inherit"/>
              </a:rPr>
              <a:t>How to process data with XT Hydro</a:t>
            </a:r>
          </a:p>
          <a:p>
            <a:pPr algn="l" fontAlgn="base">
              <a:buFont typeface="Arial" panose="020B0604020202020204" pitchFamily="34" charset="0"/>
              <a:buChar char="•"/>
            </a:pPr>
            <a:r>
              <a:rPr lang="en-AU" sz="2000" b="0" i="0" dirty="0">
                <a:effectLst/>
                <a:latin typeface="inherit"/>
              </a:rPr>
              <a:t>How to interpret your data within the regional context and tips for targeting</a:t>
            </a:r>
          </a:p>
          <a:p>
            <a:endParaRPr lang="en-AU" sz="2000" dirty="0"/>
          </a:p>
        </p:txBody>
      </p:sp>
      <p:sp>
        <p:nvSpPr>
          <p:cNvPr id="3" name="Title 2">
            <a:extLst>
              <a:ext uri="{FF2B5EF4-FFF2-40B4-BE49-F238E27FC236}">
                <a16:creationId xmlns:a16="http://schemas.microsoft.com/office/drawing/2014/main" id="{17BEDCB0-15C8-41F5-1FC3-0984C96CA592}"/>
              </a:ext>
            </a:extLst>
          </p:cNvPr>
          <p:cNvSpPr>
            <a:spLocks noGrp="1"/>
          </p:cNvSpPr>
          <p:nvPr>
            <p:ph type="title"/>
          </p:nvPr>
        </p:nvSpPr>
        <p:spPr/>
        <p:txBody>
          <a:bodyPr/>
          <a:lstStyle/>
          <a:p>
            <a:r>
              <a:rPr lang="en-AU" dirty="0"/>
              <a:t>Introduction to hydrogeochemistry</a:t>
            </a:r>
          </a:p>
        </p:txBody>
      </p:sp>
      <p:pic>
        <p:nvPicPr>
          <p:cNvPr id="4" name="Picture 3" descr="A picture containing transport, old, crane&#10;&#10;Description automatically generated">
            <a:extLst>
              <a:ext uri="{FF2B5EF4-FFF2-40B4-BE49-F238E27FC236}">
                <a16:creationId xmlns:a16="http://schemas.microsoft.com/office/drawing/2014/main" id="{CF33852D-069F-DDDA-4D15-2E771AF35076}"/>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rot="5400000">
            <a:off x="5649748" y="1649248"/>
            <a:ext cx="3993430" cy="2995073"/>
          </a:xfrm>
          <a:prstGeom prst="rect">
            <a:avLst/>
          </a:prstGeom>
        </p:spPr>
      </p:pic>
    </p:spTree>
    <p:extLst>
      <p:ext uri="{BB962C8B-B14F-4D97-AF65-F5344CB8AC3E}">
        <p14:creationId xmlns:p14="http://schemas.microsoft.com/office/powerpoint/2010/main" val="341189010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FF35CF41-E609-8A91-ED69-2FB08D1F40B7}"/>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4572001" y="553319"/>
            <a:ext cx="4572000" cy="3777862"/>
          </a:xfrm>
          <a:prstGeom prst="rect">
            <a:avLst/>
          </a:prstGeom>
        </p:spPr>
      </p:pic>
      <p:graphicFrame>
        <p:nvGraphicFramePr>
          <p:cNvPr id="16" name="Diagram 15">
            <a:extLst>
              <a:ext uri="{FF2B5EF4-FFF2-40B4-BE49-F238E27FC236}">
                <a16:creationId xmlns:a16="http://schemas.microsoft.com/office/drawing/2014/main" id="{E0912BC2-29CC-64A2-4024-E81F7B208A19}"/>
              </a:ext>
            </a:extLst>
          </p:cNvPr>
          <p:cNvGraphicFramePr/>
          <p:nvPr/>
        </p:nvGraphicFramePr>
        <p:xfrm>
          <a:off x="4788024" y="195486"/>
          <a:ext cx="4248472" cy="47525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3" name="Graphic 22">
            <a:extLst>
              <a:ext uri="{FF2B5EF4-FFF2-40B4-BE49-F238E27FC236}">
                <a16:creationId xmlns:a16="http://schemas.microsoft.com/office/drawing/2014/main" id="{439755DF-B43E-9C81-D99D-96C6C1FF5376}"/>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4932040" y="2283718"/>
            <a:ext cx="1511322" cy="463270"/>
          </a:xfrm>
          <a:prstGeom prst="rect">
            <a:avLst/>
          </a:prstGeom>
        </p:spPr>
      </p:pic>
      <p:pic>
        <p:nvPicPr>
          <p:cNvPr id="36" name="Graphic 35">
            <a:extLst>
              <a:ext uri="{FF2B5EF4-FFF2-40B4-BE49-F238E27FC236}">
                <a16:creationId xmlns:a16="http://schemas.microsoft.com/office/drawing/2014/main" id="{6861F4BC-D208-AEDB-2CDE-4865C395B56A}"/>
              </a:ext>
            </a:extLst>
          </p:cNvPr>
          <p:cNvPicPr>
            <a:picLocks noChangeAspect="1"/>
          </p:cNvPicPr>
          <p:nvPr/>
        </p:nvPicPr>
        <p:blipFill>
          <a:blip r:embed="rId10">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1001968" y="595857"/>
            <a:ext cx="2235256" cy="685179"/>
          </a:xfrm>
          <a:prstGeom prst="rect">
            <a:avLst/>
          </a:prstGeom>
        </p:spPr>
      </p:pic>
      <p:graphicFrame>
        <p:nvGraphicFramePr>
          <p:cNvPr id="47" name="Diagram 46">
            <a:extLst>
              <a:ext uri="{FF2B5EF4-FFF2-40B4-BE49-F238E27FC236}">
                <a16:creationId xmlns:a16="http://schemas.microsoft.com/office/drawing/2014/main" id="{DC918008-AD4E-EDE1-8B08-C3084F0FE43A}"/>
              </a:ext>
            </a:extLst>
          </p:cNvPr>
          <p:cNvGraphicFramePr/>
          <p:nvPr/>
        </p:nvGraphicFramePr>
        <p:xfrm>
          <a:off x="-29545" y="1918798"/>
          <a:ext cx="4622133" cy="3029216"/>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
        <p:nvSpPr>
          <p:cNvPr id="50" name="TextBox 49">
            <a:extLst>
              <a:ext uri="{FF2B5EF4-FFF2-40B4-BE49-F238E27FC236}">
                <a16:creationId xmlns:a16="http://schemas.microsoft.com/office/drawing/2014/main" id="{1E8157A2-E2A8-4F0C-8D74-D7F29EF05982}"/>
              </a:ext>
            </a:extLst>
          </p:cNvPr>
          <p:cNvSpPr txBox="1"/>
          <p:nvPr/>
        </p:nvSpPr>
        <p:spPr>
          <a:xfrm>
            <a:off x="168142" y="1262539"/>
            <a:ext cx="4527510" cy="584775"/>
          </a:xfrm>
          <a:prstGeom prst="rect">
            <a:avLst/>
          </a:prstGeom>
          <a:noFill/>
        </p:spPr>
        <p:txBody>
          <a:bodyPr wrap="square" rtlCol="0">
            <a:spAutoFit/>
          </a:bodyPr>
          <a:lstStyle/>
          <a:p>
            <a:pPr algn="ctr"/>
            <a:r>
              <a:rPr lang="en-AU" sz="1600" i="1"/>
              <a:t>Multi-element indices and element ratios from </a:t>
            </a:r>
            <a:r>
              <a:rPr lang="en-AU" sz="1600" i="1" err="1"/>
              <a:t>hydrogeochemistry</a:t>
            </a:r>
            <a:r>
              <a:rPr lang="en-AU" sz="1600" i="1"/>
              <a:t> data.</a:t>
            </a:r>
          </a:p>
        </p:txBody>
      </p:sp>
    </p:spTree>
    <p:extLst>
      <p:ext uri="{BB962C8B-B14F-4D97-AF65-F5344CB8AC3E}">
        <p14:creationId xmlns:p14="http://schemas.microsoft.com/office/powerpoint/2010/main" val="260059270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698B066B-2015-425C-9ED7-C0D90A67714C}"/>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411760" y="1078607"/>
            <a:ext cx="4032448" cy="1008112"/>
          </a:xfrm>
          <a:prstGeom prst="rect">
            <a:avLst/>
          </a:prstGeom>
        </p:spPr>
      </p:pic>
      <p:graphicFrame>
        <p:nvGraphicFramePr>
          <p:cNvPr id="8" name="Diagram 7">
            <a:extLst>
              <a:ext uri="{FF2B5EF4-FFF2-40B4-BE49-F238E27FC236}">
                <a16:creationId xmlns:a16="http://schemas.microsoft.com/office/drawing/2014/main" id="{596AE389-F6FC-419E-831D-9559C6977AC4}"/>
              </a:ext>
            </a:extLst>
          </p:cNvPr>
          <p:cNvGraphicFramePr/>
          <p:nvPr>
            <p:extLst>
              <p:ext uri="{D42A27DB-BD31-4B8C-83A1-F6EECF244321}">
                <p14:modId xmlns:p14="http://schemas.microsoft.com/office/powerpoint/2010/main" val="1462284679"/>
              </p:ext>
            </p:extLst>
          </p:nvPr>
        </p:nvGraphicFramePr>
        <p:xfrm>
          <a:off x="1783244" y="2715766"/>
          <a:ext cx="5289480" cy="54648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 name="Picture 3" descr="Logo&#10;&#10;Description automatically generated">
            <a:extLst>
              <a:ext uri="{FF2B5EF4-FFF2-40B4-BE49-F238E27FC236}">
                <a16:creationId xmlns:a16="http://schemas.microsoft.com/office/drawing/2014/main" id="{A56CCE10-1806-4C3F-98F5-AD99C5DAF332}"/>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4313680" y="3812311"/>
            <a:ext cx="1514030" cy="357996"/>
          </a:xfrm>
          <a:prstGeom prst="rect">
            <a:avLst/>
          </a:prstGeom>
        </p:spPr>
      </p:pic>
      <p:cxnSp>
        <p:nvCxnSpPr>
          <p:cNvPr id="3" name="Straight Connector 2">
            <a:extLst>
              <a:ext uri="{FF2B5EF4-FFF2-40B4-BE49-F238E27FC236}">
                <a16:creationId xmlns:a16="http://schemas.microsoft.com/office/drawing/2014/main" id="{EDDE481E-93C6-47F0-882F-E456F11E0511}"/>
              </a:ext>
            </a:extLst>
          </p:cNvPr>
          <p:cNvCxnSpPr>
            <a:cxnSpLocks/>
            <a:endCxn id="4" idx="0"/>
          </p:cNvCxnSpPr>
          <p:nvPr/>
        </p:nvCxnSpPr>
        <p:spPr>
          <a:xfrm>
            <a:off x="5070695" y="3276537"/>
            <a:ext cx="0" cy="535774"/>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C968525D-7379-5C28-5D74-B5DDF65C4C29}"/>
              </a:ext>
            </a:extLst>
          </p:cNvPr>
          <p:cNvSpPr txBox="1"/>
          <p:nvPr/>
        </p:nvSpPr>
        <p:spPr>
          <a:xfrm>
            <a:off x="1750559" y="4406384"/>
            <a:ext cx="5642881" cy="461665"/>
          </a:xfrm>
          <a:prstGeom prst="rect">
            <a:avLst/>
          </a:prstGeom>
          <a:noFill/>
        </p:spPr>
        <p:txBody>
          <a:bodyPr wrap="square">
            <a:spAutoFit/>
          </a:bodyPr>
          <a:lstStyle/>
          <a:p>
            <a:pPr algn="ctr"/>
            <a:r>
              <a:rPr lang="en-AU" sz="2400" b="1">
                <a:solidFill>
                  <a:schemeClr val="bg1"/>
                </a:solidFill>
              </a:rPr>
              <a:t>https://research.csiro.au/xt/</a:t>
            </a:r>
          </a:p>
        </p:txBody>
      </p:sp>
    </p:spTree>
    <p:extLst>
      <p:ext uri="{BB962C8B-B14F-4D97-AF65-F5344CB8AC3E}">
        <p14:creationId xmlns:p14="http://schemas.microsoft.com/office/powerpoint/2010/main" val="283103506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A2210-1D32-49BD-926D-E7BCF52B5644}"/>
              </a:ext>
            </a:extLst>
          </p:cNvPr>
          <p:cNvSpPr>
            <a:spLocks noGrp="1"/>
          </p:cNvSpPr>
          <p:nvPr>
            <p:ph type="title"/>
          </p:nvPr>
        </p:nvSpPr>
        <p:spPr>
          <a:xfrm>
            <a:off x="251520" y="242243"/>
            <a:ext cx="8640960" cy="639365"/>
          </a:xfrm>
        </p:spPr>
        <p:txBody>
          <a:bodyPr anchor="t">
            <a:normAutofit/>
          </a:bodyPr>
          <a:lstStyle/>
          <a:p>
            <a:r>
              <a:rPr lang="en-AU"/>
              <a:t>Motivation: Why did we do this?</a:t>
            </a:r>
          </a:p>
        </p:txBody>
      </p:sp>
      <p:sp>
        <p:nvSpPr>
          <p:cNvPr id="16" name="TextBox 2">
            <a:extLst>
              <a:ext uri="{FF2B5EF4-FFF2-40B4-BE49-F238E27FC236}">
                <a16:creationId xmlns:a16="http://schemas.microsoft.com/office/drawing/2014/main" id="{927A62F7-E941-4E62-9D7E-57556D2F0B7E}"/>
              </a:ext>
            </a:extLst>
          </p:cNvPr>
          <p:cNvSpPr txBox="1"/>
          <p:nvPr/>
        </p:nvSpPr>
        <p:spPr>
          <a:xfrm>
            <a:off x="251522" y="987573"/>
            <a:ext cx="8640958" cy="3574285"/>
          </a:xfrm>
          <a:prstGeom prst="rect">
            <a:avLst/>
          </a:prstGeom>
        </p:spPr>
        <p:txBody>
          <a:bodyPr vert="horz" lIns="0" tIns="0" rIns="0" bIns="0" rtlCol="0">
            <a:normAutofit/>
          </a:bodyPr>
          <a:lstStyle/>
          <a:p>
            <a:pPr>
              <a:lnSpc>
                <a:spcPct val="90000"/>
              </a:lnSpc>
              <a:spcBef>
                <a:spcPts val="600"/>
              </a:spcBef>
            </a:pPr>
            <a:endParaRPr lang="en-AU" sz="2400">
              <a:solidFill>
                <a:schemeClr val="bg1"/>
              </a:solidFill>
            </a:endParaRPr>
          </a:p>
        </p:txBody>
      </p:sp>
      <p:graphicFrame>
        <p:nvGraphicFramePr>
          <p:cNvPr id="17" name="Diagram 16">
            <a:extLst>
              <a:ext uri="{FF2B5EF4-FFF2-40B4-BE49-F238E27FC236}">
                <a16:creationId xmlns:a16="http://schemas.microsoft.com/office/drawing/2014/main" id="{3179E69C-F761-43B4-8E45-523384515343}"/>
              </a:ext>
            </a:extLst>
          </p:cNvPr>
          <p:cNvGraphicFramePr/>
          <p:nvPr>
            <p:extLst>
              <p:ext uri="{D42A27DB-BD31-4B8C-83A1-F6EECF244321}">
                <p14:modId xmlns:p14="http://schemas.microsoft.com/office/powerpoint/2010/main" val="3184236974"/>
              </p:ext>
            </p:extLst>
          </p:nvPr>
        </p:nvGraphicFramePr>
        <p:xfrm>
          <a:off x="1835696" y="1189252"/>
          <a:ext cx="6096000" cy="37120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8" name="Graphic 17" descr="Turtle with solid fill">
            <a:extLst>
              <a:ext uri="{FF2B5EF4-FFF2-40B4-BE49-F238E27FC236}">
                <a16:creationId xmlns:a16="http://schemas.microsoft.com/office/drawing/2014/main" id="{D5CA0264-BA53-409D-AF16-95D8E3437BB7}"/>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p:blipFill>
        <p:spPr>
          <a:xfrm>
            <a:off x="495924" y="1189252"/>
            <a:ext cx="842392" cy="842392"/>
          </a:xfrm>
          <a:prstGeom prst="rect">
            <a:avLst/>
          </a:prstGeom>
        </p:spPr>
      </p:pic>
      <p:pic>
        <p:nvPicPr>
          <p:cNvPr id="19" name="Graphic 18" descr="Microscope with solid fill">
            <a:extLst>
              <a:ext uri="{FF2B5EF4-FFF2-40B4-BE49-F238E27FC236}">
                <a16:creationId xmlns:a16="http://schemas.microsoft.com/office/drawing/2014/main" id="{C6F6D0AE-B28A-48EA-A991-C3B8382F1BC4}"/>
              </a:ext>
            </a:extLst>
          </p:cNvPr>
          <p:cNvPicPr>
            <a:picLocks noChangeAspect="1"/>
          </p:cNvPicPr>
          <p:nvPr/>
        </p:nvPicPr>
        <p:blipFill>
          <a:blip r:embed="rId10">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531929" y="2148864"/>
            <a:ext cx="770383" cy="770383"/>
          </a:xfrm>
          <a:prstGeom prst="rect">
            <a:avLst/>
          </a:prstGeom>
        </p:spPr>
      </p:pic>
      <p:pic>
        <p:nvPicPr>
          <p:cNvPr id="20" name="Graphic 19" descr="Table with solid fill">
            <a:extLst>
              <a:ext uri="{FF2B5EF4-FFF2-40B4-BE49-F238E27FC236}">
                <a16:creationId xmlns:a16="http://schemas.microsoft.com/office/drawing/2014/main" id="{1F32D011-C614-44B7-BCAA-CF1215D223A8}"/>
              </a:ext>
            </a:extLst>
          </p:cNvPr>
          <p:cNvPicPr>
            <a:picLocks noChangeAspect="1"/>
          </p:cNvPicPr>
          <p:nvPr/>
        </p:nvPicPr>
        <p:blipFill>
          <a:blip r:embed="rId12">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495924" y="3049346"/>
            <a:ext cx="842392" cy="842392"/>
          </a:xfrm>
          <a:prstGeom prst="rect">
            <a:avLst/>
          </a:prstGeom>
        </p:spPr>
      </p:pic>
      <p:pic>
        <p:nvPicPr>
          <p:cNvPr id="21" name="Graphic 20" descr="Teacher with solid fill">
            <a:extLst>
              <a:ext uri="{FF2B5EF4-FFF2-40B4-BE49-F238E27FC236}">
                <a16:creationId xmlns:a16="http://schemas.microsoft.com/office/drawing/2014/main" id="{97BB0B2E-3E4B-4406-BFF9-D50BFE3F2854}"/>
              </a:ext>
            </a:extLst>
          </p:cNvPr>
          <p:cNvPicPr>
            <a:picLocks noChangeAspect="1"/>
          </p:cNvPicPr>
          <p:nvPr/>
        </p:nvPicPr>
        <p:blipFill>
          <a:blip r:embed="rId14">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495924" y="3996558"/>
            <a:ext cx="842392" cy="842392"/>
          </a:xfrm>
          <a:prstGeom prst="rect">
            <a:avLst/>
          </a:prstGeom>
        </p:spPr>
      </p:pic>
    </p:spTree>
    <p:extLst>
      <p:ext uri="{BB962C8B-B14F-4D97-AF65-F5344CB8AC3E}">
        <p14:creationId xmlns:p14="http://schemas.microsoft.com/office/powerpoint/2010/main" val="343701876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D25F6E5-C4B7-4AEB-B9DF-1A5DB99F95DB}"/>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4167893" y="1671555"/>
            <a:ext cx="2016224" cy="3168908"/>
          </a:xfrm>
          <a:prstGeom prst="rect">
            <a:avLst/>
          </a:prstGeom>
          <a:effectLst>
            <a:glow rad="228600">
              <a:schemeClr val="accent3">
                <a:satMod val="175000"/>
                <a:alpha val="40000"/>
              </a:schemeClr>
            </a:glow>
          </a:effectLst>
          <a:scene3d>
            <a:camera prst="perspectiveHeroicExtremeRightFacing"/>
            <a:lightRig rig="threePt" dir="t"/>
          </a:scene3d>
        </p:spPr>
      </p:pic>
      <p:pic>
        <p:nvPicPr>
          <p:cNvPr id="15" name="Picture 14">
            <a:extLst>
              <a:ext uri="{FF2B5EF4-FFF2-40B4-BE49-F238E27FC236}">
                <a16:creationId xmlns:a16="http://schemas.microsoft.com/office/drawing/2014/main" id="{9DB9EECA-014D-4D42-9C03-3BCAE69B6C29}"/>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5626055" y="1150615"/>
            <a:ext cx="2808312" cy="4472697"/>
          </a:xfrm>
          <a:prstGeom prst="rect">
            <a:avLst/>
          </a:prstGeom>
          <a:effectLst>
            <a:glow rad="228600">
              <a:schemeClr val="accent3">
                <a:satMod val="175000"/>
                <a:alpha val="40000"/>
              </a:schemeClr>
            </a:glow>
          </a:effectLst>
          <a:scene3d>
            <a:camera prst="perspectiveHeroicExtremeLeftFacing"/>
            <a:lightRig rig="threePt" dir="t"/>
          </a:scene3d>
        </p:spPr>
      </p:pic>
      <p:pic>
        <p:nvPicPr>
          <p:cNvPr id="9" name="Picture 8">
            <a:extLst>
              <a:ext uri="{FF2B5EF4-FFF2-40B4-BE49-F238E27FC236}">
                <a16:creationId xmlns:a16="http://schemas.microsoft.com/office/drawing/2014/main" id="{35890052-A60D-4B00-A5ED-AC8D1075EC5E}"/>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1835696" y="1665916"/>
            <a:ext cx="2419168" cy="3694266"/>
          </a:xfrm>
          <a:prstGeom prst="rect">
            <a:avLst/>
          </a:prstGeom>
          <a:effectLst>
            <a:glow rad="228600">
              <a:schemeClr val="accent3">
                <a:satMod val="175000"/>
                <a:alpha val="40000"/>
              </a:schemeClr>
            </a:glow>
          </a:effectLst>
          <a:scene3d>
            <a:camera prst="perspectiveHeroicExtremeLeftFacing"/>
            <a:lightRig rig="threePt" dir="t"/>
          </a:scene3d>
        </p:spPr>
      </p:pic>
      <p:sp>
        <p:nvSpPr>
          <p:cNvPr id="2" name="Title 1">
            <a:extLst>
              <a:ext uri="{FF2B5EF4-FFF2-40B4-BE49-F238E27FC236}">
                <a16:creationId xmlns:a16="http://schemas.microsoft.com/office/drawing/2014/main" id="{93CDE494-2927-4403-923A-AE6BB862873A}"/>
              </a:ext>
            </a:extLst>
          </p:cNvPr>
          <p:cNvSpPr>
            <a:spLocks noGrp="1"/>
          </p:cNvSpPr>
          <p:nvPr>
            <p:ph type="title"/>
          </p:nvPr>
        </p:nvSpPr>
        <p:spPr/>
        <p:txBody>
          <a:bodyPr/>
          <a:lstStyle/>
          <a:p>
            <a:r>
              <a:rPr lang="en-AU"/>
              <a:t>Deciphering the spreadsheet: Before…</a:t>
            </a:r>
          </a:p>
        </p:txBody>
      </p:sp>
      <p:sp>
        <p:nvSpPr>
          <p:cNvPr id="5" name="Content Placeholder 1">
            <a:extLst>
              <a:ext uri="{FF2B5EF4-FFF2-40B4-BE49-F238E27FC236}">
                <a16:creationId xmlns:a16="http://schemas.microsoft.com/office/drawing/2014/main" id="{A5DFC59D-F5AC-4757-A11C-F51051BB5E03}"/>
              </a:ext>
            </a:extLst>
          </p:cNvPr>
          <p:cNvSpPr txBox="1">
            <a:spLocks/>
          </p:cNvSpPr>
          <p:nvPr/>
        </p:nvSpPr>
        <p:spPr>
          <a:xfrm>
            <a:off x="251522" y="881608"/>
            <a:ext cx="8640958" cy="3850382"/>
          </a:xfrm>
          <a:prstGeom prst="rect">
            <a:avLst/>
          </a:prstGeom>
        </p:spPr>
        <p:txBody>
          <a:bodyPr/>
          <a:lstStyle>
            <a:lvl1pPr marL="216000" indent="-216000" algn="l" defTabSz="914400" rtl="0" eaLnBrk="1" latinLnBrk="0" hangingPunct="1">
              <a:lnSpc>
                <a:spcPct val="90000"/>
              </a:lnSpc>
              <a:spcBef>
                <a:spcPts val="600"/>
              </a:spcBef>
              <a:buFont typeface="Arial" pitchFamily="34" charset="0"/>
              <a:buChar char="•"/>
              <a:defRPr sz="2400" kern="1200">
                <a:solidFill>
                  <a:schemeClr val="tx1"/>
                </a:solidFill>
                <a:latin typeface="+mn-lt"/>
                <a:ea typeface="+mn-ea"/>
                <a:cs typeface="+mn-cs"/>
              </a:defRPr>
            </a:lvl1pPr>
            <a:lvl2pPr marL="396000" indent="-180000" algn="l" defTabSz="914400" rtl="0" eaLnBrk="1" latinLnBrk="0" hangingPunct="1">
              <a:lnSpc>
                <a:spcPct val="90000"/>
              </a:lnSpc>
              <a:spcBef>
                <a:spcPts val="600"/>
              </a:spcBef>
              <a:buFont typeface="Arial" panose="020B0604020202020204" pitchFamily="34" charset="0"/>
              <a:buChar char="•"/>
              <a:defRPr sz="2000" kern="1200">
                <a:solidFill>
                  <a:schemeClr val="tx1"/>
                </a:solidFill>
                <a:latin typeface="+mn-lt"/>
                <a:ea typeface="+mn-ea"/>
                <a:cs typeface="+mn-cs"/>
              </a:defRPr>
            </a:lvl2pPr>
            <a:lvl3pPr marL="648000" indent="-216000" algn="l" defTabSz="914400" rtl="0" eaLnBrk="1" latinLnBrk="0" hangingPunct="1">
              <a:lnSpc>
                <a:spcPct val="90000"/>
              </a:lnSpc>
              <a:spcBef>
                <a:spcPts val="600"/>
              </a:spcBef>
              <a:buFont typeface="Calibri" pitchFamily="34" charset="0"/>
              <a:buChar char="–"/>
              <a:defRPr sz="2000" kern="1200">
                <a:solidFill>
                  <a:schemeClr val="tx1"/>
                </a:solidFill>
                <a:latin typeface="+mn-lt"/>
                <a:ea typeface="+mn-ea"/>
                <a:cs typeface="+mn-cs"/>
              </a:defRPr>
            </a:lvl3pPr>
            <a:lvl4pPr marL="864000" indent="-216000" algn="l" defTabSz="914400" rtl="0" eaLnBrk="1" latinLnBrk="0" hangingPunct="1">
              <a:lnSpc>
                <a:spcPct val="90000"/>
              </a:lnSpc>
              <a:spcBef>
                <a:spcPts val="600"/>
              </a:spcBef>
              <a:buFont typeface="Calibri" pitchFamily="34" charset="0"/>
              <a:buChar char="–"/>
              <a:defRPr sz="2000" kern="1200">
                <a:solidFill>
                  <a:schemeClr val="tx1"/>
                </a:solidFill>
                <a:latin typeface="+mn-lt"/>
                <a:ea typeface="+mn-ea"/>
                <a:cs typeface="+mn-cs"/>
              </a:defRPr>
            </a:lvl4pPr>
            <a:lvl5pPr marL="1080000" indent="-216000" algn="l" defTabSz="914400" rtl="0" eaLnBrk="1" latinLnBrk="0" hangingPunct="1">
              <a:lnSpc>
                <a:spcPct val="90000"/>
              </a:lnSpc>
              <a:spcBef>
                <a:spcPts val="600"/>
              </a:spcBef>
              <a:buFont typeface="Calibri" pitchFamily="34" charset="0"/>
              <a:buChar char="•"/>
              <a:tabLst/>
              <a:defRPr sz="1800" kern="1200">
                <a:solidFill>
                  <a:schemeClr val="accent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AU">
              <a:solidFill>
                <a:schemeClr val="bg1"/>
              </a:solidFill>
            </a:endParaRPr>
          </a:p>
        </p:txBody>
      </p:sp>
      <p:pic>
        <p:nvPicPr>
          <p:cNvPr id="7" name="Picture 6">
            <a:extLst>
              <a:ext uri="{FF2B5EF4-FFF2-40B4-BE49-F238E27FC236}">
                <a16:creationId xmlns:a16="http://schemas.microsoft.com/office/drawing/2014/main" id="{943441DA-8397-4E9D-9D52-D7D0A76F96A3}"/>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t="-157" b="-1"/>
          <a:stretch/>
        </p:blipFill>
        <p:spPr>
          <a:xfrm>
            <a:off x="172374" y="1726066"/>
            <a:ext cx="1975769" cy="3068751"/>
          </a:xfrm>
          <a:prstGeom prst="rect">
            <a:avLst/>
          </a:prstGeom>
          <a:effectLst>
            <a:glow rad="228600">
              <a:schemeClr val="accent3">
                <a:satMod val="175000"/>
                <a:alpha val="40000"/>
              </a:schemeClr>
            </a:glow>
          </a:effectLst>
          <a:scene3d>
            <a:camera prst="perspectiveHeroicExtremeRightFacing"/>
            <a:lightRig rig="threePt" dir="t"/>
          </a:scene3d>
        </p:spPr>
      </p:pic>
      <p:pic>
        <p:nvPicPr>
          <p:cNvPr id="16" name="Picture 15">
            <a:extLst>
              <a:ext uri="{FF2B5EF4-FFF2-40B4-BE49-F238E27FC236}">
                <a16:creationId xmlns:a16="http://schemas.microsoft.com/office/drawing/2014/main" id="{DBCF9E40-AFD7-4685-8E02-D0EA8FC529DF}"/>
              </a:ext>
            </a:extLst>
          </p:cNvPr>
          <p:cNvPicPr>
            <a:picLocks noChangeAspect="1"/>
          </p:cNvPicPr>
          <p:nvPr/>
        </p:nvPicPr>
        <p:blipFill>
          <a:blip r:embed="rId7"/>
          <a:stretch>
            <a:fillRect/>
          </a:stretch>
        </p:blipFill>
        <p:spPr>
          <a:xfrm>
            <a:off x="256895" y="955094"/>
            <a:ext cx="4469060" cy="391042"/>
          </a:xfrm>
          <a:prstGeom prst="rect">
            <a:avLst/>
          </a:prstGeom>
        </p:spPr>
      </p:pic>
    </p:spTree>
    <p:extLst>
      <p:ext uri="{BB962C8B-B14F-4D97-AF65-F5344CB8AC3E}">
        <p14:creationId xmlns:p14="http://schemas.microsoft.com/office/powerpoint/2010/main" val="93934968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A2210-1D32-49BD-926D-E7BCF52B5644}"/>
              </a:ext>
            </a:extLst>
          </p:cNvPr>
          <p:cNvSpPr>
            <a:spLocks noGrp="1"/>
          </p:cNvSpPr>
          <p:nvPr>
            <p:ph type="title"/>
          </p:nvPr>
        </p:nvSpPr>
        <p:spPr/>
        <p:txBody>
          <a:bodyPr/>
          <a:lstStyle/>
          <a:p>
            <a:r>
              <a:rPr lang="en-AU"/>
              <a:t>Deciphering the spreadsheet: After…</a:t>
            </a:r>
          </a:p>
        </p:txBody>
      </p:sp>
      <p:sp>
        <p:nvSpPr>
          <p:cNvPr id="8" name="Content Placeholder 1">
            <a:extLst>
              <a:ext uri="{FF2B5EF4-FFF2-40B4-BE49-F238E27FC236}">
                <a16:creationId xmlns:a16="http://schemas.microsoft.com/office/drawing/2014/main" id="{3448417C-7BB6-4ABE-A05A-6EB2502AF232}"/>
              </a:ext>
            </a:extLst>
          </p:cNvPr>
          <p:cNvSpPr txBox="1">
            <a:spLocks/>
          </p:cNvSpPr>
          <p:nvPr/>
        </p:nvSpPr>
        <p:spPr>
          <a:xfrm>
            <a:off x="251522" y="881608"/>
            <a:ext cx="4297591" cy="3850382"/>
          </a:xfrm>
          <a:prstGeom prst="rect">
            <a:avLst/>
          </a:prstGeom>
        </p:spPr>
        <p:txBody>
          <a:bodyPr/>
          <a:lstStyle>
            <a:lvl1pPr marL="216000" indent="-216000" algn="l" defTabSz="914400" rtl="0" eaLnBrk="1" latinLnBrk="0" hangingPunct="1">
              <a:lnSpc>
                <a:spcPct val="90000"/>
              </a:lnSpc>
              <a:spcBef>
                <a:spcPts val="600"/>
              </a:spcBef>
              <a:buFont typeface="Arial" pitchFamily="34" charset="0"/>
              <a:buChar char="•"/>
              <a:defRPr sz="2400" kern="1200">
                <a:solidFill>
                  <a:schemeClr val="tx1"/>
                </a:solidFill>
                <a:latin typeface="+mn-lt"/>
                <a:ea typeface="+mn-ea"/>
                <a:cs typeface="+mn-cs"/>
              </a:defRPr>
            </a:lvl1pPr>
            <a:lvl2pPr marL="396000" indent="-180000" algn="l" defTabSz="914400" rtl="0" eaLnBrk="1" latinLnBrk="0" hangingPunct="1">
              <a:lnSpc>
                <a:spcPct val="90000"/>
              </a:lnSpc>
              <a:spcBef>
                <a:spcPts val="600"/>
              </a:spcBef>
              <a:buFont typeface="Arial" panose="020B0604020202020204" pitchFamily="34" charset="0"/>
              <a:buChar char="•"/>
              <a:defRPr sz="2000" kern="1200">
                <a:solidFill>
                  <a:schemeClr val="tx1"/>
                </a:solidFill>
                <a:latin typeface="+mn-lt"/>
                <a:ea typeface="+mn-ea"/>
                <a:cs typeface="+mn-cs"/>
              </a:defRPr>
            </a:lvl2pPr>
            <a:lvl3pPr marL="648000" indent="-216000" algn="l" defTabSz="914400" rtl="0" eaLnBrk="1" latinLnBrk="0" hangingPunct="1">
              <a:lnSpc>
                <a:spcPct val="90000"/>
              </a:lnSpc>
              <a:spcBef>
                <a:spcPts val="600"/>
              </a:spcBef>
              <a:buFont typeface="Calibri" pitchFamily="34" charset="0"/>
              <a:buChar char="–"/>
              <a:defRPr sz="2000" kern="1200">
                <a:solidFill>
                  <a:schemeClr val="tx1"/>
                </a:solidFill>
                <a:latin typeface="+mn-lt"/>
                <a:ea typeface="+mn-ea"/>
                <a:cs typeface="+mn-cs"/>
              </a:defRPr>
            </a:lvl3pPr>
            <a:lvl4pPr marL="864000" indent="-216000" algn="l" defTabSz="914400" rtl="0" eaLnBrk="1" latinLnBrk="0" hangingPunct="1">
              <a:lnSpc>
                <a:spcPct val="90000"/>
              </a:lnSpc>
              <a:spcBef>
                <a:spcPts val="600"/>
              </a:spcBef>
              <a:buFont typeface="Calibri" pitchFamily="34" charset="0"/>
              <a:buChar char="–"/>
              <a:defRPr sz="2000" kern="1200">
                <a:solidFill>
                  <a:schemeClr val="tx1"/>
                </a:solidFill>
                <a:latin typeface="+mn-lt"/>
                <a:ea typeface="+mn-ea"/>
                <a:cs typeface="+mn-cs"/>
              </a:defRPr>
            </a:lvl4pPr>
            <a:lvl5pPr marL="1080000" indent="-216000" algn="l" defTabSz="914400" rtl="0" eaLnBrk="1" latinLnBrk="0" hangingPunct="1">
              <a:lnSpc>
                <a:spcPct val="90000"/>
              </a:lnSpc>
              <a:spcBef>
                <a:spcPts val="600"/>
              </a:spcBef>
              <a:buFont typeface="Calibri" pitchFamily="34" charset="0"/>
              <a:buChar char="•"/>
              <a:tabLst/>
              <a:defRPr sz="1800" kern="1200">
                <a:solidFill>
                  <a:schemeClr val="accent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AU" sz="2800">
                <a:solidFill>
                  <a:schemeClr val="bg1"/>
                </a:solidFill>
              </a:rPr>
              <a:t>Written in Python</a:t>
            </a:r>
          </a:p>
          <a:p>
            <a:r>
              <a:rPr lang="en-AU" sz="2800">
                <a:solidFill>
                  <a:schemeClr val="bg1"/>
                </a:solidFill>
              </a:rPr>
              <a:t>Clear input arguments</a:t>
            </a:r>
          </a:p>
          <a:p>
            <a:r>
              <a:rPr lang="en-AU" sz="2800">
                <a:solidFill>
                  <a:schemeClr val="bg1"/>
                </a:solidFill>
              </a:rPr>
              <a:t>32 Lines documenting it</a:t>
            </a:r>
          </a:p>
          <a:p>
            <a:r>
              <a:rPr lang="en-AU" sz="2800">
                <a:solidFill>
                  <a:schemeClr val="bg1"/>
                </a:solidFill>
              </a:rPr>
              <a:t>10 Lines implementing it</a:t>
            </a:r>
          </a:p>
        </p:txBody>
      </p:sp>
      <p:pic>
        <p:nvPicPr>
          <p:cNvPr id="10" name="Picture 9">
            <a:extLst>
              <a:ext uri="{FF2B5EF4-FFF2-40B4-BE49-F238E27FC236}">
                <a16:creationId xmlns:a16="http://schemas.microsoft.com/office/drawing/2014/main" id="{BFEDDF94-FE2E-443C-AB75-AF3B573F7FFE}"/>
              </a:ext>
            </a:extLst>
          </p:cNvPr>
          <p:cNvPicPr>
            <a:picLocks noChangeAspect="1"/>
          </p:cNvPicPr>
          <p:nvPr/>
        </p:nvPicPr>
        <p:blipFill>
          <a:blip r:embed="rId3"/>
          <a:stretch>
            <a:fillRect/>
          </a:stretch>
        </p:blipFill>
        <p:spPr>
          <a:xfrm>
            <a:off x="4580891" y="910113"/>
            <a:ext cx="3816460" cy="3786171"/>
          </a:xfrm>
          <a:prstGeom prst="rect">
            <a:avLst/>
          </a:prstGeom>
          <a:effectLst>
            <a:glow rad="228600">
              <a:schemeClr val="accent3">
                <a:satMod val="175000"/>
                <a:alpha val="40000"/>
              </a:schemeClr>
            </a:glow>
          </a:effectLst>
        </p:spPr>
      </p:pic>
    </p:spTree>
    <p:extLst>
      <p:ext uri="{BB962C8B-B14F-4D97-AF65-F5344CB8AC3E}">
        <p14:creationId xmlns:p14="http://schemas.microsoft.com/office/powerpoint/2010/main" val="104680236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EFCAB9-3995-4FD1-8204-FAE6AF83F9F7}"/>
              </a:ext>
            </a:extLst>
          </p:cNvPr>
          <p:cNvSpPr>
            <a:spLocks noGrp="1"/>
          </p:cNvSpPr>
          <p:nvPr>
            <p:ph type="title"/>
          </p:nvPr>
        </p:nvSpPr>
        <p:spPr/>
        <p:txBody>
          <a:bodyPr/>
          <a:lstStyle/>
          <a:p>
            <a:r>
              <a:rPr lang="en-AU"/>
              <a:t>Welcome to Jupyter</a:t>
            </a:r>
          </a:p>
        </p:txBody>
      </p:sp>
      <p:pic>
        <p:nvPicPr>
          <p:cNvPr id="5" name="Picture 4">
            <a:extLst>
              <a:ext uri="{FF2B5EF4-FFF2-40B4-BE49-F238E27FC236}">
                <a16:creationId xmlns:a16="http://schemas.microsoft.com/office/drawing/2014/main" id="{E1AE9739-B60C-451B-8250-CEFDB235C423}"/>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716016" y="1368995"/>
            <a:ext cx="3614029" cy="3138760"/>
          </a:xfrm>
          <a:prstGeom prst="rect">
            <a:avLst/>
          </a:prstGeom>
          <a:effectLst>
            <a:outerShdw blurRad="63500" sx="102000" sy="102000" algn="ctr" rotWithShape="0">
              <a:prstClr val="black">
                <a:alpha val="40000"/>
              </a:prstClr>
            </a:outerShdw>
          </a:effectLst>
        </p:spPr>
      </p:pic>
      <p:pic>
        <p:nvPicPr>
          <p:cNvPr id="7" name="Picture 6">
            <a:extLst>
              <a:ext uri="{FF2B5EF4-FFF2-40B4-BE49-F238E27FC236}">
                <a16:creationId xmlns:a16="http://schemas.microsoft.com/office/drawing/2014/main" id="{F6F91216-8AA0-4A09-B704-815E91147E00}"/>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5796136" y="561925"/>
            <a:ext cx="2948948" cy="3289002"/>
          </a:xfrm>
          <a:prstGeom prst="rect">
            <a:avLst/>
          </a:prstGeom>
          <a:effectLst>
            <a:outerShdw blurRad="63500" sx="102000" sy="102000" algn="ctr" rotWithShape="0">
              <a:prstClr val="black">
                <a:alpha val="40000"/>
              </a:prstClr>
            </a:outerShdw>
          </a:effectLst>
        </p:spPr>
      </p:pic>
      <p:sp>
        <p:nvSpPr>
          <p:cNvPr id="12" name="Content Placeholder 1">
            <a:extLst>
              <a:ext uri="{FF2B5EF4-FFF2-40B4-BE49-F238E27FC236}">
                <a16:creationId xmlns:a16="http://schemas.microsoft.com/office/drawing/2014/main" id="{341DFE4D-8E83-40EB-997E-2ABBC92F932B}"/>
              </a:ext>
            </a:extLst>
          </p:cNvPr>
          <p:cNvSpPr txBox="1">
            <a:spLocks/>
          </p:cNvSpPr>
          <p:nvPr/>
        </p:nvSpPr>
        <p:spPr>
          <a:xfrm>
            <a:off x="251522" y="881608"/>
            <a:ext cx="4320477" cy="3850382"/>
          </a:xfrm>
          <a:prstGeom prst="rect">
            <a:avLst/>
          </a:prstGeom>
        </p:spPr>
        <p:txBody>
          <a:bodyPr/>
          <a:lstStyle>
            <a:lvl1pPr marL="216000" indent="-216000" algn="l" defTabSz="914400" rtl="0" eaLnBrk="1" latinLnBrk="0" hangingPunct="1">
              <a:lnSpc>
                <a:spcPct val="90000"/>
              </a:lnSpc>
              <a:spcBef>
                <a:spcPts val="600"/>
              </a:spcBef>
              <a:buFont typeface="Arial" pitchFamily="34" charset="0"/>
              <a:buChar char="•"/>
              <a:defRPr sz="2400" kern="1200">
                <a:solidFill>
                  <a:schemeClr val="tx1"/>
                </a:solidFill>
                <a:latin typeface="+mn-lt"/>
                <a:ea typeface="+mn-ea"/>
                <a:cs typeface="+mn-cs"/>
              </a:defRPr>
            </a:lvl1pPr>
            <a:lvl2pPr marL="396000" indent="-180000" algn="l" defTabSz="914400" rtl="0" eaLnBrk="1" latinLnBrk="0" hangingPunct="1">
              <a:lnSpc>
                <a:spcPct val="90000"/>
              </a:lnSpc>
              <a:spcBef>
                <a:spcPts val="600"/>
              </a:spcBef>
              <a:buFont typeface="Arial" panose="020B0604020202020204" pitchFamily="34" charset="0"/>
              <a:buChar char="•"/>
              <a:defRPr sz="2000" kern="1200">
                <a:solidFill>
                  <a:schemeClr val="tx1"/>
                </a:solidFill>
                <a:latin typeface="+mn-lt"/>
                <a:ea typeface="+mn-ea"/>
                <a:cs typeface="+mn-cs"/>
              </a:defRPr>
            </a:lvl2pPr>
            <a:lvl3pPr marL="648000" indent="-216000" algn="l" defTabSz="914400" rtl="0" eaLnBrk="1" latinLnBrk="0" hangingPunct="1">
              <a:lnSpc>
                <a:spcPct val="90000"/>
              </a:lnSpc>
              <a:spcBef>
                <a:spcPts val="600"/>
              </a:spcBef>
              <a:buFont typeface="Calibri" pitchFamily="34" charset="0"/>
              <a:buChar char="–"/>
              <a:defRPr sz="2000" kern="1200">
                <a:solidFill>
                  <a:schemeClr val="tx1"/>
                </a:solidFill>
                <a:latin typeface="+mn-lt"/>
                <a:ea typeface="+mn-ea"/>
                <a:cs typeface="+mn-cs"/>
              </a:defRPr>
            </a:lvl3pPr>
            <a:lvl4pPr marL="864000" indent="-216000" algn="l" defTabSz="914400" rtl="0" eaLnBrk="1" latinLnBrk="0" hangingPunct="1">
              <a:lnSpc>
                <a:spcPct val="90000"/>
              </a:lnSpc>
              <a:spcBef>
                <a:spcPts val="600"/>
              </a:spcBef>
              <a:buFont typeface="Calibri" pitchFamily="34" charset="0"/>
              <a:buChar char="–"/>
              <a:defRPr sz="2000" kern="1200">
                <a:solidFill>
                  <a:schemeClr val="tx1"/>
                </a:solidFill>
                <a:latin typeface="+mn-lt"/>
                <a:ea typeface="+mn-ea"/>
                <a:cs typeface="+mn-cs"/>
              </a:defRPr>
            </a:lvl4pPr>
            <a:lvl5pPr marL="1080000" indent="-216000" algn="l" defTabSz="914400" rtl="0" eaLnBrk="1" latinLnBrk="0" hangingPunct="1">
              <a:lnSpc>
                <a:spcPct val="90000"/>
              </a:lnSpc>
              <a:spcBef>
                <a:spcPts val="600"/>
              </a:spcBef>
              <a:buFont typeface="Calibri" pitchFamily="34" charset="0"/>
              <a:buChar char="•"/>
              <a:tabLst/>
              <a:defRPr sz="1800" kern="1200">
                <a:solidFill>
                  <a:schemeClr val="accent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16000" marR="0" lvl="0" indent="-216000" algn="l" defTabSz="914400" rtl="0" eaLnBrk="1" fontAlgn="auto" latinLnBrk="0" hangingPunct="1">
              <a:lnSpc>
                <a:spcPct val="90000"/>
              </a:lnSpc>
              <a:spcBef>
                <a:spcPts val="600"/>
              </a:spcBef>
              <a:spcAft>
                <a:spcPts val="0"/>
              </a:spcAft>
              <a:buClrTx/>
              <a:buSzTx/>
              <a:buFont typeface="Arial" pitchFamily="34" charset="0"/>
              <a:buChar char="•"/>
              <a:tabLst/>
              <a:defRPr/>
            </a:pPr>
            <a:r>
              <a:rPr kumimoji="0" lang="en-AU" sz="2800" b="0" i="0" u="none" strike="noStrike" kern="1200" cap="none" spc="0" normalizeH="0" baseline="0" noProof="0">
                <a:ln>
                  <a:noFill/>
                </a:ln>
                <a:solidFill>
                  <a:srgbClr val="FFFFFF"/>
                </a:solidFill>
                <a:effectLst/>
                <a:uLnTx/>
                <a:uFillTx/>
                <a:latin typeface="Calibri"/>
                <a:ea typeface="+mn-ea"/>
                <a:cs typeface="+mn-cs"/>
              </a:rPr>
              <a:t>Easy way to make the newly developed Python library accessible internally</a:t>
            </a:r>
          </a:p>
          <a:p>
            <a:pPr marL="216000" marR="0" lvl="0" indent="-216000" algn="l" defTabSz="914400" rtl="0" eaLnBrk="1" fontAlgn="auto" latinLnBrk="0" hangingPunct="1">
              <a:lnSpc>
                <a:spcPct val="90000"/>
              </a:lnSpc>
              <a:spcBef>
                <a:spcPts val="600"/>
              </a:spcBef>
              <a:spcAft>
                <a:spcPts val="0"/>
              </a:spcAft>
              <a:buClrTx/>
              <a:buSzTx/>
              <a:buFont typeface="Arial" pitchFamily="34" charset="0"/>
              <a:buChar char="•"/>
              <a:tabLst/>
              <a:defRPr/>
            </a:pPr>
            <a:r>
              <a:rPr kumimoji="0" lang="en-AU" sz="2800" b="0" i="0" u="none" strike="noStrike" kern="1200" cap="none" spc="0" normalizeH="0" baseline="0" noProof="0">
                <a:ln>
                  <a:noFill/>
                </a:ln>
                <a:solidFill>
                  <a:srgbClr val="FFFFFF"/>
                </a:solidFill>
                <a:effectLst/>
                <a:uLnTx/>
                <a:uFillTx/>
                <a:latin typeface="Calibri"/>
                <a:ea typeface="+mn-ea"/>
                <a:cs typeface="+mn-cs"/>
              </a:rPr>
              <a:t>Python Notebooks are great for demonstrating how to use the code</a:t>
            </a:r>
          </a:p>
          <a:p>
            <a:pPr marL="216000" marR="0" lvl="0" indent="-216000" algn="l" defTabSz="914400" rtl="0" eaLnBrk="1" fontAlgn="auto" latinLnBrk="0" hangingPunct="1">
              <a:lnSpc>
                <a:spcPct val="90000"/>
              </a:lnSpc>
              <a:spcBef>
                <a:spcPts val="600"/>
              </a:spcBef>
              <a:spcAft>
                <a:spcPts val="0"/>
              </a:spcAft>
              <a:buClrTx/>
              <a:buSzTx/>
              <a:buFont typeface="Arial" pitchFamily="34" charset="0"/>
              <a:buChar char="•"/>
              <a:tabLst/>
              <a:defRPr/>
            </a:pPr>
            <a:r>
              <a:rPr kumimoji="0" lang="en-AU" sz="2800" b="0" i="0" u="none" strike="noStrike" kern="1200" cap="none" spc="0" normalizeH="0" baseline="0" noProof="0">
                <a:ln>
                  <a:noFill/>
                </a:ln>
                <a:solidFill>
                  <a:srgbClr val="FFFFFF"/>
                </a:solidFill>
                <a:effectLst/>
                <a:uLnTx/>
                <a:uFillTx/>
                <a:latin typeface="Calibri"/>
                <a:ea typeface="+mn-ea"/>
                <a:cs typeface="+mn-cs"/>
              </a:rPr>
              <a:t>Easy to generate visualisations</a:t>
            </a:r>
          </a:p>
          <a:p>
            <a:pPr marL="216000" marR="0" lvl="0" indent="-216000" algn="l" defTabSz="914400" rtl="0" eaLnBrk="1" fontAlgn="auto" latinLnBrk="0" hangingPunct="1">
              <a:lnSpc>
                <a:spcPct val="90000"/>
              </a:lnSpc>
              <a:spcBef>
                <a:spcPts val="600"/>
              </a:spcBef>
              <a:spcAft>
                <a:spcPts val="0"/>
              </a:spcAft>
              <a:buClrTx/>
              <a:buSzTx/>
              <a:buFont typeface="Arial" pitchFamily="34" charset="0"/>
              <a:buChar char="•"/>
              <a:tabLst/>
              <a:defRPr/>
            </a:pPr>
            <a:endParaRPr kumimoji="0" lang="en-AU" sz="2800" b="0" i="0" u="none" strike="noStrike" kern="1200" cap="none" spc="0" normalizeH="0" baseline="0" noProof="0">
              <a:ln>
                <a:noFill/>
              </a:ln>
              <a:solidFill>
                <a:srgbClr val="FFFFFF"/>
              </a:solidFill>
              <a:effectLst/>
              <a:uLnTx/>
              <a:uFillTx/>
              <a:latin typeface="Calibri"/>
              <a:ea typeface="+mn-ea"/>
              <a:cs typeface="+mn-cs"/>
            </a:endParaRPr>
          </a:p>
        </p:txBody>
      </p:sp>
    </p:spTree>
    <p:extLst>
      <p:ext uri="{BB962C8B-B14F-4D97-AF65-F5344CB8AC3E}">
        <p14:creationId xmlns:p14="http://schemas.microsoft.com/office/powerpoint/2010/main" val="278428739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10D37B0-83E0-B4E4-3F1A-849324D1AEAF}"/>
              </a:ext>
            </a:extLst>
          </p:cNvPr>
          <p:cNvPicPr>
            <a:picLocks noChangeAspect="1"/>
          </p:cNvPicPr>
          <p:nvPr/>
        </p:nvPicPr>
        <p:blipFill>
          <a:blip r:embed="rId3"/>
          <a:stretch>
            <a:fillRect/>
          </a:stretch>
        </p:blipFill>
        <p:spPr>
          <a:xfrm>
            <a:off x="3576461" y="810851"/>
            <a:ext cx="5056414" cy="2747057"/>
          </a:xfrm>
          <a:prstGeom prst="rect">
            <a:avLst/>
          </a:prstGeom>
          <a:effectLst>
            <a:outerShdw blurRad="63500" sx="102000" sy="102000" algn="ctr" rotWithShape="0">
              <a:prstClr val="black">
                <a:alpha val="40000"/>
              </a:prstClr>
            </a:outerShdw>
          </a:effectLst>
        </p:spPr>
      </p:pic>
      <p:sp>
        <p:nvSpPr>
          <p:cNvPr id="2" name="Title 1">
            <a:extLst>
              <a:ext uri="{FF2B5EF4-FFF2-40B4-BE49-F238E27FC236}">
                <a16:creationId xmlns:a16="http://schemas.microsoft.com/office/drawing/2014/main" id="{5A0A2210-1D32-49BD-926D-E7BCF52B5644}"/>
              </a:ext>
            </a:extLst>
          </p:cNvPr>
          <p:cNvSpPr>
            <a:spLocks noGrp="1"/>
          </p:cNvSpPr>
          <p:nvPr>
            <p:ph type="title"/>
          </p:nvPr>
        </p:nvSpPr>
        <p:spPr/>
        <p:txBody>
          <a:bodyPr/>
          <a:lstStyle/>
          <a:p>
            <a:r>
              <a:rPr lang="en-AU"/>
              <a:t>Next Step: Improve the User Experience</a:t>
            </a:r>
          </a:p>
        </p:txBody>
      </p:sp>
      <p:graphicFrame>
        <p:nvGraphicFramePr>
          <p:cNvPr id="3" name="Diagram 2">
            <a:extLst>
              <a:ext uri="{FF2B5EF4-FFF2-40B4-BE49-F238E27FC236}">
                <a16:creationId xmlns:a16="http://schemas.microsoft.com/office/drawing/2014/main" id="{BB4A246D-46BB-4CC6-97F5-7BF65D315D03}"/>
              </a:ext>
            </a:extLst>
          </p:cNvPr>
          <p:cNvGraphicFramePr/>
          <p:nvPr/>
        </p:nvGraphicFramePr>
        <p:xfrm>
          <a:off x="435394" y="987574"/>
          <a:ext cx="4280621" cy="387563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4" name="Picture 13" descr="Logo&#10;&#10;Description automatically generated">
            <a:extLst>
              <a:ext uri="{FF2B5EF4-FFF2-40B4-BE49-F238E27FC236}">
                <a16:creationId xmlns:a16="http://schemas.microsoft.com/office/drawing/2014/main" id="{E662627B-7C11-4569-A72B-0D5B71D00D7A}"/>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611560" y="2746392"/>
            <a:ext cx="1514030" cy="357996"/>
          </a:xfrm>
          <a:prstGeom prst="rect">
            <a:avLst/>
          </a:prstGeom>
        </p:spPr>
      </p:pic>
      <p:pic>
        <p:nvPicPr>
          <p:cNvPr id="5" name="Picture 4">
            <a:extLst>
              <a:ext uri="{FF2B5EF4-FFF2-40B4-BE49-F238E27FC236}">
                <a16:creationId xmlns:a16="http://schemas.microsoft.com/office/drawing/2014/main" id="{6A1837BF-9B66-13B5-3BEC-974EFFD0B241}"/>
              </a:ext>
            </a:extLst>
          </p:cNvPr>
          <p:cNvPicPr>
            <a:picLocks noChangeAspect="1"/>
          </p:cNvPicPr>
          <p:nvPr/>
        </p:nvPicPr>
        <p:blipFill>
          <a:blip r:embed="rId10"/>
          <a:stretch>
            <a:fillRect/>
          </a:stretch>
        </p:blipFill>
        <p:spPr>
          <a:xfrm>
            <a:off x="5065271" y="2060346"/>
            <a:ext cx="3301960" cy="280286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80042742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4" descr="A truck parked in a field&#10;&#10;Description automatically generated with low confidence">
            <a:extLst>
              <a:ext uri="{FF2B5EF4-FFF2-40B4-BE49-F238E27FC236}">
                <a16:creationId xmlns:a16="http://schemas.microsoft.com/office/drawing/2014/main" id="{63618C05-2305-15DE-8C88-A54846B429A4}"/>
              </a:ext>
            </a:extLst>
          </p:cNvPr>
          <p:cNvPicPr>
            <a:picLocks noChangeAspect="1"/>
          </p:cNvPicPr>
          <p:nvPr/>
        </p:nvPicPr>
        <p:blipFill rotWithShape="1">
          <a:blip r:embed="rId3" cstate="hqprint">
            <a:alphaModFix/>
            <a:extLst>
              <a:ext uri="{BEBA8EAE-BF5A-486C-A8C5-ECC9F3942E4B}">
                <a14:imgProps xmlns:a14="http://schemas.microsoft.com/office/drawing/2010/main">
                  <a14:imgLayer r:embed="rId4">
                    <a14:imgEffect>
                      <a14:artisticBlur radius="20"/>
                    </a14:imgEffect>
                  </a14:imgLayer>
                </a14:imgProps>
              </a:ext>
              <a:ext uri="{28A0092B-C50C-407E-A947-70E740481C1C}">
                <a14:useLocalDpi xmlns:a14="http://schemas.microsoft.com/office/drawing/2010/main"/>
              </a:ext>
            </a:extLst>
          </a:blip>
          <a:srcRect/>
          <a:stretch/>
        </p:blipFill>
        <p:spPr>
          <a:xfrm>
            <a:off x="4572000" y="-4490"/>
            <a:ext cx="4572000" cy="5152479"/>
          </a:xfrm>
          <a:prstGeom prst="rect">
            <a:avLst/>
          </a:prstGeom>
          <a:solidFill>
            <a:schemeClr val="accent1"/>
          </a:solidFill>
          <a:ln>
            <a:noFill/>
          </a:ln>
        </p:spPr>
      </p:pic>
      <p:sp>
        <p:nvSpPr>
          <p:cNvPr id="2" name="Title 1">
            <a:extLst>
              <a:ext uri="{FF2B5EF4-FFF2-40B4-BE49-F238E27FC236}">
                <a16:creationId xmlns:a16="http://schemas.microsoft.com/office/drawing/2014/main" id="{B6DC23D2-7B45-4931-196D-5DB6A0C8AF99}"/>
              </a:ext>
            </a:extLst>
          </p:cNvPr>
          <p:cNvSpPr>
            <a:spLocks noGrp="1"/>
          </p:cNvSpPr>
          <p:nvPr>
            <p:ph type="title"/>
          </p:nvPr>
        </p:nvSpPr>
        <p:spPr>
          <a:xfrm>
            <a:off x="4853882" y="555526"/>
            <a:ext cx="4248472" cy="639365"/>
          </a:xfrm>
          <a:effectLst>
            <a:outerShdw blurRad="50800" dist="38100" dir="2700000" algn="tl" rotWithShape="0">
              <a:prstClr val="black">
                <a:alpha val="40000"/>
              </a:prstClr>
            </a:outerShdw>
          </a:effectLst>
        </p:spPr>
        <p:txBody>
          <a:bodyPr>
            <a:noAutofit/>
          </a:bodyPr>
          <a:lstStyle/>
          <a:p>
            <a:r>
              <a:rPr lang="en-AU" sz="2400">
                <a:solidFill>
                  <a:schemeClr val="bg1"/>
                </a:solidFill>
              </a:rPr>
              <a:t>Future Work</a:t>
            </a:r>
          </a:p>
        </p:txBody>
      </p:sp>
      <p:sp>
        <p:nvSpPr>
          <p:cNvPr id="3" name="Rectangle: Rounded Corners 2">
            <a:extLst>
              <a:ext uri="{FF2B5EF4-FFF2-40B4-BE49-F238E27FC236}">
                <a16:creationId xmlns:a16="http://schemas.microsoft.com/office/drawing/2014/main" id="{0699DF61-0927-F05A-644A-2231E68D4FE3}"/>
              </a:ext>
            </a:extLst>
          </p:cNvPr>
          <p:cNvSpPr/>
          <p:nvPr/>
        </p:nvSpPr>
        <p:spPr>
          <a:xfrm>
            <a:off x="4963885" y="987575"/>
            <a:ext cx="3788229" cy="4025296"/>
          </a:xfrm>
          <a:prstGeom prst="roundRect">
            <a:avLst>
              <a:gd name="adj" fmla="val 3449"/>
            </a:avLst>
          </a:prstGeom>
          <a:solidFill>
            <a:srgbClr val="404040">
              <a:alpha val="56863"/>
            </a:srgbClr>
          </a:solid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AU"/>
          </a:p>
        </p:txBody>
      </p:sp>
      <p:graphicFrame>
        <p:nvGraphicFramePr>
          <p:cNvPr id="5" name="Content Placeholder 1">
            <a:extLst>
              <a:ext uri="{FF2B5EF4-FFF2-40B4-BE49-F238E27FC236}">
                <a16:creationId xmlns:a16="http://schemas.microsoft.com/office/drawing/2014/main" id="{6674B658-3344-8461-D72A-F07BB0C59B64}"/>
              </a:ext>
            </a:extLst>
          </p:cNvPr>
          <p:cNvGraphicFramePr/>
          <p:nvPr/>
        </p:nvGraphicFramePr>
        <p:xfrm>
          <a:off x="4290119" y="555526"/>
          <a:ext cx="4896546" cy="449951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7" name="Title 9">
            <a:extLst>
              <a:ext uri="{FF2B5EF4-FFF2-40B4-BE49-F238E27FC236}">
                <a16:creationId xmlns:a16="http://schemas.microsoft.com/office/drawing/2014/main" id="{5C0645A0-3CAF-8203-7CCB-78044A04957B}"/>
              </a:ext>
            </a:extLst>
          </p:cNvPr>
          <p:cNvSpPr txBox="1">
            <a:spLocks/>
          </p:cNvSpPr>
          <p:nvPr/>
        </p:nvSpPr>
        <p:spPr>
          <a:xfrm>
            <a:off x="251520" y="555527"/>
            <a:ext cx="4038600" cy="432048"/>
          </a:xfrm>
          <a:prstGeom prst="rect">
            <a:avLst/>
          </a:prstGeom>
          <a:effectLst/>
        </p:spPr>
        <p:txBody>
          <a:bodyPr vert="horz" lIns="0" tIns="0" rIns="0" bIns="0" rtlCol="0" anchor="t" anchorCtr="0">
            <a:noAutofit/>
          </a:bodyPr>
          <a:lstStyle>
            <a:lvl1pPr algn="l" defTabSz="914400" rtl="0" eaLnBrk="1" latinLnBrk="0" hangingPunct="1">
              <a:spcBef>
                <a:spcPct val="0"/>
              </a:spcBef>
              <a:buNone/>
              <a:defRPr sz="3600" b="0" kern="1200">
                <a:solidFill>
                  <a:schemeClr val="accent3"/>
                </a:solidFill>
                <a:latin typeface="+mj-lt"/>
                <a:ea typeface="+mj-ea"/>
                <a:cs typeface="+mj-cs"/>
              </a:defRPr>
            </a:lvl1pPr>
          </a:lstStyle>
          <a:p>
            <a:r>
              <a:rPr lang="en-AU" sz="2400"/>
              <a:t>Current Features</a:t>
            </a:r>
          </a:p>
        </p:txBody>
      </p:sp>
      <p:pic>
        <p:nvPicPr>
          <p:cNvPr id="21" name="Content Placeholder 20">
            <a:extLst>
              <a:ext uri="{FF2B5EF4-FFF2-40B4-BE49-F238E27FC236}">
                <a16:creationId xmlns:a16="http://schemas.microsoft.com/office/drawing/2014/main" id="{E77E2E51-A783-3E52-9E81-BF6ED6616F07}"/>
              </a:ext>
            </a:extLst>
          </p:cNvPr>
          <p:cNvPicPr>
            <a:picLocks noGrp="1" noChangeAspect="1"/>
          </p:cNvPicPr>
          <p:nvPr>
            <p:ph sz="half" idx="1"/>
          </p:nvPr>
        </p:nvPicPr>
        <p:blipFill>
          <a:blip r:embed="rId10">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7622395" y="88461"/>
            <a:ext cx="1523703" cy="467065"/>
          </a:xfrm>
        </p:spPr>
      </p:pic>
      <p:sp>
        <p:nvSpPr>
          <p:cNvPr id="23" name="Content Placeholder 2">
            <a:extLst>
              <a:ext uri="{FF2B5EF4-FFF2-40B4-BE49-F238E27FC236}">
                <a16:creationId xmlns:a16="http://schemas.microsoft.com/office/drawing/2014/main" id="{D2B9F393-8D46-F2CD-40B3-C3C9412D3F6A}"/>
              </a:ext>
            </a:extLst>
          </p:cNvPr>
          <p:cNvSpPr txBox="1">
            <a:spLocks/>
          </p:cNvSpPr>
          <p:nvPr/>
        </p:nvSpPr>
        <p:spPr>
          <a:xfrm>
            <a:off x="251520" y="1131590"/>
            <a:ext cx="4097482" cy="3600400"/>
          </a:xfrm>
          <a:prstGeom prst="rect">
            <a:avLst/>
          </a:prstGeom>
        </p:spPr>
        <p:txBody>
          <a:bodyPr vert="horz" lIns="0" tIns="0" rIns="0" bIns="0" rtlCol="0">
            <a:normAutofit/>
          </a:bodyPr>
          <a:lstStyle>
            <a:lvl1pPr marL="216000" indent="-216000" algn="l" defTabSz="914400" rtl="0" eaLnBrk="1" latinLnBrk="0" hangingPunct="1">
              <a:lnSpc>
                <a:spcPct val="90000"/>
              </a:lnSpc>
              <a:spcBef>
                <a:spcPts val="600"/>
              </a:spcBef>
              <a:buFont typeface="Arial" pitchFamily="34" charset="0"/>
              <a:buChar char="•"/>
              <a:defRPr sz="2400" kern="1200">
                <a:solidFill>
                  <a:schemeClr val="tx1"/>
                </a:solidFill>
                <a:latin typeface="+mn-lt"/>
                <a:ea typeface="+mn-ea"/>
                <a:cs typeface="+mn-cs"/>
              </a:defRPr>
            </a:lvl1pPr>
            <a:lvl2pPr marL="396000" indent="-180000" algn="l" defTabSz="914400" rtl="0" eaLnBrk="1" latinLnBrk="0" hangingPunct="1">
              <a:lnSpc>
                <a:spcPct val="90000"/>
              </a:lnSpc>
              <a:spcBef>
                <a:spcPts val="600"/>
              </a:spcBef>
              <a:buFont typeface="Arial" panose="020B0604020202020204" pitchFamily="34" charset="0"/>
              <a:buChar char="•"/>
              <a:defRPr sz="2000" kern="1200">
                <a:solidFill>
                  <a:schemeClr val="tx1"/>
                </a:solidFill>
                <a:latin typeface="+mn-lt"/>
                <a:ea typeface="+mn-ea"/>
                <a:cs typeface="+mn-cs"/>
              </a:defRPr>
            </a:lvl2pPr>
            <a:lvl3pPr marL="648000" indent="-216000" algn="l" defTabSz="914400" rtl="0" eaLnBrk="1" latinLnBrk="0" hangingPunct="1">
              <a:lnSpc>
                <a:spcPct val="90000"/>
              </a:lnSpc>
              <a:spcBef>
                <a:spcPts val="600"/>
              </a:spcBef>
              <a:buFont typeface="Calibri" pitchFamily="34" charset="0"/>
              <a:buChar char="–"/>
              <a:defRPr sz="2000" kern="1200">
                <a:solidFill>
                  <a:schemeClr val="tx1"/>
                </a:solidFill>
                <a:latin typeface="+mn-lt"/>
                <a:ea typeface="+mn-ea"/>
                <a:cs typeface="+mn-cs"/>
              </a:defRPr>
            </a:lvl3pPr>
            <a:lvl4pPr marL="864000" indent="-216000" algn="l" defTabSz="914400" rtl="0" eaLnBrk="1" latinLnBrk="0" hangingPunct="1">
              <a:lnSpc>
                <a:spcPct val="90000"/>
              </a:lnSpc>
              <a:spcBef>
                <a:spcPts val="600"/>
              </a:spcBef>
              <a:buFont typeface="Calibri" pitchFamily="34" charset="0"/>
              <a:buChar char="–"/>
              <a:defRPr sz="2000" kern="1200">
                <a:solidFill>
                  <a:schemeClr val="tx1"/>
                </a:solidFill>
                <a:latin typeface="+mn-lt"/>
                <a:ea typeface="+mn-ea"/>
                <a:cs typeface="+mn-cs"/>
              </a:defRPr>
            </a:lvl4pPr>
            <a:lvl5pPr marL="1080000" indent="-216000" algn="l" defTabSz="914400" rtl="0" eaLnBrk="1" latinLnBrk="0" hangingPunct="1">
              <a:lnSpc>
                <a:spcPct val="90000"/>
              </a:lnSpc>
              <a:spcBef>
                <a:spcPts val="600"/>
              </a:spcBef>
              <a:buFont typeface="Calibri" pitchFamily="34" charset="0"/>
              <a:buChar char="•"/>
              <a:tabLst/>
              <a:defRPr sz="1800" kern="1200">
                <a:solidFill>
                  <a:schemeClr val="accent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r>
              <a:rPr lang="en-AU"/>
              <a:t>Calculation of </a:t>
            </a:r>
            <a:r>
              <a:rPr lang="en-AU" err="1"/>
              <a:t>hydrogeochemistry</a:t>
            </a:r>
            <a:r>
              <a:rPr lang="en-AU"/>
              <a:t> describers</a:t>
            </a:r>
          </a:p>
          <a:p>
            <a:r>
              <a:rPr lang="en-AU"/>
              <a:t>Calculation of element and exploration indices</a:t>
            </a:r>
          </a:p>
          <a:p>
            <a:r>
              <a:rPr lang="en-AU"/>
              <a:t>Easy mapping of input data (csv/spreadsheets)</a:t>
            </a:r>
          </a:p>
          <a:p>
            <a:r>
              <a:rPr lang="en-AU"/>
              <a:t>Geospatial visualisation of calculated indices</a:t>
            </a:r>
          </a:p>
        </p:txBody>
      </p:sp>
    </p:spTree>
    <p:extLst>
      <p:ext uri="{BB962C8B-B14F-4D97-AF65-F5344CB8AC3E}">
        <p14:creationId xmlns:p14="http://schemas.microsoft.com/office/powerpoint/2010/main" val="352373206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083674-7347-53E0-23B5-068AABF543DC}"/>
              </a:ext>
            </a:extLst>
          </p:cNvPr>
          <p:cNvSpPr>
            <a:spLocks noGrp="1"/>
          </p:cNvSpPr>
          <p:nvPr>
            <p:ph type="title"/>
          </p:nvPr>
        </p:nvSpPr>
        <p:spPr>
          <a:xfrm>
            <a:off x="251520" y="242243"/>
            <a:ext cx="7520880" cy="639365"/>
          </a:xfrm>
        </p:spPr>
        <p:txBody>
          <a:bodyPr>
            <a:normAutofit/>
          </a:bodyPr>
          <a:lstStyle/>
          <a:p>
            <a:r>
              <a:rPr lang="en-AU"/>
              <a:t>XT Hydro</a:t>
            </a:r>
          </a:p>
        </p:txBody>
      </p:sp>
      <p:pic>
        <p:nvPicPr>
          <p:cNvPr id="7" name="Content Placeholder 6" descr="A qr code with a dinosaur&#10;&#10;Description automatically generated">
            <a:extLst>
              <a:ext uri="{FF2B5EF4-FFF2-40B4-BE49-F238E27FC236}">
                <a16:creationId xmlns:a16="http://schemas.microsoft.com/office/drawing/2014/main" id="{BD44C1E3-1C34-C7BD-C4A6-7F546293E816}"/>
              </a:ext>
            </a:extLst>
          </p:cNvPr>
          <p:cNvPicPr>
            <a:picLocks noGrp="1" noChangeAspect="1"/>
          </p:cNvPicPr>
          <p:nvPr>
            <p:ph sz="half" idx="1"/>
          </p:nvPr>
        </p:nvPicPr>
        <p:blipFill>
          <a:blip r:embed="rId3">
            <a:extLst>
              <a:ext uri="{28A0092B-C50C-407E-A947-70E740481C1C}">
                <a14:useLocalDpi xmlns:a14="http://schemas.microsoft.com/office/drawing/2010/main"/>
              </a:ext>
            </a:extLst>
          </a:blip>
          <a:stretch>
            <a:fillRect/>
          </a:stretch>
        </p:blipFill>
        <p:spPr>
          <a:xfrm>
            <a:off x="709613" y="939301"/>
            <a:ext cx="2835320" cy="2835320"/>
          </a:xfrm>
        </p:spPr>
      </p:pic>
      <p:pic>
        <p:nvPicPr>
          <p:cNvPr id="5" name="Content Placeholder 4">
            <a:extLst>
              <a:ext uri="{FF2B5EF4-FFF2-40B4-BE49-F238E27FC236}">
                <a16:creationId xmlns:a16="http://schemas.microsoft.com/office/drawing/2014/main" id="{CFD7D35B-FDBE-B5AF-2ADB-6E95781ACE6E}"/>
              </a:ext>
            </a:extLst>
          </p:cNvPr>
          <p:cNvPicPr>
            <a:picLocks noGrp="1" noChangeAspect="1"/>
          </p:cNvPicPr>
          <p:nvPr>
            <p:ph sz="half" idx="2"/>
          </p:nvPr>
        </p:nvPicPr>
        <p:blipFill rotWithShape="1">
          <a:blip r:embed="rId4" cstate="hqprint">
            <a:extLst>
              <a:ext uri="{28A0092B-C50C-407E-A947-70E740481C1C}">
                <a14:useLocalDpi xmlns:a14="http://schemas.microsoft.com/office/drawing/2010/main"/>
              </a:ext>
            </a:extLst>
          </a:blip>
          <a:srcRect/>
          <a:stretch/>
        </p:blipFill>
        <p:spPr>
          <a:xfrm>
            <a:off x="4625410" y="885984"/>
            <a:ext cx="3864428" cy="2405742"/>
          </a:xfrm>
          <a:prstGeom prst="rect">
            <a:avLst/>
          </a:prstGeom>
          <a:effectLst>
            <a:outerShdw blurRad="63500" sx="102000" sy="102000" algn="ctr" rotWithShape="0">
              <a:prstClr val="black">
                <a:alpha val="40000"/>
              </a:prstClr>
            </a:outerShdw>
          </a:effectLst>
        </p:spPr>
      </p:pic>
      <p:sp>
        <p:nvSpPr>
          <p:cNvPr id="8" name="Rectangle: Rounded Corners 7">
            <a:extLst>
              <a:ext uri="{FF2B5EF4-FFF2-40B4-BE49-F238E27FC236}">
                <a16:creationId xmlns:a16="http://schemas.microsoft.com/office/drawing/2014/main" id="{55382D95-1C48-1407-FD02-763CBFD4C048}"/>
              </a:ext>
            </a:extLst>
          </p:cNvPr>
          <p:cNvSpPr/>
          <p:nvPr/>
        </p:nvSpPr>
        <p:spPr>
          <a:xfrm>
            <a:off x="5151212" y="3411514"/>
            <a:ext cx="3113313" cy="642122"/>
          </a:xfrm>
          <a:prstGeom prst="roundRect">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en-AU" b="1"/>
              <a:t>Free</a:t>
            </a:r>
            <a:r>
              <a:rPr lang="en-AU"/>
              <a:t> </a:t>
            </a:r>
            <a:r>
              <a:rPr lang="en-AU" b="1"/>
              <a:t>to sign up and try!</a:t>
            </a:r>
            <a:endParaRPr lang="en-AU"/>
          </a:p>
        </p:txBody>
      </p:sp>
      <p:sp>
        <p:nvSpPr>
          <p:cNvPr id="10" name="TextBox 9">
            <a:extLst>
              <a:ext uri="{FF2B5EF4-FFF2-40B4-BE49-F238E27FC236}">
                <a16:creationId xmlns:a16="http://schemas.microsoft.com/office/drawing/2014/main" id="{C20BBBBA-4C62-E764-EA94-7C39BA8B974E}"/>
              </a:ext>
            </a:extLst>
          </p:cNvPr>
          <p:cNvSpPr txBox="1"/>
          <p:nvPr/>
        </p:nvSpPr>
        <p:spPr>
          <a:xfrm>
            <a:off x="1151164" y="4257516"/>
            <a:ext cx="6841672" cy="584775"/>
          </a:xfrm>
          <a:prstGeom prst="rect">
            <a:avLst/>
          </a:prstGeom>
          <a:noFill/>
        </p:spPr>
        <p:txBody>
          <a:bodyPr wrap="square">
            <a:spAutoFit/>
          </a:bodyPr>
          <a:lstStyle/>
          <a:p>
            <a:r>
              <a:rPr lang="en-AU" sz="3200"/>
              <a:t>https://apps.exploration.tools/xt-hydro</a:t>
            </a:r>
          </a:p>
        </p:txBody>
      </p:sp>
    </p:spTree>
    <p:extLst>
      <p:ext uri="{BB962C8B-B14F-4D97-AF65-F5344CB8AC3E}">
        <p14:creationId xmlns:p14="http://schemas.microsoft.com/office/powerpoint/2010/main" val="89116481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99A18B-9A3C-4A77-5233-5B14D787AC11}"/>
              </a:ext>
            </a:extLst>
          </p:cNvPr>
          <p:cNvSpPr>
            <a:spLocks noGrp="1"/>
          </p:cNvSpPr>
          <p:nvPr>
            <p:ph type="title"/>
          </p:nvPr>
        </p:nvSpPr>
        <p:spPr/>
        <p:txBody>
          <a:bodyPr/>
          <a:lstStyle/>
          <a:p>
            <a:r>
              <a:rPr lang="en-AU"/>
              <a:t>XT Hydro: Home</a:t>
            </a:r>
          </a:p>
        </p:txBody>
      </p:sp>
      <p:pic>
        <p:nvPicPr>
          <p:cNvPr id="5" name="Picture 4">
            <a:extLst>
              <a:ext uri="{FF2B5EF4-FFF2-40B4-BE49-F238E27FC236}">
                <a16:creationId xmlns:a16="http://schemas.microsoft.com/office/drawing/2014/main" id="{E35DAD8D-7611-ADF8-05F9-5E6227E19700}"/>
              </a:ext>
            </a:extLst>
          </p:cNvPr>
          <p:cNvPicPr>
            <a:picLocks noChangeAspect="1"/>
          </p:cNvPicPr>
          <p:nvPr/>
        </p:nvPicPr>
        <p:blipFill>
          <a:blip r:embed="rId2"/>
          <a:stretch>
            <a:fillRect/>
          </a:stretch>
        </p:blipFill>
        <p:spPr>
          <a:xfrm>
            <a:off x="1722846" y="963675"/>
            <a:ext cx="5505268" cy="3753592"/>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3254711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A2210-1D32-49BD-926D-E7BCF52B5644}"/>
              </a:ext>
            </a:extLst>
          </p:cNvPr>
          <p:cNvSpPr>
            <a:spLocks noGrp="1"/>
          </p:cNvSpPr>
          <p:nvPr>
            <p:ph type="title"/>
          </p:nvPr>
        </p:nvSpPr>
        <p:spPr/>
        <p:txBody>
          <a:bodyPr/>
          <a:lstStyle/>
          <a:p>
            <a:r>
              <a:rPr lang="en-US" err="1"/>
              <a:t>Hydrogeochemistry</a:t>
            </a:r>
            <a:r>
              <a:rPr lang="en-US"/>
              <a:t> – where it works</a:t>
            </a:r>
            <a:endParaRPr lang="en-AU"/>
          </a:p>
        </p:txBody>
      </p:sp>
      <p:graphicFrame>
        <p:nvGraphicFramePr>
          <p:cNvPr id="5" name="Diagram 4">
            <a:extLst>
              <a:ext uri="{FF2B5EF4-FFF2-40B4-BE49-F238E27FC236}">
                <a16:creationId xmlns:a16="http://schemas.microsoft.com/office/drawing/2014/main" id="{968725F8-B23E-49FF-8966-8877BF1E46EC}"/>
              </a:ext>
            </a:extLst>
          </p:cNvPr>
          <p:cNvGraphicFramePr/>
          <p:nvPr/>
        </p:nvGraphicFramePr>
        <p:xfrm>
          <a:off x="1465868" y="1008668"/>
          <a:ext cx="5442408" cy="356680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4238385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061836-2256-DEF1-29D5-789A786D0F2F}"/>
              </a:ext>
            </a:extLst>
          </p:cNvPr>
          <p:cNvSpPr>
            <a:spLocks noGrp="1"/>
          </p:cNvSpPr>
          <p:nvPr>
            <p:ph type="title"/>
          </p:nvPr>
        </p:nvSpPr>
        <p:spPr/>
        <p:txBody>
          <a:bodyPr/>
          <a:lstStyle/>
          <a:p>
            <a:r>
              <a:rPr lang="en-AU"/>
              <a:t>XT Hydro: Upload</a:t>
            </a:r>
          </a:p>
        </p:txBody>
      </p:sp>
      <p:pic>
        <p:nvPicPr>
          <p:cNvPr id="5" name="Content Placeholder 4">
            <a:extLst>
              <a:ext uri="{FF2B5EF4-FFF2-40B4-BE49-F238E27FC236}">
                <a16:creationId xmlns:a16="http://schemas.microsoft.com/office/drawing/2014/main" id="{82E78302-7F4A-82BF-F476-3F39303D1EE8}"/>
              </a:ext>
            </a:extLst>
          </p:cNvPr>
          <p:cNvPicPr>
            <a:picLocks noGrp="1" noChangeAspect="1"/>
          </p:cNvPicPr>
          <p:nvPr>
            <p:ph sz="half" idx="2"/>
          </p:nvPr>
        </p:nvPicPr>
        <p:blipFill>
          <a:blip r:embed="rId2"/>
          <a:stretch>
            <a:fillRect/>
          </a:stretch>
        </p:blipFill>
        <p:spPr>
          <a:xfrm>
            <a:off x="3453734" y="1039503"/>
            <a:ext cx="5087257" cy="3499125"/>
          </a:xfrm>
          <a:prstGeom prst="rect">
            <a:avLst/>
          </a:prstGeom>
          <a:effectLst>
            <a:outerShdw blurRad="63500" sx="102000" sy="102000" algn="ctr" rotWithShape="0">
              <a:prstClr val="black">
                <a:alpha val="40000"/>
              </a:prstClr>
            </a:outerShdw>
          </a:effectLst>
        </p:spPr>
      </p:pic>
      <p:sp>
        <p:nvSpPr>
          <p:cNvPr id="8" name="Rectangle: Rounded Corners 7">
            <a:extLst>
              <a:ext uri="{FF2B5EF4-FFF2-40B4-BE49-F238E27FC236}">
                <a16:creationId xmlns:a16="http://schemas.microsoft.com/office/drawing/2014/main" id="{8571C02D-F2E6-7E47-ACDB-B9DF3424A890}"/>
              </a:ext>
            </a:extLst>
          </p:cNvPr>
          <p:cNvSpPr/>
          <p:nvPr/>
        </p:nvSpPr>
        <p:spPr>
          <a:xfrm>
            <a:off x="413656" y="1300319"/>
            <a:ext cx="2699657" cy="1127196"/>
          </a:xfrm>
          <a:prstGeom prst="roundRect">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en-AU" b="1"/>
              <a:t>Option 1: </a:t>
            </a:r>
            <a:r>
              <a:rPr lang="en-AU"/>
              <a:t>Use the example dataset from East Isa</a:t>
            </a:r>
          </a:p>
        </p:txBody>
      </p:sp>
      <p:sp>
        <p:nvSpPr>
          <p:cNvPr id="9" name="Rectangle: Rounded Corners 8">
            <a:extLst>
              <a:ext uri="{FF2B5EF4-FFF2-40B4-BE49-F238E27FC236}">
                <a16:creationId xmlns:a16="http://schemas.microsoft.com/office/drawing/2014/main" id="{C22CDEC9-C5AB-DAEF-A436-CB19CF47A62B}"/>
              </a:ext>
            </a:extLst>
          </p:cNvPr>
          <p:cNvSpPr/>
          <p:nvPr/>
        </p:nvSpPr>
        <p:spPr>
          <a:xfrm>
            <a:off x="413657" y="3014819"/>
            <a:ext cx="2699657" cy="1127196"/>
          </a:xfrm>
          <a:prstGeom prst="roundRect">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en-AU" b="1"/>
              <a:t>Option 2: </a:t>
            </a:r>
            <a:r>
              <a:rPr lang="en-AU"/>
              <a:t>Upload your own dataset (CSV, Excel)</a:t>
            </a:r>
          </a:p>
        </p:txBody>
      </p:sp>
    </p:spTree>
    <p:extLst>
      <p:ext uri="{BB962C8B-B14F-4D97-AF65-F5344CB8AC3E}">
        <p14:creationId xmlns:p14="http://schemas.microsoft.com/office/powerpoint/2010/main" val="186672950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242324-E2D7-D1CD-A212-1DF5E572204D}"/>
              </a:ext>
            </a:extLst>
          </p:cNvPr>
          <p:cNvSpPr>
            <a:spLocks noGrp="1"/>
          </p:cNvSpPr>
          <p:nvPr>
            <p:ph type="title"/>
          </p:nvPr>
        </p:nvSpPr>
        <p:spPr/>
        <p:txBody>
          <a:bodyPr/>
          <a:lstStyle/>
          <a:p>
            <a:r>
              <a:rPr lang="en-AU"/>
              <a:t>XT Hydro: Map Columns</a:t>
            </a:r>
          </a:p>
        </p:txBody>
      </p:sp>
      <p:pic>
        <p:nvPicPr>
          <p:cNvPr id="5" name="Picture 4">
            <a:extLst>
              <a:ext uri="{FF2B5EF4-FFF2-40B4-BE49-F238E27FC236}">
                <a16:creationId xmlns:a16="http://schemas.microsoft.com/office/drawing/2014/main" id="{36DB79D3-FF34-67AA-64AE-EE4BFAF03100}"/>
              </a:ext>
            </a:extLst>
          </p:cNvPr>
          <p:cNvPicPr>
            <a:picLocks noChangeAspect="1"/>
          </p:cNvPicPr>
          <p:nvPr/>
        </p:nvPicPr>
        <p:blipFill>
          <a:blip r:embed="rId2"/>
          <a:stretch>
            <a:fillRect/>
          </a:stretch>
        </p:blipFill>
        <p:spPr>
          <a:xfrm>
            <a:off x="2531353" y="851766"/>
            <a:ext cx="4533476" cy="2238571"/>
          </a:xfrm>
          <a:prstGeom prst="rect">
            <a:avLst/>
          </a:prstGeom>
          <a:effectLst>
            <a:outerShdw blurRad="63500" sx="102000" sy="102000" algn="ctr" rotWithShape="0">
              <a:prstClr val="black">
                <a:alpha val="40000"/>
              </a:prstClr>
            </a:outerShdw>
          </a:effectLst>
        </p:spPr>
      </p:pic>
      <p:sp>
        <p:nvSpPr>
          <p:cNvPr id="6" name="Rectangle: Rounded Corners 5">
            <a:extLst>
              <a:ext uri="{FF2B5EF4-FFF2-40B4-BE49-F238E27FC236}">
                <a16:creationId xmlns:a16="http://schemas.microsoft.com/office/drawing/2014/main" id="{E14CA5D5-9FBC-A3DC-7384-7D8B4F0726CC}"/>
              </a:ext>
            </a:extLst>
          </p:cNvPr>
          <p:cNvSpPr/>
          <p:nvPr/>
        </p:nvSpPr>
        <p:spPr>
          <a:xfrm>
            <a:off x="251520" y="1072067"/>
            <a:ext cx="2068286" cy="1567542"/>
          </a:xfrm>
          <a:prstGeom prst="roundRect">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en-AU"/>
              <a:t>Map the columns from your dataset to the schema used by XT Hydro</a:t>
            </a:r>
          </a:p>
        </p:txBody>
      </p:sp>
      <p:sp>
        <p:nvSpPr>
          <p:cNvPr id="7" name="Rectangle: Rounded Corners 6">
            <a:extLst>
              <a:ext uri="{FF2B5EF4-FFF2-40B4-BE49-F238E27FC236}">
                <a16:creationId xmlns:a16="http://schemas.microsoft.com/office/drawing/2014/main" id="{15DF011D-022A-00D9-18BA-4DA5DDDBB8EF}"/>
              </a:ext>
            </a:extLst>
          </p:cNvPr>
          <p:cNvSpPr/>
          <p:nvPr/>
        </p:nvSpPr>
        <p:spPr>
          <a:xfrm>
            <a:off x="251520" y="2830068"/>
            <a:ext cx="2068286" cy="1567542"/>
          </a:xfrm>
          <a:prstGeom prst="roundRect">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en-AU"/>
              <a:t>It will warn you about optional columns which are missing</a:t>
            </a:r>
          </a:p>
        </p:txBody>
      </p:sp>
      <p:pic>
        <p:nvPicPr>
          <p:cNvPr id="8" name="Picture 7">
            <a:extLst>
              <a:ext uri="{FF2B5EF4-FFF2-40B4-BE49-F238E27FC236}">
                <a16:creationId xmlns:a16="http://schemas.microsoft.com/office/drawing/2014/main" id="{808239D4-3C89-D971-FCE8-4655AAA1FCA4}"/>
              </a:ext>
            </a:extLst>
          </p:cNvPr>
          <p:cNvPicPr>
            <a:picLocks noChangeAspect="1"/>
          </p:cNvPicPr>
          <p:nvPr/>
        </p:nvPicPr>
        <p:blipFill>
          <a:blip r:embed="rId3"/>
          <a:stretch>
            <a:fillRect/>
          </a:stretch>
        </p:blipFill>
        <p:spPr>
          <a:xfrm>
            <a:off x="3122244" y="1491131"/>
            <a:ext cx="5932681" cy="2939409"/>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5707348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F228D8-FC56-8589-AE3E-6A7BA6C4D684}"/>
              </a:ext>
            </a:extLst>
          </p:cNvPr>
          <p:cNvSpPr>
            <a:spLocks noGrp="1"/>
          </p:cNvSpPr>
          <p:nvPr>
            <p:ph type="title"/>
          </p:nvPr>
        </p:nvSpPr>
        <p:spPr/>
        <p:txBody>
          <a:bodyPr/>
          <a:lstStyle/>
          <a:p>
            <a:r>
              <a:rPr lang="en-AU"/>
              <a:t>XT Hydro: Explore Data</a:t>
            </a:r>
          </a:p>
        </p:txBody>
      </p:sp>
      <p:pic>
        <p:nvPicPr>
          <p:cNvPr id="5" name="Picture 4">
            <a:extLst>
              <a:ext uri="{FF2B5EF4-FFF2-40B4-BE49-F238E27FC236}">
                <a16:creationId xmlns:a16="http://schemas.microsoft.com/office/drawing/2014/main" id="{2CC701EF-B172-20D3-4EF1-D0F5B94A0A90}"/>
              </a:ext>
            </a:extLst>
          </p:cNvPr>
          <p:cNvPicPr>
            <a:picLocks noChangeAspect="1"/>
          </p:cNvPicPr>
          <p:nvPr/>
        </p:nvPicPr>
        <p:blipFill>
          <a:blip r:embed="rId2"/>
          <a:stretch>
            <a:fillRect/>
          </a:stretch>
        </p:blipFill>
        <p:spPr>
          <a:xfrm>
            <a:off x="3532413" y="970575"/>
            <a:ext cx="5110843" cy="2693730"/>
          </a:xfrm>
          <a:prstGeom prst="rect">
            <a:avLst/>
          </a:prstGeom>
          <a:effectLst>
            <a:outerShdw blurRad="63500" sx="102000" sy="102000" algn="ctr" rotWithShape="0">
              <a:prstClr val="black">
                <a:alpha val="40000"/>
              </a:prstClr>
            </a:outerShdw>
          </a:effectLst>
        </p:spPr>
      </p:pic>
      <p:sp>
        <p:nvSpPr>
          <p:cNvPr id="6" name="Rectangle: Rounded Corners 5">
            <a:extLst>
              <a:ext uri="{FF2B5EF4-FFF2-40B4-BE49-F238E27FC236}">
                <a16:creationId xmlns:a16="http://schemas.microsoft.com/office/drawing/2014/main" id="{9022267E-95D2-17B5-C409-7865DE610E51}"/>
              </a:ext>
            </a:extLst>
          </p:cNvPr>
          <p:cNvSpPr/>
          <p:nvPr/>
        </p:nvSpPr>
        <p:spPr>
          <a:xfrm>
            <a:off x="251520" y="2459484"/>
            <a:ext cx="3101280" cy="1195682"/>
          </a:xfrm>
          <a:prstGeom prst="roundRect">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en-AU"/>
              <a:t>Display output dataset with basic filtering/sorting</a:t>
            </a:r>
          </a:p>
        </p:txBody>
      </p:sp>
      <p:sp>
        <p:nvSpPr>
          <p:cNvPr id="7" name="Rectangle: Rounded Corners 6">
            <a:extLst>
              <a:ext uri="{FF2B5EF4-FFF2-40B4-BE49-F238E27FC236}">
                <a16:creationId xmlns:a16="http://schemas.microsoft.com/office/drawing/2014/main" id="{B9CD58DD-67B9-4585-6C57-90690E7D07E1}"/>
              </a:ext>
            </a:extLst>
          </p:cNvPr>
          <p:cNvSpPr/>
          <p:nvPr/>
        </p:nvSpPr>
        <p:spPr>
          <a:xfrm>
            <a:off x="251520" y="970575"/>
            <a:ext cx="3101280" cy="1195682"/>
          </a:xfrm>
          <a:prstGeom prst="roundRect">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en-AU"/>
              <a:t>Download as CSV, </a:t>
            </a:r>
            <a:r>
              <a:rPr lang="en-AU" err="1"/>
              <a:t>GeoPackage</a:t>
            </a:r>
            <a:r>
              <a:rPr lang="en-AU"/>
              <a:t>, </a:t>
            </a:r>
            <a:r>
              <a:rPr lang="en-AU" err="1"/>
              <a:t>GeoJSON</a:t>
            </a:r>
            <a:endParaRPr lang="en-AU"/>
          </a:p>
        </p:txBody>
      </p:sp>
      <p:pic>
        <p:nvPicPr>
          <p:cNvPr id="9" name="Picture 8">
            <a:extLst>
              <a:ext uri="{FF2B5EF4-FFF2-40B4-BE49-F238E27FC236}">
                <a16:creationId xmlns:a16="http://schemas.microsoft.com/office/drawing/2014/main" id="{044655A2-0223-D860-7C9E-52F6FDB6406D}"/>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4065636" y="2933015"/>
            <a:ext cx="3549103" cy="1968242"/>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82071652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5CEC2C-577F-84EF-FEA5-B8BED2F5C261}"/>
              </a:ext>
            </a:extLst>
          </p:cNvPr>
          <p:cNvSpPr>
            <a:spLocks noGrp="1"/>
          </p:cNvSpPr>
          <p:nvPr>
            <p:ph type="title"/>
          </p:nvPr>
        </p:nvSpPr>
        <p:spPr/>
        <p:txBody>
          <a:bodyPr/>
          <a:lstStyle/>
          <a:p>
            <a:r>
              <a:rPr lang="en-AU"/>
              <a:t>XT Hydro: Explore Data</a:t>
            </a:r>
          </a:p>
        </p:txBody>
      </p:sp>
      <p:pic>
        <p:nvPicPr>
          <p:cNvPr id="5" name="Picture 4">
            <a:extLst>
              <a:ext uri="{FF2B5EF4-FFF2-40B4-BE49-F238E27FC236}">
                <a16:creationId xmlns:a16="http://schemas.microsoft.com/office/drawing/2014/main" id="{C26D3AED-3D2E-898E-18E9-19D8FE3B0E1C}"/>
              </a:ext>
            </a:extLst>
          </p:cNvPr>
          <p:cNvPicPr>
            <a:picLocks noChangeAspect="1"/>
          </p:cNvPicPr>
          <p:nvPr/>
        </p:nvPicPr>
        <p:blipFill>
          <a:blip r:embed="rId2"/>
          <a:stretch>
            <a:fillRect/>
          </a:stretch>
        </p:blipFill>
        <p:spPr>
          <a:xfrm>
            <a:off x="3639148" y="1077685"/>
            <a:ext cx="5200549" cy="3320144"/>
          </a:xfrm>
          <a:prstGeom prst="rect">
            <a:avLst/>
          </a:prstGeom>
          <a:effectLst>
            <a:outerShdw blurRad="63500" sx="102000" sy="102000" algn="ctr" rotWithShape="0">
              <a:prstClr val="black">
                <a:alpha val="40000"/>
              </a:prstClr>
            </a:outerShdw>
          </a:effectLst>
        </p:spPr>
      </p:pic>
      <p:sp>
        <p:nvSpPr>
          <p:cNvPr id="6" name="Rectangle: Rounded Corners 5">
            <a:extLst>
              <a:ext uri="{FF2B5EF4-FFF2-40B4-BE49-F238E27FC236}">
                <a16:creationId xmlns:a16="http://schemas.microsoft.com/office/drawing/2014/main" id="{625E2485-5D4F-AED9-D805-A03DA2B4939B}"/>
              </a:ext>
            </a:extLst>
          </p:cNvPr>
          <p:cNvSpPr/>
          <p:nvPr/>
        </p:nvSpPr>
        <p:spPr>
          <a:xfrm>
            <a:off x="304303" y="1387753"/>
            <a:ext cx="3052294" cy="2465790"/>
          </a:xfrm>
          <a:prstGeom prst="roundRect">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en-AU" sz="2400"/>
              <a:t>If </a:t>
            </a:r>
            <a:r>
              <a:rPr lang="en-AU" sz="2400" err="1"/>
              <a:t>lat</a:t>
            </a:r>
            <a:r>
              <a:rPr lang="en-AU" sz="2400"/>
              <a:t> &amp; long coordinates are available you can plot the data on a map</a:t>
            </a:r>
          </a:p>
        </p:txBody>
      </p:sp>
    </p:spTree>
    <p:extLst>
      <p:ext uri="{BB962C8B-B14F-4D97-AF65-F5344CB8AC3E}">
        <p14:creationId xmlns:p14="http://schemas.microsoft.com/office/powerpoint/2010/main" val="182622881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008AC68-B4DD-45E7-B173-4ED919309FC8}"/>
              </a:ext>
            </a:extLst>
          </p:cNvPr>
          <p:cNvSpPr>
            <a:spLocks noGrp="1"/>
          </p:cNvSpPr>
          <p:nvPr>
            <p:ph type="title"/>
          </p:nvPr>
        </p:nvSpPr>
        <p:spPr>
          <a:xfrm>
            <a:off x="1043608" y="123478"/>
            <a:ext cx="8640960" cy="639365"/>
          </a:xfrm>
        </p:spPr>
        <p:txBody>
          <a:bodyPr/>
          <a:lstStyle/>
          <a:p>
            <a:r>
              <a:rPr lang="en-AU" dirty="0"/>
              <a:t>Using XT Hydro - Compilation</a:t>
            </a:r>
          </a:p>
        </p:txBody>
      </p:sp>
      <p:pic>
        <p:nvPicPr>
          <p:cNvPr id="4" name="Picture 3">
            <a:extLst>
              <a:ext uri="{FF2B5EF4-FFF2-40B4-BE49-F238E27FC236}">
                <a16:creationId xmlns:a16="http://schemas.microsoft.com/office/drawing/2014/main" id="{6FDF4902-CD6F-4975-B4F1-6876FBC7B9F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139200" y="1074070"/>
            <a:ext cx="4865600" cy="3443113"/>
          </a:xfrm>
          <a:prstGeom prst="rect">
            <a:avLst/>
          </a:prstGeom>
        </p:spPr>
      </p:pic>
    </p:spTree>
    <p:extLst>
      <p:ext uri="{BB962C8B-B14F-4D97-AF65-F5344CB8AC3E}">
        <p14:creationId xmlns:p14="http://schemas.microsoft.com/office/powerpoint/2010/main" val="243555573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56CC09-D57C-4C23-9874-64A1F0DB2935}"/>
              </a:ext>
            </a:extLst>
          </p:cNvPr>
          <p:cNvSpPr>
            <a:spLocks noGrp="1"/>
          </p:cNvSpPr>
          <p:nvPr>
            <p:ph type="title"/>
          </p:nvPr>
        </p:nvSpPr>
        <p:spPr/>
        <p:txBody>
          <a:bodyPr/>
          <a:lstStyle/>
          <a:p>
            <a:r>
              <a:rPr lang="en-AU"/>
              <a:t>Continental Scale </a:t>
            </a:r>
            <a:r>
              <a:rPr lang="en-AU" err="1"/>
              <a:t>Hydrogeochemistry</a:t>
            </a:r>
            <a:endParaRPr lang="en-AU"/>
          </a:p>
        </p:txBody>
      </p:sp>
      <p:pic>
        <p:nvPicPr>
          <p:cNvPr id="3" name="Picture 2" descr="Chart, map, scatter chart&#10;&#10;Description automatically generated">
            <a:extLst>
              <a:ext uri="{FF2B5EF4-FFF2-40B4-BE49-F238E27FC236}">
                <a16:creationId xmlns:a16="http://schemas.microsoft.com/office/drawing/2014/main" id="{12749D32-3830-4E41-94F8-23B848C4EBEF}"/>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771800" y="881608"/>
            <a:ext cx="5500149" cy="3929628"/>
          </a:xfrm>
          <a:prstGeom prst="rect">
            <a:avLst/>
          </a:prstGeom>
        </p:spPr>
      </p:pic>
      <p:sp>
        <p:nvSpPr>
          <p:cNvPr id="4" name="TextBox 3">
            <a:extLst>
              <a:ext uri="{FF2B5EF4-FFF2-40B4-BE49-F238E27FC236}">
                <a16:creationId xmlns:a16="http://schemas.microsoft.com/office/drawing/2014/main" id="{38AADE99-4E9E-468D-B014-A185AC24E948}"/>
              </a:ext>
            </a:extLst>
          </p:cNvPr>
          <p:cNvSpPr txBox="1"/>
          <p:nvPr/>
        </p:nvSpPr>
        <p:spPr>
          <a:xfrm>
            <a:off x="432411" y="1563638"/>
            <a:ext cx="216024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FFFFFF"/>
                </a:solidFill>
                <a:effectLst/>
                <a:uLnTx/>
                <a:uFillTx/>
                <a:latin typeface="Calibri"/>
                <a:ea typeface="+mn-ea"/>
                <a:cs typeface="+mn-cs"/>
              </a:rPr>
              <a:t>Finally a single dataset that we can use</a:t>
            </a:r>
          </a:p>
        </p:txBody>
      </p:sp>
    </p:spTree>
    <p:extLst>
      <p:ext uri="{BB962C8B-B14F-4D97-AF65-F5344CB8AC3E}">
        <p14:creationId xmlns:p14="http://schemas.microsoft.com/office/powerpoint/2010/main" val="183670238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988A81F-26AB-9AEB-B0B0-2DCE21CB7A94}"/>
              </a:ext>
            </a:extLst>
          </p:cNvPr>
          <p:cNvSpPr>
            <a:spLocks noGrp="1"/>
          </p:cNvSpPr>
          <p:nvPr>
            <p:ph idx="1"/>
          </p:nvPr>
        </p:nvSpPr>
        <p:spPr/>
        <p:txBody>
          <a:bodyPr/>
          <a:lstStyle/>
          <a:p>
            <a:pPr algn="l" fontAlgn="base">
              <a:buFont typeface="Arial" panose="020B0604020202020204" pitchFamily="34" charset="0"/>
              <a:buChar char="•"/>
            </a:pPr>
            <a:r>
              <a:rPr lang="en-AU" b="0" i="0" dirty="0">
                <a:effectLst/>
                <a:latin typeface="inherit"/>
              </a:rPr>
              <a:t>How do we visualise the data?</a:t>
            </a:r>
          </a:p>
          <a:p>
            <a:pPr algn="l" fontAlgn="base">
              <a:buFont typeface="Arial" panose="020B0604020202020204" pitchFamily="34" charset="0"/>
              <a:buChar char="•"/>
            </a:pPr>
            <a:r>
              <a:rPr lang="en-AU" b="0" i="0" dirty="0">
                <a:effectLst/>
                <a:latin typeface="inherit"/>
              </a:rPr>
              <a:t>How do we interpret the data?</a:t>
            </a:r>
          </a:p>
          <a:p>
            <a:pPr algn="l" fontAlgn="base">
              <a:buFont typeface="Arial" panose="020B0604020202020204" pitchFamily="34" charset="0"/>
              <a:buChar char="•"/>
            </a:pPr>
            <a:r>
              <a:rPr lang="en-AU" b="0" i="0" dirty="0">
                <a:effectLst/>
                <a:latin typeface="inherit"/>
              </a:rPr>
              <a:t>What tools are available?</a:t>
            </a:r>
          </a:p>
          <a:p>
            <a:pPr marL="742950" lvl="1" indent="-285750" algn="l" fontAlgn="base">
              <a:buFont typeface="Arial" panose="020B0604020202020204" pitchFamily="34" charset="0"/>
              <a:buChar char="•"/>
            </a:pPr>
            <a:r>
              <a:rPr lang="en-AU" b="0" i="0" dirty="0">
                <a:effectLst/>
                <a:latin typeface="inherit"/>
              </a:rPr>
              <a:t>The </a:t>
            </a:r>
            <a:r>
              <a:rPr lang="en-AU" b="0" i="1" dirty="0">
                <a:effectLst/>
                <a:latin typeface="inherit"/>
              </a:rPr>
              <a:t>Geochemist’s Workbench</a:t>
            </a:r>
            <a:endParaRPr lang="en-AU" b="0" i="0" dirty="0">
              <a:effectLst/>
              <a:latin typeface="inherit"/>
            </a:endParaRPr>
          </a:p>
          <a:p>
            <a:pPr marL="742950" lvl="1" indent="-285750" algn="l" fontAlgn="base">
              <a:buFont typeface="Arial" panose="020B0604020202020204" pitchFamily="34" charset="0"/>
              <a:buChar char="•"/>
            </a:pPr>
            <a:r>
              <a:rPr lang="en-AU" b="0" i="1" dirty="0" err="1">
                <a:effectLst/>
                <a:latin typeface="inherit"/>
              </a:rPr>
              <a:t>ioGAS</a:t>
            </a:r>
            <a:endParaRPr lang="en-AU" b="0" i="0" dirty="0">
              <a:effectLst/>
              <a:latin typeface="inherit"/>
            </a:endParaRPr>
          </a:p>
          <a:p>
            <a:endParaRPr lang="en-AU" dirty="0"/>
          </a:p>
          <a:p>
            <a:r>
              <a:rPr lang="en-AU" dirty="0"/>
              <a:t>There is a nice set of useful data and an ArcMap file</a:t>
            </a:r>
          </a:p>
        </p:txBody>
      </p:sp>
      <p:sp>
        <p:nvSpPr>
          <p:cNvPr id="3" name="Title 2">
            <a:extLst>
              <a:ext uri="{FF2B5EF4-FFF2-40B4-BE49-F238E27FC236}">
                <a16:creationId xmlns:a16="http://schemas.microsoft.com/office/drawing/2014/main" id="{7F305572-6310-2EB8-7A17-13A07C99825D}"/>
              </a:ext>
            </a:extLst>
          </p:cNvPr>
          <p:cNvSpPr>
            <a:spLocks noGrp="1"/>
          </p:cNvSpPr>
          <p:nvPr>
            <p:ph type="title"/>
          </p:nvPr>
        </p:nvSpPr>
        <p:spPr>
          <a:xfrm>
            <a:off x="760568" y="136155"/>
            <a:ext cx="8223176" cy="639365"/>
          </a:xfrm>
        </p:spPr>
        <p:txBody>
          <a:bodyPr/>
          <a:lstStyle/>
          <a:p>
            <a:r>
              <a:rPr lang="en-AU" dirty="0"/>
              <a:t>Interpretation</a:t>
            </a:r>
          </a:p>
        </p:txBody>
      </p:sp>
    </p:spTree>
    <p:extLst>
      <p:ext uri="{BB962C8B-B14F-4D97-AF65-F5344CB8AC3E}">
        <p14:creationId xmlns:p14="http://schemas.microsoft.com/office/powerpoint/2010/main" val="118227652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1E57AEF-2A4C-A0AB-74A4-3A4DE0B9207F}"/>
              </a:ext>
            </a:extLst>
          </p:cNvPr>
          <p:cNvSpPr>
            <a:spLocks noGrp="1"/>
          </p:cNvSpPr>
          <p:nvPr>
            <p:ph idx="1"/>
          </p:nvPr>
        </p:nvSpPr>
        <p:spPr/>
        <p:txBody>
          <a:bodyPr/>
          <a:lstStyle/>
          <a:p>
            <a:endParaRPr lang="en-AU"/>
          </a:p>
        </p:txBody>
      </p:sp>
      <p:sp>
        <p:nvSpPr>
          <p:cNvPr id="2" name="Title 1"/>
          <p:cNvSpPr>
            <a:spLocks noGrp="1"/>
          </p:cNvSpPr>
          <p:nvPr>
            <p:ph type="title"/>
          </p:nvPr>
        </p:nvSpPr>
        <p:spPr/>
        <p:txBody>
          <a:bodyPr>
            <a:normAutofit/>
          </a:bodyPr>
          <a:lstStyle/>
          <a:p>
            <a:r>
              <a:rPr lang="en-AU"/>
              <a:t>Continental Scale </a:t>
            </a:r>
            <a:r>
              <a:rPr lang="en-AU" err="1"/>
              <a:t>Hydrogeochemistry</a:t>
            </a:r>
            <a:endParaRPr lang="en-AU"/>
          </a:p>
        </p:txBody>
      </p:sp>
      <p:sp>
        <p:nvSpPr>
          <p:cNvPr id="5" name="Slide Number Placeholder 4"/>
          <p:cNvSpPr>
            <a:spLocks noGrp="1"/>
          </p:cNvSpPr>
          <p:nvPr>
            <p:ph type="sldNum" sz="quarter" idx="11"/>
          </p:nvPr>
        </p:nvSpPr>
        <p:spPr>
          <a:prstGeom prst="rect">
            <a:avLst/>
          </a:prstGeom>
        </p:spPr>
        <p:txBody>
          <a:bodyPr vert="horz" lIns="0" tIns="0" rIns="0" bIns="0" rtlCol="0" anchor="ctr"/>
          <a:lstStyle>
            <a:defPPr>
              <a:defRPr lang="en-US"/>
            </a:defPPr>
            <a:lvl1pPr marL="0" algn="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ABE124A-B5C5-46E0-B944-45307B126769}" type="slidenum">
              <a:rPr lang="en-AU" smtClean="0"/>
              <a:pPr/>
              <a:t>57</a:t>
            </a:fld>
            <a:r>
              <a:rPr lang="en-AU"/>
              <a:t>  |</a:t>
            </a:r>
          </a:p>
        </p:txBody>
      </p:sp>
      <p:pic>
        <p:nvPicPr>
          <p:cNvPr id="6" name="Picture 5" descr="Map, scatter chart&#10;&#10;Description automatically generated">
            <a:extLst>
              <a:ext uri="{FF2B5EF4-FFF2-40B4-BE49-F238E27FC236}">
                <a16:creationId xmlns:a16="http://schemas.microsoft.com/office/drawing/2014/main" id="{6F3BB7CF-951C-46D6-B28E-77C2FAF9755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32756" y="881608"/>
            <a:ext cx="5166453" cy="4183557"/>
          </a:xfrm>
          <a:prstGeom prst="rect">
            <a:avLst/>
          </a:prstGeom>
        </p:spPr>
      </p:pic>
      <p:sp>
        <p:nvSpPr>
          <p:cNvPr id="7" name="TextBox 6">
            <a:extLst>
              <a:ext uri="{FF2B5EF4-FFF2-40B4-BE49-F238E27FC236}">
                <a16:creationId xmlns:a16="http://schemas.microsoft.com/office/drawing/2014/main" id="{DA25A65D-459C-4F6D-B83C-665EAC7CC04B}"/>
              </a:ext>
            </a:extLst>
          </p:cNvPr>
          <p:cNvSpPr txBox="1"/>
          <p:nvPr/>
        </p:nvSpPr>
        <p:spPr>
          <a:xfrm>
            <a:off x="6156176" y="1707654"/>
            <a:ext cx="2160240" cy="2800767"/>
          </a:xfrm>
          <a:prstGeom prst="rect">
            <a:avLst/>
          </a:prstGeom>
          <a:noFill/>
        </p:spPr>
        <p:txBody>
          <a:bodyPr wrap="square" rtlCol="0">
            <a:spAutoFit/>
          </a:bodyPr>
          <a:lstStyle/>
          <a:p>
            <a:r>
              <a:rPr lang="en-AU" sz="1600">
                <a:solidFill>
                  <a:schemeClr val="bg1"/>
                </a:solidFill>
              </a:rPr>
              <a:t>Major parameters can show craton boundaries, major aquifer systems, and landscape system changes (Menzies line)</a:t>
            </a:r>
          </a:p>
          <a:p>
            <a:endParaRPr lang="en-AU" sz="1600">
              <a:solidFill>
                <a:schemeClr val="bg1"/>
              </a:solidFill>
            </a:endParaRPr>
          </a:p>
          <a:p>
            <a:r>
              <a:rPr lang="en-AU" sz="1600">
                <a:solidFill>
                  <a:schemeClr val="bg1"/>
                </a:solidFill>
              </a:rPr>
              <a:t>No other geochemical data set has this coverage and seamless integration</a:t>
            </a:r>
          </a:p>
        </p:txBody>
      </p:sp>
    </p:spTree>
    <p:extLst>
      <p:ext uri="{BB962C8B-B14F-4D97-AF65-F5344CB8AC3E}">
        <p14:creationId xmlns:p14="http://schemas.microsoft.com/office/powerpoint/2010/main" val="160358528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a:ext>
            </a:extLst>
          </a:blip>
          <a:stretch>
            <a:fillRect/>
          </a:stretch>
        </p:blipFill>
        <p:spPr>
          <a:xfrm>
            <a:off x="2165465" y="1072919"/>
            <a:ext cx="4813069" cy="3404062"/>
          </a:xfrm>
        </p:spPr>
      </p:pic>
      <p:sp>
        <p:nvSpPr>
          <p:cNvPr id="2" name="Title 1"/>
          <p:cNvSpPr>
            <a:spLocks noGrp="1"/>
          </p:cNvSpPr>
          <p:nvPr>
            <p:ph type="title"/>
          </p:nvPr>
        </p:nvSpPr>
        <p:spPr/>
        <p:txBody>
          <a:bodyPr>
            <a:normAutofit/>
          </a:bodyPr>
          <a:lstStyle/>
          <a:p>
            <a:r>
              <a:rPr lang="en-AU" dirty="0"/>
              <a:t>Continental Scale </a:t>
            </a:r>
            <a:r>
              <a:rPr lang="en-AU" dirty="0" err="1"/>
              <a:t>Hydrogeochemistry</a:t>
            </a:r>
            <a:endParaRPr lang="en-AU" dirty="0"/>
          </a:p>
        </p:txBody>
      </p:sp>
      <p:sp>
        <p:nvSpPr>
          <p:cNvPr id="5" name="Slide Number Placeholder 4"/>
          <p:cNvSpPr>
            <a:spLocks noGrp="1"/>
          </p:cNvSpPr>
          <p:nvPr>
            <p:ph type="sldNum" sz="quarter" idx="11"/>
          </p:nvPr>
        </p:nvSpPr>
        <p:spPr>
          <a:prstGeom prst="rect">
            <a:avLst/>
          </a:prstGeom>
        </p:spPr>
        <p:txBody>
          <a:bodyPr vert="horz" lIns="0" tIns="0" rIns="0" bIns="0" rtlCol="0" anchor="ctr"/>
          <a:lstStyle>
            <a:defPPr>
              <a:defRPr lang="en-US"/>
            </a:defPPr>
            <a:lvl1pPr marL="0" algn="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ABE124A-B5C5-46E0-B944-45307B126769}" type="slidenum">
              <a:rPr lang="en-AU" smtClean="0"/>
              <a:pPr/>
              <a:t>58</a:t>
            </a:fld>
            <a:r>
              <a:rPr lang="en-AU"/>
              <a:t>  |</a:t>
            </a:r>
            <a:endParaRPr lang="en-AU" dirty="0"/>
          </a:p>
        </p:txBody>
      </p:sp>
      <p:sp>
        <p:nvSpPr>
          <p:cNvPr id="3" name="TextBox 2"/>
          <p:cNvSpPr txBox="1"/>
          <p:nvPr/>
        </p:nvSpPr>
        <p:spPr>
          <a:xfrm>
            <a:off x="1691680" y="4524012"/>
            <a:ext cx="7286184" cy="646331"/>
          </a:xfrm>
          <a:prstGeom prst="rect">
            <a:avLst/>
          </a:prstGeom>
          <a:noFill/>
        </p:spPr>
        <p:txBody>
          <a:bodyPr wrap="square" rtlCol="0">
            <a:spAutoFit/>
          </a:bodyPr>
          <a:lstStyle/>
          <a:p>
            <a:r>
              <a:rPr lang="en-AU" dirty="0">
                <a:solidFill>
                  <a:schemeClr val="bg1"/>
                </a:solidFill>
              </a:rPr>
              <a:t>Different elements have different data densities</a:t>
            </a:r>
          </a:p>
          <a:p>
            <a:endParaRPr lang="en-AU" dirty="0"/>
          </a:p>
        </p:txBody>
      </p:sp>
      <p:pic>
        <p:nvPicPr>
          <p:cNvPr id="6" name="Picture 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787972" y="1104975"/>
            <a:ext cx="4726406" cy="3344613"/>
          </a:xfrm>
          <a:prstGeom prst="rect">
            <a:avLst/>
          </a:prstGeom>
        </p:spPr>
      </p:pic>
      <p:pic>
        <p:nvPicPr>
          <p:cNvPr id="7" name="Content Placeholder 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691680" y="1059582"/>
            <a:ext cx="4794814" cy="3393022"/>
          </a:xfrm>
          <a:prstGeom prst="rect">
            <a:avLst/>
          </a:prstGeom>
        </p:spPr>
      </p:pic>
    </p:spTree>
    <p:extLst>
      <p:ext uri="{BB962C8B-B14F-4D97-AF65-F5344CB8AC3E}">
        <p14:creationId xmlns:p14="http://schemas.microsoft.com/office/powerpoint/2010/main" val="335144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80C4BFF-0154-6329-2339-8EDD6BB3C887}"/>
              </a:ext>
            </a:extLst>
          </p:cNvPr>
          <p:cNvSpPr>
            <a:spLocks noGrp="1"/>
          </p:cNvSpPr>
          <p:nvPr>
            <p:ph idx="1"/>
          </p:nvPr>
        </p:nvSpPr>
        <p:spPr/>
        <p:txBody>
          <a:bodyPr/>
          <a:lstStyle/>
          <a:p>
            <a:r>
              <a:rPr lang="en-AU" dirty="0"/>
              <a:t>Calculations performed using GWB or PHREEQE (or others)</a:t>
            </a:r>
          </a:p>
          <a:p>
            <a:r>
              <a:rPr lang="en-AU" dirty="0"/>
              <a:t>Can give potential that mineral phases are dissolving or precipitating (if present)</a:t>
            </a:r>
          </a:p>
          <a:p>
            <a:r>
              <a:rPr lang="en-AU" dirty="0"/>
              <a:t>Very useful for U systems – primary (</a:t>
            </a:r>
            <a:r>
              <a:rPr lang="en-AU" dirty="0" err="1"/>
              <a:t>Autinite</a:t>
            </a:r>
            <a:r>
              <a:rPr lang="en-AU" dirty="0"/>
              <a:t>) or secondary (carnotite)</a:t>
            </a:r>
          </a:p>
          <a:p>
            <a:r>
              <a:rPr lang="en-AU" dirty="0"/>
              <a:t>Can provide additional hints of mineral systems (not to be used in isolation)</a:t>
            </a:r>
          </a:p>
        </p:txBody>
      </p:sp>
      <p:sp>
        <p:nvSpPr>
          <p:cNvPr id="3" name="Title 2">
            <a:extLst>
              <a:ext uri="{FF2B5EF4-FFF2-40B4-BE49-F238E27FC236}">
                <a16:creationId xmlns:a16="http://schemas.microsoft.com/office/drawing/2014/main" id="{6CE04DC4-7891-50B4-6A46-9C5AA9CFE446}"/>
              </a:ext>
            </a:extLst>
          </p:cNvPr>
          <p:cNvSpPr>
            <a:spLocks noGrp="1"/>
          </p:cNvSpPr>
          <p:nvPr>
            <p:ph type="title"/>
          </p:nvPr>
        </p:nvSpPr>
        <p:spPr>
          <a:xfrm>
            <a:off x="718147" y="91827"/>
            <a:ext cx="7558587" cy="639365"/>
          </a:xfrm>
        </p:spPr>
        <p:txBody>
          <a:bodyPr/>
          <a:lstStyle/>
          <a:p>
            <a:r>
              <a:rPr lang="en-AU" dirty="0"/>
              <a:t>Mineral Saturations</a:t>
            </a:r>
          </a:p>
        </p:txBody>
      </p:sp>
    </p:spTree>
    <p:extLst>
      <p:ext uri="{BB962C8B-B14F-4D97-AF65-F5344CB8AC3E}">
        <p14:creationId xmlns:p14="http://schemas.microsoft.com/office/powerpoint/2010/main" val="17622897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DD8951E-CED2-4441-0C5E-0A25DB154FBC}"/>
              </a:ext>
            </a:extLst>
          </p:cNvPr>
          <p:cNvSpPr>
            <a:spLocks noGrp="1"/>
          </p:cNvSpPr>
          <p:nvPr>
            <p:ph idx="1"/>
          </p:nvPr>
        </p:nvSpPr>
        <p:spPr/>
        <p:txBody>
          <a:bodyPr/>
          <a:lstStyle/>
          <a:p>
            <a:r>
              <a:rPr lang="en-AU" dirty="0"/>
              <a:t>Key gear and steps</a:t>
            </a:r>
          </a:p>
          <a:p>
            <a:pPr marL="0" indent="0">
              <a:buNone/>
            </a:pPr>
            <a:r>
              <a:rPr lang="en-AU" dirty="0"/>
              <a:t>	Field meta and chemical data collection</a:t>
            </a:r>
          </a:p>
          <a:p>
            <a:r>
              <a:rPr lang="en-AU" dirty="0" err="1"/>
              <a:t>Youtube</a:t>
            </a:r>
            <a:r>
              <a:rPr lang="en-AU" dirty="0"/>
              <a:t> video available </a:t>
            </a:r>
            <a:r>
              <a:rPr lang="en-AU" dirty="0">
                <a:hlinkClick r:id="rId2"/>
              </a:rPr>
              <a:t>https://www.youtube.com/watch?reload=9&amp;v=73iBM6zmoTs</a:t>
            </a:r>
            <a:r>
              <a:rPr lang="en-AU" dirty="0"/>
              <a:t> </a:t>
            </a:r>
          </a:p>
          <a:p>
            <a:endParaRPr lang="en-AU" dirty="0"/>
          </a:p>
          <a:p>
            <a:r>
              <a:rPr lang="en-AU" dirty="0"/>
              <a:t>FAIMS 2 and 3</a:t>
            </a:r>
          </a:p>
          <a:p>
            <a:endParaRPr lang="en-AU" dirty="0"/>
          </a:p>
        </p:txBody>
      </p:sp>
      <p:sp>
        <p:nvSpPr>
          <p:cNvPr id="3" name="Title 2">
            <a:extLst>
              <a:ext uri="{FF2B5EF4-FFF2-40B4-BE49-F238E27FC236}">
                <a16:creationId xmlns:a16="http://schemas.microsoft.com/office/drawing/2014/main" id="{853EB094-7AD6-EA35-BE32-879751AD2E4B}"/>
              </a:ext>
            </a:extLst>
          </p:cNvPr>
          <p:cNvSpPr>
            <a:spLocks noGrp="1"/>
          </p:cNvSpPr>
          <p:nvPr>
            <p:ph type="title"/>
          </p:nvPr>
        </p:nvSpPr>
        <p:spPr/>
        <p:txBody>
          <a:bodyPr/>
          <a:lstStyle/>
          <a:p>
            <a:r>
              <a:rPr lang="en-AU" dirty="0"/>
              <a:t>Field sampling</a:t>
            </a:r>
          </a:p>
        </p:txBody>
      </p:sp>
    </p:spTree>
    <p:extLst>
      <p:ext uri="{BB962C8B-B14F-4D97-AF65-F5344CB8AC3E}">
        <p14:creationId xmlns:p14="http://schemas.microsoft.com/office/powerpoint/2010/main" val="46264686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p:cNvPicPr>
            <a:picLocks noChangeAspect="1" noChangeArrowheads="1"/>
          </p:cNvPicPr>
          <p:nvPr/>
        </p:nvPicPr>
        <p:blipFill rotWithShape="1">
          <a:blip r:embed="rId2" cstate="hqprint">
            <a:extLst>
              <a:ext uri="{28A0092B-C50C-407E-A947-70E740481C1C}">
                <a14:useLocalDpi xmlns:a14="http://schemas.microsoft.com/office/drawing/2010/main"/>
              </a:ext>
            </a:extLst>
          </a:blip>
          <a:srcRect t="5180" r="2270"/>
          <a:stretch/>
        </p:blipFill>
        <p:spPr bwMode="auto">
          <a:xfrm>
            <a:off x="3563888" y="683755"/>
            <a:ext cx="5548478" cy="44654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783263" y="139951"/>
            <a:ext cx="8640960" cy="461665"/>
          </a:xfrm>
          <a:prstGeom prst="rect">
            <a:avLst/>
          </a:prstGeom>
          <a:noFill/>
        </p:spPr>
        <p:txBody>
          <a:bodyPr wrap="square" rtlCol="0">
            <a:spAutoFit/>
          </a:bodyPr>
          <a:lstStyle/>
          <a:p>
            <a:r>
              <a:rPr lang="en-GB" sz="2400" b="1" dirty="0">
                <a:solidFill>
                  <a:schemeClr val="bg1"/>
                </a:solidFill>
              </a:rPr>
              <a:t>Water types: Piper Diagrams</a:t>
            </a:r>
          </a:p>
        </p:txBody>
      </p:sp>
      <p:pic>
        <p:nvPicPr>
          <p:cNvPr id="34820" name="Picture 4"/>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a:stretch/>
        </p:blipFill>
        <p:spPr bwMode="auto">
          <a:xfrm>
            <a:off x="7458417" y="174592"/>
            <a:ext cx="1514495" cy="2024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172524" y="1042562"/>
            <a:ext cx="3391364" cy="2554545"/>
          </a:xfrm>
          <a:prstGeom prst="rect">
            <a:avLst/>
          </a:prstGeom>
          <a:noFill/>
        </p:spPr>
        <p:txBody>
          <a:bodyPr wrap="square" rtlCol="0">
            <a:spAutoFit/>
          </a:bodyPr>
          <a:lstStyle/>
          <a:p>
            <a:pPr marL="285750" indent="-285750">
              <a:buFont typeface="Arial" panose="020B0604020202020204" pitchFamily="34" charset="0"/>
              <a:buChar char="•"/>
            </a:pPr>
            <a:r>
              <a:rPr lang="en-GB" sz="1600" dirty="0">
                <a:solidFill>
                  <a:schemeClr val="bg1"/>
                </a:solidFill>
              </a:rPr>
              <a:t>Can be easily constructed in </a:t>
            </a:r>
            <a:r>
              <a:rPr lang="en-GB" sz="1600" dirty="0" err="1">
                <a:solidFill>
                  <a:schemeClr val="bg1"/>
                </a:solidFill>
              </a:rPr>
              <a:t>IoGas</a:t>
            </a:r>
            <a:r>
              <a:rPr lang="en-GB" sz="1600" dirty="0">
                <a:solidFill>
                  <a:schemeClr val="bg1"/>
                </a:solidFill>
              </a:rPr>
              <a:t>. </a:t>
            </a:r>
          </a:p>
          <a:p>
            <a:pPr marL="285750" indent="-285750">
              <a:buFont typeface="Arial" panose="020B0604020202020204" pitchFamily="34" charset="0"/>
              <a:buChar char="•"/>
            </a:pPr>
            <a:r>
              <a:rPr lang="en-GB" sz="1600" dirty="0">
                <a:solidFill>
                  <a:schemeClr val="bg1"/>
                </a:solidFill>
              </a:rPr>
              <a:t>Helps to pick different aquifers within a region</a:t>
            </a:r>
          </a:p>
          <a:p>
            <a:pPr marL="285750" indent="-285750">
              <a:buFont typeface="Arial" panose="020B0604020202020204" pitchFamily="34" charset="0"/>
              <a:buChar char="•"/>
            </a:pPr>
            <a:endParaRPr lang="en-GB" sz="1600" dirty="0">
              <a:solidFill>
                <a:schemeClr val="bg1"/>
              </a:solidFill>
            </a:endParaRPr>
          </a:p>
          <a:p>
            <a:pPr marL="285750" indent="-285750">
              <a:buFont typeface="Arial" panose="020B0604020202020204" pitchFamily="34" charset="0"/>
              <a:buChar char="•"/>
            </a:pPr>
            <a:r>
              <a:rPr lang="en-GB" sz="1600" dirty="0">
                <a:solidFill>
                  <a:schemeClr val="bg1"/>
                </a:solidFill>
              </a:rPr>
              <a:t>Once clusters of samples are identified – this can be used as a baseline for checking anomalism or lithology changes</a:t>
            </a:r>
          </a:p>
          <a:p>
            <a:pPr marL="285750" indent="-285750">
              <a:buFont typeface="Arial" panose="020B0604020202020204" pitchFamily="34" charset="0"/>
              <a:buChar char="•"/>
            </a:pPr>
            <a:endParaRPr lang="en-GB" sz="1600" dirty="0">
              <a:solidFill>
                <a:schemeClr val="bg1"/>
              </a:solidFill>
            </a:endParaRPr>
          </a:p>
          <a:p>
            <a:pPr marL="285750" indent="-285750">
              <a:buFont typeface="Arial" panose="020B0604020202020204" pitchFamily="34" charset="0"/>
              <a:buChar char="•"/>
            </a:pPr>
            <a:endParaRPr lang="en-GB" sz="1600" dirty="0">
              <a:solidFill>
                <a:schemeClr val="bg1"/>
              </a:solidFill>
            </a:endParaRPr>
          </a:p>
        </p:txBody>
      </p:sp>
    </p:spTree>
    <p:extLst>
      <p:ext uri="{BB962C8B-B14F-4D97-AF65-F5344CB8AC3E}">
        <p14:creationId xmlns:p14="http://schemas.microsoft.com/office/powerpoint/2010/main" val="110163904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51520" y="141482"/>
            <a:ext cx="8640960" cy="461665"/>
          </a:xfrm>
          <a:prstGeom prst="rect">
            <a:avLst/>
          </a:prstGeom>
          <a:noFill/>
        </p:spPr>
        <p:txBody>
          <a:bodyPr wrap="square" rtlCol="0">
            <a:spAutoFit/>
          </a:bodyPr>
          <a:lstStyle/>
          <a:p>
            <a:pPr algn="ctr"/>
            <a:r>
              <a:rPr lang="en-GB" sz="2400" b="1" dirty="0">
                <a:solidFill>
                  <a:schemeClr val="bg1"/>
                </a:solidFill>
              </a:rPr>
              <a:t>Metal anomalism and water types</a:t>
            </a:r>
          </a:p>
        </p:txBody>
      </p:sp>
      <p:pic>
        <p:nvPicPr>
          <p:cNvPr id="16387"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187624" y="843558"/>
            <a:ext cx="7797816" cy="41555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88" name="Picture 4"/>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a:stretch/>
        </p:blipFill>
        <p:spPr bwMode="auto">
          <a:xfrm>
            <a:off x="107505" y="141482"/>
            <a:ext cx="864096" cy="997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833696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51522" y="1550788"/>
            <a:ext cx="3279780" cy="3181202"/>
          </a:xfrm>
        </p:spPr>
        <p:txBody>
          <a:bodyPr>
            <a:normAutofit lnSpcReduction="10000"/>
          </a:bodyPr>
          <a:lstStyle/>
          <a:p>
            <a:r>
              <a:rPr lang="en-AU" dirty="0"/>
              <a:t>Continental evaporation trend pervasive</a:t>
            </a:r>
          </a:p>
          <a:p>
            <a:endParaRPr lang="en-AU" dirty="0"/>
          </a:p>
          <a:p>
            <a:r>
              <a:rPr lang="en-AU" dirty="0"/>
              <a:t>Variations from this trend can indicate different water sources</a:t>
            </a:r>
          </a:p>
          <a:p>
            <a:endParaRPr lang="en-AU" dirty="0"/>
          </a:p>
          <a:p>
            <a:r>
              <a:rPr lang="en-AU" dirty="0"/>
              <a:t>Isotope index coming soon to XT hydro</a:t>
            </a:r>
          </a:p>
          <a:p>
            <a:pPr marL="0" indent="0">
              <a:buNone/>
            </a:pPr>
            <a:endParaRPr lang="en-AU" dirty="0"/>
          </a:p>
          <a:p>
            <a:pPr marL="0" indent="0">
              <a:buNone/>
            </a:pPr>
            <a:endParaRPr lang="en-AU" dirty="0"/>
          </a:p>
          <a:p>
            <a:pPr marL="0" indent="0">
              <a:buNone/>
            </a:pPr>
            <a:endParaRPr lang="en-AU" dirty="0"/>
          </a:p>
        </p:txBody>
      </p:sp>
      <p:sp>
        <p:nvSpPr>
          <p:cNvPr id="5" name="Title 4">
            <a:extLst>
              <a:ext uri="{FF2B5EF4-FFF2-40B4-BE49-F238E27FC236}">
                <a16:creationId xmlns:a16="http://schemas.microsoft.com/office/drawing/2014/main" id="{3CCB0305-9C69-C78A-A90D-3E4CA192B546}"/>
              </a:ext>
            </a:extLst>
          </p:cNvPr>
          <p:cNvSpPr>
            <a:spLocks noGrp="1"/>
          </p:cNvSpPr>
          <p:nvPr>
            <p:ph type="title"/>
          </p:nvPr>
        </p:nvSpPr>
        <p:spPr>
          <a:xfrm>
            <a:off x="852701" y="227754"/>
            <a:ext cx="8640960" cy="639365"/>
          </a:xfrm>
        </p:spPr>
        <p:txBody>
          <a:bodyPr/>
          <a:lstStyle/>
          <a:p>
            <a:r>
              <a:rPr lang="en-AU" dirty="0"/>
              <a:t>Isotopes – O and D</a:t>
            </a:r>
          </a:p>
        </p:txBody>
      </p:sp>
      <p:pic>
        <p:nvPicPr>
          <p:cNvPr id="3" name="Picture 2"/>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754922" y="1045750"/>
            <a:ext cx="5389078" cy="3809838"/>
          </a:xfrm>
          <a:prstGeom prst="rect">
            <a:avLst/>
          </a:prstGeom>
        </p:spPr>
      </p:pic>
    </p:spTree>
    <p:extLst>
      <p:ext uri="{BB962C8B-B14F-4D97-AF65-F5344CB8AC3E}">
        <p14:creationId xmlns:p14="http://schemas.microsoft.com/office/powerpoint/2010/main" val="281603929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775B130-017E-4F3C-A13E-BF6FC9C9BFA6}"/>
              </a:ext>
            </a:extLst>
          </p:cNvPr>
          <p:cNvSpPr>
            <a:spLocks noGrp="1"/>
          </p:cNvSpPr>
          <p:nvPr>
            <p:ph idx="1"/>
          </p:nvPr>
        </p:nvSpPr>
        <p:spPr/>
        <p:txBody>
          <a:bodyPr/>
          <a:lstStyle/>
          <a:p>
            <a:endParaRPr lang="en-AU"/>
          </a:p>
        </p:txBody>
      </p:sp>
      <p:sp>
        <p:nvSpPr>
          <p:cNvPr id="3" name="Title 2">
            <a:extLst>
              <a:ext uri="{FF2B5EF4-FFF2-40B4-BE49-F238E27FC236}">
                <a16:creationId xmlns:a16="http://schemas.microsoft.com/office/drawing/2014/main" id="{B8CAFC58-FE26-F9BC-BA8D-D189D9C354AC}"/>
              </a:ext>
            </a:extLst>
          </p:cNvPr>
          <p:cNvSpPr>
            <a:spLocks noGrp="1"/>
          </p:cNvSpPr>
          <p:nvPr>
            <p:ph type="title"/>
          </p:nvPr>
        </p:nvSpPr>
        <p:spPr/>
        <p:txBody>
          <a:bodyPr/>
          <a:lstStyle/>
          <a:p>
            <a:r>
              <a:rPr lang="en-AU" dirty="0"/>
              <a:t>Lithology mapping</a:t>
            </a:r>
          </a:p>
        </p:txBody>
      </p:sp>
    </p:spTree>
    <p:extLst>
      <p:ext uri="{BB962C8B-B14F-4D97-AF65-F5344CB8AC3E}">
        <p14:creationId xmlns:p14="http://schemas.microsoft.com/office/powerpoint/2010/main" val="376147621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Content Placeholder 2"/>
          <p:cNvSpPr>
            <a:spLocks noGrp="1"/>
          </p:cNvSpPr>
          <p:nvPr>
            <p:ph idx="1"/>
          </p:nvPr>
        </p:nvSpPr>
        <p:spPr/>
        <p:txBody>
          <a:bodyPr/>
          <a:lstStyle/>
          <a:p>
            <a:pPr lvl="1">
              <a:lnSpc>
                <a:spcPct val="100000"/>
              </a:lnSpc>
              <a:spcBef>
                <a:spcPts val="0"/>
              </a:spcBef>
              <a:spcAft>
                <a:spcPts val="450"/>
              </a:spcAft>
            </a:pPr>
            <a:r>
              <a:rPr lang="en-AU" sz="1800" dirty="0"/>
              <a:t>What is the scale of your system, and its sub-components?</a:t>
            </a:r>
          </a:p>
          <a:p>
            <a:pPr lvl="1">
              <a:lnSpc>
                <a:spcPct val="100000"/>
              </a:lnSpc>
              <a:spcBef>
                <a:spcPts val="0"/>
              </a:spcBef>
              <a:spcAft>
                <a:spcPts val="450"/>
              </a:spcAft>
            </a:pPr>
            <a:r>
              <a:rPr lang="en-AU" sz="1800" dirty="0"/>
              <a:t>What is the scale of the dispersion?</a:t>
            </a:r>
          </a:p>
          <a:p>
            <a:pPr lvl="1">
              <a:lnSpc>
                <a:spcPct val="100000"/>
              </a:lnSpc>
              <a:spcBef>
                <a:spcPts val="0"/>
              </a:spcBef>
              <a:spcAft>
                <a:spcPts val="450"/>
              </a:spcAft>
            </a:pPr>
            <a:r>
              <a:rPr lang="en-AU" sz="1800" dirty="0"/>
              <a:t>Which elements work better a varying scales, with varying cover?</a:t>
            </a:r>
          </a:p>
          <a:p>
            <a:pPr lvl="1">
              <a:lnSpc>
                <a:spcPct val="100000"/>
              </a:lnSpc>
              <a:spcBef>
                <a:spcPts val="0"/>
              </a:spcBef>
              <a:spcAft>
                <a:spcPts val="450"/>
              </a:spcAft>
            </a:pPr>
            <a:r>
              <a:rPr lang="en-AU" sz="1800" dirty="0"/>
              <a:t>The same element / or index can be telling different things at different scale:</a:t>
            </a:r>
          </a:p>
          <a:p>
            <a:pPr lvl="2">
              <a:lnSpc>
                <a:spcPct val="100000"/>
              </a:lnSpc>
              <a:spcBef>
                <a:spcPts val="0"/>
              </a:spcBef>
              <a:spcAft>
                <a:spcPts val="450"/>
              </a:spcAft>
            </a:pPr>
            <a:r>
              <a:rPr lang="en-AU" sz="1800" dirty="0" err="1"/>
              <a:t>Sr:Ca</a:t>
            </a:r>
            <a:r>
              <a:rPr lang="en-AU" sz="1800" dirty="0"/>
              <a:t>  high </a:t>
            </a:r>
            <a:r>
              <a:rPr lang="en-AU" sz="1800" dirty="0" err="1"/>
              <a:t>Sr</a:t>
            </a:r>
            <a:r>
              <a:rPr lang="en-AU" sz="1800" dirty="0"/>
              <a:t> is denoting acid </a:t>
            </a:r>
            <a:r>
              <a:rPr lang="en-AU" sz="1800" dirty="0" err="1"/>
              <a:t>vs</a:t>
            </a:r>
            <a:r>
              <a:rPr lang="en-AU" sz="1800" dirty="0"/>
              <a:t> basic rocks at &gt; km scale, and mineral system effects at &lt; 100 m scale</a:t>
            </a:r>
          </a:p>
          <a:p>
            <a:pPr lvl="2">
              <a:lnSpc>
                <a:spcPct val="100000"/>
              </a:lnSpc>
              <a:spcBef>
                <a:spcPts val="0"/>
              </a:spcBef>
              <a:spcAft>
                <a:spcPts val="450"/>
              </a:spcAft>
            </a:pPr>
            <a:r>
              <a:rPr lang="en-AU" sz="1800" dirty="0"/>
              <a:t>At &lt; 100 m scale SO</a:t>
            </a:r>
            <a:r>
              <a:rPr lang="en-AU" sz="1800" baseline="-25000" dirty="0"/>
              <a:t>4</a:t>
            </a:r>
            <a:r>
              <a:rPr lang="en-AU" sz="1800" dirty="0"/>
              <a:t> anomalism is correlated with </a:t>
            </a:r>
            <a:r>
              <a:rPr lang="en-AU" sz="1800" dirty="0" err="1"/>
              <a:t>sulfides</a:t>
            </a:r>
            <a:r>
              <a:rPr lang="en-AU" sz="1800" dirty="0"/>
              <a:t>. At &gt; km scale with fracturing and groundwater upwelling, and potentially with large Iron systems</a:t>
            </a:r>
          </a:p>
          <a:p>
            <a:pPr lvl="2">
              <a:lnSpc>
                <a:spcPct val="100000"/>
              </a:lnSpc>
              <a:spcBef>
                <a:spcPts val="0"/>
              </a:spcBef>
              <a:spcAft>
                <a:spcPts val="450"/>
              </a:spcAft>
            </a:pPr>
            <a:endParaRPr lang="en-AU" sz="1800" dirty="0"/>
          </a:p>
        </p:txBody>
      </p:sp>
      <p:sp>
        <p:nvSpPr>
          <p:cNvPr id="7170" name="Title 1"/>
          <p:cNvSpPr>
            <a:spLocks noGrp="1"/>
          </p:cNvSpPr>
          <p:nvPr>
            <p:ph type="title"/>
          </p:nvPr>
        </p:nvSpPr>
        <p:spPr/>
        <p:txBody>
          <a:bodyPr>
            <a:normAutofit/>
          </a:bodyPr>
          <a:lstStyle/>
          <a:p>
            <a:r>
              <a:rPr lang="en-AU" sz="3200" dirty="0"/>
              <a:t>Scale is Critical</a:t>
            </a:r>
          </a:p>
        </p:txBody>
      </p:sp>
    </p:spTree>
    <p:extLst>
      <p:ext uri="{BB962C8B-B14F-4D97-AF65-F5344CB8AC3E}">
        <p14:creationId xmlns:p14="http://schemas.microsoft.com/office/powerpoint/2010/main" val="3058389192"/>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5539" y="149283"/>
            <a:ext cx="8640960" cy="639365"/>
          </a:xfrm>
        </p:spPr>
        <p:txBody>
          <a:bodyPr/>
          <a:lstStyle/>
          <a:p>
            <a:r>
              <a:rPr lang="en-AU" dirty="0"/>
              <a:t>Relevance of scale</a:t>
            </a:r>
          </a:p>
        </p:txBody>
      </p:sp>
      <p:sp>
        <p:nvSpPr>
          <p:cNvPr id="4" name="Slide Number Placeholder 3"/>
          <p:cNvSpPr>
            <a:spLocks noGrp="1"/>
          </p:cNvSpPr>
          <p:nvPr>
            <p:ph type="sldNum" sz="quarter" idx="11"/>
          </p:nvPr>
        </p:nvSpPr>
        <p:spPr>
          <a:prstGeom prst="rect">
            <a:avLst/>
          </a:prstGeom>
        </p:spPr>
        <p:txBody>
          <a:bodyPr vert="horz" lIns="0" tIns="0" rIns="0" bIns="0" rtlCol="0" anchor="ctr"/>
          <a:lstStyle>
            <a:defPPr>
              <a:defRPr lang="en-US"/>
            </a:defPPr>
            <a:lvl1pPr marL="0" algn="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ABE124A-B5C5-46E0-B944-45307B126769}" type="slidenum">
              <a:rPr lang="en-AU" smtClean="0"/>
              <a:pPr/>
              <a:t>65</a:t>
            </a:fld>
            <a:r>
              <a:rPr lang="en-AU"/>
              <a:t>  |</a:t>
            </a:r>
            <a:endParaRPr lang="en-AU" dirty="0"/>
          </a:p>
        </p:txBody>
      </p:sp>
      <p:sp>
        <p:nvSpPr>
          <p:cNvPr id="5"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AU"/>
          </a:p>
        </p:txBody>
      </p:sp>
      <p:pic>
        <p:nvPicPr>
          <p:cNvPr id="1025"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70800" y="788648"/>
            <a:ext cx="5829300" cy="296227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3"/>
          <p:cNvSpPr>
            <a:spLocks noChangeArrowheads="1"/>
          </p:cNvSpPr>
          <p:nvPr/>
        </p:nvSpPr>
        <p:spPr bwMode="auto">
          <a:xfrm>
            <a:off x="844734" y="3867894"/>
            <a:ext cx="7831721" cy="600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AU" altLang="en-US" sz="1100" b="0" i="0" u="none" strike="noStrike" cap="none" normalizeH="0" baseline="0" dirty="0">
                <a:ln>
                  <a:noFill/>
                </a:ln>
                <a:solidFill>
                  <a:schemeClr val="bg1"/>
                </a:solidFill>
                <a:effectLst/>
                <a:latin typeface="Arial" panose="020B0604020202020204" pitchFamily="34" charset="0"/>
                <a:ea typeface="Calibri" panose="020F0502020204030204" pitchFamily="34" charset="0"/>
              </a:rPr>
              <a:t>Left) Continental scale SO4:Cl ratio, showing large scale lithology changes and Right) at smaller scale showing areas of weathering </a:t>
            </a:r>
            <a:r>
              <a:rPr kumimoji="0" lang="en-AU" altLang="en-US" sz="1100" b="0" i="0" u="none" strike="noStrike" cap="none" normalizeH="0" baseline="0" dirty="0" err="1">
                <a:ln>
                  <a:noFill/>
                </a:ln>
                <a:solidFill>
                  <a:schemeClr val="bg1"/>
                </a:solidFill>
                <a:effectLst/>
                <a:latin typeface="Arial" panose="020B0604020202020204" pitchFamily="34" charset="0"/>
                <a:ea typeface="Calibri" panose="020F0502020204030204" pitchFamily="34" charset="0"/>
              </a:rPr>
              <a:t>sulfides</a:t>
            </a:r>
            <a:r>
              <a:rPr kumimoji="0" lang="en-AU" altLang="en-US" sz="1100" b="0" i="0" u="none" strike="noStrike" cap="none" normalizeH="0" baseline="0" dirty="0">
                <a:ln>
                  <a:noFill/>
                </a:ln>
                <a:solidFill>
                  <a:schemeClr val="bg1"/>
                </a:solidFill>
                <a:effectLst/>
                <a:latin typeface="Arial" panose="020B0604020202020204" pitchFamily="34" charset="0"/>
                <a:ea typeface="Calibri" panose="020F0502020204030204" pitchFamily="34" charset="0"/>
              </a:rPr>
              <a:t> at the Jaguar/Teutonic Bore/Bentley VHMS ore bodies, this data was collected prior to the Bentley discovery</a:t>
            </a:r>
            <a:r>
              <a:rPr lang="en-AU" altLang="en-US" sz="1100" dirty="0">
                <a:solidFill>
                  <a:schemeClr val="bg1"/>
                </a:solidFill>
                <a:latin typeface="Arial" panose="020B0604020202020204" pitchFamily="34" charset="0"/>
                <a:ea typeface="Calibri" panose="020F0502020204030204" pitchFamily="34" charset="0"/>
              </a:rPr>
              <a:t>. Far Right) new data from the </a:t>
            </a:r>
            <a:r>
              <a:rPr lang="en-AU" altLang="en-US" sz="1100" dirty="0" err="1">
                <a:solidFill>
                  <a:schemeClr val="bg1"/>
                </a:solidFill>
                <a:latin typeface="Arial" panose="020B0604020202020204" pitchFamily="34" charset="0"/>
                <a:ea typeface="Calibri" panose="020F0502020204030204" pitchFamily="34" charset="0"/>
              </a:rPr>
              <a:t>Dugald</a:t>
            </a:r>
            <a:r>
              <a:rPr lang="en-AU" altLang="en-US" sz="1100" dirty="0">
                <a:solidFill>
                  <a:schemeClr val="bg1"/>
                </a:solidFill>
                <a:latin typeface="Arial" panose="020B0604020202020204" pitchFamily="34" charset="0"/>
                <a:ea typeface="Calibri" panose="020F0502020204030204" pitchFamily="34" charset="0"/>
              </a:rPr>
              <a:t> River region highlighting anomalies near mines</a:t>
            </a:r>
            <a:endParaRPr kumimoji="0" lang="en-AU" altLang="en-US" sz="1800" b="0" i="0" u="none" strike="noStrike" cap="none" normalizeH="0" baseline="0" dirty="0">
              <a:ln>
                <a:noFill/>
              </a:ln>
              <a:solidFill>
                <a:schemeClr val="bg1"/>
              </a:solidFill>
              <a:effectLst/>
              <a:latin typeface="Arial" panose="020B0604020202020204" pitchFamily="34" charset="0"/>
            </a:endParaRPr>
          </a:p>
        </p:txBody>
      </p:sp>
      <p:pic>
        <p:nvPicPr>
          <p:cNvPr id="9" name="Picture 8" descr="Map&#10;&#10;Description automatically generated">
            <a:extLst>
              <a:ext uri="{FF2B5EF4-FFF2-40B4-BE49-F238E27FC236}">
                <a16:creationId xmlns:a16="http://schemas.microsoft.com/office/drawing/2014/main" id="{DA838DF3-4DDC-4DE8-96D9-BCCEA71E245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500100" y="788647"/>
            <a:ext cx="2398714" cy="2962275"/>
          </a:xfrm>
          <a:prstGeom prst="rect">
            <a:avLst/>
          </a:prstGeom>
        </p:spPr>
      </p:pic>
    </p:spTree>
    <p:extLst>
      <p:ext uri="{BB962C8B-B14F-4D97-AF65-F5344CB8AC3E}">
        <p14:creationId xmlns:p14="http://schemas.microsoft.com/office/powerpoint/2010/main" val="170314743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3" name="Rectangle 3"/>
          <p:cNvSpPr>
            <a:spLocks noGrp="1" noChangeArrowheads="1"/>
          </p:cNvSpPr>
          <p:nvPr>
            <p:ph idx="1"/>
          </p:nvPr>
        </p:nvSpPr>
        <p:spPr>
          <a:xfrm>
            <a:off x="38035" y="887671"/>
            <a:ext cx="8640958" cy="3181202"/>
          </a:xfrm>
        </p:spPr>
        <p:txBody>
          <a:bodyPr>
            <a:normAutofit/>
          </a:bodyPr>
          <a:lstStyle/>
          <a:p>
            <a:pPr>
              <a:lnSpc>
                <a:spcPct val="100000"/>
              </a:lnSpc>
              <a:spcBef>
                <a:spcPts val="0"/>
              </a:spcBef>
            </a:pPr>
            <a:r>
              <a:rPr lang="en-AU" sz="1400" dirty="0"/>
              <a:t> </a:t>
            </a:r>
            <a:r>
              <a:rPr lang="en-AU" sz="1400" b="1" i="1" dirty="0" err="1"/>
              <a:t>KNaSW</a:t>
            </a:r>
            <a:r>
              <a:rPr lang="en-AU" sz="1400" dirty="0"/>
              <a:t> = [</a:t>
            </a:r>
            <a:r>
              <a:rPr lang="en-AU" sz="1400" u="sng" dirty="0"/>
              <a:t>2 x (K - 0.0363 x Na)]/[</a:t>
            </a:r>
            <a:r>
              <a:rPr lang="en-AU" sz="1400" dirty="0"/>
              <a:t>0.0363 x (Na + 500)]              ... Na &lt; 500 mg/L</a:t>
            </a:r>
          </a:p>
          <a:p>
            <a:pPr>
              <a:lnSpc>
                <a:spcPct val="100000"/>
              </a:lnSpc>
              <a:spcBef>
                <a:spcPts val="0"/>
              </a:spcBef>
            </a:pPr>
            <a:r>
              <a:rPr lang="en-AU" sz="1400" dirty="0"/>
              <a:t>                = [K - 0.0363 x Na]/[0.0363 x Na]                                    ... Na ≥ 500 mg/L</a:t>
            </a:r>
            <a:endParaRPr lang="en-US" sz="1400" dirty="0"/>
          </a:p>
          <a:p>
            <a:pPr>
              <a:lnSpc>
                <a:spcPct val="100000"/>
              </a:lnSpc>
              <a:spcBef>
                <a:spcPts val="0"/>
              </a:spcBef>
            </a:pPr>
            <a:endParaRPr lang="en-US" sz="2000" dirty="0"/>
          </a:p>
          <a:p>
            <a:pPr>
              <a:lnSpc>
                <a:spcPct val="100000"/>
              </a:lnSpc>
              <a:spcBef>
                <a:spcPts val="0"/>
              </a:spcBef>
            </a:pPr>
            <a:endParaRPr lang="en-US" sz="2000" dirty="0"/>
          </a:p>
          <a:p>
            <a:r>
              <a:rPr lang="en-AU" sz="1400" dirty="0"/>
              <a:t> </a:t>
            </a:r>
            <a:r>
              <a:rPr lang="en-AU" sz="1400" b="1" i="1" dirty="0" err="1"/>
              <a:t>SrCaSW</a:t>
            </a:r>
            <a:r>
              <a:rPr lang="en-AU" sz="1400" dirty="0"/>
              <a:t> = [</a:t>
            </a:r>
            <a:r>
              <a:rPr lang="en-AU" sz="1400" u="sng" dirty="0"/>
              <a:t>2 x (</a:t>
            </a:r>
            <a:r>
              <a:rPr lang="en-AU" sz="1400" u="sng" dirty="0" err="1"/>
              <a:t>Sr</a:t>
            </a:r>
            <a:r>
              <a:rPr lang="en-AU" sz="1400" u="sng" dirty="0"/>
              <a:t> - 0.0195 x Ca)]/[</a:t>
            </a:r>
            <a:r>
              <a:rPr lang="en-AU" sz="1400" dirty="0"/>
              <a:t>0.0195 x (Ca + 20)]                ... Ca &lt; 20 mg/L</a:t>
            </a:r>
          </a:p>
          <a:p>
            <a:r>
              <a:rPr lang="en-AU" sz="1400" dirty="0"/>
              <a:t>                = [</a:t>
            </a:r>
            <a:r>
              <a:rPr lang="en-AU" sz="1400" dirty="0" err="1"/>
              <a:t>Sr</a:t>
            </a:r>
            <a:r>
              <a:rPr lang="en-AU" sz="1400" dirty="0"/>
              <a:t> - 0.0195 x Ca]/[0.0195 x Ca]                                     ... Ca ≥ 20 mg/L</a:t>
            </a:r>
            <a:endParaRPr lang="en-US" sz="1400" dirty="0"/>
          </a:p>
          <a:p>
            <a:pPr>
              <a:lnSpc>
                <a:spcPct val="100000"/>
              </a:lnSpc>
              <a:spcBef>
                <a:spcPts val="0"/>
              </a:spcBef>
            </a:pPr>
            <a:endParaRPr lang="en-US" sz="2000" dirty="0"/>
          </a:p>
          <a:p>
            <a:pPr>
              <a:lnSpc>
                <a:spcPct val="100000"/>
              </a:lnSpc>
              <a:spcBef>
                <a:spcPts val="0"/>
              </a:spcBef>
            </a:pPr>
            <a:endParaRPr lang="en-US" sz="2000" dirty="0"/>
          </a:p>
          <a:p>
            <a:r>
              <a:rPr lang="en-AU" sz="1400" dirty="0"/>
              <a:t> </a:t>
            </a:r>
            <a:r>
              <a:rPr lang="en-AU" sz="1400" b="1" i="1" dirty="0"/>
              <a:t>SO</a:t>
            </a:r>
            <a:r>
              <a:rPr lang="en-AU" sz="1400" b="1" i="1" baseline="-25000" dirty="0"/>
              <a:t>4</a:t>
            </a:r>
            <a:r>
              <a:rPr lang="en-AU" sz="1400" b="1" i="1" dirty="0"/>
              <a:t>ClSW</a:t>
            </a:r>
            <a:r>
              <a:rPr lang="en-AU" sz="1400" dirty="0"/>
              <a:t> = [2 x (SO</a:t>
            </a:r>
            <a:r>
              <a:rPr lang="en-AU" sz="1400" baseline="-25000" dirty="0"/>
              <a:t>4</a:t>
            </a:r>
            <a:r>
              <a:rPr lang="en-AU" sz="1400" dirty="0"/>
              <a:t> - 0.1396 x </a:t>
            </a:r>
            <a:r>
              <a:rPr lang="en-AU" sz="1400" dirty="0" err="1"/>
              <a:t>Cl</a:t>
            </a:r>
            <a:r>
              <a:rPr lang="en-AU" sz="1400" dirty="0"/>
              <a:t>)]/[0.1396 x (</a:t>
            </a:r>
            <a:r>
              <a:rPr lang="en-AU" sz="1400" dirty="0" err="1"/>
              <a:t>Cl</a:t>
            </a:r>
            <a:r>
              <a:rPr lang="en-AU" sz="1400" dirty="0"/>
              <a:t> + 500)]              ... </a:t>
            </a:r>
            <a:r>
              <a:rPr lang="en-AU" sz="1400" dirty="0" err="1"/>
              <a:t>Cl</a:t>
            </a:r>
            <a:r>
              <a:rPr lang="en-AU" sz="1400" dirty="0"/>
              <a:t> &lt; 500 mg/L</a:t>
            </a:r>
          </a:p>
          <a:p>
            <a:r>
              <a:rPr lang="en-AU" sz="1400" dirty="0"/>
              <a:t>                  = [SO</a:t>
            </a:r>
            <a:r>
              <a:rPr lang="en-AU" sz="1400" baseline="-25000" dirty="0"/>
              <a:t>4</a:t>
            </a:r>
            <a:r>
              <a:rPr lang="en-AU" sz="1400" dirty="0"/>
              <a:t> - 0.1396 x </a:t>
            </a:r>
            <a:r>
              <a:rPr lang="en-AU" sz="1400" dirty="0" err="1"/>
              <a:t>Cl</a:t>
            </a:r>
            <a:r>
              <a:rPr lang="en-AU" sz="1400" dirty="0"/>
              <a:t>]/[0.1396 x </a:t>
            </a:r>
            <a:r>
              <a:rPr lang="en-AU" sz="1400" dirty="0" err="1"/>
              <a:t>Cl</a:t>
            </a:r>
            <a:r>
              <a:rPr lang="en-AU" sz="1400" u="sng" dirty="0"/>
              <a:t>]</a:t>
            </a:r>
            <a:r>
              <a:rPr lang="en-AU" sz="1400" dirty="0"/>
              <a:t>                                     ... </a:t>
            </a:r>
            <a:r>
              <a:rPr lang="en-AU" sz="1400" dirty="0" err="1"/>
              <a:t>Cl</a:t>
            </a:r>
            <a:r>
              <a:rPr lang="en-AU" sz="1400" dirty="0"/>
              <a:t> ≥ 500 mg/L</a:t>
            </a:r>
            <a:endParaRPr lang="en-US" sz="1400" dirty="0"/>
          </a:p>
          <a:p>
            <a:pPr>
              <a:lnSpc>
                <a:spcPct val="100000"/>
              </a:lnSpc>
              <a:spcBef>
                <a:spcPts val="0"/>
              </a:spcBef>
            </a:pPr>
            <a:endParaRPr lang="en-US" sz="2000" dirty="0"/>
          </a:p>
        </p:txBody>
      </p:sp>
      <p:sp>
        <p:nvSpPr>
          <p:cNvPr id="112642" name="Rectangle 2"/>
          <p:cNvSpPr>
            <a:spLocks noGrp="1" noChangeArrowheads="1"/>
          </p:cNvSpPr>
          <p:nvPr>
            <p:ph type="title"/>
          </p:nvPr>
        </p:nvSpPr>
        <p:spPr>
          <a:xfrm>
            <a:off x="779421" y="172044"/>
            <a:ext cx="8640960" cy="639365"/>
          </a:xfrm>
        </p:spPr>
        <p:txBody>
          <a:bodyPr/>
          <a:lstStyle/>
          <a:p>
            <a:r>
              <a:rPr lang="en-AU" dirty="0"/>
              <a:t>Element Ratios - examples</a:t>
            </a:r>
          </a:p>
        </p:txBody>
      </p:sp>
      <p:pic>
        <p:nvPicPr>
          <p:cNvPr id="5" name="Picture 4"/>
          <p:cNvPicPr/>
          <p:nvPr/>
        </p:nvPicPr>
        <p:blipFill>
          <a:blip r:embed="rId2" cstate="screen"/>
          <a:srcRect/>
          <a:stretch>
            <a:fillRect/>
          </a:stretch>
        </p:blipFill>
        <p:spPr bwMode="auto">
          <a:xfrm>
            <a:off x="4716118" y="1505778"/>
            <a:ext cx="4341332" cy="3549019"/>
          </a:xfrm>
          <a:prstGeom prst="rect">
            <a:avLst/>
          </a:prstGeom>
          <a:solidFill>
            <a:schemeClr val="bg1"/>
          </a:solidFill>
          <a:ln w="9525">
            <a:noFill/>
            <a:miter lim="800000"/>
            <a:headEnd/>
            <a:tailEnd/>
          </a:ln>
        </p:spPr>
      </p:pic>
    </p:spTree>
    <p:extLst>
      <p:ext uri="{BB962C8B-B14F-4D97-AF65-F5344CB8AC3E}">
        <p14:creationId xmlns:p14="http://schemas.microsoft.com/office/powerpoint/2010/main" val="3110322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Picture2.emf"/>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507911" y="74252"/>
            <a:ext cx="2460029" cy="1774711"/>
          </a:xfrm>
          <a:prstGeom prst="rect">
            <a:avLst/>
          </a:prstGeom>
        </p:spPr>
      </p:pic>
      <p:pic>
        <p:nvPicPr>
          <p:cNvPr id="9" name="Picture 8" descr="Picture1.tif"/>
          <p:cNvPicPr>
            <a:picLocks noChangeAspect="1"/>
          </p:cNvPicPr>
          <p:nvPr/>
        </p:nvPicPr>
        <p:blipFill>
          <a:blip r:embed="rId3" cstate="print"/>
          <a:stretch>
            <a:fillRect/>
          </a:stretch>
        </p:blipFill>
        <p:spPr>
          <a:xfrm>
            <a:off x="6726466" y="109039"/>
            <a:ext cx="568562" cy="890051"/>
          </a:xfrm>
          <a:prstGeom prst="rect">
            <a:avLst/>
          </a:prstGeom>
        </p:spPr>
      </p:pic>
      <p:pic>
        <p:nvPicPr>
          <p:cNvPr id="7" name="Picture 6" descr="Picture1.tif"/>
          <p:cNvPicPr>
            <a:picLocks noChangeAspect="1"/>
          </p:cNvPicPr>
          <p:nvPr/>
        </p:nvPicPr>
        <p:blipFill>
          <a:blip r:embed="rId4" cstate="print"/>
          <a:stretch>
            <a:fillRect/>
          </a:stretch>
        </p:blipFill>
        <p:spPr>
          <a:xfrm>
            <a:off x="1918493" y="1535621"/>
            <a:ext cx="5033016" cy="3498840"/>
          </a:xfrm>
          <a:prstGeom prst="rect">
            <a:avLst/>
          </a:prstGeom>
        </p:spPr>
      </p:pic>
      <p:sp>
        <p:nvSpPr>
          <p:cNvPr id="14339" name="Rectangle 3"/>
          <p:cNvSpPr>
            <a:spLocks noGrp="1" noChangeArrowheads="1"/>
          </p:cNvSpPr>
          <p:nvPr>
            <p:ph idx="1"/>
          </p:nvPr>
        </p:nvSpPr>
        <p:spPr>
          <a:xfrm>
            <a:off x="251521" y="866181"/>
            <a:ext cx="6059827" cy="3181202"/>
          </a:xfrm>
        </p:spPr>
        <p:txBody>
          <a:bodyPr>
            <a:normAutofit/>
          </a:bodyPr>
          <a:lstStyle/>
          <a:p>
            <a:pPr eaLnBrk="1" hangingPunct="1"/>
            <a:r>
              <a:rPr lang="en-AU" sz="1800" dirty="0"/>
              <a:t>Maps most greenstones in the Yilgarn</a:t>
            </a:r>
          </a:p>
          <a:p>
            <a:pPr eaLnBrk="1" hangingPunct="1"/>
            <a:r>
              <a:rPr lang="en-AU" sz="1800" dirty="0"/>
              <a:t>There is more Ca and Sr data across the country than there is Cr, V, Ni etc</a:t>
            </a:r>
          </a:p>
        </p:txBody>
      </p:sp>
      <p:sp>
        <p:nvSpPr>
          <p:cNvPr id="14338" name="Rectangle 2"/>
          <p:cNvSpPr>
            <a:spLocks noGrp="1" noChangeArrowheads="1"/>
          </p:cNvSpPr>
          <p:nvPr>
            <p:ph type="title"/>
          </p:nvPr>
        </p:nvSpPr>
        <p:spPr>
          <a:xfrm>
            <a:off x="803142" y="221821"/>
            <a:ext cx="8640960" cy="639365"/>
          </a:xfrm>
        </p:spPr>
        <p:txBody>
          <a:bodyPr/>
          <a:lstStyle/>
          <a:p>
            <a:pPr eaLnBrk="1" hangingPunct="1"/>
            <a:r>
              <a:rPr lang="en-AU" sz="2400" dirty="0"/>
              <a:t>Ca excess (to Sr)</a:t>
            </a:r>
          </a:p>
        </p:txBody>
      </p:sp>
    </p:spTree>
    <p:extLst>
      <p:ext uri="{BB962C8B-B14F-4D97-AF65-F5344CB8AC3E}">
        <p14:creationId xmlns:p14="http://schemas.microsoft.com/office/powerpoint/2010/main" val="207017842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12" descr="Map&#10;&#10;Description automatically generated">
            <a:extLst>
              <a:ext uri="{FF2B5EF4-FFF2-40B4-BE49-F238E27FC236}">
                <a16:creationId xmlns:a16="http://schemas.microsoft.com/office/drawing/2014/main" id="{7A6C116F-0625-4DCC-B5CE-AF4D8B020575}"/>
              </a:ext>
            </a:extLst>
          </p:cNvPr>
          <p:cNvPicPr>
            <a:picLocks noGrp="1" noChangeAspect="1"/>
          </p:cNvPicPr>
          <p:nvPr>
            <p:ph idx="1"/>
          </p:nvPr>
        </p:nvPicPr>
        <p:blipFill>
          <a:blip r:embed="rId2" cstate="print">
            <a:extLst>
              <a:ext uri="{28A0092B-C50C-407E-A947-70E740481C1C}">
                <a14:useLocalDpi xmlns:a14="http://schemas.microsoft.com/office/drawing/2010/main"/>
              </a:ext>
            </a:extLst>
          </a:blip>
          <a:stretch>
            <a:fillRect/>
          </a:stretch>
        </p:blipFill>
        <p:spPr>
          <a:xfrm>
            <a:off x="3171468" y="1022099"/>
            <a:ext cx="2750478" cy="3394472"/>
          </a:xfrm>
        </p:spPr>
      </p:pic>
      <p:sp>
        <p:nvSpPr>
          <p:cNvPr id="2" name="Title 1">
            <a:extLst>
              <a:ext uri="{FF2B5EF4-FFF2-40B4-BE49-F238E27FC236}">
                <a16:creationId xmlns:a16="http://schemas.microsoft.com/office/drawing/2014/main" id="{3DA28202-8FC9-4A84-AEC7-6EF84B2C3D58}"/>
              </a:ext>
            </a:extLst>
          </p:cNvPr>
          <p:cNvSpPr>
            <a:spLocks noGrp="1"/>
          </p:cNvSpPr>
          <p:nvPr>
            <p:ph type="title"/>
          </p:nvPr>
        </p:nvSpPr>
        <p:spPr>
          <a:xfrm>
            <a:off x="847868" y="91479"/>
            <a:ext cx="8640960" cy="639365"/>
          </a:xfrm>
        </p:spPr>
        <p:txBody>
          <a:bodyPr anchor="t">
            <a:normAutofit/>
          </a:bodyPr>
          <a:lstStyle/>
          <a:p>
            <a:r>
              <a:rPr lang="en-AU" dirty="0"/>
              <a:t>Lithology mapping (under cover?)</a:t>
            </a:r>
          </a:p>
        </p:txBody>
      </p:sp>
      <p:pic>
        <p:nvPicPr>
          <p:cNvPr id="7" name="Picture 6" descr="Map&#10;&#10;Description automatically generated">
            <a:extLst>
              <a:ext uri="{FF2B5EF4-FFF2-40B4-BE49-F238E27FC236}">
                <a16:creationId xmlns:a16="http://schemas.microsoft.com/office/drawing/2014/main" id="{BD00E45E-6871-44BF-AFED-8720286606A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21946" y="1022099"/>
            <a:ext cx="2749522" cy="3394472"/>
          </a:xfrm>
          <a:prstGeom prst="rect">
            <a:avLst/>
          </a:prstGeom>
          <a:noFill/>
        </p:spPr>
      </p:pic>
      <p:pic>
        <p:nvPicPr>
          <p:cNvPr id="6" name="Picture 5" descr="Map&#10;&#10;Description automatically generated">
            <a:extLst>
              <a:ext uri="{FF2B5EF4-FFF2-40B4-BE49-F238E27FC236}">
                <a16:creationId xmlns:a16="http://schemas.microsoft.com/office/drawing/2014/main" id="{EC288C90-D37E-4BC1-8DA9-ACF5FBAAB2D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921817" y="1020910"/>
            <a:ext cx="2749651" cy="3395661"/>
          </a:xfrm>
          <a:prstGeom prst="rect">
            <a:avLst/>
          </a:prstGeom>
        </p:spPr>
      </p:pic>
    </p:spTree>
    <p:extLst>
      <p:ext uri="{BB962C8B-B14F-4D97-AF65-F5344CB8AC3E}">
        <p14:creationId xmlns:p14="http://schemas.microsoft.com/office/powerpoint/2010/main" val="330163960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E1FB28F-FD0D-0B2D-820E-1AE938B7D0CF}"/>
              </a:ext>
            </a:extLst>
          </p:cNvPr>
          <p:cNvSpPr>
            <a:spLocks noGrp="1"/>
          </p:cNvSpPr>
          <p:nvPr>
            <p:ph idx="1"/>
          </p:nvPr>
        </p:nvSpPr>
        <p:spPr/>
        <p:txBody>
          <a:bodyPr/>
          <a:lstStyle/>
          <a:p>
            <a:endParaRPr lang="en-AU"/>
          </a:p>
        </p:txBody>
      </p:sp>
      <p:sp>
        <p:nvSpPr>
          <p:cNvPr id="3" name="Title 2">
            <a:extLst>
              <a:ext uri="{FF2B5EF4-FFF2-40B4-BE49-F238E27FC236}">
                <a16:creationId xmlns:a16="http://schemas.microsoft.com/office/drawing/2014/main" id="{7015E3E4-C6E3-44ED-C67B-5B4F3BB5E9E6}"/>
              </a:ext>
            </a:extLst>
          </p:cNvPr>
          <p:cNvSpPr>
            <a:spLocks noGrp="1"/>
          </p:cNvSpPr>
          <p:nvPr>
            <p:ph type="title"/>
          </p:nvPr>
        </p:nvSpPr>
        <p:spPr/>
        <p:txBody>
          <a:bodyPr/>
          <a:lstStyle/>
          <a:p>
            <a:r>
              <a:rPr lang="en-AU" dirty="0"/>
              <a:t>Uranium systems</a:t>
            </a:r>
          </a:p>
        </p:txBody>
      </p:sp>
    </p:spTree>
    <p:extLst>
      <p:ext uri="{BB962C8B-B14F-4D97-AF65-F5344CB8AC3E}">
        <p14:creationId xmlns:p14="http://schemas.microsoft.com/office/powerpoint/2010/main" val="32625378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6" name="Rectangle 3">
            <a:extLst>
              <a:ext uri="{FF2B5EF4-FFF2-40B4-BE49-F238E27FC236}">
                <a16:creationId xmlns:a16="http://schemas.microsoft.com/office/drawing/2014/main" id="{3BF8A980-5326-2D91-B9CC-F7FA4E83A078}"/>
              </a:ext>
            </a:extLst>
          </p:cNvPr>
          <p:cNvSpPr>
            <a:spLocks noGrp="1" noChangeArrowheads="1"/>
          </p:cNvSpPr>
          <p:nvPr>
            <p:ph idx="1"/>
          </p:nvPr>
        </p:nvSpPr>
        <p:spPr/>
        <p:txBody>
          <a:bodyPr>
            <a:normAutofit/>
          </a:bodyPr>
          <a:lstStyle/>
          <a:p>
            <a:pPr eaLnBrk="1" hangingPunct="1">
              <a:lnSpc>
                <a:spcPct val="90000"/>
              </a:lnSpc>
            </a:pPr>
            <a:r>
              <a:rPr lang="en-AU" altLang="en-US"/>
              <a:t>Eh, pH, temperature and conductivity measured immediately</a:t>
            </a:r>
          </a:p>
          <a:p>
            <a:pPr eaLnBrk="1" hangingPunct="1">
              <a:lnSpc>
                <a:spcPct val="90000"/>
              </a:lnSpc>
            </a:pPr>
            <a:r>
              <a:rPr lang="en-AU" altLang="en-US"/>
              <a:t>Site details recorded</a:t>
            </a:r>
          </a:p>
          <a:p>
            <a:pPr eaLnBrk="1" hangingPunct="1">
              <a:lnSpc>
                <a:spcPct val="90000"/>
              </a:lnSpc>
            </a:pPr>
            <a:r>
              <a:rPr lang="en-AU" altLang="en-US"/>
              <a:t>Water table depth</a:t>
            </a:r>
          </a:p>
          <a:p>
            <a:pPr eaLnBrk="1" hangingPunct="1">
              <a:lnSpc>
                <a:spcPct val="90000"/>
              </a:lnSpc>
            </a:pPr>
            <a:r>
              <a:rPr lang="en-AU" altLang="en-US"/>
              <a:t>125 ml airtight sample collected for alkalinity</a:t>
            </a:r>
          </a:p>
          <a:p>
            <a:pPr eaLnBrk="1" hangingPunct="1">
              <a:lnSpc>
                <a:spcPct val="90000"/>
              </a:lnSpc>
            </a:pPr>
            <a:r>
              <a:rPr lang="en-AU" altLang="en-US"/>
              <a:t>Filter (0.45 µm) ~ 300 ml</a:t>
            </a:r>
          </a:p>
          <a:p>
            <a:pPr lvl="1" eaLnBrk="1" hangingPunct="1">
              <a:lnSpc>
                <a:spcPct val="90000"/>
              </a:lnSpc>
            </a:pPr>
            <a:r>
              <a:rPr lang="en-AU" altLang="en-US"/>
              <a:t>100 ml for anions</a:t>
            </a:r>
          </a:p>
          <a:p>
            <a:pPr lvl="1" eaLnBrk="1" hangingPunct="1">
              <a:lnSpc>
                <a:spcPct val="90000"/>
              </a:lnSpc>
            </a:pPr>
            <a:r>
              <a:rPr lang="en-AU" altLang="en-US"/>
              <a:t>125 ml for cations (acidified - 2% concentrated HNO</a:t>
            </a:r>
            <a:r>
              <a:rPr lang="en-AU" altLang="en-US" baseline="-25000"/>
              <a:t>3</a:t>
            </a:r>
            <a:r>
              <a:rPr lang="en-AU" altLang="en-US"/>
              <a:t>)</a:t>
            </a:r>
          </a:p>
          <a:p>
            <a:pPr eaLnBrk="1" hangingPunct="1">
              <a:lnSpc>
                <a:spcPct val="90000"/>
              </a:lnSpc>
            </a:pPr>
            <a:r>
              <a:rPr lang="en-AU" altLang="en-US"/>
              <a:t>1000 ml placed with C sachet and ~10 g NaCl</a:t>
            </a:r>
          </a:p>
          <a:p>
            <a:pPr eaLnBrk="1" hangingPunct="1">
              <a:lnSpc>
                <a:spcPct val="90000"/>
              </a:lnSpc>
            </a:pPr>
            <a:r>
              <a:rPr lang="en-AU" altLang="en-US"/>
              <a:t>15+ min</a:t>
            </a:r>
          </a:p>
        </p:txBody>
      </p:sp>
      <p:sp>
        <p:nvSpPr>
          <p:cNvPr id="8195" name="Rectangle 2">
            <a:extLst>
              <a:ext uri="{FF2B5EF4-FFF2-40B4-BE49-F238E27FC236}">
                <a16:creationId xmlns:a16="http://schemas.microsoft.com/office/drawing/2014/main" id="{532B23F1-3BDE-035D-E47F-72647FA33058}"/>
              </a:ext>
            </a:extLst>
          </p:cNvPr>
          <p:cNvSpPr>
            <a:spLocks noGrp="1" noChangeArrowheads="1"/>
          </p:cNvSpPr>
          <p:nvPr>
            <p:ph type="title"/>
          </p:nvPr>
        </p:nvSpPr>
        <p:spPr/>
        <p:txBody>
          <a:bodyPr/>
          <a:lstStyle/>
          <a:p>
            <a:pPr eaLnBrk="1" hangingPunct="1"/>
            <a:r>
              <a:rPr lang="en-AU" altLang="en-US"/>
              <a:t>Field treatment</a:t>
            </a:r>
          </a:p>
        </p:txBody>
      </p:sp>
      <p:pic>
        <p:nvPicPr>
          <p:cNvPr id="8197" name="Picture 4" descr="IMG_5184">
            <a:extLst>
              <a:ext uri="{FF2B5EF4-FFF2-40B4-BE49-F238E27FC236}">
                <a16:creationId xmlns:a16="http://schemas.microsoft.com/office/drawing/2014/main" id="{AD41E05B-EF87-9C91-E142-73F0238C315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310420" y="3289306"/>
            <a:ext cx="2707116" cy="1803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8" name="Picture 5" descr="IMG_5640">
            <a:extLst>
              <a:ext uri="{FF2B5EF4-FFF2-40B4-BE49-F238E27FC236}">
                <a16:creationId xmlns:a16="http://schemas.microsoft.com/office/drawing/2014/main" id="{B559C6C5-5AF2-FDF9-2704-2849BB44F10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310420" y="1379357"/>
            <a:ext cx="2707115" cy="1803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9" name="Rectangle 3">
            <a:extLst>
              <a:ext uri="{FF2B5EF4-FFF2-40B4-BE49-F238E27FC236}">
                <a16:creationId xmlns:a16="http://schemas.microsoft.com/office/drawing/2014/main" id="{7614E6AA-B363-B571-2C53-EB6E6F4F7A0A}"/>
              </a:ext>
            </a:extLst>
          </p:cNvPr>
          <p:cNvSpPr>
            <a:spLocks noGrp="1" noChangeArrowheads="1"/>
          </p:cNvSpPr>
          <p:nvPr>
            <p:ph idx="1"/>
          </p:nvPr>
        </p:nvSpPr>
        <p:spPr>
          <a:xfrm>
            <a:off x="251521" y="1317219"/>
            <a:ext cx="8640958" cy="3181202"/>
          </a:xfrm>
        </p:spPr>
        <p:txBody>
          <a:bodyPr vert="horz" lIns="69056" tIns="34529" rIns="69056" bIns="34529" rtlCol="0" anchor="ctr">
            <a:normAutofit/>
          </a:bodyPr>
          <a:lstStyle/>
          <a:p>
            <a:pPr marL="214313" indent="-214313">
              <a:spcBef>
                <a:spcPct val="40000"/>
              </a:spcBef>
              <a:defRPr/>
            </a:pPr>
            <a:r>
              <a:rPr lang="en-AU" dirty="0"/>
              <a:t>Acid groundwaters interacting with granites and other </a:t>
            </a:r>
            <a:r>
              <a:rPr lang="en-AU" dirty="0" err="1"/>
              <a:t>felsic</a:t>
            </a:r>
            <a:r>
              <a:rPr lang="en-AU" dirty="0"/>
              <a:t> rocks can generate extremely high dissolved U </a:t>
            </a:r>
          </a:p>
          <a:p>
            <a:pPr marL="214313" indent="-214313">
              <a:spcBef>
                <a:spcPct val="40000"/>
              </a:spcBef>
              <a:defRPr/>
            </a:pPr>
            <a:r>
              <a:rPr lang="en-AU" sz="2100" dirty="0"/>
              <a:t>These groundwaters are also saline, </a:t>
            </a:r>
            <a:br>
              <a:rPr lang="en-AU" sz="2100" dirty="0"/>
            </a:br>
            <a:r>
              <a:rPr lang="en-AU" sz="2100" dirty="0"/>
              <a:t>high Ca, Fe, </a:t>
            </a:r>
            <a:r>
              <a:rPr lang="en-AU" sz="2100" dirty="0" err="1"/>
              <a:t>Pb</a:t>
            </a:r>
            <a:r>
              <a:rPr lang="en-AU" sz="2100" dirty="0"/>
              <a:t> etc </a:t>
            </a:r>
          </a:p>
          <a:p>
            <a:pPr marL="214313" indent="-214313">
              <a:spcBef>
                <a:spcPct val="40000"/>
              </a:spcBef>
              <a:defRPr/>
            </a:pPr>
            <a:r>
              <a:rPr lang="en-AU" sz="2100" dirty="0"/>
              <a:t>Ca (&amp; Fe) </a:t>
            </a:r>
            <a:r>
              <a:rPr lang="en-AU" sz="2100" dirty="0">
                <a:sym typeface="Wingdings" pitchFamily="2" charset="2"/>
              </a:rPr>
              <a:t> low dissolved PO4</a:t>
            </a:r>
            <a:r>
              <a:rPr lang="en-AU" sz="2100" dirty="0"/>
              <a:t> </a:t>
            </a:r>
          </a:p>
          <a:p>
            <a:pPr marL="214313" indent="-214313">
              <a:spcBef>
                <a:spcPct val="40000"/>
              </a:spcBef>
              <a:defRPr/>
            </a:pPr>
            <a:r>
              <a:rPr lang="en-AU" sz="2100" dirty="0"/>
              <a:t>Fe (&amp; </a:t>
            </a:r>
            <a:r>
              <a:rPr lang="en-AU" sz="2100" dirty="0" err="1"/>
              <a:t>Pb</a:t>
            </a:r>
            <a:r>
              <a:rPr lang="en-AU" sz="2100" dirty="0"/>
              <a:t>) (&amp; low pH) </a:t>
            </a:r>
            <a:r>
              <a:rPr lang="en-AU" sz="2100" dirty="0">
                <a:sym typeface="Wingdings" pitchFamily="2" charset="2"/>
              </a:rPr>
              <a:t> low dissolved V</a:t>
            </a:r>
            <a:r>
              <a:rPr lang="en-AU" sz="2100" dirty="0"/>
              <a:t> </a:t>
            </a:r>
          </a:p>
          <a:p>
            <a:pPr marL="214313" indent="-214313">
              <a:spcBef>
                <a:spcPct val="40000"/>
              </a:spcBef>
              <a:defRPr/>
            </a:pPr>
            <a:r>
              <a:rPr lang="en-AU" dirty="0"/>
              <a:t>Uranium will only be immobilised by reduction </a:t>
            </a:r>
            <a:r>
              <a:rPr lang="en-AU" dirty="0">
                <a:sym typeface="Wingdings" pitchFamily="2" charset="2"/>
              </a:rPr>
              <a:t> </a:t>
            </a:r>
            <a:r>
              <a:rPr lang="en-AU" dirty="0" err="1">
                <a:sym typeface="Wingdings" pitchFamily="2" charset="2"/>
              </a:rPr>
              <a:t>lignites</a:t>
            </a:r>
            <a:r>
              <a:rPr lang="en-AU" dirty="0">
                <a:sym typeface="Wingdings" pitchFamily="2" charset="2"/>
              </a:rPr>
              <a:t> or sulphides (e.g., Beverley)</a:t>
            </a:r>
            <a:endParaRPr lang="en-AU" dirty="0"/>
          </a:p>
        </p:txBody>
      </p:sp>
      <p:sp>
        <p:nvSpPr>
          <p:cNvPr id="21507" name="Rectangle 2">
            <a:extLst>
              <a:ext uri="{FF2B5EF4-FFF2-40B4-BE49-F238E27FC236}">
                <a16:creationId xmlns:a16="http://schemas.microsoft.com/office/drawing/2014/main" id="{E19BC9FC-7D26-108C-F354-C4AA7E2206C1}"/>
              </a:ext>
            </a:extLst>
          </p:cNvPr>
          <p:cNvSpPr>
            <a:spLocks noGrp="1" noChangeArrowheads="1"/>
          </p:cNvSpPr>
          <p:nvPr>
            <p:ph type="title"/>
          </p:nvPr>
        </p:nvSpPr>
        <p:spPr>
          <a:xfrm>
            <a:off x="738537" y="189232"/>
            <a:ext cx="8640960" cy="639365"/>
          </a:xfrm>
        </p:spPr>
        <p:txBody>
          <a:bodyPr vert="horz" lIns="69056" tIns="34529" rIns="69056" bIns="34529" rtlCol="0" anchor="ctr" anchorCtr="0">
            <a:normAutofit/>
          </a:bodyPr>
          <a:lstStyle/>
          <a:p>
            <a:pPr eaLnBrk="1" hangingPunct="1"/>
            <a:r>
              <a:rPr lang="en-AU" altLang="en-US" sz="2400" dirty="0"/>
              <a:t>Secondary Uranium - acid/saline systems</a:t>
            </a:r>
          </a:p>
        </p:txBody>
      </p:sp>
    </p:spTree>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7" name="Rectangle 3">
            <a:extLst>
              <a:ext uri="{FF2B5EF4-FFF2-40B4-BE49-F238E27FC236}">
                <a16:creationId xmlns:a16="http://schemas.microsoft.com/office/drawing/2014/main" id="{94EF7DB7-2397-07D5-9E79-7ED68BA37AFE}"/>
              </a:ext>
            </a:extLst>
          </p:cNvPr>
          <p:cNvSpPr>
            <a:spLocks noGrp="1" noChangeArrowheads="1"/>
          </p:cNvSpPr>
          <p:nvPr>
            <p:ph idx="1"/>
          </p:nvPr>
        </p:nvSpPr>
        <p:spPr>
          <a:xfrm>
            <a:off x="251521" y="1254228"/>
            <a:ext cx="8640958" cy="3181202"/>
          </a:xfrm>
        </p:spPr>
        <p:txBody>
          <a:bodyPr vert="horz" lIns="69056" tIns="34529" rIns="69056" bIns="34529" rtlCol="0" anchor="ctr">
            <a:normAutofit lnSpcReduction="10000"/>
          </a:bodyPr>
          <a:lstStyle/>
          <a:p>
            <a:pPr marL="214313" indent="-214313">
              <a:spcBef>
                <a:spcPct val="40000"/>
              </a:spcBef>
              <a:defRPr/>
            </a:pPr>
            <a:r>
              <a:rPr lang="en-AU" dirty="0"/>
              <a:t>Despite lower uranium fluxes, much more prospective for secondary uranium </a:t>
            </a:r>
          </a:p>
          <a:p>
            <a:pPr marL="214313" indent="-214313">
              <a:spcBef>
                <a:spcPct val="40000"/>
              </a:spcBef>
              <a:defRPr/>
            </a:pPr>
            <a:r>
              <a:rPr lang="en-AU" sz="1800" dirty="0"/>
              <a:t>Unravelling complex direct, and indirect controls </a:t>
            </a:r>
          </a:p>
          <a:p>
            <a:pPr marL="214313" indent="-214313">
              <a:spcBef>
                <a:spcPct val="40000"/>
              </a:spcBef>
              <a:defRPr/>
            </a:pPr>
            <a:r>
              <a:rPr lang="en-AU" sz="1800" dirty="0"/>
              <a:t>Low Ca </a:t>
            </a:r>
            <a:r>
              <a:rPr lang="en-AU" sz="1800" dirty="0">
                <a:sym typeface="Wingdings" pitchFamily="2" charset="2"/>
              </a:rPr>
              <a:t> high dissolved PO</a:t>
            </a:r>
            <a:r>
              <a:rPr lang="en-AU" sz="1800" baseline="-25000" dirty="0">
                <a:sym typeface="Wingdings" pitchFamily="2" charset="2"/>
              </a:rPr>
              <a:t>4</a:t>
            </a:r>
            <a:r>
              <a:rPr lang="en-AU" sz="1800" dirty="0">
                <a:sym typeface="Wingdings" pitchFamily="2" charset="2"/>
              </a:rPr>
              <a:t>, and higher </a:t>
            </a:r>
            <a:br>
              <a:rPr lang="en-AU" sz="1800" dirty="0">
                <a:sym typeface="Wingdings" pitchFamily="2" charset="2"/>
              </a:rPr>
            </a:br>
            <a:r>
              <a:rPr lang="en-AU" sz="1800" dirty="0">
                <a:sym typeface="Wingdings" pitchFamily="2" charset="2"/>
              </a:rPr>
              <a:t>dissolved U</a:t>
            </a:r>
            <a:r>
              <a:rPr lang="en-AU" sz="1800" dirty="0"/>
              <a:t> </a:t>
            </a:r>
          </a:p>
          <a:p>
            <a:pPr marL="214313" indent="-214313">
              <a:spcBef>
                <a:spcPct val="40000"/>
              </a:spcBef>
              <a:defRPr/>
            </a:pPr>
            <a:r>
              <a:rPr lang="en-AU" sz="2100" dirty="0"/>
              <a:t>Mixing with oxidised V-containing groundwaters </a:t>
            </a:r>
            <a:br>
              <a:rPr lang="en-AU" sz="2100" dirty="0"/>
            </a:br>
            <a:r>
              <a:rPr lang="en-AU" sz="2100" dirty="0">
                <a:sym typeface="Wingdings" pitchFamily="2" charset="2"/>
              </a:rPr>
              <a:t> Carnotite. Observed using Saturation analyses</a:t>
            </a:r>
            <a:r>
              <a:rPr lang="en-AU" sz="2100" dirty="0"/>
              <a:t> </a:t>
            </a:r>
          </a:p>
          <a:p>
            <a:pPr marL="214313" indent="-214313">
              <a:spcBef>
                <a:spcPct val="40000"/>
              </a:spcBef>
              <a:defRPr/>
            </a:pPr>
            <a:r>
              <a:rPr lang="en-AU" sz="1800" dirty="0"/>
              <a:t>Major variation in size</a:t>
            </a:r>
          </a:p>
          <a:p>
            <a:pPr marL="214313" indent="-214313">
              <a:spcBef>
                <a:spcPct val="40000"/>
              </a:spcBef>
              <a:defRPr/>
            </a:pPr>
            <a:r>
              <a:rPr lang="en-AU" dirty="0"/>
              <a:t>Able to see mineralised areas at &gt; 4 km sampling</a:t>
            </a:r>
          </a:p>
        </p:txBody>
      </p:sp>
      <p:sp>
        <p:nvSpPr>
          <p:cNvPr id="22531" name="Rectangle 2">
            <a:extLst>
              <a:ext uri="{FF2B5EF4-FFF2-40B4-BE49-F238E27FC236}">
                <a16:creationId xmlns:a16="http://schemas.microsoft.com/office/drawing/2014/main" id="{15A7F828-DF7D-556F-2993-4614FFCBBB30}"/>
              </a:ext>
            </a:extLst>
          </p:cNvPr>
          <p:cNvSpPr>
            <a:spLocks noGrp="1" noChangeArrowheads="1"/>
          </p:cNvSpPr>
          <p:nvPr>
            <p:ph type="title"/>
          </p:nvPr>
        </p:nvSpPr>
        <p:spPr>
          <a:xfrm>
            <a:off x="738537" y="172044"/>
            <a:ext cx="8640960" cy="639365"/>
          </a:xfrm>
        </p:spPr>
        <p:txBody>
          <a:bodyPr vert="horz" lIns="69056" tIns="34529" rIns="69056" bIns="34529" rtlCol="0" anchor="ctr" anchorCtr="0">
            <a:normAutofit/>
          </a:bodyPr>
          <a:lstStyle/>
          <a:p>
            <a:pPr eaLnBrk="1" hangingPunct="1"/>
            <a:r>
              <a:rPr lang="en-AU" altLang="en-US" sz="2400" dirty="0"/>
              <a:t>Secondary Uranium - neutral/fresh systems</a:t>
            </a:r>
          </a:p>
        </p:txBody>
      </p:sp>
    </p:spTree>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a:extLst>
              <a:ext uri="{FF2B5EF4-FFF2-40B4-BE49-F238E27FC236}">
                <a16:creationId xmlns:a16="http://schemas.microsoft.com/office/drawing/2014/main" id="{2172D050-8B08-39E7-34A1-6A1EDAD990B0}"/>
              </a:ext>
            </a:extLst>
          </p:cNvPr>
          <p:cNvSpPr>
            <a:spLocks noChangeArrowheads="1"/>
          </p:cNvSpPr>
          <p:nvPr/>
        </p:nvSpPr>
        <p:spPr bwMode="auto">
          <a:xfrm>
            <a:off x="2294335" y="607175"/>
            <a:ext cx="4131469" cy="41957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solidFill>
                <a:schemeClr val="bg1"/>
              </a:solidFill>
            </a:endParaRPr>
          </a:p>
        </p:txBody>
      </p:sp>
      <p:sp>
        <p:nvSpPr>
          <p:cNvPr id="45059" name="Freeform 3">
            <a:extLst>
              <a:ext uri="{FF2B5EF4-FFF2-40B4-BE49-F238E27FC236}">
                <a16:creationId xmlns:a16="http://schemas.microsoft.com/office/drawing/2014/main" id="{C6E5B064-9732-5245-200F-00BEAD7AA347}"/>
              </a:ext>
            </a:extLst>
          </p:cNvPr>
          <p:cNvSpPr>
            <a:spLocks/>
          </p:cNvSpPr>
          <p:nvPr/>
        </p:nvSpPr>
        <p:spPr bwMode="auto">
          <a:xfrm>
            <a:off x="4152900" y="2009732"/>
            <a:ext cx="614363" cy="1373981"/>
          </a:xfrm>
          <a:custGeom>
            <a:avLst/>
            <a:gdLst>
              <a:gd name="T0" fmla="*/ 0 w 516"/>
              <a:gd name="T1" fmla="*/ 0 h 1154"/>
              <a:gd name="T2" fmla="*/ 2147483647 w 516"/>
              <a:gd name="T3" fmla="*/ 2147483647 h 1154"/>
              <a:gd name="T4" fmla="*/ 2147483647 w 516"/>
              <a:gd name="T5" fmla="*/ 2147483647 h 1154"/>
              <a:gd name="T6" fmla="*/ 0 w 516"/>
              <a:gd name="T7" fmla="*/ 2147483647 h 1154"/>
              <a:gd name="T8" fmla="*/ 0 w 516"/>
              <a:gd name="T9" fmla="*/ 0 h 1154"/>
              <a:gd name="T10" fmla="*/ 0 60000 65536"/>
              <a:gd name="T11" fmla="*/ 0 60000 65536"/>
              <a:gd name="T12" fmla="*/ 0 60000 65536"/>
              <a:gd name="T13" fmla="*/ 0 60000 65536"/>
              <a:gd name="T14" fmla="*/ 0 60000 65536"/>
              <a:gd name="T15" fmla="*/ 0 w 516"/>
              <a:gd name="T16" fmla="*/ 0 h 1154"/>
              <a:gd name="T17" fmla="*/ 516 w 516"/>
              <a:gd name="T18" fmla="*/ 1154 h 1154"/>
            </a:gdLst>
            <a:ahLst/>
            <a:cxnLst>
              <a:cxn ang="T10">
                <a:pos x="T0" y="T1"/>
              </a:cxn>
              <a:cxn ang="T11">
                <a:pos x="T2" y="T3"/>
              </a:cxn>
              <a:cxn ang="T12">
                <a:pos x="T4" y="T5"/>
              </a:cxn>
              <a:cxn ang="T13">
                <a:pos x="T6" y="T7"/>
              </a:cxn>
              <a:cxn ang="T14">
                <a:pos x="T8" y="T9"/>
              </a:cxn>
            </a:cxnLst>
            <a:rect l="T15" t="T16" r="T17" b="T18"/>
            <a:pathLst>
              <a:path w="516" h="1154">
                <a:moveTo>
                  <a:pt x="0" y="0"/>
                </a:moveTo>
                <a:lnTo>
                  <a:pt x="516" y="873"/>
                </a:lnTo>
                <a:lnTo>
                  <a:pt x="516" y="1154"/>
                </a:lnTo>
                <a:lnTo>
                  <a:pt x="0" y="930"/>
                </a:lnTo>
                <a:lnTo>
                  <a:pt x="0" y="0"/>
                </a:lnTo>
                <a:close/>
              </a:path>
            </a:pathLst>
          </a:custGeom>
          <a:solidFill>
            <a:srgbClr val="ADD8E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45060" name="Freeform 4">
            <a:extLst>
              <a:ext uri="{FF2B5EF4-FFF2-40B4-BE49-F238E27FC236}">
                <a16:creationId xmlns:a16="http://schemas.microsoft.com/office/drawing/2014/main" id="{CFF54B91-062B-FC56-2146-662720CE9EFE}"/>
              </a:ext>
            </a:extLst>
          </p:cNvPr>
          <p:cNvSpPr>
            <a:spLocks/>
          </p:cNvSpPr>
          <p:nvPr/>
        </p:nvSpPr>
        <p:spPr bwMode="auto">
          <a:xfrm>
            <a:off x="4767263" y="3049147"/>
            <a:ext cx="522685" cy="660797"/>
          </a:xfrm>
          <a:custGeom>
            <a:avLst/>
            <a:gdLst>
              <a:gd name="T0" fmla="*/ 0 w 439"/>
              <a:gd name="T1" fmla="*/ 0 h 555"/>
              <a:gd name="T2" fmla="*/ 2147483647 w 439"/>
              <a:gd name="T3" fmla="*/ 2147483647 h 555"/>
              <a:gd name="T4" fmla="*/ 0 w 439"/>
              <a:gd name="T5" fmla="*/ 2147483647 h 555"/>
              <a:gd name="T6" fmla="*/ 0 w 439"/>
              <a:gd name="T7" fmla="*/ 0 h 555"/>
              <a:gd name="T8" fmla="*/ 0 60000 65536"/>
              <a:gd name="T9" fmla="*/ 0 60000 65536"/>
              <a:gd name="T10" fmla="*/ 0 60000 65536"/>
              <a:gd name="T11" fmla="*/ 0 60000 65536"/>
              <a:gd name="T12" fmla="*/ 0 w 439"/>
              <a:gd name="T13" fmla="*/ 0 h 555"/>
              <a:gd name="T14" fmla="*/ 439 w 439"/>
              <a:gd name="T15" fmla="*/ 555 h 555"/>
            </a:gdLst>
            <a:ahLst/>
            <a:cxnLst>
              <a:cxn ang="T8">
                <a:pos x="T0" y="T1"/>
              </a:cxn>
              <a:cxn ang="T9">
                <a:pos x="T2" y="T3"/>
              </a:cxn>
              <a:cxn ang="T10">
                <a:pos x="T4" y="T5"/>
              </a:cxn>
              <a:cxn ang="T11">
                <a:pos x="T6" y="T7"/>
              </a:cxn>
            </a:cxnLst>
            <a:rect l="T12" t="T13" r="T14" b="T15"/>
            <a:pathLst>
              <a:path w="439" h="555">
                <a:moveTo>
                  <a:pt x="0" y="0"/>
                </a:moveTo>
                <a:lnTo>
                  <a:pt x="439" y="555"/>
                </a:lnTo>
                <a:lnTo>
                  <a:pt x="0" y="281"/>
                </a:lnTo>
                <a:lnTo>
                  <a:pt x="0" y="0"/>
                </a:lnTo>
                <a:close/>
              </a:path>
            </a:pathLst>
          </a:custGeom>
          <a:solidFill>
            <a:srgbClr val="ADD8E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45061" name="Freeform 5">
            <a:extLst>
              <a:ext uri="{FF2B5EF4-FFF2-40B4-BE49-F238E27FC236}">
                <a16:creationId xmlns:a16="http://schemas.microsoft.com/office/drawing/2014/main" id="{51F2BFCD-E6FD-413F-1159-5B883FD0FD68}"/>
              </a:ext>
            </a:extLst>
          </p:cNvPr>
          <p:cNvSpPr>
            <a:spLocks/>
          </p:cNvSpPr>
          <p:nvPr/>
        </p:nvSpPr>
        <p:spPr bwMode="auto">
          <a:xfrm>
            <a:off x="2301479" y="654800"/>
            <a:ext cx="294084" cy="1999059"/>
          </a:xfrm>
          <a:custGeom>
            <a:avLst/>
            <a:gdLst>
              <a:gd name="T0" fmla="*/ 0 w 247"/>
              <a:gd name="T1" fmla="*/ 0 h 1679"/>
              <a:gd name="T2" fmla="*/ 2147483647 w 247"/>
              <a:gd name="T3" fmla="*/ 2147483647 h 1679"/>
              <a:gd name="T4" fmla="*/ 2147483647 w 247"/>
              <a:gd name="T5" fmla="*/ 2147483647 h 1679"/>
              <a:gd name="T6" fmla="*/ 0 w 247"/>
              <a:gd name="T7" fmla="*/ 2147483647 h 1679"/>
              <a:gd name="T8" fmla="*/ 0 w 247"/>
              <a:gd name="T9" fmla="*/ 0 h 1679"/>
              <a:gd name="T10" fmla="*/ 0 60000 65536"/>
              <a:gd name="T11" fmla="*/ 0 60000 65536"/>
              <a:gd name="T12" fmla="*/ 0 60000 65536"/>
              <a:gd name="T13" fmla="*/ 0 60000 65536"/>
              <a:gd name="T14" fmla="*/ 0 60000 65536"/>
              <a:gd name="T15" fmla="*/ 0 w 247"/>
              <a:gd name="T16" fmla="*/ 0 h 1679"/>
              <a:gd name="T17" fmla="*/ 247 w 247"/>
              <a:gd name="T18" fmla="*/ 1679 h 1679"/>
            </a:gdLst>
            <a:ahLst/>
            <a:cxnLst>
              <a:cxn ang="T10">
                <a:pos x="T0" y="T1"/>
              </a:cxn>
              <a:cxn ang="T11">
                <a:pos x="T2" y="T3"/>
              </a:cxn>
              <a:cxn ang="T12">
                <a:pos x="T4" y="T5"/>
              </a:cxn>
              <a:cxn ang="T13">
                <a:pos x="T6" y="T7"/>
              </a:cxn>
              <a:cxn ang="T14">
                <a:pos x="T8" y="T9"/>
              </a:cxn>
            </a:cxnLst>
            <a:rect l="T15" t="T16" r="T17" b="T18"/>
            <a:pathLst>
              <a:path w="247" h="1679">
                <a:moveTo>
                  <a:pt x="0" y="0"/>
                </a:moveTo>
                <a:lnTo>
                  <a:pt x="247" y="100"/>
                </a:lnTo>
                <a:lnTo>
                  <a:pt x="247" y="1679"/>
                </a:lnTo>
                <a:lnTo>
                  <a:pt x="0" y="1629"/>
                </a:lnTo>
                <a:lnTo>
                  <a:pt x="0" y="0"/>
                </a:lnTo>
                <a:close/>
              </a:path>
            </a:pathLst>
          </a:custGeom>
          <a:solidFill>
            <a:srgbClr val="ADD8E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solidFill>
                <a:schemeClr val="bg1"/>
              </a:solidFill>
            </a:endParaRPr>
          </a:p>
        </p:txBody>
      </p:sp>
      <p:sp>
        <p:nvSpPr>
          <p:cNvPr id="45062" name="Freeform 6">
            <a:extLst>
              <a:ext uri="{FF2B5EF4-FFF2-40B4-BE49-F238E27FC236}">
                <a16:creationId xmlns:a16="http://schemas.microsoft.com/office/drawing/2014/main" id="{407D1594-7F1D-9F5E-4CB3-10007C49C749}"/>
              </a:ext>
            </a:extLst>
          </p:cNvPr>
          <p:cNvSpPr>
            <a:spLocks/>
          </p:cNvSpPr>
          <p:nvPr/>
        </p:nvSpPr>
        <p:spPr bwMode="auto">
          <a:xfrm>
            <a:off x="2595563" y="773862"/>
            <a:ext cx="926306" cy="2275284"/>
          </a:xfrm>
          <a:custGeom>
            <a:avLst/>
            <a:gdLst>
              <a:gd name="T0" fmla="*/ 0 w 778"/>
              <a:gd name="T1" fmla="*/ 0 h 1911"/>
              <a:gd name="T2" fmla="*/ 2147483647 w 778"/>
              <a:gd name="T3" fmla="*/ 2147483647 h 1911"/>
              <a:gd name="T4" fmla="*/ 2147483647 w 778"/>
              <a:gd name="T5" fmla="*/ 2147483647 h 1911"/>
              <a:gd name="T6" fmla="*/ 0 w 778"/>
              <a:gd name="T7" fmla="*/ 2147483647 h 1911"/>
              <a:gd name="T8" fmla="*/ 0 w 778"/>
              <a:gd name="T9" fmla="*/ 0 h 1911"/>
              <a:gd name="T10" fmla="*/ 0 60000 65536"/>
              <a:gd name="T11" fmla="*/ 0 60000 65536"/>
              <a:gd name="T12" fmla="*/ 0 60000 65536"/>
              <a:gd name="T13" fmla="*/ 0 60000 65536"/>
              <a:gd name="T14" fmla="*/ 0 60000 65536"/>
              <a:gd name="T15" fmla="*/ 0 w 778"/>
              <a:gd name="T16" fmla="*/ 0 h 1911"/>
              <a:gd name="T17" fmla="*/ 778 w 778"/>
              <a:gd name="T18" fmla="*/ 1911 h 1911"/>
            </a:gdLst>
            <a:ahLst/>
            <a:cxnLst>
              <a:cxn ang="T10">
                <a:pos x="T0" y="T1"/>
              </a:cxn>
              <a:cxn ang="T11">
                <a:pos x="T2" y="T3"/>
              </a:cxn>
              <a:cxn ang="T12">
                <a:pos x="T4" y="T5"/>
              </a:cxn>
              <a:cxn ang="T13">
                <a:pos x="T6" y="T7"/>
              </a:cxn>
              <a:cxn ang="T14">
                <a:pos x="T8" y="T9"/>
              </a:cxn>
            </a:cxnLst>
            <a:rect l="T15" t="T16" r="T17" b="T18"/>
            <a:pathLst>
              <a:path w="778" h="1911">
                <a:moveTo>
                  <a:pt x="0" y="0"/>
                </a:moveTo>
                <a:lnTo>
                  <a:pt x="778" y="332"/>
                </a:lnTo>
                <a:lnTo>
                  <a:pt x="778" y="1911"/>
                </a:lnTo>
                <a:lnTo>
                  <a:pt x="0" y="1579"/>
                </a:lnTo>
                <a:lnTo>
                  <a:pt x="0" y="0"/>
                </a:lnTo>
                <a:close/>
              </a:path>
            </a:pathLst>
          </a:custGeom>
          <a:solidFill>
            <a:srgbClr val="ADD8E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45063" name="Freeform 7">
            <a:extLst>
              <a:ext uri="{FF2B5EF4-FFF2-40B4-BE49-F238E27FC236}">
                <a16:creationId xmlns:a16="http://schemas.microsoft.com/office/drawing/2014/main" id="{0D2CCA0B-C9D0-A9B7-69F2-AED3CCC32B44}"/>
              </a:ext>
            </a:extLst>
          </p:cNvPr>
          <p:cNvSpPr>
            <a:spLocks/>
          </p:cNvSpPr>
          <p:nvPr/>
        </p:nvSpPr>
        <p:spPr bwMode="auto">
          <a:xfrm>
            <a:off x="3521869" y="1169150"/>
            <a:ext cx="631031" cy="1947863"/>
          </a:xfrm>
          <a:custGeom>
            <a:avLst/>
            <a:gdLst>
              <a:gd name="T0" fmla="*/ 0 w 530"/>
              <a:gd name="T1" fmla="*/ 0 h 1636"/>
              <a:gd name="T2" fmla="*/ 2147483647 w 530"/>
              <a:gd name="T3" fmla="*/ 2147483647 h 1636"/>
              <a:gd name="T4" fmla="*/ 2147483647 w 530"/>
              <a:gd name="T5" fmla="*/ 2147483647 h 1636"/>
              <a:gd name="T6" fmla="*/ 2147483647 w 530"/>
              <a:gd name="T7" fmla="*/ 2147483647 h 1636"/>
              <a:gd name="T8" fmla="*/ 2147483647 w 530"/>
              <a:gd name="T9" fmla="*/ 2147483647 h 1636"/>
              <a:gd name="T10" fmla="*/ 0 w 530"/>
              <a:gd name="T11" fmla="*/ 2147483647 h 1636"/>
              <a:gd name="T12" fmla="*/ 0 w 530"/>
              <a:gd name="T13" fmla="*/ 0 h 1636"/>
              <a:gd name="T14" fmla="*/ 0 60000 65536"/>
              <a:gd name="T15" fmla="*/ 0 60000 65536"/>
              <a:gd name="T16" fmla="*/ 0 60000 65536"/>
              <a:gd name="T17" fmla="*/ 0 60000 65536"/>
              <a:gd name="T18" fmla="*/ 0 60000 65536"/>
              <a:gd name="T19" fmla="*/ 0 60000 65536"/>
              <a:gd name="T20" fmla="*/ 0 60000 65536"/>
              <a:gd name="T21" fmla="*/ 0 w 530"/>
              <a:gd name="T22" fmla="*/ 0 h 1636"/>
              <a:gd name="T23" fmla="*/ 530 w 530"/>
              <a:gd name="T24" fmla="*/ 1636 h 16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30" h="1636">
                <a:moveTo>
                  <a:pt x="0" y="0"/>
                </a:moveTo>
                <a:lnTo>
                  <a:pt x="297" y="123"/>
                </a:lnTo>
                <a:lnTo>
                  <a:pt x="530" y="706"/>
                </a:lnTo>
                <a:lnTo>
                  <a:pt x="530" y="1636"/>
                </a:lnTo>
                <a:lnTo>
                  <a:pt x="71" y="1636"/>
                </a:lnTo>
                <a:lnTo>
                  <a:pt x="0" y="1579"/>
                </a:lnTo>
                <a:lnTo>
                  <a:pt x="0" y="0"/>
                </a:lnTo>
                <a:close/>
              </a:path>
            </a:pathLst>
          </a:custGeom>
          <a:solidFill>
            <a:srgbClr val="ADD8E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45064" name="Freeform 8">
            <a:extLst>
              <a:ext uri="{FF2B5EF4-FFF2-40B4-BE49-F238E27FC236}">
                <a16:creationId xmlns:a16="http://schemas.microsoft.com/office/drawing/2014/main" id="{5D9FF5AA-3382-D3C9-8E21-BCE87094F96A}"/>
              </a:ext>
            </a:extLst>
          </p:cNvPr>
          <p:cNvSpPr>
            <a:spLocks/>
          </p:cNvSpPr>
          <p:nvPr/>
        </p:nvSpPr>
        <p:spPr bwMode="auto">
          <a:xfrm>
            <a:off x="3875485" y="1315597"/>
            <a:ext cx="2550319" cy="3355181"/>
          </a:xfrm>
          <a:custGeom>
            <a:avLst/>
            <a:gdLst>
              <a:gd name="T0" fmla="*/ 0 w 2142"/>
              <a:gd name="T1" fmla="*/ 0 h 2818"/>
              <a:gd name="T2" fmla="*/ 2147483647 w 2142"/>
              <a:gd name="T3" fmla="*/ 2147483647 h 2818"/>
              <a:gd name="T4" fmla="*/ 2147483647 w 2142"/>
              <a:gd name="T5" fmla="*/ 2147483647 h 2818"/>
              <a:gd name="T6" fmla="*/ 2147483647 w 2142"/>
              <a:gd name="T7" fmla="*/ 2147483647 h 2818"/>
              <a:gd name="T8" fmla="*/ 2147483647 w 2142"/>
              <a:gd name="T9" fmla="*/ 2147483647 h 2818"/>
              <a:gd name="T10" fmla="*/ 2147483647 w 2142"/>
              <a:gd name="T11" fmla="*/ 2147483647 h 2818"/>
              <a:gd name="T12" fmla="*/ 0 w 2142"/>
              <a:gd name="T13" fmla="*/ 0 h 2818"/>
              <a:gd name="T14" fmla="*/ 0 60000 65536"/>
              <a:gd name="T15" fmla="*/ 0 60000 65536"/>
              <a:gd name="T16" fmla="*/ 0 60000 65536"/>
              <a:gd name="T17" fmla="*/ 0 60000 65536"/>
              <a:gd name="T18" fmla="*/ 0 60000 65536"/>
              <a:gd name="T19" fmla="*/ 0 60000 65536"/>
              <a:gd name="T20" fmla="*/ 0 60000 65536"/>
              <a:gd name="T21" fmla="*/ 0 w 2142"/>
              <a:gd name="T22" fmla="*/ 0 h 2818"/>
              <a:gd name="T23" fmla="*/ 2142 w 2142"/>
              <a:gd name="T24" fmla="*/ 2818 h 28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42" h="2818">
                <a:moveTo>
                  <a:pt x="0" y="0"/>
                </a:moveTo>
                <a:lnTo>
                  <a:pt x="2142" y="908"/>
                </a:lnTo>
                <a:lnTo>
                  <a:pt x="2142" y="2818"/>
                </a:lnTo>
                <a:lnTo>
                  <a:pt x="1188" y="2011"/>
                </a:lnTo>
                <a:lnTo>
                  <a:pt x="749" y="1456"/>
                </a:lnTo>
                <a:lnTo>
                  <a:pt x="233" y="583"/>
                </a:lnTo>
                <a:lnTo>
                  <a:pt x="0" y="0"/>
                </a:lnTo>
                <a:close/>
              </a:path>
            </a:pathLst>
          </a:custGeom>
          <a:solidFill>
            <a:srgbClr val="EAEAA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solidFill>
                <a:schemeClr val="bg1"/>
              </a:solidFill>
            </a:endParaRPr>
          </a:p>
        </p:txBody>
      </p:sp>
      <p:sp>
        <p:nvSpPr>
          <p:cNvPr id="45065" name="Freeform 9">
            <a:extLst>
              <a:ext uri="{FF2B5EF4-FFF2-40B4-BE49-F238E27FC236}">
                <a16:creationId xmlns:a16="http://schemas.microsoft.com/office/drawing/2014/main" id="{F4B11B9E-19E2-347D-2A37-66C5CC44D757}"/>
              </a:ext>
            </a:extLst>
          </p:cNvPr>
          <p:cNvSpPr>
            <a:spLocks/>
          </p:cNvSpPr>
          <p:nvPr/>
        </p:nvSpPr>
        <p:spPr bwMode="auto">
          <a:xfrm>
            <a:off x="3606404" y="3117012"/>
            <a:ext cx="2819400" cy="1690688"/>
          </a:xfrm>
          <a:custGeom>
            <a:avLst/>
            <a:gdLst>
              <a:gd name="T0" fmla="*/ 0 w 2368"/>
              <a:gd name="T1" fmla="*/ 0 h 1420"/>
              <a:gd name="T2" fmla="*/ 2147483647 w 2368"/>
              <a:gd name="T3" fmla="*/ 0 h 1420"/>
              <a:gd name="T4" fmla="*/ 2147483647 w 2368"/>
              <a:gd name="T5" fmla="*/ 2147483647 h 1420"/>
              <a:gd name="T6" fmla="*/ 2147483647 w 2368"/>
              <a:gd name="T7" fmla="*/ 2147483647 h 1420"/>
              <a:gd name="T8" fmla="*/ 2147483647 w 2368"/>
              <a:gd name="T9" fmla="*/ 2147483647 h 1420"/>
              <a:gd name="T10" fmla="*/ 2147483647 w 2368"/>
              <a:gd name="T11" fmla="*/ 2147483647 h 1420"/>
              <a:gd name="T12" fmla="*/ 2147483647 w 2368"/>
              <a:gd name="T13" fmla="*/ 2147483647 h 1420"/>
              <a:gd name="T14" fmla="*/ 0 w 2368"/>
              <a:gd name="T15" fmla="*/ 2147483647 h 1420"/>
              <a:gd name="T16" fmla="*/ 0 w 2368"/>
              <a:gd name="T17" fmla="*/ 0 h 142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368"/>
              <a:gd name="T28" fmla="*/ 0 h 1420"/>
              <a:gd name="T29" fmla="*/ 2368 w 2368"/>
              <a:gd name="T30" fmla="*/ 1420 h 142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368" h="1420">
                <a:moveTo>
                  <a:pt x="0" y="0"/>
                </a:moveTo>
                <a:lnTo>
                  <a:pt x="459" y="0"/>
                </a:lnTo>
                <a:lnTo>
                  <a:pt x="975" y="224"/>
                </a:lnTo>
                <a:lnTo>
                  <a:pt x="1414" y="498"/>
                </a:lnTo>
                <a:lnTo>
                  <a:pt x="2368" y="1305"/>
                </a:lnTo>
                <a:lnTo>
                  <a:pt x="2368" y="1420"/>
                </a:lnTo>
                <a:lnTo>
                  <a:pt x="2036" y="1420"/>
                </a:lnTo>
                <a:lnTo>
                  <a:pt x="0" y="563"/>
                </a:lnTo>
                <a:lnTo>
                  <a:pt x="0" y="0"/>
                </a:lnTo>
                <a:close/>
              </a:path>
            </a:pathLst>
          </a:custGeom>
          <a:solidFill>
            <a:srgbClr val="EAEAA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solidFill>
                <a:schemeClr val="bg1"/>
              </a:solidFill>
            </a:endParaRPr>
          </a:p>
        </p:txBody>
      </p:sp>
      <p:sp>
        <p:nvSpPr>
          <p:cNvPr id="45066" name="Freeform 10">
            <a:extLst>
              <a:ext uri="{FF2B5EF4-FFF2-40B4-BE49-F238E27FC236}">
                <a16:creationId xmlns:a16="http://schemas.microsoft.com/office/drawing/2014/main" id="{1E3C3053-5245-8C72-F083-04822514B78E}"/>
              </a:ext>
            </a:extLst>
          </p:cNvPr>
          <p:cNvSpPr>
            <a:spLocks/>
          </p:cNvSpPr>
          <p:nvPr/>
        </p:nvSpPr>
        <p:spPr bwMode="auto">
          <a:xfrm>
            <a:off x="2301479" y="2594328"/>
            <a:ext cx="1304925" cy="1193006"/>
          </a:xfrm>
          <a:custGeom>
            <a:avLst/>
            <a:gdLst>
              <a:gd name="T0" fmla="*/ 0 w 1096"/>
              <a:gd name="T1" fmla="*/ 0 h 1002"/>
              <a:gd name="T2" fmla="*/ 2147483647 w 1096"/>
              <a:gd name="T3" fmla="*/ 2147483647 h 1002"/>
              <a:gd name="T4" fmla="*/ 2147483647 w 1096"/>
              <a:gd name="T5" fmla="*/ 2147483647 h 1002"/>
              <a:gd name="T6" fmla="*/ 2147483647 w 1096"/>
              <a:gd name="T7" fmla="*/ 2147483647 h 1002"/>
              <a:gd name="T8" fmla="*/ 2147483647 w 1096"/>
              <a:gd name="T9" fmla="*/ 2147483647 h 1002"/>
              <a:gd name="T10" fmla="*/ 0 w 1096"/>
              <a:gd name="T11" fmla="*/ 2147483647 h 1002"/>
              <a:gd name="T12" fmla="*/ 0 w 1096"/>
              <a:gd name="T13" fmla="*/ 0 h 1002"/>
              <a:gd name="T14" fmla="*/ 0 60000 65536"/>
              <a:gd name="T15" fmla="*/ 0 60000 65536"/>
              <a:gd name="T16" fmla="*/ 0 60000 65536"/>
              <a:gd name="T17" fmla="*/ 0 60000 65536"/>
              <a:gd name="T18" fmla="*/ 0 60000 65536"/>
              <a:gd name="T19" fmla="*/ 0 60000 65536"/>
              <a:gd name="T20" fmla="*/ 0 60000 65536"/>
              <a:gd name="T21" fmla="*/ 0 w 1096"/>
              <a:gd name="T22" fmla="*/ 0 h 1002"/>
              <a:gd name="T23" fmla="*/ 1096 w 1096"/>
              <a:gd name="T24" fmla="*/ 1002 h 100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96" h="1002">
                <a:moveTo>
                  <a:pt x="0" y="0"/>
                </a:moveTo>
                <a:lnTo>
                  <a:pt x="247" y="50"/>
                </a:lnTo>
                <a:lnTo>
                  <a:pt x="1025" y="382"/>
                </a:lnTo>
                <a:lnTo>
                  <a:pt x="1096" y="439"/>
                </a:lnTo>
                <a:lnTo>
                  <a:pt x="1096" y="1002"/>
                </a:lnTo>
                <a:lnTo>
                  <a:pt x="0" y="540"/>
                </a:lnTo>
                <a:lnTo>
                  <a:pt x="0" y="0"/>
                </a:lnTo>
                <a:close/>
              </a:path>
            </a:pathLst>
          </a:custGeom>
          <a:solidFill>
            <a:srgbClr val="EAEAA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solidFill>
                <a:schemeClr val="bg1"/>
              </a:solidFill>
            </a:endParaRPr>
          </a:p>
        </p:txBody>
      </p:sp>
      <p:sp>
        <p:nvSpPr>
          <p:cNvPr id="45067" name="Rectangle 11">
            <a:extLst>
              <a:ext uri="{FF2B5EF4-FFF2-40B4-BE49-F238E27FC236}">
                <a16:creationId xmlns:a16="http://schemas.microsoft.com/office/drawing/2014/main" id="{BE245024-63AD-EAEC-72D7-986013DCDC4A}"/>
              </a:ext>
            </a:extLst>
          </p:cNvPr>
          <p:cNvSpPr>
            <a:spLocks noChangeArrowheads="1"/>
          </p:cNvSpPr>
          <p:nvPr/>
        </p:nvSpPr>
        <p:spPr bwMode="auto">
          <a:xfrm>
            <a:off x="2301479" y="602412"/>
            <a:ext cx="4124325" cy="4205288"/>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solidFill>
                <a:schemeClr val="bg1"/>
              </a:solidFill>
            </a:endParaRPr>
          </a:p>
        </p:txBody>
      </p:sp>
      <p:sp>
        <p:nvSpPr>
          <p:cNvPr id="45068" name="Line 12">
            <a:extLst>
              <a:ext uri="{FF2B5EF4-FFF2-40B4-BE49-F238E27FC236}">
                <a16:creationId xmlns:a16="http://schemas.microsoft.com/office/drawing/2014/main" id="{B3CBF7E3-A7DC-B8F5-89BC-5E290F799C92}"/>
              </a:ext>
            </a:extLst>
          </p:cNvPr>
          <p:cNvSpPr>
            <a:spLocks noChangeShapeType="1"/>
          </p:cNvSpPr>
          <p:nvPr/>
        </p:nvSpPr>
        <p:spPr bwMode="auto">
          <a:xfrm>
            <a:off x="2301479" y="602412"/>
            <a:ext cx="1190" cy="6072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AU" sz="1350">
              <a:solidFill>
                <a:schemeClr val="bg1"/>
              </a:solidFill>
            </a:endParaRPr>
          </a:p>
        </p:txBody>
      </p:sp>
      <p:sp>
        <p:nvSpPr>
          <p:cNvPr id="45069" name="Line 13">
            <a:extLst>
              <a:ext uri="{FF2B5EF4-FFF2-40B4-BE49-F238E27FC236}">
                <a16:creationId xmlns:a16="http://schemas.microsoft.com/office/drawing/2014/main" id="{43E99924-7CEF-4C01-BBE7-0FCAFC7E637E}"/>
              </a:ext>
            </a:extLst>
          </p:cNvPr>
          <p:cNvSpPr>
            <a:spLocks noChangeShapeType="1"/>
          </p:cNvSpPr>
          <p:nvPr/>
        </p:nvSpPr>
        <p:spPr bwMode="auto">
          <a:xfrm flipV="1">
            <a:off x="2301479" y="4748169"/>
            <a:ext cx="1190" cy="5953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AU" sz="1350">
              <a:solidFill>
                <a:schemeClr val="bg1"/>
              </a:solidFill>
            </a:endParaRPr>
          </a:p>
        </p:txBody>
      </p:sp>
      <p:sp>
        <p:nvSpPr>
          <p:cNvPr id="45070" name="Rectangle 14">
            <a:extLst>
              <a:ext uri="{FF2B5EF4-FFF2-40B4-BE49-F238E27FC236}">
                <a16:creationId xmlns:a16="http://schemas.microsoft.com/office/drawing/2014/main" id="{1ACE838D-E94B-AEC2-F8CF-A5B57D88DF59}"/>
              </a:ext>
            </a:extLst>
          </p:cNvPr>
          <p:cNvSpPr>
            <a:spLocks noChangeArrowheads="1"/>
          </p:cNvSpPr>
          <p:nvPr/>
        </p:nvSpPr>
        <p:spPr bwMode="auto">
          <a:xfrm>
            <a:off x="2258616" y="4842228"/>
            <a:ext cx="75342"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AU" altLang="en-US" sz="1050">
                <a:solidFill>
                  <a:schemeClr val="bg1"/>
                </a:solidFill>
              </a:rPr>
              <a:t>0</a:t>
            </a:r>
            <a:endParaRPr lang="en-AU" altLang="en-US" sz="1350">
              <a:solidFill>
                <a:schemeClr val="bg1"/>
              </a:solidFill>
            </a:endParaRPr>
          </a:p>
        </p:txBody>
      </p:sp>
      <p:sp>
        <p:nvSpPr>
          <p:cNvPr id="45071" name="Line 15">
            <a:extLst>
              <a:ext uri="{FF2B5EF4-FFF2-40B4-BE49-F238E27FC236}">
                <a16:creationId xmlns:a16="http://schemas.microsoft.com/office/drawing/2014/main" id="{B7F7B3D8-213D-A83A-93D1-89BB953F1954}"/>
              </a:ext>
            </a:extLst>
          </p:cNvPr>
          <p:cNvSpPr>
            <a:spLocks noChangeShapeType="1"/>
          </p:cNvSpPr>
          <p:nvPr/>
        </p:nvSpPr>
        <p:spPr bwMode="auto">
          <a:xfrm>
            <a:off x="2595563" y="602412"/>
            <a:ext cx="1191" cy="6072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AU" sz="1350"/>
          </a:p>
        </p:txBody>
      </p:sp>
      <p:sp>
        <p:nvSpPr>
          <p:cNvPr id="45072" name="Line 16">
            <a:extLst>
              <a:ext uri="{FF2B5EF4-FFF2-40B4-BE49-F238E27FC236}">
                <a16:creationId xmlns:a16="http://schemas.microsoft.com/office/drawing/2014/main" id="{9257BB09-5949-56AD-4F2C-E849F4C2A025}"/>
              </a:ext>
            </a:extLst>
          </p:cNvPr>
          <p:cNvSpPr>
            <a:spLocks noChangeShapeType="1"/>
          </p:cNvSpPr>
          <p:nvPr/>
        </p:nvSpPr>
        <p:spPr bwMode="auto">
          <a:xfrm flipV="1">
            <a:off x="2595563" y="4748169"/>
            <a:ext cx="1191" cy="5953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AU" sz="1350">
              <a:solidFill>
                <a:schemeClr val="bg1"/>
              </a:solidFill>
            </a:endParaRPr>
          </a:p>
        </p:txBody>
      </p:sp>
      <p:sp>
        <p:nvSpPr>
          <p:cNvPr id="45073" name="Line 17">
            <a:extLst>
              <a:ext uri="{FF2B5EF4-FFF2-40B4-BE49-F238E27FC236}">
                <a16:creationId xmlns:a16="http://schemas.microsoft.com/office/drawing/2014/main" id="{F97F88ED-B6E6-4590-CAB9-B6F7BE2599A4}"/>
              </a:ext>
            </a:extLst>
          </p:cNvPr>
          <p:cNvSpPr>
            <a:spLocks noChangeShapeType="1"/>
          </p:cNvSpPr>
          <p:nvPr/>
        </p:nvSpPr>
        <p:spPr bwMode="auto">
          <a:xfrm>
            <a:off x="2890838" y="602412"/>
            <a:ext cx="1191" cy="6072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AU" sz="1350"/>
          </a:p>
        </p:txBody>
      </p:sp>
      <p:sp>
        <p:nvSpPr>
          <p:cNvPr id="45074" name="Line 18">
            <a:extLst>
              <a:ext uri="{FF2B5EF4-FFF2-40B4-BE49-F238E27FC236}">
                <a16:creationId xmlns:a16="http://schemas.microsoft.com/office/drawing/2014/main" id="{722A98CF-A9A5-5576-D4AA-43D53CE956FC}"/>
              </a:ext>
            </a:extLst>
          </p:cNvPr>
          <p:cNvSpPr>
            <a:spLocks noChangeShapeType="1"/>
          </p:cNvSpPr>
          <p:nvPr/>
        </p:nvSpPr>
        <p:spPr bwMode="auto">
          <a:xfrm flipV="1">
            <a:off x="2890838" y="4748169"/>
            <a:ext cx="1191" cy="5953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AU" sz="1350">
              <a:solidFill>
                <a:schemeClr val="bg1"/>
              </a:solidFill>
            </a:endParaRPr>
          </a:p>
        </p:txBody>
      </p:sp>
      <p:sp>
        <p:nvSpPr>
          <p:cNvPr id="45075" name="Rectangle 19">
            <a:extLst>
              <a:ext uri="{FF2B5EF4-FFF2-40B4-BE49-F238E27FC236}">
                <a16:creationId xmlns:a16="http://schemas.microsoft.com/office/drawing/2014/main" id="{6496F36D-7801-5558-C7AB-B83D1DAFC876}"/>
              </a:ext>
            </a:extLst>
          </p:cNvPr>
          <p:cNvSpPr>
            <a:spLocks noChangeArrowheads="1"/>
          </p:cNvSpPr>
          <p:nvPr/>
        </p:nvSpPr>
        <p:spPr bwMode="auto">
          <a:xfrm>
            <a:off x="2847975" y="4842228"/>
            <a:ext cx="75342"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AU" altLang="en-US" sz="1050">
                <a:solidFill>
                  <a:schemeClr val="bg1"/>
                </a:solidFill>
              </a:rPr>
              <a:t>2</a:t>
            </a:r>
            <a:endParaRPr lang="en-AU" altLang="en-US" sz="1350">
              <a:solidFill>
                <a:schemeClr val="bg1"/>
              </a:solidFill>
            </a:endParaRPr>
          </a:p>
        </p:txBody>
      </p:sp>
      <p:sp>
        <p:nvSpPr>
          <p:cNvPr id="45076" name="Line 20">
            <a:extLst>
              <a:ext uri="{FF2B5EF4-FFF2-40B4-BE49-F238E27FC236}">
                <a16:creationId xmlns:a16="http://schemas.microsoft.com/office/drawing/2014/main" id="{43A1EB57-50C2-41CE-9246-BFCE01704326}"/>
              </a:ext>
            </a:extLst>
          </p:cNvPr>
          <p:cNvSpPr>
            <a:spLocks noChangeShapeType="1"/>
          </p:cNvSpPr>
          <p:nvPr/>
        </p:nvSpPr>
        <p:spPr bwMode="auto">
          <a:xfrm>
            <a:off x="3184923" y="602412"/>
            <a:ext cx="1190" cy="6072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AU" sz="1350"/>
          </a:p>
        </p:txBody>
      </p:sp>
      <p:sp>
        <p:nvSpPr>
          <p:cNvPr id="45077" name="Line 21">
            <a:extLst>
              <a:ext uri="{FF2B5EF4-FFF2-40B4-BE49-F238E27FC236}">
                <a16:creationId xmlns:a16="http://schemas.microsoft.com/office/drawing/2014/main" id="{625AF911-4F9E-09EE-65A3-1BB970728C36}"/>
              </a:ext>
            </a:extLst>
          </p:cNvPr>
          <p:cNvSpPr>
            <a:spLocks noChangeShapeType="1"/>
          </p:cNvSpPr>
          <p:nvPr/>
        </p:nvSpPr>
        <p:spPr bwMode="auto">
          <a:xfrm flipV="1">
            <a:off x="3184923" y="4748169"/>
            <a:ext cx="1190" cy="5953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AU" sz="1350">
              <a:solidFill>
                <a:schemeClr val="bg1"/>
              </a:solidFill>
            </a:endParaRPr>
          </a:p>
        </p:txBody>
      </p:sp>
      <p:sp>
        <p:nvSpPr>
          <p:cNvPr id="45078" name="Line 22">
            <a:extLst>
              <a:ext uri="{FF2B5EF4-FFF2-40B4-BE49-F238E27FC236}">
                <a16:creationId xmlns:a16="http://schemas.microsoft.com/office/drawing/2014/main" id="{19157589-6EF3-4105-8A55-17C44D1CC0C4}"/>
              </a:ext>
            </a:extLst>
          </p:cNvPr>
          <p:cNvSpPr>
            <a:spLocks noChangeShapeType="1"/>
          </p:cNvSpPr>
          <p:nvPr/>
        </p:nvSpPr>
        <p:spPr bwMode="auto">
          <a:xfrm>
            <a:off x="3480198" y="602412"/>
            <a:ext cx="1190" cy="6072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AU" sz="1350"/>
          </a:p>
        </p:txBody>
      </p:sp>
      <p:sp>
        <p:nvSpPr>
          <p:cNvPr id="45079" name="Line 23">
            <a:extLst>
              <a:ext uri="{FF2B5EF4-FFF2-40B4-BE49-F238E27FC236}">
                <a16:creationId xmlns:a16="http://schemas.microsoft.com/office/drawing/2014/main" id="{87885949-3780-C6E4-FC4E-27D91B647706}"/>
              </a:ext>
            </a:extLst>
          </p:cNvPr>
          <p:cNvSpPr>
            <a:spLocks noChangeShapeType="1"/>
          </p:cNvSpPr>
          <p:nvPr/>
        </p:nvSpPr>
        <p:spPr bwMode="auto">
          <a:xfrm flipV="1">
            <a:off x="3480198" y="4748169"/>
            <a:ext cx="1190" cy="5953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AU" sz="1350">
              <a:solidFill>
                <a:schemeClr val="bg1"/>
              </a:solidFill>
            </a:endParaRPr>
          </a:p>
        </p:txBody>
      </p:sp>
      <p:sp>
        <p:nvSpPr>
          <p:cNvPr id="45080" name="Rectangle 24">
            <a:extLst>
              <a:ext uri="{FF2B5EF4-FFF2-40B4-BE49-F238E27FC236}">
                <a16:creationId xmlns:a16="http://schemas.microsoft.com/office/drawing/2014/main" id="{B4DBE065-E1AD-5BBD-2FE1-F6579C49B378}"/>
              </a:ext>
            </a:extLst>
          </p:cNvPr>
          <p:cNvSpPr>
            <a:spLocks noChangeArrowheads="1"/>
          </p:cNvSpPr>
          <p:nvPr/>
        </p:nvSpPr>
        <p:spPr bwMode="auto">
          <a:xfrm>
            <a:off x="3437335" y="4842228"/>
            <a:ext cx="75342"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AU" altLang="en-US" sz="1050">
                <a:solidFill>
                  <a:schemeClr val="bg1"/>
                </a:solidFill>
              </a:rPr>
              <a:t>4</a:t>
            </a:r>
            <a:endParaRPr lang="en-AU" altLang="en-US" sz="1350">
              <a:solidFill>
                <a:schemeClr val="bg1"/>
              </a:solidFill>
            </a:endParaRPr>
          </a:p>
        </p:txBody>
      </p:sp>
      <p:sp>
        <p:nvSpPr>
          <p:cNvPr id="45081" name="Line 25">
            <a:extLst>
              <a:ext uri="{FF2B5EF4-FFF2-40B4-BE49-F238E27FC236}">
                <a16:creationId xmlns:a16="http://schemas.microsoft.com/office/drawing/2014/main" id="{C00275F9-0824-43C2-B829-A1234F729664}"/>
              </a:ext>
            </a:extLst>
          </p:cNvPr>
          <p:cNvSpPr>
            <a:spLocks noChangeShapeType="1"/>
          </p:cNvSpPr>
          <p:nvPr/>
        </p:nvSpPr>
        <p:spPr bwMode="auto">
          <a:xfrm>
            <a:off x="3774281" y="602412"/>
            <a:ext cx="1191" cy="6072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AU" sz="1350"/>
          </a:p>
        </p:txBody>
      </p:sp>
      <p:sp>
        <p:nvSpPr>
          <p:cNvPr id="45082" name="Line 26">
            <a:extLst>
              <a:ext uri="{FF2B5EF4-FFF2-40B4-BE49-F238E27FC236}">
                <a16:creationId xmlns:a16="http://schemas.microsoft.com/office/drawing/2014/main" id="{23B945E3-3DF2-735B-97AE-46DE21A9061A}"/>
              </a:ext>
            </a:extLst>
          </p:cNvPr>
          <p:cNvSpPr>
            <a:spLocks noChangeShapeType="1"/>
          </p:cNvSpPr>
          <p:nvPr/>
        </p:nvSpPr>
        <p:spPr bwMode="auto">
          <a:xfrm flipV="1">
            <a:off x="3774281" y="4748169"/>
            <a:ext cx="1191" cy="5953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AU" sz="1350">
              <a:solidFill>
                <a:schemeClr val="bg1"/>
              </a:solidFill>
            </a:endParaRPr>
          </a:p>
        </p:txBody>
      </p:sp>
      <p:sp>
        <p:nvSpPr>
          <p:cNvPr id="45083" name="Line 27">
            <a:extLst>
              <a:ext uri="{FF2B5EF4-FFF2-40B4-BE49-F238E27FC236}">
                <a16:creationId xmlns:a16="http://schemas.microsoft.com/office/drawing/2014/main" id="{A61EAD94-3117-A0D8-3BC3-E4235EDF4851}"/>
              </a:ext>
            </a:extLst>
          </p:cNvPr>
          <p:cNvSpPr>
            <a:spLocks noChangeShapeType="1"/>
          </p:cNvSpPr>
          <p:nvPr/>
        </p:nvSpPr>
        <p:spPr bwMode="auto">
          <a:xfrm>
            <a:off x="4069556" y="602412"/>
            <a:ext cx="1191" cy="6072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AU" sz="1350"/>
          </a:p>
        </p:txBody>
      </p:sp>
      <p:sp>
        <p:nvSpPr>
          <p:cNvPr id="45084" name="Line 28">
            <a:extLst>
              <a:ext uri="{FF2B5EF4-FFF2-40B4-BE49-F238E27FC236}">
                <a16:creationId xmlns:a16="http://schemas.microsoft.com/office/drawing/2014/main" id="{B10711E2-3203-73A4-AD1A-763B8C26AB29}"/>
              </a:ext>
            </a:extLst>
          </p:cNvPr>
          <p:cNvSpPr>
            <a:spLocks noChangeShapeType="1"/>
          </p:cNvSpPr>
          <p:nvPr/>
        </p:nvSpPr>
        <p:spPr bwMode="auto">
          <a:xfrm flipV="1">
            <a:off x="4069556" y="4748169"/>
            <a:ext cx="1191" cy="5953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AU" sz="1350">
              <a:solidFill>
                <a:schemeClr val="bg1"/>
              </a:solidFill>
            </a:endParaRPr>
          </a:p>
        </p:txBody>
      </p:sp>
      <p:sp>
        <p:nvSpPr>
          <p:cNvPr id="45085" name="Rectangle 29">
            <a:extLst>
              <a:ext uri="{FF2B5EF4-FFF2-40B4-BE49-F238E27FC236}">
                <a16:creationId xmlns:a16="http://schemas.microsoft.com/office/drawing/2014/main" id="{EF727CE1-46F0-8EA7-8226-D815DD67B6F6}"/>
              </a:ext>
            </a:extLst>
          </p:cNvPr>
          <p:cNvSpPr>
            <a:spLocks noChangeArrowheads="1"/>
          </p:cNvSpPr>
          <p:nvPr/>
        </p:nvSpPr>
        <p:spPr bwMode="auto">
          <a:xfrm>
            <a:off x="4026694" y="4842228"/>
            <a:ext cx="75342"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AU" altLang="en-US" sz="1050">
                <a:solidFill>
                  <a:schemeClr val="bg1"/>
                </a:solidFill>
              </a:rPr>
              <a:t>6</a:t>
            </a:r>
            <a:endParaRPr lang="en-AU" altLang="en-US" sz="1350">
              <a:solidFill>
                <a:schemeClr val="bg1"/>
              </a:solidFill>
            </a:endParaRPr>
          </a:p>
        </p:txBody>
      </p:sp>
      <p:sp>
        <p:nvSpPr>
          <p:cNvPr id="45086" name="Line 30">
            <a:extLst>
              <a:ext uri="{FF2B5EF4-FFF2-40B4-BE49-F238E27FC236}">
                <a16:creationId xmlns:a16="http://schemas.microsoft.com/office/drawing/2014/main" id="{3C3ECAA3-6DB1-45DF-8147-315D1FF3180D}"/>
              </a:ext>
            </a:extLst>
          </p:cNvPr>
          <p:cNvSpPr>
            <a:spLocks noChangeShapeType="1"/>
          </p:cNvSpPr>
          <p:nvPr/>
        </p:nvSpPr>
        <p:spPr bwMode="auto">
          <a:xfrm>
            <a:off x="4363642" y="602412"/>
            <a:ext cx="1190" cy="6072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AU" sz="1350"/>
          </a:p>
        </p:txBody>
      </p:sp>
      <p:sp>
        <p:nvSpPr>
          <p:cNvPr id="45087" name="Line 31">
            <a:extLst>
              <a:ext uri="{FF2B5EF4-FFF2-40B4-BE49-F238E27FC236}">
                <a16:creationId xmlns:a16="http://schemas.microsoft.com/office/drawing/2014/main" id="{48956C7D-C65F-7D8C-1B62-8294FBD3ED63}"/>
              </a:ext>
            </a:extLst>
          </p:cNvPr>
          <p:cNvSpPr>
            <a:spLocks noChangeShapeType="1"/>
          </p:cNvSpPr>
          <p:nvPr/>
        </p:nvSpPr>
        <p:spPr bwMode="auto">
          <a:xfrm flipV="1">
            <a:off x="4363642" y="4748169"/>
            <a:ext cx="1190" cy="5953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AU" sz="1350">
              <a:solidFill>
                <a:schemeClr val="bg1"/>
              </a:solidFill>
            </a:endParaRPr>
          </a:p>
        </p:txBody>
      </p:sp>
      <p:sp>
        <p:nvSpPr>
          <p:cNvPr id="45088" name="Line 32">
            <a:extLst>
              <a:ext uri="{FF2B5EF4-FFF2-40B4-BE49-F238E27FC236}">
                <a16:creationId xmlns:a16="http://schemas.microsoft.com/office/drawing/2014/main" id="{04913C8A-5E4E-20A6-25F9-BF28A4D0325B}"/>
              </a:ext>
            </a:extLst>
          </p:cNvPr>
          <p:cNvSpPr>
            <a:spLocks noChangeShapeType="1"/>
          </p:cNvSpPr>
          <p:nvPr/>
        </p:nvSpPr>
        <p:spPr bwMode="auto">
          <a:xfrm>
            <a:off x="4657725" y="602412"/>
            <a:ext cx="1191" cy="6072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AU" sz="1350"/>
          </a:p>
        </p:txBody>
      </p:sp>
      <p:sp>
        <p:nvSpPr>
          <p:cNvPr id="45089" name="Line 33">
            <a:extLst>
              <a:ext uri="{FF2B5EF4-FFF2-40B4-BE49-F238E27FC236}">
                <a16:creationId xmlns:a16="http://schemas.microsoft.com/office/drawing/2014/main" id="{C07F6260-E4D7-11D6-6CB2-30786A8CA1EA}"/>
              </a:ext>
            </a:extLst>
          </p:cNvPr>
          <p:cNvSpPr>
            <a:spLocks noChangeShapeType="1"/>
          </p:cNvSpPr>
          <p:nvPr/>
        </p:nvSpPr>
        <p:spPr bwMode="auto">
          <a:xfrm flipV="1">
            <a:off x="4657725" y="4748169"/>
            <a:ext cx="1191" cy="5953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AU" sz="1350">
              <a:solidFill>
                <a:schemeClr val="bg1"/>
              </a:solidFill>
            </a:endParaRPr>
          </a:p>
        </p:txBody>
      </p:sp>
      <p:sp>
        <p:nvSpPr>
          <p:cNvPr id="45090" name="Rectangle 34">
            <a:extLst>
              <a:ext uri="{FF2B5EF4-FFF2-40B4-BE49-F238E27FC236}">
                <a16:creationId xmlns:a16="http://schemas.microsoft.com/office/drawing/2014/main" id="{8DBD4C8D-EB9D-50CF-9684-9C6E5379D62D}"/>
              </a:ext>
            </a:extLst>
          </p:cNvPr>
          <p:cNvSpPr>
            <a:spLocks noChangeArrowheads="1"/>
          </p:cNvSpPr>
          <p:nvPr/>
        </p:nvSpPr>
        <p:spPr bwMode="auto">
          <a:xfrm>
            <a:off x="4616053" y="4842228"/>
            <a:ext cx="75342"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AU" altLang="en-US" sz="1050">
                <a:solidFill>
                  <a:schemeClr val="bg1"/>
                </a:solidFill>
              </a:rPr>
              <a:t>8</a:t>
            </a:r>
            <a:endParaRPr lang="en-AU" altLang="en-US" sz="1350">
              <a:solidFill>
                <a:schemeClr val="bg1"/>
              </a:solidFill>
            </a:endParaRPr>
          </a:p>
        </p:txBody>
      </p:sp>
      <p:sp>
        <p:nvSpPr>
          <p:cNvPr id="45091" name="Line 35">
            <a:extLst>
              <a:ext uri="{FF2B5EF4-FFF2-40B4-BE49-F238E27FC236}">
                <a16:creationId xmlns:a16="http://schemas.microsoft.com/office/drawing/2014/main" id="{C33EABA2-2C8B-C3DE-EC63-53A5F24EFB7F}"/>
              </a:ext>
            </a:extLst>
          </p:cNvPr>
          <p:cNvSpPr>
            <a:spLocks noChangeShapeType="1"/>
          </p:cNvSpPr>
          <p:nvPr/>
        </p:nvSpPr>
        <p:spPr bwMode="auto">
          <a:xfrm>
            <a:off x="4953000" y="602412"/>
            <a:ext cx="1191" cy="6072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AU" sz="1350"/>
          </a:p>
        </p:txBody>
      </p:sp>
      <p:sp>
        <p:nvSpPr>
          <p:cNvPr id="45092" name="Line 36">
            <a:extLst>
              <a:ext uri="{FF2B5EF4-FFF2-40B4-BE49-F238E27FC236}">
                <a16:creationId xmlns:a16="http://schemas.microsoft.com/office/drawing/2014/main" id="{DB44A30D-3831-825F-E90D-33FEB6E9AE5F}"/>
              </a:ext>
            </a:extLst>
          </p:cNvPr>
          <p:cNvSpPr>
            <a:spLocks noChangeShapeType="1"/>
          </p:cNvSpPr>
          <p:nvPr/>
        </p:nvSpPr>
        <p:spPr bwMode="auto">
          <a:xfrm flipV="1">
            <a:off x="4953000" y="4748169"/>
            <a:ext cx="1191" cy="5953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AU" sz="1350">
              <a:solidFill>
                <a:schemeClr val="bg1"/>
              </a:solidFill>
            </a:endParaRPr>
          </a:p>
        </p:txBody>
      </p:sp>
      <p:sp>
        <p:nvSpPr>
          <p:cNvPr id="45093" name="Line 37">
            <a:extLst>
              <a:ext uri="{FF2B5EF4-FFF2-40B4-BE49-F238E27FC236}">
                <a16:creationId xmlns:a16="http://schemas.microsoft.com/office/drawing/2014/main" id="{4FDD3705-CFC3-CBA9-8A11-B306781FB735}"/>
              </a:ext>
            </a:extLst>
          </p:cNvPr>
          <p:cNvSpPr>
            <a:spLocks noChangeShapeType="1"/>
          </p:cNvSpPr>
          <p:nvPr/>
        </p:nvSpPr>
        <p:spPr bwMode="auto">
          <a:xfrm>
            <a:off x="5247085" y="602412"/>
            <a:ext cx="1190" cy="6072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AU" sz="1350"/>
          </a:p>
        </p:txBody>
      </p:sp>
      <p:sp>
        <p:nvSpPr>
          <p:cNvPr id="45094" name="Line 38">
            <a:extLst>
              <a:ext uri="{FF2B5EF4-FFF2-40B4-BE49-F238E27FC236}">
                <a16:creationId xmlns:a16="http://schemas.microsoft.com/office/drawing/2014/main" id="{9D948433-706E-C1E6-D1BF-919228277466}"/>
              </a:ext>
            </a:extLst>
          </p:cNvPr>
          <p:cNvSpPr>
            <a:spLocks noChangeShapeType="1"/>
          </p:cNvSpPr>
          <p:nvPr/>
        </p:nvSpPr>
        <p:spPr bwMode="auto">
          <a:xfrm flipV="1">
            <a:off x="5247085" y="4748169"/>
            <a:ext cx="1190" cy="5953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AU" sz="1350">
              <a:solidFill>
                <a:schemeClr val="bg1"/>
              </a:solidFill>
            </a:endParaRPr>
          </a:p>
        </p:txBody>
      </p:sp>
      <p:sp>
        <p:nvSpPr>
          <p:cNvPr id="45095" name="Rectangle 39">
            <a:extLst>
              <a:ext uri="{FF2B5EF4-FFF2-40B4-BE49-F238E27FC236}">
                <a16:creationId xmlns:a16="http://schemas.microsoft.com/office/drawing/2014/main" id="{7C321F0B-568A-2FD0-739A-3893C9F05D40}"/>
              </a:ext>
            </a:extLst>
          </p:cNvPr>
          <p:cNvSpPr>
            <a:spLocks noChangeArrowheads="1"/>
          </p:cNvSpPr>
          <p:nvPr/>
        </p:nvSpPr>
        <p:spPr bwMode="auto">
          <a:xfrm>
            <a:off x="5172075" y="4842228"/>
            <a:ext cx="150682"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AU" altLang="en-US" sz="1050">
                <a:solidFill>
                  <a:schemeClr val="bg1"/>
                </a:solidFill>
              </a:rPr>
              <a:t>10</a:t>
            </a:r>
            <a:endParaRPr lang="en-AU" altLang="en-US" sz="1350">
              <a:solidFill>
                <a:schemeClr val="bg1"/>
              </a:solidFill>
            </a:endParaRPr>
          </a:p>
        </p:txBody>
      </p:sp>
      <p:sp>
        <p:nvSpPr>
          <p:cNvPr id="45096" name="Line 40">
            <a:extLst>
              <a:ext uri="{FF2B5EF4-FFF2-40B4-BE49-F238E27FC236}">
                <a16:creationId xmlns:a16="http://schemas.microsoft.com/office/drawing/2014/main" id="{09310F9F-CF7D-BEEA-3F51-CB9EE7DB3A28}"/>
              </a:ext>
            </a:extLst>
          </p:cNvPr>
          <p:cNvSpPr>
            <a:spLocks noChangeShapeType="1"/>
          </p:cNvSpPr>
          <p:nvPr/>
        </p:nvSpPr>
        <p:spPr bwMode="auto">
          <a:xfrm>
            <a:off x="5542360" y="602412"/>
            <a:ext cx="1190" cy="6072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AU" sz="1350"/>
          </a:p>
        </p:txBody>
      </p:sp>
      <p:sp>
        <p:nvSpPr>
          <p:cNvPr id="45097" name="Line 41">
            <a:extLst>
              <a:ext uri="{FF2B5EF4-FFF2-40B4-BE49-F238E27FC236}">
                <a16:creationId xmlns:a16="http://schemas.microsoft.com/office/drawing/2014/main" id="{FD612ADD-EAC3-F40C-1451-BF10E1C3A396}"/>
              </a:ext>
            </a:extLst>
          </p:cNvPr>
          <p:cNvSpPr>
            <a:spLocks noChangeShapeType="1"/>
          </p:cNvSpPr>
          <p:nvPr/>
        </p:nvSpPr>
        <p:spPr bwMode="auto">
          <a:xfrm flipV="1">
            <a:off x="5542360" y="4748169"/>
            <a:ext cx="1190" cy="5953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AU" sz="1350">
              <a:solidFill>
                <a:schemeClr val="bg1"/>
              </a:solidFill>
            </a:endParaRPr>
          </a:p>
        </p:txBody>
      </p:sp>
      <p:sp>
        <p:nvSpPr>
          <p:cNvPr id="45098" name="Line 42">
            <a:extLst>
              <a:ext uri="{FF2B5EF4-FFF2-40B4-BE49-F238E27FC236}">
                <a16:creationId xmlns:a16="http://schemas.microsoft.com/office/drawing/2014/main" id="{44127DB4-CC51-F4DA-C628-9B934713EF7E}"/>
              </a:ext>
            </a:extLst>
          </p:cNvPr>
          <p:cNvSpPr>
            <a:spLocks noChangeShapeType="1"/>
          </p:cNvSpPr>
          <p:nvPr/>
        </p:nvSpPr>
        <p:spPr bwMode="auto">
          <a:xfrm>
            <a:off x="5836444" y="602412"/>
            <a:ext cx="1191" cy="6072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AU" sz="1350"/>
          </a:p>
        </p:txBody>
      </p:sp>
      <p:sp>
        <p:nvSpPr>
          <p:cNvPr id="45099" name="Line 43">
            <a:extLst>
              <a:ext uri="{FF2B5EF4-FFF2-40B4-BE49-F238E27FC236}">
                <a16:creationId xmlns:a16="http://schemas.microsoft.com/office/drawing/2014/main" id="{036BD0E0-E4DA-ADE3-9F0C-5D31F256BE3D}"/>
              </a:ext>
            </a:extLst>
          </p:cNvPr>
          <p:cNvSpPr>
            <a:spLocks noChangeShapeType="1"/>
          </p:cNvSpPr>
          <p:nvPr/>
        </p:nvSpPr>
        <p:spPr bwMode="auto">
          <a:xfrm flipV="1">
            <a:off x="5836444" y="4748169"/>
            <a:ext cx="1191" cy="5953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AU" sz="1350">
              <a:solidFill>
                <a:schemeClr val="bg1"/>
              </a:solidFill>
            </a:endParaRPr>
          </a:p>
        </p:txBody>
      </p:sp>
      <p:sp>
        <p:nvSpPr>
          <p:cNvPr id="45100" name="Rectangle 44">
            <a:extLst>
              <a:ext uri="{FF2B5EF4-FFF2-40B4-BE49-F238E27FC236}">
                <a16:creationId xmlns:a16="http://schemas.microsoft.com/office/drawing/2014/main" id="{4ECD07E4-EC1F-C0CA-6A59-BCA1B0AED949}"/>
              </a:ext>
            </a:extLst>
          </p:cNvPr>
          <p:cNvSpPr>
            <a:spLocks noChangeArrowheads="1"/>
          </p:cNvSpPr>
          <p:nvPr/>
        </p:nvSpPr>
        <p:spPr bwMode="auto">
          <a:xfrm>
            <a:off x="5761435" y="4842228"/>
            <a:ext cx="150682"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AU" altLang="en-US" sz="1050">
                <a:solidFill>
                  <a:schemeClr val="bg1"/>
                </a:solidFill>
              </a:rPr>
              <a:t>12</a:t>
            </a:r>
            <a:endParaRPr lang="en-AU" altLang="en-US" sz="1350">
              <a:solidFill>
                <a:schemeClr val="bg1"/>
              </a:solidFill>
            </a:endParaRPr>
          </a:p>
        </p:txBody>
      </p:sp>
      <p:sp>
        <p:nvSpPr>
          <p:cNvPr id="45101" name="Line 45">
            <a:extLst>
              <a:ext uri="{FF2B5EF4-FFF2-40B4-BE49-F238E27FC236}">
                <a16:creationId xmlns:a16="http://schemas.microsoft.com/office/drawing/2014/main" id="{9909274B-32BA-AF85-3D6F-6E50A9E4AEF0}"/>
              </a:ext>
            </a:extLst>
          </p:cNvPr>
          <p:cNvSpPr>
            <a:spLocks noChangeShapeType="1"/>
          </p:cNvSpPr>
          <p:nvPr/>
        </p:nvSpPr>
        <p:spPr bwMode="auto">
          <a:xfrm>
            <a:off x="6131719" y="602412"/>
            <a:ext cx="1191" cy="6072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AU" sz="1350"/>
          </a:p>
        </p:txBody>
      </p:sp>
      <p:sp>
        <p:nvSpPr>
          <p:cNvPr id="45102" name="Line 46">
            <a:extLst>
              <a:ext uri="{FF2B5EF4-FFF2-40B4-BE49-F238E27FC236}">
                <a16:creationId xmlns:a16="http://schemas.microsoft.com/office/drawing/2014/main" id="{75D0774E-2F61-C954-24A3-940B763A3A60}"/>
              </a:ext>
            </a:extLst>
          </p:cNvPr>
          <p:cNvSpPr>
            <a:spLocks noChangeShapeType="1"/>
          </p:cNvSpPr>
          <p:nvPr/>
        </p:nvSpPr>
        <p:spPr bwMode="auto">
          <a:xfrm flipV="1">
            <a:off x="6131719" y="4748169"/>
            <a:ext cx="1191" cy="5953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AU" sz="1350">
              <a:solidFill>
                <a:schemeClr val="bg1"/>
              </a:solidFill>
            </a:endParaRPr>
          </a:p>
        </p:txBody>
      </p:sp>
      <p:sp>
        <p:nvSpPr>
          <p:cNvPr id="45103" name="Line 47">
            <a:extLst>
              <a:ext uri="{FF2B5EF4-FFF2-40B4-BE49-F238E27FC236}">
                <a16:creationId xmlns:a16="http://schemas.microsoft.com/office/drawing/2014/main" id="{E240F541-8E5A-B041-F970-673C13201F73}"/>
              </a:ext>
            </a:extLst>
          </p:cNvPr>
          <p:cNvSpPr>
            <a:spLocks noChangeShapeType="1"/>
          </p:cNvSpPr>
          <p:nvPr/>
        </p:nvSpPr>
        <p:spPr bwMode="auto">
          <a:xfrm>
            <a:off x="6425804" y="602412"/>
            <a:ext cx="1190" cy="6072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AU" sz="1350"/>
          </a:p>
        </p:txBody>
      </p:sp>
      <p:sp>
        <p:nvSpPr>
          <p:cNvPr id="45104" name="Line 48">
            <a:extLst>
              <a:ext uri="{FF2B5EF4-FFF2-40B4-BE49-F238E27FC236}">
                <a16:creationId xmlns:a16="http://schemas.microsoft.com/office/drawing/2014/main" id="{1BF41A69-7DC3-EC0E-BC82-8507FFDBBC80}"/>
              </a:ext>
            </a:extLst>
          </p:cNvPr>
          <p:cNvSpPr>
            <a:spLocks noChangeShapeType="1"/>
          </p:cNvSpPr>
          <p:nvPr/>
        </p:nvSpPr>
        <p:spPr bwMode="auto">
          <a:xfrm flipV="1">
            <a:off x="6425804" y="4748169"/>
            <a:ext cx="1190" cy="5953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AU" sz="1350">
              <a:solidFill>
                <a:schemeClr val="bg1"/>
              </a:solidFill>
            </a:endParaRPr>
          </a:p>
        </p:txBody>
      </p:sp>
      <p:sp>
        <p:nvSpPr>
          <p:cNvPr id="45105" name="Rectangle 49">
            <a:extLst>
              <a:ext uri="{FF2B5EF4-FFF2-40B4-BE49-F238E27FC236}">
                <a16:creationId xmlns:a16="http://schemas.microsoft.com/office/drawing/2014/main" id="{5A9E282D-01B5-6CF3-A5C6-12C8F1CEBCB5}"/>
              </a:ext>
            </a:extLst>
          </p:cNvPr>
          <p:cNvSpPr>
            <a:spLocks noChangeArrowheads="1"/>
          </p:cNvSpPr>
          <p:nvPr/>
        </p:nvSpPr>
        <p:spPr bwMode="auto">
          <a:xfrm>
            <a:off x="6350794" y="4842228"/>
            <a:ext cx="150682"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AU" altLang="en-US" sz="1050">
                <a:solidFill>
                  <a:schemeClr val="bg1"/>
                </a:solidFill>
              </a:rPr>
              <a:t>14</a:t>
            </a:r>
            <a:endParaRPr lang="en-AU" altLang="en-US" sz="1350">
              <a:solidFill>
                <a:schemeClr val="bg1"/>
              </a:solidFill>
            </a:endParaRPr>
          </a:p>
        </p:txBody>
      </p:sp>
      <p:sp>
        <p:nvSpPr>
          <p:cNvPr id="45106" name="Line 50">
            <a:extLst>
              <a:ext uri="{FF2B5EF4-FFF2-40B4-BE49-F238E27FC236}">
                <a16:creationId xmlns:a16="http://schemas.microsoft.com/office/drawing/2014/main" id="{987BA58B-EBF2-A40D-EC63-195648AE5193}"/>
              </a:ext>
            </a:extLst>
          </p:cNvPr>
          <p:cNvSpPr>
            <a:spLocks noChangeShapeType="1"/>
          </p:cNvSpPr>
          <p:nvPr/>
        </p:nvSpPr>
        <p:spPr bwMode="auto">
          <a:xfrm flipH="1">
            <a:off x="6367463" y="4807700"/>
            <a:ext cx="58341" cy="119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AU" sz="1350">
              <a:solidFill>
                <a:schemeClr val="bg1"/>
              </a:solidFill>
            </a:endParaRPr>
          </a:p>
        </p:txBody>
      </p:sp>
      <p:sp>
        <p:nvSpPr>
          <p:cNvPr id="45107" name="Line 51">
            <a:extLst>
              <a:ext uri="{FF2B5EF4-FFF2-40B4-BE49-F238E27FC236}">
                <a16:creationId xmlns:a16="http://schemas.microsoft.com/office/drawing/2014/main" id="{159B9BCD-A10A-4C82-C8A3-7FDBF01B6B72}"/>
              </a:ext>
            </a:extLst>
          </p:cNvPr>
          <p:cNvSpPr>
            <a:spLocks noChangeShapeType="1"/>
          </p:cNvSpPr>
          <p:nvPr/>
        </p:nvSpPr>
        <p:spPr bwMode="auto">
          <a:xfrm>
            <a:off x="2301479" y="4807700"/>
            <a:ext cx="58340" cy="119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AU" sz="1350">
              <a:solidFill>
                <a:schemeClr val="bg1"/>
              </a:solidFill>
            </a:endParaRPr>
          </a:p>
        </p:txBody>
      </p:sp>
      <p:sp>
        <p:nvSpPr>
          <p:cNvPr id="45108" name="Line 52">
            <a:extLst>
              <a:ext uri="{FF2B5EF4-FFF2-40B4-BE49-F238E27FC236}">
                <a16:creationId xmlns:a16="http://schemas.microsoft.com/office/drawing/2014/main" id="{792BF123-9AD2-82A2-36F5-C824FD86E01B}"/>
              </a:ext>
            </a:extLst>
          </p:cNvPr>
          <p:cNvSpPr>
            <a:spLocks noChangeShapeType="1"/>
          </p:cNvSpPr>
          <p:nvPr/>
        </p:nvSpPr>
        <p:spPr bwMode="auto">
          <a:xfrm flipH="1">
            <a:off x="6367463" y="4285015"/>
            <a:ext cx="58341" cy="119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AU" sz="1350"/>
          </a:p>
        </p:txBody>
      </p:sp>
      <p:sp>
        <p:nvSpPr>
          <p:cNvPr id="45109" name="Line 53">
            <a:extLst>
              <a:ext uri="{FF2B5EF4-FFF2-40B4-BE49-F238E27FC236}">
                <a16:creationId xmlns:a16="http://schemas.microsoft.com/office/drawing/2014/main" id="{8C190E11-900A-6F40-4C51-D689C99F263D}"/>
              </a:ext>
            </a:extLst>
          </p:cNvPr>
          <p:cNvSpPr>
            <a:spLocks noChangeShapeType="1"/>
          </p:cNvSpPr>
          <p:nvPr/>
        </p:nvSpPr>
        <p:spPr bwMode="auto">
          <a:xfrm>
            <a:off x="2301479" y="4285015"/>
            <a:ext cx="58340" cy="119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AU" sz="1350">
              <a:solidFill>
                <a:schemeClr val="bg1"/>
              </a:solidFill>
            </a:endParaRPr>
          </a:p>
        </p:txBody>
      </p:sp>
      <p:sp>
        <p:nvSpPr>
          <p:cNvPr id="45110" name="Rectangle 54">
            <a:extLst>
              <a:ext uri="{FF2B5EF4-FFF2-40B4-BE49-F238E27FC236}">
                <a16:creationId xmlns:a16="http://schemas.microsoft.com/office/drawing/2014/main" id="{655DD36A-95B8-1D1A-FEC3-45674574802B}"/>
              </a:ext>
            </a:extLst>
          </p:cNvPr>
          <p:cNvSpPr>
            <a:spLocks noChangeArrowheads="1"/>
          </p:cNvSpPr>
          <p:nvPr/>
        </p:nvSpPr>
        <p:spPr bwMode="auto">
          <a:xfrm>
            <a:off x="2065735" y="4199291"/>
            <a:ext cx="187552"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AU" altLang="en-US" sz="1050">
                <a:solidFill>
                  <a:schemeClr val="bg1"/>
                </a:solidFill>
              </a:rPr>
              <a:t>–.5</a:t>
            </a:r>
            <a:endParaRPr lang="en-AU" altLang="en-US" sz="1350">
              <a:solidFill>
                <a:schemeClr val="bg1"/>
              </a:solidFill>
            </a:endParaRPr>
          </a:p>
        </p:txBody>
      </p:sp>
      <p:sp>
        <p:nvSpPr>
          <p:cNvPr id="45111" name="Line 55">
            <a:extLst>
              <a:ext uri="{FF2B5EF4-FFF2-40B4-BE49-F238E27FC236}">
                <a16:creationId xmlns:a16="http://schemas.microsoft.com/office/drawing/2014/main" id="{C4FE0231-380D-50DF-B998-85D29A7A844A}"/>
              </a:ext>
            </a:extLst>
          </p:cNvPr>
          <p:cNvSpPr>
            <a:spLocks noChangeShapeType="1"/>
          </p:cNvSpPr>
          <p:nvPr/>
        </p:nvSpPr>
        <p:spPr bwMode="auto">
          <a:xfrm flipH="1">
            <a:off x="6367463" y="3761140"/>
            <a:ext cx="58341" cy="119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AU" sz="1350"/>
          </a:p>
        </p:txBody>
      </p:sp>
      <p:sp>
        <p:nvSpPr>
          <p:cNvPr id="45112" name="Line 56">
            <a:extLst>
              <a:ext uri="{FF2B5EF4-FFF2-40B4-BE49-F238E27FC236}">
                <a16:creationId xmlns:a16="http://schemas.microsoft.com/office/drawing/2014/main" id="{9CFAAF10-86D6-30DF-F09E-AE1C236D85ED}"/>
              </a:ext>
            </a:extLst>
          </p:cNvPr>
          <p:cNvSpPr>
            <a:spLocks noChangeShapeType="1"/>
          </p:cNvSpPr>
          <p:nvPr/>
        </p:nvSpPr>
        <p:spPr bwMode="auto">
          <a:xfrm>
            <a:off x="2301479" y="3761140"/>
            <a:ext cx="58340" cy="119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AU" sz="1350">
              <a:solidFill>
                <a:schemeClr val="bg1"/>
              </a:solidFill>
            </a:endParaRPr>
          </a:p>
        </p:txBody>
      </p:sp>
      <p:sp>
        <p:nvSpPr>
          <p:cNvPr id="45113" name="Line 57">
            <a:extLst>
              <a:ext uri="{FF2B5EF4-FFF2-40B4-BE49-F238E27FC236}">
                <a16:creationId xmlns:a16="http://schemas.microsoft.com/office/drawing/2014/main" id="{AD125BDA-53FE-CB05-D671-B6558B213772}"/>
              </a:ext>
            </a:extLst>
          </p:cNvPr>
          <p:cNvSpPr>
            <a:spLocks noChangeShapeType="1"/>
          </p:cNvSpPr>
          <p:nvPr/>
        </p:nvSpPr>
        <p:spPr bwMode="auto">
          <a:xfrm flipH="1">
            <a:off x="6367463" y="3237265"/>
            <a:ext cx="58341" cy="119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AU" sz="1350"/>
          </a:p>
        </p:txBody>
      </p:sp>
      <p:sp>
        <p:nvSpPr>
          <p:cNvPr id="45114" name="Line 58">
            <a:extLst>
              <a:ext uri="{FF2B5EF4-FFF2-40B4-BE49-F238E27FC236}">
                <a16:creationId xmlns:a16="http://schemas.microsoft.com/office/drawing/2014/main" id="{28FE58E4-FD7A-2C2E-830A-691BC1A82DE3}"/>
              </a:ext>
            </a:extLst>
          </p:cNvPr>
          <p:cNvSpPr>
            <a:spLocks noChangeShapeType="1"/>
          </p:cNvSpPr>
          <p:nvPr/>
        </p:nvSpPr>
        <p:spPr bwMode="auto">
          <a:xfrm>
            <a:off x="2301479" y="3237265"/>
            <a:ext cx="58340" cy="119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AU" sz="1350">
              <a:solidFill>
                <a:schemeClr val="bg1"/>
              </a:solidFill>
            </a:endParaRPr>
          </a:p>
        </p:txBody>
      </p:sp>
      <p:sp>
        <p:nvSpPr>
          <p:cNvPr id="45115" name="Rectangle 59">
            <a:extLst>
              <a:ext uri="{FF2B5EF4-FFF2-40B4-BE49-F238E27FC236}">
                <a16:creationId xmlns:a16="http://schemas.microsoft.com/office/drawing/2014/main" id="{7D166E9A-457D-1088-66BF-443E5C6B9EB1}"/>
              </a:ext>
            </a:extLst>
          </p:cNvPr>
          <p:cNvSpPr>
            <a:spLocks noChangeArrowheads="1"/>
          </p:cNvSpPr>
          <p:nvPr/>
        </p:nvSpPr>
        <p:spPr bwMode="auto">
          <a:xfrm>
            <a:off x="2175272" y="3151541"/>
            <a:ext cx="75342"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AU" altLang="en-US" sz="1050">
                <a:solidFill>
                  <a:schemeClr val="bg1"/>
                </a:solidFill>
              </a:rPr>
              <a:t>0</a:t>
            </a:r>
            <a:endParaRPr lang="en-AU" altLang="en-US" sz="1350">
              <a:solidFill>
                <a:schemeClr val="bg1"/>
              </a:solidFill>
            </a:endParaRPr>
          </a:p>
        </p:txBody>
      </p:sp>
      <p:sp>
        <p:nvSpPr>
          <p:cNvPr id="45116" name="Line 60">
            <a:extLst>
              <a:ext uri="{FF2B5EF4-FFF2-40B4-BE49-F238E27FC236}">
                <a16:creationId xmlns:a16="http://schemas.microsoft.com/office/drawing/2014/main" id="{CEBC2FDC-1D2E-4054-979F-5A63DA17C115}"/>
              </a:ext>
            </a:extLst>
          </p:cNvPr>
          <p:cNvSpPr>
            <a:spLocks noChangeShapeType="1"/>
          </p:cNvSpPr>
          <p:nvPr/>
        </p:nvSpPr>
        <p:spPr bwMode="auto">
          <a:xfrm flipH="1">
            <a:off x="6367463" y="2705057"/>
            <a:ext cx="58341" cy="119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AU" sz="1350"/>
          </a:p>
        </p:txBody>
      </p:sp>
      <p:sp>
        <p:nvSpPr>
          <p:cNvPr id="45117" name="Line 61">
            <a:extLst>
              <a:ext uri="{FF2B5EF4-FFF2-40B4-BE49-F238E27FC236}">
                <a16:creationId xmlns:a16="http://schemas.microsoft.com/office/drawing/2014/main" id="{CEBCA5B6-45D1-9766-8F13-1E5F883F42BD}"/>
              </a:ext>
            </a:extLst>
          </p:cNvPr>
          <p:cNvSpPr>
            <a:spLocks noChangeShapeType="1"/>
          </p:cNvSpPr>
          <p:nvPr/>
        </p:nvSpPr>
        <p:spPr bwMode="auto">
          <a:xfrm>
            <a:off x="2301479" y="2705057"/>
            <a:ext cx="58340" cy="119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AU" sz="1350">
              <a:solidFill>
                <a:schemeClr val="bg1"/>
              </a:solidFill>
            </a:endParaRPr>
          </a:p>
        </p:txBody>
      </p:sp>
      <p:sp>
        <p:nvSpPr>
          <p:cNvPr id="45118" name="Line 62">
            <a:extLst>
              <a:ext uri="{FF2B5EF4-FFF2-40B4-BE49-F238E27FC236}">
                <a16:creationId xmlns:a16="http://schemas.microsoft.com/office/drawing/2014/main" id="{D92D69F5-22A7-B88A-E3E4-5FB44B6C359B}"/>
              </a:ext>
            </a:extLst>
          </p:cNvPr>
          <p:cNvSpPr>
            <a:spLocks noChangeShapeType="1"/>
          </p:cNvSpPr>
          <p:nvPr/>
        </p:nvSpPr>
        <p:spPr bwMode="auto">
          <a:xfrm flipH="1">
            <a:off x="6367463" y="2182371"/>
            <a:ext cx="58341" cy="119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AU" sz="1350"/>
          </a:p>
        </p:txBody>
      </p:sp>
      <p:sp>
        <p:nvSpPr>
          <p:cNvPr id="45119" name="Line 63">
            <a:extLst>
              <a:ext uri="{FF2B5EF4-FFF2-40B4-BE49-F238E27FC236}">
                <a16:creationId xmlns:a16="http://schemas.microsoft.com/office/drawing/2014/main" id="{CD5F18E0-363C-148E-4A93-01303DABAB26}"/>
              </a:ext>
            </a:extLst>
          </p:cNvPr>
          <p:cNvSpPr>
            <a:spLocks noChangeShapeType="1"/>
          </p:cNvSpPr>
          <p:nvPr/>
        </p:nvSpPr>
        <p:spPr bwMode="auto">
          <a:xfrm>
            <a:off x="2301479" y="2182371"/>
            <a:ext cx="58340" cy="119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AU" sz="1350">
              <a:solidFill>
                <a:schemeClr val="bg1"/>
              </a:solidFill>
            </a:endParaRPr>
          </a:p>
        </p:txBody>
      </p:sp>
      <p:sp>
        <p:nvSpPr>
          <p:cNvPr id="45120" name="Rectangle 64">
            <a:extLst>
              <a:ext uri="{FF2B5EF4-FFF2-40B4-BE49-F238E27FC236}">
                <a16:creationId xmlns:a16="http://schemas.microsoft.com/office/drawing/2014/main" id="{4562AB1D-CA81-7795-1840-3D48C53049DB}"/>
              </a:ext>
            </a:extLst>
          </p:cNvPr>
          <p:cNvSpPr>
            <a:spLocks noChangeArrowheads="1"/>
          </p:cNvSpPr>
          <p:nvPr/>
        </p:nvSpPr>
        <p:spPr bwMode="auto">
          <a:xfrm>
            <a:off x="2140744" y="2096647"/>
            <a:ext cx="112210"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AU" altLang="en-US" sz="1050">
                <a:solidFill>
                  <a:schemeClr val="bg1"/>
                </a:solidFill>
              </a:rPr>
              <a:t>.5</a:t>
            </a:r>
            <a:endParaRPr lang="en-AU" altLang="en-US" sz="1350">
              <a:solidFill>
                <a:schemeClr val="bg1"/>
              </a:solidFill>
            </a:endParaRPr>
          </a:p>
        </p:txBody>
      </p:sp>
      <p:sp>
        <p:nvSpPr>
          <p:cNvPr id="45121" name="Line 65">
            <a:extLst>
              <a:ext uri="{FF2B5EF4-FFF2-40B4-BE49-F238E27FC236}">
                <a16:creationId xmlns:a16="http://schemas.microsoft.com/office/drawing/2014/main" id="{7C4366DD-B465-3E33-819D-7C6BB15666BB}"/>
              </a:ext>
            </a:extLst>
          </p:cNvPr>
          <p:cNvSpPr>
            <a:spLocks noChangeShapeType="1"/>
          </p:cNvSpPr>
          <p:nvPr/>
        </p:nvSpPr>
        <p:spPr bwMode="auto">
          <a:xfrm flipH="1">
            <a:off x="6367463" y="1658496"/>
            <a:ext cx="58341" cy="119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AU" sz="1350"/>
          </a:p>
        </p:txBody>
      </p:sp>
      <p:sp>
        <p:nvSpPr>
          <p:cNvPr id="45122" name="Line 66">
            <a:extLst>
              <a:ext uri="{FF2B5EF4-FFF2-40B4-BE49-F238E27FC236}">
                <a16:creationId xmlns:a16="http://schemas.microsoft.com/office/drawing/2014/main" id="{0F8B7612-44C8-600D-1CCE-6CA32724AFCE}"/>
              </a:ext>
            </a:extLst>
          </p:cNvPr>
          <p:cNvSpPr>
            <a:spLocks noChangeShapeType="1"/>
          </p:cNvSpPr>
          <p:nvPr/>
        </p:nvSpPr>
        <p:spPr bwMode="auto">
          <a:xfrm>
            <a:off x="2301479" y="1658496"/>
            <a:ext cx="58340" cy="119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AU" sz="1350">
              <a:solidFill>
                <a:schemeClr val="bg1"/>
              </a:solidFill>
            </a:endParaRPr>
          </a:p>
        </p:txBody>
      </p:sp>
      <p:sp>
        <p:nvSpPr>
          <p:cNvPr id="45123" name="Line 67">
            <a:extLst>
              <a:ext uri="{FF2B5EF4-FFF2-40B4-BE49-F238E27FC236}">
                <a16:creationId xmlns:a16="http://schemas.microsoft.com/office/drawing/2014/main" id="{3FD62006-E517-2B1B-2711-3CE545886068}"/>
              </a:ext>
            </a:extLst>
          </p:cNvPr>
          <p:cNvSpPr>
            <a:spLocks noChangeShapeType="1"/>
          </p:cNvSpPr>
          <p:nvPr/>
        </p:nvSpPr>
        <p:spPr bwMode="auto">
          <a:xfrm flipH="1">
            <a:off x="6367463" y="1134621"/>
            <a:ext cx="58341" cy="119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AU" sz="1350"/>
          </a:p>
        </p:txBody>
      </p:sp>
      <p:sp>
        <p:nvSpPr>
          <p:cNvPr id="45124" name="Line 68">
            <a:extLst>
              <a:ext uri="{FF2B5EF4-FFF2-40B4-BE49-F238E27FC236}">
                <a16:creationId xmlns:a16="http://schemas.microsoft.com/office/drawing/2014/main" id="{C9AC651E-D8AA-F142-7B23-BB5DD64DAA66}"/>
              </a:ext>
            </a:extLst>
          </p:cNvPr>
          <p:cNvSpPr>
            <a:spLocks noChangeShapeType="1"/>
          </p:cNvSpPr>
          <p:nvPr/>
        </p:nvSpPr>
        <p:spPr bwMode="auto">
          <a:xfrm>
            <a:off x="2301479" y="1134621"/>
            <a:ext cx="58340" cy="119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AU" sz="1350">
              <a:solidFill>
                <a:schemeClr val="bg1"/>
              </a:solidFill>
            </a:endParaRPr>
          </a:p>
        </p:txBody>
      </p:sp>
      <p:sp>
        <p:nvSpPr>
          <p:cNvPr id="45125" name="Rectangle 69">
            <a:extLst>
              <a:ext uri="{FF2B5EF4-FFF2-40B4-BE49-F238E27FC236}">
                <a16:creationId xmlns:a16="http://schemas.microsoft.com/office/drawing/2014/main" id="{3C370AD0-E8B9-1793-1A98-D54647E5FD2E}"/>
              </a:ext>
            </a:extLst>
          </p:cNvPr>
          <p:cNvSpPr>
            <a:spLocks noChangeArrowheads="1"/>
          </p:cNvSpPr>
          <p:nvPr/>
        </p:nvSpPr>
        <p:spPr bwMode="auto">
          <a:xfrm>
            <a:off x="2175272" y="1048897"/>
            <a:ext cx="75342"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AU" altLang="en-US" sz="1050">
                <a:solidFill>
                  <a:schemeClr val="bg1"/>
                </a:solidFill>
              </a:rPr>
              <a:t>1</a:t>
            </a:r>
            <a:endParaRPr lang="en-AU" altLang="en-US" sz="1350">
              <a:solidFill>
                <a:schemeClr val="bg1"/>
              </a:solidFill>
            </a:endParaRPr>
          </a:p>
        </p:txBody>
      </p:sp>
      <p:sp>
        <p:nvSpPr>
          <p:cNvPr id="45126" name="Line 70">
            <a:extLst>
              <a:ext uri="{FF2B5EF4-FFF2-40B4-BE49-F238E27FC236}">
                <a16:creationId xmlns:a16="http://schemas.microsoft.com/office/drawing/2014/main" id="{3EFE3C5C-44BD-341E-C2F4-DEAB1BDA96D8}"/>
              </a:ext>
            </a:extLst>
          </p:cNvPr>
          <p:cNvSpPr>
            <a:spLocks noChangeShapeType="1"/>
          </p:cNvSpPr>
          <p:nvPr/>
        </p:nvSpPr>
        <p:spPr bwMode="auto">
          <a:xfrm flipH="1">
            <a:off x="6367463" y="602413"/>
            <a:ext cx="58341" cy="119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AU" sz="1350"/>
          </a:p>
        </p:txBody>
      </p:sp>
      <p:sp>
        <p:nvSpPr>
          <p:cNvPr id="45127" name="Line 71">
            <a:extLst>
              <a:ext uri="{FF2B5EF4-FFF2-40B4-BE49-F238E27FC236}">
                <a16:creationId xmlns:a16="http://schemas.microsoft.com/office/drawing/2014/main" id="{2813B9B4-DF27-1E8A-7955-C92D7855A809}"/>
              </a:ext>
            </a:extLst>
          </p:cNvPr>
          <p:cNvSpPr>
            <a:spLocks noChangeShapeType="1"/>
          </p:cNvSpPr>
          <p:nvPr/>
        </p:nvSpPr>
        <p:spPr bwMode="auto">
          <a:xfrm>
            <a:off x="2301479" y="602413"/>
            <a:ext cx="58340" cy="119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AU" sz="1350">
              <a:solidFill>
                <a:schemeClr val="bg1"/>
              </a:solidFill>
            </a:endParaRPr>
          </a:p>
        </p:txBody>
      </p:sp>
      <p:sp>
        <p:nvSpPr>
          <p:cNvPr id="45128" name="Rectangle 72">
            <a:extLst>
              <a:ext uri="{FF2B5EF4-FFF2-40B4-BE49-F238E27FC236}">
                <a16:creationId xmlns:a16="http://schemas.microsoft.com/office/drawing/2014/main" id="{36F4ECC4-055A-192E-FFC5-EAA23F1A9A97}"/>
              </a:ext>
            </a:extLst>
          </p:cNvPr>
          <p:cNvSpPr>
            <a:spLocks noChangeArrowheads="1"/>
          </p:cNvSpPr>
          <p:nvPr/>
        </p:nvSpPr>
        <p:spPr bwMode="auto">
          <a:xfrm>
            <a:off x="4237435" y="4908902"/>
            <a:ext cx="258084" cy="242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AU" altLang="en-US" sz="1575">
                <a:solidFill>
                  <a:schemeClr val="bg1"/>
                </a:solidFill>
              </a:rPr>
              <a:t>pH</a:t>
            </a:r>
            <a:endParaRPr lang="en-AU" altLang="en-US" sz="1350">
              <a:solidFill>
                <a:schemeClr val="bg1"/>
              </a:solidFill>
            </a:endParaRPr>
          </a:p>
        </p:txBody>
      </p:sp>
      <p:sp>
        <p:nvSpPr>
          <p:cNvPr id="45129" name="Rectangle 73">
            <a:extLst>
              <a:ext uri="{FF2B5EF4-FFF2-40B4-BE49-F238E27FC236}">
                <a16:creationId xmlns:a16="http://schemas.microsoft.com/office/drawing/2014/main" id="{EFDCA1F6-A9CD-E356-5031-0387A14CC468}"/>
              </a:ext>
            </a:extLst>
          </p:cNvPr>
          <p:cNvSpPr>
            <a:spLocks noChangeArrowheads="1"/>
          </p:cNvSpPr>
          <p:nvPr/>
        </p:nvSpPr>
        <p:spPr bwMode="auto">
          <a:xfrm rot="16200000">
            <a:off x="1548849" y="2583273"/>
            <a:ext cx="852798" cy="242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AU" altLang="en-US" sz="1575">
                <a:solidFill>
                  <a:schemeClr val="bg1"/>
                </a:solidFill>
              </a:rPr>
              <a:t>Eh (volts)</a:t>
            </a:r>
            <a:endParaRPr lang="en-AU" altLang="en-US" sz="1350">
              <a:solidFill>
                <a:schemeClr val="bg1"/>
              </a:solidFill>
            </a:endParaRPr>
          </a:p>
        </p:txBody>
      </p:sp>
      <p:sp>
        <p:nvSpPr>
          <p:cNvPr id="45130" name="Line 74">
            <a:extLst>
              <a:ext uri="{FF2B5EF4-FFF2-40B4-BE49-F238E27FC236}">
                <a16:creationId xmlns:a16="http://schemas.microsoft.com/office/drawing/2014/main" id="{C8DA33F6-8084-1728-E632-26D008B84C7E}"/>
              </a:ext>
            </a:extLst>
          </p:cNvPr>
          <p:cNvSpPr>
            <a:spLocks noChangeShapeType="1"/>
          </p:cNvSpPr>
          <p:nvPr/>
        </p:nvSpPr>
        <p:spPr bwMode="auto">
          <a:xfrm>
            <a:off x="2301478" y="654800"/>
            <a:ext cx="33338" cy="1666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AU" sz="1350">
              <a:solidFill>
                <a:schemeClr val="bg1"/>
              </a:solidFill>
            </a:endParaRPr>
          </a:p>
        </p:txBody>
      </p:sp>
      <p:sp>
        <p:nvSpPr>
          <p:cNvPr id="45131" name="Line 75">
            <a:extLst>
              <a:ext uri="{FF2B5EF4-FFF2-40B4-BE49-F238E27FC236}">
                <a16:creationId xmlns:a16="http://schemas.microsoft.com/office/drawing/2014/main" id="{01A079DC-C1E7-E12B-5FCA-28FF1631E803}"/>
              </a:ext>
            </a:extLst>
          </p:cNvPr>
          <p:cNvSpPr>
            <a:spLocks noChangeShapeType="1"/>
          </p:cNvSpPr>
          <p:nvPr/>
        </p:nvSpPr>
        <p:spPr bwMode="auto">
          <a:xfrm>
            <a:off x="2368154" y="679803"/>
            <a:ext cx="34528" cy="1786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AU" sz="1350">
              <a:solidFill>
                <a:schemeClr val="bg1"/>
              </a:solidFill>
            </a:endParaRPr>
          </a:p>
        </p:txBody>
      </p:sp>
      <p:sp>
        <p:nvSpPr>
          <p:cNvPr id="45132" name="Line 76">
            <a:extLst>
              <a:ext uri="{FF2B5EF4-FFF2-40B4-BE49-F238E27FC236}">
                <a16:creationId xmlns:a16="http://schemas.microsoft.com/office/drawing/2014/main" id="{30B78EDA-F5DE-A333-F936-BE5B36AE4890}"/>
              </a:ext>
            </a:extLst>
          </p:cNvPr>
          <p:cNvSpPr>
            <a:spLocks noChangeShapeType="1"/>
          </p:cNvSpPr>
          <p:nvPr/>
        </p:nvSpPr>
        <p:spPr bwMode="auto">
          <a:xfrm>
            <a:off x="2436019" y="705997"/>
            <a:ext cx="41672" cy="1666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AU" sz="1350">
              <a:solidFill>
                <a:schemeClr val="bg1"/>
              </a:solidFill>
            </a:endParaRPr>
          </a:p>
        </p:txBody>
      </p:sp>
      <p:sp>
        <p:nvSpPr>
          <p:cNvPr id="45133" name="Line 77">
            <a:extLst>
              <a:ext uri="{FF2B5EF4-FFF2-40B4-BE49-F238E27FC236}">
                <a16:creationId xmlns:a16="http://schemas.microsoft.com/office/drawing/2014/main" id="{D751701A-15EB-E0B0-53B0-17D021526A05}"/>
              </a:ext>
            </a:extLst>
          </p:cNvPr>
          <p:cNvSpPr>
            <a:spLocks noChangeShapeType="1"/>
          </p:cNvSpPr>
          <p:nvPr/>
        </p:nvSpPr>
        <p:spPr bwMode="auto">
          <a:xfrm>
            <a:off x="2503885" y="740525"/>
            <a:ext cx="41672" cy="1666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AU" sz="1350"/>
          </a:p>
        </p:txBody>
      </p:sp>
      <p:sp>
        <p:nvSpPr>
          <p:cNvPr id="45134" name="Line 78">
            <a:extLst>
              <a:ext uri="{FF2B5EF4-FFF2-40B4-BE49-F238E27FC236}">
                <a16:creationId xmlns:a16="http://schemas.microsoft.com/office/drawing/2014/main" id="{A9529F65-98C9-2B1B-40EF-C3E5D7A730A6}"/>
              </a:ext>
            </a:extLst>
          </p:cNvPr>
          <p:cNvSpPr>
            <a:spLocks noChangeShapeType="1"/>
          </p:cNvSpPr>
          <p:nvPr/>
        </p:nvSpPr>
        <p:spPr bwMode="auto">
          <a:xfrm>
            <a:off x="2570560" y="765528"/>
            <a:ext cx="41672" cy="1786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AU" sz="1350"/>
          </a:p>
        </p:txBody>
      </p:sp>
      <p:sp>
        <p:nvSpPr>
          <p:cNvPr id="45135" name="Line 79">
            <a:extLst>
              <a:ext uri="{FF2B5EF4-FFF2-40B4-BE49-F238E27FC236}">
                <a16:creationId xmlns:a16="http://schemas.microsoft.com/office/drawing/2014/main" id="{3A7C4A02-4BDD-B2EF-CEFD-90BD62966D61}"/>
              </a:ext>
            </a:extLst>
          </p:cNvPr>
          <p:cNvSpPr>
            <a:spLocks noChangeShapeType="1"/>
          </p:cNvSpPr>
          <p:nvPr/>
        </p:nvSpPr>
        <p:spPr bwMode="auto">
          <a:xfrm>
            <a:off x="2638426" y="791722"/>
            <a:ext cx="41672" cy="1666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AU" sz="1350"/>
          </a:p>
        </p:txBody>
      </p:sp>
      <p:sp>
        <p:nvSpPr>
          <p:cNvPr id="45136" name="Line 80">
            <a:extLst>
              <a:ext uri="{FF2B5EF4-FFF2-40B4-BE49-F238E27FC236}">
                <a16:creationId xmlns:a16="http://schemas.microsoft.com/office/drawing/2014/main" id="{F6DE043F-AB24-21D0-C312-3282456FBF35}"/>
              </a:ext>
            </a:extLst>
          </p:cNvPr>
          <p:cNvSpPr>
            <a:spLocks noChangeShapeType="1"/>
          </p:cNvSpPr>
          <p:nvPr/>
        </p:nvSpPr>
        <p:spPr bwMode="auto">
          <a:xfrm>
            <a:off x="2705100" y="826250"/>
            <a:ext cx="42863" cy="1666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AU" sz="1350"/>
          </a:p>
        </p:txBody>
      </p:sp>
      <p:sp>
        <p:nvSpPr>
          <p:cNvPr id="45137" name="Line 81">
            <a:extLst>
              <a:ext uri="{FF2B5EF4-FFF2-40B4-BE49-F238E27FC236}">
                <a16:creationId xmlns:a16="http://schemas.microsoft.com/office/drawing/2014/main" id="{88980387-CAAC-F7A5-7324-5935C1CE423D}"/>
              </a:ext>
            </a:extLst>
          </p:cNvPr>
          <p:cNvSpPr>
            <a:spLocks noChangeShapeType="1"/>
          </p:cNvSpPr>
          <p:nvPr/>
        </p:nvSpPr>
        <p:spPr bwMode="auto">
          <a:xfrm>
            <a:off x="2772966" y="851253"/>
            <a:ext cx="41672" cy="1786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AU" sz="1350"/>
          </a:p>
        </p:txBody>
      </p:sp>
      <p:sp>
        <p:nvSpPr>
          <p:cNvPr id="45138" name="Line 82">
            <a:extLst>
              <a:ext uri="{FF2B5EF4-FFF2-40B4-BE49-F238E27FC236}">
                <a16:creationId xmlns:a16="http://schemas.microsoft.com/office/drawing/2014/main" id="{AB51AE13-4DCD-04EF-0A8E-F54652941297}"/>
              </a:ext>
            </a:extLst>
          </p:cNvPr>
          <p:cNvSpPr>
            <a:spLocks noChangeShapeType="1"/>
          </p:cNvSpPr>
          <p:nvPr/>
        </p:nvSpPr>
        <p:spPr bwMode="auto">
          <a:xfrm>
            <a:off x="2839641" y="877447"/>
            <a:ext cx="42863" cy="1666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AU" sz="1350"/>
          </a:p>
        </p:txBody>
      </p:sp>
      <p:sp>
        <p:nvSpPr>
          <p:cNvPr id="45139" name="Line 83">
            <a:extLst>
              <a:ext uri="{FF2B5EF4-FFF2-40B4-BE49-F238E27FC236}">
                <a16:creationId xmlns:a16="http://schemas.microsoft.com/office/drawing/2014/main" id="{B655E57C-AC64-7797-C36F-903AB3E65510}"/>
              </a:ext>
            </a:extLst>
          </p:cNvPr>
          <p:cNvSpPr>
            <a:spLocks noChangeShapeType="1"/>
          </p:cNvSpPr>
          <p:nvPr/>
        </p:nvSpPr>
        <p:spPr bwMode="auto">
          <a:xfrm>
            <a:off x="2907507" y="911975"/>
            <a:ext cx="41672" cy="1666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AU" sz="1350"/>
          </a:p>
        </p:txBody>
      </p:sp>
      <p:sp>
        <p:nvSpPr>
          <p:cNvPr id="45140" name="Line 84">
            <a:extLst>
              <a:ext uri="{FF2B5EF4-FFF2-40B4-BE49-F238E27FC236}">
                <a16:creationId xmlns:a16="http://schemas.microsoft.com/office/drawing/2014/main" id="{C2A8F873-1408-5589-62D6-26A335573424}"/>
              </a:ext>
            </a:extLst>
          </p:cNvPr>
          <p:cNvSpPr>
            <a:spLocks noChangeShapeType="1"/>
          </p:cNvSpPr>
          <p:nvPr/>
        </p:nvSpPr>
        <p:spPr bwMode="auto">
          <a:xfrm>
            <a:off x="2974181" y="936978"/>
            <a:ext cx="42863" cy="1786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AU" sz="1350"/>
          </a:p>
        </p:txBody>
      </p:sp>
      <p:sp>
        <p:nvSpPr>
          <p:cNvPr id="45141" name="Line 85">
            <a:extLst>
              <a:ext uri="{FF2B5EF4-FFF2-40B4-BE49-F238E27FC236}">
                <a16:creationId xmlns:a16="http://schemas.microsoft.com/office/drawing/2014/main" id="{728DF3DC-FF55-9B33-2141-E2C6DB734E2F}"/>
              </a:ext>
            </a:extLst>
          </p:cNvPr>
          <p:cNvSpPr>
            <a:spLocks noChangeShapeType="1"/>
          </p:cNvSpPr>
          <p:nvPr/>
        </p:nvSpPr>
        <p:spPr bwMode="auto">
          <a:xfrm>
            <a:off x="3042047" y="963172"/>
            <a:ext cx="41672" cy="1666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AU" sz="1350"/>
          </a:p>
        </p:txBody>
      </p:sp>
      <p:sp>
        <p:nvSpPr>
          <p:cNvPr id="45142" name="Line 86">
            <a:extLst>
              <a:ext uri="{FF2B5EF4-FFF2-40B4-BE49-F238E27FC236}">
                <a16:creationId xmlns:a16="http://schemas.microsoft.com/office/drawing/2014/main" id="{CEDEBA8D-51BA-334F-AE4F-E39166D256B8}"/>
              </a:ext>
            </a:extLst>
          </p:cNvPr>
          <p:cNvSpPr>
            <a:spLocks noChangeShapeType="1"/>
          </p:cNvSpPr>
          <p:nvPr/>
        </p:nvSpPr>
        <p:spPr bwMode="auto">
          <a:xfrm>
            <a:off x="3118247" y="997700"/>
            <a:ext cx="33338" cy="1666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AU" sz="1350"/>
          </a:p>
        </p:txBody>
      </p:sp>
      <p:sp>
        <p:nvSpPr>
          <p:cNvPr id="45143" name="Line 87">
            <a:extLst>
              <a:ext uri="{FF2B5EF4-FFF2-40B4-BE49-F238E27FC236}">
                <a16:creationId xmlns:a16="http://schemas.microsoft.com/office/drawing/2014/main" id="{B253DC2F-21D6-9985-38BD-AC65BE0D68BB}"/>
              </a:ext>
            </a:extLst>
          </p:cNvPr>
          <p:cNvSpPr>
            <a:spLocks noChangeShapeType="1"/>
          </p:cNvSpPr>
          <p:nvPr/>
        </p:nvSpPr>
        <p:spPr bwMode="auto">
          <a:xfrm>
            <a:off x="3184922" y="1023894"/>
            <a:ext cx="33338" cy="1666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AU" sz="1350"/>
          </a:p>
        </p:txBody>
      </p:sp>
      <p:sp>
        <p:nvSpPr>
          <p:cNvPr id="45144" name="Line 88">
            <a:extLst>
              <a:ext uri="{FF2B5EF4-FFF2-40B4-BE49-F238E27FC236}">
                <a16:creationId xmlns:a16="http://schemas.microsoft.com/office/drawing/2014/main" id="{4BECF094-1A0F-DFF4-E0AE-1BA6D508E561}"/>
              </a:ext>
            </a:extLst>
          </p:cNvPr>
          <p:cNvSpPr>
            <a:spLocks noChangeShapeType="1"/>
          </p:cNvSpPr>
          <p:nvPr/>
        </p:nvSpPr>
        <p:spPr bwMode="auto">
          <a:xfrm>
            <a:off x="3252788" y="1048897"/>
            <a:ext cx="41672" cy="1786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AU" sz="1350"/>
          </a:p>
        </p:txBody>
      </p:sp>
      <p:sp>
        <p:nvSpPr>
          <p:cNvPr id="45145" name="Line 89">
            <a:extLst>
              <a:ext uri="{FF2B5EF4-FFF2-40B4-BE49-F238E27FC236}">
                <a16:creationId xmlns:a16="http://schemas.microsoft.com/office/drawing/2014/main" id="{5592495C-4B4B-F441-7E72-ADF5A17A1834}"/>
              </a:ext>
            </a:extLst>
          </p:cNvPr>
          <p:cNvSpPr>
            <a:spLocks noChangeShapeType="1"/>
          </p:cNvSpPr>
          <p:nvPr/>
        </p:nvSpPr>
        <p:spPr bwMode="auto">
          <a:xfrm>
            <a:off x="3319462" y="1083425"/>
            <a:ext cx="42863" cy="1666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AU" sz="1350"/>
          </a:p>
        </p:txBody>
      </p:sp>
      <p:sp>
        <p:nvSpPr>
          <p:cNvPr id="45146" name="Line 90">
            <a:extLst>
              <a:ext uri="{FF2B5EF4-FFF2-40B4-BE49-F238E27FC236}">
                <a16:creationId xmlns:a16="http://schemas.microsoft.com/office/drawing/2014/main" id="{59649C5F-A690-5D80-B800-3C2F97D3B67D}"/>
              </a:ext>
            </a:extLst>
          </p:cNvPr>
          <p:cNvSpPr>
            <a:spLocks noChangeShapeType="1"/>
          </p:cNvSpPr>
          <p:nvPr/>
        </p:nvSpPr>
        <p:spPr bwMode="auto">
          <a:xfrm>
            <a:off x="3387328" y="1109619"/>
            <a:ext cx="41672" cy="1666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AU" sz="1350"/>
          </a:p>
        </p:txBody>
      </p:sp>
      <p:sp>
        <p:nvSpPr>
          <p:cNvPr id="45147" name="Line 91">
            <a:extLst>
              <a:ext uri="{FF2B5EF4-FFF2-40B4-BE49-F238E27FC236}">
                <a16:creationId xmlns:a16="http://schemas.microsoft.com/office/drawing/2014/main" id="{DEFB36C9-34BD-21E5-8FE2-DC519C487C0D}"/>
              </a:ext>
            </a:extLst>
          </p:cNvPr>
          <p:cNvSpPr>
            <a:spLocks noChangeShapeType="1"/>
          </p:cNvSpPr>
          <p:nvPr/>
        </p:nvSpPr>
        <p:spPr bwMode="auto">
          <a:xfrm>
            <a:off x="3454003" y="1134622"/>
            <a:ext cx="42863" cy="1786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AU" sz="1350"/>
          </a:p>
        </p:txBody>
      </p:sp>
      <p:sp>
        <p:nvSpPr>
          <p:cNvPr id="45148" name="Line 92">
            <a:extLst>
              <a:ext uri="{FF2B5EF4-FFF2-40B4-BE49-F238E27FC236}">
                <a16:creationId xmlns:a16="http://schemas.microsoft.com/office/drawing/2014/main" id="{F99EE80B-7C48-8233-3AFD-C88C81A082BD}"/>
              </a:ext>
            </a:extLst>
          </p:cNvPr>
          <p:cNvSpPr>
            <a:spLocks noChangeShapeType="1"/>
          </p:cNvSpPr>
          <p:nvPr/>
        </p:nvSpPr>
        <p:spPr bwMode="auto">
          <a:xfrm>
            <a:off x="3521869" y="1169150"/>
            <a:ext cx="41672" cy="1666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AU" sz="1350"/>
          </a:p>
        </p:txBody>
      </p:sp>
      <p:sp>
        <p:nvSpPr>
          <p:cNvPr id="45149" name="Line 93">
            <a:extLst>
              <a:ext uri="{FF2B5EF4-FFF2-40B4-BE49-F238E27FC236}">
                <a16:creationId xmlns:a16="http://schemas.microsoft.com/office/drawing/2014/main" id="{64E76D05-2540-74E1-7AB8-A398EBFE352D}"/>
              </a:ext>
            </a:extLst>
          </p:cNvPr>
          <p:cNvSpPr>
            <a:spLocks noChangeShapeType="1"/>
          </p:cNvSpPr>
          <p:nvPr/>
        </p:nvSpPr>
        <p:spPr bwMode="auto">
          <a:xfrm>
            <a:off x="3589735" y="1195344"/>
            <a:ext cx="41672" cy="1666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AU" sz="1350"/>
          </a:p>
        </p:txBody>
      </p:sp>
      <p:sp>
        <p:nvSpPr>
          <p:cNvPr id="45150" name="Line 94">
            <a:extLst>
              <a:ext uri="{FF2B5EF4-FFF2-40B4-BE49-F238E27FC236}">
                <a16:creationId xmlns:a16="http://schemas.microsoft.com/office/drawing/2014/main" id="{0BDF6683-BB23-C59B-53AD-74CBAA856D02}"/>
              </a:ext>
            </a:extLst>
          </p:cNvPr>
          <p:cNvSpPr>
            <a:spLocks noChangeShapeType="1"/>
          </p:cNvSpPr>
          <p:nvPr/>
        </p:nvSpPr>
        <p:spPr bwMode="auto">
          <a:xfrm>
            <a:off x="3656410" y="1229872"/>
            <a:ext cx="41672" cy="1666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AU" sz="1350"/>
          </a:p>
        </p:txBody>
      </p:sp>
      <p:sp>
        <p:nvSpPr>
          <p:cNvPr id="45151" name="Line 95">
            <a:extLst>
              <a:ext uri="{FF2B5EF4-FFF2-40B4-BE49-F238E27FC236}">
                <a16:creationId xmlns:a16="http://schemas.microsoft.com/office/drawing/2014/main" id="{97982D9E-E3D1-CEE6-5ACD-99CC0FA0A266}"/>
              </a:ext>
            </a:extLst>
          </p:cNvPr>
          <p:cNvSpPr>
            <a:spLocks noChangeShapeType="1"/>
          </p:cNvSpPr>
          <p:nvPr/>
        </p:nvSpPr>
        <p:spPr bwMode="auto">
          <a:xfrm>
            <a:off x="3724276" y="1254875"/>
            <a:ext cx="41672" cy="1785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AU" sz="1350"/>
          </a:p>
        </p:txBody>
      </p:sp>
      <p:sp>
        <p:nvSpPr>
          <p:cNvPr id="45152" name="Line 96">
            <a:extLst>
              <a:ext uri="{FF2B5EF4-FFF2-40B4-BE49-F238E27FC236}">
                <a16:creationId xmlns:a16="http://schemas.microsoft.com/office/drawing/2014/main" id="{3F0347A0-3EDA-CFD3-0AB8-0A095715F722}"/>
              </a:ext>
            </a:extLst>
          </p:cNvPr>
          <p:cNvSpPr>
            <a:spLocks noChangeShapeType="1"/>
          </p:cNvSpPr>
          <p:nvPr/>
        </p:nvSpPr>
        <p:spPr bwMode="auto">
          <a:xfrm>
            <a:off x="3790950" y="1281069"/>
            <a:ext cx="42863" cy="1666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AU" sz="1350"/>
          </a:p>
        </p:txBody>
      </p:sp>
      <p:sp>
        <p:nvSpPr>
          <p:cNvPr id="45153" name="Line 97">
            <a:extLst>
              <a:ext uri="{FF2B5EF4-FFF2-40B4-BE49-F238E27FC236}">
                <a16:creationId xmlns:a16="http://schemas.microsoft.com/office/drawing/2014/main" id="{C2224F04-15DA-FED9-0C05-86E1E9D68511}"/>
              </a:ext>
            </a:extLst>
          </p:cNvPr>
          <p:cNvSpPr>
            <a:spLocks noChangeShapeType="1"/>
          </p:cNvSpPr>
          <p:nvPr/>
        </p:nvSpPr>
        <p:spPr bwMode="auto">
          <a:xfrm>
            <a:off x="3858816" y="1315597"/>
            <a:ext cx="41672" cy="1666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AU" sz="1350"/>
          </a:p>
        </p:txBody>
      </p:sp>
      <p:sp>
        <p:nvSpPr>
          <p:cNvPr id="45154" name="Line 98">
            <a:extLst>
              <a:ext uri="{FF2B5EF4-FFF2-40B4-BE49-F238E27FC236}">
                <a16:creationId xmlns:a16="http://schemas.microsoft.com/office/drawing/2014/main" id="{CEAD69E6-0626-BDD2-8389-5BE4CBA93183}"/>
              </a:ext>
            </a:extLst>
          </p:cNvPr>
          <p:cNvSpPr>
            <a:spLocks noChangeShapeType="1"/>
          </p:cNvSpPr>
          <p:nvPr/>
        </p:nvSpPr>
        <p:spPr bwMode="auto">
          <a:xfrm>
            <a:off x="3933825" y="1340600"/>
            <a:ext cx="34529" cy="1785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AU" sz="1350"/>
          </a:p>
        </p:txBody>
      </p:sp>
      <p:sp>
        <p:nvSpPr>
          <p:cNvPr id="45155" name="Line 99">
            <a:extLst>
              <a:ext uri="{FF2B5EF4-FFF2-40B4-BE49-F238E27FC236}">
                <a16:creationId xmlns:a16="http://schemas.microsoft.com/office/drawing/2014/main" id="{5214005D-EC69-4C71-B9A8-E27AA948F49C}"/>
              </a:ext>
            </a:extLst>
          </p:cNvPr>
          <p:cNvSpPr>
            <a:spLocks noChangeShapeType="1"/>
          </p:cNvSpPr>
          <p:nvPr/>
        </p:nvSpPr>
        <p:spPr bwMode="auto">
          <a:xfrm>
            <a:off x="4001691" y="1366794"/>
            <a:ext cx="33338" cy="1666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AU" sz="1350"/>
          </a:p>
        </p:txBody>
      </p:sp>
      <p:sp>
        <p:nvSpPr>
          <p:cNvPr id="45156" name="Line 100">
            <a:extLst>
              <a:ext uri="{FF2B5EF4-FFF2-40B4-BE49-F238E27FC236}">
                <a16:creationId xmlns:a16="http://schemas.microsoft.com/office/drawing/2014/main" id="{31327914-D7C9-914A-5120-F9D7D559FEC4}"/>
              </a:ext>
            </a:extLst>
          </p:cNvPr>
          <p:cNvSpPr>
            <a:spLocks noChangeShapeType="1"/>
          </p:cNvSpPr>
          <p:nvPr/>
        </p:nvSpPr>
        <p:spPr bwMode="auto">
          <a:xfrm>
            <a:off x="4069557" y="1401322"/>
            <a:ext cx="41672" cy="1666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AU" sz="1350"/>
          </a:p>
        </p:txBody>
      </p:sp>
      <p:sp>
        <p:nvSpPr>
          <p:cNvPr id="45157" name="Line 101">
            <a:extLst>
              <a:ext uri="{FF2B5EF4-FFF2-40B4-BE49-F238E27FC236}">
                <a16:creationId xmlns:a16="http://schemas.microsoft.com/office/drawing/2014/main" id="{E55E4B78-035E-205E-27DA-9D004FF7767A}"/>
              </a:ext>
            </a:extLst>
          </p:cNvPr>
          <p:cNvSpPr>
            <a:spLocks noChangeShapeType="1"/>
          </p:cNvSpPr>
          <p:nvPr/>
        </p:nvSpPr>
        <p:spPr bwMode="auto">
          <a:xfrm>
            <a:off x="4136232" y="1426325"/>
            <a:ext cx="41672" cy="1785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AU" sz="1350"/>
          </a:p>
        </p:txBody>
      </p:sp>
      <p:sp>
        <p:nvSpPr>
          <p:cNvPr id="45158" name="Line 102">
            <a:extLst>
              <a:ext uri="{FF2B5EF4-FFF2-40B4-BE49-F238E27FC236}">
                <a16:creationId xmlns:a16="http://schemas.microsoft.com/office/drawing/2014/main" id="{5A5C1AE9-6150-2174-324D-334670A97C05}"/>
              </a:ext>
            </a:extLst>
          </p:cNvPr>
          <p:cNvSpPr>
            <a:spLocks noChangeShapeType="1"/>
          </p:cNvSpPr>
          <p:nvPr/>
        </p:nvSpPr>
        <p:spPr bwMode="auto">
          <a:xfrm>
            <a:off x="4204097" y="1452519"/>
            <a:ext cx="41672" cy="1666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AU" sz="1350"/>
          </a:p>
        </p:txBody>
      </p:sp>
      <p:sp>
        <p:nvSpPr>
          <p:cNvPr id="45159" name="Line 103">
            <a:extLst>
              <a:ext uri="{FF2B5EF4-FFF2-40B4-BE49-F238E27FC236}">
                <a16:creationId xmlns:a16="http://schemas.microsoft.com/office/drawing/2014/main" id="{490768A5-695C-0B7D-0395-C69541C9C083}"/>
              </a:ext>
            </a:extLst>
          </p:cNvPr>
          <p:cNvSpPr>
            <a:spLocks noChangeShapeType="1"/>
          </p:cNvSpPr>
          <p:nvPr/>
        </p:nvSpPr>
        <p:spPr bwMode="auto">
          <a:xfrm>
            <a:off x="4270772" y="1487047"/>
            <a:ext cx="42863" cy="1666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AU" sz="1350"/>
          </a:p>
        </p:txBody>
      </p:sp>
      <p:sp>
        <p:nvSpPr>
          <p:cNvPr id="45160" name="Line 104">
            <a:extLst>
              <a:ext uri="{FF2B5EF4-FFF2-40B4-BE49-F238E27FC236}">
                <a16:creationId xmlns:a16="http://schemas.microsoft.com/office/drawing/2014/main" id="{40EE906F-4566-60EC-E128-A9B6F6FC52CE}"/>
              </a:ext>
            </a:extLst>
          </p:cNvPr>
          <p:cNvSpPr>
            <a:spLocks noChangeShapeType="1"/>
          </p:cNvSpPr>
          <p:nvPr/>
        </p:nvSpPr>
        <p:spPr bwMode="auto">
          <a:xfrm>
            <a:off x="4338638" y="1512050"/>
            <a:ext cx="41672" cy="1785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AU" sz="1350"/>
          </a:p>
        </p:txBody>
      </p:sp>
      <p:sp>
        <p:nvSpPr>
          <p:cNvPr id="45161" name="Line 105">
            <a:extLst>
              <a:ext uri="{FF2B5EF4-FFF2-40B4-BE49-F238E27FC236}">
                <a16:creationId xmlns:a16="http://schemas.microsoft.com/office/drawing/2014/main" id="{1AFF452D-1826-2CE3-6317-CF2E8B20573B}"/>
              </a:ext>
            </a:extLst>
          </p:cNvPr>
          <p:cNvSpPr>
            <a:spLocks noChangeShapeType="1"/>
          </p:cNvSpPr>
          <p:nvPr/>
        </p:nvSpPr>
        <p:spPr bwMode="auto">
          <a:xfrm>
            <a:off x="4405312" y="1538244"/>
            <a:ext cx="42863" cy="1666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AU" sz="1350"/>
          </a:p>
        </p:txBody>
      </p:sp>
      <p:sp>
        <p:nvSpPr>
          <p:cNvPr id="45162" name="Line 106">
            <a:extLst>
              <a:ext uri="{FF2B5EF4-FFF2-40B4-BE49-F238E27FC236}">
                <a16:creationId xmlns:a16="http://schemas.microsoft.com/office/drawing/2014/main" id="{3C9E600D-F019-7833-FABC-4D36AAF97FAB}"/>
              </a:ext>
            </a:extLst>
          </p:cNvPr>
          <p:cNvSpPr>
            <a:spLocks noChangeShapeType="1"/>
          </p:cNvSpPr>
          <p:nvPr/>
        </p:nvSpPr>
        <p:spPr bwMode="auto">
          <a:xfrm>
            <a:off x="4473178" y="1572772"/>
            <a:ext cx="41672" cy="1666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AU" sz="1350"/>
          </a:p>
        </p:txBody>
      </p:sp>
      <p:sp>
        <p:nvSpPr>
          <p:cNvPr id="45163" name="Line 107">
            <a:extLst>
              <a:ext uri="{FF2B5EF4-FFF2-40B4-BE49-F238E27FC236}">
                <a16:creationId xmlns:a16="http://schemas.microsoft.com/office/drawing/2014/main" id="{591BA5AF-812B-FC8E-0BDF-7B2A385B06C2}"/>
              </a:ext>
            </a:extLst>
          </p:cNvPr>
          <p:cNvSpPr>
            <a:spLocks noChangeShapeType="1"/>
          </p:cNvSpPr>
          <p:nvPr/>
        </p:nvSpPr>
        <p:spPr bwMode="auto">
          <a:xfrm>
            <a:off x="4539853" y="1597775"/>
            <a:ext cx="42863" cy="1785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AU" sz="1350"/>
          </a:p>
        </p:txBody>
      </p:sp>
      <p:sp>
        <p:nvSpPr>
          <p:cNvPr id="45164" name="Line 108">
            <a:extLst>
              <a:ext uri="{FF2B5EF4-FFF2-40B4-BE49-F238E27FC236}">
                <a16:creationId xmlns:a16="http://schemas.microsoft.com/office/drawing/2014/main" id="{0D2D1D47-CD31-7B82-785A-21C3BB9B4481}"/>
              </a:ext>
            </a:extLst>
          </p:cNvPr>
          <p:cNvSpPr>
            <a:spLocks noChangeShapeType="1"/>
          </p:cNvSpPr>
          <p:nvPr/>
        </p:nvSpPr>
        <p:spPr bwMode="auto">
          <a:xfrm>
            <a:off x="4607719" y="1623969"/>
            <a:ext cx="41672" cy="1785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AU" sz="1350"/>
          </a:p>
        </p:txBody>
      </p:sp>
      <p:sp>
        <p:nvSpPr>
          <p:cNvPr id="45165" name="Line 109">
            <a:extLst>
              <a:ext uri="{FF2B5EF4-FFF2-40B4-BE49-F238E27FC236}">
                <a16:creationId xmlns:a16="http://schemas.microsoft.com/office/drawing/2014/main" id="{9DC6C26E-9C6C-7E24-50E7-88D20F5CB2AF}"/>
              </a:ext>
            </a:extLst>
          </p:cNvPr>
          <p:cNvSpPr>
            <a:spLocks noChangeShapeType="1"/>
          </p:cNvSpPr>
          <p:nvPr/>
        </p:nvSpPr>
        <p:spPr bwMode="auto">
          <a:xfrm>
            <a:off x="4675585" y="1658497"/>
            <a:ext cx="41672" cy="1666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AU" sz="1350"/>
          </a:p>
        </p:txBody>
      </p:sp>
      <p:sp>
        <p:nvSpPr>
          <p:cNvPr id="45166" name="Line 110">
            <a:extLst>
              <a:ext uri="{FF2B5EF4-FFF2-40B4-BE49-F238E27FC236}">
                <a16:creationId xmlns:a16="http://schemas.microsoft.com/office/drawing/2014/main" id="{81AFBD90-B746-E155-824B-192CE9253BA6}"/>
              </a:ext>
            </a:extLst>
          </p:cNvPr>
          <p:cNvSpPr>
            <a:spLocks noChangeShapeType="1"/>
          </p:cNvSpPr>
          <p:nvPr/>
        </p:nvSpPr>
        <p:spPr bwMode="auto">
          <a:xfrm>
            <a:off x="4750594" y="1684690"/>
            <a:ext cx="34529" cy="1666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AU" sz="1350"/>
          </a:p>
        </p:txBody>
      </p:sp>
      <p:sp>
        <p:nvSpPr>
          <p:cNvPr id="45167" name="Line 111">
            <a:extLst>
              <a:ext uri="{FF2B5EF4-FFF2-40B4-BE49-F238E27FC236}">
                <a16:creationId xmlns:a16="http://schemas.microsoft.com/office/drawing/2014/main" id="{64AEC0E5-8EF1-DDB1-BEAA-7069520C4CBC}"/>
              </a:ext>
            </a:extLst>
          </p:cNvPr>
          <p:cNvSpPr>
            <a:spLocks noChangeShapeType="1"/>
          </p:cNvSpPr>
          <p:nvPr/>
        </p:nvSpPr>
        <p:spPr bwMode="auto">
          <a:xfrm>
            <a:off x="4818460" y="1709694"/>
            <a:ext cx="33338" cy="1785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AU" sz="1350"/>
          </a:p>
        </p:txBody>
      </p:sp>
      <p:sp>
        <p:nvSpPr>
          <p:cNvPr id="45168" name="Line 112">
            <a:extLst>
              <a:ext uri="{FF2B5EF4-FFF2-40B4-BE49-F238E27FC236}">
                <a16:creationId xmlns:a16="http://schemas.microsoft.com/office/drawing/2014/main" id="{ECCFC222-330F-28A6-91EC-2395A345F836}"/>
              </a:ext>
            </a:extLst>
          </p:cNvPr>
          <p:cNvSpPr>
            <a:spLocks noChangeShapeType="1"/>
          </p:cNvSpPr>
          <p:nvPr/>
        </p:nvSpPr>
        <p:spPr bwMode="auto">
          <a:xfrm>
            <a:off x="4885135" y="1744222"/>
            <a:ext cx="42863" cy="1666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AU" sz="1350"/>
          </a:p>
        </p:txBody>
      </p:sp>
      <p:sp>
        <p:nvSpPr>
          <p:cNvPr id="45169" name="Line 113">
            <a:extLst>
              <a:ext uri="{FF2B5EF4-FFF2-40B4-BE49-F238E27FC236}">
                <a16:creationId xmlns:a16="http://schemas.microsoft.com/office/drawing/2014/main" id="{0A2D4A2C-B0CC-ECD4-93EC-5E0435FED07A}"/>
              </a:ext>
            </a:extLst>
          </p:cNvPr>
          <p:cNvSpPr>
            <a:spLocks noChangeShapeType="1"/>
          </p:cNvSpPr>
          <p:nvPr/>
        </p:nvSpPr>
        <p:spPr bwMode="auto">
          <a:xfrm>
            <a:off x="4953001" y="1770415"/>
            <a:ext cx="41672" cy="1666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AU" sz="1350"/>
          </a:p>
        </p:txBody>
      </p:sp>
      <p:sp>
        <p:nvSpPr>
          <p:cNvPr id="45170" name="Line 114">
            <a:extLst>
              <a:ext uri="{FF2B5EF4-FFF2-40B4-BE49-F238E27FC236}">
                <a16:creationId xmlns:a16="http://schemas.microsoft.com/office/drawing/2014/main" id="{6F879C49-8976-5EFC-100F-07905312329A}"/>
              </a:ext>
            </a:extLst>
          </p:cNvPr>
          <p:cNvSpPr>
            <a:spLocks noChangeShapeType="1"/>
          </p:cNvSpPr>
          <p:nvPr/>
        </p:nvSpPr>
        <p:spPr bwMode="auto">
          <a:xfrm>
            <a:off x="5019675" y="1795419"/>
            <a:ext cx="42863" cy="1785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AU" sz="1350"/>
          </a:p>
        </p:txBody>
      </p:sp>
      <p:sp>
        <p:nvSpPr>
          <p:cNvPr id="45171" name="Line 115">
            <a:extLst>
              <a:ext uri="{FF2B5EF4-FFF2-40B4-BE49-F238E27FC236}">
                <a16:creationId xmlns:a16="http://schemas.microsoft.com/office/drawing/2014/main" id="{CC09F1AF-83DD-2CC3-9261-BDA2049D7D6A}"/>
              </a:ext>
            </a:extLst>
          </p:cNvPr>
          <p:cNvSpPr>
            <a:spLocks noChangeShapeType="1"/>
          </p:cNvSpPr>
          <p:nvPr/>
        </p:nvSpPr>
        <p:spPr bwMode="auto">
          <a:xfrm>
            <a:off x="5087541" y="1829947"/>
            <a:ext cx="41672" cy="1786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AU" sz="1350"/>
          </a:p>
        </p:txBody>
      </p:sp>
      <p:sp>
        <p:nvSpPr>
          <p:cNvPr id="45172" name="Line 116">
            <a:extLst>
              <a:ext uri="{FF2B5EF4-FFF2-40B4-BE49-F238E27FC236}">
                <a16:creationId xmlns:a16="http://schemas.microsoft.com/office/drawing/2014/main" id="{37362B77-E8F8-0112-E572-354A879129E8}"/>
              </a:ext>
            </a:extLst>
          </p:cNvPr>
          <p:cNvSpPr>
            <a:spLocks noChangeShapeType="1"/>
          </p:cNvSpPr>
          <p:nvPr/>
        </p:nvSpPr>
        <p:spPr bwMode="auto">
          <a:xfrm>
            <a:off x="5155407" y="1856140"/>
            <a:ext cx="41672" cy="1666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AU" sz="1350"/>
          </a:p>
        </p:txBody>
      </p:sp>
      <p:sp>
        <p:nvSpPr>
          <p:cNvPr id="45173" name="Line 117">
            <a:extLst>
              <a:ext uri="{FF2B5EF4-FFF2-40B4-BE49-F238E27FC236}">
                <a16:creationId xmlns:a16="http://schemas.microsoft.com/office/drawing/2014/main" id="{56D5AFBF-BF82-3D64-CD4B-E772704207C2}"/>
              </a:ext>
            </a:extLst>
          </p:cNvPr>
          <p:cNvSpPr>
            <a:spLocks noChangeShapeType="1"/>
          </p:cNvSpPr>
          <p:nvPr/>
        </p:nvSpPr>
        <p:spPr bwMode="auto">
          <a:xfrm>
            <a:off x="5222081" y="1890669"/>
            <a:ext cx="42863" cy="1666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AU" sz="1350"/>
          </a:p>
        </p:txBody>
      </p:sp>
      <p:sp>
        <p:nvSpPr>
          <p:cNvPr id="45174" name="Line 118">
            <a:extLst>
              <a:ext uri="{FF2B5EF4-FFF2-40B4-BE49-F238E27FC236}">
                <a16:creationId xmlns:a16="http://schemas.microsoft.com/office/drawing/2014/main" id="{4396C93E-0E1C-82E6-2590-60529D7FF39D}"/>
              </a:ext>
            </a:extLst>
          </p:cNvPr>
          <p:cNvSpPr>
            <a:spLocks noChangeShapeType="1"/>
          </p:cNvSpPr>
          <p:nvPr/>
        </p:nvSpPr>
        <p:spPr bwMode="auto">
          <a:xfrm>
            <a:off x="5289947" y="1915672"/>
            <a:ext cx="41672" cy="1786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AU" sz="1350"/>
          </a:p>
        </p:txBody>
      </p:sp>
      <p:sp>
        <p:nvSpPr>
          <p:cNvPr id="45175" name="Line 119">
            <a:extLst>
              <a:ext uri="{FF2B5EF4-FFF2-40B4-BE49-F238E27FC236}">
                <a16:creationId xmlns:a16="http://schemas.microsoft.com/office/drawing/2014/main" id="{D45AA1F9-FBBA-4314-DCB4-54737722A89F}"/>
              </a:ext>
            </a:extLst>
          </p:cNvPr>
          <p:cNvSpPr>
            <a:spLocks noChangeShapeType="1"/>
          </p:cNvSpPr>
          <p:nvPr/>
        </p:nvSpPr>
        <p:spPr bwMode="auto">
          <a:xfrm>
            <a:off x="5356622" y="1941865"/>
            <a:ext cx="42863" cy="1666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AU" sz="1350"/>
          </a:p>
        </p:txBody>
      </p:sp>
      <p:sp>
        <p:nvSpPr>
          <p:cNvPr id="45176" name="Line 120">
            <a:extLst>
              <a:ext uri="{FF2B5EF4-FFF2-40B4-BE49-F238E27FC236}">
                <a16:creationId xmlns:a16="http://schemas.microsoft.com/office/drawing/2014/main" id="{0FDB5815-F0F4-30B9-6DAE-F3A198F029DA}"/>
              </a:ext>
            </a:extLst>
          </p:cNvPr>
          <p:cNvSpPr>
            <a:spLocks noChangeShapeType="1"/>
          </p:cNvSpPr>
          <p:nvPr/>
        </p:nvSpPr>
        <p:spPr bwMode="auto">
          <a:xfrm>
            <a:off x="5424488" y="1976394"/>
            <a:ext cx="41672" cy="1666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AU" sz="1350"/>
          </a:p>
        </p:txBody>
      </p:sp>
      <p:sp>
        <p:nvSpPr>
          <p:cNvPr id="45177" name="Line 121">
            <a:extLst>
              <a:ext uri="{FF2B5EF4-FFF2-40B4-BE49-F238E27FC236}">
                <a16:creationId xmlns:a16="http://schemas.microsoft.com/office/drawing/2014/main" id="{29556E2B-6B75-70BA-E443-A7D48F2BB1F1}"/>
              </a:ext>
            </a:extLst>
          </p:cNvPr>
          <p:cNvSpPr>
            <a:spLocks noChangeShapeType="1"/>
          </p:cNvSpPr>
          <p:nvPr/>
        </p:nvSpPr>
        <p:spPr bwMode="auto">
          <a:xfrm>
            <a:off x="5491162" y="2001397"/>
            <a:ext cx="42863" cy="1786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AU" sz="1350"/>
          </a:p>
        </p:txBody>
      </p:sp>
      <p:sp>
        <p:nvSpPr>
          <p:cNvPr id="45178" name="Line 122">
            <a:extLst>
              <a:ext uri="{FF2B5EF4-FFF2-40B4-BE49-F238E27FC236}">
                <a16:creationId xmlns:a16="http://schemas.microsoft.com/office/drawing/2014/main" id="{0FFF6637-5986-E814-746A-1BA6C00C90DF}"/>
              </a:ext>
            </a:extLst>
          </p:cNvPr>
          <p:cNvSpPr>
            <a:spLocks noChangeShapeType="1"/>
          </p:cNvSpPr>
          <p:nvPr/>
        </p:nvSpPr>
        <p:spPr bwMode="auto">
          <a:xfrm>
            <a:off x="5567362" y="2027590"/>
            <a:ext cx="33338" cy="1666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AU" sz="1350"/>
          </a:p>
        </p:txBody>
      </p:sp>
      <p:sp>
        <p:nvSpPr>
          <p:cNvPr id="45179" name="Line 123">
            <a:extLst>
              <a:ext uri="{FF2B5EF4-FFF2-40B4-BE49-F238E27FC236}">
                <a16:creationId xmlns:a16="http://schemas.microsoft.com/office/drawing/2014/main" id="{A9B12993-CC0A-5C7C-A446-22835EF5D5A8}"/>
              </a:ext>
            </a:extLst>
          </p:cNvPr>
          <p:cNvSpPr>
            <a:spLocks noChangeShapeType="1"/>
          </p:cNvSpPr>
          <p:nvPr/>
        </p:nvSpPr>
        <p:spPr bwMode="auto">
          <a:xfrm>
            <a:off x="5635228" y="2062119"/>
            <a:ext cx="33338" cy="1666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AU" sz="1350"/>
          </a:p>
        </p:txBody>
      </p:sp>
      <p:sp>
        <p:nvSpPr>
          <p:cNvPr id="45180" name="Line 124">
            <a:extLst>
              <a:ext uri="{FF2B5EF4-FFF2-40B4-BE49-F238E27FC236}">
                <a16:creationId xmlns:a16="http://schemas.microsoft.com/office/drawing/2014/main" id="{2D968F6A-05E6-337C-1BAB-3C819A24A2D1}"/>
              </a:ext>
            </a:extLst>
          </p:cNvPr>
          <p:cNvSpPr>
            <a:spLocks noChangeShapeType="1"/>
          </p:cNvSpPr>
          <p:nvPr/>
        </p:nvSpPr>
        <p:spPr bwMode="auto">
          <a:xfrm>
            <a:off x="5701903" y="2087122"/>
            <a:ext cx="42863" cy="1786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AU" sz="1350"/>
          </a:p>
        </p:txBody>
      </p:sp>
      <p:sp>
        <p:nvSpPr>
          <p:cNvPr id="45181" name="Line 125">
            <a:extLst>
              <a:ext uri="{FF2B5EF4-FFF2-40B4-BE49-F238E27FC236}">
                <a16:creationId xmlns:a16="http://schemas.microsoft.com/office/drawing/2014/main" id="{E49EEB29-A81F-A722-A10A-96081EA21372}"/>
              </a:ext>
            </a:extLst>
          </p:cNvPr>
          <p:cNvSpPr>
            <a:spLocks noChangeShapeType="1"/>
          </p:cNvSpPr>
          <p:nvPr/>
        </p:nvSpPr>
        <p:spPr bwMode="auto">
          <a:xfrm>
            <a:off x="5769769" y="2113315"/>
            <a:ext cx="41672" cy="1666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AU" sz="1350"/>
          </a:p>
        </p:txBody>
      </p:sp>
      <p:sp>
        <p:nvSpPr>
          <p:cNvPr id="45182" name="Line 126">
            <a:extLst>
              <a:ext uri="{FF2B5EF4-FFF2-40B4-BE49-F238E27FC236}">
                <a16:creationId xmlns:a16="http://schemas.microsoft.com/office/drawing/2014/main" id="{A9D6DBC7-C75B-DC1B-6F3F-CAEA0E3B7F12}"/>
              </a:ext>
            </a:extLst>
          </p:cNvPr>
          <p:cNvSpPr>
            <a:spLocks noChangeShapeType="1"/>
          </p:cNvSpPr>
          <p:nvPr/>
        </p:nvSpPr>
        <p:spPr bwMode="auto">
          <a:xfrm>
            <a:off x="5836444" y="2147844"/>
            <a:ext cx="42863" cy="1666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AU" sz="1350"/>
          </a:p>
        </p:txBody>
      </p:sp>
      <p:sp>
        <p:nvSpPr>
          <p:cNvPr id="45183" name="Line 127">
            <a:extLst>
              <a:ext uri="{FF2B5EF4-FFF2-40B4-BE49-F238E27FC236}">
                <a16:creationId xmlns:a16="http://schemas.microsoft.com/office/drawing/2014/main" id="{1EBD9D74-DBC9-10B0-DDCF-01DEA8E49349}"/>
              </a:ext>
            </a:extLst>
          </p:cNvPr>
          <p:cNvSpPr>
            <a:spLocks noChangeShapeType="1"/>
          </p:cNvSpPr>
          <p:nvPr/>
        </p:nvSpPr>
        <p:spPr bwMode="auto">
          <a:xfrm>
            <a:off x="5904310" y="2172847"/>
            <a:ext cx="41672" cy="1786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AU" sz="1350"/>
          </a:p>
        </p:txBody>
      </p:sp>
      <p:sp>
        <p:nvSpPr>
          <p:cNvPr id="45184" name="Line 128">
            <a:extLst>
              <a:ext uri="{FF2B5EF4-FFF2-40B4-BE49-F238E27FC236}">
                <a16:creationId xmlns:a16="http://schemas.microsoft.com/office/drawing/2014/main" id="{E8F24346-BC1F-1A30-CD97-D94C199FF2BA}"/>
              </a:ext>
            </a:extLst>
          </p:cNvPr>
          <p:cNvSpPr>
            <a:spLocks noChangeShapeType="1"/>
          </p:cNvSpPr>
          <p:nvPr/>
        </p:nvSpPr>
        <p:spPr bwMode="auto">
          <a:xfrm>
            <a:off x="5970985" y="2199040"/>
            <a:ext cx="42863" cy="1666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AU" sz="1350"/>
          </a:p>
        </p:txBody>
      </p:sp>
      <p:sp>
        <p:nvSpPr>
          <p:cNvPr id="45185" name="Line 129">
            <a:extLst>
              <a:ext uri="{FF2B5EF4-FFF2-40B4-BE49-F238E27FC236}">
                <a16:creationId xmlns:a16="http://schemas.microsoft.com/office/drawing/2014/main" id="{C7DB1F3C-78A0-DA3A-8CE8-23AACE91EE13}"/>
              </a:ext>
            </a:extLst>
          </p:cNvPr>
          <p:cNvSpPr>
            <a:spLocks noChangeShapeType="1"/>
          </p:cNvSpPr>
          <p:nvPr/>
        </p:nvSpPr>
        <p:spPr bwMode="auto">
          <a:xfrm>
            <a:off x="6038851" y="2233569"/>
            <a:ext cx="41672" cy="1666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AU" sz="1350"/>
          </a:p>
        </p:txBody>
      </p:sp>
      <p:sp>
        <p:nvSpPr>
          <p:cNvPr id="45186" name="Line 130">
            <a:extLst>
              <a:ext uri="{FF2B5EF4-FFF2-40B4-BE49-F238E27FC236}">
                <a16:creationId xmlns:a16="http://schemas.microsoft.com/office/drawing/2014/main" id="{963961E8-E218-4A51-4595-1787B383DCF2}"/>
              </a:ext>
            </a:extLst>
          </p:cNvPr>
          <p:cNvSpPr>
            <a:spLocks noChangeShapeType="1"/>
          </p:cNvSpPr>
          <p:nvPr/>
        </p:nvSpPr>
        <p:spPr bwMode="auto">
          <a:xfrm>
            <a:off x="6106716" y="2259763"/>
            <a:ext cx="41672" cy="1666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AU" sz="1350"/>
          </a:p>
        </p:txBody>
      </p:sp>
      <p:sp>
        <p:nvSpPr>
          <p:cNvPr id="45187" name="Line 131">
            <a:extLst>
              <a:ext uri="{FF2B5EF4-FFF2-40B4-BE49-F238E27FC236}">
                <a16:creationId xmlns:a16="http://schemas.microsoft.com/office/drawing/2014/main" id="{89A9F00C-D14B-5D44-2C46-7B66A6FBF5FA}"/>
              </a:ext>
            </a:extLst>
          </p:cNvPr>
          <p:cNvSpPr>
            <a:spLocks noChangeShapeType="1"/>
          </p:cNvSpPr>
          <p:nvPr/>
        </p:nvSpPr>
        <p:spPr bwMode="auto">
          <a:xfrm>
            <a:off x="6173391" y="2284765"/>
            <a:ext cx="41672" cy="1786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AU" sz="1350"/>
          </a:p>
        </p:txBody>
      </p:sp>
      <p:sp>
        <p:nvSpPr>
          <p:cNvPr id="45188" name="Line 132">
            <a:extLst>
              <a:ext uri="{FF2B5EF4-FFF2-40B4-BE49-F238E27FC236}">
                <a16:creationId xmlns:a16="http://schemas.microsoft.com/office/drawing/2014/main" id="{5A47FC04-B9DC-4058-3FE5-45E674C0CC4A}"/>
              </a:ext>
            </a:extLst>
          </p:cNvPr>
          <p:cNvSpPr>
            <a:spLocks noChangeShapeType="1"/>
          </p:cNvSpPr>
          <p:nvPr/>
        </p:nvSpPr>
        <p:spPr bwMode="auto">
          <a:xfrm>
            <a:off x="6241257" y="2319294"/>
            <a:ext cx="41672" cy="1666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AU" sz="1350"/>
          </a:p>
        </p:txBody>
      </p:sp>
      <p:sp>
        <p:nvSpPr>
          <p:cNvPr id="45189" name="Line 133">
            <a:extLst>
              <a:ext uri="{FF2B5EF4-FFF2-40B4-BE49-F238E27FC236}">
                <a16:creationId xmlns:a16="http://schemas.microsoft.com/office/drawing/2014/main" id="{4D8E84C2-AAD7-9FBC-D2B0-C9A2C558AD98}"/>
              </a:ext>
            </a:extLst>
          </p:cNvPr>
          <p:cNvSpPr>
            <a:spLocks noChangeShapeType="1"/>
          </p:cNvSpPr>
          <p:nvPr/>
        </p:nvSpPr>
        <p:spPr bwMode="auto">
          <a:xfrm>
            <a:off x="6307931" y="2345488"/>
            <a:ext cx="42863" cy="1666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AU" sz="1350"/>
          </a:p>
        </p:txBody>
      </p:sp>
      <p:sp>
        <p:nvSpPr>
          <p:cNvPr id="45190" name="Line 134">
            <a:extLst>
              <a:ext uri="{FF2B5EF4-FFF2-40B4-BE49-F238E27FC236}">
                <a16:creationId xmlns:a16="http://schemas.microsoft.com/office/drawing/2014/main" id="{9065C0B5-FBE2-2B94-B98E-F0DCB6C25F21}"/>
              </a:ext>
            </a:extLst>
          </p:cNvPr>
          <p:cNvSpPr>
            <a:spLocks noChangeShapeType="1"/>
          </p:cNvSpPr>
          <p:nvPr/>
        </p:nvSpPr>
        <p:spPr bwMode="auto">
          <a:xfrm>
            <a:off x="6384131" y="2370490"/>
            <a:ext cx="33338" cy="1786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AU" sz="1350"/>
          </a:p>
        </p:txBody>
      </p:sp>
      <p:sp>
        <p:nvSpPr>
          <p:cNvPr id="45191" name="Line 135">
            <a:extLst>
              <a:ext uri="{FF2B5EF4-FFF2-40B4-BE49-F238E27FC236}">
                <a16:creationId xmlns:a16="http://schemas.microsoft.com/office/drawing/2014/main" id="{E568D60D-8324-769D-0A7A-D3C842FB2695}"/>
              </a:ext>
            </a:extLst>
          </p:cNvPr>
          <p:cNvSpPr>
            <a:spLocks noChangeShapeType="1"/>
          </p:cNvSpPr>
          <p:nvPr/>
        </p:nvSpPr>
        <p:spPr bwMode="auto">
          <a:xfrm flipH="1" flipV="1">
            <a:off x="5962650" y="4782697"/>
            <a:ext cx="42863" cy="1666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AU" sz="1350">
              <a:solidFill>
                <a:schemeClr val="bg1"/>
              </a:solidFill>
            </a:endParaRPr>
          </a:p>
        </p:txBody>
      </p:sp>
      <p:sp>
        <p:nvSpPr>
          <p:cNvPr id="45192" name="Line 136">
            <a:extLst>
              <a:ext uri="{FF2B5EF4-FFF2-40B4-BE49-F238E27FC236}">
                <a16:creationId xmlns:a16="http://schemas.microsoft.com/office/drawing/2014/main" id="{92F3E524-67B7-B73D-E0E2-6844357CAB39}"/>
              </a:ext>
            </a:extLst>
          </p:cNvPr>
          <p:cNvSpPr>
            <a:spLocks noChangeShapeType="1"/>
          </p:cNvSpPr>
          <p:nvPr/>
        </p:nvSpPr>
        <p:spPr bwMode="auto">
          <a:xfrm flipH="1" flipV="1">
            <a:off x="5895976" y="4756503"/>
            <a:ext cx="41672" cy="1786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AU" sz="1350">
              <a:solidFill>
                <a:schemeClr val="bg1"/>
              </a:solidFill>
            </a:endParaRPr>
          </a:p>
        </p:txBody>
      </p:sp>
      <p:sp>
        <p:nvSpPr>
          <p:cNvPr id="45193" name="Line 137">
            <a:extLst>
              <a:ext uri="{FF2B5EF4-FFF2-40B4-BE49-F238E27FC236}">
                <a16:creationId xmlns:a16="http://schemas.microsoft.com/office/drawing/2014/main" id="{1A9E9E84-0517-2EB6-DD8D-38A5EF7FEF09}"/>
              </a:ext>
            </a:extLst>
          </p:cNvPr>
          <p:cNvSpPr>
            <a:spLocks noChangeShapeType="1"/>
          </p:cNvSpPr>
          <p:nvPr/>
        </p:nvSpPr>
        <p:spPr bwMode="auto">
          <a:xfrm flipH="1" flipV="1">
            <a:off x="5828110" y="4721975"/>
            <a:ext cx="42863" cy="2619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AU" sz="1350">
              <a:solidFill>
                <a:schemeClr val="bg1"/>
              </a:solidFill>
            </a:endParaRPr>
          </a:p>
        </p:txBody>
      </p:sp>
      <p:sp>
        <p:nvSpPr>
          <p:cNvPr id="45194" name="Line 138">
            <a:extLst>
              <a:ext uri="{FF2B5EF4-FFF2-40B4-BE49-F238E27FC236}">
                <a16:creationId xmlns:a16="http://schemas.microsoft.com/office/drawing/2014/main" id="{11336DA4-36D5-F14D-E203-0627F97912FC}"/>
              </a:ext>
            </a:extLst>
          </p:cNvPr>
          <p:cNvSpPr>
            <a:spLocks noChangeShapeType="1"/>
          </p:cNvSpPr>
          <p:nvPr/>
        </p:nvSpPr>
        <p:spPr bwMode="auto">
          <a:xfrm flipH="1" flipV="1">
            <a:off x="5761435" y="4696972"/>
            <a:ext cx="41672" cy="1666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AU" sz="1350">
              <a:solidFill>
                <a:schemeClr val="bg1"/>
              </a:solidFill>
            </a:endParaRPr>
          </a:p>
        </p:txBody>
      </p:sp>
      <p:sp>
        <p:nvSpPr>
          <p:cNvPr id="45195" name="Line 139">
            <a:extLst>
              <a:ext uri="{FF2B5EF4-FFF2-40B4-BE49-F238E27FC236}">
                <a16:creationId xmlns:a16="http://schemas.microsoft.com/office/drawing/2014/main" id="{03A6E59A-F5CC-A671-4EEE-067016DB48F1}"/>
              </a:ext>
            </a:extLst>
          </p:cNvPr>
          <p:cNvSpPr>
            <a:spLocks noChangeShapeType="1"/>
          </p:cNvSpPr>
          <p:nvPr/>
        </p:nvSpPr>
        <p:spPr bwMode="auto">
          <a:xfrm flipH="1" flipV="1">
            <a:off x="5693569" y="4670778"/>
            <a:ext cx="41672" cy="1666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AU" sz="1350">
              <a:solidFill>
                <a:schemeClr val="bg1"/>
              </a:solidFill>
            </a:endParaRPr>
          </a:p>
        </p:txBody>
      </p:sp>
      <p:sp>
        <p:nvSpPr>
          <p:cNvPr id="45196" name="Line 140">
            <a:extLst>
              <a:ext uri="{FF2B5EF4-FFF2-40B4-BE49-F238E27FC236}">
                <a16:creationId xmlns:a16="http://schemas.microsoft.com/office/drawing/2014/main" id="{A4125075-970F-EF3A-7C00-DD0521E05EA9}"/>
              </a:ext>
            </a:extLst>
          </p:cNvPr>
          <p:cNvSpPr>
            <a:spLocks noChangeShapeType="1"/>
          </p:cNvSpPr>
          <p:nvPr/>
        </p:nvSpPr>
        <p:spPr bwMode="auto">
          <a:xfrm flipH="1" flipV="1">
            <a:off x="5626894" y="4636250"/>
            <a:ext cx="41672" cy="1785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AU" sz="1350">
              <a:solidFill>
                <a:schemeClr val="bg1"/>
              </a:solidFill>
            </a:endParaRPr>
          </a:p>
        </p:txBody>
      </p:sp>
      <p:sp>
        <p:nvSpPr>
          <p:cNvPr id="45197" name="Line 141">
            <a:extLst>
              <a:ext uri="{FF2B5EF4-FFF2-40B4-BE49-F238E27FC236}">
                <a16:creationId xmlns:a16="http://schemas.microsoft.com/office/drawing/2014/main" id="{61C2FC6C-9055-2602-4770-7D68B2F73CEA}"/>
              </a:ext>
            </a:extLst>
          </p:cNvPr>
          <p:cNvSpPr>
            <a:spLocks noChangeShapeType="1"/>
          </p:cNvSpPr>
          <p:nvPr/>
        </p:nvSpPr>
        <p:spPr bwMode="auto">
          <a:xfrm flipH="1" flipV="1">
            <a:off x="5559028" y="4611247"/>
            <a:ext cx="33338" cy="1666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AU" sz="1350">
              <a:solidFill>
                <a:schemeClr val="bg1"/>
              </a:solidFill>
            </a:endParaRPr>
          </a:p>
        </p:txBody>
      </p:sp>
      <p:sp>
        <p:nvSpPr>
          <p:cNvPr id="45198" name="Line 142">
            <a:extLst>
              <a:ext uri="{FF2B5EF4-FFF2-40B4-BE49-F238E27FC236}">
                <a16:creationId xmlns:a16="http://schemas.microsoft.com/office/drawing/2014/main" id="{0A4ADC3B-92D4-1730-14FE-B6BD831E0777}"/>
              </a:ext>
            </a:extLst>
          </p:cNvPr>
          <p:cNvSpPr>
            <a:spLocks noChangeShapeType="1"/>
          </p:cNvSpPr>
          <p:nvPr/>
        </p:nvSpPr>
        <p:spPr bwMode="auto">
          <a:xfrm flipH="1" flipV="1">
            <a:off x="5491162" y="4585053"/>
            <a:ext cx="34529" cy="1666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AU" sz="1350">
              <a:solidFill>
                <a:schemeClr val="bg1"/>
              </a:solidFill>
            </a:endParaRPr>
          </a:p>
        </p:txBody>
      </p:sp>
      <p:sp>
        <p:nvSpPr>
          <p:cNvPr id="45199" name="Line 143">
            <a:extLst>
              <a:ext uri="{FF2B5EF4-FFF2-40B4-BE49-F238E27FC236}">
                <a16:creationId xmlns:a16="http://schemas.microsoft.com/office/drawing/2014/main" id="{23E0B3F5-E3C9-2FDD-9A63-65F753BCC932}"/>
              </a:ext>
            </a:extLst>
          </p:cNvPr>
          <p:cNvSpPr>
            <a:spLocks noChangeShapeType="1"/>
          </p:cNvSpPr>
          <p:nvPr/>
        </p:nvSpPr>
        <p:spPr bwMode="auto">
          <a:xfrm flipH="1" flipV="1">
            <a:off x="5416153" y="4550525"/>
            <a:ext cx="41672" cy="1785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AU" sz="1350">
              <a:solidFill>
                <a:schemeClr val="bg1"/>
              </a:solidFill>
            </a:endParaRPr>
          </a:p>
        </p:txBody>
      </p:sp>
      <p:sp>
        <p:nvSpPr>
          <p:cNvPr id="45200" name="Line 144">
            <a:extLst>
              <a:ext uri="{FF2B5EF4-FFF2-40B4-BE49-F238E27FC236}">
                <a16:creationId xmlns:a16="http://schemas.microsoft.com/office/drawing/2014/main" id="{A3AB6624-4A34-2ABA-2DCE-1FF70E346661}"/>
              </a:ext>
            </a:extLst>
          </p:cNvPr>
          <p:cNvSpPr>
            <a:spLocks noChangeShapeType="1"/>
          </p:cNvSpPr>
          <p:nvPr/>
        </p:nvSpPr>
        <p:spPr bwMode="auto">
          <a:xfrm flipH="1" flipV="1">
            <a:off x="5348287" y="4525522"/>
            <a:ext cx="42863" cy="1666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AU" sz="1350">
              <a:solidFill>
                <a:schemeClr val="bg1"/>
              </a:solidFill>
            </a:endParaRPr>
          </a:p>
        </p:txBody>
      </p:sp>
      <p:sp>
        <p:nvSpPr>
          <p:cNvPr id="45201" name="Line 145">
            <a:extLst>
              <a:ext uri="{FF2B5EF4-FFF2-40B4-BE49-F238E27FC236}">
                <a16:creationId xmlns:a16="http://schemas.microsoft.com/office/drawing/2014/main" id="{B58EF651-9A9F-DB87-E4AB-EFCE7E49104A}"/>
              </a:ext>
            </a:extLst>
          </p:cNvPr>
          <p:cNvSpPr>
            <a:spLocks noChangeShapeType="1"/>
          </p:cNvSpPr>
          <p:nvPr/>
        </p:nvSpPr>
        <p:spPr bwMode="auto">
          <a:xfrm flipH="1" flipV="1">
            <a:off x="5281613" y="4499328"/>
            <a:ext cx="41672" cy="1666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AU" sz="1350">
              <a:solidFill>
                <a:schemeClr val="bg1"/>
              </a:solidFill>
            </a:endParaRPr>
          </a:p>
        </p:txBody>
      </p:sp>
      <p:sp>
        <p:nvSpPr>
          <p:cNvPr id="45202" name="Line 146">
            <a:extLst>
              <a:ext uri="{FF2B5EF4-FFF2-40B4-BE49-F238E27FC236}">
                <a16:creationId xmlns:a16="http://schemas.microsoft.com/office/drawing/2014/main" id="{5A7E294B-6DFB-0FD8-DCA0-BA8315474665}"/>
              </a:ext>
            </a:extLst>
          </p:cNvPr>
          <p:cNvSpPr>
            <a:spLocks noChangeShapeType="1"/>
          </p:cNvSpPr>
          <p:nvPr/>
        </p:nvSpPr>
        <p:spPr bwMode="auto">
          <a:xfrm flipH="1" flipV="1">
            <a:off x="5213747" y="4464800"/>
            <a:ext cx="41672" cy="1666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AU" sz="1350"/>
          </a:p>
        </p:txBody>
      </p:sp>
      <p:sp>
        <p:nvSpPr>
          <p:cNvPr id="45203" name="Line 147">
            <a:extLst>
              <a:ext uri="{FF2B5EF4-FFF2-40B4-BE49-F238E27FC236}">
                <a16:creationId xmlns:a16="http://schemas.microsoft.com/office/drawing/2014/main" id="{CC16DBEB-486C-D840-B6E4-44A660CD8F67}"/>
              </a:ext>
            </a:extLst>
          </p:cNvPr>
          <p:cNvSpPr>
            <a:spLocks noChangeShapeType="1"/>
          </p:cNvSpPr>
          <p:nvPr/>
        </p:nvSpPr>
        <p:spPr bwMode="auto">
          <a:xfrm flipH="1" flipV="1">
            <a:off x="5147072" y="4438606"/>
            <a:ext cx="41672" cy="1785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AU" sz="1350"/>
          </a:p>
        </p:txBody>
      </p:sp>
      <p:sp>
        <p:nvSpPr>
          <p:cNvPr id="45204" name="Line 148">
            <a:extLst>
              <a:ext uri="{FF2B5EF4-FFF2-40B4-BE49-F238E27FC236}">
                <a16:creationId xmlns:a16="http://schemas.microsoft.com/office/drawing/2014/main" id="{599A8FEA-0AB1-1C38-CB1E-98811DE27B0C}"/>
              </a:ext>
            </a:extLst>
          </p:cNvPr>
          <p:cNvSpPr>
            <a:spLocks noChangeShapeType="1"/>
          </p:cNvSpPr>
          <p:nvPr/>
        </p:nvSpPr>
        <p:spPr bwMode="auto">
          <a:xfrm flipH="1" flipV="1">
            <a:off x="5079207" y="4413603"/>
            <a:ext cx="41672" cy="1666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AU" sz="1350"/>
          </a:p>
        </p:txBody>
      </p:sp>
      <p:sp>
        <p:nvSpPr>
          <p:cNvPr id="45205" name="Line 149">
            <a:extLst>
              <a:ext uri="{FF2B5EF4-FFF2-40B4-BE49-F238E27FC236}">
                <a16:creationId xmlns:a16="http://schemas.microsoft.com/office/drawing/2014/main" id="{F44E97F2-FF80-41E1-0094-384AA05F2F3A}"/>
              </a:ext>
            </a:extLst>
          </p:cNvPr>
          <p:cNvSpPr>
            <a:spLocks noChangeShapeType="1"/>
          </p:cNvSpPr>
          <p:nvPr/>
        </p:nvSpPr>
        <p:spPr bwMode="auto">
          <a:xfrm flipH="1" flipV="1">
            <a:off x="5011341" y="4379075"/>
            <a:ext cx="42863" cy="1666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AU" sz="1350"/>
          </a:p>
        </p:txBody>
      </p:sp>
      <p:sp>
        <p:nvSpPr>
          <p:cNvPr id="45206" name="Line 150">
            <a:extLst>
              <a:ext uri="{FF2B5EF4-FFF2-40B4-BE49-F238E27FC236}">
                <a16:creationId xmlns:a16="http://schemas.microsoft.com/office/drawing/2014/main" id="{06166B19-7E5A-B2D0-224C-DB5275BA19DD}"/>
              </a:ext>
            </a:extLst>
          </p:cNvPr>
          <p:cNvSpPr>
            <a:spLocks noChangeShapeType="1"/>
          </p:cNvSpPr>
          <p:nvPr/>
        </p:nvSpPr>
        <p:spPr bwMode="auto">
          <a:xfrm flipH="1" flipV="1">
            <a:off x="4944666" y="4352881"/>
            <a:ext cx="41672" cy="1785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AU" sz="1350"/>
          </a:p>
        </p:txBody>
      </p:sp>
      <p:sp>
        <p:nvSpPr>
          <p:cNvPr id="45207" name="Line 151">
            <a:extLst>
              <a:ext uri="{FF2B5EF4-FFF2-40B4-BE49-F238E27FC236}">
                <a16:creationId xmlns:a16="http://schemas.microsoft.com/office/drawing/2014/main" id="{3E678DE1-2D26-BB91-EA93-21EDC719B099}"/>
              </a:ext>
            </a:extLst>
          </p:cNvPr>
          <p:cNvSpPr>
            <a:spLocks noChangeShapeType="1"/>
          </p:cNvSpPr>
          <p:nvPr/>
        </p:nvSpPr>
        <p:spPr bwMode="auto">
          <a:xfrm flipH="1" flipV="1">
            <a:off x="4876800" y="4327878"/>
            <a:ext cx="42863" cy="1666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AU" sz="1350"/>
          </a:p>
        </p:txBody>
      </p:sp>
      <p:sp>
        <p:nvSpPr>
          <p:cNvPr id="45208" name="Line 152">
            <a:extLst>
              <a:ext uri="{FF2B5EF4-FFF2-40B4-BE49-F238E27FC236}">
                <a16:creationId xmlns:a16="http://schemas.microsoft.com/office/drawing/2014/main" id="{6224BA8F-9FBE-B44F-3489-0B66FD581DE8}"/>
              </a:ext>
            </a:extLst>
          </p:cNvPr>
          <p:cNvSpPr>
            <a:spLocks noChangeShapeType="1"/>
          </p:cNvSpPr>
          <p:nvPr/>
        </p:nvSpPr>
        <p:spPr bwMode="auto">
          <a:xfrm flipH="1" flipV="1">
            <a:off x="4810126" y="4293350"/>
            <a:ext cx="41672" cy="1666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AU" sz="1350"/>
          </a:p>
        </p:txBody>
      </p:sp>
      <p:sp>
        <p:nvSpPr>
          <p:cNvPr id="45209" name="Line 153">
            <a:extLst>
              <a:ext uri="{FF2B5EF4-FFF2-40B4-BE49-F238E27FC236}">
                <a16:creationId xmlns:a16="http://schemas.microsoft.com/office/drawing/2014/main" id="{5DDB065B-BC5A-CCAF-26CD-251D6809DFA4}"/>
              </a:ext>
            </a:extLst>
          </p:cNvPr>
          <p:cNvSpPr>
            <a:spLocks noChangeShapeType="1"/>
          </p:cNvSpPr>
          <p:nvPr/>
        </p:nvSpPr>
        <p:spPr bwMode="auto">
          <a:xfrm flipH="1" flipV="1">
            <a:off x="4742260" y="4267156"/>
            <a:ext cx="33338" cy="1785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AU" sz="1350"/>
          </a:p>
        </p:txBody>
      </p:sp>
      <p:sp>
        <p:nvSpPr>
          <p:cNvPr id="45210" name="Line 154">
            <a:extLst>
              <a:ext uri="{FF2B5EF4-FFF2-40B4-BE49-F238E27FC236}">
                <a16:creationId xmlns:a16="http://schemas.microsoft.com/office/drawing/2014/main" id="{73C4579C-E02B-446C-4A50-ADB9B118099C}"/>
              </a:ext>
            </a:extLst>
          </p:cNvPr>
          <p:cNvSpPr>
            <a:spLocks noChangeShapeType="1"/>
          </p:cNvSpPr>
          <p:nvPr/>
        </p:nvSpPr>
        <p:spPr bwMode="auto">
          <a:xfrm flipH="1" flipV="1">
            <a:off x="4675585" y="4242153"/>
            <a:ext cx="33338" cy="1666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AU" sz="1350"/>
          </a:p>
        </p:txBody>
      </p:sp>
      <p:sp>
        <p:nvSpPr>
          <p:cNvPr id="45211" name="Line 155">
            <a:extLst>
              <a:ext uri="{FF2B5EF4-FFF2-40B4-BE49-F238E27FC236}">
                <a16:creationId xmlns:a16="http://schemas.microsoft.com/office/drawing/2014/main" id="{883FF916-C679-C868-A721-E3054F126D34}"/>
              </a:ext>
            </a:extLst>
          </p:cNvPr>
          <p:cNvSpPr>
            <a:spLocks noChangeShapeType="1"/>
          </p:cNvSpPr>
          <p:nvPr/>
        </p:nvSpPr>
        <p:spPr bwMode="auto">
          <a:xfrm flipH="1" flipV="1">
            <a:off x="4599385" y="4207625"/>
            <a:ext cx="41672" cy="1666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AU" sz="1350"/>
          </a:p>
        </p:txBody>
      </p:sp>
      <p:sp>
        <p:nvSpPr>
          <p:cNvPr id="45212" name="Line 156">
            <a:extLst>
              <a:ext uri="{FF2B5EF4-FFF2-40B4-BE49-F238E27FC236}">
                <a16:creationId xmlns:a16="http://schemas.microsoft.com/office/drawing/2014/main" id="{E5DD96F1-EC99-455C-B3B8-FC9BE0095056}"/>
              </a:ext>
            </a:extLst>
          </p:cNvPr>
          <p:cNvSpPr>
            <a:spLocks noChangeShapeType="1"/>
          </p:cNvSpPr>
          <p:nvPr/>
        </p:nvSpPr>
        <p:spPr bwMode="auto">
          <a:xfrm flipH="1" flipV="1">
            <a:off x="4531519" y="4181431"/>
            <a:ext cx="42863" cy="1785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AU" sz="1350"/>
          </a:p>
        </p:txBody>
      </p:sp>
      <p:sp>
        <p:nvSpPr>
          <p:cNvPr id="45213" name="Line 157">
            <a:extLst>
              <a:ext uri="{FF2B5EF4-FFF2-40B4-BE49-F238E27FC236}">
                <a16:creationId xmlns:a16="http://schemas.microsoft.com/office/drawing/2014/main" id="{F0B5153F-1907-D1F0-DD03-FC60CF731316}"/>
              </a:ext>
            </a:extLst>
          </p:cNvPr>
          <p:cNvSpPr>
            <a:spLocks noChangeShapeType="1"/>
          </p:cNvSpPr>
          <p:nvPr/>
        </p:nvSpPr>
        <p:spPr bwMode="auto">
          <a:xfrm flipH="1" flipV="1">
            <a:off x="4464844" y="4156428"/>
            <a:ext cx="41672" cy="1666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AU" sz="1350"/>
          </a:p>
        </p:txBody>
      </p:sp>
      <p:sp>
        <p:nvSpPr>
          <p:cNvPr id="45214" name="Line 158">
            <a:extLst>
              <a:ext uri="{FF2B5EF4-FFF2-40B4-BE49-F238E27FC236}">
                <a16:creationId xmlns:a16="http://schemas.microsoft.com/office/drawing/2014/main" id="{D1960BA2-0C07-FF9B-F378-097CF84F46A4}"/>
              </a:ext>
            </a:extLst>
          </p:cNvPr>
          <p:cNvSpPr>
            <a:spLocks noChangeShapeType="1"/>
          </p:cNvSpPr>
          <p:nvPr/>
        </p:nvSpPr>
        <p:spPr bwMode="auto">
          <a:xfrm flipH="1" flipV="1">
            <a:off x="4396978" y="4121900"/>
            <a:ext cx="42863" cy="1666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AU" sz="1350"/>
          </a:p>
        </p:txBody>
      </p:sp>
      <p:sp>
        <p:nvSpPr>
          <p:cNvPr id="45215" name="Line 159">
            <a:extLst>
              <a:ext uri="{FF2B5EF4-FFF2-40B4-BE49-F238E27FC236}">
                <a16:creationId xmlns:a16="http://schemas.microsoft.com/office/drawing/2014/main" id="{CCC7A0EA-D96F-F8DB-8A82-DA7834B22B05}"/>
              </a:ext>
            </a:extLst>
          </p:cNvPr>
          <p:cNvSpPr>
            <a:spLocks noChangeShapeType="1"/>
          </p:cNvSpPr>
          <p:nvPr/>
        </p:nvSpPr>
        <p:spPr bwMode="auto">
          <a:xfrm flipH="1" flipV="1">
            <a:off x="4330303" y="4095706"/>
            <a:ext cx="41672" cy="1785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AU" sz="1350"/>
          </a:p>
        </p:txBody>
      </p:sp>
      <p:sp>
        <p:nvSpPr>
          <p:cNvPr id="45216" name="Line 160">
            <a:extLst>
              <a:ext uri="{FF2B5EF4-FFF2-40B4-BE49-F238E27FC236}">
                <a16:creationId xmlns:a16="http://schemas.microsoft.com/office/drawing/2014/main" id="{7F4F9D89-3E9A-D6F0-1B73-5D5BE8B2DC36}"/>
              </a:ext>
            </a:extLst>
          </p:cNvPr>
          <p:cNvSpPr>
            <a:spLocks noChangeShapeType="1"/>
          </p:cNvSpPr>
          <p:nvPr/>
        </p:nvSpPr>
        <p:spPr bwMode="auto">
          <a:xfrm flipH="1" flipV="1">
            <a:off x="4262437" y="4061178"/>
            <a:ext cx="42863" cy="2619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AU" sz="1350"/>
          </a:p>
        </p:txBody>
      </p:sp>
      <p:sp>
        <p:nvSpPr>
          <p:cNvPr id="45217" name="Line 161">
            <a:extLst>
              <a:ext uri="{FF2B5EF4-FFF2-40B4-BE49-F238E27FC236}">
                <a16:creationId xmlns:a16="http://schemas.microsoft.com/office/drawing/2014/main" id="{0B3C632E-D9A6-12CE-3F3F-8BFCD8C0F67E}"/>
              </a:ext>
            </a:extLst>
          </p:cNvPr>
          <p:cNvSpPr>
            <a:spLocks noChangeShapeType="1"/>
          </p:cNvSpPr>
          <p:nvPr/>
        </p:nvSpPr>
        <p:spPr bwMode="auto">
          <a:xfrm flipH="1" flipV="1">
            <a:off x="4195763" y="4036175"/>
            <a:ext cx="41672" cy="1666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AU" sz="1350"/>
          </a:p>
        </p:txBody>
      </p:sp>
      <p:sp>
        <p:nvSpPr>
          <p:cNvPr id="45218" name="Line 162">
            <a:extLst>
              <a:ext uri="{FF2B5EF4-FFF2-40B4-BE49-F238E27FC236}">
                <a16:creationId xmlns:a16="http://schemas.microsoft.com/office/drawing/2014/main" id="{EC80D9C6-1588-DF2E-0AC8-C7285BEF72B5}"/>
              </a:ext>
            </a:extLst>
          </p:cNvPr>
          <p:cNvSpPr>
            <a:spLocks noChangeShapeType="1"/>
          </p:cNvSpPr>
          <p:nvPr/>
        </p:nvSpPr>
        <p:spPr bwMode="auto">
          <a:xfrm flipH="1" flipV="1">
            <a:off x="4127897" y="4009981"/>
            <a:ext cx="41672" cy="1666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AU" sz="1350"/>
          </a:p>
        </p:txBody>
      </p:sp>
      <p:sp>
        <p:nvSpPr>
          <p:cNvPr id="45219" name="Line 163">
            <a:extLst>
              <a:ext uri="{FF2B5EF4-FFF2-40B4-BE49-F238E27FC236}">
                <a16:creationId xmlns:a16="http://schemas.microsoft.com/office/drawing/2014/main" id="{6C3C815F-94F2-3A02-6049-AFD467C30FC7}"/>
              </a:ext>
            </a:extLst>
          </p:cNvPr>
          <p:cNvSpPr>
            <a:spLocks noChangeShapeType="1"/>
          </p:cNvSpPr>
          <p:nvPr/>
        </p:nvSpPr>
        <p:spPr bwMode="auto">
          <a:xfrm flipH="1" flipV="1">
            <a:off x="4060031" y="3975453"/>
            <a:ext cx="42863" cy="1786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AU" sz="1350"/>
          </a:p>
        </p:txBody>
      </p:sp>
      <p:sp>
        <p:nvSpPr>
          <p:cNvPr id="45220" name="Line 164">
            <a:extLst>
              <a:ext uri="{FF2B5EF4-FFF2-40B4-BE49-F238E27FC236}">
                <a16:creationId xmlns:a16="http://schemas.microsoft.com/office/drawing/2014/main" id="{C757BE7F-0A6C-FB18-CDF6-F10B85E27B70}"/>
              </a:ext>
            </a:extLst>
          </p:cNvPr>
          <p:cNvSpPr>
            <a:spLocks noChangeShapeType="1"/>
          </p:cNvSpPr>
          <p:nvPr/>
        </p:nvSpPr>
        <p:spPr bwMode="auto">
          <a:xfrm flipH="1" flipV="1">
            <a:off x="3993357" y="3950450"/>
            <a:ext cx="41672" cy="1666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AU" sz="1350"/>
          </a:p>
        </p:txBody>
      </p:sp>
      <p:sp>
        <p:nvSpPr>
          <p:cNvPr id="45221" name="Line 165">
            <a:extLst>
              <a:ext uri="{FF2B5EF4-FFF2-40B4-BE49-F238E27FC236}">
                <a16:creationId xmlns:a16="http://schemas.microsoft.com/office/drawing/2014/main" id="{6C22A6ED-C4DB-F671-4890-8E4B77B05F28}"/>
              </a:ext>
            </a:extLst>
          </p:cNvPr>
          <p:cNvSpPr>
            <a:spLocks noChangeShapeType="1"/>
          </p:cNvSpPr>
          <p:nvPr/>
        </p:nvSpPr>
        <p:spPr bwMode="auto">
          <a:xfrm flipH="1" flipV="1">
            <a:off x="3925491" y="3924256"/>
            <a:ext cx="34528" cy="1666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AU" sz="1350"/>
          </a:p>
        </p:txBody>
      </p:sp>
      <p:sp>
        <p:nvSpPr>
          <p:cNvPr id="45222" name="Line 166">
            <a:extLst>
              <a:ext uri="{FF2B5EF4-FFF2-40B4-BE49-F238E27FC236}">
                <a16:creationId xmlns:a16="http://schemas.microsoft.com/office/drawing/2014/main" id="{06790BB0-0F28-343E-E3D2-E73F363AA85E}"/>
              </a:ext>
            </a:extLst>
          </p:cNvPr>
          <p:cNvSpPr>
            <a:spLocks noChangeShapeType="1"/>
          </p:cNvSpPr>
          <p:nvPr/>
        </p:nvSpPr>
        <p:spPr bwMode="auto">
          <a:xfrm flipH="1" flipV="1">
            <a:off x="3850482" y="3889728"/>
            <a:ext cx="41672" cy="1786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AU" sz="1350"/>
          </a:p>
        </p:txBody>
      </p:sp>
      <p:sp>
        <p:nvSpPr>
          <p:cNvPr id="45223" name="Line 167">
            <a:extLst>
              <a:ext uri="{FF2B5EF4-FFF2-40B4-BE49-F238E27FC236}">
                <a16:creationId xmlns:a16="http://schemas.microsoft.com/office/drawing/2014/main" id="{5E204F49-9296-3E5A-AFB6-9156961C47A1}"/>
              </a:ext>
            </a:extLst>
          </p:cNvPr>
          <p:cNvSpPr>
            <a:spLocks noChangeShapeType="1"/>
          </p:cNvSpPr>
          <p:nvPr/>
        </p:nvSpPr>
        <p:spPr bwMode="auto">
          <a:xfrm flipH="1" flipV="1">
            <a:off x="3782616" y="3863534"/>
            <a:ext cx="42863" cy="1786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AU" sz="1350"/>
          </a:p>
        </p:txBody>
      </p:sp>
      <p:sp>
        <p:nvSpPr>
          <p:cNvPr id="45224" name="Line 168">
            <a:extLst>
              <a:ext uri="{FF2B5EF4-FFF2-40B4-BE49-F238E27FC236}">
                <a16:creationId xmlns:a16="http://schemas.microsoft.com/office/drawing/2014/main" id="{00AA86E0-475F-1534-9176-D083DB0AA3EF}"/>
              </a:ext>
            </a:extLst>
          </p:cNvPr>
          <p:cNvSpPr>
            <a:spLocks noChangeShapeType="1"/>
          </p:cNvSpPr>
          <p:nvPr/>
        </p:nvSpPr>
        <p:spPr bwMode="auto">
          <a:xfrm flipH="1" flipV="1">
            <a:off x="3715941" y="3838531"/>
            <a:ext cx="41672" cy="1666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AU" sz="1350"/>
          </a:p>
        </p:txBody>
      </p:sp>
      <p:sp>
        <p:nvSpPr>
          <p:cNvPr id="45225" name="Line 169">
            <a:extLst>
              <a:ext uri="{FF2B5EF4-FFF2-40B4-BE49-F238E27FC236}">
                <a16:creationId xmlns:a16="http://schemas.microsoft.com/office/drawing/2014/main" id="{67847569-13ED-40D2-1BED-9505B6727D1B}"/>
              </a:ext>
            </a:extLst>
          </p:cNvPr>
          <p:cNvSpPr>
            <a:spLocks noChangeShapeType="1"/>
          </p:cNvSpPr>
          <p:nvPr/>
        </p:nvSpPr>
        <p:spPr bwMode="auto">
          <a:xfrm flipH="1" flipV="1">
            <a:off x="3648076" y="3804003"/>
            <a:ext cx="41672" cy="1666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AU" sz="1350"/>
          </a:p>
        </p:txBody>
      </p:sp>
      <p:sp>
        <p:nvSpPr>
          <p:cNvPr id="45226" name="Line 170">
            <a:extLst>
              <a:ext uri="{FF2B5EF4-FFF2-40B4-BE49-F238E27FC236}">
                <a16:creationId xmlns:a16="http://schemas.microsoft.com/office/drawing/2014/main" id="{D5006DF4-F2A0-B35F-2EA5-498C4F67C49F}"/>
              </a:ext>
            </a:extLst>
          </p:cNvPr>
          <p:cNvSpPr>
            <a:spLocks noChangeShapeType="1"/>
          </p:cNvSpPr>
          <p:nvPr/>
        </p:nvSpPr>
        <p:spPr bwMode="auto">
          <a:xfrm flipH="1" flipV="1">
            <a:off x="3580210" y="3777809"/>
            <a:ext cx="42863" cy="1786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AU" sz="1350"/>
          </a:p>
        </p:txBody>
      </p:sp>
      <p:sp>
        <p:nvSpPr>
          <p:cNvPr id="45227" name="Line 171">
            <a:extLst>
              <a:ext uri="{FF2B5EF4-FFF2-40B4-BE49-F238E27FC236}">
                <a16:creationId xmlns:a16="http://schemas.microsoft.com/office/drawing/2014/main" id="{C76E8ACF-12C1-AA18-6973-168E0E28279C}"/>
              </a:ext>
            </a:extLst>
          </p:cNvPr>
          <p:cNvSpPr>
            <a:spLocks noChangeShapeType="1"/>
          </p:cNvSpPr>
          <p:nvPr/>
        </p:nvSpPr>
        <p:spPr bwMode="auto">
          <a:xfrm flipH="1" flipV="1">
            <a:off x="3513535" y="3752806"/>
            <a:ext cx="41672" cy="1666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AU" sz="1350"/>
          </a:p>
        </p:txBody>
      </p:sp>
      <p:sp>
        <p:nvSpPr>
          <p:cNvPr id="45228" name="Line 172">
            <a:extLst>
              <a:ext uri="{FF2B5EF4-FFF2-40B4-BE49-F238E27FC236}">
                <a16:creationId xmlns:a16="http://schemas.microsoft.com/office/drawing/2014/main" id="{47E2DE36-4A11-DB85-F1F3-B66DCF320D6D}"/>
              </a:ext>
            </a:extLst>
          </p:cNvPr>
          <p:cNvSpPr>
            <a:spLocks noChangeShapeType="1"/>
          </p:cNvSpPr>
          <p:nvPr/>
        </p:nvSpPr>
        <p:spPr bwMode="auto">
          <a:xfrm flipH="1" flipV="1">
            <a:off x="3445669" y="3718278"/>
            <a:ext cx="42863" cy="1666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AU" sz="1350"/>
          </a:p>
        </p:txBody>
      </p:sp>
      <p:sp>
        <p:nvSpPr>
          <p:cNvPr id="45229" name="Line 173">
            <a:extLst>
              <a:ext uri="{FF2B5EF4-FFF2-40B4-BE49-F238E27FC236}">
                <a16:creationId xmlns:a16="http://schemas.microsoft.com/office/drawing/2014/main" id="{D53C0C5E-975D-1BEE-3719-356D0027D74E}"/>
              </a:ext>
            </a:extLst>
          </p:cNvPr>
          <p:cNvSpPr>
            <a:spLocks noChangeShapeType="1"/>
          </p:cNvSpPr>
          <p:nvPr/>
        </p:nvSpPr>
        <p:spPr bwMode="auto">
          <a:xfrm flipH="1" flipV="1">
            <a:off x="3378994" y="3692084"/>
            <a:ext cx="41672" cy="1786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AU" sz="1350"/>
          </a:p>
        </p:txBody>
      </p:sp>
      <p:sp>
        <p:nvSpPr>
          <p:cNvPr id="45230" name="Line 174">
            <a:extLst>
              <a:ext uri="{FF2B5EF4-FFF2-40B4-BE49-F238E27FC236}">
                <a16:creationId xmlns:a16="http://schemas.microsoft.com/office/drawing/2014/main" id="{196E2CAF-FA06-5AB1-1E14-C8F5F7176839}"/>
              </a:ext>
            </a:extLst>
          </p:cNvPr>
          <p:cNvSpPr>
            <a:spLocks noChangeShapeType="1"/>
          </p:cNvSpPr>
          <p:nvPr/>
        </p:nvSpPr>
        <p:spPr bwMode="auto">
          <a:xfrm flipH="1" flipV="1">
            <a:off x="3311128" y="3667081"/>
            <a:ext cx="42863" cy="1666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AU" sz="1350"/>
          </a:p>
        </p:txBody>
      </p:sp>
      <p:sp>
        <p:nvSpPr>
          <p:cNvPr id="45231" name="Line 175">
            <a:extLst>
              <a:ext uri="{FF2B5EF4-FFF2-40B4-BE49-F238E27FC236}">
                <a16:creationId xmlns:a16="http://schemas.microsoft.com/office/drawing/2014/main" id="{E208A4DB-5AC2-3AEE-F208-F697D44B6028}"/>
              </a:ext>
            </a:extLst>
          </p:cNvPr>
          <p:cNvSpPr>
            <a:spLocks noChangeShapeType="1"/>
          </p:cNvSpPr>
          <p:nvPr/>
        </p:nvSpPr>
        <p:spPr bwMode="auto">
          <a:xfrm flipH="1" flipV="1">
            <a:off x="3244453" y="3632553"/>
            <a:ext cx="41672" cy="1666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AU" sz="1350"/>
          </a:p>
        </p:txBody>
      </p:sp>
      <p:sp>
        <p:nvSpPr>
          <p:cNvPr id="45232" name="Line 176">
            <a:extLst>
              <a:ext uri="{FF2B5EF4-FFF2-40B4-BE49-F238E27FC236}">
                <a16:creationId xmlns:a16="http://schemas.microsoft.com/office/drawing/2014/main" id="{C23B281D-38E0-D2FB-C0F7-E4A9A42CC4DF}"/>
              </a:ext>
            </a:extLst>
          </p:cNvPr>
          <p:cNvSpPr>
            <a:spLocks noChangeShapeType="1"/>
          </p:cNvSpPr>
          <p:nvPr/>
        </p:nvSpPr>
        <p:spPr bwMode="auto">
          <a:xfrm flipH="1" flipV="1">
            <a:off x="3176588" y="3606359"/>
            <a:ext cx="41672" cy="1786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AU" sz="1350"/>
          </a:p>
        </p:txBody>
      </p:sp>
      <p:sp>
        <p:nvSpPr>
          <p:cNvPr id="45233" name="Line 177">
            <a:extLst>
              <a:ext uri="{FF2B5EF4-FFF2-40B4-BE49-F238E27FC236}">
                <a16:creationId xmlns:a16="http://schemas.microsoft.com/office/drawing/2014/main" id="{C2B74F3A-D0F8-DC1F-57B3-35590A0C1B83}"/>
              </a:ext>
            </a:extLst>
          </p:cNvPr>
          <p:cNvSpPr>
            <a:spLocks noChangeShapeType="1"/>
          </p:cNvSpPr>
          <p:nvPr/>
        </p:nvSpPr>
        <p:spPr bwMode="auto">
          <a:xfrm flipH="1" flipV="1">
            <a:off x="3109912" y="3581356"/>
            <a:ext cx="33338" cy="1666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AU" sz="1350"/>
          </a:p>
        </p:txBody>
      </p:sp>
      <p:sp>
        <p:nvSpPr>
          <p:cNvPr id="45234" name="Line 178">
            <a:extLst>
              <a:ext uri="{FF2B5EF4-FFF2-40B4-BE49-F238E27FC236}">
                <a16:creationId xmlns:a16="http://schemas.microsoft.com/office/drawing/2014/main" id="{73B4DBB8-D878-C4E0-710D-E40371A3DF8D}"/>
              </a:ext>
            </a:extLst>
          </p:cNvPr>
          <p:cNvSpPr>
            <a:spLocks noChangeShapeType="1"/>
          </p:cNvSpPr>
          <p:nvPr/>
        </p:nvSpPr>
        <p:spPr bwMode="auto">
          <a:xfrm flipH="1" flipV="1">
            <a:off x="3033713" y="3546828"/>
            <a:ext cx="41672" cy="1666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AU" sz="1350"/>
          </a:p>
        </p:txBody>
      </p:sp>
      <p:sp>
        <p:nvSpPr>
          <p:cNvPr id="45235" name="Line 179">
            <a:extLst>
              <a:ext uri="{FF2B5EF4-FFF2-40B4-BE49-F238E27FC236}">
                <a16:creationId xmlns:a16="http://schemas.microsoft.com/office/drawing/2014/main" id="{40451DA2-1CB7-C491-4DC8-DCFB54DC0CB0}"/>
              </a:ext>
            </a:extLst>
          </p:cNvPr>
          <p:cNvSpPr>
            <a:spLocks noChangeShapeType="1"/>
          </p:cNvSpPr>
          <p:nvPr/>
        </p:nvSpPr>
        <p:spPr bwMode="auto">
          <a:xfrm flipH="1" flipV="1">
            <a:off x="2965847" y="3520634"/>
            <a:ext cx="42863" cy="1786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AU" sz="1350"/>
          </a:p>
        </p:txBody>
      </p:sp>
      <p:sp>
        <p:nvSpPr>
          <p:cNvPr id="45236" name="Line 180">
            <a:extLst>
              <a:ext uri="{FF2B5EF4-FFF2-40B4-BE49-F238E27FC236}">
                <a16:creationId xmlns:a16="http://schemas.microsoft.com/office/drawing/2014/main" id="{AB9A3294-D33D-4099-7A52-0D938D69012C}"/>
              </a:ext>
            </a:extLst>
          </p:cNvPr>
          <p:cNvSpPr>
            <a:spLocks noChangeShapeType="1"/>
          </p:cNvSpPr>
          <p:nvPr/>
        </p:nvSpPr>
        <p:spPr bwMode="auto">
          <a:xfrm flipH="1" flipV="1">
            <a:off x="2899172" y="3495631"/>
            <a:ext cx="41672" cy="1666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AU" sz="1350"/>
          </a:p>
        </p:txBody>
      </p:sp>
      <p:sp>
        <p:nvSpPr>
          <p:cNvPr id="45237" name="Line 181">
            <a:extLst>
              <a:ext uri="{FF2B5EF4-FFF2-40B4-BE49-F238E27FC236}">
                <a16:creationId xmlns:a16="http://schemas.microsoft.com/office/drawing/2014/main" id="{FCCE45CE-73C8-EA8D-B060-07536130655E}"/>
              </a:ext>
            </a:extLst>
          </p:cNvPr>
          <p:cNvSpPr>
            <a:spLocks noChangeShapeType="1"/>
          </p:cNvSpPr>
          <p:nvPr/>
        </p:nvSpPr>
        <p:spPr bwMode="auto">
          <a:xfrm flipH="1" flipV="1">
            <a:off x="2831306" y="3461103"/>
            <a:ext cx="42863" cy="1666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AU" sz="1350"/>
          </a:p>
        </p:txBody>
      </p:sp>
      <p:sp>
        <p:nvSpPr>
          <p:cNvPr id="45238" name="Line 182">
            <a:extLst>
              <a:ext uri="{FF2B5EF4-FFF2-40B4-BE49-F238E27FC236}">
                <a16:creationId xmlns:a16="http://schemas.microsoft.com/office/drawing/2014/main" id="{EB1A12A0-1BA2-CECA-2476-D94DAEC31FE5}"/>
              </a:ext>
            </a:extLst>
          </p:cNvPr>
          <p:cNvSpPr>
            <a:spLocks noChangeShapeType="1"/>
          </p:cNvSpPr>
          <p:nvPr/>
        </p:nvSpPr>
        <p:spPr bwMode="auto">
          <a:xfrm flipH="1" flipV="1">
            <a:off x="2764632" y="3434909"/>
            <a:ext cx="41672" cy="1666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AU" sz="1350"/>
          </a:p>
        </p:txBody>
      </p:sp>
      <p:sp>
        <p:nvSpPr>
          <p:cNvPr id="45239" name="Line 183">
            <a:extLst>
              <a:ext uri="{FF2B5EF4-FFF2-40B4-BE49-F238E27FC236}">
                <a16:creationId xmlns:a16="http://schemas.microsoft.com/office/drawing/2014/main" id="{F92D9315-9C24-F919-4B5B-40E7BD035937}"/>
              </a:ext>
            </a:extLst>
          </p:cNvPr>
          <p:cNvSpPr>
            <a:spLocks noChangeShapeType="1"/>
          </p:cNvSpPr>
          <p:nvPr/>
        </p:nvSpPr>
        <p:spPr bwMode="auto">
          <a:xfrm flipH="1" flipV="1">
            <a:off x="2696766" y="3400381"/>
            <a:ext cx="41672" cy="1785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AU" sz="1350"/>
          </a:p>
        </p:txBody>
      </p:sp>
      <p:sp>
        <p:nvSpPr>
          <p:cNvPr id="45240" name="Line 184">
            <a:extLst>
              <a:ext uri="{FF2B5EF4-FFF2-40B4-BE49-F238E27FC236}">
                <a16:creationId xmlns:a16="http://schemas.microsoft.com/office/drawing/2014/main" id="{3794D93D-0BF2-6784-BE96-B07431506892}"/>
              </a:ext>
            </a:extLst>
          </p:cNvPr>
          <p:cNvSpPr>
            <a:spLocks noChangeShapeType="1"/>
          </p:cNvSpPr>
          <p:nvPr/>
        </p:nvSpPr>
        <p:spPr bwMode="auto">
          <a:xfrm flipH="1" flipV="1">
            <a:off x="2630091" y="3375378"/>
            <a:ext cx="41672" cy="1666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AU" sz="1350"/>
          </a:p>
        </p:txBody>
      </p:sp>
      <p:sp>
        <p:nvSpPr>
          <p:cNvPr id="45241" name="Line 185">
            <a:extLst>
              <a:ext uri="{FF2B5EF4-FFF2-40B4-BE49-F238E27FC236}">
                <a16:creationId xmlns:a16="http://schemas.microsoft.com/office/drawing/2014/main" id="{175C3DEC-41F1-B6EE-C9CA-438A380C2327}"/>
              </a:ext>
            </a:extLst>
          </p:cNvPr>
          <p:cNvSpPr>
            <a:spLocks noChangeShapeType="1"/>
          </p:cNvSpPr>
          <p:nvPr/>
        </p:nvSpPr>
        <p:spPr bwMode="auto">
          <a:xfrm flipH="1" flipV="1">
            <a:off x="2562226" y="3349184"/>
            <a:ext cx="41672" cy="1666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AU" sz="1350"/>
          </a:p>
        </p:txBody>
      </p:sp>
      <p:sp>
        <p:nvSpPr>
          <p:cNvPr id="45242" name="Line 186">
            <a:extLst>
              <a:ext uri="{FF2B5EF4-FFF2-40B4-BE49-F238E27FC236}">
                <a16:creationId xmlns:a16="http://schemas.microsoft.com/office/drawing/2014/main" id="{BC380FEF-4DC1-7F57-F804-18606FA7E67E}"/>
              </a:ext>
            </a:extLst>
          </p:cNvPr>
          <p:cNvSpPr>
            <a:spLocks noChangeShapeType="1"/>
          </p:cNvSpPr>
          <p:nvPr/>
        </p:nvSpPr>
        <p:spPr bwMode="auto">
          <a:xfrm flipH="1" flipV="1">
            <a:off x="2494360" y="3314656"/>
            <a:ext cx="42863" cy="1785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AU" sz="1350"/>
          </a:p>
        </p:txBody>
      </p:sp>
      <p:sp>
        <p:nvSpPr>
          <p:cNvPr id="45243" name="Line 187">
            <a:extLst>
              <a:ext uri="{FF2B5EF4-FFF2-40B4-BE49-F238E27FC236}">
                <a16:creationId xmlns:a16="http://schemas.microsoft.com/office/drawing/2014/main" id="{2F5B3F0E-310E-BB77-7AA8-F2A49888CAFA}"/>
              </a:ext>
            </a:extLst>
          </p:cNvPr>
          <p:cNvSpPr>
            <a:spLocks noChangeShapeType="1"/>
          </p:cNvSpPr>
          <p:nvPr/>
        </p:nvSpPr>
        <p:spPr bwMode="auto">
          <a:xfrm flipH="1" flipV="1">
            <a:off x="2427685" y="3289653"/>
            <a:ext cx="41672" cy="1666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AU" sz="1350">
              <a:solidFill>
                <a:schemeClr val="bg1"/>
              </a:solidFill>
            </a:endParaRPr>
          </a:p>
        </p:txBody>
      </p:sp>
      <p:sp>
        <p:nvSpPr>
          <p:cNvPr id="45244" name="Line 188">
            <a:extLst>
              <a:ext uri="{FF2B5EF4-FFF2-40B4-BE49-F238E27FC236}">
                <a16:creationId xmlns:a16="http://schemas.microsoft.com/office/drawing/2014/main" id="{3CAD31CA-B72E-D0F7-AF4A-0FC4F2BAEC8D}"/>
              </a:ext>
            </a:extLst>
          </p:cNvPr>
          <p:cNvSpPr>
            <a:spLocks noChangeShapeType="1"/>
          </p:cNvSpPr>
          <p:nvPr/>
        </p:nvSpPr>
        <p:spPr bwMode="auto">
          <a:xfrm flipH="1" flipV="1">
            <a:off x="2359819" y="3263459"/>
            <a:ext cx="34529" cy="1666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AU" sz="1350">
              <a:solidFill>
                <a:schemeClr val="bg1"/>
              </a:solidFill>
            </a:endParaRPr>
          </a:p>
        </p:txBody>
      </p:sp>
      <p:sp>
        <p:nvSpPr>
          <p:cNvPr id="45245" name="Line 189">
            <a:extLst>
              <a:ext uri="{FF2B5EF4-FFF2-40B4-BE49-F238E27FC236}">
                <a16:creationId xmlns:a16="http://schemas.microsoft.com/office/drawing/2014/main" id="{23DB8EA9-3634-60C4-06EE-FBF60992C6A0}"/>
              </a:ext>
            </a:extLst>
          </p:cNvPr>
          <p:cNvSpPr>
            <a:spLocks noChangeShapeType="1"/>
          </p:cNvSpPr>
          <p:nvPr/>
        </p:nvSpPr>
        <p:spPr bwMode="auto">
          <a:xfrm flipH="1" flipV="1">
            <a:off x="2301479" y="3237265"/>
            <a:ext cx="25003" cy="833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AU" sz="1350">
              <a:solidFill>
                <a:schemeClr val="bg1"/>
              </a:solidFill>
            </a:endParaRPr>
          </a:p>
        </p:txBody>
      </p:sp>
      <p:sp>
        <p:nvSpPr>
          <p:cNvPr id="45246" name="Line 190">
            <a:extLst>
              <a:ext uri="{FF2B5EF4-FFF2-40B4-BE49-F238E27FC236}">
                <a16:creationId xmlns:a16="http://schemas.microsoft.com/office/drawing/2014/main" id="{EAA16AB8-7263-FA97-6453-62C15C143C16}"/>
              </a:ext>
            </a:extLst>
          </p:cNvPr>
          <p:cNvSpPr>
            <a:spLocks noChangeShapeType="1"/>
          </p:cNvSpPr>
          <p:nvPr/>
        </p:nvSpPr>
        <p:spPr bwMode="auto">
          <a:xfrm>
            <a:off x="4152900" y="2009732"/>
            <a:ext cx="614363" cy="1039415"/>
          </a:xfrm>
          <a:prstGeom prst="line">
            <a:avLst/>
          </a:prstGeom>
          <a:noFill/>
          <a:ln w="33338">
            <a:solidFill>
              <a:srgbClr val="FF0000"/>
            </a:solidFill>
            <a:round/>
            <a:headEnd/>
            <a:tailEnd/>
          </a:ln>
          <a:extLst>
            <a:ext uri="{909E8E84-426E-40DD-AFC4-6F175D3DCCD1}">
              <a14:hiddenFill xmlns:a14="http://schemas.microsoft.com/office/drawing/2010/main">
                <a:noFill/>
              </a14:hiddenFill>
            </a:ext>
          </a:extLst>
        </p:spPr>
        <p:txBody>
          <a:bodyPr/>
          <a:lstStyle/>
          <a:p>
            <a:endParaRPr lang="en-AU" sz="1350"/>
          </a:p>
        </p:txBody>
      </p:sp>
      <p:sp>
        <p:nvSpPr>
          <p:cNvPr id="45247" name="Line 191">
            <a:extLst>
              <a:ext uri="{FF2B5EF4-FFF2-40B4-BE49-F238E27FC236}">
                <a16:creationId xmlns:a16="http://schemas.microsoft.com/office/drawing/2014/main" id="{452B2DCD-2917-BCD8-4F37-9B70DD68194B}"/>
              </a:ext>
            </a:extLst>
          </p:cNvPr>
          <p:cNvSpPr>
            <a:spLocks noChangeShapeType="1"/>
          </p:cNvSpPr>
          <p:nvPr/>
        </p:nvSpPr>
        <p:spPr bwMode="auto">
          <a:xfrm flipV="1">
            <a:off x="4152900" y="2009732"/>
            <a:ext cx="1191" cy="1107281"/>
          </a:xfrm>
          <a:prstGeom prst="line">
            <a:avLst/>
          </a:prstGeom>
          <a:noFill/>
          <a:ln w="33338">
            <a:solidFill>
              <a:srgbClr val="FF0000"/>
            </a:solidFill>
            <a:round/>
            <a:headEnd/>
            <a:tailEnd/>
          </a:ln>
          <a:extLst>
            <a:ext uri="{909E8E84-426E-40DD-AFC4-6F175D3DCCD1}">
              <a14:hiddenFill xmlns:a14="http://schemas.microsoft.com/office/drawing/2010/main">
                <a:noFill/>
              </a14:hiddenFill>
            </a:ext>
          </a:extLst>
        </p:spPr>
        <p:txBody>
          <a:bodyPr/>
          <a:lstStyle/>
          <a:p>
            <a:endParaRPr lang="en-AU" sz="1350"/>
          </a:p>
        </p:txBody>
      </p:sp>
      <p:sp>
        <p:nvSpPr>
          <p:cNvPr id="45248" name="Line 192">
            <a:extLst>
              <a:ext uri="{FF2B5EF4-FFF2-40B4-BE49-F238E27FC236}">
                <a16:creationId xmlns:a16="http://schemas.microsoft.com/office/drawing/2014/main" id="{1F323650-EDEE-F0B9-5C35-0F39863CF30D}"/>
              </a:ext>
            </a:extLst>
          </p:cNvPr>
          <p:cNvSpPr>
            <a:spLocks noChangeShapeType="1"/>
          </p:cNvSpPr>
          <p:nvPr/>
        </p:nvSpPr>
        <p:spPr bwMode="auto">
          <a:xfrm>
            <a:off x="4767263" y="3049147"/>
            <a:ext cx="522685" cy="660797"/>
          </a:xfrm>
          <a:prstGeom prst="line">
            <a:avLst/>
          </a:prstGeom>
          <a:noFill/>
          <a:ln w="33338">
            <a:solidFill>
              <a:srgbClr val="FF0000"/>
            </a:solidFill>
            <a:round/>
            <a:headEnd/>
            <a:tailEnd/>
          </a:ln>
          <a:extLst>
            <a:ext uri="{909E8E84-426E-40DD-AFC4-6F175D3DCCD1}">
              <a14:hiddenFill xmlns:a14="http://schemas.microsoft.com/office/drawing/2010/main">
                <a:noFill/>
              </a14:hiddenFill>
            </a:ext>
          </a:extLst>
        </p:spPr>
        <p:txBody>
          <a:bodyPr/>
          <a:lstStyle/>
          <a:p>
            <a:endParaRPr lang="en-AU" sz="1350"/>
          </a:p>
        </p:txBody>
      </p:sp>
      <p:sp>
        <p:nvSpPr>
          <p:cNvPr id="45249" name="Line 193">
            <a:extLst>
              <a:ext uri="{FF2B5EF4-FFF2-40B4-BE49-F238E27FC236}">
                <a16:creationId xmlns:a16="http://schemas.microsoft.com/office/drawing/2014/main" id="{CE8181AB-D8AF-1307-FD84-B1F471129BD2}"/>
              </a:ext>
            </a:extLst>
          </p:cNvPr>
          <p:cNvSpPr>
            <a:spLocks noChangeShapeType="1"/>
          </p:cNvSpPr>
          <p:nvPr/>
        </p:nvSpPr>
        <p:spPr bwMode="auto">
          <a:xfrm flipV="1">
            <a:off x="4767263" y="3049146"/>
            <a:ext cx="1191" cy="334566"/>
          </a:xfrm>
          <a:prstGeom prst="line">
            <a:avLst/>
          </a:prstGeom>
          <a:noFill/>
          <a:ln w="33338">
            <a:solidFill>
              <a:srgbClr val="FF0000"/>
            </a:solidFill>
            <a:round/>
            <a:headEnd/>
            <a:tailEnd/>
          </a:ln>
          <a:extLst>
            <a:ext uri="{909E8E84-426E-40DD-AFC4-6F175D3DCCD1}">
              <a14:hiddenFill xmlns:a14="http://schemas.microsoft.com/office/drawing/2010/main">
                <a:noFill/>
              </a14:hiddenFill>
            </a:ext>
          </a:extLst>
        </p:spPr>
        <p:txBody>
          <a:bodyPr/>
          <a:lstStyle/>
          <a:p>
            <a:endParaRPr lang="en-AU" sz="1350"/>
          </a:p>
        </p:txBody>
      </p:sp>
      <p:sp>
        <p:nvSpPr>
          <p:cNvPr id="45250" name="Line 194">
            <a:extLst>
              <a:ext uri="{FF2B5EF4-FFF2-40B4-BE49-F238E27FC236}">
                <a16:creationId xmlns:a16="http://schemas.microsoft.com/office/drawing/2014/main" id="{02598CD5-C063-65DC-3DDE-32C9E9E17528}"/>
              </a:ext>
            </a:extLst>
          </p:cNvPr>
          <p:cNvSpPr>
            <a:spLocks noChangeShapeType="1"/>
          </p:cNvSpPr>
          <p:nvPr/>
        </p:nvSpPr>
        <p:spPr bwMode="auto">
          <a:xfrm flipV="1">
            <a:off x="2595563" y="773862"/>
            <a:ext cx="1191" cy="1879997"/>
          </a:xfrm>
          <a:prstGeom prst="line">
            <a:avLst/>
          </a:prstGeom>
          <a:noFill/>
          <a:ln w="33338">
            <a:solidFill>
              <a:srgbClr val="FF0000"/>
            </a:solidFill>
            <a:round/>
            <a:headEnd/>
            <a:tailEnd/>
          </a:ln>
          <a:extLst>
            <a:ext uri="{909E8E84-426E-40DD-AFC4-6F175D3DCCD1}">
              <a14:hiddenFill xmlns:a14="http://schemas.microsoft.com/office/drawing/2010/main">
                <a:noFill/>
              </a14:hiddenFill>
            </a:ext>
          </a:extLst>
        </p:spPr>
        <p:txBody>
          <a:bodyPr/>
          <a:lstStyle/>
          <a:p>
            <a:endParaRPr lang="en-AU" sz="1350"/>
          </a:p>
        </p:txBody>
      </p:sp>
      <p:sp>
        <p:nvSpPr>
          <p:cNvPr id="45251" name="Line 195">
            <a:extLst>
              <a:ext uri="{FF2B5EF4-FFF2-40B4-BE49-F238E27FC236}">
                <a16:creationId xmlns:a16="http://schemas.microsoft.com/office/drawing/2014/main" id="{BF28AE87-C8D8-52C3-F7D2-C6854114F53D}"/>
              </a:ext>
            </a:extLst>
          </p:cNvPr>
          <p:cNvSpPr>
            <a:spLocks noChangeShapeType="1"/>
          </p:cNvSpPr>
          <p:nvPr/>
        </p:nvSpPr>
        <p:spPr bwMode="auto">
          <a:xfrm>
            <a:off x="3875485" y="1315597"/>
            <a:ext cx="277415" cy="694135"/>
          </a:xfrm>
          <a:prstGeom prst="line">
            <a:avLst/>
          </a:prstGeom>
          <a:noFill/>
          <a:ln w="33338">
            <a:solidFill>
              <a:srgbClr val="FF0000"/>
            </a:solidFill>
            <a:round/>
            <a:headEnd/>
            <a:tailEnd/>
          </a:ln>
          <a:extLst>
            <a:ext uri="{909E8E84-426E-40DD-AFC4-6F175D3DCCD1}">
              <a14:hiddenFill xmlns:a14="http://schemas.microsoft.com/office/drawing/2010/main">
                <a:noFill/>
              </a14:hiddenFill>
            </a:ext>
          </a:extLst>
        </p:spPr>
        <p:txBody>
          <a:bodyPr/>
          <a:lstStyle/>
          <a:p>
            <a:endParaRPr lang="en-AU" sz="1350"/>
          </a:p>
        </p:txBody>
      </p:sp>
      <p:sp>
        <p:nvSpPr>
          <p:cNvPr id="45252" name="Line 196">
            <a:extLst>
              <a:ext uri="{FF2B5EF4-FFF2-40B4-BE49-F238E27FC236}">
                <a16:creationId xmlns:a16="http://schemas.microsoft.com/office/drawing/2014/main" id="{8A25AE1F-425B-1095-5605-EAF6BF19C148}"/>
              </a:ext>
            </a:extLst>
          </p:cNvPr>
          <p:cNvSpPr>
            <a:spLocks noChangeShapeType="1"/>
          </p:cNvSpPr>
          <p:nvPr/>
        </p:nvSpPr>
        <p:spPr bwMode="auto">
          <a:xfrm flipV="1">
            <a:off x="3521869" y="1169150"/>
            <a:ext cx="1191" cy="1879997"/>
          </a:xfrm>
          <a:prstGeom prst="line">
            <a:avLst/>
          </a:prstGeom>
          <a:noFill/>
          <a:ln w="33338">
            <a:solidFill>
              <a:srgbClr val="FF0000"/>
            </a:solidFill>
            <a:round/>
            <a:headEnd/>
            <a:tailEnd/>
          </a:ln>
          <a:extLst>
            <a:ext uri="{909E8E84-426E-40DD-AFC4-6F175D3DCCD1}">
              <a14:hiddenFill xmlns:a14="http://schemas.microsoft.com/office/drawing/2010/main">
                <a:noFill/>
              </a14:hiddenFill>
            </a:ext>
          </a:extLst>
        </p:spPr>
        <p:txBody>
          <a:bodyPr/>
          <a:lstStyle/>
          <a:p>
            <a:endParaRPr lang="en-AU" sz="1350"/>
          </a:p>
        </p:txBody>
      </p:sp>
      <p:sp>
        <p:nvSpPr>
          <p:cNvPr id="45253" name="Freeform 197">
            <a:extLst>
              <a:ext uri="{FF2B5EF4-FFF2-40B4-BE49-F238E27FC236}">
                <a16:creationId xmlns:a16="http://schemas.microsoft.com/office/drawing/2014/main" id="{732CA844-F42A-877A-52AB-88FBB25FBBEF}"/>
              </a:ext>
            </a:extLst>
          </p:cNvPr>
          <p:cNvSpPr>
            <a:spLocks/>
          </p:cNvSpPr>
          <p:nvPr/>
        </p:nvSpPr>
        <p:spPr bwMode="auto">
          <a:xfrm>
            <a:off x="3606404" y="3117013"/>
            <a:ext cx="2819400" cy="1553765"/>
          </a:xfrm>
          <a:custGeom>
            <a:avLst/>
            <a:gdLst>
              <a:gd name="T0" fmla="*/ 0 w 335"/>
              <a:gd name="T1" fmla="*/ 0 h 181"/>
              <a:gd name="T2" fmla="*/ 2147483647 w 335"/>
              <a:gd name="T3" fmla="*/ 0 h 181"/>
              <a:gd name="T4" fmla="*/ 2147483647 w 335"/>
              <a:gd name="T5" fmla="*/ 2147483647 h 181"/>
              <a:gd name="T6" fmla="*/ 2147483647 w 335"/>
              <a:gd name="T7" fmla="*/ 2147483647 h 181"/>
              <a:gd name="T8" fmla="*/ 2147483647 w 335"/>
              <a:gd name="T9" fmla="*/ 2147483647 h 181"/>
              <a:gd name="T10" fmla="*/ 0 60000 65536"/>
              <a:gd name="T11" fmla="*/ 0 60000 65536"/>
              <a:gd name="T12" fmla="*/ 0 60000 65536"/>
              <a:gd name="T13" fmla="*/ 0 60000 65536"/>
              <a:gd name="T14" fmla="*/ 0 60000 65536"/>
              <a:gd name="T15" fmla="*/ 0 w 335"/>
              <a:gd name="T16" fmla="*/ 0 h 181"/>
              <a:gd name="T17" fmla="*/ 335 w 335"/>
              <a:gd name="T18" fmla="*/ 181 h 181"/>
            </a:gdLst>
            <a:ahLst/>
            <a:cxnLst>
              <a:cxn ang="T10">
                <a:pos x="T0" y="T1"/>
              </a:cxn>
              <a:cxn ang="T11">
                <a:pos x="T2" y="T3"/>
              </a:cxn>
              <a:cxn ang="T12">
                <a:pos x="T4" y="T5"/>
              </a:cxn>
              <a:cxn ang="T13">
                <a:pos x="T6" y="T7"/>
              </a:cxn>
              <a:cxn ang="T14">
                <a:pos x="T8" y="T9"/>
              </a:cxn>
            </a:cxnLst>
            <a:rect l="T15" t="T16" r="T17" b="T18"/>
            <a:pathLst>
              <a:path w="335" h="181">
                <a:moveTo>
                  <a:pt x="0" y="0"/>
                </a:moveTo>
                <a:lnTo>
                  <a:pt x="65" y="0"/>
                </a:lnTo>
                <a:lnTo>
                  <a:pt x="138" y="31"/>
                </a:lnTo>
                <a:lnTo>
                  <a:pt x="200" y="69"/>
                </a:lnTo>
                <a:lnTo>
                  <a:pt x="335" y="181"/>
                </a:lnTo>
              </a:path>
            </a:pathLst>
          </a:custGeom>
          <a:noFill/>
          <a:ln w="33338">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solidFill>
                <a:schemeClr val="bg1"/>
              </a:solidFill>
            </a:endParaRPr>
          </a:p>
        </p:txBody>
      </p:sp>
      <p:sp>
        <p:nvSpPr>
          <p:cNvPr id="45254" name="Line 198">
            <a:extLst>
              <a:ext uri="{FF2B5EF4-FFF2-40B4-BE49-F238E27FC236}">
                <a16:creationId xmlns:a16="http://schemas.microsoft.com/office/drawing/2014/main" id="{769C1BDA-B441-54B7-AA19-E52C87C3095B}"/>
              </a:ext>
            </a:extLst>
          </p:cNvPr>
          <p:cNvSpPr>
            <a:spLocks noChangeShapeType="1"/>
          </p:cNvSpPr>
          <p:nvPr/>
        </p:nvSpPr>
        <p:spPr bwMode="auto">
          <a:xfrm flipV="1">
            <a:off x="3606404" y="3117012"/>
            <a:ext cx="1190" cy="670322"/>
          </a:xfrm>
          <a:prstGeom prst="line">
            <a:avLst/>
          </a:prstGeom>
          <a:noFill/>
          <a:ln w="33338">
            <a:solidFill>
              <a:srgbClr val="FF0000"/>
            </a:solidFill>
            <a:round/>
            <a:headEnd/>
            <a:tailEnd/>
          </a:ln>
          <a:extLst>
            <a:ext uri="{909E8E84-426E-40DD-AFC4-6F175D3DCCD1}">
              <a14:hiddenFill xmlns:a14="http://schemas.microsoft.com/office/drawing/2010/main">
                <a:noFill/>
              </a14:hiddenFill>
            </a:ext>
          </a:extLst>
        </p:spPr>
        <p:txBody>
          <a:bodyPr/>
          <a:lstStyle/>
          <a:p>
            <a:endParaRPr lang="en-AU" sz="1350"/>
          </a:p>
        </p:txBody>
      </p:sp>
      <p:sp>
        <p:nvSpPr>
          <p:cNvPr id="45255" name="Freeform 199">
            <a:extLst>
              <a:ext uri="{FF2B5EF4-FFF2-40B4-BE49-F238E27FC236}">
                <a16:creationId xmlns:a16="http://schemas.microsoft.com/office/drawing/2014/main" id="{19186C3B-06D5-6CA1-09B8-88A7E2B22A58}"/>
              </a:ext>
            </a:extLst>
          </p:cNvPr>
          <p:cNvSpPr>
            <a:spLocks/>
          </p:cNvSpPr>
          <p:nvPr/>
        </p:nvSpPr>
        <p:spPr bwMode="auto">
          <a:xfrm>
            <a:off x="2301479" y="2594328"/>
            <a:ext cx="1304925" cy="522685"/>
          </a:xfrm>
          <a:custGeom>
            <a:avLst/>
            <a:gdLst>
              <a:gd name="T0" fmla="*/ 0 w 155"/>
              <a:gd name="T1" fmla="*/ 0 h 61"/>
              <a:gd name="T2" fmla="*/ 2147483647 w 155"/>
              <a:gd name="T3" fmla="*/ 2147483647 h 61"/>
              <a:gd name="T4" fmla="*/ 2147483647 w 155"/>
              <a:gd name="T5" fmla="*/ 2147483647 h 61"/>
              <a:gd name="T6" fmla="*/ 2147483647 w 155"/>
              <a:gd name="T7" fmla="*/ 2147483647 h 61"/>
              <a:gd name="T8" fmla="*/ 0 60000 65536"/>
              <a:gd name="T9" fmla="*/ 0 60000 65536"/>
              <a:gd name="T10" fmla="*/ 0 60000 65536"/>
              <a:gd name="T11" fmla="*/ 0 60000 65536"/>
              <a:gd name="T12" fmla="*/ 0 w 155"/>
              <a:gd name="T13" fmla="*/ 0 h 61"/>
              <a:gd name="T14" fmla="*/ 155 w 155"/>
              <a:gd name="T15" fmla="*/ 61 h 61"/>
            </a:gdLst>
            <a:ahLst/>
            <a:cxnLst>
              <a:cxn ang="T8">
                <a:pos x="T0" y="T1"/>
              </a:cxn>
              <a:cxn ang="T9">
                <a:pos x="T2" y="T3"/>
              </a:cxn>
              <a:cxn ang="T10">
                <a:pos x="T4" y="T5"/>
              </a:cxn>
              <a:cxn ang="T11">
                <a:pos x="T6" y="T7"/>
              </a:cxn>
            </a:cxnLst>
            <a:rect l="T12" t="T13" r="T14" b="T15"/>
            <a:pathLst>
              <a:path w="155" h="61">
                <a:moveTo>
                  <a:pt x="0" y="0"/>
                </a:moveTo>
                <a:lnTo>
                  <a:pt x="35" y="7"/>
                </a:lnTo>
                <a:lnTo>
                  <a:pt x="145" y="53"/>
                </a:lnTo>
                <a:lnTo>
                  <a:pt x="155" y="61"/>
                </a:lnTo>
              </a:path>
            </a:pathLst>
          </a:custGeom>
          <a:noFill/>
          <a:ln w="33338">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solidFill>
                <a:schemeClr val="bg1"/>
              </a:solidFill>
            </a:endParaRPr>
          </a:p>
        </p:txBody>
      </p:sp>
      <p:sp>
        <p:nvSpPr>
          <p:cNvPr id="45256" name="Rectangle 200">
            <a:extLst>
              <a:ext uri="{FF2B5EF4-FFF2-40B4-BE49-F238E27FC236}">
                <a16:creationId xmlns:a16="http://schemas.microsoft.com/office/drawing/2014/main" id="{9F2E0DD5-DC3F-4B95-754C-0C6473670A3F}"/>
              </a:ext>
            </a:extLst>
          </p:cNvPr>
          <p:cNvSpPr>
            <a:spLocks noChangeArrowheads="1"/>
          </p:cNvSpPr>
          <p:nvPr/>
        </p:nvSpPr>
        <p:spPr bwMode="auto">
          <a:xfrm>
            <a:off x="5186362" y="2544322"/>
            <a:ext cx="787004" cy="346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AU" altLang="en-US" sz="1200" dirty="0"/>
              <a:t>Carnotite </a:t>
            </a:r>
            <a:r>
              <a:rPr lang="en-AU" altLang="en-US" sz="1050" dirty="0"/>
              <a:t>[KUO</a:t>
            </a:r>
            <a:r>
              <a:rPr lang="en-AU" altLang="en-US" sz="1050" baseline="-25000" dirty="0"/>
              <a:t>2</a:t>
            </a:r>
            <a:r>
              <a:rPr lang="en-AU" altLang="en-US" sz="1050" dirty="0"/>
              <a:t>VO</a:t>
            </a:r>
            <a:r>
              <a:rPr lang="en-AU" altLang="en-US" sz="1050" baseline="-25000" dirty="0"/>
              <a:t>4</a:t>
            </a:r>
            <a:r>
              <a:rPr lang="en-AU" altLang="en-US" sz="1050" dirty="0"/>
              <a:t>]</a:t>
            </a:r>
            <a:endParaRPr lang="en-AU" altLang="en-US" sz="1200" dirty="0"/>
          </a:p>
        </p:txBody>
      </p:sp>
      <p:sp>
        <p:nvSpPr>
          <p:cNvPr id="45257" name="Rectangle 201">
            <a:extLst>
              <a:ext uri="{FF2B5EF4-FFF2-40B4-BE49-F238E27FC236}">
                <a16:creationId xmlns:a16="http://schemas.microsoft.com/office/drawing/2014/main" id="{0A707993-B3D9-8CFB-FF65-5B0FA009B777}"/>
              </a:ext>
            </a:extLst>
          </p:cNvPr>
          <p:cNvSpPr>
            <a:spLocks noChangeArrowheads="1"/>
          </p:cNvSpPr>
          <p:nvPr/>
        </p:nvSpPr>
        <p:spPr bwMode="auto">
          <a:xfrm>
            <a:off x="4510087" y="3676606"/>
            <a:ext cx="614363" cy="346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AU" altLang="en-US" sz="1200"/>
              <a:t>Coffinite </a:t>
            </a:r>
            <a:r>
              <a:rPr lang="en-AU" altLang="en-US" sz="1050"/>
              <a:t>[USiO</a:t>
            </a:r>
            <a:r>
              <a:rPr lang="en-AU" altLang="en-US" sz="1050" baseline="-25000"/>
              <a:t>4</a:t>
            </a:r>
            <a:r>
              <a:rPr lang="en-AU" altLang="en-US" sz="1050"/>
              <a:t>]</a:t>
            </a:r>
            <a:endParaRPr lang="en-AU" altLang="en-US" sz="1200"/>
          </a:p>
        </p:txBody>
      </p:sp>
      <p:sp>
        <p:nvSpPr>
          <p:cNvPr id="45258" name="Rectangle 202">
            <a:extLst>
              <a:ext uri="{FF2B5EF4-FFF2-40B4-BE49-F238E27FC236}">
                <a16:creationId xmlns:a16="http://schemas.microsoft.com/office/drawing/2014/main" id="{4C6C2AAE-3471-2E7D-0B19-602B18B0D2D1}"/>
              </a:ext>
            </a:extLst>
          </p:cNvPr>
          <p:cNvSpPr>
            <a:spLocks noChangeArrowheads="1"/>
          </p:cNvSpPr>
          <p:nvPr/>
        </p:nvSpPr>
        <p:spPr bwMode="auto">
          <a:xfrm>
            <a:off x="2402681" y="4542190"/>
            <a:ext cx="367088" cy="196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AU" altLang="en-US" sz="1275">
                <a:solidFill>
                  <a:schemeClr val="bg1"/>
                </a:solidFill>
              </a:rPr>
              <a:t>25°C</a:t>
            </a:r>
            <a:endParaRPr lang="en-AU" altLang="en-US" sz="1350">
              <a:solidFill>
                <a:schemeClr val="bg1"/>
              </a:solidFill>
            </a:endParaRPr>
          </a:p>
        </p:txBody>
      </p:sp>
      <p:sp>
        <p:nvSpPr>
          <p:cNvPr id="45259" name="Text Box 203">
            <a:extLst>
              <a:ext uri="{FF2B5EF4-FFF2-40B4-BE49-F238E27FC236}">
                <a16:creationId xmlns:a16="http://schemas.microsoft.com/office/drawing/2014/main" id="{2EB383BA-C5A5-AF21-029E-3F6BB6DC15E5}"/>
              </a:ext>
            </a:extLst>
          </p:cNvPr>
          <p:cNvSpPr txBox="1">
            <a:spLocks noChangeArrowheads="1"/>
          </p:cNvSpPr>
          <p:nvPr/>
        </p:nvSpPr>
        <p:spPr bwMode="auto">
          <a:xfrm>
            <a:off x="6663929" y="985794"/>
            <a:ext cx="1353256" cy="1650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AU" altLang="en-US" sz="1350">
                <a:solidFill>
                  <a:schemeClr val="bg1"/>
                </a:solidFill>
              </a:rPr>
              <a:t>[U] = 10</a:t>
            </a:r>
            <a:r>
              <a:rPr lang="en-AU" altLang="en-US" sz="1350" baseline="30000">
                <a:solidFill>
                  <a:schemeClr val="bg1"/>
                </a:solidFill>
              </a:rPr>
              <a:t>-9</a:t>
            </a:r>
            <a:r>
              <a:rPr lang="en-AU" altLang="en-US" sz="1350">
                <a:solidFill>
                  <a:schemeClr val="bg1"/>
                </a:solidFill>
              </a:rPr>
              <a:t> M</a:t>
            </a:r>
          </a:p>
          <a:p>
            <a:pPr eaLnBrk="1" hangingPunct="1"/>
            <a:r>
              <a:rPr lang="en-AU" altLang="en-US" sz="1350">
                <a:solidFill>
                  <a:schemeClr val="bg1"/>
                </a:solidFill>
              </a:rPr>
              <a:t>[V] = 10</a:t>
            </a:r>
            <a:r>
              <a:rPr lang="en-AU" altLang="en-US" sz="1350" baseline="30000">
                <a:solidFill>
                  <a:schemeClr val="bg1"/>
                </a:solidFill>
              </a:rPr>
              <a:t>-15</a:t>
            </a:r>
            <a:r>
              <a:rPr lang="en-AU" altLang="en-US" sz="1350">
                <a:solidFill>
                  <a:schemeClr val="bg1"/>
                </a:solidFill>
              </a:rPr>
              <a:t> M</a:t>
            </a:r>
          </a:p>
          <a:p>
            <a:pPr eaLnBrk="1" hangingPunct="1"/>
            <a:r>
              <a:rPr lang="en-AU" altLang="en-US" sz="1350">
                <a:solidFill>
                  <a:schemeClr val="bg1"/>
                </a:solidFill>
              </a:rPr>
              <a:t>[P] = 10</a:t>
            </a:r>
            <a:r>
              <a:rPr lang="en-AU" altLang="en-US" sz="1350" baseline="30000">
                <a:solidFill>
                  <a:schemeClr val="bg1"/>
                </a:solidFill>
              </a:rPr>
              <a:t>-5</a:t>
            </a:r>
            <a:r>
              <a:rPr lang="en-AU" altLang="en-US" sz="1350">
                <a:solidFill>
                  <a:schemeClr val="bg1"/>
                </a:solidFill>
              </a:rPr>
              <a:t> M</a:t>
            </a:r>
          </a:p>
          <a:p>
            <a:pPr eaLnBrk="1" hangingPunct="1"/>
            <a:r>
              <a:rPr lang="en-AU" altLang="en-US" sz="1350">
                <a:solidFill>
                  <a:schemeClr val="bg1"/>
                </a:solidFill>
              </a:rPr>
              <a:t>[K] = 0.001 M</a:t>
            </a:r>
          </a:p>
          <a:p>
            <a:pPr eaLnBrk="1" hangingPunct="1"/>
            <a:r>
              <a:rPr lang="en-AU" altLang="en-US" sz="1350">
                <a:solidFill>
                  <a:schemeClr val="bg1"/>
                </a:solidFill>
              </a:rPr>
              <a:t>[Si] = 0.0015 M</a:t>
            </a:r>
          </a:p>
          <a:p>
            <a:pPr eaLnBrk="1" hangingPunct="1"/>
            <a:r>
              <a:rPr lang="en-AU" altLang="en-US" sz="1350">
                <a:solidFill>
                  <a:schemeClr val="bg1"/>
                </a:solidFill>
              </a:rPr>
              <a:t>[C] = 0.002 M</a:t>
            </a:r>
          </a:p>
          <a:p>
            <a:pPr eaLnBrk="1" hangingPunct="1"/>
            <a:endParaRPr lang="en-AU" altLang="en-US" sz="1350">
              <a:solidFill>
                <a:schemeClr val="bg1"/>
              </a:solidFill>
            </a:endParaRPr>
          </a:p>
          <a:p>
            <a:pPr eaLnBrk="1" hangingPunct="1"/>
            <a:r>
              <a:rPr lang="en-AU" altLang="en-US" sz="675">
                <a:solidFill>
                  <a:schemeClr val="bg1"/>
                </a:solidFill>
              </a:rPr>
              <a:t>(T  =  25 °C, P  =  1.013 bars)</a:t>
            </a:r>
          </a:p>
        </p:txBody>
      </p:sp>
      <p:grpSp>
        <p:nvGrpSpPr>
          <p:cNvPr id="45260" name="Group 204">
            <a:extLst>
              <a:ext uri="{FF2B5EF4-FFF2-40B4-BE49-F238E27FC236}">
                <a16:creationId xmlns:a16="http://schemas.microsoft.com/office/drawing/2014/main" id="{6C70BFAB-DE31-115C-4269-36FBD7FE3829}"/>
              </a:ext>
            </a:extLst>
          </p:cNvPr>
          <p:cNvGrpSpPr>
            <a:grpSpLocks/>
          </p:cNvGrpSpPr>
          <p:nvPr/>
        </p:nvGrpSpPr>
        <p:grpSpPr bwMode="auto">
          <a:xfrm rot="2633597">
            <a:off x="4062747" y="2784003"/>
            <a:ext cx="770335" cy="226219"/>
            <a:chOff x="4966" y="2145"/>
            <a:chExt cx="647" cy="190"/>
          </a:xfrm>
        </p:grpSpPr>
        <p:sp>
          <p:nvSpPr>
            <p:cNvPr id="45754" name="Rectangle 205">
              <a:extLst>
                <a:ext uri="{FF2B5EF4-FFF2-40B4-BE49-F238E27FC236}">
                  <a16:creationId xmlns:a16="http://schemas.microsoft.com/office/drawing/2014/main" id="{E3D8F572-4BA0-45EB-3951-F32E25278104}"/>
                </a:ext>
              </a:extLst>
            </p:cNvPr>
            <p:cNvSpPr>
              <a:spLocks noChangeArrowheads="1"/>
            </p:cNvSpPr>
            <p:nvPr/>
          </p:nvSpPr>
          <p:spPr bwMode="auto">
            <a:xfrm>
              <a:off x="4966" y="2180"/>
              <a:ext cx="619"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AU" altLang="en-US" sz="1200"/>
                <a:t>UO</a:t>
              </a:r>
              <a:r>
                <a:rPr lang="en-AU" altLang="en-US" sz="1200" baseline="-25000"/>
                <a:t>2</a:t>
              </a:r>
              <a:r>
                <a:rPr lang="en-AU" altLang="en-US" sz="1200"/>
                <a:t>(CO</a:t>
              </a:r>
              <a:r>
                <a:rPr lang="en-AU" altLang="en-US" sz="1200" baseline="-25000"/>
                <a:t>3</a:t>
              </a:r>
              <a:r>
                <a:rPr lang="en-AU" altLang="en-US" sz="1200"/>
                <a:t>)</a:t>
              </a:r>
              <a:r>
                <a:rPr lang="en-AU" altLang="en-US" sz="1200" baseline="-25000"/>
                <a:t>2</a:t>
              </a:r>
              <a:endParaRPr lang="en-AU" altLang="en-US" sz="1350" baseline="30000"/>
            </a:p>
          </p:txBody>
        </p:sp>
        <p:sp>
          <p:nvSpPr>
            <p:cNvPr id="45755" name="Rectangle 206">
              <a:extLst>
                <a:ext uri="{FF2B5EF4-FFF2-40B4-BE49-F238E27FC236}">
                  <a16:creationId xmlns:a16="http://schemas.microsoft.com/office/drawing/2014/main" id="{087AE5CF-7DE9-350B-8D8F-7F28A9E0D4F7}"/>
                </a:ext>
              </a:extLst>
            </p:cNvPr>
            <p:cNvSpPr>
              <a:spLocks noChangeArrowheads="1"/>
            </p:cNvSpPr>
            <p:nvPr/>
          </p:nvSpPr>
          <p:spPr bwMode="auto">
            <a:xfrm>
              <a:off x="5534" y="2145"/>
              <a:ext cx="7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AU" altLang="en-US" sz="825"/>
                <a:t>2-</a:t>
              </a:r>
              <a:endParaRPr lang="en-AU" altLang="en-US" sz="1200"/>
            </a:p>
          </p:txBody>
        </p:sp>
      </p:grpSp>
      <p:sp>
        <p:nvSpPr>
          <p:cNvPr id="45261" name="Rectangle 207">
            <a:extLst>
              <a:ext uri="{FF2B5EF4-FFF2-40B4-BE49-F238E27FC236}">
                <a16:creationId xmlns:a16="http://schemas.microsoft.com/office/drawing/2014/main" id="{B220BC2F-ECC5-189E-89BD-F20E33671433}"/>
              </a:ext>
            </a:extLst>
          </p:cNvPr>
          <p:cNvSpPr>
            <a:spLocks noChangeArrowheads="1"/>
          </p:cNvSpPr>
          <p:nvPr/>
        </p:nvSpPr>
        <p:spPr bwMode="auto">
          <a:xfrm>
            <a:off x="2596754" y="3051527"/>
            <a:ext cx="589905"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AU" altLang="en-US" sz="1200"/>
              <a:t>UP</a:t>
            </a:r>
            <a:r>
              <a:rPr lang="en-AU" altLang="en-US" sz="1200" baseline="-25000"/>
              <a:t>2</a:t>
            </a:r>
            <a:r>
              <a:rPr lang="en-AU" altLang="en-US" sz="1200"/>
              <a:t>O</a:t>
            </a:r>
            <a:r>
              <a:rPr lang="en-AU" altLang="en-US" sz="1200" baseline="-25000"/>
              <a:t>7(C)</a:t>
            </a:r>
            <a:endParaRPr lang="en-AU" altLang="en-US" sz="1350" baseline="-25000"/>
          </a:p>
        </p:txBody>
      </p:sp>
      <p:grpSp>
        <p:nvGrpSpPr>
          <p:cNvPr id="45262" name="Group 208">
            <a:extLst>
              <a:ext uri="{FF2B5EF4-FFF2-40B4-BE49-F238E27FC236}">
                <a16:creationId xmlns:a16="http://schemas.microsoft.com/office/drawing/2014/main" id="{BFABA794-C620-FA2B-5A0B-DA52F687EEC5}"/>
              </a:ext>
            </a:extLst>
          </p:cNvPr>
          <p:cNvGrpSpPr>
            <a:grpSpLocks/>
          </p:cNvGrpSpPr>
          <p:nvPr/>
        </p:nvGrpSpPr>
        <p:grpSpPr bwMode="auto">
          <a:xfrm rot="2485749">
            <a:off x="4735656" y="3340612"/>
            <a:ext cx="576262" cy="175022"/>
            <a:chOff x="3082" y="2467"/>
            <a:chExt cx="484" cy="147"/>
          </a:xfrm>
        </p:grpSpPr>
        <p:sp>
          <p:nvSpPr>
            <p:cNvPr id="45752" name="Rectangle 209">
              <a:extLst>
                <a:ext uri="{FF2B5EF4-FFF2-40B4-BE49-F238E27FC236}">
                  <a16:creationId xmlns:a16="http://schemas.microsoft.com/office/drawing/2014/main" id="{40EF7768-73A3-E706-E6D5-2091C9EB6542}"/>
                </a:ext>
              </a:extLst>
            </p:cNvPr>
            <p:cNvSpPr>
              <a:spLocks noChangeArrowheads="1"/>
            </p:cNvSpPr>
            <p:nvPr/>
          </p:nvSpPr>
          <p:spPr bwMode="auto">
            <a:xfrm>
              <a:off x="3082" y="2498"/>
              <a:ext cx="464"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AU" altLang="en-US" sz="900"/>
                <a:t>UO</a:t>
              </a:r>
              <a:r>
                <a:rPr lang="en-AU" altLang="en-US" sz="900" baseline="-25000"/>
                <a:t>2</a:t>
              </a:r>
              <a:r>
                <a:rPr lang="en-AU" altLang="en-US" sz="900"/>
                <a:t>(CO</a:t>
              </a:r>
              <a:r>
                <a:rPr lang="en-AU" altLang="en-US" sz="900" baseline="-25000"/>
                <a:t>3</a:t>
              </a:r>
              <a:r>
                <a:rPr lang="en-AU" altLang="en-US" sz="900"/>
                <a:t>)</a:t>
              </a:r>
              <a:r>
                <a:rPr lang="en-AU" altLang="en-US" sz="900" baseline="-25000"/>
                <a:t>3</a:t>
              </a:r>
              <a:endParaRPr lang="en-AU" altLang="en-US" sz="1050" baseline="30000"/>
            </a:p>
          </p:txBody>
        </p:sp>
        <p:sp>
          <p:nvSpPr>
            <p:cNvPr id="45753" name="Rectangle 210">
              <a:extLst>
                <a:ext uri="{FF2B5EF4-FFF2-40B4-BE49-F238E27FC236}">
                  <a16:creationId xmlns:a16="http://schemas.microsoft.com/office/drawing/2014/main" id="{2542344D-96D8-55B9-8064-E37C5D3C5596}"/>
                </a:ext>
              </a:extLst>
            </p:cNvPr>
            <p:cNvSpPr>
              <a:spLocks noChangeArrowheads="1"/>
            </p:cNvSpPr>
            <p:nvPr/>
          </p:nvSpPr>
          <p:spPr bwMode="auto">
            <a:xfrm>
              <a:off x="3501" y="2467"/>
              <a:ext cx="65"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AU" altLang="en-US" sz="675"/>
                <a:t>4-</a:t>
              </a:r>
            </a:p>
          </p:txBody>
        </p:sp>
      </p:grpSp>
      <p:grpSp>
        <p:nvGrpSpPr>
          <p:cNvPr id="45263" name="Group 211">
            <a:extLst>
              <a:ext uri="{FF2B5EF4-FFF2-40B4-BE49-F238E27FC236}">
                <a16:creationId xmlns:a16="http://schemas.microsoft.com/office/drawing/2014/main" id="{9E910DCE-4BE3-EDFA-E90D-1D5B118A5C99}"/>
              </a:ext>
            </a:extLst>
          </p:cNvPr>
          <p:cNvGrpSpPr>
            <a:grpSpLocks/>
          </p:cNvGrpSpPr>
          <p:nvPr/>
        </p:nvGrpSpPr>
        <p:grpSpPr bwMode="auto">
          <a:xfrm rot="1451874">
            <a:off x="3517108" y="2222853"/>
            <a:ext cx="679847" cy="226219"/>
            <a:chOff x="4963" y="2552"/>
            <a:chExt cx="571" cy="190"/>
          </a:xfrm>
        </p:grpSpPr>
        <p:sp>
          <p:nvSpPr>
            <p:cNvPr id="45750" name="Rectangle 212">
              <a:extLst>
                <a:ext uri="{FF2B5EF4-FFF2-40B4-BE49-F238E27FC236}">
                  <a16:creationId xmlns:a16="http://schemas.microsoft.com/office/drawing/2014/main" id="{011EF5AB-B6E3-8CF3-413C-CFA33734BDBD}"/>
                </a:ext>
              </a:extLst>
            </p:cNvPr>
            <p:cNvSpPr>
              <a:spLocks noChangeArrowheads="1"/>
            </p:cNvSpPr>
            <p:nvPr/>
          </p:nvSpPr>
          <p:spPr bwMode="auto">
            <a:xfrm>
              <a:off x="4963" y="2587"/>
              <a:ext cx="571"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AU" altLang="en-US" sz="1200"/>
                <a:t>UO</a:t>
              </a:r>
              <a:r>
                <a:rPr lang="en-AU" altLang="en-US" sz="1200" baseline="-25000"/>
                <a:t>2</a:t>
              </a:r>
              <a:r>
                <a:rPr lang="en-AU" altLang="en-US" sz="1200"/>
                <a:t>HPO</a:t>
              </a:r>
              <a:r>
                <a:rPr lang="en-AU" altLang="en-US" sz="1200" baseline="-25000"/>
                <a:t>4</a:t>
              </a:r>
              <a:endParaRPr lang="en-AU" altLang="en-US" sz="1350" baseline="30000"/>
            </a:p>
          </p:txBody>
        </p:sp>
        <p:sp>
          <p:nvSpPr>
            <p:cNvPr id="45751" name="Rectangle 213">
              <a:extLst>
                <a:ext uri="{FF2B5EF4-FFF2-40B4-BE49-F238E27FC236}">
                  <a16:creationId xmlns:a16="http://schemas.microsoft.com/office/drawing/2014/main" id="{5BC083F7-D6DE-D6AC-1368-827D42B206A7}"/>
                </a:ext>
              </a:extLst>
            </p:cNvPr>
            <p:cNvSpPr>
              <a:spLocks noChangeArrowheads="1"/>
            </p:cNvSpPr>
            <p:nvPr/>
          </p:nvSpPr>
          <p:spPr bwMode="auto">
            <a:xfrm>
              <a:off x="5482" y="2552"/>
              <a:ext cx="50"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AU" altLang="en-US" sz="825"/>
                <a:t>0</a:t>
              </a:r>
              <a:endParaRPr lang="en-AU" altLang="en-US" sz="1200"/>
            </a:p>
          </p:txBody>
        </p:sp>
      </p:grpSp>
      <p:grpSp>
        <p:nvGrpSpPr>
          <p:cNvPr id="45264" name="Group 214">
            <a:extLst>
              <a:ext uri="{FF2B5EF4-FFF2-40B4-BE49-F238E27FC236}">
                <a16:creationId xmlns:a16="http://schemas.microsoft.com/office/drawing/2014/main" id="{EFA3EC28-0C67-B09E-478E-5226F283FEE9}"/>
              </a:ext>
            </a:extLst>
          </p:cNvPr>
          <p:cNvGrpSpPr>
            <a:grpSpLocks/>
          </p:cNvGrpSpPr>
          <p:nvPr/>
        </p:nvGrpSpPr>
        <p:grpSpPr bwMode="auto">
          <a:xfrm>
            <a:off x="2606284" y="1932335"/>
            <a:ext cx="897732" cy="227409"/>
            <a:chOff x="4941" y="2788"/>
            <a:chExt cx="754" cy="191"/>
          </a:xfrm>
        </p:grpSpPr>
        <p:sp>
          <p:nvSpPr>
            <p:cNvPr id="45748" name="Rectangle 215">
              <a:extLst>
                <a:ext uri="{FF2B5EF4-FFF2-40B4-BE49-F238E27FC236}">
                  <a16:creationId xmlns:a16="http://schemas.microsoft.com/office/drawing/2014/main" id="{4F4366EF-E515-BEA5-0237-1079A946F097}"/>
                </a:ext>
              </a:extLst>
            </p:cNvPr>
            <p:cNvSpPr>
              <a:spLocks noChangeArrowheads="1"/>
            </p:cNvSpPr>
            <p:nvPr/>
          </p:nvSpPr>
          <p:spPr bwMode="auto">
            <a:xfrm>
              <a:off x="4941" y="2824"/>
              <a:ext cx="754"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AU" altLang="en-US" sz="1200" dirty="0"/>
                <a:t>UO</a:t>
              </a:r>
              <a:r>
                <a:rPr lang="en-AU" altLang="en-US" sz="1200" baseline="-25000" dirty="0"/>
                <a:t>2</a:t>
              </a:r>
              <a:r>
                <a:rPr lang="en-AU" altLang="en-US" sz="1200" dirty="0"/>
                <a:t>(H</a:t>
              </a:r>
              <a:r>
                <a:rPr lang="en-AU" altLang="en-US" sz="1200" baseline="-25000" dirty="0"/>
                <a:t>2</a:t>
              </a:r>
              <a:r>
                <a:rPr lang="en-AU" altLang="en-US" sz="1200" dirty="0"/>
                <a:t>PO</a:t>
              </a:r>
              <a:r>
                <a:rPr lang="en-AU" altLang="en-US" sz="1200" baseline="-25000" dirty="0"/>
                <a:t>4</a:t>
              </a:r>
              <a:r>
                <a:rPr lang="en-AU" altLang="en-US" sz="1200" dirty="0"/>
                <a:t>)</a:t>
              </a:r>
              <a:r>
                <a:rPr lang="en-AU" altLang="en-US" sz="1200" baseline="-25000" dirty="0"/>
                <a:t>2</a:t>
              </a:r>
              <a:endParaRPr lang="en-AU" altLang="en-US" sz="1350" baseline="30000" dirty="0"/>
            </a:p>
          </p:txBody>
        </p:sp>
        <p:sp>
          <p:nvSpPr>
            <p:cNvPr id="45749" name="Rectangle 216">
              <a:extLst>
                <a:ext uri="{FF2B5EF4-FFF2-40B4-BE49-F238E27FC236}">
                  <a16:creationId xmlns:a16="http://schemas.microsoft.com/office/drawing/2014/main" id="{13828CF5-B610-A0F6-9F65-708BE813B4FF}"/>
                </a:ext>
              </a:extLst>
            </p:cNvPr>
            <p:cNvSpPr>
              <a:spLocks noChangeArrowheads="1"/>
            </p:cNvSpPr>
            <p:nvPr/>
          </p:nvSpPr>
          <p:spPr bwMode="auto">
            <a:xfrm>
              <a:off x="5638" y="2788"/>
              <a:ext cx="50"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AU" altLang="en-US" sz="825"/>
                <a:t>0</a:t>
              </a:r>
              <a:endParaRPr lang="en-AU" altLang="en-US" sz="1200"/>
            </a:p>
          </p:txBody>
        </p:sp>
      </p:grpSp>
      <p:sp>
        <p:nvSpPr>
          <p:cNvPr id="45265" name="Rectangle 217">
            <a:extLst>
              <a:ext uri="{FF2B5EF4-FFF2-40B4-BE49-F238E27FC236}">
                <a16:creationId xmlns:a16="http://schemas.microsoft.com/office/drawing/2014/main" id="{0ED25DF8-0AEA-117C-5B44-EA5E6DA5F14F}"/>
              </a:ext>
            </a:extLst>
          </p:cNvPr>
          <p:cNvSpPr>
            <a:spLocks noChangeArrowheads="1"/>
          </p:cNvSpPr>
          <p:nvPr/>
        </p:nvSpPr>
        <p:spPr bwMode="auto">
          <a:xfrm rot="16200000">
            <a:off x="1718994" y="1560210"/>
            <a:ext cx="145071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AU" altLang="en-US" sz="1200" dirty="0"/>
              <a:t>UO</a:t>
            </a:r>
            <a:r>
              <a:rPr lang="en-AU" altLang="en-US" sz="1200" baseline="-25000" dirty="0"/>
              <a:t>2</a:t>
            </a:r>
            <a:r>
              <a:rPr lang="en-AU" altLang="en-US" sz="1200" dirty="0"/>
              <a:t>(H</a:t>
            </a:r>
            <a:r>
              <a:rPr lang="en-AU" altLang="en-US" sz="1200" baseline="-25000" dirty="0"/>
              <a:t>2</a:t>
            </a:r>
            <a:r>
              <a:rPr lang="en-AU" altLang="en-US" sz="1200" dirty="0"/>
              <a:t>PO</a:t>
            </a:r>
            <a:r>
              <a:rPr lang="en-AU" altLang="en-US" sz="1200" baseline="-25000" dirty="0"/>
              <a:t>4</a:t>
            </a:r>
            <a:r>
              <a:rPr lang="en-AU" altLang="en-US" sz="1200" dirty="0"/>
              <a:t>)(H</a:t>
            </a:r>
            <a:r>
              <a:rPr lang="en-AU" altLang="en-US" sz="1200" baseline="-25000" dirty="0"/>
              <a:t>3</a:t>
            </a:r>
            <a:r>
              <a:rPr lang="en-AU" altLang="en-US" sz="1200" dirty="0"/>
              <a:t>PO</a:t>
            </a:r>
            <a:r>
              <a:rPr lang="en-AU" altLang="en-US" sz="1200" baseline="-25000" dirty="0"/>
              <a:t>4</a:t>
            </a:r>
            <a:r>
              <a:rPr lang="en-AU" altLang="en-US" sz="1200" dirty="0"/>
              <a:t>)</a:t>
            </a:r>
            <a:r>
              <a:rPr lang="en-AU" altLang="en-US" sz="1200" baseline="30000" dirty="0"/>
              <a:t>+</a:t>
            </a:r>
          </a:p>
        </p:txBody>
      </p:sp>
      <p:sp>
        <p:nvSpPr>
          <p:cNvPr id="45266" name="Freeform 218">
            <a:extLst>
              <a:ext uri="{FF2B5EF4-FFF2-40B4-BE49-F238E27FC236}">
                <a16:creationId xmlns:a16="http://schemas.microsoft.com/office/drawing/2014/main" id="{D7A463CC-3FFA-A542-F7A7-2A3625026B37}"/>
              </a:ext>
            </a:extLst>
          </p:cNvPr>
          <p:cNvSpPr>
            <a:spLocks/>
          </p:cNvSpPr>
          <p:nvPr/>
        </p:nvSpPr>
        <p:spPr bwMode="auto">
          <a:xfrm>
            <a:off x="4324351" y="2439546"/>
            <a:ext cx="21431" cy="20241"/>
          </a:xfrm>
          <a:custGeom>
            <a:avLst/>
            <a:gdLst>
              <a:gd name="T0" fmla="*/ 2147483647 w 80"/>
              <a:gd name="T1" fmla="*/ 0 h 81"/>
              <a:gd name="T2" fmla="*/ 2147483647 w 80"/>
              <a:gd name="T3" fmla="*/ 2147483647 h 81"/>
              <a:gd name="T4" fmla="*/ 0 w 80"/>
              <a:gd name="T5" fmla="*/ 2147483647 h 81"/>
              <a:gd name="T6" fmla="*/ 2147483647 w 80"/>
              <a:gd name="T7" fmla="*/ 0 h 81"/>
              <a:gd name="T8" fmla="*/ 0 60000 65536"/>
              <a:gd name="T9" fmla="*/ 0 60000 65536"/>
              <a:gd name="T10" fmla="*/ 0 60000 65536"/>
              <a:gd name="T11" fmla="*/ 0 60000 65536"/>
              <a:gd name="T12" fmla="*/ 0 w 80"/>
              <a:gd name="T13" fmla="*/ 0 h 81"/>
              <a:gd name="T14" fmla="*/ 80 w 80"/>
              <a:gd name="T15" fmla="*/ 81 h 81"/>
            </a:gdLst>
            <a:ahLst/>
            <a:cxnLst>
              <a:cxn ang="T8">
                <a:pos x="T0" y="T1"/>
              </a:cxn>
              <a:cxn ang="T9">
                <a:pos x="T2" y="T3"/>
              </a:cxn>
              <a:cxn ang="T10">
                <a:pos x="T4" y="T5"/>
              </a:cxn>
              <a:cxn ang="T11">
                <a:pos x="T6" y="T7"/>
              </a:cxn>
            </a:cxnLst>
            <a:rect l="T12" t="T13" r="T14" b="T15"/>
            <a:pathLst>
              <a:path w="80" h="81">
                <a:moveTo>
                  <a:pt x="40" y="0"/>
                </a:moveTo>
                <a:lnTo>
                  <a:pt x="80" y="81"/>
                </a:lnTo>
                <a:lnTo>
                  <a:pt x="0" y="81"/>
                </a:lnTo>
                <a:lnTo>
                  <a:pt x="40" y="0"/>
                </a:lnTo>
                <a:close/>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45267" name="Freeform 219">
            <a:extLst>
              <a:ext uri="{FF2B5EF4-FFF2-40B4-BE49-F238E27FC236}">
                <a16:creationId xmlns:a16="http://schemas.microsoft.com/office/drawing/2014/main" id="{E01AB3CA-2AF2-A7AB-B51D-A3D65DEBC76D}"/>
              </a:ext>
            </a:extLst>
          </p:cNvPr>
          <p:cNvSpPr>
            <a:spLocks/>
          </p:cNvSpPr>
          <p:nvPr/>
        </p:nvSpPr>
        <p:spPr bwMode="auto">
          <a:xfrm>
            <a:off x="4266010" y="2639571"/>
            <a:ext cx="20240" cy="20241"/>
          </a:xfrm>
          <a:custGeom>
            <a:avLst/>
            <a:gdLst>
              <a:gd name="T0" fmla="*/ 2147483647 w 81"/>
              <a:gd name="T1" fmla="*/ 0 h 81"/>
              <a:gd name="T2" fmla="*/ 2147483647 w 81"/>
              <a:gd name="T3" fmla="*/ 2147483647 h 81"/>
              <a:gd name="T4" fmla="*/ 0 w 81"/>
              <a:gd name="T5" fmla="*/ 2147483647 h 81"/>
              <a:gd name="T6" fmla="*/ 2147483647 w 81"/>
              <a:gd name="T7" fmla="*/ 0 h 81"/>
              <a:gd name="T8" fmla="*/ 0 60000 65536"/>
              <a:gd name="T9" fmla="*/ 0 60000 65536"/>
              <a:gd name="T10" fmla="*/ 0 60000 65536"/>
              <a:gd name="T11" fmla="*/ 0 60000 65536"/>
              <a:gd name="T12" fmla="*/ 0 w 81"/>
              <a:gd name="T13" fmla="*/ 0 h 81"/>
              <a:gd name="T14" fmla="*/ 81 w 81"/>
              <a:gd name="T15" fmla="*/ 81 h 81"/>
            </a:gdLst>
            <a:ahLst/>
            <a:cxnLst>
              <a:cxn ang="T8">
                <a:pos x="T0" y="T1"/>
              </a:cxn>
              <a:cxn ang="T9">
                <a:pos x="T2" y="T3"/>
              </a:cxn>
              <a:cxn ang="T10">
                <a:pos x="T4" y="T5"/>
              </a:cxn>
              <a:cxn ang="T11">
                <a:pos x="T6" y="T7"/>
              </a:cxn>
            </a:cxnLst>
            <a:rect l="T12" t="T13" r="T14" b="T15"/>
            <a:pathLst>
              <a:path w="81" h="81">
                <a:moveTo>
                  <a:pt x="40" y="0"/>
                </a:moveTo>
                <a:lnTo>
                  <a:pt x="81" y="81"/>
                </a:lnTo>
                <a:lnTo>
                  <a:pt x="0" y="81"/>
                </a:lnTo>
                <a:lnTo>
                  <a:pt x="40" y="0"/>
                </a:lnTo>
                <a:close/>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45268" name="Freeform 220">
            <a:extLst>
              <a:ext uri="{FF2B5EF4-FFF2-40B4-BE49-F238E27FC236}">
                <a16:creationId xmlns:a16="http://schemas.microsoft.com/office/drawing/2014/main" id="{03BF690C-355D-9360-3E53-7264C1592974}"/>
              </a:ext>
            </a:extLst>
          </p:cNvPr>
          <p:cNvSpPr>
            <a:spLocks/>
          </p:cNvSpPr>
          <p:nvPr/>
        </p:nvSpPr>
        <p:spPr bwMode="auto">
          <a:xfrm>
            <a:off x="4443413" y="2657432"/>
            <a:ext cx="21431" cy="21431"/>
          </a:xfrm>
          <a:custGeom>
            <a:avLst/>
            <a:gdLst>
              <a:gd name="T0" fmla="*/ 2147483647 w 80"/>
              <a:gd name="T1" fmla="*/ 0 h 81"/>
              <a:gd name="T2" fmla="*/ 2147483647 w 80"/>
              <a:gd name="T3" fmla="*/ 2147483647 h 81"/>
              <a:gd name="T4" fmla="*/ 0 w 80"/>
              <a:gd name="T5" fmla="*/ 2147483647 h 81"/>
              <a:gd name="T6" fmla="*/ 2147483647 w 80"/>
              <a:gd name="T7" fmla="*/ 0 h 81"/>
              <a:gd name="T8" fmla="*/ 0 60000 65536"/>
              <a:gd name="T9" fmla="*/ 0 60000 65536"/>
              <a:gd name="T10" fmla="*/ 0 60000 65536"/>
              <a:gd name="T11" fmla="*/ 0 60000 65536"/>
              <a:gd name="T12" fmla="*/ 0 w 80"/>
              <a:gd name="T13" fmla="*/ 0 h 81"/>
              <a:gd name="T14" fmla="*/ 80 w 80"/>
              <a:gd name="T15" fmla="*/ 81 h 81"/>
            </a:gdLst>
            <a:ahLst/>
            <a:cxnLst>
              <a:cxn ang="T8">
                <a:pos x="T0" y="T1"/>
              </a:cxn>
              <a:cxn ang="T9">
                <a:pos x="T2" y="T3"/>
              </a:cxn>
              <a:cxn ang="T10">
                <a:pos x="T4" y="T5"/>
              </a:cxn>
              <a:cxn ang="T11">
                <a:pos x="T6" y="T7"/>
              </a:cxn>
            </a:cxnLst>
            <a:rect l="T12" t="T13" r="T14" b="T15"/>
            <a:pathLst>
              <a:path w="80" h="81">
                <a:moveTo>
                  <a:pt x="40" y="0"/>
                </a:moveTo>
                <a:lnTo>
                  <a:pt x="80" y="81"/>
                </a:lnTo>
                <a:lnTo>
                  <a:pt x="0" y="81"/>
                </a:lnTo>
                <a:lnTo>
                  <a:pt x="40" y="0"/>
                </a:lnTo>
                <a:close/>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45269" name="Freeform 221">
            <a:extLst>
              <a:ext uri="{FF2B5EF4-FFF2-40B4-BE49-F238E27FC236}">
                <a16:creationId xmlns:a16="http://schemas.microsoft.com/office/drawing/2014/main" id="{72B08C93-F27E-4A6F-5A67-FB9734C67EED}"/>
              </a:ext>
            </a:extLst>
          </p:cNvPr>
          <p:cNvSpPr>
            <a:spLocks/>
          </p:cNvSpPr>
          <p:nvPr/>
        </p:nvSpPr>
        <p:spPr bwMode="auto">
          <a:xfrm>
            <a:off x="4268392" y="2508603"/>
            <a:ext cx="21431" cy="21431"/>
          </a:xfrm>
          <a:custGeom>
            <a:avLst/>
            <a:gdLst>
              <a:gd name="T0" fmla="*/ 2147483647 w 81"/>
              <a:gd name="T1" fmla="*/ 0 h 80"/>
              <a:gd name="T2" fmla="*/ 2147483647 w 81"/>
              <a:gd name="T3" fmla="*/ 2147483647 h 80"/>
              <a:gd name="T4" fmla="*/ 0 w 81"/>
              <a:gd name="T5" fmla="*/ 2147483647 h 80"/>
              <a:gd name="T6" fmla="*/ 2147483647 w 81"/>
              <a:gd name="T7" fmla="*/ 0 h 80"/>
              <a:gd name="T8" fmla="*/ 0 60000 65536"/>
              <a:gd name="T9" fmla="*/ 0 60000 65536"/>
              <a:gd name="T10" fmla="*/ 0 60000 65536"/>
              <a:gd name="T11" fmla="*/ 0 60000 65536"/>
              <a:gd name="T12" fmla="*/ 0 w 81"/>
              <a:gd name="T13" fmla="*/ 0 h 80"/>
              <a:gd name="T14" fmla="*/ 81 w 81"/>
              <a:gd name="T15" fmla="*/ 80 h 80"/>
            </a:gdLst>
            <a:ahLst/>
            <a:cxnLst>
              <a:cxn ang="T8">
                <a:pos x="T0" y="T1"/>
              </a:cxn>
              <a:cxn ang="T9">
                <a:pos x="T2" y="T3"/>
              </a:cxn>
              <a:cxn ang="T10">
                <a:pos x="T4" y="T5"/>
              </a:cxn>
              <a:cxn ang="T11">
                <a:pos x="T6" y="T7"/>
              </a:cxn>
            </a:cxnLst>
            <a:rect l="T12" t="T13" r="T14" b="T15"/>
            <a:pathLst>
              <a:path w="81" h="80">
                <a:moveTo>
                  <a:pt x="41" y="0"/>
                </a:moveTo>
                <a:lnTo>
                  <a:pt x="81" y="80"/>
                </a:lnTo>
                <a:lnTo>
                  <a:pt x="0" y="80"/>
                </a:lnTo>
                <a:lnTo>
                  <a:pt x="41" y="0"/>
                </a:lnTo>
                <a:close/>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45270" name="Freeform 222">
            <a:extLst>
              <a:ext uri="{FF2B5EF4-FFF2-40B4-BE49-F238E27FC236}">
                <a16:creationId xmlns:a16="http://schemas.microsoft.com/office/drawing/2014/main" id="{8543680D-B020-C62C-B434-E6ED2A2519E9}"/>
              </a:ext>
            </a:extLst>
          </p:cNvPr>
          <p:cNvSpPr>
            <a:spLocks/>
          </p:cNvSpPr>
          <p:nvPr/>
        </p:nvSpPr>
        <p:spPr bwMode="auto">
          <a:xfrm>
            <a:off x="4487467" y="2972947"/>
            <a:ext cx="21431" cy="21431"/>
          </a:xfrm>
          <a:custGeom>
            <a:avLst/>
            <a:gdLst>
              <a:gd name="T0" fmla="*/ 2147483647 w 80"/>
              <a:gd name="T1" fmla="*/ 0 h 81"/>
              <a:gd name="T2" fmla="*/ 2147483647 w 80"/>
              <a:gd name="T3" fmla="*/ 2147483647 h 81"/>
              <a:gd name="T4" fmla="*/ 0 w 80"/>
              <a:gd name="T5" fmla="*/ 2147483647 h 81"/>
              <a:gd name="T6" fmla="*/ 2147483647 w 80"/>
              <a:gd name="T7" fmla="*/ 0 h 81"/>
              <a:gd name="T8" fmla="*/ 0 60000 65536"/>
              <a:gd name="T9" fmla="*/ 0 60000 65536"/>
              <a:gd name="T10" fmla="*/ 0 60000 65536"/>
              <a:gd name="T11" fmla="*/ 0 60000 65536"/>
              <a:gd name="T12" fmla="*/ 0 w 80"/>
              <a:gd name="T13" fmla="*/ 0 h 81"/>
              <a:gd name="T14" fmla="*/ 80 w 80"/>
              <a:gd name="T15" fmla="*/ 81 h 81"/>
            </a:gdLst>
            <a:ahLst/>
            <a:cxnLst>
              <a:cxn ang="T8">
                <a:pos x="T0" y="T1"/>
              </a:cxn>
              <a:cxn ang="T9">
                <a:pos x="T2" y="T3"/>
              </a:cxn>
              <a:cxn ang="T10">
                <a:pos x="T4" y="T5"/>
              </a:cxn>
              <a:cxn ang="T11">
                <a:pos x="T6" y="T7"/>
              </a:cxn>
            </a:cxnLst>
            <a:rect l="T12" t="T13" r="T14" b="T15"/>
            <a:pathLst>
              <a:path w="80" h="81">
                <a:moveTo>
                  <a:pt x="40" y="0"/>
                </a:moveTo>
                <a:lnTo>
                  <a:pt x="80" y="81"/>
                </a:lnTo>
                <a:lnTo>
                  <a:pt x="0" y="81"/>
                </a:lnTo>
                <a:lnTo>
                  <a:pt x="40" y="0"/>
                </a:lnTo>
                <a:close/>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45271" name="Freeform 223">
            <a:extLst>
              <a:ext uri="{FF2B5EF4-FFF2-40B4-BE49-F238E27FC236}">
                <a16:creationId xmlns:a16="http://schemas.microsoft.com/office/drawing/2014/main" id="{747271B7-BAD5-8D1D-98D5-488209B85503}"/>
              </a:ext>
            </a:extLst>
          </p:cNvPr>
          <p:cNvSpPr>
            <a:spLocks/>
          </p:cNvSpPr>
          <p:nvPr/>
        </p:nvSpPr>
        <p:spPr bwMode="auto">
          <a:xfrm>
            <a:off x="4295776" y="2664575"/>
            <a:ext cx="21431" cy="20240"/>
          </a:xfrm>
          <a:custGeom>
            <a:avLst/>
            <a:gdLst>
              <a:gd name="T0" fmla="*/ 2147483647 w 81"/>
              <a:gd name="T1" fmla="*/ 0 h 81"/>
              <a:gd name="T2" fmla="*/ 2147483647 w 81"/>
              <a:gd name="T3" fmla="*/ 2147483647 h 81"/>
              <a:gd name="T4" fmla="*/ 0 w 81"/>
              <a:gd name="T5" fmla="*/ 2147483647 h 81"/>
              <a:gd name="T6" fmla="*/ 2147483647 w 81"/>
              <a:gd name="T7" fmla="*/ 0 h 81"/>
              <a:gd name="T8" fmla="*/ 0 60000 65536"/>
              <a:gd name="T9" fmla="*/ 0 60000 65536"/>
              <a:gd name="T10" fmla="*/ 0 60000 65536"/>
              <a:gd name="T11" fmla="*/ 0 60000 65536"/>
              <a:gd name="T12" fmla="*/ 0 w 81"/>
              <a:gd name="T13" fmla="*/ 0 h 81"/>
              <a:gd name="T14" fmla="*/ 81 w 81"/>
              <a:gd name="T15" fmla="*/ 81 h 81"/>
            </a:gdLst>
            <a:ahLst/>
            <a:cxnLst>
              <a:cxn ang="T8">
                <a:pos x="T0" y="T1"/>
              </a:cxn>
              <a:cxn ang="T9">
                <a:pos x="T2" y="T3"/>
              </a:cxn>
              <a:cxn ang="T10">
                <a:pos x="T4" y="T5"/>
              </a:cxn>
              <a:cxn ang="T11">
                <a:pos x="T6" y="T7"/>
              </a:cxn>
            </a:cxnLst>
            <a:rect l="T12" t="T13" r="T14" b="T15"/>
            <a:pathLst>
              <a:path w="81" h="81">
                <a:moveTo>
                  <a:pt x="40" y="0"/>
                </a:moveTo>
                <a:lnTo>
                  <a:pt x="81" y="81"/>
                </a:lnTo>
                <a:lnTo>
                  <a:pt x="0" y="81"/>
                </a:lnTo>
                <a:lnTo>
                  <a:pt x="40" y="0"/>
                </a:lnTo>
                <a:close/>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45272" name="Freeform 224">
            <a:extLst>
              <a:ext uri="{FF2B5EF4-FFF2-40B4-BE49-F238E27FC236}">
                <a16:creationId xmlns:a16="http://schemas.microsoft.com/office/drawing/2014/main" id="{12BA3D44-E356-B988-0E8E-395DD06C5944}"/>
              </a:ext>
            </a:extLst>
          </p:cNvPr>
          <p:cNvSpPr>
            <a:spLocks/>
          </p:cNvSpPr>
          <p:nvPr/>
        </p:nvSpPr>
        <p:spPr bwMode="auto">
          <a:xfrm>
            <a:off x="4292204" y="2576469"/>
            <a:ext cx="21431" cy="20240"/>
          </a:xfrm>
          <a:custGeom>
            <a:avLst/>
            <a:gdLst>
              <a:gd name="T0" fmla="*/ 2147483647 w 80"/>
              <a:gd name="T1" fmla="*/ 0 h 80"/>
              <a:gd name="T2" fmla="*/ 2147483647 w 80"/>
              <a:gd name="T3" fmla="*/ 2147483647 h 80"/>
              <a:gd name="T4" fmla="*/ 0 w 80"/>
              <a:gd name="T5" fmla="*/ 2147483647 h 80"/>
              <a:gd name="T6" fmla="*/ 2147483647 w 80"/>
              <a:gd name="T7" fmla="*/ 0 h 80"/>
              <a:gd name="T8" fmla="*/ 0 60000 65536"/>
              <a:gd name="T9" fmla="*/ 0 60000 65536"/>
              <a:gd name="T10" fmla="*/ 0 60000 65536"/>
              <a:gd name="T11" fmla="*/ 0 60000 65536"/>
              <a:gd name="T12" fmla="*/ 0 w 80"/>
              <a:gd name="T13" fmla="*/ 0 h 80"/>
              <a:gd name="T14" fmla="*/ 80 w 80"/>
              <a:gd name="T15" fmla="*/ 80 h 80"/>
            </a:gdLst>
            <a:ahLst/>
            <a:cxnLst>
              <a:cxn ang="T8">
                <a:pos x="T0" y="T1"/>
              </a:cxn>
              <a:cxn ang="T9">
                <a:pos x="T2" y="T3"/>
              </a:cxn>
              <a:cxn ang="T10">
                <a:pos x="T4" y="T5"/>
              </a:cxn>
              <a:cxn ang="T11">
                <a:pos x="T6" y="T7"/>
              </a:cxn>
            </a:cxnLst>
            <a:rect l="T12" t="T13" r="T14" b="T15"/>
            <a:pathLst>
              <a:path w="80" h="80">
                <a:moveTo>
                  <a:pt x="40" y="0"/>
                </a:moveTo>
                <a:lnTo>
                  <a:pt x="80" y="80"/>
                </a:lnTo>
                <a:lnTo>
                  <a:pt x="0" y="80"/>
                </a:lnTo>
                <a:lnTo>
                  <a:pt x="40" y="0"/>
                </a:lnTo>
                <a:close/>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45273" name="Freeform 225">
            <a:extLst>
              <a:ext uri="{FF2B5EF4-FFF2-40B4-BE49-F238E27FC236}">
                <a16:creationId xmlns:a16="http://schemas.microsoft.com/office/drawing/2014/main" id="{6718478E-3233-4157-D29C-A91F1747E11B}"/>
              </a:ext>
            </a:extLst>
          </p:cNvPr>
          <p:cNvSpPr>
            <a:spLocks/>
          </p:cNvSpPr>
          <p:nvPr/>
        </p:nvSpPr>
        <p:spPr bwMode="auto">
          <a:xfrm>
            <a:off x="4463654" y="2626475"/>
            <a:ext cx="21431" cy="20240"/>
          </a:xfrm>
          <a:custGeom>
            <a:avLst/>
            <a:gdLst>
              <a:gd name="T0" fmla="*/ 2147483647 w 81"/>
              <a:gd name="T1" fmla="*/ 0 h 80"/>
              <a:gd name="T2" fmla="*/ 2147483647 w 81"/>
              <a:gd name="T3" fmla="*/ 2147483647 h 80"/>
              <a:gd name="T4" fmla="*/ 0 w 81"/>
              <a:gd name="T5" fmla="*/ 2147483647 h 80"/>
              <a:gd name="T6" fmla="*/ 2147483647 w 81"/>
              <a:gd name="T7" fmla="*/ 0 h 80"/>
              <a:gd name="T8" fmla="*/ 0 60000 65536"/>
              <a:gd name="T9" fmla="*/ 0 60000 65536"/>
              <a:gd name="T10" fmla="*/ 0 60000 65536"/>
              <a:gd name="T11" fmla="*/ 0 60000 65536"/>
              <a:gd name="T12" fmla="*/ 0 w 81"/>
              <a:gd name="T13" fmla="*/ 0 h 80"/>
              <a:gd name="T14" fmla="*/ 81 w 81"/>
              <a:gd name="T15" fmla="*/ 80 h 80"/>
            </a:gdLst>
            <a:ahLst/>
            <a:cxnLst>
              <a:cxn ang="T8">
                <a:pos x="T0" y="T1"/>
              </a:cxn>
              <a:cxn ang="T9">
                <a:pos x="T2" y="T3"/>
              </a:cxn>
              <a:cxn ang="T10">
                <a:pos x="T4" y="T5"/>
              </a:cxn>
              <a:cxn ang="T11">
                <a:pos x="T6" y="T7"/>
              </a:cxn>
            </a:cxnLst>
            <a:rect l="T12" t="T13" r="T14" b="T15"/>
            <a:pathLst>
              <a:path w="81" h="80">
                <a:moveTo>
                  <a:pt x="41" y="0"/>
                </a:moveTo>
                <a:lnTo>
                  <a:pt x="81" y="80"/>
                </a:lnTo>
                <a:lnTo>
                  <a:pt x="0" y="80"/>
                </a:lnTo>
                <a:lnTo>
                  <a:pt x="41" y="0"/>
                </a:lnTo>
                <a:close/>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45274" name="Freeform 226">
            <a:extLst>
              <a:ext uri="{FF2B5EF4-FFF2-40B4-BE49-F238E27FC236}">
                <a16:creationId xmlns:a16="http://schemas.microsoft.com/office/drawing/2014/main" id="{5A77B25F-72C7-9D2C-D987-7E3E4C4CD2EE}"/>
              </a:ext>
            </a:extLst>
          </p:cNvPr>
          <p:cNvSpPr>
            <a:spLocks/>
          </p:cNvSpPr>
          <p:nvPr/>
        </p:nvSpPr>
        <p:spPr bwMode="auto">
          <a:xfrm>
            <a:off x="4319588" y="2450263"/>
            <a:ext cx="21431" cy="20240"/>
          </a:xfrm>
          <a:custGeom>
            <a:avLst/>
            <a:gdLst>
              <a:gd name="T0" fmla="*/ 2147483647 w 81"/>
              <a:gd name="T1" fmla="*/ 0 h 81"/>
              <a:gd name="T2" fmla="*/ 2147483647 w 81"/>
              <a:gd name="T3" fmla="*/ 2147483647 h 81"/>
              <a:gd name="T4" fmla="*/ 0 w 81"/>
              <a:gd name="T5" fmla="*/ 2147483647 h 81"/>
              <a:gd name="T6" fmla="*/ 2147483647 w 81"/>
              <a:gd name="T7" fmla="*/ 0 h 81"/>
              <a:gd name="T8" fmla="*/ 0 60000 65536"/>
              <a:gd name="T9" fmla="*/ 0 60000 65536"/>
              <a:gd name="T10" fmla="*/ 0 60000 65536"/>
              <a:gd name="T11" fmla="*/ 0 60000 65536"/>
              <a:gd name="T12" fmla="*/ 0 w 81"/>
              <a:gd name="T13" fmla="*/ 0 h 81"/>
              <a:gd name="T14" fmla="*/ 81 w 81"/>
              <a:gd name="T15" fmla="*/ 81 h 81"/>
            </a:gdLst>
            <a:ahLst/>
            <a:cxnLst>
              <a:cxn ang="T8">
                <a:pos x="T0" y="T1"/>
              </a:cxn>
              <a:cxn ang="T9">
                <a:pos x="T2" y="T3"/>
              </a:cxn>
              <a:cxn ang="T10">
                <a:pos x="T4" y="T5"/>
              </a:cxn>
              <a:cxn ang="T11">
                <a:pos x="T6" y="T7"/>
              </a:cxn>
            </a:cxnLst>
            <a:rect l="T12" t="T13" r="T14" b="T15"/>
            <a:pathLst>
              <a:path w="81" h="81">
                <a:moveTo>
                  <a:pt x="41" y="0"/>
                </a:moveTo>
                <a:lnTo>
                  <a:pt x="81" y="81"/>
                </a:lnTo>
                <a:lnTo>
                  <a:pt x="0" y="81"/>
                </a:lnTo>
                <a:lnTo>
                  <a:pt x="41" y="0"/>
                </a:lnTo>
                <a:close/>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45275" name="Freeform 227">
            <a:extLst>
              <a:ext uri="{FF2B5EF4-FFF2-40B4-BE49-F238E27FC236}">
                <a16:creationId xmlns:a16="http://schemas.microsoft.com/office/drawing/2014/main" id="{E0F9C1E9-6646-C51E-61A0-41ECFEB06B3E}"/>
              </a:ext>
            </a:extLst>
          </p:cNvPr>
          <p:cNvSpPr>
            <a:spLocks/>
          </p:cNvSpPr>
          <p:nvPr/>
        </p:nvSpPr>
        <p:spPr bwMode="auto">
          <a:xfrm>
            <a:off x="4354117" y="2587184"/>
            <a:ext cx="21431" cy="20241"/>
          </a:xfrm>
          <a:custGeom>
            <a:avLst/>
            <a:gdLst>
              <a:gd name="T0" fmla="*/ 2147483647 w 80"/>
              <a:gd name="T1" fmla="*/ 0 h 81"/>
              <a:gd name="T2" fmla="*/ 2147483647 w 80"/>
              <a:gd name="T3" fmla="*/ 2147483647 h 81"/>
              <a:gd name="T4" fmla="*/ 0 w 80"/>
              <a:gd name="T5" fmla="*/ 2147483647 h 81"/>
              <a:gd name="T6" fmla="*/ 2147483647 w 80"/>
              <a:gd name="T7" fmla="*/ 0 h 81"/>
              <a:gd name="T8" fmla="*/ 0 60000 65536"/>
              <a:gd name="T9" fmla="*/ 0 60000 65536"/>
              <a:gd name="T10" fmla="*/ 0 60000 65536"/>
              <a:gd name="T11" fmla="*/ 0 60000 65536"/>
              <a:gd name="T12" fmla="*/ 0 w 80"/>
              <a:gd name="T13" fmla="*/ 0 h 81"/>
              <a:gd name="T14" fmla="*/ 80 w 80"/>
              <a:gd name="T15" fmla="*/ 81 h 81"/>
            </a:gdLst>
            <a:ahLst/>
            <a:cxnLst>
              <a:cxn ang="T8">
                <a:pos x="T0" y="T1"/>
              </a:cxn>
              <a:cxn ang="T9">
                <a:pos x="T2" y="T3"/>
              </a:cxn>
              <a:cxn ang="T10">
                <a:pos x="T4" y="T5"/>
              </a:cxn>
              <a:cxn ang="T11">
                <a:pos x="T6" y="T7"/>
              </a:cxn>
            </a:cxnLst>
            <a:rect l="T12" t="T13" r="T14" b="T15"/>
            <a:pathLst>
              <a:path w="80" h="81">
                <a:moveTo>
                  <a:pt x="40" y="0"/>
                </a:moveTo>
                <a:lnTo>
                  <a:pt x="80" y="81"/>
                </a:lnTo>
                <a:lnTo>
                  <a:pt x="0" y="81"/>
                </a:lnTo>
                <a:lnTo>
                  <a:pt x="40" y="0"/>
                </a:lnTo>
                <a:close/>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45276" name="Freeform 228">
            <a:extLst>
              <a:ext uri="{FF2B5EF4-FFF2-40B4-BE49-F238E27FC236}">
                <a16:creationId xmlns:a16="http://schemas.microsoft.com/office/drawing/2014/main" id="{AF3ABBFD-1FAB-428D-179E-D3BAD28DA18B}"/>
              </a:ext>
            </a:extLst>
          </p:cNvPr>
          <p:cNvSpPr>
            <a:spLocks/>
          </p:cNvSpPr>
          <p:nvPr/>
        </p:nvSpPr>
        <p:spPr bwMode="auto">
          <a:xfrm>
            <a:off x="4435079" y="2593138"/>
            <a:ext cx="20240" cy="20240"/>
          </a:xfrm>
          <a:custGeom>
            <a:avLst/>
            <a:gdLst>
              <a:gd name="T0" fmla="*/ 2147483647 w 81"/>
              <a:gd name="T1" fmla="*/ 0 h 81"/>
              <a:gd name="T2" fmla="*/ 2147483647 w 81"/>
              <a:gd name="T3" fmla="*/ 2147483647 h 81"/>
              <a:gd name="T4" fmla="*/ 0 w 81"/>
              <a:gd name="T5" fmla="*/ 2147483647 h 81"/>
              <a:gd name="T6" fmla="*/ 2147483647 w 81"/>
              <a:gd name="T7" fmla="*/ 0 h 81"/>
              <a:gd name="T8" fmla="*/ 0 60000 65536"/>
              <a:gd name="T9" fmla="*/ 0 60000 65536"/>
              <a:gd name="T10" fmla="*/ 0 60000 65536"/>
              <a:gd name="T11" fmla="*/ 0 60000 65536"/>
              <a:gd name="T12" fmla="*/ 0 w 81"/>
              <a:gd name="T13" fmla="*/ 0 h 81"/>
              <a:gd name="T14" fmla="*/ 81 w 81"/>
              <a:gd name="T15" fmla="*/ 81 h 81"/>
            </a:gdLst>
            <a:ahLst/>
            <a:cxnLst>
              <a:cxn ang="T8">
                <a:pos x="T0" y="T1"/>
              </a:cxn>
              <a:cxn ang="T9">
                <a:pos x="T2" y="T3"/>
              </a:cxn>
              <a:cxn ang="T10">
                <a:pos x="T4" y="T5"/>
              </a:cxn>
              <a:cxn ang="T11">
                <a:pos x="T6" y="T7"/>
              </a:cxn>
            </a:cxnLst>
            <a:rect l="T12" t="T13" r="T14" b="T15"/>
            <a:pathLst>
              <a:path w="81" h="81">
                <a:moveTo>
                  <a:pt x="40" y="0"/>
                </a:moveTo>
                <a:lnTo>
                  <a:pt x="81" y="81"/>
                </a:lnTo>
                <a:lnTo>
                  <a:pt x="0" y="81"/>
                </a:lnTo>
                <a:lnTo>
                  <a:pt x="40" y="0"/>
                </a:lnTo>
                <a:close/>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45277" name="Freeform 229">
            <a:extLst>
              <a:ext uri="{FF2B5EF4-FFF2-40B4-BE49-F238E27FC236}">
                <a16:creationId xmlns:a16="http://schemas.microsoft.com/office/drawing/2014/main" id="{8F3274FE-7B90-2668-7A54-570DCB26B005}"/>
              </a:ext>
            </a:extLst>
          </p:cNvPr>
          <p:cNvSpPr>
            <a:spLocks/>
          </p:cNvSpPr>
          <p:nvPr/>
        </p:nvSpPr>
        <p:spPr bwMode="auto">
          <a:xfrm>
            <a:off x="4298157" y="2632428"/>
            <a:ext cx="21431" cy="21431"/>
          </a:xfrm>
          <a:custGeom>
            <a:avLst/>
            <a:gdLst>
              <a:gd name="T0" fmla="*/ 2147483647 w 80"/>
              <a:gd name="T1" fmla="*/ 0 h 80"/>
              <a:gd name="T2" fmla="*/ 2147483647 w 80"/>
              <a:gd name="T3" fmla="*/ 2147483647 h 80"/>
              <a:gd name="T4" fmla="*/ 0 w 80"/>
              <a:gd name="T5" fmla="*/ 2147483647 h 80"/>
              <a:gd name="T6" fmla="*/ 2147483647 w 80"/>
              <a:gd name="T7" fmla="*/ 0 h 80"/>
              <a:gd name="T8" fmla="*/ 0 60000 65536"/>
              <a:gd name="T9" fmla="*/ 0 60000 65536"/>
              <a:gd name="T10" fmla="*/ 0 60000 65536"/>
              <a:gd name="T11" fmla="*/ 0 60000 65536"/>
              <a:gd name="T12" fmla="*/ 0 w 80"/>
              <a:gd name="T13" fmla="*/ 0 h 80"/>
              <a:gd name="T14" fmla="*/ 80 w 80"/>
              <a:gd name="T15" fmla="*/ 80 h 80"/>
            </a:gdLst>
            <a:ahLst/>
            <a:cxnLst>
              <a:cxn ang="T8">
                <a:pos x="T0" y="T1"/>
              </a:cxn>
              <a:cxn ang="T9">
                <a:pos x="T2" y="T3"/>
              </a:cxn>
              <a:cxn ang="T10">
                <a:pos x="T4" y="T5"/>
              </a:cxn>
              <a:cxn ang="T11">
                <a:pos x="T6" y="T7"/>
              </a:cxn>
            </a:cxnLst>
            <a:rect l="T12" t="T13" r="T14" b="T15"/>
            <a:pathLst>
              <a:path w="80" h="80">
                <a:moveTo>
                  <a:pt x="40" y="0"/>
                </a:moveTo>
                <a:lnTo>
                  <a:pt x="80" y="80"/>
                </a:lnTo>
                <a:lnTo>
                  <a:pt x="0" y="80"/>
                </a:lnTo>
                <a:lnTo>
                  <a:pt x="40" y="0"/>
                </a:lnTo>
                <a:close/>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45278" name="Freeform 230">
            <a:extLst>
              <a:ext uri="{FF2B5EF4-FFF2-40B4-BE49-F238E27FC236}">
                <a16:creationId xmlns:a16="http://schemas.microsoft.com/office/drawing/2014/main" id="{C8F48C81-1A79-6C3E-E7FB-054E4734E1CA}"/>
              </a:ext>
            </a:extLst>
          </p:cNvPr>
          <p:cNvSpPr>
            <a:spLocks/>
          </p:cNvSpPr>
          <p:nvPr/>
        </p:nvSpPr>
        <p:spPr bwMode="auto">
          <a:xfrm>
            <a:off x="4404123" y="2557419"/>
            <a:ext cx="21431" cy="20240"/>
          </a:xfrm>
          <a:custGeom>
            <a:avLst/>
            <a:gdLst>
              <a:gd name="T0" fmla="*/ 2147483647 w 80"/>
              <a:gd name="T1" fmla="*/ 0 h 80"/>
              <a:gd name="T2" fmla="*/ 2147483647 w 80"/>
              <a:gd name="T3" fmla="*/ 2147483647 h 80"/>
              <a:gd name="T4" fmla="*/ 0 w 80"/>
              <a:gd name="T5" fmla="*/ 2147483647 h 80"/>
              <a:gd name="T6" fmla="*/ 2147483647 w 80"/>
              <a:gd name="T7" fmla="*/ 0 h 80"/>
              <a:gd name="T8" fmla="*/ 0 60000 65536"/>
              <a:gd name="T9" fmla="*/ 0 60000 65536"/>
              <a:gd name="T10" fmla="*/ 0 60000 65536"/>
              <a:gd name="T11" fmla="*/ 0 60000 65536"/>
              <a:gd name="T12" fmla="*/ 0 w 80"/>
              <a:gd name="T13" fmla="*/ 0 h 80"/>
              <a:gd name="T14" fmla="*/ 80 w 80"/>
              <a:gd name="T15" fmla="*/ 80 h 80"/>
            </a:gdLst>
            <a:ahLst/>
            <a:cxnLst>
              <a:cxn ang="T8">
                <a:pos x="T0" y="T1"/>
              </a:cxn>
              <a:cxn ang="T9">
                <a:pos x="T2" y="T3"/>
              </a:cxn>
              <a:cxn ang="T10">
                <a:pos x="T4" y="T5"/>
              </a:cxn>
              <a:cxn ang="T11">
                <a:pos x="T6" y="T7"/>
              </a:cxn>
            </a:cxnLst>
            <a:rect l="T12" t="T13" r="T14" b="T15"/>
            <a:pathLst>
              <a:path w="80" h="80">
                <a:moveTo>
                  <a:pt x="40" y="0"/>
                </a:moveTo>
                <a:lnTo>
                  <a:pt x="80" y="80"/>
                </a:lnTo>
                <a:lnTo>
                  <a:pt x="0" y="80"/>
                </a:lnTo>
                <a:lnTo>
                  <a:pt x="40" y="0"/>
                </a:lnTo>
                <a:close/>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45279" name="Freeform 231">
            <a:extLst>
              <a:ext uri="{FF2B5EF4-FFF2-40B4-BE49-F238E27FC236}">
                <a16:creationId xmlns:a16="http://schemas.microsoft.com/office/drawing/2014/main" id="{0D464E36-8389-12B9-EC0F-50531EBC6821}"/>
              </a:ext>
            </a:extLst>
          </p:cNvPr>
          <p:cNvSpPr>
            <a:spLocks/>
          </p:cNvSpPr>
          <p:nvPr/>
        </p:nvSpPr>
        <p:spPr bwMode="auto">
          <a:xfrm>
            <a:off x="4471988" y="2637190"/>
            <a:ext cx="22622" cy="20241"/>
          </a:xfrm>
          <a:custGeom>
            <a:avLst/>
            <a:gdLst>
              <a:gd name="T0" fmla="*/ 2147483647 w 81"/>
              <a:gd name="T1" fmla="*/ 0 h 80"/>
              <a:gd name="T2" fmla="*/ 2147483647 w 81"/>
              <a:gd name="T3" fmla="*/ 2147483647 h 80"/>
              <a:gd name="T4" fmla="*/ 0 w 81"/>
              <a:gd name="T5" fmla="*/ 2147483647 h 80"/>
              <a:gd name="T6" fmla="*/ 2147483647 w 81"/>
              <a:gd name="T7" fmla="*/ 0 h 80"/>
              <a:gd name="T8" fmla="*/ 0 60000 65536"/>
              <a:gd name="T9" fmla="*/ 0 60000 65536"/>
              <a:gd name="T10" fmla="*/ 0 60000 65536"/>
              <a:gd name="T11" fmla="*/ 0 60000 65536"/>
              <a:gd name="T12" fmla="*/ 0 w 81"/>
              <a:gd name="T13" fmla="*/ 0 h 80"/>
              <a:gd name="T14" fmla="*/ 81 w 81"/>
              <a:gd name="T15" fmla="*/ 80 h 80"/>
            </a:gdLst>
            <a:ahLst/>
            <a:cxnLst>
              <a:cxn ang="T8">
                <a:pos x="T0" y="T1"/>
              </a:cxn>
              <a:cxn ang="T9">
                <a:pos x="T2" y="T3"/>
              </a:cxn>
              <a:cxn ang="T10">
                <a:pos x="T4" y="T5"/>
              </a:cxn>
              <a:cxn ang="T11">
                <a:pos x="T6" y="T7"/>
              </a:cxn>
            </a:cxnLst>
            <a:rect l="T12" t="T13" r="T14" b="T15"/>
            <a:pathLst>
              <a:path w="81" h="80">
                <a:moveTo>
                  <a:pt x="40" y="0"/>
                </a:moveTo>
                <a:lnTo>
                  <a:pt x="81" y="80"/>
                </a:lnTo>
                <a:lnTo>
                  <a:pt x="0" y="80"/>
                </a:lnTo>
                <a:lnTo>
                  <a:pt x="40" y="0"/>
                </a:lnTo>
                <a:close/>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45280" name="Freeform 232">
            <a:extLst>
              <a:ext uri="{FF2B5EF4-FFF2-40B4-BE49-F238E27FC236}">
                <a16:creationId xmlns:a16="http://schemas.microsoft.com/office/drawing/2014/main" id="{37946360-A252-7BD1-87DA-F2913872AB89}"/>
              </a:ext>
            </a:extLst>
          </p:cNvPr>
          <p:cNvSpPr>
            <a:spLocks/>
          </p:cNvSpPr>
          <p:nvPr/>
        </p:nvSpPr>
        <p:spPr bwMode="auto">
          <a:xfrm>
            <a:off x="4395788" y="2666957"/>
            <a:ext cx="21431" cy="20240"/>
          </a:xfrm>
          <a:custGeom>
            <a:avLst/>
            <a:gdLst>
              <a:gd name="T0" fmla="*/ 2147483647 w 81"/>
              <a:gd name="T1" fmla="*/ 0 h 81"/>
              <a:gd name="T2" fmla="*/ 2147483647 w 81"/>
              <a:gd name="T3" fmla="*/ 2147483647 h 81"/>
              <a:gd name="T4" fmla="*/ 0 w 81"/>
              <a:gd name="T5" fmla="*/ 2147483647 h 81"/>
              <a:gd name="T6" fmla="*/ 2147483647 w 81"/>
              <a:gd name="T7" fmla="*/ 0 h 81"/>
              <a:gd name="T8" fmla="*/ 0 60000 65536"/>
              <a:gd name="T9" fmla="*/ 0 60000 65536"/>
              <a:gd name="T10" fmla="*/ 0 60000 65536"/>
              <a:gd name="T11" fmla="*/ 0 60000 65536"/>
              <a:gd name="T12" fmla="*/ 0 w 81"/>
              <a:gd name="T13" fmla="*/ 0 h 81"/>
              <a:gd name="T14" fmla="*/ 81 w 81"/>
              <a:gd name="T15" fmla="*/ 81 h 81"/>
            </a:gdLst>
            <a:ahLst/>
            <a:cxnLst>
              <a:cxn ang="T8">
                <a:pos x="T0" y="T1"/>
              </a:cxn>
              <a:cxn ang="T9">
                <a:pos x="T2" y="T3"/>
              </a:cxn>
              <a:cxn ang="T10">
                <a:pos x="T4" y="T5"/>
              </a:cxn>
              <a:cxn ang="T11">
                <a:pos x="T6" y="T7"/>
              </a:cxn>
            </a:cxnLst>
            <a:rect l="T12" t="T13" r="T14" b="T15"/>
            <a:pathLst>
              <a:path w="81" h="81">
                <a:moveTo>
                  <a:pt x="40" y="0"/>
                </a:moveTo>
                <a:lnTo>
                  <a:pt x="81" y="81"/>
                </a:lnTo>
                <a:lnTo>
                  <a:pt x="0" y="81"/>
                </a:lnTo>
                <a:lnTo>
                  <a:pt x="40" y="0"/>
                </a:lnTo>
                <a:close/>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45281" name="Freeform 233">
            <a:extLst>
              <a:ext uri="{FF2B5EF4-FFF2-40B4-BE49-F238E27FC236}">
                <a16:creationId xmlns:a16="http://schemas.microsoft.com/office/drawing/2014/main" id="{1CF911B4-4B71-0263-1DC2-DF506100722D}"/>
              </a:ext>
            </a:extLst>
          </p:cNvPr>
          <p:cNvSpPr>
            <a:spLocks/>
          </p:cNvSpPr>
          <p:nvPr/>
        </p:nvSpPr>
        <p:spPr bwMode="auto">
          <a:xfrm>
            <a:off x="4383882" y="2626475"/>
            <a:ext cx="21431" cy="20240"/>
          </a:xfrm>
          <a:custGeom>
            <a:avLst/>
            <a:gdLst>
              <a:gd name="T0" fmla="*/ 2147483647 w 81"/>
              <a:gd name="T1" fmla="*/ 0 h 80"/>
              <a:gd name="T2" fmla="*/ 2147483647 w 81"/>
              <a:gd name="T3" fmla="*/ 2147483647 h 80"/>
              <a:gd name="T4" fmla="*/ 0 w 81"/>
              <a:gd name="T5" fmla="*/ 2147483647 h 80"/>
              <a:gd name="T6" fmla="*/ 2147483647 w 81"/>
              <a:gd name="T7" fmla="*/ 0 h 80"/>
              <a:gd name="T8" fmla="*/ 0 60000 65536"/>
              <a:gd name="T9" fmla="*/ 0 60000 65536"/>
              <a:gd name="T10" fmla="*/ 0 60000 65536"/>
              <a:gd name="T11" fmla="*/ 0 60000 65536"/>
              <a:gd name="T12" fmla="*/ 0 w 81"/>
              <a:gd name="T13" fmla="*/ 0 h 80"/>
              <a:gd name="T14" fmla="*/ 81 w 81"/>
              <a:gd name="T15" fmla="*/ 80 h 80"/>
            </a:gdLst>
            <a:ahLst/>
            <a:cxnLst>
              <a:cxn ang="T8">
                <a:pos x="T0" y="T1"/>
              </a:cxn>
              <a:cxn ang="T9">
                <a:pos x="T2" y="T3"/>
              </a:cxn>
              <a:cxn ang="T10">
                <a:pos x="T4" y="T5"/>
              </a:cxn>
              <a:cxn ang="T11">
                <a:pos x="T6" y="T7"/>
              </a:cxn>
            </a:cxnLst>
            <a:rect l="T12" t="T13" r="T14" b="T15"/>
            <a:pathLst>
              <a:path w="81" h="80">
                <a:moveTo>
                  <a:pt x="40" y="0"/>
                </a:moveTo>
                <a:lnTo>
                  <a:pt x="81" y="80"/>
                </a:lnTo>
                <a:lnTo>
                  <a:pt x="0" y="80"/>
                </a:lnTo>
                <a:lnTo>
                  <a:pt x="40" y="0"/>
                </a:lnTo>
                <a:close/>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45282" name="Freeform 234">
            <a:extLst>
              <a:ext uri="{FF2B5EF4-FFF2-40B4-BE49-F238E27FC236}">
                <a16:creationId xmlns:a16="http://schemas.microsoft.com/office/drawing/2014/main" id="{01572EBC-11D9-44B3-C947-6A5DB4FCAB88}"/>
              </a:ext>
            </a:extLst>
          </p:cNvPr>
          <p:cNvSpPr>
            <a:spLocks/>
          </p:cNvSpPr>
          <p:nvPr/>
        </p:nvSpPr>
        <p:spPr bwMode="auto">
          <a:xfrm>
            <a:off x="4526756" y="2645525"/>
            <a:ext cx="20241" cy="21431"/>
          </a:xfrm>
          <a:custGeom>
            <a:avLst/>
            <a:gdLst>
              <a:gd name="T0" fmla="*/ 2147483647 w 81"/>
              <a:gd name="T1" fmla="*/ 0 h 81"/>
              <a:gd name="T2" fmla="*/ 2147483647 w 81"/>
              <a:gd name="T3" fmla="*/ 2147483647 h 81"/>
              <a:gd name="T4" fmla="*/ 0 w 81"/>
              <a:gd name="T5" fmla="*/ 2147483647 h 81"/>
              <a:gd name="T6" fmla="*/ 2147483647 w 81"/>
              <a:gd name="T7" fmla="*/ 0 h 81"/>
              <a:gd name="T8" fmla="*/ 0 60000 65536"/>
              <a:gd name="T9" fmla="*/ 0 60000 65536"/>
              <a:gd name="T10" fmla="*/ 0 60000 65536"/>
              <a:gd name="T11" fmla="*/ 0 60000 65536"/>
              <a:gd name="T12" fmla="*/ 0 w 81"/>
              <a:gd name="T13" fmla="*/ 0 h 81"/>
              <a:gd name="T14" fmla="*/ 81 w 81"/>
              <a:gd name="T15" fmla="*/ 81 h 81"/>
            </a:gdLst>
            <a:ahLst/>
            <a:cxnLst>
              <a:cxn ang="T8">
                <a:pos x="T0" y="T1"/>
              </a:cxn>
              <a:cxn ang="T9">
                <a:pos x="T2" y="T3"/>
              </a:cxn>
              <a:cxn ang="T10">
                <a:pos x="T4" y="T5"/>
              </a:cxn>
              <a:cxn ang="T11">
                <a:pos x="T6" y="T7"/>
              </a:cxn>
            </a:cxnLst>
            <a:rect l="T12" t="T13" r="T14" b="T15"/>
            <a:pathLst>
              <a:path w="81" h="81">
                <a:moveTo>
                  <a:pt x="41" y="0"/>
                </a:moveTo>
                <a:lnTo>
                  <a:pt x="81" y="81"/>
                </a:lnTo>
                <a:lnTo>
                  <a:pt x="0" y="81"/>
                </a:lnTo>
                <a:lnTo>
                  <a:pt x="41" y="0"/>
                </a:lnTo>
                <a:close/>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45283" name="Freeform 235">
            <a:extLst>
              <a:ext uri="{FF2B5EF4-FFF2-40B4-BE49-F238E27FC236}">
                <a16:creationId xmlns:a16="http://schemas.microsoft.com/office/drawing/2014/main" id="{775BE7E1-597B-A250-6750-CE419DFC50CD}"/>
              </a:ext>
            </a:extLst>
          </p:cNvPr>
          <p:cNvSpPr>
            <a:spLocks/>
          </p:cNvSpPr>
          <p:nvPr/>
        </p:nvSpPr>
        <p:spPr bwMode="auto">
          <a:xfrm>
            <a:off x="4445794" y="2657432"/>
            <a:ext cx="21431" cy="21431"/>
          </a:xfrm>
          <a:custGeom>
            <a:avLst/>
            <a:gdLst>
              <a:gd name="T0" fmla="*/ 2147483647 w 81"/>
              <a:gd name="T1" fmla="*/ 0 h 81"/>
              <a:gd name="T2" fmla="*/ 2147483647 w 81"/>
              <a:gd name="T3" fmla="*/ 2147483647 h 81"/>
              <a:gd name="T4" fmla="*/ 0 w 81"/>
              <a:gd name="T5" fmla="*/ 2147483647 h 81"/>
              <a:gd name="T6" fmla="*/ 2147483647 w 81"/>
              <a:gd name="T7" fmla="*/ 0 h 81"/>
              <a:gd name="T8" fmla="*/ 0 60000 65536"/>
              <a:gd name="T9" fmla="*/ 0 60000 65536"/>
              <a:gd name="T10" fmla="*/ 0 60000 65536"/>
              <a:gd name="T11" fmla="*/ 0 60000 65536"/>
              <a:gd name="T12" fmla="*/ 0 w 81"/>
              <a:gd name="T13" fmla="*/ 0 h 81"/>
              <a:gd name="T14" fmla="*/ 81 w 81"/>
              <a:gd name="T15" fmla="*/ 81 h 81"/>
            </a:gdLst>
            <a:ahLst/>
            <a:cxnLst>
              <a:cxn ang="T8">
                <a:pos x="T0" y="T1"/>
              </a:cxn>
              <a:cxn ang="T9">
                <a:pos x="T2" y="T3"/>
              </a:cxn>
              <a:cxn ang="T10">
                <a:pos x="T4" y="T5"/>
              </a:cxn>
              <a:cxn ang="T11">
                <a:pos x="T6" y="T7"/>
              </a:cxn>
            </a:cxnLst>
            <a:rect l="T12" t="T13" r="T14" b="T15"/>
            <a:pathLst>
              <a:path w="81" h="81">
                <a:moveTo>
                  <a:pt x="40" y="0"/>
                </a:moveTo>
                <a:lnTo>
                  <a:pt x="81" y="81"/>
                </a:lnTo>
                <a:lnTo>
                  <a:pt x="0" y="81"/>
                </a:lnTo>
                <a:lnTo>
                  <a:pt x="40" y="0"/>
                </a:lnTo>
                <a:close/>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45284" name="Freeform 236">
            <a:extLst>
              <a:ext uri="{FF2B5EF4-FFF2-40B4-BE49-F238E27FC236}">
                <a16:creationId xmlns:a16="http://schemas.microsoft.com/office/drawing/2014/main" id="{DD01A2D6-9E36-2A1B-4C1B-E44FAE5E42B8}"/>
              </a:ext>
            </a:extLst>
          </p:cNvPr>
          <p:cNvSpPr>
            <a:spLocks/>
          </p:cNvSpPr>
          <p:nvPr/>
        </p:nvSpPr>
        <p:spPr bwMode="auto">
          <a:xfrm>
            <a:off x="4435079" y="2687197"/>
            <a:ext cx="20240" cy="21431"/>
          </a:xfrm>
          <a:custGeom>
            <a:avLst/>
            <a:gdLst>
              <a:gd name="T0" fmla="*/ 2147483647 w 81"/>
              <a:gd name="T1" fmla="*/ 0 h 80"/>
              <a:gd name="T2" fmla="*/ 2147483647 w 81"/>
              <a:gd name="T3" fmla="*/ 2147483647 h 80"/>
              <a:gd name="T4" fmla="*/ 0 w 81"/>
              <a:gd name="T5" fmla="*/ 2147483647 h 80"/>
              <a:gd name="T6" fmla="*/ 2147483647 w 81"/>
              <a:gd name="T7" fmla="*/ 0 h 80"/>
              <a:gd name="T8" fmla="*/ 0 60000 65536"/>
              <a:gd name="T9" fmla="*/ 0 60000 65536"/>
              <a:gd name="T10" fmla="*/ 0 60000 65536"/>
              <a:gd name="T11" fmla="*/ 0 60000 65536"/>
              <a:gd name="T12" fmla="*/ 0 w 81"/>
              <a:gd name="T13" fmla="*/ 0 h 80"/>
              <a:gd name="T14" fmla="*/ 81 w 81"/>
              <a:gd name="T15" fmla="*/ 80 h 80"/>
            </a:gdLst>
            <a:ahLst/>
            <a:cxnLst>
              <a:cxn ang="T8">
                <a:pos x="T0" y="T1"/>
              </a:cxn>
              <a:cxn ang="T9">
                <a:pos x="T2" y="T3"/>
              </a:cxn>
              <a:cxn ang="T10">
                <a:pos x="T4" y="T5"/>
              </a:cxn>
              <a:cxn ang="T11">
                <a:pos x="T6" y="T7"/>
              </a:cxn>
            </a:cxnLst>
            <a:rect l="T12" t="T13" r="T14" b="T15"/>
            <a:pathLst>
              <a:path w="81" h="80">
                <a:moveTo>
                  <a:pt x="40" y="0"/>
                </a:moveTo>
                <a:lnTo>
                  <a:pt x="81" y="80"/>
                </a:lnTo>
                <a:lnTo>
                  <a:pt x="0" y="80"/>
                </a:lnTo>
                <a:lnTo>
                  <a:pt x="40" y="0"/>
                </a:lnTo>
                <a:close/>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45285" name="Freeform 237">
            <a:extLst>
              <a:ext uri="{FF2B5EF4-FFF2-40B4-BE49-F238E27FC236}">
                <a16:creationId xmlns:a16="http://schemas.microsoft.com/office/drawing/2014/main" id="{EE49ABEB-06B0-47E4-8938-BD33915ACDC8}"/>
              </a:ext>
            </a:extLst>
          </p:cNvPr>
          <p:cNvSpPr>
            <a:spLocks/>
          </p:cNvSpPr>
          <p:nvPr/>
        </p:nvSpPr>
        <p:spPr bwMode="auto">
          <a:xfrm>
            <a:off x="4437460" y="2637190"/>
            <a:ext cx="21431" cy="20241"/>
          </a:xfrm>
          <a:custGeom>
            <a:avLst/>
            <a:gdLst>
              <a:gd name="T0" fmla="*/ 2147483647 w 80"/>
              <a:gd name="T1" fmla="*/ 0 h 80"/>
              <a:gd name="T2" fmla="*/ 2147483647 w 80"/>
              <a:gd name="T3" fmla="*/ 2147483647 h 80"/>
              <a:gd name="T4" fmla="*/ 0 w 80"/>
              <a:gd name="T5" fmla="*/ 2147483647 h 80"/>
              <a:gd name="T6" fmla="*/ 2147483647 w 80"/>
              <a:gd name="T7" fmla="*/ 0 h 80"/>
              <a:gd name="T8" fmla="*/ 0 60000 65536"/>
              <a:gd name="T9" fmla="*/ 0 60000 65536"/>
              <a:gd name="T10" fmla="*/ 0 60000 65536"/>
              <a:gd name="T11" fmla="*/ 0 60000 65536"/>
              <a:gd name="T12" fmla="*/ 0 w 80"/>
              <a:gd name="T13" fmla="*/ 0 h 80"/>
              <a:gd name="T14" fmla="*/ 80 w 80"/>
              <a:gd name="T15" fmla="*/ 80 h 80"/>
            </a:gdLst>
            <a:ahLst/>
            <a:cxnLst>
              <a:cxn ang="T8">
                <a:pos x="T0" y="T1"/>
              </a:cxn>
              <a:cxn ang="T9">
                <a:pos x="T2" y="T3"/>
              </a:cxn>
              <a:cxn ang="T10">
                <a:pos x="T4" y="T5"/>
              </a:cxn>
              <a:cxn ang="T11">
                <a:pos x="T6" y="T7"/>
              </a:cxn>
            </a:cxnLst>
            <a:rect l="T12" t="T13" r="T14" b="T15"/>
            <a:pathLst>
              <a:path w="80" h="80">
                <a:moveTo>
                  <a:pt x="40" y="0"/>
                </a:moveTo>
                <a:lnTo>
                  <a:pt x="80" y="80"/>
                </a:lnTo>
                <a:lnTo>
                  <a:pt x="0" y="80"/>
                </a:lnTo>
                <a:lnTo>
                  <a:pt x="40" y="0"/>
                </a:lnTo>
                <a:close/>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45286" name="Freeform 238">
            <a:extLst>
              <a:ext uri="{FF2B5EF4-FFF2-40B4-BE49-F238E27FC236}">
                <a16:creationId xmlns:a16="http://schemas.microsoft.com/office/drawing/2014/main" id="{5DB41270-9681-77EE-0E60-B322782F99A4}"/>
              </a:ext>
            </a:extLst>
          </p:cNvPr>
          <p:cNvSpPr>
            <a:spLocks/>
          </p:cNvSpPr>
          <p:nvPr/>
        </p:nvSpPr>
        <p:spPr bwMode="auto">
          <a:xfrm>
            <a:off x="4399360" y="2656240"/>
            <a:ext cx="21431" cy="20241"/>
          </a:xfrm>
          <a:custGeom>
            <a:avLst/>
            <a:gdLst>
              <a:gd name="T0" fmla="*/ 2147483647 w 80"/>
              <a:gd name="T1" fmla="*/ 0 h 80"/>
              <a:gd name="T2" fmla="*/ 2147483647 w 80"/>
              <a:gd name="T3" fmla="*/ 2147483647 h 80"/>
              <a:gd name="T4" fmla="*/ 0 w 80"/>
              <a:gd name="T5" fmla="*/ 2147483647 h 80"/>
              <a:gd name="T6" fmla="*/ 2147483647 w 80"/>
              <a:gd name="T7" fmla="*/ 0 h 80"/>
              <a:gd name="T8" fmla="*/ 0 60000 65536"/>
              <a:gd name="T9" fmla="*/ 0 60000 65536"/>
              <a:gd name="T10" fmla="*/ 0 60000 65536"/>
              <a:gd name="T11" fmla="*/ 0 60000 65536"/>
              <a:gd name="T12" fmla="*/ 0 w 80"/>
              <a:gd name="T13" fmla="*/ 0 h 80"/>
              <a:gd name="T14" fmla="*/ 80 w 80"/>
              <a:gd name="T15" fmla="*/ 80 h 80"/>
            </a:gdLst>
            <a:ahLst/>
            <a:cxnLst>
              <a:cxn ang="T8">
                <a:pos x="T0" y="T1"/>
              </a:cxn>
              <a:cxn ang="T9">
                <a:pos x="T2" y="T3"/>
              </a:cxn>
              <a:cxn ang="T10">
                <a:pos x="T4" y="T5"/>
              </a:cxn>
              <a:cxn ang="T11">
                <a:pos x="T6" y="T7"/>
              </a:cxn>
            </a:cxnLst>
            <a:rect l="T12" t="T13" r="T14" b="T15"/>
            <a:pathLst>
              <a:path w="80" h="80">
                <a:moveTo>
                  <a:pt x="40" y="0"/>
                </a:moveTo>
                <a:lnTo>
                  <a:pt x="80" y="80"/>
                </a:lnTo>
                <a:lnTo>
                  <a:pt x="0" y="80"/>
                </a:lnTo>
                <a:lnTo>
                  <a:pt x="40" y="0"/>
                </a:lnTo>
                <a:close/>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45287" name="Freeform 239">
            <a:extLst>
              <a:ext uri="{FF2B5EF4-FFF2-40B4-BE49-F238E27FC236}">
                <a16:creationId xmlns:a16="http://schemas.microsoft.com/office/drawing/2014/main" id="{D4CDC40B-6269-7DCC-E572-DB9129ABFC86}"/>
              </a:ext>
            </a:extLst>
          </p:cNvPr>
          <p:cNvSpPr>
            <a:spLocks/>
          </p:cNvSpPr>
          <p:nvPr/>
        </p:nvSpPr>
        <p:spPr bwMode="auto">
          <a:xfrm>
            <a:off x="4399360" y="2624094"/>
            <a:ext cx="21431" cy="20240"/>
          </a:xfrm>
          <a:custGeom>
            <a:avLst/>
            <a:gdLst>
              <a:gd name="T0" fmla="*/ 2147483647 w 80"/>
              <a:gd name="T1" fmla="*/ 0 h 80"/>
              <a:gd name="T2" fmla="*/ 2147483647 w 80"/>
              <a:gd name="T3" fmla="*/ 2147483647 h 80"/>
              <a:gd name="T4" fmla="*/ 0 w 80"/>
              <a:gd name="T5" fmla="*/ 2147483647 h 80"/>
              <a:gd name="T6" fmla="*/ 2147483647 w 80"/>
              <a:gd name="T7" fmla="*/ 0 h 80"/>
              <a:gd name="T8" fmla="*/ 0 60000 65536"/>
              <a:gd name="T9" fmla="*/ 0 60000 65536"/>
              <a:gd name="T10" fmla="*/ 0 60000 65536"/>
              <a:gd name="T11" fmla="*/ 0 60000 65536"/>
              <a:gd name="T12" fmla="*/ 0 w 80"/>
              <a:gd name="T13" fmla="*/ 0 h 80"/>
              <a:gd name="T14" fmla="*/ 80 w 80"/>
              <a:gd name="T15" fmla="*/ 80 h 80"/>
            </a:gdLst>
            <a:ahLst/>
            <a:cxnLst>
              <a:cxn ang="T8">
                <a:pos x="T0" y="T1"/>
              </a:cxn>
              <a:cxn ang="T9">
                <a:pos x="T2" y="T3"/>
              </a:cxn>
              <a:cxn ang="T10">
                <a:pos x="T4" y="T5"/>
              </a:cxn>
              <a:cxn ang="T11">
                <a:pos x="T6" y="T7"/>
              </a:cxn>
            </a:cxnLst>
            <a:rect l="T12" t="T13" r="T14" b="T15"/>
            <a:pathLst>
              <a:path w="80" h="80">
                <a:moveTo>
                  <a:pt x="40" y="0"/>
                </a:moveTo>
                <a:lnTo>
                  <a:pt x="80" y="80"/>
                </a:lnTo>
                <a:lnTo>
                  <a:pt x="0" y="80"/>
                </a:lnTo>
                <a:lnTo>
                  <a:pt x="40" y="0"/>
                </a:lnTo>
                <a:close/>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45288" name="Freeform 240">
            <a:extLst>
              <a:ext uri="{FF2B5EF4-FFF2-40B4-BE49-F238E27FC236}">
                <a16:creationId xmlns:a16="http://schemas.microsoft.com/office/drawing/2014/main" id="{55D0799F-039B-0C92-1928-0F8074154CF3}"/>
              </a:ext>
            </a:extLst>
          </p:cNvPr>
          <p:cNvSpPr>
            <a:spLocks/>
          </p:cNvSpPr>
          <p:nvPr/>
        </p:nvSpPr>
        <p:spPr bwMode="auto">
          <a:xfrm>
            <a:off x="4413648" y="2590757"/>
            <a:ext cx="21431" cy="20240"/>
          </a:xfrm>
          <a:custGeom>
            <a:avLst/>
            <a:gdLst>
              <a:gd name="T0" fmla="*/ 2147483647 w 81"/>
              <a:gd name="T1" fmla="*/ 0 h 81"/>
              <a:gd name="T2" fmla="*/ 2147483647 w 81"/>
              <a:gd name="T3" fmla="*/ 2147483647 h 81"/>
              <a:gd name="T4" fmla="*/ 0 w 81"/>
              <a:gd name="T5" fmla="*/ 2147483647 h 81"/>
              <a:gd name="T6" fmla="*/ 2147483647 w 81"/>
              <a:gd name="T7" fmla="*/ 0 h 81"/>
              <a:gd name="T8" fmla="*/ 0 60000 65536"/>
              <a:gd name="T9" fmla="*/ 0 60000 65536"/>
              <a:gd name="T10" fmla="*/ 0 60000 65536"/>
              <a:gd name="T11" fmla="*/ 0 60000 65536"/>
              <a:gd name="T12" fmla="*/ 0 w 81"/>
              <a:gd name="T13" fmla="*/ 0 h 81"/>
              <a:gd name="T14" fmla="*/ 81 w 81"/>
              <a:gd name="T15" fmla="*/ 81 h 81"/>
            </a:gdLst>
            <a:ahLst/>
            <a:cxnLst>
              <a:cxn ang="T8">
                <a:pos x="T0" y="T1"/>
              </a:cxn>
              <a:cxn ang="T9">
                <a:pos x="T2" y="T3"/>
              </a:cxn>
              <a:cxn ang="T10">
                <a:pos x="T4" y="T5"/>
              </a:cxn>
              <a:cxn ang="T11">
                <a:pos x="T6" y="T7"/>
              </a:cxn>
            </a:cxnLst>
            <a:rect l="T12" t="T13" r="T14" b="T15"/>
            <a:pathLst>
              <a:path w="81" h="81">
                <a:moveTo>
                  <a:pt x="41" y="0"/>
                </a:moveTo>
                <a:lnTo>
                  <a:pt x="81" y="81"/>
                </a:lnTo>
                <a:lnTo>
                  <a:pt x="0" y="81"/>
                </a:lnTo>
                <a:lnTo>
                  <a:pt x="41" y="0"/>
                </a:lnTo>
                <a:close/>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45289" name="Freeform 241">
            <a:extLst>
              <a:ext uri="{FF2B5EF4-FFF2-40B4-BE49-F238E27FC236}">
                <a16:creationId xmlns:a16="http://schemas.microsoft.com/office/drawing/2014/main" id="{5CE56EE6-1D53-128C-2127-CF7CE87117A3}"/>
              </a:ext>
            </a:extLst>
          </p:cNvPr>
          <p:cNvSpPr>
            <a:spLocks/>
          </p:cNvSpPr>
          <p:nvPr/>
        </p:nvSpPr>
        <p:spPr bwMode="auto">
          <a:xfrm>
            <a:off x="4479131" y="2656240"/>
            <a:ext cx="20241" cy="20241"/>
          </a:xfrm>
          <a:custGeom>
            <a:avLst/>
            <a:gdLst>
              <a:gd name="T0" fmla="*/ 2147483647 w 81"/>
              <a:gd name="T1" fmla="*/ 0 h 80"/>
              <a:gd name="T2" fmla="*/ 2147483647 w 81"/>
              <a:gd name="T3" fmla="*/ 2147483647 h 80"/>
              <a:gd name="T4" fmla="*/ 0 w 81"/>
              <a:gd name="T5" fmla="*/ 2147483647 h 80"/>
              <a:gd name="T6" fmla="*/ 2147483647 w 81"/>
              <a:gd name="T7" fmla="*/ 0 h 80"/>
              <a:gd name="T8" fmla="*/ 0 60000 65536"/>
              <a:gd name="T9" fmla="*/ 0 60000 65536"/>
              <a:gd name="T10" fmla="*/ 0 60000 65536"/>
              <a:gd name="T11" fmla="*/ 0 60000 65536"/>
              <a:gd name="T12" fmla="*/ 0 w 81"/>
              <a:gd name="T13" fmla="*/ 0 h 80"/>
              <a:gd name="T14" fmla="*/ 81 w 81"/>
              <a:gd name="T15" fmla="*/ 80 h 80"/>
            </a:gdLst>
            <a:ahLst/>
            <a:cxnLst>
              <a:cxn ang="T8">
                <a:pos x="T0" y="T1"/>
              </a:cxn>
              <a:cxn ang="T9">
                <a:pos x="T2" y="T3"/>
              </a:cxn>
              <a:cxn ang="T10">
                <a:pos x="T4" y="T5"/>
              </a:cxn>
              <a:cxn ang="T11">
                <a:pos x="T6" y="T7"/>
              </a:cxn>
            </a:cxnLst>
            <a:rect l="T12" t="T13" r="T14" b="T15"/>
            <a:pathLst>
              <a:path w="81" h="80">
                <a:moveTo>
                  <a:pt x="40" y="0"/>
                </a:moveTo>
                <a:lnTo>
                  <a:pt x="81" y="80"/>
                </a:lnTo>
                <a:lnTo>
                  <a:pt x="0" y="80"/>
                </a:lnTo>
                <a:lnTo>
                  <a:pt x="40" y="0"/>
                </a:lnTo>
                <a:close/>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45290" name="Freeform 242">
            <a:extLst>
              <a:ext uri="{FF2B5EF4-FFF2-40B4-BE49-F238E27FC236}">
                <a16:creationId xmlns:a16="http://schemas.microsoft.com/office/drawing/2014/main" id="{51C5D03A-038A-1994-3F74-680E6EF4F386}"/>
              </a:ext>
            </a:extLst>
          </p:cNvPr>
          <p:cNvSpPr>
            <a:spLocks/>
          </p:cNvSpPr>
          <p:nvPr/>
        </p:nvSpPr>
        <p:spPr bwMode="auto">
          <a:xfrm>
            <a:off x="4425554" y="2637190"/>
            <a:ext cx="21431" cy="20241"/>
          </a:xfrm>
          <a:custGeom>
            <a:avLst/>
            <a:gdLst>
              <a:gd name="T0" fmla="*/ 2147483647 w 81"/>
              <a:gd name="T1" fmla="*/ 0 h 80"/>
              <a:gd name="T2" fmla="*/ 2147483647 w 81"/>
              <a:gd name="T3" fmla="*/ 2147483647 h 80"/>
              <a:gd name="T4" fmla="*/ 0 w 81"/>
              <a:gd name="T5" fmla="*/ 2147483647 h 80"/>
              <a:gd name="T6" fmla="*/ 2147483647 w 81"/>
              <a:gd name="T7" fmla="*/ 0 h 80"/>
              <a:gd name="T8" fmla="*/ 0 60000 65536"/>
              <a:gd name="T9" fmla="*/ 0 60000 65536"/>
              <a:gd name="T10" fmla="*/ 0 60000 65536"/>
              <a:gd name="T11" fmla="*/ 0 60000 65536"/>
              <a:gd name="T12" fmla="*/ 0 w 81"/>
              <a:gd name="T13" fmla="*/ 0 h 80"/>
              <a:gd name="T14" fmla="*/ 81 w 81"/>
              <a:gd name="T15" fmla="*/ 80 h 80"/>
            </a:gdLst>
            <a:ahLst/>
            <a:cxnLst>
              <a:cxn ang="T8">
                <a:pos x="T0" y="T1"/>
              </a:cxn>
              <a:cxn ang="T9">
                <a:pos x="T2" y="T3"/>
              </a:cxn>
              <a:cxn ang="T10">
                <a:pos x="T4" y="T5"/>
              </a:cxn>
              <a:cxn ang="T11">
                <a:pos x="T6" y="T7"/>
              </a:cxn>
            </a:cxnLst>
            <a:rect l="T12" t="T13" r="T14" b="T15"/>
            <a:pathLst>
              <a:path w="81" h="80">
                <a:moveTo>
                  <a:pt x="41" y="0"/>
                </a:moveTo>
                <a:lnTo>
                  <a:pt x="81" y="80"/>
                </a:lnTo>
                <a:lnTo>
                  <a:pt x="0" y="80"/>
                </a:lnTo>
                <a:lnTo>
                  <a:pt x="41" y="0"/>
                </a:lnTo>
                <a:close/>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45291" name="Freeform 243">
            <a:extLst>
              <a:ext uri="{FF2B5EF4-FFF2-40B4-BE49-F238E27FC236}">
                <a16:creationId xmlns:a16="http://schemas.microsoft.com/office/drawing/2014/main" id="{23CA0531-DB60-9CFB-6FCD-C2048398F194}"/>
              </a:ext>
            </a:extLst>
          </p:cNvPr>
          <p:cNvSpPr>
            <a:spLocks/>
          </p:cNvSpPr>
          <p:nvPr/>
        </p:nvSpPr>
        <p:spPr bwMode="auto">
          <a:xfrm>
            <a:off x="4369594" y="2563371"/>
            <a:ext cx="21431" cy="20241"/>
          </a:xfrm>
          <a:custGeom>
            <a:avLst/>
            <a:gdLst>
              <a:gd name="T0" fmla="*/ 2147483647 w 81"/>
              <a:gd name="T1" fmla="*/ 0 h 80"/>
              <a:gd name="T2" fmla="*/ 2147483647 w 81"/>
              <a:gd name="T3" fmla="*/ 2147483647 h 80"/>
              <a:gd name="T4" fmla="*/ 0 w 81"/>
              <a:gd name="T5" fmla="*/ 2147483647 h 80"/>
              <a:gd name="T6" fmla="*/ 2147483647 w 81"/>
              <a:gd name="T7" fmla="*/ 0 h 80"/>
              <a:gd name="T8" fmla="*/ 0 60000 65536"/>
              <a:gd name="T9" fmla="*/ 0 60000 65536"/>
              <a:gd name="T10" fmla="*/ 0 60000 65536"/>
              <a:gd name="T11" fmla="*/ 0 60000 65536"/>
              <a:gd name="T12" fmla="*/ 0 w 81"/>
              <a:gd name="T13" fmla="*/ 0 h 80"/>
              <a:gd name="T14" fmla="*/ 81 w 81"/>
              <a:gd name="T15" fmla="*/ 80 h 80"/>
            </a:gdLst>
            <a:ahLst/>
            <a:cxnLst>
              <a:cxn ang="T8">
                <a:pos x="T0" y="T1"/>
              </a:cxn>
              <a:cxn ang="T9">
                <a:pos x="T2" y="T3"/>
              </a:cxn>
              <a:cxn ang="T10">
                <a:pos x="T4" y="T5"/>
              </a:cxn>
              <a:cxn ang="T11">
                <a:pos x="T6" y="T7"/>
              </a:cxn>
            </a:cxnLst>
            <a:rect l="T12" t="T13" r="T14" b="T15"/>
            <a:pathLst>
              <a:path w="81" h="80">
                <a:moveTo>
                  <a:pt x="41" y="0"/>
                </a:moveTo>
                <a:lnTo>
                  <a:pt x="81" y="80"/>
                </a:lnTo>
                <a:lnTo>
                  <a:pt x="0" y="80"/>
                </a:lnTo>
                <a:lnTo>
                  <a:pt x="41" y="0"/>
                </a:lnTo>
                <a:close/>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45292" name="Freeform 244">
            <a:extLst>
              <a:ext uri="{FF2B5EF4-FFF2-40B4-BE49-F238E27FC236}">
                <a16:creationId xmlns:a16="http://schemas.microsoft.com/office/drawing/2014/main" id="{7A426C0A-E9DF-3326-9E0D-3ED53190C297}"/>
              </a:ext>
            </a:extLst>
          </p:cNvPr>
          <p:cNvSpPr>
            <a:spLocks/>
          </p:cNvSpPr>
          <p:nvPr/>
        </p:nvSpPr>
        <p:spPr bwMode="auto">
          <a:xfrm>
            <a:off x="4435079" y="2574088"/>
            <a:ext cx="20240" cy="20240"/>
          </a:xfrm>
          <a:custGeom>
            <a:avLst/>
            <a:gdLst>
              <a:gd name="T0" fmla="*/ 2147483647 w 81"/>
              <a:gd name="T1" fmla="*/ 0 h 81"/>
              <a:gd name="T2" fmla="*/ 2147483647 w 81"/>
              <a:gd name="T3" fmla="*/ 2147483647 h 81"/>
              <a:gd name="T4" fmla="*/ 0 w 81"/>
              <a:gd name="T5" fmla="*/ 2147483647 h 81"/>
              <a:gd name="T6" fmla="*/ 2147483647 w 81"/>
              <a:gd name="T7" fmla="*/ 0 h 81"/>
              <a:gd name="T8" fmla="*/ 0 60000 65536"/>
              <a:gd name="T9" fmla="*/ 0 60000 65536"/>
              <a:gd name="T10" fmla="*/ 0 60000 65536"/>
              <a:gd name="T11" fmla="*/ 0 60000 65536"/>
              <a:gd name="T12" fmla="*/ 0 w 81"/>
              <a:gd name="T13" fmla="*/ 0 h 81"/>
              <a:gd name="T14" fmla="*/ 81 w 81"/>
              <a:gd name="T15" fmla="*/ 81 h 81"/>
            </a:gdLst>
            <a:ahLst/>
            <a:cxnLst>
              <a:cxn ang="T8">
                <a:pos x="T0" y="T1"/>
              </a:cxn>
              <a:cxn ang="T9">
                <a:pos x="T2" y="T3"/>
              </a:cxn>
              <a:cxn ang="T10">
                <a:pos x="T4" y="T5"/>
              </a:cxn>
              <a:cxn ang="T11">
                <a:pos x="T6" y="T7"/>
              </a:cxn>
            </a:cxnLst>
            <a:rect l="T12" t="T13" r="T14" b="T15"/>
            <a:pathLst>
              <a:path w="81" h="81">
                <a:moveTo>
                  <a:pt x="40" y="0"/>
                </a:moveTo>
                <a:lnTo>
                  <a:pt x="81" y="81"/>
                </a:lnTo>
                <a:lnTo>
                  <a:pt x="0" y="81"/>
                </a:lnTo>
                <a:lnTo>
                  <a:pt x="40" y="0"/>
                </a:lnTo>
                <a:close/>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45293" name="Freeform 245">
            <a:extLst>
              <a:ext uri="{FF2B5EF4-FFF2-40B4-BE49-F238E27FC236}">
                <a16:creationId xmlns:a16="http://schemas.microsoft.com/office/drawing/2014/main" id="{E2FE19B7-242D-88C5-4A70-A16B1CBFA9D4}"/>
              </a:ext>
            </a:extLst>
          </p:cNvPr>
          <p:cNvSpPr>
            <a:spLocks/>
          </p:cNvSpPr>
          <p:nvPr/>
        </p:nvSpPr>
        <p:spPr bwMode="auto">
          <a:xfrm>
            <a:off x="4463654" y="2565753"/>
            <a:ext cx="21431" cy="20241"/>
          </a:xfrm>
          <a:custGeom>
            <a:avLst/>
            <a:gdLst>
              <a:gd name="T0" fmla="*/ 2147483647 w 81"/>
              <a:gd name="T1" fmla="*/ 0 h 81"/>
              <a:gd name="T2" fmla="*/ 2147483647 w 81"/>
              <a:gd name="T3" fmla="*/ 2147483647 h 81"/>
              <a:gd name="T4" fmla="*/ 0 w 81"/>
              <a:gd name="T5" fmla="*/ 2147483647 h 81"/>
              <a:gd name="T6" fmla="*/ 2147483647 w 81"/>
              <a:gd name="T7" fmla="*/ 0 h 81"/>
              <a:gd name="T8" fmla="*/ 0 60000 65536"/>
              <a:gd name="T9" fmla="*/ 0 60000 65536"/>
              <a:gd name="T10" fmla="*/ 0 60000 65536"/>
              <a:gd name="T11" fmla="*/ 0 60000 65536"/>
              <a:gd name="T12" fmla="*/ 0 w 81"/>
              <a:gd name="T13" fmla="*/ 0 h 81"/>
              <a:gd name="T14" fmla="*/ 81 w 81"/>
              <a:gd name="T15" fmla="*/ 81 h 81"/>
            </a:gdLst>
            <a:ahLst/>
            <a:cxnLst>
              <a:cxn ang="T8">
                <a:pos x="T0" y="T1"/>
              </a:cxn>
              <a:cxn ang="T9">
                <a:pos x="T2" y="T3"/>
              </a:cxn>
              <a:cxn ang="T10">
                <a:pos x="T4" y="T5"/>
              </a:cxn>
              <a:cxn ang="T11">
                <a:pos x="T6" y="T7"/>
              </a:cxn>
            </a:cxnLst>
            <a:rect l="T12" t="T13" r="T14" b="T15"/>
            <a:pathLst>
              <a:path w="81" h="81">
                <a:moveTo>
                  <a:pt x="41" y="0"/>
                </a:moveTo>
                <a:lnTo>
                  <a:pt x="81" y="81"/>
                </a:lnTo>
                <a:lnTo>
                  <a:pt x="0" y="81"/>
                </a:lnTo>
                <a:lnTo>
                  <a:pt x="41" y="0"/>
                </a:lnTo>
                <a:close/>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45294" name="Freeform 246">
            <a:extLst>
              <a:ext uri="{FF2B5EF4-FFF2-40B4-BE49-F238E27FC236}">
                <a16:creationId xmlns:a16="http://schemas.microsoft.com/office/drawing/2014/main" id="{F4F2CC84-1162-DBA2-672F-28AF1FDC87B0}"/>
              </a:ext>
            </a:extLst>
          </p:cNvPr>
          <p:cNvSpPr>
            <a:spLocks/>
          </p:cNvSpPr>
          <p:nvPr/>
        </p:nvSpPr>
        <p:spPr bwMode="auto">
          <a:xfrm>
            <a:off x="4413648" y="2550275"/>
            <a:ext cx="21431" cy="21431"/>
          </a:xfrm>
          <a:custGeom>
            <a:avLst/>
            <a:gdLst>
              <a:gd name="T0" fmla="*/ 2147483647 w 81"/>
              <a:gd name="T1" fmla="*/ 0 h 80"/>
              <a:gd name="T2" fmla="*/ 2147483647 w 81"/>
              <a:gd name="T3" fmla="*/ 2147483647 h 80"/>
              <a:gd name="T4" fmla="*/ 0 w 81"/>
              <a:gd name="T5" fmla="*/ 2147483647 h 80"/>
              <a:gd name="T6" fmla="*/ 2147483647 w 81"/>
              <a:gd name="T7" fmla="*/ 0 h 80"/>
              <a:gd name="T8" fmla="*/ 0 60000 65536"/>
              <a:gd name="T9" fmla="*/ 0 60000 65536"/>
              <a:gd name="T10" fmla="*/ 0 60000 65536"/>
              <a:gd name="T11" fmla="*/ 0 60000 65536"/>
              <a:gd name="T12" fmla="*/ 0 w 81"/>
              <a:gd name="T13" fmla="*/ 0 h 80"/>
              <a:gd name="T14" fmla="*/ 81 w 81"/>
              <a:gd name="T15" fmla="*/ 80 h 80"/>
            </a:gdLst>
            <a:ahLst/>
            <a:cxnLst>
              <a:cxn ang="T8">
                <a:pos x="T0" y="T1"/>
              </a:cxn>
              <a:cxn ang="T9">
                <a:pos x="T2" y="T3"/>
              </a:cxn>
              <a:cxn ang="T10">
                <a:pos x="T4" y="T5"/>
              </a:cxn>
              <a:cxn ang="T11">
                <a:pos x="T6" y="T7"/>
              </a:cxn>
            </a:cxnLst>
            <a:rect l="T12" t="T13" r="T14" b="T15"/>
            <a:pathLst>
              <a:path w="81" h="80">
                <a:moveTo>
                  <a:pt x="41" y="0"/>
                </a:moveTo>
                <a:lnTo>
                  <a:pt x="81" y="80"/>
                </a:lnTo>
                <a:lnTo>
                  <a:pt x="0" y="80"/>
                </a:lnTo>
                <a:lnTo>
                  <a:pt x="41" y="0"/>
                </a:lnTo>
                <a:close/>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45295" name="Freeform 247">
            <a:extLst>
              <a:ext uri="{FF2B5EF4-FFF2-40B4-BE49-F238E27FC236}">
                <a16:creationId xmlns:a16="http://schemas.microsoft.com/office/drawing/2014/main" id="{08080060-5E76-B302-18CB-FDF52E898920}"/>
              </a:ext>
            </a:extLst>
          </p:cNvPr>
          <p:cNvSpPr>
            <a:spLocks/>
          </p:cNvSpPr>
          <p:nvPr/>
        </p:nvSpPr>
        <p:spPr bwMode="auto">
          <a:xfrm>
            <a:off x="4274344" y="2678863"/>
            <a:ext cx="21431" cy="21431"/>
          </a:xfrm>
          <a:custGeom>
            <a:avLst/>
            <a:gdLst>
              <a:gd name="T0" fmla="*/ 2147483647 w 81"/>
              <a:gd name="T1" fmla="*/ 0 h 81"/>
              <a:gd name="T2" fmla="*/ 2147483647 w 81"/>
              <a:gd name="T3" fmla="*/ 2147483647 h 81"/>
              <a:gd name="T4" fmla="*/ 0 w 81"/>
              <a:gd name="T5" fmla="*/ 2147483647 h 81"/>
              <a:gd name="T6" fmla="*/ 2147483647 w 81"/>
              <a:gd name="T7" fmla="*/ 0 h 81"/>
              <a:gd name="T8" fmla="*/ 0 60000 65536"/>
              <a:gd name="T9" fmla="*/ 0 60000 65536"/>
              <a:gd name="T10" fmla="*/ 0 60000 65536"/>
              <a:gd name="T11" fmla="*/ 0 60000 65536"/>
              <a:gd name="T12" fmla="*/ 0 w 81"/>
              <a:gd name="T13" fmla="*/ 0 h 81"/>
              <a:gd name="T14" fmla="*/ 81 w 81"/>
              <a:gd name="T15" fmla="*/ 81 h 81"/>
            </a:gdLst>
            <a:ahLst/>
            <a:cxnLst>
              <a:cxn ang="T8">
                <a:pos x="T0" y="T1"/>
              </a:cxn>
              <a:cxn ang="T9">
                <a:pos x="T2" y="T3"/>
              </a:cxn>
              <a:cxn ang="T10">
                <a:pos x="T4" y="T5"/>
              </a:cxn>
              <a:cxn ang="T11">
                <a:pos x="T6" y="T7"/>
              </a:cxn>
            </a:cxnLst>
            <a:rect l="T12" t="T13" r="T14" b="T15"/>
            <a:pathLst>
              <a:path w="81" h="81">
                <a:moveTo>
                  <a:pt x="41" y="0"/>
                </a:moveTo>
                <a:lnTo>
                  <a:pt x="81" y="81"/>
                </a:lnTo>
                <a:lnTo>
                  <a:pt x="0" y="81"/>
                </a:lnTo>
                <a:lnTo>
                  <a:pt x="41" y="0"/>
                </a:lnTo>
                <a:close/>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45296" name="Freeform 248">
            <a:extLst>
              <a:ext uri="{FF2B5EF4-FFF2-40B4-BE49-F238E27FC236}">
                <a16:creationId xmlns:a16="http://schemas.microsoft.com/office/drawing/2014/main" id="{C5CC9D70-527D-2A40-B465-0B2153BB443B}"/>
              </a:ext>
            </a:extLst>
          </p:cNvPr>
          <p:cNvSpPr>
            <a:spLocks/>
          </p:cNvSpPr>
          <p:nvPr/>
        </p:nvSpPr>
        <p:spPr bwMode="auto">
          <a:xfrm>
            <a:off x="4386263" y="2637190"/>
            <a:ext cx="22622" cy="20241"/>
          </a:xfrm>
          <a:custGeom>
            <a:avLst/>
            <a:gdLst>
              <a:gd name="T0" fmla="*/ 2147483647 w 80"/>
              <a:gd name="T1" fmla="*/ 0 h 80"/>
              <a:gd name="T2" fmla="*/ 2147483647 w 80"/>
              <a:gd name="T3" fmla="*/ 2147483647 h 80"/>
              <a:gd name="T4" fmla="*/ 0 w 80"/>
              <a:gd name="T5" fmla="*/ 2147483647 h 80"/>
              <a:gd name="T6" fmla="*/ 2147483647 w 80"/>
              <a:gd name="T7" fmla="*/ 0 h 80"/>
              <a:gd name="T8" fmla="*/ 0 60000 65536"/>
              <a:gd name="T9" fmla="*/ 0 60000 65536"/>
              <a:gd name="T10" fmla="*/ 0 60000 65536"/>
              <a:gd name="T11" fmla="*/ 0 60000 65536"/>
              <a:gd name="T12" fmla="*/ 0 w 80"/>
              <a:gd name="T13" fmla="*/ 0 h 80"/>
              <a:gd name="T14" fmla="*/ 80 w 80"/>
              <a:gd name="T15" fmla="*/ 80 h 80"/>
            </a:gdLst>
            <a:ahLst/>
            <a:cxnLst>
              <a:cxn ang="T8">
                <a:pos x="T0" y="T1"/>
              </a:cxn>
              <a:cxn ang="T9">
                <a:pos x="T2" y="T3"/>
              </a:cxn>
              <a:cxn ang="T10">
                <a:pos x="T4" y="T5"/>
              </a:cxn>
              <a:cxn ang="T11">
                <a:pos x="T6" y="T7"/>
              </a:cxn>
            </a:cxnLst>
            <a:rect l="T12" t="T13" r="T14" b="T15"/>
            <a:pathLst>
              <a:path w="80" h="80">
                <a:moveTo>
                  <a:pt x="40" y="0"/>
                </a:moveTo>
                <a:lnTo>
                  <a:pt x="80" y="80"/>
                </a:lnTo>
                <a:lnTo>
                  <a:pt x="0" y="80"/>
                </a:lnTo>
                <a:lnTo>
                  <a:pt x="40" y="0"/>
                </a:lnTo>
                <a:close/>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45297" name="Freeform 249">
            <a:extLst>
              <a:ext uri="{FF2B5EF4-FFF2-40B4-BE49-F238E27FC236}">
                <a16:creationId xmlns:a16="http://schemas.microsoft.com/office/drawing/2014/main" id="{E9510309-8B8C-05AD-2A89-3552D8A05B5D}"/>
              </a:ext>
            </a:extLst>
          </p:cNvPr>
          <p:cNvSpPr>
            <a:spLocks/>
          </p:cNvSpPr>
          <p:nvPr/>
        </p:nvSpPr>
        <p:spPr bwMode="auto">
          <a:xfrm>
            <a:off x="4449367" y="2565753"/>
            <a:ext cx="21431" cy="20241"/>
          </a:xfrm>
          <a:custGeom>
            <a:avLst/>
            <a:gdLst>
              <a:gd name="T0" fmla="*/ 2147483647 w 80"/>
              <a:gd name="T1" fmla="*/ 0 h 81"/>
              <a:gd name="T2" fmla="*/ 2147483647 w 80"/>
              <a:gd name="T3" fmla="*/ 2147483647 h 81"/>
              <a:gd name="T4" fmla="*/ 0 w 80"/>
              <a:gd name="T5" fmla="*/ 2147483647 h 81"/>
              <a:gd name="T6" fmla="*/ 2147483647 w 80"/>
              <a:gd name="T7" fmla="*/ 0 h 81"/>
              <a:gd name="T8" fmla="*/ 0 60000 65536"/>
              <a:gd name="T9" fmla="*/ 0 60000 65536"/>
              <a:gd name="T10" fmla="*/ 0 60000 65536"/>
              <a:gd name="T11" fmla="*/ 0 60000 65536"/>
              <a:gd name="T12" fmla="*/ 0 w 80"/>
              <a:gd name="T13" fmla="*/ 0 h 81"/>
              <a:gd name="T14" fmla="*/ 80 w 80"/>
              <a:gd name="T15" fmla="*/ 81 h 81"/>
            </a:gdLst>
            <a:ahLst/>
            <a:cxnLst>
              <a:cxn ang="T8">
                <a:pos x="T0" y="T1"/>
              </a:cxn>
              <a:cxn ang="T9">
                <a:pos x="T2" y="T3"/>
              </a:cxn>
              <a:cxn ang="T10">
                <a:pos x="T4" y="T5"/>
              </a:cxn>
              <a:cxn ang="T11">
                <a:pos x="T6" y="T7"/>
              </a:cxn>
            </a:cxnLst>
            <a:rect l="T12" t="T13" r="T14" b="T15"/>
            <a:pathLst>
              <a:path w="80" h="81">
                <a:moveTo>
                  <a:pt x="40" y="0"/>
                </a:moveTo>
                <a:lnTo>
                  <a:pt x="80" y="81"/>
                </a:lnTo>
                <a:lnTo>
                  <a:pt x="0" y="81"/>
                </a:lnTo>
                <a:lnTo>
                  <a:pt x="40" y="0"/>
                </a:lnTo>
                <a:close/>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45298" name="Freeform 250">
            <a:extLst>
              <a:ext uri="{FF2B5EF4-FFF2-40B4-BE49-F238E27FC236}">
                <a16:creationId xmlns:a16="http://schemas.microsoft.com/office/drawing/2014/main" id="{FEF796FD-265C-6287-5426-C933E7106D86}"/>
              </a:ext>
            </a:extLst>
          </p:cNvPr>
          <p:cNvSpPr>
            <a:spLocks/>
          </p:cNvSpPr>
          <p:nvPr/>
        </p:nvSpPr>
        <p:spPr bwMode="auto">
          <a:xfrm>
            <a:off x="4427935" y="2689578"/>
            <a:ext cx="21431" cy="20241"/>
          </a:xfrm>
          <a:custGeom>
            <a:avLst/>
            <a:gdLst>
              <a:gd name="T0" fmla="*/ 2147483647 w 81"/>
              <a:gd name="T1" fmla="*/ 0 h 81"/>
              <a:gd name="T2" fmla="*/ 2147483647 w 81"/>
              <a:gd name="T3" fmla="*/ 2147483647 h 81"/>
              <a:gd name="T4" fmla="*/ 0 w 81"/>
              <a:gd name="T5" fmla="*/ 2147483647 h 81"/>
              <a:gd name="T6" fmla="*/ 2147483647 w 81"/>
              <a:gd name="T7" fmla="*/ 0 h 81"/>
              <a:gd name="T8" fmla="*/ 0 60000 65536"/>
              <a:gd name="T9" fmla="*/ 0 60000 65536"/>
              <a:gd name="T10" fmla="*/ 0 60000 65536"/>
              <a:gd name="T11" fmla="*/ 0 60000 65536"/>
              <a:gd name="T12" fmla="*/ 0 w 81"/>
              <a:gd name="T13" fmla="*/ 0 h 81"/>
              <a:gd name="T14" fmla="*/ 81 w 81"/>
              <a:gd name="T15" fmla="*/ 81 h 81"/>
            </a:gdLst>
            <a:ahLst/>
            <a:cxnLst>
              <a:cxn ang="T8">
                <a:pos x="T0" y="T1"/>
              </a:cxn>
              <a:cxn ang="T9">
                <a:pos x="T2" y="T3"/>
              </a:cxn>
              <a:cxn ang="T10">
                <a:pos x="T4" y="T5"/>
              </a:cxn>
              <a:cxn ang="T11">
                <a:pos x="T6" y="T7"/>
              </a:cxn>
            </a:cxnLst>
            <a:rect l="T12" t="T13" r="T14" b="T15"/>
            <a:pathLst>
              <a:path w="81" h="81">
                <a:moveTo>
                  <a:pt x="40" y="0"/>
                </a:moveTo>
                <a:lnTo>
                  <a:pt x="81" y="81"/>
                </a:lnTo>
                <a:lnTo>
                  <a:pt x="0" y="81"/>
                </a:lnTo>
                <a:lnTo>
                  <a:pt x="40" y="0"/>
                </a:lnTo>
                <a:close/>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45299" name="Freeform 251">
            <a:extLst>
              <a:ext uri="{FF2B5EF4-FFF2-40B4-BE49-F238E27FC236}">
                <a16:creationId xmlns:a16="http://schemas.microsoft.com/office/drawing/2014/main" id="{F4D0B740-D0B8-C709-234B-A88FC8581680}"/>
              </a:ext>
            </a:extLst>
          </p:cNvPr>
          <p:cNvSpPr>
            <a:spLocks/>
          </p:cNvSpPr>
          <p:nvPr/>
        </p:nvSpPr>
        <p:spPr bwMode="auto">
          <a:xfrm>
            <a:off x="4386263" y="2565753"/>
            <a:ext cx="22622" cy="20241"/>
          </a:xfrm>
          <a:custGeom>
            <a:avLst/>
            <a:gdLst>
              <a:gd name="T0" fmla="*/ 2147483647 w 80"/>
              <a:gd name="T1" fmla="*/ 0 h 81"/>
              <a:gd name="T2" fmla="*/ 2147483647 w 80"/>
              <a:gd name="T3" fmla="*/ 2147483647 h 81"/>
              <a:gd name="T4" fmla="*/ 0 w 80"/>
              <a:gd name="T5" fmla="*/ 2147483647 h 81"/>
              <a:gd name="T6" fmla="*/ 2147483647 w 80"/>
              <a:gd name="T7" fmla="*/ 0 h 81"/>
              <a:gd name="T8" fmla="*/ 0 60000 65536"/>
              <a:gd name="T9" fmla="*/ 0 60000 65536"/>
              <a:gd name="T10" fmla="*/ 0 60000 65536"/>
              <a:gd name="T11" fmla="*/ 0 60000 65536"/>
              <a:gd name="T12" fmla="*/ 0 w 80"/>
              <a:gd name="T13" fmla="*/ 0 h 81"/>
              <a:gd name="T14" fmla="*/ 80 w 80"/>
              <a:gd name="T15" fmla="*/ 81 h 81"/>
            </a:gdLst>
            <a:ahLst/>
            <a:cxnLst>
              <a:cxn ang="T8">
                <a:pos x="T0" y="T1"/>
              </a:cxn>
              <a:cxn ang="T9">
                <a:pos x="T2" y="T3"/>
              </a:cxn>
              <a:cxn ang="T10">
                <a:pos x="T4" y="T5"/>
              </a:cxn>
              <a:cxn ang="T11">
                <a:pos x="T6" y="T7"/>
              </a:cxn>
            </a:cxnLst>
            <a:rect l="T12" t="T13" r="T14" b="T15"/>
            <a:pathLst>
              <a:path w="80" h="81">
                <a:moveTo>
                  <a:pt x="40" y="0"/>
                </a:moveTo>
                <a:lnTo>
                  <a:pt x="80" y="81"/>
                </a:lnTo>
                <a:lnTo>
                  <a:pt x="0" y="81"/>
                </a:lnTo>
                <a:lnTo>
                  <a:pt x="40" y="0"/>
                </a:lnTo>
                <a:close/>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45300" name="Freeform 252">
            <a:extLst>
              <a:ext uri="{FF2B5EF4-FFF2-40B4-BE49-F238E27FC236}">
                <a16:creationId xmlns:a16="http://schemas.microsoft.com/office/drawing/2014/main" id="{139DACC4-DC99-0F7F-AF5A-D14BE8BDB92D}"/>
              </a:ext>
            </a:extLst>
          </p:cNvPr>
          <p:cNvSpPr>
            <a:spLocks/>
          </p:cNvSpPr>
          <p:nvPr/>
        </p:nvSpPr>
        <p:spPr bwMode="auto">
          <a:xfrm>
            <a:off x="4435079" y="2682434"/>
            <a:ext cx="20240" cy="21431"/>
          </a:xfrm>
          <a:custGeom>
            <a:avLst/>
            <a:gdLst>
              <a:gd name="T0" fmla="*/ 2147483647 w 81"/>
              <a:gd name="T1" fmla="*/ 0 h 81"/>
              <a:gd name="T2" fmla="*/ 2147483647 w 81"/>
              <a:gd name="T3" fmla="*/ 2147483647 h 81"/>
              <a:gd name="T4" fmla="*/ 0 w 81"/>
              <a:gd name="T5" fmla="*/ 2147483647 h 81"/>
              <a:gd name="T6" fmla="*/ 2147483647 w 81"/>
              <a:gd name="T7" fmla="*/ 0 h 81"/>
              <a:gd name="T8" fmla="*/ 0 60000 65536"/>
              <a:gd name="T9" fmla="*/ 0 60000 65536"/>
              <a:gd name="T10" fmla="*/ 0 60000 65536"/>
              <a:gd name="T11" fmla="*/ 0 60000 65536"/>
              <a:gd name="T12" fmla="*/ 0 w 81"/>
              <a:gd name="T13" fmla="*/ 0 h 81"/>
              <a:gd name="T14" fmla="*/ 81 w 81"/>
              <a:gd name="T15" fmla="*/ 81 h 81"/>
            </a:gdLst>
            <a:ahLst/>
            <a:cxnLst>
              <a:cxn ang="T8">
                <a:pos x="T0" y="T1"/>
              </a:cxn>
              <a:cxn ang="T9">
                <a:pos x="T2" y="T3"/>
              </a:cxn>
              <a:cxn ang="T10">
                <a:pos x="T4" y="T5"/>
              </a:cxn>
              <a:cxn ang="T11">
                <a:pos x="T6" y="T7"/>
              </a:cxn>
            </a:cxnLst>
            <a:rect l="T12" t="T13" r="T14" b="T15"/>
            <a:pathLst>
              <a:path w="81" h="81">
                <a:moveTo>
                  <a:pt x="40" y="0"/>
                </a:moveTo>
                <a:lnTo>
                  <a:pt x="81" y="81"/>
                </a:lnTo>
                <a:lnTo>
                  <a:pt x="0" y="81"/>
                </a:lnTo>
                <a:lnTo>
                  <a:pt x="40" y="0"/>
                </a:lnTo>
                <a:close/>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45301" name="Freeform 253">
            <a:extLst>
              <a:ext uri="{FF2B5EF4-FFF2-40B4-BE49-F238E27FC236}">
                <a16:creationId xmlns:a16="http://schemas.microsoft.com/office/drawing/2014/main" id="{657DAE4A-6A9D-FE43-10FD-D0ABC6B5B2E8}"/>
              </a:ext>
            </a:extLst>
          </p:cNvPr>
          <p:cNvSpPr>
            <a:spLocks/>
          </p:cNvSpPr>
          <p:nvPr/>
        </p:nvSpPr>
        <p:spPr bwMode="auto">
          <a:xfrm>
            <a:off x="4371976" y="2690769"/>
            <a:ext cx="21431" cy="21431"/>
          </a:xfrm>
          <a:custGeom>
            <a:avLst/>
            <a:gdLst>
              <a:gd name="T0" fmla="*/ 2147483647 w 81"/>
              <a:gd name="T1" fmla="*/ 0 h 81"/>
              <a:gd name="T2" fmla="*/ 2147483647 w 81"/>
              <a:gd name="T3" fmla="*/ 2147483647 h 81"/>
              <a:gd name="T4" fmla="*/ 0 w 81"/>
              <a:gd name="T5" fmla="*/ 2147483647 h 81"/>
              <a:gd name="T6" fmla="*/ 2147483647 w 81"/>
              <a:gd name="T7" fmla="*/ 0 h 81"/>
              <a:gd name="T8" fmla="*/ 0 60000 65536"/>
              <a:gd name="T9" fmla="*/ 0 60000 65536"/>
              <a:gd name="T10" fmla="*/ 0 60000 65536"/>
              <a:gd name="T11" fmla="*/ 0 60000 65536"/>
              <a:gd name="T12" fmla="*/ 0 w 81"/>
              <a:gd name="T13" fmla="*/ 0 h 81"/>
              <a:gd name="T14" fmla="*/ 81 w 81"/>
              <a:gd name="T15" fmla="*/ 81 h 81"/>
            </a:gdLst>
            <a:ahLst/>
            <a:cxnLst>
              <a:cxn ang="T8">
                <a:pos x="T0" y="T1"/>
              </a:cxn>
              <a:cxn ang="T9">
                <a:pos x="T2" y="T3"/>
              </a:cxn>
              <a:cxn ang="T10">
                <a:pos x="T4" y="T5"/>
              </a:cxn>
              <a:cxn ang="T11">
                <a:pos x="T6" y="T7"/>
              </a:cxn>
            </a:cxnLst>
            <a:rect l="T12" t="T13" r="T14" b="T15"/>
            <a:pathLst>
              <a:path w="81" h="81">
                <a:moveTo>
                  <a:pt x="40" y="0"/>
                </a:moveTo>
                <a:lnTo>
                  <a:pt x="81" y="81"/>
                </a:lnTo>
                <a:lnTo>
                  <a:pt x="0" y="81"/>
                </a:lnTo>
                <a:lnTo>
                  <a:pt x="40" y="0"/>
                </a:lnTo>
                <a:close/>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45302" name="Freeform 254">
            <a:extLst>
              <a:ext uri="{FF2B5EF4-FFF2-40B4-BE49-F238E27FC236}">
                <a16:creationId xmlns:a16="http://schemas.microsoft.com/office/drawing/2014/main" id="{BCA19311-A236-7265-8526-84FDF29823C6}"/>
              </a:ext>
            </a:extLst>
          </p:cNvPr>
          <p:cNvSpPr>
            <a:spLocks/>
          </p:cNvSpPr>
          <p:nvPr/>
        </p:nvSpPr>
        <p:spPr bwMode="auto">
          <a:xfrm>
            <a:off x="4342210" y="2612188"/>
            <a:ext cx="21431" cy="20240"/>
          </a:xfrm>
          <a:custGeom>
            <a:avLst/>
            <a:gdLst>
              <a:gd name="T0" fmla="*/ 2147483647 w 80"/>
              <a:gd name="T1" fmla="*/ 0 h 81"/>
              <a:gd name="T2" fmla="*/ 2147483647 w 80"/>
              <a:gd name="T3" fmla="*/ 2147483647 h 81"/>
              <a:gd name="T4" fmla="*/ 0 w 80"/>
              <a:gd name="T5" fmla="*/ 2147483647 h 81"/>
              <a:gd name="T6" fmla="*/ 2147483647 w 80"/>
              <a:gd name="T7" fmla="*/ 0 h 81"/>
              <a:gd name="T8" fmla="*/ 0 60000 65536"/>
              <a:gd name="T9" fmla="*/ 0 60000 65536"/>
              <a:gd name="T10" fmla="*/ 0 60000 65536"/>
              <a:gd name="T11" fmla="*/ 0 60000 65536"/>
              <a:gd name="T12" fmla="*/ 0 w 80"/>
              <a:gd name="T13" fmla="*/ 0 h 81"/>
              <a:gd name="T14" fmla="*/ 80 w 80"/>
              <a:gd name="T15" fmla="*/ 81 h 81"/>
            </a:gdLst>
            <a:ahLst/>
            <a:cxnLst>
              <a:cxn ang="T8">
                <a:pos x="T0" y="T1"/>
              </a:cxn>
              <a:cxn ang="T9">
                <a:pos x="T2" y="T3"/>
              </a:cxn>
              <a:cxn ang="T10">
                <a:pos x="T4" y="T5"/>
              </a:cxn>
              <a:cxn ang="T11">
                <a:pos x="T6" y="T7"/>
              </a:cxn>
            </a:cxnLst>
            <a:rect l="T12" t="T13" r="T14" b="T15"/>
            <a:pathLst>
              <a:path w="80" h="81">
                <a:moveTo>
                  <a:pt x="40" y="0"/>
                </a:moveTo>
                <a:lnTo>
                  <a:pt x="80" y="81"/>
                </a:lnTo>
                <a:lnTo>
                  <a:pt x="0" y="81"/>
                </a:lnTo>
                <a:lnTo>
                  <a:pt x="40" y="0"/>
                </a:lnTo>
                <a:close/>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45303" name="Freeform 255">
            <a:extLst>
              <a:ext uri="{FF2B5EF4-FFF2-40B4-BE49-F238E27FC236}">
                <a16:creationId xmlns:a16="http://schemas.microsoft.com/office/drawing/2014/main" id="{857564BB-B829-8076-5683-1552547F5FE7}"/>
              </a:ext>
            </a:extLst>
          </p:cNvPr>
          <p:cNvSpPr>
            <a:spLocks/>
          </p:cNvSpPr>
          <p:nvPr/>
        </p:nvSpPr>
        <p:spPr bwMode="auto">
          <a:xfrm>
            <a:off x="4489848" y="2512175"/>
            <a:ext cx="21431" cy="21431"/>
          </a:xfrm>
          <a:custGeom>
            <a:avLst/>
            <a:gdLst>
              <a:gd name="T0" fmla="*/ 2147483647 w 81"/>
              <a:gd name="T1" fmla="*/ 0 h 81"/>
              <a:gd name="T2" fmla="*/ 2147483647 w 81"/>
              <a:gd name="T3" fmla="*/ 2147483647 h 81"/>
              <a:gd name="T4" fmla="*/ 0 w 81"/>
              <a:gd name="T5" fmla="*/ 2147483647 h 81"/>
              <a:gd name="T6" fmla="*/ 2147483647 w 81"/>
              <a:gd name="T7" fmla="*/ 0 h 81"/>
              <a:gd name="T8" fmla="*/ 0 60000 65536"/>
              <a:gd name="T9" fmla="*/ 0 60000 65536"/>
              <a:gd name="T10" fmla="*/ 0 60000 65536"/>
              <a:gd name="T11" fmla="*/ 0 60000 65536"/>
              <a:gd name="T12" fmla="*/ 0 w 81"/>
              <a:gd name="T13" fmla="*/ 0 h 81"/>
              <a:gd name="T14" fmla="*/ 81 w 81"/>
              <a:gd name="T15" fmla="*/ 81 h 81"/>
            </a:gdLst>
            <a:ahLst/>
            <a:cxnLst>
              <a:cxn ang="T8">
                <a:pos x="T0" y="T1"/>
              </a:cxn>
              <a:cxn ang="T9">
                <a:pos x="T2" y="T3"/>
              </a:cxn>
              <a:cxn ang="T10">
                <a:pos x="T4" y="T5"/>
              </a:cxn>
              <a:cxn ang="T11">
                <a:pos x="T6" y="T7"/>
              </a:cxn>
            </a:cxnLst>
            <a:rect l="T12" t="T13" r="T14" b="T15"/>
            <a:pathLst>
              <a:path w="81" h="81">
                <a:moveTo>
                  <a:pt x="40" y="0"/>
                </a:moveTo>
                <a:lnTo>
                  <a:pt x="81" y="81"/>
                </a:lnTo>
                <a:lnTo>
                  <a:pt x="0" y="81"/>
                </a:lnTo>
                <a:lnTo>
                  <a:pt x="40" y="0"/>
                </a:lnTo>
                <a:close/>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45304" name="Freeform 256">
            <a:extLst>
              <a:ext uri="{FF2B5EF4-FFF2-40B4-BE49-F238E27FC236}">
                <a16:creationId xmlns:a16="http://schemas.microsoft.com/office/drawing/2014/main" id="{9125FED5-A065-3D9B-F9B4-88A646C6AD3D}"/>
              </a:ext>
            </a:extLst>
          </p:cNvPr>
          <p:cNvSpPr>
            <a:spLocks/>
          </p:cNvSpPr>
          <p:nvPr/>
        </p:nvSpPr>
        <p:spPr bwMode="auto">
          <a:xfrm>
            <a:off x="4505326" y="2510984"/>
            <a:ext cx="21431" cy="20241"/>
          </a:xfrm>
          <a:custGeom>
            <a:avLst/>
            <a:gdLst>
              <a:gd name="T0" fmla="*/ 2147483647 w 80"/>
              <a:gd name="T1" fmla="*/ 0 h 81"/>
              <a:gd name="T2" fmla="*/ 2147483647 w 80"/>
              <a:gd name="T3" fmla="*/ 2147483647 h 81"/>
              <a:gd name="T4" fmla="*/ 0 w 80"/>
              <a:gd name="T5" fmla="*/ 2147483647 h 81"/>
              <a:gd name="T6" fmla="*/ 2147483647 w 80"/>
              <a:gd name="T7" fmla="*/ 0 h 81"/>
              <a:gd name="T8" fmla="*/ 0 60000 65536"/>
              <a:gd name="T9" fmla="*/ 0 60000 65536"/>
              <a:gd name="T10" fmla="*/ 0 60000 65536"/>
              <a:gd name="T11" fmla="*/ 0 60000 65536"/>
              <a:gd name="T12" fmla="*/ 0 w 80"/>
              <a:gd name="T13" fmla="*/ 0 h 81"/>
              <a:gd name="T14" fmla="*/ 80 w 80"/>
              <a:gd name="T15" fmla="*/ 81 h 81"/>
            </a:gdLst>
            <a:ahLst/>
            <a:cxnLst>
              <a:cxn ang="T8">
                <a:pos x="T0" y="T1"/>
              </a:cxn>
              <a:cxn ang="T9">
                <a:pos x="T2" y="T3"/>
              </a:cxn>
              <a:cxn ang="T10">
                <a:pos x="T4" y="T5"/>
              </a:cxn>
              <a:cxn ang="T11">
                <a:pos x="T6" y="T7"/>
              </a:cxn>
            </a:cxnLst>
            <a:rect l="T12" t="T13" r="T14" b="T15"/>
            <a:pathLst>
              <a:path w="80" h="81">
                <a:moveTo>
                  <a:pt x="40" y="0"/>
                </a:moveTo>
                <a:lnTo>
                  <a:pt x="80" y="81"/>
                </a:lnTo>
                <a:lnTo>
                  <a:pt x="0" y="81"/>
                </a:lnTo>
                <a:lnTo>
                  <a:pt x="40" y="0"/>
                </a:lnTo>
                <a:close/>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45305" name="Freeform 257">
            <a:extLst>
              <a:ext uri="{FF2B5EF4-FFF2-40B4-BE49-F238E27FC236}">
                <a16:creationId xmlns:a16="http://schemas.microsoft.com/office/drawing/2014/main" id="{1F1A18A8-3AB7-C346-AAF6-9D65C95EEF08}"/>
              </a:ext>
            </a:extLst>
          </p:cNvPr>
          <p:cNvSpPr>
            <a:spLocks/>
          </p:cNvSpPr>
          <p:nvPr/>
        </p:nvSpPr>
        <p:spPr bwMode="auto">
          <a:xfrm>
            <a:off x="4399360" y="2494315"/>
            <a:ext cx="21431" cy="20241"/>
          </a:xfrm>
          <a:custGeom>
            <a:avLst/>
            <a:gdLst>
              <a:gd name="T0" fmla="*/ 2147483647 w 80"/>
              <a:gd name="T1" fmla="*/ 0 h 81"/>
              <a:gd name="T2" fmla="*/ 2147483647 w 80"/>
              <a:gd name="T3" fmla="*/ 2147483647 h 81"/>
              <a:gd name="T4" fmla="*/ 0 w 80"/>
              <a:gd name="T5" fmla="*/ 2147483647 h 81"/>
              <a:gd name="T6" fmla="*/ 2147483647 w 80"/>
              <a:gd name="T7" fmla="*/ 0 h 81"/>
              <a:gd name="T8" fmla="*/ 0 60000 65536"/>
              <a:gd name="T9" fmla="*/ 0 60000 65536"/>
              <a:gd name="T10" fmla="*/ 0 60000 65536"/>
              <a:gd name="T11" fmla="*/ 0 60000 65536"/>
              <a:gd name="T12" fmla="*/ 0 w 80"/>
              <a:gd name="T13" fmla="*/ 0 h 81"/>
              <a:gd name="T14" fmla="*/ 80 w 80"/>
              <a:gd name="T15" fmla="*/ 81 h 81"/>
            </a:gdLst>
            <a:ahLst/>
            <a:cxnLst>
              <a:cxn ang="T8">
                <a:pos x="T0" y="T1"/>
              </a:cxn>
              <a:cxn ang="T9">
                <a:pos x="T2" y="T3"/>
              </a:cxn>
              <a:cxn ang="T10">
                <a:pos x="T4" y="T5"/>
              </a:cxn>
              <a:cxn ang="T11">
                <a:pos x="T6" y="T7"/>
              </a:cxn>
            </a:cxnLst>
            <a:rect l="T12" t="T13" r="T14" b="T15"/>
            <a:pathLst>
              <a:path w="80" h="81">
                <a:moveTo>
                  <a:pt x="40" y="0"/>
                </a:moveTo>
                <a:lnTo>
                  <a:pt x="80" y="81"/>
                </a:lnTo>
                <a:lnTo>
                  <a:pt x="0" y="81"/>
                </a:lnTo>
                <a:lnTo>
                  <a:pt x="40" y="0"/>
                </a:lnTo>
                <a:close/>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45306" name="Freeform 258">
            <a:extLst>
              <a:ext uri="{FF2B5EF4-FFF2-40B4-BE49-F238E27FC236}">
                <a16:creationId xmlns:a16="http://schemas.microsoft.com/office/drawing/2014/main" id="{C4F12FAA-906F-879B-064C-549D517B7E27}"/>
              </a:ext>
            </a:extLst>
          </p:cNvPr>
          <p:cNvSpPr>
            <a:spLocks/>
          </p:cNvSpPr>
          <p:nvPr/>
        </p:nvSpPr>
        <p:spPr bwMode="auto">
          <a:xfrm>
            <a:off x="4120754" y="2415734"/>
            <a:ext cx="21431" cy="21431"/>
          </a:xfrm>
          <a:custGeom>
            <a:avLst/>
            <a:gdLst>
              <a:gd name="T0" fmla="*/ 2147483647 w 81"/>
              <a:gd name="T1" fmla="*/ 0 h 80"/>
              <a:gd name="T2" fmla="*/ 2147483647 w 81"/>
              <a:gd name="T3" fmla="*/ 2147483647 h 80"/>
              <a:gd name="T4" fmla="*/ 0 w 81"/>
              <a:gd name="T5" fmla="*/ 2147483647 h 80"/>
              <a:gd name="T6" fmla="*/ 2147483647 w 81"/>
              <a:gd name="T7" fmla="*/ 0 h 80"/>
              <a:gd name="T8" fmla="*/ 0 60000 65536"/>
              <a:gd name="T9" fmla="*/ 0 60000 65536"/>
              <a:gd name="T10" fmla="*/ 0 60000 65536"/>
              <a:gd name="T11" fmla="*/ 0 60000 65536"/>
              <a:gd name="T12" fmla="*/ 0 w 81"/>
              <a:gd name="T13" fmla="*/ 0 h 80"/>
              <a:gd name="T14" fmla="*/ 81 w 81"/>
              <a:gd name="T15" fmla="*/ 80 h 80"/>
            </a:gdLst>
            <a:ahLst/>
            <a:cxnLst>
              <a:cxn ang="T8">
                <a:pos x="T0" y="T1"/>
              </a:cxn>
              <a:cxn ang="T9">
                <a:pos x="T2" y="T3"/>
              </a:cxn>
              <a:cxn ang="T10">
                <a:pos x="T4" y="T5"/>
              </a:cxn>
              <a:cxn ang="T11">
                <a:pos x="T6" y="T7"/>
              </a:cxn>
            </a:cxnLst>
            <a:rect l="T12" t="T13" r="T14" b="T15"/>
            <a:pathLst>
              <a:path w="81" h="80">
                <a:moveTo>
                  <a:pt x="40" y="0"/>
                </a:moveTo>
                <a:lnTo>
                  <a:pt x="81" y="80"/>
                </a:lnTo>
                <a:lnTo>
                  <a:pt x="0" y="80"/>
                </a:lnTo>
                <a:lnTo>
                  <a:pt x="40" y="0"/>
                </a:lnTo>
                <a:close/>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45307" name="Freeform 259">
            <a:extLst>
              <a:ext uri="{FF2B5EF4-FFF2-40B4-BE49-F238E27FC236}">
                <a16:creationId xmlns:a16="http://schemas.microsoft.com/office/drawing/2014/main" id="{0E3A7288-3F09-D1CE-F76D-849647D1B41A}"/>
              </a:ext>
            </a:extLst>
          </p:cNvPr>
          <p:cNvSpPr>
            <a:spLocks/>
          </p:cNvSpPr>
          <p:nvPr/>
        </p:nvSpPr>
        <p:spPr bwMode="auto">
          <a:xfrm>
            <a:off x="4410076" y="2502650"/>
            <a:ext cx="21431" cy="20240"/>
          </a:xfrm>
          <a:custGeom>
            <a:avLst/>
            <a:gdLst>
              <a:gd name="T0" fmla="*/ 2147483647 w 80"/>
              <a:gd name="T1" fmla="*/ 0 h 80"/>
              <a:gd name="T2" fmla="*/ 2147483647 w 80"/>
              <a:gd name="T3" fmla="*/ 2147483647 h 80"/>
              <a:gd name="T4" fmla="*/ 0 w 80"/>
              <a:gd name="T5" fmla="*/ 2147483647 h 80"/>
              <a:gd name="T6" fmla="*/ 2147483647 w 80"/>
              <a:gd name="T7" fmla="*/ 0 h 80"/>
              <a:gd name="T8" fmla="*/ 0 60000 65536"/>
              <a:gd name="T9" fmla="*/ 0 60000 65536"/>
              <a:gd name="T10" fmla="*/ 0 60000 65536"/>
              <a:gd name="T11" fmla="*/ 0 60000 65536"/>
              <a:gd name="T12" fmla="*/ 0 w 80"/>
              <a:gd name="T13" fmla="*/ 0 h 80"/>
              <a:gd name="T14" fmla="*/ 80 w 80"/>
              <a:gd name="T15" fmla="*/ 80 h 80"/>
            </a:gdLst>
            <a:ahLst/>
            <a:cxnLst>
              <a:cxn ang="T8">
                <a:pos x="T0" y="T1"/>
              </a:cxn>
              <a:cxn ang="T9">
                <a:pos x="T2" y="T3"/>
              </a:cxn>
              <a:cxn ang="T10">
                <a:pos x="T4" y="T5"/>
              </a:cxn>
              <a:cxn ang="T11">
                <a:pos x="T6" y="T7"/>
              </a:cxn>
            </a:cxnLst>
            <a:rect l="T12" t="T13" r="T14" b="T15"/>
            <a:pathLst>
              <a:path w="80" h="80">
                <a:moveTo>
                  <a:pt x="40" y="0"/>
                </a:moveTo>
                <a:lnTo>
                  <a:pt x="80" y="80"/>
                </a:lnTo>
                <a:lnTo>
                  <a:pt x="0" y="80"/>
                </a:lnTo>
                <a:lnTo>
                  <a:pt x="40" y="0"/>
                </a:lnTo>
                <a:close/>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45308" name="Freeform 260">
            <a:extLst>
              <a:ext uri="{FF2B5EF4-FFF2-40B4-BE49-F238E27FC236}">
                <a16:creationId xmlns:a16="http://schemas.microsoft.com/office/drawing/2014/main" id="{C22CE26E-0056-E0AB-46C1-4967DB71A074}"/>
              </a:ext>
            </a:extLst>
          </p:cNvPr>
          <p:cNvSpPr>
            <a:spLocks/>
          </p:cNvSpPr>
          <p:nvPr/>
        </p:nvSpPr>
        <p:spPr bwMode="auto">
          <a:xfrm>
            <a:off x="4363642" y="2512175"/>
            <a:ext cx="20240" cy="21431"/>
          </a:xfrm>
          <a:custGeom>
            <a:avLst/>
            <a:gdLst>
              <a:gd name="T0" fmla="*/ 2147483647 w 81"/>
              <a:gd name="T1" fmla="*/ 0 h 81"/>
              <a:gd name="T2" fmla="*/ 2147483647 w 81"/>
              <a:gd name="T3" fmla="*/ 2147483647 h 81"/>
              <a:gd name="T4" fmla="*/ 0 w 81"/>
              <a:gd name="T5" fmla="*/ 2147483647 h 81"/>
              <a:gd name="T6" fmla="*/ 2147483647 w 81"/>
              <a:gd name="T7" fmla="*/ 0 h 81"/>
              <a:gd name="T8" fmla="*/ 0 60000 65536"/>
              <a:gd name="T9" fmla="*/ 0 60000 65536"/>
              <a:gd name="T10" fmla="*/ 0 60000 65536"/>
              <a:gd name="T11" fmla="*/ 0 60000 65536"/>
              <a:gd name="T12" fmla="*/ 0 w 81"/>
              <a:gd name="T13" fmla="*/ 0 h 81"/>
              <a:gd name="T14" fmla="*/ 81 w 81"/>
              <a:gd name="T15" fmla="*/ 81 h 81"/>
            </a:gdLst>
            <a:ahLst/>
            <a:cxnLst>
              <a:cxn ang="T8">
                <a:pos x="T0" y="T1"/>
              </a:cxn>
              <a:cxn ang="T9">
                <a:pos x="T2" y="T3"/>
              </a:cxn>
              <a:cxn ang="T10">
                <a:pos x="T4" y="T5"/>
              </a:cxn>
              <a:cxn ang="T11">
                <a:pos x="T6" y="T7"/>
              </a:cxn>
            </a:cxnLst>
            <a:rect l="T12" t="T13" r="T14" b="T15"/>
            <a:pathLst>
              <a:path w="81" h="81">
                <a:moveTo>
                  <a:pt x="41" y="0"/>
                </a:moveTo>
                <a:lnTo>
                  <a:pt x="81" y="81"/>
                </a:lnTo>
                <a:lnTo>
                  <a:pt x="0" y="81"/>
                </a:lnTo>
                <a:lnTo>
                  <a:pt x="41" y="0"/>
                </a:lnTo>
                <a:close/>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45309" name="Freeform 261">
            <a:extLst>
              <a:ext uri="{FF2B5EF4-FFF2-40B4-BE49-F238E27FC236}">
                <a16:creationId xmlns:a16="http://schemas.microsoft.com/office/drawing/2014/main" id="{930CAD77-805B-D012-B1EC-32995E9B2965}"/>
              </a:ext>
            </a:extLst>
          </p:cNvPr>
          <p:cNvSpPr>
            <a:spLocks/>
          </p:cNvSpPr>
          <p:nvPr/>
        </p:nvSpPr>
        <p:spPr bwMode="auto">
          <a:xfrm>
            <a:off x="4419601" y="2527653"/>
            <a:ext cx="21431" cy="20241"/>
          </a:xfrm>
          <a:custGeom>
            <a:avLst/>
            <a:gdLst>
              <a:gd name="T0" fmla="*/ 2147483647 w 81"/>
              <a:gd name="T1" fmla="*/ 0 h 80"/>
              <a:gd name="T2" fmla="*/ 2147483647 w 81"/>
              <a:gd name="T3" fmla="*/ 2147483647 h 80"/>
              <a:gd name="T4" fmla="*/ 0 w 81"/>
              <a:gd name="T5" fmla="*/ 2147483647 h 80"/>
              <a:gd name="T6" fmla="*/ 2147483647 w 81"/>
              <a:gd name="T7" fmla="*/ 0 h 80"/>
              <a:gd name="T8" fmla="*/ 0 60000 65536"/>
              <a:gd name="T9" fmla="*/ 0 60000 65536"/>
              <a:gd name="T10" fmla="*/ 0 60000 65536"/>
              <a:gd name="T11" fmla="*/ 0 60000 65536"/>
              <a:gd name="T12" fmla="*/ 0 w 81"/>
              <a:gd name="T13" fmla="*/ 0 h 80"/>
              <a:gd name="T14" fmla="*/ 81 w 81"/>
              <a:gd name="T15" fmla="*/ 80 h 80"/>
            </a:gdLst>
            <a:ahLst/>
            <a:cxnLst>
              <a:cxn ang="T8">
                <a:pos x="T0" y="T1"/>
              </a:cxn>
              <a:cxn ang="T9">
                <a:pos x="T2" y="T3"/>
              </a:cxn>
              <a:cxn ang="T10">
                <a:pos x="T4" y="T5"/>
              </a:cxn>
              <a:cxn ang="T11">
                <a:pos x="T6" y="T7"/>
              </a:cxn>
            </a:cxnLst>
            <a:rect l="T12" t="T13" r="T14" b="T15"/>
            <a:pathLst>
              <a:path w="81" h="80">
                <a:moveTo>
                  <a:pt x="41" y="0"/>
                </a:moveTo>
                <a:lnTo>
                  <a:pt x="81" y="80"/>
                </a:lnTo>
                <a:lnTo>
                  <a:pt x="0" y="80"/>
                </a:lnTo>
                <a:lnTo>
                  <a:pt x="41" y="0"/>
                </a:lnTo>
                <a:close/>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45310" name="Freeform 262">
            <a:extLst>
              <a:ext uri="{FF2B5EF4-FFF2-40B4-BE49-F238E27FC236}">
                <a16:creationId xmlns:a16="http://schemas.microsoft.com/office/drawing/2014/main" id="{94D6D351-FB79-F4EA-5779-63EDDD37DC3B}"/>
              </a:ext>
            </a:extLst>
          </p:cNvPr>
          <p:cNvSpPr>
            <a:spLocks/>
          </p:cNvSpPr>
          <p:nvPr/>
        </p:nvSpPr>
        <p:spPr bwMode="auto">
          <a:xfrm>
            <a:off x="4371976" y="2495507"/>
            <a:ext cx="21431" cy="21431"/>
          </a:xfrm>
          <a:custGeom>
            <a:avLst/>
            <a:gdLst>
              <a:gd name="T0" fmla="*/ 2147483647 w 81"/>
              <a:gd name="T1" fmla="*/ 0 h 80"/>
              <a:gd name="T2" fmla="*/ 2147483647 w 81"/>
              <a:gd name="T3" fmla="*/ 2147483647 h 80"/>
              <a:gd name="T4" fmla="*/ 0 w 81"/>
              <a:gd name="T5" fmla="*/ 2147483647 h 80"/>
              <a:gd name="T6" fmla="*/ 2147483647 w 81"/>
              <a:gd name="T7" fmla="*/ 0 h 80"/>
              <a:gd name="T8" fmla="*/ 0 60000 65536"/>
              <a:gd name="T9" fmla="*/ 0 60000 65536"/>
              <a:gd name="T10" fmla="*/ 0 60000 65536"/>
              <a:gd name="T11" fmla="*/ 0 60000 65536"/>
              <a:gd name="T12" fmla="*/ 0 w 81"/>
              <a:gd name="T13" fmla="*/ 0 h 80"/>
              <a:gd name="T14" fmla="*/ 81 w 81"/>
              <a:gd name="T15" fmla="*/ 80 h 80"/>
            </a:gdLst>
            <a:ahLst/>
            <a:cxnLst>
              <a:cxn ang="T8">
                <a:pos x="T0" y="T1"/>
              </a:cxn>
              <a:cxn ang="T9">
                <a:pos x="T2" y="T3"/>
              </a:cxn>
              <a:cxn ang="T10">
                <a:pos x="T4" y="T5"/>
              </a:cxn>
              <a:cxn ang="T11">
                <a:pos x="T6" y="T7"/>
              </a:cxn>
            </a:cxnLst>
            <a:rect l="T12" t="T13" r="T14" b="T15"/>
            <a:pathLst>
              <a:path w="81" h="80">
                <a:moveTo>
                  <a:pt x="40" y="0"/>
                </a:moveTo>
                <a:lnTo>
                  <a:pt x="81" y="80"/>
                </a:lnTo>
                <a:lnTo>
                  <a:pt x="0" y="80"/>
                </a:lnTo>
                <a:lnTo>
                  <a:pt x="40" y="0"/>
                </a:lnTo>
                <a:close/>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45311" name="Freeform 263">
            <a:extLst>
              <a:ext uri="{FF2B5EF4-FFF2-40B4-BE49-F238E27FC236}">
                <a16:creationId xmlns:a16="http://schemas.microsoft.com/office/drawing/2014/main" id="{3C6E874A-A457-EC12-8BA6-CEF2C1E3BB49}"/>
              </a:ext>
            </a:extLst>
          </p:cNvPr>
          <p:cNvSpPr>
            <a:spLocks/>
          </p:cNvSpPr>
          <p:nvPr/>
        </p:nvSpPr>
        <p:spPr bwMode="auto">
          <a:xfrm>
            <a:off x="4443413" y="2516938"/>
            <a:ext cx="21431" cy="21431"/>
          </a:xfrm>
          <a:custGeom>
            <a:avLst/>
            <a:gdLst>
              <a:gd name="T0" fmla="*/ 2147483647 w 80"/>
              <a:gd name="T1" fmla="*/ 0 h 81"/>
              <a:gd name="T2" fmla="*/ 2147483647 w 80"/>
              <a:gd name="T3" fmla="*/ 2147483647 h 81"/>
              <a:gd name="T4" fmla="*/ 0 w 80"/>
              <a:gd name="T5" fmla="*/ 2147483647 h 81"/>
              <a:gd name="T6" fmla="*/ 2147483647 w 80"/>
              <a:gd name="T7" fmla="*/ 0 h 81"/>
              <a:gd name="T8" fmla="*/ 0 60000 65536"/>
              <a:gd name="T9" fmla="*/ 0 60000 65536"/>
              <a:gd name="T10" fmla="*/ 0 60000 65536"/>
              <a:gd name="T11" fmla="*/ 0 60000 65536"/>
              <a:gd name="T12" fmla="*/ 0 w 80"/>
              <a:gd name="T13" fmla="*/ 0 h 81"/>
              <a:gd name="T14" fmla="*/ 80 w 80"/>
              <a:gd name="T15" fmla="*/ 81 h 81"/>
            </a:gdLst>
            <a:ahLst/>
            <a:cxnLst>
              <a:cxn ang="T8">
                <a:pos x="T0" y="T1"/>
              </a:cxn>
              <a:cxn ang="T9">
                <a:pos x="T2" y="T3"/>
              </a:cxn>
              <a:cxn ang="T10">
                <a:pos x="T4" y="T5"/>
              </a:cxn>
              <a:cxn ang="T11">
                <a:pos x="T6" y="T7"/>
              </a:cxn>
            </a:cxnLst>
            <a:rect l="T12" t="T13" r="T14" b="T15"/>
            <a:pathLst>
              <a:path w="80" h="81">
                <a:moveTo>
                  <a:pt x="40" y="0"/>
                </a:moveTo>
                <a:lnTo>
                  <a:pt x="80" y="81"/>
                </a:lnTo>
                <a:lnTo>
                  <a:pt x="0" y="81"/>
                </a:lnTo>
                <a:lnTo>
                  <a:pt x="40" y="0"/>
                </a:lnTo>
                <a:close/>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45312" name="Freeform 264">
            <a:extLst>
              <a:ext uri="{FF2B5EF4-FFF2-40B4-BE49-F238E27FC236}">
                <a16:creationId xmlns:a16="http://schemas.microsoft.com/office/drawing/2014/main" id="{BB497A5C-369D-CBDA-95DD-595BAABA2CE2}"/>
              </a:ext>
            </a:extLst>
          </p:cNvPr>
          <p:cNvSpPr>
            <a:spLocks/>
          </p:cNvSpPr>
          <p:nvPr/>
        </p:nvSpPr>
        <p:spPr bwMode="auto">
          <a:xfrm>
            <a:off x="4413648" y="2557419"/>
            <a:ext cx="21431" cy="20240"/>
          </a:xfrm>
          <a:custGeom>
            <a:avLst/>
            <a:gdLst>
              <a:gd name="T0" fmla="*/ 2147483647 w 81"/>
              <a:gd name="T1" fmla="*/ 0 h 80"/>
              <a:gd name="T2" fmla="*/ 2147483647 w 81"/>
              <a:gd name="T3" fmla="*/ 2147483647 h 80"/>
              <a:gd name="T4" fmla="*/ 0 w 81"/>
              <a:gd name="T5" fmla="*/ 2147483647 h 80"/>
              <a:gd name="T6" fmla="*/ 2147483647 w 81"/>
              <a:gd name="T7" fmla="*/ 0 h 80"/>
              <a:gd name="T8" fmla="*/ 0 60000 65536"/>
              <a:gd name="T9" fmla="*/ 0 60000 65536"/>
              <a:gd name="T10" fmla="*/ 0 60000 65536"/>
              <a:gd name="T11" fmla="*/ 0 60000 65536"/>
              <a:gd name="T12" fmla="*/ 0 w 81"/>
              <a:gd name="T13" fmla="*/ 0 h 80"/>
              <a:gd name="T14" fmla="*/ 81 w 81"/>
              <a:gd name="T15" fmla="*/ 80 h 80"/>
            </a:gdLst>
            <a:ahLst/>
            <a:cxnLst>
              <a:cxn ang="T8">
                <a:pos x="T0" y="T1"/>
              </a:cxn>
              <a:cxn ang="T9">
                <a:pos x="T2" y="T3"/>
              </a:cxn>
              <a:cxn ang="T10">
                <a:pos x="T4" y="T5"/>
              </a:cxn>
              <a:cxn ang="T11">
                <a:pos x="T6" y="T7"/>
              </a:cxn>
            </a:cxnLst>
            <a:rect l="T12" t="T13" r="T14" b="T15"/>
            <a:pathLst>
              <a:path w="81" h="80">
                <a:moveTo>
                  <a:pt x="41" y="0"/>
                </a:moveTo>
                <a:lnTo>
                  <a:pt x="81" y="80"/>
                </a:lnTo>
                <a:lnTo>
                  <a:pt x="0" y="80"/>
                </a:lnTo>
                <a:lnTo>
                  <a:pt x="41" y="0"/>
                </a:lnTo>
                <a:close/>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45313" name="Freeform 265">
            <a:extLst>
              <a:ext uri="{FF2B5EF4-FFF2-40B4-BE49-F238E27FC236}">
                <a16:creationId xmlns:a16="http://schemas.microsoft.com/office/drawing/2014/main" id="{7D6088E6-2B8D-615B-E094-A7720225DA20}"/>
              </a:ext>
            </a:extLst>
          </p:cNvPr>
          <p:cNvSpPr>
            <a:spLocks/>
          </p:cNvSpPr>
          <p:nvPr/>
        </p:nvSpPr>
        <p:spPr bwMode="auto">
          <a:xfrm>
            <a:off x="4386263" y="2502650"/>
            <a:ext cx="22622" cy="20240"/>
          </a:xfrm>
          <a:custGeom>
            <a:avLst/>
            <a:gdLst>
              <a:gd name="T0" fmla="*/ 2147483647 w 80"/>
              <a:gd name="T1" fmla="*/ 0 h 80"/>
              <a:gd name="T2" fmla="*/ 2147483647 w 80"/>
              <a:gd name="T3" fmla="*/ 2147483647 h 80"/>
              <a:gd name="T4" fmla="*/ 0 w 80"/>
              <a:gd name="T5" fmla="*/ 2147483647 h 80"/>
              <a:gd name="T6" fmla="*/ 2147483647 w 80"/>
              <a:gd name="T7" fmla="*/ 0 h 80"/>
              <a:gd name="T8" fmla="*/ 0 60000 65536"/>
              <a:gd name="T9" fmla="*/ 0 60000 65536"/>
              <a:gd name="T10" fmla="*/ 0 60000 65536"/>
              <a:gd name="T11" fmla="*/ 0 60000 65536"/>
              <a:gd name="T12" fmla="*/ 0 w 80"/>
              <a:gd name="T13" fmla="*/ 0 h 80"/>
              <a:gd name="T14" fmla="*/ 80 w 80"/>
              <a:gd name="T15" fmla="*/ 80 h 80"/>
            </a:gdLst>
            <a:ahLst/>
            <a:cxnLst>
              <a:cxn ang="T8">
                <a:pos x="T0" y="T1"/>
              </a:cxn>
              <a:cxn ang="T9">
                <a:pos x="T2" y="T3"/>
              </a:cxn>
              <a:cxn ang="T10">
                <a:pos x="T4" y="T5"/>
              </a:cxn>
              <a:cxn ang="T11">
                <a:pos x="T6" y="T7"/>
              </a:cxn>
            </a:cxnLst>
            <a:rect l="T12" t="T13" r="T14" b="T15"/>
            <a:pathLst>
              <a:path w="80" h="80">
                <a:moveTo>
                  <a:pt x="40" y="0"/>
                </a:moveTo>
                <a:lnTo>
                  <a:pt x="80" y="80"/>
                </a:lnTo>
                <a:lnTo>
                  <a:pt x="0" y="80"/>
                </a:lnTo>
                <a:lnTo>
                  <a:pt x="40" y="0"/>
                </a:lnTo>
                <a:close/>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45314" name="Freeform 266">
            <a:extLst>
              <a:ext uri="{FF2B5EF4-FFF2-40B4-BE49-F238E27FC236}">
                <a16:creationId xmlns:a16="http://schemas.microsoft.com/office/drawing/2014/main" id="{16A94365-DB24-318C-0125-13192678593C}"/>
              </a:ext>
            </a:extLst>
          </p:cNvPr>
          <p:cNvSpPr>
            <a:spLocks/>
          </p:cNvSpPr>
          <p:nvPr/>
        </p:nvSpPr>
        <p:spPr bwMode="auto">
          <a:xfrm>
            <a:off x="4435079" y="2510984"/>
            <a:ext cx="20240" cy="20241"/>
          </a:xfrm>
          <a:custGeom>
            <a:avLst/>
            <a:gdLst>
              <a:gd name="T0" fmla="*/ 2147483647 w 81"/>
              <a:gd name="T1" fmla="*/ 0 h 81"/>
              <a:gd name="T2" fmla="*/ 2147483647 w 81"/>
              <a:gd name="T3" fmla="*/ 2147483647 h 81"/>
              <a:gd name="T4" fmla="*/ 0 w 81"/>
              <a:gd name="T5" fmla="*/ 2147483647 h 81"/>
              <a:gd name="T6" fmla="*/ 2147483647 w 81"/>
              <a:gd name="T7" fmla="*/ 0 h 81"/>
              <a:gd name="T8" fmla="*/ 0 60000 65536"/>
              <a:gd name="T9" fmla="*/ 0 60000 65536"/>
              <a:gd name="T10" fmla="*/ 0 60000 65536"/>
              <a:gd name="T11" fmla="*/ 0 60000 65536"/>
              <a:gd name="T12" fmla="*/ 0 w 81"/>
              <a:gd name="T13" fmla="*/ 0 h 81"/>
              <a:gd name="T14" fmla="*/ 81 w 81"/>
              <a:gd name="T15" fmla="*/ 81 h 81"/>
            </a:gdLst>
            <a:ahLst/>
            <a:cxnLst>
              <a:cxn ang="T8">
                <a:pos x="T0" y="T1"/>
              </a:cxn>
              <a:cxn ang="T9">
                <a:pos x="T2" y="T3"/>
              </a:cxn>
              <a:cxn ang="T10">
                <a:pos x="T4" y="T5"/>
              </a:cxn>
              <a:cxn ang="T11">
                <a:pos x="T6" y="T7"/>
              </a:cxn>
            </a:cxnLst>
            <a:rect l="T12" t="T13" r="T14" b="T15"/>
            <a:pathLst>
              <a:path w="81" h="81">
                <a:moveTo>
                  <a:pt x="40" y="0"/>
                </a:moveTo>
                <a:lnTo>
                  <a:pt x="81" y="81"/>
                </a:lnTo>
                <a:lnTo>
                  <a:pt x="0" y="81"/>
                </a:lnTo>
                <a:lnTo>
                  <a:pt x="40" y="0"/>
                </a:lnTo>
                <a:close/>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45315" name="Freeform 267">
            <a:extLst>
              <a:ext uri="{FF2B5EF4-FFF2-40B4-BE49-F238E27FC236}">
                <a16:creationId xmlns:a16="http://schemas.microsoft.com/office/drawing/2014/main" id="{EF291EEF-ECA8-8551-9BC7-B558E60CAED0}"/>
              </a:ext>
            </a:extLst>
          </p:cNvPr>
          <p:cNvSpPr>
            <a:spLocks/>
          </p:cNvSpPr>
          <p:nvPr/>
        </p:nvSpPr>
        <p:spPr bwMode="auto">
          <a:xfrm>
            <a:off x="4399360" y="2487171"/>
            <a:ext cx="21431" cy="20241"/>
          </a:xfrm>
          <a:custGeom>
            <a:avLst/>
            <a:gdLst>
              <a:gd name="T0" fmla="*/ 2147483647 w 80"/>
              <a:gd name="T1" fmla="*/ 0 h 81"/>
              <a:gd name="T2" fmla="*/ 2147483647 w 80"/>
              <a:gd name="T3" fmla="*/ 2147483647 h 81"/>
              <a:gd name="T4" fmla="*/ 0 w 80"/>
              <a:gd name="T5" fmla="*/ 2147483647 h 81"/>
              <a:gd name="T6" fmla="*/ 2147483647 w 80"/>
              <a:gd name="T7" fmla="*/ 0 h 81"/>
              <a:gd name="T8" fmla="*/ 0 60000 65536"/>
              <a:gd name="T9" fmla="*/ 0 60000 65536"/>
              <a:gd name="T10" fmla="*/ 0 60000 65536"/>
              <a:gd name="T11" fmla="*/ 0 60000 65536"/>
              <a:gd name="T12" fmla="*/ 0 w 80"/>
              <a:gd name="T13" fmla="*/ 0 h 81"/>
              <a:gd name="T14" fmla="*/ 80 w 80"/>
              <a:gd name="T15" fmla="*/ 81 h 81"/>
            </a:gdLst>
            <a:ahLst/>
            <a:cxnLst>
              <a:cxn ang="T8">
                <a:pos x="T0" y="T1"/>
              </a:cxn>
              <a:cxn ang="T9">
                <a:pos x="T2" y="T3"/>
              </a:cxn>
              <a:cxn ang="T10">
                <a:pos x="T4" y="T5"/>
              </a:cxn>
              <a:cxn ang="T11">
                <a:pos x="T6" y="T7"/>
              </a:cxn>
            </a:cxnLst>
            <a:rect l="T12" t="T13" r="T14" b="T15"/>
            <a:pathLst>
              <a:path w="80" h="81">
                <a:moveTo>
                  <a:pt x="40" y="0"/>
                </a:moveTo>
                <a:lnTo>
                  <a:pt x="80" y="81"/>
                </a:lnTo>
                <a:lnTo>
                  <a:pt x="0" y="81"/>
                </a:lnTo>
                <a:lnTo>
                  <a:pt x="40" y="0"/>
                </a:lnTo>
                <a:close/>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45316" name="Freeform 268">
            <a:extLst>
              <a:ext uri="{FF2B5EF4-FFF2-40B4-BE49-F238E27FC236}">
                <a16:creationId xmlns:a16="http://schemas.microsoft.com/office/drawing/2014/main" id="{EC13A8CB-3FC2-5D47-376E-47CA32FBC55E}"/>
              </a:ext>
            </a:extLst>
          </p:cNvPr>
          <p:cNvSpPr>
            <a:spLocks/>
          </p:cNvSpPr>
          <p:nvPr/>
        </p:nvSpPr>
        <p:spPr bwMode="auto">
          <a:xfrm>
            <a:off x="4502944" y="2881269"/>
            <a:ext cx="20241" cy="20240"/>
          </a:xfrm>
          <a:custGeom>
            <a:avLst/>
            <a:gdLst>
              <a:gd name="T0" fmla="*/ 2147483647 w 81"/>
              <a:gd name="T1" fmla="*/ 0 h 81"/>
              <a:gd name="T2" fmla="*/ 2147483647 w 81"/>
              <a:gd name="T3" fmla="*/ 2147483647 h 81"/>
              <a:gd name="T4" fmla="*/ 0 w 81"/>
              <a:gd name="T5" fmla="*/ 2147483647 h 81"/>
              <a:gd name="T6" fmla="*/ 2147483647 w 81"/>
              <a:gd name="T7" fmla="*/ 0 h 81"/>
              <a:gd name="T8" fmla="*/ 0 60000 65536"/>
              <a:gd name="T9" fmla="*/ 0 60000 65536"/>
              <a:gd name="T10" fmla="*/ 0 60000 65536"/>
              <a:gd name="T11" fmla="*/ 0 60000 65536"/>
              <a:gd name="T12" fmla="*/ 0 w 81"/>
              <a:gd name="T13" fmla="*/ 0 h 81"/>
              <a:gd name="T14" fmla="*/ 81 w 81"/>
              <a:gd name="T15" fmla="*/ 81 h 81"/>
            </a:gdLst>
            <a:ahLst/>
            <a:cxnLst>
              <a:cxn ang="T8">
                <a:pos x="T0" y="T1"/>
              </a:cxn>
              <a:cxn ang="T9">
                <a:pos x="T2" y="T3"/>
              </a:cxn>
              <a:cxn ang="T10">
                <a:pos x="T4" y="T5"/>
              </a:cxn>
              <a:cxn ang="T11">
                <a:pos x="T6" y="T7"/>
              </a:cxn>
            </a:cxnLst>
            <a:rect l="T12" t="T13" r="T14" b="T15"/>
            <a:pathLst>
              <a:path w="81" h="81">
                <a:moveTo>
                  <a:pt x="40" y="0"/>
                </a:moveTo>
                <a:lnTo>
                  <a:pt x="81" y="81"/>
                </a:lnTo>
                <a:lnTo>
                  <a:pt x="0" y="81"/>
                </a:lnTo>
                <a:lnTo>
                  <a:pt x="40" y="0"/>
                </a:lnTo>
                <a:close/>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45317" name="Freeform 269">
            <a:extLst>
              <a:ext uri="{FF2B5EF4-FFF2-40B4-BE49-F238E27FC236}">
                <a16:creationId xmlns:a16="http://schemas.microsoft.com/office/drawing/2014/main" id="{D4D4D5BF-E279-655A-0BB2-CAE2FAEDDD3C}"/>
              </a:ext>
            </a:extLst>
          </p:cNvPr>
          <p:cNvSpPr>
            <a:spLocks/>
          </p:cNvSpPr>
          <p:nvPr/>
        </p:nvSpPr>
        <p:spPr bwMode="auto">
          <a:xfrm>
            <a:off x="4597004" y="2858646"/>
            <a:ext cx="21431" cy="20241"/>
          </a:xfrm>
          <a:custGeom>
            <a:avLst/>
            <a:gdLst>
              <a:gd name="T0" fmla="*/ 2147483647 w 81"/>
              <a:gd name="T1" fmla="*/ 0 h 80"/>
              <a:gd name="T2" fmla="*/ 2147483647 w 81"/>
              <a:gd name="T3" fmla="*/ 2147483647 h 80"/>
              <a:gd name="T4" fmla="*/ 0 w 81"/>
              <a:gd name="T5" fmla="*/ 2147483647 h 80"/>
              <a:gd name="T6" fmla="*/ 2147483647 w 81"/>
              <a:gd name="T7" fmla="*/ 0 h 80"/>
              <a:gd name="T8" fmla="*/ 0 60000 65536"/>
              <a:gd name="T9" fmla="*/ 0 60000 65536"/>
              <a:gd name="T10" fmla="*/ 0 60000 65536"/>
              <a:gd name="T11" fmla="*/ 0 60000 65536"/>
              <a:gd name="T12" fmla="*/ 0 w 81"/>
              <a:gd name="T13" fmla="*/ 0 h 80"/>
              <a:gd name="T14" fmla="*/ 81 w 81"/>
              <a:gd name="T15" fmla="*/ 80 h 80"/>
            </a:gdLst>
            <a:ahLst/>
            <a:cxnLst>
              <a:cxn ang="T8">
                <a:pos x="T0" y="T1"/>
              </a:cxn>
              <a:cxn ang="T9">
                <a:pos x="T2" y="T3"/>
              </a:cxn>
              <a:cxn ang="T10">
                <a:pos x="T4" y="T5"/>
              </a:cxn>
              <a:cxn ang="T11">
                <a:pos x="T6" y="T7"/>
              </a:cxn>
            </a:cxnLst>
            <a:rect l="T12" t="T13" r="T14" b="T15"/>
            <a:pathLst>
              <a:path w="81" h="80">
                <a:moveTo>
                  <a:pt x="40" y="0"/>
                </a:moveTo>
                <a:lnTo>
                  <a:pt x="81" y="80"/>
                </a:lnTo>
                <a:lnTo>
                  <a:pt x="0" y="80"/>
                </a:lnTo>
                <a:lnTo>
                  <a:pt x="40" y="0"/>
                </a:lnTo>
                <a:close/>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45318" name="Freeform 270">
            <a:extLst>
              <a:ext uri="{FF2B5EF4-FFF2-40B4-BE49-F238E27FC236}">
                <a16:creationId xmlns:a16="http://schemas.microsoft.com/office/drawing/2014/main" id="{9599A9D7-475E-63AC-5779-F61BCA15E080}"/>
              </a:ext>
            </a:extLst>
          </p:cNvPr>
          <p:cNvSpPr>
            <a:spLocks/>
          </p:cNvSpPr>
          <p:nvPr/>
        </p:nvSpPr>
        <p:spPr bwMode="auto">
          <a:xfrm>
            <a:off x="4526756" y="2583613"/>
            <a:ext cx="20241" cy="21431"/>
          </a:xfrm>
          <a:custGeom>
            <a:avLst/>
            <a:gdLst>
              <a:gd name="T0" fmla="*/ 2147483647 w 81"/>
              <a:gd name="T1" fmla="*/ 0 h 81"/>
              <a:gd name="T2" fmla="*/ 2147483647 w 81"/>
              <a:gd name="T3" fmla="*/ 2147483647 h 81"/>
              <a:gd name="T4" fmla="*/ 0 w 81"/>
              <a:gd name="T5" fmla="*/ 2147483647 h 81"/>
              <a:gd name="T6" fmla="*/ 2147483647 w 81"/>
              <a:gd name="T7" fmla="*/ 0 h 81"/>
              <a:gd name="T8" fmla="*/ 0 60000 65536"/>
              <a:gd name="T9" fmla="*/ 0 60000 65536"/>
              <a:gd name="T10" fmla="*/ 0 60000 65536"/>
              <a:gd name="T11" fmla="*/ 0 60000 65536"/>
              <a:gd name="T12" fmla="*/ 0 w 81"/>
              <a:gd name="T13" fmla="*/ 0 h 81"/>
              <a:gd name="T14" fmla="*/ 81 w 81"/>
              <a:gd name="T15" fmla="*/ 81 h 81"/>
            </a:gdLst>
            <a:ahLst/>
            <a:cxnLst>
              <a:cxn ang="T8">
                <a:pos x="T0" y="T1"/>
              </a:cxn>
              <a:cxn ang="T9">
                <a:pos x="T2" y="T3"/>
              </a:cxn>
              <a:cxn ang="T10">
                <a:pos x="T4" y="T5"/>
              </a:cxn>
              <a:cxn ang="T11">
                <a:pos x="T6" y="T7"/>
              </a:cxn>
            </a:cxnLst>
            <a:rect l="T12" t="T13" r="T14" b="T15"/>
            <a:pathLst>
              <a:path w="81" h="81">
                <a:moveTo>
                  <a:pt x="41" y="0"/>
                </a:moveTo>
                <a:lnTo>
                  <a:pt x="81" y="81"/>
                </a:lnTo>
                <a:lnTo>
                  <a:pt x="0" y="81"/>
                </a:lnTo>
                <a:lnTo>
                  <a:pt x="41" y="0"/>
                </a:lnTo>
                <a:close/>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45319" name="Freeform 271">
            <a:extLst>
              <a:ext uri="{FF2B5EF4-FFF2-40B4-BE49-F238E27FC236}">
                <a16:creationId xmlns:a16="http://schemas.microsoft.com/office/drawing/2014/main" id="{8386961A-CF16-8F48-4386-6E2F01549649}"/>
              </a:ext>
            </a:extLst>
          </p:cNvPr>
          <p:cNvSpPr>
            <a:spLocks/>
          </p:cNvSpPr>
          <p:nvPr/>
        </p:nvSpPr>
        <p:spPr bwMode="auto">
          <a:xfrm>
            <a:off x="4421982" y="2555038"/>
            <a:ext cx="22622" cy="21431"/>
          </a:xfrm>
          <a:custGeom>
            <a:avLst/>
            <a:gdLst>
              <a:gd name="T0" fmla="*/ 2147483647 w 80"/>
              <a:gd name="T1" fmla="*/ 0 h 81"/>
              <a:gd name="T2" fmla="*/ 2147483647 w 80"/>
              <a:gd name="T3" fmla="*/ 2147483647 h 81"/>
              <a:gd name="T4" fmla="*/ 0 w 80"/>
              <a:gd name="T5" fmla="*/ 2147483647 h 81"/>
              <a:gd name="T6" fmla="*/ 2147483647 w 80"/>
              <a:gd name="T7" fmla="*/ 0 h 81"/>
              <a:gd name="T8" fmla="*/ 0 60000 65536"/>
              <a:gd name="T9" fmla="*/ 0 60000 65536"/>
              <a:gd name="T10" fmla="*/ 0 60000 65536"/>
              <a:gd name="T11" fmla="*/ 0 60000 65536"/>
              <a:gd name="T12" fmla="*/ 0 w 80"/>
              <a:gd name="T13" fmla="*/ 0 h 81"/>
              <a:gd name="T14" fmla="*/ 80 w 80"/>
              <a:gd name="T15" fmla="*/ 81 h 81"/>
            </a:gdLst>
            <a:ahLst/>
            <a:cxnLst>
              <a:cxn ang="T8">
                <a:pos x="T0" y="T1"/>
              </a:cxn>
              <a:cxn ang="T9">
                <a:pos x="T2" y="T3"/>
              </a:cxn>
              <a:cxn ang="T10">
                <a:pos x="T4" y="T5"/>
              </a:cxn>
              <a:cxn ang="T11">
                <a:pos x="T6" y="T7"/>
              </a:cxn>
            </a:cxnLst>
            <a:rect l="T12" t="T13" r="T14" b="T15"/>
            <a:pathLst>
              <a:path w="80" h="81">
                <a:moveTo>
                  <a:pt x="40" y="0"/>
                </a:moveTo>
                <a:lnTo>
                  <a:pt x="80" y="81"/>
                </a:lnTo>
                <a:lnTo>
                  <a:pt x="0" y="81"/>
                </a:lnTo>
                <a:lnTo>
                  <a:pt x="40" y="0"/>
                </a:lnTo>
                <a:close/>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45320" name="Freeform 272">
            <a:extLst>
              <a:ext uri="{FF2B5EF4-FFF2-40B4-BE49-F238E27FC236}">
                <a16:creationId xmlns:a16="http://schemas.microsoft.com/office/drawing/2014/main" id="{87382FDA-8E02-B06A-BCD1-2BF264CF160E}"/>
              </a:ext>
            </a:extLst>
          </p:cNvPr>
          <p:cNvSpPr>
            <a:spLocks/>
          </p:cNvSpPr>
          <p:nvPr/>
        </p:nvSpPr>
        <p:spPr bwMode="auto">
          <a:xfrm>
            <a:off x="4313635" y="2664575"/>
            <a:ext cx="20240" cy="20240"/>
          </a:xfrm>
          <a:custGeom>
            <a:avLst/>
            <a:gdLst>
              <a:gd name="T0" fmla="*/ 2147483647 w 81"/>
              <a:gd name="T1" fmla="*/ 0 h 81"/>
              <a:gd name="T2" fmla="*/ 2147483647 w 81"/>
              <a:gd name="T3" fmla="*/ 2147483647 h 81"/>
              <a:gd name="T4" fmla="*/ 0 w 81"/>
              <a:gd name="T5" fmla="*/ 2147483647 h 81"/>
              <a:gd name="T6" fmla="*/ 2147483647 w 81"/>
              <a:gd name="T7" fmla="*/ 0 h 81"/>
              <a:gd name="T8" fmla="*/ 0 60000 65536"/>
              <a:gd name="T9" fmla="*/ 0 60000 65536"/>
              <a:gd name="T10" fmla="*/ 0 60000 65536"/>
              <a:gd name="T11" fmla="*/ 0 60000 65536"/>
              <a:gd name="T12" fmla="*/ 0 w 81"/>
              <a:gd name="T13" fmla="*/ 0 h 81"/>
              <a:gd name="T14" fmla="*/ 81 w 81"/>
              <a:gd name="T15" fmla="*/ 81 h 81"/>
            </a:gdLst>
            <a:ahLst/>
            <a:cxnLst>
              <a:cxn ang="T8">
                <a:pos x="T0" y="T1"/>
              </a:cxn>
              <a:cxn ang="T9">
                <a:pos x="T2" y="T3"/>
              </a:cxn>
              <a:cxn ang="T10">
                <a:pos x="T4" y="T5"/>
              </a:cxn>
              <a:cxn ang="T11">
                <a:pos x="T6" y="T7"/>
              </a:cxn>
            </a:cxnLst>
            <a:rect l="T12" t="T13" r="T14" b="T15"/>
            <a:pathLst>
              <a:path w="81" h="81">
                <a:moveTo>
                  <a:pt x="41" y="0"/>
                </a:moveTo>
                <a:lnTo>
                  <a:pt x="81" y="81"/>
                </a:lnTo>
                <a:lnTo>
                  <a:pt x="0" y="81"/>
                </a:lnTo>
                <a:lnTo>
                  <a:pt x="41" y="0"/>
                </a:lnTo>
                <a:close/>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45321" name="Freeform 273">
            <a:extLst>
              <a:ext uri="{FF2B5EF4-FFF2-40B4-BE49-F238E27FC236}">
                <a16:creationId xmlns:a16="http://schemas.microsoft.com/office/drawing/2014/main" id="{830CA01E-F1A4-FE2C-9C8B-72CB52871812}"/>
              </a:ext>
            </a:extLst>
          </p:cNvPr>
          <p:cNvSpPr>
            <a:spLocks/>
          </p:cNvSpPr>
          <p:nvPr/>
        </p:nvSpPr>
        <p:spPr bwMode="auto">
          <a:xfrm>
            <a:off x="4386263" y="2719344"/>
            <a:ext cx="22622" cy="20240"/>
          </a:xfrm>
          <a:custGeom>
            <a:avLst/>
            <a:gdLst>
              <a:gd name="T0" fmla="*/ 2147483647 w 80"/>
              <a:gd name="T1" fmla="*/ 0 h 81"/>
              <a:gd name="T2" fmla="*/ 2147483647 w 80"/>
              <a:gd name="T3" fmla="*/ 2147483647 h 81"/>
              <a:gd name="T4" fmla="*/ 0 w 80"/>
              <a:gd name="T5" fmla="*/ 2147483647 h 81"/>
              <a:gd name="T6" fmla="*/ 2147483647 w 80"/>
              <a:gd name="T7" fmla="*/ 0 h 81"/>
              <a:gd name="T8" fmla="*/ 0 60000 65536"/>
              <a:gd name="T9" fmla="*/ 0 60000 65536"/>
              <a:gd name="T10" fmla="*/ 0 60000 65536"/>
              <a:gd name="T11" fmla="*/ 0 60000 65536"/>
              <a:gd name="T12" fmla="*/ 0 w 80"/>
              <a:gd name="T13" fmla="*/ 0 h 81"/>
              <a:gd name="T14" fmla="*/ 80 w 80"/>
              <a:gd name="T15" fmla="*/ 81 h 81"/>
            </a:gdLst>
            <a:ahLst/>
            <a:cxnLst>
              <a:cxn ang="T8">
                <a:pos x="T0" y="T1"/>
              </a:cxn>
              <a:cxn ang="T9">
                <a:pos x="T2" y="T3"/>
              </a:cxn>
              <a:cxn ang="T10">
                <a:pos x="T4" y="T5"/>
              </a:cxn>
              <a:cxn ang="T11">
                <a:pos x="T6" y="T7"/>
              </a:cxn>
            </a:cxnLst>
            <a:rect l="T12" t="T13" r="T14" b="T15"/>
            <a:pathLst>
              <a:path w="80" h="81">
                <a:moveTo>
                  <a:pt x="40" y="0"/>
                </a:moveTo>
                <a:lnTo>
                  <a:pt x="80" y="81"/>
                </a:lnTo>
                <a:lnTo>
                  <a:pt x="0" y="81"/>
                </a:lnTo>
                <a:lnTo>
                  <a:pt x="40" y="0"/>
                </a:lnTo>
                <a:close/>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45322" name="Freeform 274">
            <a:extLst>
              <a:ext uri="{FF2B5EF4-FFF2-40B4-BE49-F238E27FC236}">
                <a16:creationId xmlns:a16="http://schemas.microsoft.com/office/drawing/2014/main" id="{F407A7B4-B12D-CB03-E9D1-FDEF625AB865}"/>
              </a:ext>
            </a:extLst>
          </p:cNvPr>
          <p:cNvSpPr>
            <a:spLocks/>
          </p:cNvSpPr>
          <p:nvPr/>
        </p:nvSpPr>
        <p:spPr bwMode="auto">
          <a:xfrm>
            <a:off x="4336257" y="2755063"/>
            <a:ext cx="22622" cy="20240"/>
          </a:xfrm>
          <a:custGeom>
            <a:avLst/>
            <a:gdLst>
              <a:gd name="T0" fmla="*/ 2147483647 w 80"/>
              <a:gd name="T1" fmla="*/ 0 h 80"/>
              <a:gd name="T2" fmla="*/ 2147483647 w 80"/>
              <a:gd name="T3" fmla="*/ 2147483647 h 80"/>
              <a:gd name="T4" fmla="*/ 0 w 80"/>
              <a:gd name="T5" fmla="*/ 2147483647 h 80"/>
              <a:gd name="T6" fmla="*/ 2147483647 w 80"/>
              <a:gd name="T7" fmla="*/ 0 h 80"/>
              <a:gd name="T8" fmla="*/ 0 60000 65536"/>
              <a:gd name="T9" fmla="*/ 0 60000 65536"/>
              <a:gd name="T10" fmla="*/ 0 60000 65536"/>
              <a:gd name="T11" fmla="*/ 0 60000 65536"/>
              <a:gd name="T12" fmla="*/ 0 w 80"/>
              <a:gd name="T13" fmla="*/ 0 h 80"/>
              <a:gd name="T14" fmla="*/ 80 w 80"/>
              <a:gd name="T15" fmla="*/ 80 h 80"/>
            </a:gdLst>
            <a:ahLst/>
            <a:cxnLst>
              <a:cxn ang="T8">
                <a:pos x="T0" y="T1"/>
              </a:cxn>
              <a:cxn ang="T9">
                <a:pos x="T2" y="T3"/>
              </a:cxn>
              <a:cxn ang="T10">
                <a:pos x="T4" y="T5"/>
              </a:cxn>
              <a:cxn ang="T11">
                <a:pos x="T6" y="T7"/>
              </a:cxn>
            </a:cxnLst>
            <a:rect l="T12" t="T13" r="T14" b="T15"/>
            <a:pathLst>
              <a:path w="80" h="80">
                <a:moveTo>
                  <a:pt x="40" y="0"/>
                </a:moveTo>
                <a:lnTo>
                  <a:pt x="80" y="80"/>
                </a:lnTo>
                <a:lnTo>
                  <a:pt x="0" y="80"/>
                </a:lnTo>
                <a:lnTo>
                  <a:pt x="40" y="0"/>
                </a:lnTo>
                <a:close/>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45323" name="Freeform 275">
            <a:extLst>
              <a:ext uri="{FF2B5EF4-FFF2-40B4-BE49-F238E27FC236}">
                <a16:creationId xmlns:a16="http://schemas.microsoft.com/office/drawing/2014/main" id="{5E13B4BF-0733-2E7F-F2EF-3CF7DCE37ABE}"/>
              </a:ext>
            </a:extLst>
          </p:cNvPr>
          <p:cNvSpPr>
            <a:spLocks/>
          </p:cNvSpPr>
          <p:nvPr/>
        </p:nvSpPr>
        <p:spPr bwMode="auto">
          <a:xfrm>
            <a:off x="4794648" y="2664575"/>
            <a:ext cx="21431" cy="20240"/>
          </a:xfrm>
          <a:custGeom>
            <a:avLst/>
            <a:gdLst>
              <a:gd name="T0" fmla="*/ 2147483647 w 81"/>
              <a:gd name="T1" fmla="*/ 0 h 81"/>
              <a:gd name="T2" fmla="*/ 2147483647 w 81"/>
              <a:gd name="T3" fmla="*/ 2147483647 h 81"/>
              <a:gd name="T4" fmla="*/ 0 w 81"/>
              <a:gd name="T5" fmla="*/ 2147483647 h 81"/>
              <a:gd name="T6" fmla="*/ 2147483647 w 81"/>
              <a:gd name="T7" fmla="*/ 0 h 81"/>
              <a:gd name="T8" fmla="*/ 0 60000 65536"/>
              <a:gd name="T9" fmla="*/ 0 60000 65536"/>
              <a:gd name="T10" fmla="*/ 0 60000 65536"/>
              <a:gd name="T11" fmla="*/ 0 60000 65536"/>
              <a:gd name="T12" fmla="*/ 0 w 81"/>
              <a:gd name="T13" fmla="*/ 0 h 81"/>
              <a:gd name="T14" fmla="*/ 81 w 81"/>
              <a:gd name="T15" fmla="*/ 81 h 81"/>
            </a:gdLst>
            <a:ahLst/>
            <a:cxnLst>
              <a:cxn ang="T8">
                <a:pos x="T0" y="T1"/>
              </a:cxn>
              <a:cxn ang="T9">
                <a:pos x="T2" y="T3"/>
              </a:cxn>
              <a:cxn ang="T10">
                <a:pos x="T4" y="T5"/>
              </a:cxn>
              <a:cxn ang="T11">
                <a:pos x="T6" y="T7"/>
              </a:cxn>
            </a:cxnLst>
            <a:rect l="T12" t="T13" r="T14" b="T15"/>
            <a:pathLst>
              <a:path w="81" h="81">
                <a:moveTo>
                  <a:pt x="41" y="0"/>
                </a:moveTo>
                <a:lnTo>
                  <a:pt x="81" y="81"/>
                </a:lnTo>
                <a:lnTo>
                  <a:pt x="0" y="81"/>
                </a:lnTo>
                <a:lnTo>
                  <a:pt x="41" y="0"/>
                </a:lnTo>
                <a:close/>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45324" name="Freeform 276">
            <a:extLst>
              <a:ext uri="{FF2B5EF4-FFF2-40B4-BE49-F238E27FC236}">
                <a16:creationId xmlns:a16="http://schemas.microsoft.com/office/drawing/2014/main" id="{45D296AF-4B59-4244-6CB7-405E284E047C}"/>
              </a:ext>
            </a:extLst>
          </p:cNvPr>
          <p:cNvSpPr>
            <a:spLocks/>
          </p:cNvSpPr>
          <p:nvPr/>
        </p:nvSpPr>
        <p:spPr bwMode="auto">
          <a:xfrm>
            <a:off x="4608910" y="2601471"/>
            <a:ext cx="21431" cy="20241"/>
          </a:xfrm>
          <a:custGeom>
            <a:avLst/>
            <a:gdLst>
              <a:gd name="T0" fmla="*/ 2147483647 w 81"/>
              <a:gd name="T1" fmla="*/ 0 h 80"/>
              <a:gd name="T2" fmla="*/ 2147483647 w 81"/>
              <a:gd name="T3" fmla="*/ 2147483647 h 80"/>
              <a:gd name="T4" fmla="*/ 0 w 81"/>
              <a:gd name="T5" fmla="*/ 2147483647 h 80"/>
              <a:gd name="T6" fmla="*/ 2147483647 w 81"/>
              <a:gd name="T7" fmla="*/ 0 h 80"/>
              <a:gd name="T8" fmla="*/ 0 60000 65536"/>
              <a:gd name="T9" fmla="*/ 0 60000 65536"/>
              <a:gd name="T10" fmla="*/ 0 60000 65536"/>
              <a:gd name="T11" fmla="*/ 0 60000 65536"/>
              <a:gd name="T12" fmla="*/ 0 w 81"/>
              <a:gd name="T13" fmla="*/ 0 h 80"/>
              <a:gd name="T14" fmla="*/ 81 w 81"/>
              <a:gd name="T15" fmla="*/ 80 h 80"/>
            </a:gdLst>
            <a:ahLst/>
            <a:cxnLst>
              <a:cxn ang="T8">
                <a:pos x="T0" y="T1"/>
              </a:cxn>
              <a:cxn ang="T9">
                <a:pos x="T2" y="T3"/>
              </a:cxn>
              <a:cxn ang="T10">
                <a:pos x="T4" y="T5"/>
              </a:cxn>
              <a:cxn ang="T11">
                <a:pos x="T6" y="T7"/>
              </a:cxn>
            </a:cxnLst>
            <a:rect l="T12" t="T13" r="T14" b="T15"/>
            <a:pathLst>
              <a:path w="81" h="80">
                <a:moveTo>
                  <a:pt x="41" y="0"/>
                </a:moveTo>
                <a:lnTo>
                  <a:pt x="81" y="80"/>
                </a:lnTo>
                <a:lnTo>
                  <a:pt x="0" y="80"/>
                </a:lnTo>
                <a:lnTo>
                  <a:pt x="41" y="0"/>
                </a:lnTo>
                <a:close/>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45325" name="Freeform 277">
            <a:extLst>
              <a:ext uri="{FF2B5EF4-FFF2-40B4-BE49-F238E27FC236}">
                <a16:creationId xmlns:a16="http://schemas.microsoft.com/office/drawing/2014/main" id="{1669D86E-FE27-A5AA-BFA6-B9034E6DCAE8}"/>
              </a:ext>
            </a:extLst>
          </p:cNvPr>
          <p:cNvSpPr>
            <a:spLocks/>
          </p:cNvSpPr>
          <p:nvPr/>
        </p:nvSpPr>
        <p:spPr bwMode="auto">
          <a:xfrm>
            <a:off x="4441031" y="3005094"/>
            <a:ext cx="20241" cy="21431"/>
          </a:xfrm>
          <a:custGeom>
            <a:avLst/>
            <a:gdLst>
              <a:gd name="T0" fmla="*/ 2147483647 w 81"/>
              <a:gd name="T1" fmla="*/ 0 h 80"/>
              <a:gd name="T2" fmla="*/ 2147483647 w 81"/>
              <a:gd name="T3" fmla="*/ 2147483647 h 80"/>
              <a:gd name="T4" fmla="*/ 0 w 81"/>
              <a:gd name="T5" fmla="*/ 2147483647 h 80"/>
              <a:gd name="T6" fmla="*/ 2147483647 w 81"/>
              <a:gd name="T7" fmla="*/ 0 h 80"/>
              <a:gd name="T8" fmla="*/ 0 60000 65536"/>
              <a:gd name="T9" fmla="*/ 0 60000 65536"/>
              <a:gd name="T10" fmla="*/ 0 60000 65536"/>
              <a:gd name="T11" fmla="*/ 0 60000 65536"/>
              <a:gd name="T12" fmla="*/ 0 w 81"/>
              <a:gd name="T13" fmla="*/ 0 h 80"/>
              <a:gd name="T14" fmla="*/ 81 w 81"/>
              <a:gd name="T15" fmla="*/ 80 h 80"/>
            </a:gdLst>
            <a:ahLst/>
            <a:cxnLst>
              <a:cxn ang="T8">
                <a:pos x="T0" y="T1"/>
              </a:cxn>
              <a:cxn ang="T9">
                <a:pos x="T2" y="T3"/>
              </a:cxn>
              <a:cxn ang="T10">
                <a:pos x="T4" y="T5"/>
              </a:cxn>
              <a:cxn ang="T11">
                <a:pos x="T6" y="T7"/>
              </a:cxn>
            </a:cxnLst>
            <a:rect l="T12" t="T13" r="T14" b="T15"/>
            <a:pathLst>
              <a:path w="81" h="80">
                <a:moveTo>
                  <a:pt x="40" y="0"/>
                </a:moveTo>
                <a:lnTo>
                  <a:pt x="81" y="80"/>
                </a:lnTo>
                <a:lnTo>
                  <a:pt x="0" y="80"/>
                </a:lnTo>
                <a:lnTo>
                  <a:pt x="40" y="0"/>
                </a:lnTo>
                <a:close/>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45326" name="Freeform 278">
            <a:extLst>
              <a:ext uri="{FF2B5EF4-FFF2-40B4-BE49-F238E27FC236}">
                <a16:creationId xmlns:a16="http://schemas.microsoft.com/office/drawing/2014/main" id="{ADA3D90D-8244-46E3-334C-D6D360F33099}"/>
              </a:ext>
            </a:extLst>
          </p:cNvPr>
          <p:cNvSpPr>
            <a:spLocks/>
          </p:cNvSpPr>
          <p:nvPr/>
        </p:nvSpPr>
        <p:spPr bwMode="auto">
          <a:xfrm>
            <a:off x="4289823" y="2681244"/>
            <a:ext cx="20240" cy="20240"/>
          </a:xfrm>
          <a:custGeom>
            <a:avLst/>
            <a:gdLst>
              <a:gd name="T0" fmla="*/ 2147483647 w 81"/>
              <a:gd name="T1" fmla="*/ 0 h 80"/>
              <a:gd name="T2" fmla="*/ 2147483647 w 81"/>
              <a:gd name="T3" fmla="*/ 2147483647 h 80"/>
              <a:gd name="T4" fmla="*/ 0 w 81"/>
              <a:gd name="T5" fmla="*/ 2147483647 h 80"/>
              <a:gd name="T6" fmla="*/ 2147483647 w 81"/>
              <a:gd name="T7" fmla="*/ 0 h 80"/>
              <a:gd name="T8" fmla="*/ 0 60000 65536"/>
              <a:gd name="T9" fmla="*/ 0 60000 65536"/>
              <a:gd name="T10" fmla="*/ 0 60000 65536"/>
              <a:gd name="T11" fmla="*/ 0 60000 65536"/>
              <a:gd name="T12" fmla="*/ 0 w 81"/>
              <a:gd name="T13" fmla="*/ 0 h 80"/>
              <a:gd name="T14" fmla="*/ 81 w 81"/>
              <a:gd name="T15" fmla="*/ 80 h 80"/>
            </a:gdLst>
            <a:ahLst/>
            <a:cxnLst>
              <a:cxn ang="T8">
                <a:pos x="T0" y="T1"/>
              </a:cxn>
              <a:cxn ang="T9">
                <a:pos x="T2" y="T3"/>
              </a:cxn>
              <a:cxn ang="T10">
                <a:pos x="T4" y="T5"/>
              </a:cxn>
              <a:cxn ang="T11">
                <a:pos x="T6" y="T7"/>
              </a:cxn>
            </a:cxnLst>
            <a:rect l="T12" t="T13" r="T14" b="T15"/>
            <a:pathLst>
              <a:path w="81" h="80">
                <a:moveTo>
                  <a:pt x="40" y="0"/>
                </a:moveTo>
                <a:lnTo>
                  <a:pt x="81" y="80"/>
                </a:lnTo>
                <a:lnTo>
                  <a:pt x="0" y="80"/>
                </a:lnTo>
                <a:lnTo>
                  <a:pt x="40" y="0"/>
                </a:lnTo>
                <a:close/>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45327" name="Freeform 279">
            <a:extLst>
              <a:ext uri="{FF2B5EF4-FFF2-40B4-BE49-F238E27FC236}">
                <a16:creationId xmlns:a16="http://schemas.microsoft.com/office/drawing/2014/main" id="{FED6C8B7-3155-0E08-5298-1FBE2EDB588A}"/>
              </a:ext>
            </a:extLst>
          </p:cNvPr>
          <p:cNvSpPr>
            <a:spLocks/>
          </p:cNvSpPr>
          <p:nvPr/>
        </p:nvSpPr>
        <p:spPr bwMode="auto">
          <a:xfrm>
            <a:off x="4339829" y="2670528"/>
            <a:ext cx="21431" cy="20241"/>
          </a:xfrm>
          <a:custGeom>
            <a:avLst/>
            <a:gdLst>
              <a:gd name="T0" fmla="*/ 2147483647 w 81"/>
              <a:gd name="T1" fmla="*/ 0 h 81"/>
              <a:gd name="T2" fmla="*/ 2147483647 w 81"/>
              <a:gd name="T3" fmla="*/ 2147483647 h 81"/>
              <a:gd name="T4" fmla="*/ 0 w 81"/>
              <a:gd name="T5" fmla="*/ 2147483647 h 81"/>
              <a:gd name="T6" fmla="*/ 2147483647 w 81"/>
              <a:gd name="T7" fmla="*/ 0 h 81"/>
              <a:gd name="T8" fmla="*/ 0 60000 65536"/>
              <a:gd name="T9" fmla="*/ 0 60000 65536"/>
              <a:gd name="T10" fmla="*/ 0 60000 65536"/>
              <a:gd name="T11" fmla="*/ 0 60000 65536"/>
              <a:gd name="T12" fmla="*/ 0 w 81"/>
              <a:gd name="T13" fmla="*/ 0 h 81"/>
              <a:gd name="T14" fmla="*/ 81 w 81"/>
              <a:gd name="T15" fmla="*/ 81 h 81"/>
            </a:gdLst>
            <a:ahLst/>
            <a:cxnLst>
              <a:cxn ang="T8">
                <a:pos x="T0" y="T1"/>
              </a:cxn>
              <a:cxn ang="T9">
                <a:pos x="T2" y="T3"/>
              </a:cxn>
              <a:cxn ang="T10">
                <a:pos x="T4" y="T5"/>
              </a:cxn>
              <a:cxn ang="T11">
                <a:pos x="T6" y="T7"/>
              </a:cxn>
            </a:cxnLst>
            <a:rect l="T12" t="T13" r="T14" b="T15"/>
            <a:pathLst>
              <a:path w="81" h="81">
                <a:moveTo>
                  <a:pt x="40" y="0"/>
                </a:moveTo>
                <a:lnTo>
                  <a:pt x="81" y="81"/>
                </a:lnTo>
                <a:lnTo>
                  <a:pt x="0" y="81"/>
                </a:lnTo>
                <a:lnTo>
                  <a:pt x="40" y="0"/>
                </a:lnTo>
                <a:close/>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45328" name="Freeform 280">
            <a:extLst>
              <a:ext uri="{FF2B5EF4-FFF2-40B4-BE49-F238E27FC236}">
                <a16:creationId xmlns:a16="http://schemas.microsoft.com/office/drawing/2014/main" id="{96311F0B-1875-CD21-A039-89EE9198C4E0}"/>
              </a:ext>
            </a:extLst>
          </p:cNvPr>
          <p:cNvSpPr>
            <a:spLocks/>
          </p:cNvSpPr>
          <p:nvPr/>
        </p:nvSpPr>
        <p:spPr bwMode="auto">
          <a:xfrm>
            <a:off x="4342210" y="2580041"/>
            <a:ext cx="21431" cy="21431"/>
          </a:xfrm>
          <a:custGeom>
            <a:avLst/>
            <a:gdLst>
              <a:gd name="T0" fmla="*/ 2147483647 w 80"/>
              <a:gd name="T1" fmla="*/ 0 h 81"/>
              <a:gd name="T2" fmla="*/ 2147483647 w 80"/>
              <a:gd name="T3" fmla="*/ 2147483647 h 81"/>
              <a:gd name="T4" fmla="*/ 0 w 80"/>
              <a:gd name="T5" fmla="*/ 2147483647 h 81"/>
              <a:gd name="T6" fmla="*/ 2147483647 w 80"/>
              <a:gd name="T7" fmla="*/ 0 h 81"/>
              <a:gd name="T8" fmla="*/ 0 60000 65536"/>
              <a:gd name="T9" fmla="*/ 0 60000 65536"/>
              <a:gd name="T10" fmla="*/ 0 60000 65536"/>
              <a:gd name="T11" fmla="*/ 0 60000 65536"/>
              <a:gd name="T12" fmla="*/ 0 w 80"/>
              <a:gd name="T13" fmla="*/ 0 h 81"/>
              <a:gd name="T14" fmla="*/ 80 w 80"/>
              <a:gd name="T15" fmla="*/ 81 h 81"/>
            </a:gdLst>
            <a:ahLst/>
            <a:cxnLst>
              <a:cxn ang="T8">
                <a:pos x="T0" y="T1"/>
              </a:cxn>
              <a:cxn ang="T9">
                <a:pos x="T2" y="T3"/>
              </a:cxn>
              <a:cxn ang="T10">
                <a:pos x="T4" y="T5"/>
              </a:cxn>
              <a:cxn ang="T11">
                <a:pos x="T6" y="T7"/>
              </a:cxn>
            </a:cxnLst>
            <a:rect l="T12" t="T13" r="T14" b="T15"/>
            <a:pathLst>
              <a:path w="80" h="81">
                <a:moveTo>
                  <a:pt x="40" y="0"/>
                </a:moveTo>
                <a:lnTo>
                  <a:pt x="80" y="81"/>
                </a:lnTo>
                <a:lnTo>
                  <a:pt x="0" y="81"/>
                </a:lnTo>
                <a:lnTo>
                  <a:pt x="40" y="0"/>
                </a:lnTo>
                <a:close/>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45329" name="Freeform 281">
            <a:extLst>
              <a:ext uri="{FF2B5EF4-FFF2-40B4-BE49-F238E27FC236}">
                <a16:creationId xmlns:a16="http://schemas.microsoft.com/office/drawing/2014/main" id="{0DB3EAD4-E8FA-345F-D0DB-FB42D65D2994}"/>
              </a:ext>
            </a:extLst>
          </p:cNvPr>
          <p:cNvSpPr>
            <a:spLocks/>
          </p:cNvSpPr>
          <p:nvPr/>
        </p:nvSpPr>
        <p:spPr bwMode="auto">
          <a:xfrm>
            <a:off x="4327923" y="2774113"/>
            <a:ext cx="21431" cy="20240"/>
          </a:xfrm>
          <a:custGeom>
            <a:avLst/>
            <a:gdLst>
              <a:gd name="T0" fmla="*/ 2147483647 w 81"/>
              <a:gd name="T1" fmla="*/ 0 h 81"/>
              <a:gd name="T2" fmla="*/ 2147483647 w 81"/>
              <a:gd name="T3" fmla="*/ 2147483647 h 81"/>
              <a:gd name="T4" fmla="*/ 0 w 81"/>
              <a:gd name="T5" fmla="*/ 2147483647 h 81"/>
              <a:gd name="T6" fmla="*/ 2147483647 w 81"/>
              <a:gd name="T7" fmla="*/ 0 h 81"/>
              <a:gd name="T8" fmla="*/ 0 60000 65536"/>
              <a:gd name="T9" fmla="*/ 0 60000 65536"/>
              <a:gd name="T10" fmla="*/ 0 60000 65536"/>
              <a:gd name="T11" fmla="*/ 0 60000 65536"/>
              <a:gd name="T12" fmla="*/ 0 w 81"/>
              <a:gd name="T13" fmla="*/ 0 h 81"/>
              <a:gd name="T14" fmla="*/ 81 w 81"/>
              <a:gd name="T15" fmla="*/ 81 h 81"/>
            </a:gdLst>
            <a:ahLst/>
            <a:cxnLst>
              <a:cxn ang="T8">
                <a:pos x="T0" y="T1"/>
              </a:cxn>
              <a:cxn ang="T9">
                <a:pos x="T2" y="T3"/>
              </a:cxn>
              <a:cxn ang="T10">
                <a:pos x="T4" y="T5"/>
              </a:cxn>
              <a:cxn ang="T11">
                <a:pos x="T6" y="T7"/>
              </a:cxn>
            </a:cxnLst>
            <a:rect l="T12" t="T13" r="T14" b="T15"/>
            <a:pathLst>
              <a:path w="81" h="81">
                <a:moveTo>
                  <a:pt x="40" y="0"/>
                </a:moveTo>
                <a:lnTo>
                  <a:pt x="81" y="81"/>
                </a:lnTo>
                <a:lnTo>
                  <a:pt x="0" y="81"/>
                </a:lnTo>
                <a:lnTo>
                  <a:pt x="40" y="0"/>
                </a:lnTo>
                <a:close/>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45330" name="Freeform 282">
            <a:extLst>
              <a:ext uri="{FF2B5EF4-FFF2-40B4-BE49-F238E27FC236}">
                <a16:creationId xmlns:a16="http://schemas.microsoft.com/office/drawing/2014/main" id="{81948F8B-8574-AD77-3100-8869F802220C}"/>
              </a:ext>
            </a:extLst>
          </p:cNvPr>
          <p:cNvSpPr>
            <a:spLocks/>
          </p:cNvSpPr>
          <p:nvPr/>
        </p:nvSpPr>
        <p:spPr bwMode="auto">
          <a:xfrm>
            <a:off x="4221956" y="2780066"/>
            <a:ext cx="20241" cy="21431"/>
          </a:xfrm>
          <a:custGeom>
            <a:avLst/>
            <a:gdLst>
              <a:gd name="T0" fmla="*/ 2147483647 w 81"/>
              <a:gd name="T1" fmla="*/ 0 h 80"/>
              <a:gd name="T2" fmla="*/ 2147483647 w 81"/>
              <a:gd name="T3" fmla="*/ 2147483647 h 80"/>
              <a:gd name="T4" fmla="*/ 0 w 81"/>
              <a:gd name="T5" fmla="*/ 2147483647 h 80"/>
              <a:gd name="T6" fmla="*/ 2147483647 w 81"/>
              <a:gd name="T7" fmla="*/ 0 h 80"/>
              <a:gd name="T8" fmla="*/ 0 60000 65536"/>
              <a:gd name="T9" fmla="*/ 0 60000 65536"/>
              <a:gd name="T10" fmla="*/ 0 60000 65536"/>
              <a:gd name="T11" fmla="*/ 0 60000 65536"/>
              <a:gd name="T12" fmla="*/ 0 w 81"/>
              <a:gd name="T13" fmla="*/ 0 h 80"/>
              <a:gd name="T14" fmla="*/ 81 w 81"/>
              <a:gd name="T15" fmla="*/ 80 h 80"/>
            </a:gdLst>
            <a:ahLst/>
            <a:cxnLst>
              <a:cxn ang="T8">
                <a:pos x="T0" y="T1"/>
              </a:cxn>
              <a:cxn ang="T9">
                <a:pos x="T2" y="T3"/>
              </a:cxn>
              <a:cxn ang="T10">
                <a:pos x="T4" y="T5"/>
              </a:cxn>
              <a:cxn ang="T11">
                <a:pos x="T6" y="T7"/>
              </a:cxn>
            </a:cxnLst>
            <a:rect l="T12" t="T13" r="T14" b="T15"/>
            <a:pathLst>
              <a:path w="81" h="80">
                <a:moveTo>
                  <a:pt x="40" y="0"/>
                </a:moveTo>
                <a:lnTo>
                  <a:pt x="81" y="80"/>
                </a:lnTo>
                <a:lnTo>
                  <a:pt x="0" y="80"/>
                </a:lnTo>
                <a:lnTo>
                  <a:pt x="40" y="0"/>
                </a:lnTo>
                <a:close/>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45331" name="Freeform 283">
            <a:extLst>
              <a:ext uri="{FF2B5EF4-FFF2-40B4-BE49-F238E27FC236}">
                <a16:creationId xmlns:a16="http://schemas.microsoft.com/office/drawing/2014/main" id="{537EE144-498D-DC4D-D19A-FDF5AD163FFA}"/>
              </a:ext>
            </a:extLst>
          </p:cNvPr>
          <p:cNvSpPr>
            <a:spLocks/>
          </p:cNvSpPr>
          <p:nvPr/>
        </p:nvSpPr>
        <p:spPr bwMode="auto">
          <a:xfrm>
            <a:off x="4417219" y="2690769"/>
            <a:ext cx="20241" cy="21431"/>
          </a:xfrm>
          <a:custGeom>
            <a:avLst/>
            <a:gdLst>
              <a:gd name="T0" fmla="*/ 2147483647 w 80"/>
              <a:gd name="T1" fmla="*/ 0 h 81"/>
              <a:gd name="T2" fmla="*/ 2147483647 w 80"/>
              <a:gd name="T3" fmla="*/ 2147483647 h 81"/>
              <a:gd name="T4" fmla="*/ 0 w 80"/>
              <a:gd name="T5" fmla="*/ 2147483647 h 81"/>
              <a:gd name="T6" fmla="*/ 2147483647 w 80"/>
              <a:gd name="T7" fmla="*/ 0 h 81"/>
              <a:gd name="T8" fmla="*/ 0 60000 65536"/>
              <a:gd name="T9" fmla="*/ 0 60000 65536"/>
              <a:gd name="T10" fmla="*/ 0 60000 65536"/>
              <a:gd name="T11" fmla="*/ 0 60000 65536"/>
              <a:gd name="T12" fmla="*/ 0 w 80"/>
              <a:gd name="T13" fmla="*/ 0 h 81"/>
              <a:gd name="T14" fmla="*/ 80 w 80"/>
              <a:gd name="T15" fmla="*/ 81 h 81"/>
            </a:gdLst>
            <a:ahLst/>
            <a:cxnLst>
              <a:cxn ang="T8">
                <a:pos x="T0" y="T1"/>
              </a:cxn>
              <a:cxn ang="T9">
                <a:pos x="T2" y="T3"/>
              </a:cxn>
              <a:cxn ang="T10">
                <a:pos x="T4" y="T5"/>
              </a:cxn>
              <a:cxn ang="T11">
                <a:pos x="T6" y="T7"/>
              </a:cxn>
            </a:cxnLst>
            <a:rect l="T12" t="T13" r="T14" b="T15"/>
            <a:pathLst>
              <a:path w="80" h="81">
                <a:moveTo>
                  <a:pt x="40" y="0"/>
                </a:moveTo>
                <a:lnTo>
                  <a:pt x="80" y="81"/>
                </a:lnTo>
                <a:lnTo>
                  <a:pt x="0" y="81"/>
                </a:lnTo>
                <a:lnTo>
                  <a:pt x="40" y="0"/>
                </a:lnTo>
                <a:close/>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45332" name="Freeform 284">
            <a:extLst>
              <a:ext uri="{FF2B5EF4-FFF2-40B4-BE49-F238E27FC236}">
                <a16:creationId xmlns:a16="http://schemas.microsoft.com/office/drawing/2014/main" id="{E3BFE8F2-18EC-6444-BBE4-0B9FC4AE29E5}"/>
              </a:ext>
            </a:extLst>
          </p:cNvPr>
          <p:cNvSpPr>
            <a:spLocks/>
          </p:cNvSpPr>
          <p:nvPr/>
        </p:nvSpPr>
        <p:spPr bwMode="auto">
          <a:xfrm>
            <a:off x="4463654" y="2659813"/>
            <a:ext cx="21431" cy="21431"/>
          </a:xfrm>
          <a:custGeom>
            <a:avLst/>
            <a:gdLst>
              <a:gd name="T0" fmla="*/ 2147483647 w 81"/>
              <a:gd name="T1" fmla="*/ 0 h 81"/>
              <a:gd name="T2" fmla="*/ 2147483647 w 81"/>
              <a:gd name="T3" fmla="*/ 2147483647 h 81"/>
              <a:gd name="T4" fmla="*/ 0 w 81"/>
              <a:gd name="T5" fmla="*/ 2147483647 h 81"/>
              <a:gd name="T6" fmla="*/ 2147483647 w 81"/>
              <a:gd name="T7" fmla="*/ 0 h 81"/>
              <a:gd name="T8" fmla="*/ 0 60000 65536"/>
              <a:gd name="T9" fmla="*/ 0 60000 65536"/>
              <a:gd name="T10" fmla="*/ 0 60000 65536"/>
              <a:gd name="T11" fmla="*/ 0 60000 65536"/>
              <a:gd name="T12" fmla="*/ 0 w 81"/>
              <a:gd name="T13" fmla="*/ 0 h 81"/>
              <a:gd name="T14" fmla="*/ 81 w 81"/>
              <a:gd name="T15" fmla="*/ 81 h 81"/>
            </a:gdLst>
            <a:ahLst/>
            <a:cxnLst>
              <a:cxn ang="T8">
                <a:pos x="T0" y="T1"/>
              </a:cxn>
              <a:cxn ang="T9">
                <a:pos x="T2" y="T3"/>
              </a:cxn>
              <a:cxn ang="T10">
                <a:pos x="T4" y="T5"/>
              </a:cxn>
              <a:cxn ang="T11">
                <a:pos x="T6" y="T7"/>
              </a:cxn>
            </a:cxnLst>
            <a:rect l="T12" t="T13" r="T14" b="T15"/>
            <a:pathLst>
              <a:path w="81" h="81">
                <a:moveTo>
                  <a:pt x="41" y="0"/>
                </a:moveTo>
                <a:lnTo>
                  <a:pt x="81" y="81"/>
                </a:lnTo>
                <a:lnTo>
                  <a:pt x="0" y="81"/>
                </a:lnTo>
                <a:lnTo>
                  <a:pt x="41" y="0"/>
                </a:lnTo>
                <a:close/>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45333" name="Freeform 285">
            <a:extLst>
              <a:ext uri="{FF2B5EF4-FFF2-40B4-BE49-F238E27FC236}">
                <a16:creationId xmlns:a16="http://schemas.microsoft.com/office/drawing/2014/main" id="{1C070B95-D13E-249D-CC78-2E28A86E6316}"/>
              </a:ext>
            </a:extLst>
          </p:cNvPr>
          <p:cNvSpPr>
            <a:spLocks/>
          </p:cNvSpPr>
          <p:nvPr/>
        </p:nvSpPr>
        <p:spPr bwMode="auto">
          <a:xfrm>
            <a:off x="4511279" y="2727678"/>
            <a:ext cx="21431" cy="20241"/>
          </a:xfrm>
          <a:custGeom>
            <a:avLst/>
            <a:gdLst>
              <a:gd name="T0" fmla="*/ 2147483647 w 80"/>
              <a:gd name="T1" fmla="*/ 0 h 81"/>
              <a:gd name="T2" fmla="*/ 2147483647 w 80"/>
              <a:gd name="T3" fmla="*/ 2147483647 h 81"/>
              <a:gd name="T4" fmla="*/ 0 w 80"/>
              <a:gd name="T5" fmla="*/ 2147483647 h 81"/>
              <a:gd name="T6" fmla="*/ 2147483647 w 80"/>
              <a:gd name="T7" fmla="*/ 0 h 81"/>
              <a:gd name="T8" fmla="*/ 0 60000 65536"/>
              <a:gd name="T9" fmla="*/ 0 60000 65536"/>
              <a:gd name="T10" fmla="*/ 0 60000 65536"/>
              <a:gd name="T11" fmla="*/ 0 60000 65536"/>
              <a:gd name="T12" fmla="*/ 0 w 80"/>
              <a:gd name="T13" fmla="*/ 0 h 81"/>
              <a:gd name="T14" fmla="*/ 80 w 80"/>
              <a:gd name="T15" fmla="*/ 81 h 81"/>
            </a:gdLst>
            <a:ahLst/>
            <a:cxnLst>
              <a:cxn ang="T8">
                <a:pos x="T0" y="T1"/>
              </a:cxn>
              <a:cxn ang="T9">
                <a:pos x="T2" y="T3"/>
              </a:cxn>
              <a:cxn ang="T10">
                <a:pos x="T4" y="T5"/>
              </a:cxn>
              <a:cxn ang="T11">
                <a:pos x="T6" y="T7"/>
              </a:cxn>
            </a:cxnLst>
            <a:rect l="T12" t="T13" r="T14" b="T15"/>
            <a:pathLst>
              <a:path w="80" h="81">
                <a:moveTo>
                  <a:pt x="40" y="0"/>
                </a:moveTo>
                <a:lnTo>
                  <a:pt x="80" y="81"/>
                </a:lnTo>
                <a:lnTo>
                  <a:pt x="0" y="81"/>
                </a:lnTo>
                <a:lnTo>
                  <a:pt x="40" y="0"/>
                </a:lnTo>
                <a:close/>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45334" name="Freeform 286">
            <a:extLst>
              <a:ext uri="{FF2B5EF4-FFF2-40B4-BE49-F238E27FC236}">
                <a16:creationId xmlns:a16="http://schemas.microsoft.com/office/drawing/2014/main" id="{458101AD-91DA-63F0-C7FF-885FE7F3A9B6}"/>
              </a:ext>
            </a:extLst>
          </p:cNvPr>
          <p:cNvSpPr>
            <a:spLocks/>
          </p:cNvSpPr>
          <p:nvPr/>
        </p:nvSpPr>
        <p:spPr bwMode="auto">
          <a:xfrm>
            <a:off x="4461273" y="2845550"/>
            <a:ext cx="21431" cy="20240"/>
          </a:xfrm>
          <a:custGeom>
            <a:avLst/>
            <a:gdLst>
              <a:gd name="T0" fmla="*/ 2147483647 w 80"/>
              <a:gd name="T1" fmla="*/ 0 h 80"/>
              <a:gd name="T2" fmla="*/ 2147483647 w 80"/>
              <a:gd name="T3" fmla="*/ 2147483647 h 80"/>
              <a:gd name="T4" fmla="*/ 0 w 80"/>
              <a:gd name="T5" fmla="*/ 2147483647 h 80"/>
              <a:gd name="T6" fmla="*/ 2147483647 w 80"/>
              <a:gd name="T7" fmla="*/ 0 h 80"/>
              <a:gd name="T8" fmla="*/ 0 60000 65536"/>
              <a:gd name="T9" fmla="*/ 0 60000 65536"/>
              <a:gd name="T10" fmla="*/ 0 60000 65536"/>
              <a:gd name="T11" fmla="*/ 0 60000 65536"/>
              <a:gd name="T12" fmla="*/ 0 w 80"/>
              <a:gd name="T13" fmla="*/ 0 h 80"/>
              <a:gd name="T14" fmla="*/ 80 w 80"/>
              <a:gd name="T15" fmla="*/ 80 h 80"/>
            </a:gdLst>
            <a:ahLst/>
            <a:cxnLst>
              <a:cxn ang="T8">
                <a:pos x="T0" y="T1"/>
              </a:cxn>
              <a:cxn ang="T9">
                <a:pos x="T2" y="T3"/>
              </a:cxn>
              <a:cxn ang="T10">
                <a:pos x="T4" y="T5"/>
              </a:cxn>
              <a:cxn ang="T11">
                <a:pos x="T6" y="T7"/>
              </a:cxn>
            </a:cxnLst>
            <a:rect l="T12" t="T13" r="T14" b="T15"/>
            <a:pathLst>
              <a:path w="80" h="80">
                <a:moveTo>
                  <a:pt x="40" y="0"/>
                </a:moveTo>
                <a:lnTo>
                  <a:pt x="80" y="80"/>
                </a:lnTo>
                <a:lnTo>
                  <a:pt x="0" y="80"/>
                </a:lnTo>
                <a:lnTo>
                  <a:pt x="40" y="0"/>
                </a:lnTo>
                <a:close/>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45335" name="Freeform 287">
            <a:extLst>
              <a:ext uri="{FF2B5EF4-FFF2-40B4-BE49-F238E27FC236}">
                <a16:creationId xmlns:a16="http://schemas.microsoft.com/office/drawing/2014/main" id="{5421461B-CA47-395F-517D-B8B9BE4F8DC9}"/>
              </a:ext>
            </a:extLst>
          </p:cNvPr>
          <p:cNvSpPr>
            <a:spLocks/>
          </p:cNvSpPr>
          <p:nvPr/>
        </p:nvSpPr>
        <p:spPr bwMode="auto">
          <a:xfrm>
            <a:off x="4471988" y="2746728"/>
            <a:ext cx="22622" cy="20241"/>
          </a:xfrm>
          <a:custGeom>
            <a:avLst/>
            <a:gdLst>
              <a:gd name="T0" fmla="*/ 2147483647 w 81"/>
              <a:gd name="T1" fmla="*/ 0 h 81"/>
              <a:gd name="T2" fmla="*/ 2147483647 w 81"/>
              <a:gd name="T3" fmla="*/ 2147483647 h 81"/>
              <a:gd name="T4" fmla="*/ 0 w 81"/>
              <a:gd name="T5" fmla="*/ 2147483647 h 81"/>
              <a:gd name="T6" fmla="*/ 2147483647 w 81"/>
              <a:gd name="T7" fmla="*/ 0 h 81"/>
              <a:gd name="T8" fmla="*/ 0 60000 65536"/>
              <a:gd name="T9" fmla="*/ 0 60000 65536"/>
              <a:gd name="T10" fmla="*/ 0 60000 65536"/>
              <a:gd name="T11" fmla="*/ 0 60000 65536"/>
              <a:gd name="T12" fmla="*/ 0 w 81"/>
              <a:gd name="T13" fmla="*/ 0 h 81"/>
              <a:gd name="T14" fmla="*/ 81 w 81"/>
              <a:gd name="T15" fmla="*/ 81 h 81"/>
            </a:gdLst>
            <a:ahLst/>
            <a:cxnLst>
              <a:cxn ang="T8">
                <a:pos x="T0" y="T1"/>
              </a:cxn>
              <a:cxn ang="T9">
                <a:pos x="T2" y="T3"/>
              </a:cxn>
              <a:cxn ang="T10">
                <a:pos x="T4" y="T5"/>
              </a:cxn>
              <a:cxn ang="T11">
                <a:pos x="T6" y="T7"/>
              </a:cxn>
            </a:cxnLst>
            <a:rect l="T12" t="T13" r="T14" b="T15"/>
            <a:pathLst>
              <a:path w="81" h="81">
                <a:moveTo>
                  <a:pt x="40" y="0"/>
                </a:moveTo>
                <a:lnTo>
                  <a:pt x="81" y="81"/>
                </a:lnTo>
                <a:lnTo>
                  <a:pt x="0" y="81"/>
                </a:lnTo>
                <a:lnTo>
                  <a:pt x="40" y="0"/>
                </a:lnTo>
                <a:close/>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45336" name="Freeform 288">
            <a:extLst>
              <a:ext uri="{FF2B5EF4-FFF2-40B4-BE49-F238E27FC236}">
                <a16:creationId xmlns:a16="http://schemas.microsoft.com/office/drawing/2014/main" id="{3EEDC362-368F-A770-E269-9BF383CF5C49}"/>
              </a:ext>
            </a:extLst>
          </p:cNvPr>
          <p:cNvSpPr>
            <a:spLocks/>
          </p:cNvSpPr>
          <p:nvPr/>
        </p:nvSpPr>
        <p:spPr bwMode="auto">
          <a:xfrm>
            <a:off x="4487467" y="2632428"/>
            <a:ext cx="21431" cy="21431"/>
          </a:xfrm>
          <a:custGeom>
            <a:avLst/>
            <a:gdLst>
              <a:gd name="T0" fmla="*/ 2147483647 w 80"/>
              <a:gd name="T1" fmla="*/ 0 h 80"/>
              <a:gd name="T2" fmla="*/ 2147483647 w 80"/>
              <a:gd name="T3" fmla="*/ 2147483647 h 80"/>
              <a:gd name="T4" fmla="*/ 0 w 80"/>
              <a:gd name="T5" fmla="*/ 2147483647 h 80"/>
              <a:gd name="T6" fmla="*/ 2147483647 w 80"/>
              <a:gd name="T7" fmla="*/ 0 h 80"/>
              <a:gd name="T8" fmla="*/ 0 60000 65536"/>
              <a:gd name="T9" fmla="*/ 0 60000 65536"/>
              <a:gd name="T10" fmla="*/ 0 60000 65536"/>
              <a:gd name="T11" fmla="*/ 0 60000 65536"/>
              <a:gd name="T12" fmla="*/ 0 w 80"/>
              <a:gd name="T13" fmla="*/ 0 h 80"/>
              <a:gd name="T14" fmla="*/ 80 w 80"/>
              <a:gd name="T15" fmla="*/ 80 h 80"/>
            </a:gdLst>
            <a:ahLst/>
            <a:cxnLst>
              <a:cxn ang="T8">
                <a:pos x="T0" y="T1"/>
              </a:cxn>
              <a:cxn ang="T9">
                <a:pos x="T2" y="T3"/>
              </a:cxn>
              <a:cxn ang="T10">
                <a:pos x="T4" y="T5"/>
              </a:cxn>
              <a:cxn ang="T11">
                <a:pos x="T6" y="T7"/>
              </a:cxn>
            </a:cxnLst>
            <a:rect l="T12" t="T13" r="T14" b="T15"/>
            <a:pathLst>
              <a:path w="80" h="80">
                <a:moveTo>
                  <a:pt x="40" y="0"/>
                </a:moveTo>
                <a:lnTo>
                  <a:pt x="80" y="80"/>
                </a:lnTo>
                <a:lnTo>
                  <a:pt x="0" y="80"/>
                </a:lnTo>
                <a:lnTo>
                  <a:pt x="40" y="0"/>
                </a:lnTo>
                <a:close/>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45337" name="Freeform 289">
            <a:extLst>
              <a:ext uri="{FF2B5EF4-FFF2-40B4-BE49-F238E27FC236}">
                <a16:creationId xmlns:a16="http://schemas.microsoft.com/office/drawing/2014/main" id="{6CC960BA-8BF2-B4DB-C56D-9A13050DF963}"/>
              </a:ext>
            </a:extLst>
          </p:cNvPr>
          <p:cNvSpPr>
            <a:spLocks/>
          </p:cNvSpPr>
          <p:nvPr/>
        </p:nvSpPr>
        <p:spPr bwMode="auto">
          <a:xfrm>
            <a:off x="4479131" y="2690769"/>
            <a:ext cx="20241" cy="21431"/>
          </a:xfrm>
          <a:custGeom>
            <a:avLst/>
            <a:gdLst>
              <a:gd name="T0" fmla="*/ 2147483647 w 81"/>
              <a:gd name="T1" fmla="*/ 0 h 81"/>
              <a:gd name="T2" fmla="*/ 2147483647 w 81"/>
              <a:gd name="T3" fmla="*/ 2147483647 h 81"/>
              <a:gd name="T4" fmla="*/ 0 w 81"/>
              <a:gd name="T5" fmla="*/ 2147483647 h 81"/>
              <a:gd name="T6" fmla="*/ 2147483647 w 81"/>
              <a:gd name="T7" fmla="*/ 0 h 81"/>
              <a:gd name="T8" fmla="*/ 0 60000 65536"/>
              <a:gd name="T9" fmla="*/ 0 60000 65536"/>
              <a:gd name="T10" fmla="*/ 0 60000 65536"/>
              <a:gd name="T11" fmla="*/ 0 60000 65536"/>
              <a:gd name="T12" fmla="*/ 0 w 81"/>
              <a:gd name="T13" fmla="*/ 0 h 81"/>
              <a:gd name="T14" fmla="*/ 81 w 81"/>
              <a:gd name="T15" fmla="*/ 81 h 81"/>
            </a:gdLst>
            <a:ahLst/>
            <a:cxnLst>
              <a:cxn ang="T8">
                <a:pos x="T0" y="T1"/>
              </a:cxn>
              <a:cxn ang="T9">
                <a:pos x="T2" y="T3"/>
              </a:cxn>
              <a:cxn ang="T10">
                <a:pos x="T4" y="T5"/>
              </a:cxn>
              <a:cxn ang="T11">
                <a:pos x="T6" y="T7"/>
              </a:cxn>
            </a:cxnLst>
            <a:rect l="T12" t="T13" r="T14" b="T15"/>
            <a:pathLst>
              <a:path w="81" h="81">
                <a:moveTo>
                  <a:pt x="40" y="0"/>
                </a:moveTo>
                <a:lnTo>
                  <a:pt x="81" y="81"/>
                </a:lnTo>
                <a:lnTo>
                  <a:pt x="0" y="81"/>
                </a:lnTo>
                <a:lnTo>
                  <a:pt x="40" y="0"/>
                </a:lnTo>
                <a:close/>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45338" name="Freeform 290">
            <a:extLst>
              <a:ext uri="{FF2B5EF4-FFF2-40B4-BE49-F238E27FC236}">
                <a16:creationId xmlns:a16="http://schemas.microsoft.com/office/drawing/2014/main" id="{98ACEA0C-B9B4-8119-9DDF-AE898ADF9233}"/>
              </a:ext>
            </a:extLst>
          </p:cNvPr>
          <p:cNvSpPr>
            <a:spLocks/>
          </p:cNvSpPr>
          <p:nvPr/>
        </p:nvSpPr>
        <p:spPr bwMode="auto">
          <a:xfrm>
            <a:off x="4479131" y="2664575"/>
            <a:ext cx="20241" cy="20240"/>
          </a:xfrm>
          <a:custGeom>
            <a:avLst/>
            <a:gdLst>
              <a:gd name="T0" fmla="*/ 2147483647 w 81"/>
              <a:gd name="T1" fmla="*/ 0 h 81"/>
              <a:gd name="T2" fmla="*/ 2147483647 w 81"/>
              <a:gd name="T3" fmla="*/ 2147483647 h 81"/>
              <a:gd name="T4" fmla="*/ 0 w 81"/>
              <a:gd name="T5" fmla="*/ 2147483647 h 81"/>
              <a:gd name="T6" fmla="*/ 2147483647 w 81"/>
              <a:gd name="T7" fmla="*/ 0 h 81"/>
              <a:gd name="T8" fmla="*/ 0 60000 65536"/>
              <a:gd name="T9" fmla="*/ 0 60000 65536"/>
              <a:gd name="T10" fmla="*/ 0 60000 65536"/>
              <a:gd name="T11" fmla="*/ 0 60000 65536"/>
              <a:gd name="T12" fmla="*/ 0 w 81"/>
              <a:gd name="T13" fmla="*/ 0 h 81"/>
              <a:gd name="T14" fmla="*/ 81 w 81"/>
              <a:gd name="T15" fmla="*/ 81 h 81"/>
            </a:gdLst>
            <a:ahLst/>
            <a:cxnLst>
              <a:cxn ang="T8">
                <a:pos x="T0" y="T1"/>
              </a:cxn>
              <a:cxn ang="T9">
                <a:pos x="T2" y="T3"/>
              </a:cxn>
              <a:cxn ang="T10">
                <a:pos x="T4" y="T5"/>
              </a:cxn>
              <a:cxn ang="T11">
                <a:pos x="T6" y="T7"/>
              </a:cxn>
            </a:cxnLst>
            <a:rect l="T12" t="T13" r="T14" b="T15"/>
            <a:pathLst>
              <a:path w="81" h="81">
                <a:moveTo>
                  <a:pt x="40" y="0"/>
                </a:moveTo>
                <a:lnTo>
                  <a:pt x="81" y="81"/>
                </a:lnTo>
                <a:lnTo>
                  <a:pt x="0" y="81"/>
                </a:lnTo>
                <a:lnTo>
                  <a:pt x="40" y="0"/>
                </a:lnTo>
                <a:close/>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45339" name="Freeform 291">
            <a:extLst>
              <a:ext uri="{FF2B5EF4-FFF2-40B4-BE49-F238E27FC236}">
                <a16:creationId xmlns:a16="http://schemas.microsoft.com/office/drawing/2014/main" id="{A1A2DA61-0044-DFCE-1342-E9E6BA1D7248}"/>
              </a:ext>
            </a:extLst>
          </p:cNvPr>
          <p:cNvSpPr>
            <a:spLocks/>
          </p:cNvSpPr>
          <p:nvPr/>
        </p:nvSpPr>
        <p:spPr bwMode="auto">
          <a:xfrm>
            <a:off x="4458892" y="2615759"/>
            <a:ext cx="20240" cy="21431"/>
          </a:xfrm>
          <a:custGeom>
            <a:avLst/>
            <a:gdLst>
              <a:gd name="T0" fmla="*/ 2147483647 w 81"/>
              <a:gd name="T1" fmla="*/ 0 h 81"/>
              <a:gd name="T2" fmla="*/ 2147483647 w 81"/>
              <a:gd name="T3" fmla="*/ 2147483647 h 81"/>
              <a:gd name="T4" fmla="*/ 0 w 81"/>
              <a:gd name="T5" fmla="*/ 2147483647 h 81"/>
              <a:gd name="T6" fmla="*/ 2147483647 w 81"/>
              <a:gd name="T7" fmla="*/ 0 h 81"/>
              <a:gd name="T8" fmla="*/ 0 60000 65536"/>
              <a:gd name="T9" fmla="*/ 0 60000 65536"/>
              <a:gd name="T10" fmla="*/ 0 60000 65536"/>
              <a:gd name="T11" fmla="*/ 0 60000 65536"/>
              <a:gd name="T12" fmla="*/ 0 w 81"/>
              <a:gd name="T13" fmla="*/ 0 h 81"/>
              <a:gd name="T14" fmla="*/ 81 w 81"/>
              <a:gd name="T15" fmla="*/ 81 h 81"/>
            </a:gdLst>
            <a:ahLst/>
            <a:cxnLst>
              <a:cxn ang="T8">
                <a:pos x="T0" y="T1"/>
              </a:cxn>
              <a:cxn ang="T9">
                <a:pos x="T2" y="T3"/>
              </a:cxn>
              <a:cxn ang="T10">
                <a:pos x="T4" y="T5"/>
              </a:cxn>
              <a:cxn ang="T11">
                <a:pos x="T6" y="T7"/>
              </a:cxn>
            </a:cxnLst>
            <a:rect l="T12" t="T13" r="T14" b="T15"/>
            <a:pathLst>
              <a:path w="81" h="81">
                <a:moveTo>
                  <a:pt x="41" y="0"/>
                </a:moveTo>
                <a:lnTo>
                  <a:pt x="81" y="81"/>
                </a:lnTo>
                <a:lnTo>
                  <a:pt x="0" y="81"/>
                </a:lnTo>
                <a:lnTo>
                  <a:pt x="41" y="0"/>
                </a:lnTo>
                <a:close/>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45340" name="Freeform 292">
            <a:extLst>
              <a:ext uri="{FF2B5EF4-FFF2-40B4-BE49-F238E27FC236}">
                <a16:creationId xmlns:a16="http://schemas.microsoft.com/office/drawing/2014/main" id="{02EE586B-F012-93D9-33A1-1ED2399924E0}"/>
              </a:ext>
            </a:extLst>
          </p:cNvPr>
          <p:cNvSpPr>
            <a:spLocks/>
          </p:cNvSpPr>
          <p:nvPr/>
        </p:nvSpPr>
        <p:spPr bwMode="auto">
          <a:xfrm>
            <a:off x="4517232" y="2595519"/>
            <a:ext cx="21431" cy="20240"/>
          </a:xfrm>
          <a:custGeom>
            <a:avLst/>
            <a:gdLst>
              <a:gd name="T0" fmla="*/ 2147483647 w 80"/>
              <a:gd name="T1" fmla="*/ 0 h 80"/>
              <a:gd name="T2" fmla="*/ 2147483647 w 80"/>
              <a:gd name="T3" fmla="*/ 2147483647 h 80"/>
              <a:gd name="T4" fmla="*/ 0 w 80"/>
              <a:gd name="T5" fmla="*/ 2147483647 h 80"/>
              <a:gd name="T6" fmla="*/ 2147483647 w 80"/>
              <a:gd name="T7" fmla="*/ 0 h 80"/>
              <a:gd name="T8" fmla="*/ 0 60000 65536"/>
              <a:gd name="T9" fmla="*/ 0 60000 65536"/>
              <a:gd name="T10" fmla="*/ 0 60000 65536"/>
              <a:gd name="T11" fmla="*/ 0 60000 65536"/>
              <a:gd name="T12" fmla="*/ 0 w 80"/>
              <a:gd name="T13" fmla="*/ 0 h 80"/>
              <a:gd name="T14" fmla="*/ 80 w 80"/>
              <a:gd name="T15" fmla="*/ 80 h 80"/>
            </a:gdLst>
            <a:ahLst/>
            <a:cxnLst>
              <a:cxn ang="T8">
                <a:pos x="T0" y="T1"/>
              </a:cxn>
              <a:cxn ang="T9">
                <a:pos x="T2" y="T3"/>
              </a:cxn>
              <a:cxn ang="T10">
                <a:pos x="T4" y="T5"/>
              </a:cxn>
              <a:cxn ang="T11">
                <a:pos x="T6" y="T7"/>
              </a:cxn>
            </a:cxnLst>
            <a:rect l="T12" t="T13" r="T14" b="T15"/>
            <a:pathLst>
              <a:path w="80" h="80">
                <a:moveTo>
                  <a:pt x="40" y="0"/>
                </a:moveTo>
                <a:lnTo>
                  <a:pt x="80" y="80"/>
                </a:lnTo>
                <a:lnTo>
                  <a:pt x="0" y="80"/>
                </a:lnTo>
                <a:lnTo>
                  <a:pt x="40" y="0"/>
                </a:lnTo>
                <a:close/>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45341" name="Freeform 293">
            <a:extLst>
              <a:ext uri="{FF2B5EF4-FFF2-40B4-BE49-F238E27FC236}">
                <a16:creationId xmlns:a16="http://schemas.microsoft.com/office/drawing/2014/main" id="{6C3D3903-7F91-55BC-BC46-2A0D5C30C0D8}"/>
              </a:ext>
            </a:extLst>
          </p:cNvPr>
          <p:cNvSpPr>
            <a:spLocks/>
          </p:cNvSpPr>
          <p:nvPr/>
        </p:nvSpPr>
        <p:spPr bwMode="auto">
          <a:xfrm>
            <a:off x="4529138" y="2624094"/>
            <a:ext cx="20241" cy="20240"/>
          </a:xfrm>
          <a:custGeom>
            <a:avLst/>
            <a:gdLst>
              <a:gd name="T0" fmla="*/ 2147483647 w 81"/>
              <a:gd name="T1" fmla="*/ 0 h 80"/>
              <a:gd name="T2" fmla="*/ 2147483647 w 81"/>
              <a:gd name="T3" fmla="*/ 2147483647 h 80"/>
              <a:gd name="T4" fmla="*/ 0 w 81"/>
              <a:gd name="T5" fmla="*/ 2147483647 h 80"/>
              <a:gd name="T6" fmla="*/ 2147483647 w 81"/>
              <a:gd name="T7" fmla="*/ 0 h 80"/>
              <a:gd name="T8" fmla="*/ 0 60000 65536"/>
              <a:gd name="T9" fmla="*/ 0 60000 65536"/>
              <a:gd name="T10" fmla="*/ 0 60000 65536"/>
              <a:gd name="T11" fmla="*/ 0 60000 65536"/>
              <a:gd name="T12" fmla="*/ 0 w 81"/>
              <a:gd name="T13" fmla="*/ 0 h 80"/>
              <a:gd name="T14" fmla="*/ 81 w 81"/>
              <a:gd name="T15" fmla="*/ 80 h 80"/>
            </a:gdLst>
            <a:ahLst/>
            <a:cxnLst>
              <a:cxn ang="T8">
                <a:pos x="T0" y="T1"/>
              </a:cxn>
              <a:cxn ang="T9">
                <a:pos x="T2" y="T3"/>
              </a:cxn>
              <a:cxn ang="T10">
                <a:pos x="T4" y="T5"/>
              </a:cxn>
              <a:cxn ang="T11">
                <a:pos x="T6" y="T7"/>
              </a:cxn>
            </a:cxnLst>
            <a:rect l="T12" t="T13" r="T14" b="T15"/>
            <a:pathLst>
              <a:path w="81" h="80">
                <a:moveTo>
                  <a:pt x="40" y="0"/>
                </a:moveTo>
                <a:lnTo>
                  <a:pt x="81" y="80"/>
                </a:lnTo>
                <a:lnTo>
                  <a:pt x="0" y="80"/>
                </a:lnTo>
                <a:lnTo>
                  <a:pt x="40" y="0"/>
                </a:lnTo>
                <a:close/>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45342" name="Freeform 294">
            <a:extLst>
              <a:ext uri="{FF2B5EF4-FFF2-40B4-BE49-F238E27FC236}">
                <a16:creationId xmlns:a16="http://schemas.microsoft.com/office/drawing/2014/main" id="{9416D13D-4BE8-E577-BF6F-118BF6B42319}"/>
              </a:ext>
            </a:extLst>
          </p:cNvPr>
          <p:cNvSpPr>
            <a:spLocks/>
          </p:cNvSpPr>
          <p:nvPr/>
        </p:nvSpPr>
        <p:spPr bwMode="auto">
          <a:xfrm>
            <a:off x="4427935" y="2588375"/>
            <a:ext cx="21431" cy="21431"/>
          </a:xfrm>
          <a:custGeom>
            <a:avLst/>
            <a:gdLst>
              <a:gd name="T0" fmla="*/ 2147483647 w 81"/>
              <a:gd name="T1" fmla="*/ 0 h 80"/>
              <a:gd name="T2" fmla="*/ 2147483647 w 81"/>
              <a:gd name="T3" fmla="*/ 2147483647 h 80"/>
              <a:gd name="T4" fmla="*/ 0 w 81"/>
              <a:gd name="T5" fmla="*/ 2147483647 h 80"/>
              <a:gd name="T6" fmla="*/ 2147483647 w 81"/>
              <a:gd name="T7" fmla="*/ 0 h 80"/>
              <a:gd name="T8" fmla="*/ 0 60000 65536"/>
              <a:gd name="T9" fmla="*/ 0 60000 65536"/>
              <a:gd name="T10" fmla="*/ 0 60000 65536"/>
              <a:gd name="T11" fmla="*/ 0 60000 65536"/>
              <a:gd name="T12" fmla="*/ 0 w 81"/>
              <a:gd name="T13" fmla="*/ 0 h 80"/>
              <a:gd name="T14" fmla="*/ 81 w 81"/>
              <a:gd name="T15" fmla="*/ 80 h 80"/>
            </a:gdLst>
            <a:ahLst/>
            <a:cxnLst>
              <a:cxn ang="T8">
                <a:pos x="T0" y="T1"/>
              </a:cxn>
              <a:cxn ang="T9">
                <a:pos x="T2" y="T3"/>
              </a:cxn>
              <a:cxn ang="T10">
                <a:pos x="T4" y="T5"/>
              </a:cxn>
              <a:cxn ang="T11">
                <a:pos x="T6" y="T7"/>
              </a:cxn>
            </a:cxnLst>
            <a:rect l="T12" t="T13" r="T14" b="T15"/>
            <a:pathLst>
              <a:path w="81" h="80">
                <a:moveTo>
                  <a:pt x="40" y="0"/>
                </a:moveTo>
                <a:lnTo>
                  <a:pt x="81" y="80"/>
                </a:lnTo>
                <a:lnTo>
                  <a:pt x="0" y="80"/>
                </a:lnTo>
                <a:lnTo>
                  <a:pt x="40" y="0"/>
                </a:lnTo>
                <a:close/>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45343" name="Freeform 295">
            <a:extLst>
              <a:ext uri="{FF2B5EF4-FFF2-40B4-BE49-F238E27FC236}">
                <a16:creationId xmlns:a16="http://schemas.microsoft.com/office/drawing/2014/main" id="{4A76B5F0-E0D8-3483-EAD5-E3C5B185CCAF}"/>
              </a:ext>
            </a:extLst>
          </p:cNvPr>
          <p:cNvSpPr>
            <a:spLocks/>
          </p:cNvSpPr>
          <p:nvPr/>
        </p:nvSpPr>
        <p:spPr bwMode="auto">
          <a:xfrm>
            <a:off x="4435079" y="2618140"/>
            <a:ext cx="20240" cy="20241"/>
          </a:xfrm>
          <a:custGeom>
            <a:avLst/>
            <a:gdLst>
              <a:gd name="T0" fmla="*/ 2147483647 w 81"/>
              <a:gd name="T1" fmla="*/ 0 h 81"/>
              <a:gd name="T2" fmla="*/ 2147483647 w 81"/>
              <a:gd name="T3" fmla="*/ 2147483647 h 81"/>
              <a:gd name="T4" fmla="*/ 0 w 81"/>
              <a:gd name="T5" fmla="*/ 2147483647 h 81"/>
              <a:gd name="T6" fmla="*/ 2147483647 w 81"/>
              <a:gd name="T7" fmla="*/ 0 h 81"/>
              <a:gd name="T8" fmla="*/ 0 60000 65536"/>
              <a:gd name="T9" fmla="*/ 0 60000 65536"/>
              <a:gd name="T10" fmla="*/ 0 60000 65536"/>
              <a:gd name="T11" fmla="*/ 0 60000 65536"/>
              <a:gd name="T12" fmla="*/ 0 w 81"/>
              <a:gd name="T13" fmla="*/ 0 h 81"/>
              <a:gd name="T14" fmla="*/ 81 w 81"/>
              <a:gd name="T15" fmla="*/ 81 h 81"/>
            </a:gdLst>
            <a:ahLst/>
            <a:cxnLst>
              <a:cxn ang="T8">
                <a:pos x="T0" y="T1"/>
              </a:cxn>
              <a:cxn ang="T9">
                <a:pos x="T2" y="T3"/>
              </a:cxn>
              <a:cxn ang="T10">
                <a:pos x="T4" y="T5"/>
              </a:cxn>
              <a:cxn ang="T11">
                <a:pos x="T6" y="T7"/>
              </a:cxn>
            </a:cxnLst>
            <a:rect l="T12" t="T13" r="T14" b="T15"/>
            <a:pathLst>
              <a:path w="81" h="81">
                <a:moveTo>
                  <a:pt x="40" y="0"/>
                </a:moveTo>
                <a:lnTo>
                  <a:pt x="81" y="81"/>
                </a:lnTo>
                <a:lnTo>
                  <a:pt x="0" y="81"/>
                </a:lnTo>
                <a:lnTo>
                  <a:pt x="40" y="0"/>
                </a:lnTo>
                <a:close/>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45344" name="Freeform 296">
            <a:extLst>
              <a:ext uri="{FF2B5EF4-FFF2-40B4-BE49-F238E27FC236}">
                <a16:creationId xmlns:a16="http://schemas.microsoft.com/office/drawing/2014/main" id="{425F97B1-F83C-9B17-84B1-1C306F626580}"/>
              </a:ext>
            </a:extLst>
          </p:cNvPr>
          <p:cNvSpPr>
            <a:spLocks/>
          </p:cNvSpPr>
          <p:nvPr/>
        </p:nvSpPr>
        <p:spPr bwMode="auto">
          <a:xfrm>
            <a:off x="4523185" y="2656240"/>
            <a:ext cx="21431" cy="20241"/>
          </a:xfrm>
          <a:custGeom>
            <a:avLst/>
            <a:gdLst>
              <a:gd name="T0" fmla="*/ 2147483647 w 80"/>
              <a:gd name="T1" fmla="*/ 0 h 80"/>
              <a:gd name="T2" fmla="*/ 2147483647 w 80"/>
              <a:gd name="T3" fmla="*/ 2147483647 h 80"/>
              <a:gd name="T4" fmla="*/ 0 w 80"/>
              <a:gd name="T5" fmla="*/ 2147483647 h 80"/>
              <a:gd name="T6" fmla="*/ 2147483647 w 80"/>
              <a:gd name="T7" fmla="*/ 0 h 80"/>
              <a:gd name="T8" fmla="*/ 0 60000 65536"/>
              <a:gd name="T9" fmla="*/ 0 60000 65536"/>
              <a:gd name="T10" fmla="*/ 0 60000 65536"/>
              <a:gd name="T11" fmla="*/ 0 60000 65536"/>
              <a:gd name="T12" fmla="*/ 0 w 80"/>
              <a:gd name="T13" fmla="*/ 0 h 80"/>
              <a:gd name="T14" fmla="*/ 80 w 80"/>
              <a:gd name="T15" fmla="*/ 80 h 80"/>
            </a:gdLst>
            <a:ahLst/>
            <a:cxnLst>
              <a:cxn ang="T8">
                <a:pos x="T0" y="T1"/>
              </a:cxn>
              <a:cxn ang="T9">
                <a:pos x="T2" y="T3"/>
              </a:cxn>
              <a:cxn ang="T10">
                <a:pos x="T4" y="T5"/>
              </a:cxn>
              <a:cxn ang="T11">
                <a:pos x="T6" y="T7"/>
              </a:cxn>
            </a:cxnLst>
            <a:rect l="T12" t="T13" r="T14" b="T15"/>
            <a:pathLst>
              <a:path w="80" h="80">
                <a:moveTo>
                  <a:pt x="40" y="0"/>
                </a:moveTo>
                <a:lnTo>
                  <a:pt x="80" y="80"/>
                </a:lnTo>
                <a:lnTo>
                  <a:pt x="0" y="80"/>
                </a:lnTo>
                <a:lnTo>
                  <a:pt x="40" y="0"/>
                </a:lnTo>
                <a:close/>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45345" name="Freeform 297">
            <a:extLst>
              <a:ext uri="{FF2B5EF4-FFF2-40B4-BE49-F238E27FC236}">
                <a16:creationId xmlns:a16="http://schemas.microsoft.com/office/drawing/2014/main" id="{794A7B23-5FBD-8BA1-B5CC-F6B3653E875F}"/>
              </a:ext>
            </a:extLst>
          </p:cNvPr>
          <p:cNvSpPr>
            <a:spLocks/>
          </p:cNvSpPr>
          <p:nvPr/>
        </p:nvSpPr>
        <p:spPr bwMode="auto">
          <a:xfrm>
            <a:off x="4513660" y="2624094"/>
            <a:ext cx="21431" cy="20240"/>
          </a:xfrm>
          <a:custGeom>
            <a:avLst/>
            <a:gdLst>
              <a:gd name="T0" fmla="*/ 2147483647 w 81"/>
              <a:gd name="T1" fmla="*/ 0 h 80"/>
              <a:gd name="T2" fmla="*/ 2147483647 w 81"/>
              <a:gd name="T3" fmla="*/ 2147483647 h 80"/>
              <a:gd name="T4" fmla="*/ 0 w 81"/>
              <a:gd name="T5" fmla="*/ 2147483647 h 80"/>
              <a:gd name="T6" fmla="*/ 2147483647 w 81"/>
              <a:gd name="T7" fmla="*/ 0 h 80"/>
              <a:gd name="T8" fmla="*/ 0 60000 65536"/>
              <a:gd name="T9" fmla="*/ 0 60000 65536"/>
              <a:gd name="T10" fmla="*/ 0 60000 65536"/>
              <a:gd name="T11" fmla="*/ 0 60000 65536"/>
              <a:gd name="T12" fmla="*/ 0 w 81"/>
              <a:gd name="T13" fmla="*/ 0 h 80"/>
              <a:gd name="T14" fmla="*/ 81 w 81"/>
              <a:gd name="T15" fmla="*/ 80 h 80"/>
            </a:gdLst>
            <a:ahLst/>
            <a:cxnLst>
              <a:cxn ang="T8">
                <a:pos x="T0" y="T1"/>
              </a:cxn>
              <a:cxn ang="T9">
                <a:pos x="T2" y="T3"/>
              </a:cxn>
              <a:cxn ang="T10">
                <a:pos x="T4" y="T5"/>
              </a:cxn>
              <a:cxn ang="T11">
                <a:pos x="T6" y="T7"/>
              </a:cxn>
            </a:cxnLst>
            <a:rect l="T12" t="T13" r="T14" b="T15"/>
            <a:pathLst>
              <a:path w="81" h="80">
                <a:moveTo>
                  <a:pt x="41" y="0"/>
                </a:moveTo>
                <a:lnTo>
                  <a:pt x="81" y="80"/>
                </a:lnTo>
                <a:lnTo>
                  <a:pt x="0" y="80"/>
                </a:lnTo>
                <a:lnTo>
                  <a:pt x="41" y="0"/>
                </a:lnTo>
                <a:close/>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45346" name="Freeform 298">
            <a:extLst>
              <a:ext uri="{FF2B5EF4-FFF2-40B4-BE49-F238E27FC236}">
                <a16:creationId xmlns:a16="http://schemas.microsoft.com/office/drawing/2014/main" id="{9AFD6EB3-0FBC-6BA2-821F-4821B5A73B06}"/>
              </a:ext>
            </a:extLst>
          </p:cNvPr>
          <p:cNvSpPr>
            <a:spLocks/>
          </p:cNvSpPr>
          <p:nvPr/>
        </p:nvSpPr>
        <p:spPr bwMode="auto">
          <a:xfrm>
            <a:off x="4463654" y="2582421"/>
            <a:ext cx="21431" cy="20241"/>
          </a:xfrm>
          <a:custGeom>
            <a:avLst/>
            <a:gdLst>
              <a:gd name="T0" fmla="*/ 2147483647 w 81"/>
              <a:gd name="T1" fmla="*/ 0 h 80"/>
              <a:gd name="T2" fmla="*/ 2147483647 w 81"/>
              <a:gd name="T3" fmla="*/ 2147483647 h 80"/>
              <a:gd name="T4" fmla="*/ 0 w 81"/>
              <a:gd name="T5" fmla="*/ 2147483647 h 80"/>
              <a:gd name="T6" fmla="*/ 2147483647 w 81"/>
              <a:gd name="T7" fmla="*/ 0 h 80"/>
              <a:gd name="T8" fmla="*/ 0 60000 65536"/>
              <a:gd name="T9" fmla="*/ 0 60000 65536"/>
              <a:gd name="T10" fmla="*/ 0 60000 65536"/>
              <a:gd name="T11" fmla="*/ 0 60000 65536"/>
              <a:gd name="T12" fmla="*/ 0 w 81"/>
              <a:gd name="T13" fmla="*/ 0 h 80"/>
              <a:gd name="T14" fmla="*/ 81 w 81"/>
              <a:gd name="T15" fmla="*/ 80 h 80"/>
            </a:gdLst>
            <a:ahLst/>
            <a:cxnLst>
              <a:cxn ang="T8">
                <a:pos x="T0" y="T1"/>
              </a:cxn>
              <a:cxn ang="T9">
                <a:pos x="T2" y="T3"/>
              </a:cxn>
              <a:cxn ang="T10">
                <a:pos x="T4" y="T5"/>
              </a:cxn>
              <a:cxn ang="T11">
                <a:pos x="T6" y="T7"/>
              </a:cxn>
            </a:cxnLst>
            <a:rect l="T12" t="T13" r="T14" b="T15"/>
            <a:pathLst>
              <a:path w="81" h="80">
                <a:moveTo>
                  <a:pt x="41" y="0"/>
                </a:moveTo>
                <a:lnTo>
                  <a:pt x="81" y="80"/>
                </a:lnTo>
                <a:lnTo>
                  <a:pt x="0" y="80"/>
                </a:lnTo>
                <a:lnTo>
                  <a:pt x="41" y="0"/>
                </a:lnTo>
                <a:close/>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45347" name="Freeform 299">
            <a:extLst>
              <a:ext uri="{FF2B5EF4-FFF2-40B4-BE49-F238E27FC236}">
                <a16:creationId xmlns:a16="http://schemas.microsoft.com/office/drawing/2014/main" id="{AE8816D0-6305-9B5A-570D-4EAF6A8359BE}"/>
              </a:ext>
            </a:extLst>
          </p:cNvPr>
          <p:cNvSpPr>
            <a:spLocks/>
          </p:cNvSpPr>
          <p:nvPr/>
        </p:nvSpPr>
        <p:spPr bwMode="auto">
          <a:xfrm>
            <a:off x="4351735" y="2530034"/>
            <a:ext cx="21431" cy="20241"/>
          </a:xfrm>
          <a:custGeom>
            <a:avLst/>
            <a:gdLst>
              <a:gd name="T0" fmla="*/ 2147483647 w 81"/>
              <a:gd name="T1" fmla="*/ 0 h 81"/>
              <a:gd name="T2" fmla="*/ 2147483647 w 81"/>
              <a:gd name="T3" fmla="*/ 2147483647 h 81"/>
              <a:gd name="T4" fmla="*/ 0 w 81"/>
              <a:gd name="T5" fmla="*/ 2147483647 h 81"/>
              <a:gd name="T6" fmla="*/ 2147483647 w 81"/>
              <a:gd name="T7" fmla="*/ 0 h 81"/>
              <a:gd name="T8" fmla="*/ 0 60000 65536"/>
              <a:gd name="T9" fmla="*/ 0 60000 65536"/>
              <a:gd name="T10" fmla="*/ 0 60000 65536"/>
              <a:gd name="T11" fmla="*/ 0 60000 65536"/>
              <a:gd name="T12" fmla="*/ 0 w 81"/>
              <a:gd name="T13" fmla="*/ 0 h 81"/>
              <a:gd name="T14" fmla="*/ 81 w 81"/>
              <a:gd name="T15" fmla="*/ 81 h 81"/>
            </a:gdLst>
            <a:ahLst/>
            <a:cxnLst>
              <a:cxn ang="T8">
                <a:pos x="T0" y="T1"/>
              </a:cxn>
              <a:cxn ang="T9">
                <a:pos x="T2" y="T3"/>
              </a:cxn>
              <a:cxn ang="T10">
                <a:pos x="T4" y="T5"/>
              </a:cxn>
              <a:cxn ang="T11">
                <a:pos x="T6" y="T7"/>
              </a:cxn>
            </a:cxnLst>
            <a:rect l="T12" t="T13" r="T14" b="T15"/>
            <a:pathLst>
              <a:path w="81" h="81">
                <a:moveTo>
                  <a:pt x="41" y="0"/>
                </a:moveTo>
                <a:lnTo>
                  <a:pt x="81" y="81"/>
                </a:lnTo>
                <a:lnTo>
                  <a:pt x="0" y="81"/>
                </a:lnTo>
                <a:lnTo>
                  <a:pt x="41" y="0"/>
                </a:lnTo>
                <a:close/>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45348" name="Freeform 300">
            <a:extLst>
              <a:ext uri="{FF2B5EF4-FFF2-40B4-BE49-F238E27FC236}">
                <a16:creationId xmlns:a16="http://schemas.microsoft.com/office/drawing/2014/main" id="{6C59B6A5-E275-3ACB-A1CA-B89D3301BC03}"/>
              </a:ext>
            </a:extLst>
          </p:cNvPr>
          <p:cNvSpPr>
            <a:spLocks/>
          </p:cNvSpPr>
          <p:nvPr/>
        </p:nvSpPr>
        <p:spPr bwMode="auto">
          <a:xfrm>
            <a:off x="4437460" y="2549084"/>
            <a:ext cx="21431" cy="20241"/>
          </a:xfrm>
          <a:custGeom>
            <a:avLst/>
            <a:gdLst>
              <a:gd name="T0" fmla="*/ 2147483647 w 80"/>
              <a:gd name="T1" fmla="*/ 0 h 81"/>
              <a:gd name="T2" fmla="*/ 2147483647 w 80"/>
              <a:gd name="T3" fmla="*/ 2147483647 h 81"/>
              <a:gd name="T4" fmla="*/ 0 w 80"/>
              <a:gd name="T5" fmla="*/ 2147483647 h 81"/>
              <a:gd name="T6" fmla="*/ 2147483647 w 80"/>
              <a:gd name="T7" fmla="*/ 0 h 81"/>
              <a:gd name="T8" fmla="*/ 0 60000 65536"/>
              <a:gd name="T9" fmla="*/ 0 60000 65536"/>
              <a:gd name="T10" fmla="*/ 0 60000 65536"/>
              <a:gd name="T11" fmla="*/ 0 60000 65536"/>
              <a:gd name="T12" fmla="*/ 0 w 80"/>
              <a:gd name="T13" fmla="*/ 0 h 81"/>
              <a:gd name="T14" fmla="*/ 80 w 80"/>
              <a:gd name="T15" fmla="*/ 81 h 81"/>
            </a:gdLst>
            <a:ahLst/>
            <a:cxnLst>
              <a:cxn ang="T8">
                <a:pos x="T0" y="T1"/>
              </a:cxn>
              <a:cxn ang="T9">
                <a:pos x="T2" y="T3"/>
              </a:cxn>
              <a:cxn ang="T10">
                <a:pos x="T4" y="T5"/>
              </a:cxn>
              <a:cxn ang="T11">
                <a:pos x="T6" y="T7"/>
              </a:cxn>
            </a:cxnLst>
            <a:rect l="T12" t="T13" r="T14" b="T15"/>
            <a:pathLst>
              <a:path w="80" h="81">
                <a:moveTo>
                  <a:pt x="40" y="0"/>
                </a:moveTo>
                <a:lnTo>
                  <a:pt x="80" y="81"/>
                </a:lnTo>
                <a:lnTo>
                  <a:pt x="0" y="81"/>
                </a:lnTo>
                <a:lnTo>
                  <a:pt x="40" y="0"/>
                </a:lnTo>
                <a:close/>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45349" name="Freeform 301">
            <a:extLst>
              <a:ext uri="{FF2B5EF4-FFF2-40B4-BE49-F238E27FC236}">
                <a16:creationId xmlns:a16="http://schemas.microsoft.com/office/drawing/2014/main" id="{700CABA7-06BD-EA9D-ECC9-C36A1A0FD4DA}"/>
              </a:ext>
            </a:extLst>
          </p:cNvPr>
          <p:cNvSpPr>
            <a:spLocks/>
          </p:cNvSpPr>
          <p:nvPr/>
        </p:nvSpPr>
        <p:spPr bwMode="auto">
          <a:xfrm>
            <a:off x="4360069" y="2502650"/>
            <a:ext cx="21431" cy="20240"/>
          </a:xfrm>
          <a:custGeom>
            <a:avLst/>
            <a:gdLst>
              <a:gd name="T0" fmla="*/ 2147483647 w 80"/>
              <a:gd name="T1" fmla="*/ 0 h 80"/>
              <a:gd name="T2" fmla="*/ 2147483647 w 80"/>
              <a:gd name="T3" fmla="*/ 2147483647 h 80"/>
              <a:gd name="T4" fmla="*/ 0 w 80"/>
              <a:gd name="T5" fmla="*/ 2147483647 h 80"/>
              <a:gd name="T6" fmla="*/ 2147483647 w 80"/>
              <a:gd name="T7" fmla="*/ 0 h 80"/>
              <a:gd name="T8" fmla="*/ 0 60000 65536"/>
              <a:gd name="T9" fmla="*/ 0 60000 65536"/>
              <a:gd name="T10" fmla="*/ 0 60000 65536"/>
              <a:gd name="T11" fmla="*/ 0 60000 65536"/>
              <a:gd name="T12" fmla="*/ 0 w 80"/>
              <a:gd name="T13" fmla="*/ 0 h 80"/>
              <a:gd name="T14" fmla="*/ 80 w 80"/>
              <a:gd name="T15" fmla="*/ 80 h 80"/>
            </a:gdLst>
            <a:ahLst/>
            <a:cxnLst>
              <a:cxn ang="T8">
                <a:pos x="T0" y="T1"/>
              </a:cxn>
              <a:cxn ang="T9">
                <a:pos x="T2" y="T3"/>
              </a:cxn>
              <a:cxn ang="T10">
                <a:pos x="T4" y="T5"/>
              </a:cxn>
              <a:cxn ang="T11">
                <a:pos x="T6" y="T7"/>
              </a:cxn>
            </a:cxnLst>
            <a:rect l="T12" t="T13" r="T14" b="T15"/>
            <a:pathLst>
              <a:path w="80" h="80">
                <a:moveTo>
                  <a:pt x="40" y="0"/>
                </a:moveTo>
                <a:lnTo>
                  <a:pt x="80" y="80"/>
                </a:lnTo>
                <a:lnTo>
                  <a:pt x="0" y="80"/>
                </a:lnTo>
                <a:lnTo>
                  <a:pt x="40" y="0"/>
                </a:lnTo>
                <a:close/>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45350" name="Freeform 302">
            <a:extLst>
              <a:ext uri="{FF2B5EF4-FFF2-40B4-BE49-F238E27FC236}">
                <a16:creationId xmlns:a16="http://schemas.microsoft.com/office/drawing/2014/main" id="{4FD59A3D-AEDC-6051-4729-D8FAAA073351}"/>
              </a:ext>
            </a:extLst>
          </p:cNvPr>
          <p:cNvSpPr>
            <a:spLocks/>
          </p:cNvSpPr>
          <p:nvPr/>
        </p:nvSpPr>
        <p:spPr bwMode="auto">
          <a:xfrm>
            <a:off x="4327923" y="2603853"/>
            <a:ext cx="21431" cy="20241"/>
          </a:xfrm>
          <a:custGeom>
            <a:avLst/>
            <a:gdLst>
              <a:gd name="T0" fmla="*/ 2147483647 w 81"/>
              <a:gd name="T1" fmla="*/ 0 h 81"/>
              <a:gd name="T2" fmla="*/ 2147483647 w 81"/>
              <a:gd name="T3" fmla="*/ 2147483647 h 81"/>
              <a:gd name="T4" fmla="*/ 0 w 81"/>
              <a:gd name="T5" fmla="*/ 2147483647 h 81"/>
              <a:gd name="T6" fmla="*/ 2147483647 w 81"/>
              <a:gd name="T7" fmla="*/ 0 h 81"/>
              <a:gd name="T8" fmla="*/ 0 60000 65536"/>
              <a:gd name="T9" fmla="*/ 0 60000 65536"/>
              <a:gd name="T10" fmla="*/ 0 60000 65536"/>
              <a:gd name="T11" fmla="*/ 0 60000 65536"/>
              <a:gd name="T12" fmla="*/ 0 w 81"/>
              <a:gd name="T13" fmla="*/ 0 h 81"/>
              <a:gd name="T14" fmla="*/ 81 w 81"/>
              <a:gd name="T15" fmla="*/ 81 h 81"/>
            </a:gdLst>
            <a:ahLst/>
            <a:cxnLst>
              <a:cxn ang="T8">
                <a:pos x="T0" y="T1"/>
              </a:cxn>
              <a:cxn ang="T9">
                <a:pos x="T2" y="T3"/>
              </a:cxn>
              <a:cxn ang="T10">
                <a:pos x="T4" y="T5"/>
              </a:cxn>
              <a:cxn ang="T11">
                <a:pos x="T6" y="T7"/>
              </a:cxn>
            </a:cxnLst>
            <a:rect l="T12" t="T13" r="T14" b="T15"/>
            <a:pathLst>
              <a:path w="81" h="81">
                <a:moveTo>
                  <a:pt x="40" y="0"/>
                </a:moveTo>
                <a:lnTo>
                  <a:pt x="81" y="81"/>
                </a:lnTo>
                <a:lnTo>
                  <a:pt x="0" y="81"/>
                </a:lnTo>
                <a:lnTo>
                  <a:pt x="40" y="0"/>
                </a:lnTo>
                <a:close/>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45351" name="Freeform 303">
            <a:extLst>
              <a:ext uri="{FF2B5EF4-FFF2-40B4-BE49-F238E27FC236}">
                <a16:creationId xmlns:a16="http://schemas.microsoft.com/office/drawing/2014/main" id="{02204CB8-6F38-E1E4-F79D-0F523AF726EC}"/>
              </a:ext>
            </a:extLst>
          </p:cNvPr>
          <p:cNvSpPr>
            <a:spLocks/>
          </p:cNvSpPr>
          <p:nvPr/>
        </p:nvSpPr>
        <p:spPr bwMode="auto">
          <a:xfrm>
            <a:off x="4407694" y="2605044"/>
            <a:ext cx="21431" cy="21431"/>
          </a:xfrm>
          <a:custGeom>
            <a:avLst/>
            <a:gdLst>
              <a:gd name="T0" fmla="*/ 2147483647 w 81"/>
              <a:gd name="T1" fmla="*/ 0 h 81"/>
              <a:gd name="T2" fmla="*/ 2147483647 w 81"/>
              <a:gd name="T3" fmla="*/ 2147483647 h 81"/>
              <a:gd name="T4" fmla="*/ 0 w 81"/>
              <a:gd name="T5" fmla="*/ 2147483647 h 81"/>
              <a:gd name="T6" fmla="*/ 2147483647 w 81"/>
              <a:gd name="T7" fmla="*/ 0 h 81"/>
              <a:gd name="T8" fmla="*/ 0 60000 65536"/>
              <a:gd name="T9" fmla="*/ 0 60000 65536"/>
              <a:gd name="T10" fmla="*/ 0 60000 65536"/>
              <a:gd name="T11" fmla="*/ 0 60000 65536"/>
              <a:gd name="T12" fmla="*/ 0 w 81"/>
              <a:gd name="T13" fmla="*/ 0 h 81"/>
              <a:gd name="T14" fmla="*/ 81 w 81"/>
              <a:gd name="T15" fmla="*/ 81 h 81"/>
            </a:gdLst>
            <a:ahLst/>
            <a:cxnLst>
              <a:cxn ang="T8">
                <a:pos x="T0" y="T1"/>
              </a:cxn>
              <a:cxn ang="T9">
                <a:pos x="T2" y="T3"/>
              </a:cxn>
              <a:cxn ang="T10">
                <a:pos x="T4" y="T5"/>
              </a:cxn>
              <a:cxn ang="T11">
                <a:pos x="T6" y="T7"/>
              </a:cxn>
            </a:cxnLst>
            <a:rect l="T12" t="T13" r="T14" b="T15"/>
            <a:pathLst>
              <a:path w="81" h="81">
                <a:moveTo>
                  <a:pt x="41" y="0"/>
                </a:moveTo>
                <a:lnTo>
                  <a:pt x="81" y="81"/>
                </a:lnTo>
                <a:lnTo>
                  <a:pt x="0" y="81"/>
                </a:lnTo>
                <a:lnTo>
                  <a:pt x="41" y="0"/>
                </a:lnTo>
                <a:close/>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45352" name="Freeform 304">
            <a:extLst>
              <a:ext uri="{FF2B5EF4-FFF2-40B4-BE49-F238E27FC236}">
                <a16:creationId xmlns:a16="http://schemas.microsoft.com/office/drawing/2014/main" id="{81F94D7D-E427-DE35-F089-6D7225B29CDC}"/>
              </a:ext>
            </a:extLst>
          </p:cNvPr>
          <p:cNvSpPr>
            <a:spLocks/>
          </p:cNvSpPr>
          <p:nvPr/>
        </p:nvSpPr>
        <p:spPr bwMode="auto">
          <a:xfrm>
            <a:off x="4421982" y="2612188"/>
            <a:ext cx="22622" cy="20240"/>
          </a:xfrm>
          <a:custGeom>
            <a:avLst/>
            <a:gdLst>
              <a:gd name="T0" fmla="*/ 2147483647 w 80"/>
              <a:gd name="T1" fmla="*/ 0 h 81"/>
              <a:gd name="T2" fmla="*/ 2147483647 w 80"/>
              <a:gd name="T3" fmla="*/ 2147483647 h 81"/>
              <a:gd name="T4" fmla="*/ 0 w 80"/>
              <a:gd name="T5" fmla="*/ 2147483647 h 81"/>
              <a:gd name="T6" fmla="*/ 2147483647 w 80"/>
              <a:gd name="T7" fmla="*/ 0 h 81"/>
              <a:gd name="T8" fmla="*/ 0 60000 65536"/>
              <a:gd name="T9" fmla="*/ 0 60000 65536"/>
              <a:gd name="T10" fmla="*/ 0 60000 65536"/>
              <a:gd name="T11" fmla="*/ 0 60000 65536"/>
              <a:gd name="T12" fmla="*/ 0 w 80"/>
              <a:gd name="T13" fmla="*/ 0 h 81"/>
              <a:gd name="T14" fmla="*/ 80 w 80"/>
              <a:gd name="T15" fmla="*/ 81 h 81"/>
            </a:gdLst>
            <a:ahLst/>
            <a:cxnLst>
              <a:cxn ang="T8">
                <a:pos x="T0" y="T1"/>
              </a:cxn>
              <a:cxn ang="T9">
                <a:pos x="T2" y="T3"/>
              </a:cxn>
              <a:cxn ang="T10">
                <a:pos x="T4" y="T5"/>
              </a:cxn>
              <a:cxn ang="T11">
                <a:pos x="T6" y="T7"/>
              </a:cxn>
            </a:cxnLst>
            <a:rect l="T12" t="T13" r="T14" b="T15"/>
            <a:pathLst>
              <a:path w="80" h="81">
                <a:moveTo>
                  <a:pt x="40" y="0"/>
                </a:moveTo>
                <a:lnTo>
                  <a:pt x="80" y="81"/>
                </a:lnTo>
                <a:lnTo>
                  <a:pt x="0" y="81"/>
                </a:lnTo>
                <a:lnTo>
                  <a:pt x="40" y="0"/>
                </a:lnTo>
                <a:close/>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45353" name="Freeform 305">
            <a:extLst>
              <a:ext uri="{FF2B5EF4-FFF2-40B4-BE49-F238E27FC236}">
                <a16:creationId xmlns:a16="http://schemas.microsoft.com/office/drawing/2014/main" id="{5BA0CB51-DC76-07EA-0DE5-96B3EC5B29D8}"/>
              </a:ext>
            </a:extLst>
          </p:cNvPr>
          <p:cNvSpPr>
            <a:spLocks/>
          </p:cNvSpPr>
          <p:nvPr/>
        </p:nvSpPr>
        <p:spPr bwMode="auto">
          <a:xfrm>
            <a:off x="4481513" y="2763396"/>
            <a:ext cx="21431" cy="20241"/>
          </a:xfrm>
          <a:custGeom>
            <a:avLst/>
            <a:gdLst>
              <a:gd name="T0" fmla="*/ 2147483647 w 81"/>
              <a:gd name="T1" fmla="*/ 0 h 81"/>
              <a:gd name="T2" fmla="*/ 2147483647 w 81"/>
              <a:gd name="T3" fmla="*/ 2147483647 h 81"/>
              <a:gd name="T4" fmla="*/ 0 w 81"/>
              <a:gd name="T5" fmla="*/ 2147483647 h 81"/>
              <a:gd name="T6" fmla="*/ 2147483647 w 81"/>
              <a:gd name="T7" fmla="*/ 0 h 81"/>
              <a:gd name="T8" fmla="*/ 0 60000 65536"/>
              <a:gd name="T9" fmla="*/ 0 60000 65536"/>
              <a:gd name="T10" fmla="*/ 0 60000 65536"/>
              <a:gd name="T11" fmla="*/ 0 60000 65536"/>
              <a:gd name="T12" fmla="*/ 0 w 81"/>
              <a:gd name="T13" fmla="*/ 0 h 81"/>
              <a:gd name="T14" fmla="*/ 81 w 81"/>
              <a:gd name="T15" fmla="*/ 81 h 81"/>
            </a:gdLst>
            <a:ahLst/>
            <a:cxnLst>
              <a:cxn ang="T8">
                <a:pos x="T0" y="T1"/>
              </a:cxn>
              <a:cxn ang="T9">
                <a:pos x="T2" y="T3"/>
              </a:cxn>
              <a:cxn ang="T10">
                <a:pos x="T4" y="T5"/>
              </a:cxn>
              <a:cxn ang="T11">
                <a:pos x="T6" y="T7"/>
              </a:cxn>
            </a:cxnLst>
            <a:rect l="T12" t="T13" r="T14" b="T15"/>
            <a:pathLst>
              <a:path w="81" h="81">
                <a:moveTo>
                  <a:pt x="41" y="0"/>
                </a:moveTo>
                <a:lnTo>
                  <a:pt x="81" y="81"/>
                </a:lnTo>
                <a:lnTo>
                  <a:pt x="0" y="81"/>
                </a:lnTo>
                <a:lnTo>
                  <a:pt x="41" y="0"/>
                </a:lnTo>
                <a:close/>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45354" name="Freeform 306">
            <a:extLst>
              <a:ext uri="{FF2B5EF4-FFF2-40B4-BE49-F238E27FC236}">
                <a16:creationId xmlns:a16="http://schemas.microsoft.com/office/drawing/2014/main" id="{65900657-A2EB-08DF-E6F7-887B4C32DF6A}"/>
              </a:ext>
            </a:extLst>
          </p:cNvPr>
          <p:cNvSpPr>
            <a:spLocks/>
          </p:cNvSpPr>
          <p:nvPr/>
        </p:nvSpPr>
        <p:spPr bwMode="auto">
          <a:xfrm>
            <a:off x="4502944" y="2415734"/>
            <a:ext cx="20241" cy="21431"/>
          </a:xfrm>
          <a:custGeom>
            <a:avLst/>
            <a:gdLst>
              <a:gd name="T0" fmla="*/ 2147483647 w 81"/>
              <a:gd name="T1" fmla="*/ 0 h 80"/>
              <a:gd name="T2" fmla="*/ 2147483647 w 81"/>
              <a:gd name="T3" fmla="*/ 2147483647 h 80"/>
              <a:gd name="T4" fmla="*/ 0 w 81"/>
              <a:gd name="T5" fmla="*/ 2147483647 h 80"/>
              <a:gd name="T6" fmla="*/ 2147483647 w 81"/>
              <a:gd name="T7" fmla="*/ 0 h 80"/>
              <a:gd name="T8" fmla="*/ 0 60000 65536"/>
              <a:gd name="T9" fmla="*/ 0 60000 65536"/>
              <a:gd name="T10" fmla="*/ 0 60000 65536"/>
              <a:gd name="T11" fmla="*/ 0 60000 65536"/>
              <a:gd name="T12" fmla="*/ 0 w 81"/>
              <a:gd name="T13" fmla="*/ 0 h 80"/>
              <a:gd name="T14" fmla="*/ 81 w 81"/>
              <a:gd name="T15" fmla="*/ 80 h 80"/>
            </a:gdLst>
            <a:ahLst/>
            <a:cxnLst>
              <a:cxn ang="T8">
                <a:pos x="T0" y="T1"/>
              </a:cxn>
              <a:cxn ang="T9">
                <a:pos x="T2" y="T3"/>
              </a:cxn>
              <a:cxn ang="T10">
                <a:pos x="T4" y="T5"/>
              </a:cxn>
              <a:cxn ang="T11">
                <a:pos x="T6" y="T7"/>
              </a:cxn>
            </a:cxnLst>
            <a:rect l="T12" t="T13" r="T14" b="T15"/>
            <a:pathLst>
              <a:path w="81" h="80">
                <a:moveTo>
                  <a:pt x="40" y="0"/>
                </a:moveTo>
                <a:lnTo>
                  <a:pt x="81" y="80"/>
                </a:lnTo>
                <a:lnTo>
                  <a:pt x="0" y="80"/>
                </a:lnTo>
                <a:lnTo>
                  <a:pt x="40" y="0"/>
                </a:lnTo>
                <a:close/>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45355" name="Freeform 307">
            <a:extLst>
              <a:ext uri="{FF2B5EF4-FFF2-40B4-BE49-F238E27FC236}">
                <a16:creationId xmlns:a16="http://schemas.microsoft.com/office/drawing/2014/main" id="{D57D82A9-205F-263C-612F-520B6E08EDF6}"/>
              </a:ext>
            </a:extLst>
          </p:cNvPr>
          <p:cNvSpPr>
            <a:spLocks/>
          </p:cNvSpPr>
          <p:nvPr/>
        </p:nvSpPr>
        <p:spPr bwMode="auto">
          <a:xfrm>
            <a:off x="4467225" y="2396684"/>
            <a:ext cx="20241" cy="21431"/>
          </a:xfrm>
          <a:custGeom>
            <a:avLst/>
            <a:gdLst>
              <a:gd name="T0" fmla="*/ 2147483647 w 80"/>
              <a:gd name="T1" fmla="*/ 0 h 81"/>
              <a:gd name="T2" fmla="*/ 2147483647 w 80"/>
              <a:gd name="T3" fmla="*/ 2147483647 h 81"/>
              <a:gd name="T4" fmla="*/ 0 w 80"/>
              <a:gd name="T5" fmla="*/ 2147483647 h 81"/>
              <a:gd name="T6" fmla="*/ 2147483647 w 80"/>
              <a:gd name="T7" fmla="*/ 0 h 81"/>
              <a:gd name="T8" fmla="*/ 0 60000 65536"/>
              <a:gd name="T9" fmla="*/ 0 60000 65536"/>
              <a:gd name="T10" fmla="*/ 0 60000 65536"/>
              <a:gd name="T11" fmla="*/ 0 60000 65536"/>
              <a:gd name="T12" fmla="*/ 0 w 80"/>
              <a:gd name="T13" fmla="*/ 0 h 81"/>
              <a:gd name="T14" fmla="*/ 80 w 80"/>
              <a:gd name="T15" fmla="*/ 81 h 81"/>
            </a:gdLst>
            <a:ahLst/>
            <a:cxnLst>
              <a:cxn ang="T8">
                <a:pos x="T0" y="T1"/>
              </a:cxn>
              <a:cxn ang="T9">
                <a:pos x="T2" y="T3"/>
              </a:cxn>
              <a:cxn ang="T10">
                <a:pos x="T4" y="T5"/>
              </a:cxn>
              <a:cxn ang="T11">
                <a:pos x="T6" y="T7"/>
              </a:cxn>
            </a:cxnLst>
            <a:rect l="T12" t="T13" r="T14" b="T15"/>
            <a:pathLst>
              <a:path w="80" h="81">
                <a:moveTo>
                  <a:pt x="40" y="0"/>
                </a:moveTo>
                <a:lnTo>
                  <a:pt x="80" y="81"/>
                </a:lnTo>
                <a:lnTo>
                  <a:pt x="0" y="81"/>
                </a:lnTo>
                <a:lnTo>
                  <a:pt x="40" y="0"/>
                </a:lnTo>
                <a:close/>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45356" name="Freeform 308">
            <a:extLst>
              <a:ext uri="{FF2B5EF4-FFF2-40B4-BE49-F238E27FC236}">
                <a16:creationId xmlns:a16="http://schemas.microsoft.com/office/drawing/2014/main" id="{77B05303-2582-4C93-4DD1-88728D9CDEF7}"/>
              </a:ext>
            </a:extLst>
          </p:cNvPr>
          <p:cNvSpPr>
            <a:spLocks/>
          </p:cNvSpPr>
          <p:nvPr/>
        </p:nvSpPr>
        <p:spPr bwMode="auto">
          <a:xfrm>
            <a:off x="4526756" y="2413353"/>
            <a:ext cx="20241" cy="21431"/>
          </a:xfrm>
          <a:custGeom>
            <a:avLst/>
            <a:gdLst>
              <a:gd name="T0" fmla="*/ 2147483647 w 81"/>
              <a:gd name="T1" fmla="*/ 0 h 81"/>
              <a:gd name="T2" fmla="*/ 2147483647 w 81"/>
              <a:gd name="T3" fmla="*/ 2147483647 h 81"/>
              <a:gd name="T4" fmla="*/ 0 w 81"/>
              <a:gd name="T5" fmla="*/ 2147483647 h 81"/>
              <a:gd name="T6" fmla="*/ 2147483647 w 81"/>
              <a:gd name="T7" fmla="*/ 0 h 81"/>
              <a:gd name="T8" fmla="*/ 0 60000 65536"/>
              <a:gd name="T9" fmla="*/ 0 60000 65536"/>
              <a:gd name="T10" fmla="*/ 0 60000 65536"/>
              <a:gd name="T11" fmla="*/ 0 60000 65536"/>
              <a:gd name="T12" fmla="*/ 0 w 81"/>
              <a:gd name="T13" fmla="*/ 0 h 81"/>
              <a:gd name="T14" fmla="*/ 81 w 81"/>
              <a:gd name="T15" fmla="*/ 81 h 81"/>
            </a:gdLst>
            <a:ahLst/>
            <a:cxnLst>
              <a:cxn ang="T8">
                <a:pos x="T0" y="T1"/>
              </a:cxn>
              <a:cxn ang="T9">
                <a:pos x="T2" y="T3"/>
              </a:cxn>
              <a:cxn ang="T10">
                <a:pos x="T4" y="T5"/>
              </a:cxn>
              <a:cxn ang="T11">
                <a:pos x="T6" y="T7"/>
              </a:cxn>
            </a:cxnLst>
            <a:rect l="T12" t="T13" r="T14" b="T15"/>
            <a:pathLst>
              <a:path w="81" h="81">
                <a:moveTo>
                  <a:pt x="41" y="0"/>
                </a:moveTo>
                <a:lnTo>
                  <a:pt x="81" y="81"/>
                </a:lnTo>
                <a:lnTo>
                  <a:pt x="0" y="81"/>
                </a:lnTo>
                <a:lnTo>
                  <a:pt x="41" y="0"/>
                </a:lnTo>
                <a:close/>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45357" name="Freeform 309">
            <a:extLst>
              <a:ext uri="{FF2B5EF4-FFF2-40B4-BE49-F238E27FC236}">
                <a16:creationId xmlns:a16="http://schemas.microsoft.com/office/drawing/2014/main" id="{8D1C00BA-62F3-C9A7-D8BC-F0A7C55FD69D}"/>
              </a:ext>
            </a:extLst>
          </p:cNvPr>
          <p:cNvSpPr>
            <a:spLocks/>
          </p:cNvSpPr>
          <p:nvPr/>
        </p:nvSpPr>
        <p:spPr bwMode="auto">
          <a:xfrm>
            <a:off x="4493419" y="2396684"/>
            <a:ext cx="21431" cy="21431"/>
          </a:xfrm>
          <a:custGeom>
            <a:avLst/>
            <a:gdLst>
              <a:gd name="T0" fmla="*/ 2147483647 w 80"/>
              <a:gd name="T1" fmla="*/ 0 h 81"/>
              <a:gd name="T2" fmla="*/ 2147483647 w 80"/>
              <a:gd name="T3" fmla="*/ 2147483647 h 81"/>
              <a:gd name="T4" fmla="*/ 0 w 80"/>
              <a:gd name="T5" fmla="*/ 2147483647 h 81"/>
              <a:gd name="T6" fmla="*/ 2147483647 w 80"/>
              <a:gd name="T7" fmla="*/ 0 h 81"/>
              <a:gd name="T8" fmla="*/ 0 60000 65536"/>
              <a:gd name="T9" fmla="*/ 0 60000 65536"/>
              <a:gd name="T10" fmla="*/ 0 60000 65536"/>
              <a:gd name="T11" fmla="*/ 0 60000 65536"/>
              <a:gd name="T12" fmla="*/ 0 w 80"/>
              <a:gd name="T13" fmla="*/ 0 h 81"/>
              <a:gd name="T14" fmla="*/ 80 w 80"/>
              <a:gd name="T15" fmla="*/ 81 h 81"/>
            </a:gdLst>
            <a:ahLst/>
            <a:cxnLst>
              <a:cxn ang="T8">
                <a:pos x="T0" y="T1"/>
              </a:cxn>
              <a:cxn ang="T9">
                <a:pos x="T2" y="T3"/>
              </a:cxn>
              <a:cxn ang="T10">
                <a:pos x="T4" y="T5"/>
              </a:cxn>
              <a:cxn ang="T11">
                <a:pos x="T6" y="T7"/>
              </a:cxn>
            </a:cxnLst>
            <a:rect l="T12" t="T13" r="T14" b="T15"/>
            <a:pathLst>
              <a:path w="80" h="81">
                <a:moveTo>
                  <a:pt x="40" y="0"/>
                </a:moveTo>
                <a:lnTo>
                  <a:pt x="80" y="81"/>
                </a:lnTo>
                <a:lnTo>
                  <a:pt x="0" y="81"/>
                </a:lnTo>
                <a:lnTo>
                  <a:pt x="40" y="0"/>
                </a:lnTo>
                <a:close/>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45358" name="Freeform 310">
            <a:extLst>
              <a:ext uri="{FF2B5EF4-FFF2-40B4-BE49-F238E27FC236}">
                <a16:creationId xmlns:a16="http://schemas.microsoft.com/office/drawing/2014/main" id="{CE04DC06-C0F4-A303-C02A-ED200779EF95}"/>
              </a:ext>
            </a:extLst>
          </p:cNvPr>
          <p:cNvSpPr>
            <a:spLocks/>
          </p:cNvSpPr>
          <p:nvPr/>
        </p:nvSpPr>
        <p:spPr bwMode="auto">
          <a:xfrm>
            <a:off x="4502944" y="2408590"/>
            <a:ext cx="20241" cy="20241"/>
          </a:xfrm>
          <a:custGeom>
            <a:avLst/>
            <a:gdLst>
              <a:gd name="T0" fmla="*/ 2147483647 w 81"/>
              <a:gd name="T1" fmla="*/ 0 h 81"/>
              <a:gd name="T2" fmla="*/ 2147483647 w 81"/>
              <a:gd name="T3" fmla="*/ 2147483647 h 81"/>
              <a:gd name="T4" fmla="*/ 0 w 81"/>
              <a:gd name="T5" fmla="*/ 2147483647 h 81"/>
              <a:gd name="T6" fmla="*/ 2147483647 w 81"/>
              <a:gd name="T7" fmla="*/ 0 h 81"/>
              <a:gd name="T8" fmla="*/ 0 60000 65536"/>
              <a:gd name="T9" fmla="*/ 0 60000 65536"/>
              <a:gd name="T10" fmla="*/ 0 60000 65536"/>
              <a:gd name="T11" fmla="*/ 0 60000 65536"/>
              <a:gd name="T12" fmla="*/ 0 w 81"/>
              <a:gd name="T13" fmla="*/ 0 h 81"/>
              <a:gd name="T14" fmla="*/ 81 w 81"/>
              <a:gd name="T15" fmla="*/ 81 h 81"/>
            </a:gdLst>
            <a:ahLst/>
            <a:cxnLst>
              <a:cxn ang="T8">
                <a:pos x="T0" y="T1"/>
              </a:cxn>
              <a:cxn ang="T9">
                <a:pos x="T2" y="T3"/>
              </a:cxn>
              <a:cxn ang="T10">
                <a:pos x="T4" y="T5"/>
              </a:cxn>
              <a:cxn ang="T11">
                <a:pos x="T6" y="T7"/>
              </a:cxn>
            </a:cxnLst>
            <a:rect l="T12" t="T13" r="T14" b="T15"/>
            <a:pathLst>
              <a:path w="81" h="81">
                <a:moveTo>
                  <a:pt x="40" y="0"/>
                </a:moveTo>
                <a:lnTo>
                  <a:pt x="81" y="81"/>
                </a:lnTo>
                <a:lnTo>
                  <a:pt x="0" y="81"/>
                </a:lnTo>
                <a:lnTo>
                  <a:pt x="40" y="0"/>
                </a:lnTo>
                <a:close/>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45359" name="Freeform 311">
            <a:extLst>
              <a:ext uri="{FF2B5EF4-FFF2-40B4-BE49-F238E27FC236}">
                <a16:creationId xmlns:a16="http://schemas.microsoft.com/office/drawing/2014/main" id="{C3084705-408B-FEC6-B3AD-762AB1C2F5BE}"/>
              </a:ext>
            </a:extLst>
          </p:cNvPr>
          <p:cNvSpPr>
            <a:spLocks/>
          </p:cNvSpPr>
          <p:nvPr/>
        </p:nvSpPr>
        <p:spPr bwMode="auto">
          <a:xfrm>
            <a:off x="4517232" y="2382396"/>
            <a:ext cx="21431" cy="20241"/>
          </a:xfrm>
          <a:custGeom>
            <a:avLst/>
            <a:gdLst>
              <a:gd name="T0" fmla="*/ 2147483647 w 80"/>
              <a:gd name="T1" fmla="*/ 0 h 81"/>
              <a:gd name="T2" fmla="*/ 2147483647 w 80"/>
              <a:gd name="T3" fmla="*/ 2147483647 h 81"/>
              <a:gd name="T4" fmla="*/ 0 w 80"/>
              <a:gd name="T5" fmla="*/ 2147483647 h 81"/>
              <a:gd name="T6" fmla="*/ 2147483647 w 80"/>
              <a:gd name="T7" fmla="*/ 0 h 81"/>
              <a:gd name="T8" fmla="*/ 0 60000 65536"/>
              <a:gd name="T9" fmla="*/ 0 60000 65536"/>
              <a:gd name="T10" fmla="*/ 0 60000 65536"/>
              <a:gd name="T11" fmla="*/ 0 60000 65536"/>
              <a:gd name="T12" fmla="*/ 0 w 80"/>
              <a:gd name="T13" fmla="*/ 0 h 81"/>
              <a:gd name="T14" fmla="*/ 80 w 80"/>
              <a:gd name="T15" fmla="*/ 81 h 81"/>
            </a:gdLst>
            <a:ahLst/>
            <a:cxnLst>
              <a:cxn ang="T8">
                <a:pos x="T0" y="T1"/>
              </a:cxn>
              <a:cxn ang="T9">
                <a:pos x="T2" y="T3"/>
              </a:cxn>
              <a:cxn ang="T10">
                <a:pos x="T4" y="T5"/>
              </a:cxn>
              <a:cxn ang="T11">
                <a:pos x="T6" y="T7"/>
              </a:cxn>
            </a:cxnLst>
            <a:rect l="T12" t="T13" r="T14" b="T15"/>
            <a:pathLst>
              <a:path w="80" h="81">
                <a:moveTo>
                  <a:pt x="40" y="0"/>
                </a:moveTo>
                <a:lnTo>
                  <a:pt x="80" y="81"/>
                </a:lnTo>
                <a:lnTo>
                  <a:pt x="0" y="81"/>
                </a:lnTo>
                <a:lnTo>
                  <a:pt x="40" y="0"/>
                </a:lnTo>
                <a:close/>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45360" name="Freeform 312">
            <a:extLst>
              <a:ext uri="{FF2B5EF4-FFF2-40B4-BE49-F238E27FC236}">
                <a16:creationId xmlns:a16="http://schemas.microsoft.com/office/drawing/2014/main" id="{4A85BE74-AD98-A758-0E8E-BE67EF17A92F}"/>
              </a:ext>
            </a:extLst>
          </p:cNvPr>
          <p:cNvSpPr>
            <a:spLocks/>
          </p:cNvSpPr>
          <p:nvPr/>
        </p:nvSpPr>
        <p:spPr bwMode="auto">
          <a:xfrm>
            <a:off x="4537473" y="2446691"/>
            <a:ext cx="21431" cy="21431"/>
          </a:xfrm>
          <a:custGeom>
            <a:avLst/>
            <a:gdLst>
              <a:gd name="T0" fmla="*/ 2147483647 w 81"/>
              <a:gd name="T1" fmla="*/ 0 h 80"/>
              <a:gd name="T2" fmla="*/ 2147483647 w 81"/>
              <a:gd name="T3" fmla="*/ 2147483647 h 80"/>
              <a:gd name="T4" fmla="*/ 0 w 81"/>
              <a:gd name="T5" fmla="*/ 2147483647 h 80"/>
              <a:gd name="T6" fmla="*/ 2147483647 w 81"/>
              <a:gd name="T7" fmla="*/ 0 h 80"/>
              <a:gd name="T8" fmla="*/ 0 60000 65536"/>
              <a:gd name="T9" fmla="*/ 0 60000 65536"/>
              <a:gd name="T10" fmla="*/ 0 60000 65536"/>
              <a:gd name="T11" fmla="*/ 0 60000 65536"/>
              <a:gd name="T12" fmla="*/ 0 w 81"/>
              <a:gd name="T13" fmla="*/ 0 h 80"/>
              <a:gd name="T14" fmla="*/ 81 w 81"/>
              <a:gd name="T15" fmla="*/ 80 h 80"/>
            </a:gdLst>
            <a:ahLst/>
            <a:cxnLst>
              <a:cxn ang="T8">
                <a:pos x="T0" y="T1"/>
              </a:cxn>
              <a:cxn ang="T9">
                <a:pos x="T2" y="T3"/>
              </a:cxn>
              <a:cxn ang="T10">
                <a:pos x="T4" y="T5"/>
              </a:cxn>
              <a:cxn ang="T11">
                <a:pos x="T6" y="T7"/>
              </a:cxn>
            </a:cxnLst>
            <a:rect l="T12" t="T13" r="T14" b="T15"/>
            <a:pathLst>
              <a:path w="81" h="80">
                <a:moveTo>
                  <a:pt x="41" y="0"/>
                </a:moveTo>
                <a:lnTo>
                  <a:pt x="81" y="80"/>
                </a:lnTo>
                <a:lnTo>
                  <a:pt x="0" y="80"/>
                </a:lnTo>
                <a:lnTo>
                  <a:pt x="41" y="0"/>
                </a:lnTo>
                <a:close/>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45361" name="Freeform 313">
            <a:extLst>
              <a:ext uri="{FF2B5EF4-FFF2-40B4-BE49-F238E27FC236}">
                <a16:creationId xmlns:a16="http://schemas.microsoft.com/office/drawing/2014/main" id="{D5DF5C44-5E52-2996-4E98-6C4E0A1D72A6}"/>
              </a:ext>
            </a:extLst>
          </p:cNvPr>
          <p:cNvSpPr>
            <a:spLocks/>
          </p:cNvSpPr>
          <p:nvPr/>
        </p:nvSpPr>
        <p:spPr bwMode="auto">
          <a:xfrm>
            <a:off x="4535092" y="2393113"/>
            <a:ext cx="21431" cy="20240"/>
          </a:xfrm>
          <a:custGeom>
            <a:avLst/>
            <a:gdLst>
              <a:gd name="T0" fmla="*/ 2147483647 w 81"/>
              <a:gd name="T1" fmla="*/ 0 h 80"/>
              <a:gd name="T2" fmla="*/ 2147483647 w 81"/>
              <a:gd name="T3" fmla="*/ 2147483647 h 80"/>
              <a:gd name="T4" fmla="*/ 0 w 81"/>
              <a:gd name="T5" fmla="*/ 2147483647 h 80"/>
              <a:gd name="T6" fmla="*/ 2147483647 w 81"/>
              <a:gd name="T7" fmla="*/ 0 h 80"/>
              <a:gd name="T8" fmla="*/ 0 60000 65536"/>
              <a:gd name="T9" fmla="*/ 0 60000 65536"/>
              <a:gd name="T10" fmla="*/ 0 60000 65536"/>
              <a:gd name="T11" fmla="*/ 0 60000 65536"/>
              <a:gd name="T12" fmla="*/ 0 w 81"/>
              <a:gd name="T13" fmla="*/ 0 h 80"/>
              <a:gd name="T14" fmla="*/ 81 w 81"/>
              <a:gd name="T15" fmla="*/ 80 h 80"/>
            </a:gdLst>
            <a:ahLst/>
            <a:cxnLst>
              <a:cxn ang="T8">
                <a:pos x="T0" y="T1"/>
              </a:cxn>
              <a:cxn ang="T9">
                <a:pos x="T2" y="T3"/>
              </a:cxn>
              <a:cxn ang="T10">
                <a:pos x="T4" y="T5"/>
              </a:cxn>
              <a:cxn ang="T11">
                <a:pos x="T6" y="T7"/>
              </a:cxn>
            </a:cxnLst>
            <a:rect l="T12" t="T13" r="T14" b="T15"/>
            <a:pathLst>
              <a:path w="81" h="80">
                <a:moveTo>
                  <a:pt x="40" y="0"/>
                </a:moveTo>
                <a:lnTo>
                  <a:pt x="81" y="80"/>
                </a:lnTo>
                <a:lnTo>
                  <a:pt x="0" y="80"/>
                </a:lnTo>
                <a:lnTo>
                  <a:pt x="40" y="0"/>
                </a:lnTo>
                <a:close/>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45362" name="Freeform 314">
            <a:extLst>
              <a:ext uri="{FF2B5EF4-FFF2-40B4-BE49-F238E27FC236}">
                <a16:creationId xmlns:a16="http://schemas.microsoft.com/office/drawing/2014/main" id="{1748C257-A153-158F-604F-239DEF6CE186}"/>
              </a:ext>
            </a:extLst>
          </p:cNvPr>
          <p:cNvSpPr>
            <a:spLocks/>
          </p:cNvSpPr>
          <p:nvPr/>
        </p:nvSpPr>
        <p:spPr bwMode="auto">
          <a:xfrm>
            <a:off x="4520804" y="2380016"/>
            <a:ext cx="20240" cy="21431"/>
          </a:xfrm>
          <a:custGeom>
            <a:avLst/>
            <a:gdLst>
              <a:gd name="T0" fmla="*/ 2147483647 w 81"/>
              <a:gd name="T1" fmla="*/ 0 h 80"/>
              <a:gd name="T2" fmla="*/ 2147483647 w 81"/>
              <a:gd name="T3" fmla="*/ 2147483647 h 80"/>
              <a:gd name="T4" fmla="*/ 0 w 81"/>
              <a:gd name="T5" fmla="*/ 2147483647 h 80"/>
              <a:gd name="T6" fmla="*/ 2147483647 w 81"/>
              <a:gd name="T7" fmla="*/ 0 h 80"/>
              <a:gd name="T8" fmla="*/ 0 60000 65536"/>
              <a:gd name="T9" fmla="*/ 0 60000 65536"/>
              <a:gd name="T10" fmla="*/ 0 60000 65536"/>
              <a:gd name="T11" fmla="*/ 0 60000 65536"/>
              <a:gd name="T12" fmla="*/ 0 w 81"/>
              <a:gd name="T13" fmla="*/ 0 h 80"/>
              <a:gd name="T14" fmla="*/ 81 w 81"/>
              <a:gd name="T15" fmla="*/ 80 h 80"/>
            </a:gdLst>
            <a:ahLst/>
            <a:cxnLst>
              <a:cxn ang="T8">
                <a:pos x="T0" y="T1"/>
              </a:cxn>
              <a:cxn ang="T9">
                <a:pos x="T2" y="T3"/>
              </a:cxn>
              <a:cxn ang="T10">
                <a:pos x="T4" y="T5"/>
              </a:cxn>
              <a:cxn ang="T11">
                <a:pos x="T6" y="T7"/>
              </a:cxn>
            </a:cxnLst>
            <a:rect l="T12" t="T13" r="T14" b="T15"/>
            <a:pathLst>
              <a:path w="81" h="80">
                <a:moveTo>
                  <a:pt x="41" y="0"/>
                </a:moveTo>
                <a:lnTo>
                  <a:pt x="81" y="80"/>
                </a:lnTo>
                <a:lnTo>
                  <a:pt x="0" y="80"/>
                </a:lnTo>
                <a:lnTo>
                  <a:pt x="41" y="0"/>
                </a:lnTo>
                <a:close/>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45363" name="Freeform 315">
            <a:extLst>
              <a:ext uri="{FF2B5EF4-FFF2-40B4-BE49-F238E27FC236}">
                <a16:creationId xmlns:a16="http://schemas.microsoft.com/office/drawing/2014/main" id="{AD1EE61A-99C7-C489-C3D2-312F05D982D6}"/>
              </a:ext>
            </a:extLst>
          </p:cNvPr>
          <p:cNvSpPr>
            <a:spLocks/>
          </p:cNvSpPr>
          <p:nvPr/>
        </p:nvSpPr>
        <p:spPr bwMode="auto">
          <a:xfrm>
            <a:off x="4505326" y="2401446"/>
            <a:ext cx="21431" cy="20241"/>
          </a:xfrm>
          <a:custGeom>
            <a:avLst/>
            <a:gdLst>
              <a:gd name="T0" fmla="*/ 2147483647 w 80"/>
              <a:gd name="T1" fmla="*/ 0 h 81"/>
              <a:gd name="T2" fmla="*/ 2147483647 w 80"/>
              <a:gd name="T3" fmla="*/ 2147483647 h 81"/>
              <a:gd name="T4" fmla="*/ 0 w 80"/>
              <a:gd name="T5" fmla="*/ 2147483647 h 81"/>
              <a:gd name="T6" fmla="*/ 2147483647 w 80"/>
              <a:gd name="T7" fmla="*/ 0 h 81"/>
              <a:gd name="T8" fmla="*/ 0 60000 65536"/>
              <a:gd name="T9" fmla="*/ 0 60000 65536"/>
              <a:gd name="T10" fmla="*/ 0 60000 65536"/>
              <a:gd name="T11" fmla="*/ 0 60000 65536"/>
              <a:gd name="T12" fmla="*/ 0 w 80"/>
              <a:gd name="T13" fmla="*/ 0 h 81"/>
              <a:gd name="T14" fmla="*/ 80 w 80"/>
              <a:gd name="T15" fmla="*/ 81 h 81"/>
            </a:gdLst>
            <a:ahLst/>
            <a:cxnLst>
              <a:cxn ang="T8">
                <a:pos x="T0" y="T1"/>
              </a:cxn>
              <a:cxn ang="T9">
                <a:pos x="T2" y="T3"/>
              </a:cxn>
              <a:cxn ang="T10">
                <a:pos x="T4" y="T5"/>
              </a:cxn>
              <a:cxn ang="T11">
                <a:pos x="T6" y="T7"/>
              </a:cxn>
            </a:cxnLst>
            <a:rect l="T12" t="T13" r="T14" b="T15"/>
            <a:pathLst>
              <a:path w="80" h="81">
                <a:moveTo>
                  <a:pt x="40" y="0"/>
                </a:moveTo>
                <a:lnTo>
                  <a:pt x="80" y="81"/>
                </a:lnTo>
                <a:lnTo>
                  <a:pt x="0" y="81"/>
                </a:lnTo>
                <a:lnTo>
                  <a:pt x="40" y="0"/>
                </a:lnTo>
                <a:close/>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45364" name="Freeform 316">
            <a:extLst>
              <a:ext uri="{FF2B5EF4-FFF2-40B4-BE49-F238E27FC236}">
                <a16:creationId xmlns:a16="http://schemas.microsoft.com/office/drawing/2014/main" id="{3B029A20-3FE8-E34E-30D7-4B92085B6023}"/>
              </a:ext>
            </a:extLst>
          </p:cNvPr>
          <p:cNvSpPr>
            <a:spLocks/>
          </p:cNvSpPr>
          <p:nvPr/>
        </p:nvSpPr>
        <p:spPr bwMode="auto">
          <a:xfrm>
            <a:off x="4513660" y="2443119"/>
            <a:ext cx="21431" cy="21431"/>
          </a:xfrm>
          <a:custGeom>
            <a:avLst/>
            <a:gdLst>
              <a:gd name="T0" fmla="*/ 2147483647 w 81"/>
              <a:gd name="T1" fmla="*/ 0 h 81"/>
              <a:gd name="T2" fmla="*/ 2147483647 w 81"/>
              <a:gd name="T3" fmla="*/ 2147483647 h 81"/>
              <a:gd name="T4" fmla="*/ 0 w 81"/>
              <a:gd name="T5" fmla="*/ 2147483647 h 81"/>
              <a:gd name="T6" fmla="*/ 2147483647 w 81"/>
              <a:gd name="T7" fmla="*/ 0 h 81"/>
              <a:gd name="T8" fmla="*/ 0 60000 65536"/>
              <a:gd name="T9" fmla="*/ 0 60000 65536"/>
              <a:gd name="T10" fmla="*/ 0 60000 65536"/>
              <a:gd name="T11" fmla="*/ 0 60000 65536"/>
              <a:gd name="T12" fmla="*/ 0 w 81"/>
              <a:gd name="T13" fmla="*/ 0 h 81"/>
              <a:gd name="T14" fmla="*/ 81 w 81"/>
              <a:gd name="T15" fmla="*/ 81 h 81"/>
            </a:gdLst>
            <a:ahLst/>
            <a:cxnLst>
              <a:cxn ang="T8">
                <a:pos x="T0" y="T1"/>
              </a:cxn>
              <a:cxn ang="T9">
                <a:pos x="T2" y="T3"/>
              </a:cxn>
              <a:cxn ang="T10">
                <a:pos x="T4" y="T5"/>
              </a:cxn>
              <a:cxn ang="T11">
                <a:pos x="T6" y="T7"/>
              </a:cxn>
            </a:cxnLst>
            <a:rect l="T12" t="T13" r="T14" b="T15"/>
            <a:pathLst>
              <a:path w="81" h="81">
                <a:moveTo>
                  <a:pt x="41" y="0"/>
                </a:moveTo>
                <a:lnTo>
                  <a:pt x="81" y="81"/>
                </a:lnTo>
                <a:lnTo>
                  <a:pt x="0" y="81"/>
                </a:lnTo>
                <a:lnTo>
                  <a:pt x="41" y="0"/>
                </a:lnTo>
                <a:close/>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45365" name="Freeform 317">
            <a:extLst>
              <a:ext uri="{FF2B5EF4-FFF2-40B4-BE49-F238E27FC236}">
                <a16:creationId xmlns:a16="http://schemas.microsoft.com/office/drawing/2014/main" id="{77FB7037-E0AF-BDFC-A47F-3D48C2C9D0E1}"/>
              </a:ext>
            </a:extLst>
          </p:cNvPr>
          <p:cNvSpPr>
            <a:spLocks/>
          </p:cNvSpPr>
          <p:nvPr/>
        </p:nvSpPr>
        <p:spPr bwMode="auto">
          <a:xfrm>
            <a:off x="4467225" y="2670528"/>
            <a:ext cx="20241" cy="20241"/>
          </a:xfrm>
          <a:custGeom>
            <a:avLst/>
            <a:gdLst>
              <a:gd name="T0" fmla="*/ 2147483647 w 80"/>
              <a:gd name="T1" fmla="*/ 0 h 81"/>
              <a:gd name="T2" fmla="*/ 2147483647 w 80"/>
              <a:gd name="T3" fmla="*/ 2147483647 h 81"/>
              <a:gd name="T4" fmla="*/ 0 w 80"/>
              <a:gd name="T5" fmla="*/ 2147483647 h 81"/>
              <a:gd name="T6" fmla="*/ 2147483647 w 80"/>
              <a:gd name="T7" fmla="*/ 0 h 81"/>
              <a:gd name="T8" fmla="*/ 0 60000 65536"/>
              <a:gd name="T9" fmla="*/ 0 60000 65536"/>
              <a:gd name="T10" fmla="*/ 0 60000 65536"/>
              <a:gd name="T11" fmla="*/ 0 60000 65536"/>
              <a:gd name="T12" fmla="*/ 0 w 80"/>
              <a:gd name="T13" fmla="*/ 0 h 81"/>
              <a:gd name="T14" fmla="*/ 80 w 80"/>
              <a:gd name="T15" fmla="*/ 81 h 81"/>
            </a:gdLst>
            <a:ahLst/>
            <a:cxnLst>
              <a:cxn ang="T8">
                <a:pos x="T0" y="T1"/>
              </a:cxn>
              <a:cxn ang="T9">
                <a:pos x="T2" y="T3"/>
              </a:cxn>
              <a:cxn ang="T10">
                <a:pos x="T4" y="T5"/>
              </a:cxn>
              <a:cxn ang="T11">
                <a:pos x="T6" y="T7"/>
              </a:cxn>
            </a:cxnLst>
            <a:rect l="T12" t="T13" r="T14" b="T15"/>
            <a:pathLst>
              <a:path w="80" h="81">
                <a:moveTo>
                  <a:pt x="40" y="0"/>
                </a:moveTo>
                <a:lnTo>
                  <a:pt x="80" y="81"/>
                </a:lnTo>
                <a:lnTo>
                  <a:pt x="0" y="81"/>
                </a:lnTo>
                <a:lnTo>
                  <a:pt x="40" y="0"/>
                </a:lnTo>
                <a:close/>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45366" name="Freeform 318">
            <a:extLst>
              <a:ext uri="{FF2B5EF4-FFF2-40B4-BE49-F238E27FC236}">
                <a16:creationId xmlns:a16="http://schemas.microsoft.com/office/drawing/2014/main" id="{32B2A5EB-F005-34CF-EF55-6D00F210D714}"/>
              </a:ext>
            </a:extLst>
          </p:cNvPr>
          <p:cNvSpPr>
            <a:spLocks/>
          </p:cNvSpPr>
          <p:nvPr/>
        </p:nvSpPr>
        <p:spPr bwMode="auto">
          <a:xfrm>
            <a:off x="4505326" y="2746728"/>
            <a:ext cx="21431" cy="20241"/>
          </a:xfrm>
          <a:custGeom>
            <a:avLst/>
            <a:gdLst>
              <a:gd name="T0" fmla="*/ 2147483647 w 80"/>
              <a:gd name="T1" fmla="*/ 0 h 81"/>
              <a:gd name="T2" fmla="*/ 2147483647 w 80"/>
              <a:gd name="T3" fmla="*/ 2147483647 h 81"/>
              <a:gd name="T4" fmla="*/ 0 w 80"/>
              <a:gd name="T5" fmla="*/ 2147483647 h 81"/>
              <a:gd name="T6" fmla="*/ 2147483647 w 80"/>
              <a:gd name="T7" fmla="*/ 0 h 81"/>
              <a:gd name="T8" fmla="*/ 0 60000 65536"/>
              <a:gd name="T9" fmla="*/ 0 60000 65536"/>
              <a:gd name="T10" fmla="*/ 0 60000 65536"/>
              <a:gd name="T11" fmla="*/ 0 60000 65536"/>
              <a:gd name="T12" fmla="*/ 0 w 80"/>
              <a:gd name="T13" fmla="*/ 0 h 81"/>
              <a:gd name="T14" fmla="*/ 80 w 80"/>
              <a:gd name="T15" fmla="*/ 81 h 81"/>
            </a:gdLst>
            <a:ahLst/>
            <a:cxnLst>
              <a:cxn ang="T8">
                <a:pos x="T0" y="T1"/>
              </a:cxn>
              <a:cxn ang="T9">
                <a:pos x="T2" y="T3"/>
              </a:cxn>
              <a:cxn ang="T10">
                <a:pos x="T4" y="T5"/>
              </a:cxn>
              <a:cxn ang="T11">
                <a:pos x="T6" y="T7"/>
              </a:cxn>
            </a:cxnLst>
            <a:rect l="T12" t="T13" r="T14" b="T15"/>
            <a:pathLst>
              <a:path w="80" h="81">
                <a:moveTo>
                  <a:pt x="40" y="0"/>
                </a:moveTo>
                <a:lnTo>
                  <a:pt x="80" y="81"/>
                </a:lnTo>
                <a:lnTo>
                  <a:pt x="0" y="81"/>
                </a:lnTo>
                <a:lnTo>
                  <a:pt x="40" y="0"/>
                </a:lnTo>
                <a:close/>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45367" name="Freeform 319">
            <a:extLst>
              <a:ext uri="{FF2B5EF4-FFF2-40B4-BE49-F238E27FC236}">
                <a16:creationId xmlns:a16="http://schemas.microsoft.com/office/drawing/2014/main" id="{6802568C-D28F-03B3-2C1E-E793DC12242A}"/>
              </a:ext>
            </a:extLst>
          </p:cNvPr>
          <p:cNvSpPr>
            <a:spLocks/>
          </p:cNvSpPr>
          <p:nvPr/>
        </p:nvSpPr>
        <p:spPr bwMode="auto">
          <a:xfrm>
            <a:off x="4489848" y="2884841"/>
            <a:ext cx="21431" cy="21431"/>
          </a:xfrm>
          <a:custGeom>
            <a:avLst/>
            <a:gdLst>
              <a:gd name="T0" fmla="*/ 2147483647 w 81"/>
              <a:gd name="T1" fmla="*/ 0 h 81"/>
              <a:gd name="T2" fmla="*/ 2147483647 w 81"/>
              <a:gd name="T3" fmla="*/ 2147483647 h 81"/>
              <a:gd name="T4" fmla="*/ 0 w 81"/>
              <a:gd name="T5" fmla="*/ 2147483647 h 81"/>
              <a:gd name="T6" fmla="*/ 2147483647 w 81"/>
              <a:gd name="T7" fmla="*/ 0 h 81"/>
              <a:gd name="T8" fmla="*/ 0 60000 65536"/>
              <a:gd name="T9" fmla="*/ 0 60000 65536"/>
              <a:gd name="T10" fmla="*/ 0 60000 65536"/>
              <a:gd name="T11" fmla="*/ 0 60000 65536"/>
              <a:gd name="T12" fmla="*/ 0 w 81"/>
              <a:gd name="T13" fmla="*/ 0 h 81"/>
              <a:gd name="T14" fmla="*/ 81 w 81"/>
              <a:gd name="T15" fmla="*/ 81 h 81"/>
            </a:gdLst>
            <a:ahLst/>
            <a:cxnLst>
              <a:cxn ang="T8">
                <a:pos x="T0" y="T1"/>
              </a:cxn>
              <a:cxn ang="T9">
                <a:pos x="T2" y="T3"/>
              </a:cxn>
              <a:cxn ang="T10">
                <a:pos x="T4" y="T5"/>
              </a:cxn>
              <a:cxn ang="T11">
                <a:pos x="T6" y="T7"/>
              </a:cxn>
            </a:cxnLst>
            <a:rect l="T12" t="T13" r="T14" b="T15"/>
            <a:pathLst>
              <a:path w="81" h="81">
                <a:moveTo>
                  <a:pt x="40" y="0"/>
                </a:moveTo>
                <a:lnTo>
                  <a:pt x="81" y="81"/>
                </a:lnTo>
                <a:lnTo>
                  <a:pt x="0" y="81"/>
                </a:lnTo>
                <a:lnTo>
                  <a:pt x="40" y="0"/>
                </a:lnTo>
                <a:close/>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45368" name="Freeform 320">
            <a:extLst>
              <a:ext uri="{FF2B5EF4-FFF2-40B4-BE49-F238E27FC236}">
                <a16:creationId xmlns:a16="http://schemas.microsoft.com/office/drawing/2014/main" id="{505E504D-88FE-0989-464E-77959E8CF8EC}"/>
              </a:ext>
            </a:extLst>
          </p:cNvPr>
          <p:cNvSpPr>
            <a:spLocks/>
          </p:cNvSpPr>
          <p:nvPr/>
        </p:nvSpPr>
        <p:spPr bwMode="auto">
          <a:xfrm>
            <a:off x="4496992" y="2771732"/>
            <a:ext cx="20240" cy="20240"/>
          </a:xfrm>
          <a:custGeom>
            <a:avLst/>
            <a:gdLst>
              <a:gd name="T0" fmla="*/ 2147483647 w 81"/>
              <a:gd name="T1" fmla="*/ 0 h 80"/>
              <a:gd name="T2" fmla="*/ 2147483647 w 81"/>
              <a:gd name="T3" fmla="*/ 2147483647 h 80"/>
              <a:gd name="T4" fmla="*/ 0 w 81"/>
              <a:gd name="T5" fmla="*/ 2147483647 h 80"/>
              <a:gd name="T6" fmla="*/ 2147483647 w 81"/>
              <a:gd name="T7" fmla="*/ 0 h 80"/>
              <a:gd name="T8" fmla="*/ 0 60000 65536"/>
              <a:gd name="T9" fmla="*/ 0 60000 65536"/>
              <a:gd name="T10" fmla="*/ 0 60000 65536"/>
              <a:gd name="T11" fmla="*/ 0 60000 65536"/>
              <a:gd name="T12" fmla="*/ 0 w 81"/>
              <a:gd name="T13" fmla="*/ 0 h 80"/>
              <a:gd name="T14" fmla="*/ 81 w 81"/>
              <a:gd name="T15" fmla="*/ 80 h 80"/>
            </a:gdLst>
            <a:ahLst/>
            <a:cxnLst>
              <a:cxn ang="T8">
                <a:pos x="T0" y="T1"/>
              </a:cxn>
              <a:cxn ang="T9">
                <a:pos x="T2" y="T3"/>
              </a:cxn>
              <a:cxn ang="T10">
                <a:pos x="T4" y="T5"/>
              </a:cxn>
              <a:cxn ang="T11">
                <a:pos x="T6" y="T7"/>
              </a:cxn>
            </a:cxnLst>
            <a:rect l="T12" t="T13" r="T14" b="T15"/>
            <a:pathLst>
              <a:path w="81" h="80">
                <a:moveTo>
                  <a:pt x="40" y="0"/>
                </a:moveTo>
                <a:lnTo>
                  <a:pt x="81" y="80"/>
                </a:lnTo>
                <a:lnTo>
                  <a:pt x="0" y="80"/>
                </a:lnTo>
                <a:lnTo>
                  <a:pt x="40" y="0"/>
                </a:lnTo>
                <a:close/>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45369" name="Freeform 321">
            <a:extLst>
              <a:ext uri="{FF2B5EF4-FFF2-40B4-BE49-F238E27FC236}">
                <a16:creationId xmlns:a16="http://schemas.microsoft.com/office/drawing/2014/main" id="{4E5392F7-1C43-F702-ABB5-1B30C4B97E8D}"/>
              </a:ext>
            </a:extLst>
          </p:cNvPr>
          <p:cNvSpPr>
            <a:spLocks/>
          </p:cNvSpPr>
          <p:nvPr/>
        </p:nvSpPr>
        <p:spPr bwMode="auto">
          <a:xfrm>
            <a:off x="4489848" y="2818165"/>
            <a:ext cx="21431" cy="20241"/>
          </a:xfrm>
          <a:custGeom>
            <a:avLst/>
            <a:gdLst>
              <a:gd name="T0" fmla="*/ 2147483647 w 81"/>
              <a:gd name="T1" fmla="*/ 0 h 81"/>
              <a:gd name="T2" fmla="*/ 2147483647 w 81"/>
              <a:gd name="T3" fmla="*/ 2147483647 h 81"/>
              <a:gd name="T4" fmla="*/ 0 w 81"/>
              <a:gd name="T5" fmla="*/ 2147483647 h 81"/>
              <a:gd name="T6" fmla="*/ 2147483647 w 81"/>
              <a:gd name="T7" fmla="*/ 0 h 81"/>
              <a:gd name="T8" fmla="*/ 0 60000 65536"/>
              <a:gd name="T9" fmla="*/ 0 60000 65536"/>
              <a:gd name="T10" fmla="*/ 0 60000 65536"/>
              <a:gd name="T11" fmla="*/ 0 60000 65536"/>
              <a:gd name="T12" fmla="*/ 0 w 81"/>
              <a:gd name="T13" fmla="*/ 0 h 81"/>
              <a:gd name="T14" fmla="*/ 81 w 81"/>
              <a:gd name="T15" fmla="*/ 81 h 81"/>
            </a:gdLst>
            <a:ahLst/>
            <a:cxnLst>
              <a:cxn ang="T8">
                <a:pos x="T0" y="T1"/>
              </a:cxn>
              <a:cxn ang="T9">
                <a:pos x="T2" y="T3"/>
              </a:cxn>
              <a:cxn ang="T10">
                <a:pos x="T4" y="T5"/>
              </a:cxn>
              <a:cxn ang="T11">
                <a:pos x="T6" y="T7"/>
              </a:cxn>
            </a:cxnLst>
            <a:rect l="T12" t="T13" r="T14" b="T15"/>
            <a:pathLst>
              <a:path w="81" h="81">
                <a:moveTo>
                  <a:pt x="40" y="0"/>
                </a:moveTo>
                <a:lnTo>
                  <a:pt x="81" y="81"/>
                </a:lnTo>
                <a:lnTo>
                  <a:pt x="0" y="81"/>
                </a:lnTo>
                <a:lnTo>
                  <a:pt x="40" y="0"/>
                </a:lnTo>
                <a:close/>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45370" name="Freeform 322">
            <a:extLst>
              <a:ext uri="{FF2B5EF4-FFF2-40B4-BE49-F238E27FC236}">
                <a16:creationId xmlns:a16="http://schemas.microsoft.com/office/drawing/2014/main" id="{968672D7-924D-FB3A-DDA2-8A382A0CFB4D}"/>
              </a:ext>
            </a:extLst>
          </p:cNvPr>
          <p:cNvSpPr>
            <a:spLocks/>
          </p:cNvSpPr>
          <p:nvPr/>
        </p:nvSpPr>
        <p:spPr bwMode="auto">
          <a:xfrm>
            <a:off x="4471988" y="2851503"/>
            <a:ext cx="22622" cy="21431"/>
          </a:xfrm>
          <a:custGeom>
            <a:avLst/>
            <a:gdLst>
              <a:gd name="T0" fmla="*/ 2147483647 w 81"/>
              <a:gd name="T1" fmla="*/ 0 h 80"/>
              <a:gd name="T2" fmla="*/ 2147483647 w 81"/>
              <a:gd name="T3" fmla="*/ 2147483647 h 80"/>
              <a:gd name="T4" fmla="*/ 0 w 81"/>
              <a:gd name="T5" fmla="*/ 2147483647 h 80"/>
              <a:gd name="T6" fmla="*/ 2147483647 w 81"/>
              <a:gd name="T7" fmla="*/ 0 h 80"/>
              <a:gd name="T8" fmla="*/ 0 60000 65536"/>
              <a:gd name="T9" fmla="*/ 0 60000 65536"/>
              <a:gd name="T10" fmla="*/ 0 60000 65536"/>
              <a:gd name="T11" fmla="*/ 0 60000 65536"/>
              <a:gd name="T12" fmla="*/ 0 w 81"/>
              <a:gd name="T13" fmla="*/ 0 h 80"/>
              <a:gd name="T14" fmla="*/ 81 w 81"/>
              <a:gd name="T15" fmla="*/ 80 h 80"/>
            </a:gdLst>
            <a:ahLst/>
            <a:cxnLst>
              <a:cxn ang="T8">
                <a:pos x="T0" y="T1"/>
              </a:cxn>
              <a:cxn ang="T9">
                <a:pos x="T2" y="T3"/>
              </a:cxn>
              <a:cxn ang="T10">
                <a:pos x="T4" y="T5"/>
              </a:cxn>
              <a:cxn ang="T11">
                <a:pos x="T6" y="T7"/>
              </a:cxn>
            </a:cxnLst>
            <a:rect l="T12" t="T13" r="T14" b="T15"/>
            <a:pathLst>
              <a:path w="81" h="80">
                <a:moveTo>
                  <a:pt x="40" y="0"/>
                </a:moveTo>
                <a:lnTo>
                  <a:pt x="81" y="80"/>
                </a:lnTo>
                <a:lnTo>
                  <a:pt x="0" y="80"/>
                </a:lnTo>
                <a:lnTo>
                  <a:pt x="40" y="0"/>
                </a:lnTo>
                <a:close/>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45371" name="Freeform 323">
            <a:extLst>
              <a:ext uri="{FF2B5EF4-FFF2-40B4-BE49-F238E27FC236}">
                <a16:creationId xmlns:a16="http://schemas.microsoft.com/office/drawing/2014/main" id="{8F24A2D2-C94A-3F78-8CF6-ADB868BE5DFD}"/>
              </a:ext>
            </a:extLst>
          </p:cNvPr>
          <p:cNvSpPr>
            <a:spLocks/>
          </p:cNvSpPr>
          <p:nvPr/>
        </p:nvSpPr>
        <p:spPr bwMode="auto">
          <a:xfrm>
            <a:off x="4461273" y="2900319"/>
            <a:ext cx="21431" cy="20240"/>
          </a:xfrm>
          <a:custGeom>
            <a:avLst/>
            <a:gdLst>
              <a:gd name="T0" fmla="*/ 2147483647 w 80"/>
              <a:gd name="T1" fmla="*/ 0 h 81"/>
              <a:gd name="T2" fmla="*/ 2147483647 w 80"/>
              <a:gd name="T3" fmla="*/ 2147483647 h 81"/>
              <a:gd name="T4" fmla="*/ 0 w 80"/>
              <a:gd name="T5" fmla="*/ 2147483647 h 81"/>
              <a:gd name="T6" fmla="*/ 2147483647 w 80"/>
              <a:gd name="T7" fmla="*/ 0 h 81"/>
              <a:gd name="T8" fmla="*/ 0 60000 65536"/>
              <a:gd name="T9" fmla="*/ 0 60000 65536"/>
              <a:gd name="T10" fmla="*/ 0 60000 65536"/>
              <a:gd name="T11" fmla="*/ 0 60000 65536"/>
              <a:gd name="T12" fmla="*/ 0 w 80"/>
              <a:gd name="T13" fmla="*/ 0 h 81"/>
              <a:gd name="T14" fmla="*/ 80 w 80"/>
              <a:gd name="T15" fmla="*/ 81 h 81"/>
            </a:gdLst>
            <a:ahLst/>
            <a:cxnLst>
              <a:cxn ang="T8">
                <a:pos x="T0" y="T1"/>
              </a:cxn>
              <a:cxn ang="T9">
                <a:pos x="T2" y="T3"/>
              </a:cxn>
              <a:cxn ang="T10">
                <a:pos x="T4" y="T5"/>
              </a:cxn>
              <a:cxn ang="T11">
                <a:pos x="T6" y="T7"/>
              </a:cxn>
            </a:cxnLst>
            <a:rect l="T12" t="T13" r="T14" b="T15"/>
            <a:pathLst>
              <a:path w="80" h="81">
                <a:moveTo>
                  <a:pt x="40" y="0"/>
                </a:moveTo>
                <a:lnTo>
                  <a:pt x="80" y="81"/>
                </a:lnTo>
                <a:lnTo>
                  <a:pt x="0" y="81"/>
                </a:lnTo>
                <a:lnTo>
                  <a:pt x="40" y="0"/>
                </a:lnTo>
                <a:close/>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45372" name="Freeform 324">
            <a:extLst>
              <a:ext uri="{FF2B5EF4-FFF2-40B4-BE49-F238E27FC236}">
                <a16:creationId xmlns:a16="http://schemas.microsoft.com/office/drawing/2014/main" id="{CA2E55FF-8CED-92A3-4BCA-D4CDF60838F6}"/>
              </a:ext>
            </a:extLst>
          </p:cNvPr>
          <p:cNvSpPr>
            <a:spLocks/>
          </p:cNvSpPr>
          <p:nvPr/>
        </p:nvSpPr>
        <p:spPr bwMode="auto">
          <a:xfrm>
            <a:off x="4487467" y="2751490"/>
            <a:ext cx="21431" cy="20241"/>
          </a:xfrm>
          <a:custGeom>
            <a:avLst/>
            <a:gdLst>
              <a:gd name="T0" fmla="*/ 2147483647 w 80"/>
              <a:gd name="T1" fmla="*/ 0 h 81"/>
              <a:gd name="T2" fmla="*/ 2147483647 w 80"/>
              <a:gd name="T3" fmla="*/ 2147483647 h 81"/>
              <a:gd name="T4" fmla="*/ 0 w 80"/>
              <a:gd name="T5" fmla="*/ 2147483647 h 81"/>
              <a:gd name="T6" fmla="*/ 2147483647 w 80"/>
              <a:gd name="T7" fmla="*/ 0 h 81"/>
              <a:gd name="T8" fmla="*/ 0 60000 65536"/>
              <a:gd name="T9" fmla="*/ 0 60000 65536"/>
              <a:gd name="T10" fmla="*/ 0 60000 65536"/>
              <a:gd name="T11" fmla="*/ 0 60000 65536"/>
              <a:gd name="T12" fmla="*/ 0 w 80"/>
              <a:gd name="T13" fmla="*/ 0 h 81"/>
              <a:gd name="T14" fmla="*/ 80 w 80"/>
              <a:gd name="T15" fmla="*/ 81 h 81"/>
            </a:gdLst>
            <a:ahLst/>
            <a:cxnLst>
              <a:cxn ang="T8">
                <a:pos x="T0" y="T1"/>
              </a:cxn>
              <a:cxn ang="T9">
                <a:pos x="T2" y="T3"/>
              </a:cxn>
              <a:cxn ang="T10">
                <a:pos x="T4" y="T5"/>
              </a:cxn>
              <a:cxn ang="T11">
                <a:pos x="T6" y="T7"/>
              </a:cxn>
            </a:cxnLst>
            <a:rect l="T12" t="T13" r="T14" b="T15"/>
            <a:pathLst>
              <a:path w="80" h="81">
                <a:moveTo>
                  <a:pt x="40" y="0"/>
                </a:moveTo>
                <a:lnTo>
                  <a:pt x="80" y="81"/>
                </a:lnTo>
                <a:lnTo>
                  <a:pt x="0" y="81"/>
                </a:lnTo>
                <a:lnTo>
                  <a:pt x="40" y="0"/>
                </a:lnTo>
                <a:close/>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45373" name="Freeform 325">
            <a:extLst>
              <a:ext uri="{FF2B5EF4-FFF2-40B4-BE49-F238E27FC236}">
                <a16:creationId xmlns:a16="http://schemas.microsoft.com/office/drawing/2014/main" id="{7A7E46C5-7F9C-C685-CA0A-C6EAF9B2C6AE}"/>
              </a:ext>
            </a:extLst>
          </p:cNvPr>
          <p:cNvSpPr>
            <a:spLocks/>
          </p:cNvSpPr>
          <p:nvPr/>
        </p:nvSpPr>
        <p:spPr bwMode="auto">
          <a:xfrm>
            <a:off x="4467225" y="2725297"/>
            <a:ext cx="20241" cy="21431"/>
          </a:xfrm>
          <a:custGeom>
            <a:avLst/>
            <a:gdLst>
              <a:gd name="T0" fmla="*/ 2147483647 w 80"/>
              <a:gd name="T1" fmla="*/ 0 h 81"/>
              <a:gd name="T2" fmla="*/ 2147483647 w 80"/>
              <a:gd name="T3" fmla="*/ 2147483647 h 81"/>
              <a:gd name="T4" fmla="*/ 0 w 80"/>
              <a:gd name="T5" fmla="*/ 2147483647 h 81"/>
              <a:gd name="T6" fmla="*/ 2147483647 w 80"/>
              <a:gd name="T7" fmla="*/ 0 h 81"/>
              <a:gd name="T8" fmla="*/ 0 60000 65536"/>
              <a:gd name="T9" fmla="*/ 0 60000 65536"/>
              <a:gd name="T10" fmla="*/ 0 60000 65536"/>
              <a:gd name="T11" fmla="*/ 0 60000 65536"/>
              <a:gd name="T12" fmla="*/ 0 w 80"/>
              <a:gd name="T13" fmla="*/ 0 h 81"/>
              <a:gd name="T14" fmla="*/ 80 w 80"/>
              <a:gd name="T15" fmla="*/ 81 h 81"/>
            </a:gdLst>
            <a:ahLst/>
            <a:cxnLst>
              <a:cxn ang="T8">
                <a:pos x="T0" y="T1"/>
              </a:cxn>
              <a:cxn ang="T9">
                <a:pos x="T2" y="T3"/>
              </a:cxn>
              <a:cxn ang="T10">
                <a:pos x="T4" y="T5"/>
              </a:cxn>
              <a:cxn ang="T11">
                <a:pos x="T6" y="T7"/>
              </a:cxn>
            </a:cxnLst>
            <a:rect l="T12" t="T13" r="T14" b="T15"/>
            <a:pathLst>
              <a:path w="80" h="81">
                <a:moveTo>
                  <a:pt x="40" y="0"/>
                </a:moveTo>
                <a:lnTo>
                  <a:pt x="80" y="81"/>
                </a:lnTo>
                <a:lnTo>
                  <a:pt x="0" y="81"/>
                </a:lnTo>
                <a:lnTo>
                  <a:pt x="40" y="0"/>
                </a:lnTo>
                <a:close/>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45374" name="Freeform 326">
            <a:extLst>
              <a:ext uri="{FF2B5EF4-FFF2-40B4-BE49-F238E27FC236}">
                <a16:creationId xmlns:a16="http://schemas.microsoft.com/office/drawing/2014/main" id="{46F94892-8222-D5EA-DC39-8CB61BD7900B}"/>
              </a:ext>
            </a:extLst>
          </p:cNvPr>
          <p:cNvSpPr>
            <a:spLocks/>
          </p:cNvSpPr>
          <p:nvPr/>
        </p:nvSpPr>
        <p:spPr bwMode="auto">
          <a:xfrm>
            <a:off x="4487467" y="2840788"/>
            <a:ext cx="21431" cy="21431"/>
          </a:xfrm>
          <a:custGeom>
            <a:avLst/>
            <a:gdLst>
              <a:gd name="T0" fmla="*/ 2147483647 w 80"/>
              <a:gd name="T1" fmla="*/ 0 h 80"/>
              <a:gd name="T2" fmla="*/ 2147483647 w 80"/>
              <a:gd name="T3" fmla="*/ 2147483647 h 80"/>
              <a:gd name="T4" fmla="*/ 0 w 80"/>
              <a:gd name="T5" fmla="*/ 2147483647 h 80"/>
              <a:gd name="T6" fmla="*/ 2147483647 w 80"/>
              <a:gd name="T7" fmla="*/ 0 h 80"/>
              <a:gd name="T8" fmla="*/ 0 60000 65536"/>
              <a:gd name="T9" fmla="*/ 0 60000 65536"/>
              <a:gd name="T10" fmla="*/ 0 60000 65536"/>
              <a:gd name="T11" fmla="*/ 0 60000 65536"/>
              <a:gd name="T12" fmla="*/ 0 w 80"/>
              <a:gd name="T13" fmla="*/ 0 h 80"/>
              <a:gd name="T14" fmla="*/ 80 w 80"/>
              <a:gd name="T15" fmla="*/ 80 h 80"/>
            </a:gdLst>
            <a:ahLst/>
            <a:cxnLst>
              <a:cxn ang="T8">
                <a:pos x="T0" y="T1"/>
              </a:cxn>
              <a:cxn ang="T9">
                <a:pos x="T2" y="T3"/>
              </a:cxn>
              <a:cxn ang="T10">
                <a:pos x="T4" y="T5"/>
              </a:cxn>
              <a:cxn ang="T11">
                <a:pos x="T6" y="T7"/>
              </a:cxn>
            </a:cxnLst>
            <a:rect l="T12" t="T13" r="T14" b="T15"/>
            <a:pathLst>
              <a:path w="80" h="80">
                <a:moveTo>
                  <a:pt x="40" y="0"/>
                </a:moveTo>
                <a:lnTo>
                  <a:pt x="80" y="80"/>
                </a:lnTo>
                <a:lnTo>
                  <a:pt x="0" y="80"/>
                </a:lnTo>
                <a:lnTo>
                  <a:pt x="40" y="0"/>
                </a:lnTo>
                <a:close/>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45375" name="Freeform 327">
            <a:extLst>
              <a:ext uri="{FF2B5EF4-FFF2-40B4-BE49-F238E27FC236}">
                <a16:creationId xmlns:a16="http://schemas.microsoft.com/office/drawing/2014/main" id="{6E3A4701-6B38-869E-2AC4-987A79D21155}"/>
              </a:ext>
            </a:extLst>
          </p:cNvPr>
          <p:cNvSpPr>
            <a:spLocks/>
          </p:cNvSpPr>
          <p:nvPr/>
        </p:nvSpPr>
        <p:spPr bwMode="auto">
          <a:xfrm>
            <a:off x="4471988" y="2756253"/>
            <a:ext cx="22622" cy="21431"/>
          </a:xfrm>
          <a:custGeom>
            <a:avLst/>
            <a:gdLst>
              <a:gd name="T0" fmla="*/ 2147483647 w 81"/>
              <a:gd name="T1" fmla="*/ 0 h 81"/>
              <a:gd name="T2" fmla="*/ 2147483647 w 81"/>
              <a:gd name="T3" fmla="*/ 2147483647 h 81"/>
              <a:gd name="T4" fmla="*/ 0 w 81"/>
              <a:gd name="T5" fmla="*/ 2147483647 h 81"/>
              <a:gd name="T6" fmla="*/ 2147483647 w 81"/>
              <a:gd name="T7" fmla="*/ 0 h 81"/>
              <a:gd name="T8" fmla="*/ 0 60000 65536"/>
              <a:gd name="T9" fmla="*/ 0 60000 65536"/>
              <a:gd name="T10" fmla="*/ 0 60000 65536"/>
              <a:gd name="T11" fmla="*/ 0 60000 65536"/>
              <a:gd name="T12" fmla="*/ 0 w 81"/>
              <a:gd name="T13" fmla="*/ 0 h 81"/>
              <a:gd name="T14" fmla="*/ 81 w 81"/>
              <a:gd name="T15" fmla="*/ 81 h 81"/>
            </a:gdLst>
            <a:ahLst/>
            <a:cxnLst>
              <a:cxn ang="T8">
                <a:pos x="T0" y="T1"/>
              </a:cxn>
              <a:cxn ang="T9">
                <a:pos x="T2" y="T3"/>
              </a:cxn>
              <a:cxn ang="T10">
                <a:pos x="T4" y="T5"/>
              </a:cxn>
              <a:cxn ang="T11">
                <a:pos x="T6" y="T7"/>
              </a:cxn>
            </a:cxnLst>
            <a:rect l="T12" t="T13" r="T14" b="T15"/>
            <a:pathLst>
              <a:path w="81" h="81">
                <a:moveTo>
                  <a:pt x="40" y="0"/>
                </a:moveTo>
                <a:lnTo>
                  <a:pt x="81" y="81"/>
                </a:lnTo>
                <a:lnTo>
                  <a:pt x="0" y="81"/>
                </a:lnTo>
                <a:lnTo>
                  <a:pt x="40" y="0"/>
                </a:lnTo>
                <a:close/>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45376" name="Freeform 328">
            <a:extLst>
              <a:ext uri="{FF2B5EF4-FFF2-40B4-BE49-F238E27FC236}">
                <a16:creationId xmlns:a16="http://schemas.microsoft.com/office/drawing/2014/main" id="{A0617C04-6E79-7ECC-FD1F-0E9988CCC69B}"/>
              </a:ext>
            </a:extLst>
          </p:cNvPr>
          <p:cNvSpPr>
            <a:spLocks/>
          </p:cNvSpPr>
          <p:nvPr/>
        </p:nvSpPr>
        <p:spPr bwMode="auto">
          <a:xfrm>
            <a:off x="4369594" y="2525271"/>
            <a:ext cx="21431" cy="20241"/>
          </a:xfrm>
          <a:custGeom>
            <a:avLst/>
            <a:gdLst>
              <a:gd name="T0" fmla="*/ 2147483647 w 81"/>
              <a:gd name="T1" fmla="*/ 0 h 81"/>
              <a:gd name="T2" fmla="*/ 2147483647 w 81"/>
              <a:gd name="T3" fmla="*/ 2147483647 h 81"/>
              <a:gd name="T4" fmla="*/ 0 w 81"/>
              <a:gd name="T5" fmla="*/ 2147483647 h 81"/>
              <a:gd name="T6" fmla="*/ 2147483647 w 81"/>
              <a:gd name="T7" fmla="*/ 0 h 81"/>
              <a:gd name="T8" fmla="*/ 0 60000 65536"/>
              <a:gd name="T9" fmla="*/ 0 60000 65536"/>
              <a:gd name="T10" fmla="*/ 0 60000 65536"/>
              <a:gd name="T11" fmla="*/ 0 60000 65536"/>
              <a:gd name="T12" fmla="*/ 0 w 81"/>
              <a:gd name="T13" fmla="*/ 0 h 81"/>
              <a:gd name="T14" fmla="*/ 81 w 81"/>
              <a:gd name="T15" fmla="*/ 81 h 81"/>
            </a:gdLst>
            <a:ahLst/>
            <a:cxnLst>
              <a:cxn ang="T8">
                <a:pos x="T0" y="T1"/>
              </a:cxn>
              <a:cxn ang="T9">
                <a:pos x="T2" y="T3"/>
              </a:cxn>
              <a:cxn ang="T10">
                <a:pos x="T4" y="T5"/>
              </a:cxn>
              <a:cxn ang="T11">
                <a:pos x="T6" y="T7"/>
              </a:cxn>
            </a:cxnLst>
            <a:rect l="T12" t="T13" r="T14" b="T15"/>
            <a:pathLst>
              <a:path w="81" h="81">
                <a:moveTo>
                  <a:pt x="41" y="0"/>
                </a:moveTo>
                <a:lnTo>
                  <a:pt x="81" y="81"/>
                </a:lnTo>
                <a:lnTo>
                  <a:pt x="0" y="81"/>
                </a:lnTo>
                <a:lnTo>
                  <a:pt x="41" y="0"/>
                </a:lnTo>
                <a:close/>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45377" name="Freeform 329">
            <a:extLst>
              <a:ext uri="{FF2B5EF4-FFF2-40B4-BE49-F238E27FC236}">
                <a16:creationId xmlns:a16="http://schemas.microsoft.com/office/drawing/2014/main" id="{22AA1641-6626-E810-58A2-D14053020284}"/>
              </a:ext>
            </a:extLst>
          </p:cNvPr>
          <p:cNvSpPr>
            <a:spLocks/>
          </p:cNvSpPr>
          <p:nvPr/>
        </p:nvSpPr>
        <p:spPr bwMode="auto">
          <a:xfrm>
            <a:off x="4393406" y="2516938"/>
            <a:ext cx="20241" cy="21431"/>
          </a:xfrm>
          <a:custGeom>
            <a:avLst/>
            <a:gdLst>
              <a:gd name="T0" fmla="*/ 2147483647 w 80"/>
              <a:gd name="T1" fmla="*/ 0 h 81"/>
              <a:gd name="T2" fmla="*/ 2147483647 w 80"/>
              <a:gd name="T3" fmla="*/ 2147483647 h 81"/>
              <a:gd name="T4" fmla="*/ 0 w 80"/>
              <a:gd name="T5" fmla="*/ 2147483647 h 81"/>
              <a:gd name="T6" fmla="*/ 2147483647 w 80"/>
              <a:gd name="T7" fmla="*/ 0 h 81"/>
              <a:gd name="T8" fmla="*/ 0 60000 65536"/>
              <a:gd name="T9" fmla="*/ 0 60000 65536"/>
              <a:gd name="T10" fmla="*/ 0 60000 65536"/>
              <a:gd name="T11" fmla="*/ 0 60000 65536"/>
              <a:gd name="T12" fmla="*/ 0 w 80"/>
              <a:gd name="T13" fmla="*/ 0 h 81"/>
              <a:gd name="T14" fmla="*/ 80 w 80"/>
              <a:gd name="T15" fmla="*/ 81 h 81"/>
            </a:gdLst>
            <a:ahLst/>
            <a:cxnLst>
              <a:cxn ang="T8">
                <a:pos x="T0" y="T1"/>
              </a:cxn>
              <a:cxn ang="T9">
                <a:pos x="T2" y="T3"/>
              </a:cxn>
              <a:cxn ang="T10">
                <a:pos x="T4" y="T5"/>
              </a:cxn>
              <a:cxn ang="T11">
                <a:pos x="T6" y="T7"/>
              </a:cxn>
            </a:cxnLst>
            <a:rect l="T12" t="T13" r="T14" b="T15"/>
            <a:pathLst>
              <a:path w="80" h="81">
                <a:moveTo>
                  <a:pt x="40" y="0"/>
                </a:moveTo>
                <a:lnTo>
                  <a:pt x="80" y="81"/>
                </a:lnTo>
                <a:lnTo>
                  <a:pt x="0" y="81"/>
                </a:lnTo>
                <a:lnTo>
                  <a:pt x="40" y="0"/>
                </a:lnTo>
                <a:close/>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45378" name="Freeform 330">
            <a:extLst>
              <a:ext uri="{FF2B5EF4-FFF2-40B4-BE49-F238E27FC236}">
                <a16:creationId xmlns:a16="http://schemas.microsoft.com/office/drawing/2014/main" id="{FC8B12B7-BC80-5C1B-138E-01805F1EB1C5}"/>
              </a:ext>
            </a:extLst>
          </p:cNvPr>
          <p:cNvSpPr>
            <a:spLocks/>
          </p:cNvSpPr>
          <p:nvPr/>
        </p:nvSpPr>
        <p:spPr bwMode="auto">
          <a:xfrm>
            <a:off x="4461273" y="2656240"/>
            <a:ext cx="21431" cy="20241"/>
          </a:xfrm>
          <a:custGeom>
            <a:avLst/>
            <a:gdLst>
              <a:gd name="T0" fmla="*/ 2147483647 w 80"/>
              <a:gd name="T1" fmla="*/ 0 h 80"/>
              <a:gd name="T2" fmla="*/ 2147483647 w 80"/>
              <a:gd name="T3" fmla="*/ 2147483647 h 80"/>
              <a:gd name="T4" fmla="*/ 0 w 80"/>
              <a:gd name="T5" fmla="*/ 2147483647 h 80"/>
              <a:gd name="T6" fmla="*/ 2147483647 w 80"/>
              <a:gd name="T7" fmla="*/ 0 h 80"/>
              <a:gd name="T8" fmla="*/ 0 60000 65536"/>
              <a:gd name="T9" fmla="*/ 0 60000 65536"/>
              <a:gd name="T10" fmla="*/ 0 60000 65536"/>
              <a:gd name="T11" fmla="*/ 0 60000 65536"/>
              <a:gd name="T12" fmla="*/ 0 w 80"/>
              <a:gd name="T13" fmla="*/ 0 h 80"/>
              <a:gd name="T14" fmla="*/ 80 w 80"/>
              <a:gd name="T15" fmla="*/ 80 h 80"/>
            </a:gdLst>
            <a:ahLst/>
            <a:cxnLst>
              <a:cxn ang="T8">
                <a:pos x="T0" y="T1"/>
              </a:cxn>
              <a:cxn ang="T9">
                <a:pos x="T2" y="T3"/>
              </a:cxn>
              <a:cxn ang="T10">
                <a:pos x="T4" y="T5"/>
              </a:cxn>
              <a:cxn ang="T11">
                <a:pos x="T6" y="T7"/>
              </a:cxn>
            </a:cxnLst>
            <a:rect l="T12" t="T13" r="T14" b="T15"/>
            <a:pathLst>
              <a:path w="80" h="80">
                <a:moveTo>
                  <a:pt x="40" y="0"/>
                </a:moveTo>
                <a:lnTo>
                  <a:pt x="80" y="80"/>
                </a:lnTo>
                <a:lnTo>
                  <a:pt x="0" y="80"/>
                </a:lnTo>
                <a:lnTo>
                  <a:pt x="40" y="0"/>
                </a:lnTo>
                <a:close/>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45379" name="Freeform 331">
            <a:extLst>
              <a:ext uri="{FF2B5EF4-FFF2-40B4-BE49-F238E27FC236}">
                <a16:creationId xmlns:a16="http://schemas.microsoft.com/office/drawing/2014/main" id="{E0291F46-7AF2-E045-C3A2-4E62A37BB5F5}"/>
              </a:ext>
            </a:extLst>
          </p:cNvPr>
          <p:cNvSpPr>
            <a:spLocks/>
          </p:cNvSpPr>
          <p:nvPr/>
        </p:nvSpPr>
        <p:spPr bwMode="auto">
          <a:xfrm>
            <a:off x="4404123" y="2609807"/>
            <a:ext cx="21431" cy="20240"/>
          </a:xfrm>
          <a:custGeom>
            <a:avLst/>
            <a:gdLst>
              <a:gd name="T0" fmla="*/ 2147483647 w 80"/>
              <a:gd name="T1" fmla="*/ 0 h 81"/>
              <a:gd name="T2" fmla="*/ 2147483647 w 80"/>
              <a:gd name="T3" fmla="*/ 2147483647 h 81"/>
              <a:gd name="T4" fmla="*/ 0 w 80"/>
              <a:gd name="T5" fmla="*/ 2147483647 h 81"/>
              <a:gd name="T6" fmla="*/ 2147483647 w 80"/>
              <a:gd name="T7" fmla="*/ 0 h 81"/>
              <a:gd name="T8" fmla="*/ 0 60000 65536"/>
              <a:gd name="T9" fmla="*/ 0 60000 65536"/>
              <a:gd name="T10" fmla="*/ 0 60000 65536"/>
              <a:gd name="T11" fmla="*/ 0 60000 65536"/>
              <a:gd name="T12" fmla="*/ 0 w 80"/>
              <a:gd name="T13" fmla="*/ 0 h 81"/>
              <a:gd name="T14" fmla="*/ 80 w 80"/>
              <a:gd name="T15" fmla="*/ 81 h 81"/>
            </a:gdLst>
            <a:ahLst/>
            <a:cxnLst>
              <a:cxn ang="T8">
                <a:pos x="T0" y="T1"/>
              </a:cxn>
              <a:cxn ang="T9">
                <a:pos x="T2" y="T3"/>
              </a:cxn>
              <a:cxn ang="T10">
                <a:pos x="T4" y="T5"/>
              </a:cxn>
              <a:cxn ang="T11">
                <a:pos x="T6" y="T7"/>
              </a:cxn>
            </a:cxnLst>
            <a:rect l="T12" t="T13" r="T14" b="T15"/>
            <a:pathLst>
              <a:path w="80" h="81">
                <a:moveTo>
                  <a:pt x="40" y="0"/>
                </a:moveTo>
                <a:lnTo>
                  <a:pt x="80" y="81"/>
                </a:lnTo>
                <a:lnTo>
                  <a:pt x="0" y="81"/>
                </a:lnTo>
                <a:lnTo>
                  <a:pt x="40" y="0"/>
                </a:lnTo>
                <a:close/>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45380" name="Freeform 332">
            <a:extLst>
              <a:ext uri="{FF2B5EF4-FFF2-40B4-BE49-F238E27FC236}">
                <a16:creationId xmlns:a16="http://schemas.microsoft.com/office/drawing/2014/main" id="{A9E1B3C0-C9E8-FA34-8AA4-DEA739E2AA5E}"/>
              </a:ext>
            </a:extLst>
          </p:cNvPr>
          <p:cNvSpPr>
            <a:spLocks/>
          </p:cNvSpPr>
          <p:nvPr/>
        </p:nvSpPr>
        <p:spPr bwMode="auto">
          <a:xfrm>
            <a:off x="4413648" y="2541941"/>
            <a:ext cx="21431" cy="21431"/>
          </a:xfrm>
          <a:custGeom>
            <a:avLst/>
            <a:gdLst>
              <a:gd name="T0" fmla="*/ 2147483647 w 81"/>
              <a:gd name="T1" fmla="*/ 0 h 81"/>
              <a:gd name="T2" fmla="*/ 2147483647 w 81"/>
              <a:gd name="T3" fmla="*/ 2147483647 h 81"/>
              <a:gd name="T4" fmla="*/ 0 w 81"/>
              <a:gd name="T5" fmla="*/ 2147483647 h 81"/>
              <a:gd name="T6" fmla="*/ 2147483647 w 81"/>
              <a:gd name="T7" fmla="*/ 0 h 81"/>
              <a:gd name="T8" fmla="*/ 0 60000 65536"/>
              <a:gd name="T9" fmla="*/ 0 60000 65536"/>
              <a:gd name="T10" fmla="*/ 0 60000 65536"/>
              <a:gd name="T11" fmla="*/ 0 60000 65536"/>
              <a:gd name="T12" fmla="*/ 0 w 81"/>
              <a:gd name="T13" fmla="*/ 0 h 81"/>
              <a:gd name="T14" fmla="*/ 81 w 81"/>
              <a:gd name="T15" fmla="*/ 81 h 81"/>
            </a:gdLst>
            <a:ahLst/>
            <a:cxnLst>
              <a:cxn ang="T8">
                <a:pos x="T0" y="T1"/>
              </a:cxn>
              <a:cxn ang="T9">
                <a:pos x="T2" y="T3"/>
              </a:cxn>
              <a:cxn ang="T10">
                <a:pos x="T4" y="T5"/>
              </a:cxn>
              <a:cxn ang="T11">
                <a:pos x="T6" y="T7"/>
              </a:cxn>
            </a:cxnLst>
            <a:rect l="T12" t="T13" r="T14" b="T15"/>
            <a:pathLst>
              <a:path w="81" h="81">
                <a:moveTo>
                  <a:pt x="41" y="0"/>
                </a:moveTo>
                <a:lnTo>
                  <a:pt x="81" y="81"/>
                </a:lnTo>
                <a:lnTo>
                  <a:pt x="0" y="81"/>
                </a:lnTo>
                <a:lnTo>
                  <a:pt x="41" y="0"/>
                </a:lnTo>
                <a:close/>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45381" name="Freeform 333">
            <a:extLst>
              <a:ext uri="{FF2B5EF4-FFF2-40B4-BE49-F238E27FC236}">
                <a16:creationId xmlns:a16="http://schemas.microsoft.com/office/drawing/2014/main" id="{F3BBE15E-433D-6066-40C3-1C711F36757C}"/>
              </a:ext>
            </a:extLst>
          </p:cNvPr>
          <p:cNvSpPr>
            <a:spLocks/>
          </p:cNvSpPr>
          <p:nvPr/>
        </p:nvSpPr>
        <p:spPr bwMode="auto">
          <a:xfrm>
            <a:off x="4401742" y="2637190"/>
            <a:ext cx="21431" cy="20241"/>
          </a:xfrm>
          <a:custGeom>
            <a:avLst/>
            <a:gdLst>
              <a:gd name="T0" fmla="*/ 2147483647 w 81"/>
              <a:gd name="T1" fmla="*/ 0 h 80"/>
              <a:gd name="T2" fmla="*/ 2147483647 w 81"/>
              <a:gd name="T3" fmla="*/ 2147483647 h 80"/>
              <a:gd name="T4" fmla="*/ 0 w 81"/>
              <a:gd name="T5" fmla="*/ 2147483647 h 80"/>
              <a:gd name="T6" fmla="*/ 2147483647 w 81"/>
              <a:gd name="T7" fmla="*/ 0 h 80"/>
              <a:gd name="T8" fmla="*/ 0 60000 65536"/>
              <a:gd name="T9" fmla="*/ 0 60000 65536"/>
              <a:gd name="T10" fmla="*/ 0 60000 65536"/>
              <a:gd name="T11" fmla="*/ 0 60000 65536"/>
              <a:gd name="T12" fmla="*/ 0 w 81"/>
              <a:gd name="T13" fmla="*/ 0 h 80"/>
              <a:gd name="T14" fmla="*/ 81 w 81"/>
              <a:gd name="T15" fmla="*/ 80 h 80"/>
            </a:gdLst>
            <a:ahLst/>
            <a:cxnLst>
              <a:cxn ang="T8">
                <a:pos x="T0" y="T1"/>
              </a:cxn>
              <a:cxn ang="T9">
                <a:pos x="T2" y="T3"/>
              </a:cxn>
              <a:cxn ang="T10">
                <a:pos x="T4" y="T5"/>
              </a:cxn>
              <a:cxn ang="T11">
                <a:pos x="T6" y="T7"/>
              </a:cxn>
            </a:cxnLst>
            <a:rect l="T12" t="T13" r="T14" b="T15"/>
            <a:pathLst>
              <a:path w="81" h="80">
                <a:moveTo>
                  <a:pt x="40" y="0"/>
                </a:moveTo>
                <a:lnTo>
                  <a:pt x="81" y="80"/>
                </a:lnTo>
                <a:lnTo>
                  <a:pt x="0" y="80"/>
                </a:lnTo>
                <a:lnTo>
                  <a:pt x="40" y="0"/>
                </a:lnTo>
                <a:close/>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45382" name="Freeform 334">
            <a:extLst>
              <a:ext uri="{FF2B5EF4-FFF2-40B4-BE49-F238E27FC236}">
                <a16:creationId xmlns:a16="http://schemas.microsoft.com/office/drawing/2014/main" id="{0BF7B2F7-8A97-13C5-4C2A-FC8857AD344D}"/>
              </a:ext>
            </a:extLst>
          </p:cNvPr>
          <p:cNvSpPr>
            <a:spLocks/>
          </p:cNvSpPr>
          <p:nvPr/>
        </p:nvSpPr>
        <p:spPr bwMode="auto">
          <a:xfrm>
            <a:off x="4471988" y="2560990"/>
            <a:ext cx="22622" cy="20241"/>
          </a:xfrm>
          <a:custGeom>
            <a:avLst/>
            <a:gdLst>
              <a:gd name="T0" fmla="*/ 2147483647 w 81"/>
              <a:gd name="T1" fmla="*/ 0 h 81"/>
              <a:gd name="T2" fmla="*/ 2147483647 w 81"/>
              <a:gd name="T3" fmla="*/ 2147483647 h 81"/>
              <a:gd name="T4" fmla="*/ 0 w 81"/>
              <a:gd name="T5" fmla="*/ 2147483647 h 81"/>
              <a:gd name="T6" fmla="*/ 2147483647 w 81"/>
              <a:gd name="T7" fmla="*/ 0 h 81"/>
              <a:gd name="T8" fmla="*/ 0 60000 65536"/>
              <a:gd name="T9" fmla="*/ 0 60000 65536"/>
              <a:gd name="T10" fmla="*/ 0 60000 65536"/>
              <a:gd name="T11" fmla="*/ 0 60000 65536"/>
              <a:gd name="T12" fmla="*/ 0 w 81"/>
              <a:gd name="T13" fmla="*/ 0 h 81"/>
              <a:gd name="T14" fmla="*/ 81 w 81"/>
              <a:gd name="T15" fmla="*/ 81 h 81"/>
            </a:gdLst>
            <a:ahLst/>
            <a:cxnLst>
              <a:cxn ang="T8">
                <a:pos x="T0" y="T1"/>
              </a:cxn>
              <a:cxn ang="T9">
                <a:pos x="T2" y="T3"/>
              </a:cxn>
              <a:cxn ang="T10">
                <a:pos x="T4" y="T5"/>
              </a:cxn>
              <a:cxn ang="T11">
                <a:pos x="T6" y="T7"/>
              </a:cxn>
            </a:cxnLst>
            <a:rect l="T12" t="T13" r="T14" b="T15"/>
            <a:pathLst>
              <a:path w="81" h="81">
                <a:moveTo>
                  <a:pt x="40" y="0"/>
                </a:moveTo>
                <a:lnTo>
                  <a:pt x="81" y="81"/>
                </a:lnTo>
                <a:lnTo>
                  <a:pt x="0" y="81"/>
                </a:lnTo>
                <a:lnTo>
                  <a:pt x="40" y="0"/>
                </a:lnTo>
                <a:close/>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45383" name="Freeform 335">
            <a:extLst>
              <a:ext uri="{FF2B5EF4-FFF2-40B4-BE49-F238E27FC236}">
                <a16:creationId xmlns:a16="http://schemas.microsoft.com/office/drawing/2014/main" id="{EEEFC225-3602-508F-BC80-9D2954B66804}"/>
              </a:ext>
            </a:extLst>
          </p:cNvPr>
          <p:cNvSpPr>
            <a:spLocks/>
          </p:cNvSpPr>
          <p:nvPr/>
        </p:nvSpPr>
        <p:spPr bwMode="auto">
          <a:xfrm>
            <a:off x="4463654" y="2596709"/>
            <a:ext cx="21431" cy="21431"/>
          </a:xfrm>
          <a:custGeom>
            <a:avLst/>
            <a:gdLst>
              <a:gd name="T0" fmla="*/ 2147483647 w 81"/>
              <a:gd name="T1" fmla="*/ 0 h 81"/>
              <a:gd name="T2" fmla="*/ 2147483647 w 81"/>
              <a:gd name="T3" fmla="*/ 2147483647 h 81"/>
              <a:gd name="T4" fmla="*/ 0 w 81"/>
              <a:gd name="T5" fmla="*/ 2147483647 h 81"/>
              <a:gd name="T6" fmla="*/ 2147483647 w 81"/>
              <a:gd name="T7" fmla="*/ 0 h 81"/>
              <a:gd name="T8" fmla="*/ 0 60000 65536"/>
              <a:gd name="T9" fmla="*/ 0 60000 65536"/>
              <a:gd name="T10" fmla="*/ 0 60000 65536"/>
              <a:gd name="T11" fmla="*/ 0 60000 65536"/>
              <a:gd name="T12" fmla="*/ 0 w 81"/>
              <a:gd name="T13" fmla="*/ 0 h 81"/>
              <a:gd name="T14" fmla="*/ 81 w 81"/>
              <a:gd name="T15" fmla="*/ 81 h 81"/>
            </a:gdLst>
            <a:ahLst/>
            <a:cxnLst>
              <a:cxn ang="T8">
                <a:pos x="T0" y="T1"/>
              </a:cxn>
              <a:cxn ang="T9">
                <a:pos x="T2" y="T3"/>
              </a:cxn>
              <a:cxn ang="T10">
                <a:pos x="T4" y="T5"/>
              </a:cxn>
              <a:cxn ang="T11">
                <a:pos x="T6" y="T7"/>
              </a:cxn>
            </a:cxnLst>
            <a:rect l="T12" t="T13" r="T14" b="T15"/>
            <a:pathLst>
              <a:path w="81" h="81">
                <a:moveTo>
                  <a:pt x="41" y="0"/>
                </a:moveTo>
                <a:lnTo>
                  <a:pt x="81" y="81"/>
                </a:lnTo>
                <a:lnTo>
                  <a:pt x="0" y="81"/>
                </a:lnTo>
                <a:lnTo>
                  <a:pt x="41" y="0"/>
                </a:lnTo>
                <a:close/>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45384" name="Freeform 336">
            <a:extLst>
              <a:ext uri="{FF2B5EF4-FFF2-40B4-BE49-F238E27FC236}">
                <a16:creationId xmlns:a16="http://schemas.microsoft.com/office/drawing/2014/main" id="{608B54F6-6FA8-7E2B-58B3-7C0B5C5682C5}"/>
              </a:ext>
            </a:extLst>
          </p:cNvPr>
          <p:cNvSpPr>
            <a:spLocks/>
          </p:cNvSpPr>
          <p:nvPr/>
        </p:nvSpPr>
        <p:spPr bwMode="auto">
          <a:xfrm>
            <a:off x="4425554" y="2522891"/>
            <a:ext cx="21431" cy="21431"/>
          </a:xfrm>
          <a:custGeom>
            <a:avLst/>
            <a:gdLst>
              <a:gd name="T0" fmla="*/ 2147483647 w 81"/>
              <a:gd name="T1" fmla="*/ 0 h 81"/>
              <a:gd name="T2" fmla="*/ 2147483647 w 81"/>
              <a:gd name="T3" fmla="*/ 2147483647 h 81"/>
              <a:gd name="T4" fmla="*/ 0 w 81"/>
              <a:gd name="T5" fmla="*/ 2147483647 h 81"/>
              <a:gd name="T6" fmla="*/ 2147483647 w 81"/>
              <a:gd name="T7" fmla="*/ 0 h 81"/>
              <a:gd name="T8" fmla="*/ 0 60000 65536"/>
              <a:gd name="T9" fmla="*/ 0 60000 65536"/>
              <a:gd name="T10" fmla="*/ 0 60000 65536"/>
              <a:gd name="T11" fmla="*/ 0 60000 65536"/>
              <a:gd name="T12" fmla="*/ 0 w 81"/>
              <a:gd name="T13" fmla="*/ 0 h 81"/>
              <a:gd name="T14" fmla="*/ 81 w 81"/>
              <a:gd name="T15" fmla="*/ 81 h 81"/>
            </a:gdLst>
            <a:ahLst/>
            <a:cxnLst>
              <a:cxn ang="T8">
                <a:pos x="T0" y="T1"/>
              </a:cxn>
              <a:cxn ang="T9">
                <a:pos x="T2" y="T3"/>
              </a:cxn>
              <a:cxn ang="T10">
                <a:pos x="T4" y="T5"/>
              </a:cxn>
              <a:cxn ang="T11">
                <a:pos x="T6" y="T7"/>
              </a:cxn>
            </a:cxnLst>
            <a:rect l="T12" t="T13" r="T14" b="T15"/>
            <a:pathLst>
              <a:path w="81" h="81">
                <a:moveTo>
                  <a:pt x="41" y="0"/>
                </a:moveTo>
                <a:lnTo>
                  <a:pt x="81" y="81"/>
                </a:lnTo>
                <a:lnTo>
                  <a:pt x="0" y="81"/>
                </a:lnTo>
                <a:lnTo>
                  <a:pt x="41" y="0"/>
                </a:lnTo>
                <a:close/>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45385" name="Freeform 337">
            <a:extLst>
              <a:ext uri="{FF2B5EF4-FFF2-40B4-BE49-F238E27FC236}">
                <a16:creationId xmlns:a16="http://schemas.microsoft.com/office/drawing/2014/main" id="{8FCAC019-43D2-E588-76EB-AD213B23F6ED}"/>
              </a:ext>
            </a:extLst>
          </p:cNvPr>
          <p:cNvSpPr>
            <a:spLocks/>
          </p:cNvSpPr>
          <p:nvPr/>
        </p:nvSpPr>
        <p:spPr bwMode="auto">
          <a:xfrm>
            <a:off x="4404123" y="3051528"/>
            <a:ext cx="21431" cy="20241"/>
          </a:xfrm>
          <a:custGeom>
            <a:avLst/>
            <a:gdLst>
              <a:gd name="T0" fmla="*/ 2147483647 w 80"/>
              <a:gd name="T1" fmla="*/ 0 h 81"/>
              <a:gd name="T2" fmla="*/ 2147483647 w 80"/>
              <a:gd name="T3" fmla="*/ 2147483647 h 81"/>
              <a:gd name="T4" fmla="*/ 0 w 80"/>
              <a:gd name="T5" fmla="*/ 2147483647 h 81"/>
              <a:gd name="T6" fmla="*/ 2147483647 w 80"/>
              <a:gd name="T7" fmla="*/ 0 h 81"/>
              <a:gd name="T8" fmla="*/ 0 60000 65536"/>
              <a:gd name="T9" fmla="*/ 0 60000 65536"/>
              <a:gd name="T10" fmla="*/ 0 60000 65536"/>
              <a:gd name="T11" fmla="*/ 0 60000 65536"/>
              <a:gd name="T12" fmla="*/ 0 w 80"/>
              <a:gd name="T13" fmla="*/ 0 h 81"/>
              <a:gd name="T14" fmla="*/ 80 w 80"/>
              <a:gd name="T15" fmla="*/ 81 h 81"/>
            </a:gdLst>
            <a:ahLst/>
            <a:cxnLst>
              <a:cxn ang="T8">
                <a:pos x="T0" y="T1"/>
              </a:cxn>
              <a:cxn ang="T9">
                <a:pos x="T2" y="T3"/>
              </a:cxn>
              <a:cxn ang="T10">
                <a:pos x="T4" y="T5"/>
              </a:cxn>
              <a:cxn ang="T11">
                <a:pos x="T6" y="T7"/>
              </a:cxn>
            </a:cxnLst>
            <a:rect l="T12" t="T13" r="T14" b="T15"/>
            <a:pathLst>
              <a:path w="80" h="81">
                <a:moveTo>
                  <a:pt x="40" y="0"/>
                </a:moveTo>
                <a:lnTo>
                  <a:pt x="80" y="81"/>
                </a:lnTo>
                <a:lnTo>
                  <a:pt x="0" y="81"/>
                </a:lnTo>
                <a:lnTo>
                  <a:pt x="40" y="0"/>
                </a:lnTo>
                <a:close/>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45386" name="Freeform 338">
            <a:extLst>
              <a:ext uri="{FF2B5EF4-FFF2-40B4-BE49-F238E27FC236}">
                <a16:creationId xmlns:a16="http://schemas.microsoft.com/office/drawing/2014/main" id="{8E3E8FA1-4F0E-ABB6-3B69-3719DEACAD47}"/>
              </a:ext>
            </a:extLst>
          </p:cNvPr>
          <p:cNvSpPr>
            <a:spLocks/>
          </p:cNvSpPr>
          <p:nvPr/>
        </p:nvSpPr>
        <p:spPr bwMode="auto">
          <a:xfrm>
            <a:off x="4443413" y="2582421"/>
            <a:ext cx="21431" cy="20241"/>
          </a:xfrm>
          <a:custGeom>
            <a:avLst/>
            <a:gdLst>
              <a:gd name="T0" fmla="*/ 2147483647 w 80"/>
              <a:gd name="T1" fmla="*/ 0 h 80"/>
              <a:gd name="T2" fmla="*/ 2147483647 w 80"/>
              <a:gd name="T3" fmla="*/ 2147483647 h 80"/>
              <a:gd name="T4" fmla="*/ 0 w 80"/>
              <a:gd name="T5" fmla="*/ 2147483647 h 80"/>
              <a:gd name="T6" fmla="*/ 2147483647 w 80"/>
              <a:gd name="T7" fmla="*/ 0 h 80"/>
              <a:gd name="T8" fmla="*/ 0 60000 65536"/>
              <a:gd name="T9" fmla="*/ 0 60000 65536"/>
              <a:gd name="T10" fmla="*/ 0 60000 65536"/>
              <a:gd name="T11" fmla="*/ 0 60000 65536"/>
              <a:gd name="T12" fmla="*/ 0 w 80"/>
              <a:gd name="T13" fmla="*/ 0 h 80"/>
              <a:gd name="T14" fmla="*/ 80 w 80"/>
              <a:gd name="T15" fmla="*/ 80 h 80"/>
            </a:gdLst>
            <a:ahLst/>
            <a:cxnLst>
              <a:cxn ang="T8">
                <a:pos x="T0" y="T1"/>
              </a:cxn>
              <a:cxn ang="T9">
                <a:pos x="T2" y="T3"/>
              </a:cxn>
              <a:cxn ang="T10">
                <a:pos x="T4" y="T5"/>
              </a:cxn>
              <a:cxn ang="T11">
                <a:pos x="T6" y="T7"/>
              </a:cxn>
            </a:cxnLst>
            <a:rect l="T12" t="T13" r="T14" b="T15"/>
            <a:pathLst>
              <a:path w="80" h="80">
                <a:moveTo>
                  <a:pt x="40" y="0"/>
                </a:moveTo>
                <a:lnTo>
                  <a:pt x="80" y="80"/>
                </a:lnTo>
                <a:lnTo>
                  <a:pt x="0" y="80"/>
                </a:lnTo>
                <a:lnTo>
                  <a:pt x="40" y="0"/>
                </a:lnTo>
                <a:close/>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45387" name="Freeform 339">
            <a:extLst>
              <a:ext uri="{FF2B5EF4-FFF2-40B4-BE49-F238E27FC236}">
                <a16:creationId xmlns:a16="http://schemas.microsoft.com/office/drawing/2014/main" id="{6378395F-C233-AD0C-3E9B-3AE291C84EA8}"/>
              </a:ext>
            </a:extLst>
          </p:cNvPr>
          <p:cNvSpPr>
            <a:spLocks/>
          </p:cNvSpPr>
          <p:nvPr/>
        </p:nvSpPr>
        <p:spPr bwMode="auto">
          <a:xfrm>
            <a:off x="4404123" y="2571707"/>
            <a:ext cx="21431" cy="21431"/>
          </a:xfrm>
          <a:custGeom>
            <a:avLst/>
            <a:gdLst>
              <a:gd name="T0" fmla="*/ 2147483647 w 80"/>
              <a:gd name="T1" fmla="*/ 0 h 81"/>
              <a:gd name="T2" fmla="*/ 2147483647 w 80"/>
              <a:gd name="T3" fmla="*/ 2147483647 h 81"/>
              <a:gd name="T4" fmla="*/ 0 w 80"/>
              <a:gd name="T5" fmla="*/ 2147483647 h 81"/>
              <a:gd name="T6" fmla="*/ 2147483647 w 80"/>
              <a:gd name="T7" fmla="*/ 0 h 81"/>
              <a:gd name="T8" fmla="*/ 0 60000 65536"/>
              <a:gd name="T9" fmla="*/ 0 60000 65536"/>
              <a:gd name="T10" fmla="*/ 0 60000 65536"/>
              <a:gd name="T11" fmla="*/ 0 60000 65536"/>
              <a:gd name="T12" fmla="*/ 0 w 80"/>
              <a:gd name="T13" fmla="*/ 0 h 81"/>
              <a:gd name="T14" fmla="*/ 80 w 80"/>
              <a:gd name="T15" fmla="*/ 81 h 81"/>
            </a:gdLst>
            <a:ahLst/>
            <a:cxnLst>
              <a:cxn ang="T8">
                <a:pos x="T0" y="T1"/>
              </a:cxn>
              <a:cxn ang="T9">
                <a:pos x="T2" y="T3"/>
              </a:cxn>
              <a:cxn ang="T10">
                <a:pos x="T4" y="T5"/>
              </a:cxn>
              <a:cxn ang="T11">
                <a:pos x="T6" y="T7"/>
              </a:cxn>
            </a:cxnLst>
            <a:rect l="T12" t="T13" r="T14" b="T15"/>
            <a:pathLst>
              <a:path w="80" h="81">
                <a:moveTo>
                  <a:pt x="40" y="0"/>
                </a:moveTo>
                <a:lnTo>
                  <a:pt x="80" y="81"/>
                </a:lnTo>
                <a:lnTo>
                  <a:pt x="0" y="81"/>
                </a:lnTo>
                <a:lnTo>
                  <a:pt x="40" y="0"/>
                </a:lnTo>
                <a:close/>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45388" name="Freeform 340">
            <a:extLst>
              <a:ext uri="{FF2B5EF4-FFF2-40B4-BE49-F238E27FC236}">
                <a16:creationId xmlns:a16="http://schemas.microsoft.com/office/drawing/2014/main" id="{CD9A2750-B95C-C732-C182-70424BA49C06}"/>
              </a:ext>
            </a:extLst>
          </p:cNvPr>
          <p:cNvSpPr>
            <a:spLocks/>
          </p:cNvSpPr>
          <p:nvPr/>
        </p:nvSpPr>
        <p:spPr bwMode="auto">
          <a:xfrm>
            <a:off x="4377929" y="2540750"/>
            <a:ext cx="21431" cy="20240"/>
          </a:xfrm>
          <a:custGeom>
            <a:avLst/>
            <a:gdLst>
              <a:gd name="T0" fmla="*/ 2147483647 w 81"/>
              <a:gd name="T1" fmla="*/ 0 h 80"/>
              <a:gd name="T2" fmla="*/ 2147483647 w 81"/>
              <a:gd name="T3" fmla="*/ 2147483647 h 80"/>
              <a:gd name="T4" fmla="*/ 0 w 81"/>
              <a:gd name="T5" fmla="*/ 2147483647 h 80"/>
              <a:gd name="T6" fmla="*/ 2147483647 w 81"/>
              <a:gd name="T7" fmla="*/ 0 h 80"/>
              <a:gd name="T8" fmla="*/ 0 60000 65536"/>
              <a:gd name="T9" fmla="*/ 0 60000 65536"/>
              <a:gd name="T10" fmla="*/ 0 60000 65536"/>
              <a:gd name="T11" fmla="*/ 0 60000 65536"/>
              <a:gd name="T12" fmla="*/ 0 w 81"/>
              <a:gd name="T13" fmla="*/ 0 h 80"/>
              <a:gd name="T14" fmla="*/ 81 w 81"/>
              <a:gd name="T15" fmla="*/ 80 h 80"/>
            </a:gdLst>
            <a:ahLst/>
            <a:cxnLst>
              <a:cxn ang="T8">
                <a:pos x="T0" y="T1"/>
              </a:cxn>
              <a:cxn ang="T9">
                <a:pos x="T2" y="T3"/>
              </a:cxn>
              <a:cxn ang="T10">
                <a:pos x="T4" y="T5"/>
              </a:cxn>
              <a:cxn ang="T11">
                <a:pos x="T6" y="T7"/>
              </a:cxn>
            </a:cxnLst>
            <a:rect l="T12" t="T13" r="T14" b="T15"/>
            <a:pathLst>
              <a:path w="81" h="80">
                <a:moveTo>
                  <a:pt x="40" y="0"/>
                </a:moveTo>
                <a:lnTo>
                  <a:pt x="81" y="80"/>
                </a:lnTo>
                <a:lnTo>
                  <a:pt x="0" y="80"/>
                </a:lnTo>
                <a:lnTo>
                  <a:pt x="40" y="0"/>
                </a:lnTo>
                <a:close/>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45389" name="Rectangle 341">
            <a:extLst>
              <a:ext uri="{FF2B5EF4-FFF2-40B4-BE49-F238E27FC236}">
                <a16:creationId xmlns:a16="http://schemas.microsoft.com/office/drawing/2014/main" id="{33B5D5E3-4905-AEC6-004F-E49E6A73A7AA}"/>
              </a:ext>
            </a:extLst>
          </p:cNvPr>
          <p:cNvSpPr>
            <a:spLocks noChangeArrowheads="1"/>
          </p:cNvSpPr>
          <p:nvPr/>
        </p:nvSpPr>
        <p:spPr bwMode="auto">
          <a:xfrm>
            <a:off x="4238626" y="2938419"/>
            <a:ext cx="21431" cy="20240"/>
          </a:xfrm>
          <a:prstGeom prst="rect">
            <a:avLst/>
          </a:prstGeom>
          <a:solidFill>
            <a:srgbClr val="000000"/>
          </a:solidFill>
          <a:ln w="12700">
            <a:solidFill>
              <a:srgbClr val="00000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45390" name="Rectangle 342">
            <a:extLst>
              <a:ext uri="{FF2B5EF4-FFF2-40B4-BE49-F238E27FC236}">
                <a16:creationId xmlns:a16="http://schemas.microsoft.com/office/drawing/2014/main" id="{76E861FB-D6B0-22BD-B505-7BC0F17D6AC2}"/>
              </a:ext>
            </a:extLst>
          </p:cNvPr>
          <p:cNvSpPr>
            <a:spLocks noChangeArrowheads="1"/>
          </p:cNvSpPr>
          <p:nvPr/>
        </p:nvSpPr>
        <p:spPr bwMode="auto">
          <a:xfrm>
            <a:off x="4250532" y="2847932"/>
            <a:ext cx="21431" cy="20240"/>
          </a:xfrm>
          <a:prstGeom prst="rect">
            <a:avLst/>
          </a:prstGeom>
          <a:solidFill>
            <a:srgbClr val="000000"/>
          </a:solidFill>
          <a:ln w="12700">
            <a:solidFill>
              <a:srgbClr val="00000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45391" name="Rectangle 343">
            <a:extLst>
              <a:ext uri="{FF2B5EF4-FFF2-40B4-BE49-F238E27FC236}">
                <a16:creationId xmlns:a16="http://schemas.microsoft.com/office/drawing/2014/main" id="{250EE224-8B03-2D91-E4AB-0115F704A020}"/>
              </a:ext>
            </a:extLst>
          </p:cNvPr>
          <p:cNvSpPr>
            <a:spLocks noChangeArrowheads="1"/>
          </p:cNvSpPr>
          <p:nvPr/>
        </p:nvSpPr>
        <p:spPr bwMode="auto">
          <a:xfrm>
            <a:off x="4366023" y="2903891"/>
            <a:ext cx="21431" cy="21431"/>
          </a:xfrm>
          <a:prstGeom prst="rect">
            <a:avLst/>
          </a:prstGeom>
          <a:solidFill>
            <a:srgbClr val="000000"/>
          </a:solidFill>
          <a:ln w="12700">
            <a:solidFill>
              <a:srgbClr val="00000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45392" name="Rectangle 344">
            <a:extLst>
              <a:ext uri="{FF2B5EF4-FFF2-40B4-BE49-F238E27FC236}">
                <a16:creationId xmlns:a16="http://schemas.microsoft.com/office/drawing/2014/main" id="{B8B89A02-A322-6E57-E927-8AB7ACE8AB29}"/>
              </a:ext>
            </a:extLst>
          </p:cNvPr>
          <p:cNvSpPr>
            <a:spLocks noChangeArrowheads="1"/>
          </p:cNvSpPr>
          <p:nvPr/>
        </p:nvSpPr>
        <p:spPr bwMode="auto">
          <a:xfrm>
            <a:off x="4393406" y="2656240"/>
            <a:ext cx="20241" cy="20241"/>
          </a:xfrm>
          <a:prstGeom prst="rect">
            <a:avLst/>
          </a:prstGeom>
          <a:solidFill>
            <a:srgbClr val="000000"/>
          </a:solidFill>
          <a:ln w="12700">
            <a:solidFill>
              <a:srgbClr val="00000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45393" name="Rectangle 345">
            <a:extLst>
              <a:ext uri="{FF2B5EF4-FFF2-40B4-BE49-F238E27FC236}">
                <a16:creationId xmlns:a16="http://schemas.microsoft.com/office/drawing/2014/main" id="{06E69789-EE76-D81C-C10E-866891B961EE}"/>
              </a:ext>
            </a:extLst>
          </p:cNvPr>
          <p:cNvSpPr>
            <a:spLocks noChangeArrowheads="1"/>
          </p:cNvSpPr>
          <p:nvPr/>
        </p:nvSpPr>
        <p:spPr bwMode="auto">
          <a:xfrm>
            <a:off x="4493419" y="3001521"/>
            <a:ext cx="21431" cy="20241"/>
          </a:xfrm>
          <a:prstGeom prst="rect">
            <a:avLst/>
          </a:prstGeom>
          <a:solidFill>
            <a:srgbClr val="000000"/>
          </a:solidFill>
          <a:ln w="12700">
            <a:solidFill>
              <a:srgbClr val="00000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45394" name="Rectangle 346">
            <a:extLst>
              <a:ext uri="{FF2B5EF4-FFF2-40B4-BE49-F238E27FC236}">
                <a16:creationId xmlns:a16="http://schemas.microsoft.com/office/drawing/2014/main" id="{47388AAA-8AA9-3D68-0CB1-607640DFC4FB}"/>
              </a:ext>
            </a:extLst>
          </p:cNvPr>
          <p:cNvSpPr>
            <a:spLocks noChangeArrowheads="1"/>
          </p:cNvSpPr>
          <p:nvPr/>
        </p:nvSpPr>
        <p:spPr bwMode="auto">
          <a:xfrm>
            <a:off x="4431507" y="2666957"/>
            <a:ext cx="21431" cy="20240"/>
          </a:xfrm>
          <a:prstGeom prst="rect">
            <a:avLst/>
          </a:prstGeom>
          <a:solidFill>
            <a:srgbClr val="000000"/>
          </a:solidFill>
          <a:ln w="12700">
            <a:solidFill>
              <a:srgbClr val="00000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45395" name="Rectangle 347">
            <a:extLst>
              <a:ext uri="{FF2B5EF4-FFF2-40B4-BE49-F238E27FC236}">
                <a16:creationId xmlns:a16="http://schemas.microsoft.com/office/drawing/2014/main" id="{894646C1-DE7D-809A-DFCD-EB9651C6C1D1}"/>
              </a:ext>
            </a:extLst>
          </p:cNvPr>
          <p:cNvSpPr>
            <a:spLocks noChangeArrowheads="1"/>
          </p:cNvSpPr>
          <p:nvPr/>
        </p:nvSpPr>
        <p:spPr bwMode="auto">
          <a:xfrm>
            <a:off x="4407694" y="2577659"/>
            <a:ext cx="21431" cy="21431"/>
          </a:xfrm>
          <a:prstGeom prst="rect">
            <a:avLst/>
          </a:prstGeom>
          <a:solidFill>
            <a:srgbClr val="000000"/>
          </a:solidFill>
          <a:ln w="12700">
            <a:solidFill>
              <a:srgbClr val="00000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45396" name="Rectangle 348">
            <a:extLst>
              <a:ext uri="{FF2B5EF4-FFF2-40B4-BE49-F238E27FC236}">
                <a16:creationId xmlns:a16="http://schemas.microsoft.com/office/drawing/2014/main" id="{D58219AB-0C42-BF2A-98C2-06558BDF5B70}"/>
              </a:ext>
            </a:extLst>
          </p:cNvPr>
          <p:cNvSpPr>
            <a:spLocks noChangeArrowheads="1"/>
          </p:cNvSpPr>
          <p:nvPr/>
        </p:nvSpPr>
        <p:spPr bwMode="auto">
          <a:xfrm>
            <a:off x="4513660" y="2649097"/>
            <a:ext cx="21431" cy="21431"/>
          </a:xfrm>
          <a:prstGeom prst="rect">
            <a:avLst/>
          </a:prstGeom>
          <a:solidFill>
            <a:srgbClr val="000000"/>
          </a:solidFill>
          <a:ln w="12700">
            <a:solidFill>
              <a:srgbClr val="00000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45397" name="Rectangle 349">
            <a:extLst>
              <a:ext uri="{FF2B5EF4-FFF2-40B4-BE49-F238E27FC236}">
                <a16:creationId xmlns:a16="http://schemas.microsoft.com/office/drawing/2014/main" id="{56D721DB-8FC5-FCC9-A58A-A270FBC55D61}"/>
              </a:ext>
            </a:extLst>
          </p:cNvPr>
          <p:cNvSpPr>
            <a:spLocks noChangeArrowheads="1"/>
          </p:cNvSpPr>
          <p:nvPr/>
        </p:nvSpPr>
        <p:spPr bwMode="auto">
          <a:xfrm>
            <a:off x="4461273" y="2605044"/>
            <a:ext cx="21431" cy="21431"/>
          </a:xfrm>
          <a:prstGeom prst="rect">
            <a:avLst/>
          </a:prstGeom>
          <a:solidFill>
            <a:srgbClr val="000000"/>
          </a:solidFill>
          <a:ln w="12700">
            <a:solidFill>
              <a:srgbClr val="00000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45398" name="Rectangle 350">
            <a:extLst>
              <a:ext uri="{FF2B5EF4-FFF2-40B4-BE49-F238E27FC236}">
                <a16:creationId xmlns:a16="http://schemas.microsoft.com/office/drawing/2014/main" id="{88CE4851-23FA-DFF8-DB0B-06BF23AF788D}"/>
              </a:ext>
            </a:extLst>
          </p:cNvPr>
          <p:cNvSpPr>
            <a:spLocks noChangeArrowheads="1"/>
          </p:cNvSpPr>
          <p:nvPr/>
        </p:nvSpPr>
        <p:spPr bwMode="auto">
          <a:xfrm>
            <a:off x="4441031" y="2824119"/>
            <a:ext cx="20241" cy="21431"/>
          </a:xfrm>
          <a:prstGeom prst="rect">
            <a:avLst/>
          </a:prstGeom>
          <a:solidFill>
            <a:srgbClr val="000000"/>
          </a:solidFill>
          <a:ln w="12700">
            <a:solidFill>
              <a:srgbClr val="00000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45399" name="Rectangle 351">
            <a:extLst>
              <a:ext uri="{FF2B5EF4-FFF2-40B4-BE49-F238E27FC236}">
                <a16:creationId xmlns:a16="http://schemas.microsoft.com/office/drawing/2014/main" id="{C3371DEA-4D29-2E1D-EC7C-BD4C03DB3872}"/>
              </a:ext>
            </a:extLst>
          </p:cNvPr>
          <p:cNvSpPr>
            <a:spLocks noChangeArrowheads="1"/>
          </p:cNvSpPr>
          <p:nvPr/>
        </p:nvSpPr>
        <p:spPr bwMode="auto">
          <a:xfrm>
            <a:off x="4421982" y="2621713"/>
            <a:ext cx="22622" cy="21431"/>
          </a:xfrm>
          <a:prstGeom prst="rect">
            <a:avLst/>
          </a:prstGeom>
          <a:solidFill>
            <a:srgbClr val="000000"/>
          </a:solidFill>
          <a:ln w="12700">
            <a:solidFill>
              <a:srgbClr val="00000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45400" name="Rectangle 352">
            <a:extLst>
              <a:ext uri="{FF2B5EF4-FFF2-40B4-BE49-F238E27FC236}">
                <a16:creationId xmlns:a16="http://schemas.microsoft.com/office/drawing/2014/main" id="{16260AFD-F1A8-725E-C45B-6656B9EB9BF7}"/>
              </a:ext>
            </a:extLst>
          </p:cNvPr>
          <p:cNvSpPr>
            <a:spLocks noChangeArrowheads="1"/>
          </p:cNvSpPr>
          <p:nvPr/>
        </p:nvSpPr>
        <p:spPr bwMode="auto">
          <a:xfrm>
            <a:off x="4381501" y="2520509"/>
            <a:ext cx="21431" cy="21431"/>
          </a:xfrm>
          <a:prstGeom prst="rect">
            <a:avLst/>
          </a:prstGeom>
          <a:solidFill>
            <a:srgbClr val="000000"/>
          </a:solidFill>
          <a:ln w="12700">
            <a:solidFill>
              <a:srgbClr val="00000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45401" name="Rectangle 353">
            <a:extLst>
              <a:ext uri="{FF2B5EF4-FFF2-40B4-BE49-F238E27FC236}">
                <a16:creationId xmlns:a16="http://schemas.microsoft.com/office/drawing/2014/main" id="{CD4F08D5-33FD-CE72-87FB-6561E975E502}"/>
              </a:ext>
            </a:extLst>
          </p:cNvPr>
          <p:cNvSpPr>
            <a:spLocks noChangeArrowheads="1"/>
          </p:cNvSpPr>
          <p:nvPr/>
        </p:nvSpPr>
        <p:spPr bwMode="auto">
          <a:xfrm>
            <a:off x="4635104" y="2609807"/>
            <a:ext cx="21431" cy="20240"/>
          </a:xfrm>
          <a:prstGeom prst="rect">
            <a:avLst/>
          </a:prstGeom>
          <a:solidFill>
            <a:srgbClr val="000000"/>
          </a:solidFill>
          <a:ln w="12700">
            <a:solidFill>
              <a:srgbClr val="00000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45402" name="Rectangle 354">
            <a:extLst>
              <a:ext uri="{FF2B5EF4-FFF2-40B4-BE49-F238E27FC236}">
                <a16:creationId xmlns:a16="http://schemas.microsoft.com/office/drawing/2014/main" id="{4F399133-D64F-422C-C08B-BB799445AF34}"/>
              </a:ext>
            </a:extLst>
          </p:cNvPr>
          <p:cNvSpPr>
            <a:spLocks noChangeArrowheads="1"/>
          </p:cNvSpPr>
          <p:nvPr/>
        </p:nvSpPr>
        <p:spPr bwMode="auto">
          <a:xfrm>
            <a:off x="4505326" y="3030097"/>
            <a:ext cx="21431" cy="21431"/>
          </a:xfrm>
          <a:prstGeom prst="rect">
            <a:avLst/>
          </a:prstGeom>
          <a:solidFill>
            <a:srgbClr val="000000"/>
          </a:solidFill>
          <a:ln w="12700">
            <a:solidFill>
              <a:srgbClr val="00000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45403" name="Rectangle 355">
            <a:extLst>
              <a:ext uri="{FF2B5EF4-FFF2-40B4-BE49-F238E27FC236}">
                <a16:creationId xmlns:a16="http://schemas.microsoft.com/office/drawing/2014/main" id="{7537F7F1-1A12-FA97-43E2-C97CC2EB1964}"/>
              </a:ext>
            </a:extLst>
          </p:cNvPr>
          <p:cNvSpPr>
            <a:spLocks noChangeArrowheads="1"/>
          </p:cNvSpPr>
          <p:nvPr/>
        </p:nvSpPr>
        <p:spPr bwMode="auto">
          <a:xfrm>
            <a:off x="4399360" y="2686007"/>
            <a:ext cx="21431" cy="20240"/>
          </a:xfrm>
          <a:prstGeom prst="rect">
            <a:avLst/>
          </a:prstGeom>
          <a:solidFill>
            <a:srgbClr val="000000"/>
          </a:solidFill>
          <a:ln w="12700">
            <a:solidFill>
              <a:srgbClr val="00000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45404" name="Rectangle 356">
            <a:extLst>
              <a:ext uri="{FF2B5EF4-FFF2-40B4-BE49-F238E27FC236}">
                <a16:creationId xmlns:a16="http://schemas.microsoft.com/office/drawing/2014/main" id="{F7C12206-4470-0DE5-AAD6-CE78451D1107}"/>
              </a:ext>
            </a:extLst>
          </p:cNvPr>
          <p:cNvSpPr>
            <a:spLocks noChangeArrowheads="1"/>
          </p:cNvSpPr>
          <p:nvPr/>
        </p:nvSpPr>
        <p:spPr bwMode="auto">
          <a:xfrm>
            <a:off x="4395788" y="2399066"/>
            <a:ext cx="21431" cy="21431"/>
          </a:xfrm>
          <a:prstGeom prst="rect">
            <a:avLst/>
          </a:prstGeom>
          <a:solidFill>
            <a:srgbClr val="000000"/>
          </a:solidFill>
          <a:ln w="12700">
            <a:solidFill>
              <a:srgbClr val="00000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45405" name="Rectangle 357">
            <a:extLst>
              <a:ext uri="{FF2B5EF4-FFF2-40B4-BE49-F238E27FC236}">
                <a16:creationId xmlns:a16="http://schemas.microsoft.com/office/drawing/2014/main" id="{3E3DCFF7-EE49-A3B9-EB54-4B8F8012BEAF}"/>
              </a:ext>
            </a:extLst>
          </p:cNvPr>
          <p:cNvSpPr>
            <a:spLocks noChangeArrowheads="1"/>
          </p:cNvSpPr>
          <p:nvPr/>
        </p:nvSpPr>
        <p:spPr bwMode="auto">
          <a:xfrm>
            <a:off x="4404123" y="2936038"/>
            <a:ext cx="21431" cy="20240"/>
          </a:xfrm>
          <a:prstGeom prst="rect">
            <a:avLst/>
          </a:prstGeom>
          <a:solidFill>
            <a:srgbClr val="000000"/>
          </a:solidFill>
          <a:ln w="12700">
            <a:solidFill>
              <a:srgbClr val="00000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45406" name="Rectangle 358">
            <a:extLst>
              <a:ext uri="{FF2B5EF4-FFF2-40B4-BE49-F238E27FC236}">
                <a16:creationId xmlns:a16="http://schemas.microsoft.com/office/drawing/2014/main" id="{CF8BF810-5061-5C8C-284A-588B98FA80F2}"/>
              </a:ext>
            </a:extLst>
          </p:cNvPr>
          <p:cNvSpPr>
            <a:spLocks noChangeArrowheads="1"/>
          </p:cNvSpPr>
          <p:nvPr/>
        </p:nvSpPr>
        <p:spPr bwMode="auto">
          <a:xfrm>
            <a:off x="4310063" y="2801496"/>
            <a:ext cx="21431" cy="20241"/>
          </a:xfrm>
          <a:prstGeom prst="rect">
            <a:avLst/>
          </a:prstGeom>
          <a:solidFill>
            <a:srgbClr val="000000"/>
          </a:solidFill>
          <a:ln w="12700">
            <a:solidFill>
              <a:srgbClr val="00000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45407" name="Rectangle 359">
            <a:extLst>
              <a:ext uri="{FF2B5EF4-FFF2-40B4-BE49-F238E27FC236}">
                <a16:creationId xmlns:a16="http://schemas.microsoft.com/office/drawing/2014/main" id="{43C12DF5-D1B8-75E9-2F48-B7BB07457706}"/>
              </a:ext>
            </a:extLst>
          </p:cNvPr>
          <p:cNvSpPr>
            <a:spLocks noChangeArrowheads="1"/>
          </p:cNvSpPr>
          <p:nvPr/>
        </p:nvSpPr>
        <p:spPr bwMode="auto">
          <a:xfrm>
            <a:off x="4360069" y="2649097"/>
            <a:ext cx="21431" cy="21431"/>
          </a:xfrm>
          <a:prstGeom prst="rect">
            <a:avLst/>
          </a:prstGeom>
          <a:solidFill>
            <a:srgbClr val="000000"/>
          </a:solidFill>
          <a:ln w="12700">
            <a:solidFill>
              <a:srgbClr val="00000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45408" name="Rectangle 360">
            <a:extLst>
              <a:ext uri="{FF2B5EF4-FFF2-40B4-BE49-F238E27FC236}">
                <a16:creationId xmlns:a16="http://schemas.microsoft.com/office/drawing/2014/main" id="{615DB899-AA1A-3994-0920-2DEC9511CEAB}"/>
              </a:ext>
            </a:extLst>
          </p:cNvPr>
          <p:cNvSpPr>
            <a:spLocks noChangeArrowheads="1"/>
          </p:cNvSpPr>
          <p:nvPr/>
        </p:nvSpPr>
        <p:spPr bwMode="auto">
          <a:xfrm>
            <a:off x="4752976" y="2560990"/>
            <a:ext cx="21431" cy="20241"/>
          </a:xfrm>
          <a:prstGeom prst="rect">
            <a:avLst/>
          </a:prstGeom>
          <a:solidFill>
            <a:srgbClr val="000000"/>
          </a:solidFill>
          <a:ln w="12700">
            <a:solidFill>
              <a:srgbClr val="00000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45409" name="Rectangle 361">
            <a:extLst>
              <a:ext uri="{FF2B5EF4-FFF2-40B4-BE49-F238E27FC236}">
                <a16:creationId xmlns:a16="http://schemas.microsoft.com/office/drawing/2014/main" id="{99D1641A-2A39-5500-9934-88F01A49C459}"/>
              </a:ext>
            </a:extLst>
          </p:cNvPr>
          <p:cNvSpPr>
            <a:spLocks noChangeArrowheads="1"/>
          </p:cNvSpPr>
          <p:nvPr/>
        </p:nvSpPr>
        <p:spPr bwMode="auto">
          <a:xfrm>
            <a:off x="4212432" y="2418116"/>
            <a:ext cx="21431" cy="21431"/>
          </a:xfrm>
          <a:prstGeom prst="rect">
            <a:avLst/>
          </a:prstGeom>
          <a:solidFill>
            <a:srgbClr val="000000"/>
          </a:solidFill>
          <a:ln w="12700">
            <a:solidFill>
              <a:srgbClr val="00000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45410" name="Rectangle 362">
            <a:extLst>
              <a:ext uri="{FF2B5EF4-FFF2-40B4-BE49-F238E27FC236}">
                <a16:creationId xmlns:a16="http://schemas.microsoft.com/office/drawing/2014/main" id="{5C2DF62E-1540-592E-22E3-AB2CEFD49CB6}"/>
              </a:ext>
            </a:extLst>
          </p:cNvPr>
          <p:cNvSpPr>
            <a:spLocks noChangeArrowheads="1"/>
          </p:cNvSpPr>
          <p:nvPr/>
        </p:nvSpPr>
        <p:spPr bwMode="auto">
          <a:xfrm>
            <a:off x="4124326" y="2421688"/>
            <a:ext cx="21431" cy="21431"/>
          </a:xfrm>
          <a:prstGeom prst="rect">
            <a:avLst/>
          </a:prstGeom>
          <a:solidFill>
            <a:srgbClr val="000000"/>
          </a:solidFill>
          <a:ln w="12700">
            <a:solidFill>
              <a:srgbClr val="00000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45411" name="Rectangle 363">
            <a:extLst>
              <a:ext uri="{FF2B5EF4-FFF2-40B4-BE49-F238E27FC236}">
                <a16:creationId xmlns:a16="http://schemas.microsoft.com/office/drawing/2014/main" id="{91BAFE86-2C38-DC68-1681-FF71C928C9C1}"/>
              </a:ext>
            </a:extLst>
          </p:cNvPr>
          <p:cNvSpPr>
            <a:spLocks noChangeArrowheads="1"/>
          </p:cNvSpPr>
          <p:nvPr/>
        </p:nvSpPr>
        <p:spPr bwMode="auto">
          <a:xfrm>
            <a:off x="4182667" y="2338344"/>
            <a:ext cx="21431" cy="20240"/>
          </a:xfrm>
          <a:prstGeom prst="rect">
            <a:avLst/>
          </a:prstGeom>
          <a:solidFill>
            <a:srgbClr val="000000"/>
          </a:solidFill>
          <a:ln w="12700">
            <a:solidFill>
              <a:srgbClr val="00000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45412" name="Rectangle 364">
            <a:extLst>
              <a:ext uri="{FF2B5EF4-FFF2-40B4-BE49-F238E27FC236}">
                <a16:creationId xmlns:a16="http://schemas.microsoft.com/office/drawing/2014/main" id="{C84E0257-9C25-9A5D-7053-C87898189619}"/>
              </a:ext>
            </a:extLst>
          </p:cNvPr>
          <p:cNvSpPr>
            <a:spLocks noChangeArrowheads="1"/>
          </p:cNvSpPr>
          <p:nvPr/>
        </p:nvSpPr>
        <p:spPr bwMode="auto">
          <a:xfrm>
            <a:off x="4182667" y="2464550"/>
            <a:ext cx="21431" cy="20240"/>
          </a:xfrm>
          <a:prstGeom prst="rect">
            <a:avLst/>
          </a:prstGeom>
          <a:solidFill>
            <a:srgbClr val="000000"/>
          </a:solidFill>
          <a:ln w="12700">
            <a:solidFill>
              <a:srgbClr val="00000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45413" name="Rectangle 365">
            <a:extLst>
              <a:ext uri="{FF2B5EF4-FFF2-40B4-BE49-F238E27FC236}">
                <a16:creationId xmlns:a16="http://schemas.microsoft.com/office/drawing/2014/main" id="{1F6FAE37-A58E-7D9F-4EF0-804D6F4EB520}"/>
              </a:ext>
            </a:extLst>
          </p:cNvPr>
          <p:cNvSpPr>
            <a:spLocks noChangeArrowheads="1"/>
          </p:cNvSpPr>
          <p:nvPr/>
        </p:nvSpPr>
        <p:spPr bwMode="auto">
          <a:xfrm>
            <a:off x="4212432" y="2637190"/>
            <a:ext cx="21431" cy="20241"/>
          </a:xfrm>
          <a:prstGeom prst="rect">
            <a:avLst/>
          </a:prstGeom>
          <a:solidFill>
            <a:srgbClr val="000000"/>
          </a:solidFill>
          <a:ln w="12700">
            <a:solidFill>
              <a:srgbClr val="00000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45414" name="Rectangle 366">
            <a:extLst>
              <a:ext uri="{FF2B5EF4-FFF2-40B4-BE49-F238E27FC236}">
                <a16:creationId xmlns:a16="http://schemas.microsoft.com/office/drawing/2014/main" id="{C6A03DDA-FFD0-975C-808E-3058ABBC0FC3}"/>
              </a:ext>
            </a:extLst>
          </p:cNvPr>
          <p:cNvSpPr>
            <a:spLocks noChangeArrowheads="1"/>
          </p:cNvSpPr>
          <p:nvPr/>
        </p:nvSpPr>
        <p:spPr bwMode="auto">
          <a:xfrm>
            <a:off x="4242198" y="2690769"/>
            <a:ext cx="21431" cy="21431"/>
          </a:xfrm>
          <a:prstGeom prst="rect">
            <a:avLst/>
          </a:prstGeom>
          <a:solidFill>
            <a:srgbClr val="000000"/>
          </a:solidFill>
          <a:ln w="12700">
            <a:solidFill>
              <a:srgbClr val="00000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45415" name="Rectangle 367">
            <a:extLst>
              <a:ext uri="{FF2B5EF4-FFF2-40B4-BE49-F238E27FC236}">
                <a16:creationId xmlns:a16="http://schemas.microsoft.com/office/drawing/2014/main" id="{784DD551-95FF-56C6-355C-E9EBA3BB58D7}"/>
              </a:ext>
            </a:extLst>
          </p:cNvPr>
          <p:cNvSpPr>
            <a:spLocks noChangeArrowheads="1"/>
          </p:cNvSpPr>
          <p:nvPr/>
        </p:nvSpPr>
        <p:spPr bwMode="auto">
          <a:xfrm>
            <a:off x="4242198" y="2289528"/>
            <a:ext cx="21431" cy="21431"/>
          </a:xfrm>
          <a:prstGeom prst="rect">
            <a:avLst/>
          </a:prstGeom>
          <a:solidFill>
            <a:srgbClr val="000000"/>
          </a:solidFill>
          <a:ln w="12700">
            <a:solidFill>
              <a:srgbClr val="00000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45416" name="Rectangle 368">
            <a:extLst>
              <a:ext uri="{FF2B5EF4-FFF2-40B4-BE49-F238E27FC236}">
                <a16:creationId xmlns:a16="http://schemas.microsoft.com/office/drawing/2014/main" id="{3F6ADD7A-FCEC-038B-38F7-E83A7662D24D}"/>
              </a:ext>
            </a:extLst>
          </p:cNvPr>
          <p:cNvSpPr>
            <a:spLocks noChangeArrowheads="1"/>
          </p:cNvSpPr>
          <p:nvPr/>
        </p:nvSpPr>
        <p:spPr bwMode="auto">
          <a:xfrm>
            <a:off x="4242198" y="2363347"/>
            <a:ext cx="21431" cy="21431"/>
          </a:xfrm>
          <a:prstGeom prst="rect">
            <a:avLst/>
          </a:prstGeom>
          <a:solidFill>
            <a:srgbClr val="000000"/>
          </a:solidFill>
          <a:ln w="12700">
            <a:solidFill>
              <a:srgbClr val="00000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45417" name="Rectangle 369">
            <a:extLst>
              <a:ext uri="{FF2B5EF4-FFF2-40B4-BE49-F238E27FC236}">
                <a16:creationId xmlns:a16="http://schemas.microsoft.com/office/drawing/2014/main" id="{0C30E0E5-DF8C-68A8-A4E0-C9B745400490}"/>
              </a:ext>
            </a:extLst>
          </p:cNvPr>
          <p:cNvSpPr>
            <a:spLocks noChangeArrowheads="1"/>
          </p:cNvSpPr>
          <p:nvPr/>
        </p:nvSpPr>
        <p:spPr bwMode="auto">
          <a:xfrm>
            <a:off x="4094560" y="2433594"/>
            <a:ext cx="20240" cy="20240"/>
          </a:xfrm>
          <a:prstGeom prst="rect">
            <a:avLst/>
          </a:prstGeom>
          <a:solidFill>
            <a:srgbClr val="000000"/>
          </a:solidFill>
          <a:ln w="12700">
            <a:solidFill>
              <a:srgbClr val="00000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45418" name="Rectangle 370">
            <a:extLst>
              <a:ext uri="{FF2B5EF4-FFF2-40B4-BE49-F238E27FC236}">
                <a16:creationId xmlns:a16="http://schemas.microsoft.com/office/drawing/2014/main" id="{30608379-E6F2-19F5-DE67-5C9FAC002823}"/>
              </a:ext>
            </a:extLst>
          </p:cNvPr>
          <p:cNvSpPr>
            <a:spLocks noChangeArrowheads="1"/>
          </p:cNvSpPr>
          <p:nvPr/>
        </p:nvSpPr>
        <p:spPr bwMode="auto">
          <a:xfrm>
            <a:off x="4212432" y="2453834"/>
            <a:ext cx="21431" cy="20241"/>
          </a:xfrm>
          <a:prstGeom prst="rect">
            <a:avLst/>
          </a:prstGeom>
          <a:solidFill>
            <a:srgbClr val="000000"/>
          </a:solidFill>
          <a:ln w="12700">
            <a:solidFill>
              <a:srgbClr val="00000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45419" name="Rectangle 371">
            <a:extLst>
              <a:ext uri="{FF2B5EF4-FFF2-40B4-BE49-F238E27FC236}">
                <a16:creationId xmlns:a16="http://schemas.microsoft.com/office/drawing/2014/main" id="{0FEC9489-2CBE-2F06-B367-4E8E97149587}"/>
              </a:ext>
            </a:extLst>
          </p:cNvPr>
          <p:cNvSpPr>
            <a:spLocks noChangeArrowheads="1"/>
          </p:cNvSpPr>
          <p:nvPr/>
        </p:nvSpPr>
        <p:spPr bwMode="auto">
          <a:xfrm>
            <a:off x="4331494" y="2421688"/>
            <a:ext cx="20241" cy="21431"/>
          </a:xfrm>
          <a:prstGeom prst="rect">
            <a:avLst/>
          </a:prstGeom>
          <a:solidFill>
            <a:srgbClr val="000000"/>
          </a:solidFill>
          <a:ln w="12700">
            <a:solidFill>
              <a:srgbClr val="00000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45420" name="Rectangle 372">
            <a:extLst>
              <a:ext uri="{FF2B5EF4-FFF2-40B4-BE49-F238E27FC236}">
                <a16:creationId xmlns:a16="http://schemas.microsoft.com/office/drawing/2014/main" id="{DCFF6B20-3751-4413-7603-B3BDB85E5B5C}"/>
              </a:ext>
            </a:extLst>
          </p:cNvPr>
          <p:cNvSpPr>
            <a:spLocks noChangeArrowheads="1"/>
          </p:cNvSpPr>
          <p:nvPr/>
        </p:nvSpPr>
        <p:spPr bwMode="auto">
          <a:xfrm>
            <a:off x="4242198" y="2834834"/>
            <a:ext cx="21431" cy="20241"/>
          </a:xfrm>
          <a:prstGeom prst="rect">
            <a:avLst/>
          </a:prstGeom>
          <a:solidFill>
            <a:srgbClr val="000000"/>
          </a:solidFill>
          <a:ln w="12700">
            <a:solidFill>
              <a:srgbClr val="00000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45421" name="Rectangle 373">
            <a:extLst>
              <a:ext uri="{FF2B5EF4-FFF2-40B4-BE49-F238E27FC236}">
                <a16:creationId xmlns:a16="http://schemas.microsoft.com/office/drawing/2014/main" id="{23356040-B7F9-D98A-22A3-95BFB7B67A40}"/>
              </a:ext>
            </a:extLst>
          </p:cNvPr>
          <p:cNvSpPr>
            <a:spLocks noChangeArrowheads="1"/>
          </p:cNvSpPr>
          <p:nvPr/>
        </p:nvSpPr>
        <p:spPr bwMode="auto">
          <a:xfrm>
            <a:off x="4212432" y="2464550"/>
            <a:ext cx="21431" cy="20240"/>
          </a:xfrm>
          <a:prstGeom prst="rect">
            <a:avLst/>
          </a:prstGeom>
          <a:solidFill>
            <a:srgbClr val="000000"/>
          </a:solidFill>
          <a:ln w="12700">
            <a:solidFill>
              <a:srgbClr val="00000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45422" name="Rectangle 374">
            <a:extLst>
              <a:ext uri="{FF2B5EF4-FFF2-40B4-BE49-F238E27FC236}">
                <a16:creationId xmlns:a16="http://schemas.microsoft.com/office/drawing/2014/main" id="{C5819574-DE82-75BF-7651-1EF3D8D8C42C}"/>
              </a:ext>
            </a:extLst>
          </p:cNvPr>
          <p:cNvSpPr>
            <a:spLocks noChangeArrowheads="1"/>
          </p:cNvSpPr>
          <p:nvPr/>
        </p:nvSpPr>
        <p:spPr bwMode="auto">
          <a:xfrm>
            <a:off x="4212432" y="2558609"/>
            <a:ext cx="21431" cy="21431"/>
          </a:xfrm>
          <a:prstGeom prst="rect">
            <a:avLst/>
          </a:prstGeom>
          <a:solidFill>
            <a:srgbClr val="000000"/>
          </a:solidFill>
          <a:ln w="12700">
            <a:solidFill>
              <a:srgbClr val="00000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45423" name="Rectangle 375">
            <a:extLst>
              <a:ext uri="{FF2B5EF4-FFF2-40B4-BE49-F238E27FC236}">
                <a16:creationId xmlns:a16="http://schemas.microsoft.com/office/drawing/2014/main" id="{5995B33F-7350-3EF7-1790-8404FBA15666}"/>
              </a:ext>
            </a:extLst>
          </p:cNvPr>
          <p:cNvSpPr>
            <a:spLocks noChangeArrowheads="1"/>
          </p:cNvSpPr>
          <p:nvPr/>
        </p:nvSpPr>
        <p:spPr bwMode="auto">
          <a:xfrm>
            <a:off x="4321969" y="2491934"/>
            <a:ext cx="21431" cy="20241"/>
          </a:xfrm>
          <a:prstGeom prst="rect">
            <a:avLst/>
          </a:prstGeom>
          <a:solidFill>
            <a:srgbClr val="000000"/>
          </a:solidFill>
          <a:ln w="12700">
            <a:solidFill>
              <a:srgbClr val="00000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45424" name="Rectangle 376">
            <a:extLst>
              <a:ext uri="{FF2B5EF4-FFF2-40B4-BE49-F238E27FC236}">
                <a16:creationId xmlns:a16="http://schemas.microsoft.com/office/drawing/2014/main" id="{AA4C3227-1BCE-1DE3-4550-45AB859F12CF}"/>
              </a:ext>
            </a:extLst>
          </p:cNvPr>
          <p:cNvSpPr>
            <a:spLocks noChangeArrowheads="1"/>
          </p:cNvSpPr>
          <p:nvPr/>
        </p:nvSpPr>
        <p:spPr bwMode="auto">
          <a:xfrm>
            <a:off x="4331494" y="2771732"/>
            <a:ext cx="20241" cy="20240"/>
          </a:xfrm>
          <a:prstGeom prst="rect">
            <a:avLst/>
          </a:prstGeom>
          <a:solidFill>
            <a:srgbClr val="000000"/>
          </a:solidFill>
          <a:ln w="12700">
            <a:solidFill>
              <a:srgbClr val="00000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45425" name="Rectangle 377">
            <a:extLst>
              <a:ext uri="{FF2B5EF4-FFF2-40B4-BE49-F238E27FC236}">
                <a16:creationId xmlns:a16="http://schemas.microsoft.com/office/drawing/2014/main" id="{DD4877C8-4B09-5492-5C83-DBBCB3918700}"/>
              </a:ext>
            </a:extLst>
          </p:cNvPr>
          <p:cNvSpPr>
            <a:spLocks noChangeArrowheads="1"/>
          </p:cNvSpPr>
          <p:nvPr/>
        </p:nvSpPr>
        <p:spPr bwMode="auto">
          <a:xfrm>
            <a:off x="4300538" y="2834834"/>
            <a:ext cx="21431" cy="20241"/>
          </a:xfrm>
          <a:prstGeom prst="rect">
            <a:avLst/>
          </a:prstGeom>
          <a:solidFill>
            <a:srgbClr val="000000"/>
          </a:solidFill>
          <a:ln w="12700">
            <a:solidFill>
              <a:srgbClr val="00000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45426" name="Rectangle 378">
            <a:extLst>
              <a:ext uri="{FF2B5EF4-FFF2-40B4-BE49-F238E27FC236}">
                <a16:creationId xmlns:a16="http://schemas.microsoft.com/office/drawing/2014/main" id="{3161AAEE-D9BF-C608-703A-8F5B29AEE42B}"/>
              </a:ext>
            </a:extLst>
          </p:cNvPr>
          <p:cNvSpPr>
            <a:spLocks noChangeArrowheads="1"/>
          </p:cNvSpPr>
          <p:nvPr/>
        </p:nvSpPr>
        <p:spPr bwMode="auto">
          <a:xfrm>
            <a:off x="4331494" y="2637190"/>
            <a:ext cx="20241" cy="20241"/>
          </a:xfrm>
          <a:prstGeom prst="rect">
            <a:avLst/>
          </a:prstGeom>
          <a:solidFill>
            <a:srgbClr val="000000"/>
          </a:solidFill>
          <a:ln w="12700">
            <a:solidFill>
              <a:srgbClr val="00000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45427" name="Rectangle 379">
            <a:extLst>
              <a:ext uri="{FF2B5EF4-FFF2-40B4-BE49-F238E27FC236}">
                <a16:creationId xmlns:a16="http://schemas.microsoft.com/office/drawing/2014/main" id="{DC103F35-F395-E714-A65F-51CC37308FEC}"/>
              </a:ext>
            </a:extLst>
          </p:cNvPr>
          <p:cNvSpPr>
            <a:spLocks noChangeArrowheads="1"/>
          </p:cNvSpPr>
          <p:nvPr/>
        </p:nvSpPr>
        <p:spPr bwMode="auto">
          <a:xfrm>
            <a:off x="4094560" y="2380016"/>
            <a:ext cx="20240" cy="21431"/>
          </a:xfrm>
          <a:prstGeom prst="rect">
            <a:avLst/>
          </a:prstGeom>
          <a:solidFill>
            <a:srgbClr val="000000"/>
          </a:solidFill>
          <a:ln w="12700">
            <a:solidFill>
              <a:srgbClr val="00000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45428" name="Rectangle 380">
            <a:extLst>
              <a:ext uri="{FF2B5EF4-FFF2-40B4-BE49-F238E27FC236}">
                <a16:creationId xmlns:a16="http://schemas.microsoft.com/office/drawing/2014/main" id="{9C79D32E-A905-1B51-CF19-0D74B1BC2CEF}"/>
              </a:ext>
            </a:extLst>
          </p:cNvPr>
          <p:cNvSpPr>
            <a:spLocks noChangeArrowheads="1"/>
          </p:cNvSpPr>
          <p:nvPr/>
        </p:nvSpPr>
        <p:spPr bwMode="auto">
          <a:xfrm>
            <a:off x="4094560" y="2563371"/>
            <a:ext cx="20240" cy="20241"/>
          </a:xfrm>
          <a:prstGeom prst="rect">
            <a:avLst/>
          </a:prstGeom>
          <a:solidFill>
            <a:srgbClr val="000000"/>
          </a:solidFill>
          <a:ln w="12700">
            <a:solidFill>
              <a:srgbClr val="00000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45429" name="Rectangle 381">
            <a:extLst>
              <a:ext uri="{FF2B5EF4-FFF2-40B4-BE49-F238E27FC236}">
                <a16:creationId xmlns:a16="http://schemas.microsoft.com/office/drawing/2014/main" id="{89AA3B78-095D-3AC5-B9DA-351A842C7A8E}"/>
              </a:ext>
            </a:extLst>
          </p:cNvPr>
          <p:cNvSpPr>
            <a:spLocks noChangeArrowheads="1"/>
          </p:cNvSpPr>
          <p:nvPr/>
        </p:nvSpPr>
        <p:spPr bwMode="auto">
          <a:xfrm>
            <a:off x="4154092" y="2568134"/>
            <a:ext cx="20240" cy="20241"/>
          </a:xfrm>
          <a:prstGeom prst="rect">
            <a:avLst/>
          </a:prstGeom>
          <a:solidFill>
            <a:srgbClr val="000000"/>
          </a:solidFill>
          <a:ln w="12700">
            <a:solidFill>
              <a:srgbClr val="00000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45430" name="Rectangle 382">
            <a:extLst>
              <a:ext uri="{FF2B5EF4-FFF2-40B4-BE49-F238E27FC236}">
                <a16:creationId xmlns:a16="http://schemas.microsoft.com/office/drawing/2014/main" id="{C28C8DFF-6E3F-0969-1690-8DE062F80C4A}"/>
              </a:ext>
            </a:extLst>
          </p:cNvPr>
          <p:cNvSpPr>
            <a:spLocks noChangeArrowheads="1"/>
          </p:cNvSpPr>
          <p:nvPr/>
        </p:nvSpPr>
        <p:spPr bwMode="auto">
          <a:xfrm>
            <a:off x="4124326" y="2458596"/>
            <a:ext cx="21431" cy="20241"/>
          </a:xfrm>
          <a:prstGeom prst="rect">
            <a:avLst/>
          </a:prstGeom>
          <a:solidFill>
            <a:srgbClr val="000000"/>
          </a:solidFill>
          <a:ln w="12700">
            <a:solidFill>
              <a:srgbClr val="00000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45431" name="Rectangle 383">
            <a:extLst>
              <a:ext uri="{FF2B5EF4-FFF2-40B4-BE49-F238E27FC236}">
                <a16:creationId xmlns:a16="http://schemas.microsoft.com/office/drawing/2014/main" id="{AEF413C1-022F-88BA-85F5-17A4C39A689D}"/>
              </a:ext>
            </a:extLst>
          </p:cNvPr>
          <p:cNvSpPr>
            <a:spLocks noChangeArrowheads="1"/>
          </p:cNvSpPr>
          <p:nvPr/>
        </p:nvSpPr>
        <p:spPr bwMode="auto">
          <a:xfrm>
            <a:off x="4124326" y="2424069"/>
            <a:ext cx="21431" cy="21431"/>
          </a:xfrm>
          <a:prstGeom prst="rect">
            <a:avLst/>
          </a:prstGeom>
          <a:solidFill>
            <a:srgbClr val="000000"/>
          </a:solidFill>
          <a:ln w="12700">
            <a:solidFill>
              <a:srgbClr val="00000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45432" name="Rectangle 384">
            <a:extLst>
              <a:ext uri="{FF2B5EF4-FFF2-40B4-BE49-F238E27FC236}">
                <a16:creationId xmlns:a16="http://schemas.microsoft.com/office/drawing/2014/main" id="{AC949359-05C4-033C-DEB4-C89E9619E4BD}"/>
              </a:ext>
            </a:extLst>
          </p:cNvPr>
          <p:cNvSpPr>
            <a:spLocks noChangeArrowheads="1"/>
          </p:cNvSpPr>
          <p:nvPr/>
        </p:nvSpPr>
        <p:spPr bwMode="auto">
          <a:xfrm>
            <a:off x="4124326" y="2421688"/>
            <a:ext cx="21431" cy="21431"/>
          </a:xfrm>
          <a:prstGeom prst="rect">
            <a:avLst/>
          </a:prstGeom>
          <a:solidFill>
            <a:srgbClr val="000000"/>
          </a:solidFill>
          <a:ln w="12700">
            <a:solidFill>
              <a:srgbClr val="00000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45433" name="Rectangle 385">
            <a:extLst>
              <a:ext uri="{FF2B5EF4-FFF2-40B4-BE49-F238E27FC236}">
                <a16:creationId xmlns:a16="http://schemas.microsoft.com/office/drawing/2014/main" id="{2FF6B7A1-758B-48B0-19A5-4D0588CDD408}"/>
              </a:ext>
            </a:extLst>
          </p:cNvPr>
          <p:cNvSpPr>
            <a:spLocks noChangeArrowheads="1"/>
          </p:cNvSpPr>
          <p:nvPr/>
        </p:nvSpPr>
        <p:spPr bwMode="auto">
          <a:xfrm>
            <a:off x="4154092" y="2428832"/>
            <a:ext cx="20240" cy="20240"/>
          </a:xfrm>
          <a:prstGeom prst="rect">
            <a:avLst/>
          </a:prstGeom>
          <a:solidFill>
            <a:srgbClr val="000000"/>
          </a:solidFill>
          <a:ln w="12700">
            <a:solidFill>
              <a:srgbClr val="00000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45434" name="Rectangle 386">
            <a:extLst>
              <a:ext uri="{FF2B5EF4-FFF2-40B4-BE49-F238E27FC236}">
                <a16:creationId xmlns:a16="http://schemas.microsoft.com/office/drawing/2014/main" id="{4DB3682D-04CA-E5A4-AB78-E1275F02577E}"/>
              </a:ext>
            </a:extLst>
          </p:cNvPr>
          <p:cNvSpPr>
            <a:spLocks noChangeArrowheads="1"/>
          </p:cNvSpPr>
          <p:nvPr/>
        </p:nvSpPr>
        <p:spPr bwMode="auto">
          <a:xfrm>
            <a:off x="4094560" y="2426450"/>
            <a:ext cx="20240" cy="20240"/>
          </a:xfrm>
          <a:prstGeom prst="rect">
            <a:avLst/>
          </a:prstGeom>
          <a:solidFill>
            <a:srgbClr val="000000"/>
          </a:solidFill>
          <a:ln w="12700">
            <a:solidFill>
              <a:srgbClr val="00000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45435" name="Rectangle 387">
            <a:extLst>
              <a:ext uri="{FF2B5EF4-FFF2-40B4-BE49-F238E27FC236}">
                <a16:creationId xmlns:a16="http://schemas.microsoft.com/office/drawing/2014/main" id="{F42F59EA-A058-CF46-1144-1DB04ADCDF1B}"/>
              </a:ext>
            </a:extLst>
          </p:cNvPr>
          <p:cNvSpPr>
            <a:spLocks noChangeArrowheads="1"/>
          </p:cNvSpPr>
          <p:nvPr/>
        </p:nvSpPr>
        <p:spPr bwMode="auto">
          <a:xfrm>
            <a:off x="4124326" y="2351440"/>
            <a:ext cx="21431" cy="20241"/>
          </a:xfrm>
          <a:prstGeom prst="rect">
            <a:avLst/>
          </a:prstGeom>
          <a:solidFill>
            <a:srgbClr val="000000"/>
          </a:solidFill>
          <a:ln w="12700">
            <a:solidFill>
              <a:srgbClr val="00000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45436" name="Rectangle 388">
            <a:extLst>
              <a:ext uri="{FF2B5EF4-FFF2-40B4-BE49-F238E27FC236}">
                <a16:creationId xmlns:a16="http://schemas.microsoft.com/office/drawing/2014/main" id="{5729278D-1499-CC9F-05DC-AB3B327D410C}"/>
              </a:ext>
            </a:extLst>
          </p:cNvPr>
          <p:cNvSpPr>
            <a:spLocks noChangeArrowheads="1"/>
          </p:cNvSpPr>
          <p:nvPr/>
        </p:nvSpPr>
        <p:spPr bwMode="auto">
          <a:xfrm>
            <a:off x="4094560" y="2530034"/>
            <a:ext cx="20240" cy="20241"/>
          </a:xfrm>
          <a:prstGeom prst="rect">
            <a:avLst/>
          </a:prstGeom>
          <a:solidFill>
            <a:srgbClr val="000000"/>
          </a:solidFill>
          <a:ln w="12700">
            <a:solidFill>
              <a:srgbClr val="00000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45437" name="Rectangle 389">
            <a:extLst>
              <a:ext uri="{FF2B5EF4-FFF2-40B4-BE49-F238E27FC236}">
                <a16:creationId xmlns:a16="http://schemas.microsoft.com/office/drawing/2014/main" id="{AF7C58D2-C289-384F-DF5A-C7F1BB4F7343}"/>
              </a:ext>
            </a:extLst>
          </p:cNvPr>
          <p:cNvSpPr>
            <a:spLocks noChangeArrowheads="1"/>
          </p:cNvSpPr>
          <p:nvPr/>
        </p:nvSpPr>
        <p:spPr bwMode="auto">
          <a:xfrm>
            <a:off x="4124326" y="2621713"/>
            <a:ext cx="21431" cy="21431"/>
          </a:xfrm>
          <a:prstGeom prst="rect">
            <a:avLst/>
          </a:prstGeom>
          <a:solidFill>
            <a:srgbClr val="000000"/>
          </a:solidFill>
          <a:ln w="12700">
            <a:solidFill>
              <a:srgbClr val="00000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45438" name="Rectangle 390">
            <a:extLst>
              <a:ext uri="{FF2B5EF4-FFF2-40B4-BE49-F238E27FC236}">
                <a16:creationId xmlns:a16="http://schemas.microsoft.com/office/drawing/2014/main" id="{D46B8551-F1E7-D6DA-B6F3-2A4766B9C001}"/>
              </a:ext>
            </a:extLst>
          </p:cNvPr>
          <p:cNvSpPr>
            <a:spLocks noChangeArrowheads="1"/>
          </p:cNvSpPr>
          <p:nvPr/>
        </p:nvSpPr>
        <p:spPr bwMode="auto">
          <a:xfrm>
            <a:off x="4124326" y="2601471"/>
            <a:ext cx="21431" cy="20241"/>
          </a:xfrm>
          <a:prstGeom prst="rect">
            <a:avLst/>
          </a:prstGeom>
          <a:solidFill>
            <a:srgbClr val="000000"/>
          </a:solidFill>
          <a:ln w="12700">
            <a:solidFill>
              <a:srgbClr val="00000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45439" name="Rectangle 391">
            <a:extLst>
              <a:ext uri="{FF2B5EF4-FFF2-40B4-BE49-F238E27FC236}">
                <a16:creationId xmlns:a16="http://schemas.microsoft.com/office/drawing/2014/main" id="{DA4B1389-5FFD-0769-292B-46639E25F5DD}"/>
              </a:ext>
            </a:extLst>
          </p:cNvPr>
          <p:cNvSpPr>
            <a:spLocks noChangeArrowheads="1"/>
          </p:cNvSpPr>
          <p:nvPr/>
        </p:nvSpPr>
        <p:spPr bwMode="auto">
          <a:xfrm>
            <a:off x="4064794" y="2558609"/>
            <a:ext cx="21431" cy="21431"/>
          </a:xfrm>
          <a:prstGeom prst="rect">
            <a:avLst/>
          </a:prstGeom>
          <a:solidFill>
            <a:srgbClr val="000000"/>
          </a:solidFill>
          <a:ln w="12700">
            <a:solidFill>
              <a:srgbClr val="00000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45440" name="Rectangle 392">
            <a:extLst>
              <a:ext uri="{FF2B5EF4-FFF2-40B4-BE49-F238E27FC236}">
                <a16:creationId xmlns:a16="http://schemas.microsoft.com/office/drawing/2014/main" id="{3D3EF610-36D8-5D48-2514-2CB170AC0DFC}"/>
              </a:ext>
            </a:extLst>
          </p:cNvPr>
          <p:cNvSpPr>
            <a:spLocks noChangeArrowheads="1"/>
          </p:cNvSpPr>
          <p:nvPr/>
        </p:nvSpPr>
        <p:spPr bwMode="auto">
          <a:xfrm>
            <a:off x="4154092" y="3155113"/>
            <a:ext cx="20240" cy="20240"/>
          </a:xfrm>
          <a:prstGeom prst="rect">
            <a:avLst/>
          </a:prstGeom>
          <a:solidFill>
            <a:srgbClr val="000000"/>
          </a:solidFill>
          <a:ln w="12700">
            <a:solidFill>
              <a:srgbClr val="00000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45441" name="Rectangle 393">
            <a:extLst>
              <a:ext uri="{FF2B5EF4-FFF2-40B4-BE49-F238E27FC236}">
                <a16:creationId xmlns:a16="http://schemas.microsoft.com/office/drawing/2014/main" id="{ADE01CFA-E9E4-4337-4C39-8C21C701A6EB}"/>
              </a:ext>
            </a:extLst>
          </p:cNvPr>
          <p:cNvSpPr>
            <a:spLocks noChangeArrowheads="1"/>
          </p:cNvSpPr>
          <p:nvPr/>
        </p:nvSpPr>
        <p:spPr bwMode="auto">
          <a:xfrm>
            <a:off x="3325417" y="2116888"/>
            <a:ext cx="21431" cy="21431"/>
          </a:xfrm>
          <a:prstGeom prst="rect">
            <a:avLst/>
          </a:prstGeom>
          <a:solidFill>
            <a:srgbClr val="000000"/>
          </a:solidFill>
          <a:ln w="12700">
            <a:solidFill>
              <a:srgbClr val="00000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45442" name="Rectangle 394">
            <a:extLst>
              <a:ext uri="{FF2B5EF4-FFF2-40B4-BE49-F238E27FC236}">
                <a16:creationId xmlns:a16="http://schemas.microsoft.com/office/drawing/2014/main" id="{FDC3FE27-1EC7-9888-CFFB-B8837E0CED79}"/>
              </a:ext>
            </a:extLst>
          </p:cNvPr>
          <p:cNvSpPr>
            <a:spLocks noChangeArrowheads="1"/>
          </p:cNvSpPr>
          <p:nvPr/>
        </p:nvSpPr>
        <p:spPr bwMode="auto">
          <a:xfrm>
            <a:off x="4242198" y="2706247"/>
            <a:ext cx="21431" cy="21431"/>
          </a:xfrm>
          <a:prstGeom prst="rect">
            <a:avLst/>
          </a:prstGeom>
          <a:solidFill>
            <a:srgbClr val="000000"/>
          </a:solidFill>
          <a:ln w="12700">
            <a:solidFill>
              <a:srgbClr val="00000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grpSp>
        <p:nvGrpSpPr>
          <p:cNvPr id="45443" name="Group 395">
            <a:extLst>
              <a:ext uri="{FF2B5EF4-FFF2-40B4-BE49-F238E27FC236}">
                <a16:creationId xmlns:a16="http://schemas.microsoft.com/office/drawing/2014/main" id="{8C339FB9-7D64-E106-255D-1106A1311EC3}"/>
              </a:ext>
            </a:extLst>
          </p:cNvPr>
          <p:cNvGrpSpPr>
            <a:grpSpLocks/>
          </p:cNvGrpSpPr>
          <p:nvPr/>
        </p:nvGrpSpPr>
        <p:grpSpPr bwMode="auto">
          <a:xfrm>
            <a:off x="3187304" y="1425134"/>
            <a:ext cx="1497806" cy="1810941"/>
            <a:chOff x="1461" y="391"/>
            <a:chExt cx="2847" cy="3518"/>
          </a:xfrm>
        </p:grpSpPr>
        <p:sp>
          <p:nvSpPr>
            <p:cNvPr id="45548" name="Rectangle 396">
              <a:extLst>
                <a:ext uri="{FF2B5EF4-FFF2-40B4-BE49-F238E27FC236}">
                  <a16:creationId xmlns:a16="http://schemas.microsoft.com/office/drawing/2014/main" id="{6B1A28E5-2661-A6C3-514A-B5361B4214EA}"/>
                </a:ext>
              </a:extLst>
            </p:cNvPr>
            <p:cNvSpPr>
              <a:spLocks noChangeArrowheads="1"/>
            </p:cNvSpPr>
            <p:nvPr/>
          </p:nvSpPr>
          <p:spPr bwMode="auto">
            <a:xfrm>
              <a:off x="3691" y="3165"/>
              <a:ext cx="41" cy="41"/>
            </a:xfrm>
            <a:prstGeom prst="rect">
              <a:avLst/>
            </a:prstGeom>
            <a:solidFill>
              <a:srgbClr val="000000"/>
            </a:solidFill>
            <a:ln w="12700">
              <a:solidFill>
                <a:srgbClr val="00000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45549" name="Rectangle 397">
              <a:extLst>
                <a:ext uri="{FF2B5EF4-FFF2-40B4-BE49-F238E27FC236}">
                  <a16:creationId xmlns:a16="http://schemas.microsoft.com/office/drawing/2014/main" id="{2FD1241F-646A-9A54-01E6-DC7072364DD8}"/>
                </a:ext>
              </a:extLst>
            </p:cNvPr>
            <p:cNvSpPr>
              <a:spLocks noChangeArrowheads="1"/>
            </p:cNvSpPr>
            <p:nvPr/>
          </p:nvSpPr>
          <p:spPr bwMode="auto">
            <a:xfrm>
              <a:off x="3578" y="2635"/>
              <a:ext cx="40" cy="40"/>
            </a:xfrm>
            <a:prstGeom prst="rect">
              <a:avLst/>
            </a:prstGeom>
            <a:solidFill>
              <a:srgbClr val="000000"/>
            </a:solidFill>
            <a:ln w="12700">
              <a:solidFill>
                <a:srgbClr val="00000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45550" name="Rectangle 398">
              <a:extLst>
                <a:ext uri="{FF2B5EF4-FFF2-40B4-BE49-F238E27FC236}">
                  <a16:creationId xmlns:a16="http://schemas.microsoft.com/office/drawing/2014/main" id="{F17E5174-7CB9-F502-3831-36C63D5CEBAD}"/>
                </a:ext>
              </a:extLst>
            </p:cNvPr>
            <p:cNvSpPr>
              <a:spLocks noChangeArrowheads="1"/>
            </p:cNvSpPr>
            <p:nvPr/>
          </p:nvSpPr>
          <p:spPr bwMode="auto">
            <a:xfrm>
              <a:off x="3972" y="3329"/>
              <a:ext cx="40" cy="41"/>
            </a:xfrm>
            <a:prstGeom prst="rect">
              <a:avLst/>
            </a:prstGeom>
            <a:solidFill>
              <a:srgbClr val="000000"/>
            </a:solidFill>
            <a:ln w="12700">
              <a:solidFill>
                <a:srgbClr val="00000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45551" name="Rectangle 399">
              <a:extLst>
                <a:ext uri="{FF2B5EF4-FFF2-40B4-BE49-F238E27FC236}">
                  <a16:creationId xmlns:a16="http://schemas.microsoft.com/office/drawing/2014/main" id="{E027D25F-935C-76FB-FB28-3216E917F398}"/>
                </a:ext>
              </a:extLst>
            </p:cNvPr>
            <p:cNvSpPr>
              <a:spLocks noChangeArrowheads="1"/>
            </p:cNvSpPr>
            <p:nvPr/>
          </p:nvSpPr>
          <p:spPr bwMode="auto">
            <a:xfrm>
              <a:off x="3241" y="2258"/>
              <a:ext cx="41" cy="41"/>
            </a:xfrm>
            <a:prstGeom prst="rect">
              <a:avLst/>
            </a:prstGeom>
            <a:solidFill>
              <a:srgbClr val="000000"/>
            </a:solidFill>
            <a:ln w="12700">
              <a:solidFill>
                <a:srgbClr val="00000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45552" name="Rectangle 400">
              <a:extLst>
                <a:ext uri="{FF2B5EF4-FFF2-40B4-BE49-F238E27FC236}">
                  <a16:creationId xmlns:a16="http://schemas.microsoft.com/office/drawing/2014/main" id="{C7E336E3-0611-B9E2-8FBD-DE335252049A}"/>
                </a:ext>
              </a:extLst>
            </p:cNvPr>
            <p:cNvSpPr>
              <a:spLocks noChangeArrowheads="1"/>
            </p:cNvSpPr>
            <p:nvPr/>
          </p:nvSpPr>
          <p:spPr bwMode="auto">
            <a:xfrm>
              <a:off x="3657" y="3423"/>
              <a:ext cx="40" cy="41"/>
            </a:xfrm>
            <a:prstGeom prst="rect">
              <a:avLst/>
            </a:prstGeom>
            <a:solidFill>
              <a:srgbClr val="000000"/>
            </a:solidFill>
            <a:ln w="12700">
              <a:solidFill>
                <a:srgbClr val="00000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45553" name="Rectangle 401">
              <a:extLst>
                <a:ext uri="{FF2B5EF4-FFF2-40B4-BE49-F238E27FC236}">
                  <a16:creationId xmlns:a16="http://schemas.microsoft.com/office/drawing/2014/main" id="{8FB01EF2-CD55-92F3-C1AB-B9E94164B7D7}"/>
                </a:ext>
              </a:extLst>
            </p:cNvPr>
            <p:cNvSpPr>
              <a:spLocks noChangeArrowheads="1"/>
            </p:cNvSpPr>
            <p:nvPr/>
          </p:nvSpPr>
          <p:spPr bwMode="auto">
            <a:xfrm>
              <a:off x="3702" y="3423"/>
              <a:ext cx="40" cy="41"/>
            </a:xfrm>
            <a:prstGeom prst="rect">
              <a:avLst/>
            </a:prstGeom>
            <a:solidFill>
              <a:srgbClr val="000000"/>
            </a:solidFill>
            <a:ln w="12700">
              <a:solidFill>
                <a:srgbClr val="00000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45554" name="Rectangle 402">
              <a:extLst>
                <a:ext uri="{FF2B5EF4-FFF2-40B4-BE49-F238E27FC236}">
                  <a16:creationId xmlns:a16="http://schemas.microsoft.com/office/drawing/2014/main" id="{B1790049-32F0-6B90-1A7F-B37641A3B330}"/>
                </a:ext>
              </a:extLst>
            </p:cNvPr>
            <p:cNvSpPr>
              <a:spLocks noChangeArrowheads="1"/>
            </p:cNvSpPr>
            <p:nvPr/>
          </p:nvSpPr>
          <p:spPr bwMode="auto">
            <a:xfrm>
              <a:off x="3568" y="2250"/>
              <a:ext cx="40" cy="40"/>
            </a:xfrm>
            <a:prstGeom prst="rect">
              <a:avLst/>
            </a:prstGeom>
            <a:solidFill>
              <a:srgbClr val="000000"/>
            </a:solidFill>
            <a:ln w="12700">
              <a:solidFill>
                <a:srgbClr val="00000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45555" name="Rectangle 403">
              <a:extLst>
                <a:ext uri="{FF2B5EF4-FFF2-40B4-BE49-F238E27FC236}">
                  <a16:creationId xmlns:a16="http://schemas.microsoft.com/office/drawing/2014/main" id="{0C89B40F-C329-D5B7-C724-98CF53728725}"/>
                </a:ext>
              </a:extLst>
            </p:cNvPr>
            <p:cNvSpPr>
              <a:spLocks noChangeArrowheads="1"/>
            </p:cNvSpPr>
            <p:nvPr/>
          </p:nvSpPr>
          <p:spPr bwMode="auto">
            <a:xfrm>
              <a:off x="3719" y="3398"/>
              <a:ext cx="41" cy="41"/>
            </a:xfrm>
            <a:prstGeom prst="rect">
              <a:avLst/>
            </a:prstGeom>
            <a:solidFill>
              <a:srgbClr val="000000"/>
            </a:solidFill>
            <a:ln w="12700">
              <a:solidFill>
                <a:srgbClr val="00000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45556" name="Rectangle 404">
              <a:extLst>
                <a:ext uri="{FF2B5EF4-FFF2-40B4-BE49-F238E27FC236}">
                  <a16:creationId xmlns:a16="http://schemas.microsoft.com/office/drawing/2014/main" id="{1C9B07CD-E3AE-C0A6-F884-5992A804F2D8}"/>
                </a:ext>
              </a:extLst>
            </p:cNvPr>
            <p:cNvSpPr>
              <a:spLocks noChangeArrowheads="1"/>
            </p:cNvSpPr>
            <p:nvPr/>
          </p:nvSpPr>
          <p:spPr bwMode="auto">
            <a:xfrm>
              <a:off x="3466" y="2745"/>
              <a:ext cx="40" cy="40"/>
            </a:xfrm>
            <a:prstGeom prst="rect">
              <a:avLst/>
            </a:prstGeom>
            <a:solidFill>
              <a:srgbClr val="000000"/>
            </a:solidFill>
            <a:ln w="12700">
              <a:solidFill>
                <a:srgbClr val="00000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45557" name="Rectangle 405">
              <a:extLst>
                <a:ext uri="{FF2B5EF4-FFF2-40B4-BE49-F238E27FC236}">
                  <a16:creationId xmlns:a16="http://schemas.microsoft.com/office/drawing/2014/main" id="{DF4C6A45-3B86-9212-DB3D-6D7C0FB3654D}"/>
                </a:ext>
              </a:extLst>
            </p:cNvPr>
            <p:cNvSpPr>
              <a:spLocks noChangeArrowheads="1"/>
            </p:cNvSpPr>
            <p:nvPr/>
          </p:nvSpPr>
          <p:spPr bwMode="auto">
            <a:xfrm>
              <a:off x="3595" y="2446"/>
              <a:ext cx="41" cy="41"/>
            </a:xfrm>
            <a:prstGeom prst="rect">
              <a:avLst/>
            </a:prstGeom>
            <a:solidFill>
              <a:srgbClr val="000000"/>
            </a:solidFill>
            <a:ln w="12700">
              <a:solidFill>
                <a:srgbClr val="00000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45558" name="Rectangle 406">
              <a:extLst>
                <a:ext uri="{FF2B5EF4-FFF2-40B4-BE49-F238E27FC236}">
                  <a16:creationId xmlns:a16="http://schemas.microsoft.com/office/drawing/2014/main" id="{0ED5FF82-338D-9DBC-C4FA-4C8A37D772AA}"/>
                </a:ext>
              </a:extLst>
            </p:cNvPr>
            <p:cNvSpPr>
              <a:spLocks noChangeArrowheads="1"/>
            </p:cNvSpPr>
            <p:nvPr/>
          </p:nvSpPr>
          <p:spPr bwMode="auto">
            <a:xfrm>
              <a:off x="3505" y="2716"/>
              <a:ext cx="41" cy="40"/>
            </a:xfrm>
            <a:prstGeom prst="rect">
              <a:avLst/>
            </a:prstGeom>
            <a:solidFill>
              <a:srgbClr val="000000"/>
            </a:solidFill>
            <a:ln w="12700">
              <a:solidFill>
                <a:srgbClr val="00000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45559" name="Rectangle 407">
              <a:extLst>
                <a:ext uri="{FF2B5EF4-FFF2-40B4-BE49-F238E27FC236}">
                  <a16:creationId xmlns:a16="http://schemas.microsoft.com/office/drawing/2014/main" id="{F2B5506D-159A-70D4-69CB-945B0979E6F7}"/>
                </a:ext>
              </a:extLst>
            </p:cNvPr>
            <p:cNvSpPr>
              <a:spLocks noChangeArrowheads="1"/>
            </p:cNvSpPr>
            <p:nvPr/>
          </p:nvSpPr>
          <p:spPr bwMode="auto">
            <a:xfrm>
              <a:off x="3505" y="2712"/>
              <a:ext cx="41" cy="41"/>
            </a:xfrm>
            <a:prstGeom prst="rect">
              <a:avLst/>
            </a:prstGeom>
            <a:solidFill>
              <a:srgbClr val="000000"/>
            </a:solidFill>
            <a:ln w="12700">
              <a:solidFill>
                <a:srgbClr val="00000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45560" name="Rectangle 408">
              <a:extLst>
                <a:ext uri="{FF2B5EF4-FFF2-40B4-BE49-F238E27FC236}">
                  <a16:creationId xmlns:a16="http://schemas.microsoft.com/office/drawing/2014/main" id="{41A695BF-69FB-4E7D-986D-343CED049D2D}"/>
                </a:ext>
              </a:extLst>
            </p:cNvPr>
            <p:cNvSpPr>
              <a:spLocks noChangeArrowheads="1"/>
            </p:cNvSpPr>
            <p:nvPr/>
          </p:nvSpPr>
          <p:spPr bwMode="auto">
            <a:xfrm>
              <a:off x="3657" y="2839"/>
              <a:ext cx="40" cy="40"/>
            </a:xfrm>
            <a:prstGeom prst="rect">
              <a:avLst/>
            </a:prstGeom>
            <a:solidFill>
              <a:srgbClr val="000000"/>
            </a:solidFill>
            <a:ln w="12700">
              <a:solidFill>
                <a:srgbClr val="00000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45561" name="Rectangle 409">
              <a:extLst>
                <a:ext uri="{FF2B5EF4-FFF2-40B4-BE49-F238E27FC236}">
                  <a16:creationId xmlns:a16="http://schemas.microsoft.com/office/drawing/2014/main" id="{886B039E-04B2-6054-9BAE-4E76454487ED}"/>
                </a:ext>
              </a:extLst>
            </p:cNvPr>
            <p:cNvSpPr>
              <a:spLocks noChangeArrowheads="1"/>
            </p:cNvSpPr>
            <p:nvPr/>
          </p:nvSpPr>
          <p:spPr bwMode="auto">
            <a:xfrm>
              <a:off x="3668" y="3297"/>
              <a:ext cx="41" cy="40"/>
            </a:xfrm>
            <a:prstGeom prst="rect">
              <a:avLst/>
            </a:prstGeom>
            <a:solidFill>
              <a:srgbClr val="000000"/>
            </a:solidFill>
            <a:ln w="12700">
              <a:solidFill>
                <a:srgbClr val="00000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45562" name="Rectangle 410">
              <a:extLst>
                <a:ext uri="{FF2B5EF4-FFF2-40B4-BE49-F238E27FC236}">
                  <a16:creationId xmlns:a16="http://schemas.microsoft.com/office/drawing/2014/main" id="{4CEB5827-D657-695F-388F-0155385458A6}"/>
                </a:ext>
              </a:extLst>
            </p:cNvPr>
            <p:cNvSpPr>
              <a:spLocks noChangeArrowheads="1"/>
            </p:cNvSpPr>
            <p:nvPr/>
          </p:nvSpPr>
          <p:spPr bwMode="auto">
            <a:xfrm>
              <a:off x="3731" y="3370"/>
              <a:ext cx="40" cy="40"/>
            </a:xfrm>
            <a:prstGeom prst="rect">
              <a:avLst/>
            </a:prstGeom>
            <a:solidFill>
              <a:srgbClr val="000000"/>
            </a:solidFill>
            <a:ln w="12700">
              <a:solidFill>
                <a:srgbClr val="00000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45563" name="Rectangle 411">
              <a:extLst>
                <a:ext uri="{FF2B5EF4-FFF2-40B4-BE49-F238E27FC236}">
                  <a16:creationId xmlns:a16="http://schemas.microsoft.com/office/drawing/2014/main" id="{F2C0F0DF-BD38-2EDC-0D29-BB4BE98C4D50}"/>
                </a:ext>
              </a:extLst>
            </p:cNvPr>
            <p:cNvSpPr>
              <a:spLocks noChangeArrowheads="1"/>
            </p:cNvSpPr>
            <p:nvPr/>
          </p:nvSpPr>
          <p:spPr bwMode="auto">
            <a:xfrm>
              <a:off x="3736" y="2683"/>
              <a:ext cx="40" cy="41"/>
            </a:xfrm>
            <a:prstGeom prst="rect">
              <a:avLst/>
            </a:prstGeom>
            <a:solidFill>
              <a:srgbClr val="000000"/>
            </a:solidFill>
            <a:ln w="12700">
              <a:solidFill>
                <a:srgbClr val="00000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45564" name="Rectangle 412">
              <a:extLst>
                <a:ext uri="{FF2B5EF4-FFF2-40B4-BE49-F238E27FC236}">
                  <a16:creationId xmlns:a16="http://schemas.microsoft.com/office/drawing/2014/main" id="{DEACEB4D-6AFE-B348-4246-5BD68CAB6953}"/>
                </a:ext>
              </a:extLst>
            </p:cNvPr>
            <p:cNvSpPr>
              <a:spLocks noChangeArrowheads="1"/>
            </p:cNvSpPr>
            <p:nvPr/>
          </p:nvSpPr>
          <p:spPr bwMode="auto">
            <a:xfrm>
              <a:off x="3623" y="2720"/>
              <a:ext cx="41" cy="40"/>
            </a:xfrm>
            <a:prstGeom prst="rect">
              <a:avLst/>
            </a:prstGeom>
            <a:solidFill>
              <a:srgbClr val="000000"/>
            </a:solidFill>
            <a:ln w="12700">
              <a:solidFill>
                <a:srgbClr val="00000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45565" name="Rectangle 413">
              <a:extLst>
                <a:ext uri="{FF2B5EF4-FFF2-40B4-BE49-F238E27FC236}">
                  <a16:creationId xmlns:a16="http://schemas.microsoft.com/office/drawing/2014/main" id="{43F822F9-AD30-D2C4-A18B-61AA3C094466}"/>
                </a:ext>
              </a:extLst>
            </p:cNvPr>
            <p:cNvSpPr>
              <a:spLocks noChangeArrowheads="1"/>
            </p:cNvSpPr>
            <p:nvPr/>
          </p:nvSpPr>
          <p:spPr bwMode="auto">
            <a:xfrm>
              <a:off x="3702" y="2667"/>
              <a:ext cx="40" cy="40"/>
            </a:xfrm>
            <a:prstGeom prst="rect">
              <a:avLst/>
            </a:prstGeom>
            <a:solidFill>
              <a:srgbClr val="000000"/>
            </a:solidFill>
            <a:ln w="12700">
              <a:solidFill>
                <a:srgbClr val="00000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45566" name="Rectangle 414">
              <a:extLst>
                <a:ext uri="{FF2B5EF4-FFF2-40B4-BE49-F238E27FC236}">
                  <a16:creationId xmlns:a16="http://schemas.microsoft.com/office/drawing/2014/main" id="{CA9167B4-B011-ACFA-8852-849A3E72D4DB}"/>
                </a:ext>
              </a:extLst>
            </p:cNvPr>
            <p:cNvSpPr>
              <a:spLocks noChangeArrowheads="1"/>
            </p:cNvSpPr>
            <p:nvPr/>
          </p:nvSpPr>
          <p:spPr bwMode="auto">
            <a:xfrm>
              <a:off x="3854" y="3292"/>
              <a:ext cx="40" cy="40"/>
            </a:xfrm>
            <a:prstGeom prst="rect">
              <a:avLst/>
            </a:prstGeom>
            <a:solidFill>
              <a:srgbClr val="000000"/>
            </a:solidFill>
            <a:ln w="12700">
              <a:solidFill>
                <a:srgbClr val="00000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45567" name="Rectangle 415">
              <a:extLst>
                <a:ext uri="{FF2B5EF4-FFF2-40B4-BE49-F238E27FC236}">
                  <a16:creationId xmlns:a16="http://schemas.microsoft.com/office/drawing/2014/main" id="{46B57FC2-0327-F0E2-B259-0015FA6CC2C8}"/>
                </a:ext>
              </a:extLst>
            </p:cNvPr>
            <p:cNvSpPr>
              <a:spLocks noChangeArrowheads="1"/>
            </p:cNvSpPr>
            <p:nvPr/>
          </p:nvSpPr>
          <p:spPr bwMode="auto">
            <a:xfrm>
              <a:off x="3702" y="2716"/>
              <a:ext cx="40" cy="40"/>
            </a:xfrm>
            <a:prstGeom prst="rect">
              <a:avLst/>
            </a:prstGeom>
            <a:solidFill>
              <a:srgbClr val="000000"/>
            </a:solidFill>
            <a:ln w="12700">
              <a:solidFill>
                <a:srgbClr val="00000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45568" name="Rectangle 416">
              <a:extLst>
                <a:ext uri="{FF2B5EF4-FFF2-40B4-BE49-F238E27FC236}">
                  <a16:creationId xmlns:a16="http://schemas.microsoft.com/office/drawing/2014/main" id="{B33BD731-30B1-F77A-1B97-4BDEDFB35A09}"/>
                </a:ext>
              </a:extLst>
            </p:cNvPr>
            <p:cNvSpPr>
              <a:spLocks noChangeArrowheads="1"/>
            </p:cNvSpPr>
            <p:nvPr/>
          </p:nvSpPr>
          <p:spPr bwMode="auto">
            <a:xfrm>
              <a:off x="3775" y="2700"/>
              <a:ext cx="40" cy="40"/>
            </a:xfrm>
            <a:prstGeom prst="rect">
              <a:avLst/>
            </a:prstGeom>
            <a:solidFill>
              <a:srgbClr val="000000"/>
            </a:solidFill>
            <a:ln w="12700">
              <a:solidFill>
                <a:srgbClr val="00000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45569" name="Rectangle 417">
              <a:extLst>
                <a:ext uri="{FF2B5EF4-FFF2-40B4-BE49-F238E27FC236}">
                  <a16:creationId xmlns:a16="http://schemas.microsoft.com/office/drawing/2014/main" id="{55EBE6B9-C689-A6EF-D20F-37E61FA3A6FE}"/>
                </a:ext>
              </a:extLst>
            </p:cNvPr>
            <p:cNvSpPr>
              <a:spLocks noChangeArrowheads="1"/>
            </p:cNvSpPr>
            <p:nvPr/>
          </p:nvSpPr>
          <p:spPr bwMode="auto">
            <a:xfrm>
              <a:off x="3641" y="2994"/>
              <a:ext cx="40" cy="41"/>
            </a:xfrm>
            <a:prstGeom prst="rect">
              <a:avLst/>
            </a:prstGeom>
            <a:solidFill>
              <a:srgbClr val="000000"/>
            </a:solidFill>
            <a:ln w="12700">
              <a:solidFill>
                <a:srgbClr val="00000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45570" name="Rectangle 418">
              <a:extLst>
                <a:ext uri="{FF2B5EF4-FFF2-40B4-BE49-F238E27FC236}">
                  <a16:creationId xmlns:a16="http://schemas.microsoft.com/office/drawing/2014/main" id="{1FF5DF4A-42EB-D2BD-DA4E-AF3085CF188C}"/>
                </a:ext>
              </a:extLst>
            </p:cNvPr>
            <p:cNvSpPr>
              <a:spLocks noChangeArrowheads="1"/>
            </p:cNvSpPr>
            <p:nvPr/>
          </p:nvSpPr>
          <p:spPr bwMode="auto">
            <a:xfrm>
              <a:off x="3641" y="2761"/>
              <a:ext cx="40" cy="41"/>
            </a:xfrm>
            <a:prstGeom prst="rect">
              <a:avLst/>
            </a:prstGeom>
            <a:solidFill>
              <a:srgbClr val="000000"/>
            </a:solidFill>
            <a:ln w="12700">
              <a:solidFill>
                <a:srgbClr val="00000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45571" name="Rectangle 419">
              <a:extLst>
                <a:ext uri="{FF2B5EF4-FFF2-40B4-BE49-F238E27FC236}">
                  <a16:creationId xmlns:a16="http://schemas.microsoft.com/office/drawing/2014/main" id="{DE134B99-9212-7C61-95BF-6ED432F13169}"/>
                </a:ext>
              </a:extLst>
            </p:cNvPr>
            <p:cNvSpPr>
              <a:spLocks noChangeArrowheads="1"/>
            </p:cNvSpPr>
            <p:nvPr/>
          </p:nvSpPr>
          <p:spPr bwMode="auto">
            <a:xfrm>
              <a:off x="3646" y="2724"/>
              <a:ext cx="41" cy="40"/>
            </a:xfrm>
            <a:prstGeom prst="rect">
              <a:avLst/>
            </a:prstGeom>
            <a:solidFill>
              <a:srgbClr val="000000"/>
            </a:solidFill>
            <a:ln w="12700">
              <a:solidFill>
                <a:srgbClr val="00000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45572" name="Rectangle 420">
              <a:extLst>
                <a:ext uri="{FF2B5EF4-FFF2-40B4-BE49-F238E27FC236}">
                  <a16:creationId xmlns:a16="http://schemas.microsoft.com/office/drawing/2014/main" id="{788AB758-5B5B-7811-84A5-A94674C7B700}"/>
                </a:ext>
              </a:extLst>
            </p:cNvPr>
            <p:cNvSpPr>
              <a:spLocks noChangeArrowheads="1"/>
            </p:cNvSpPr>
            <p:nvPr/>
          </p:nvSpPr>
          <p:spPr bwMode="auto">
            <a:xfrm>
              <a:off x="3641" y="2426"/>
              <a:ext cx="40" cy="41"/>
            </a:xfrm>
            <a:prstGeom prst="rect">
              <a:avLst/>
            </a:prstGeom>
            <a:solidFill>
              <a:srgbClr val="000000"/>
            </a:solidFill>
            <a:ln w="12700">
              <a:solidFill>
                <a:srgbClr val="00000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45573" name="Rectangle 421">
              <a:extLst>
                <a:ext uri="{FF2B5EF4-FFF2-40B4-BE49-F238E27FC236}">
                  <a16:creationId xmlns:a16="http://schemas.microsoft.com/office/drawing/2014/main" id="{AC7847DF-BB13-AD6B-50BB-9576DE1AA164}"/>
                </a:ext>
              </a:extLst>
            </p:cNvPr>
            <p:cNvSpPr>
              <a:spLocks noChangeArrowheads="1"/>
            </p:cNvSpPr>
            <p:nvPr/>
          </p:nvSpPr>
          <p:spPr bwMode="auto">
            <a:xfrm>
              <a:off x="3731" y="2487"/>
              <a:ext cx="40" cy="40"/>
            </a:xfrm>
            <a:prstGeom prst="rect">
              <a:avLst/>
            </a:prstGeom>
            <a:solidFill>
              <a:srgbClr val="000000"/>
            </a:solidFill>
            <a:ln w="12700">
              <a:solidFill>
                <a:srgbClr val="00000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45574" name="Rectangle 422">
              <a:extLst>
                <a:ext uri="{FF2B5EF4-FFF2-40B4-BE49-F238E27FC236}">
                  <a16:creationId xmlns:a16="http://schemas.microsoft.com/office/drawing/2014/main" id="{8B3270A2-5E62-8AFF-6E21-6ACFD9BD1364}"/>
                </a:ext>
              </a:extLst>
            </p:cNvPr>
            <p:cNvSpPr>
              <a:spLocks noChangeArrowheads="1"/>
            </p:cNvSpPr>
            <p:nvPr/>
          </p:nvSpPr>
          <p:spPr bwMode="auto">
            <a:xfrm>
              <a:off x="3686" y="2470"/>
              <a:ext cx="40" cy="41"/>
            </a:xfrm>
            <a:prstGeom prst="rect">
              <a:avLst/>
            </a:prstGeom>
            <a:solidFill>
              <a:srgbClr val="000000"/>
            </a:solidFill>
            <a:ln w="12700">
              <a:solidFill>
                <a:srgbClr val="00000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45575" name="Rectangle 423">
              <a:extLst>
                <a:ext uri="{FF2B5EF4-FFF2-40B4-BE49-F238E27FC236}">
                  <a16:creationId xmlns:a16="http://schemas.microsoft.com/office/drawing/2014/main" id="{43342E8F-388E-0FF1-86DD-DAC21CE8EB3B}"/>
                </a:ext>
              </a:extLst>
            </p:cNvPr>
            <p:cNvSpPr>
              <a:spLocks noChangeArrowheads="1"/>
            </p:cNvSpPr>
            <p:nvPr/>
          </p:nvSpPr>
          <p:spPr bwMode="auto">
            <a:xfrm>
              <a:off x="3820" y="2785"/>
              <a:ext cx="40" cy="41"/>
            </a:xfrm>
            <a:prstGeom prst="rect">
              <a:avLst/>
            </a:prstGeom>
            <a:solidFill>
              <a:srgbClr val="000000"/>
            </a:solidFill>
            <a:ln w="12700">
              <a:solidFill>
                <a:srgbClr val="00000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45576" name="Rectangle 424">
              <a:extLst>
                <a:ext uri="{FF2B5EF4-FFF2-40B4-BE49-F238E27FC236}">
                  <a16:creationId xmlns:a16="http://schemas.microsoft.com/office/drawing/2014/main" id="{5C2DDB85-AD42-918B-D1E1-9BE21CA5410F}"/>
                </a:ext>
              </a:extLst>
            </p:cNvPr>
            <p:cNvSpPr>
              <a:spLocks noChangeArrowheads="1"/>
            </p:cNvSpPr>
            <p:nvPr/>
          </p:nvSpPr>
          <p:spPr bwMode="auto">
            <a:xfrm>
              <a:off x="3786" y="2736"/>
              <a:ext cx="41" cy="41"/>
            </a:xfrm>
            <a:prstGeom prst="rect">
              <a:avLst/>
            </a:prstGeom>
            <a:solidFill>
              <a:srgbClr val="000000"/>
            </a:solidFill>
            <a:ln w="12700">
              <a:solidFill>
                <a:srgbClr val="00000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45577" name="Rectangle 425">
              <a:extLst>
                <a:ext uri="{FF2B5EF4-FFF2-40B4-BE49-F238E27FC236}">
                  <a16:creationId xmlns:a16="http://schemas.microsoft.com/office/drawing/2014/main" id="{155F2ABC-AF74-726B-59FE-5F094B31CDB9}"/>
                </a:ext>
              </a:extLst>
            </p:cNvPr>
            <p:cNvSpPr>
              <a:spLocks noChangeArrowheads="1"/>
            </p:cNvSpPr>
            <p:nvPr/>
          </p:nvSpPr>
          <p:spPr bwMode="auto">
            <a:xfrm>
              <a:off x="3381" y="2921"/>
              <a:ext cx="41" cy="40"/>
            </a:xfrm>
            <a:prstGeom prst="rect">
              <a:avLst/>
            </a:prstGeom>
            <a:solidFill>
              <a:srgbClr val="000000"/>
            </a:solidFill>
            <a:ln w="12700">
              <a:solidFill>
                <a:srgbClr val="00000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45578" name="Rectangle 426">
              <a:extLst>
                <a:ext uri="{FF2B5EF4-FFF2-40B4-BE49-F238E27FC236}">
                  <a16:creationId xmlns:a16="http://schemas.microsoft.com/office/drawing/2014/main" id="{02FE21F4-911F-F9F9-A061-D4E69C9CB1CD}"/>
                </a:ext>
              </a:extLst>
            </p:cNvPr>
            <p:cNvSpPr>
              <a:spLocks noChangeArrowheads="1"/>
            </p:cNvSpPr>
            <p:nvPr/>
          </p:nvSpPr>
          <p:spPr bwMode="auto">
            <a:xfrm>
              <a:off x="3843" y="2785"/>
              <a:ext cx="40" cy="41"/>
            </a:xfrm>
            <a:prstGeom prst="rect">
              <a:avLst/>
            </a:prstGeom>
            <a:solidFill>
              <a:srgbClr val="000000"/>
            </a:solidFill>
            <a:ln w="12700">
              <a:solidFill>
                <a:srgbClr val="00000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45579" name="Rectangle 427">
              <a:extLst>
                <a:ext uri="{FF2B5EF4-FFF2-40B4-BE49-F238E27FC236}">
                  <a16:creationId xmlns:a16="http://schemas.microsoft.com/office/drawing/2014/main" id="{567B456D-E2C5-2A87-2CA1-27D84F413DEE}"/>
                </a:ext>
              </a:extLst>
            </p:cNvPr>
            <p:cNvSpPr>
              <a:spLocks noChangeArrowheads="1"/>
            </p:cNvSpPr>
            <p:nvPr/>
          </p:nvSpPr>
          <p:spPr bwMode="auto">
            <a:xfrm>
              <a:off x="3837" y="2761"/>
              <a:ext cx="41" cy="41"/>
            </a:xfrm>
            <a:prstGeom prst="rect">
              <a:avLst/>
            </a:prstGeom>
            <a:solidFill>
              <a:srgbClr val="000000"/>
            </a:solidFill>
            <a:ln w="12700">
              <a:solidFill>
                <a:srgbClr val="00000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45580" name="Oval 428">
              <a:extLst>
                <a:ext uri="{FF2B5EF4-FFF2-40B4-BE49-F238E27FC236}">
                  <a16:creationId xmlns:a16="http://schemas.microsoft.com/office/drawing/2014/main" id="{8861FF87-E6E2-D0EE-66B0-F4841108DFBE}"/>
                </a:ext>
              </a:extLst>
            </p:cNvPr>
            <p:cNvSpPr>
              <a:spLocks noChangeArrowheads="1"/>
            </p:cNvSpPr>
            <p:nvPr/>
          </p:nvSpPr>
          <p:spPr bwMode="auto">
            <a:xfrm>
              <a:off x="2091" y="2038"/>
              <a:ext cx="48" cy="48"/>
            </a:xfrm>
            <a:prstGeom prst="ellipse">
              <a:avLst/>
            </a:pr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45581" name="Oval 429">
              <a:extLst>
                <a:ext uri="{FF2B5EF4-FFF2-40B4-BE49-F238E27FC236}">
                  <a16:creationId xmlns:a16="http://schemas.microsoft.com/office/drawing/2014/main" id="{FF561443-F830-0D49-20CB-AC07256174A6}"/>
                </a:ext>
              </a:extLst>
            </p:cNvPr>
            <p:cNvSpPr>
              <a:spLocks noChangeArrowheads="1"/>
            </p:cNvSpPr>
            <p:nvPr/>
          </p:nvSpPr>
          <p:spPr bwMode="auto">
            <a:xfrm>
              <a:off x="3092" y="2888"/>
              <a:ext cx="48" cy="48"/>
            </a:xfrm>
            <a:prstGeom prst="ellipse">
              <a:avLst/>
            </a:pr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45582" name="Oval 430">
              <a:extLst>
                <a:ext uri="{FF2B5EF4-FFF2-40B4-BE49-F238E27FC236}">
                  <a16:creationId xmlns:a16="http://schemas.microsoft.com/office/drawing/2014/main" id="{3F4F63EA-7532-65E2-C8FB-3415E8F5748C}"/>
                </a:ext>
              </a:extLst>
            </p:cNvPr>
            <p:cNvSpPr>
              <a:spLocks noChangeArrowheads="1"/>
            </p:cNvSpPr>
            <p:nvPr/>
          </p:nvSpPr>
          <p:spPr bwMode="auto">
            <a:xfrm>
              <a:off x="3058" y="2352"/>
              <a:ext cx="48" cy="48"/>
            </a:xfrm>
            <a:prstGeom prst="ellipse">
              <a:avLst/>
            </a:pr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45583" name="Oval 431">
              <a:extLst>
                <a:ext uri="{FF2B5EF4-FFF2-40B4-BE49-F238E27FC236}">
                  <a16:creationId xmlns:a16="http://schemas.microsoft.com/office/drawing/2014/main" id="{2AD05D9E-C4A1-D218-95A9-C7960C93CAF5}"/>
                </a:ext>
              </a:extLst>
            </p:cNvPr>
            <p:cNvSpPr>
              <a:spLocks noChangeArrowheads="1"/>
            </p:cNvSpPr>
            <p:nvPr/>
          </p:nvSpPr>
          <p:spPr bwMode="auto">
            <a:xfrm>
              <a:off x="3760" y="2291"/>
              <a:ext cx="48" cy="48"/>
            </a:xfrm>
            <a:prstGeom prst="ellipse">
              <a:avLst/>
            </a:pr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45584" name="Oval 432">
              <a:extLst>
                <a:ext uri="{FF2B5EF4-FFF2-40B4-BE49-F238E27FC236}">
                  <a16:creationId xmlns:a16="http://schemas.microsoft.com/office/drawing/2014/main" id="{9353CD10-E346-9819-3AD5-949082C24ADF}"/>
                </a:ext>
              </a:extLst>
            </p:cNvPr>
            <p:cNvSpPr>
              <a:spLocks noChangeArrowheads="1"/>
            </p:cNvSpPr>
            <p:nvPr/>
          </p:nvSpPr>
          <p:spPr bwMode="auto">
            <a:xfrm>
              <a:off x="1608" y="1527"/>
              <a:ext cx="48" cy="48"/>
            </a:xfrm>
            <a:prstGeom prst="ellipse">
              <a:avLst/>
            </a:pr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45585" name="Oval 433">
              <a:extLst>
                <a:ext uri="{FF2B5EF4-FFF2-40B4-BE49-F238E27FC236}">
                  <a16:creationId xmlns:a16="http://schemas.microsoft.com/office/drawing/2014/main" id="{314B44C3-5B4E-477D-0614-8DDC5A42CDED}"/>
                </a:ext>
              </a:extLst>
            </p:cNvPr>
            <p:cNvSpPr>
              <a:spLocks noChangeArrowheads="1"/>
            </p:cNvSpPr>
            <p:nvPr/>
          </p:nvSpPr>
          <p:spPr bwMode="auto">
            <a:xfrm>
              <a:off x="1771" y="1482"/>
              <a:ext cx="48" cy="48"/>
            </a:xfrm>
            <a:prstGeom prst="ellipse">
              <a:avLst/>
            </a:pr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45586" name="Oval 434">
              <a:extLst>
                <a:ext uri="{FF2B5EF4-FFF2-40B4-BE49-F238E27FC236}">
                  <a16:creationId xmlns:a16="http://schemas.microsoft.com/office/drawing/2014/main" id="{7DDF3363-186A-AE0F-B458-F42AE8D88AB9}"/>
                </a:ext>
              </a:extLst>
            </p:cNvPr>
            <p:cNvSpPr>
              <a:spLocks noChangeArrowheads="1"/>
            </p:cNvSpPr>
            <p:nvPr/>
          </p:nvSpPr>
          <p:spPr bwMode="auto">
            <a:xfrm>
              <a:off x="1585" y="988"/>
              <a:ext cx="48" cy="48"/>
            </a:xfrm>
            <a:prstGeom prst="ellipse">
              <a:avLst/>
            </a:pr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45587" name="Oval 435">
              <a:extLst>
                <a:ext uri="{FF2B5EF4-FFF2-40B4-BE49-F238E27FC236}">
                  <a16:creationId xmlns:a16="http://schemas.microsoft.com/office/drawing/2014/main" id="{A6DE4AC2-6447-C669-C43B-EDD818F3E95A}"/>
                </a:ext>
              </a:extLst>
            </p:cNvPr>
            <p:cNvSpPr>
              <a:spLocks noChangeArrowheads="1"/>
            </p:cNvSpPr>
            <p:nvPr/>
          </p:nvSpPr>
          <p:spPr bwMode="auto">
            <a:xfrm>
              <a:off x="1647" y="1138"/>
              <a:ext cx="48" cy="48"/>
            </a:xfrm>
            <a:prstGeom prst="ellipse">
              <a:avLst/>
            </a:pr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45588" name="Oval 436">
              <a:extLst>
                <a:ext uri="{FF2B5EF4-FFF2-40B4-BE49-F238E27FC236}">
                  <a16:creationId xmlns:a16="http://schemas.microsoft.com/office/drawing/2014/main" id="{D3FB5E2A-04EE-B24B-01FC-4DD2536E25AF}"/>
                </a:ext>
              </a:extLst>
            </p:cNvPr>
            <p:cNvSpPr>
              <a:spLocks noChangeArrowheads="1"/>
            </p:cNvSpPr>
            <p:nvPr/>
          </p:nvSpPr>
          <p:spPr bwMode="auto">
            <a:xfrm>
              <a:off x="1923" y="1981"/>
              <a:ext cx="48" cy="48"/>
            </a:xfrm>
            <a:prstGeom prst="ellipse">
              <a:avLst/>
            </a:pr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45589" name="Oval 437">
              <a:extLst>
                <a:ext uri="{FF2B5EF4-FFF2-40B4-BE49-F238E27FC236}">
                  <a16:creationId xmlns:a16="http://schemas.microsoft.com/office/drawing/2014/main" id="{0FBC37B8-4BE0-AD0C-AC33-BE2BBEFBBAC0}"/>
                </a:ext>
              </a:extLst>
            </p:cNvPr>
            <p:cNvSpPr>
              <a:spLocks noChangeArrowheads="1"/>
            </p:cNvSpPr>
            <p:nvPr/>
          </p:nvSpPr>
          <p:spPr bwMode="auto">
            <a:xfrm>
              <a:off x="1821" y="1920"/>
              <a:ext cx="48" cy="48"/>
            </a:xfrm>
            <a:prstGeom prst="ellipse">
              <a:avLst/>
            </a:pr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45590" name="Oval 438">
              <a:extLst>
                <a:ext uri="{FF2B5EF4-FFF2-40B4-BE49-F238E27FC236}">
                  <a16:creationId xmlns:a16="http://schemas.microsoft.com/office/drawing/2014/main" id="{C63EFB98-C611-DEA6-1F4D-75834C0760B3}"/>
                </a:ext>
              </a:extLst>
            </p:cNvPr>
            <p:cNvSpPr>
              <a:spLocks noChangeArrowheads="1"/>
            </p:cNvSpPr>
            <p:nvPr/>
          </p:nvSpPr>
          <p:spPr bwMode="auto">
            <a:xfrm>
              <a:off x="2147" y="1866"/>
              <a:ext cx="48" cy="48"/>
            </a:xfrm>
            <a:prstGeom prst="ellipse">
              <a:avLst/>
            </a:pr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45591" name="Oval 439">
              <a:extLst>
                <a:ext uri="{FF2B5EF4-FFF2-40B4-BE49-F238E27FC236}">
                  <a16:creationId xmlns:a16="http://schemas.microsoft.com/office/drawing/2014/main" id="{EDEB2851-5E24-A751-ED9E-9B4563F2B5C9}"/>
                </a:ext>
              </a:extLst>
            </p:cNvPr>
            <p:cNvSpPr>
              <a:spLocks noChangeArrowheads="1"/>
            </p:cNvSpPr>
            <p:nvPr/>
          </p:nvSpPr>
          <p:spPr bwMode="auto">
            <a:xfrm>
              <a:off x="1703" y="1641"/>
              <a:ext cx="48" cy="48"/>
            </a:xfrm>
            <a:prstGeom prst="ellipse">
              <a:avLst/>
            </a:pr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45592" name="Oval 440">
              <a:extLst>
                <a:ext uri="{FF2B5EF4-FFF2-40B4-BE49-F238E27FC236}">
                  <a16:creationId xmlns:a16="http://schemas.microsoft.com/office/drawing/2014/main" id="{2C2F8ED2-2C3E-5D57-9923-E72FBCA6D027}"/>
                </a:ext>
              </a:extLst>
            </p:cNvPr>
            <p:cNvSpPr>
              <a:spLocks noChangeArrowheads="1"/>
            </p:cNvSpPr>
            <p:nvPr/>
          </p:nvSpPr>
          <p:spPr bwMode="auto">
            <a:xfrm>
              <a:off x="2592" y="2087"/>
              <a:ext cx="48" cy="48"/>
            </a:xfrm>
            <a:prstGeom prst="ellipse">
              <a:avLst/>
            </a:pr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45593" name="Oval 441">
              <a:extLst>
                <a:ext uri="{FF2B5EF4-FFF2-40B4-BE49-F238E27FC236}">
                  <a16:creationId xmlns:a16="http://schemas.microsoft.com/office/drawing/2014/main" id="{EA2037C9-846D-BB4F-806C-E369C409C9D6}"/>
                </a:ext>
              </a:extLst>
            </p:cNvPr>
            <p:cNvSpPr>
              <a:spLocks noChangeArrowheads="1"/>
            </p:cNvSpPr>
            <p:nvPr/>
          </p:nvSpPr>
          <p:spPr bwMode="auto">
            <a:xfrm>
              <a:off x="2338" y="2087"/>
              <a:ext cx="48" cy="48"/>
            </a:xfrm>
            <a:prstGeom prst="ellipse">
              <a:avLst/>
            </a:pr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45594" name="Oval 442">
              <a:extLst>
                <a:ext uri="{FF2B5EF4-FFF2-40B4-BE49-F238E27FC236}">
                  <a16:creationId xmlns:a16="http://schemas.microsoft.com/office/drawing/2014/main" id="{FDBC071B-AA00-741B-0814-F7966E76A1CD}"/>
                </a:ext>
              </a:extLst>
            </p:cNvPr>
            <p:cNvSpPr>
              <a:spLocks noChangeArrowheads="1"/>
            </p:cNvSpPr>
            <p:nvPr/>
          </p:nvSpPr>
          <p:spPr bwMode="auto">
            <a:xfrm>
              <a:off x="2861" y="2230"/>
              <a:ext cx="48" cy="48"/>
            </a:xfrm>
            <a:prstGeom prst="ellipse">
              <a:avLst/>
            </a:pr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45595" name="Oval 443">
              <a:extLst>
                <a:ext uri="{FF2B5EF4-FFF2-40B4-BE49-F238E27FC236}">
                  <a16:creationId xmlns:a16="http://schemas.microsoft.com/office/drawing/2014/main" id="{E96A0723-61C5-08A6-0B5B-FC410733D320}"/>
                </a:ext>
              </a:extLst>
            </p:cNvPr>
            <p:cNvSpPr>
              <a:spLocks noChangeArrowheads="1"/>
            </p:cNvSpPr>
            <p:nvPr/>
          </p:nvSpPr>
          <p:spPr bwMode="auto">
            <a:xfrm>
              <a:off x="2242" y="1948"/>
              <a:ext cx="48" cy="48"/>
            </a:xfrm>
            <a:prstGeom prst="ellipse">
              <a:avLst/>
            </a:pr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45596" name="Oval 444">
              <a:extLst>
                <a:ext uri="{FF2B5EF4-FFF2-40B4-BE49-F238E27FC236}">
                  <a16:creationId xmlns:a16="http://schemas.microsoft.com/office/drawing/2014/main" id="{525ADD11-7000-6442-3B01-B43B524AC0F9}"/>
                </a:ext>
              </a:extLst>
            </p:cNvPr>
            <p:cNvSpPr>
              <a:spLocks noChangeArrowheads="1"/>
            </p:cNvSpPr>
            <p:nvPr/>
          </p:nvSpPr>
          <p:spPr bwMode="auto">
            <a:xfrm>
              <a:off x="2523" y="1927"/>
              <a:ext cx="48" cy="48"/>
            </a:xfrm>
            <a:prstGeom prst="ellipse">
              <a:avLst/>
            </a:pr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45597" name="Oval 445">
              <a:extLst>
                <a:ext uri="{FF2B5EF4-FFF2-40B4-BE49-F238E27FC236}">
                  <a16:creationId xmlns:a16="http://schemas.microsoft.com/office/drawing/2014/main" id="{372A22AF-3457-97EE-A779-158719C8DB21}"/>
                </a:ext>
              </a:extLst>
            </p:cNvPr>
            <p:cNvSpPr>
              <a:spLocks noChangeArrowheads="1"/>
            </p:cNvSpPr>
            <p:nvPr/>
          </p:nvSpPr>
          <p:spPr bwMode="auto">
            <a:xfrm>
              <a:off x="2996" y="1997"/>
              <a:ext cx="48" cy="48"/>
            </a:xfrm>
            <a:prstGeom prst="ellipse">
              <a:avLst/>
            </a:pr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45598" name="Oval 446">
              <a:extLst>
                <a:ext uri="{FF2B5EF4-FFF2-40B4-BE49-F238E27FC236}">
                  <a16:creationId xmlns:a16="http://schemas.microsoft.com/office/drawing/2014/main" id="{6465DC0B-04CF-4F52-3F12-EB9B6DEB2760}"/>
                </a:ext>
              </a:extLst>
            </p:cNvPr>
            <p:cNvSpPr>
              <a:spLocks noChangeArrowheads="1"/>
            </p:cNvSpPr>
            <p:nvPr/>
          </p:nvSpPr>
          <p:spPr bwMode="auto">
            <a:xfrm>
              <a:off x="1703" y="1323"/>
              <a:ext cx="48" cy="48"/>
            </a:xfrm>
            <a:prstGeom prst="ellipse">
              <a:avLst/>
            </a:pr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45599" name="Oval 447">
              <a:extLst>
                <a:ext uri="{FF2B5EF4-FFF2-40B4-BE49-F238E27FC236}">
                  <a16:creationId xmlns:a16="http://schemas.microsoft.com/office/drawing/2014/main" id="{6E60224C-49C9-5309-658E-A5C7BA0D36FA}"/>
                </a:ext>
              </a:extLst>
            </p:cNvPr>
            <p:cNvSpPr>
              <a:spLocks noChangeArrowheads="1"/>
            </p:cNvSpPr>
            <p:nvPr/>
          </p:nvSpPr>
          <p:spPr bwMode="auto">
            <a:xfrm>
              <a:off x="1703" y="2569"/>
              <a:ext cx="48" cy="48"/>
            </a:xfrm>
            <a:prstGeom prst="ellipse">
              <a:avLst/>
            </a:pr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45600" name="Oval 448">
              <a:extLst>
                <a:ext uri="{FF2B5EF4-FFF2-40B4-BE49-F238E27FC236}">
                  <a16:creationId xmlns:a16="http://schemas.microsoft.com/office/drawing/2014/main" id="{883374CE-01DE-47C2-FF52-06574DEB2AAF}"/>
                </a:ext>
              </a:extLst>
            </p:cNvPr>
            <p:cNvSpPr>
              <a:spLocks noChangeArrowheads="1"/>
            </p:cNvSpPr>
            <p:nvPr/>
          </p:nvSpPr>
          <p:spPr bwMode="auto">
            <a:xfrm>
              <a:off x="1478" y="1392"/>
              <a:ext cx="48" cy="48"/>
            </a:xfrm>
            <a:prstGeom prst="ellipse">
              <a:avLst/>
            </a:pr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45601" name="Oval 449">
              <a:extLst>
                <a:ext uri="{FF2B5EF4-FFF2-40B4-BE49-F238E27FC236}">
                  <a16:creationId xmlns:a16="http://schemas.microsoft.com/office/drawing/2014/main" id="{7DF7EB22-0D1B-D15D-0666-90BF50DB13DD}"/>
                </a:ext>
              </a:extLst>
            </p:cNvPr>
            <p:cNvSpPr>
              <a:spLocks noChangeArrowheads="1"/>
            </p:cNvSpPr>
            <p:nvPr/>
          </p:nvSpPr>
          <p:spPr bwMode="auto">
            <a:xfrm>
              <a:off x="1461" y="1523"/>
              <a:ext cx="48" cy="48"/>
            </a:xfrm>
            <a:prstGeom prst="ellipse">
              <a:avLst/>
            </a:pr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45602" name="Oval 450">
              <a:extLst>
                <a:ext uri="{FF2B5EF4-FFF2-40B4-BE49-F238E27FC236}">
                  <a16:creationId xmlns:a16="http://schemas.microsoft.com/office/drawing/2014/main" id="{8CB4A1B7-D61B-4002-CD3D-827C10F2F8E2}"/>
                </a:ext>
              </a:extLst>
            </p:cNvPr>
            <p:cNvSpPr>
              <a:spLocks noChangeArrowheads="1"/>
            </p:cNvSpPr>
            <p:nvPr/>
          </p:nvSpPr>
          <p:spPr bwMode="auto">
            <a:xfrm>
              <a:off x="2018" y="1891"/>
              <a:ext cx="48" cy="48"/>
            </a:xfrm>
            <a:prstGeom prst="ellipse">
              <a:avLst/>
            </a:pr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45603" name="Oval 451">
              <a:extLst>
                <a:ext uri="{FF2B5EF4-FFF2-40B4-BE49-F238E27FC236}">
                  <a16:creationId xmlns:a16="http://schemas.microsoft.com/office/drawing/2014/main" id="{8F6E014C-4F20-2C44-66B4-F48526F9275E}"/>
                </a:ext>
              </a:extLst>
            </p:cNvPr>
            <p:cNvSpPr>
              <a:spLocks noChangeArrowheads="1"/>
            </p:cNvSpPr>
            <p:nvPr/>
          </p:nvSpPr>
          <p:spPr bwMode="auto">
            <a:xfrm>
              <a:off x="3378" y="2345"/>
              <a:ext cx="48" cy="48"/>
            </a:xfrm>
            <a:prstGeom prst="ellipse">
              <a:avLst/>
            </a:pr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45604" name="Oval 452">
              <a:extLst>
                <a:ext uri="{FF2B5EF4-FFF2-40B4-BE49-F238E27FC236}">
                  <a16:creationId xmlns:a16="http://schemas.microsoft.com/office/drawing/2014/main" id="{9DF8BE97-2378-7DA7-55BE-1D63EA45E755}"/>
                </a:ext>
              </a:extLst>
            </p:cNvPr>
            <p:cNvSpPr>
              <a:spLocks noChangeArrowheads="1"/>
            </p:cNvSpPr>
            <p:nvPr/>
          </p:nvSpPr>
          <p:spPr bwMode="auto">
            <a:xfrm>
              <a:off x="2788" y="1804"/>
              <a:ext cx="48" cy="48"/>
            </a:xfrm>
            <a:prstGeom prst="ellipse">
              <a:avLst/>
            </a:pr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45605" name="Oval 453">
              <a:extLst>
                <a:ext uri="{FF2B5EF4-FFF2-40B4-BE49-F238E27FC236}">
                  <a16:creationId xmlns:a16="http://schemas.microsoft.com/office/drawing/2014/main" id="{5CB838C5-AD7D-DA27-1ECB-2D6CC1CA9841}"/>
                </a:ext>
              </a:extLst>
            </p:cNvPr>
            <p:cNvSpPr>
              <a:spLocks noChangeArrowheads="1"/>
            </p:cNvSpPr>
            <p:nvPr/>
          </p:nvSpPr>
          <p:spPr bwMode="auto">
            <a:xfrm>
              <a:off x="3102" y="3231"/>
              <a:ext cx="48" cy="48"/>
            </a:xfrm>
            <a:prstGeom prst="ellipse">
              <a:avLst/>
            </a:pr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45606" name="Oval 454">
              <a:extLst>
                <a:ext uri="{FF2B5EF4-FFF2-40B4-BE49-F238E27FC236}">
                  <a16:creationId xmlns:a16="http://schemas.microsoft.com/office/drawing/2014/main" id="{177892BC-17A4-FC73-A682-0FA300ABF0AA}"/>
                </a:ext>
              </a:extLst>
            </p:cNvPr>
            <p:cNvSpPr>
              <a:spLocks noChangeArrowheads="1"/>
            </p:cNvSpPr>
            <p:nvPr/>
          </p:nvSpPr>
          <p:spPr bwMode="auto">
            <a:xfrm>
              <a:off x="1726" y="2499"/>
              <a:ext cx="48" cy="48"/>
            </a:xfrm>
            <a:prstGeom prst="ellipse">
              <a:avLst/>
            </a:pr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45607" name="Oval 455">
              <a:extLst>
                <a:ext uri="{FF2B5EF4-FFF2-40B4-BE49-F238E27FC236}">
                  <a16:creationId xmlns:a16="http://schemas.microsoft.com/office/drawing/2014/main" id="{336456D7-E5C8-EE7A-BB86-DD2C85E415B1}"/>
                </a:ext>
              </a:extLst>
            </p:cNvPr>
            <p:cNvSpPr>
              <a:spLocks noChangeArrowheads="1"/>
            </p:cNvSpPr>
            <p:nvPr/>
          </p:nvSpPr>
          <p:spPr bwMode="auto">
            <a:xfrm>
              <a:off x="2462" y="2189"/>
              <a:ext cx="48" cy="48"/>
            </a:xfrm>
            <a:prstGeom prst="ellipse">
              <a:avLst/>
            </a:pr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45608" name="Oval 456">
              <a:extLst>
                <a:ext uri="{FF2B5EF4-FFF2-40B4-BE49-F238E27FC236}">
                  <a16:creationId xmlns:a16="http://schemas.microsoft.com/office/drawing/2014/main" id="{54BF8A0C-8398-97D8-ADBF-FC8391F1AC5D}"/>
                </a:ext>
              </a:extLst>
            </p:cNvPr>
            <p:cNvSpPr>
              <a:spLocks noChangeArrowheads="1"/>
            </p:cNvSpPr>
            <p:nvPr/>
          </p:nvSpPr>
          <p:spPr bwMode="auto">
            <a:xfrm>
              <a:off x="2518" y="1728"/>
              <a:ext cx="48" cy="48"/>
            </a:xfrm>
            <a:prstGeom prst="ellipse">
              <a:avLst/>
            </a:pr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45609" name="Oval 457">
              <a:extLst>
                <a:ext uri="{FF2B5EF4-FFF2-40B4-BE49-F238E27FC236}">
                  <a16:creationId xmlns:a16="http://schemas.microsoft.com/office/drawing/2014/main" id="{3173444F-B4D1-81B6-B4B4-EC10B69F76C4}"/>
                </a:ext>
              </a:extLst>
            </p:cNvPr>
            <p:cNvSpPr>
              <a:spLocks noChangeArrowheads="1"/>
            </p:cNvSpPr>
            <p:nvPr/>
          </p:nvSpPr>
          <p:spPr bwMode="auto">
            <a:xfrm>
              <a:off x="2793" y="2528"/>
              <a:ext cx="48" cy="48"/>
            </a:xfrm>
            <a:prstGeom prst="ellipse">
              <a:avLst/>
            </a:pr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45610" name="Oval 458">
              <a:extLst>
                <a:ext uri="{FF2B5EF4-FFF2-40B4-BE49-F238E27FC236}">
                  <a16:creationId xmlns:a16="http://schemas.microsoft.com/office/drawing/2014/main" id="{FAD1FD22-E3C1-EFBF-E9C8-E84A70FFB7E0}"/>
                </a:ext>
              </a:extLst>
            </p:cNvPr>
            <p:cNvSpPr>
              <a:spLocks noChangeArrowheads="1"/>
            </p:cNvSpPr>
            <p:nvPr/>
          </p:nvSpPr>
          <p:spPr bwMode="auto">
            <a:xfrm>
              <a:off x="1815" y="2209"/>
              <a:ext cx="48" cy="48"/>
            </a:xfrm>
            <a:prstGeom prst="ellipse">
              <a:avLst/>
            </a:pr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45611" name="Oval 459">
              <a:extLst>
                <a:ext uri="{FF2B5EF4-FFF2-40B4-BE49-F238E27FC236}">
                  <a16:creationId xmlns:a16="http://schemas.microsoft.com/office/drawing/2014/main" id="{6F99E6DE-FD00-0F69-652C-65462E30078D}"/>
                </a:ext>
              </a:extLst>
            </p:cNvPr>
            <p:cNvSpPr>
              <a:spLocks noChangeArrowheads="1"/>
            </p:cNvSpPr>
            <p:nvPr/>
          </p:nvSpPr>
          <p:spPr bwMode="auto">
            <a:xfrm>
              <a:off x="1669" y="1658"/>
              <a:ext cx="48" cy="48"/>
            </a:xfrm>
            <a:prstGeom prst="ellipse">
              <a:avLst/>
            </a:pr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45612" name="Oval 460">
              <a:extLst>
                <a:ext uri="{FF2B5EF4-FFF2-40B4-BE49-F238E27FC236}">
                  <a16:creationId xmlns:a16="http://schemas.microsoft.com/office/drawing/2014/main" id="{D358AE2F-5BD8-A5B5-619B-8226AACE622D}"/>
                </a:ext>
              </a:extLst>
            </p:cNvPr>
            <p:cNvSpPr>
              <a:spLocks noChangeArrowheads="1"/>
            </p:cNvSpPr>
            <p:nvPr/>
          </p:nvSpPr>
          <p:spPr bwMode="auto">
            <a:xfrm>
              <a:off x="1984" y="1944"/>
              <a:ext cx="48" cy="48"/>
            </a:xfrm>
            <a:prstGeom prst="ellipse">
              <a:avLst/>
            </a:pr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45613" name="Oval 461">
              <a:extLst>
                <a:ext uri="{FF2B5EF4-FFF2-40B4-BE49-F238E27FC236}">
                  <a16:creationId xmlns:a16="http://schemas.microsoft.com/office/drawing/2014/main" id="{0DE62C44-C210-B409-1A6E-272AA56CE918}"/>
                </a:ext>
              </a:extLst>
            </p:cNvPr>
            <p:cNvSpPr>
              <a:spLocks noChangeArrowheads="1"/>
            </p:cNvSpPr>
            <p:nvPr/>
          </p:nvSpPr>
          <p:spPr bwMode="auto">
            <a:xfrm>
              <a:off x="1732" y="1187"/>
              <a:ext cx="48" cy="48"/>
            </a:xfrm>
            <a:prstGeom prst="ellipse">
              <a:avLst/>
            </a:pr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45614" name="Oval 462">
              <a:extLst>
                <a:ext uri="{FF2B5EF4-FFF2-40B4-BE49-F238E27FC236}">
                  <a16:creationId xmlns:a16="http://schemas.microsoft.com/office/drawing/2014/main" id="{50A126EC-F2D9-5BA3-C354-B016D4DF0317}"/>
                </a:ext>
              </a:extLst>
            </p:cNvPr>
            <p:cNvSpPr>
              <a:spLocks noChangeArrowheads="1"/>
            </p:cNvSpPr>
            <p:nvPr/>
          </p:nvSpPr>
          <p:spPr bwMode="auto">
            <a:xfrm>
              <a:off x="1563" y="983"/>
              <a:ext cx="48" cy="48"/>
            </a:xfrm>
            <a:prstGeom prst="ellipse">
              <a:avLst/>
            </a:pr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45615" name="Oval 463">
              <a:extLst>
                <a:ext uri="{FF2B5EF4-FFF2-40B4-BE49-F238E27FC236}">
                  <a16:creationId xmlns:a16="http://schemas.microsoft.com/office/drawing/2014/main" id="{54181258-2141-EFCC-E102-F9BEA40D40EE}"/>
                </a:ext>
              </a:extLst>
            </p:cNvPr>
            <p:cNvSpPr>
              <a:spLocks noChangeArrowheads="1"/>
            </p:cNvSpPr>
            <p:nvPr/>
          </p:nvSpPr>
          <p:spPr bwMode="auto">
            <a:xfrm>
              <a:off x="2069" y="2157"/>
              <a:ext cx="48" cy="48"/>
            </a:xfrm>
            <a:prstGeom prst="ellipse">
              <a:avLst/>
            </a:pr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45616" name="Oval 464">
              <a:extLst>
                <a:ext uri="{FF2B5EF4-FFF2-40B4-BE49-F238E27FC236}">
                  <a16:creationId xmlns:a16="http://schemas.microsoft.com/office/drawing/2014/main" id="{BC05F12C-9353-A230-C0FB-EC6DB3E36BFF}"/>
                </a:ext>
              </a:extLst>
            </p:cNvPr>
            <p:cNvSpPr>
              <a:spLocks noChangeArrowheads="1"/>
            </p:cNvSpPr>
            <p:nvPr/>
          </p:nvSpPr>
          <p:spPr bwMode="auto">
            <a:xfrm>
              <a:off x="2592" y="1985"/>
              <a:ext cx="48" cy="48"/>
            </a:xfrm>
            <a:prstGeom prst="ellipse">
              <a:avLst/>
            </a:pr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45617" name="Oval 465">
              <a:extLst>
                <a:ext uri="{FF2B5EF4-FFF2-40B4-BE49-F238E27FC236}">
                  <a16:creationId xmlns:a16="http://schemas.microsoft.com/office/drawing/2014/main" id="{B361C945-FCB1-F686-0A74-52F0CE49FED6}"/>
                </a:ext>
              </a:extLst>
            </p:cNvPr>
            <p:cNvSpPr>
              <a:spLocks noChangeArrowheads="1"/>
            </p:cNvSpPr>
            <p:nvPr/>
          </p:nvSpPr>
          <p:spPr bwMode="auto">
            <a:xfrm>
              <a:off x="2698" y="2128"/>
              <a:ext cx="48" cy="48"/>
            </a:xfrm>
            <a:prstGeom prst="ellipse">
              <a:avLst/>
            </a:pr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45618" name="Oval 466">
              <a:extLst>
                <a:ext uri="{FF2B5EF4-FFF2-40B4-BE49-F238E27FC236}">
                  <a16:creationId xmlns:a16="http://schemas.microsoft.com/office/drawing/2014/main" id="{6A4EACD9-2DDE-8C1F-B915-0C48314285EE}"/>
                </a:ext>
              </a:extLst>
            </p:cNvPr>
            <p:cNvSpPr>
              <a:spLocks noChangeArrowheads="1"/>
            </p:cNvSpPr>
            <p:nvPr/>
          </p:nvSpPr>
          <p:spPr bwMode="auto">
            <a:xfrm>
              <a:off x="2698" y="1813"/>
              <a:ext cx="48" cy="48"/>
            </a:xfrm>
            <a:prstGeom prst="ellipse">
              <a:avLst/>
            </a:pr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45619" name="Oval 467">
              <a:extLst>
                <a:ext uri="{FF2B5EF4-FFF2-40B4-BE49-F238E27FC236}">
                  <a16:creationId xmlns:a16="http://schemas.microsoft.com/office/drawing/2014/main" id="{3DBB2858-BCE0-3DAC-C179-B8947D248625}"/>
                </a:ext>
              </a:extLst>
            </p:cNvPr>
            <p:cNvSpPr>
              <a:spLocks noChangeArrowheads="1"/>
            </p:cNvSpPr>
            <p:nvPr/>
          </p:nvSpPr>
          <p:spPr bwMode="auto">
            <a:xfrm>
              <a:off x="2282" y="1629"/>
              <a:ext cx="48" cy="48"/>
            </a:xfrm>
            <a:prstGeom prst="ellipse">
              <a:avLst/>
            </a:pr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45620" name="Oval 468">
              <a:extLst>
                <a:ext uri="{FF2B5EF4-FFF2-40B4-BE49-F238E27FC236}">
                  <a16:creationId xmlns:a16="http://schemas.microsoft.com/office/drawing/2014/main" id="{4DE017A3-147B-573D-42C9-E396D03AD4BA}"/>
                </a:ext>
              </a:extLst>
            </p:cNvPr>
            <p:cNvSpPr>
              <a:spLocks noChangeArrowheads="1"/>
            </p:cNvSpPr>
            <p:nvPr/>
          </p:nvSpPr>
          <p:spPr bwMode="auto">
            <a:xfrm>
              <a:off x="2299" y="1849"/>
              <a:ext cx="48" cy="48"/>
            </a:xfrm>
            <a:prstGeom prst="ellipse">
              <a:avLst/>
            </a:pr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45621" name="Oval 469">
              <a:extLst>
                <a:ext uri="{FF2B5EF4-FFF2-40B4-BE49-F238E27FC236}">
                  <a16:creationId xmlns:a16="http://schemas.microsoft.com/office/drawing/2014/main" id="{746870FE-8CBC-6549-BA8B-5732AED65BA2}"/>
                </a:ext>
              </a:extLst>
            </p:cNvPr>
            <p:cNvSpPr>
              <a:spLocks noChangeArrowheads="1"/>
            </p:cNvSpPr>
            <p:nvPr/>
          </p:nvSpPr>
          <p:spPr bwMode="auto">
            <a:xfrm>
              <a:off x="2906" y="2152"/>
              <a:ext cx="48" cy="48"/>
            </a:xfrm>
            <a:prstGeom prst="ellipse">
              <a:avLst/>
            </a:pr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45622" name="Oval 470">
              <a:extLst>
                <a:ext uri="{FF2B5EF4-FFF2-40B4-BE49-F238E27FC236}">
                  <a16:creationId xmlns:a16="http://schemas.microsoft.com/office/drawing/2014/main" id="{E4272609-E1EC-24F3-7B8F-BFECD135902F}"/>
                </a:ext>
              </a:extLst>
            </p:cNvPr>
            <p:cNvSpPr>
              <a:spLocks noChangeArrowheads="1"/>
            </p:cNvSpPr>
            <p:nvPr/>
          </p:nvSpPr>
          <p:spPr bwMode="auto">
            <a:xfrm>
              <a:off x="2928" y="2356"/>
              <a:ext cx="48" cy="48"/>
            </a:xfrm>
            <a:prstGeom prst="ellipse">
              <a:avLst/>
            </a:pr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45623" name="Oval 471">
              <a:extLst>
                <a:ext uri="{FF2B5EF4-FFF2-40B4-BE49-F238E27FC236}">
                  <a16:creationId xmlns:a16="http://schemas.microsoft.com/office/drawing/2014/main" id="{FB8CEF65-2BE6-F80E-67A8-2A9FFD2A85DA}"/>
                </a:ext>
              </a:extLst>
            </p:cNvPr>
            <p:cNvSpPr>
              <a:spLocks noChangeArrowheads="1"/>
            </p:cNvSpPr>
            <p:nvPr/>
          </p:nvSpPr>
          <p:spPr bwMode="auto">
            <a:xfrm>
              <a:off x="2451" y="2892"/>
              <a:ext cx="48" cy="48"/>
            </a:xfrm>
            <a:prstGeom prst="ellipse">
              <a:avLst/>
            </a:pr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45624" name="Oval 472">
              <a:extLst>
                <a:ext uri="{FF2B5EF4-FFF2-40B4-BE49-F238E27FC236}">
                  <a16:creationId xmlns:a16="http://schemas.microsoft.com/office/drawing/2014/main" id="{DEF4718B-B099-3C5C-8D32-428A2ECC9EF0}"/>
                </a:ext>
              </a:extLst>
            </p:cNvPr>
            <p:cNvSpPr>
              <a:spLocks noChangeArrowheads="1"/>
            </p:cNvSpPr>
            <p:nvPr/>
          </p:nvSpPr>
          <p:spPr bwMode="auto">
            <a:xfrm>
              <a:off x="1653" y="546"/>
              <a:ext cx="48" cy="48"/>
            </a:xfrm>
            <a:prstGeom prst="ellipse">
              <a:avLst/>
            </a:pr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45625" name="Oval 473">
              <a:extLst>
                <a:ext uri="{FF2B5EF4-FFF2-40B4-BE49-F238E27FC236}">
                  <a16:creationId xmlns:a16="http://schemas.microsoft.com/office/drawing/2014/main" id="{A23693EE-1694-E139-B9CF-DE50DEDA6A52}"/>
                </a:ext>
              </a:extLst>
            </p:cNvPr>
            <p:cNvSpPr>
              <a:spLocks noChangeArrowheads="1"/>
            </p:cNvSpPr>
            <p:nvPr/>
          </p:nvSpPr>
          <p:spPr bwMode="auto">
            <a:xfrm>
              <a:off x="1579" y="579"/>
              <a:ext cx="48" cy="48"/>
            </a:xfrm>
            <a:prstGeom prst="ellipse">
              <a:avLst/>
            </a:pr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45626" name="Oval 474">
              <a:extLst>
                <a:ext uri="{FF2B5EF4-FFF2-40B4-BE49-F238E27FC236}">
                  <a16:creationId xmlns:a16="http://schemas.microsoft.com/office/drawing/2014/main" id="{A042C86F-8F77-8554-EFF5-2C0A5C5E1167}"/>
                </a:ext>
              </a:extLst>
            </p:cNvPr>
            <p:cNvSpPr>
              <a:spLocks noChangeArrowheads="1"/>
            </p:cNvSpPr>
            <p:nvPr/>
          </p:nvSpPr>
          <p:spPr bwMode="auto">
            <a:xfrm>
              <a:off x="1973" y="615"/>
              <a:ext cx="48" cy="48"/>
            </a:xfrm>
            <a:prstGeom prst="ellipse">
              <a:avLst/>
            </a:pr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45627" name="Oval 475">
              <a:extLst>
                <a:ext uri="{FF2B5EF4-FFF2-40B4-BE49-F238E27FC236}">
                  <a16:creationId xmlns:a16="http://schemas.microsoft.com/office/drawing/2014/main" id="{BDFB3176-1EE0-0734-24ED-8E1916F7DAF2}"/>
                </a:ext>
              </a:extLst>
            </p:cNvPr>
            <p:cNvSpPr>
              <a:spLocks noChangeArrowheads="1"/>
            </p:cNvSpPr>
            <p:nvPr/>
          </p:nvSpPr>
          <p:spPr bwMode="auto">
            <a:xfrm>
              <a:off x="2237" y="726"/>
              <a:ext cx="48" cy="48"/>
            </a:xfrm>
            <a:prstGeom prst="ellipse">
              <a:avLst/>
            </a:pr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45628" name="Oval 476">
              <a:extLst>
                <a:ext uri="{FF2B5EF4-FFF2-40B4-BE49-F238E27FC236}">
                  <a16:creationId xmlns:a16="http://schemas.microsoft.com/office/drawing/2014/main" id="{89B916C8-0A6F-1D0F-6BA0-285EA80764D7}"/>
                </a:ext>
              </a:extLst>
            </p:cNvPr>
            <p:cNvSpPr>
              <a:spLocks noChangeArrowheads="1"/>
            </p:cNvSpPr>
            <p:nvPr/>
          </p:nvSpPr>
          <p:spPr bwMode="auto">
            <a:xfrm>
              <a:off x="1805" y="411"/>
              <a:ext cx="48" cy="48"/>
            </a:xfrm>
            <a:prstGeom prst="ellipse">
              <a:avLst/>
            </a:pr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45629" name="Oval 477">
              <a:extLst>
                <a:ext uri="{FF2B5EF4-FFF2-40B4-BE49-F238E27FC236}">
                  <a16:creationId xmlns:a16="http://schemas.microsoft.com/office/drawing/2014/main" id="{C49EDF1D-E07F-DB64-7DE0-2A21E23BACFF}"/>
                </a:ext>
              </a:extLst>
            </p:cNvPr>
            <p:cNvSpPr>
              <a:spLocks noChangeArrowheads="1"/>
            </p:cNvSpPr>
            <p:nvPr/>
          </p:nvSpPr>
          <p:spPr bwMode="auto">
            <a:xfrm>
              <a:off x="1844" y="391"/>
              <a:ext cx="48" cy="48"/>
            </a:xfrm>
            <a:prstGeom prst="ellipse">
              <a:avLst/>
            </a:pr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45630" name="Oval 478">
              <a:extLst>
                <a:ext uri="{FF2B5EF4-FFF2-40B4-BE49-F238E27FC236}">
                  <a16:creationId xmlns:a16="http://schemas.microsoft.com/office/drawing/2014/main" id="{8399B063-7D83-10BD-3247-28258ED9AA7D}"/>
                </a:ext>
              </a:extLst>
            </p:cNvPr>
            <p:cNvSpPr>
              <a:spLocks noChangeArrowheads="1"/>
            </p:cNvSpPr>
            <p:nvPr/>
          </p:nvSpPr>
          <p:spPr bwMode="auto">
            <a:xfrm>
              <a:off x="1585" y="1898"/>
              <a:ext cx="48" cy="48"/>
            </a:xfrm>
            <a:prstGeom prst="ellipse">
              <a:avLst/>
            </a:pr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45631" name="Oval 479">
              <a:extLst>
                <a:ext uri="{FF2B5EF4-FFF2-40B4-BE49-F238E27FC236}">
                  <a16:creationId xmlns:a16="http://schemas.microsoft.com/office/drawing/2014/main" id="{68855D61-4FA4-171C-D8CC-CABA13445BAC}"/>
                </a:ext>
              </a:extLst>
            </p:cNvPr>
            <p:cNvSpPr>
              <a:spLocks noChangeArrowheads="1"/>
            </p:cNvSpPr>
            <p:nvPr/>
          </p:nvSpPr>
          <p:spPr bwMode="auto">
            <a:xfrm>
              <a:off x="1945" y="2495"/>
              <a:ext cx="48" cy="48"/>
            </a:xfrm>
            <a:prstGeom prst="ellipse">
              <a:avLst/>
            </a:pr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45632" name="Oval 480">
              <a:extLst>
                <a:ext uri="{FF2B5EF4-FFF2-40B4-BE49-F238E27FC236}">
                  <a16:creationId xmlns:a16="http://schemas.microsoft.com/office/drawing/2014/main" id="{29B7AB8E-2581-330B-8D3D-4789A18189C7}"/>
                </a:ext>
              </a:extLst>
            </p:cNvPr>
            <p:cNvSpPr>
              <a:spLocks noChangeArrowheads="1"/>
            </p:cNvSpPr>
            <p:nvPr/>
          </p:nvSpPr>
          <p:spPr bwMode="auto">
            <a:xfrm>
              <a:off x="1692" y="689"/>
              <a:ext cx="48" cy="48"/>
            </a:xfrm>
            <a:prstGeom prst="ellipse">
              <a:avLst/>
            </a:pr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45633" name="Oval 481">
              <a:extLst>
                <a:ext uri="{FF2B5EF4-FFF2-40B4-BE49-F238E27FC236}">
                  <a16:creationId xmlns:a16="http://schemas.microsoft.com/office/drawing/2014/main" id="{ABD9D193-1FA0-834A-B33D-0B1EC7515E6D}"/>
                </a:ext>
              </a:extLst>
            </p:cNvPr>
            <p:cNvSpPr>
              <a:spLocks noChangeArrowheads="1"/>
            </p:cNvSpPr>
            <p:nvPr/>
          </p:nvSpPr>
          <p:spPr bwMode="auto">
            <a:xfrm>
              <a:off x="2445" y="934"/>
              <a:ext cx="48" cy="48"/>
            </a:xfrm>
            <a:prstGeom prst="ellipse">
              <a:avLst/>
            </a:pr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45634" name="Oval 482">
              <a:extLst>
                <a:ext uri="{FF2B5EF4-FFF2-40B4-BE49-F238E27FC236}">
                  <a16:creationId xmlns:a16="http://schemas.microsoft.com/office/drawing/2014/main" id="{A6867F7A-419F-4715-7DB0-F8EC7CD68D4D}"/>
                </a:ext>
              </a:extLst>
            </p:cNvPr>
            <p:cNvSpPr>
              <a:spLocks noChangeArrowheads="1"/>
            </p:cNvSpPr>
            <p:nvPr/>
          </p:nvSpPr>
          <p:spPr bwMode="auto">
            <a:xfrm>
              <a:off x="2169" y="1874"/>
              <a:ext cx="48" cy="48"/>
            </a:xfrm>
            <a:prstGeom prst="ellipse">
              <a:avLst/>
            </a:pr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45635" name="Oval 483">
              <a:extLst>
                <a:ext uri="{FF2B5EF4-FFF2-40B4-BE49-F238E27FC236}">
                  <a16:creationId xmlns:a16="http://schemas.microsoft.com/office/drawing/2014/main" id="{5E6FD98F-B9B8-9C69-B0C7-C3B8BD468006}"/>
                </a:ext>
              </a:extLst>
            </p:cNvPr>
            <p:cNvSpPr>
              <a:spLocks noChangeArrowheads="1"/>
            </p:cNvSpPr>
            <p:nvPr/>
          </p:nvSpPr>
          <p:spPr bwMode="auto">
            <a:xfrm>
              <a:off x="3035" y="2913"/>
              <a:ext cx="48" cy="48"/>
            </a:xfrm>
            <a:prstGeom prst="ellipse">
              <a:avLst/>
            </a:pr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45636" name="Oval 484">
              <a:extLst>
                <a:ext uri="{FF2B5EF4-FFF2-40B4-BE49-F238E27FC236}">
                  <a16:creationId xmlns:a16="http://schemas.microsoft.com/office/drawing/2014/main" id="{E38F4511-C97A-51F7-06AF-ED05A4F3F3A0}"/>
                </a:ext>
              </a:extLst>
            </p:cNvPr>
            <p:cNvSpPr>
              <a:spLocks noChangeArrowheads="1"/>
            </p:cNvSpPr>
            <p:nvPr/>
          </p:nvSpPr>
          <p:spPr bwMode="auto">
            <a:xfrm>
              <a:off x="3023" y="2749"/>
              <a:ext cx="48" cy="48"/>
            </a:xfrm>
            <a:prstGeom prst="ellipse">
              <a:avLst/>
            </a:pr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45637" name="Oval 485">
              <a:extLst>
                <a:ext uri="{FF2B5EF4-FFF2-40B4-BE49-F238E27FC236}">
                  <a16:creationId xmlns:a16="http://schemas.microsoft.com/office/drawing/2014/main" id="{CA625D06-F8B3-31C5-F197-F9223EDE8D97}"/>
                </a:ext>
              </a:extLst>
            </p:cNvPr>
            <p:cNvSpPr>
              <a:spLocks noChangeArrowheads="1"/>
            </p:cNvSpPr>
            <p:nvPr/>
          </p:nvSpPr>
          <p:spPr bwMode="auto">
            <a:xfrm>
              <a:off x="1687" y="1445"/>
              <a:ext cx="48" cy="48"/>
            </a:xfrm>
            <a:prstGeom prst="ellipse">
              <a:avLst/>
            </a:pr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45638" name="Oval 486">
              <a:extLst>
                <a:ext uri="{FF2B5EF4-FFF2-40B4-BE49-F238E27FC236}">
                  <a16:creationId xmlns:a16="http://schemas.microsoft.com/office/drawing/2014/main" id="{225C029F-EAF8-DEB5-A278-03552D0631C0}"/>
                </a:ext>
              </a:extLst>
            </p:cNvPr>
            <p:cNvSpPr>
              <a:spLocks noChangeArrowheads="1"/>
            </p:cNvSpPr>
            <p:nvPr/>
          </p:nvSpPr>
          <p:spPr bwMode="auto">
            <a:xfrm>
              <a:off x="2523" y="2303"/>
              <a:ext cx="48" cy="48"/>
            </a:xfrm>
            <a:prstGeom prst="ellipse">
              <a:avLst/>
            </a:pr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45639" name="Oval 487">
              <a:extLst>
                <a:ext uri="{FF2B5EF4-FFF2-40B4-BE49-F238E27FC236}">
                  <a16:creationId xmlns:a16="http://schemas.microsoft.com/office/drawing/2014/main" id="{5CCB9357-8A49-F56F-6904-9A120EB3DD5C}"/>
                </a:ext>
              </a:extLst>
            </p:cNvPr>
            <p:cNvSpPr>
              <a:spLocks noChangeArrowheads="1"/>
            </p:cNvSpPr>
            <p:nvPr/>
          </p:nvSpPr>
          <p:spPr bwMode="auto">
            <a:xfrm>
              <a:off x="2832" y="2524"/>
              <a:ext cx="48" cy="48"/>
            </a:xfrm>
            <a:prstGeom prst="ellipse">
              <a:avLst/>
            </a:pr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45640" name="Oval 488">
              <a:extLst>
                <a:ext uri="{FF2B5EF4-FFF2-40B4-BE49-F238E27FC236}">
                  <a16:creationId xmlns:a16="http://schemas.microsoft.com/office/drawing/2014/main" id="{E1061019-5606-55CD-5E0F-FF2E02E2B974}"/>
                </a:ext>
              </a:extLst>
            </p:cNvPr>
            <p:cNvSpPr>
              <a:spLocks noChangeArrowheads="1"/>
            </p:cNvSpPr>
            <p:nvPr/>
          </p:nvSpPr>
          <p:spPr bwMode="auto">
            <a:xfrm>
              <a:off x="2507" y="2937"/>
              <a:ext cx="48" cy="48"/>
            </a:xfrm>
            <a:prstGeom prst="ellipse">
              <a:avLst/>
            </a:pr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45641" name="Oval 489">
              <a:extLst>
                <a:ext uri="{FF2B5EF4-FFF2-40B4-BE49-F238E27FC236}">
                  <a16:creationId xmlns:a16="http://schemas.microsoft.com/office/drawing/2014/main" id="{A38482F7-BD30-6319-4DE6-285595F588F8}"/>
                </a:ext>
              </a:extLst>
            </p:cNvPr>
            <p:cNvSpPr>
              <a:spLocks noChangeArrowheads="1"/>
            </p:cNvSpPr>
            <p:nvPr/>
          </p:nvSpPr>
          <p:spPr bwMode="auto">
            <a:xfrm>
              <a:off x="2883" y="2189"/>
              <a:ext cx="48" cy="48"/>
            </a:xfrm>
            <a:prstGeom prst="ellipse">
              <a:avLst/>
            </a:pr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45642" name="Oval 490">
              <a:extLst>
                <a:ext uri="{FF2B5EF4-FFF2-40B4-BE49-F238E27FC236}">
                  <a16:creationId xmlns:a16="http://schemas.microsoft.com/office/drawing/2014/main" id="{EF242C6B-4991-BD8D-7B97-9B5467FFEE21}"/>
                </a:ext>
              </a:extLst>
            </p:cNvPr>
            <p:cNvSpPr>
              <a:spLocks noChangeArrowheads="1"/>
            </p:cNvSpPr>
            <p:nvPr/>
          </p:nvSpPr>
          <p:spPr bwMode="auto">
            <a:xfrm>
              <a:off x="2006" y="1543"/>
              <a:ext cx="48" cy="48"/>
            </a:xfrm>
            <a:prstGeom prst="ellipse">
              <a:avLst/>
            </a:pr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45643" name="Oval 491">
              <a:extLst>
                <a:ext uri="{FF2B5EF4-FFF2-40B4-BE49-F238E27FC236}">
                  <a16:creationId xmlns:a16="http://schemas.microsoft.com/office/drawing/2014/main" id="{8A52995D-4D56-6DC9-46F1-546647141B1D}"/>
                </a:ext>
              </a:extLst>
            </p:cNvPr>
            <p:cNvSpPr>
              <a:spLocks noChangeArrowheads="1"/>
            </p:cNvSpPr>
            <p:nvPr/>
          </p:nvSpPr>
          <p:spPr bwMode="auto">
            <a:xfrm>
              <a:off x="1771" y="1445"/>
              <a:ext cx="48" cy="48"/>
            </a:xfrm>
            <a:prstGeom prst="ellipse">
              <a:avLst/>
            </a:pr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45644" name="Oval 492">
              <a:extLst>
                <a:ext uri="{FF2B5EF4-FFF2-40B4-BE49-F238E27FC236}">
                  <a16:creationId xmlns:a16="http://schemas.microsoft.com/office/drawing/2014/main" id="{DF0879CA-2265-5532-D805-23DAFE41E714}"/>
                </a:ext>
              </a:extLst>
            </p:cNvPr>
            <p:cNvSpPr>
              <a:spLocks noChangeArrowheads="1"/>
            </p:cNvSpPr>
            <p:nvPr/>
          </p:nvSpPr>
          <p:spPr bwMode="auto">
            <a:xfrm>
              <a:off x="1996" y="1777"/>
              <a:ext cx="48" cy="48"/>
            </a:xfrm>
            <a:prstGeom prst="ellipse">
              <a:avLst/>
            </a:pr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45645" name="Oval 493">
              <a:extLst>
                <a:ext uri="{FF2B5EF4-FFF2-40B4-BE49-F238E27FC236}">
                  <a16:creationId xmlns:a16="http://schemas.microsoft.com/office/drawing/2014/main" id="{586EDBCB-CA08-057F-8B01-F0638A85B8D3}"/>
                </a:ext>
              </a:extLst>
            </p:cNvPr>
            <p:cNvSpPr>
              <a:spLocks noChangeArrowheads="1"/>
            </p:cNvSpPr>
            <p:nvPr/>
          </p:nvSpPr>
          <p:spPr bwMode="auto">
            <a:xfrm>
              <a:off x="1697" y="1952"/>
              <a:ext cx="48" cy="48"/>
            </a:xfrm>
            <a:prstGeom prst="ellipse">
              <a:avLst/>
            </a:pr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45646" name="Oval 494">
              <a:extLst>
                <a:ext uri="{FF2B5EF4-FFF2-40B4-BE49-F238E27FC236}">
                  <a16:creationId xmlns:a16="http://schemas.microsoft.com/office/drawing/2014/main" id="{D4BEC203-8ED6-7F43-E03D-3282928777E5}"/>
                </a:ext>
              </a:extLst>
            </p:cNvPr>
            <p:cNvSpPr>
              <a:spLocks noChangeArrowheads="1"/>
            </p:cNvSpPr>
            <p:nvPr/>
          </p:nvSpPr>
          <p:spPr bwMode="auto">
            <a:xfrm>
              <a:off x="1754" y="1731"/>
              <a:ext cx="48" cy="48"/>
            </a:xfrm>
            <a:prstGeom prst="ellipse">
              <a:avLst/>
            </a:pr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45647" name="Oval 495">
              <a:extLst>
                <a:ext uri="{FF2B5EF4-FFF2-40B4-BE49-F238E27FC236}">
                  <a16:creationId xmlns:a16="http://schemas.microsoft.com/office/drawing/2014/main" id="{6CC48118-5772-1A7B-7A8F-214BD655A1AA}"/>
                </a:ext>
              </a:extLst>
            </p:cNvPr>
            <p:cNvSpPr>
              <a:spLocks noChangeArrowheads="1"/>
            </p:cNvSpPr>
            <p:nvPr/>
          </p:nvSpPr>
          <p:spPr bwMode="auto">
            <a:xfrm>
              <a:off x="1563" y="2009"/>
              <a:ext cx="48" cy="48"/>
            </a:xfrm>
            <a:prstGeom prst="ellipse">
              <a:avLst/>
            </a:pr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45648" name="Oval 496">
              <a:extLst>
                <a:ext uri="{FF2B5EF4-FFF2-40B4-BE49-F238E27FC236}">
                  <a16:creationId xmlns:a16="http://schemas.microsoft.com/office/drawing/2014/main" id="{D5C0A793-3A6C-A094-F436-056D235F051F}"/>
                </a:ext>
              </a:extLst>
            </p:cNvPr>
            <p:cNvSpPr>
              <a:spLocks noChangeArrowheads="1"/>
            </p:cNvSpPr>
            <p:nvPr/>
          </p:nvSpPr>
          <p:spPr bwMode="auto">
            <a:xfrm>
              <a:off x="1535" y="1069"/>
              <a:ext cx="48" cy="48"/>
            </a:xfrm>
            <a:prstGeom prst="ellipse">
              <a:avLst/>
            </a:pr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45649" name="Oval 497">
              <a:extLst>
                <a:ext uri="{FF2B5EF4-FFF2-40B4-BE49-F238E27FC236}">
                  <a16:creationId xmlns:a16="http://schemas.microsoft.com/office/drawing/2014/main" id="{BC1267DA-165D-FE35-BBC4-E9288737380C}"/>
                </a:ext>
              </a:extLst>
            </p:cNvPr>
            <p:cNvSpPr>
              <a:spLocks noChangeArrowheads="1"/>
            </p:cNvSpPr>
            <p:nvPr/>
          </p:nvSpPr>
          <p:spPr bwMode="auto">
            <a:xfrm>
              <a:off x="1923" y="2218"/>
              <a:ext cx="48" cy="48"/>
            </a:xfrm>
            <a:prstGeom prst="ellipse">
              <a:avLst/>
            </a:pr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45650" name="Oval 498">
              <a:extLst>
                <a:ext uri="{FF2B5EF4-FFF2-40B4-BE49-F238E27FC236}">
                  <a16:creationId xmlns:a16="http://schemas.microsoft.com/office/drawing/2014/main" id="{443F4AD4-EDD3-0A98-4F3F-1E12084C744A}"/>
                </a:ext>
              </a:extLst>
            </p:cNvPr>
            <p:cNvSpPr>
              <a:spLocks noChangeArrowheads="1"/>
            </p:cNvSpPr>
            <p:nvPr/>
          </p:nvSpPr>
          <p:spPr bwMode="auto">
            <a:xfrm>
              <a:off x="1793" y="1502"/>
              <a:ext cx="48" cy="48"/>
            </a:xfrm>
            <a:prstGeom prst="ellipse">
              <a:avLst/>
            </a:pr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45651" name="Oval 499">
              <a:extLst>
                <a:ext uri="{FF2B5EF4-FFF2-40B4-BE49-F238E27FC236}">
                  <a16:creationId xmlns:a16="http://schemas.microsoft.com/office/drawing/2014/main" id="{2CDF029C-F736-D3CB-AC87-016AB244313E}"/>
                </a:ext>
              </a:extLst>
            </p:cNvPr>
            <p:cNvSpPr>
              <a:spLocks noChangeArrowheads="1"/>
            </p:cNvSpPr>
            <p:nvPr/>
          </p:nvSpPr>
          <p:spPr bwMode="auto">
            <a:xfrm>
              <a:off x="1647" y="1314"/>
              <a:ext cx="48" cy="48"/>
            </a:xfrm>
            <a:prstGeom prst="ellipse">
              <a:avLst/>
            </a:pr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45652" name="Oval 500">
              <a:extLst>
                <a:ext uri="{FF2B5EF4-FFF2-40B4-BE49-F238E27FC236}">
                  <a16:creationId xmlns:a16="http://schemas.microsoft.com/office/drawing/2014/main" id="{21A0716A-F531-DBD9-CADA-3EF14181D190}"/>
                </a:ext>
              </a:extLst>
            </p:cNvPr>
            <p:cNvSpPr>
              <a:spLocks noChangeArrowheads="1"/>
            </p:cNvSpPr>
            <p:nvPr/>
          </p:nvSpPr>
          <p:spPr bwMode="auto">
            <a:xfrm>
              <a:off x="3333" y="2924"/>
              <a:ext cx="48" cy="48"/>
            </a:xfrm>
            <a:prstGeom prst="ellipse">
              <a:avLst/>
            </a:pr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45653" name="Oval 501">
              <a:extLst>
                <a:ext uri="{FF2B5EF4-FFF2-40B4-BE49-F238E27FC236}">
                  <a16:creationId xmlns:a16="http://schemas.microsoft.com/office/drawing/2014/main" id="{F9EF306C-1F3E-D81C-E035-680D4950CB80}"/>
                </a:ext>
              </a:extLst>
            </p:cNvPr>
            <p:cNvSpPr>
              <a:spLocks noChangeArrowheads="1"/>
            </p:cNvSpPr>
            <p:nvPr/>
          </p:nvSpPr>
          <p:spPr bwMode="auto">
            <a:xfrm>
              <a:off x="2091" y="1923"/>
              <a:ext cx="48" cy="48"/>
            </a:xfrm>
            <a:prstGeom prst="ellipse">
              <a:avLst/>
            </a:pr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45654" name="Oval 502">
              <a:extLst>
                <a:ext uri="{FF2B5EF4-FFF2-40B4-BE49-F238E27FC236}">
                  <a16:creationId xmlns:a16="http://schemas.microsoft.com/office/drawing/2014/main" id="{6A5E8ACC-2656-A996-C63B-6D7688E8E778}"/>
                </a:ext>
              </a:extLst>
            </p:cNvPr>
            <p:cNvSpPr>
              <a:spLocks noChangeArrowheads="1"/>
            </p:cNvSpPr>
            <p:nvPr/>
          </p:nvSpPr>
          <p:spPr bwMode="auto">
            <a:xfrm>
              <a:off x="2507" y="2271"/>
              <a:ext cx="48" cy="48"/>
            </a:xfrm>
            <a:prstGeom prst="ellipse">
              <a:avLst/>
            </a:pr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45655" name="Oval 503">
              <a:extLst>
                <a:ext uri="{FF2B5EF4-FFF2-40B4-BE49-F238E27FC236}">
                  <a16:creationId xmlns:a16="http://schemas.microsoft.com/office/drawing/2014/main" id="{C3C55C42-F0A7-53CF-A2EE-51B6EAAF55B0}"/>
                </a:ext>
              </a:extLst>
            </p:cNvPr>
            <p:cNvSpPr>
              <a:spLocks noChangeArrowheads="1"/>
            </p:cNvSpPr>
            <p:nvPr/>
          </p:nvSpPr>
          <p:spPr bwMode="auto">
            <a:xfrm>
              <a:off x="2417" y="1968"/>
              <a:ext cx="48" cy="48"/>
            </a:xfrm>
            <a:prstGeom prst="ellipse">
              <a:avLst/>
            </a:pr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45656" name="Oval 504">
              <a:extLst>
                <a:ext uri="{FF2B5EF4-FFF2-40B4-BE49-F238E27FC236}">
                  <a16:creationId xmlns:a16="http://schemas.microsoft.com/office/drawing/2014/main" id="{87E58A63-DA3B-05AA-B7FB-BE04919AD2A4}"/>
                </a:ext>
              </a:extLst>
            </p:cNvPr>
            <p:cNvSpPr>
              <a:spLocks noChangeArrowheads="1"/>
            </p:cNvSpPr>
            <p:nvPr/>
          </p:nvSpPr>
          <p:spPr bwMode="auto">
            <a:xfrm>
              <a:off x="2316" y="2059"/>
              <a:ext cx="48" cy="48"/>
            </a:xfrm>
            <a:prstGeom prst="ellipse">
              <a:avLst/>
            </a:pr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45657" name="Oval 505">
              <a:extLst>
                <a:ext uri="{FF2B5EF4-FFF2-40B4-BE49-F238E27FC236}">
                  <a16:creationId xmlns:a16="http://schemas.microsoft.com/office/drawing/2014/main" id="{831CDAAF-863F-2CB7-A5F9-2913FBBD1655}"/>
                </a:ext>
              </a:extLst>
            </p:cNvPr>
            <p:cNvSpPr>
              <a:spLocks noChangeArrowheads="1"/>
            </p:cNvSpPr>
            <p:nvPr/>
          </p:nvSpPr>
          <p:spPr bwMode="auto">
            <a:xfrm>
              <a:off x="2287" y="1985"/>
              <a:ext cx="48" cy="48"/>
            </a:xfrm>
            <a:prstGeom prst="ellipse">
              <a:avLst/>
            </a:pr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45658" name="Oval 506">
              <a:extLst>
                <a:ext uri="{FF2B5EF4-FFF2-40B4-BE49-F238E27FC236}">
                  <a16:creationId xmlns:a16="http://schemas.microsoft.com/office/drawing/2014/main" id="{82BD69C0-BDE1-A12D-3DC8-2C43FC51D476}"/>
                </a:ext>
              </a:extLst>
            </p:cNvPr>
            <p:cNvSpPr>
              <a:spLocks noChangeArrowheads="1"/>
            </p:cNvSpPr>
            <p:nvPr/>
          </p:nvSpPr>
          <p:spPr bwMode="auto">
            <a:xfrm>
              <a:off x="2332" y="2025"/>
              <a:ext cx="48" cy="48"/>
            </a:xfrm>
            <a:prstGeom prst="ellipse">
              <a:avLst/>
            </a:pr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45659" name="Oval 507">
              <a:extLst>
                <a:ext uri="{FF2B5EF4-FFF2-40B4-BE49-F238E27FC236}">
                  <a16:creationId xmlns:a16="http://schemas.microsoft.com/office/drawing/2014/main" id="{8CBA8463-4ABF-5F38-30A2-67492BC368D9}"/>
                </a:ext>
              </a:extLst>
            </p:cNvPr>
            <p:cNvSpPr>
              <a:spLocks noChangeArrowheads="1"/>
            </p:cNvSpPr>
            <p:nvPr/>
          </p:nvSpPr>
          <p:spPr bwMode="auto">
            <a:xfrm>
              <a:off x="1574" y="1817"/>
              <a:ext cx="48" cy="48"/>
            </a:xfrm>
            <a:prstGeom prst="ellipse">
              <a:avLst/>
            </a:pr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45660" name="Oval 508">
              <a:extLst>
                <a:ext uri="{FF2B5EF4-FFF2-40B4-BE49-F238E27FC236}">
                  <a16:creationId xmlns:a16="http://schemas.microsoft.com/office/drawing/2014/main" id="{46EDDEC4-5EE0-2668-0B1C-27D54F0BC01E}"/>
                </a:ext>
              </a:extLst>
            </p:cNvPr>
            <p:cNvSpPr>
              <a:spLocks noChangeArrowheads="1"/>
            </p:cNvSpPr>
            <p:nvPr/>
          </p:nvSpPr>
          <p:spPr bwMode="auto">
            <a:xfrm>
              <a:off x="2878" y="2618"/>
              <a:ext cx="48" cy="48"/>
            </a:xfrm>
            <a:prstGeom prst="ellipse">
              <a:avLst/>
            </a:pr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45661" name="Oval 509">
              <a:extLst>
                <a:ext uri="{FF2B5EF4-FFF2-40B4-BE49-F238E27FC236}">
                  <a16:creationId xmlns:a16="http://schemas.microsoft.com/office/drawing/2014/main" id="{E8616988-48FA-6EC4-6DF1-C8BF2B5776AF}"/>
                </a:ext>
              </a:extLst>
            </p:cNvPr>
            <p:cNvSpPr>
              <a:spLocks noChangeArrowheads="1"/>
            </p:cNvSpPr>
            <p:nvPr/>
          </p:nvSpPr>
          <p:spPr bwMode="auto">
            <a:xfrm>
              <a:off x="1535" y="1760"/>
              <a:ext cx="48" cy="48"/>
            </a:xfrm>
            <a:prstGeom prst="ellipse">
              <a:avLst/>
            </a:pr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45662" name="Oval 510">
              <a:extLst>
                <a:ext uri="{FF2B5EF4-FFF2-40B4-BE49-F238E27FC236}">
                  <a16:creationId xmlns:a16="http://schemas.microsoft.com/office/drawing/2014/main" id="{88813625-FB4F-3A8D-889D-2C4ADAF8BB23}"/>
                </a:ext>
              </a:extLst>
            </p:cNvPr>
            <p:cNvSpPr>
              <a:spLocks noChangeArrowheads="1"/>
            </p:cNvSpPr>
            <p:nvPr/>
          </p:nvSpPr>
          <p:spPr bwMode="auto">
            <a:xfrm>
              <a:off x="3243" y="3309"/>
              <a:ext cx="48" cy="48"/>
            </a:xfrm>
            <a:prstGeom prst="ellipse">
              <a:avLst/>
            </a:pr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45663" name="Oval 511">
              <a:extLst>
                <a:ext uri="{FF2B5EF4-FFF2-40B4-BE49-F238E27FC236}">
                  <a16:creationId xmlns:a16="http://schemas.microsoft.com/office/drawing/2014/main" id="{E4FEEB53-3D56-9C2B-273D-4D91A7BD884C}"/>
                </a:ext>
              </a:extLst>
            </p:cNvPr>
            <p:cNvSpPr>
              <a:spLocks noChangeArrowheads="1"/>
            </p:cNvSpPr>
            <p:nvPr/>
          </p:nvSpPr>
          <p:spPr bwMode="auto">
            <a:xfrm>
              <a:off x="2856" y="2859"/>
              <a:ext cx="47" cy="48"/>
            </a:xfrm>
            <a:prstGeom prst="ellipse">
              <a:avLst/>
            </a:pr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45664" name="Oval 512">
              <a:extLst>
                <a:ext uri="{FF2B5EF4-FFF2-40B4-BE49-F238E27FC236}">
                  <a16:creationId xmlns:a16="http://schemas.microsoft.com/office/drawing/2014/main" id="{19864ABF-82E8-09B9-830A-6F3965598740}"/>
                </a:ext>
              </a:extLst>
            </p:cNvPr>
            <p:cNvSpPr>
              <a:spLocks noChangeArrowheads="1"/>
            </p:cNvSpPr>
            <p:nvPr/>
          </p:nvSpPr>
          <p:spPr bwMode="auto">
            <a:xfrm>
              <a:off x="2861" y="2945"/>
              <a:ext cx="48" cy="48"/>
            </a:xfrm>
            <a:prstGeom prst="ellipse">
              <a:avLst/>
            </a:pr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45665" name="Oval 513">
              <a:extLst>
                <a:ext uri="{FF2B5EF4-FFF2-40B4-BE49-F238E27FC236}">
                  <a16:creationId xmlns:a16="http://schemas.microsoft.com/office/drawing/2014/main" id="{965FF5CB-6714-9D9B-38E1-C61AC7C0C030}"/>
                </a:ext>
              </a:extLst>
            </p:cNvPr>
            <p:cNvSpPr>
              <a:spLocks noChangeArrowheads="1"/>
            </p:cNvSpPr>
            <p:nvPr/>
          </p:nvSpPr>
          <p:spPr bwMode="auto">
            <a:xfrm>
              <a:off x="2828" y="2924"/>
              <a:ext cx="48" cy="48"/>
            </a:xfrm>
            <a:prstGeom prst="ellipse">
              <a:avLst/>
            </a:pr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45666" name="Oval 514">
              <a:extLst>
                <a:ext uri="{FF2B5EF4-FFF2-40B4-BE49-F238E27FC236}">
                  <a16:creationId xmlns:a16="http://schemas.microsoft.com/office/drawing/2014/main" id="{859E3A46-5CED-FA69-D84F-B13DD13343C5}"/>
                </a:ext>
              </a:extLst>
            </p:cNvPr>
            <p:cNvSpPr>
              <a:spLocks noChangeArrowheads="1"/>
            </p:cNvSpPr>
            <p:nvPr/>
          </p:nvSpPr>
          <p:spPr bwMode="auto">
            <a:xfrm>
              <a:off x="1624" y="1760"/>
              <a:ext cx="48" cy="48"/>
            </a:xfrm>
            <a:prstGeom prst="ellipse">
              <a:avLst/>
            </a:pr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45667" name="Oval 515">
              <a:extLst>
                <a:ext uri="{FF2B5EF4-FFF2-40B4-BE49-F238E27FC236}">
                  <a16:creationId xmlns:a16="http://schemas.microsoft.com/office/drawing/2014/main" id="{F0F34117-B3B0-4B3B-219E-0DDB01331955}"/>
                </a:ext>
              </a:extLst>
            </p:cNvPr>
            <p:cNvSpPr>
              <a:spLocks noChangeArrowheads="1"/>
            </p:cNvSpPr>
            <p:nvPr/>
          </p:nvSpPr>
          <p:spPr bwMode="auto">
            <a:xfrm>
              <a:off x="1714" y="2287"/>
              <a:ext cx="48" cy="48"/>
            </a:xfrm>
            <a:prstGeom prst="ellipse">
              <a:avLst/>
            </a:pr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45668" name="Oval 516">
              <a:extLst>
                <a:ext uri="{FF2B5EF4-FFF2-40B4-BE49-F238E27FC236}">
                  <a16:creationId xmlns:a16="http://schemas.microsoft.com/office/drawing/2014/main" id="{0E0CDD0A-4F47-1A9B-7990-1B1684AEBA83}"/>
                </a:ext>
              </a:extLst>
            </p:cNvPr>
            <p:cNvSpPr>
              <a:spLocks noChangeArrowheads="1"/>
            </p:cNvSpPr>
            <p:nvPr/>
          </p:nvSpPr>
          <p:spPr bwMode="auto">
            <a:xfrm>
              <a:off x="1760" y="2643"/>
              <a:ext cx="48" cy="48"/>
            </a:xfrm>
            <a:prstGeom prst="ellipse">
              <a:avLst/>
            </a:pr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45669" name="Oval 517">
              <a:extLst>
                <a:ext uri="{FF2B5EF4-FFF2-40B4-BE49-F238E27FC236}">
                  <a16:creationId xmlns:a16="http://schemas.microsoft.com/office/drawing/2014/main" id="{F7B25506-718F-40D2-FA56-EF62B2808814}"/>
                </a:ext>
              </a:extLst>
            </p:cNvPr>
            <p:cNvSpPr>
              <a:spLocks noChangeArrowheads="1"/>
            </p:cNvSpPr>
            <p:nvPr/>
          </p:nvSpPr>
          <p:spPr bwMode="auto">
            <a:xfrm>
              <a:off x="1782" y="1833"/>
              <a:ext cx="48" cy="48"/>
            </a:xfrm>
            <a:prstGeom prst="ellipse">
              <a:avLst/>
            </a:pr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45670" name="Oval 518">
              <a:extLst>
                <a:ext uri="{FF2B5EF4-FFF2-40B4-BE49-F238E27FC236}">
                  <a16:creationId xmlns:a16="http://schemas.microsoft.com/office/drawing/2014/main" id="{9249004E-F0BA-B655-7F9E-0FB5D5B303F3}"/>
                </a:ext>
              </a:extLst>
            </p:cNvPr>
            <p:cNvSpPr>
              <a:spLocks noChangeArrowheads="1"/>
            </p:cNvSpPr>
            <p:nvPr/>
          </p:nvSpPr>
          <p:spPr bwMode="auto">
            <a:xfrm>
              <a:off x="2619" y="2872"/>
              <a:ext cx="48" cy="48"/>
            </a:xfrm>
            <a:prstGeom prst="ellipse">
              <a:avLst/>
            </a:pr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45671" name="Oval 519">
              <a:extLst>
                <a:ext uri="{FF2B5EF4-FFF2-40B4-BE49-F238E27FC236}">
                  <a16:creationId xmlns:a16="http://schemas.microsoft.com/office/drawing/2014/main" id="{3C8EE6E0-1A3F-B52A-8828-7CDC44EFE20C}"/>
                </a:ext>
              </a:extLst>
            </p:cNvPr>
            <p:cNvSpPr>
              <a:spLocks noChangeArrowheads="1"/>
            </p:cNvSpPr>
            <p:nvPr/>
          </p:nvSpPr>
          <p:spPr bwMode="auto">
            <a:xfrm>
              <a:off x="3069" y="2949"/>
              <a:ext cx="48" cy="48"/>
            </a:xfrm>
            <a:prstGeom prst="ellipse">
              <a:avLst/>
            </a:pr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45672" name="Oval 520">
              <a:extLst>
                <a:ext uri="{FF2B5EF4-FFF2-40B4-BE49-F238E27FC236}">
                  <a16:creationId xmlns:a16="http://schemas.microsoft.com/office/drawing/2014/main" id="{5CF7FB0A-674C-3610-A6F6-A281410A1E3A}"/>
                </a:ext>
              </a:extLst>
            </p:cNvPr>
            <p:cNvSpPr>
              <a:spLocks noChangeArrowheads="1"/>
            </p:cNvSpPr>
            <p:nvPr/>
          </p:nvSpPr>
          <p:spPr bwMode="auto">
            <a:xfrm>
              <a:off x="1799" y="2671"/>
              <a:ext cx="48" cy="48"/>
            </a:xfrm>
            <a:prstGeom prst="ellipse">
              <a:avLst/>
            </a:pr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45673" name="Oval 521">
              <a:extLst>
                <a:ext uri="{FF2B5EF4-FFF2-40B4-BE49-F238E27FC236}">
                  <a16:creationId xmlns:a16="http://schemas.microsoft.com/office/drawing/2014/main" id="{AE82BE0D-5008-9525-E549-09584D99C435}"/>
                </a:ext>
              </a:extLst>
            </p:cNvPr>
            <p:cNvSpPr>
              <a:spLocks noChangeArrowheads="1"/>
            </p:cNvSpPr>
            <p:nvPr/>
          </p:nvSpPr>
          <p:spPr bwMode="auto">
            <a:xfrm>
              <a:off x="3648" y="2339"/>
              <a:ext cx="48" cy="48"/>
            </a:xfrm>
            <a:prstGeom prst="ellipse">
              <a:avLst/>
            </a:pr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45674" name="Oval 522">
              <a:extLst>
                <a:ext uri="{FF2B5EF4-FFF2-40B4-BE49-F238E27FC236}">
                  <a16:creationId xmlns:a16="http://schemas.microsoft.com/office/drawing/2014/main" id="{977663E0-3215-0189-569F-10F000928874}"/>
                </a:ext>
              </a:extLst>
            </p:cNvPr>
            <p:cNvSpPr>
              <a:spLocks noChangeArrowheads="1"/>
            </p:cNvSpPr>
            <p:nvPr/>
          </p:nvSpPr>
          <p:spPr bwMode="auto">
            <a:xfrm>
              <a:off x="3097" y="2302"/>
              <a:ext cx="48" cy="48"/>
            </a:xfrm>
            <a:prstGeom prst="ellipse">
              <a:avLst/>
            </a:pr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45675" name="Oval 523">
              <a:extLst>
                <a:ext uri="{FF2B5EF4-FFF2-40B4-BE49-F238E27FC236}">
                  <a16:creationId xmlns:a16="http://schemas.microsoft.com/office/drawing/2014/main" id="{5113CCE0-AB05-03AC-F446-23614E434408}"/>
                </a:ext>
              </a:extLst>
            </p:cNvPr>
            <p:cNvSpPr>
              <a:spLocks noChangeArrowheads="1"/>
            </p:cNvSpPr>
            <p:nvPr/>
          </p:nvSpPr>
          <p:spPr bwMode="auto">
            <a:xfrm>
              <a:off x="3338" y="2373"/>
              <a:ext cx="48" cy="48"/>
            </a:xfrm>
            <a:prstGeom prst="ellipse">
              <a:avLst/>
            </a:pr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45676" name="Oval 524">
              <a:extLst>
                <a:ext uri="{FF2B5EF4-FFF2-40B4-BE49-F238E27FC236}">
                  <a16:creationId xmlns:a16="http://schemas.microsoft.com/office/drawing/2014/main" id="{E499B2B3-9617-680A-0B72-0335C857078E}"/>
                </a:ext>
              </a:extLst>
            </p:cNvPr>
            <p:cNvSpPr>
              <a:spLocks noChangeArrowheads="1"/>
            </p:cNvSpPr>
            <p:nvPr/>
          </p:nvSpPr>
          <p:spPr bwMode="auto">
            <a:xfrm>
              <a:off x="3283" y="2445"/>
              <a:ext cx="48" cy="48"/>
            </a:xfrm>
            <a:prstGeom prst="ellipse">
              <a:avLst/>
            </a:pr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45677" name="Oval 525">
              <a:extLst>
                <a:ext uri="{FF2B5EF4-FFF2-40B4-BE49-F238E27FC236}">
                  <a16:creationId xmlns:a16="http://schemas.microsoft.com/office/drawing/2014/main" id="{B138B9DC-8566-8C23-AECE-6420451DB3F5}"/>
                </a:ext>
              </a:extLst>
            </p:cNvPr>
            <p:cNvSpPr>
              <a:spLocks noChangeArrowheads="1"/>
            </p:cNvSpPr>
            <p:nvPr/>
          </p:nvSpPr>
          <p:spPr bwMode="auto">
            <a:xfrm>
              <a:off x="3001" y="2348"/>
              <a:ext cx="48" cy="48"/>
            </a:xfrm>
            <a:prstGeom prst="ellipse">
              <a:avLst/>
            </a:pr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45678" name="Freeform 526">
              <a:extLst>
                <a:ext uri="{FF2B5EF4-FFF2-40B4-BE49-F238E27FC236}">
                  <a16:creationId xmlns:a16="http://schemas.microsoft.com/office/drawing/2014/main" id="{D7859DEB-8D59-F081-C810-BC628011F308}"/>
                </a:ext>
              </a:extLst>
            </p:cNvPr>
            <p:cNvSpPr>
              <a:spLocks/>
            </p:cNvSpPr>
            <p:nvPr/>
          </p:nvSpPr>
          <p:spPr bwMode="auto">
            <a:xfrm>
              <a:off x="2889" y="2720"/>
              <a:ext cx="48" cy="48"/>
            </a:xfrm>
            <a:custGeom>
              <a:avLst/>
              <a:gdLst>
                <a:gd name="T0" fmla="*/ 1 w 96"/>
                <a:gd name="T1" fmla="*/ 0 h 96"/>
                <a:gd name="T2" fmla="*/ 1 w 96"/>
                <a:gd name="T3" fmla="*/ 1 h 96"/>
                <a:gd name="T4" fmla="*/ 1 w 96"/>
                <a:gd name="T5" fmla="*/ 1 h 96"/>
                <a:gd name="T6" fmla="*/ 0 w 96"/>
                <a:gd name="T7" fmla="*/ 1 h 96"/>
                <a:gd name="T8" fmla="*/ 1 w 96"/>
                <a:gd name="T9" fmla="*/ 0 h 96"/>
                <a:gd name="T10" fmla="*/ 0 60000 65536"/>
                <a:gd name="T11" fmla="*/ 0 60000 65536"/>
                <a:gd name="T12" fmla="*/ 0 60000 65536"/>
                <a:gd name="T13" fmla="*/ 0 60000 65536"/>
                <a:gd name="T14" fmla="*/ 0 60000 65536"/>
                <a:gd name="T15" fmla="*/ 0 w 96"/>
                <a:gd name="T16" fmla="*/ 0 h 96"/>
                <a:gd name="T17" fmla="*/ 96 w 96"/>
                <a:gd name="T18" fmla="*/ 96 h 96"/>
              </a:gdLst>
              <a:ahLst/>
              <a:cxnLst>
                <a:cxn ang="T10">
                  <a:pos x="T0" y="T1"/>
                </a:cxn>
                <a:cxn ang="T11">
                  <a:pos x="T2" y="T3"/>
                </a:cxn>
                <a:cxn ang="T12">
                  <a:pos x="T4" y="T5"/>
                </a:cxn>
                <a:cxn ang="T13">
                  <a:pos x="T6" y="T7"/>
                </a:cxn>
                <a:cxn ang="T14">
                  <a:pos x="T8" y="T9"/>
                </a:cxn>
              </a:cxnLst>
              <a:rect l="T15" t="T16" r="T17" b="T18"/>
              <a:pathLst>
                <a:path w="96" h="96">
                  <a:moveTo>
                    <a:pt x="48" y="0"/>
                  </a:moveTo>
                  <a:lnTo>
                    <a:pt x="96" y="48"/>
                  </a:lnTo>
                  <a:lnTo>
                    <a:pt x="48" y="96"/>
                  </a:lnTo>
                  <a:lnTo>
                    <a:pt x="0" y="48"/>
                  </a:lnTo>
                  <a:lnTo>
                    <a:pt x="48" y="0"/>
                  </a:lnTo>
                  <a:close/>
                </a:path>
              </a:pathLst>
            </a:custGeom>
            <a:solidFill>
              <a:srgbClr val="C0C0C0"/>
            </a:solidFill>
            <a:ln w="12700">
              <a:solidFill>
                <a:srgbClr val="000000"/>
              </a:solidFill>
              <a:prstDash val="solid"/>
              <a:round/>
              <a:headEnd/>
              <a:tailEnd/>
            </a:ln>
          </p:spPr>
          <p:txBody>
            <a:bodyPr/>
            <a:lstStyle/>
            <a:p>
              <a:endParaRPr lang="en-AU" sz="1350"/>
            </a:p>
          </p:txBody>
        </p:sp>
        <p:sp>
          <p:nvSpPr>
            <p:cNvPr id="45679" name="Freeform 527">
              <a:extLst>
                <a:ext uri="{FF2B5EF4-FFF2-40B4-BE49-F238E27FC236}">
                  <a16:creationId xmlns:a16="http://schemas.microsoft.com/office/drawing/2014/main" id="{0AC4F678-B66E-EC40-F440-E313091EE3D6}"/>
                </a:ext>
              </a:extLst>
            </p:cNvPr>
            <p:cNvSpPr>
              <a:spLocks/>
            </p:cNvSpPr>
            <p:nvPr/>
          </p:nvSpPr>
          <p:spPr bwMode="auto">
            <a:xfrm>
              <a:off x="2917" y="2463"/>
              <a:ext cx="48" cy="48"/>
            </a:xfrm>
            <a:custGeom>
              <a:avLst/>
              <a:gdLst>
                <a:gd name="T0" fmla="*/ 1 w 96"/>
                <a:gd name="T1" fmla="*/ 0 h 96"/>
                <a:gd name="T2" fmla="*/ 1 w 96"/>
                <a:gd name="T3" fmla="*/ 1 h 96"/>
                <a:gd name="T4" fmla="*/ 1 w 96"/>
                <a:gd name="T5" fmla="*/ 1 h 96"/>
                <a:gd name="T6" fmla="*/ 0 w 96"/>
                <a:gd name="T7" fmla="*/ 1 h 96"/>
                <a:gd name="T8" fmla="*/ 1 w 96"/>
                <a:gd name="T9" fmla="*/ 0 h 96"/>
                <a:gd name="T10" fmla="*/ 0 60000 65536"/>
                <a:gd name="T11" fmla="*/ 0 60000 65536"/>
                <a:gd name="T12" fmla="*/ 0 60000 65536"/>
                <a:gd name="T13" fmla="*/ 0 60000 65536"/>
                <a:gd name="T14" fmla="*/ 0 60000 65536"/>
                <a:gd name="T15" fmla="*/ 0 w 96"/>
                <a:gd name="T16" fmla="*/ 0 h 96"/>
                <a:gd name="T17" fmla="*/ 96 w 96"/>
                <a:gd name="T18" fmla="*/ 96 h 96"/>
              </a:gdLst>
              <a:ahLst/>
              <a:cxnLst>
                <a:cxn ang="T10">
                  <a:pos x="T0" y="T1"/>
                </a:cxn>
                <a:cxn ang="T11">
                  <a:pos x="T2" y="T3"/>
                </a:cxn>
                <a:cxn ang="T12">
                  <a:pos x="T4" y="T5"/>
                </a:cxn>
                <a:cxn ang="T13">
                  <a:pos x="T6" y="T7"/>
                </a:cxn>
                <a:cxn ang="T14">
                  <a:pos x="T8" y="T9"/>
                </a:cxn>
              </a:cxnLst>
              <a:rect l="T15" t="T16" r="T17" b="T18"/>
              <a:pathLst>
                <a:path w="96" h="96">
                  <a:moveTo>
                    <a:pt x="48" y="0"/>
                  </a:moveTo>
                  <a:lnTo>
                    <a:pt x="96" y="48"/>
                  </a:lnTo>
                  <a:lnTo>
                    <a:pt x="48" y="96"/>
                  </a:lnTo>
                  <a:lnTo>
                    <a:pt x="0" y="48"/>
                  </a:lnTo>
                  <a:lnTo>
                    <a:pt x="48" y="0"/>
                  </a:lnTo>
                  <a:close/>
                </a:path>
              </a:pathLst>
            </a:custGeom>
            <a:solidFill>
              <a:srgbClr val="C0C0C0"/>
            </a:solidFill>
            <a:ln w="12700">
              <a:solidFill>
                <a:srgbClr val="000000"/>
              </a:solidFill>
              <a:prstDash val="solid"/>
              <a:round/>
              <a:headEnd/>
              <a:tailEnd/>
            </a:ln>
          </p:spPr>
          <p:txBody>
            <a:bodyPr/>
            <a:lstStyle/>
            <a:p>
              <a:endParaRPr lang="en-AU" sz="1350"/>
            </a:p>
          </p:txBody>
        </p:sp>
        <p:sp>
          <p:nvSpPr>
            <p:cNvPr id="45680" name="Freeform 528">
              <a:extLst>
                <a:ext uri="{FF2B5EF4-FFF2-40B4-BE49-F238E27FC236}">
                  <a16:creationId xmlns:a16="http://schemas.microsoft.com/office/drawing/2014/main" id="{73D473BB-89FA-1B11-550B-02BF700D720F}"/>
                </a:ext>
              </a:extLst>
            </p:cNvPr>
            <p:cNvSpPr>
              <a:spLocks/>
            </p:cNvSpPr>
            <p:nvPr/>
          </p:nvSpPr>
          <p:spPr bwMode="auto">
            <a:xfrm>
              <a:off x="1832" y="1682"/>
              <a:ext cx="48" cy="48"/>
            </a:xfrm>
            <a:custGeom>
              <a:avLst/>
              <a:gdLst>
                <a:gd name="T0" fmla="*/ 1 w 96"/>
                <a:gd name="T1" fmla="*/ 0 h 96"/>
                <a:gd name="T2" fmla="*/ 1 w 96"/>
                <a:gd name="T3" fmla="*/ 1 h 96"/>
                <a:gd name="T4" fmla="*/ 1 w 96"/>
                <a:gd name="T5" fmla="*/ 1 h 96"/>
                <a:gd name="T6" fmla="*/ 0 w 96"/>
                <a:gd name="T7" fmla="*/ 1 h 96"/>
                <a:gd name="T8" fmla="*/ 1 w 96"/>
                <a:gd name="T9" fmla="*/ 0 h 96"/>
                <a:gd name="T10" fmla="*/ 0 60000 65536"/>
                <a:gd name="T11" fmla="*/ 0 60000 65536"/>
                <a:gd name="T12" fmla="*/ 0 60000 65536"/>
                <a:gd name="T13" fmla="*/ 0 60000 65536"/>
                <a:gd name="T14" fmla="*/ 0 60000 65536"/>
                <a:gd name="T15" fmla="*/ 0 w 96"/>
                <a:gd name="T16" fmla="*/ 0 h 96"/>
                <a:gd name="T17" fmla="*/ 96 w 96"/>
                <a:gd name="T18" fmla="*/ 96 h 96"/>
              </a:gdLst>
              <a:ahLst/>
              <a:cxnLst>
                <a:cxn ang="T10">
                  <a:pos x="T0" y="T1"/>
                </a:cxn>
                <a:cxn ang="T11">
                  <a:pos x="T2" y="T3"/>
                </a:cxn>
                <a:cxn ang="T12">
                  <a:pos x="T4" y="T5"/>
                </a:cxn>
                <a:cxn ang="T13">
                  <a:pos x="T6" y="T7"/>
                </a:cxn>
                <a:cxn ang="T14">
                  <a:pos x="T8" y="T9"/>
                </a:cxn>
              </a:cxnLst>
              <a:rect l="T15" t="T16" r="T17" b="T18"/>
              <a:pathLst>
                <a:path w="96" h="96">
                  <a:moveTo>
                    <a:pt x="48" y="0"/>
                  </a:moveTo>
                  <a:lnTo>
                    <a:pt x="96" y="48"/>
                  </a:lnTo>
                  <a:lnTo>
                    <a:pt x="48" y="96"/>
                  </a:lnTo>
                  <a:lnTo>
                    <a:pt x="0" y="48"/>
                  </a:lnTo>
                  <a:lnTo>
                    <a:pt x="48" y="0"/>
                  </a:lnTo>
                  <a:close/>
                </a:path>
              </a:pathLst>
            </a:custGeom>
            <a:solidFill>
              <a:srgbClr val="C0C0C0"/>
            </a:solidFill>
            <a:ln w="12700">
              <a:solidFill>
                <a:srgbClr val="000000"/>
              </a:solidFill>
              <a:prstDash val="solid"/>
              <a:round/>
              <a:headEnd/>
              <a:tailEnd/>
            </a:ln>
          </p:spPr>
          <p:txBody>
            <a:bodyPr/>
            <a:lstStyle/>
            <a:p>
              <a:endParaRPr lang="en-AU" sz="1350"/>
            </a:p>
          </p:txBody>
        </p:sp>
        <p:sp>
          <p:nvSpPr>
            <p:cNvPr id="45681" name="Freeform 529">
              <a:extLst>
                <a:ext uri="{FF2B5EF4-FFF2-40B4-BE49-F238E27FC236}">
                  <a16:creationId xmlns:a16="http://schemas.microsoft.com/office/drawing/2014/main" id="{2923C796-F076-BC45-E46B-C350856C2BC5}"/>
                </a:ext>
              </a:extLst>
            </p:cNvPr>
            <p:cNvSpPr>
              <a:spLocks/>
            </p:cNvSpPr>
            <p:nvPr/>
          </p:nvSpPr>
          <p:spPr bwMode="auto">
            <a:xfrm>
              <a:off x="2518" y="2631"/>
              <a:ext cx="48" cy="48"/>
            </a:xfrm>
            <a:custGeom>
              <a:avLst/>
              <a:gdLst>
                <a:gd name="T0" fmla="*/ 1 w 96"/>
                <a:gd name="T1" fmla="*/ 0 h 96"/>
                <a:gd name="T2" fmla="*/ 1 w 96"/>
                <a:gd name="T3" fmla="*/ 1 h 96"/>
                <a:gd name="T4" fmla="*/ 1 w 96"/>
                <a:gd name="T5" fmla="*/ 1 h 96"/>
                <a:gd name="T6" fmla="*/ 0 w 96"/>
                <a:gd name="T7" fmla="*/ 1 h 96"/>
                <a:gd name="T8" fmla="*/ 1 w 96"/>
                <a:gd name="T9" fmla="*/ 0 h 96"/>
                <a:gd name="T10" fmla="*/ 0 60000 65536"/>
                <a:gd name="T11" fmla="*/ 0 60000 65536"/>
                <a:gd name="T12" fmla="*/ 0 60000 65536"/>
                <a:gd name="T13" fmla="*/ 0 60000 65536"/>
                <a:gd name="T14" fmla="*/ 0 60000 65536"/>
                <a:gd name="T15" fmla="*/ 0 w 96"/>
                <a:gd name="T16" fmla="*/ 0 h 96"/>
                <a:gd name="T17" fmla="*/ 96 w 96"/>
                <a:gd name="T18" fmla="*/ 96 h 96"/>
              </a:gdLst>
              <a:ahLst/>
              <a:cxnLst>
                <a:cxn ang="T10">
                  <a:pos x="T0" y="T1"/>
                </a:cxn>
                <a:cxn ang="T11">
                  <a:pos x="T2" y="T3"/>
                </a:cxn>
                <a:cxn ang="T12">
                  <a:pos x="T4" y="T5"/>
                </a:cxn>
                <a:cxn ang="T13">
                  <a:pos x="T6" y="T7"/>
                </a:cxn>
                <a:cxn ang="T14">
                  <a:pos x="T8" y="T9"/>
                </a:cxn>
              </a:cxnLst>
              <a:rect l="T15" t="T16" r="T17" b="T18"/>
              <a:pathLst>
                <a:path w="96" h="96">
                  <a:moveTo>
                    <a:pt x="48" y="0"/>
                  </a:moveTo>
                  <a:lnTo>
                    <a:pt x="96" y="48"/>
                  </a:lnTo>
                  <a:lnTo>
                    <a:pt x="48" y="96"/>
                  </a:lnTo>
                  <a:lnTo>
                    <a:pt x="0" y="48"/>
                  </a:lnTo>
                  <a:lnTo>
                    <a:pt x="48" y="0"/>
                  </a:lnTo>
                  <a:close/>
                </a:path>
              </a:pathLst>
            </a:custGeom>
            <a:solidFill>
              <a:srgbClr val="C0C0C0"/>
            </a:solidFill>
            <a:ln w="12700">
              <a:solidFill>
                <a:srgbClr val="000000"/>
              </a:solidFill>
              <a:prstDash val="solid"/>
              <a:round/>
              <a:headEnd/>
              <a:tailEnd/>
            </a:ln>
          </p:spPr>
          <p:txBody>
            <a:bodyPr/>
            <a:lstStyle/>
            <a:p>
              <a:endParaRPr lang="en-AU" sz="1350"/>
            </a:p>
          </p:txBody>
        </p:sp>
        <p:sp>
          <p:nvSpPr>
            <p:cNvPr id="45682" name="Freeform 530">
              <a:extLst>
                <a:ext uri="{FF2B5EF4-FFF2-40B4-BE49-F238E27FC236}">
                  <a16:creationId xmlns:a16="http://schemas.microsoft.com/office/drawing/2014/main" id="{87602626-154C-59C5-C924-B8BCDBD277C7}"/>
                </a:ext>
              </a:extLst>
            </p:cNvPr>
            <p:cNvSpPr>
              <a:spLocks/>
            </p:cNvSpPr>
            <p:nvPr/>
          </p:nvSpPr>
          <p:spPr bwMode="auto">
            <a:xfrm>
              <a:off x="2305" y="1895"/>
              <a:ext cx="48" cy="48"/>
            </a:xfrm>
            <a:custGeom>
              <a:avLst/>
              <a:gdLst>
                <a:gd name="T0" fmla="*/ 1 w 96"/>
                <a:gd name="T1" fmla="*/ 0 h 96"/>
                <a:gd name="T2" fmla="*/ 1 w 96"/>
                <a:gd name="T3" fmla="*/ 1 h 96"/>
                <a:gd name="T4" fmla="*/ 1 w 96"/>
                <a:gd name="T5" fmla="*/ 1 h 96"/>
                <a:gd name="T6" fmla="*/ 0 w 96"/>
                <a:gd name="T7" fmla="*/ 1 h 96"/>
                <a:gd name="T8" fmla="*/ 1 w 96"/>
                <a:gd name="T9" fmla="*/ 0 h 96"/>
                <a:gd name="T10" fmla="*/ 0 60000 65536"/>
                <a:gd name="T11" fmla="*/ 0 60000 65536"/>
                <a:gd name="T12" fmla="*/ 0 60000 65536"/>
                <a:gd name="T13" fmla="*/ 0 60000 65536"/>
                <a:gd name="T14" fmla="*/ 0 60000 65536"/>
                <a:gd name="T15" fmla="*/ 0 w 96"/>
                <a:gd name="T16" fmla="*/ 0 h 96"/>
                <a:gd name="T17" fmla="*/ 96 w 96"/>
                <a:gd name="T18" fmla="*/ 96 h 96"/>
              </a:gdLst>
              <a:ahLst/>
              <a:cxnLst>
                <a:cxn ang="T10">
                  <a:pos x="T0" y="T1"/>
                </a:cxn>
                <a:cxn ang="T11">
                  <a:pos x="T2" y="T3"/>
                </a:cxn>
                <a:cxn ang="T12">
                  <a:pos x="T4" y="T5"/>
                </a:cxn>
                <a:cxn ang="T13">
                  <a:pos x="T6" y="T7"/>
                </a:cxn>
                <a:cxn ang="T14">
                  <a:pos x="T8" y="T9"/>
                </a:cxn>
              </a:cxnLst>
              <a:rect l="T15" t="T16" r="T17" b="T18"/>
              <a:pathLst>
                <a:path w="96" h="96">
                  <a:moveTo>
                    <a:pt x="48" y="0"/>
                  </a:moveTo>
                  <a:lnTo>
                    <a:pt x="96" y="48"/>
                  </a:lnTo>
                  <a:lnTo>
                    <a:pt x="48" y="96"/>
                  </a:lnTo>
                  <a:lnTo>
                    <a:pt x="0" y="48"/>
                  </a:lnTo>
                  <a:lnTo>
                    <a:pt x="48" y="0"/>
                  </a:lnTo>
                  <a:close/>
                </a:path>
              </a:pathLst>
            </a:custGeom>
            <a:solidFill>
              <a:srgbClr val="C0C0C0"/>
            </a:solidFill>
            <a:ln w="12700">
              <a:solidFill>
                <a:srgbClr val="000000"/>
              </a:solidFill>
              <a:prstDash val="solid"/>
              <a:round/>
              <a:headEnd/>
              <a:tailEnd/>
            </a:ln>
          </p:spPr>
          <p:txBody>
            <a:bodyPr/>
            <a:lstStyle/>
            <a:p>
              <a:endParaRPr lang="en-AU" sz="1350"/>
            </a:p>
          </p:txBody>
        </p:sp>
        <p:sp>
          <p:nvSpPr>
            <p:cNvPr id="45683" name="Freeform 531">
              <a:extLst>
                <a:ext uri="{FF2B5EF4-FFF2-40B4-BE49-F238E27FC236}">
                  <a16:creationId xmlns:a16="http://schemas.microsoft.com/office/drawing/2014/main" id="{57570E4F-4600-739C-B2E8-C2C2A4215DBE}"/>
                </a:ext>
              </a:extLst>
            </p:cNvPr>
            <p:cNvSpPr>
              <a:spLocks/>
            </p:cNvSpPr>
            <p:nvPr/>
          </p:nvSpPr>
          <p:spPr bwMode="auto">
            <a:xfrm>
              <a:off x="1838" y="1612"/>
              <a:ext cx="48" cy="48"/>
            </a:xfrm>
            <a:custGeom>
              <a:avLst/>
              <a:gdLst>
                <a:gd name="T0" fmla="*/ 1 w 96"/>
                <a:gd name="T1" fmla="*/ 0 h 96"/>
                <a:gd name="T2" fmla="*/ 1 w 96"/>
                <a:gd name="T3" fmla="*/ 1 h 96"/>
                <a:gd name="T4" fmla="*/ 1 w 96"/>
                <a:gd name="T5" fmla="*/ 1 h 96"/>
                <a:gd name="T6" fmla="*/ 0 w 96"/>
                <a:gd name="T7" fmla="*/ 1 h 96"/>
                <a:gd name="T8" fmla="*/ 1 w 96"/>
                <a:gd name="T9" fmla="*/ 0 h 96"/>
                <a:gd name="T10" fmla="*/ 0 60000 65536"/>
                <a:gd name="T11" fmla="*/ 0 60000 65536"/>
                <a:gd name="T12" fmla="*/ 0 60000 65536"/>
                <a:gd name="T13" fmla="*/ 0 60000 65536"/>
                <a:gd name="T14" fmla="*/ 0 60000 65536"/>
                <a:gd name="T15" fmla="*/ 0 w 96"/>
                <a:gd name="T16" fmla="*/ 0 h 96"/>
                <a:gd name="T17" fmla="*/ 96 w 96"/>
                <a:gd name="T18" fmla="*/ 96 h 96"/>
              </a:gdLst>
              <a:ahLst/>
              <a:cxnLst>
                <a:cxn ang="T10">
                  <a:pos x="T0" y="T1"/>
                </a:cxn>
                <a:cxn ang="T11">
                  <a:pos x="T2" y="T3"/>
                </a:cxn>
                <a:cxn ang="T12">
                  <a:pos x="T4" y="T5"/>
                </a:cxn>
                <a:cxn ang="T13">
                  <a:pos x="T6" y="T7"/>
                </a:cxn>
                <a:cxn ang="T14">
                  <a:pos x="T8" y="T9"/>
                </a:cxn>
              </a:cxnLst>
              <a:rect l="T15" t="T16" r="T17" b="T18"/>
              <a:pathLst>
                <a:path w="96" h="96">
                  <a:moveTo>
                    <a:pt x="48" y="0"/>
                  </a:moveTo>
                  <a:lnTo>
                    <a:pt x="96" y="48"/>
                  </a:lnTo>
                  <a:lnTo>
                    <a:pt x="48" y="96"/>
                  </a:lnTo>
                  <a:lnTo>
                    <a:pt x="0" y="48"/>
                  </a:lnTo>
                  <a:lnTo>
                    <a:pt x="48" y="0"/>
                  </a:lnTo>
                  <a:close/>
                </a:path>
              </a:pathLst>
            </a:custGeom>
            <a:solidFill>
              <a:srgbClr val="C0C0C0"/>
            </a:solidFill>
            <a:ln w="12700">
              <a:solidFill>
                <a:srgbClr val="000000"/>
              </a:solidFill>
              <a:prstDash val="solid"/>
              <a:round/>
              <a:headEnd/>
              <a:tailEnd/>
            </a:ln>
          </p:spPr>
          <p:txBody>
            <a:bodyPr/>
            <a:lstStyle/>
            <a:p>
              <a:endParaRPr lang="en-AU" sz="1350"/>
            </a:p>
          </p:txBody>
        </p:sp>
        <p:sp>
          <p:nvSpPr>
            <p:cNvPr id="45684" name="Freeform 532">
              <a:extLst>
                <a:ext uri="{FF2B5EF4-FFF2-40B4-BE49-F238E27FC236}">
                  <a16:creationId xmlns:a16="http://schemas.microsoft.com/office/drawing/2014/main" id="{2B8C5F7F-5448-08CF-DB78-BD083F5E97BF}"/>
                </a:ext>
              </a:extLst>
            </p:cNvPr>
            <p:cNvSpPr>
              <a:spLocks/>
            </p:cNvSpPr>
            <p:nvPr/>
          </p:nvSpPr>
          <p:spPr bwMode="auto">
            <a:xfrm>
              <a:off x="2901" y="1948"/>
              <a:ext cx="48" cy="48"/>
            </a:xfrm>
            <a:custGeom>
              <a:avLst/>
              <a:gdLst>
                <a:gd name="T0" fmla="*/ 1 w 96"/>
                <a:gd name="T1" fmla="*/ 0 h 96"/>
                <a:gd name="T2" fmla="*/ 1 w 96"/>
                <a:gd name="T3" fmla="*/ 1 h 96"/>
                <a:gd name="T4" fmla="*/ 1 w 96"/>
                <a:gd name="T5" fmla="*/ 1 h 96"/>
                <a:gd name="T6" fmla="*/ 0 w 96"/>
                <a:gd name="T7" fmla="*/ 1 h 96"/>
                <a:gd name="T8" fmla="*/ 1 w 96"/>
                <a:gd name="T9" fmla="*/ 0 h 96"/>
                <a:gd name="T10" fmla="*/ 0 60000 65536"/>
                <a:gd name="T11" fmla="*/ 0 60000 65536"/>
                <a:gd name="T12" fmla="*/ 0 60000 65536"/>
                <a:gd name="T13" fmla="*/ 0 60000 65536"/>
                <a:gd name="T14" fmla="*/ 0 60000 65536"/>
                <a:gd name="T15" fmla="*/ 0 w 96"/>
                <a:gd name="T16" fmla="*/ 0 h 96"/>
                <a:gd name="T17" fmla="*/ 96 w 96"/>
                <a:gd name="T18" fmla="*/ 96 h 96"/>
              </a:gdLst>
              <a:ahLst/>
              <a:cxnLst>
                <a:cxn ang="T10">
                  <a:pos x="T0" y="T1"/>
                </a:cxn>
                <a:cxn ang="T11">
                  <a:pos x="T2" y="T3"/>
                </a:cxn>
                <a:cxn ang="T12">
                  <a:pos x="T4" y="T5"/>
                </a:cxn>
                <a:cxn ang="T13">
                  <a:pos x="T6" y="T7"/>
                </a:cxn>
                <a:cxn ang="T14">
                  <a:pos x="T8" y="T9"/>
                </a:cxn>
              </a:cxnLst>
              <a:rect l="T15" t="T16" r="T17" b="T18"/>
              <a:pathLst>
                <a:path w="96" h="96">
                  <a:moveTo>
                    <a:pt x="48" y="0"/>
                  </a:moveTo>
                  <a:lnTo>
                    <a:pt x="96" y="48"/>
                  </a:lnTo>
                  <a:lnTo>
                    <a:pt x="48" y="96"/>
                  </a:lnTo>
                  <a:lnTo>
                    <a:pt x="0" y="48"/>
                  </a:lnTo>
                  <a:lnTo>
                    <a:pt x="48" y="0"/>
                  </a:lnTo>
                  <a:close/>
                </a:path>
              </a:pathLst>
            </a:custGeom>
            <a:solidFill>
              <a:srgbClr val="C0C0C0"/>
            </a:solidFill>
            <a:ln w="12700">
              <a:solidFill>
                <a:srgbClr val="000000"/>
              </a:solidFill>
              <a:prstDash val="solid"/>
              <a:round/>
              <a:headEnd/>
              <a:tailEnd/>
            </a:ln>
          </p:spPr>
          <p:txBody>
            <a:bodyPr/>
            <a:lstStyle/>
            <a:p>
              <a:endParaRPr lang="en-AU" sz="1350"/>
            </a:p>
          </p:txBody>
        </p:sp>
        <p:sp>
          <p:nvSpPr>
            <p:cNvPr id="45685" name="Freeform 533">
              <a:extLst>
                <a:ext uri="{FF2B5EF4-FFF2-40B4-BE49-F238E27FC236}">
                  <a16:creationId xmlns:a16="http://schemas.microsoft.com/office/drawing/2014/main" id="{144F5C3E-2D7A-ABDB-3AD2-885F0916BFFD}"/>
                </a:ext>
              </a:extLst>
            </p:cNvPr>
            <p:cNvSpPr>
              <a:spLocks/>
            </p:cNvSpPr>
            <p:nvPr/>
          </p:nvSpPr>
          <p:spPr bwMode="auto">
            <a:xfrm>
              <a:off x="1872" y="1560"/>
              <a:ext cx="48" cy="48"/>
            </a:xfrm>
            <a:custGeom>
              <a:avLst/>
              <a:gdLst>
                <a:gd name="T0" fmla="*/ 1 w 96"/>
                <a:gd name="T1" fmla="*/ 0 h 96"/>
                <a:gd name="T2" fmla="*/ 1 w 96"/>
                <a:gd name="T3" fmla="*/ 1 h 96"/>
                <a:gd name="T4" fmla="*/ 1 w 96"/>
                <a:gd name="T5" fmla="*/ 1 h 96"/>
                <a:gd name="T6" fmla="*/ 0 w 96"/>
                <a:gd name="T7" fmla="*/ 1 h 96"/>
                <a:gd name="T8" fmla="*/ 1 w 96"/>
                <a:gd name="T9" fmla="*/ 0 h 96"/>
                <a:gd name="T10" fmla="*/ 0 60000 65536"/>
                <a:gd name="T11" fmla="*/ 0 60000 65536"/>
                <a:gd name="T12" fmla="*/ 0 60000 65536"/>
                <a:gd name="T13" fmla="*/ 0 60000 65536"/>
                <a:gd name="T14" fmla="*/ 0 60000 65536"/>
                <a:gd name="T15" fmla="*/ 0 w 96"/>
                <a:gd name="T16" fmla="*/ 0 h 96"/>
                <a:gd name="T17" fmla="*/ 96 w 96"/>
                <a:gd name="T18" fmla="*/ 96 h 96"/>
              </a:gdLst>
              <a:ahLst/>
              <a:cxnLst>
                <a:cxn ang="T10">
                  <a:pos x="T0" y="T1"/>
                </a:cxn>
                <a:cxn ang="T11">
                  <a:pos x="T2" y="T3"/>
                </a:cxn>
                <a:cxn ang="T12">
                  <a:pos x="T4" y="T5"/>
                </a:cxn>
                <a:cxn ang="T13">
                  <a:pos x="T6" y="T7"/>
                </a:cxn>
                <a:cxn ang="T14">
                  <a:pos x="T8" y="T9"/>
                </a:cxn>
              </a:cxnLst>
              <a:rect l="T15" t="T16" r="T17" b="T18"/>
              <a:pathLst>
                <a:path w="96" h="96">
                  <a:moveTo>
                    <a:pt x="48" y="0"/>
                  </a:moveTo>
                  <a:lnTo>
                    <a:pt x="96" y="48"/>
                  </a:lnTo>
                  <a:lnTo>
                    <a:pt x="48" y="96"/>
                  </a:lnTo>
                  <a:lnTo>
                    <a:pt x="0" y="48"/>
                  </a:lnTo>
                  <a:lnTo>
                    <a:pt x="48" y="0"/>
                  </a:lnTo>
                  <a:close/>
                </a:path>
              </a:pathLst>
            </a:custGeom>
            <a:solidFill>
              <a:srgbClr val="C0C0C0"/>
            </a:solidFill>
            <a:ln w="12700">
              <a:solidFill>
                <a:srgbClr val="000000"/>
              </a:solidFill>
              <a:prstDash val="solid"/>
              <a:round/>
              <a:headEnd/>
              <a:tailEnd/>
            </a:ln>
          </p:spPr>
          <p:txBody>
            <a:bodyPr/>
            <a:lstStyle/>
            <a:p>
              <a:endParaRPr lang="en-AU" sz="1350"/>
            </a:p>
          </p:txBody>
        </p:sp>
        <p:sp>
          <p:nvSpPr>
            <p:cNvPr id="45686" name="Freeform 534">
              <a:extLst>
                <a:ext uri="{FF2B5EF4-FFF2-40B4-BE49-F238E27FC236}">
                  <a16:creationId xmlns:a16="http://schemas.microsoft.com/office/drawing/2014/main" id="{829BA44C-C2EB-7F92-E44D-25F72783AD9F}"/>
                </a:ext>
              </a:extLst>
            </p:cNvPr>
            <p:cNvSpPr>
              <a:spLocks/>
            </p:cNvSpPr>
            <p:nvPr/>
          </p:nvSpPr>
          <p:spPr bwMode="auto">
            <a:xfrm>
              <a:off x="1838" y="1347"/>
              <a:ext cx="48" cy="48"/>
            </a:xfrm>
            <a:custGeom>
              <a:avLst/>
              <a:gdLst>
                <a:gd name="T0" fmla="*/ 1 w 96"/>
                <a:gd name="T1" fmla="*/ 0 h 96"/>
                <a:gd name="T2" fmla="*/ 1 w 96"/>
                <a:gd name="T3" fmla="*/ 1 h 96"/>
                <a:gd name="T4" fmla="*/ 1 w 96"/>
                <a:gd name="T5" fmla="*/ 1 h 96"/>
                <a:gd name="T6" fmla="*/ 0 w 96"/>
                <a:gd name="T7" fmla="*/ 1 h 96"/>
                <a:gd name="T8" fmla="*/ 1 w 96"/>
                <a:gd name="T9" fmla="*/ 0 h 96"/>
                <a:gd name="T10" fmla="*/ 0 60000 65536"/>
                <a:gd name="T11" fmla="*/ 0 60000 65536"/>
                <a:gd name="T12" fmla="*/ 0 60000 65536"/>
                <a:gd name="T13" fmla="*/ 0 60000 65536"/>
                <a:gd name="T14" fmla="*/ 0 60000 65536"/>
                <a:gd name="T15" fmla="*/ 0 w 96"/>
                <a:gd name="T16" fmla="*/ 0 h 96"/>
                <a:gd name="T17" fmla="*/ 96 w 96"/>
                <a:gd name="T18" fmla="*/ 96 h 96"/>
              </a:gdLst>
              <a:ahLst/>
              <a:cxnLst>
                <a:cxn ang="T10">
                  <a:pos x="T0" y="T1"/>
                </a:cxn>
                <a:cxn ang="T11">
                  <a:pos x="T2" y="T3"/>
                </a:cxn>
                <a:cxn ang="T12">
                  <a:pos x="T4" y="T5"/>
                </a:cxn>
                <a:cxn ang="T13">
                  <a:pos x="T6" y="T7"/>
                </a:cxn>
                <a:cxn ang="T14">
                  <a:pos x="T8" y="T9"/>
                </a:cxn>
              </a:cxnLst>
              <a:rect l="T15" t="T16" r="T17" b="T18"/>
              <a:pathLst>
                <a:path w="96" h="96">
                  <a:moveTo>
                    <a:pt x="48" y="0"/>
                  </a:moveTo>
                  <a:lnTo>
                    <a:pt x="96" y="48"/>
                  </a:lnTo>
                  <a:lnTo>
                    <a:pt x="48" y="96"/>
                  </a:lnTo>
                  <a:lnTo>
                    <a:pt x="0" y="48"/>
                  </a:lnTo>
                  <a:lnTo>
                    <a:pt x="48" y="0"/>
                  </a:lnTo>
                  <a:close/>
                </a:path>
              </a:pathLst>
            </a:custGeom>
            <a:solidFill>
              <a:srgbClr val="C0C0C0"/>
            </a:solidFill>
            <a:ln w="12700">
              <a:solidFill>
                <a:srgbClr val="000000"/>
              </a:solidFill>
              <a:prstDash val="solid"/>
              <a:round/>
              <a:headEnd/>
              <a:tailEnd/>
            </a:ln>
          </p:spPr>
          <p:txBody>
            <a:bodyPr/>
            <a:lstStyle/>
            <a:p>
              <a:endParaRPr lang="en-AU" sz="1350"/>
            </a:p>
          </p:txBody>
        </p:sp>
        <p:sp>
          <p:nvSpPr>
            <p:cNvPr id="45687" name="Freeform 535">
              <a:extLst>
                <a:ext uri="{FF2B5EF4-FFF2-40B4-BE49-F238E27FC236}">
                  <a16:creationId xmlns:a16="http://schemas.microsoft.com/office/drawing/2014/main" id="{7249F8F1-55C8-C48E-5DD6-CC2CC0E0E3AE}"/>
                </a:ext>
              </a:extLst>
            </p:cNvPr>
            <p:cNvSpPr>
              <a:spLocks/>
            </p:cNvSpPr>
            <p:nvPr/>
          </p:nvSpPr>
          <p:spPr bwMode="auto">
            <a:xfrm>
              <a:off x="2006" y="1253"/>
              <a:ext cx="48" cy="48"/>
            </a:xfrm>
            <a:custGeom>
              <a:avLst/>
              <a:gdLst>
                <a:gd name="T0" fmla="*/ 1 w 96"/>
                <a:gd name="T1" fmla="*/ 0 h 96"/>
                <a:gd name="T2" fmla="*/ 1 w 96"/>
                <a:gd name="T3" fmla="*/ 1 h 96"/>
                <a:gd name="T4" fmla="*/ 1 w 96"/>
                <a:gd name="T5" fmla="*/ 1 h 96"/>
                <a:gd name="T6" fmla="*/ 0 w 96"/>
                <a:gd name="T7" fmla="*/ 1 h 96"/>
                <a:gd name="T8" fmla="*/ 1 w 96"/>
                <a:gd name="T9" fmla="*/ 0 h 96"/>
                <a:gd name="T10" fmla="*/ 0 60000 65536"/>
                <a:gd name="T11" fmla="*/ 0 60000 65536"/>
                <a:gd name="T12" fmla="*/ 0 60000 65536"/>
                <a:gd name="T13" fmla="*/ 0 60000 65536"/>
                <a:gd name="T14" fmla="*/ 0 60000 65536"/>
                <a:gd name="T15" fmla="*/ 0 w 96"/>
                <a:gd name="T16" fmla="*/ 0 h 96"/>
                <a:gd name="T17" fmla="*/ 96 w 96"/>
                <a:gd name="T18" fmla="*/ 96 h 96"/>
              </a:gdLst>
              <a:ahLst/>
              <a:cxnLst>
                <a:cxn ang="T10">
                  <a:pos x="T0" y="T1"/>
                </a:cxn>
                <a:cxn ang="T11">
                  <a:pos x="T2" y="T3"/>
                </a:cxn>
                <a:cxn ang="T12">
                  <a:pos x="T4" y="T5"/>
                </a:cxn>
                <a:cxn ang="T13">
                  <a:pos x="T6" y="T7"/>
                </a:cxn>
                <a:cxn ang="T14">
                  <a:pos x="T8" y="T9"/>
                </a:cxn>
              </a:cxnLst>
              <a:rect l="T15" t="T16" r="T17" b="T18"/>
              <a:pathLst>
                <a:path w="96" h="96">
                  <a:moveTo>
                    <a:pt x="48" y="0"/>
                  </a:moveTo>
                  <a:lnTo>
                    <a:pt x="96" y="48"/>
                  </a:lnTo>
                  <a:lnTo>
                    <a:pt x="48" y="96"/>
                  </a:lnTo>
                  <a:lnTo>
                    <a:pt x="0" y="48"/>
                  </a:lnTo>
                  <a:lnTo>
                    <a:pt x="48" y="0"/>
                  </a:lnTo>
                  <a:close/>
                </a:path>
              </a:pathLst>
            </a:custGeom>
            <a:solidFill>
              <a:srgbClr val="C0C0C0"/>
            </a:solidFill>
            <a:ln w="12700">
              <a:solidFill>
                <a:srgbClr val="000000"/>
              </a:solidFill>
              <a:prstDash val="solid"/>
              <a:round/>
              <a:headEnd/>
              <a:tailEnd/>
            </a:ln>
          </p:spPr>
          <p:txBody>
            <a:bodyPr/>
            <a:lstStyle/>
            <a:p>
              <a:endParaRPr lang="en-AU" sz="1350"/>
            </a:p>
          </p:txBody>
        </p:sp>
        <p:sp>
          <p:nvSpPr>
            <p:cNvPr id="45688" name="Freeform 536">
              <a:extLst>
                <a:ext uri="{FF2B5EF4-FFF2-40B4-BE49-F238E27FC236}">
                  <a16:creationId xmlns:a16="http://schemas.microsoft.com/office/drawing/2014/main" id="{C859153F-75AF-9C12-3AAE-309492A316F6}"/>
                </a:ext>
              </a:extLst>
            </p:cNvPr>
            <p:cNvSpPr>
              <a:spLocks/>
            </p:cNvSpPr>
            <p:nvPr/>
          </p:nvSpPr>
          <p:spPr bwMode="auto">
            <a:xfrm>
              <a:off x="1732" y="648"/>
              <a:ext cx="48" cy="48"/>
            </a:xfrm>
            <a:custGeom>
              <a:avLst/>
              <a:gdLst>
                <a:gd name="T0" fmla="*/ 1 w 96"/>
                <a:gd name="T1" fmla="*/ 0 h 96"/>
                <a:gd name="T2" fmla="*/ 1 w 96"/>
                <a:gd name="T3" fmla="*/ 1 h 96"/>
                <a:gd name="T4" fmla="*/ 1 w 96"/>
                <a:gd name="T5" fmla="*/ 1 h 96"/>
                <a:gd name="T6" fmla="*/ 0 w 96"/>
                <a:gd name="T7" fmla="*/ 1 h 96"/>
                <a:gd name="T8" fmla="*/ 1 w 96"/>
                <a:gd name="T9" fmla="*/ 0 h 96"/>
                <a:gd name="T10" fmla="*/ 0 60000 65536"/>
                <a:gd name="T11" fmla="*/ 0 60000 65536"/>
                <a:gd name="T12" fmla="*/ 0 60000 65536"/>
                <a:gd name="T13" fmla="*/ 0 60000 65536"/>
                <a:gd name="T14" fmla="*/ 0 60000 65536"/>
                <a:gd name="T15" fmla="*/ 0 w 96"/>
                <a:gd name="T16" fmla="*/ 0 h 96"/>
                <a:gd name="T17" fmla="*/ 96 w 96"/>
                <a:gd name="T18" fmla="*/ 96 h 96"/>
              </a:gdLst>
              <a:ahLst/>
              <a:cxnLst>
                <a:cxn ang="T10">
                  <a:pos x="T0" y="T1"/>
                </a:cxn>
                <a:cxn ang="T11">
                  <a:pos x="T2" y="T3"/>
                </a:cxn>
                <a:cxn ang="T12">
                  <a:pos x="T4" y="T5"/>
                </a:cxn>
                <a:cxn ang="T13">
                  <a:pos x="T6" y="T7"/>
                </a:cxn>
                <a:cxn ang="T14">
                  <a:pos x="T8" y="T9"/>
                </a:cxn>
              </a:cxnLst>
              <a:rect l="T15" t="T16" r="T17" b="T18"/>
              <a:pathLst>
                <a:path w="96" h="96">
                  <a:moveTo>
                    <a:pt x="48" y="0"/>
                  </a:moveTo>
                  <a:lnTo>
                    <a:pt x="96" y="48"/>
                  </a:lnTo>
                  <a:lnTo>
                    <a:pt x="48" y="96"/>
                  </a:lnTo>
                  <a:lnTo>
                    <a:pt x="0" y="48"/>
                  </a:lnTo>
                  <a:lnTo>
                    <a:pt x="48" y="0"/>
                  </a:lnTo>
                  <a:close/>
                </a:path>
              </a:pathLst>
            </a:custGeom>
            <a:solidFill>
              <a:srgbClr val="C0C0C0"/>
            </a:solidFill>
            <a:ln w="12700">
              <a:solidFill>
                <a:srgbClr val="000000"/>
              </a:solidFill>
              <a:prstDash val="solid"/>
              <a:round/>
              <a:headEnd/>
              <a:tailEnd/>
            </a:ln>
          </p:spPr>
          <p:txBody>
            <a:bodyPr/>
            <a:lstStyle/>
            <a:p>
              <a:endParaRPr lang="en-AU" sz="1350"/>
            </a:p>
          </p:txBody>
        </p:sp>
        <p:sp>
          <p:nvSpPr>
            <p:cNvPr id="45689" name="Freeform 537">
              <a:extLst>
                <a:ext uri="{FF2B5EF4-FFF2-40B4-BE49-F238E27FC236}">
                  <a16:creationId xmlns:a16="http://schemas.microsoft.com/office/drawing/2014/main" id="{907F3256-784A-F764-C8C0-563CCDE54CD3}"/>
                </a:ext>
              </a:extLst>
            </p:cNvPr>
            <p:cNvSpPr>
              <a:spLocks/>
            </p:cNvSpPr>
            <p:nvPr/>
          </p:nvSpPr>
          <p:spPr bwMode="auto">
            <a:xfrm>
              <a:off x="4204" y="2725"/>
              <a:ext cx="48" cy="48"/>
            </a:xfrm>
            <a:custGeom>
              <a:avLst/>
              <a:gdLst>
                <a:gd name="T0" fmla="*/ 1 w 96"/>
                <a:gd name="T1" fmla="*/ 0 h 96"/>
                <a:gd name="T2" fmla="*/ 1 w 96"/>
                <a:gd name="T3" fmla="*/ 1 h 96"/>
                <a:gd name="T4" fmla="*/ 1 w 96"/>
                <a:gd name="T5" fmla="*/ 1 h 96"/>
                <a:gd name="T6" fmla="*/ 0 w 96"/>
                <a:gd name="T7" fmla="*/ 1 h 96"/>
                <a:gd name="T8" fmla="*/ 1 w 96"/>
                <a:gd name="T9" fmla="*/ 0 h 96"/>
                <a:gd name="T10" fmla="*/ 0 60000 65536"/>
                <a:gd name="T11" fmla="*/ 0 60000 65536"/>
                <a:gd name="T12" fmla="*/ 0 60000 65536"/>
                <a:gd name="T13" fmla="*/ 0 60000 65536"/>
                <a:gd name="T14" fmla="*/ 0 60000 65536"/>
                <a:gd name="T15" fmla="*/ 0 w 96"/>
                <a:gd name="T16" fmla="*/ 0 h 96"/>
                <a:gd name="T17" fmla="*/ 96 w 96"/>
                <a:gd name="T18" fmla="*/ 96 h 96"/>
              </a:gdLst>
              <a:ahLst/>
              <a:cxnLst>
                <a:cxn ang="T10">
                  <a:pos x="T0" y="T1"/>
                </a:cxn>
                <a:cxn ang="T11">
                  <a:pos x="T2" y="T3"/>
                </a:cxn>
                <a:cxn ang="T12">
                  <a:pos x="T4" y="T5"/>
                </a:cxn>
                <a:cxn ang="T13">
                  <a:pos x="T6" y="T7"/>
                </a:cxn>
                <a:cxn ang="T14">
                  <a:pos x="T8" y="T9"/>
                </a:cxn>
              </a:cxnLst>
              <a:rect l="T15" t="T16" r="T17" b="T18"/>
              <a:pathLst>
                <a:path w="96" h="96">
                  <a:moveTo>
                    <a:pt x="48" y="0"/>
                  </a:moveTo>
                  <a:lnTo>
                    <a:pt x="96" y="48"/>
                  </a:lnTo>
                  <a:lnTo>
                    <a:pt x="48" y="96"/>
                  </a:lnTo>
                  <a:lnTo>
                    <a:pt x="0" y="48"/>
                  </a:lnTo>
                  <a:lnTo>
                    <a:pt x="48" y="0"/>
                  </a:lnTo>
                  <a:close/>
                </a:path>
              </a:pathLst>
            </a:custGeom>
            <a:solidFill>
              <a:srgbClr val="C0C0C0"/>
            </a:solidFill>
            <a:ln w="12700">
              <a:solidFill>
                <a:srgbClr val="000000"/>
              </a:solidFill>
              <a:prstDash val="solid"/>
              <a:round/>
              <a:headEnd/>
              <a:tailEnd/>
            </a:ln>
          </p:spPr>
          <p:txBody>
            <a:bodyPr/>
            <a:lstStyle/>
            <a:p>
              <a:endParaRPr lang="en-AU" sz="1350"/>
            </a:p>
          </p:txBody>
        </p:sp>
        <p:sp>
          <p:nvSpPr>
            <p:cNvPr id="45690" name="Freeform 538">
              <a:extLst>
                <a:ext uri="{FF2B5EF4-FFF2-40B4-BE49-F238E27FC236}">
                  <a16:creationId xmlns:a16="http://schemas.microsoft.com/office/drawing/2014/main" id="{F2635816-EFE8-B34D-8DDB-B887BAB0F52F}"/>
                </a:ext>
              </a:extLst>
            </p:cNvPr>
            <p:cNvSpPr>
              <a:spLocks/>
            </p:cNvSpPr>
            <p:nvPr/>
          </p:nvSpPr>
          <p:spPr bwMode="auto">
            <a:xfrm>
              <a:off x="3350" y="2913"/>
              <a:ext cx="48" cy="48"/>
            </a:xfrm>
            <a:custGeom>
              <a:avLst/>
              <a:gdLst>
                <a:gd name="T0" fmla="*/ 1 w 96"/>
                <a:gd name="T1" fmla="*/ 0 h 96"/>
                <a:gd name="T2" fmla="*/ 1 w 96"/>
                <a:gd name="T3" fmla="*/ 1 h 96"/>
                <a:gd name="T4" fmla="*/ 1 w 96"/>
                <a:gd name="T5" fmla="*/ 1 h 96"/>
                <a:gd name="T6" fmla="*/ 0 w 96"/>
                <a:gd name="T7" fmla="*/ 1 h 96"/>
                <a:gd name="T8" fmla="*/ 1 w 96"/>
                <a:gd name="T9" fmla="*/ 0 h 96"/>
                <a:gd name="T10" fmla="*/ 0 60000 65536"/>
                <a:gd name="T11" fmla="*/ 0 60000 65536"/>
                <a:gd name="T12" fmla="*/ 0 60000 65536"/>
                <a:gd name="T13" fmla="*/ 0 60000 65536"/>
                <a:gd name="T14" fmla="*/ 0 60000 65536"/>
                <a:gd name="T15" fmla="*/ 0 w 96"/>
                <a:gd name="T16" fmla="*/ 0 h 96"/>
                <a:gd name="T17" fmla="*/ 96 w 96"/>
                <a:gd name="T18" fmla="*/ 96 h 96"/>
              </a:gdLst>
              <a:ahLst/>
              <a:cxnLst>
                <a:cxn ang="T10">
                  <a:pos x="T0" y="T1"/>
                </a:cxn>
                <a:cxn ang="T11">
                  <a:pos x="T2" y="T3"/>
                </a:cxn>
                <a:cxn ang="T12">
                  <a:pos x="T4" y="T5"/>
                </a:cxn>
                <a:cxn ang="T13">
                  <a:pos x="T6" y="T7"/>
                </a:cxn>
                <a:cxn ang="T14">
                  <a:pos x="T8" y="T9"/>
                </a:cxn>
              </a:cxnLst>
              <a:rect l="T15" t="T16" r="T17" b="T18"/>
              <a:pathLst>
                <a:path w="96" h="96">
                  <a:moveTo>
                    <a:pt x="48" y="0"/>
                  </a:moveTo>
                  <a:lnTo>
                    <a:pt x="96" y="48"/>
                  </a:lnTo>
                  <a:lnTo>
                    <a:pt x="48" y="96"/>
                  </a:lnTo>
                  <a:lnTo>
                    <a:pt x="0" y="48"/>
                  </a:lnTo>
                  <a:lnTo>
                    <a:pt x="48" y="0"/>
                  </a:lnTo>
                  <a:close/>
                </a:path>
              </a:pathLst>
            </a:custGeom>
            <a:solidFill>
              <a:srgbClr val="C0C0C0"/>
            </a:solidFill>
            <a:ln w="12700">
              <a:solidFill>
                <a:srgbClr val="000000"/>
              </a:solidFill>
              <a:prstDash val="solid"/>
              <a:round/>
              <a:headEnd/>
              <a:tailEnd/>
            </a:ln>
          </p:spPr>
          <p:txBody>
            <a:bodyPr/>
            <a:lstStyle/>
            <a:p>
              <a:endParaRPr lang="en-AU" sz="1350"/>
            </a:p>
          </p:txBody>
        </p:sp>
        <p:sp>
          <p:nvSpPr>
            <p:cNvPr id="45691" name="Freeform 539">
              <a:extLst>
                <a:ext uri="{FF2B5EF4-FFF2-40B4-BE49-F238E27FC236}">
                  <a16:creationId xmlns:a16="http://schemas.microsoft.com/office/drawing/2014/main" id="{B58FD0C6-829F-0A53-B5A1-F083F65A1557}"/>
                </a:ext>
              </a:extLst>
            </p:cNvPr>
            <p:cNvSpPr>
              <a:spLocks/>
            </p:cNvSpPr>
            <p:nvPr/>
          </p:nvSpPr>
          <p:spPr bwMode="auto">
            <a:xfrm>
              <a:off x="3698" y="2741"/>
              <a:ext cx="48" cy="48"/>
            </a:xfrm>
            <a:custGeom>
              <a:avLst/>
              <a:gdLst>
                <a:gd name="T0" fmla="*/ 1 w 96"/>
                <a:gd name="T1" fmla="*/ 0 h 96"/>
                <a:gd name="T2" fmla="*/ 1 w 96"/>
                <a:gd name="T3" fmla="*/ 1 h 96"/>
                <a:gd name="T4" fmla="*/ 1 w 96"/>
                <a:gd name="T5" fmla="*/ 1 h 96"/>
                <a:gd name="T6" fmla="*/ 0 w 96"/>
                <a:gd name="T7" fmla="*/ 1 h 96"/>
                <a:gd name="T8" fmla="*/ 1 w 96"/>
                <a:gd name="T9" fmla="*/ 0 h 96"/>
                <a:gd name="T10" fmla="*/ 0 60000 65536"/>
                <a:gd name="T11" fmla="*/ 0 60000 65536"/>
                <a:gd name="T12" fmla="*/ 0 60000 65536"/>
                <a:gd name="T13" fmla="*/ 0 60000 65536"/>
                <a:gd name="T14" fmla="*/ 0 60000 65536"/>
                <a:gd name="T15" fmla="*/ 0 w 96"/>
                <a:gd name="T16" fmla="*/ 0 h 96"/>
                <a:gd name="T17" fmla="*/ 96 w 96"/>
                <a:gd name="T18" fmla="*/ 96 h 96"/>
              </a:gdLst>
              <a:ahLst/>
              <a:cxnLst>
                <a:cxn ang="T10">
                  <a:pos x="T0" y="T1"/>
                </a:cxn>
                <a:cxn ang="T11">
                  <a:pos x="T2" y="T3"/>
                </a:cxn>
                <a:cxn ang="T12">
                  <a:pos x="T4" y="T5"/>
                </a:cxn>
                <a:cxn ang="T13">
                  <a:pos x="T6" y="T7"/>
                </a:cxn>
                <a:cxn ang="T14">
                  <a:pos x="T8" y="T9"/>
                </a:cxn>
              </a:cxnLst>
              <a:rect l="T15" t="T16" r="T17" b="T18"/>
              <a:pathLst>
                <a:path w="96" h="96">
                  <a:moveTo>
                    <a:pt x="48" y="0"/>
                  </a:moveTo>
                  <a:lnTo>
                    <a:pt x="96" y="48"/>
                  </a:lnTo>
                  <a:lnTo>
                    <a:pt x="48" y="96"/>
                  </a:lnTo>
                  <a:lnTo>
                    <a:pt x="0" y="48"/>
                  </a:lnTo>
                  <a:lnTo>
                    <a:pt x="48" y="0"/>
                  </a:lnTo>
                  <a:close/>
                </a:path>
              </a:pathLst>
            </a:custGeom>
            <a:solidFill>
              <a:srgbClr val="C0C0C0"/>
            </a:solidFill>
            <a:ln w="12700">
              <a:solidFill>
                <a:srgbClr val="000000"/>
              </a:solidFill>
              <a:prstDash val="solid"/>
              <a:round/>
              <a:headEnd/>
              <a:tailEnd/>
            </a:ln>
          </p:spPr>
          <p:txBody>
            <a:bodyPr/>
            <a:lstStyle/>
            <a:p>
              <a:endParaRPr lang="en-AU" sz="1350"/>
            </a:p>
          </p:txBody>
        </p:sp>
        <p:sp>
          <p:nvSpPr>
            <p:cNvPr id="45692" name="Freeform 540">
              <a:extLst>
                <a:ext uri="{FF2B5EF4-FFF2-40B4-BE49-F238E27FC236}">
                  <a16:creationId xmlns:a16="http://schemas.microsoft.com/office/drawing/2014/main" id="{FBD4F467-914B-53A8-1ACC-B96238659162}"/>
                </a:ext>
              </a:extLst>
            </p:cNvPr>
            <p:cNvSpPr>
              <a:spLocks/>
            </p:cNvSpPr>
            <p:nvPr/>
          </p:nvSpPr>
          <p:spPr bwMode="auto">
            <a:xfrm>
              <a:off x="3513" y="2226"/>
              <a:ext cx="48" cy="48"/>
            </a:xfrm>
            <a:custGeom>
              <a:avLst/>
              <a:gdLst>
                <a:gd name="T0" fmla="*/ 1 w 96"/>
                <a:gd name="T1" fmla="*/ 0 h 96"/>
                <a:gd name="T2" fmla="*/ 1 w 96"/>
                <a:gd name="T3" fmla="*/ 1 h 96"/>
                <a:gd name="T4" fmla="*/ 1 w 96"/>
                <a:gd name="T5" fmla="*/ 1 h 96"/>
                <a:gd name="T6" fmla="*/ 0 w 96"/>
                <a:gd name="T7" fmla="*/ 1 h 96"/>
                <a:gd name="T8" fmla="*/ 1 w 96"/>
                <a:gd name="T9" fmla="*/ 0 h 96"/>
                <a:gd name="T10" fmla="*/ 0 60000 65536"/>
                <a:gd name="T11" fmla="*/ 0 60000 65536"/>
                <a:gd name="T12" fmla="*/ 0 60000 65536"/>
                <a:gd name="T13" fmla="*/ 0 60000 65536"/>
                <a:gd name="T14" fmla="*/ 0 60000 65536"/>
                <a:gd name="T15" fmla="*/ 0 w 96"/>
                <a:gd name="T16" fmla="*/ 0 h 96"/>
                <a:gd name="T17" fmla="*/ 96 w 96"/>
                <a:gd name="T18" fmla="*/ 96 h 96"/>
              </a:gdLst>
              <a:ahLst/>
              <a:cxnLst>
                <a:cxn ang="T10">
                  <a:pos x="T0" y="T1"/>
                </a:cxn>
                <a:cxn ang="T11">
                  <a:pos x="T2" y="T3"/>
                </a:cxn>
                <a:cxn ang="T12">
                  <a:pos x="T4" y="T5"/>
                </a:cxn>
                <a:cxn ang="T13">
                  <a:pos x="T6" y="T7"/>
                </a:cxn>
                <a:cxn ang="T14">
                  <a:pos x="T8" y="T9"/>
                </a:cxn>
              </a:cxnLst>
              <a:rect l="T15" t="T16" r="T17" b="T18"/>
              <a:pathLst>
                <a:path w="96" h="96">
                  <a:moveTo>
                    <a:pt x="48" y="0"/>
                  </a:moveTo>
                  <a:lnTo>
                    <a:pt x="96" y="48"/>
                  </a:lnTo>
                  <a:lnTo>
                    <a:pt x="48" y="96"/>
                  </a:lnTo>
                  <a:lnTo>
                    <a:pt x="0" y="48"/>
                  </a:lnTo>
                  <a:lnTo>
                    <a:pt x="48" y="0"/>
                  </a:lnTo>
                  <a:close/>
                </a:path>
              </a:pathLst>
            </a:custGeom>
            <a:solidFill>
              <a:srgbClr val="C0C0C0"/>
            </a:solidFill>
            <a:ln w="12700">
              <a:solidFill>
                <a:srgbClr val="000000"/>
              </a:solidFill>
              <a:prstDash val="solid"/>
              <a:round/>
              <a:headEnd/>
              <a:tailEnd/>
            </a:ln>
          </p:spPr>
          <p:txBody>
            <a:bodyPr/>
            <a:lstStyle/>
            <a:p>
              <a:endParaRPr lang="en-AU" sz="1350"/>
            </a:p>
          </p:txBody>
        </p:sp>
        <p:sp>
          <p:nvSpPr>
            <p:cNvPr id="45693" name="Freeform 541">
              <a:extLst>
                <a:ext uri="{FF2B5EF4-FFF2-40B4-BE49-F238E27FC236}">
                  <a16:creationId xmlns:a16="http://schemas.microsoft.com/office/drawing/2014/main" id="{0B45A5DE-CA13-D98C-2EDD-74ED3B7704D3}"/>
                </a:ext>
              </a:extLst>
            </p:cNvPr>
            <p:cNvSpPr>
              <a:spLocks/>
            </p:cNvSpPr>
            <p:nvPr/>
          </p:nvSpPr>
          <p:spPr bwMode="auto">
            <a:xfrm>
              <a:off x="3816" y="2471"/>
              <a:ext cx="48" cy="48"/>
            </a:xfrm>
            <a:custGeom>
              <a:avLst/>
              <a:gdLst>
                <a:gd name="T0" fmla="*/ 1 w 96"/>
                <a:gd name="T1" fmla="*/ 0 h 96"/>
                <a:gd name="T2" fmla="*/ 1 w 96"/>
                <a:gd name="T3" fmla="*/ 1 h 96"/>
                <a:gd name="T4" fmla="*/ 1 w 96"/>
                <a:gd name="T5" fmla="*/ 1 h 96"/>
                <a:gd name="T6" fmla="*/ 0 w 96"/>
                <a:gd name="T7" fmla="*/ 1 h 96"/>
                <a:gd name="T8" fmla="*/ 1 w 96"/>
                <a:gd name="T9" fmla="*/ 0 h 96"/>
                <a:gd name="T10" fmla="*/ 0 60000 65536"/>
                <a:gd name="T11" fmla="*/ 0 60000 65536"/>
                <a:gd name="T12" fmla="*/ 0 60000 65536"/>
                <a:gd name="T13" fmla="*/ 0 60000 65536"/>
                <a:gd name="T14" fmla="*/ 0 60000 65536"/>
                <a:gd name="T15" fmla="*/ 0 w 96"/>
                <a:gd name="T16" fmla="*/ 0 h 96"/>
                <a:gd name="T17" fmla="*/ 96 w 96"/>
                <a:gd name="T18" fmla="*/ 96 h 96"/>
              </a:gdLst>
              <a:ahLst/>
              <a:cxnLst>
                <a:cxn ang="T10">
                  <a:pos x="T0" y="T1"/>
                </a:cxn>
                <a:cxn ang="T11">
                  <a:pos x="T2" y="T3"/>
                </a:cxn>
                <a:cxn ang="T12">
                  <a:pos x="T4" y="T5"/>
                </a:cxn>
                <a:cxn ang="T13">
                  <a:pos x="T6" y="T7"/>
                </a:cxn>
                <a:cxn ang="T14">
                  <a:pos x="T8" y="T9"/>
                </a:cxn>
              </a:cxnLst>
              <a:rect l="T15" t="T16" r="T17" b="T18"/>
              <a:pathLst>
                <a:path w="96" h="96">
                  <a:moveTo>
                    <a:pt x="48" y="0"/>
                  </a:moveTo>
                  <a:lnTo>
                    <a:pt x="96" y="48"/>
                  </a:lnTo>
                  <a:lnTo>
                    <a:pt x="48" y="96"/>
                  </a:lnTo>
                  <a:lnTo>
                    <a:pt x="0" y="48"/>
                  </a:lnTo>
                  <a:lnTo>
                    <a:pt x="48" y="0"/>
                  </a:lnTo>
                  <a:close/>
                </a:path>
              </a:pathLst>
            </a:custGeom>
            <a:solidFill>
              <a:srgbClr val="C0C0C0"/>
            </a:solidFill>
            <a:ln w="12700">
              <a:solidFill>
                <a:srgbClr val="000000"/>
              </a:solidFill>
              <a:prstDash val="solid"/>
              <a:round/>
              <a:headEnd/>
              <a:tailEnd/>
            </a:ln>
          </p:spPr>
          <p:txBody>
            <a:bodyPr/>
            <a:lstStyle/>
            <a:p>
              <a:endParaRPr lang="en-AU" sz="1350"/>
            </a:p>
          </p:txBody>
        </p:sp>
        <p:sp>
          <p:nvSpPr>
            <p:cNvPr id="45694" name="Freeform 542">
              <a:extLst>
                <a:ext uri="{FF2B5EF4-FFF2-40B4-BE49-F238E27FC236}">
                  <a16:creationId xmlns:a16="http://schemas.microsoft.com/office/drawing/2014/main" id="{01DEE84F-F9AC-17DA-38BC-1D170CDD0E33}"/>
                </a:ext>
              </a:extLst>
            </p:cNvPr>
            <p:cNvSpPr>
              <a:spLocks/>
            </p:cNvSpPr>
            <p:nvPr/>
          </p:nvSpPr>
          <p:spPr bwMode="auto">
            <a:xfrm>
              <a:off x="3558" y="2046"/>
              <a:ext cx="48" cy="48"/>
            </a:xfrm>
            <a:custGeom>
              <a:avLst/>
              <a:gdLst>
                <a:gd name="T0" fmla="*/ 1 w 96"/>
                <a:gd name="T1" fmla="*/ 0 h 96"/>
                <a:gd name="T2" fmla="*/ 1 w 96"/>
                <a:gd name="T3" fmla="*/ 1 h 96"/>
                <a:gd name="T4" fmla="*/ 1 w 96"/>
                <a:gd name="T5" fmla="*/ 1 h 96"/>
                <a:gd name="T6" fmla="*/ 0 w 96"/>
                <a:gd name="T7" fmla="*/ 1 h 96"/>
                <a:gd name="T8" fmla="*/ 1 w 96"/>
                <a:gd name="T9" fmla="*/ 0 h 96"/>
                <a:gd name="T10" fmla="*/ 0 60000 65536"/>
                <a:gd name="T11" fmla="*/ 0 60000 65536"/>
                <a:gd name="T12" fmla="*/ 0 60000 65536"/>
                <a:gd name="T13" fmla="*/ 0 60000 65536"/>
                <a:gd name="T14" fmla="*/ 0 60000 65536"/>
                <a:gd name="T15" fmla="*/ 0 w 96"/>
                <a:gd name="T16" fmla="*/ 0 h 96"/>
                <a:gd name="T17" fmla="*/ 96 w 96"/>
                <a:gd name="T18" fmla="*/ 96 h 96"/>
              </a:gdLst>
              <a:ahLst/>
              <a:cxnLst>
                <a:cxn ang="T10">
                  <a:pos x="T0" y="T1"/>
                </a:cxn>
                <a:cxn ang="T11">
                  <a:pos x="T2" y="T3"/>
                </a:cxn>
                <a:cxn ang="T12">
                  <a:pos x="T4" y="T5"/>
                </a:cxn>
                <a:cxn ang="T13">
                  <a:pos x="T6" y="T7"/>
                </a:cxn>
                <a:cxn ang="T14">
                  <a:pos x="T8" y="T9"/>
                </a:cxn>
              </a:cxnLst>
              <a:rect l="T15" t="T16" r="T17" b="T18"/>
              <a:pathLst>
                <a:path w="96" h="96">
                  <a:moveTo>
                    <a:pt x="48" y="0"/>
                  </a:moveTo>
                  <a:lnTo>
                    <a:pt x="96" y="48"/>
                  </a:lnTo>
                  <a:lnTo>
                    <a:pt x="48" y="96"/>
                  </a:lnTo>
                  <a:lnTo>
                    <a:pt x="0" y="48"/>
                  </a:lnTo>
                  <a:lnTo>
                    <a:pt x="48" y="0"/>
                  </a:lnTo>
                  <a:close/>
                </a:path>
              </a:pathLst>
            </a:custGeom>
            <a:solidFill>
              <a:srgbClr val="C0C0C0"/>
            </a:solidFill>
            <a:ln w="12700">
              <a:solidFill>
                <a:srgbClr val="000000"/>
              </a:solidFill>
              <a:prstDash val="solid"/>
              <a:round/>
              <a:headEnd/>
              <a:tailEnd/>
            </a:ln>
          </p:spPr>
          <p:txBody>
            <a:bodyPr/>
            <a:lstStyle/>
            <a:p>
              <a:endParaRPr lang="en-AU" sz="1350"/>
            </a:p>
          </p:txBody>
        </p:sp>
        <p:sp>
          <p:nvSpPr>
            <p:cNvPr id="45695" name="Freeform 543">
              <a:extLst>
                <a:ext uri="{FF2B5EF4-FFF2-40B4-BE49-F238E27FC236}">
                  <a16:creationId xmlns:a16="http://schemas.microsoft.com/office/drawing/2014/main" id="{1A779D17-E3E5-E898-677E-E37DCAB10683}"/>
                </a:ext>
              </a:extLst>
            </p:cNvPr>
            <p:cNvSpPr>
              <a:spLocks/>
            </p:cNvSpPr>
            <p:nvPr/>
          </p:nvSpPr>
          <p:spPr bwMode="auto">
            <a:xfrm>
              <a:off x="3760" y="2254"/>
              <a:ext cx="48" cy="48"/>
            </a:xfrm>
            <a:custGeom>
              <a:avLst/>
              <a:gdLst>
                <a:gd name="T0" fmla="*/ 1 w 96"/>
                <a:gd name="T1" fmla="*/ 0 h 96"/>
                <a:gd name="T2" fmla="*/ 1 w 96"/>
                <a:gd name="T3" fmla="*/ 1 h 96"/>
                <a:gd name="T4" fmla="*/ 1 w 96"/>
                <a:gd name="T5" fmla="*/ 1 h 96"/>
                <a:gd name="T6" fmla="*/ 0 w 96"/>
                <a:gd name="T7" fmla="*/ 1 h 96"/>
                <a:gd name="T8" fmla="*/ 1 w 96"/>
                <a:gd name="T9" fmla="*/ 0 h 96"/>
                <a:gd name="T10" fmla="*/ 0 60000 65536"/>
                <a:gd name="T11" fmla="*/ 0 60000 65536"/>
                <a:gd name="T12" fmla="*/ 0 60000 65536"/>
                <a:gd name="T13" fmla="*/ 0 60000 65536"/>
                <a:gd name="T14" fmla="*/ 0 60000 65536"/>
                <a:gd name="T15" fmla="*/ 0 w 96"/>
                <a:gd name="T16" fmla="*/ 0 h 96"/>
                <a:gd name="T17" fmla="*/ 96 w 96"/>
                <a:gd name="T18" fmla="*/ 96 h 96"/>
              </a:gdLst>
              <a:ahLst/>
              <a:cxnLst>
                <a:cxn ang="T10">
                  <a:pos x="T0" y="T1"/>
                </a:cxn>
                <a:cxn ang="T11">
                  <a:pos x="T2" y="T3"/>
                </a:cxn>
                <a:cxn ang="T12">
                  <a:pos x="T4" y="T5"/>
                </a:cxn>
                <a:cxn ang="T13">
                  <a:pos x="T6" y="T7"/>
                </a:cxn>
                <a:cxn ang="T14">
                  <a:pos x="T8" y="T9"/>
                </a:cxn>
              </a:cxnLst>
              <a:rect l="T15" t="T16" r="T17" b="T18"/>
              <a:pathLst>
                <a:path w="96" h="96">
                  <a:moveTo>
                    <a:pt x="48" y="0"/>
                  </a:moveTo>
                  <a:lnTo>
                    <a:pt x="96" y="48"/>
                  </a:lnTo>
                  <a:lnTo>
                    <a:pt x="48" y="96"/>
                  </a:lnTo>
                  <a:lnTo>
                    <a:pt x="0" y="48"/>
                  </a:lnTo>
                  <a:lnTo>
                    <a:pt x="48" y="0"/>
                  </a:lnTo>
                  <a:close/>
                </a:path>
              </a:pathLst>
            </a:custGeom>
            <a:solidFill>
              <a:srgbClr val="C0C0C0"/>
            </a:solidFill>
            <a:ln w="12700">
              <a:solidFill>
                <a:srgbClr val="000000"/>
              </a:solidFill>
              <a:prstDash val="solid"/>
              <a:round/>
              <a:headEnd/>
              <a:tailEnd/>
            </a:ln>
          </p:spPr>
          <p:txBody>
            <a:bodyPr/>
            <a:lstStyle/>
            <a:p>
              <a:endParaRPr lang="en-AU" sz="1350"/>
            </a:p>
          </p:txBody>
        </p:sp>
        <p:sp>
          <p:nvSpPr>
            <p:cNvPr id="45696" name="Freeform 544">
              <a:extLst>
                <a:ext uri="{FF2B5EF4-FFF2-40B4-BE49-F238E27FC236}">
                  <a16:creationId xmlns:a16="http://schemas.microsoft.com/office/drawing/2014/main" id="{447F3298-9075-6B72-C004-45B151C47574}"/>
                </a:ext>
              </a:extLst>
            </p:cNvPr>
            <p:cNvSpPr>
              <a:spLocks/>
            </p:cNvSpPr>
            <p:nvPr/>
          </p:nvSpPr>
          <p:spPr bwMode="auto">
            <a:xfrm>
              <a:off x="3423" y="2050"/>
              <a:ext cx="48" cy="48"/>
            </a:xfrm>
            <a:custGeom>
              <a:avLst/>
              <a:gdLst>
                <a:gd name="T0" fmla="*/ 1 w 96"/>
                <a:gd name="T1" fmla="*/ 0 h 96"/>
                <a:gd name="T2" fmla="*/ 1 w 96"/>
                <a:gd name="T3" fmla="*/ 1 h 96"/>
                <a:gd name="T4" fmla="*/ 1 w 96"/>
                <a:gd name="T5" fmla="*/ 1 h 96"/>
                <a:gd name="T6" fmla="*/ 0 w 96"/>
                <a:gd name="T7" fmla="*/ 1 h 96"/>
                <a:gd name="T8" fmla="*/ 1 w 96"/>
                <a:gd name="T9" fmla="*/ 0 h 96"/>
                <a:gd name="T10" fmla="*/ 0 60000 65536"/>
                <a:gd name="T11" fmla="*/ 0 60000 65536"/>
                <a:gd name="T12" fmla="*/ 0 60000 65536"/>
                <a:gd name="T13" fmla="*/ 0 60000 65536"/>
                <a:gd name="T14" fmla="*/ 0 60000 65536"/>
                <a:gd name="T15" fmla="*/ 0 w 96"/>
                <a:gd name="T16" fmla="*/ 0 h 96"/>
                <a:gd name="T17" fmla="*/ 96 w 96"/>
                <a:gd name="T18" fmla="*/ 96 h 96"/>
              </a:gdLst>
              <a:ahLst/>
              <a:cxnLst>
                <a:cxn ang="T10">
                  <a:pos x="T0" y="T1"/>
                </a:cxn>
                <a:cxn ang="T11">
                  <a:pos x="T2" y="T3"/>
                </a:cxn>
                <a:cxn ang="T12">
                  <a:pos x="T4" y="T5"/>
                </a:cxn>
                <a:cxn ang="T13">
                  <a:pos x="T6" y="T7"/>
                </a:cxn>
                <a:cxn ang="T14">
                  <a:pos x="T8" y="T9"/>
                </a:cxn>
              </a:cxnLst>
              <a:rect l="T15" t="T16" r="T17" b="T18"/>
              <a:pathLst>
                <a:path w="96" h="96">
                  <a:moveTo>
                    <a:pt x="48" y="0"/>
                  </a:moveTo>
                  <a:lnTo>
                    <a:pt x="96" y="48"/>
                  </a:lnTo>
                  <a:lnTo>
                    <a:pt x="48" y="96"/>
                  </a:lnTo>
                  <a:lnTo>
                    <a:pt x="0" y="48"/>
                  </a:lnTo>
                  <a:lnTo>
                    <a:pt x="48" y="0"/>
                  </a:lnTo>
                  <a:close/>
                </a:path>
              </a:pathLst>
            </a:custGeom>
            <a:solidFill>
              <a:srgbClr val="C0C0C0"/>
            </a:solidFill>
            <a:ln w="12700">
              <a:solidFill>
                <a:srgbClr val="000000"/>
              </a:solidFill>
              <a:prstDash val="solid"/>
              <a:round/>
              <a:headEnd/>
              <a:tailEnd/>
            </a:ln>
          </p:spPr>
          <p:txBody>
            <a:bodyPr/>
            <a:lstStyle/>
            <a:p>
              <a:endParaRPr lang="en-AU" sz="1350"/>
            </a:p>
          </p:txBody>
        </p:sp>
        <p:sp>
          <p:nvSpPr>
            <p:cNvPr id="45697" name="Freeform 545">
              <a:extLst>
                <a:ext uri="{FF2B5EF4-FFF2-40B4-BE49-F238E27FC236}">
                  <a16:creationId xmlns:a16="http://schemas.microsoft.com/office/drawing/2014/main" id="{78767C61-1900-3261-5F4E-6106344E5567}"/>
                </a:ext>
              </a:extLst>
            </p:cNvPr>
            <p:cNvSpPr>
              <a:spLocks/>
            </p:cNvSpPr>
            <p:nvPr/>
          </p:nvSpPr>
          <p:spPr bwMode="auto">
            <a:xfrm>
              <a:off x="3316" y="1654"/>
              <a:ext cx="48" cy="48"/>
            </a:xfrm>
            <a:custGeom>
              <a:avLst/>
              <a:gdLst>
                <a:gd name="T0" fmla="*/ 1 w 96"/>
                <a:gd name="T1" fmla="*/ 0 h 96"/>
                <a:gd name="T2" fmla="*/ 1 w 96"/>
                <a:gd name="T3" fmla="*/ 1 h 96"/>
                <a:gd name="T4" fmla="*/ 1 w 96"/>
                <a:gd name="T5" fmla="*/ 1 h 96"/>
                <a:gd name="T6" fmla="*/ 0 w 96"/>
                <a:gd name="T7" fmla="*/ 1 h 96"/>
                <a:gd name="T8" fmla="*/ 1 w 96"/>
                <a:gd name="T9" fmla="*/ 0 h 96"/>
                <a:gd name="T10" fmla="*/ 0 60000 65536"/>
                <a:gd name="T11" fmla="*/ 0 60000 65536"/>
                <a:gd name="T12" fmla="*/ 0 60000 65536"/>
                <a:gd name="T13" fmla="*/ 0 60000 65536"/>
                <a:gd name="T14" fmla="*/ 0 60000 65536"/>
                <a:gd name="T15" fmla="*/ 0 w 96"/>
                <a:gd name="T16" fmla="*/ 0 h 96"/>
                <a:gd name="T17" fmla="*/ 96 w 96"/>
                <a:gd name="T18" fmla="*/ 96 h 96"/>
              </a:gdLst>
              <a:ahLst/>
              <a:cxnLst>
                <a:cxn ang="T10">
                  <a:pos x="T0" y="T1"/>
                </a:cxn>
                <a:cxn ang="T11">
                  <a:pos x="T2" y="T3"/>
                </a:cxn>
                <a:cxn ang="T12">
                  <a:pos x="T4" y="T5"/>
                </a:cxn>
                <a:cxn ang="T13">
                  <a:pos x="T6" y="T7"/>
                </a:cxn>
                <a:cxn ang="T14">
                  <a:pos x="T8" y="T9"/>
                </a:cxn>
              </a:cxnLst>
              <a:rect l="T15" t="T16" r="T17" b="T18"/>
              <a:pathLst>
                <a:path w="96" h="96">
                  <a:moveTo>
                    <a:pt x="48" y="0"/>
                  </a:moveTo>
                  <a:lnTo>
                    <a:pt x="96" y="48"/>
                  </a:lnTo>
                  <a:lnTo>
                    <a:pt x="48" y="96"/>
                  </a:lnTo>
                  <a:lnTo>
                    <a:pt x="0" y="48"/>
                  </a:lnTo>
                  <a:lnTo>
                    <a:pt x="48" y="0"/>
                  </a:lnTo>
                  <a:close/>
                </a:path>
              </a:pathLst>
            </a:custGeom>
            <a:solidFill>
              <a:srgbClr val="C0C0C0"/>
            </a:solidFill>
            <a:ln w="12700">
              <a:solidFill>
                <a:srgbClr val="000000"/>
              </a:solidFill>
              <a:prstDash val="solid"/>
              <a:round/>
              <a:headEnd/>
              <a:tailEnd/>
            </a:ln>
          </p:spPr>
          <p:txBody>
            <a:bodyPr/>
            <a:lstStyle/>
            <a:p>
              <a:endParaRPr lang="en-AU" sz="1350"/>
            </a:p>
          </p:txBody>
        </p:sp>
        <p:sp>
          <p:nvSpPr>
            <p:cNvPr id="45698" name="Freeform 546">
              <a:extLst>
                <a:ext uri="{FF2B5EF4-FFF2-40B4-BE49-F238E27FC236}">
                  <a16:creationId xmlns:a16="http://schemas.microsoft.com/office/drawing/2014/main" id="{FCC3AA80-33AE-9A10-C626-3EF9C8CBD957}"/>
                </a:ext>
              </a:extLst>
            </p:cNvPr>
            <p:cNvSpPr>
              <a:spLocks/>
            </p:cNvSpPr>
            <p:nvPr/>
          </p:nvSpPr>
          <p:spPr bwMode="auto">
            <a:xfrm>
              <a:off x="3367" y="1682"/>
              <a:ext cx="48" cy="48"/>
            </a:xfrm>
            <a:custGeom>
              <a:avLst/>
              <a:gdLst>
                <a:gd name="T0" fmla="*/ 1 w 96"/>
                <a:gd name="T1" fmla="*/ 0 h 96"/>
                <a:gd name="T2" fmla="*/ 1 w 96"/>
                <a:gd name="T3" fmla="*/ 1 h 96"/>
                <a:gd name="T4" fmla="*/ 1 w 96"/>
                <a:gd name="T5" fmla="*/ 1 h 96"/>
                <a:gd name="T6" fmla="*/ 0 w 96"/>
                <a:gd name="T7" fmla="*/ 1 h 96"/>
                <a:gd name="T8" fmla="*/ 1 w 96"/>
                <a:gd name="T9" fmla="*/ 0 h 96"/>
                <a:gd name="T10" fmla="*/ 0 60000 65536"/>
                <a:gd name="T11" fmla="*/ 0 60000 65536"/>
                <a:gd name="T12" fmla="*/ 0 60000 65536"/>
                <a:gd name="T13" fmla="*/ 0 60000 65536"/>
                <a:gd name="T14" fmla="*/ 0 60000 65536"/>
                <a:gd name="T15" fmla="*/ 0 w 96"/>
                <a:gd name="T16" fmla="*/ 0 h 96"/>
                <a:gd name="T17" fmla="*/ 96 w 96"/>
                <a:gd name="T18" fmla="*/ 96 h 96"/>
              </a:gdLst>
              <a:ahLst/>
              <a:cxnLst>
                <a:cxn ang="T10">
                  <a:pos x="T0" y="T1"/>
                </a:cxn>
                <a:cxn ang="T11">
                  <a:pos x="T2" y="T3"/>
                </a:cxn>
                <a:cxn ang="T12">
                  <a:pos x="T4" y="T5"/>
                </a:cxn>
                <a:cxn ang="T13">
                  <a:pos x="T6" y="T7"/>
                </a:cxn>
                <a:cxn ang="T14">
                  <a:pos x="T8" y="T9"/>
                </a:cxn>
              </a:cxnLst>
              <a:rect l="T15" t="T16" r="T17" b="T18"/>
              <a:pathLst>
                <a:path w="96" h="96">
                  <a:moveTo>
                    <a:pt x="48" y="0"/>
                  </a:moveTo>
                  <a:lnTo>
                    <a:pt x="96" y="48"/>
                  </a:lnTo>
                  <a:lnTo>
                    <a:pt x="48" y="96"/>
                  </a:lnTo>
                  <a:lnTo>
                    <a:pt x="0" y="48"/>
                  </a:lnTo>
                  <a:lnTo>
                    <a:pt x="48" y="0"/>
                  </a:lnTo>
                  <a:close/>
                </a:path>
              </a:pathLst>
            </a:custGeom>
            <a:solidFill>
              <a:srgbClr val="C0C0C0"/>
            </a:solidFill>
            <a:ln w="12700">
              <a:solidFill>
                <a:srgbClr val="000000"/>
              </a:solidFill>
              <a:prstDash val="solid"/>
              <a:round/>
              <a:headEnd/>
              <a:tailEnd/>
            </a:ln>
          </p:spPr>
          <p:txBody>
            <a:bodyPr/>
            <a:lstStyle/>
            <a:p>
              <a:endParaRPr lang="en-AU" sz="1350"/>
            </a:p>
          </p:txBody>
        </p:sp>
        <p:sp>
          <p:nvSpPr>
            <p:cNvPr id="45699" name="Freeform 547">
              <a:extLst>
                <a:ext uri="{FF2B5EF4-FFF2-40B4-BE49-F238E27FC236}">
                  <a16:creationId xmlns:a16="http://schemas.microsoft.com/office/drawing/2014/main" id="{A2CE1251-FD73-7A0A-0D89-E830F60782E9}"/>
                </a:ext>
              </a:extLst>
            </p:cNvPr>
            <p:cNvSpPr>
              <a:spLocks/>
            </p:cNvSpPr>
            <p:nvPr/>
          </p:nvSpPr>
          <p:spPr bwMode="auto">
            <a:xfrm>
              <a:off x="3159" y="2774"/>
              <a:ext cx="48" cy="48"/>
            </a:xfrm>
            <a:custGeom>
              <a:avLst/>
              <a:gdLst>
                <a:gd name="T0" fmla="*/ 1 w 96"/>
                <a:gd name="T1" fmla="*/ 0 h 96"/>
                <a:gd name="T2" fmla="*/ 1 w 96"/>
                <a:gd name="T3" fmla="*/ 1 h 96"/>
                <a:gd name="T4" fmla="*/ 1 w 96"/>
                <a:gd name="T5" fmla="*/ 1 h 96"/>
                <a:gd name="T6" fmla="*/ 0 w 96"/>
                <a:gd name="T7" fmla="*/ 1 h 96"/>
                <a:gd name="T8" fmla="*/ 1 w 96"/>
                <a:gd name="T9" fmla="*/ 0 h 96"/>
                <a:gd name="T10" fmla="*/ 0 60000 65536"/>
                <a:gd name="T11" fmla="*/ 0 60000 65536"/>
                <a:gd name="T12" fmla="*/ 0 60000 65536"/>
                <a:gd name="T13" fmla="*/ 0 60000 65536"/>
                <a:gd name="T14" fmla="*/ 0 60000 65536"/>
                <a:gd name="T15" fmla="*/ 0 w 96"/>
                <a:gd name="T16" fmla="*/ 0 h 96"/>
                <a:gd name="T17" fmla="*/ 96 w 96"/>
                <a:gd name="T18" fmla="*/ 96 h 96"/>
              </a:gdLst>
              <a:ahLst/>
              <a:cxnLst>
                <a:cxn ang="T10">
                  <a:pos x="T0" y="T1"/>
                </a:cxn>
                <a:cxn ang="T11">
                  <a:pos x="T2" y="T3"/>
                </a:cxn>
                <a:cxn ang="T12">
                  <a:pos x="T4" y="T5"/>
                </a:cxn>
                <a:cxn ang="T13">
                  <a:pos x="T6" y="T7"/>
                </a:cxn>
                <a:cxn ang="T14">
                  <a:pos x="T8" y="T9"/>
                </a:cxn>
              </a:cxnLst>
              <a:rect l="T15" t="T16" r="T17" b="T18"/>
              <a:pathLst>
                <a:path w="96" h="96">
                  <a:moveTo>
                    <a:pt x="48" y="0"/>
                  </a:moveTo>
                  <a:lnTo>
                    <a:pt x="96" y="48"/>
                  </a:lnTo>
                  <a:lnTo>
                    <a:pt x="48" y="96"/>
                  </a:lnTo>
                  <a:lnTo>
                    <a:pt x="0" y="48"/>
                  </a:lnTo>
                  <a:lnTo>
                    <a:pt x="48" y="0"/>
                  </a:lnTo>
                  <a:close/>
                </a:path>
              </a:pathLst>
            </a:custGeom>
            <a:solidFill>
              <a:srgbClr val="C0C0C0"/>
            </a:solidFill>
            <a:ln w="12700">
              <a:solidFill>
                <a:srgbClr val="000000"/>
              </a:solidFill>
              <a:prstDash val="solid"/>
              <a:round/>
              <a:headEnd/>
              <a:tailEnd/>
            </a:ln>
          </p:spPr>
          <p:txBody>
            <a:bodyPr/>
            <a:lstStyle/>
            <a:p>
              <a:endParaRPr lang="en-AU" sz="1350"/>
            </a:p>
          </p:txBody>
        </p:sp>
        <p:sp>
          <p:nvSpPr>
            <p:cNvPr id="45700" name="Freeform 548">
              <a:extLst>
                <a:ext uri="{FF2B5EF4-FFF2-40B4-BE49-F238E27FC236}">
                  <a16:creationId xmlns:a16="http://schemas.microsoft.com/office/drawing/2014/main" id="{D31823A5-0443-E8F4-C396-61BA540EE223}"/>
                </a:ext>
              </a:extLst>
            </p:cNvPr>
            <p:cNvSpPr>
              <a:spLocks/>
            </p:cNvSpPr>
            <p:nvPr/>
          </p:nvSpPr>
          <p:spPr bwMode="auto">
            <a:xfrm>
              <a:off x="3574" y="2757"/>
              <a:ext cx="48" cy="48"/>
            </a:xfrm>
            <a:custGeom>
              <a:avLst/>
              <a:gdLst>
                <a:gd name="T0" fmla="*/ 1 w 96"/>
                <a:gd name="T1" fmla="*/ 0 h 96"/>
                <a:gd name="T2" fmla="*/ 1 w 96"/>
                <a:gd name="T3" fmla="*/ 1 h 96"/>
                <a:gd name="T4" fmla="*/ 1 w 96"/>
                <a:gd name="T5" fmla="*/ 1 h 96"/>
                <a:gd name="T6" fmla="*/ 0 w 96"/>
                <a:gd name="T7" fmla="*/ 1 h 96"/>
                <a:gd name="T8" fmla="*/ 1 w 96"/>
                <a:gd name="T9" fmla="*/ 0 h 96"/>
                <a:gd name="T10" fmla="*/ 0 60000 65536"/>
                <a:gd name="T11" fmla="*/ 0 60000 65536"/>
                <a:gd name="T12" fmla="*/ 0 60000 65536"/>
                <a:gd name="T13" fmla="*/ 0 60000 65536"/>
                <a:gd name="T14" fmla="*/ 0 60000 65536"/>
                <a:gd name="T15" fmla="*/ 0 w 96"/>
                <a:gd name="T16" fmla="*/ 0 h 96"/>
                <a:gd name="T17" fmla="*/ 96 w 96"/>
                <a:gd name="T18" fmla="*/ 96 h 96"/>
              </a:gdLst>
              <a:ahLst/>
              <a:cxnLst>
                <a:cxn ang="T10">
                  <a:pos x="T0" y="T1"/>
                </a:cxn>
                <a:cxn ang="T11">
                  <a:pos x="T2" y="T3"/>
                </a:cxn>
                <a:cxn ang="T12">
                  <a:pos x="T4" y="T5"/>
                </a:cxn>
                <a:cxn ang="T13">
                  <a:pos x="T6" y="T7"/>
                </a:cxn>
                <a:cxn ang="T14">
                  <a:pos x="T8" y="T9"/>
                </a:cxn>
              </a:cxnLst>
              <a:rect l="T15" t="T16" r="T17" b="T18"/>
              <a:pathLst>
                <a:path w="96" h="96">
                  <a:moveTo>
                    <a:pt x="48" y="0"/>
                  </a:moveTo>
                  <a:lnTo>
                    <a:pt x="96" y="48"/>
                  </a:lnTo>
                  <a:lnTo>
                    <a:pt x="48" y="96"/>
                  </a:lnTo>
                  <a:lnTo>
                    <a:pt x="0" y="48"/>
                  </a:lnTo>
                  <a:lnTo>
                    <a:pt x="48" y="0"/>
                  </a:lnTo>
                  <a:close/>
                </a:path>
              </a:pathLst>
            </a:custGeom>
            <a:solidFill>
              <a:srgbClr val="C0C0C0"/>
            </a:solidFill>
            <a:ln w="12700">
              <a:solidFill>
                <a:srgbClr val="000000"/>
              </a:solidFill>
              <a:prstDash val="solid"/>
              <a:round/>
              <a:headEnd/>
              <a:tailEnd/>
            </a:ln>
          </p:spPr>
          <p:txBody>
            <a:bodyPr/>
            <a:lstStyle/>
            <a:p>
              <a:endParaRPr lang="en-AU" sz="1350"/>
            </a:p>
          </p:txBody>
        </p:sp>
        <p:sp>
          <p:nvSpPr>
            <p:cNvPr id="45701" name="Freeform 549">
              <a:extLst>
                <a:ext uri="{FF2B5EF4-FFF2-40B4-BE49-F238E27FC236}">
                  <a16:creationId xmlns:a16="http://schemas.microsoft.com/office/drawing/2014/main" id="{932558FE-91E5-467E-FC2A-87695F75B662}"/>
                </a:ext>
              </a:extLst>
            </p:cNvPr>
            <p:cNvSpPr>
              <a:spLocks/>
            </p:cNvSpPr>
            <p:nvPr/>
          </p:nvSpPr>
          <p:spPr bwMode="auto">
            <a:xfrm>
              <a:off x="3232" y="2598"/>
              <a:ext cx="48" cy="48"/>
            </a:xfrm>
            <a:custGeom>
              <a:avLst/>
              <a:gdLst>
                <a:gd name="T0" fmla="*/ 1 w 96"/>
                <a:gd name="T1" fmla="*/ 0 h 96"/>
                <a:gd name="T2" fmla="*/ 1 w 96"/>
                <a:gd name="T3" fmla="*/ 1 h 96"/>
                <a:gd name="T4" fmla="*/ 1 w 96"/>
                <a:gd name="T5" fmla="*/ 1 h 96"/>
                <a:gd name="T6" fmla="*/ 0 w 96"/>
                <a:gd name="T7" fmla="*/ 1 h 96"/>
                <a:gd name="T8" fmla="*/ 1 w 96"/>
                <a:gd name="T9" fmla="*/ 0 h 96"/>
                <a:gd name="T10" fmla="*/ 0 60000 65536"/>
                <a:gd name="T11" fmla="*/ 0 60000 65536"/>
                <a:gd name="T12" fmla="*/ 0 60000 65536"/>
                <a:gd name="T13" fmla="*/ 0 60000 65536"/>
                <a:gd name="T14" fmla="*/ 0 60000 65536"/>
                <a:gd name="T15" fmla="*/ 0 w 96"/>
                <a:gd name="T16" fmla="*/ 0 h 96"/>
                <a:gd name="T17" fmla="*/ 96 w 96"/>
                <a:gd name="T18" fmla="*/ 96 h 96"/>
              </a:gdLst>
              <a:ahLst/>
              <a:cxnLst>
                <a:cxn ang="T10">
                  <a:pos x="T0" y="T1"/>
                </a:cxn>
                <a:cxn ang="T11">
                  <a:pos x="T2" y="T3"/>
                </a:cxn>
                <a:cxn ang="T12">
                  <a:pos x="T4" y="T5"/>
                </a:cxn>
                <a:cxn ang="T13">
                  <a:pos x="T6" y="T7"/>
                </a:cxn>
                <a:cxn ang="T14">
                  <a:pos x="T8" y="T9"/>
                </a:cxn>
              </a:cxnLst>
              <a:rect l="T15" t="T16" r="T17" b="T18"/>
              <a:pathLst>
                <a:path w="96" h="96">
                  <a:moveTo>
                    <a:pt x="48" y="0"/>
                  </a:moveTo>
                  <a:lnTo>
                    <a:pt x="96" y="48"/>
                  </a:lnTo>
                  <a:lnTo>
                    <a:pt x="48" y="96"/>
                  </a:lnTo>
                  <a:lnTo>
                    <a:pt x="0" y="48"/>
                  </a:lnTo>
                  <a:lnTo>
                    <a:pt x="48" y="0"/>
                  </a:lnTo>
                  <a:close/>
                </a:path>
              </a:pathLst>
            </a:custGeom>
            <a:solidFill>
              <a:srgbClr val="C0C0C0"/>
            </a:solidFill>
            <a:ln w="12700">
              <a:solidFill>
                <a:srgbClr val="000000"/>
              </a:solidFill>
              <a:prstDash val="solid"/>
              <a:round/>
              <a:headEnd/>
              <a:tailEnd/>
            </a:ln>
          </p:spPr>
          <p:txBody>
            <a:bodyPr/>
            <a:lstStyle/>
            <a:p>
              <a:endParaRPr lang="en-AU" sz="1350"/>
            </a:p>
          </p:txBody>
        </p:sp>
        <p:sp>
          <p:nvSpPr>
            <p:cNvPr id="45702" name="Freeform 550">
              <a:extLst>
                <a:ext uri="{FF2B5EF4-FFF2-40B4-BE49-F238E27FC236}">
                  <a16:creationId xmlns:a16="http://schemas.microsoft.com/office/drawing/2014/main" id="{F91130F8-4D7A-4D27-B02A-3CAB4FE04061}"/>
                </a:ext>
              </a:extLst>
            </p:cNvPr>
            <p:cNvSpPr>
              <a:spLocks/>
            </p:cNvSpPr>
            <p:nvPr/>
          </p:nvSpPr>
          <p:spPr bwMode="auto">
            <a:xfrm>
              <a:off x="3350" y="1882"/>
              <a:ext cx="48" cy="48"/>
            </a:xfrm>
            <a:custGeom>
              <a:avLst/>
              <a:gdLst>
                <a:gd name="T0" fmla="*/ 1 w 96"/>
                <a:gd name="T1" fmla="*/ 0 h 96"/>
                <a:gd name="T2" fmla="*/ 1 w 96"/>
                <a:gd name="T3" fmla="*/ 1 h 96"/>
                <a:gd name="T4" fmla="*/ 1 w 96"/>
                <a:gd name="T5" fmla="*/ 1 h 96"/>
                <a:gd name="T6" fmla="*/ 0 w 96"/>
                <a:gd name="T7" fmla="*/ 1 h 96"/>
                <a:gd name="T8" fmla="*/ 1 w 96"/>
                <a:gd name="T9" fmla="*/ 0 h 96"/>
                <a:gd name="T10" fmla="*/ 0 60000 65536"/>
                <a:gd name="T11" fmla="*/ 0 60000 65536"/>
                <a:gd name="T12" fmla="*/ 0 60000 65536"/>
                <a:gd name="T13" fmla="*/ 0 60000 65536"/>
                <a:gd name="T14" fmla="*/ 0 60000 65536"/>
                <a:gd name="T15" fmla="*/ 0 w 96"/>
                <a:gd name="T16" fmla="*/ 0 h 96"/>
                <a:gd name="T17" fmla="*/ 96 w 96"/>
                <a:gd name="T18" fmla="*/ 96 h 96"/>
              </a:gdLst>
              <a:ahLst/>
              <a:cxnLst>
                <a:cxn ang="T10">
                  <a:pos x="T0" y="T1"/>
                </a:cxn>
                <a:cxn ang="T11">
                  <a:pos x="T2" y="T3"/>
                </a:cxn>
                <a:cxn ang="T12">
                  <a:pos x="T4" y="T5"/>
                </a:cxn>
                <a:cxn ang="T13">
                  <a:pos x="T6" y="T7"/>
                </a:cxn>
                <a:cxn ang="T14">
                  <a:pos x="T8" y="T9"/>
                </a:cxn>
              </a:cxnLst>
              <a:rect l="T15" t="T16" r="T17" b="T18"/>
              <a:pathLst>
                <a:path w="96" h="96">
                  <a:moveTo>
                    <a:pt x="48" y="0"/>
                  </a:moveTo>
                  <a:lnTo>
                    <a:pt x="96" y="48"/>
                  </a:lnTo>
                  <a:lnTo>
                    <a:pt x="48" y="96"/>
                  </a:lnTo>
                  <a:lnTo>
                    <a:pt x="0" y="48"/>
                  </a:lnTo>
                  <a:lnTo>
                    <a:pt x="48" y="0"/>
                  </a:lnTo>
                  <a:close/>
                </a:path>
              </a:pathLst>
            </a:custGeom>
            <a:solidFill>
              <a:srgbClr val="C0C0C0"/>
            </a:solidFill>
            <a:ln w="12700">
              <a:solidFill>
                <a:srgbClr val="000000"/>
              </a:solidFill>
              <a:prstDash val="solid"/>
              <a:round/>
              <a:headEnd/>
              <a:tailEnd/>
            </a:ln>
          </p:spPr>
          <p:txBody>
            <a:bodyPr/>
            <a:lstStyle/>
            <a:p>
              <a:endParaRPr lang="en-AU" sz="1350"/>
            </a:p>
          </p:txBody>
        </p:sp>
        <p:sp>
          <p:nvSpPr>
            <p:cNvPr id="45703" name="Freeform 551">
              <a:extLst>
                <a:ext uri="{FF2B5EF4-FFF2-40B4-BE49-F238E27FC236}">
                  <a16:creationId xmlns:a16="http://schemas.microsoft.com/office/drawing/2014/main" id="{867E8AD5-2A2E-3181-1545-AB8C27F8ABEF}"/>
                </a:ext>
              </a:extLst>
            </p:cNvPr>
            <p:cNvSpPr>
              <a:spLocks/>
            </p:cNvSpPr>
            <p:nvPr/>
          </p:nvSpPr>
          <p:spPr bwMode="auto">
            <a:xfrm>
              <a:off x="3519" y="1748"/>
              <a:ext cx="48" cy="48"/>
            </a:xfrm>
            <a:custGeom>
              <a:avLst/>
              <a:gdLst>
                <a:gd name="T0" fmla="*/ 1 w 96"/>
                <a:gd name="T1" fmla="*/ 0 h 96"/>
                <a:gd name="T2" fmla="*/ 1 w 96"/>
                <a:gd name="T3" fmla="*/ 1 h 96"/>
                <a:gd name="T4" fmla="*/ 1 w 96"/>
                <a:gd name="T5" fmla="*/ 1 h 96"/>
                <a:gd name="T6" fmla="*/ 0 w 96"/>
                <a:gd name="T7" fmla="*/ 1 h 96"/>
                <a:gd name="T8" fmla="*/ 1 w 96"/>
                <a:gd name="T9" fmla="*/ 0 h 96"/>
                <a:gd name="T10" fmla="*/ 0 60000 65536"/>
                <a:gd name="T11" fmla="*/ 0 60000 65536"/>
                <a:gd name="T12" fmla="*/ 0 60000 65536"/>
                <a:gd name="T13" fmla="*/ 0 60000 65536"/>
                <a:gd name="T14" fmla="*/ 0 60000 65536"/>
                <a:gd name="T15" fmla="*/ 0 w 96"/>
                <a:gd name="T16" fmla="*/ 0 h 96"/>
                <a:gd name="T17" fmla="*/ 96 w 96"/>
                <a:gd name="T18" fmla="*/ 96 h 96"/>
              </a:gdLst>
              <a:ahLst/>
              <a:cxnLst>
                <a:cxn ang="T10">
                  <a:pos x="T0" y="T1"/>
                </a:cxn>
                <a:cxn ang="T11">
                  <a:pos x="T2" y="T3"/>
                </a:cxn>
                <a:cxn ang="T12">
                  <a:pos x="T4" y="T5"/>
                </a:cxn>
                <a:cxn ang="T13">
                  <a:pos x="T6" y="T7"/>
                </a:cxn>
                <a:cxn ang="T14">
                  <a:pos x="T8" y="T9"/>
                </a:cxn>
              </a:cxnLst>
              <a:rect l="T15" t="T16" r="T17" b="T18"/>
              <a:pathLst>
                <a:path w="96" h="96">
                  <a:moveTo>
                    <a:pt x="48" y="0"/>
                  </a:moveTo>
                  <a:lnTo>
                    <a:pt x="96" y="48"/>
                  </a:lnTo>
                  <a:lnTo>
                    <a:pt x="48" y="96"/>
                  </a:lnTo>
                  <a:lnTo>
                    <a:pt x="0" y="48"/>
                  </a:lnTo>
                  <a:lnTo>
                    <a:pt x="48" y="0"/>
                  </a:lnTo>
                  <a:close/>
                </a:path>
              </a:pathLst>
            </a:custGeom>
            <a:solidFill>
              <a:srgbClr val="C0C0C0"/>
            </a:solidFill>
            <a:ln w="12700">
              <a:solidFill>
                <a:srgbClr val="000000"/>
              </a:solidFill>
              <a:prstDash val="solid"/>
              <a:round/>
              <a:headEnd/>
              <a:tailEnd/>
            </a:ln>
          </p:spPr>
          <p:txBody>
            <a:bodyPr/>
            <a:lstStyle/>
            <a:p>
              <a:endParaRPr lang="en-AU" sz="1350"/>
            </a:p>
          </p:txBody>
        </p:sp>
        <p:sp>
          <p:nvSpPr>
            <p:cNvPr id="45704" name="Freeform 552">
              <a:extLst>
                <a:ext uri="{FF2B5EF4-FFF2-40B4-BE49-F238E27FC236}">
                  <a16:creationId xmlns:a16="http://schemas.microsoft.com/office/drawing/2014/main" id="{0CF9C156-4063-466F-4250-3B5956EEDC6A}"/>
                </a:ext>
              </a:extLst>
            </p:cNvPr>
            <p:cNvSpPr>
              <a:spLocks/>
            </p:cNvSpPr>
            <p:nvPr/>
          </p:nvSpPr>
          <p:spPr bwMode="auto">
            <a:xfrm>
              <a:off x="3237" y="3072"/>
              <a:ext cx="48" cy="48"/>
            </a:xfrm>
            <a:custGeom>
              <a:avLst/>
              <a:gdLst>
                <a:gd name="T0" fmla="*/ 1 w 96"/>
                <a:gd name="T1" fmla="*/ 0 h 96"/>
                <a:gd name="T2" fmla="*/ 1 w 96"/>
                <a:gd name="T3" fmla="*/ 1 h 96"/>
                <a:gd name="T4" fmla="*/ 1 w 96"/>
                <a:gd name="T5" fmla="*/ 1 h 96"/>
                <a:gd name="T6" fmla="*/ 0 w 96"/>
                <a:gd name="T7" fmla="*/ 1 h 96"/>
                <a:gd name="T8" fmla="*/ 1 w 96"/>
                <a:gd name="T9" fmla="*/ 0 h 96"/>
                <a:gd name="T10" fmla="*/ 0 60000 65536"/>
                <a:gd name="T11" fmla="*/ 0 60000 65536"/>
                <a:gd name="T12" fmla="*/ 0 60000 65536"/>
                <a:gd name="T13" fmla="*/ 0 60000 65536"/>
                <a:gd name="T14" fmla="*/ 0 60000 65536"/>
                <a:gd name="T15" fmla="*/ 0 w 96"/>
                <a:gd name="T16" fmla="*/ 0 h 96"/>
                <a:gd name="T17" fmla="*/ 96 w 96"/>
                <a:gd name="T18" fmla="*/ 96 h 96"/>
              </a:gdLst>
              <a:ahLst/>
              <a:cxnLst>
                <a:cxn ang="T10">
                  <a:pos x="T0" y="T1"/>
                </a:cxn>
                <a:cxn ang="T11">
                  <a:pos x="T2" y="T3"/>
                </a:cxn>
                <a:cxn ang="T12">
                  <a:pos x="T4" y="T5"/>
                </a:cxn>
                <a:cxn ang="T13">
                  <a:pos x="T6" y="T7"/>
                </a:cxn>
                <a:cxn ang="T14">
                  <a:pos x="T8" y="T9"/>
                </a:cxn>
              </a:cxnLst>
              <a:rect l="T15" t="T16" r="T17" b="T18"/>
              <a:pathLst>
                <a:path w="96" h="96">
                  <a:moveTo>
                    <a:pt x="48" y="0"/>
                  </a:moveTo>
                  <a:lnTo>
                    <a:pt x="96" y="48"/>
                  </a:lnTo>
                  <a:lnTo>
                    <a:pt x="48" y="96"/>
                  </a:lnTo>
                  <a:lnTo>
                    <a:pt x="0" y="48"/>
                  </a:lnTo>
                  <a:lnTo>
                    <a:pt x="48" y="0"/>
                  </a:lnTo>
                  <a:close/>
                </a:path>
              </a:pathLst>
            </a:custGeom>
            <a:solidFill>
              <a:srgbClr val="C0C0C0"/>
            </a:solidFill>
            <a:ln w="12700">
              <a:solidFill>
                <a:srgbClr val="000000"/>
              </a:solidFill>
              <a:prstDash val="solid"/>
              <a:round/>
              <a:headEnd/>
              <a:tailEnd/>
            </a:ln>
          </p:spPr>
          <p:txBody>
            <a:bodyPr/>
            <a:lstStyle/>
            <a:p>
              <a:endParaRPr lang="en-AU" sz="1350"/>
            </a:p>
          </p:txBody>
        </p:sp>
        <p:sp>
          <p:nvSpPr>
            <p:cNvPr id="45705" name="Freeform 553">
              <a:extLst>
                <a:ext uri="{FF2B5EF4-FFF2-40B4-BE49-F238E27FC236}">
                  <a16:creationId xmlns:a16="http://schemas.microsoft.com/office/drawing/2014/main" id="{9F8CE7F2-9CFF-1968-68E3-69BDCA9FC0AC}"/>
                </a:ext>
              </a:extLst>
            </p:cNvPr>
            <p:cNvSpPr>
              <a:spLocks/>
            </p:cNvSpPr>
            <p:nvPr/>
          </p:nvSpPr>
          <p:spPr bwMode="auto">
            <a:xfrm>
              <a:off x="3867" y="2900"/>
              <a:ext cx="48" cy="48"/>
            </a:xfrm>
            <a:custGeom>
              <a:avLst/>
              <a:gdLst>
                <a:gd name="T0" fmla="*/ 1 w 96"/>
                <a:gd name="T1" fmla="*/ 0 h 96"/>
                <a:gd name="T2" fmla="*/ 1 w 96"/>
                <a:gd name="T3" fmla="*/ 1 h 96"/>
                <a:gd name="T4" fmla="*/ 1 w 96"/>
                <a:gd name="T5" fmla="*/ 1 h 96"/>
                <a:gd name="T6" fmla="*/ 0 w 96"/>
                <a:gd name="T7" fmla="*/ 1 h 96"/>
                <a:gd name="T8" fmla="*/ 1 w 96"/>
                <a:gd name="T9" fmla="*/ 0 h 96"/>
                <a:gd name="T10" fmla="*/ 0 60000 65536"/>
                <a:gd name="T11" fmla="*/ 0 60000 65536"/>
                <a:gd name="T12" fmla="*/ 0 60000 65536"/>
                <a:gd name="T13" fmla="*/ 0 60000 65536"/>
                <a:gd name="T14" fmla="*/ 0 60000 65536"/>
                <a:gd name="T15" fmla="*/ 0 w 96"/>
                <a:gd name="T16" fmla="*/ 0 h 96"/>
                <a:gd name="T17" fmla="*/ 96 w 96"/>
                <a:gd name="T18" fmla="*/ 96 h 96"/>
              </a:gdLst>
              <a:ahLst/>
              <a:cxnLst>
                <a:cxn ang="T10">
                  <a:pos x="T0" y="T1"/>
                </a:cxn>
                <a:cxn ang="T11">
                  <a:pos x="T2" y="T3"/>
                </a:cxn>
                <a:cxn ang="T12">
                  <a:pos x="T4" y="T5"/>
                </a:cxn>
                <a:cxn ang="T13">
                  <a:pos x="T6" y="T7"/>
                </a:cxn>
                <a:cxn ang="T14">
                  <a:pos x="T8" y="T9"/>
                </a:cxn>
              </a:cxnLst>
              <a:rect l="T15" t="T16" r="T17" b="T18"/>
              <a:pathLst>
                <a:path w="96" h="96">
                  <a:moveTo>
                    <a:pt x="48" y="0"/>
                  </a:moveTo>
                  <a:lnTo>
                    <a:pt x="96" y="48"/>
                  </a:lnTo>
                  <a:lnTo>
                    <a:pt x="48" y="96"/>
                  </a:lnTo>
                  <a:lnTo>
                    <a:pt x="0" y="48"/>
                  </a:lnTo>
                  <a:lnTo>
                    <a:pt x="48" y="0"/>
                  </a:lnTo>
                  <a:close/>
                </a:path>
              </a:pathLst>
            </a:custGeom>
            <a:solidFill>
              <a:srgbClr val="C0C0C0"/>
            </a:solidFill>
            <a:ln w="12700">
              <a:solidFill>
                <a:srgbClr val="000000"/>
              </a:solidFill>
              <a:prstDash val="solid"/>
              <a:round/>
              <a:headEnd/>
              <a:tailEnd/>
            </a:ln>
          </p:spPr>
          <p:txBody>
            <a:bodyPr/>
            <a:lstStyle/>
            <a:p>
              <a:endParaRPr lang="en-AU" sz="1350"/>
            </a:p>
          </p:txBody>
        </p:sp>
        <p:sp>
          <p:nvSpPr>
            <p:cNvPr id="45706" name="Freeform 554">
              <a:extLst>
                <a:ext uri="{FF2B5EF4-FFF2-40B4-BE49-F238E27FC236}">
                  <a16:creationId xmlns:a16="http://schemas.microsoft.com/office/drawing/2014/main" id="{2178781D-379F-7281-B38D-111B825560E3}"/>
                </a:ext>
              </a:extLst>
            </p:cNvPr>
            <p:cNvSpPr>
              <a:spLocks/>
            </p:cNvSpPr>
            <p:nvPr/>
          </p:nvSpPr>
          <p:spPr bwMode="auto">
            <a:xfrm>
              <a:off x="3507" y="2687"/>
              <a:ext cx="48" cy="48"/>
            </a:xfrm>
            <a:custGeom>
              <a:avLst/>
              <a:gdLst>
                <a:gd name="T0" fmla="*/ 1 w 96"/>
                <a:gd name="T1" fmla="*/ 0 h 96"/>
                <a:gd name="T2" fmla="*/ 1 w 96"/>
                <a:gd name="T3" fmla="*/ 1 h 96"/>
                <a:gd name="T4" fmla="*/ 1 w 96"/>
                <a:gd name="T5" fmla="*/ 1 h 96"/>
                <a:gd name="T6" fmla="*/ 0 w 96"/>
                <a:gd name="T7" fmla="*/ 1 h 96"/>
                <a:gd name="T8" fmla="*/ 1 w 96"/>
                <a:gd name="T9" fmla="*/ 0 h 96"/>
                <a:gd name="T10" fmla="*/ 0 60000 65536"/>
                <a:gd name="T11" fmla="*/ 0 60000 65536"/>
                <a:gd name="T12" fmla="*/ 0 60000 65536"/>
                <a:gd name="T13" fmla="*/ 0 60000 65536"/>
                <a:gd name="T14" fmla="*/ 0 60000 65536"/>
                <a:gd name="T15" fmla="*/ 0 w 96"/>
                <a:gd name="T16" fmla="*/ 0 h 96"/>
                <a:gd name="T17" fmla="*/ 96 w 96"/>
                <a:gd name="T18" fmla="*/ 96 h 96"/>
              </a:gdLst>
              <a:ahLst/>
              <a:cxnLst>
                <a:cxn ang="T10">
                  <a:pos x="T0" y="T1"/>
                </a:cxn>
                <a:cxn ang="T11">
                  <a:pos x="T2" y="T3"/>
                </a:cxn>
                <a:cxn ang="T12">
                  <a:pos x="T4" y="T5"/>
                </a:cxn>
                <a:cxn ang="T13">
                  <a:pos x="T6" y="T7"/>
                </a:cxn>
                <a:cxn ang="T14">
                  <a:pos x="T8" y="T9"/>
                </a:cxn>
              </a:cxnLst>
              <a:rect l="T15" t="T16" r="T17" b="T18"/>
              <a:pathLst>
                <a:path w="96" h="96">
                  <a:moveTo>
                    <a:pt x="48" y="0"/>
                  </a:moveTo>
                  <a:lnTo>
                    <a:pt x="96" y="48"/>
                  </a:lnTo>
                  <a:lnTo>
                    <a:pt x="48" y="96"/>
                  </a:lnTo>
                  <a:lnTo>
                    <a:pt x="0" y="48"/>
                  </a:lnTo>
                  <a:lnTo>
                    <a:pt x="48" y="0"/>
                  </a:lnTo>
                  <a:close/>
                </a:path>
              </a:pathLst>
            </a:custGeom>
            <a:solidFill>
              <a:srgbClr val="C0C0C0"/>
            </a:solidFill>
            <a:ln w="12700">
              <a:solidFill>
                <a:srgbClr val="000000"/>
              </a:solidFill>
              <a:prstDash val="solid"/>
              <a:round/>
              <a:headEnd/>
              <a:tailEnd/>
            </a:ln>
          </p:spPr>
          <p:txBody>
            <a:bodyPr/>
            <a:lstStyle/>
            <a:p>
              <a:endParaRPr lang="en-AU" sz="1350"/>
            </a:p>
          </p:txBody>
        </p:sp>
        <p:sp>
          <p:nvSpPr>
            <p:cNvPr id="45707" name="Freeform 555">
              <a:extLst>
                <a:ext uri="{FF2B5EF4-FFF2-40B4-BE49-F238E27FC236}">
                  <a16:creationId xmlns:a16="http://schemas.microsoft.com/office/drawing/2014/main" id="{0FF85DB4-2880-ACF1-001F-626BBE4A1887}"/>
                </a:ext>
              </a:extLst>
            </p:cNvPr>
            <p:cNvSpPr>
              <a:spLocks/>
            </p:cNvSpPr>
            <p:nvPr/>
          </p:nvSpPr>
          <p:spPr bwMode="auto">
            <a:xfrm>
              <a:off x="3479" y="2528"/>
              <a:ext cx="48" cy="48"/>
            </a:xfrm>
            <a:custGeom>
              <a:avLst/>
              <a:gdLst>
                <a:gd name="T0" fmla="*/ 1 w 96"/>
                <a:gd name="T1" fmla="*/ 0 h 96"/>
                <a:gd name="T2" fmla="*/ 1 w 96"/>
                <a:gd name="T3" fmla="*/ 1 h 96"/>
                <a:gd name="T4" fmla="*/ 1 w 96"/>
                <a:gd name="T5" fmla="*/ 1 h 96"/>
                <a:gd name="T6" fmla="*/ 0 w 96"/>
                <a:gd name="T7" fmla="*/ 1 h 96"/>
                <a:gd name="T8" fmla="*/ 1 w 96"/>
                <a:gd name="T9" fmla="*/ 0 h 96"/>
                <a:gd name="T10" fmla="*/ 0 60000 65536"/>
                <a:gd name="T11" fmla="*/ 0 60000 65536"/>
                <a:gd name="T12" fmla="*/ 0 60000 65536"/>
                <a:gd name="T13" fmla="*/ 0 60000 65536"/>
                <a:gd name="T14" fmla="*/ 0 60000 65536"/>
                <a:gd name="T15" fmla="*/ 0 w 96"/>
                <a:gd name="T16" fmla="*/ 0 h 96"/>
                <a:gd name="T17" fmla="*/ 96 w 96"/>
                <a:gd name="T18" fmla="*/ 96 h 96"/>
              </a:gdLst>
              <a:ahLst/>
              <a:cxnLst>
                <a:cxn ang="T10">
                  <a:pos x="T0" y="T1"/>
                </a:cxn>
                <a:cxn ang="T11">
                  <a:pos x="T2" y="T3"/>
                </a:cxn>
                <a:cxn ang="T12">
                  <a:pos x="T4" y="T5"/>
                </a:cxn>
                <a:cxn ang="T13">
                  <a:pos x="T6" y="T7"/>
                </a:cxn>
                <a:cxn ang="T14">
                  <a:pos x="T8" y="T9"/>
                </a:cxn>
              </a:cxnLst>
              <a:rect l="T15" t="T16" r="T17" b="T18"/>
              <a:pathLst>
                <a:path w="96" h="96">
                  <a:moveTo>
                    <a:pt x="48" y="0"/>
                  </a:moveTo>
                  <a:lnTo>
                    <a:pt x="96" y="48"/>
                  </a:lnTo>
                  <a:lnTo>
                    <a:pt x="48" y="96"/>
                  </a:lnTo>
                  <a:lnTo>
                    <a:pt x="0" y="48"/>
                  </a:lnTo>
                  <a:lnTo>
                    <a:pt x="48" y="0"/>
                  </a:lnTo>
                  <a:close/>
                </a:path>
              </a:pathLst>
            </a:custGeom>
            <a:solidFill>
              <a:srgbClr val="C0C0C0"/>
            </a:solidFill>
            <a:ln w="12700">
              <a:solidFill>
                <a:srgbClr val="000000"/>
              </a:solidFill>
              <a:prstDash val="solid"/>
              <a:round/>
              <a:headEnd/>
              <a:tailEnd/>
            </a:ln>
          </p:spPr>
          <p:txBody>
            <a:bodyPr/>
            <a:lstStyle/>
            <a:p>
              <a:endParaRPr lang="en-AU" sz="1350"/>
            </a:p>
          </p:txBody>
        </p:sp>
        <p:sp>
          <p:nvSpPr>
            <p:cNvPr id="45708" name="Freeform 556">
              <a:extLst>
                <a:ext uri="{FF2B5EF4-FFF2-40B4-BE49-F238E27FC236}">
                  <a16:creationId xmlns:a16="http://schemas.microsoft.com/office/drawing/2014/main" id="{10F7D275-AA6F-C8E2-A6E3-0582F591B0A1}"/>
                </a:ext>
              </a:extLst>
            </p:cNvPr>
            <p:cNvSpPr>
              <a:spLocks/>
            </p:cNvSpPr>
            <p:nvPr/>
          </p:nvSpPr>
          <p:spPr bwMode="auto">
            <a:xfrm>
              <a:off x="3530" y="2553"/>
              <a:ext cx="48" cy="48"/>
            </a:xfrm>
            <a:custGeom>
              <a:avLst/>
              <a:gdLst>
                <a:gd name="T0" fmla="*/ 1 w 96"/>
                <a:gd name="T1" fmla="*/ 0 h 96"/>
                <a:gd name="T2" fmla="*/ 1 w 96"/>
                <a:gd name="T3" fmla="*/ 1 h 96"/>
                <a:gd name="T4" fmla="*/ 1 w 96"/>
                <a:gd name="T5" fmla="*/ 1 h 96"/>
                <a:gd name="T6" fmla="*/ 0 w 96"/>
                <a:gd name="T7" fmla="*/ 1 h 96"/>
                <a:gd name="T8" fmla="*/ 1 w 96"/>
                <a:gd name="T9" fmla="*/ 0 h 96"/>
                <a:gd name="T10" fmla="*/ 0 60000 65536"/>
                <a:gd name="T11" fmla="*/ 0 60000 65536"/>
                <a:gd name="T12" fmla="*/ 0 60000 65536"/>
                <a:gd name="T13" fmla="*/ 0 60000 65536"/>
                <a:gd name="T14" fmla="*/ 0 60000 65536"/>
                <a:gd name="T15" fmla="*/ 0 w 96"/>
                <a:gd name="T16" fmla="*/ 0 h 96"/>
                <a:gd name="T17" fmla="*/ 96 w 96"/>
                <a:gd name="T18" fmla="*/ 96 h 96"/>
              </a:gdLst>
              <a:ahLst/>
              <a:cxnLst>
                <a:cxn ang="T10">
                  <a:pos x="T0" y="T1"/>
                </a:cxn>
                <a:cxn ang="T11">
                  <a:pos x="T2" y="T3"/>
                </a:cxn>
                <a:cxn ang="T12">
                  <a:pos x="T4" y="T5"/>
                </a:cxn>
                <a:cxn ang="T13">
                  <a:pos x="T6" y="T7"/>
                </a:cxn>
                <a:cxn ang="T14">
                  <a:pos x="T8" y="T9"/>
                </a:cxn>
              </a:cxnLst>
              <a:rect l="T15" t="T16" r="T17" b="T18"/>
              <a:pathLst>
                <a:path w="96" h="96">
                  <a:moveTo>
                    <a:pt x="48" y="0"/>
                  </a:moveTo>
                  <a:lnTo>
                    <a:pt x="96" y="48"/>
                  </a:lnTo>
                  <a:lnTo>
                    <a:pt x="48" y="96"/>
                  </a:lnTo>
                  <a:lnTo>
                    <a:pt x="0" y="48"/>
                  </a:lnTo>
                  <a:lnTo>
                    <a:pt x="48" y="0"/>
                  </a:lnTo>
                  <a:close/>
                </a:path>
              </a:pathLst>
            </a:custGeom>
            <a:solidFill>
              <a:srgbClr val="C0C0C0"/>
            </a:solidFill>
            <a:ln w="12700">
              <a:solidFill>
                <a:srgbClr val="000000"/>
              </a:solidFill>
              <a:prstDash val="solid"/>
              <a:round/>
              <a:headEnd/>
              <a:tailEnd/>
            </a:ln>
          </p:spPr>
          <p:txBody>
            <a:bodyPr/>
            <a:lstStyle/>
            <a:p>
              <a:endParaRPr lang="en-AU" sz="1350"/>
            </a:p>
          </p:txBody>
        </p:sp>
        <p:sp>
          <p:nvSpPr>
            <p:cNvPr id="45709" name="Freeform 557">
              <a:extLst>
                <a:ext uri="{FF2B5EF4-FFF2-40B4-BE49-F238E27FC236}">
                  <a16:creationId xmlns:a16="http://schemas.microsoft.com/office/drawing/2014/main" id="{36DC7A72-9E5B-3DF2-7E0C-F8BD66CE8869}"/>
                </a:ext>
              </a:extLst>
            </p:cNvPr>
            <p:cNvSpPr>
              <a:spLocks/>
            </p:cNvSpPr>
            <p:nvPr/>
          </p:nvSpPr>
          <p:spPr bwMode="auto">
            <a:xfrm>
              <a:off x="3479" y="2626"/>
              <a:ext cx="48" cy="48"/>
            </a:xfrm>
            <a:custGeom>
              <a:avLst/>
              <a:gdLst>
                <a:gd name="T0" fmla="*/ 1 w 96"/>
                <a:gd name="T1" fmla="*/ 0 h 96"/>
                <a:gd name="T2" fmla="*/ 1 w 96"/>
                <a:gd name="T3" fmla="*/ 1 h 96"/>
                <a:gd name="T4" fmla="*/ 1 w 96"/>
                <a:gd name="T5" fmla="*/ 1 h 96"/>
                <a:gd name="T6" fmla="*/ 0 w 96"/>
                <a:gd name="T7" fmla="*/ 1 h 96"/>
                <a:gd name="T8" fmla="*/ 1 w 96"/>
                <a:gd name="T9" fmla="*/ 0 h 96"/>
                <a:gd name="T10" fmla="*/ 0 60000 65536"/>
                <a:gd name="T11" fmla="*/ 0 60000 65536"/>
                <a:gd name="T12" fmla="*/ 0 60000 65536"/>
                <a:gd name="T13" fmla="*/ 0 60000 65536"/>
                <a:gd name="T14" fmla="*/ 0 60000 65536"/>
                <a:gd name="T15" fmla="*/ 0 w 96"/>
                <a:gd name="T16" fmla="*/ 0 h 96"/>
                <a:gd name="T17" fmla="*/ 96 w 96"/>
                <a:gd name="T18" fmla="*/ 96 h 96"/>
              </a:gdLst>
              <a:ahLst/>
              <a:cxnLst>
                <a:cxn ang="T10">
                  <a:pos x="T0" y="T1"/>
                </a:cxn>
                <a:cxn ang="T11">
                  <a:pos x="T2" y="T3"/>
                </a:cxn>
                <a:cxn ang="T12">
                  <a:pos x="T4" y="T5"/>
                </a:cxn>
                <a:cxn ang="T13">
                  <a:pos x="T6" y="T7"/>
                </a:cxn>
                <a:cxn ang="T14">
                  <a:pos x="T8" y="T9"/>
                </a:cxn>
              </a:cxnLst>
              <a:rect l="T15" t="T16" r="T17" b="T18"/>
              <a:pathLst>
                <a:path w="96" h="96">
                  <a:moveTo>
                    <a:pt x="48" y="0"/>
                  </a:moveTo>
                  <a:lnTo>
                    <a:pt x="96" y="48"/>
                  </a:lnTo>
                  <a:lnTo>
                    <a:pt x="48" y="96"/>
                  </a:lnTo>
                  <a:lnTo>
                    <a:pt x="0" y="48"/>
                  </a:lnTo>
                  <a:lnTo>
                    <a:pt x="48" y="0"/>
                  </a:lnTo>
                  <a:close/>
                </a:path>
              </a:pathLst>
            </a:custGeom>
            <a:solidFill>
              <a:srgbClr val="C0C0C0"/>
            </a:solidFill>
            <a:ln w="12700">
              <a:solidFill>
                <a:srgbClr val="000000"/>
              </a:solidFill>
              <a:prstDash val="solid"/>
              <a:round/>
              <a:headEnd/>
              <a:tailEnd/>
            </a:ln>
          </p:spPr>
          <p:txBody>
            <a:bodyPr/>
            <a:lstStyle/>
            <a:p>
              <a:endParaRPr lang="en-AU" sz="1350"/>
            </a:p>
          </p:txBody>
        </p:sp>
        <p:sp>
          <p:nvSpPr>
            <p:cNvPr id="45710" name="Freeform 558">
              <a:extLst>
                <a:ext uri="{FF2B5EF4-FFF2-40B4-BE49-F238E27FC236}">
                  <a16:creationId xmlns:a16="http://schemas.microsoft.com/office/drawing/2014/main" id="{1E7233C8-A9F5-2B03-E30D-81C771434530}"/>
                </a:ext>
              </a:extLst>
            </p:cNvPr>
            <p:cNvSpPr>
              <a:spLocks/>
            </p:cNvSpPr>
            <p:nvPr/>
          </p:nvSpPr>
          <p:spPr bwMode="auto">
            <a:xfrm>
              <a:off x="3305" y="2741"/>
              <a:ext cx="48" cy="48"/>
            </a:xfrm>
            <a:custGeom>
              <a:avLst/>
              <a:gdLst>
                <a:gd name="T0" fmla="*/ 1 w 96"/>
                <a:gd name="T1" fmla="*/ 0 h 96"/>
                <a:gd name="T2" fmla="*/ 1 w 96"/>
                <a:gd name="T3" fmla="*/ 1 h 96"/>
                <a:gd name="T4" fmla="*/ 1 w 96"/>
                <a:gd name="T5" fmla="*/ 1 h 96"/>
                <a:gd name="T6" fmla="*/ 0 w 96"/>
                <a:gd name="T7" fmla="*/ 1 h 96"/>
                <a:gd name="T8" fmla="*/ 1 w 96"/>
                <a:gd name="T9" fmla="*/ 0 h 96"/>
                <a:gd name="T10" fmla="*/ 0 60000 65536"/>
                <a:gd name="T11" fmla="*/ 0 60000 65536"/>
                <a:gd name="T12" fmla="*/ 0 60000 65536"/>
                <a:gd name="T13" fmla="*/ 0 60000 65536"/>
                <a:gd name="T14" fmla="*/ 0 60000 65536"/>
                <a:gd name="T15" fmla="*/ 0 w 96"/>
                <a:gd name="T16" fmla="*/ 0 h 96"/>
                <a:gd name="T17" fmla="*/ 96 w 96"/>
                <a:gd name="T18" fmla="*/ 96 h 96"/>
              </a:gdLst>
              <a:ahLst/>
              <a:cxnLst>
                <a:cxn ang="T10">
                  <a:pos x="T0" y="T1"/>
                </a:cxn>
                <a:cxn ang="T11">
                  <a:pos x="T2" y="T3"/>
                </a:cxn>
                <a:cxn ang="T12">
                  <a:pos x="T4" y="T5"/>
                </a:cxn>
                <a:cxn ang="T13">
                  <a:pos x="T6" y="T7"/>
                </a:cxn>
                <a:cxn ang="T14">
                  <a:pos x="T8" y="T9"/>
                </a:cxn>
              </a:cxnLst>
              <a:rect l="T15" t="T16" r="T17" b="T18"/>
              <a:pathLst>
                <a:path w="96" h="96">
                  <a:moveTo>
                    <a:pt x="48" y="0"/>
                  </a:moveTo>
                  <a:lnTo>
                    <a:pt x="96" y="48"/>
                  </a:lnTo>
                  <a:lnTo>
                    <a:pt x="48" y="96"/>
                  </a:lnTo>
                  <a:lnTo>
                    <a:pt x="0" y="48"/>
                  </a:lnTo>
                  <a:lnTo>
                    <a:pt x="48" y="0"/>
                  </a:lnTo>
                  <a:close/>
                </a:path>
              </a:pathLst>
            </a:custGeom>
            <a:solidFill>
              <a:srgbClr val="C0C0C0"/>
            </a:solidFill>
            <a:ln w="12700">
              <a:solidFill>
                <a:srgbClr val="000000"/>
              </a:solidFill>
              <a:prstDash val="solid"/>
              <a:round/>
              <a:headEnd/>
              <a:tailEnd/>
            </a:ln>
          </p:spPr>
          <p:txBody>
            <a:bodyPr/>
            <a:lstStyle/>
            <a:p>
              <a:endParaRPr lang="en-AU" sz="1350"/>
            </a:p>
          </p:txBody>
        </p:sp>
        <p:sp>
          <p:nvSpPr>
            <p:cNvPr id="45711" name="Freeform 559">
              <a:extLst>
                <a:ext uri="{FF2B5EF4-FFF2-40B4-BE49-F238E27FC236}">
                  <a16:creationId xmlns:a16="http://schemas.microsoft.com/office/drawing/2014/main" id="{E819BC0E-E5A8-8B37-2692-03E852DF58A0}"/>
                </a:ext>
              </a:extLst>
            </p:cNvPr>
            <p:cNvSpPr>
              <a:spLocks/>
            </p:cNvSpPr>
            <p:nvPr/>
          </p:nvSpPr>
          <p:spPr bwMode="auto">
            <a:xfrm>
              <a:off x="3423" y="2741"/>
              <a:ext cx="48" cy="48"/>
            </a:xfrm>
            <a:custGeom>
              <a:avLst/>
              <a:gdLst>
                <a:gd name="T0" fmla="*/ 1 w 96"/>
                <a:gd name="T1" fmla="*/ 0 h 96"/>
                <a:gd name="T2" fmla="*/ 1 w 96"/>
                <a:gd name="T3" fmla="*/ 1 h 96"/>
                <a:gd name="T4" fmla="*/ 1 w 96"/>
                <a:gd name="T5" fmla="*/ 1 h 96"/>
                <a:gd name="T6" fmla="*/ 0 w 96"/>
                <a:gd name="T7" fmla="*/ 1 h 96"/>
                <a:gd name="T8" fmla="*/ 1 w 96"/>
                <a:gd name="T9" fmla="*/ 0 h 96"/>
                <a:gd name="T10" fmla="*/ 0 60000 65536"/>
                <a:gd name="T11" fmla="*/ 0 60000 65536"/>
                <a:gd name="T12" fmla="*/ 0 60000 65536"/>
                <a:gd name="T13" fmla="*/ 0 60000 65536"/>
                <a:gd name="T14" fmla="*/ 0 60000 65536"/>
                <a:gd name="T15" fmla="*/ 0 w 96"/>
                <a:gd name="T16" fmla="*/ 0 h 96"/>
                <a:gd name="T17" fmla="*/ 96 w 96"/>
                <a:gd name="T18" fmla="*/ 96 h 96"/>
              </a:gdLst>
              <a:ahLst/>
              <a:cxnLst>
                <a:cxn ang="T10">
                  <a:pos x="T0" y="T1"/>
                </a:cxn>
                <a:cxn ang="T11">
                  <a:pos x="T2" y="T3"/>
                </a:cxn>
                <a:cxn ang="T12">
                  <a:pos x="T4" y="T5"/>
                </a:cxn>
                <a:cxn ang="T13">
                  <a:pos x="T6" y="T7"/>
                </a:cxn>
                <a:cxn ang="T14">
                  <a:pos x="T8" y="T9"/>
                </a:cxn>
              </a:cxnLst>
              <a:rect l="T15" t="T16" r="T17" b="T18"/>
              <a:pathLst>
                <a:path w="96" h="96">
                  <a:moveTo>
                    <a:pt x="48" y="0"/>
                  </a:moveTo>
                  <a:lnTo>
                    <a:pt x="96" y="48"/>
                  </a:lnTo>
                  <a:lnTo>
                    <a:pt x="48" y="96"/>
                  </a:lnTo>
                  <a:lnTo>
                    <a:pt x="0" y="48"/>
                  </a:lnTo>
                  <a:lnTo>
                    <a:pt x="48" y="0"/>
                  </a:lnTo>
                  <a:close/>
                </a:path>
              </a:pathLst>
            </a:custGeom>
            <a:solidFill>
              <a:srgbClr val="C0C0C0"/>
            </a:solidFill>
            <a:ln w="12700">
              <a:solidFill>
                <a:srgbClr val="000000"/>
              </a:solidFill>
              <a:prstDash val="solid"/>
              <a:round/>
              <a:headEnd/>
              <a:tailEnd/>
            </a:ln>
          </p:spPr>
          <p:txBody>
            <a:bodyPr/>
            <a:lstStyle/>
            <a:p>
              <a:endParaRPr lang="en-AU" sz="1350"/>
            </a:p>
          </p:txBody>
        </p:sp>
        <p:sp>
          <p:nvSpPr>
            <p:cNvPr id="45712" name="Freeform 560">
              <a:extLst>
                <a:ext uri="{FF2B5EF4-FFF2-40B4-BE49-F238E27FC236}">
                  <a16:creationId xmlns:a16="http://schemas.microsoft.com/office/drawing/2014/main" id="{000A8D40-E5EE-E27C-9054-711876C5AB71}"/>
                </a:ext>
              </a:extLst>
            </p:cNvPr>
            <p:cNvSpPr>
              <a:spLocks/>
            </p:cNvSpPr>
            <p:nvPr/>
          </p:nvSpPr>
          <p:spPr bwMode="auto">
            <a:xfrm>
              <a:off x="4086" y="3579"/>
              <a:ext cx="48" cy="48"/>
            </a:xfrm>
            <a:custGeom>
              <a:avLst/>
              <a:gdLst>
                <a:gd name="T0" fmla="*/ 1 w 96"/>
                <a:gd name="T1" fmla="*/ 0 h 96"/>
                <a:gd name="T2" fmla="*/ 1 w 96"/>
                <a:gd name="T3" fmla="*/ 1 h 96"/>
                <a:gd name="T4" fmla="*/ 1 w 96"/>
                <a:gd name="T5" fmla="*/ 1 h 96"/>
                <a:gd name="T6" fmla="*/ 0 w 96"/>
                <a:gd name="T7" fmla="*/ 1 h 96"/>
                <a:gd name="T8" fmla="*/ 1 w 96"/>
                <a:gd name="T9" fmla="*/ 0 h 96"/>
                <a:gd name="T10" fmla="*/ 0 60000 65536"/>
                <a:gd name="T11" fmla="*/ 0 60000 65536"/>
                <a:gd name="T12" fmla="*/ 0 60000 65536"/>
                <a:gd name="T13" fmla="*/ 0 60000 65536"/>
                <a:gd name="T14" fmla="*/ 0 60000 65536"/>
                <a:gd name="T15" fmla="*/ 0 w 96"/>
                <a:gd name="T16" fmla="*/ 0 h 96"/>
                <a:gd name="T17" fmla="*/ 96 w 96"/>
                <a:gd name="T18" fmla="*/ 96 h 96"/>
              </a:gdLst>
              <a:ahLst/>
              <a:cxnLst>
                <a:cxn ang="T10">
                  <a:pos x="T0" y="T1"/>
                </a:cxn>
                <a:cxn ang="T11">
                  <a:pos x="T2" y="T3"/>
                </a:cxn>
                <a:cxn ang="T12">
                  <a:pos x="T4" y="T5"/>
                </a:cxn>
                <a:cxn ang="T13">
                  <a:pos x="T6" y="T7"/>
                </a:cxn>
                <a:cxn ang="T14">
                  <a:pos x="T8" y="T9"/>
                </a:cxn>
              </a:cxnLst>
              <a:rect l="T15" t="T16" r="T17" b="T18"/>
              <a:pathLst>
                <a:path w="96" h="96">
                  <a:moveTo>
                    <a:pt x="48" y="0"/>
                  </a:moveTo>
                  <a:lnTo>
                    <a:pt x="96" y="48"/>
                  </a:lnTo>
                  <a:lnTo>
                    <a:pt x="48" y="96"/>
                  </a:lnTo>
                  <a:lnTo>
                    <a:pt x="0" y="48"/>
                  </a:lnTo>
                  <a:lnTo>
                    <a:pt x="48" y="0"/>
                  </a:lnTo>
                  <a:close/>
                </a:path>
              </a:pathLst>
            </a:custGeom>
            <a:solidFill>
              <a:srgbClr val="C0C0C0"/>
            </a:solidFill>
            <a:ln w="12700">
              <a:solidFill>
                <a:srgbClr val="000000"/>
              </a:solidFill>
              <a:prstDash val="solid"/>
              <a:round/>
              <a:headEnd/>
              <a:tailEnd/>
            </a:ln>
          </p:spPr>
          <p:txBody>
            <a:bodyPr/>
            <a:lstStyle/>
            <a:p>
              <a:endParaRPr lang="en-AU" sz="1350"/>
            </a:p>
          </p:txBody>
        </p:sp>
        <p:sp>
          <p:nvSpPr>
            <p:cNvPr id="45713" name="Freeform 561">
              <a:extLst>
                <a:ext uri="{FF2B5EF4-FFF2-40B4-BE49-F238E27FC236}">
                  <a16:creationId xmlns:a16="http://schemas.microsoft.com/office/drawing/2014/main" id="{6AE55930-11CC-F232-3664-2B3B745B40E7}"/>
                </a:ext>
              </a:extLst>
            </p:cNvPr>
            <p:cNvSpPr>
              <a:spLocks/>
            </p:cNvSpPr>
            <p:nvPr/>
          </p:nvSpPr>
          <p:spPr bwMode="auto">
            <a:xfrm>
              <a:off x="3114" y="3371"/>
              <a:ext cx="48" cy="48"/>
            </a:xfrm>
            <a:custGeom>
              <a:avLst/>
              <a:gdLst>
                <a:gd name="T0" fmla="*/ 1 w 96"/>
                <a:gd name="T1" fmla="*/ 0 h 96"/>
                <a:gd name="T2" fmla="*/ 1 w 96"/>
                <a:gd name="T3" fmla="*/ 1 h 96"/>
                <a:gd name="T4" fmla="*/ 1 w 96"/>
                <a:gd name="T5" fmla="*/ 1 h 96"/>
                <a:gd name="T6" fmla="*/ 0 w 96"/>
                <a:gd name="T7" fmla="*/ 1 h 96"/>
                <a:gd name="T8" fmla="*/ 1 w 96"/>
                <a:gd name="T9" fmla="*/ 0 h 96"/>
                <a:gd name="T10" fmla="*/ 0 60000 65536"/>
                <a:gd name="T11" fmla="*/ 0 60000 65536"/>
                <a:gd name="T12" fmla="*/ 0 60000 65536"/>
                <a:gd name="T13" fmla="*/ 0 60000 65536"/>
                <a:gd name="T14" fmla="*/ 0 60000 65536"/>
                <a:gd name="T15" fmla="*/ 0 w 96"/>
                <a:gd name="T16" fmla="*/ 0 h 96"/>
                <a:gd name="T17" fmla="*/ 96 w 96"/>
                <a:gd name="T18" fmla="*/ 96 h 96"/>
              </a:gdLst>
              <a:ahLst/>
              <a:cxnLst>
                <a:cxn ang="T10">
                  <a:pos x="T0" y="T1"/>
                </a:cxn>
                <a:cxn ang="T11">
                  <a:pos x="T2" y="T3"/>
                </a:cxn>
                <a:cxn ang="T12">
                  <a:pos x="T4" y="T5"/>
                </a:cxn>
                <a:cxn ang="T13">
                  <a:pos x="T6" y="T7"/>
                </a:cxn>
                <a:cxn ang="T14">
                  <a:pos x="T8" y="T9"/>
                </a:cxn>
              </a:cxnLst>
              <a:rect l="T15" t="T16" r="T17" b="T18"/>
              <a:pathLst>
                <a:path w="96" h="96">
                  <a:moveTo>
                    <a:pt x="48" y="0"/>
                  </a:moveTo>
                  <a:lnTo>
                    <a:pt x="96" y="48"/>
                  </a:lnTo>
                  <a:lnTo>
                    <a:pt x="48" y="96"/>
                  </a:lnTo>
                  <a:lnTo>
                    <a:pt x="0" y="48"/>
                  </a:lnTo>
                  <a:lnTo>
                    <a:pt x="48" y="0"/>
                  </a:lnTo>
                  <a:close/>
                </a:path>
              </a:pathLst>
            </a:custGeom>
            <a:solidFill>
              <a:srgbClr val="C0C0C0"/>
            </a:solidFill>
            <a:ln w="12700">
              <a:solidFill>
                <a:srgbClr val="000000"/>
              </a:solidFill>
              <a:prstDash val="solid"/>
              <a:round/>
              <a:headEnd/>
              <a:tailEnd/>
            </a:ln>
          </p:spPr>
          <p:txBody>
            <a:bodyPr/>
            <a:lstStyle/>
            <a:p>
              <a:endParaRPr lang="en-AU" sz="1350"/>
            </a:p>
          </p:txBody>
        </p:sp>
        <p:sp>
          <p:nvSpPr>
            <p:cNvPr id="45714" name="Freeform 562">
              <a:extLst>
                <a:ext uri="{FF2B5EF4-FFF2-40B4-BE49-F238E27FC236}">
                  <a16:creationId xmlns:a16="http://schemas.microsoft.com/office/drawing/2014/main" id="{1C7A3B48-4A7D-16E6-E03C-D9E1E77BD25C}"/>
                </a:ext>
              </a:extLst>
            </p:cNvPr>
            <p:cNvSpPr>
              <a:spLocks/>
            </p:cNvSpPr>
            <p:nvPr/>
          </p:nvSpPr>
          <p:spPr bwMode="auto">
            <a:xfrm>
              <a:off x="2720" y="3215"/>
              <a:ext cx="48" cy="48"/>
            </a:xfrm>
            <a:custGeom>
              <a:avLst/>
              <a:gdLst>
                <a:gd name="T0" fmla="*/ 1 w 96"/>
                <a:gd name="T1" fmla="*/ 0 h 96"/>
                <a:gd name="T2" fmla="*/ 1 w 96"/>
                <a:gd name="T3" fmla="*/ 1 h 96"/>
                <a:gd name="T4" fmla="*/ 1 w 96"/>
                <a:gd name="T5" fmla="*/ 1 h 96"/>
                <a:gd name="T6" fmla="*/ 0 w 96"/>
                <a:gd name="T7" fmla="*/ 1 h 96"/>
                <a:gd name="T8" fmla="*/ 1 w 96"/>
                <a:gd name="T9" fmla="*/ 0 h 96"/>
                <a:gd name="T10" fmla="*/ 0 60000 65536"/>
                <a:gd name="T11" fmla="*/ 0 60000 65536"/>
                <a:gd name="T12" fmla="*/ 0 60000 65536"/>
                <a:gd name="T13" fmla="*/ 0 60000 65536"/>
                <a:gd name="T14" fmla="*/ 0 60000 65536"/>
                <a:gd name="T15" fmla="*/ 0 w 96"/>
                <a:gd name="T16" fmla="*/ 0 h 96"/>
                <a:gd name="T17" fmla="*/ 96 w 96"/>
                <a:gd name="T18" fmla="*/ 96 h 96"/>
              </a:gdLst>
              <a:ahLst/>
              <a:cxnLst>
                <a:cxn ang="T10">
                  <a:pos x="T0" y="T1"/>
                </a:cxn>
                <a:cxn ang="T11">
                  <a:pos x="T2" y="T3"/>
                </a:cxn>
                <a:cxn ang="T12">
                  <a:pos x="T4" y="T5"/>
                </a:cxn>
                <a:cxn ang="T13">
                  <a:pos x="T6" y="T7"/>
                </a:cxn>
                <a:cxn ang="T14">
                  <a:pos x="T8" y="T9"/>
                </a:cxn>
              </a:cxnLst>
              <a:rect l="T15" t="T16" r="T17" b="T18"/>
              <a:pathLst>
                <a:path w="96" h="96">
                  <a:moveTo>
                    <a:pt x="48" y="0"/>
                  </a:moveTo>
                  <a:lnTo>
                    <a:pt x="96" y="48"/>
                  </a:lnTo>
                  <a:lnTo>
                    <a:pt x="48" y="96"/>
                  </a:lnTo>
                  <a:lnTo>
                    <a:pt x="0" y="48"/>
                  </a:lnTo>
                  <a:lnTo>
                    <a:pt x="48" y="0"/>
                  </a:lnTo>
                  <a:close/>
                </a:path>
              </a:pathLst>
            </a:custGeom>
            <a:solidFill>
              <a:srgbClr val="C0C0C0"/>
            </a:solidFill>
            <a:ln w="12700">
              <a:solidFill>
                <a:srgbClr val="000000"/>
              </a:solidFill>
              <a:prstDash val="solid"/>
              <a:round/>
              <a:headEnd/>
              <a:tailEnd/>
            </a:ln>
          </p:spPr>
          <p:txBody>
            <a:bodyPr/>
            <a:lstStyle/>
            <a:p>
              <a:endParaRPr lang="en-AU" sz="1350"/>
            </a:p>
          </p:txBody>
        </p:sp>
        <p:sp>
          <p:nvSpPr>
            <p:cNvPr id="45715" name="Freeform 563">
              <a:extLst>
                <a:ext uri="{FF2B5EF4-FFF2-40B4-BE49-F238E27FC236}">
                  <a16:creationId xmlns:a16="http://schemas.microsoft.com/office/drawing/2014/main" id="{59AA39D1-6A1C-D3DB-7702-104F5B668299}"/>
                </a:ext>
              </a:extLst>
            </p:cNvPr>
            <p:cNvSpPr>
              <a:spLocks/>
            </p:cNvSpPr>
            <p:nvPr/>
          </p:nvSpPr>
          <p:spPr bwMode="auto">
            <a:xfrm>
              <a:off x="2625" y="3456"/>
              <a:ext cx="48" cy="48"/>
            </a:xfrm>
            <a:custGeom>
              <a:avLst/>
              <a:gdLst>
                <a:gd name="T0" fmla="*/ 1 w 96"/>
                <a:gd name="T1" fmla="*/ 0 h 96"/>
                <a:gd name="T2" fmla="*/ 1 w 96"/>
                <a:gd name="T3" fmla="*/ 1 h 96"/>
                <a:gd name="T4" fmla="*/ 1 w 96"/>
                <a:gd name="T5" fmla="*/ 1 h 96"/>
                <a:gd name="T6" fmla="*/ 0 w 96"/>
                <a:gd name="T7" fmla="*/ 1 h 96"/>
                <a:gd name="T8" fmla="*/ 1 w 96"/>
                <a:gd name="T9" fmla="*/ 0 h 96"/>
                <a:gd name="T10" fmla="*/ 0 60000 65536"/>
                <a:gd name="T11" fmla="*/ 0 60000 65536"/>
                <a:gd name="T12" fmla="*/ 0 60000 65536"/>
                <a:gd name="T13" fmla="*/ 0 60000 65536"/>
                <a:gd name="T14" fmla="*/ 0 60000 65536"/>
                <a:gd name="T15" fmla="*/ 0 w 96"/>
                <a:gd name="T16" fmla="*/ 0 h 96"/>
                <a:gd name="T17" fmla="*/ 96 w 96"/>
                <a:gd name="T18" fmla="*/ 96 h 96"/>
              </a:gdLst>
              <a:ahLst/>
              <a:cxnLst>
                <a:cxn ang="T10">
                  <a:pos x="T0" y="T1"/>
                </a:cxn>
                <a:cxn ang="T11">
                  <a:pos x="T2" y="T3"/>
                </a:cxn>
                <a:cxn ang="T12">
                  <a:pos x="T4" y="T5"/>
                </a:cxn>
                <a:cxn ang="T13">
                  <a:pos x="T6" y="T7"/>
                </a:cxn>
                <a:cxn ang="T14">
                  <a:pos x="T8" y="T9"/>
                </a:cxn>
              </a:cxnLst>
              <a:rect l="T15" t="T16" r="T17" b="T18"/>
              <a:pathLst>
                <a:path w="96" h="96">
                  <a:moveTo>
                    <a:pt x="48" y="0"/>
                  </a:moveTo>
                  <a:lnTo>
                    <a:pt x="96" y="48"/>
                  </a:lnTo>
                  <a:lnTo>
                    <a:pt x="48" y="96"/>
                  </a:lnTo>
                  <a:lnTo>
                    <a:pt x="0" y="48"/>
                  </a:lnTo>
                  <a:lnTo>
                    <a:pt x="48" y="0"/>
                  </a:lnTo>
                  <a:close/>
                </a:path>
              </a:pathLst>
            </a:custGeom>
            <a:solidFill>
              <a:srgbClr val="C0C0C0"/>
            </a:solidFill>
            <a:ln w="12700">
              <a:solidFill>
                <a:srgbClr val="000000"/>
              </a:solidFill>
              <a:prstDash val="solid"/>
              <a:round/>
              <a:headEnd/>
              <a:tailEnd/>
            </a:ln>
          </p:spPr>
          <p:txBody>
            <a:bodyPr/>
            <a:lstStyle/>
            <a:p>
              <a:endParaRPr lang="en-AU" sz="1350"/>
            </a:p>
          </p:txBody>
        </p:sp>
        <p:sp>
          <p:nvSpPr>
            <p:cNvPr id="45716" name="Freeform 564">
              <a:extLst>
                <a:ext uri="{FF2B5EF4-FFF2-40B4-BE49-F238E27FC236}">
                  <a16:creationId xmlns:a16="http://schemas.microsoft.com/office/drawing/2014/main" id="{E7999574-FCB3-77CF-A2BC-82D4B375C80C}"/>
                </a:ext>
              </a:extLst>
            </p:cNvPr>
            <p:cNvSpPr>
              <a:spLocks/>
            </p:cNvSpPr>
            <p:nvPr/>
          </p:nvSpPr>
          <p:spPr bwMode="auto">
            <a:xfrm>
              <a:off x="2828" y="3277"/>
              <a:ext cx="48" cy="48"/>
            </a:xfrm>
            <a:custGeom>
              <a:avLst/>
              <a:gdLst>
                <a:gd name="T0" fmla="*/ 1 w 96"/>
                <a:gd name="T1" fmla="*/ 0 h 96"/>
                <a:gd name="T2" fmla="*/ 1 w 96"/>
                <a:gd name="T3" fmla="*/ 1 h 96"/>
                <a:gd name="T4" fmla="*/ 1 w 96"/>
                <a:gd name="T5" fmla="*/ 1 h 96"/>
                <a:gd name="T6" fmla="*/ 0 w 96"/>
                <a:gd name="T7" fmla="*/ 1 h 96"/>
                <a:gd name="T8" fmla="*/ 1 w 96"/>
                <a:gd name="T9" fmla="*/ 0 h 96"/>
                <a:gd name="T10" fmla="*/ 0 60000 65536"/>
                <a:gd name="T11" fmla="*/ 0 60000 65536"/>
                <a:gd name="T12" fmla="*/ 0 60000 65536"/>
                <a:gd name="T13" fmla="*/ 0 60000 65536"/>
                <a:gd name="T14" fmla="*/ 0 60000 65536"/>
                <a:gd name="T15" fmla="*/ 0 w 96"/>
                <a:gd name="T16" fmla="*/ 0 h 96"/>
                <a:gd name="T17" fmla="*/ 96 w 96"/>
                <a:gd name="T18" fmla="*/ 96 h 96"/>
              </a:gdLst>
              <a:ahLst/>
              <a:cxnLst>
                <a:cxn ang="T10">
                  <a:pos x="T0" y="T1"/>
                </a:cxn>
                <a:cxn ang="T11">
                  <a:pos x="T2" y="T3"/>
                </a:cxn>
                <a:cxn ang="T12">
                  <a:pos x="T4" y="T5"/>
                </a:cxn>
                <a:cxn ang="T13">
                  <a:pos x="T6" y="T7"/>
                </a:cxn>
                <a:cxn ang="T14">
                  <a:pos x="T8" y="T9"/>
                </a:cxn>
              </a:cxnLst>
              <a:rect l="T15" t="T16" r="T17" b="T18"/>
              <a:pathLst>
                <a:path w="96" h="96">
                  <a:moveTo>
                    <a:pt x="48" y="0"/>
                  </a:moveTo>
                  <a:lnTo>
                    <a:pt x="96" y="48"/>
                  </a:lnTo>
                  <a:lnTo>
                    <a:pt x="48" y="96"/>
                  </a:lnTo>
                  <a:lnTo>
                    <a:pt x="0" y="48"/>
                  </a:lnTo>
                  <a:lnTo>
                    <a:pt x="48" y="0"/>
                  </a:lnTo>
                  <a:close/>
                </a:path>
              </a:pathLst>
            </a:custGeom>
            <a:solidFill>
              <a:srgbClr val="C0C0C0"/>
            </a:solidFill>
            <a:ln w="12700">
              <a:solidFill>
                <a:srgbClr val="000000"/>
              </a:solidFill>
              <a:prstDash val="solid"/>
              <a:round/>
              <a:headEnd/>
              <a:tailEnd/>
            </a:ln>
          </p:spPr>
          <p:txBody>
            <a:bodyPr/>
            <a:lstStyle/>
            <a:p>
              <a:endParaRPr lang="en-AU" sz="1350"/>
            </a:p>
          </p:txBody>
        </p:sp>
        <p:sp>
          <p:nvSpPr>
            <p:cNvPr id="45717" name="Freeform 565">
              <a:extLst>
                <a:ext uri="{FF2B5EF4-FFF2-40B4-BE49-F238E27FC236}">
                  <a16:creationId xmlns:a16="http://schemas.microsoft.com/office/drawing/2014/main" id="{66995A33-20CF-1D14-829E-913F659DA552}"/>
                </a:ext>
              </a:extLst>
            </p:cNvPr>
            <p:cNvSpPr>
              <a:spLocks/>
            </p:cNvSpPr>
            <p:nvPr/>
          </p:nvSpPr>
          <p:spPr bwMode="auto">
            <a:xfrm>
              <a:off x="3023" y="3456"/>
              <a:ext cx="48" cy="48"/>
            </a:xfrm>
            <a:custGeom>
              <a:avLst/>
              <a:gdLst>
                <a:gd name="T0" fmla="*/ 1 w 96"/>
                <a:gd name="T1" fmla="*/ 0 h 96"/>
                <a:gd name="T2" fmla="*/ 1 w 96"/>
                <a:gd name="T3" fmla="*/ 1 h 96"/>
                <a:gd name="T4" fmla="*/ 1 w 96"/>
                <a:gd name="T5" fmla="*/ 1 h 96"/>
                <a:gd name="T6" fmla="*/ 0 w 96"/>
                <a:gd name="T7" fmla="*/ 1 h 96"/>
                <a:gd name="T8" fmla="*/ 1 w 96"/>
                <a:gd name="T9" fmla="*/ 0 h 96"/>
                <a:gd name="T10" fmla="*/ 0 60000 65536"/>
                <a:gd name="T11" fmla="*/ 0 60000 65536"/>
                <a:gd name="T12" fmla="*/ 0 60000 65536"/>
                <a:gd name="T13" fmla="*/ 0 60000 65536"/>
                <a:gd name="T14" fmla="*/ 0 60000 65536"/>
                <a:gd name="T15" fmla="*/ 0 w 96"/>
                <a:gd name="T16" fmla="*/ 0 h 96"/>
                <a:gd name="T17" fmla="*/ 96 w 96"/>
                <a:gd name="T18" fmla="*/ 96 h 96"/>
              </a:gdLst>
              <a:ahLst/>
              <a:cxnLst>
                <a:cxn ang="T10">
                  <a:pos x="T0" y="T1"/>
                </a:cxn>
                <a:cxn ang="T11">
                  <a:pos x="T2" y="T3"/>
                </a:cxn>
                <a:cxn ang="T12">
                  <a:pos x="T4" y="T5"/>
                </a:cxn>
                <a:cxn ang="T13">
                  <a:pos x="T6" y="T7"/>
                </a:cxn>
                <a:cxn ang="T14">
                  <a:pos x="T8" y="T9"/>
                </a:cxn>
              </a:cxnLst>
              <a:rect l="T15" t="T16" r="T17" b="T18"/>
              <a:pathLst>
                <a:path w="96" h="96">
                  <a:moveTo>
                    <a:pt x="48" y="0"/>
                  </a:moveTo>
                  <a:lnTo>
                    <a:pt x="96" y="48"/>
                  </a:lnTo>
                  <a:lnTo>
                    <a:pt x="48" y="96"/>
                  </a:lnTo>
                  <a:lnTo>
                    <a:pt x="0" y="48"/>
                  </a:lnTo>
                  <a:lnTo>
                    <a:pt x="48" y="0"/>
                  </a:lnTo>
                  <a:close/>
                </a:path>
              </a:pathLst>
            </a:custGeom>
            <a:solidFill>
              <a:srgbClr val="C0C0C0"/>
            </a:solidFill>
            <a:ln w="12700">
              <a:solidFill>
                <a:srgbClr val="000000"/>
              </a:solidFill>
              <a:prstDash val="solid"/>
              <a:round/>
              <a:headEnd/>
              <a:tailEnd/>
            </a:ln>
          </p:spPr>
          <p:txBody>
            <a:bodyPr/>
            <a:lstStyle/>
            <a:p>
              <a:endParaRPr lang="en-AU" sz="1350"/>
            </a:p>
          </p:txBody>
        </p:sp>
        <p:sp>
          <p:nvSpPr>
            <p:cNvPr id="45718" name="Freeform 566">
              <a:extLst>
                <a:ext uri="{FF2B5EF4-FFF2-40B4-BE49-F238E27FC236}">
                  <a16:creationId xmlns:a16="http://schemas.microsoft.com/office/drawing/2014/main" id="{7D1B4148-DCBC-3093-6B74-DE210AD7BD43}"/>
                </a:ext>
              </a:extLst>
            </p:cNvPr>
            <p:cNvSpPr>
              <a:spLocks/>
            </p:cNvSpPr>
            <p:nvPr/>
          </p:nvSpPr>
          <p:spPr bwMode="auto">
            <a:xfrm>
              <a:off x="3294" y="3387"/>
              <a:ext cx="48" cy="48"/>
            </a:xfrm>
            <a:custGeom>
              <a:avLst/>
              <a:gdLst>
                <a:gd name="T0" fmla="*/ 1 w 96"/>
                <a:gd name="T1" fmla="*/ 0 h 96"/>
                <a:gd name="T2" fmla="*/ 1 w 96"/>
                <a:gd name="T3" fmla="*/ 1 h 96"/>
                <a:gd name="T4" fmla="*/ 1 w 96"/>
                <a:gd name="T5" fmla="*/ 1 h 96"/>
                <a:gd name="T6" fmla="*/ 0 w 96"/>
                <a:gd name="T7" fmla="*/ 1 h 96"/>
                <a:gd name="T8" fmla="*/ 1 w 96"/>
                <a:gd name="T9" fmla="*/ 0 h 96"/>
                <a:gd name="T10" fmla="*/ 0 60000 65536"/>
                <a:gd name="T11" fmla="*/ 0 60000 65536"/>
                <a:gd name="T12" fmla="*/ 0 60000 65536"/>
                <a:gd name="T13" fmla="*/ 0 60000 65536"/>
                <a:gd name="T14" fmla="*/ 0 60000 65536"/>
                <a:gd name="T15" fmla="*/ 0 w 96"/>
                <a:gd name="T16" fmla="*/ 0 h 96"/>
                <a:gd name="T17" fmla="*/ 96 w 96"/>
                <a:gd name="T18" fmla="*/ 96 h 96"/>
              </a:gdLst>
              <a:ahLst/>
              <a:cxnLst>
                <a:cxn ang="T10">
                  <a:pos x="T0" y="T1"/>
                </a:cxn>
                <a:cxn ang="T11">
                  <a:pos x="T2" y="T3"/>
                </a:cxn>
                <a:cxn ang="T12">
                  <a:pos x="T4" y="T5"/>
                </a:cxn>
                <a:cxn ang="T13">
                  <a:pos x="T6" y="T7"/>
                </a:cxn>
                <a:cxn ang="T14">
                  <a:pos x="T8" y="T9"/>
                </a:cxn>
              </a:cxnLst>
              <a:rect l="T15" t="T16" r="T17" b="T18"/>
              <a:pathLst>
                <a:path w="96" h="96">
                  <a:moveTo>
                    <a:pt x="48" y="0"/>
                  </a:moveTo>
                  <a:lnTo>
                    <a:pt x="96" y="48"/>
                  </a:lnTo>
                  <a:lnTo>
                    <a:pt x="48" y="96"/>
                  </a:lnTo>
                  <a:lnTo>
                    <a:pt x="0" y="48"/>
                  </a:lnTo>
                  <a:lnTo>
                    <a:pt x="48" y="0"/>
                  </a:lnTo>
                  <a:close/>
                </a:path>
              </a:pathLst>
            </a:custGeom>
            <a:solidFill>
              <a:srgbClr val="C0C0C0"/>
            </a:solidFill>
            <a:ln w="12700">
              <a:solidFill>
                <a:srgbClr val="000000"/>
              </a:solidFill>
              <a:prstDash val="solid"/>
              <a:round/>
              <a:headEnd/>
              <a:tailEnd/>
            </a:ln>
          </p:spPr>
          <p:txBody>
            <a:bodyPr/>
            <a:lstStyle/>
            <a:p>
              <a:endParaRPr lang="en-AU" sz="1350"/>
            </a:p>
          </p:txBody>
        </p:sp>
        <p:sp>
          <p:nvSpPr>
            <p:cNvPr id="45719" name="Freeform 567">
              <a:extLst>
                <a:ext uri="{FF2B5EF4-FFF2-40B4-BE49-F238E27FC236}">
                  <a16:creationId xmlns:a16="http://schemas.microsoft.com/office/drawing/2014/main" id="{414D7ECE-7D95-1A22-0940-1E7135278137}"/>
                </a:ext>
              </a:extLst>
            </p:cNvPr>
            <p:cNvSpPr>
              <a:spLocks/>
            </p:cNvSpPr>
            <p:nvPr/>
          </p:nvSpPr>
          <p:spPr bwMode="auto">
            <a:xfrm>
              <a:off x="3249" y="3387"/>
              <a:ext cx="48" cy="48"/>
            </a:xfrm>
            <a:custGeom>
              <a:avLst/>
              <a:gdLst>
                <a:gd name="T0" fmla="*/ 1 w 96"/>
                <a:gd name="T1" fmla="*/ 0 h 96"/>
                <a:gd name="T2" fmla="*/ 1 w 96"/>
                <a:gd name="T3" fmla="*/ 1 h 96"/>
                <a:gd name="T4" fmla="*/ 1 w 96"/>
                <a:gd name="T5" fmla="*/ 1 h 96"/>
                <a:gd name="T6" fmla="*/ 0 w 96"/>
                <a:gd name="T7" fmla="*/ 1 h 96"/>
                <a:gd name="T8" fmla="*/ 1 w 96"/>
                <a:gd name="T9" fmla="*/ 0 h 96"/>
                <a:gd name="T10" fmla="*/ 0 60000 65536"/>
                <a:gd name="T11" fmla="*/ 0 60000 65536"/>
                <a:gd name="T12" fmla="*/ 0 60000 65536"/>
                <a:gd name="T13" fmla="*/ 0 60000 65536"/>
                <a:gd name="T14" fmla="*/ 0 60000 65536"/>
                <a:gd name="T15" fmla="*/ 0 w 96"/>
                <a:gd name="T16" fmla="*/ 0 h 96"/>
                <a:gd name="T17" fmla="*/ 96 w 96"/>
                <a:gd name="T18" fmla="*/ 96 h 96"/>
              </a:gdLst>
              <a:ahLst/>
              <a:cxnLst>
                <a:cxn ang="T10">
                  <a:pos x="T0" y="T1"/>
                </a:cxn>
                <a:cxn ang="T11">
                  <a:pos x="T2" y="T3"/>
                </a:cxn>
                <a:cxn ang="T12">
                  <a:pos x="T4" y="T5"/>
                </a:cxn>
                <a:cxn ang="T13">
                  <a:pos x="T6" y="T7"/>
                </a:cxn>
                <a:cxn ang="T14">
                  <a:pos x="T8" y="T9"/>
                </a:cxn>
              </a:cxnLst>
              <a:rect l="T15" t="T16" r="T17" b="T18"/>
              <a:pathLst>
                <a:path w="96" h="96">
                  <a:moveTo>
                    <a:pt x="48" y="0"/>
                  </a:moveTo>
                  <a:lnTo>
                    <a:pt x="96" y="48"/>
                  </a:lnTo>
                  <a:lnTo>
                    <a:pt x="48" y="96"/>
                  </a:lnTo>
                  <a:lnTo>
                    <a:pt x="0" y="48"/>
                  </a:lnTo>
                  <a:lnTo>
                    <a:pt x="48" y="0"/>
                  </a:lnTo>
                  <a:close/>
                </a:path>
              </a:pathLst>
            </a:custGeom>
            <a:solidFill>
              <a:srgbClr val="C0C0C0"/>
            </a:solidFill>
            <a:ln w="12700">
              <a:solidFill>
                <a:srgbClr val="000000"/>
              </a:solidFill>
              <a:prstDash val="solid"/>
              <a:round/>
              <a:headEnd/>
              <a:tailEnd/>
            </a:ln>
          </p:spPr>
          <p:txBody>
            <a:bodyPr/>
            <a:lstStyle/>
            <a:p>
              <a:endParaRPr lang="en-AU" sz="1350"/>
            </a:p>
          </p:txBody>
        </p:sp>
        <p:sp>
          <p:nvSpPr>
            <p:cNvPr id="45720" name="Freeform 568">
              <a:extLst>
                <a:ext uri="{FF2B5EF4-FFF2-40B4-BE49-F238E27FC236}">
                  <a16:creationId xmlns:a16="http://schemas.microsoft.com/office/drawing/2014/main" id="{339A79B0-56D0-905F-0083-4242E327F040}"/>
                </a:ext>
              </a:extLst>
            </p:cNvPr>
            <p:cNvSpPr>
              <a:spLocks/>
            </p:cNvSpPr>
            <p:nvPr/>
          </p:nvSpPr>
          <p:spPr bwMode="auto">
            <a:xfrm>
              <a:off x="2822" y="3293"/>
              <a:ext cx="48" cy="48"/>
            </a:xfrm>
            <a:custGeom>
              <a:avLst/>
              <a:gdLst>
                <a:gd name="T0" fmla="*/ 1 w 96"/>
                <a:gd name="T1" fmla="*/ 0 h 96"/>
                <a:gd name="T2" fmla="*/ 1 w 96"/>
                <a:gd name="T3" fmla="*/ 1 h 96"/>
                <a:gd name="T4" fmla="*/ 1 w 96"/>
                <a:gd name="T5" fmla="*/ 1 h 96"/>
                <a:gd name="T6" fmla="*/ 0 w 96"/>
                <a:gd name="T7" fmla="*/ 1 h 96"/>
                <a:gd name="T8" fmla="*/ 1 w 96"/>
                <a:gd name="T9" fmla="*/ 0 h 96"/>
                <a:gd name="T10" fmla="*/ 0 60000 65536"/>
                <a:gd name="T11" fmla="*/ 0 60000 65536"/>
                <a:gd name="T12" fmla="*/ 0 60000 65536"/>
                <a:gd name="T13" fmla="*/ 0 60000 65536"/>
                <a:gd name="T14" fmla="*/ 0 60000 65536"/>
                <a:gd name="T15" fmla="*/ 0 w 96"/>
                <a:gd name="T16" fmla="*/ 0 h 96"/>
                <a:gd name="T17" fmla="*/ 96 w 96"/>
                <a:gd name="T18" fmla="*/ 96 h 96"/>
              </a:gdLst>
              <a:ahLst/>
              <a:cxnLst>
                <a:cxn ang="T10">
                  <a:pos x="T0" y="T1"/>
                </a:cxn>
                <a:cxn ang="T11">
                  <a:pos x="T2" y="T3"/>
                </a:cxn>
                <a:cxn ang="T12">
                  <a:pos x="T4" y="T5"/>
                </a:cxn>
                <a:cxn ang="T13">
                  <a:pos x="T6" y="T7"/>
                </a:cxn>
                <a:cxn ang="T14">
                  <a:pos x="T8" y="T9"/>
                </a:cxn>
              </a:cxnLst>
              <a:rect l="T15" t="T16" r="T17" b="T18"/>
              <a:pathLst>
                <a:path w="96" h="96">
                  <a:moveTo>
                    <a:pt x="48" y="0"/>
                  </a:moveTo>
                  <a:lnTo>
                    <a:pt x="96" y="48"/>
                  </a:lnTo>
                  <a:lnTo>
                    <a:pt x="48" y="96"/>
                  </a:lnTo>
                  <a:lnTo>
                    <a:pt x="0" y="48"/>
                  </a:lnTo>
                  <a:lnTo>
                    <a:pt x="48" y="0"/>
                  </a:lnTo>
                  <a:close/>
                </a:path>
              </a:pathLst>
            </a:custGeom>
            <a:solidFill>
              <a:srgbClr val="C0C0C0"/>
            </a:solidFill>
            <a:ln w="12700">
              <a:solidFill>
                <a:srgbClr val="000000"/>
              </a:solidFill>
              <a:prstDash val="solid"/>
              <a:round/>
              <a:headEnd/>
              <a:tailEnd/>
            </a:ln>
          </p:spPr>
          <p:txBody>
            <a:bodyPr/>
            <a:lstStyle/>
            <a:p>
              <a:endParaRPr lang="en-AU" sz="1350"/>
            </a:p>
          </p:txBody>
        </p:sp>
        <p:sp>
          <p:nvSpPr>
            <p:cNvPr id="45721" name="Freeform 569">
              <a:extLst>
                <a:ext uri="{FF2B5EF4-FFF2-40B4-BE49-F238E27FC236}">
                  <a16:creationId xmlns:a16="http://schemas.microsoft.com/office/drawing/2014/main" id="{1D2A35A4-5A81-C90F-CE04-58F4F2C49AF7}"/>
                </a:ext>
              </a:extLst>
            </p:cNvPr>
            <p:cNvSpPr>
              <a:spLocks/>
            </p:cNvSpPr>
            <p:nvPr/>
          </p:nvSpPr>
          <p:spPr bwMode="auto">
            <a:xfrm>
              <a:off x="3074" y="3313"/>
              <a:ext cx="48" cy="48"/>
            </a:xfrm>
            <a:custGeom>
              <a:avLst/>
              <a:gdLst>
                <a:gd name="T0" fmla="*/ 1 w 96"/>
                <a:gd name="T1" fmla="*/ 0 h 96"/>
                <a:gd name="T2" fmla="*/ 1 w 96"/>
                <a:gd name="T3" fmla="*/ 1 h 96"/>
                <a:gd name="T4" fmla="*/ 1 w 96"/>
                <a:gd name="T5" fmla="*/ 1 h 96"/>
                <a:gd name="T6" fmla="*/ 0 w 96"/>
                <a:gd name="T7" fmla="*/ 1 h 96"/>
                <a:gd name="T8" fmla="*/ 1 w 96"/>
                <a:gd name="T9" fmla="*/ 0 h 96"/>
                <a:gd name="T10" fmla="*/ 0 60000 65536"/>
                <a:gd name="T11" fmla="*/ 0 60000 65536"/>
                <a:gd name="T12" fmla="*/ 0 60000 65536"/>
                <a:gd name="T13" fmla="*/ 0 60000 65536"/>
                <a:gd name="T14" fmla="*/ 0 60000 65536"/>
                <a:gd name="T15" fmla="*/ 0 w 96"/>
                <a:gd name="T16" fmla="*/ 0 h 96"/>
                <a:gd name="T17" fmla="*/ 96 w 96"/>
                <a:gd name="T18" fmla="*/ 96 h 96"/>
              </a:gdLst>
              <a:ahLst/>
              <a:cxnLst>
                <a:cxn ang="T10">
                  <a:pos x="T0" y="T1"/>
                </a:cxn>
                <a:cxn ang="T11">
                  <a:pos x="T2" y="T3"/>
                </a:cxn>
                <a:cxn ang="T12">
                  <a:pos x="T4" y="T5"/>
                </a:cxn>
                <a:cxn ang="T13">
                  <a:pos x="T6" y="T7"/>
                </a:cxn>
                <a:cxn ang="T14">
                  <a:pos x="T8" y="T9"/>
                </a:cxn>
              </a:cxnLst>
              <a:rect l="T15" t="T16" r="T17" b="T18"/>
              <a:pathLst>
                <a:path w="96" h="96">
                  <a:moveTo>
                    <a:pt x="48" y="0"/>
                  </a:moveTo>
                  <a:lnTo>
                    <a:pt x="96" y="48"/>
                  </a:lnTo>
                  <a:lnTo>
                    <a:pt x="48" y="96"/>
                  </a:lnTo>
                  <a:lnTo>
                    <a:pt x="0" y="48"/>
                  </a:lnTo>
                  <a:lnTo>
                    <a:pt x="48" y="0"/>
                  </a:lnTo>
                  <a:close/>
                </a:path>
              </a:pathLst>
            </a:custGeom>
            <a:solidFill>
              <a:srgbClr val="C0C0C0"/>
            </a:solidFill>
            <a:ln w="12700">
              <a:solidFill>
                <a:srgbClr val="000000"/>
              </a:solidFill>
              <a:prstDash val="solid"/>
              <a:round/>
              <a:headEnd/>
              <a:tailEnd/>
            </a:ln>
          </p:spPr>
          <p:txBody>
            <a:bodyPr/>
            <a:lstStyle/>
            <a:p>
              <a:endParaRPr lang="en-AU" sz="1350"/>
            </a:p>
          </p:txBody>
        </p:sp>
        <p:sp>
          <p:nvSpPr>
            <p:cNvPr id="45722" name="Freeform 570">
              <a:extLst>
                <a:ext uri="{FF2B5EF4-FFF2-40B4-BE49-F238E27FC236}">
                  <a16:creationId xmlns:a16="http://schemas.microsoft.com/office/drawing/2014/main" id="{A71615DD-749B-4B14-DF1C-C23749C24F6D}"/>
                </a:ext>
              </a:extLst>
            </p:cNvPr>
            <p:cNvSpPr>
              <a:spLocks/>
            </p:cNvSpPr>
            <p:nvPr/>
          </p:nvSpPr>
          <p:spPr bwMode="auto">
            <a:xfrm>
              <a:off x="3328" y="3309"/>
              <a:ext cx="48" cy="48"/>
            </a:xfrm>
            <a:custGeom>
              <a:avLst/>
              <a:gdLst>
                <a:gd name="T0" fmla="*/ 1 w 96"/>
                <a:gd name="T1" fmla="*/ 0 h 96"/>
                <a:gd name="T2" fmla="*/ 1 w 96"/>
                <a:gd name="T3" fmla="*/ 1 h 96"/>
                <a:gd name="T4" fmla="*/ 1 w 96"/>
                <a:gd name="T5" fmla="*/ 1 h 96"/>
                <a:gd name="T6" fmla="*/ 0 w 96"/>
                <a:gd name="T7" fmla="*/ 1 h 96"/>
                <a:gd name="T8" fmla="*/ 1 w 96"/>
                <a:gd name="T9" fmla="*/ 0 h 96"/>
                <a:gd name="T10" fmla="*/ 0 60000 65536"/>
                <a:gd name="T11" fmla="*/ 0 60000 65536"/>
                <a:gd name="T12" fmla="*/ 0 60000 65536"/>
                <a:gd name="T13" fmla="*/ 0 60000 65536"/>
                <a:gd name="T14" fmla="*/ 0 60000 65536"/>
                <a:gd name="T15" fmla="*/ 0 w 96"/>
                <a:gd name="T16" fmla="*/ 0 h 96"/>
                <a:gd name="T17" fmla="*/ 96 w 96"/>
                <a:gd name="T18" fmla="*/ 96 h 96"/>
              </a:gdLst>
              <a:ahLst/>
              <a:cxnLst>
                <a:cxn ang="T10">
                  <a:pos x="T0" y="T1"/>
                </a:cxn>
                <a:cxn ang="T11">
                  <a:pos x="T2" y="T3"/>
                </a:cxn>
                <a:cxn ang="T12">
                  <a:pos x="T4" y="T5"/>
                </a:cxn>
                <a:cxn ang="T13">
                  <a:pos x="T6" y="T7"/>
                </a:cxn>
                <a:cxn ang="T14">
                  <a:pos x="T8" y="T9"/>
                </a:cxn>
              </a:cxnLst>
              <a:rect l="T15" t="T16" r="T17" b="T18"/>
              <a:pathLst>
                <a:path w="96" h="96">
                  <a:moveTo>
                    <a:pt x="48" y="0"/>
                  </a:moveTo>
                  <a:lnTo>
                    <a:pt x="96" y="48"/>
                  </a:lnTo>
                  <a:lnTo>
                    <a:pt x="48" y="96"/>
                  </a:lnTo>
                  <a:lnTo>
                    <a:pt x="0" y="48"/>
                  </a:lnTo>
                  <a:lnTo>
                    <a:pt x="48" y="0"/>
                  </a:lnTo>
                  <a:close/>
                </a:path>
              </a:pathLst>
            </a:custGeom>
            <a:solidFill>
              <a:srgbClr val="C0C0C0"/>
            </a:solidFill>
            <a:ln w="12700">
              <a:solidFill>
                <a:srgbClr val="000000"/>
              </a:solidFill>
              <a:prstDash val="solid"/>
              <a:round/>
              <a:headEnd/>
              <a:tailEnd/>
            </a:ln>
          </p:spPr>
          <p:txBody>
            <a:bodyPr/>
            <a:lstStyle/>
            <a:p>
              <a:endParaRPr lang="en-AU" sz="1350"/>
            </a:p>
          </p:txBody>
        </p:sp>
        <p:sp>
          <p:nvSpPr>
            <p:cNvPr id="45723" name="Freeform 571">
              <a:extLst>
                <a:ext uri="{FF2B5EF4-FFF2-40B4-BE49-F238E27FC236}">
                  <a16:creationId xmlns:a16="http://schemas.microsoft.com/office/drawing/2014/main" id="{087B697F-F53D-E7C4-5D60-C6CA833780EA}"/>
                </a:ext>
              </a:extLst>
            </p:cNvPr>
            <p:cNvSpPr>
              <a:spLocks/>
            </p:cNvSpPr>
            <p:nvPr/>
          </p:nvSpPr>
          <p:spPr bwMode="auto">
            <a:xfrm>
              <a:off x="3603" y="3190"/>
              <a:ext cx="48" cy="48"/>
            </a:xfrm>
            <a:custGeom>
              <a:avLst/>
              <a:gdLst>
                <a:gd name="T0" fmla="*/ 1 w 96"/>
                <a:gd name="T1" fmla="*/ 0 h 96"/>
                <a:gd name="T2" fmla="*/ 1 w 96"/>
                <a:gd name="T3" fmla="*/ 1 h 96"/>
                <a:gd name="T4" fmla="*/ 1 w 96"/>
                <a:gd name="T5" fmla="*/ 1 h 96"/>
                <a:gd name="T6" fmla="*/ 0 w 96"/>
                <a:gd name="T7" fmla="*/ 1 h 96"/>
                <a:gd name="T8" fmla="*/ 1 w 96"/>
                <a:gd name="T9" fmla="*/ 0 h 96"/>
                <a:gd name="T10" fmla="*/ 0 60000 65536"/>
                <a:gd name="T11" fmla="*/ 0 60000 65536"/>
                <a:gd name="T12" fmla="*/ 0 60000 65536"/>
                <a:gd name="T13" fmla="*/ 0 60000 65536"/>
                <a:gd name="T14" fmla="*/ 0 60000 65536"/>
                <a:gd name="T15" fmla="*/ 0 w 96"/>
                <a:gd name="T16" fmla="*/ 0 h 96"/>
                <a:gd name="T17" fmla="*/ 96 w 96"/>
                <a:gd name="T18" fmla="*/ 96 h 96"/>
              </a:gdLst>
              <a:ahLst/>
              <a:cxnLst>
                <a:cxn ang="T10">
                  <a:pos x="T0" y="T1"/>
                </a:cxn>
                <a:cxn ang="T11">
                  <a:pos x="T2" y="T3"/>
                </a:cxn>
                <a:cxn ang="T12">
                  <a:pos x="T4" y="T5"/>
                </a:cxn>
                <a:cxn ang="T13">
                  <a:pos x="T6" y="T7"/>
                </a:cxn>
                <a:cxn ang="T14">
                  <a:pos x="T8" y="T9"/>
                </a:cxn>
              </a:cxnLst>
              <a:rect l="T15" t="T16" r="T17" b="T18"/>
              <a:pathLst>
                <a:path w="96" h="96">
                  <a:moveTo>
                    <a:pt x="48" y="0"/>
                  </a:moveTo>
                  <a:lnTo>
                    <a:pt x="96" y="48"/>
                  </a:lnTo>
                  <a:lnTo>
                    <a:pt x="48" y="96"/>
                  </a:lnTo>
                  <a:lnTo>
                    <a:pt x="0" y="48"/>
                  </a:lnTo>
                  <a:lnTo>
                    <a:pt x="48" y="0"/>
                  </a:lnTo>
                  <a:close/>
                </a:path>
              </a:pathLst>
            </a:custGeom>
            <a:solidFill>
              <a:srgbClr val="C0C0C0"/>
            </a:solidFill>
            <a:ln w="12700">
              <a:solidFill>
                <a:srgbClr val="000000"/>
              </a:solidFill>
              <a:prstDash val="solid"/>
              <a:round/>
              <a:headEnd/>
              <a:tailEnd/>
            </a:ln>
          </p:spPr>
          <p:txBody>
            <a:bodyPr/>
            <a:lstStyle/>
            <a:p>
              <a:endParaRPr lang="en-AU" sz="1350"/>
            </a:p>
          </p:txBody>
        </p:sp>
        <p:sp>
          <p:nvSpPr>
            <p:cNvPr id="45724" name="Freeform 572">
              <a:extLst>
                <a:ext uri="{FF2B5EF4-FFF2-40B4-BE49-F238E27FC236}">
                  <a16:creationId xmlns:a16="http://schemas.microsoft.com/office/drawing/2014/main" id="{8CFAFF84-604F-F6A6-2AE4-99E9D2AD062B}"/>
                </a:ext>
              </a:extLst>
            </p:cNvPr>
            <p:cNvSpPr>
              <a:spLocks/>
            </p:cNvSpPr>
            <p:nvPr/>
          </p:nvSpPr>
          <p:spPr bwMode="auto">
            <a:xfrm>
              <a:off x="3131" y="2700"/>
              <a:ext cx="48" cy="48"/>
            </a:xfrm>
            <a:custGeom>
              <a:avLst/>
              <a:gdLst>
                <a:gd name="T0" fmla="*/ 1 w 96"/>
                <a:gd name="T1" fmla="*/ 0 h 96"/>
                <a:gd name="T2" fmla="*/ 1 w 96"/>
                <a:gd name="T3" fmla="*/ 1 h 96"/>
                <a:gd name="T4" fmla="*/ 1 w 96"/>
                <a:gd name="T5" fmla="*/ 1 h 96"/>
                <a:gd name="T6" fmla="*/ 0 w 96"/>
                <a:gd name="T7" fmla="*/ 1 h 96"/>
                <a:gd name="T8" fmla="*/ 1 w 96"/>
                <a:gd name="T9" fmla="*/ 0 h 96"/>
                <a:gd name="T10" fmla="*/ 0 60000 65536"/>
                <a:gd name="T11" fmla="*/ 0 60000 65536"/>
                <a:gd name="T12" fmla="*/ 0 60000 65536"/>
                <a:gd name="T13" fmla="*/ 0 60000 65536"/>
                <a:gd name="T14" fmla="*/ 0 60000 65536"/>
                <a:gd name="T15" fmla="*/ 0 w 96"/>
                <a:gd name="T16" fmla="*/ 0 h 96"/>
                <a:gd name="T17" fmla="*/ 96 w 96"/>
                <a:gd name="T18" fmla="*/ 96 h 96"/>
              </a:gdLst>
              <a:ahLst/>
              <a:cxnLst>
                <a:cxn ang="T10">
                  <a:pos x="T0" y="T1"/>
                </a:cxn>
                <a:cxn ang="T11">
                  <a:pos x="T2" y="T3"/>
                </a:cxn>
                <a:cxn ang="T12">
                  <a:pos x="T4" y="T5"/>
                </a:cxn>
                <a:cxn ang="T13">
                  <a:pos x="T6" y="T7"/>
                </a:cxn>
                <a:cxn ang="T14">
                  <a:pos x="T8" y="T9"/>
                </a:cxn>
              </a:cxnLst>
              <a:rect l="T15" t="T16" r="T17" b="T18"/>
              <a:pathLst>
                <a:path w="96" h="96">
                  <a:moveTo>
                    <a:pt x="48" y="0"/>
                  </a:moveTo>
                  <a:lnTo>
                    <a:pt x="96" y="48"/>
                  </a:lnTo>
                  <a:lnTo>
                    <a:pt x="48" y="96"/>
                  </a:lnTo>
                  <a:lnTo>
                    <a:pt x="0" y="48"/>
                  </a:lnTo>
                  <a:lnTo>
                    <a:pt x="48" y="0"/>
                  </a:lnTo>
                  <a:close/>
                </a:path>
              </a:pathLst>
            </a:custGeom>
            <a:solidFill>
              <a:srgbClr val="C0C0C0"/>
            </a:solidFill>
            <a:ln w="12700">
              <a:solidFill>
                <a:srgbClr val="000000"/>
              </a:solidFill>
              <a:prstDash val="solid"/>
              <a:round/>
              <a:headEnd/>
              <a:tailEnd/>
            </a:ln>
          </p:spPr>
          <p:txBody>
            <a:bodyPr/>
            <a:lstStyle/>
            <a:p>
              <a:endParaRPr lang="en-AU" sz="1350"/>
            </a:p>
          </p:txBody>
        </p:sp>
        <p:sp>
          <p:nvSpPr>
            <p:cNvPr id="45725" name="Freeform 573">
              <a:extLst>
                <a:ext uri="{FF2B5EF4-FFF2-40B4-BE49-F238E27FC236}">
                  <a16:creationId xmlns:a16="http://schemas.microsoft.com/office/drawing/2014/main" id="{0EE99949-15ED-8E51-95D9-982F0D46CD32}"/>
                </a:ext>
              </a:extLst>
            </p:cNvPr>
            <p:cNvSpPr>
              <a:spLocks/>
            </p:cNvSpPr>
            <p:nvPr/>
          </p:nvSpPr>
          <p:spPr bwMode="auto">
            <a:xfrm>
              <a:off x="3451" y="2528"/>
              <a:ext cx="48" cy="48"/>
            </a:xfrm>
            <a:custGeom>
              <a:avLst/>
              <a:gdLst>
                <a:gd name="T0" fmla="*/ 1 w 96"/>
                <a:gd name="T1" fmla="*/ 0 h 96"/>
                <a:gd name="T2" fmla="*/ 1 w 96"/>
                <a:gd name="T3" fmla="*/ 1 h 96"/>
                <a:gd name="T4" fmla="*/ 1 w 96"/>
                <a:gd name="T5" fmla="*/ 1 h 96"/>
                <a:gd name="T6" fmla="*/ 0 w 96"/>
                <a:gd name="T7" fmla="*/ 1 h 96"/>
                <a:gd name="T8" fmla="*/ 1 w 96"/>
                <a:gd name="T9" fmla="*/ 0 h 96"/>
                <a:gd name="T10" fmla="*/ 0 60000 65536"/>
                <a:gd name="T11" fmla="*/ 0 60000 65536"/>
                <a:gd name="T12" fmla="*/ 0 60000 65536"/>
                <a:gd name="T13" fmla="*/ 0 60000 65536"/>
                <a:gd name="T14" fmla="*/ 0 60000 65536"/>
                <a:gd name="T15" fmla="*/ 0 w 96"/>
                <a:gd name="T16" fmla="*/ 0 h 96"/>
                <a:gd name="T17" fmla="*/ 96 w 96"/>
                <a:gd name="T18" fmla="*/ 96 h 96"/>
              </a:gdLst>
              <a:ahLst/>
              <a:cxnLst>
                <a:cxn ang="T10">
                  <a:pos x="T0" y="T1"/>
                </a:cxn>
                <a:cxn ang="T11">
                  <a:pos x="T2" y="T3"/>
                </a:cxn>
                <a:cxn ang="T12">
                  <a:pos x="T4" y="T5"/>
                </a:cxn>
                <a:cxn ang="T13">
                  <a:pos x="T6" y="T7"/>
                </a:cxn>
                <a:cxn ang="T14">
                  <a:pos x="T8" y="T9"/>
                </a:cxn>
              </a:cxnLst>
              <a:rect l="T15" t="T16" r="T17" b="T18"/>
              <a:pathLst>
                <a:path w="96" h="96">
                  <a:moveTo>
                    <a:pt x="48" y="0"/>
                  </a:moveTo>
                  <a:lnTo>
                    <a:pt x="96" y="48"/>
                  </a:lnTo>
                  <a:lnTo>
                    <a:pt x="48" y="96"/>
                  </a:lnTo>
                  <a:lnTo>
                    <a:pt x="0" y="48"/>
                  </a:lnTo>
                  <a:lnTo>
                    <a:pt x="48" y="0"/>
                  </a:lnTo>
                  <a:close/>
                </a:path>
              </a:pathLst>
            </a:custGeom>
            <a:solidFill>
              <a:srgbClr val="C0C0C0"/>
            </a:solidFill>
            <a:ln w="12700">
              <a:solidFill>
                <a:srgbClr val="000000"/>
              </a:solidFill>
              <a:prstDash val="solid"/>
              <a:round/>
              <a:headEnd/>
              <a:tailEnd/>
            </a:ln>
          </p:spPr>
          <p:txBody>
            <a:bodyPr/>
            <a:lstStyle/>
            <a:p>
              <a:endParaRPr lang="en-AU" sz="1350"/>
            </a:p>
          </p:txBody>
        </p:sp>
        <p:sp>
          <p:nvSpPr>
            <p:cNvPr id="45726" name="Freeform 574">
              <a:extLst>
                <a:ext uri="{FF2B5EF4-FFF2-40B4-BE49-F238E27FC236}">
                  <a16:creationId xmlns:a16="http://schemas.microsoft.com/office/drawing/2014/main" id="{285BD219-8DAA-6BFD-7FAC-D0ADB98856A5}"/>
                </a:ext>
              </a:extLst>
            </p:cNvPr>
            <p:cNvSpPr>
              <a:spLocks/>
            </p:cNvSpPr>
            <p:nvPr/>
          </p:nvSpPr>
          <p:spPr bwMode="auto">
            <a:xfrm>
              <a:off x="3692" y="3027"/>
              <a:ext cx="48" cy="48"/>
            </a:xfrm>
            <a:custGeom>
              <a:avLst/>
              <a:gdLst>
                <a:gd name="T0" fmla="*/ 1 w 96"/>
                <a:gd name="T1" fmla="*/ 0 h 96"/>
                <a:gd name="T2" fmla="*/ 1 w 96"/>
                <a:gd name="T3" fmla="*/ 1 h 96"/>
                <a:gd name="T4" fmla="*/ 1 w 96"/>
                <a:gd name="T5" fmla="*/ 1 h 96"/>
                <a:gd name="T6" fmla="*/ 0 w 96"/>
                <a:gd name="T7" fmla="*/ 1 h 96"/>
                <a:gd name="T8" fmla="*/ 1 w 96"/>
                <a:gd name="T9" fmla="*/ 0 h 96"/>
                <a:gd name="T10" fmla="*/ 0 60000 65536"/>
                <a:gd name="T11" fmla="*/ 0 60000 65536"/>
                <a:gd name="T12" fmla="*/ 0 60000 65536"/>
                <a:gd name="T13" fmla="*/ 0 60000 65536"/>
                <a:gd name="T14" fmla="*/ 0 60000 65536"/>
                <a:gd name="T15" fmla="*/ 0 w 96"/>
                <a:gd name="T16" fmla="*/ 0 h 96"/>
                <a:gd name="T17" fmla="*/ 96 w 96"/>
                <a:gd name="T18" fmla="*/ 96 h 96"/>
              </a:gdLst>
              <a:ahLst/>
              <a:cxnLst>
                <a:cxn ang="T10">
                  <a:pos x="T0" y="T1"/>
                </a:cxn>
                <a:cxn ang="T11">
                  <a:pos x="T2" y="T3"/>
                </a:cxn>
                <a:cxn ang="T12">
                  <a:pos x="T4" y="T5"/>
                </a:cxn>
                <a:cxn ang="T13">
                  <a:pos x="T6" y="T7"/>
                </a:cxn>
                <a:cxn ang="T14">
                  <a:pos x="T8" y="T9"/>
                </a:cxn>
              </a:cxnLst>
              <a:rect l="T15" t="T16" r="T17" b="T18"/>
              <a:pathLst>
                <a:path w="96" h="96">
                  <a:moveTo>
                    <a:pt x="48" y="0"/>
                  </a:moveTo>
                  <a:lnTo>
                    <a:pt x="96" y="48"/>
                  </a:lnTo>
                  <a:lnTo>
                    <a:pt x="48" y="96"/>
                  </a:lnTo>
                  <a:lnTo>
                    <a:pt x="0" y="48"/>
                  </a:lnTo>
                  <a:lnTo>
                    <a:pt x="48" y="0"/>
                  </a:lnTo>
                  <a:close/>
                </a:path>
              </a:pathLst>
            </a:custGeom>
            <a:solidFill>
              <a:srgbClr val="C0C0C0"/>
            </a:solidFill>
            <a:ln w="12700">
              <a:solidFill>
                <a:srgbClr val="000000"/>
              </a:solidFill>
              <a:prstDash val="solid"/>
              <a:round/>
              <a:headEnd/>
              <a:tailEnd/>
            </a:ln>
          </p:spPr>
          <p:txBody>
            <a:bodyPr/>
            <a:lstStyle/>
            <a:p>
              <a:endParaRPr lang="en-AU" sz="1350"/>
            </a:p>
          </p:txBody>
        </p:sp>
        <p:sp>
          <p:nvSpPr>
            <p:cNvPr id="45727" name="Freeform 575">
              <a:extLst>
                <a:ext uri="{FF2B5EF4-FFF2-40B4-BE49-F238E27FC236}">
                  <a16:creationId xmlns:a16="http://schemas.microsoft.com/office/drawing/2014/main" id="{AC30A07B-BDA4-73D2-E63F-145714B8D4CB}"/>
                </a:ext>
              </a:extLst>
            </p:cNvPr>
            <p:cNvSpPr>
              <a:spLocks/>
            </p:cNvSpPr>
            <p:nvPr/>
          </p:nvSpPr>
          <p:spPr bwMode="auto">
            <a:xfrm>
              <a:off x="2153" y="3297"/>
              <a:ext cx="48" cy="48"/>
            </a:xfrm>
            <a:custGeom>
              <a:avLst/>
              <a:gdLst>
                <a:gd name="T0" fmla="*/ 1 w 96"/>
                <a:gd name="T1" fmla="*/ 0 h 96"/>
                <a:gd name="T2" fmla="*/ 1 w 96"/>
                <a:gd name="T3" fmla="*/ 1 h 96"/>
                <a:gd name="T4" fmla="*/ 1 w 96"/>
                <a:gd name="T5" fmla="*/ 1 h 96"/>
                <a:gd name="T6" fmla="*/ 0 w 96"/>
                <a:gd name="T7" fmla="*/ 1 h 96"/>
                <a:gd name="T8" fmla="*/ 1 w 96"/>
                <a:gd name="T9" fmla="*/ 0 h 96"/>
                <a:gd name="T10" fmla="*/ 0 60000 65536"/>
                <a:gd name="T11" fmla="*/ 0 60000 65536"/>
                <a:gd name="T12" fmla="*/ 0 60000 65536"/>
                <a:gd name="T13" fmla="*/ 0 60000 65536"/>
                <a:gd name="T14" fmla="*/ 0 60000 65536"/>
                <a:gd name="T15" fmla="*/ 0 w 96"/>
                <a:gd name="T16" fmla="*/ 0 h 96"/>
                <a:gd name="T17" fmla="*/ 96 w 96"/>
                <a:gd name="T18" fmla="*/ 96 h 96"/>
              </a:gdLst>
              <a:ahLst/>
              <a:cxnLst>
                <a:cxn ang="T10">
                  <a:pos x="T0" y="T1"/>
                </a:cxn>
                <a:cxn ang="T11">
                  <a:pos x="T2" y="T3"/>
                </a:cxn>
                <a:cxn ang="T12">
                  <a:pos x="T4" y="T5"/>
                </a:cxn>
                <a:cxn ang="T13">
                  <a:pos x="T6" y="T7"/>
                </a:cxn>
                <a:cxn ang="T14">
                  <a:pos x="T8" y="T9"/>
                </a:cxn>
              </a:cxnLst>
              <a:rect l="T15" t="T16" r="T17" b="T18"/>
              <a:pathLst>
                <a:path w="96" h="96">
                  <a:moveTo>
                    <a:pt x="48" y="0"/>
                  </a:moveTo>
                  <a:lnTo>
                    <a:pt x="96" y="48"/>
                  </a:lnTo>
                  <a:lnTo>
                    <a:pt x="48" y="96"/>
                  </a:lnTo>
                  <a:lnTo>
                    <a:pt x="0" y="48"/>
                  </a:lnTo>
                  <a:lnTo>
                    <a:pt x="48" y="0"/>
                  </a:lnTo>
                  <a:close/>
                </a:path>
              </a:pathLst>
            </a:custGeom>
            <a:solidFill>
              <a:srgbClr val="C0C0C0"/>
            </a:solidFill>
            <a:ln w="12700">
              <a:solidFill>
                <a:srgbClr val="000000"/>
              </a:solidFill>
              <a:prstDash val="solid"/>
              <a:round/>
              <a:headEnd/>
              <a:tailEnd/>
            </a:ln>
          </p:spPr>
          <p:txBody>
            <a:bodyPr/>
            <a:lstStyle/>
            <a:p>
              <a:endParaRPr lang="en-AU" sz="1350"/>
            </a:p>
          </p:txBody>
        </p:sp>
        <p:sp>
          <p:nvSpPr>
            <p:cNvPr id="45728" name="Freeform 576">
              <a:extLst>
                <a:ext uri="{FF2B5EF4-FFF2-40B4-BE49-F238E27FC236}">
                  <a16:creationId xmlns:a16="http://schemas.microsoft.com/office/drawing/2014/main" id="{FFB9A223-088B-D42B-A4F5-15C98F921BD3}"/>
                </a:ext>
              </a:extLst>
            </p:cNvPr>
            <p:cNvSpPr>
              <a:spLocks/>
            </p:cNvSpPr>
            <p:nvPr/>
          </p:nvSpPr>
          <p:spPr bwMode="auto">
            <a:xfrm>
              <a:off x="3378" y="3861"/>
              <a:ext cx="48" cy="48"/>
            </a:xfrm>
            <a:custGeom>
              <a:avLst/>
              <a:gdLst>
                <a:gd name="T0" fmla="*/ 1 w 96"/>
                <a:gd name="T1" fmla="*/ 0 h 96"/>
                <a:gd name="T2" fmla="*/ 1 w 96"/>
                <a:gd name="T3" fmla="*/ 1 h 96"/>
                <a:gd name="T4" fmla="*/ 1 w 96"/>
                <a:gd name="T5" fmla="*/ 1 h 96"/>
                <a:gd name="T6" fmla="*/ 0 w 96"/>
                <a:gd name="T7" fmla="*/ 1 h 96"/>
                <a:gd name="T8" fmla="*/ 1 w 96"/>
                <a:gd name="T9" fmla="*/ 0 h 96"/>
                <a:gd name="T10" fmla="*/ 0 60000 65536"/>
                <a:gd name="T11" fmla="*/ 0 60000 65536"/>
                <a:gd name="T12" fmla="*/ 0 60000 65536"/>
                <a:gd name="T13" fmla="*/ 0 60000 65536"/>
                <a:gd name="T14" fmla="*/ 0 60000 65536"/>
                <a:gd name="T15" fmla="*/ 0 w 96"/>
                <a:gd name="T16" fmla="*/ 0 h 96"/>
                <a:gd name="T17" fmla="*/ 96 w 96"/>
                <a:gd name="T18" fmla="*/ 96 h 96"/>
              </a:gdLst>
              <a:ahLst/>
              <a:cxnLst>
                <a:cxn ang="T10">
                  <a:pos x="T0" y="T1"/>
                </a:cxn>
                <a:cxn ang="T11">
                  <a:pos x="T2" y="T3"/>
                </a:cxn>
                <a:cxn ang="T12">
                  <a:pos x="T4" y="T5"/>
                </a:cxn>
                <a:cxn ang="T13">
                  <a:pos x="T6" y="T7"/>
                </a:cxn>
                <a:cxn ang="T14">
                  <a:pos x="T8" y="T9"/>
                </a:cxn>
              </a:cxnLst>
              <a:rect l="T15" t="T16" r="T17" b="T18"/>
              <a:pathLst>
                <a:path w="96" h="96">
                  <a:moveTo>
                    <a:pt x="48" y="0"/>
                  </a:moveTo>
                  <a:lnTo>
                    <a:pt x="96" y="48"/>
                  </a:lnTo>
                  <a:lnTo>
                    <a:pt x="48" y="96"/>
                  </a:lnTo>
                  <a:lnTo>
                    <a:pt x="0" y="48"/>
                  </a:lnTo>
                  <a:lnTo>
                    <a:pt x="48" y="0"/>
                  </a:lnTo>
                  <a:close/>
                </a:path>
              </a:pathLst>
            </a:custGeom>
            <a:solidFill>
              <a:srgbClr val="C0C0C0"/>
            </a:solidFill>
            <a:ln w="12700">
              <a:solidFill>
                <a:srgbClr val="000000"/>
              </a:solidFill>
              <a:prstDash val="solid"/>
              <a:round/>
              <a:headEnd/>
              <a:tailEnd/>
            </a:ln>
          </p:spPr>
          <p:txBody>
            <a:bodyPr/>
            <a:lstStyle/>
            <a:p>
              <a:endParaRPr lang="en-AU" sz="1350"/>
            </a:p>
          </p:txBody>
        </p:sp>
        <p:sp>
          <p:nvSpPr>
            <p:cNvPr id="45729" name="Freeform 577">
              <a:extLst>
                <a:ext uri="{FF2B5EF4-FFF2-40B4-BE49-F238E27FC236}">
                  <a16:creationId xmlns:a16="http://schemas.microsoft.com/office/drawing/2014/main" id="{85F67334-8227-0224-694B-E266111C0A57}"/>
                </a:ext>
              </a:extLst>
            </p:cNvPr>
            <p:cNvSpPr>
              <a:spLocks/>
            </p:cNvSpPr>
            <p:nvPr/>
          </p:nvSpPr>
          <p:spPr bwMode="auto">
            <a:xfrm>
              <a:off x="3451" y="3199"/>
              <a:ext cx="48" cy="48"/>
            </a:xfrm>
            <a:custGeom>
              <a:avLst/>
              <a:gdLst>
                <a:gd name="T0" fmla="*/ 1 w 96"/>
                <a:gd name="T1" fmla="*/ 0 h 96"/>
                <a:gd name="T2" fmla="*/ 1 w 96"/>
                <a:gd name="T3" fmla="*/ 1 h 96"/>
                <a:gd name="T4" fmla="*/ 1 w 96"/>
                <a:gd name="T5" fmla="*/ 1 h 96"/>
                <a:gd name="T6" fmla="*/ 0 w 96"/>
                <a:gd name="T7" fmla="*/ 1 h 96"/>
                <a:gd name="T8" fmla="*/ 1 w 96"/>
                <a:gd name="T9" fmla="*/ 0 h 96"/>
                <a:gd name="T10" fmla="*/ 0 60000 65536"/>
                <a:gd name="T11" fmla="*/ 0 60000 65536"/>
                <a:gd name="T12" fmla="*/ 0 60000 65536"/>
                <a:gd name="T13" fmla="*/ 0 60000 65536"/>
                <a:gd name="T14" fmla="*/ 0 60000 65536"/>
                <a:gd name="T15" fmla="*/ 0 w 96"/>
                <a:gd name="T16" fmla="*/ 0 h 96"/>
                <a:gd name="T17" fmla="*/ 96 w 96"/>
                <a:gd name="T18" fmla="*/ 96 h 96"/>
              </a:gdLst>
              <a:ahLst/>
              <a:cxnLst>
                <a:cxn ang="T10">
                  <a:pos x="T0" y="T1"/>
                </a:cxn>
                <a:cxn ang="T11">
                  <a:pos x="T2" y="T3"/>
                </a:cxn>
                <a:cxn ang="T12">
                  <a:pos x="T4" y="T5"/>
                </a:cxn>
                <a:cxn ang="T13">
                  <a:pos x="T6" y="T7"/>
                </a:cxn>
                <a:cxn ang="T14">
                  <a:pos x="T8" y="T9"/>
                </a:cxn>
              </a:cxnLst>
              <a:rect l="T15" t="T16" r="T17" b="T18"/>
              <a:pathLst>
                <a:path w="96" h="96">
                  <a:moveTo>
                    <a:pt x="48" y="0"/>
                  </a:moveTo>
                  <a:lnTo>
                    <a:pt x="96" y="48"/>
                  </a:lnTo>
                  <a:lnTo>
                    <a:pt x="48" y="96"/>
                  </a:lnTo>
                  <a:lnTo>
                    <a:pt x="0" y="48"/>
                  </a:lnTo>
                  <a:lnTo>
                    <a:pt x="48" y="0"/>
                  </a:lnTo>
                  <a:close/>
                </a:path>
              </a:pathLst>
            </a:custGeom>
            <a:solidFill>
              <a:srgbClr val="C0C0C0"/>
            </a:solidFill>
            <a:ln w="12700">
              <a:solidFill>
                <a:srgbClr val="000000"/>
              </a:solidFill>
              <a:prstDash val="solid"/>
              <a:round/>
              <a:headEnd/>
              <a:tailEnd/>
            </a:ln>
          </p:spPr>
          <p:txBody>
            <a:bodyPr/>
            <a:lstStyle/>
            <a:p>
              <a:endParaRPr lang="en-AU" sz="1350"/>
            </a:p>
          </p:txBody>
        </p:sp>
        <p:sp>
          <p:nvSpPr>
            <p:cNvPr id="45730" name="Freeform 578">
              <a:extLst>
                <a:ext uri="{FF2B5EF4-FFF2-40B4-BE49-F238E27FC236}">
                  <a16:creationId xmlns:a16="http://schemas.microsoft.com/office/drawing/2014/main" id="{AE7AD4A5-FFEF-0C0E-9770-428D1F24AAFD}"/>
                </a:ext>
              </a:extLst>
            </p:cNvPr>
            <p:cNvSpPr>
              <a:spLocks/>
            </p:cNvSpPr>
            <p:nvPr/>
          </p:nvSpPr>
          <p:spPr bwMode="auto">
            <a:xfrm>
              <a:off x="3383" y="3570"/>
              <a:ext cx="48" cy="48"/>
            </a:xfrm>
            <a:custGeom>
              <a:avLst/>
              <a:gdLst>
                <a:gd name="T0" fmla="*/ 1 w 96"/>
                <a:gd name="T1" fmla="*/ 0 h 95"/>
                <a:gd name="T2" fmla="*/ 1 w 96"/>
                <a:gd name="T3" fmla="*/ 1 h 95"/>
                <a:gd name="T4" fmla="*/ 1 w 96"/>
                <a:gd name="T5" fmla="*/ 1 h 95"/>
                <a:gd name="T6" fmla="*/ 0 w 96"/>
                <a:gd name="T7" fmla="*/ 1 h 95"/>
                <a:gd name="T8" fmla="*/ 1 w 96"/>
                <a:gd name="T9" fmla="*/ 0 h 95"/>
                <a:gd name="T10" fmla="*/ 0 60000 65536"/>
                <a:gd name="T11" fmla="*/ 0 60000 65536"/>
                <a:gd name="T12" fmla="*/ 0 60000 65536"/>
                <a:gd name="T13" fmla="*/ 0 60000 65536"/>
                <a:gd name="T14" fmla="*/ 0 60000 65536"/>
                <a:gd name="T15" fmla="*/ 0 w 96"/>
                <a:gd name="T16" fmla="*/ 0 h 95"/>
                <a:gd name="T17" fmla="*/ 96 w 96"/>
                <a:gd name="T18" fmla="*/ 95 h 95"/>
              </a:gdLst>
              <a:ahLst/>
              <a:cxnLst>
                <a:cxn ang="T10">
                  <a:pos x="T0" y="T1"/>
                </a:cxn>
                <a:cxn ang="T11">
                  <a:pos x="T2" y="T3"/>
                </a:cxn>
                <a:cxn ang="T12">
                  <a:pos x="T4" y="T5"/>
                </a:cxn>
                <a:cxn ang="T13">
                  <a:pos x="T6" y="T7"/>
                </a:cxn>
                <a:cxn ang="T14">
                  <a:pos x="T8" y="T9"/>
                </a:cxn>
              </a:cxnLst>
              <a:rect l="T15" t="T16" r="T17" b="T18"/>
              <a:pathLst>
                <a:path w="96" h="95">
                  <a:moveTo>
                    <a:pt x="48" y="0"/>
                  </a:moveTo>
                  <a:lnTo>
                    <a:pt x="96" y="47"/>
                  </a:lnTo>
                  <a:lnTo>
                    <a:pt x="48" y="95"/>
                  </a:lnTo>
                  <a:lnTo>
                    <a:pt x="0" y="47"/>
                  </a:lnTo>
                  <a:lnTo>
                    <a:pt x="48" y="0"/>
                  </a:lnTo>
                  <a:close/>
                </a:path>
              </a:pathLst>
            </a:custGeom>
            <a:solidFill>
              <a:srgbClr val="C0C0C0"/>
            </a:solidFill>
            <a:ln w="12700">
              <a:solidFill>
                <a:srgbClr val="000000"/>
              </a:solidFill>
              <a:prstDash val="solid"/>
              <a:round/>
              <a:headEnd/>
              <a:tailEnd/>
            </a:ln>
          </p:spPr>
          <p:txBody>
            <a:bodyPr/>
            <a:lstStyle/>
            <a:p>
              <a:endParaRPr lang="en-AU" sz="1350"/>
            </a:p>
          </p:txBody>
        </p:sp>
        <p:sp>
          <p:nvSpPr>
            <p:cNvPr id="45731" name="Oval 579">
              <a:extLst>
                <a:ext uri="{FF2B5EF4-FFF2-40B4-BE49-F238E27FC236}">
                  <a16:creationId xmlns:a16="http://schemas.microsoft.com/office/drawing/2014/main" id="{A39FE226-4A24-7807-85FE-4DDEBD3E65AF}"/>
                </a:ext>
              </a:extLst>
            </p:cNvPr>
            <p:cNvSpPr>
              <a:spLocks noChangeArrowheads="1"/>
            </p:cNvSpPr>
            <p:nvPr/>
          </p:nvSpPr>
          <p:spPr bwMode="auto">
            <a:xfrm>
              <a:off x="3648" y="2512"/>
              <a:ext cx="48" cy="48"/>
            </a:xfrm>
            <a:prstGeom prst="ellipse">
              <a:avLst/>
            </a:prstGeom>
            <a:solidFill>
              <a:srgbClr val="FF6600"/>
            </a:solidFill>
            <a:ln w="12700">
              <a:solidFill>
                <a:srgbClr val="000000"/>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45732" name="Oval 580">
              <a:extLst>
                <a:ext uri="{FF2B5EF4-FFF2-40B4-BE49-F238E27FC236}">
                  <a16:creationId xmlns:a16="http://schemas.microsoft.com/office/drawing/2014/main" id="{0DD18D14-BF06-381D-ABF3-A23A085E6C59}"/>
                </a:ext>
              </a:extLst>
            </p:cNvPr>
            <p:cNvSpPr>
              <a:spLocks noChangeArrowheads="1"/>
            </p:cNvSpPr>
            <p:nvPr/>
          </p:nvSpPr>
          <p:spPr bwMode="auto">
            <a:xfrm>
              <a:off x="3485" y="3112"/>
              <a:ext cx="48" cy="48"/>
            </a:xfrm>
            <a:prstGeom prst="ellipse">
              <a:avLst/>
            </a:prstGeom>
            <a:solidFill>
              <a:srgbClr val="FF6600"/>
            </a:solidFill>
            <a:ln w="12700">
              <a:solidFill>
                <a:srgbClr val="000000"/>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45733" name="Oval 581">
              <a:extLst>
                <a:ext uri="{FF2B5EF4-FFF2-40B4-BE49-F238E27FC236}">
                  <a16:creationId xmlns:a16="http://schemas.microsoft.com/office/drawing/2014/main" id="{5F47D759-8E4C-83CA-22C8-8A07C95A10AA}"/>
                </a:ext>
              </a:extLst>
            </p:cNvPr>
            <p:cNvSpPr>
              <a:spLocks noChangeArrowheads="1"/>
            </p:cNvSpPr>
            <p:nvPr/>
          </p:nvSpPr>
          <p:spPr bwMode="auto">
            <a:xfrm>
              <a:off x="3609" y="3105"/>
              <a:ext cx="48" cy="48"/>
            </a:xfrm>
            <a:prstGeom prst="ellipse">
              <a:avLst/>
            </a:prstGeom>
            <a:solidFill>
              <a:srgbClr val="FF6600"/>
            </a:solidFill>
            <a:ln w="12700">
              <a:solidFill>
                <a:srgbClr val="000000"/>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45734" name="Oval 582">
              <a:extLst>
                <a:ext uri="{FF2B5EF4-FFF2-40B4-BE49-F238E27FC236}">
                  <a16:creationId xmlns:a16="http://schemas.microsoft.com/office/drawing/2014/main" id="{DA3ACFB5-7C57-1707-D7CC-104B8A45C61E}"/>
                </a:ext>
              </a:extLst>
            </p:cNvPr>
            <p:cNvSpPr>
              <a:spLocks noChangeArrowheads="1"/>
            </p:cNvSpPr>
            <p:nvPr/>
          </p:nvSpPr>
          <p:spPr bwMode="auto">
            <a:xfrm>
              <a:off x="4215" y="2479"/>
              <a:ext cx="48" cy="48"/>
            </a:xfrm>
            <a:prstGeom prst="ellipse">
              <a:avLst/>
            </a:prstGeom>
            <a:solidFill>
              <a:srgbClr val="FF6600"/>
            </a:solidFill>
            <a:ln w="12700">
              <a:solidFill>
                <a:srgbClr val="000000"/>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45735" name="Oval 583">
              <a:extLst>
                <a:ext uri="{FF2B5EF4-FFF2-40B4-BE49-F238E27FC236}">
                  <a16:creationId xmlns:a16="http://schemas.microsoft.com/office/drawing/2014/main" id="{BE22F808-636C-EB28-AE1C-3788C7AF3070}"/>
                </a:ext>
              </a:extLst>
            </p:cNvPr>
            <p:cNvSpPr>
              <a:spLocks noChangeArrowheads="1"/>
            </p:cNvSpPr>
            <p:nvPr/>
          </p:nvSpPr>
          <p:spPr bwMode="auto">
            <a:xfrm>
              <a:off x="3187" y="2716"/>
              <a:ext cx="48" cy="48"/>
            </a:xfrm>
            <a:prstGeom prst="ellipse">
              <a:avLst/>
            </a:prstGeom>
            <a:solidFill>
              <a:srgbClr val="FF6600"/>
            </a:solidFill>
            <a:ln w="12700">
              <a:solidFill>
                <a:srgbClr val="000000"/>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45736" name="Oval 584">
              <a:extLst>
                <a:ext uri="{FF2B5EF4-FFF2-40B4-BE49-F238E27FC236}">
                  <a16:creationId xmlns:a16="http://schemas.microsoft.com/office/drawing/2014/main" id="{8C0B5DD4-8E5E-EC2F-8DD1-FF8CA24F99F5}"/>
                </a:ext>
              </a:extLst>
            </p:cNvPr>
            <p:cNvSpPr>
              <a:spLocks noChangeArrowheads="1"/>
            </p:cNvSpPr>
            <p:nvPr/>
          </p:nvSpPr>
          <p:spPr bwMode="auto">
            <a:xfrm>
              <a:off x="3873" y="2443"/>
              <a:ext cx="48" cy="48"/>
            </a:xfrm>
            <a:prstGeom prst="ellipse">
              <a:avLst/>
            </a:prstGeom>
            <a:solidFill>
              <a:srgbClr val="FF6600"/>
            </a:solidFill>
            <a:ln w="12700">
              <a:solidFill>
                <a:srgbClr val="000000"/>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45737" name="Oval 585">
              <a:extLst>
                <a:ext uri="{FF2B5EF4-FFF2-40B4-BE49-F238E27FC236}">
                  <a16:creationId xmlns:a16="http://schemas.microsoft.com/office/drawing/2014/main" id="{3C1CA8ED-51F7-FC06-A79E-592ABDD58E2C}"/>
                </a:ext>
              </a:extLst>
            </p:cNvPr>
            <p:cNvSpPr>
              <a:spLocks noChangeArrowheads="1"/>
            </p:cNvSpPr>
            <p:nvPr/>
          </p:nvSpPr>
          <p:spPr bwMode="auto">
            <a:xfrm>
              <a:off x="3249" y="2463"/>
              <a:ext cx="48" cy="48"/>
            </a:xfrm>
            <a:prstGeom prst="ellipse">
              <a:avLst/>
            </a:prstGeom>
            <a:solidFill>
              <a:srgbClr val="FF6600"/>
            </a:solidFill>
            <a:ln w="12700">
              <a:solidFill>
                <a:srgbClr val="000000"/>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45738" name="Oval 586">
              <a:extLst>
                <a:ext uri="{FF2B5EF4-FFF2-40B4-BE49-F238E27FC236}">
                  <a16:creationId xmlns:a16="http://schemas.microsoft.com/office/drawing/2014/main" id="{158AB3F4-8DFD-F74B-CA15-40135E21B76D}"/>
                </a:ext>
              </a:extLst>
            </p:cNvPr>
            <p:cNvSpPr>
              <a:spLocks noChangeArrowheads="1"/>
            </p:cNvSpPr>
            <p:nvPr/>
          </p:nvSpPr>
          <p:spPr bwMode="auto">
            <a:xfrm>
              <a:off x="4188" y="2798"/>
              <a:ext cx="48" cy="48"/>
            </a:xfrm>
            <a:prstGeom prst="ellipse">
              <a:avLst/>
            </a:prstGeom>
            <a:solidFill>
              <a:srgbClr val="FF6600"/>
            </a:solidFill>
            <a:ln w="12700">
              <a:solidFill>
                <a:srgbClr val="000000"/>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45739" name="Oval 587">
              <a:extLst>
                <a:ext uri="{FF2B5EF4-FFF2-40B4-BE49-F238E27FC236}">
                  <a16:creationId xmlns:a16="http://schemas.microsoft.com/office/drawing/2014/main" id="{632180C3-C70E-0AF6-427D-5BE2D731FA93}"/>
                </a:ext>
              </a:extLst>
            </p:cNvPr>
            <p:cNvSpPr>
              <a:spLocks noChangeArrowheads="1"/>
            </p:cNvSpPr>
            <p:nvPr/>
          </p:nvSpPr>
          <p:spPr bwMode="auto">
            <a:xfrm>
              <a:off x="4260" y="2810"/>
              <a:ext cx="48" cy="48"/>
            </a:xfrm>
            <a:prstGeom prst="ellipse">
              <a:avLst/>
            </a:prstGeom>
            <a:solidFill>
              <a:srgbClr val="FF6600"/>
            </a:solidFill>
            <a:ln w="12700">
              <a:solidFill>
                <a:srgbClr val="000000"/>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45740" name="Oval 588">
              <a:extLst>
                <a:ext uri="{FF2B5EF4-FFF2-40B4-BE49-F238E27FC236}">
                  <a16:creationId xmlns:a16="http://schemas.microsoft.com/office/drawing/2014/main" id="{5C7DB524-7FAD-E85C-0F8D-637B30F3CDF0}"/>
                </a:ext>
              </a:extLst>
            </p:cNvPr>
            <p:cNvSpPr>
              <a:spLocks noChangeArrowheads="1"/>
            </p:cNvSpPr>
            <p:nvPr/>
          </p:nvSpPr>
          <p:spPr bwMode="auto">
            <a:xfrm>
              <a:off x="4103" y="2512"/>
              <a:ext cx="48" cy="48"/>
            </a:xfrm>
            <a:prstGeom prst="ellipse">
              <a:avLst/>
            </a:prstGeom>
            <a:solidFill>
              <a:srgbClr val="FF6600"/>
            </a:solidFill>
            <a:ln w="12700">
              <a:solidFill>
                <a:srgbClr val="000000"/>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45741" name="Oval 589">
              <a:extLst>
                <a:ext uri="{FF2B5EF4-FFF2-40B4-BE49-F238E27FC236}">
                  <a16:creationId xmlns:a16="http://schemas.microsoft.com/office/drawing/2014/main" id="{60048F3B-6B3A-EEC8-DC9E-750D9F268871}"/>
                </a:ext>
              </a:extLst>
            </p:cNvPr>
            <p:cNvSpPr>
              <a:spLocks noChangeArrowheads="1"/>
            </p:cNvSpPr>
            <p:nvPr/>
          </p:nvSpPr>
          <p:spPr bwMode="auto">
            <a:xfrm>
              <a:off x="2777" y="2561"/>
              <a:ext cx="48" cy="48"/>
            </a:xfrm>
            <a:prstGeom prst="ellipse">
              <a:avLst/>
            </a:prstGeom>
            <a:solidFill>
              <a:srgbClr val="FF6600"/>
            </a:solidFill>
            <a:ln w="12700">
              <a:solidFill>
                <a:srgbClr val="000000"/>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45742" name="Oval 590">
              <a:extLst>
                <a:ext uri="{FF2B5EF4-FFF2-40B4-BE49-F238E27FC236}">
                  <a16:creationId xmlns:a16="http://schemas.microsoft.com/office/drawing/2014/main" id="{045A21CB-211A-7DEC-46C6-FF028D54A2C7}"/>
                </a:ext>
              </a:extLst>
            </p:cNvPr>
            <p:cNvSpPr>
              <a:spLocks noChangeArrowheads="1"/>
            </p:cNvSpPr>
            <p:nvPr/>
          </p:nvSpPr>
          <p:spPr bwMode="auto">
            <a:xfrm>
              <a:off x="2518" y="2135"/>
              <a:ext cx="48" cy="48"/>
            </a:xfrm>
            <a:prstGeom prst="ellipse">
              <a:avLst/>
            </a:prstGeom>
            <a:solidFill>
              <a:srgbClr val="FF6600"/>
            </a:solidFill>
            <a:ln w="12700">
              <a:solidFill>
                <a:srgbClr val="000000"/>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45743" name="Oval 591">
              <a:extLst>
                <a:ext uri="{FF2B5EF4-FFF2-40B4-BE49-F238E27FC236}">
                  <a16:creationId xmlns:a16="http://schemas.microsoft.com/office/drawing/2014/main" id="{4F150002-264F-6945-FC38-809DCC7112DA}"/>
                </a:ext>
              </a:extLst>
            </p:cNvPr>
            <p:cNvSpPr>
              <a:spLocks noChangeArrowheads="1"/>
            </p:cNvSpPr>
            <p:nvPr/>
          </p:nvSpPr>
          <p:spPr bwMode="auto">
            <a:xfrm>
              <a:off x="2754" y="2361"/>
              <a:ext cx="48" cy="48"/>
            </a:xfrm>
            <a:prstGeom prst="ellipse">
              <a:avLst/>
            </a:prstGeom>
            <a:solidFill>
              <a:srgbClr val="FF6600"/>
            </a:solidFill>
            <a:ln w="12700">
              <a:solidFill>
                <a:srgbClr val="000000"/>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45744" name="Oval 592">
              <a:extLst>
                <a:ext uri="{FF2B5EF4-FFF2-40B4-BE49-F238E27FC236}">
                  <a16:creationId xmlns:a16="http://schemas.microsoft.com/office/drawing/2014/main" id="{B1BFFD58-4BFF-F207-49FD-A5BBF8BF5F7E}"/>
                </a:ext>
              </a:extLst>
            </p:cNvPr>
            <p:cNvSpPr>
              <a:spLocks noChangeArrowheads="1"/>
            </p:cNvSpPr>
            <p:nvPr/>
          </p:nvSpPr>
          <p:spPr bwMode="auto">
            <a:xfrm>
              <a:off x="3316" y="2736"/>
              <a:ext cx="48" cy="48"/>
            </a:xfrm>
            <a:prstGeom prst="ellipse">
              <a:avLst/>
            </a:prstGeom>
            <a:solidFill>
              <a:srgbClr val="FF6600"/>
            </a:solidFill>
            <a:ln w="12700">
              <a:solidFill>
                <a:srgbClr val="000000"/>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45745" name="Oval 593">
              <a:extLst>
                <a:ext uri="{FF2B5EF4-FFF2-40B4-BE49-F238E27FC236}">
                  <a16:creationId xmlns:a16="http://schemas.microsoft.com/office/drawing/2014/main" id="{0F5F984D-D3DB-BA25-5D52-D41D5D44481E}"/>
                </a:ext>
              </a:extLst>
            </p:cNvPr>
            <p:cNvSpPr>
              <a:spLocks noChangeArrowheads="1"/>
            </p:cNvSpPr>
            <p:nvPr/>
          </p:nvSpPr>
          <p:spPr bwMode="auto">
            <a:xfrm>
              <a:off x="3462" y="2512"/>
              <a:ext cx="48" cy="48"/>
            </a:xfrm>
            <a:prstGeom prst="ellipse">
              <a:avLst/>
            </a:prstGeom>
            <a:solidFill>
              <a:srgbClr val="FF6600"/>
            </a:solidFill>
            <a:ln w="12700">
              <a:solidFill>
                <a:srgbClr val="000000"/>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45746" name="Oval 594">
              <a:extLst>
                <a:ext uri="{FF2B5EF4-FFF2-40B4-BE49-F238E27FC236}">
                  <a16:creationId xmlns:a16="http://schemas.microsoft.com/office/drawing/2014/main" id="{C5DF9548-A75C-C7AD-B6DE-6EC2ABEBCCE9}"/>
                </a:ext>
              </a:extLst>
            </p:cNvPr>
            <p:cNvSpPr>
              <a:spLocks noChangeArrowheads="1"/>
            </p:cNvSpPr>
            <p:nvPr/>
          </p:nvSpPr>
          <p:spPr bwMode="auto">
            <a:xfrm>
              <a:off x="3783" y="2406"/>
              <a:ext cx="48" cy="48"/>
            </a:xfrm>
            <a:prstGeom prst="ellipse">
              <a:avLst/>
            </a:prstGeom>
            <a:solidFill>
              <a:srgbClr val="FF6600"/>
            </a:solidFill>
            <a:ln w="12700">
              <a:solidFill>
                <a:srgbClr val="000000"/>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45747" name="Oval 595">
              <a:extLst>
                <a:ext uri="{FF2B5EF4-FFF2-40B4-BE49-F238E27FC236}">
                  <a16:creationId xmlns:a16="http://schemas.microsoft.com/office/drawing/2014/main" id="{EB0CE7C6-29D9-77D1-6908-965DDE6BBD7E}"/>
                </a:ext>
              </a:extLst>
            </p:cNvPr>
            <p:cNvSpPr>
              <a:spLocks noChangeArrowheads="1"/>
            </p:cNvSpPr>
            <p:nvPr/>
          </p:nvSpPr>
          <p:spPr bwMode="auto">
            <a:xfrm>
              <a:off x="3968" y="2070"/>
              <a:ext cx="48" cy="48"/>
            </a:xfrm>
            <a:prstGeom prst="ellipse">
              <a:avLst/>
            </a:prstGeom>
            <a:solidFill>
              <a:srgbClr val="FF6600"/>
            </a:solidFill>
            <a:ln w="12700">
              <a:solidFill>
                <a:srgbClr val="000000"/>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grpSp>
      <p:sp>
        <p:nvSpPr>
          <p:cNvPr id="45444" name="Oval 596">
            <a:extLst>
              <a:ext uri="{FF2B5EF4-FFF2-40B4-BE49-F238E27FC236}">
                <a16:creationId xmlns:a16="http://schemas.microsoft.com/office/drawing/2014/main" id="{3DF7C7DD-B5B2-1039-7F98-5DAEB8216F5B}"/>
              </a:ext>
            </a:extLst>
          </p:cNvPr>
          <p:cNvSpPr>
            <a:spLocks noChangeArrowheads="1"/>
          </p:cNvSpPr>
          <p:nvPr/>
        </p:nvSpPr>
        <p:spPr bwMode="auto">
          <a:xfrm>
            <a:off x="4329112" y="2426450"/>
            <a:ext cx="25004" cy="25003"/>
          </a:xfrm>
          <a:prstGeom prst="ellipse">
            <a:avLst/>
          </a:prstGeom>
          <a:solidFill>
            <a:srgbClr val="FF6600"/>
          </a:solidFill>
          <a:ln w="12700">
            <a:solidFill>
              <a:srgbClr val="000000"/>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45445" name="Oval 597">
            <a:extLst>
              <a:ext uri="{FF2B5EF4-FFF2-40B4-BE49-F238E27FC236}">
                <a16:creationId xmlns:a16="http://schemas.microsoft.com/office/drawing/2014/main" id="{536A26CF-BB8C-CACB-8556-2ABA36547BE2}"/>
              </a:ext>
            </a:extLst>
          </p:cNvPr>
          <p:cNvSpPr>
            <a:spLocks noChangeArrowheads="1"/>
          </p:cNvSpPr>
          <p:nvPr/>
        </p:nvSpPr>
        <p:spPr bwMode="auto">
          <a:xfrm>
            <a:off x="4089798" y="2159750"/>
            <a:ext cx="25003" cy="23813"/>
          </a:xfrm>
          <a:prstGeom prst="ellipse">
            <a:avLst/>
          </a:prstGeom>
          <a:solidFill>
            <a:srgbClr val="FF6600"/>
          </a:solidFill>
          <a:ln w="12700">
            <a:solidFill>
              <a:srgbClr val="000000"/>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45446" name="Oval 598">
            <a:extLst>
              <a:ext uri="{FF2B5EF4-FFF2-40B4-BE49-F238E27FC236}">
                <a16:creationId xmlns:a16="http://schemas.microsoft.com/office/drawing/2014/main" id="{8F7FEA1A-6E0C-2EF6-3BBC-DC02C1B0EF0D}"/>
              </a:ext>
            </a:extLst>
          </p:cNvPr>
          <p:cNvSpPr>
            <a:spLocks noChangeArrowheads="1"/>
          </p:cNvSpPr>
          <p:nvPr/>
        </p:nvSpPr>
        <p:spPr bwMode="auto">
          <a:xfrm>
            <a:off x="4277916" y="2639571"/>
            <a:ext cx="26194" cy="23813"/>
          </a:xfrm>
          <a:prstGeom prst="ellipse">
            <a:avLst/>
          </a:prstGeom>
          <a:solidFill>
            <a:srgbClr val="FF6600"/>
          </a:solidFill>
          <a:ln w="12700">
            <a:solidFill>
              <a:srgbClr val="000000"/>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45447" name="Oval 599">
            <a:extLst>
              <a:ext uri="{FF2B5EF4-FFF2-40B4-BE49-F238E27FC236}">
                <a16:creationId xmlns:a16="http://schemas.microsoft.com/office/drawing/2014/main" id="{BE09A50D-5FE7-FB94-9500-4049E3C043B8}"/>
              </a:ext>
            </a:extLst>
          </p:cNvPr>
          <p:cNvSpPr>
            <a:spLocks noChangeArrowheads="1"/>
          </p:cNvSpPr>
          <p:nvPr/>
        </p:nvSpPr>
        <p:spPr bwMode="auto">
          <a:xfrm>
            <a:off x="4311254" y="2683625"/>
            <a:ext cx="25003" cy="25003"/>
          </a:xfrm>
          <a:prstGeom prst="ellipse">
            <a:avLst/>
          </a:prstGeom>
          <a:solidFill>
            <a:srgbClr val="FF6600"/>
          </a:solidFill>
          <a:ln w="12700">
            <a:solidFill>
              <a:srgbClr val="000000"/>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45448" name="Oval 600">
            <a:extLst>
              <a:ext uri="{FF2B5EF4-FFF2-40B4-BE49-F238E27FC236}">
                <a16:creationId xmlns:a16="http://schemas.microsoft.com/office/drawing/2014/main" id="{515538D4-7256-324F-D2AE-525CCA66EF6F}"/>
              </a:ext>
            </a:extLst>
          </p:cNvPr>
          <p:cNvSpPr>
            <a:spLocks noChangeArrowheads="1"/>
          </p:cNvSpPr>
          <p:nvPr/>
        </p:nvSpPr>
        <p:spPr bwMode="auto">
          <a:xfrm>
            <a:off x="4630341" y="2662194"/>
            <a:ext cx="25003" cy="25003"/>
          </a:xfrm>
          <a:prstGeom prst="ellipse">
            <a:avLst/>
          </a:prstGeom>
          <a:solidFill>
            <a:srgbClr val="FF6600"/>
          </a:solidFill>
          <a:ln w="12700">
            <a:solidFill>
              <a:srgbClr val="000000"/>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45449" name="Rectangle 601">
            <a:extLst>
              <a:ext uri="{FF2B5EF4-FFF2-40B4-BE49-F238E27FC236}">
                <a16:creationId xmlns:a16="http://schemas.microsoft.com/office/drawing/2014/main" id="{F21180CF-5EED-19ED-85DC-6586768F4677}"/>
              </a:ext>
            </a:extLst>
          </p:cNvPr>
          <p:cNvSpPr>
            <a:spLocks noChangeArrowheads="1"/>
          </p:cNvSpPr>
          <p:nvPr/>
        </p:nvSpPr>
        <p:spPr bwMode="auto">
          <a:xfrm>
            <a:off x="3614738" y="2203803"/>
            <a:ext cx="29766" cy="28575"/>
          </a:xfrm>
          <a:prstGeom prst="rect">
            <a:avLst/>
          </a:prstGeom>
          <a:solidFill>
            <a:srgbClr val="00CCFF"/>
          </a:solidFill>
          <a:ln w="12700">
            <a:solidFill>
              <a:srgbClr val="00000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45450" name="Rectangle 602">
            <a:extLst>
              <a:ext uri="{FF2B5EF4-FFF2-40B4-BE49-F238E27FC236}">
                <a16:creationId xmlns:a16="http://schemas.microsoft.com/office/drawing/2014/main" id="{958F378E-2C20-4F66-9FDF-BF513F055C6B}"/>
              </a:ext>
            </a:extLst>
          </p:cNvPr>
          <p:cNvSpPr>
            <a:spLocks noChangeArrowheads="1"/>
          </p:cNvSpPr>
          <p:nvPr/>
        </p:nvSpPr>
        <p:spPr bwMode="auto">
          <a:xfrm>
            <a:off x="3880248" y="2287146"/>
            <a:ext cx="29765" cy="29766"/>
          </a:xfrm>
          <a:prstGeom prst="rect">
            <a:avLst/>
          </a:prstGeom>
          <a:solidFill>
            <a:srgbClr val="00CCFF"/>
          </a:solidFill>
          <a:ln w="12700">
            <a:solidFill>
              <a:srgbClr val="00000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45451" name="Rectangle 603">
            <a:extLst>
              <a:ext uri="{FF2B5EF4-FFF2-40B4-BE49-F238E27FC236}">
                <a16:creationId xmlns:a16="http://schemas.microsoft.com/office/drawing/2014/main" id="{BED9E4E4-466D-1D89-0CFD-CCCC30AFF312}"/>
              </a:ext>
            </a:extLst>
          </p:cNvPr>
          <p:cNvSpPr>
            <a:spLocks noChangeArrowheads="1"/>
          </p:cNvSpPr>
          <p:nvPr/>
        </p:nvSpPr>
        <p:spPr bwMode="auto">
          <a:xfrm>
            <a:off x="3425429" y="1993062"/>
            <a:ext cx="28575" cy="28575"/>
          </a:xfrm>
          <a:prstGeom prst="rect">
            <a:avLst/>
          </a:prstGeom>
          <a:solidFill>
            <a:srgbClr val="00CCFF"/>
          </a:solidFill>
          <a:ln w="12700">
            <a:solidFill>
              <a:srgbClr val="00000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45452" name="Rectangle 604">
            <a:extLst>
              <a:ext uri="{FF2B5EF4-FFF2-40B4-BE49-F238E27FC236}">
                <a16:creationId xmlns:a16="http://schemas.microsoft.com/office/drawing/2014/main" id="{D7EADCAF-FDA5-AF38-6D0B-46C0879855F9}"/>
              </a:ext>
            </a:extLst>
          </p:cNvPr>
          <p:cNvSpPr>
            <a:spLocks noChangeArrowheads="1"/>
          </p:cNvSpPr>
          <p:nvPr/>
        </p:nvSpPr>
        <p:spPr bwMode="auto">
          <a:xfrm>
            <a:off x="3377804" y="1614444"/>
            <a:ext cx="29765" cy="28575"/>
          </a:xfrm>
          <a:prstGeom prst="rect">
            <a:avLst/>
          </a:prstGeom>
          <a:solidFill>
            <a:srgbClr val="00CCFF"/>
          </a:solidFill>
          <a:ln w="12700">
            <a:solidFill>
              <a:srgbClr val="00000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45453" name="Rectangle 605">
            <a:extLst>
              <a:ext uri="{FF2B5EF4-FFF2-40B4-BE49-F238E27FC236}">
                <a16:creationId xmlns:a16="http://schemas.microsoft.com/office/drawing/2014/main" id="{EDF46A46-2A21-F290-8E5D-844647E0F0F6}"/>
              </a:ext>
            </a:extLst>
          </p:cNvPr>
          <p:cNvSpPr>
            <a:spLocks noChangeArrowheads="1"/>
          </p:cNvSpPr>
          <p:nvPr/>
        </p:nvSpPr>
        <p:spPr bwMode="auto">
          <a:xfrm>
            <a:off x="3332560" y="1666831"/>
            <a:ext cx="29765" cy="28575"/>
          </a:xfrm>
          <a:prstGeom prst="rect">
            <a:avLst/>
          </a:prstGeom>
          <a:solidFill>
            <a:srgbClr val="00CCFF"/>
          </a:solidFill>
          <a:ln w="12700">
            <a:solidFill>
              <a:srgbClr val="00000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45454" name="Rectangle 606">
            <a:extLst>
              <a:ext uri="{FF2B5EF4-FFF2-40B4-BE49-F238E27FC236}">
                <a16:creationId xmlns:a16="http://schemas.microsoft.com/office/drawing/2014/main" id="{804B4BF8-CB99-A571-FA80-DC155A776536}"/>
              </a:ext>
            </a:extLst>
          </p:cNvPr>
          <p:cNvSpPr>
            <a:spLocks noChangeArrowheads="1"/>
          </p:cNvSpPr>
          <p:nvPr/>
        </p:nvSpPr>
        <p:spPr bwMode="auto">
          <a:xfrm>
            <a:off x="3525442" y="1951390"/>
            <a:ext cx="29765" cy="28575"/>
          </a:xfrm>
          <a:prstGeom prst="rect">
            <a:avLst/>
          </a:prstGeom>
          <a:solidFill>
            <a:srgbClr val="00CCFF"/>
          </a:solidFill>
          <a:ln w="12700">
            <a:solidFill>
              <a:srgbClr val="00000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45455" name="Rectangle 607">
            <a:extLst>
              <a:ext uri="{FF2B5EF4-FFF2-40B4-BE49-F238E27FC236}">
                <a16:creationId xmlns:a16="http://schemas.microsoft.com/office/drawing/2014/main" id="{EDCDE3BC-3120-CA81-C6C7-6F8252EB10F7}"/>
              </a:ext>
            </a:extLst>
          </p:cNvPr>
          <p:cNvSpPr>
            <a:spLocks noChangeArrowheads="1"/>
          </p:cNvSpPr>
          <p:nvPr/>
        </p:nvSpPr>
        <p:spPr bwMode="auto">
          <a:xfrm>
            <a:off x="4089798" y="2287146"/>
            <a:ext cx="29765" cy="29766"/>
          </a:xfrm>
          <a:prstGeom prst="rect">
            <a:avLst/>
          </a:prstGeom>
          <a:solidFill>
            <a:srgbClr val="00CCFF"/>
          </a:solidFill>
          <a:ln w="12700">
            <a:solidFill>
              <a:srgbClr val="00000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45456" name="Rectangle 608">
            <a:extLst>
              <a:ext uri="{FF2B5EF4-FFF2-40B4-BE49-F238E27FC236}">
                <a16:creationId xmlns:a16="http://schemas.microsoft.com/office/drawing/2014/main" id="{78FB6873-EAFA-8762-EC8A-FFC7E6C8D854}"/>
              </a:ext>
            </a:extLst>
          </p:cNvPr>
          <p:cNvSpPr>
            <a:spLocks noChangeArrowheads="1"/>
          </p:cNvSpPr>
          <p:nvPr/>
        </p:nvSpPr>
        <p:spPr bwMode="auto">
          <a:xfrm>
            <a:off x="4131469" y="2371682"/>
            <a:ext cx="28575" cy="29765"/>
          </a:xfrm>
          <a:prstGeom prst="rect">
            <a:avLst/>
          </a:prstGeom>
          <a:solidFill>
            <a:srgbClr val="00CCFF"/>
          </a:solidFill>
          <a:ln w="12700">
            <a:solidFill>
              <a:srgbClr val="00000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45457" name="Rectangle 609">
            <a:extLst>
              <a:ext uri="{FF2B5EF4-FFF2-40B4-BE49-F238E27FC236}">
                <a16:creationId xmlns:a16="http://schemas.microsoft.com/office/drawing/2014/main" id="{20A05078-38C5-1436-0DD4-2F63E27AE731}"/>
              </a:ext>
            </a:extLst>
          </p:cNvPr>
          <p:cNvSpPr>
            <a:spLocks noChangeArrowheads="1"/>
          </p:cNvSpPr>
          <p:nvPr/>
        </p:nvSpPr>
        <p:spPr bwMode="auto">
          <a:xfrm>
            <a:off x="3274219" y="1593013"/>
            <a:ext cx="29766" cy="29765"/>
          </a:xfrm>
          <a:prstGeom prst="rect">
            <a:avLst/>
          </a:prstGeom>
          <a:solidFill>
            <a:srgbClr val="00CCFF"/>
          </a:solidFill>
          <a:ln w="12700">
            <a:solidFill>
              <a:srgbClr val="00000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45458" name="Rectangle 610">
            <a:extLst>
              <a:ext uri="{FF2B5EF4-FFF2-40B4-BE49-F238E27FC236}">
                <a16:creationId xmlns:a16="http://schemas.microsoft.com/office/drawing/2014/main" id="{8047242F-4485-CDD2-031F-065AE7C2D92B}"/>
              </a:ext>
            </a:extLst>
          </p:cNvPr>
          <p:cNvSpPr>
            <a:spLocks noChangeArrowheads="1"/>
          </p:cNvSpPr>
          <p:nvPr/>
        </p:nvSpPr>
        <p:spPr bwMode="auto">
          <a:xfrm>
            <a:off x="4123135" y="2625284"/>
            <a:ext cx="28575" cy="28575"/>
          </a:xfrm>
          <a:prstGeom prst="rect">
            <a:avLst/>
          </a:prstGeom>
          <a:solidFill>
            <a:srgbClr val="00CCFF"/>
          </a:solidFill>
          <a:ln w="12700">
            <a:solidFill>
              <a:srgbClr val="00000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45459" name="Rectangle 611">
            <a:extLst>
              <a:ext uri="{FF2B5EF4-FFF2-40B4-BE49-F238E27FC236}">
                <a16:creationId xmlns:a16="http://schemas.microsoft.com/office/drawing/2014/main" id="{C6CD4ED8-9347-80B5-BDC2-287523B3A76C}"/>
              </a:ext>
            </a:extLst>
          </p:cNvPr>
          <p:cNvSpPr>
            <a:spLocks noChangeArrowheads="1"/>
          </p:cNvSpPr>
          <p:nvPr/>
        </p:nvSpPr>
        <p:spPr bwMode="auto">
          <a:xfrm>
            <a:off x="3259931" y="1909719"/>
            <a:ext cx="28575" cy="28575"/>
          </a:xfrm>
          <a:prstGeom prst="rect">
            <a:avLst/>
          </a:prstGeom>
          <a:solidFill>
            <a:srgbClr val="00CCFF"/>
          </a:solidFill>
          <a:ln w="12700">
            <a:solidFill>
              <a:srgbClr val="00000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45460" name="Rectangle 612">
            <a:extLst>
              <a:ext uri="{FF2B5EF4-FFF2-40B4-BE49-F238E27FC236}">
                <a16:creationId xmlns:a16="http://schemas.microsoft.com/office/drawing/2014/main" id="{8D4F9BF1-24DD-5B35-594B-65F83CA00DE8}"/>
              </a:ext>
            </a:extLst>
          </p:cNvPr>
          <p:cNvSpPr>
            <a:spLocks noChangeArrowheads="1"/>
          </p:cNvSpPr>
          <p:nvPr/>
        </p:nvSpPr>
        <p:spPr bwMode="auto">
          <a:xfrm>
            <a:off x="4081463" y="2625284"/>
            <a:ext cx="28575" cy="28575"/>
          </a:xfrm>
          <a:prstGeom prst="rect">
            <a:avLst/>
          </a:prstGeom>
          <a:solidFill>
            <a:srgbClr val="00CCFF"/>
          </a:solidFill>
          <a:ln w="12700">
            <a:solidFill>
              <a:srgbClr val="00000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45461" name="Rectangle 613">
            <a:extLst>
              <a:ext uri="{FF2B5EF4-FFF2-40B4-BE49-F238E27FC236}">
                <a16:creationId xmlns:a16="http://schemas.microsoft.com/office/drawing/2014/main" id="{F2C1CDAD-1903-2ECD-D4B1-1C45F3DB9C72}"/>
              </a:ext>
            </a:extLst>
          </p:cNvPr>
          <p:cNvSpPr>
            <a:spLocks noChangeArrowheads="1"/>
          </p:cNvSpPr>
          <p:nvPr/>
        </p:nvSpPr>
        <p:spPr bwMode="auto">
          <a:xfrm>
            <a:off x="3381375" y="1783512"/>
            <a:ext cx="28575" cy="27384"/>
          </a:xfrm>
          <a:prstGeom prst="rect">
            <a:avLst/>
          </a:prstGeom>
          <a:solidFill>
            <a:srgbClr val="00CCFF"/>
          </a:solidFill>
          <a:ln w="12700">
            <a:solidFill>
              <a:srgbClr val="00000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45462" name="Rectangle 614">
            <a:extLst>
              <a:ext uri="{FF2B5EF4-FFF2-40B4-BE49-F238E27FC236}">
                <a16:creationId xmlns:a16="http://schemas.microsoft.com/office/drawing/2014/main" id="{7C2A3271-64BE-89EE-D0C4-736BC2C7C5E8}"/>
              </a:ext>
            </a:extLst>
          </p:cNvPr>
          <p:cNvSpPr>
            <a:spLocks noChangeArrowheads="1"/>
          </p:cNvSpPr>
          <p:nvPr/>
        </p:nvSpPr>
        <p:spPr bwMode="auto">
          <a:xfrm>
            <a:off x="3403998" y="1951390"/>
            <a:ext cx="29765" cy="28575"/>
          </a:xfrm>
          <a:prstGeom prst="rect">
            <a:avLst/>
          </a:prstGeom>
          <a:solidFill>
            <a:srgbClr val="00CCFF"/>
          </a:solidFill>
          <a:ln w="12700">
            <a:solidFill>
              <a:srgbClr val="00000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45463" name="Rectangle 615">
            <a:extLst>
              <a:ext uri="{FF2B5EF4-FFF2-40B4-BE49-F238E27FC236}">
                <a16:creationId xmlns:a16="http://schemas.microsoft.com/office/drawing/2014/main" id="{2A632703-36B5-7557-7A76-FA0DDADC52A4}"/>
              </a:ext>
            </a:extLst>
          </p:cNvPr>
          <p:cNvSpPr>
            <a:spLocks noChangeArrowheads="1"/>
          </p:cNvSpPr>
          <p:nvPr/>
        </p:nvSpPr>
        <p:spPr bwMode="auto">
          <a:xfrm>
            <a:off x="3594497" y="2656240"/>
            <a:ext cx="28575" cy="28575"/>
          </a:xfrm>
          <a:prstGeom prst="rect">
            <a:avLst/>
          </a:prstGeom>
          <a:solidFill>
            <a:srgbClr val="00CCFF"/>
          </a:solidFill>
          <a:ln w="12700">
            <a:solidFill>
              <a:srgbClr val="00000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45464" name="Rectangle 616">
            <a:extLst>
              <a:ext uri="{FF2B5EF4-FFF2-40B4-BE49-F238E27FC236}">
                <a16:creationId xmlns:a16="http://schemas.microsoft.com/office/drawing/2014/main" id="{5511323F-934D-2C93-9B0D-626248C09599}"/>
              </a:ext>
            </a:extLst>
          </p:cNvPr>
          <p:cNvSpPr>
            <a:spLocks noChangeArrowheads="1"/>
          </p:cNvSpPr>
          <p:nvPr/>
        </p:nvSpPr>
        <p:spPr bwMode="auto">
          <a:xfrm>
            <a:off x="3637360" y="2266906"/>
            <a:ext cx="29765" cy="28575"/>
          </a:xfrm>
          <a:prstGeom prst="rect">
            <a:avLst/>
          </a:prstGeom>
          <a:solidFill>
            <a:srgbClr val="00CCFF"/>
          </a:solidFill>
          <a:ln w="12700">
            <a:solidFill>
              <a:srgbClr val="00000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45465" name="Rectangle 617">
            <a:extLst>
              <a:ext uri="{FF2B5EF4-FFF2-40B4-BE49-F238E27FC236}">
                <a16:creationId xmlns:a16="http://schemas.microsoft.com/office/drawing/2014/main" id="{BDBA1587-F043-7531-017B-796B1A7969D2}"/>
              </a:ext>
            </a:extLst>
          </p:cNvPr>
          <p:cNvSpPr>
            <a:spLocks noChangeArrowheads="1"/>
          </p:cNvSpPr>
          <p:nvPr/>
        </p:nvSpPr>
        <p:spPr bwMode="auto">
          <a:xfrm>
            <a:off x="4075510" y="2687196"/>
            <a:ext cx="29765" cy="28575"/>
          </a:xfrm>
          <a:prstGeom prst="rect">
            <a:avLst/>
          </a:prstGeom>
          <a:solidFill>
            <a:srgbClr val="00CCFF"/>
          </a:solidFill>
          <a:ln w="12700">
            <a:solidFill>
              <a:srgbClr val="00000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45466" name="Rectangle 618">
            <a:extLst>
              <a:ext uri="{FF2B5EF4-FFF2-40B4-BE49-F238E27FC236}">
                <a16:creationId xmlns:a16="http://schemas.microsoft.com/office/drawing/2014/main" id="{F6B88698-607D-3A83-E2D3-8554B1582707}"/>
              </a:ext>
            </a:extLst>
          </p:cNvPr>
          <p:cNvSpPr>
            <a:spLocks noChangeArrowheads="1"/>
          </p:cNvSpPr>
          <p:nvPr/>
        </p:nvSpPr>
        <p:spPr bwMode="auto">
          <a:xfrm>
            <a:off x="3419475" y="2119269"/>
            <a:ext cx="28575" cy="29765"/>
          </a:xfrm>
          <a:prstGeom prst="rect">
            <a:avLst/>
          </a:prstGeom>
          <a:solidFill>
            <a:srgbClr val="00CCFF"/>
          </a:solidFill>
          <a:ln w="12700">
            <a:solidFill>
              <a:srgbClr val="00000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45467" name="Rectangle 619">
            <a:extLst>
              <a:ext uri="{FF2B5EF4-FFF2-40B4-BE49-F238E27FC236}">
                <a16:creationId xmlns:a16="http://schemas.microsoft.com/office/drawing/2014/main" id="{D230E35C-AA4B-97E7-0877-5D902A33C85B}"/>
              </a:ext>
            </a:extLst>
          </p:cNvPr>
          <p:cNvSpPr>
            <a:spLocks noChangeArrowheads="1"/>
          </p:cNvSpPr>
          <p:nvPr/>
        </p:nvSpPr>
        <p:spPr bwMode="auto">
          <a:xfrm>
            <a:off x="3815954" y="2730059"/>
            <a:ext cx="28575" cy="28575"/>
          </a:xfrm>
          <a:prstGeom prst="rect">
            <a:avLst/>
          </a:prstGeom>
          <a:solidFill>
            <a:srgbClr val="00CCFF"/>
          </a:solidFill>
          <a:ln w="12700">
            <a:solidFill>
              <a:srgbClr val="00000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45468" name="Rectangle 620">
            <a:extLst>
              <a:ext uri="{FF2B5EF4-FFF2-40B4-BE49-F238E27FC236}">
                <a16:creationId xmlns:a16="http://schemas.microsoft.com/office/drawing/2014/main" id="{83CD91FA-38A5-1916-D065-6EF45B186EDB}"/>
              </a:ext>
            </a:extLst>
          </p:cNvPr>
          <p:cNvSpPr>
            <a:spLocks noChangeArrowheads="1"/>
          </p:cNvSpPr>
          <p:nvPr/>
        </p:nvSpPr>
        <p:spPr bwMode="auto">
          <a:xfrm>
            <a:off x="3626644" y="2351440"/>
            <a:ext cx="28575" cy="28575"/>
          </a:xfrm>
          <a:prstGeom prst="rect">
            <a:avLst/>
          </a:prstGeom>
          <a:solidFill>
            <a:srgbClr val="00CCFF"/>
          </a:solidFill>
          <a:ln w="12700">
            <a:solidFill>
              <a:srgbClr val="00000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45469" name="Rectangle 621">
            <a:extLst>
              <a:ext uri="{FF2B5EF4-FFF2-40B4-BE49-F238E27FC236}">
                <a16:creationId xmlns:a16="http://schemas.microsoft.com/office/drawing/2014/main" id="{D07398A7-C61A-7CE2-3D9C-51E01C424BDF}"/>
              </a:ext>
            </a:extLst>
          </p:cNvPr>
          <p:cNvSpPr>
            <a:spLocks noChangeArrowheads="1"/>
          </p:cNvSpPr>
          <p:nvPr/>
        </p:nvSpPr>
        <p:spPr bwMode="auto">
          <a:xfrm>
            <a:off x="3552825" y="2287146"/>
            <a:ext cx="28575" cy="29766"/>
          </a:xfrm>
          <a:prstGeom prst="rect">
            <a:avLst/>
          </a:prstGeom>
          <a:solidFill>
            <a:srgbClr val="00CCFF"/>
          </a:solidFill>
          <a:ln w="12700">
            <a:solidFill>
              <a:srgbClr val="00000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45470" name="Rectangle 622">
            <a:extLst>
              <a:ext uri="{FF2B5EF4-FFF2-40B4-BE49-F238E27FC236}">
                <a16:creationId xmlns:a16="http://schemas.microsoft.com/office/drawing/2014/main" id="{4DC7A54F-94BB-F053-F8A7-BF2130C67D18}"/>
              </a:ext>
            </a:extLst>
          </p:cNvPr>
          <p:cNvSpPr>
            <a:spLocks noChangeArrowheads="1"/>
          </p:cNvSpPr>
          <p:nvPr/>
        </p:nvSpPr>
        <p:spPr bwMode="auto">
          <a:xfrm>
            <a:off x="3505200" y="2077596"/>
            <a:ext cx="28575" cy="28575"/>
          </a:xfrm>
          <a:prstGeom prst="rect">
            <a:avLst/>
          </a:prstGeom>
          <a:solidFill>
            <a:srgbClr val="00CCFF"/>
          </a:solidFill>
          <a:ln w="12700">
            <a:solidFill>
              <a:srgbClr val="00000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45471" name="Rectangle 623">
            <a:extLst>
              <a:ext uri="{FF2B5EF4-FFF2-40B4-BE49-F238E27FC236}">
                <a16:creationId xmlns:a16="http://schemas.microsoft.com/office/drawing/2014/main" id="{B2B47EF8-7F43-3911-D019-EF9E0EA92604}"/>
              </a:ext>
            </a:extLst>
          </p:cNvPr>
          <p:cNvSpPr>
            <a:spLocks noChangeArrowheads="1"/>
          </p:cNvSpPr>
          <p:nvPr/>
        </p:nvSpPr>
        <p:spPr bwMode="auto">
          <a:xfrm>
            <a:off x="3348038" y="2034734"/>
            <a:ext cx="29766" cy="29766"/>
          </a:xfrm>
          <a:prstGeom prst="rect">
            <a:avLst/>
          </a:prstGeom>
          <a:solidFill>
            <a:srgbClr val="00CCFF"/>
          </a:solidFill>
          <a:ln w="12700">
            <a:solidFill>
              <a:srgbClr val="00000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45472" name="Rectangle 624">
            <a:extLst>
              <a:ext uri="{FF2B5EF4-FFF2-40B4-BE49-F238E27FC236}">
                <a16:creationId xmlns:a16="http://schemas.microsoft.com/office/drawing/2014/main" id="{17F4352B-4075-8338-2699-D3CBA8CA3055}"/>
              </a:ext>
            </a:extLst>
          </p:cNvPr>
          <p:cNvSpPr>
            <a:spLocks noChangeArrowheads="1"/>
          </p:cNvSpPr>
          <p:nvPr/>
        </p:nvSpPr>
        <p:spPr bwMode="auto">
          <a:xfrm>
            <a:off x="3649267" y="2225234"/>
            <a:ext cx="29765" cy="28575"/>
          </a:xfrm>
          <a:prstGeom prst="rect">
            <a:avLst/>
          </a:prstGeom>
          <a:solidFill>
            <a:srgbClr val="00CCFF"/>
          </a:solidFill>
          <a:ln w="12700">
            <a:solidFill>
              <a:srgbClr val="00000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45473" name="Rectangle 625">
            <a:extLst>
              <a:ext uri="{FF2B5EF4-FFF2-40B4-BE49-F238E27FC236}">
                <a16:creationId xmlns:a16="http://schemas.microsoft.com/office/drawing/2014/main" id="{F6D33069-E3C3-16F6-D02F-B8AF0A8C0D07}"/>
              </a:ext>
            </a:extLst>
          </p:cNvPr>
          <p:cNvSpPr>
            <a:spLocks noChangeArrowheads="1"/>
          </p:cNvSpPr>
          <p:nvPr/>
        </p:nvSpPr>
        <p:spPr bwMode="auto">
          <a:xfrm>
            <a:off x="4119563" y="2877696"/>
            <a:ext cx="29766" cy="28575"/>
          </a:xfrm>
          <a:prstGeom prst="rect">
            <a:avLst/>
          </a:prstGeom>
          <a:solidFill>
            <a:srgbClr val="00CCFF"/>
          </a:solidFill>
          <a:ln w="12700">
            <a:solidFill>
              <a:srgbClr val="00000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45474" name="Rectangle 626">
            <a:extLst>
              <a:ext uri="{FF2B5EF4-FFF2-40B4-BE49-F238E27FC236}">
                <a16:creationId xmlns:a16="http://schemas.microsoft.com/office/drawing/2014/main" id="{532ECC6A-3285-25C1-EC26-EC00B1E12DC7}"/>
              </a:ext>
            </a:extLst>
          </p:cNvPr>
          <p:cNvSpPr>
            <a:spLocks noChangeArrowheads="1"/>
          </p:cNvSpPr>
          <p:nvPr/>
        </p:nvSpPr>
        <p:spPr bwMode="auto">
          <a:xfrm>
            <a:off x="3477817" y="2162131"/>
            <a:ext cx="29765" cy="28575"/>
          </a:xfrm>
          <a:prstGeom prst="rect">
            <a:avLst/>
          </a:prstGeom>
          <a:solidFill>
            <a:srgbClr val="00CCFF"/>
          </a:solidFill>
          <a:ln w="12700">
            <a:solidFill>
              <a:srgbClr val="00000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45475" name="Rectangle 627">
            <a:extLst>
              <a:ext uri="{FF2B5EF4-FFF2-40B4-BE49-F238E27FC236}">
                <a16:creationId xmlns:a16="http://schemas.microsoft.com/office/drawing/2014/main" id="{7A0EF29E-0F7D-1972-47DE-2A7F2B7BE960}"/>
              </a:ext>
            </a:extLst>
          </p:cNvPr>
          <p:cNvSpPr>
            <a:spLocks noChangeArrowheads="1"/>
          </p:cNvSpPr>
          <p:nvPr/>
        </p:nvSpPr>
        <p:spPr bwMode="auto">
          <a:xfrm>
            <a:off x="4167188" y="2744346"/>
            <a:ext cx="28575" cy="28575"/>
          </a:xfrm>
          <a:prstGeom prst="rect">
            <a:avLst/>
          </a:prstGeom>
          <a:solidFill>
            <a:srgbClr val="00CCFF"/>
          </a:solidFill>
          <a:ln w="12700">
            <a:solidFill>
              <a:srgbClr val="00000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45476" name="Rectangle 628">
            <a:extLst>
              <a:ext uri="{FF2B5EF4-FFF2-40B4-BE49-F238E27FC236}">
                <a16:creationId xmlns:a16="http://schemas.microsoft.com/office/drawing/2014/main" id="{24DFB387-9957-798A-B64D-2D0FD28CDDEE}"/>
              </a:ext>
            </a:extLst>
          </p:cNvPr>
          <p:cNvSpPr>
            <a:spLocks noChangeArrowheads="1"/>
          </p:cNvSpPr>
          <p:nvPr/>
        </p:nvSpPr>
        <p:spPr bwMode="auto">
          <a:xfrm>
            <a:off x="3457575" y="2119269"/>
            <a:ext cx="28575" cy="29765"/>
          </a:xfrm>
          <a:prstGeom prst="rect">
            <a:avLst/>
          </a:prstGeom>
          <a:solidFill>
            <a:srgbClr val="00CCFF"/>
          </a:solidFill>
          <a:ln w="12700">
            <a:solidFill>
              <a:srgbClr val="00000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45477" name="Rectangle 629">
            <a:extLst>
              <a:ext uri="{FF2B5EF4-FFF2-40B4-BE49-F238E27FC236}">
                <a16:creationId xmlns:a16="http://schemas.microsoft.com/office/drawing/2014/main" id="{A592309E-23F3-CFE6-A902-CBA3CAE68E8E}"/>
              </a:ext>
            </a:extLst>
          </p:cNvPr>
          <p:cNvSpPr>
            <a:spLocks noChangeArrowheads="1"/>
          </p:cNvSpPr>
          <p:nvPr/>
        </p:nvSpPr>
        <p:spPr bwMode="auto">
          <a:xfrm>
            <a:off x="4161235" y="2620521"/>
            <a:ext cx="29765" cy="28575"/>
          </a:xfrm>
          <a:prstGeom prst="rect">
            <a:avLst/>
          </a:prstGeom>
          <a:solidFill>
            <a:srgbClr val="00CCFF"/>
          </a:solidFill>
          <a:ln w="12700">
            <a:solidFill>
              <a:srgbClr val="00000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45478" name="Rectangle 630">
            <a:extLst>
              <a:ext uri="{FF2B5EF4-FFF2-40B4-BE49-F238E27FC236}">
                <a16:creationId xmlns:a16="http://schemas.microsoft.com/office/drawing/2014/main" id="{E8CCA26E-39A4-3593-787E-8D0542C18936}"/>
              </a:ext>
            </a:extLst>
          </p:cNvPr>
          <p:cNvSpPr>
            <a:spLocks noChangeArrowheads="1"/>
          </p:cNvSpPr>
          <p:nvPr/>
        </p:nvSpPr>
        <p:spPr bwMode="auto">
          <a:xfrm>
            <a:off x="3883819" y="1709694"/>
            <a:ext cx="28575" cy="28575"/>
          </a:xfrm>
          <a:prstGeom prst="rect">
            <a:avLst/>
          </a:prstGeom>
          <a:solidFill>
            <a:srgbClr val="00CCFF"/>
          </a:solidFill>
          <a:ln w="12700">
            <a:solidFill>
              <a:srgbClr val="00000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45479" name="Rectangle 631">
            <a:extLst>
              <a:ext uri="{FF2B5EF4-FFF2-40B4-BE49-F238E27FC236}">
                <a16:creationId xmlns:a16="http://schemas.microsoft.com/office/drawing/2014/main" id="{B919C286-E4B6-0C5B-EBCB-D159FC816AF0}"/>
              </a:ext>
            </a:extLst>
          </p:cNvPr>
          <p:cNvSpPr>
            <a:spLocks noChangeArrowheads="1"/>
          </p:cNvSpPr>
          <p:nvPr/>
        </p:nvSpPr>
        <p:spPr bwMode="auto">
          <a:xfrm>
            <a:off x="3321844" y="2014494"/>
            <a:ext cx="28575" cy="28575"/>
          </a:xfrm>
          <a:prstGeom prst="rect">
            <a:avLst/>
          </a:prstGeom>
          <a:solidFill>
            <a:srgbClr val="00CCFF"/>
          </a:solidFill>
          <a:ln w="12700">
            <a:solidFill>
              <a:srgbClr val="00000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45480" name="Rectangle 632">
            <a:extLst>
              <a:ext uri="{FF2B5EF4-FFF2-40B4-BE49-F238E27FC236}">
                <a16:creationId xmlns:a16="http://schemas.microsoft.com/office/drawing/2014/main" id="{F1B3ED88-B072-5DEC-11D0-C1B9D81CF5FE}"/>
              </a:ext>
            </a:extLst>
          </p:cNvPr>
          <p:cNvSpPr>
            <a:spLocks noChangeArrowheads="1"/>
          </p:cNvSpPr>
          <p:nvPr/>
        </p:nvSpPr>
        <p:spPr bwMode="auto">
          <a:xfrm>
            <a:off x="3507581" y="2077596"/>
            <a:ext cx="29766" cy="28575"/>
          </a:xfrm>
          <a:prstGeom prst="rect">
            <a:avLst/>
          </a:prstGeom>
          <a:solidFill>
            <a:srgbClr val="00CCFF"/>
          </a:solidFill>
          <a:ln w="12700">
            <a:solidFill>
              <a:srgbClr val="00000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45481" name="Rectangle 633">
            <a:extLst>
              <a:ext uri="{FF2B5EF4-FFF2-40B4-BE49-F238E27FC236}">
                <a16:creationId xmlns:a16="http://schemas.microsoft.com/office/drawing/2014/main" id="{E3FE839E-66C9-1F39-A9D5-29F447C10A67}"/>
              </a:ext>
            </a:extLst>
          </p:cNvPr>
          <p:cNvSpPr>
            <a:spLocks noChangeArrowheads="1"/>
          </p:cNvSpPr>
          <p:nvPr/>
        </p:nvSpPr>
        <p:spPr bwMode="auto">
          <a:xfrm>
            <a:off x="4099322" y="1951390"/>
            <a:ext cx="28575" cy="28575"/>
          </a:xfrm>
          <a:prstGeom prst="rect">
            <a:avLst/>
          </a:prstGeom>
          <a:solidFill>
            <a:srgbClr val="00CCFF"/>
          </a:solidFill>
          <a:ln w="12700">
            <a:solidFill>
              <a:srgbClr val="00000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45482" name="Rectangle 634">
            <a:extLst>
              <a:ext uri="{FF2B5EF4-FFF2-40B4-BE49-F238E27FC236}">
                <a16:creationId xmlns:a16="http://schemas.microsoft.com/office/drawing/2014/main" id="{5DA2C83F-0D73-39F4-2466-0714B3B53896}"/>
              </a:ext>
            </a:extLst>
          </p:cNvPr>
          <p:cNvSpPr>
            <a:spLocks noChangeArrowheads="1"/>
          </p:cNvSpPr>
          <p:nvPr/>
        </p:nvSpPr>
        <p:spPr bwMode="auto">
          <a:xfrm>
            <a:off x="4199335" y="2666956"/>
            <a:ext cx="29765" cy="28575"/>
          </a:xfrm>
          <a:prstGeom prst="rect">
            <a:avLst/>
          </a:prstGeom>
          <a:solidFill>
            <a:srgbClr val="00CCFF"/>
          </a:solidFill>
          <a:ln w="12700">
            <a:solidFill>
              <a:srgbClr val="00000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45483" name="Rectangle 635">
            <a:extLst>
              <a:ext uri="{FF2B5EF4-FFF2-40B4-BE49-F238E27FC236}">
                <a16:creationId xmlns:a16="http://schemas.microsoft.com/office/drawing/2014/main" id="{EBCCE39A-C819-4928-CE2C-C9E0A42E2D11}"/>
              </a:ext>
            </a:extLst>
          </p:cNvPr>
          <p:cNvSpPr>
            <a:spLocks noChangeArrowheads="1"/>
          </p:cNvSpPr>
          <p:nvPr/>
        </p:nvSpPr>
        <p:spPr bwMode="auto">
          <a:xfrm>
            <a:off x="4083844" y="2650287"/>
            <a:ext cx="29766" cy="28575"/>
          </a:xfrm>
          <a:prstGeom prst="rect">
            <a:avLst/>
          </a:prstGeom>
          <a:solidFill>
            <a:srgbClr val="00CCFF"/>
          </a:solidFill>
          <a:ln w="12700">
            <a:solidFill>
              <a:srgbClr val="00000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45484" name="Rectangle 636">
            <a:extLst>
              <a:ext uri="{FF2B5EF4-FFF2-40B4-BE49-F238E27FC236}">
                <a16:creationId xmlns:a16="http://schemas.microsoft.com/office/drawing/2014/main" id="{54605D1C-3DEA-F778-D06E-A4CC3D81A06E}"/>
              </a:ext>
            </a:extLst>
          </p:cNvPr>
          <p:cNvSpPr>
            <a:spLocks noChangeArrowheads="1"/>
          </p:cNvSpPr>
          <p:nvPr/>
        </p:nvSpPr>
        <p:spPr bwMode="auto">
          <a:xfrm>
            <a:off x="4232672" y="2762206"/>
            <a:ext cx="28575" cy="27384"/>
          </a:xfrm>
          <a:prstGeom prst="rect">
            <a:avLst/>
          </a:prstGeom>
          <a:solidFill>
            <a:srgbClr val="00CCFF"/>
          </a:solidFill>
          <a:ln w="12700">
            <a:solidFill>
              <a:srgbClr val="00000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45485" name="Rectangle 637">
            <a:extLst>
              <a:ext uri="{FF2B5EF4-FFF2-40B4-BE49-F238E27FC236}">
                <a16:creationId xmlns:a16="http://schemas.microsoft.com/office/drawing/2014/main" id="{F27B93E9-D023-3805-11FB-A542190AFAEA}"/>
              </a:ext>
            </a:extLst>
          </p:cNvPr>
          <p:cNvSpPr>
            <a:spLocks noChangeArrowheads="1"/>
          </p:cNvSpPr>
          <p:nvPr/>
        </p:nvSpPr>
        <p:spPr bwMode="auto">
          <a:xfrm>
            <a:off x="4255294" y="2603853"/>
            <a:ext cx="29766" cy="28575"/>
          </a:xfrm>
          <a:prstGeom prst="rect">
            <a:avLst/>
          </a:prstGeom>
          <a:solidFill>
            <a:srgbClr val="00CCFF"/>
          </a:solidFill>
          <a:ln w="12700">
            <a:solidFill>
              <a:srgbClr val="00000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45486" name="Rectangle 638">
            <a:extLst>
              <a:ext uri="{FF2B5EF4-FFF2-40B4-BE49-F238E27FC236}">
                <a16:creationId xmlns:a16="http://schemas.microsoft.com/office/drawing/2014/main" id="{E6A711DB-24B6-E7E5-CDB8-BAA8448FFB87}"/>
              </a:ext>
            </a:extLst>
          </p:cNvPr>
          <p:cNvSpPr>
            <a:spLocks noChangeArrowheads="1"/>
          </p:cNvSpPr>
          <p:nvPr/>
        </p:nvSpPr>
        <p:spPr bwMode="auto">
          <a:xfrm>
            <a:off x="4285060" y="2477646"/>
            <a:ext cx="29765" cy="28575"/>
          </a:xfrm>
          <a:prstGeom prst="rect">
            <a:avLst/>
          </a:prstGeom>
          <a:solidFill>
            <a:srgbClr val="00CCFF"/>
          </a:solidFill>
          <a:ln w="12700">
            <a:solidFill>
              <a:srgbClr val="00000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45487" name="Rectangle 639">
            <a:extLst>
              <a:ext uri="{FF2B5EF4-FFF2-40B4-BE49-F238E27FC236}">
                <a16:creationId xmlns:a16="http://schemas.microsoft.com/office/drawing/2014/main" id="{D649D260-9E04-4605-7663-8489CE8C96D4}"/>
              </a:ext>
            </a:extLst>
          </p:cNvPr>
          <p:cNvSpPr>
            <a:spLocks noChangeArrowheads="1"/>
          </p:cNvSpPr>
          <p:nvPr/>
        </p:nvSpPr>
        <p:spPr bwMode="auto">
          <a:xfrm>
            <a:off x="4175523" y="2587184"/>
            <a:ext cx="29765" cy="28575"/>
          </a:xfrm>
          <a:prstGeom prst="rect">
            <a:avLst/>
          </a:prstGeom>
          <a:solidFill>
            <a:srgbClr val="00CCFF"/>
          </a:solidFill>
          <a:ln w="12700">
            <a:solidFill>
              <a:srgbClr val="00000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45488" name="Rectangle 640">
            <a:extLst>
              <a:ext uri="{FF2B5EF4-FFF2-40B4-BE49-F238E27FC236}">
                <a16:creationId xmlns:a16="http://schemas.microsoft.com/office/drawing/2014/main" id="{D8B5B663-DB92-3A04-481C-2C55026378C2}"/>
              </a:ext>
            </a:extLst>
          </p:cNvPr>
          <p:cNvSpPr>
            <a:spLocks noChangeArrowheads="1"/>
          </p:cNvSpPr>
          <p:nvPr/>
        </p:nvSpPr>
        <p:spPr bwMode="auto">
          <a:xfrm>
            <a:off x="3720704" y="1951390"/>
            <a:ext cx="28575" cy="28575"/>
          </a:xfrm>
          <a:prstGeom prst="rect">
            <a:avLst/>
          </a:prstGeom>
          <a:solidFill>
            <a:srgbClr val="00CCFF"/>
          </a:solidFill>
          <a:ln w="12700">
            <a:solidFill>
              <a:srgbClr val="00000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45489" name="Rectangle 641">
            <a:extLst>
              <a:ext uri="{FF2B5EF4-FFF2-40B4-BE49-F238E27FC236}">
                <a16:creationId xmlns:a16="http://schemas.microsoft.com/office/drawing/2014/main" id="{5E75012F-83DF-3CD4-B1E2-9E212C953008}"/>
              </a:ext>
            </a:extLst>
          </p:cNvPr>
          <p:cNvSpPr>
            <a:spLocks noChangeArrowheads="1"/>
          </p:cNvSpPr>
          <p:nvPr/>
        </p:nvSpPr>
        <p:spPr bwMode="auto">
          <a:xfrm>
            <a:off x="4060031" y="2645525"/>
            <a:ext cx="29766" cy="28575"/>
          </a:xfrm>
          <a:prstGeom prst="rect">
            <a:avLst/>
          </a:prstGeom>
          <a:solidFill>
            <a:srgbClr val="00CCFF"/>
          </a:solidFill>
          <a:ln w="12700">
            <a:solidFill>
              <a:srgbClr val="00000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45490" name="Rectangle 642">
            <a:extLst>
              <a:ext uri="{FF2B5EF4-FFF2-40B4-BE49-F238E27FC236}">
                <a16:creationId xmlns:a16="http://schemas.microsoft.com/office/drawing/2014/main" id="{C23FB25D-A2AE-153C-E99C-675A13A274E4}"/>
              </a:ext>
            </a:extLst>
          </p:cNvPr>
          <p:cNvSpPr>
            <a:spLocks noChangeArrowheads="1"/>
          </p:cNvSpPr>
          <p:nvPr/>
        </p:nvSpPr>
        <p:spPr bwMode="auto">
          <a:xfrm>
            <a:off x="3752850" y="1740650"/>
            <a:ext cx="29766" cy="28575"/>
          </a:xfrm>
          <a:prstGeom prst="rect">
            <a:avLst/>
          </a:prstGeom>
          <a:solidFill>
            <a:srgbClr val="00CCFF"/>
          </a:solidFill>
          <a:ln w="12700">
            <a:solidFill>
              <a:srgbClr val="00000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45491" name="Rectangle 643">
            <a:extLst>
              <a:ext uri="{FF2B5EF4-FFF2-40B4-BE49-F238E27FC236}">
                <a16:creationId xmlns:a16="http://schemas.microsoft.com/office/drawing/2014/main" id="{7C69BD40-68D1-2123-9A0D-2E1159A82540}"/>
              </a:ext>
            </a:extLst>
          </p:cNvPr>
          <p:cNvSpPr>
            <a:spLocks noChangeArrowheads="1"/>
          </p:cNvSpPr>
          <p:nvPr/>
        </p:nvSpPr>
        <p:spPr bwMode="auto">
          <a:xfrm>
            <a:off x="4093369" y="2751490"/>
            <a:ext cx="28575" cy="27385"/>
          </a:xfrm>
          <a:prstGeom prst="rect">
            <a:avLst/>
          </a:prstGeom>
          <a:solidFill>
            <a:srgbClr val="00CCFF"/>
          </a:solidFill>
          <a:ln w="12700">
            <a:solidFill>
              <a:srgbClr val="00000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45492" name="Rectangle 644">
            <a:extLst>
              <a:ext uri="{FF2B5EF4-FFF2-40B4-BE49-F238E27FC236}">
                <a16:creationId xmlns:a16="http://schemas.microsoft.com/office/drawing/2014/main" id="{45DFF90F-FDC7-9FC6-0801-24B55BF0B891}"/>
              </a:ext>
            </a:extLst>
          </p:cNvPr>
          <p:cNvSpPr>
            <a:spLocks noChangeArrowheads="1"/>
          </p:cNvSpPr>
          <p:nvPr/>
        </p:nvSpPr>
        <p:spPr bwMode="auto">
          <a:xfrm>
            <a:off x="4173141" y="2477646"/>
            <a:ext cx="28575" cy="28575"/>
          </a:xfrm>
          <a:prstGeom prst="rect">
            <a:avLst/>
          </a:prstGeom>
          <a:solidFill>
            <a:srgbClr val="00CCFF"/>
          </a:solidFill>
          <a:ln w="12700">
            <a:solidFill>
              <a:srgbClr val="00000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45493" name="Rectangle 645">
            <a:extLst>
              <a:ext uri="{FF2B5EF4-FFF2-40B4-BE49-F238E27FC236}">
                <a16:creationId xmlns:a16="http://schemas.microsoft.com/office/drawing/2014/main" id="{048DCED5-6F96-781F-B8CD-97CBB54A7D28}"/>
              </a:ext>
            </a:extLst>
          </p:cNvPr>
          <p:cNvSpPr>
            <a:spLocks noChangeArrowheads="1"/>
          </p:cNvSpPr>
          <p:nvPr/>
        </p:nvSpPr>
        <p:spPr bwMode="auto">
          <a:xfrm>
            <a:off x="3995738" y="2319294"/>
            <a:ext cx="28575" cy="28575"/>
          </a:xfrm>
          <a:prstGeom prst="rect">
            <a:avLst/>
          </a:prstGeom>
          <a:solidFill>
            <a:srgbClr val="00CCFF"/>
          </a:solidFill>
          <a:ln w="12700">
            <a:solidFill>
              <a:srgbClr val="00000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45494" name="Rectangle 646">
            <a:extLst>
              <a:ext uri="{FF2B5EF4-FFF2-40B4-BE49-F238E27FC236}">
                <a16:creationId xmlns:a16="http://schemas.microsoft.com/office/drawing/2014/main" id="{0FE98D7F-68A5-BDC7-CA3A-7717FBC10A39}"/>
              </a:ext>
            </a:extLst>
          </p:cNvPr>
          <p:cNvSpPr>
            <a:spLocks noChangeArrowheads="1"/>
          </p:cNvSpPr>
          <p:nvPr/>
        </p:nvSpPr>
        <p:spPr bwMode="auto">
          <a:xfrm>
            <a:off x="4167188" y="2560990"/>
            <a:ext cx="28575" cy="29766"/>
          </a:xfrm>
          <a:prstGeom prst="rect">
            <a:avLst/>
          </a:prstGeom>
          <a:solidFill>
            <a:srgbClr val="00CCFF"/>
          </a:solidFill>
          <a:ln w="12700">
            <a:solidFill>
              <a:srgbClr val="00000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45495" name="Rectangle 647">
            <a:extLst>
              <a:ext uri="{FF2B5EF4-FFF2-40B4-BE49-F238E27FC236}">
                <a16:creationId xmlns:a16="http://schemas.microsoft.com/office/drawing/2014/main" id="{4602F812-0131-6DD7-21D9-515C48568437}"/>
              </a:ext>
            </a:extLst>
          </p:cNvPr>
          <p:cNvSpPr>
            <a:spLocks noChangeArrowheads="1"/>
          </p:cNvSpPr>
          <p:nvPr/>
        </p:nvSpPr>
        <p:spPr bwMode="auto">
          <a:xfrm>
            <a:off x="4083844" y="2393112"/>
            <a:ext cx="29766" cy="28575"/>
          </a:xfrm>
          <a:prstGeom prst="rect">
            <a:avLst/>
          </a:prstGeom>
          <a:solidFill>
            <a:srgbClr val="00CCFF"/>
          </a:solidFill>
          <a:ln w="12700">
            <a:solidFill>
              <a:srgbClr val="00000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45496" name="Rectangle 648">
            <a:extLst>
              <a:ext uri="{FF2B5EF4-FFF2-40B4-BE49-F238E27FC236}">
                <a16:creationId xmlns:a16="http://schemas.microsoft.com/office/drawing/2014/main" id="{92F8F656-5DEA-74B1-863A-A3CA34DC52B4}"/>
              </a:ext>
            </a:extLst>
          </p:cNvPr>
          <p:cNvSpPr>
            <a:spLocks noChangeArrowheads="1"/>
          </p:cNvSpPr>
          <p:nvPr/>
        </p:nvSpPr>
        <p:spPr bwMode="auto">
          <a:xfrm>
            <a:off x="4123135" y="2434784"/>
            <a:ext cx="28575" cy="28575"/>
          </a:xfrm>
          <a:prstGeom prst="rect">
            <a:avLst/>
          </a:prstGeom>
          <a:solidFill>
            <a:srgbClr val="00CCFF"/>
          </a:solidFill>
          <a:ln w="12700">
            <a:solidFill>
              <a:srgbClr val="00000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45497" name="Rectangle 649">
            <a:extLst>
              <a:ext uri="{FF2B5EF4-FFF2-40B4-BE49-F238E27FC236}">
                <a16:creationId xmlns:a16="http://schemas.microsoft.com/office/drawing/2014/main" id="{C035271D-2093-9110-A1F0-DD09D075AE0A}"/>
              </a:ext>
            </a:extLst>
          </p:cNvPr>
          <p:cNvSpPr>
            <a:spLocks noChangeArrowheads="1"/>
          </p:cNvSpPr>
          <p:nvPr/>
        </p:nvSpPr>
        <p:spPr bwMode="auto">
          <a:xfrm>
            <a:off x="4048125" y="1698978"/>
            <a:ext cx="29766" cy="28575"/>
          </a:xfrm>
          <a:prstGeom prst="rect">
            <a:avLst/>
          </a:prstGeom>
          <a:solidFill>
            <a:srgbClr val="00CCFF"/>
          </a:solidFill>
          <a:ln w="12700">
            <a:solidFill>
              <a:srgbClr val="00000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45498" name="Rectangle 650">
            <a:extLst>
              <a:ext uri="{FF2B5EF4-FFF2-40B4-BE49-F238E27FC236}">
                <a16:creationId xmlns:a16="http://schemas.microsoft.com/office/drawing/2014/main" id="{6B0AC844-628D-813C-8A64-5096D05C212B}"/>
              </a:ext>
            </a:extLst>
          </p:cNvPr>
          <p:cNvSpPr>
            <a:spLocks noChangeArrowheads="1"/>
          </p:cNvSpPr>
          <p:nvPr/>
        </p:nvSpPr>
        <p:spPr bwMode="auto">
          <a:xfrm>
            <a:off x="4223148" y="2313340"/>
            <a:ext cx="29765" cy="28575"/>
          </a:xfrm>
          <a:prstGeom prst="rect">
            <a:avLst/>
          </a:prstGeom>
          <a:solidFill>
            <a:srgbClr val="00CCFF"/>
          </a:solidFill>
          <a:ln w="12700">
            <a:solidFill>
              <a:srgbClr val="00000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45499" name="Rectangle 651">
            <a:extLst>
              <a:ext uri="{FF2B5EF4-FFF2-40B4-BE49-F238E27FC236}">
                <a16:creationId xmlns:a16="http://schemas.microsoft.com/office/drawing/2014/main" id="{8433CBA9-7735-4551-F68C-8717F34BCA44}"/>
              </a:ext>
            </a:extLst>
          </p:cNvPr>
          <p:cNvSpPr>
            <a:spLocks noChangeArrowheads="1"/>
          </p:cNvSpPr>
          <p:nvPr/>
        </p:nvSpPr>
        <p:spPr bwMode="auto">
          <a:xfrm>
            <a:off x="4252913" y="2371682"/>
            <a:ext cx="29766" cy="29765"/>
          </a:xfrm>
          <a:prstGeom prst="rect">
            <a:avLst/>
          </a:prstGeom>
          <a:solidFill>
            <a:srgbClr val="00CCFF"/>
          </a:solidFill>
          <a:ln w="12700">
            <a:solidFill>
              <a:srgbClr val="00000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45500" name="Rectangle 652">
            <a:extLst>
              <a:ext uri="{FF2B5EF4-FFF2-40B4-BE49-F238E27FC236}">
                <a16:creationId xmlns:a16="http://schemas.microsoft.com/office/drawing/2014/main" id="{0AD78A88-CD7C-A113-0AAB-F2EDA6CFD02F}"/>
              </a:ext>
            </a:extLst>
          </p:cNvPr>
          <p:cNvSpPr>
            <a:spLocks noChangeArrowheads="1"/>
          </p:cNvSpPr>
          <p:nvPr/>
        </p:nvSpPr>
        <p:spPr bwMode="auto">
          <a:xfrm>
            <a:off x="3513535" y="2162131"/>
            <a:ext cx="29765" cy="28575"/>
          </a:xfrm>
          <a:prstGeom prst="rect">
            <a:avLst/>
          </a:prstGeom>
          <a:solidFill>
            <a:srgbClr val="00CCFF"/>
          </a:solidFill>
          <a:ln w="12700">
            <a:solidFill>
              <a:srgbClr val="00000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45501" name="Rectangle 653">
            <a:extLst>
              <a:ext uri="{FF2B5EF4-FFF2-40B4-BE49-F238E27FC236}">
                <a16:creationId xmlns:a16="http://schemas.microsoft.com/office/drawing/2014/main" id="{1384BEB0-B219-2360-5957-98BF3D7AC079}"/>
              </a:ext>
            </a:extLst>
          </p:cNvPr>
          <p:cNvSpPr>
            <a:spLocks noChangeArrowheads="1"/>
          </p:cNvSpPr>
          <p:nvPr/>
        </p:nvSpPr>
        <p:spPr bwMode="auto">
          <a:xfrm>
            <a:off x="4125517" y="1698978"/>
            <a:ext cx="29765" cy="28575"/>
          </a:xfrm>
          <a:prstGeom prst="rect">
            <a:avLst/>
          </a:prstGeom>
          <a:solidFill>
            <a:srgbClr val="00CCFF"/>
          </a:solidFill>
          <a:ln w="12700">
            <a:solidFill>
              <a:srgbClr val="00000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45502" name="Rectangle 654">
            <a:extLst>
              <a:ext uri="{FF2B5EF4-FFF2-40B4-BE49-F238E27FC236}">
                <a16:creationId xmlns:a16="http://schemas.microsoft.com/office/drawing/2014/main" id="{920CD09A-2CD7-2E14-4742-01B740219A5F}"/>
              </a:ext>
            </a:extLst>
          </p:cNvPr>
          <p:cNvSpPr>
            <a:spLocks noChangeArrowheads="1"/>
          </p:cNvSpPr>
          <p:nvPr/>
        </p:nvSpPr>
        <p:spPr bwMode="auto">
          <a:xfrm>
            <a:off x="3332560" y="2027590"/>
            <a:ext cx="29765" cy="27385"/>
          </a:xfrm>
          <a:prstGeom prst="rect">
            <a:avLst/>
          </a:prstGeom>
          <a:solidFill>
            <a:srgbClr val="00CCFF"/>
          </a:solidFill>
          <a:ln w="12700">
            <a:solidFill>
              <a:srgbClr val="00000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45503" name="Rectangle 655">
            <a:extLst>
              <a:ext uri="{FF2B5EF4-FFF2-40B4-BE49-F238E27FC236}">
                <a16:creationId xmlns:a16="http://schemas.microsoft.com/office/drawing/2014/main" id="{C154C0A2-1BA1-DBCE-BE84-5EF468FAEF05}"/>
              </a:ext>
            </a:extLst>
          </p:cNvPr>
          <p:cNvSpPr>
            <a:spLocks noChangeArrowheads="1"/>
          </p:cNvSpPr>
          <p:nvPr/>
        </p:nvSpPr>
        <p:spPr bwMode="auto">
          <a:xfrm>
            <a:off x="4193381" y="2414544"/>
            <a:ext cx="29766" cy="28575"/>
          </a:xfrm>
          <a:prstGeom prst="rect">
            <a:avLst/>
          </a:prstGeom>
          <a:solidFill>
            <a:srgbClr val="00CCFF"/>
          </a:solidFill>
          <a:ln w="12700">
            <a:solidFill>
              <a:srgbClr val="00000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45504" name="Rectangle 656">
            <a:extLst>
              <a:ext uri="{FF2B5EF4-FFF2-40B4-BE49-F238E27FC236}">
                <a16:creationId xmlns:a16="http://schemas.microsoft.com/office/drawing/2014/main" id="{A14D995E-E188-CB35-44B2-DD1EA0296760}"/>
              </a:ext>
            </a:extLst>
          </p:cNvPr>
          <p:cNvSpPr>
            <a:spLocks noChangeArrowheads="1"/>
          </p:cNvSpPr>
          <p:nvPr/>
        </p:nvSpPr>
        <p:spPr bwMode="auto">
          <a:xfrm>
            <a:off x="4133850" y="2625284"/>
            <a:ext cx="29766" cy="28575"/>
          </a:xfrm>
          <a:prstGeom prst="rect">
            <a:avLst/>
          </a:prstGeom>
          <a:solidFill>
            <a:srgbClr val="00CCFF"/>
          </a:solidFill>
          <a:ln w="12700">
            <a:solidFill>
              <a:srgbClr val="00000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45505" name="Rectangle 657">
            <a:extLst>
              <a:ext uri="{FF2B5EF4-FFF2-40B4-BE49-F238E27FC236}">
                <a16:creationId xmlns:a16="http://schemas.microsoft.com/office/drawing/2014/main" id="{E2A8B6AA-A63D-A132-8C2B-D4EC33A20E37}"/>
              </a:ext>
            </a:extLst>
          </p:cNvPr>
          <p:cNvSpPr>
            <a:spLocks noChangeArrowheads="1"/>
          </p:cNvSpPr>
          <p:nvPr/>
        </p:nvSpPr>
        <p:spPr bwMode="auto">
          <a:xfrm>
            <a:off x="4185048" y="2445500"/>
            <a:ext cx="29765" cy="28575"/>
          </a:xfrm>
          <a:prstGeom prst="rect">
            <a:avLst/>
          </a:prstGeom>
          <a:solidFill>
            <a:srgbClr val="00CCFF"/>
          </a:solidFill>
          <a:ln w="12700">
            <a:solidFill>
              <a:srgbClr val="00000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45506" name="Rectangle 658">
            <a:extLst>
              <a:ext uri="{FF2B5EF4-FFF2-40B4-BE49-F238E27FC236}">
                <a16:creationId xmlns:a16="http://schemas.microsoft.com/office/drawing/2014/main" id="{31B67CC0-F2A1-31B0-91B4-A9E55D44DB8E}"/>
              </a:ext>
            </a:extLst>
          </p:cNvPr>
          <p:cNvSpPr>
            <a:spLocks noChangeArrowheads="1"/>
          </p:cNvSpPr>
          <p:nvPr/>
        </p:nvSpPr>
        <p:spPr bwMode="auto">
          <a:xfrm>
            <a:off x="4202906" y="2371682"/>
            <a:ext cx="29766" cy="29765"/>
          </a:xfrm>
          <a:prstGeom prst="rect">
            <a:avLst/>
          </a:prstGeom>
          <a:solidFill>
            <a:srgbClr val="00CCFF"/>
          </a:solidFill>
          <a:ln w="12700">
            <a:solidFill>
              <a:srgbClr val="00000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45507" name="Rectangle 659">
            <a:extLst>
              <a:ext uri="{FF2B5EF4-FFF2-40B4-BE49-F238E27FC236}">
                <a16:creationId xmlns:a16="http://schemas.microsoft.com/office/drawing/2014/main" id="{95AE7D2A-9E09-FA0B-73EE-3BD60530AA72}"/>
              </a:ext>
            </a:extLst>
          </p:cNvPr>
          <p:cNvSpPr>
            <a:spLocks noChangeArrowheads="1"/>
          </p:cNvSpPr>
          <p:nvPr/>
        </p:nvSpPr>
        <p:spPr bwMode="auto">
          <a:xfrm>
            <a:off x="4276725" y="2813403"/>
            <a:ext cx="28575" cy="29766"/>
          </a:xfrm>
          <a:prstGeom prst="rect">
            <a:avLst/>
          </a:prstGeom>
          <a:solidFill>
            <a:srgbClr val="00CCFF"/>
          </a:solidFill>
          <a:ln w="12700">
            <a:solidFill>
              <a:srgbClr val="00000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45508" name="Rectangle 660">
            <a:extLst>
              <a:ext uri="{FF2B5EF4-FFF2-40B4-BE49-F238E27FC236}">
                <a16:creationId xmlns:a16="http://schemas.microsoft.com/office/drawing/2014/main" id="{07E76E68-0221-0B6F-AA7D-7CBBCFAAEBE6}"/>
              </a:ext>
            </a:extLst>
          </p:cNvPr>
          <p:cNvSpPr>
            <a:spLocks noChangeArrowheads="1"/>
          </p:cNvSpPr>
          <p:nvPr/>
        </p:nvSpPr>
        <p:spPr bwMode="auto">
          <a:xfrm>
            <a:off x="4255294" y="2414544"/>
            <a:ext cx="29766" cy="28575"/>
          </a:xfrm>
          <a:prstGeom prst="rect">
            <a:avLst/>
          </a:prstGeom>
          <a:solidFill>
            <a:srgbClr val="00CCFF"/>
          </a:solidFill>
          <a:ln w="12700">
            <a:solidFill>
              <a:srgbClr val="00000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45509" name="Rectangle 661">
            <a:extLst>
              <a:ext uri="{FF2B5EF4-FFF2-40B4-BE49-F238E27FC236}">
                <a16:creationId xmlns:a16="http://schemas.microsoft.com/office/drawing/2014/main" id="{5262D919-1B23-0289-64C8-69C8F100D650}"/>
              </a:ext>
            </a:extLst>
          </p:cNvPr>
          <p:cNvSpPr>
            <a:spLocks noChangeArrowheads="1"/>
          </p:cNvSpPr>
          <p:nvPr/>
        </p:nvSpPr>
        <p:spPr bwMode="auto">
          <a:xfrm>
            <a:off x="3774281" y="2309769"/>
            <a:ext cx="28575" cy="27384"/>
          </a:xfrm>
          <a:prstGeom prst="rect">
            <a:avLst/>
          </a:prstGeom>
          <a:solidFill>
            <a:srgbClr val="00CCFF"/>
          </a:solidFill>
          <a:ln w="12700">
            <a:solidFill>
              <a:srgbClr val="00000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45510" name="Rectangle 662">
            <a:extLst>
              <a:ext uri="{FF2B5EF4-FFF2-40B4-BE49-F238E27FC236}">
                <a16:creationId xmlns:a16="http://schemas.microsoft.com/office/drawing/2014/main" id="{D3A0A29B-DAFC-B87E-3BCE-4421D1E235DC}"/>
              </a:ext>
            </a:extLst>
          </p:cNvPr>
          <p:cNvSpPr>
            <a:spLocks noChangeArrowheads="1"/>
          </p:cNvSpPr>
          <p:nvPr/>
        </p:nvSpPr>
        <p:spPr bwMode="auto">
          <a:xfrm>
            <a:off x="3883819" y="2582421"/>
            <a:ext cx="28575" cy="28575"/>
          </a:xfrm>
          <a:prstGeom prst="rect">
            <a:avLst/>
          </a:prstGeom>
          <a:solidFill>
            <a:srgbClr val="00CCFF"/>
          </a:solidFill>
          <a:ln w="12700">
            <a:solidFill>
              <a:srgbClr val="00000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45511" name="Rectangle 663">
            <a:extLst>
              <a:ext uri="{FF2B5EF4-FFF2-40B4-BE49-F238E27FC236}">
                <a16:creationId xmlns:a16="http://schemas.microsoft.com/office/drawing/2014/main" id="{275B9AEC-8E4A-1780-7A80-2BEBD73FFAE0}"/>
              </a:ext>
            </a:extLst>
          </p:cNvPr>
          <p:cNvSpPr>
            <a:spLocks noChangeArrowheads="1"/>
          </p:cNvSpPr>
          <p:nvPr/>
        </p:nvSpPr>
        <p:spPr bwMode="auto">
          <a:xfrm>
            <a:off x="3459956" y="2203803"/>
            <a:ext cx="29766" cy="28575"/>
          </a:xfrm>
          <a:prstGeom prst="rect">
            <a:avLst/>
          </a:prstGeom>
          <a:solidFill>
            <a:srgbClr val="00CCFF"/>
          </a:solidFill>
          <a:ln w="12700">
            <a:solidFill>
              <a:srgbClr val="00000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45512" name="Rectangle 664">
            <a:extLst>
              <a:ext uri="{FF2B5EF4-FFF2-40B4-BE49-F238E27FC236}">
                <a16:creationId xmlns:a16="http://schemas.microsoft.com/office/drawing/2014/main" id="{C964FF2F-859C-6D17-8224-B8E1C04D4DE7}"/>
              </a:ext>
            </a:extLst>
          </p:cNvPr>
          <p:cNvSpPr>
            <a:spLocks noChangeArrowheads="1"/>
          </p:cNvSpPr>
          <p:nvPr/>
        </p:nvSpPr>
        <p:spPr bwMode="auto">
          <a:xfrm>
            <a:off x="4055269" y="2540750"/>
            <a:ext cx="28575" cy="27384"/>
          </a:xfrm>
          <a:prstGeom prst="rect">
            <a:avLst/>
          </a:prstGeom>
          <a:solidFill>
            <a:srgbClr val="00CCFF"/>
          </a:solidFill>
          <a:ln w="12700">
            <a:solidFill>
              <a:srgbClr val="00000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45513" name="Rectangle 665">
            <a:extLst>
              <a:ext uri="{FF2B5EF4-FFF2-40B4-BE49-F238E27FC236}">
                <a16:creationId xmlns:a16="http://schemas.microsoft.com/office/drawing/2014/main" id="{F3282CA6-E7C7-2C12-485F-3B7379BDC8B7}"/>
              </a:ext>
            </a:extLst>
          </p:cNvPr>
          <p:cNvSpPr>
            <a:spLocks noChangeArrowheads="1"/>
          </p:cNvSpPr>
          <p:nvPr/>
        </p:nvSpPr>
        <p:spPr bwMode="auto">
          <a:xfrm>
            <a:off x="4043363" y="2645525"/>
            <a:ext cx="28575" cy="28575"/>
          </a:xfrm>
          <a:prstGeom prst="rect">
            <a:avLst/>
          </a:prstGeom>
          <a:solidFill>
            <a:srgbClr val="00CCFF"/>
          </a:solidFill>
          <a:ln w="12700">
            <a:solidFill>
              <a:srgbClr val="00000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45514" name="Rectangle 666">
            <a:extLst>
              <a:ext uri="{FF2B5EF4-FFF2-40B4-BE49-F238E27FC236}">
                <a16:creationId xmlns:a16="http://schemas.microsoft.com/office/drawing/2014/main" id="{4942811F-453B-B90F-8065-3C45166B2F2F}"/>
              </a:ext>
            </a:extLst>
          </p:cNvPr>
          <p:cNvSpPr>
            <a:spLocks noChangeArrowheads="1"/>
          </p:cNvSpPr>
          <p:nvPr/>
        </p:nvSpPr>
        <p:spPr bwMode="auto">
          <a:xfrm>
            <a:off x="4071938" y="2666956"/>
            <a:ext cx="29766" cy="28575"/>
          </a:xfrm>
          <a:prstGeom prst="rect">
            <a:avLst/>
          </a:prstGeom>
          <a:solidFill>
            <a:srgbClr val="00CCFF"/>
          </a:solidFill>
          <a:ln w="12700">
            <a:solidFill>
              <a:srgbClr val="00000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45515" name="Rectangle 667">
            <a:extLst>
              <a:ext uri="{FF2B5EF4-FFF2-40B4-BE49-F238E27FC236}">
                <a16:creationId xmlns:a16="http://schemas.microsoft.com/office/drawing/2014/main" id="{FDD70A96-439F-9719-4423-9F64208C6B93}"/>
              </a:ext>
            </a:extLst>
          </p:cNvPr>
          <p:cNvSpPr>
            <a:spLocks noChangeArrowheads="1"/>
          </p:cNvSpPr>
          <p:nvPr/>
        </p:nvSpPr>
        <p:spPr bwMode="auto">
          <a:xfrm>
            <a:off x="4187429" y="2751490"/>
            <a:ext cx="29765" cy="27385"/>
          </a:xfrm>
          <a:prstGeom prst="rect">
            <a:avLst/>
          </a:prstGeom>
          <a:solidFill>
            <a:srgbClr val="00CCFF"/>
          </a:solidFill>
          <a:ln w="12700">
            <a:solidFill>
              <a:srgbClr val="00000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45516" name="Rectangle 668">
            <a:extLst>
              <a:ext uri="{FF2B5EF4-FFF2-40B4-BE49-F238E27FC236}">
                <a16:creationId xmlns:a16="http://schemas.microsoft.com/office/drawing/2014/main" id="{AA346FA4-4D01-25FA-5DD6-2D1E9C121380}"/>
              </a:ext>
            </a:extLst>
          </p:cNvPr>
          <p:cNvSpPr>
            <a:spLocks noChangeArrowheads="1"/>
          </p:cNvSpPr>
          <p:nvPr/>
        </p:nvSpPr>
        <p:spPr bwMode="auto">
          <a:xfrm>
            <a:off x="4043363" y="2371682"/>
            <a:ext cx="28575" cy="29765"/>
          </a:xfrm>
          <a:prstGeom prst="rect">
            <a:avLst/>
          </a:prstGeom>
          <a:solidFill>
            <a:srgbClr val="00CCFF"/>
          </a:solidFill>
          <a:ln w="12700">
            <a:solidFill>
              <a:srgbClr val="00000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45517" name="Rectangle 669">
            <a:extLst>
              <a:ext uri="{FF2B5EF4-FFF2-40B4-BE49-F238E27FC236}">
                <a16:creationId xmlns:a16="http://schemas.microsoft.com/office/drawing/2014/main" id="{A2862477-CE4B-71B4-F17A-495A7B3238BB}"/>
              </a:ext>
            </a:extLst>
          </p:cNvPr>
          <p:cNvSpPr>
            <a:spLocks noChangeArrowheads="1"/>
          </p:cNvSpPr>
          <p:nvPr/>
        </p:nvSpPr>
        <p:spPr bwMode="auto">
          <a:xfrm>
            <a:off x="3501629" y="2056165"/>
            <a:ext cx="29765" cy="28575"/>
          </a:xfrm>
          <a:prstGeom prst="rect">
            <a:avLst/>
          </a:prstGeom>
          <a:solidFill>
            <a:srgbClr val="00CCFF"/>
          </a:solidFill>
          <a:ln w="12700">
            <a:solidFill>
              <a:srgbClr val="00000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45518" name="Rectangle 670">
            <a:extLst>
              <a:ext uri="{FF2B5EF4-FFF2-40B4-BE49-F238E27FC236}">
                <a16:creationId xmlns:a16="http://schemas.microsoft.com/office/drawing/2014/main" id="{1106ED69-0068-3C1A-6CF7-CF2F88669B5E}"/>
              </a:ext>
            </a:extLst>
          </p:cNvPr>
          <p:cNvSpPr>
            <a:spLocks noChangeArrowheads="1"/>
          </p:cNvSpPr>
          <p:nvPr/>
        </p:nvSpPr>
        <p:spPr bwMode="auto">
          <a:xfrm>
            <a:off x="4067175" y="2340725"/>
            <a:ext cx="29766" cy="28575"/>
          </a:xfrm>
          <a:prstGeom prst="rect">
            <a:avLst/>
          </a:prstGeom>
          <a:solidFill>
            <a:srgbClr val="00CCFF"/>
          </a:solidFill>
          <a:ln w="12700">
            <a:solidFill>
              <a:srgbClr val="00000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45519" name="Rectangle 671">
            <a:extLst>
              <a:ext uri="{FF2B5EF4-FFF2-40B4-BE49-F238E27FC236}">
                <a16:creationId xmlns:a16="http://schemas.microsoft.com/office/drawing/2014/main" id="{CC544A33-A415-D0D1-A2A7-16857765932F}"/>
              </a:ext>
            </a:extLst>
          </p:cNvPr>
          <p:cNvSpPr>
            <a:spLocks noChangeArrowheads="1"/>
          </p:cNvSpPr>
          <p:nvPr/>
        </p:nvSpPr>
        <p:spPr bwMode="auto">
          <a:xfrm>
            <a:off x="4113610" y="2666956"/>
            <a:ext cx="29765" cy="28575"/>
          </a:xfrm>
          <a:prstGeom prst="rect">
            <a:avLst/>
          </a:prstGeom>
          <a:solidFill>
            <a:srgbClr val="00CCFF"/>
          </a:solidFill>
          <a:ln w="12700">
            <a:solidFill>
              <a:srgbClr val="00000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45520" name="Rectangle 672">
            <a:extLst>
              <a:ext uri="{FF2B5EF4-FFF2-40B4-BE49-F238E27FC236}">
                <a16:creationId xmlns:a16="http://schemas.microsoft.com/office/drawing/2014/main" id="{777C6FFB-6F55-CD2B-AACA-8D074FF85753}"/>
              </a:ext>
            </a:extLst>
          </p:cNvPr>
          <p:cNvSpPr>
            <a:spLocks noChangeArrowheads="1"/>
          </p:cNvSpPr>
          <p:nvPr/>
        </p:nvSpPr>
        <p:spPr bwMode="auto">
          <a:xfrm>
            <a:off x="3776663" y="2266906"/>
            <a:ext cx="29766" cy="28575"/>
          </a:xfrm>
          <a:prstGeom prst="rect">
            <a:avLst/>
          </a:prstGeom>
          <a:solidFill>
            <a:srgbClr val="00CCFF"/>
          </a:solidFill>
          <a:ln w="12700">
            <a:solidFill>
              <a:srgbClr val="00000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45521" name="Rectangle 673">
            <a:extLst>
              <a:ext uri="{FF2B5EF4-FFF2-40B4-BE49-F238E27FC236}">
                <a16:creationId xmlns:a16="http://schemas.microsoft.com/office/drawing/2014/main" id="{7F344337-B8D2-DE89-E3B4-0A06864401D4}"/>
              </a:ext>
            </a:extLst>
          </p:cNvPr>
          <p:cNvSpPr>
            <a:spLocks noChangeArrowheads="1"/>
          </p:cNvSpPr>
          <p:nvPr/>
        </p:nvSpPr>
        <p:spPr bwMode="auto">
          <a:xfrm>
            <a:off x="3521869" y="2119269"/>
            <a:ext cx="29766" cy="29765"/>
          </a:xfrm>
          <a:prstGeom prst="rect">
            <a:avLst/>
          </a:prstGeom>
          <a:solidFill>
            <a:srgbClr val="00CCFF"/>
          </a:solidFill>
          <a:ln w="12700">
            <a:solidFill>
              <a:srgbClr val="00000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45522" name="Rectangle 674">
            <a:extLst>
              <a:ext uri="{FF2B5EF4-FFF2-40B4-BE49-F238E27FC236}">
                <a16:creationId xmlns:a16="http://schemas.microsoft.com/office/drawing/2014/main" id="{57ED7728-DF26-B8B7-F26F-FFEC440A045B}"/>
              </a:ext>
            </a:extLst>
          </p:cNvPr>
          <p:cNvSpPr>
            <a:spLocks noChangeArrowheads="1"/>
          </p:cNvSpPr>
          <p:nvPr/>
        </p:nvSpPr>
        <p:spPr bwMode="auto">
          <a:xfrm>
            <a:off x="4043363" y="2371682"/>
            <a:ext cx="28575" cy="29765"/>
          </a:xfrm>
          <a:prstGeom prst="rect">
            <a:avLst/>
          </a:prstGeom>
          <a:solidFill>
            <a:srgbClr val="00CCFF"/>
          </a:solidFill>
          <a:ln w="12700">
            <a:solidFill>
              <a:srgbClr val="00000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45523" name="Rectangle 675">
            <a:extLst>
              <a:ext uri="{FF2B5EF4-FFF2-40B4-BE49-F238E27FC236}">
                <a16:creationId xmlns:a16="http://schemas.microsoft.com/office/drawing/2014/main" id="{71B2E1C6-F819-5038-35FE-045304DC79E0}"/>
              </a:ext>
            </a:extLst>
          </p:cNvPr>
          <p:cNvSpPr>
            <a:spLocks noChangeArrowheads="1"/>
          </p:cNvSpPr>
          <p:nvPr/>
        </p:nvSpPr>
        <p:spPr bwMode="auto">
          <a:xfrm>
            <a:off x="4244579" y="2393112"/>
            <a:ext cx="28575" cy="28575"/>
          </a:xfrm>
          <a:prstGeom prst="rect">
            <a:avLst/>
          </a:prstGeom>
          <a:solidFill>
            <a:srgbClr val="00CCFF"/>
          </a:solidFill>
          <a:ln w="12700">
            <a:solidFill>
              <a:srgbClr val="00000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45524" name="Rectangle 676">
            <a:extLst>
              <a:ext uri="{FF2B5EF4-FFF2-40B4-BE49-F238E27FC236}">
                <a16:creationId xmlns:a16="http://schemas.microsoft.com/office/drawing/2014/main" id="{B5F037EE-438B-7BE4-FC83-BD54E623FB71}"/>
              </a:ext>
            </a:extLst>
          </p:cNvPr>
          <p:cNvSpPr>
            <a:spLocks noChangeArrowheads="1"/>
          </p:cNvSpPr>
          <p:nvPr/>
        </p:nvSpPr>
        <p:spPr bwMode="auto">
          <a:xfrm>
            <a:off x="3575448" y="2140700"/>
            <a:ext cx="29765" cy="28575"/>
          </a:xfrm>
          <a:prstGeom prst="rect">
            <a:avLst/>
          </a:prstGeom>
          <a:solidFill>
            <a:srgbClr val="00CCFF"/>
          </a:solidFill>
          <a:ln w="12700">
            <a:solidFill>
              <a:srgbClr val="00000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45525" name="Rectangle 677">
            <a:extLst>
              <a:ext uri="{FF2B5EF4-FFF2-40B4-BE49-F238E27FC236}">
                <a16:creationId xmlns:a16="http://schemas.microsoft.com/office/drawing/2014/main" id="{B40B2A4B-5DFD-D212-C7D2-01209B987656}"/>
              </a:ext>
            </a:extLst>
          </p:cNvPr>
          <p:cNvSpPr>
            <a:spLocks noChangeArrowheads="1"/>
          </p:cNvSpPr>
          <p:nvPr/>
        </p:nvSpPr>
        <p:spPr bwMode="auto">
          <a:xfrm>
            <a:off x="3324225" y="1951390"/>
            <a:ext cx="29766" cy="28575"/>
          </a:xfrm>
          <a:prstGeom prst="rect">
            <a:avLst/>
          </a:prstGeom>
          <a:solidFill>
            <a:srgbClr val="00CCFF"/>
          </a:solidFill>
          <a:ln w="12700">
            <a:solidFill>
              <a:srgbClr val="00000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45526" name="Rectangle 678">
            <a:extLst>
              <a:ext uri="{FF2B5EF4-FFF2-40B4-BE49-F238E27FC236}">
                <a16:creationId xmlns:a16="http://schemas.microsoft.com/office/drawing/2014/main" id="{CDA07ABE-BC42-43E2-AC9B-921E4DFF545D}"/>
              </a:ext>
            </a:extLst>
          </p:cNvPr>
          <p:cNvSpPr>
            <a:spLocks noChangeArrowheads="1"/>
          </p:cNvSpPr>
          <p:nvPr/>
        </p:nvSpPr>
        <p:spPr bwMode="auto">
          <a:xfrm>
            <a:off x="4101704" y="2603853"/>
            <a:ext cx="29765" cy="28575"/>
          </a:xfrm>
          <a:prstGeom prst="rect">
            <a:avLst/>
          </a:prstGeom>
          <a:solidFill>
            <a:srgbClr val="00CCFF"/>
          </a:solidFill>
          <a:ln w="12700">
            <a:solidFill>
              <a:srgbClr val="00000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45527" name="Rectangle 679">
            <a:extLst>
              <a:ext uri="{FF2B5EF4-FFF2-40B4-BE49-F238E27FC236}">
                <a16:creationId xmlns:a16="http://schemas.microsoft.com/office/drawing/2014/main" id="{267EAF90-2401-42F1-B04E-31F163EBF2E3}"/>
              </a:ext>
            </a:extLst>
          </p:cNvPr>
          <p:cNvSpPr>
            <a:spLocks noChangeArrowheads="1"/>
          </p:cNvSpPr>
          <p:nvPr/>
        </p:nvSpPr>
        <p:spPr bwMode="auto">
          <a:xfrm>
            <a:off x="3992167" y="2582421"/>
            <a:ext cx="29765" cy="28575"/>
          </a:xfrm>
          <a:prstGeom prst="rect">
            <a:avLst/>
          </a:prstGeom>
          <a:solidFill>
            <a:srgbClr val="00CCFF"/>
          </a:solidFill>
          <a:ln w="12700">
            <a:solidFill>
              <a:srgbClr val="00000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45528" name="Rectangle 680">
            <a:extLst>
              <a:ext uri="{FF2B5EF4-FFF2-40B4-BE49-F238E27FC236}">
                <a16:creationId xmlns:a16="http://schemas.microsoft.com/office/drawing/2014/main" id="{0890E26D-C467-A403-6EC8-1E9F63F39CED}"/>
              </a:ext>
            </a:extLst>
          </p:cNvPr>
          <p:cNvSpPr>
            <a:spLocks noChangeArrowheads="1"/>
          </p:cNvSpPr>
          <p:nvPr/>
        </p:nvSpPr>
        <p:spPr bwMode="auto">
          <a:xfrm>
            <a:off x="4093369" y="2371682"/>
            <a:ext cx="28575" cy="29765"/>
          </a:xfrm>
          <a:prstGeom prst="rect">
            <a:avLst/>
          </a:prstGeom>
          <a:solidFill>
            <a:srgbClr val="00CCFF"/>
          </a:solidFill>
          <a:ln w="12700">
            <a:solidFill>
              <a:srgbClr val="00000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45529" name="Rectangle 681">
            <a:extLst>
              <a:ext uri="{FF2B5EF4-FFF2-40B4-BE49-F238E27FC236}">
                <a16:creationId xmlns:a16="http://schemas.microsoft.com/office/drawing/2014/main" id="{15954DEF-F737-00EA-46A6-75B77976CBE0}"/>
              </a:ext>
            </a:extLst>
          </p:cNvPr>
          <p:cNvSpPr>
            <a:spLocks noChangeArrowheads="1"/>
          </p:cNvSpPr>
          <p:nvPr/>
        </p:nvSpPr>
        <p:spPr bwMode="auto">
          <a:xfrm>
            <a:off x="4071938" y="2287146"/>
            <a:ext cx="29766" cy="29766"/>
          </a:xfrm>
          <a:prstGeom prst="rect">
            <a:avLst/>
          </a:prstGeom>
          <a:solidFill>
            <a:srgbClr val="00CCFF"/>
          </a:solidFill>
          <a:ln w="12700">
            <a:solidFill>
              <a:srgbClr val="00000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45530" name="Rectangle 682">
            <a:extLst>
              <a:ext uri="{FF2B5EF4-FFF2-40B4-BE49-F238E27FC236}">
                <a16:creationId xmlns:a16="http://schemas.microsoft.com/office/drawing/2014/main" id="{88286867-D96F-55D7-DF08-703070A2FBF5}"/>
              </a:ext>
            </a:extLst>
          </p:cNvPr>
          <p:cNvSpPr>
            <a:spLocks noChangeArrowheads="1"/>
          </p:cNvSpPr>
          <p:nvPr/>
        </p:nvSpPr>
        <p:spPr bwMode="auto">
          <a:xfrm>
            <a:off x="3401617" y="1951390"/>
            <a:ext cx="29765" cy="28575"/>
          </a:xfrm>
          <a:prstGeom prst="rect">
            <a:avLst/>
          </a:prstGeom>
          <a:solidFill>
            <a:srgbClr val="00CCFF"/>
          </a:solidFill>
          <a:ln w="12700">
            <a:solidFill>
              <a:srgbClr val="00000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45531" name="Rectangle 683">
            <a:extLst>
              <a:ext uri="{FF2B5EF4-FFF2-40B4-BE49-F238E27FC236}">
                <a16:creationId xmlns:a16="http://schemas.microsoft.com/office/drawing/2014/main" id="{EB71BDBA-B634-787C-29C3-30F53A58E3EE}"/>
              </a:ext>
            </a:extLst>
          </p:cNvPr>
          <p:cNvSpPr>
            <a:spLocks noChangeArrowheads="1"/>
          </p:cNvSpPr>
          <p:nvPr/>
        </p:nvSpPr>
        <p:spPr bwMode="auto">
          <a:xfrm>
            <a:off x="3467100" y="2119269"/>
            <a:ext cx="28575" cy="29765"/>
          </a:xfrm>
          <a:prstGeom prst="rect">
            <a:avLst/>
          </a:prstGeom>
          <a:solidFill>
            <a:srgbClr val="00CCFF"/>
          </a:solidFill>
          <a:ln w="12700">
            <a:solidFill>
              <a:srgbClr val="00000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45532" name="Rectangle 684">
            <a:extLst>
              <a:ext uri="{FF2B5EF4-FFF2-40B4-BE49-F238E27FC236}">
                <a16:creationId xmlns:a16="http://schemas.microsoft.com/office/drawing/2014/main" id="{71AD19C7-F1E3-610A-7F03-1BA3B0F07B7B}"/>
              </a:ext>
            </a:extLst>
          </p:cNvPr>
          <p:cNvSpPr>
            <a:spLocks noChangeArrowheads="1"/>
          </p:cNvSpPr>
          <p:nvPr/>
        </p:nvSpPr>
        <p:spPr bwMode="auto">
          <a:xfrm>
            <a:off x="3561160" y="2162131"/>
            <a:ext cx="28575" cy="28575"/>
          </a:xfrm>
          <a:prstGeom prst="rect">
            <a:avLst/>
          </a:prstGeom>
          <a:solidFill>
            <a:srgbClr val="00CCFF"/>
          </a:solidFill>
          <a:ln w="12700">
            <a:solidFill>
              <a:srgbClr val="00000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45533" name="Rectangle 685">
            <a:extLst>
              <a:ext uri="{FF2B5EF4-FFF2-40B4-BE49-F238E27FC236}">
                <a16:creationId xmlns:a16="http://schemas.microsoft.com/office/drawing/2014/main" id="{33F5AEDB-C4B0-3040-497A-04ED272C4DD6}"/>
              </a:ext>
            </a:extLst>
          </p:cNvPr>
          <p:cNvSpPr>
            <a:spLocks noChangeArrowheads="1"/>
          </p:cNvSpPr>
          <p:nvPr/>
        </p:nvSpPr>
        <p:spPr bwMode="auto">
          <a:xfrm>
            <a:off x="3802856" y="2277621"/>
            <a:ext cx="29766" cy="28575"/>
          </a:xfrm>
          <a:prstGeom prst="rect">
            <a:avLst/>
          </a:prstGeom>
          <a:solidFill>
            <a:srgbClr val="00CCFF"/>
          </a:solidFill>
          <a:ln w="12700">
            <a:solidFill>
              <a:srgbClr val="00000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45534" name="Rectangle 686">
            <a:extLst>
              <a:ext uri="{FF2B5EF4-FFF2-40B4-BE49-F238E27FC236}">
                <a16:creationId xmlns:a16="http://schemas.microsoft.com/office/drawing/2014/main" id="{E6A2EC2A-5629-9C34-DF39-4EF6B2C7B329}"/>
              </a:ext>
            </a:extLst>
          </p:cNvPr>
          <p:cNvSpPr>
            <a:spLocks noChangeArrowheads="1"/>
          </p:cNvSpPr>
          <p:nvPr/>
        </p:nvSpPr>
        <p:spPr bwMode="auto">
          <a:xfrm>
            <a:off x="4005263" y="2330009"/>
            <a:ext cx="28575" cy="28575"/>
          </a:xfrm>
          <a:prstGeom prst="rect">
            <a:avLst/>
          </a:prstGeom>
          <a:solidFill>
            <a:srgbClr val="00CCFF"/>
          </a:solidFill>
          <a:ln w="12700">
            <a:solidFill>
              <a:srgbClr val="00000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45535" name="Rectangle 687">
            <a:extLst>
              <a:ext uri="{FF2B5EF4-FFF2-40B4-BE49-F238E27FC236}">
                <a16:creationId xmlns:a16="http://schemas.microsoft.com/office/drawing/2014/main" id="{182C0E71-A752-C32D-729A-AF2918F063DD}"/>
              </a:ext>
            </a:extLst>
          </p:cNvPr>
          <p:cNvSpPr>
            <a:spLocks noChangeArrowheads="1"/>
          </p:cNvSpPr>
          <p:nvPr/>
        </p:nvSpPr>
        <p:spPr bwMode="auto">
          <a:xfrm>
            <a:off x="3483769" y="2056165"/>
            <a:ext cx="29766" cy="28575"/>
          </a:xfrm>
          <a:prstGeom prst="rect">
            <a:avLst/>
          </a:prstGeom>
          <a:solidFill>
            <a:srgbClr val="00CCFF"/>
          </a:solidFill>
          <a:ln w="12700">
            <a:solidFill>
              <a:srgbClr val="00000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45536" name="Rectangle 688">
            <a:extLst>
              <a:ext uri="{FF2B5EF4-FFF2-40B4-BE49-F238E27FC236}">
                <a16:creationId xmlns:a16="http://schemas.microsoft.com/office/drawing/2014/main" id="{E12AEB76-FBF2-0C9C-E9FC-0603975DCA38}"/>
              </a:ext>
            </a:extLst>
          </p:cNvPr>
          <p:cNvSpPr>
            <a:spLocks noChangeArrowheads="1"/>
          </p:cNvSpPr>
          <p:nvPr/>
        </p:nvSpPr>
        <p:spPr bwMode="auto">
          <a:xfrm>
            <a:off x="3605213" y="2162131"/>
            <a:ext cx="29766" cy="28575"/>
          </a:xfrm>
          <a:prstGeom prst="rect">
            <a:avLst/>
          </a:prstGeom>
          <a:solidFill>
            <a:srgbClr val="00CCFF"/>
          </a:solidFill>
          <a:ln w="12700">
            <a:solidFill>
              <a:srgbClr val="00000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45537" name="Rectangle 689">
            <a:extLst>
              <a:ext uri="{FF2B5EF4-FFF2-40B4-BE49-F238E27FC236}">
                <a16:creationId xmlns:a16="http://schemas.microsoft.com/office/drawing/2014/main" id="{AD1C45D7-0E30-32E9-D6B9-98D3C34A96A6}"/>
              </a:ext>
            </a:extLst>
          </p:cNvPr>
          <p:cNvSpPr>
            <a:spLocks noChangeArrowheads="1"/>
          </p:cNvSpPr>
          <p:nvPr/>
        </p:nvSpPr>
        <p:spPr bwMode="auto">
          <a:xfrm>
            <a:off x="3459956" y="2099028"/>
            <a:ext cx="29766" cy="27385"/>
          </a:xfrm>
          <a:prstGeom prst="rect">
            <a:avLst/>
          </a:prstGeom>
          <a:solidFill>
            <a:srgbClr val="00CCFF"/>
          </a:solidFill>
          <a:ln w="12700">
            <a:solidFill>
              <a:srgbClr val="00000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45538" name="Rectangle 690">
            <a:extLst>
              <a:ext uri="{FF2B5EF4-FFF2-40B4-BE49-F238E27FC236}">
                <a16:creationId xmlns:a16="http://schemas.microsoft.com/office/drawing/2014/main" id="{4BD80B87-E763-2955-3027-82A207344D95}"/>
              </a:ext>
            </a:extLst>
          </p:cNvPr>
          <p:cNvSpPr>
            <a:spLocks noChangeArrowheads="1"/>
          </p:cNvSpPr>
          <p:nvPr/>
        </p:nvSpPr>
        <p:spPr bwMode="auto">
          <a:xfrm>
            <a:off x="3699273" y="2203803"/>
            <a:ext cx="29765" cy="28575"/>
          </a:xfrm>
          <a:prstGeom prst="rect">
            <a:avLst/>
          </a:prstGeom>
          <a:solidFill>
            <a:srgbClr val="00CCFF"/>
          </a:solidFill>
          <a:ln w="12700">
            <a:solidFill>
              <a:srgbClr val="00000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45539" name="Rectangle 691">
            <a:extLst>
              <a:ext uri="{FF2B5EF4-FFF2-40B4-BE49-F238E27FC236}">
                <a16:creationId xmlns:a16="http://schemas.microsoft.com/office/drawing/2014/main" id="{17BA9015-9F9A-A50B-F259-6B17458DD8AC}"/>
              </a:ext>
            </a:extLst>
          </p:cNvPr>
          <p:cNvSpPr>
            <a:spLocks noChangeArrowheads="1"/>
          </p:cNvSpPr>
          <p:nvPr/>
        </p:nvSpPr>
        <p:spPr bwMode="auto">
          <a:xfrm>
            <a:off x="3933825" y="2497887"/>
            <a:ext cx="28575" cy="28575"/>
          </a:xfrm>
          <a:prstGeom prst="rect">
            <a:avLst/>
          </a:prstGeom>
          <a:solidFill>
            <a:srgbClr val="00CCFF"/>
          </a:solidFill>
          <a:ln w="12700">
            <a:solidFill>
              <a:srgbClr val="00000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45540" name="Rectangle 692">
            <a:extLst>
              <a:ext uri="{FF2B5EF4-FFF2-40B4-BE49-F238E27FC236}">
                <a16:creationId xmlns:a16="http://schemas.microsoft.com/office/drawing/2014/main" id="{EA750E2C-A005-9855-C63B-0FE1CD475502}"/>
              </a:ext>
            </a:extLst>
          </p:cNvPr>
          <p:cNvSpPr>
            <a:spLocks noChangeArrowheads="1"/>
          </p:cNvSpPr>
          <p:nvPr/>
        </p:nvSpPr>
        <p:spPr bwMode="auto">
          <a:xfrm>
            <a:off x="3800475" y="2309769"/>
            <a:ext cx="29766" cy="27384"/>
          </a:xfrm>
          <a:prstGeom prst="rect">
            <a:avLst/>
          </a:prstGeom>
          <a:solidFill>
            <a:srgbClr val="00CCFF"/>
          </a:solidFill>
          <a:ln w="12700">
            <a:solidFill>
              <a:srgbClr val="00000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45541" name="Rectangle 693">
            <a:extLst>
              <a:ext uri="{FF2B5EF4-FFF2-40B4-BE49-F238E27FC236}">
                <a16:creationId xmlns:a16="http://schemas.microsoft.com/office/drawing/2014/main" id="{7481AFE2-AC82-FB53-0EA1-1EF52A3FB0EE}"/>
              </a:ext>
            </a:extLst>
          </p:cNvPr>
          <p:cNvSpPr>
            <a:spLocks noChangeArrowheads="1"/>
          </p:cNvSpPr>
          <p:nvPr/>
        </p:nvSpPr>
        <p:spPr bwMode="auto">
          <a:xfrm>
            <a:off x="4117181" y="2414544"/>
            <a:ext cx="29766" cy="28575"/>
          </a:xfrm>
          <a:prstGeom prst="rect">
            <a:avLst/>
          </a:prstGeom>
          <a:solidFill>
            <a:srgbClr val="00CCFF"/>
          </a:solidFill>
          <a:ln w="12700">
            <a:solidFill>
              <a:srgbClr val="00000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45542" name="Rectangle 694">
            <a:extLst>
              <a:ext uri="{FF2B5EF4-FFF2-40B4-BE49-F238E27FC236}">
                <a16:creationId xmlns:a16="http://schemas.microsoft.com/office/drawing/2014/main" id="{0B9CDD2C-B1D4-CAC6-EB52-1D99FC94085A}"/>
              </a:ext>
            </a:extLst>
          </p:cNvPr>
          <p:cNvSpPr>
            <a:spLocks noChangeArrowheads="1"/>
          </p:cNvSpPr>
          <p:nvPr/>
        </p:nvSpPr>
        <p:spPr bwMode="auto">
          <a:xfrm>
            <a:off x="3369469" y="1803753"/>
            <a:ext cx="28575" cy="28575"/>
          </a:xfrm>
          <a:prstGeom prst="rect">
            <a:avLst/>
          </a:prstGeom>
          <a:solidFill>
            <a:srgbClr val="00CCFF"/>
          </a:solidFill>
          <a:ln w="12700">
            <a:solidFill>
              <a:srgbClr val="00000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45543" name="Text Box 695">
            <a:extLst>
              <a:ext uri="{FF2B5EF4-FFF2-40B4-BE49-F238E27FC236}">
                <a16:creationId xmlns:a16="http://schemas.microsoft.com/office/drawing/2014/main" id="{611A7886-A27F-4810-9D2A-695BC3235778}"/>
              </a:ext>
            </a:extLst>
          </p:cNvPr>
          <p:cNvSpPr txBox="1">
            <a:spLocks noChangeArrowheads="1"/>
          </p:cNvSpPr>
          <p:nvPr/>
        </p:nvSpPr>
        <p:spPr bwMode="auto">
          <a:xfrm>
            <a:off x="6678216" y="2656241"/>
            <a:ext cx="1241822" cy="530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AU" altLang="en-US" sz="1050">
                <a:solidFill>
                  <a:schemeClr val="bg1"/>
                </a:solidFill>
              </a:rPr>
              <a:t>Geochemists Workbench ® </a:t>
            </a:r>
            <a:r>
              <a:rPr lang="en-AU" altLang="en-US" sz="750">
                <a:solidFill>
                  <a:schemeClr val="bg1"/>
                </a:solidFill>
              </a:rPr>
              <a:t>(thermo.com.v8.r6+.dat)</a:t>
            </a:r>
          </a:p>
        </p:txBody>
      </p:sp>
      <p:sp>
        <p:nvSpPr>
          <p:cNvPr id="1124031" name="AutoShape 703">
            <a:extLst>
              <a:ext uri="{FF2B5EF4-FFF2-40B4-BE49-F238E27FC236}">
                <a16:creationId xmlns:a16="http://schemas.microsoft.com/office/drawing/2014/main" id="{C0CA2004-E49B-659A-9C00-870ECB9832F3}"/>
              </a:ext>
            </a:extLst>
          </p:cNvPr>
          <p:cNvSpPr>
            <a:spLocks noChangeArrowheads="1"/>
          </p:cNvSpPr>
          <p:nvPr/>
        </p:nvSpPr>
        <p:spPr bwMode="auto">
          <a:xfrm rot="3554878">
            <a:off x="3179565" y="2654455"/>
            <a:ext cx="1432322" cy="559594"/>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CC00"/>
          </a:solidFill>
          <a:ln w="9525">
            <a:solidFill>
              <a:schemeClr val="tx1"/>
            </a:solidFill>
            <a:miter lim="800000"/>
            <a:headEnd/>
            <a:tailEnd/>
          </a:ln>
        </p:spPr>
        <p:txBody>
          <a:bodyPr wrap="none" anchor="ctr"/>
          <a:lstStyle/>
          <a:p>
            <a:endParaRPr lang="en-AU" sz="1350"/>
          </a:p>
        </p:txBody>
      </p:sp>
      <p:sp>
        <p:nvSpPr>
          <p:cNvPr id="1124032" name="AutoShape 704">
            <a:extLst>
              <a:ext uri="{FF2B5EF4-FFF2-40B4-BE49-F238E27FC236}">
                <a16:creationId xmlns:a16="http://schemas.microsoft.com/office/drawing/2014/main" id="{FADE154B-F4D9-57EA-BADA-AA4AF34683FD}"/>
              </a:ext>
            </a:extLst>
          </p:cNvPr>
          <p:cNvSpPr>
            <a:spLocks noChangeArrowheads="1"/>
          </p:cNvSpPr>
          <p:nvPr/>
        </p:nvSpPr>
        <p:spPr bwMode="auto">
          <a:xfrm rot="20386922">
            <a:off x="4177903" y="2063309"/>
            <a:ext cx="1081088" cy="546497"/>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9525">
            <a:solidFill>
              <a:schemeClr val="tx1"/>
            </a:solidFill>
            <a:miter lim="800000"/>
            <a:headEnd/>
            <a:tailEnd/>
          </a:ln>
        </p:spPr>
        <p:txBody>
          <a:bodyPr wrap="none" anchor="ctr"/>
          <a:lstStyle/>
          <a:p>
            <a:endParaRPr lang="en-AU" sz="1350"/>
          </a:p>
        </p:txBody>
      </p:sp>
      <p:sp>
        <p:nvSpPr>
          <p:cNvPr id="45546" name="Rectangle 705">
            <a:extLst>
              <a:ext uri="{FF2B5EF4-FFF2-40B4-BE49-F238E27FC236}">
                <a16:creationId xmlns:a16="http://schemas.microsoft.com/office/drawing/2014/main" id="{1612969B-EFE1-109E-28CD-AE6DDE2CD57D}"/>
              </a:ext>
            </a:extLst>
          </p:cNvPr>
          <p:cNvSpPr>
            <a:spLocks noGrp="1" noChangeArrowheads="1"/>
          </p:cNvSpPr>
          <p:nvPr>
            <p:ph type="title"/>
          </p:nvPr>
        </p:nvSpPr>
        <p:spPr>
          <a:xfrm>
            <a:off x="779563" y="70061"/>
            <a:ext cx="8640960" cy="639365"/>
          </a:xfrm>
        </p:spPr>
        <p:txBody>
          <a:bodyPr>
            <a:normAutofit/>
          </a:bodyPr>
          <a:lstStyle/>
          <a:p>
            <a:pPr eaLnBrk="1" hangingPunct="1"/>
            <a:r>
              <a:rPr lang="en-AU" altLang="en-US" b="1" dirty="0"/>
              <a:t>Example Uranium Chemistry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1124031"/>
                                        </p:tgtEl>
                                        <p:attrNameLst>
                                          <p:attrName>style.visibility</p:attrName>
                                        </p:attrNameLst>
                                      </p:cBhvr>
                                      <p:to>
                                        <p:strVal val="visible"/>
                                      </p:to>
                                    </p:set>
                                    <p:anim calcmode="lin" valueType="num">
                                      <p:cBhvr>
                                        <p:cTn id="7" dur="500" fill="hold"/>
                                        <p:tgtEl>
                                          <p:spTgt spid="1124031"/>
                                        </p:tgtEl>
                                        <p:attrNameLst>
                                          <p:attrName>ppt_w</p:attrName>
                                        </p:attrNameLst>
                                      </p:cBhvr>
                                      <p:tavLst>
                                        <p:tav tm="0">
                                          <p:val>
                                            <p:fltVal val="0"/>
                                          </p:val>
                                        </p:tav>
                                        <p:tav tm="100000">
                                          <p:val>
                                            <p:strVal val="#ppt_w"/>
                                          </p:val>
                                        </p:tav>
                                      </p:tavLst>
                                    </p:anim>
                                    <p:anim calcmode="lin" valueType="num">
                                      <p:cBhvr>
                                        <p:cTn id="8" dur="500" fill="hold"/>
                                        <p:tgtEl>
                                          <p:spTgt spid="1124031"/>
                                        </p:tgtEl>
                                        <p:attrNameLst>
                                          <p:attrName>ppt_h</p:attrName>
                                        </p:attrNameLst>
                                      </p:cBhvr>
                                      <p:tavLst>
                                        <p:tav tm="0">
                                          <p:val>
                                            <p:fltVal val="0"/>
                                          </p:val>
                                        </p:tav>
                                        <p:tav tm="100000">
                                          <p:val>
                                            <p:strVal val="#ppt_h"/>
                                          </p:val>
                                        </p:tav>
                                      </p:tavLst>
                                    </p:anim>
                                    <p:animEffect transition="in" filter="fade">
                                      <p:cBhvr>
                                        <p:cTn id="9" dur="500"/>
                                        <p:tgtEl>
                                          <p:spTgt spid="1124031"/>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nodeType="clickEffect">
                                  <p:stCondLst>
                                    <p:cond delay="0"/>
                                  </p:stCondLst>
                                  <p:childTnLst>
                                    <p:set>
                                      <p:cBhvr>
                                        <p:cTn id="13" dur="1" fill="hold">
                                          <p:stCondLst>
                                            <p:cond delay="0"/>
                                          </p:stCondLst>
                                        </p:cTn>
                                        <p:tgtEl>
                                          <p:spTgt spid="1124032"/>
                                        </p:tgtEl>
                                        <p:attrNameLst>
                                          <p:attrName>style.visibility</p:attrName>
                                        </p:attrNameLst>
                                      </p:cBhvr>
                                      <p:to>
                                        <p:strVal val="visible"/>
                                      </p:to>
                                    </p:set>
                                    <p:anim calcmode="lin" valueType="num">
                                      <p:cBhvr>
                                        <p:cTn id="14" dur="500" fill="hold"/>
                                        <p:tgtEl>
                                          <p:spTgt spid="1124032"/>
                                        </p:tgtEl>
                                        <p:attrNameLst>
                                          <p:attrName>ppt_w</p:attrName>
                                        </p:attrNameLst>
                                      </p:cBhvr>
                                      <p:tavLst>
                                        <p:tav tm="0">
                                          <p:val>
                                            <p:fltVal val="0"/>
                                          </p:val>
                                        </p:tav>
                                        <p:tav tm="100000">
                                          <p:val>
                                            <p:strVal val="#ppt_w"/>
                                          </p:val>
                                        </p:tav>
                                      </p:tavLst>
                                    </p:anim>
                                    <p:anim calcmode="lin" valueType="num">
                                      <p:cBhvr>
                                        <p:cTn id="15" dur="500" fill="hold"/>
                                        <p:tgtEl>
                                          <p:spTgt spid="1124032"/>
                                        </p:tgtEl>
                                        <p:attrNameLst>
                                          <p:attrName>ppt_h</p:attrName>
                                        </p:attrNameLst>
                                      </p:cBhvr>
                                      <p:tavLst>
                                        <p:tav tm="0">
                                          <p:val>
                                            <p:fltVal val="0"/>
                                          </p:val>
                                        </p:tav>
                                        <p:tav tm="100000">
                                          <p:val>
                                            <p:strVal val="#ppt_h"/>
                                          </p:val>
                                        </p:tav>
                                      </p:tavLst>
                                    </p:anim>
                                    <p:animEffect transition="in" filter="fade">
                                      <p:cBhvr>
                                        <p:cTn id="16" dur="500"/>
                                        <p:tgtEl>
                                          <p:spTgt spid="1124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4" descr="Picture5"/>
          <p:cNvPicPr>
            <a:picLocks noChangeAspect="1" noChangeArrowheads="1"/>
          </p:cNvPicPr>
          <p:nvPr/>
        </p:nvPicPr>
        <p:blipFill>
          <a:blip r:embed="rId2" cstate="print"/>
          <a:srcRect/>
          <a:stretch>
            <a:fillRect/>
          </a:stretch>
        </p:blipFill>
        <p:spPr bwMode="auto">
          <a:xfrm>
            <a:off x="1277541" y="1168004"/>
            <a:ext cx="6543675" cy="3406378"/>
          </a:xfrm>
          <a:prstGeom prst="rect">
            <a:avLst/>
          </a:prstGeom>
          <a:noFill/>
          <a:ln w="9525">
            <a:noFill/>
            <a:miter lim="800000"/>
            <a:headEnd/>
            <a:tailEnd/>
          </a:ln>
        </p:spPr>
      </p:pic>
      <p:sp>
        <p:nvSpPr>
          <p:cNvPr id="3" name="Content Placeholder 2">
            <a:extLst>
              <a:ext uri="{FF2B5EF4-FFF2-40B4-BE49-F238E27FC236}">
                <a16:creationId xmlns:a16="http://schemas.microsoft.com/office/drawing/2014/main" id="{857B95B0-F3B9-C45F-7629-79DE47743A27}"/>
              </a:ext>
            </a:extLst>
          </p:cNvPr>
          <p:cNvSpPr>
            <a:spLocks noGrp="1"/>
          </p:cNvSpPr>
          <p:nvPr>
            <p:ph idx="1"/>
          </p:nvPr>
        </p:nvSpPr>
        <p:spPr/>
        <p:txBody>
          <a:bodyPr/>
          <a:lstStyle/>
          <a:p>
            <a:endParaRPr lang="en-AU"/>
          </a:p>
        </p:txBody>
      </p:sp>
      <p:sp>
        <p:nvSpPr>
          <p:cNvPr id="2" name="Title 1">
            <a:extLst>
              <a:ext uri="{FF2B5EF4-FFF2-40B4-BE49-F238E27FC236}">
                <a16:creationId xmlns:a16="http://schemas.microsoft.com/office/drawing/2014/main" id="{7957E416-4495-C22A-FD20-AF5238C46D10}"/>
              </a:ext>
            </a:extLst>
          </p:cNvPr>
          <p:cNvSpPr>
            <a:spLocks noGrp="1"/>
          </p:cNvSpPr>
          <p:nvPr>
            <p:ph type="title"/>
          </p:nvPr>
        </p:nvSpPr>
        <p:spPr>
          <a:xfrm>
            <a:off x="756713" y="249435"/>
            <a:ext cx="8640960" cy="639365"/>
          </a:xfrm>
        </p:spPr>
        <p:txBody>
          <a:bodyPr/>
          <a:lstStyle/>
          <a:p>
            <a:r>
              <a:rPr lang="en-AU" dirty="0"/>
              <a:t>Uranium solution chemistry </a:t>
            </a:r>
          </a:p>
        </p:txBody>
      </p:sp>
    </p:spTree>
    <p:extLst>
      <p:ext uri="{BB962C8B-B14F-4D97-AF65-F5344CB8AC3E}">
        <p14:creationId xmlns:p14="http://schemas.microsoft.com/office/powerpoint/2010/main" val="130837352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D9F01A7-3F95-7F24-C615-CE92CFE01673}"/>
              </a:ext>
            </a:extLst>
          </p:cNvPr>
          <p:cNvSpPr>
            <a:spLocks noGrp="1"/>
          </p:cNvSpPr>
          <p:nvPr>
            <p:ph idx="1"/>
          </p:nvPr>
        </p:nvSpPr>
        <p:spPr/>
        <p:txBody>
          <a:bodyPr/>
          <a:lstStyle/>
          <a:p>
            <a:endParaRPr lang="en-AU"/>
          </a:p>
        </p:txBody>
      </p:sp>
      <p:sp>
        <p:nvSpPr>
          <p:cNvPr id="25602" name="Rectangle 2">
            <a:extLst>
              <a:ext uri="{FF2B5EF4-FFF2-40B4-BE49-F238E27FC236}">
                <a16:creationId xmlns:a16="http://schemas.microsoft.com/office/drawing/2014/main" id="{6D92EABB-1BEA-7459-54C5-66C3FBE47B80}"/>
              </a:ext>
            </a:extLst>
          </p:cNvPr>
          <p:cNvSpPr>
            <a:spLocks noGrp="1" noChangeArrowheads="1"/>
          </p:cNvSpPr>
          <p:nvPr>
            <p:ph type="title"/>
          </p:nvPr>
        </p:nvSpPr>
        <p:spPr>
          <a:xfrm>
            <a:off x="746609" y="155079"/>
            <a:ext cx="8640960" cy="639365"/>
          </a:xfrm>
        </p:spPr>
        <p:txBody>
          <a:bodyPr>
            <a:normAutofit/>
          </a:bodyPr>
          <a:lstStyle/>
          <a:p>
            <a:pPr eaLnBrk="1" hangingPunct="1"/>
            <a:r>
              <a:rPr lang="en-AU" altLang="en-US" dirty="0"/>
              <a:t>Carnotite Saturation + U:Th </a:t>
            </a:r>
            <a:r>
              <a:rPr lang="en-AU" altLang="en-US" dirty="0" err="1"/>
              <a:t>Radiometrics</a:t>
            </a:r>
            <a:endParaRPr lang="en-AU" altLang="en-US" dirty="0"/>
          </a:p>
        </p:txBody>
      </p:sp>
      <p:pic>
        <p:nvPicPr>
          <p:cNvPr id="25603" name="Picture 3">
            <a:extLst>
              <a:ext uri="{FF2B5EF4-FFF2-40B4-BE49-F238E27FC236}">
                <a16:creationId xmlns:a16="http://schemas.microsoft.com/office/drawing/2014/main" id="{DDD339BB-24C5-7FA6-70C7-3F692E4DE965}"/>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422798" y="695326"/>
            <a:ext cx="6250781" cy="4423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5" name="Oval 5">
            <a:extLst>
              <a:ext uri="{FF2B5EF4-FFF2-40B4-BE49-F238E27FC236}">
                <a16:creationId xmlns:a16="http://schemas.microsoft.com/office/drawing/2014/main" id="{C1BE2CD2-8ACD-AD3E-2F03-6FB6731D1F5A}"/>
              </a:ext>
            </a:extLst>
          </p:cNvPr>
          <p:cNvSpPr>
            <a:spLocks noChangeArrowheads="1"/>
          </p:cNvSpPr>
          <p:nvPr/>
        </p:nvSpPr>
        <p:spPr bwMode="auto">
          <a:xfrm>
            <a:off x="4023122" y="2424112"/>
            <a:ext cx="47625" cy="42863"/>
          </a:xfrm>
          <a:prstGeom prst="ellipse">
            <a:avLst/>
          </a:prstGeom>
          <a:solidFill>
            <a:srgbClr val="0000FF"/>
          </a:solidFill>
          <a:ln w="6350">
            <a:solidFill>
              <a:srgbClr val="000000"/>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25606" name="Oval 6">
            <a:extLst>
              <a:ext uri="{FF2B5EF4-FFF2-40B4-BE49-F238E27FC236}">
                <a16:creationId xmlns:a16="http://schemas.microsoft.com/office/drawing/2014/main" id="{F8BE0264-3145-598E-B323-4EA9600862A2}"/>
              </a:ext>
            </a:extLst>
          </p:cNvPr>
          <p:cNvSpPr>
            <a:spLocks noChangeArrowheads="1"/>
          </p:cNvSpPr>
          <p:nvPr/>
        </p:nvSpPr>
        <p:spPr bwMode="auto">
          <a:xfrm>
            <a:off x="4081463" y="2376488"/>
            <a:ext cx="47625" cy="47625"/>
          </a:xfrm>
          <a:prstGeom prst="ellipse">
            <a:avLst/>
          </a:prstGeom>
          <a:solidFill>
            <a:srgbClr val="0000FF"/>
          </a:solidFill>
          <a:ln w="6350">
            <a:solidFill>
              <a:srgbClr val="000000"/>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25607" name="Oval 7">
            <a:extLst>
              <a:ext uri="{FF2B5EF4-FFF2-40B4-BE49-F238E27FC236}">
                <a16:creationId xmlns:a16="http://schemas.microsoft.com/office/drawing/2014/main" id="{2EFD3AB9-0DD6-1587-5060-F573D95E7FDC}"/>
              </a:ext>
            </a:extLst>
          </p:cNvPr>
          <p:cNvSpPr>
            <a:spLocks noChangeArrowheads="1"/>
          </p:cNvSpPr>
          <p:nvPr/>
        </p:nvSpPr>
        <p:spPr bwMode="auto">
          <a:xfrm>
            <a:off x="3865960" y="2208610"/>
            <a:ext cx="46434" cy="47625"/>
          </a:xfrm>
          <a:prstGeom prst="ellipse">
            <a:avLst/>
          </a:prstGeom>
          <a:solidFill>
            <a:srgbClr val="0000FF"/>
          </a:solidFill>
          <a:ln w="6350">
            <a:solidFill>
              <a:srgbClr val="000000"/>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A1C14AB-056C-71E0-129C-E110949DB55A}"/>
              </a:ext>
            </a:extLst>
          </p:cNvPr>
          <p:cNvSpPr>
            <a:spLocks noGrp="1"/>
          </p:cNvSpPr>
          <p:nvPr>
            <p:ph type="title"/>
          </p:nvPr>
        </p:nvSpPr>
        <p:spPr/>
        <p:txBody>
          <a:bodyPr/>
          <a:lstStyle/>
          <a:p>
            <a:r>
              <a:rPr lang="en-AU" dirty="0"/>
              <a:t>Base metals – Its all about pathfinders</a:t>
            </a:r>
          </a:p>
        </p:txBody>
      </p:sp>
      <p:sp>
        <p:nvSpPr>
          <p:cNvPr id="5" name="Content Placeholder 4">
            <a:extLst>
              <a:ext uri="{FF2B5EF4-FFF2-40B4-BE49-F238E27FC236}">
                <a16:creationId xmlns:a16="http://schemas.microsoft.com/office/drawing/2014/main" id="{5AA6135C-75CA-5168-75A3-4A79E9F3088A}"/>
              </a:ext>
            </a:extLst>
          </p:cNvPr>
          <p:cNvSpPr>
            <a:spLocks noGrp="1"/>
          </p:cNvSpPr>
          <p:nvPr>
            <p:ph idx="1"/>
          </p:nvPr>
        </p:nvSpPr>
        <p:spPr/>
        <p:txBody>
          <a:bodyPr/>
          <a:lstStyle/>
          <a:p>
            <a:r>
              <a:rPr lang="en-AU" dirty="0"/>
              <a:t>All of these have several examples we could look at across Australia, or have a play with the continental data at your leisure</a:t>
            </a:r>
          </a:p>
        </p:txBody>
      </p:sp>
    </p:spTree>
    <p:extLst>
      <p:ext uri="{BB962C8B-B14F-4D97-AF65-F5344CB8AC3E}">
        <p14:creationId xmlns:p14="http://schemas.microsoft.com/office/powerpoint/2010/main" val="110323042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5494735" y="2478881"/>
            <a:ext cx="1930003" cy="1657350"/>
          </a:xfrm>
          <a:prstGeom prst="rect">
            <a:avLst/>
          </a:prstGeom>
          <a:noFill/>
          <a:ln w="9525">
            <a:noFill/>
            <a:miter lim="800000"/>
            <a:headEnd/>
            <a:tailEnd/>
          </a:ln>
        </p:spPr>
      </p:pic>
      <p:pic>
        <p:nvPicPr>
          <p:cNvPr id="29699" name="Picture 3"/>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494735" y="821531"/>
            <a:ext cx="1930003" cy="1657350"/>
          </a:xfrm>
          <a:prstGeom prst="rect">
            <a:avLst/>
          </a:prstGeom>
          <a:noFill/>
          <a:ln w="9525">
            <a:noFill/>
            <a:miter lim="800000"/>
            <a:headEnd/>
            <a:tailEnd/>
          </a:ln>
        </p:spPr>
      </p:pic>
      <p:sp>
        <p:nvSpPr>
          <p:cNvPr id="29700" name="Freeform 4"/>
          <p:cNvSpPr>
            <a:spLocks noChangeAspect="1"/>
          </p:cNvSpPr>
          <p:nvPr/>
        </p:nvSpPr>
        <p:spPr bwMode="auto">
          <a:xfrm>
            <a:off x="6640116" y="1026319"/>
            <a:ext cx="757238" cy="1737122"/>
          </a:xfrm>
          <a:custGeom>
            <a:avLst/>
            <a:gdLst>
              <a:gd name="T0" fmla="*/ 0 w 983"/>
              <a:gd name="T1" fmla="*/ 2147483647 h 2375"/>
              <a:gd name="T2" fmla="*/ 0 w 983"/>
              <a:gd name="T3" fmla="*/ 0 h 2375"/>
              <a:gd name="T4" fmla="*/ 2147483647 w 983"/>
              <a:gd name="T5" fmla="*/ 0 h 2375"/>
              <a:gd name="T6" fmla="*/ 2147483647 w 983"/>
              <a:gd name="T7" fmla="*/ 2147483647 h 2375"/>
              <a:gd name="T8" fmla="*/ 0 w 983"/>
              <a:gd name="T9" fmla="*/ 2147483647 h 2375"/>
              <a:gd name="T10" fmla="*/ 0 w 983"/>
              <a:gd name="T11" fmla="*/ 2147483647 h 2375"/>
              <a:gd name="T12" fmla="*/ 0 60000 65536"/>
              <a:gd name="T13" fmla="*/ 0 60000 65536"/>
              <a:gd name="T14" fmla="*/ 0 60000 65536"/>
              <a:gd name="T15" fmla="*/ 0 60000 65536"/>
              <a:gd name="T16" fmla="*/ 0 60000 65536"/>
              <a:gd name="T17" fmla="*/ 0 60000 65536"/>
              <a:gd name="T18" fmla="*/ 0 w 983"/>
              <a:gd name="T19" fmla="*/ 0 h 2375"/>
              <a:gd name="T20" fmla="*/ 983 w 983"/>
              <a:gd name="T21" fmla="*/ 2375 h 2375"/>
            </a:gdLst>
            <a:ahLst/>
            <a:cxnLst>
              <a:cxn ang="T12">
                <a:pos x="T0" y="T1"/>
              </a:cxn>
              <a:cxn ang="T13">
                <a:pos x="T2" y="T3"/>
              </a:cxn>
              <a:cxn ang="T14">
                <a:pos x="T4" y="T5"/>
              </a:cxn>
              <a:cxn ang="T15">
                <a:pos x="T6" y="T7"/>
              </a:cxn>
              <a:cxn ang="T16">
                <a:pos x="T8" y="T9"/>
              </a:cxn>
              <a:cxn ang="T17">
                <a:pos x="T10" y="T11"/>
              </a:cxn>
            </a:cxnLst>
            <a:rect l="T18" t="T19" r="T20" b="T21"/>
            <a:pathLst>
              <a:path w="983" h="2375">
                <a:moveTo>
                  <a:pt x="0" y="1188"/>
                </a:moveTo>
                <a:lnTo>
                  <a:pt x="0" y="0"/>
                </a:lnTo>
                <a:lnTo>
                  <a:pt x="983" y="0"/>
                </a:lnTo>
                <a:lnTo>
                  <a:pt x="983" y="2375"/>
                </a:lnTo>
                <a:lnTo>
                  <a:pt x="0" y="2375"/>
                </a:lnTo>
                <a:lnTo>
                  <a:pt x="0" y="1188"/>
                </a:lnTo>
              </a:path>
            </a:pathLst>
          </a:custGeom>
          <a:solidFill>
            <a:srgbClr val="FFFFFF"/>
          </a:solidFill>
          <a:ln w="11113">
            <a:solidFill>
              <a:srgbClr val="000000"/>
            </a:solidFill>
            <a:prstDash val="solid"/>
            <a:round/>
            <a:headEnd/>
            <a:tailEnd/>
          </a:ln>
        </p:spPr>
        <p:txBody>
          <a:bodyPr/>
          <a:lstStyle/>
          <a:p>
            <a:endParaRPr lang="en-AU" sz="1350"/>
          </a:p>
        </p:txBody>
      </p:sp>
      <p:sp>
        <p:nvSpPr>
          <p:cNvPr id="27654" name="Rectangle 5"/>
          <p:cNvSpPr>
            <a:spLocks noGrp="1" noChangeArrowheads="1"/>
          </p:cNvSpPr>
          <p:nvPr>
            <p:ph type="title"/>
          </p:nvPr>
        </p:nvSpPr>
        <p:spPr>
          <a:xfrm>
            <a:off x="763489" y="145257"/>
            <a:ext cx="8640960" cy="639365"/>
          </a:xfrm>
        </p:spPr>
        <p:txBody>
          <a:bodyPr>
            <a:normAutofit fontScale="90000"/>
          </a:bodyPr>
          <a:lstStyle/>
          <a:p>
            <a:pPr eaLnBrk="1" hangingPunct="1">
              <a:defRPr/>
            </a:pPr>
            <a:r>
              <a:rPr lang="en-AU" dirty="0"/>
              <a:t>Direct metals not great indicators: </a:t>
            </a:r>
            <a:br>
              <a:rPr lang="en-AU" dirty="0"/>
            </a:br>
            <a:r>
              <a:rPr lang="en-AU" dirty="0"/>
              <a:t>Jaguar area</a:t>
            </a:r>
          </a:p>
        </p:txBody>
      </p:sp>
      <p:pic>
        <p:nvPicPr>
          <p:cNvPr id="29702" name="Picture 6"/>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153966" y="826294"/>
            <a:ext cx="1930003" cy="1657350"/>
          </a:xfrm>
          <a:prstGeom prst="rect">
            <a:avLst/>
          </a:prstGeom>
          <a:noFill/>
          <a:ln w="9525">
            <a:noFill/>
            <a:miter lim="800000"/>
            <a:headEnd/>
            <a:tailEnd/>
          </a:ln>
        </p:spPr>
      </p:pic>
      <p:pic>
        <p:nvPicPr>
          <p:cNvPr id="29703" name="Picture 7"/>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3153966" y="2483644"/>
            <a:ext cx="1930003" cy="1657350"/>
          </a:xfrm>
          <a:prstGeom prst="rect">
            <a:avLst/>
          </a:prstGeom>
          <a:noFill/>
          <a:ln w="9525">
            <a:noFill/>
            <a:miter lim="800000"/>
            <a:headEnd/>
            <a:tailEnd/>
          </a:ln>
        </p:spPr>
      </p:pic>
      <p:pic>
        <p:nvPicPr>
          <p:cNvPr id="29704" name="Picture 8"/>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3153966" y="4140994"/>
            <a:ext cx="1930003" cy="937022"/>
          </a:xfrm>
          <a:prstGeom prst="rect">
            <a:avLst/>
          </a:prstGeom>
          <a:noFill/>
          <a:ln w="9525">
            <a:noFill/>
            <a:miter lim="800000"/>
            <a:headEnd/>
            <a:tailEnd/>
          </a:ln>
        </p:spPr>
      </p:pic>
      <p:sp>
        <p:nvSpPr>
          <p:cNvPr id="29705" name="Oval 9"/>
          <p:cNvSpPr>
            <a:spLocks noChangeAspect="1" noChangeArrowheads="1"/>
          </p:cNvSpPr>
          <p:nvPr/>
        </p:nvSpPr>
        <p:spPr bwMode="auto">
          <a:xfrm>
            <a:off x="3582591" y="1787129"/>
            <a:ext cx="38100" cy="34528"/>
          </a:xfrm>
          <a:prstGeom prst="ellipse">
            <a:avLst/>
          </a:prstGeom>
          <a:solidFill>
            <a:srgbClr val="0070FF"/>
          </a:solidFill>
          <a:ln w="11113">
            <a:solidFill>
              <a:srgbClr val="000000"/>
            </a:solidFill>
            <a:round/>
            <a:headEnd/>
            <a:tailEnd/>
          </a:ln>
        </p:spPr>
        <p:txBody>
          <a:bodyPr/>
          <a:lstStyle/>
          <a:p>
            <a:endParaRPr lang="en-US" sz="1350"/>
          </a:p>
        </p:txBody>
      </p:sp>
      <p:sp>
        <p:nvSpPr>
          <p:cNvPr id="29706" name="Oval 10"/>
          <p:cNvSpPr>
            <a:spLocks noChangeAspect="1" noChangeArrowheads="1"/>
          </p:cNvSpPr>
          <p:nvPr/>
        </p:nvSpPr>
        <p:spPr bwMode="auto">
          <a:xfrm>
            <a:off x="3514725" y="2611041"/>
            <a:ext cx="34529" cy="34528"/>
          </a:xfrm>
          <a:prstGeom prst="ellipse">
            <a:avLst/>
          </a:prstGeom>
          <a:solidFill>
            <a:srgbClr val="0070FF"/>
          </a:solidFill>
          <a:ln w="11113">
            <a:solidFill>
              <a:srgbClr val="000000"/>
            </a:solidFill>
            <a:round/>
            <a:headEnd/>
            <a:tailEnd/>
          </a:ln>
        </p:spPr>
        <p:txBody>
          <a:bodyPr/>
          <a:lstStyle/>
          <a:p>
            <a:endParaRPr lang="en-US" sz="1350"/>
          </a:p>
        </p:txBody>
      </p:sp>
      <p:sp>
        <p:nvSpPr>
          <p:cNvPr id="29707" name="Oval 11"/>
          <p:cNvSpPr>
            <a:spLocks noChangeAspect="1" noChangeArrowheads="1"/>
          </p:cNvSpPr>
          <p:nvPr/>
        </p:nvSpPr>
        <p:spPr bwMode="auto">
          <a:xfrm>
            <a:off x="3486150" y="2522935"/>
            <a:ext cx="33338" cy="34528"/>
          </a:xfrm>
          <a:prstGeom prst="ellipse">
            <a:avLst/>
          </a:prstGeom>
          <a:solidFill>
            <a:srgbClr val="0070FF"/>
          </a:solidFill>
          <a:ln w="11113">
            <a:solidFill>
              <a:srgbClr val="000000"/>
            </a:solidFill>
            <a:round/>
            <a:headEnd/>
            <a:tailEnd/>
          </a:ln>
        </p:spPr>
        <p:txBody>
          <a:bodyPr/>
          <a:lstStyle/>
          <a:p>
            <a:endParaRPr lang="en-US" sz="1350"/>
          </a:p>
        </p:txBody>
      </p:sp>
      <p:sp>
        <p:nvSpPr>
          <p:cNvPr id="29708" name="Oval 12"/>
          <p:cNvSpPr>
            <a:spLocks noChangeAspect="1" noChangeArrowheads="1"/>
          </p:cNvSpPr>
          <p:nvPr/>
        </p:nvSpPr>
        <p:spPr bwMode="auto">
          <a:xfrm>
            <a:off x="3433762" y="2587228"/>
            <a:ext cx="33338" cy="33338"/>
          </a:xfrm>
          <a:prstGeom prst="ellipse">
            <a:avLst/>
          </a:prstGeom>
          <a:solidFill>
            <a:srgbClr val="0070FF"/>
          </a:solidFill>
          <a:ln w="11113">
            <a:solidFill>
              <a:srgbClr val="000000"/>
            </a:solidFill>
            <a:round/>
            <a:headEnd/>
            <a:tailEnd/>
          </a:ln>
        </p:spPr>
        <p:txBody>
          <a:bodyPr/>
          <a:lstStyle/>
          <a:p>
            <a:endParaRPr lang="en-US" sz="1350"/>
          </a:p>
        </p:txBody>
      </p:sp>
      <p:sp>
        <p:nvSpPr>
          <p:cNvPr id="29709" name="Oval 13"/>
          <p:cNvSpPr>
            <a:spLocks noChangeAspect="1" noChangeArrowheads="1"/>
          </p:cNvSpPr>
          <p:nvPr/>
        </p:nvSpPr>
        <p:spPr bwMode="auto">
          <a:xfrm>
            <a:off x="3900487" y="3145631"/>
            <a:ext cx="33338" cy="34529"/>
          </a:xfrm>
          <a:prstGeom prst="ellipse">
            <a:avLst/>
          </a:prstGeom>
          <a:solidFill>
            <a:srgbClr val="0070FF"/>
          </a:solidFill>
          <a:ln w="11113">
            <a:solidFill>
              <a:srgbClr val="000000"/>
            </a:solidFill>
            <a:round/>
            <a:headEnd/>
            <a:tailEnd/>
          </a:ln>
        </p:spPr>
        <p:txBody>
          <a:bodyPr/>
          <a:lstStyle/>
          <a:p>
            <a:endParaRPr lang="en-US" sz="1350"/>
          </a:p>
        </p:txBody>
      </p:sp>
      <p:sp>
        <p:nvSpPr>
          <p:cNvPr id="29710" name="Oval 14"/>
          <p:cNvSpPr>
            <a:spLocks noChangeAspect="1" noChangeArrowheads="1"/>
          </p:cNvSpPr>
          <p:nvPr/>
        </p:nvSpPr>
        <p:spPr bwMode="auto">
          <a:xfrm>
            <a:off x="4313635" y="3342085"/>
            <a:ext cx="38100" cy="34528"/>
          </a:xfrm>
          <a:prstGeom prst="ellipse">
            <a:avLst/>
          </a:prstGeom>
          <a:solidFill>
            <a:srgbClr val="0070FF"/>
          </a:solidFill>
          <a:ln w="11113">
            <a:solidFill>
              <a:srgbClr val="000000"/>
            </a:solidFill>
            <a:round/>
            <a:headEnd/>
            <a:tailEnd/>
          </a:ln>
        </p:spPr>
        <p:txBody>
          <a:bodyPr/>
          <a:lstStyle/>
          <a:p>
            <a:endParaRPr lang="en-US" sz="1350"/>
          </a:p>
        </p:txBody>
      </p:sp>
      <p:sp>
        <p:nvSpPr>
          <p:cNvPr id="29711" name="Oval 15"/>
          <p:cNvSpPr>
            <a:spLocks noChangeAspect="1" noChangeArrowheads="1"/>
          </p:cNvSpPr>
          <p:nvPr/>
        </p:nvSpPr>
        <p:spPr bwMode="auto">
          <a:xfrm>
            <a:off x="4179094" y="3323035"/>
            <a:ext cx="33338" cy="33338"/>
          </a:xfrm>
          <a:prstGeom prst="ellipse">
            <a:avLst/>
          </a:prstGeom>
          <a:solidFill>
            <a:srgbClr val="0070FF"/>
          </a:solidFill>
          <a:ln w="11113">
            <a:solidFill>
              <a:srgbClr val="000000"/>
            </a:solidFill>
            <a:round/>
            <a:headEnd/>
            <a:tailEnd/>
          </a:ln>
        </p:spPr>
        <p:txBody>
          <a:bodyPr/>
          <a:lstStyle/>
          <a:p>
            <a:endParaRPr lang="en-US" sz="1350"/>
          </a:p>
        </p:txBody>
      </p:sp>
      <p:sp>
        <p:nvSpPr>
          <p:cNvPr id="29712" name="Oval 16"/>
          <p:cNvSpPr>
            <a:spLocks noChangeAspect="1" noChangeArrowheads="1"/>
          </p:cNvSpPr>
          <p:nvPr/>
        </p:nvSpPr>
        <p:spPr bwMode="auto">
          <a:xfrm>
            <a:off x="4631531" y="4941094"/>
            <a:ext cx="33338" cy="34529"/>
          </a:xfrm>
          <a:prstGeom prst="ellipse">
            <a:avLst/>
          </a:prstGeom>
          <a:solidFill>
            <a:srgbClr val="0070FF"/>
          </a:solidFill>
          <a:ln w="11113">
            <a:solidFill>
              <a:srgbClr val="000000"/>
            </a:solidFill>
            <a:round/>
            <a:headEnd/>
            <a:tailEnd/>
          </a:ln>
        </p:spPr>
        <p:txBody>
          <a:bodyPr/>
          <a:lstStyle/>
          <a:p>
            <a:endParaRPr lang="en-US" sz="1350"/>
          </a:p>
        </p:txBody>
      </p:sp>
      <p:sp>
        <p:nvSpPr>
          <p:cNvPr id="29713" name="Oval 17"/>
          <p:cNvSpPr>
            <a:spLocks noChangeAspect="1" noChangeArrowheads="1"/>
          </p:cNvSpPr>
          <p:nvPr/>
        </p:nvSpPr>
        <p:spPr bwMode="auto">
          <a:xfrm>
            <a:off x="4785122" y="4872037"/>
            <a:ext cx="33338" cy="34529"/>
          </a:xfrm>
          <a:prstGeom prst="ellipse">
            <a:avLst/>
          </a:prstGeom>
          <a:solidFill>
            <a:srgbClr val="0070FF"/>
          </a:solidFill>
          <a:ln w="11113">
            <a:solidFill>
              <a:srgbClr val="000000"/>
            </a:solidFill>
            <a:round/>
            <a:headEnd/>
            <a:tailEnd/>
          </a:ln>
        </p:spPr>
        <p:txBody>
          <a:bodyPr/>
          <a:lstStyle/>
          <a:p>
            <a:endParaRPr lang="en-US" sz="1350"/>
          </a:p>
        </p:txBody>
      </p:sp>
      <p:sp>
        <p:nvSpPr>
          <p:cNvPr id="29714" name="Oval 18"/>
          <p:cNvSpPr>
            <a:spLocks noChangeAspect="1" noChangeArrowheads="1"/>
          </p:cNvSpPr>
          <p:nvPr/>
        </p:nvSpPr>
        <p:spPr bwMode="auto">
          <a:xfrm>
            <a:off x="4362450" y="4730354"/>
            <a:ext cx="33338" cy="34528"/>
          </a:xfrm>
          <a:prstGeom prst="ellipse">
            <a:avLst/>
          </a:prstGeom>
          <a:solidFill>
            <a:srgbClr val="0070FF"/>
          </a:solidFill>
          <a:ln w="11113">
            <a:solidFill>
              <a:srgbClr val="000000"/>
            </a:solidFill>
            <a:round/>
            <a:headEnd/>
            <a:tailEnd/>
          </a:ln>
        </p:spPr>
        <p:txBody>
          <a:bodyPr/>
          <a:lstStyle/>
          <a:p>
            <a:endParaRPr lang="en-US" sz="1350"/>
          </a:p>
        </p:txBody>
      </p:sp>
      <p:sp>
        <p:nvSpPr>
          <p:cNvPr id="29715" name="Oval 19"/>
          <p:cNvSpPr>
            <a:spLocks noChangeAspect="1" noChangeArrowheads="1"/>
          </p:cNvSpPr>
          <p:nvPr/>
        </p:nvSpPr>
        <p:spPr bwMode="auto">
          <a:xfrm>
            <a:off x="4978003" y="4930379"/>
            <a:ext cx="33338" cy="34528"/>
          </a:xfrm>
          <a:prstGeom prst="ellipse">
            <a:avLst/>
          </a:prstGeom>
          <a:solidFill>
            <a:srgbClr val="0070FF"/>
          </a:solidFill>
          <a:ln w="11113">
            <a:solidFill>
              <a:srgbClr val="000000"/>
            </a:solidFill>
            <a:round/>
            <a:headEnd/>
            <a:tailEnd/>
          </a:ln>
        </p:spPr>
        <p:txBody>
          <a:bodyPr/>
          <a:lstStyle/>
          <a:p>
            <a:endParaRPr lang="en-US" sz="1350"/>
          </a:p>
        </p:txBody>
      </p:sp>
      <p:sp>
        <p:nvSpPr>
          <p:cNvPr id="29716" name="Oval 20"/>
          <p:cNvSpPr>
            <a:spLocks noChangeAspect="1" noChangeArrowheads="1"/>
          </p:cNvSpPr>
          <p:nvPr/>
        </p:nvSpPr>
        <p:spPr bwMode="auto">
          <a:xfrm>
            <a:off x="4939903" y="4804172"/>
            <a:ext cx="33338" cy="33338"/>
          </a:xfrm>
          <a:prstGeom prst="ellipse">
            <a:avLst/>
          </a:prstGeom>
          <a:solidFill>
            <a:srgbClr val="0070FF"/>
          </a:solidFill>
          <a:ln w="11113">
            <a:solidFill>
              <a:srgbClr val="000000"/>
            </a:solidFill>
            <a:round/>
            <a:headEnd/>
            <a:tailEnd/>
          </a:ln>
        </p:spPr>
        <p:txBody>
          <a:bodyPr/>
          <a:lstStyle/>
          <a:p>
            <a:endParaRPr lang="en-US" sz="1350"/>
          </a:p>
        </p:txBody>
      </p:sp>
      <p:sp>
        <p:nvSpPr>
          <p:cNvPr id="29717" name="Oval 21"/>
          <p:cNvSpPr>
            <a:spLocks noChangeAspect="1" noChangeArrowheads="1"/>
          </p:cNvSpPr>
          <p:nvPr/>
        </p:nvSpPr>
        <p:spPr bwMode="auto">
          <a:xfrm>
            <a:off x="3283744" y="856060"/>
            <a:ext cx="33338" cy="33338"/>
          </a:xfrm>
          <a:prstGeom prst="ellipse">
            <a:avLst/>
          </a:prstGeom>
          <a:solidFill>
            <a:srgbClr val="0070FF"/>
          </a:solidFill>
          <a:ln w="11113">
            <a:solidFill>
              <a:srgbClr val="000000"/>
            </a:solidFill>
            <a:round/>
            <a:headEnd/>
            <a:tailEnd/>
          </a:ln>
        </p:spPr>
        <p:txBody>
          <a:bodyPr/>
          <a:lstStyle/>
          <a:p>
            <a:endParaRPr lang="en-US" sz="1350"/>
          </a:p>
        </p:txBody>
      </p:sp>
      <p:sp>
        <p:nvSpPr>
          <p:cNvPr id="29718" name="Oval 22"/>
          <p:cNvSpPr>
            <a:spLocks noChangeAspect="1" noChangeArrowheads="1"/>
          </p:cNvSpPr>
          <p:nvPr/>
        </p:nvSpPr>
        <p:spPr bwMode="auto">
          <a:xfrm>
            <a:off x="3952875" y="3189685"/>
            <a:ext cx="33338" cy="34528"/>
          </a:xfrm>
          <a:prstGeom prst="ellipse">
            <a:avLst/>
          </a:prstGeom>
          <a:solidFill>
            <a:srgbClr val="0070FF"/>
          </a:solidFill>
          <a:ln w="11113">
            <a:solidFill>
              <a:srgbClr val="000000"/>
            </a:solidFill>
            <a:round/>
            <a:headEnd/>
            <a:tailEnd/>
          </a:ln>
        </p:spPr>
        <p:txBody>
          <a:bodyPr/>
          <a:lstStyle/>
          <a:p>
            <a:endParaRPr lang="en-US" sz="1350"/>
          </a:p>
        </p:txBody>
      </p:sp>
      <p:sp>
        <p:nvSpPr>
          <p:cNvPr id="29719" name="Oval 23"/>
          <p:cNvSpPr>
            <a:spLocks noChangeAspect="1" noChangeArrowheads="1"/>
          </p:cNvSpPr>
          <p:nvPr/>
        </p:nvSpPr>
        <p:spPr bwMode="auto">
          <a:xfrm>
            <a:off x="3919537" y="3205162"/>
            <a:ext cx="33338" cy="33338"/>
          </a:xfrm>
          <a:prstGeom prst="ellipse">
            <a:avLst/>
          </a:prstGeom>
          <a:solidFill>
            <a:srgbClr val="0070FF"/>
          </a:solidFill>
          <a:ln w="11113">
            <a:solidFill>
              <a:srgbClr val="000000"/>
            </a:solidFill>
            <a:round/>
            <a:headEnd/>
            <a:tailEnd/>
          </a:ln>
        </p:spPr>
        <p:txBody>
          <a:bodyPr/>
          <a:lstStyle/>
          <a:p>
            <a:endParaRPr lang="en-US" sz="1350"/>
          </a:p>
        </p:txBody>
      </p:sp>
      <p:sp>
        <p:nvSpPr>
          <p:cNvPr id="29720" name="Oval 24"/>
          <p:cNvSpPr>
            <a:spLocks noChangeAspect="1" noChangeArrowheads="1"/>
          </p:cNvSpPr>
          <p:nvPr/>
        </p:nvSpPr>
        <p:spPr bwMode="auto">
          <a:xfrm>
            <a:off x="3967163" y="3224212"/>
            <a:ext cx="38100" cy="34529"/>
          </a:xfrm>
          <a:prstGeom prst="ellipse">
            <a:avLst/>
          </a:prstGeom>
          <a:solidFill>
            <a:srgbClr val="0070FF"/>
          </a:solidFill>
          <a:ln w="11113">
            <a:solidFill>
              <a:srgbClr val="000000"/>
            </a:solidFill>
            <a:round/>
            <a:headEnd/>
            <a:tailEnd/>
          </a:ln>
        </p:spPr>
        <p:txBody>
          <a:bodyPr/>
          <a:lstStyle/>
          <a:p>
            <a:endParaRPr lang="en-US" sz="1350"/>
          </a:p>
        </p:txBody>
      </p:sp>
      <p:sp>
        <p:nvSpPr>
          <p:cNvPr id="29721" name="Oval 25"/>
          <p:cNvSpPr>
            <a:spLocks noChangeAspect="1" noChangeArrowheads="1"/>
          </p:cNvSpPr>
          <p:nvPr/>
        </p:nvSpPr>
        <p:spPr bwMode="auto">
          <a:xfrm>
            <a:off x="3933825" y="3244453"/>
            <a:ext cx="33338" cy="33338"/>
          </a:xfrm>
          <a:prstGeom prst="ellipse">
            <a:avLst/>
          </a:prstGeom>
          <a:solidFill>
            <a:srgbClr val="0070FF"/>
          </a:solidFill>
          <a:ln w="11113">
            <a:solidFill>
              <a:srgbClr val="000000"/>
            </a:solidFill>
            <a:round/>
            <a:headEnd/>
            <a:tailEnd/>
          </a:ln>
        </p:spPr>
        <p:txBody>
          <a:bodyPr/>
          <a:lstStyle/>
          <a:p>
            <a:endParaRPr lang="en-US" sz="1350"/>
          </a:p>
        </p:txBody>
      </p:sp>
      <p:sp>
        <p:nvSpPr>
          <p:cNvPr id="29722" name="Oval 26"/>
          <p:cNvSpPr>
            <a:spLocks noChangeAspect="1" noChangeArrowheads="1"/>
          </p:cNvSpPr>
          <p:nvPr/>
        </p:nvSpPr>
        <p:spPr bwMode="auto">
          <a:xfrm>
            <a:off x="3924300" y="3224212"/>
            <a:ext cx="33338" cy="34529"/>
          </a:xfrm>
          <a:prstGeom prst="ellipse">
            <a:avLst/>
          </a:prstGeom>
          <a:solidFill>
            <a:srgbClr val="0070FF"/>
          </a:solidFill>
          <a:ln w="11113">
            <a:solidFill>
              <a:srgbClr val="000000"/>
            </a:solidFill>
            <a:round/>
            <a:headEnd/>
            <a:tailEnd/>
          </a:ln>
        </p:spPr>
        <p:txBody>
          <a:bodyPr/>
          <a:lstStyle/>
          <a:p>
            <a:endParaRPr lang="en-US" sz="1350"/>
          </a:p>
        </p:txBody>
      </p:sp>
      <p:sp>
        <p:nvSpPr>
          <p:cNvPr id="29723" name="Oval 27"/>
          <p:cNvSpPr>
            <a:spLocks noChangeAspect="1" noChangeArrowheads="1"/>
          </p:cNvSpPr>
          <p:nvPr/>
        </p:nvSpPr>
        <p:spPr bwMode="auto">
          <a:xfrm>
            <a:off x="3929062" y="3224212"/>
            <a:ext cx="33338" cy="34529"/>
          </a:xfrm>
          <a:prstGeom prst="ellipse">
            <a:avLst/>
          </a:prstGeom>
          <a:solidFill>
            <a:srgbClr val="0070FF"/>
          </a:solidFill>
          <a:ln w="11113">
            <a:solidFill>
              <a:srgbClr val="000000"/>
            </a:solidFill>
            <a:round/>
            <a:headEnd/>
            <a:tailEnd/>
          </a:ln>
        </p:spPr>
        <p:txBody>
          <a:bodyPr/>
          <a:lstStyle/>
          <a:p>
            <a:endParaRPr lang="en-US" sz="1350"/>
          </a:p>
        </p:txBody>
      </p:sp>
      <p:sp>
        <p:nvSpPr>
          <p:cNvPr id="29724" name="Oval 28"/>
          <p:cNvSpPr>
            <a:spLocks noChangeAspect="1" noChangeArrowheads="1"/>
          </p:cNvSpPr>
          <p:nvPr/>
        </p:nvSpPr>
        <p:spPr bwMode="auto">
          <a:xfrm>
            <a:off x="3976687" y="3131344"/>
            <a:ext cx="34529" cy="34529"/>
          </a:xfrm>
          <a:prstGeom prst="ellipse">
            <a:avLst/>
          </a:prstGeom>
          <a:solidFill>
            <a:srgbClr val="0070FF"/>
          </a:solidFill>
          <a:ln w="11113">
            <a:solidFill>
              <a:srgbClr val="000000"/>
            </a:solidFill>
            <a:round/>
            <a:headEnd/>
            <a:tailEnd/>
          </a:ln>
        </p:spPr>
        <p:txBody>
          <a:bodyPr/>
          <a:lstStyle/>
          <a:p>
            <a:endParaRPr lang="en-US" sz="1350"/>
          </a:p>
        </p:txBody>
      </p:sp>
      <p:sp>
        <p:nvSpPr>
          <p:cNvPr id="29725" name="Oval 29"/>
          <p:cNvSpPr>
            <a:spLocks noChangeAspect="1" noChangeArrowheads="1"/>
          </p:cNvSpPr>
          <p:nvPr/>
        </p:nvSpPr>
        <p:spPr bwMode="auto">
          <a:xfrm>
            <a:off x="3971925" y="3150394"/>
            <a:ext cx="33338" cy="34529"/>
          </a:xfrm>
          <a:prstGeom prst="ellipse">
            <a:avLst/>
          </a:prstGeom>
          <a:solidFill>
            <a:srgbClr val="0070FF"/>
          </a:solidFill>
          <a:ln w="11113">
            <a:solidFill>
              <a:srgbClr val="000000"/>
            </a:solidFill>
            <a:round/>
            <a:headEnd/>
            <a:tailEnd/>
          </a:ln>
        </p:spPr>
        <p:txBody>
          <a:bodyPr/>
          <a:lstStyle/>
          <a:p>
            <a:endParaRPr lang="en-US" sz="1350"/>
          </a:p>
        </p:txBody>
      </p:sp>
      <p:sp>
        <p:nvSpPr>
          <p:cNvPr id="29726" name="Oval 30"/>
          <p:cNvSpPr>
            <a:spLocks noChangeAspect="1" noChangeArrowheads="1"/>
          </p:cNvSpPr>
          <p:nvPr/>
        </p:nvSpPr>
        <p:spPr bwMode="auto">
          <a:xfrm>
            <a:off x="3948112" y="3126581"/>
            <a:ext cx="34529" cy="33338"/>
          </a:xfrm>
          <a:prstGeom prst="ellipse">
            <a:avLst/>
          </a:prstGeom>
          <a:solidFill>
            <a:srgbClr val="0070FF"/>
          </a:solidFill>
          <a:ln w="11113">
            <a:solidFill>
              <a:srgbClr val="000000"/>
            </a:solidFill>
            <a:round/>
            <a:headEnd/>
            <a:tailEnd/>
          </a:ln>
        </p:spPr>
        <p:txBody>
          <a:bodyPr/>
          <a:lstStyle/>
          <a:p>
            <a:endParaRPr lang="en-US" sz="1350"/>
          </a:p>
        </p:txBody>
      </p:sp>
      <p:sp>
        <p:nvSpPr>
          <p:cNvPr id="29727" name="Oval 31"/>
          <p:cNvSpPr>
            <a:spLocks noChangeAspect="1" noChangeArrowheads="1"/>
          </p:cNvSpPr>
          <p:nvPr/>
        </p:nvSpPr>
        <p:spPr bwMode="auto">
          <a:xfrm>
            <a:off x="3871912" y="3205162"/>
            <a:ext cx="33338" cy="33338"/>
          </a:xfrm>
          <a:prstGeom prst="ellipse">
            <a:avLst/>
          </a:prstGeom>
          <a:solidFill>
            <a:srgbClr val="0070FF"/>
          </a:solidFill>
          <a:ln w="11113">
            <a:solidFill>
              <a:srgbClr val="000000"/>
            </a:solidFill>
            <a:round/>
            <a:headEnd/>
            <a:tailEnd/>
          </a:ln>
        </p:spPr>
        <p:txBody>
          <a:bodyPr/>
          <a:lstStyle/>
          <a:p>
            <a:endParaRPr lang="en-US" sz="1350"/>
          </a:p>
        </p:txBody>
      </p:sp>
      <p:sp>
        <p:nvSpPr>
          <p:cNvPr id="29728" name="Oval 32"/>
          <p:cNvSpPr>
            <a:spLocks noChangeAspect="1" noChangeArrowheads="1"/>
          </p:cNvSpPr>
          <p:nvPr/>
        </p:nvSpPr>
        <p:spPr bwMode="auto">
          <a:xfrm>
            <a:off x="3910012" y="3184923"/>
            <a:ext cx="33338" cy="34528"/>
          </a:xfrm>
          <a:prstGeom prst="ellipse">
            <a:avLst/>
          </a:prstGeom>
          <a:solidFill>
            <a:srgbClr val="0070FF"/>
          </a:solidFill>
          <a:ln w="11113">
            <a:solidFill>
              <a:srgbClr val="000000"/>
            </a:solidFill>
            <a:round/>
            <a:headEnd/>
            <a:tailEnd/>
          </a:ln>
        </p:spPr>
        <p:txBody>
          <a:bodyPr/>
          <a:lstStyle/>
          <a:p>
            <a:endParaRPr lang="en-US" sz="1350"/>
          </a:p>
        </p:txBody>
      </p:sp>
      <p:sp>
        <p:nvSpPr>
          <p:cNvPr id="29729" name="Oval 33"/>
          <p:cNvSpPr>
            <a:spLocks noChangeAspect="1" noChangeArrowheads="1"/>
          </p:cNvSpPr>
          <p:nvPr/>
        </p:nvSpPr>
        <p:spPr bwMode="auto">
          <a:xfrm>
            <a:off x="3900487" y="3145631"/>
            <a:ext cx="33338" cy="34529"/>
          </a:xfrm>
          <a:prstGeom prst="ellipse">
            <a:avLst/>
          </a:prstGeom>
          <a:solidFill>
            <a:srgbClr val="0070FF"/>
          </a:solidFill>
          <a:ln w="11113">
            <a:solidFill>
              <a:srgbClr val="000000"/>
            </a:solidFill>
            <a:round/>
            <a:headEnd/>
            <a:tailEnd/>
          </a:ln>
        </p:spPr>
        <p:txBody>
          <a:bodyPr/>
          <a:lstStyle/>
          <a:p>
            <a:endParaRPr lang="en-US" sz="1350"/>
          </a:p>
        </p:txBody>
      </p:sp>
      <p:sp>
        <p:nvSpPr>
          <p:cNvPr id="29730" name="Oval 34"/>
          <p:cNvSpPr>
            <a:spLocks noChangeAspect="1" noChangeArrowheads="1"/>
          </p:cNvSpPr>
          <p:nvPr/>
        </p:nvSpPr>
        <p:spPr bwMode="auto">
          <a:xfrm>
            <a:off x="4111229" y="3013473"/>
            <a:ext cx="34528" cy="34528"/>
          </a:xfrm>
          <a:prstGeom prst="ellipse">
            <a:avLst/>
          </a:prstGeom>
          <a:solidFill>
            <a:srgbClr val="0070FF"/>
          </a:solidFill>
          <a:ln w="11113">
            <a:solidFill>
              <a:srgbClr val="000000"/>
            </a:solidFill>
            <a:round/>
            <a:headEnd/>
            <a:tailEnd/>
          </a:ln>
        </p:spPr>
        <p:txBody>
          <a:bodyPr/>
          <a:lstStyle/>
          <a:p>
            <a:endParaRPr lang="en-US" sz="1350"/>
          </a:p>
        </p:txBody>
      </p:sp>
      <p:sp>
        <p:nvSpPr>
          <p:cNvPr id="29731" name="Oval 35"/>
          <p:cNvSpPr>
            <a:spLocks noChangeAspect="1" noChangeArrowheads="1"/>
          </p:cNvSpPr>
          <p:nvPr/>
        </p:nvSpPr>
        <p:spPr bwMode="auto">
          <a:xfrm>
            <a:off x="3943350" y="3081337"/>
            <a:ext cx="33338" cy="34529"/>
          </a:xfrm>
          <a:prstGeom prst="ellipse">
            <a:avLst/>
          </a:prstGeom>
          <a:solidFill>
            <a:srgbClr val="0070FF"/>
          </a:solidFill>
          <a:ln w="11113">
            <a:solidFill>
              <a:srgbClr val="000000"/>
            </a:solidFill>
            <a:round/>
            <a:headEnd/>
            <a:tailEnd/>
          </a:ln>
        </p:spPr>
        <p:txBody>
          <a:bodyPr/>
          <a:lstStyle/>
          <a:p>
            <a:endParaRPr lang="en-US" sz="1350"/>
          </a:p>
        </p:txBody>
      </p:sp>
      <p:sp>
        <p:nvSpPr>
          <p:cNvPr id="29732" name="Oval 36"/>
          <p:cNvSpPr>
            <a:spLocks noChangeAspect="1" noChangeArrowheads="1"/>
          </p:cNvSpPr>
          <p:nvPr/>
        </p:nvSpPr>
        <p:spPr bwMode="auto">
          <a:xfrm>
            <a:off x="3957637" y="3033712"/>
            <a:ext cx="33338" cy="33338"/>
          </a:xfrm>
          <a:prstGeom prst="ellipse">
            <a:avLst/>
          </a:prstGeom>
          <a:solidFill>
            <a:srgbClr val="0070FF"/>
          </a:solidFill>
          <a:ln w="11113">
            <a:solidFill>
              <a:srgbClr val="000000"/>
            </a:solidFill>
            <a:round/>
            <a:headEnd/>
            <a:tailEnd/>
          </a:ln>
        </p:spPr>
        <p:txBody>
          <a:bodyPr/>
          <a:lstStyle/>
          <a:p>
            <a:endParaRPr lang="en-US" sz="1350"/>
          </a:p>
        </p:txBody>
      </p:sp>
      <p:sp>
        <p:nvSpPr>
          <p:cNvPr id="29733" name="Oval 37"/>
          <p:cNvSpPr>
            <a:spLocks noChangeAspect="1" noChangeArrowheads="1"/>
          </p:cNvSpPr>
          <p:nvPr/>
        </p:nvSpPr>
        <p:spPr bwMode="auto">
          <a:xfrm>
            <a:off x="3861197" y="3096816"/>
            <a:ext cx="33338" cy="34528"/>
          </a:xfrm>
          <a:prstGeom prst="ellipse">
            <a:avLst/>
          </a:prstGeom>
          <a:solidFill>
            <a:srgbClr val="0070FF"/>
          </a:solidFill>
          <a:ln w="11113">
            <a:solidFill>
              <a:srgbClr val="000000"/>
            </a:solidFill>
            <a:round/>
            <a:headEnd/>
            <a:tailEnd/>
          </a:ln>
        </p:spPr>
        <p:txBody>
          <a:bodyPr/>
          <a:lstStyle/>
          <a:p>
            <a:endParaRPr lang="en-US" sz="1350"/>
          </a:p>
        </p:txBody>
      </p:sp>
      <p:sp>
        <p:nvSpPr>
          <p:cNvPr id="29734" name="Oval 38"/>
          <p:cNvSpPr>
            <a:spLocks noChangeAspect="1" noChangeArrowheads="1"/>
          </p:cNvSpPr>
          <p:nvPr/>
        </p:nvSpPr>
        <p:spPr bwMode="auto">
          <a:xfrm>
            <a:off x="3952875" y="3277791"/>
            <a:ext cx="33338" cy="34528"/>
          </a:xfrm>
          <a:prstGeom prst="ellipse">
            <a:avLst/>
          </a:prstGeom>
          <a:solidFill>
            <a:srgbClr val="0070FF"/>
          </a:solidFill>
          <a:ln w="11113">
            <a:solidFill>
              <a:srgbClr val="000000"/>
            </a:solidFill>
            <a:round/>
            <a:headEnd/>
            <a:tailEnd/>
          </a:ln>
        </p:spPr>
        <p:txBody>
          <a:bodyPr/>
          <a:lstStyle/>
          <a:p>
            <a:endParaRPr lang="en-US" sz="1350"/>
          </a:p>
        </p:txBody>
      </p:sp>
      <p:sp>
        <p:nvSpPr>
          <p:cNvPr id="29735" name="Oval 39"/>
          <p:cNvSpPr>
            <a:spLocks noChangeAspect="1" noChangeArrowheads="1"/>
          </p:cNvSpPr>
          <p:nvPr/>
        </p:nvSpPr>
        <p:spPr bwMode="auto">
          <a:xfrm>
            <a:off x="3952875" y="3342085"/>
            <a:ext cx="33338" cy="34528"/>
          </a:xfrm>
          <a:prstGeom prst="ellipse">
            <a:avLst/>
          </a:prstGeom>
          <a:solidFill>
            <a:srgbClr val="0070FF"/>
          </a:solidFill>
          <a:ln w="11113">
            <a:solidFill>
              <a:srgbClr val="000000"/>
            </a:solidFill>
            <a:round/>
            <a:headEnd/>
            <a:tailEnd/>
          </a:ln>
        </p:spPr>
        <p:txBody>
          <a:bodyPr/>
          <a:lstStyle/>
          <a:p>
            <a:endParaRPr lang="en-US" sz="1350"/>
          </a:p>
        </p:txBody>
      </p:sp>
      <p:sp>
        <p:nvSpPr>
          <p:cNvPr id="29736" name="Oval 40"/>
          <p:cNvSpPr>
            <a:spLocks noChangeAspect="1" noChangeArrowheads="1"/>
          </p:cNvSpPr>
          <p:nvPr/>
        </p:nvSpPr>
        <p:spPr bwMode="auto">
          <a:xfrm>
            <a:off x="3971925" y="3356373"/>
            <a:ext cx="33338" cy="34528"/>
          </a:xfrm>
          <a:prstGeom prst="ellipse">
            <a:avLst/>
          </a:prstGeom>
          <a:solidFill>
            <a:srgbClr val="0070FF"/>
          </a:solidFill>
          <a:ln w="11113">
            <a:solidFill>
              <a:srgbClr val="000000"/>
            </a:solidFill>
            <a:round/>
            <a:headEnd/>
            <a:tailEnd/>
          </a:ln>
        </p:spPr>
        <p:txBody>
          <a:bodyPr/>
          <a:lstStyle/>
          <a:p>
            <a:endParaRPr lang="en-US" sz="1350"/>
          </a:p>
        </p:txBody>
      </p:sp>
      <p:sp>
        <p:nvSpPr>
          <p:cNvPr id="29737" name="Oval 41"/>
          <p:cNvSpPr>
            <a:spLocks noChangeAspect="1" noChangeArrowheads="1"/>
          </p:cNvSpPr>
          <p:nvPr/>
        </p:nvSpPr>
        <p:spPr bwMode="auto">
          <a:xfrm>
            <a:off x="4160044" y="3273029"/>
            <a:ext cx="33338" cy="34528"/>
          </a:xfrm>
          <a:prstGeom prst="ellipse">
            <a:avLst/>
          </a:prstGeom>
          <a:solidFill>
            <a:srgbClr val="0070FF"/>
          </a:solidFill>
          <a:ln w="11113">
            <a:solidFill>
              <a:srgbClr val="000000"/>
            </a:solidFill>
            <a:round/>
            <a:headEnd/>
            <a:tailEnd/>
          </a:ln>
        </p:spPr>
        <p:txBody>
          <a:bodyPr/>
          <a:lstStyle/>
          <a:p>
            <a:endParaRPr lang="en-US" sz="1350"/>
          </a:p>
        </p:txBody>
      </p:sp>
      <p:sp>
        <p:nvSpPr>
          <p:cNvPr id="29738" name="Oval 42"/>
          <p:cNvSpPr>
            <a:spLocks noChangeAspect="1" noChangeArrowheads="1"/>
          </p:cNvSpPr>
          <p:nvPr/>
        </p:nvSpPr>
        <p:spPr bwMode="auto">
          <a:xfrm>
            <a:off x="4313635" y="3342085"/>
            <a:ext cx="33338" cy="34528"/>
          </a:xfrm>
          <a:prstGeom prst="ellipse">
            <a:avLst/>
          </a:prstGeom>
          <a:solidFill>
            <a:srgbClr val="0070FF"/>
          </a:solidFill>
          <a:ln w="11113">
            <a:solidFill>
              <a:srgbClr val="000000"/>
            </a:solidFill>
            <a:round/>
            <a:headEnd/>
            <a:tailEnd/>
          </a:ln>
        </p:spPr>
        <p:txBody>
          <a:bodyPr/>
          <a:lstStyle/>
          <a:p>
            <a:endParaRPr lang="en-US" sz="1350"/>
          </a:p>
        </p:txBody>
      </p:sp>
      <p:sp>
        <p:nvSpPr>
          <p:cNvPr id="29739" name="Oval 43"/>
          <p:cNvSpPr>
            <a:spLocks noChangeAspect="1" noChangeArrowheads="1"/>
          </p:cNvSpPr>
          <p:nvPr/>
        </p:nvSpPr>
        <p:spPr bwMode="auto">
          <a:xfrm>
            <a:off x="3857625" y="3008710"/>
            <a:ext cx="33338" cy="33338"/>
          </a:xfrm>
          <a:prstGeom prst="ellipse">
            <a:avLst/>
          </a:prstGeom>
          <a:solidFill>
            <a:srgbClr val="0070FF"/>
          </a:solidFill>
          <a:ln w="11113">
            <a:solidFill>
              <a:srgbClr val="000000"/>
            </a:solidFill>
            <a:round/>
            <a:headEnd/>
            <a:tailEnd/>
          </a:ln>
        </p:spPr>
        <p:txBody>
          <a:bodyPr/>
          <a:lstStyle/>
          <a:p>
            <a:endParaRPr lang="en-US" sz="1350"/>
          </a:p>
        </p:txBody>
      </p:sp>
      <p:sp>
        <p:nvSpPr>
          <p:cNvPr id="29740" name="Oval 44"/>
          <p:cNvSpPr>
            <a:spLocks noChangeAspect="1" noChangeArrowheads="1"/>
          </p:cNvSpPr>
          <p:nvPr/>
        </p:nvSpPr>
        <p:spPr bwMode="auto">
          <a:xfrm>
            <a:off x="4198144" y="3370660"/>
            <a:ext cx="34529" cy="34528"/>
          </a:xfrm>
          <a:prstGeom prst="ellipse">
            <a:avLst/>
          </a:prstGeom>
          <a:solidFill>
            <a:srgbClr val="0070FF"/>
          </a:solidFill>
          <a:ln w="11113">
            <a:solidFill>
              <a:srgbClr val="000000"/>
            </a:solidFill>
            <a:round/>
            <a:headEnd/>
            <a:tailEnd/>
          </a:ln>
        </p:spPr>
        <p:txBody>
          <a:bodyPr/>
          <a:lstStyle/>
          <a:p>
            <a:endParaRPr lang="en-US" sz="1350"/>
          </a:p>
        </p:txBody>
      </p:sp>
      <p:sp>
        <p:nvSpPr>
          <p:cNvPr id="29741" name="Oval 45"/>
          <p:cNvSpPr>
            <a:spLocks noChangeAspect="1" noChangeArrowheads="1"/>
          </p:cNvSpPr>
          <p:nvPr/>
        </p:nvSpPr>
        <p:spPr bwMode="auto">
          <a:xfrm>
            <a:off x="4174331" y="3317081"/>
            <a:ext cx="38100" cy="34529"/>
          </a:xfrm>
          <a:prstGeom prst="ellipse">
            <a:avLst/>
          </a:prstGeom>
          <a:solidFill>
            <a:srgbClr val="0070FF"/>
          </a:solidFill>
          <a:ln w="11113">
            <a:solidFill>
              <a:srgbClr val="000000"/>
            </a:solidFill>
            <a:round/>
            <a:headEnd/>
            <a:tailEnd/>
          </a:ln>
        </p:spPr>
        <p:txBody>
          <a:bodyPr/>
          <a:lstStyle/>
          <a:p>
            <a:endParaRPr lang="en-US" sz="1350"/>
          </a:p>
        </p:txBody>
      </p:sp>
      <p:sp>
        <p:nvSpPr>
          <p:cNvPr id="29742" name="Oval 46"/>
          <p:cNvSpPr>
            <a:spLocks noChangeAspect="1" noChangeArrowheads="1"/>
          </p:cNvSpPr>
          <p:nvPr/>
        </p:nvSpPr>
        <p:spPr bwMode="auto">
          <a:xfrm>
            <a:off x="4218385" y="3268266"/>
            <a:ext cx="33338" cy="34528"/>
          </a:xfrm>
          <a:prstGeom prst="ellipse">
            <a:avLst/>
          </a:prstGeom>
          <a:solidFill>
            <a:srgbClr val="0070FF"/>
          </a:solidFill>
          <a:ln w="11113">
            <a:solidFill>
              <a:srgbClr val="000000"/>
            </a:solidFill>
            <a:round/>
            <a:headEnd/>
            <a:tailEnd/>
          </a:ln>
        </p:spPr>
        <p:txBody>
          <a:bodyPr/>
          <a:lstStyle/>
          <a:p>
            <a:endParaRPr lang="en-US" sz="1350"/>
          </a:p>
        </p:txBody>
      </p:sp>
      <p:sp>
        <p:nvSpPr>
          <p:cNvPr id="29743" name="Oval 47"/>
          <p:cNvSpPr>
            <a:spLocks noChangeAspect="1" noChangeArrowheads="1"/>
          </p:cNvSpPr>
          <p:nvPr/>
        </p:nvSpPr>
        <p:spPr bwMode="auto">
          <a:xfrm>
            <a:off x="4115992" y="1752600"/>
            <a:ext cx="39290" cy="39291"/>
          </a:xfrm>
          <a:prstGeom prst="ellipse">
            <a:avLst/>
          </a:prstGeom>
          <a:solidFill>
            <a:srgbClr val="00C5FF"/>
          </a:solidFill>
          <a:ln w="11113">
            <a:solidFill>
              <a:srgbClr val="000000"/>
            </a:solidFill>
            <a:round/>
            <a:headEnd/>
            <a:tailEnd/>
          </a:ln>
        </p:spPr>
        <p:txBody>
          <a:bodyPr/>
          <a:lstStyle/>
          <a:p>
            <a:endParaRPr lang="en-US" sz="1350"/>
          </a:p>
        </p:txBody>
      </p:sp>
      <p:sp>
        <p:nvSpPr>
          <p:cNvPr id="29744" name="Oval 48"/>
          <p:cNvSpPr>
            <a:spLocks noChangeAspect="1" noChangeArrowheads="1"/>
          </p:cNvSpPr>
          <p:nvPr/>
        </p:nvSpPr>
        <p:spPr bwMode="auto">
          <a:xfrm>
            <a:off x="4852988" y="4548188"/>
            <a:ext cx="38100" cy="39291"/>
          </a:xfrm>
          <a:prstGeom prst="ellipse">
            <a:avLst/>
          </a:prstGeom>
          <a:solidFill>
            <a:srgbClr val="00C5FF"/>
          </a:solidFill>
          <a:ln w="11113">
            <a:solidFill>
              <a:srgbClr val="000000"/>
            </a:solidFill>
            <a:round/>
            <a:headEnd/>
            <a:tailEnd/>
          </a:ln>
        </p:spPr>
        <p:txBody>
          <a:bodyPr/>
          <a:lstStyle/>
          <a:p>
            <a:endParaRPr lang="en-US" sz="1350"/>
          </a:p>
        </p:txBody>
      </p:sp>
      <p:sp>
        <p:nvSpPr>
          <p:cNvPr id="29745" name="Oval 49"/>
          <p:cNvSpPr>
            <a:spLocks noChangeAspect="1" noChangeArrowheads="1"/>
          </p:cNvSpPr>
          <p:nvPr/>
        </p:nvSpPr>
        <p:spPr bwMode="auto">
          <a:xfrm>
            <a:off x="3486150" y="1233488"/>
            <a:ext cx="38100" cy="38100"/>
          </a:xfrm>
          <a:prstGeom prst="ellipse">
            <a:avLst/>
          </a:prstGeom>
          <a:solidFill>
            <a:srgbClr val="00C5FF"/>
          </a:solidFill>
          <a:ln w="11113">
            <a:solidFill>
              <a:srgbClr val="000000"/>
            </a:solidFill>
            <a:round/>
            <a:headEnd/>
            <a:tailEnd/>
          </a:ln>
        </p:spPr>
        <p:txBody>
          <a:bodyPr/>
          <a:lstStyle/>
          <a:p>
            <a:endParaRPr lang="en-US" sz="1350"/>
          </a:p>
        </p:txBody>
      </p:sp>
      <p:sp>
        <p:nvSpPr>
          <p:cNvPr id="29746" name="Oval 50"/>
          <p:cNvSpPr>
            <a:spLocks noChangeAspect="1" noChangeArrowheads="1"/>
          </p:cNvSpPr>
          <p:nvPr/>
        </p:nvSpPr>
        <p:spPr bwMode="auto">
          <a:xfrm>
            <a:off x="4087417" y="3126581"/>
            <a:ext cx="39290" cy="39291"/>
          </a:xfrm>
          <a:prstGeom prst="ellipse">
            <a:avLst/>
          </a:prstGeom>
          <a:solidFill>
            <a:srgbClr val="00C5FF"/>
          </a:solidFill>
          <a:ln w="11113">
            <a:solidFill>
              <a:srgbClr val="000000"/>
            </a:solidFill>
            <a:round/>
            <a:headEnd/>
            <a:tailEnd/>
          </a:ln>
        </p:spPr>
        <p:txBody>
          <a:bodyPr/>
          <a:lstStyle/>
          <a:p>
            <a:endParaRPr lang="en-US" sz="1350"/>
          </a:p>
        </p:txBody>
      </p:sp>
      <p:sp>
        <p:nvSpPr>
          <p:cNvPr id="29747" name="Oval 51"/>
          <p:cNvSpPr>
            <a:spLocks noChangeAspect="1" noChangeArrowheads="1"/>
          </p:cNvSpPr>
          <p:nvPr/>
        </p:nvSpPr>
        <p:spPr bwMode="auto">
          <a:xfrm>
            <a:off x="3919538" y="3112294"/>
            <a:ext cx="38100" cy="38100"/>
          </a:xfrm>
          <a:prstGeom prst="ellipse">
            <a:avLst/>
          </a:prstGeom>
          <a:solidFill>
            <a:srgbClr val="00C5FF"/>
          </a:solidFill>
          <a:ln w="11113">
            <a:solidFill>
              <a:srgbClr val="000000"/>
            </a:solidFill>
            <a:round/>
            <a:headEnd/>
            <a:tailEnd/>
          </a:ln>
        </p:spPr>
        <p:txBody>
          <a:bodyPr/>
          <a:lstStyle/>
          <a:p>
            <a:endParaRPr lang="en-US" sz="1350"/>
          </a:p>
        </p:txBody>
      </p:sp>
      <p:sp>
        <p:nvSpPr>
          <p:cNvPr id="29748" name="Oval 52"/>
          <p:cNvSpPr>
            <a:spLocks noChangeAspect="1" noChangeArrowheads="1"/>
          </p:cNvSpPr>
          <p:nvPr/>
        </p:nvSpPr>
        <p:spPr bwMode="auto">
          <a:xfrm>
            <a:off x="3938588" y="3238500"/>
            <a:ext cx="38100" cy="39291"/>
          </a:xfrm>
          <a:prstGeom prst="ellipse">
            <a:avLst/>
          </a:prstGeom>
          <a:solidFill>
            <a:srgbClr val="00C5FF"/>
          </a:solidFill>
          <a:ln w="11113">
            <a:solidFill>
              <a:srgbClr val="000000"/>
            </a:solidFill>
            <a:round/>
            <a:headEnd/>
            <a:tailEnd/>
          </a:ln>
        </p:spPr>
        <p:txBody>
          <a:bodyPr/>
          <a:lstStyle/>
          <a:p>
            <a:endParaRPr lang="en-US" sz="1350"/>
          </a:p>
        </p:txBody>
      </p:sp>
      <p:sp>
        <p:nvSpPr>
          <p:cNvPr id="29749" name="Oval 53"/>
          <p:cNvSpPr>
            <a:spLocks noChangeAspect="1" noChangeArrowheads="1"/>
          </p:cNvSpPr>
          <p:nvPr/>
        </p:nvSpPr>
        <p:spPr bwMode="auto">
          <a:xfrm>
            <a:off x="4130279" y="3136106"/>
            <a:ext cx="48815" cy="48816"/>
          </a:xfrm>
          <a:prstGeom prst="ellipse">
            <a:avLst/>
          </a:prstGeom>
          <a:solidFill>
            <a:srgbClr val="00FFC5"/>
          </a:solidFill>
          <a:ln w="11113">
            <a:solidFill>
              <a:srgbClr val="000000"/>
            </a:solidFill>
            <a:round/>
            <a:headEnd/>
            <a:tailEnd/>
          </a:ln>
        </p:spPr>
        <p:txBody>
          <a:bodyPr/>
          <a:lstStyle/>
          <a:p>
            <a:endParaRPr lang="en-US" sz="1350"/>
          </a:p>
        </p:txBody>
      </p:sp>
      <p:sp>
        <p:nvSpPr>
          <p:cNvPr id="29750" name="Oval 54"/>
          <p:cNvSpPr>
            <a:spLocks noChangeAspect="1" noChangeArrowheads="1"/>
          </p:cNvSpPr>
          <p:nvPr/>
        </p:nvSpPr>
        <p:spPr bwMode="auto">
          <a:xfrm>
            <a:off x="3644504" y="1546623"/>
            <a:ext cx="48815" cy="45244"/>
          </a:xfrm>
          <a:prstGeom prst="ellipse">
            <a:avLst/>
          </a:prstGeom>
          <a:solidFill>
            <a:srgbClr val="00FFC5"/>
          </a:solidFill>
          <a:ln w="11113">
            <a:solidFill>
              <a:srgbClr val="000000"/>
            </a:solidFill>
            <a:round/>
            <a:headEnd/>
            <a:tailEnd/>
          </a:ln>
        </p:spPr>
        <p:txBody>
          <a:bodyPr/>
          <a:lstStyle/>
          <a:p>
            <a:endParaRPr lang="en-US" sz="1350"/>
          </a:p>
        </p:txBody>
      </p:sp>
      <p:sp>
        <p:nvSpPr>
          <p:cNvPr id="29751" name="Oval 55"/>
          <p:cNvSpPr>
            <a:spLocks noChangeAspect="1" noChangeArrowheads="1"/>
          </p:cNvSpPr>
          <p:nvPr/>
        </p:nvSpPr>
        <p:spPr bwMode="auto">
          <a:xfrm>
            <a:off x="3630217" y="1527573"/>
            <a:ext cx="77390" cy="83344"/>
          </a:xfrm>
          <a:prstGeom prst="ellipse">
            <a:avLst/>
          </a:prstGeom>
          <a:solidFill>
            <a:srgbClr val="FFAA00"/>
          </a:solidFill>
          <a:ln w="11113">
            <a:solidFill>
              <a:srgbClr val="000000"/>
            </a:solidFill>
            <a:round/>
            <a:headEnd/>
            <a:tailEnd/>
          </a:ln>
        </p:spPr>
        <p:txBody>
          <a:bodyPr/>
          <a:lstStyle/>
          <a:p>
            <a:endParaRPr lang="en-US" sz="1350"/>
          </a:p>
        </p:txBody>
      </p:sp>
      <p:sp>
        <p:nvSpPr>
          <p:cNvPr id="29752" name="Oval 56"/>
          <p:cNvSpPr>
            <a:spLocks noChangeAspect="1" noChangeArrowheads="1"/>
          </p:cNvSpPr>
          <p:nvPr/>
        </p:nvSpPr>
        <p:spPr bwMode="auto">
          <a:xfrm>
            <a:off x="3914775" y="3101579"/>
            <a:ext cx="90488" cy="88106"/>
          </a:xfrm>
          <a:prstGeom prst="ellipse">
            <a:avLst/>
          </a:prstGeom>
          <a:solidFill>
            <a:srgbClr val="FF0000"/>
          </a:solidFill>
          <a:ln w="11113">
            <a:solidFill>
              <a:srgbClr val="000000"/>
            </a:solidFill>
            <a:round/>
            <a:headEnd/>
            <a:tailEnd/>
          </a:ln>
        </p:spPr>
        <p:txBody>
          <a:bodyPr/>
          <a:lstStyle/>
          <a:p>
            <a:endParaRPr lang="en-US" sz="1350"/>
          </a:p>
        </p:txBody>
      </p:sp>
      <p:sp>
        <p:nvSpPr>
          <p:cNvPr id="29753" name="Rectangle 57"/>
          <p:cNvSpPr>
            <a:spLocks noChangeAspect="1" noChangeArrowheads="1"/>
          </p:cNvSpPr>
          <p:nvPr/>
        </p:nvSpPr>
        <p:spPr bwMode="auto">
          <a:xfrm>
            <a:off x="3153966" y="826294"/>
            <a:ext cx="1930003" cy="4251722"/>
          </a:xfrm>
          <a:prstGeom prst="rect">
            <a:avLst/>
          </a:prstGeom>
          <a:noFill/>
          <a:ln w="11113">
            <a:solidFill>
              <a:srgbClr val="000000"/>
            </a:solidFill>
            <a:miter lim="800000"/>
            <a:headEnd/>
            <a:tailEnd/>
          </a:ln>
        </p:spPr>
        <p:txBody>
          <a:bodyPr/>
          <a:lstStyle/>
          <a:p>
            <a:endParaRPr lang="en-US" sz="1350"/>
          </a:p>
        </p:txBody>
      </p:sp>
      <p:sp>
        <p:nvSpPr>
          <p:cNvPr id="29754" name="Rectangle 58"/>
          <p:cNvSpPr>
            <a:spLocks noChangeAspect="1" noChangeArrowheads="1"/>
          </p:cNvSpPr>
          <p:nvPr/>
        </p:nvSpPr>
        <p:spPr bwMode="auto">
          <a:xfrm>
            <a:off x="4305301" y="1103710"/>
            <a:ext cx="698897" cy="1366838"/>
          </a:xfrm>
          <a:prstGeom prst="rect">
            <a:avLst/>
          </a:prstGeom>
          <a:solidFill>
            <a:srgbClr val="FFFFFF"/>
          </a:solidFill>
          <a:ln w="9525">
            <a:solidFill>
              <a:schemeClr val="tx1"/>
            </a:solidFill>
            <a:miter lim="800000"/>
            <a:headEnd/>
            <a:tailEnd/>
          </a:ln>
        </p:spPr>
        <p:txBody>
          <a:bodyPr/>
          <a:lstStyle/>
          <a:p>
            <a:endParaRPr lang="en-US" sz="1350"/>
          </a:p>
        </p:txBody>
      </p:sp>
      <p:sp>
        <p:nvSpPr>
          <p:cNvPr id="29755" name="Rectangle 59"/>
          <p:cNvSpPr>
            <a:spLocks noChangeAspect="1" noChangeArrowheads="1"/>
          </p:cNvSpPr>
          <p:nvPr/>
        </p:nvSpPr>
        <p:spPr bwMode="auto">
          <a:xfrm>
            <a:off x="4370715" y="1096566"/>
            <a:ext cx="569259" cy="230832"/>
          </a:xfrm>
          <a:prstGeom prst="rect">
            <a:avLst/>
          </a:prstGeom>
          <a:noFill/>
          <a:ln w="9525">
            <a:noFill/>
            <a:miter lim="800000"/>
            <a:headEnd/>
            <a:tailEnd/>
          </a:ln>
        </p:spPr>
        <p:txBody>
          <a:bodyPr wrap="none" lIns="0" tIns="0" rIns="0" bIns="0">
            <a:spAutoFit/>
          </a:bodyPr>
          <a:lstStyle/>
          <a:p>
            <a:pPr algn="ctr" eaLnBrk="0" hangingPunct="0"/>
            <a:r>
              <a:rPr lang="en-AU" sz="1500" b="1">
                <a:solidFill>
                  <a:srgbClr val="000000"/>
                </a:solidFill>
              </a:rPr>
              <a:t>Cu </a:t>
            </a:r>
            <a:r>
              <a:rPr lang="en-AU" sz="1350" b="1" baseline="12000">
                <a:solidFill>
                  <a:srgbClr val="000000"/>
                </a:solidFill>
              </a:rPr>
              <a:t>(mg/L)</a:t>
            </a:r>
          </a:p>
        </p:txBody>
      </p:sp>
      <p:sp>
        <p:nvSpPr>
          <p:cNvPr id="29756" name="Oval 60"/>
          <p:cNvSpPr>
            <a:spLocks noChangeAspect="1" noChangeArrowheads="1"/>
          </p:cNvSpPr>
          <p:nvPr/>
        </p:nvSpPr>
        <p:spPr bwMode="auto">
          <a:xfrm>
            <a:off x="4419600" y="1354931"/>
            <a:ext cx="34529" cy="34529"/>
          </a:xfrm>
          <a:prstGeom prst="ellipse">
            <a:avLst/>
          </a:prstGeom>
          <a:solidFill>
            <a:srgbClr val="0070FF"/>
          </a:solidFill>
          <a:ln w="11113">
            <a:solidFill>
              <a:srgbClr val="000000"/>
            </a:solidFill>
            <a:round/>
            <a:headEnd/>
            <a:tailEnd/>
          </a:ln>
        </p:spPr>
        <p:txBody>
          <a:bodyPr/>
          <a:lstStyle/>
          <a:p>
            <a:endParaRPr lang="en-US" sz="1350"/>
          </a:p>
        </p:txBody>
      </p:sp>
      <p:sp>
        <p:nvSpPr>
          <p:cNvPr id="29757" name="Rectangle 61"/>
          <p:cNvSpPr>
            <a:spLocks noChangeAspect="1" noChangeArrowheads="1"/>
          </p:cNvSpPr>
          <p:nvPr/>
        </p:nvSpPr>
        <p:spPr bwMode="auto">
          <a:xfrm>
            <a:off x="4515461" y="1284685"/>
            <a:ext cx="407164" cy="161583"/>
          </a:xfrm>
          <a:prstGeom prst="rect">
            <a:avLst/>
          </a:prstGeom>
          <a:noFill/>
          <a:ln w="9525">
            <a:noFill/>
            <a:miter lim="800000"/>
            <a:headEnd/>
            <a:tailEnd/>
          </a:ln>
        </p:spPr>
        <p:txBody>
          <a:bodyPr wrap="none" lIns="0" tIns="0" rIns="0" bIns="0">
            <a:spAutoFit/>
          </a:bodyPr>
          <a:lstStyle/>
          <a:p>
            <a:pPr algn="ctr" eaLnBrk="0" hangingPunct="0"/>
            <a:r>
              <a:rPr lang="en-AU" sz="1050">
                <a:solidFill>
                  <a:srgbClr val="000000"/>
                </a:solidFill>
              </a:rPr>
              <a:t>&lt; 0.003</a:t>
            </a:r>
            <a:endParaRPr lang="en-AU" sz="1050"/>
          </a:p>
        </p:txBody>
      </p:sp>
      <p:sp>
        <p:nvSpPr>
          <p:cNvPr id="29758" name="Oval 62"/>
          <p:cNvSpPr>
            <a:spLocks noChangeAspect="1" noChangeArrowheads="1"/>
          </p:cNvSpPr>
          <p:nvPr/>
        </p:nvSpPr>
        <p:spPr bwMode="auto">
          <a:xfrm>
            <a:off x="4414837" y="1469231"/>
            <a:ext cx="42863" cy="44054"/>
          </a:xfrm>
          <a:prstGeom prst="ellipse">
            <a:avLst/>
          </a:prstGeom>
          <a:solidFill>
            <a:srgbClr val="00C5FF"/>
          </a:solidFill>
          <a:ln w="11113">
            <a:solidFill>
              <a:srgbClr val="000000"/>
            </a:solidFill>
            <a:round/>
            <a:headEnd/>
            <a:tailEnd/>
          </a:ln>
        </p:spPr>
        <p:txBody>
          <a:bodyPr/>
          <a:lstStyle/>
          <a:p>
            <a:endParaRPr lang="en-US" sz="1350"/>
          </a:p>
        </p:txBody>
      </p:sp>
      <p:sp>
        <p:nvSpPr>
          <p:cNvPr id="29759" name="Rectangle 63"/>
          <p:cNvSpPr>
            <a:spLocks noChangeAspect="1" noChangeArrowheads="1"/>
          </p:cNvSpPr>
          <p:nvPr/>
        </p:nvSpPr>
        <p:spPr bwMode="auto">
          <a:xfrm>
            <a:off x="4550752" y="1403748"/>
            <a:ext cx="309380" cy="161583"/>
          </a:xfrm>
          <a:prstGeom prst="rect">
            <a:avLst/>
          </a:prstGeom>
          <a:noFill/>
          <a:ln w="9525">
            <a:noFill/>
            <a:miter lim="800000"/>
            <a:headEnd/>
            <a:tailEnd/>
          </a:ln>
        </p:spPr>
        <p:txBody>
          <a:bodyPr wrap="none" lIns="0" tIns="0" rIns="0" bIns="0">
            <a:spAutoFit/>
          </a:bodyPr>
          <a:lstStyle/>
          <a:p>
            <a:pPr algn="r" eaLnBrk="0" hangingPunct="0"/>
            <a:r>
              <a:rPr lang="en-AU" sz="1050">
                <a:solidFill>
                  <a:srgbClr val="000000"/>
                </a:solidFill>
              </a:rPr>
              <a:t>0.004</a:t>
            </a:r>
            <a:endParaRPr lang="en-AU" sz="1050"/>
          </a:p>
        </p:txBody>
      </p:sp>
      <p:sp>
        <p:nvSpPr>
          <p:cNvPr id="29760" name="Oval 64"/>
          <p:cNvSpPr>
            <a:spLocks noChangeAspect="1" noChangeArrowheads="1"/>
          </p:cNvSpPr>
          <p:nvPr/>
        </p:nvSpPr>
        <p:spPr bwMode="auto">
          <a:xfrm>
            <a:off x="4411266" y="1584722"/>
            <a:ext cx="53578" cy="52388"/>
          </a:xfrm>
          <a:prstGeom prst="ellipse">
            <a:avLst/>
          </a:prstGeom>
          <a:solidFill>
            <a:srgbClr val="00FFC5"/>
          </a:solidFill>
          <a:ln w="11176">
            <a:solidFill>
              <a:srgbClr val="000000"/>
            </a:solidFill>
            <a:round/>
            <a:headEnd/>
            <a:tailEnd/>
          </a:ln>
        </p:spPr>
        <p:txBody>
          <a:bodyPr/>
          <a:lstStyle/>
          <a:p>
            <a:endParaRPr lang="en-US" sz="1350"/>
          </a:p>
        </p:txBody>
      </p:sp>
      <p:sp>
        <p:nvSpPr>
          <p:cNvPr id="29761" name="Rectangle 65"/>
          <p:cNvSpPr>
            <a:spLocks noChangeAspect="1" noChangeArrowheads="1"/>
          </p:cNvSpPr>
          <p:nvPr/>
        </p:nvSpPr>
        <p:spPr bwMode="auto">
          <a:xfrm>
            <a:off x="4541731" y="1524001"/>
            <a:ext cx="309380" cy="161583"/>
          </a:xfrm>
          <a:prstGeom prst="rect">
            <a:avLst/>
          </a:prstGeom>
          <a:noFill/>
          <a:ln w="9525">
            <a:noFill/>
            <a:miter lim="800000"/>
            <a:headEnd/>
            <a:tailEnd/>
          </a:ln>
        </p:spPr>
        <p:txBody>
          <a:bodyPr wrap="none" lIns="0" tIns="0" rIns="0" bIns="0">
            <a:spAutoFit/>
          </a:bodyPr>
          <a:lstStyle/>
          <a:p>
            <a:pPr algn="ctr" eaLnBrk="0" hangingPunct="0"/>
            <a:r>
              <a:rPr lang="en-AU" sz="1050">
                <a:solidFill>
                  <a:srgbClr val="000000"/>
                </a:solidFill>
              </a:rPr>
              <a:t>0.006</a:t>
            </a:r>
            <a:endParaRPr lang="en-AU" sz="1050"/>
          </a:p>
        </p:txBody>
      </p:sp>
      <p:sp>
        <p:nvSpPr>
          <p:cNvPr id="29762" name="Oval 66"/>
          <p:cNvSpPr>
            <a:spLocks noChangeAspect="1" noChangeArrowheads="1"/>
          </p:cNvSpPr>
          <p:nvPr/>
        </p:nvSpPr>
        <p:spPr bwMode="auto">
          <a:xfrm>
            <a:off x="4395787" y="1688307"/>
            <a:ext cx="80963" cy="78581"/>
          </a:xfrm>
          <a:prstGeom prst="ellipse">
            <a:avLst/>
          </a:prstGeom>
          <a:solidFill>
            <a:srgbClr val="FFAA00"/>
          </a:solidFill>
          <a:ln w="11113">
            <a:solidFill>
              <a:srgbClr val="000000"/>
            </a:solidFill>
            <a:round/>
            <a:headEnd/>
            <a:tailEnd/>
          </a:ln>
        </p:spPr>
        <p:txBody>
          <a:bodyPr/>
          <a:lstStyle/>
          <a:p>
            <a:endParaRPr lang="en-US" sz="1350"/>
          </a:p>
        </p:txBody>
      </p:sp>
      <p:sp>
        <p:nvSpPr>
          <p:cNvPr id="29763" name="Rectangle 67"/>
          <p:cNvSpPr>
            <a:spLocks noChangeAspect="1" noChangeArrowheads="1"/>
          </p:cNvSpPr>
          <p:nvPr/>
        </p:nvSpPr>
        <p:spPr bwMode="auto">
          <a:xfrm>
            <a:off x="4470792" y="1645444"/>
            <a:ext cx="370294" cy="161583"/>
          </a:xfrm>
          <a:prstGeom prst="rect">
            <a:avLst/>
          </a:prstGeom>
          <a:noFill/>
          <a:ln w="9525">
            <a:noFill/>
            <a:miter lim="800000"/>
            <a:headEnd/>
            <a:tailEnd/>
          </a:ln>
        </p:spPr>
        <p:txBody>
          <a:bodyPr wrap="none" lIns="0" tIns="0" rIns="0" bIns="0">
            <a:spAutoFit/>
          </a:bodyPr>
          <a:lstStyle/>
          <a:p>
            <a:pPr algn="ctr" eaLnBrk="0" hangingPunct="0"/>
            <a:r>
              <a:rPr lang="en-AU" sz="1050">
                <a:solidFill>
                  <a:srgbClr val="000000"/>
                </a:solidFill>
              </a:rPr>
              <a:t>  0.055</a:t>
            </a:r>
            <a:endParaRPr lang="en-AU" sz="1050"/>
          </a:p>
        </p:txBody>
      </p:sp>
      <p:sp>
        <p:nvSpPr>
          <p:cNvPr id="29764" name="Oval 68"/>
          <p:cNvSpPr>
            <a:spLocks noChangeAspect="1" noChangeArrowheads="1"/>
          </p:cNvSpPr>
          <p:nvPr/>
        </p:nvSpPr>
        <p:spPr bwMode="auto">
          <a:xfrm>
            <a:off x="4391025" y="1807369"/>
            <a:ext cx="91679" cy="88106"/>
          </a:xfrm>
          <a:prstGeom prst="ellipse">
            <a:avLst/>
          </a:prstGeom>
          <a:solidFill>
            <a:srgbClr val="FF0000"/>
          </a:solidFill>
          <a:ln w="11113">
            <a:solidFill>
              <a:srgbClr val="000000"/>
            </a:solidFill>
            <a:round/>
            <a:headEnd/>
            <a:tailEnd/>
          </a:ln>
        </p:spPr>
        <p:txBody>
          <a:bodyPr/>
          <a:lstStyle/>
          <a:p>
            <a:endParaRPr lang="en-US" sz="1350"/>
          </a:p>
        </p:txBody>
      </p:sp>
      <p:sp>
        <p:nvSpPr>
          <p:cNvPr id="29765" name="Rectangle 69"/>
          <p:cNvSpPr>
            <a:spLocks noChangeAspect="1" noChangeArrowheads="1"/>
          </p:cNvSpPr>
          <p:nvPr/>
        </p:nvSpPr>
        <p:spPr bwMode="auto">
          <a:xfrm>
            <a:off x="4464775" y="1765698"/>
            <a:ext cx="301366" cy="161583"/>
          </a:xfrm>
          <a:prstGeom prst="rect">
            <a:avLst/>
          </a:prstGeom>
          <a:noFill/>
          <a:ln w="9525">
            <a:noFill/>
            <a:miter lim="800000"/>
            <a:headEnd/>
            <a:tailEnd/>
          </a:ln>
        </p:spPr>
        <p:txBody>
          <a:bodyPr wrap="none" lIns="0" tIns="0" rIns="0" bIns="0">
            <a:spAutoFit/>
          </a:bodyPr>
          <a:lstStyle/>
          <a:p>
            <a:pPr algn="ctr" eaLnBrk="0" hangingPunct="0"/>
            <a:r>
              <a:rPr lang="en-AU" sz="1050">
                <a:solidFill>
                  <a:srgbClr val="000000"/>
                </a:solidFill>
              </a:rPr>
              <a:t>  0.30</a:t>
            </a:r>
            <a:endParaRPr lang="en-AU" sz="1050"/>
          </a:p>
        </p:txBody>
      </p:sp>
      <p:sp>
        <p:nvSpPr>
          <p:cNvPr id="29766" name="Rectangle 70"/>
          <p:cNvSpPr>
            <a:spLocks noChangeAspect="1" noChangeArrowheads="1"/>
          </p:cNvSpPr>
          <p:nvPr/>
        </p:nvSpPr>
        <p:spPr bwMode="auto">
          <a:xfrm>
            <a:off x="4348324" y="1938338"/>
            <a:ext cx="294953" cy="103875"/>
          </a:xfrm>
          <a:prstGeom prst="rect">
            <a:avLst/>
          </a:prstGeom>
          <a:noFill/>
          <a:ln w="9525">
            <a:noFill/>
            <a:miter lim="800000"/>
            <a:headEnd/>
            <a:tailEnd/>
          </a:ln>
        </p:spPr>
        <p:txBody>
          <a:bodyPr wrap="none" lIns="0" tIns="0" rIns="0" bIns="0">
            <a:spAutoFit/>
          </a:bodyPr>
          <a:lstStyle/>
          <a:p>
            <a:pPr algn="ctr" eaLnBrk="0" hangingPunct="0"/>
            <a:r>
              <a:rPr lang="en-AU" sz="675" b="1">
                <a:solidFill>
                  <a:srgbClr val="000000"/>
                </a:solidFill>
              </a:rPr>
              <a:t>Geology</a:t>
            </a:r>
            <a:endParaRPr lang="en-AU" sz="675"/>
          </a:p>
        </p:txBody>
      </p:sp>
      <p:sp>
        <p:nvSpPr>
          <p:cNvPr id="29767" name="Rectangle 71"/>
          <p:cNvSpPr>
            <a:spLocks noChangeAspect="1" noChangeArrowheads="1"/>
          </p:cNvSpPr>
          <p:nvPr/>
        </p:nvSpPr>
        <p:spPr bwMode="auto">
          <a:xfrm>
            <a:off x="4337448" y="2045494"/>
            <a:ext cx="197644" cy="78581"/>
          </a:xfrm>
          <a:prstGeom prst="rect">
            <a:avLst/>
          </a:prstGeom>
          <a:solidFill>
            <a:srgbClr val="FCFCE3"/>
          </a:solidFill>
          <a:ln w="0">
            <a:solidFill>
              <a:srgbClr val="000000"/>
            </a:solidFill>
            <a:miter lim="800000"/>
            <a:headEnd/>
            <a:tailEnd/>
          </a:ln>
        </p:spPr>
        <p:txBody>
          <a:bodyPr/>
          <a:lstStyle/>
          <a:p>
            <a:endParaRPr lang="en-US" sz="1350"/>
          </a:p>
        </p:txBody>
      </p:sp>
      <p:sp>
        <p:nvSpPr>
          <p:cNvPr id="29768" name="Rectangle 72"/>
          <p:cNvSpPr>
            <a:spLocks noChangeAspect="1" noChangeArrowheads="1"/>
          </p:cNvSpPr>
          <p:nvPr/>
        </p:nvSpPr>
        <p:spPr bwMode="auto">
          <a:xfrm>
            <a:off x="4589356" y="2050257"/>
            <a:ext cx="309380" cy="80791"/>
          </a:xfrm>
          <a:prstGeom prst="rect">
            <a:avLst/>
          </a:prstGeom>
          <a:noFill/>
          <a:ln w="9525">
            <a:noFill/>
            <a:miter lim="800000"/>
            <a:headEnd/>
            <a:tailEnd/>
          </a:ln>
        </p:spPr>
        <p:txBody>
          <a:bodyPr wrap="none" lIns="0" tIns="0" rIns="0" bIns="0">
            <a:spAutoFit/>
          </a:bodyPr>
          <a:lstStyle/>
          <a:p>
            <a:pPr algn="ctr" eaLnBrk="0" hangingPunct="0"/>
            <a:r>
              <a:rPr lang="en-AU" sz="525">
                <a:solidFill>
                  <a:srgbClr val="000000"/>
                </a:solidFill>
              </a:rPr>
              <a:t>Felsic rocks</a:t>
            </a:r>
            <a:endParaRPr lang="en-AU" sz="675"/>
          </a:p>
        </p:txBody>
      </p:sp>
      <p:sp>
        <p:nvSpPr>
          <p:cNvPr id="29769" name="Rectangle 73"/>
          <p:cNvSpPr>
            <a:spLocks noChangeAspect="1" noChangeArrowheads="1"/>
          </p:cNvSpPr>
          <p:nvPr/>
        </p:nvSpPr>
        <p:spPr bwMode="auto">
          <a:xfrm>
            <a:off x="4337448" y="2149079"/>
            <a:ext cx="197644" cy="78581"/>
          </a:xfrm>
          <a:prstGeom prst="rect">
            <a:avLst/>
          </a:prstGeom>
          <a:solidFill>
            <a:srgbClr val="FCF7F7"/>
          </a:solidFill>
          <a:ln w="0">
            <a:solidFill>
              <a:srgbClr val="000000"/>
            </a:solidFill>
            <a:miter lim="800000"/>
            <a:headEnd/>
            <a:tailEnd/>
          </a:ln>
        </p:spPr>
        <p:txBody>
          <a:bodyPr/>
          <a:lstStyle/>
          <a:p>
            <a:endParaRPr lang="en-US" sz="1350"/>
          </a:p>
        </p:txBody>
      </p:sp>
      <p:sp>
        <p:nvSpPr>
          <p:cNvPr id="29770" name="Rectangle 74"/>
          <p:cNvSpPr>
            <a:spLocks noChangeAspect="1" noChangeArrowheads="1"/>
          </p:cNvSpPr>
          <p:nvPr/>
        </p:nvSpPr>
        <p:spPr bwMode="auto">
          <a:xfrm>
            <a:off x="4577925" y="2158604"/>
            <a:ext cx="375103" cy="80791"/>
          </a:xfrm>
          <a:prstGeom prst="rect">
            <a:avLst/>
          </a:prstGeom>
          <a:noFill/>
          <a:ln w="9525">
            <a:noFill/>
            <a:miter lim="800000"/>
            <a:headEnd/>
            <a:tailEnd/>
          </a:ln>
        </p:spPr>
        <p:txBody>
          <a:bodyPr wrap="none" lIns="0" tIns="0" rIns="0" bIns="0">
            <a:spAutoFit/>
          </a:bodyPr>
          <a:lstStyle/>
          <a:p>
            <a:pPr algn="ctr" eaLnBrk="0" hangingPunct="0"/>
            <a:r>
              <a:rPr lang="en-AU" sz="525">
                <a:solidFill>
                  <a:srgbClr val="000000"/>
                </a:solidFill>
              </a:rPr>
              <a:t>Granitic rocks</a:t>
            </a:r>
            <a:endParaRPr lang="en-AU" sz="675"/>
          </a:p>
        </p:txBody>
      </p:sp>
      <p:sp>
        <p:nvSpPr>
          <p:cNvPr id="29771" name="Rectangle 75"/>
          <p:cNvSpPr>
            <a:spLocks noChangeAspect="1" noChangeArrowheads="1"/>
          </p:cNvSpPr>
          <p:nvPr/>
        </p:nvSpPr>
        <p:spPr bwMode="auto">
          <a:xfrm>
            <a:off x="4337448" y="2256235"/>
            <a:ext cx="197644" cy="78581"/>
          </a:xfrm>
          <a:prstGeom prst="rect">
            <a:avLst/>
          </a:prstGeom>
          <a:solidFill>
            <a:srgbClr val="CCC5BE"/>
          </a:solidFill>
          <a:ln w="0">
            <a:solidFill>
              <a:srgbClr val="000000"/>
            </a:solidFill>
            <a:miter lim="800000"/>
            <a:headEnd/>
            <a:tailEnd/>
          </a:ln>
        </p:spPr>
        <p:txBody>
          <a:bodyPr/>
          <a:lstStyle/>
          <a:p>
            <a:endParaRPr lang="en-US" sz="1350"/>
          </a:p>
        </p:txBody>
      </p:sp>
      <p:sp>
        <p:nvSpPr>
          <p:cNvPr id="29772" name="Rectangle 76"/>
          <p:cNvSpPr>
            <a:spLocks noChangeAspect="1" noChangeArrowheads="1"/>
          </p:cNvSpPr>
          <p:nvPr/>
        </p:nvSpPr>
        <p:spPr bwMode="auto">
          <a:xfrm>
            <a:off x="4566452" y="2260998"/>
            <a:ext cx="408766" cy="80791"/>
          </a:xfrm>
          <a:prstGeom prst="rect">
            <a:avLst/>
          </a:prstGeom>
          <a:noFill/>
          <a:ln w="9525">
            <a:noFill/>
            <a:miter lim="800000"/>
            <a:headEnd/>
            <a:tailEnd/>
          </a:ln>
        </p:spPr>
        <p:txBody>
          <a:bodyPr wrap="none" lIns="0" tIns="0" rIns="0" bIns="0">
            <a:spAutoFit/>
          </a:bodyPr>
          <a:lstStyle/>
          <a:p>
            <a:pPr algn="ctr" eaLnBrk="0" hangingPunct="0"/>
            <a:r>
              <a:rPr lang="en-AU" sz="525">
                <a:solidFill>
                  <a:srgbClr val="000000"/>
                </a:solidFill>
              </a:rPr>
              <a:t>Mafic intrusive</a:t>
            </a:r>
            <a:endParaRPr lang="en-AU" sz="675"/>
          </a:p>
        </p:txBody>
      </p:sp>
      <p:sp>
        <p:nvSpPr>
          <p:cNvPr id="29773" name="Rectangle 77"/>
          <p:cNvSpPr>
            <a:spLocks noChangeAspect="1" noChangeArrowheads="1"/>
          </p:cNvSpPr>
          <p:nvPr/>
        </p:nvSpPr>
        <p:spPr bwMode="auto">
          <a:xfrm>
            <a:off x="4337448" y="2359819"/>
            <a:ext cx="197644" cy="78581"/>
          </a:xfrm>
          <a:prstGeom prst="rect">
            <a:avLst/>
          </a:prstGeom>
          <a:solidFill>
            <a:srgbClr val="DDEDDD"/>
          </a:solidFill>
          <a:ln w="0">
            <a:solidFill>
              <a:srgbClr val="000000"/>
            </a:solidFill>
            <a:miter lim="800000"/>
            <a:headEnd/>
            <a:tailEnd/>
          </a:ln>
        </p:spPr>
        <p:txBody>
          <a:bodyPr/>
          <a:lstStyle/>
          <a:p>
            <a:endParaRPr lang="en-US" sz="1350"/>
          </a:p>
        </p:txBody>
      </p:sp>
      <p:sp>
        <p:nvSpPr>
          <p:cNvPr id="29774" name="Rectangle 78"/>
          <p:cNvSpPr>
            <a:spLocks noChangeAspect="1" noChangeArrowheads="1"/>
          </p:cNvSpPr>
          <p:nvPr/>
        </p:nvSpPr>
        <p:spPr bwMode="auto">
          <a:xfrm>
            <a:off x="4575641" y="2369344"/>
            <a:ext cx="314189" cy="80791"/>
          </a:xfrm>
          <a:prstGeom prst="rect">
            <a:avLst/>
          </a:prstGeom>
          <a:noFill/>
          <a:ln w="9525">
            <a:noFill/>
            <a:miter lim="800000"/>
            <a:headEnd/>
            <a:tailEnd/>
          </a:ln>
        </p:spPr>
        <p:txBody>
          <a:bodyPr wrap="none" lIns="0" tIns="0" rIns="0" bIns="0">
            <a:spAutoFit/>
          </a:bodyPr>
          <a:lstStyle/>
          <a:p>
            <a:pPr algn="ctr" eaLnBrk="0" hangingPunct="0"/>
            <a:r>
              <a:rPr lang="en-AU" sz="525">
                <a:solidFill>
                  <a:srgbClr val="000000"/>
                </a:solidFill>
              </a:rPr>
              <a:t>Mafic rocks</a:t>
            </a:r>
            <a:endParaRPr lang="en-AU" sz="675"/>
          </a:p>
        </p:txBody>
      </p:sp>
      <p:pic>
        <p:nvPicPr>
          <p:cNvPr id="29775" name="Picture 79"/>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5494735" y="4136232"/>
            <a:ext cx="1930003" cy="937022"/>
          </a:xfrm>
          <a:prstGeom prst="rect">
            <a:avLst/>
          </a:prstGeom>
          <a:noFill/>
          <a:ln w="9525">
            <a:noFill/>
            <a:miter lim="800000"/>
            <a:headEnd/>
            <a:tailEnd/>
          </a:ln>
        </p:spPr>
      </p:pic>
      <p:sp>
        <p:nvSpPr>
          <p:cNvPr id="29776" name="Oval 80"/>
          <p:cNvSpPr>
            <a:spLocks noChangeAspect="1" noChangeArrowheads="1"/>
          </p:cNvSpPr>
          <p:nvPr/>
        </p:nvSpPr>
        <p:spPr bwMode="auto">
          <a:xfrm>
            <a:off x="5855494" y="2606279"/>
            <a:ext cx="34529" cy="34528"/>
          </a:xfrm>
          <a:prstGeom prst="ellipse">
            <a:avLst/>
          </a:prstGeom>
          <a:solidFill>
            <a:srgbClr val="0070FF"/>
          </a:solidFill>
          <a:ln w="11113">
            <a:solidFill>
              <a:srgbClr val="000000"/>
            </a:solidFill>
            <a:round/>
            <a:headEnd/>
            <a:tailEnd/>
          </a:ln>
        </p:spPr>
        <p:txBody>
          <a:bodyPr/>
          <a:lstStyle/>
          <a:p>
            <a:endParaRPr lang="en-US" sz="1350"/>
          </a:p>
        </p:txBody>
      </p:sp>
      <p:sp>
        <p:nvSpPr>
          <p:cNvPr id="29777" name="Oval 81"/>
          <p:cNvSpPr>
            <a:spLocks noChangeAspect="1" noChangeArrowheads="1"/>
          </p:cNvSpPr>
          <p:nvPr/>
        </p:nvSpPr>
        <p:spPr bwMode="auto">
          <a:xfrm>
            <a:off x="5826919" y="2518173"/>
            <a:ext cx="33338" cy="34528"/>
          </a:xfrm>
          <a:prstGeom prst="ellipse">
            <a:avLst/>
          </a:prstGeom>
          <a:solidFill>
            <a:srgbClr val="0070FF"/>
          </a:solidFill>
          <a:ln w="11113">
            <a:solidFill>
              <a:srgbClr val="000000"/>
            </a:solidFill>
            <a:round/>
            <a:headEnd/>
            <a:tailEnd/>
          </a:ln>
        </p:spPr>
        <p:txBody>
          <a:bodyPr/>
          <a:lstStyle/>
          <a:p>
            <a:endParaRPr lang="en-US" sz="1350"/>
          </a:p>
        </p:txBody>
      </p:sp>
      <p:sp>
        <p:nvSpPr>
          <p:cNvPr id="29778" name="Oval 82"/>
          <p:cNvSpPr>
            <a:spLocks noChangeAspect="1" noChangeArrowheads="1"/>
          </p:cNvSpPr>
          <p:nvPr/>
        </p:nvSpPr>
        <p:spPr bwMode="auto">
          <a:xfrm>
            <a:off x="5774531" y="2582466"/>
            <a:ext cx="33338" cy="33338"/>
          </a:xfrm>
          <a:prstGeom prst="ellipse">
            <a:avLst/>
          </a:prstGeom>
          <a:solidFill>
            <a:srgbClr val="0070FF"/>
          </a:solidFill>
          <a:ln w="11113">
            <a:solidFill>
              <a:srgbClr val="000000"/>
            </a:solidFill>
            <a:round/>
            <a:headEnd/>
            <a:tailEnd/>
          </a:ln>
        </p:spPr>
        <p:txBody>
          <a:bodyPr/>
          <a:lstStyle/>
          <a:p>
            <a:endParaRPr lang="en-US" sz="1350"/>
          </a:p>
        </p:txBody>
      </p:sp>
      <p:sp>
        <p:nvSpPr>
          <p:cNvPr id="29779" name="Oval 83"/>
          <p:cNvSpPr>
            <a:spLocks noChangeAspect="1" noChangeArrowheads="1"/>
          </p:cNvSpPr>
          <p:nvPr/>
        </p:nvSpPr>
        <p:spPr bwMode="auto">
          <a:xfrm>
            <a:off x="6241256" y="3140869"/>
            <a:ext cx="33338" cy="34529"/>
          </a:xfrm>
          <a:prstGeom prst="ellipse">
            <a:avLst/>
          </a:prstGeom>
          <a:solidFill>
            <a:srgbClr val="0070FF"/>
          </a:solidFill>
          <a:ln w="11113">
            <a:solidFill>
              <a:srgbClr val="000000"/>
            </a:solidFill>
            <a:round/>
            <a:headEnd/>
            <a:tailEnd/>
          </a:ln>
        </p:spPr>
        <p:txBody>
          <a:bodyPr/>
          <a:lstStyle/>
          <a:p>
            <a:endParaRPr lang="en-US" sz="1350"/>
          </a:p>
        </p:txBody>
      </p:sp>
      <p:sp>
        <p:nvSpPr>
          <p:cNvPr id="29780" name="Oval 84"/>
          <p:cNvSpPr>
            <a:spLocks noChangeAspect="1" noChangeArrowheads="1"/>
          </p:cNvSpPr>
          <p:nvPr/>
        </p:nvSpPr>
        <p:spPr bwMode="auto">
          <a:xfrm>
            <a:off x="6654404" y="3337323"/>
            <a:ext cx="38100" cy="34528"/>
          </a:xfrm>
          <a:prstGeom prst="ellipse">
            <a:avLst/>
          </a:prstGeom>
          <a:solidFill>
            <a:srgbClr val="0070FF"/>
          </a:solidFill>
          <a:ln w="11113">
            <a:solidFill>
              <a:srgbClr val="000000"/>
            </a:solidFill>
            <a:round/>
            <a:headEnd/>
            <a:tailEnd/>
          </a:ln>
        </p:spPr>
        <p:txBody>
          <a:bodyPr/>
          <a:lstStyle/>
          <a:p>
            <a:endParaRPr lang="en-US" sz="1350"/>
          </a:p>
        </p:txBody>
      </p:sp>
      <p:sp>
        <p:nvSpPr>
          <p:cNvPr id="29781" name="Oval 85"/>
          <p:cNvSpPr>
            <a:spLocks noChangeAspect="1" noChangeArrowheads="1"/>
          </p:cNvSpPr>
          <p:nvPr/>
        </p:nvSpPr>
        <p:spPr bwMode="auto">
          <a:xfrm>
            <a:off x="6519862" y="3318272"/>
            <a:ext cx="33338" cy="33338"/>
          </a:xfrm>
          <a:prstGeom prst="ellipse">
            <a:avLst/>
          </a:prstGeom>
          <a:solidFill>
            <a:srgbClr val="0070FF"/>
          </a:solidFill>
          <a:ln w="11113">
            <a:solidFill>
              <a:srgbClr val="000000"/>
            </a:solidFill>
            <a:round/>
            <a:headEnd/>
            <a:tailEnd/>
          </a:ln>
        </p:spPr>
        <p:txBody>
          <a:bodyPr/>
          <a:lstStyle/>
          <a:p>
            <a:endParaRPr lang="en-US" sz="1350"/>
          </a:p>
        </p:txBody>
      </p:sp>
      <p:sp>
        <p:nvSpPr>
          <p:cNvPr id="29782" name="Oval 86"/>
          <p:cNvSpPr>
            <a:spLocks noChangeAspect="1" noChangeArrowheads="1"/>
          </p:cNvSpPr>
          <p:nvPr/>
        </p:nvSpPr>
        <p:spPr bwMode="auto">
          <a:xfrm>
            <a:off x="6972300" y="4936331"/>
            <a:ext cx="33338" cy="34529"/>
          </a:xfrm>
          <a:prstGeom prst="ellipse">
            <a:avLst/>
          </a:prstGeom>
          <a:solidFill>
            <a:srgbClr val="0070FF"/>
          </a:solidFill>
          <a:ln w="11113">
            <a:solidFill>
              <a:srgbClr val="000000"/>
            </a:solidFill>
            <a:round/>
            <a:headEnd/>
            <a:tailEnd/>
          </a:ln>
        </p:spPr>
        <p:txBody>
          <a:bodyPr/>
          <a:lstStyle/>
          <a:p>
            <a:endParaRPr lang="en-US" sz="1350"/>
          </a:p>
        </p:txBody>
      </p:sp>
      <p:sp>
        <p:nvSpPr>
          <p:cNvPr id="29783" name="Oval 87"/>
          <p:cNvSpPr>
            <a:spLocks noChangeAspect="1" noChangeArrowheads="1"/>
          </p:cNvSpPr>
          <p:nvPr/>
        </p:nvSpPr>
        <p:spPr bwMode="auto">
          <a:xfrm>
            <a:off x="7125891" y="4867275"/>
            <a:ext cx="33338" cy="34529"/>
          </a:xfrm>
          <a:prstGeom prst="ellipse">
            <a:avLst/>
          </a:prstGeom>
          <a:solidFill>
            <a:srgbClr val="0070FF"/>
          </a:solidFill>
          <a:ln w="11113">
            <a:solidFill>
              <a:srgbClr val="000000"/>
            </a:solidFill>
            <a:round/>
            <a:headEnd/>
            <a:tailEnd/>
          </a:ln>
        </p:spPr>
        <p:txBody>
          <a:bodyPr/>
          <a:lstStyle/>
          <a:p>
            <a:endParaRPr lang="en-US" sz="1350"/>
          </a:p>
        </p:txBody>
      </p:sp>
      <p:sp>
        <p:nvSpPr>
          <p:cNvPr id="29784" name="Oval 88"/>
          <p:cNvSpPr>
            <a:spLocks noChangeAspect="1" noChangeArrowheads="1"/>
          </p:cNvSpPr>
          <p:nvPr/>
        </p:nvSpPr>
        <p:spPr bwMode="auto">
          <a:xfrm>
            <a:off x="7318772" y="4925616"/>
            <a:ext cx="33338" cy="34528"/>
          </a:xfrm>
          <a:prstGeom prst="ellipse">
            <a:avLst/>
          </a:prstGeom>
          <a:solidFill>
            <a:srgbClr val="0070FF"/>
          </a:solidFill>
          <a:ln w="11113">
            <a:solidFill>
              <a:srgbClr val="000000"/>
            </a:solidFill>
            <a:round/>
            <a:headEnd/>
            <a:tailEnd/>
          </a:ln>
        </p:spPr>
        <p:txBody>
          <a:bodyPr/>
          <a:lstStyle/>
          <a:p>
            <a:endParaRPr lang="en-US" sz="1350"/>
          </a:p>
        </p:txBody>
      </p:sp>
      <p:sp>
        <p:nvSpPr>
          <p:cNvPr id="29785" name="Oval 89"/>
          <p:cNvSpPr>
            <a:spLocks noChangeAspect="1" noChangeArrowheads="1"/>
          </p:cNvSpPr>
          <p:nvPr/>
        </p:nvSpPr>
        <p:spPr bwMode="auto">
          <a:xfrm>
            <a:off x="7280672" y="4799410"/>
            <a:ext cx="33338" cy="33338"/>
          </a:xfrm>
          <a:prstGeom prst="ellipse">
            <a:avLst/>
          </a:prstGeom>
          <a:solidFill>
            <a:srgbClr val="0070FF"/>
          </a:solidFill>
          <a:ln w="11113">
            <a:solidFill>
              <a:srgbClr val="000000"/>
            </a:solidFill>
            <a:round/>
            <a:headEnd/>
            <a:tailEnd/>
          </a:ln>
        </p:spPr>
        <p:txBody>
          <a:bodyPr/>
          <a:lstStyle/>
          <a:p>
            <a:endParaRPr lang="en-US" sz="1350"/>
          </a:p>
        </p:txBody>
      </p:sp>
      <p:sp>
        <p:nvSpPr>
          <p:cNvPr id="29786" name="Oval 90"/>
          <p:cNvSpPr>
            <a:spLocks noChangeAspect="1" noChangeArrowheads="1"/>
          </p:cNvSpPr>
          <p:nvPr/>
        </p:nvSpPr>
        <p:spPr bwMode="auto">
          <a:xfrm>
            <a:off x="7193756" y="4549378"/>
            <a:ext cx="38100" cy="33338"/>
          </a:xfrm>
          <a:prstGeom prst="ellipse">
            <a:avLst/>
          </a:prstGeom>
          <a:solidFill>
            <a:srgbClr val="0070FF"/>
          </a:solidFill>
          <a:ln w="11113">
            <a:solidFill>
              <a:srgbClr val="000000"/>
            </a:solidFill>
            <a:round/>
            <a:headEnd/>
            <a:tailEnd/>
          </a:ln>
        </p:spPr>
        <p:txBody>
          <a:bodyPr/>
          <a:lstStyle/>
          <a:p>
            <a:endParaRPr lang="en-US" sz="1350"/>
          </a:p>
        </p:txBody>
      </p:sp>
      <p:sp>
        <p:nvSpPr>
          <p:cNvPr id="29787" name="Oval 91"/>
          <p:cNvSpPr>
            <a:spLocks noChangeAspect="1" noChangeArrowheads="1"/>
          </p:cNvSpPr>
          <p:nvPr/>
        </p:nvSpPr>
        <p:spPr bwMode="auto">
          <a:xfrm>
            <a:off x="5826919" y="1228725"/>
            <a:ext cx="38100" cy="34529"/>
          </a:xfrm>
          <a:prstGeom prst="ellipse">
            <a:avLst/>
          </a:prstGeom>
          <a:solidFill>
            <a:srgbClr val="0070FF"/>
          </a:solidFill>
          <a:ln w="11113">
            <a:solidFill>
              <a:srgbClr val="000000"/>
            </a:solidFill>
            <a:round/>
            <a:headEnd/>
            <a:tailEnd/>
          </a:ln>
        </p:spPr>
        <p:txBody>
          <a:bodyPr/>
          <a:lstStyle/>
          <a:p>
            <a:endParaRPr lang="en-US" sz="1350"/>
          </a:p>
        </p:txBody>
      </p:sp>
      <p:sp>
        <p:nvSpPr>
          <p:cNvPr id="29788" name="Oval 92"/>
          <p:cNvSpPr>
            <a:spLocks noChangeAspect="1" noChangeArrowheads="1"/>
          </p:cNvSpPr>
          <p:nvPr/>
        </p:nvSpPr>
        <p:spPr bwMode="auto">
          <a:xfrm>
            <a:off x="5624512" y="851297"/>
            <a:ext cx="33338" cy="33338"/>
          </a:xfrm>
          <a:prstGeom prst="ellipse">
            <a:avLst/>
          </a:prstGeom>
          <a:solidFill>
            <a:srgbClr val="0070FF"/>
          </a:solidFill>
          <a:ln w="11113">
            <a:solidFill>
              <a:srgbClr val="000000"/>
            </a:solidFill>
            <a:round/>
            <a:headEnd/>
            <a:tailEnd/>
          </a:ln>
        </p:spPr>
        <p:txBody>
          <a:bodyPr/>
          <a:lstStyle/>
          <a:p>
            <a:endParaRPr lang="en-US" sz="1350"/>
          </a:p>
        </p:txBody>
      </p:sp>
      <p:sp>
        <p:nvSpPr>
          <p:cNvPr id="29789" name="Oval 93"/>
          <p:cNvSpPr>
            <a:spLocks noChangeAspect="1" noChangeArrowheads="1"/>
          </p:cNvSpPr>
          <p:nvPr/>
        </p:nvSpPr>
        <p:spPr bwMode="auto">
          <a:xfrm>
            <a:off x="6428185" y="3121819"/>
            <a:ext cx="39290" cy="33338"/>
          </a:xfrm>
          <a:prstGeom prst="ellipse">
            <a:avLst/>
          </a:prstGeom>
          <a:solidFill>
            <a:srgbClr val="0070FF"/>
          </a:solidFill>
          <a:ln w="11113">
            <a:solidFill>
              <a:srgbClr val="000000"/>
            </a:solidFill>
            <a:round/>
            <a:headEnd/>
            <a:tailEnd/>
          </a:ln>
        </p:spPr>
        <p:txBody>
          <a:bodyPr/>
          <a:lstStyle/>
          <a:p>
            <a:endParaRPr lang="en-US" sz="1350"/>
          </a:p>
        </p:txBody>
      </p:sp>
      <p:sp>
        <p:nvSpPr>
          <p:cNvPr id="29790" name="Oval 94"/>
          <p:cNvSpPr>
            <a:spLocks noChangeAspect="1" noChangeArrowheads="1"/>
          </p:cNvSpPr>
          <p:nvPr/>
        </p:nvSpPr>
        <p:spPr bwMode="auto">
          <a:xfrm>
            <a:off x="6293644" y="3184923"/>
            <a:ext cx="33338" cy="34528"/>
          </a:xfrm>
          <a:prstGeom prst="ellipse">
            <a:avLst/>
          </a:prstGeom>
          <a:solidFill>
            <a:srgbClr val="0070FF"/>
          </a:solidFill>
          <a:ln w="11113">
            <a:solidFill>
              <a:srgbClr val="000000"/>
            </a:solidFill>
            <a:round/>
            <a:headEnd/>
            <a:tailEnd/>
          </a:ln>
        </p:spPr>
        <p:txBody>
          <a:bodyPr/>
          <a:lstStyle/>
          <a:p>
            <a:endParaRPr lang="en-US" sz="1350"/>
          </a:p>
        </p:txBody>
      </p:sp>
      <p:sp>
        <p:nvSpPr>
          <p:cNvPr id="29791" name="Oval 95"/>
          <p:cNvSpPr>
            <a:spLocks noChangeAspect="1" noChangeArrowheads="1"/>
          </p:cNvSpPr>
          <p:nvPr/>
        </p:nvSpPr>
        <p:spPr bwMode="auto">
          <a:xfrm>
            <a:off x="6260306" y="3200400"/>
            <a:ext cx="33338" cy="33338"/>
          </a:xfrm>
          <a:prstGeom prst="ellipse">
            <a:avLst/>
          </a:prstGeom>
          <a:solidFill>
            <a:srgbClr val="0070FF"/>
          </a:solidFill>
          <a:ln w="11113">
            <a:solidFill>
              <a:srgbClr val="000000"/>
            </a:solidFill>
            <a:round/>
            <a:headEnd/>
            <a:tailEnd/>
          </a:ln>
        </p:spPr>
        <p:txBody>
          <a:bodyPr/>
          <a:lstStyle/>
          <a:p>
            <a:endParaRPr lang="en-US" sz="1350"/>
          </a:p>
        </p:txBody>
      </p:sp>
      <p:sp>
        <p:nvSpPr>
          <p:cNvPr id="29792" name="Oval 96"/>
          <p:cNvSpPr>
            <a:spLocks noChangeAspect="1" noChangeArrowheads="1"/>
          </p:cNvSpPr>
          <p:nvPr/>
        </p:nvSpPr>
        <p:spPr bwMode="auto">
          <a:xfrm>
            <a:off x="6307931" y="3219450"/>
            <a:ext cx="38100" cy="34529"/>
          </a:xfrm>
          <a:prstGeom prst="ellipse">
            <a:avLst/>
          </a:prstGeom>
          <a:solidFill>
            <a:srgbClr val="0070FF"/>
          </a:solidFill>
          <a:ln w="11113">
            <a:solidFill>
              <a:srgbClr val="000000"/>
            </a:solidFill>
            <a:round/>
            <a:headEnd/>
            <a:tailEnd/>
          </a:ln>
        </p:spPr>
        <p:txBody>
          <a:bodyPr/>
          <a:lstStyle/>
          <a:p>
            <a:endParaRPr lang="en-US" sz="1350"/>
          </a:p>
        </p:txBody>
      </p:sp>
      <p:sp>
        <p:nvSpPr>
          <p:cNvPr id="29793" name="Oval 97"/>
          <p:cNvSpPr>
            <a:spLocks noChangeAspect="1" noChangeArrowheads="1"/>
          </p:cNvSpPr>
          <p:nvPr/>
        </p:nvSpPr>
        <p:spPr bwMode="auto">
          <a:xfrm>
            <a:off x="6274594" y="3239691"/>
            <a:ext cx="33338" cy="33338"/>
          </a:xfrm>
          <a:prstGeom prst="ellipse">
            <a:avLst/>
          </a:prstGeom>
          <a:solidFill>
            <a:srgbClr val="0070FF"/>
          </a:solidFill>
          <a:ln w="11113">
            <a:solidFill>
              <a:srgbClr val="000000"/>
            </a:solidFill>
            <a:round/>
            <a:headEnd/>
            <a:tailEnd/>
          </a:ln>
        </p:spPr>
        <p:txBody>
          <a:bodyPr/>
          <a:lstStyle/>
          <a:p>
            <a:endParaRPr lang="en-US" sz="1350"/>
          </a:p>
        </p:txBody>
      </p:sp>
      <p:sp>
        <p:nvSpPr>
          <p:cNvPr id="29794" name="Oval 98"/>
          <p:cNvSpPr>
            <a:spLocks noChangeAspect="1" noChangeArrowheads="1"/>
          </p:cNvSpPr>
          <p:nvPr/>
        </p:nvSpPr>
        <p:spPr bwMode="auto">
          <a:xfrm>
            <a:off x="6265069" y="3219450"/>
            <a:ext cx="33338" cy="34529"/>
          </a:xfrm>
          <a:prstGeom prst="ellipse">
            <a:avLst/>
          </a:prstGeom>
          <a:solidFill>
            <a:srgbClr val="0070FF"/>
          </a:solidFill>
          <a:ln w="11113">
            <a:solidFill>
              <a:srgbClr val="000000"/>
            </a:solidFill>
            <a:round/>
            <a:headEnd/>
            <a:tailEnd/>
          </a:ln>
        </p:spPr>
        <p:txBody>
          <a:bodyPr/>
          <a:lstStyle/>
          <a:p>
            <a:endParaRPr lang="en-US" sz="1350"/>
          </a:p>
        </p:txBody>
      </p:sp>
      <p:sp>
        <p:nvSpPr>
          <p:cNvPr id="29795" name="Oval 99"/>
          <p:cNvSpPr>
            <a:spLocks noChangeAspect="1" noChangeArrowheads="1"/>
          </p:cNvSpPr>
          <p:nvPr/>
        </p:nvSpPr>
        <p:spPr bwMode="auto">
          <a:xfrm>
            <a:off x="6269831" y="3219450"/>
            <a:ext cx="33338" cy="34529"/>
          </a:xfrm>
          <a:prstGeom prst="ellipse">
            <a:avLst/>
          </a:prstGeom>
          <a:solidFill>
            <a:srgbClr val="0070FF"/>
          </a:solidFill>
          <a:ln w="11113">
            <a:solidFill>
              <a:srgbClr val="000000"/>
            </a:solidFill>
            <a:round/>
            <a:headEnd/>
            <a:tailEnd/>
          </a:ln>
        </p:spPr>
        <p:txBody>
          <a:bodyPr/>
          <a:lstStyle/>
          <a:p>
            <a:endParaRPr lang="en-US" sz="1350"/>
          </a:p>
        </p:txBody>
      </p:sp>
      <p:sp>
        <p:nvSpPr>
          <p:cNvPr id="29796" name="Oval 100"/>
          <p:cNvSpPr>
            <a:spLocks noChangeAspect="1" noChangeArrowheads="1"/>
          </p:cNvSpPr>
          <p:nvPr/>
        </p:nvSpPr>
        <p:spPr bwMode="auto">
          <a:xfrm>
            <a:off x="6317456" y="3126581"/>
            <a:ext cx="34529" cy="34529"/>
          </a:xfrm>
          <a:prstGeom prst="ellipse">
            <a:avLst/>
          </a:prstGeom>
          <a:solidFill>
            <a:srgbClr val="0070FF"/>
          </a:solidFill>
          <a:ln w="11113">
            <a:solidFill>
              <a:srgbClr val="000000"/>
            </a:solidFill>
            <a:round/>
            <a:headEnd/>
            <a:tailEnd/>
          </a:ln>
        </p:spPr>
        <p:txBody>
          <a:bodyPr/>
          <a:lstStyle/>
          <a:p>
            <a:endParaRPr lang="en-US" sz="1350"/>
          </a:p>
        </p:txBody>
      </p:sp>
      <p:sp>
        <p:nvSpPr>
          <p:cNvPr id="29797" name="Oval 101"/>
          <p:cNvSpPr>
            <a:spLocks noChangeAspect="1" noChangeArrowheads="1"/>
          </p:cNvSpPr>
          <p:nvPr/>
        </p:nvSpPr>
        <p:spPr bwMode="auto">
          <a:xfrm>
            <a:off x="6288881" y="3121819"/>
            <a:ext cx="34529" cy="33338"/>
          </a:xfrm>
          <a:prstGeom prst="ellipse">
            <a:avLst/>
          </a:prstGeom>
          <a:solidFill>
            <a:srgbClr val="0070FF"/>
          </a:solidFill>
          <a:ln w="11113">
            <a:solidFill>
              <a:srgbClr val="000000"/>
            </a:solidFill>
            <a:round/>
            <a:headEnd/>
            <a:tailEnd/>
          </a:ln>
        </p:spPr>
        <p:txBody>
          <a:bodyPr/>
          <a:lstStyle/>
          <a:p>
            <a:endParaRPr lang="en-US" sz="1350"/>
          </a:p>
        </p:txBody>
      </p:sp>
      <p:sp>
        <p:nvSpPr>
          <p:cNvPr id="29798" name="Oval 102"/>
          <p:cNvSpPr>
            <a:spLocks noChangeAspect="1" noChangeArrowheads="1"/>
          </p:cNvSpPr>
          <p:nvPr/>
        </p:nvSpPr>
        <p:spPr bwMode="auto">
          <a:xfrm>
            <a:off x="6212681" y="3200400"/>
            <a:ext cx="33338" cy="33338"/>
          </a:xfrm>
          <a:prstGeom prst="ellipse">
            <a:avLst/>
          </a:prstGeom>
          <a:solidFill>
            <a:srgbClr val="0070FF"/>
          </a:solidFill>
          <a:ln w="11113">
            <a:solidFill>
              <a:srgbClr val="000000"/>
            </a:solidFill>
            <a:round/>
            <a:headEnd/>
            <a:tailEnd/>
          </a:ln>
        </p:spPr>
        <p:txBody>
          <a:bodyPr/>
          <a:lstStyle/>
          <a:p>
            <a:endParaRPr lang="en-US" sz="1350"/>
          </a:p>
        </p:txBody>
      </p:sp>
      <p:sp>
        <p:nvSpPr>
          <p:cNvPr id="29799" name="Oval 103"/>
          <p:cNvSpPr>
            <a:spLocks noChangeAspect="1" noChangeArrowheads="1"/>
          </p:cNvSpPr>
          <p:nvPr/>
        </p:nvSpPr>
        <p:spPr bwMode="auto">
          <a:xfrm>
            <a:off x="6250781" y="3180160"/>
            <a:ext cx="33338" cy="34528"/>
          </a:xfrm>
          <a:prstGeom prst="ellipse">
            <a:avLst/>
          </a:prstGeom>
          <a:solidFill>
            <a:srgbClr val="0070FF"/>
          </a:solidFill>
          <a:ln w="11113">
            <a:solidFill>
              <a:srgbClr val="000000"/>
            </a:solidFill>
            <a:round/>
            <a:headEnd/>
            <a:tailEnd/>
          </a:ln>
        </p:spPr>
        <p:txBody>
          <a:bodyPr/>
          <a:lstStyle/>
          <a:p>
            <a:endParaRPr lang="en-US" sz="1350"/>
          </a:p>
        </p:txBody>
      </p:sp>
      <p:sp>
        <p:nvSpPr>
          <p:cNvPr id="29800" name="Oval 104"/>
          <p:cNvSpPr>
            <a:spLocks noChangeAspect="1" noChangeArrowheads="1"/>
          </p:cNvSpPr>
          <p:nvPr/>
        </p:nvSpPr>
        <p:spPr bwMode="auto">
          <a:xfrm>
            <a:off x="6241256" y="3140869"/>
            <a:ext cx="33338" cy="34529"/>
          </a:xfrm>
          <a:prstGeom prst="ellipse">
            <a:avLst/>
          </a:prstGeom>
          <a:solidFill>
            <a:srgbClr val="0070FF"/>
          </a:solidFill>
          <a:ln w="11113">
            <a:solidFill>
              <a:srgbClr val="000000"/>
            </a:solidFill>
            <a:round/>
            <a:headEnd/>
            <a:tailEnd/>
          </a:ln>
        </p:spPr>
        <p:txBody>
          <a:bodyPr/>
          <a:lstStyle/>
          <a:p>
            <a:endParaRPr lang="en-US" sz="1350"/>
          </a:p>
        </p:txBody>
      </p:sp>
      <p:sp>
        <p:nvSpPr>
          <p:cNvPr id="29801" name="Oval 105"/>
          <p:cNvSpPr>
            <a:spLocks noChangeAspect="1" noChangeArrowheads="1"/>
          </p:cNvSpPr>
          <p:nvPr/>
        </p:nvSpPr>
        <p:spPr bwMode="auto">
          <a:xfrm>
            <a:off x="6451998" y="3008710"/>
            <a:ext cx="34528" cy="34528"/>
          </a:xfrm>
          <a:prstGeom prst="ellipse">
            <a:avLst/>
          </a:prstGeom>
          <a:solidFill>
            <a:srgbClr val="0070FF"/>
          </a:solidFill>
          <a:ln w="11113">
            <a:solidFill>
              <a:srgbClr val="000000"/>
            </a:solidFill>
            <a:round/>
            <a:headEnd/>
            <a:tailEnd/>
          </a:ln>
        </p:spPr>
        <p:txBody>
          <a:bodyPr/>
          <a:lstStyle/>
          <a:p>
            <a:endParaRPr lang="en-US" sz="1350"/>
          </a:p>
        </p:txBody>
      </p:sp>
      <p:sp>
        <p:nvSpPr>
          <p:cNvPr id="29802" name="Oval 106"/>
          <p:cNvSpPr>
            <a:spLocks noChangeAspect="1" noChangeArrowheads="1"/>
          </p:cNvSpPr>
          <p:nvPr/>
        </p:nvSpPr>
        <p:spPr bwMode="auto">
          <a:xfrm>
            <a:off x="6284119" y="3076575"/>
            <a:ext cx="33338" cy="34529"/>
          </a:xfrm>
          <a:prstGeom prst="ellipse">
            <a:avLst/>
          </a:prstGeom>
          <a:solidFill>
            <a:srgbClr val="0070FF"/>
          </a:solidFill>
          <a:ln w="11113">
            <a:solidFill>
              <a:srgbClr val="000000"/>
            </a:solidFill>
            <a:round/>
            <a:headEnd/>
            <a:tailEnd/>
          </a:ln>
        </p:spPr>
        <p:txBody>
          <a:bodyPr/>
          <a:lstStyle/>
          <a:p>
            <a:endParaRPr lang="en-US" sz="1350"/>
          </a:p>
        </p:txBody>
      </p:sp>
      <p:sp>
        <p:nvSpPr>
          <p:cNvPr id="29803" name="Oval 107"/>
          <p:cNvSpPr>
            <a:spLocks noChangeAspect="1" noChangeArrowheads="1"/>
          </p:cNvSpPr>
          <p:nvPr/>
        </p:nvSpPr>
        <p:spPr bwMode="auto">
          <a:xfrm>
            <a:off x="6298406" y="3028950"/>
            <a:ext cx="33338" cy="33338"/>
          </a:xfrm>
          <a:prstGeom prst="ellipse">
            <a:avLst/>
          </a:prstGeom>
          <a:solidFill>
            <a:srgbClr val="0070FF"/>
          </a:solidFill>
          <a:ln w="11113">
            <a:solidFill>
              <a:srgbClr val="000000"/>
            </a:solidFill>
            <a:round/>
            <a:headEnd/>
            <a:tailEnd/>
          </a:ln>
        </p:spPr>
        <p:txBody>
          <a:bodyPr/>
          <a:lstStyle/>
          <a:p>
            <a:endParaRPr lang="en-US" sz="1350"/>
          </a:p>
        </p:txBody>
      </p:sp>
      <p:sp>
        <p:nvSpPr>
          <p:cNvPr id="29804" name="Oval 108"/>
          <p:cNvSpPr>
            <a:spLocks noChangeAspect="1" noChangeArrowheads="1"/>
          </p:cNvSpPr>
          <p:nvPr/>
        </p:nvSpPr>
        <p:spPr bwMode="auto">
          <a:xfrm>
            <a:off x="6201966" y="3092054"/>
            <a:ext cx="33338" cy="34528"/>
          </a:xfrm>
          <a:prstGeom prst="ellipse">
            <a:avLst/>
          </a:prstGeom>
          <a:solidFill>
            <a:srgbClr val="0070FF"/>
          </a:solidFill>
          <a:ln w="11113">
            <a:solidFill>
              <a:srgbClr val="000000"/>
            </a:solidFill>
            <a:round/>
            <a:headEnd/>
            <a:tailEnd/>
          </a:ln>
        </p:spPr>
        <p:txBody>
          <a:bodyPr/>
          <a:lstStyle/>
          <a:p>
            <a:endParaRPr lang="en-US" sz="1350"/>
          </a:p>
        </p:txBody>
      </p:sp>
      <p:sp>
        <p:nvSpPr>
          <p:cNvPr id="29805" name="Oval 109"/>
          <p:cNvSpPr>
            <a:spLocks noChangeAspect="1" noChangeArrowheads="1"/>
          </p:cNvSpPr>
          <p:nvPr/>
        </p:nvSpPr>
        <p:spPr bwMode="auto">
          <a:xfrm>
            <a:off x="6284119" y="3233737"/>
            <a:ext cx="33338" cy="34529"/>
          </a:xfrm>
          <a:prstGeom prst="ellipse">
            <a:avLst/>
          </a:prstGeom>
          <a:solidFill>
            <a:srgbClr val="0070FF"/>
          </a:solidFill>
          <a:ln w="11113">
            <a:solidFill>
              <a:srgbClr val="000000"/>
            </a:solidFill>
            <a:round/>
            <a:headEnd/>
            <a:tailEnd/>
          </a:ln>
        </p:spPr>
        <p:txBody>
          <a:bodyPr/>
          <a:lstStyle/>
          <a:p>
            <a:endParaRPr lang="en-US" sz="1350"/>
          </a:p>
        </p:txBody>
      </p:sp>
      <p:sp>
        <p:nvSpPr>
          <p:cNvPr id="29806" name="Oval 110"/>
          <p:cNvSpPr>
            <a:spLocks noChangeAspect="1" noChangeArrowheads="1"/>
          </p:cNvSpPr>
          <p:nvPr/>
        </p:nvSpPr>
        <p:spPr bwMode="auto">
          <a:xfrm>
            <a:off x="6293644" y="3273029"/>
            <a:ext cx="33338" cy="34528"/>
          </a:xfrm>
          <a:prstGeom prst="ellipse">
            <a:avLst/>
          </a:prstGeom>
          <a:solidFill>
            <a:srgbClr val="0070FF"/>
          </a:solidFill>
          <a:ln w="11113">
            <a:solidFill>
              <a:srgbClr val="000000"/>
            </a:solidFill>
            <a:round/>
            <a:headEnd/>
            <a:tailEnd/>
          </a:ln>
        </p:spPr>
        <p:txBody>
          <a:bodyPr/>
          <a:lstStyle/>
          <a:p>
            <a:endParaRPr lang="en-US" sz="1350"/>
          </a:p>
        </p:txBody>
      </p:sp>
      <p:sp>
        <p:nvSpPr>
          <p:cNvPr id="29807" name="Oval 111"/>
          <p:cNvSpPr>
            <a:spLocks noChangeAspect="1" noChangeArrowheads="1"/>
          </p:cNvSpPr>
          <p:nvPr/>
        </p:nvSpPr>
        <p:spPr bwMode="auto">
          <a:xfrm>
            <a:off x="6293644" y="3337323"/>
            <a:ext cx="33338" cy="34528"/>
          </a:xfrm>
          <a:prstGeom prst="ellipse">
            <a:avLst/>
          </a:prstGeom>
          <a:solidFill>
            <a:srgbClr val="0070FF"/>
          </a:solidFill>
          <a:ln w="11113">
            <a:solidFill>
              <a:srgbClr val="000000"/>
            </a:solidFill>
            <a:round/>
            <a:headEnd/>
            <a:tailEnd/>
          </a:ln>
        </p:spPr>
        <p:txBody>
          <a:bodyPr/>
          <a:lstStyle/>
          <a:p>
            <a:endParaRPr lang="en-US" sz="1350"/>
          </a:p>
        </p:txBody>
      </p:sp>
      <p:sp>
        <p:nvSpPr>
          <p:cNvPr id="29808" name="Oval 112"/>
          <p:cNvSpPr>
            <a:spLocks noChangeAspect="1" noChangeArrowheads="1"/>
          </p:cNvSpPr>
          <p:nvPr/>
        </p:nvSpPr>
        <p:spPr bwMode="auto">
          <a:xfrm>
            <a:off x="6312694" y="3351610"/>
            <a:ext cx="33338" cy="34528"/>
          </a:xfrm>
          <a:prstGeom prst="ellipse">
            <a:avLst/>
          </a:prstGeom>
          <a:solidFill>
            <a:srgbClr val="0070FF"/>
          </a:solidFill>
          <a:ln w="11113">
            <a:solidFill>
              <a:srgbClr val="000000"/>
            </a:solidFill>
            <a:round/>
            <a:headEnd/>
            <a:tailEnd/>
          </a:ln>
        </p:spPr>
        <p:txBody>
          <a:bodyPr/>
          <a:lstStyle/>
          <a:p>
            <a:endParaRPr lang="en-US" sz="1350"/>
          </a:p>
        </p:txBody>
      </p:sp>
      <p:sp>
        <p:nvSpPr>
          <p:cNvPr id="29809" name="Oval 113"/>
          <p:cNvSpPr>
            <a:spLocks noChangeAspect="1" noChangeArrowheads="1"/>
          </p:cNvSpPr>
          <p:nvPr/>
        </p:nvSpPr>
        <p:spPr bwMode="auto">
          <a:xfrm>
            <a:off x="6500812" y="3268266"/>
            <a:ext cx="33338" cy="34528"/>
          </a:xfrm>
          <a:prstGeom prst="ellipse">
            <a:avLst/>
          </a:prstGeom>
          <a:solidFill>
            <a:srgbClr val="0070FF"/>
          </a:solidFill>
          <a:ln w="11113">
            <a:solidFill>
              <a:srgbClr val="000000"/>
            </a:solidFill>
            <a:round/>
            <a:headEnd/>
            <a:tailEnd/>
          </a:ln>
        </p:spPr>
        <p:txBody>
          <a:bodyPr/>
          <a:lstStyle/>
          <a:p>
            <a:endParaRPr lang="en-US" sz="1350"/>
          </a:p>
        </p:txBody>
      </p:sp>
      <p:sp>
        <p:nvSpPr>
          <p:cNvPr id="29810" name="Oval 114"/>
          <p:cNvSpPr>
            <a:spLocks noChangeAspect="1" noChangeArrowheads="1"/>
          </p:cNvSpPr>
          <p:nvPr/>
        </p:nvSpPr>
        <p:spPr bwMode="auto">
          <a:xfrm>
            <a:off x="6654403" y="3337323"/>
            <a:ext cx="33338" cy="34528"/>
          </a:xfrm>
          <a:prstGeom prst="ellipse">
            <a:avLst/>
          </a:prstGeom>
          <a:solidFill>
            <a:srgbClr val="0070FF"/>
          </a:solidFill>
          <a:ln w="11113">
            <a:solidFill>
              <a:srgbClr val="000000"/>
            </a:solidFill>
            <a:round/>
            <a:headEnd/>
            <a:tailEnd/>
          </a:ln>
        </p:spPr>
        <p:txBody>
          <a:bodyPr/>
          <a:lstStyle/>
          <a:p>
            <a:endParaRPr lang="en-US" sz="1350"/>
          </a:p>
        </p:txBody>
      </p:sp>
      <p:sp>
        <p:nvSpPr>
          <p:cNvPr id="29811" name="Oval 115"/>
          <p:cNvSpPr>
            <a:spLocks noChangeAspect="1" noChangeArrowheads="1"/>
          </p:cNvSpPr>
          <p:nvPr/>
        </p:nvSpPr>
        <p:spPr bwMode="auto">
          <a:xfrm>
            <a:off x="6538912" y="3365898"/>
            <a:ext cx="34529" cy="34528"/>
          </a:xfrm>
          <a:prstGeom prst="ellipse">
            <a:avLst/>
          </a:prstGeom>
          <a:solidFill>
            <a:srgbClr val="0070FF"/>
          </a:solidFill>
          <a:ln w="11113">
            <a:solidFill>
              <a:srgbClr val="000000"/>
            </a:solidFill>
            <a:round/>
            <a:headEnd/>
            <a:tailEnd/>
          </a:ln>
        </p:spPr>
        <p:txBody>
          <a:bodyPr/>
          <a:lstStyle/>
          <a:p>
            <a:endParaRPr lang="en-US" sz="1350"/>
          </a:p>
        </p:txBody>
      </p:sp>
      <p:sp>
        <p:nvSpPr>
          <p:cNvPr id="29812" name="Oval 116"/>
          <p:cNvSpPr>
            <a:spLocks noChangeAspect="1" noChangeArrowheads="1"/>
          </p:cNvSpPr>
          <p:nvPr/>
        </p:nvSpPr>
        <p:spPr bwMode="auto">
          <a:xfrm>
            <a:off x="6515100" y="3312319"/>
            <a:ext cx="38100" cy="34529"/>
          </a:xfrm>
          <a:prstGeom prst="ellipse">
            <a:avLst/>
          </a:prstGeom>
          <a:solidFill>
            <a:srgbClr val="0070FF"/>
          </a:solidFill>
          <a:ln w="11113">
            <a:solidFill>
              <a:srgbClr val="000000"/>
            </a:solidFill>
            <a:round/>
            <a:headEnd/>
            <a:tailEnd/>
          </a:ln>
        </p:spPr>
        <p:txBody>
          <a:bodyPr/>
          <a:lstStyle/>
          <a:p>
            <a:endParaRPr lang="en-US" sz="1350"/>
          </a:p>
        </p:txBody>
      </p:sp>
      <p:sp>
        <p:nvSpPr>
          <p:cNvPr id="29813" name="Oval 117"/>
          <p:cNvSpPr>
            <a:spLocks noChangeAspect="1" noChangeArrowheads="1"/>
          </p:cNvSpPr>
          <p:nvPr/>
        </p:nvSpPr>
        <p:spPr bwMode="auto">
          <a:xfrm>
            <a:off x="6559153" y="3263504"/>
            <a:ext cx="33338" cy="34528"/>
          </a:xfrm>
          <a:prstGeom prst="ellipse">
            <a:avLst/>
          </a:prstGeom>
          <a:solidFill>
            <a:srgbClr val="0070FF"/>
          </a:solidFill>
          <a:ln w="11113">
            <a:solidFill>
              <a:srgbClr val="000000"/>
            </a:solidFill>
            <a:round/>
            <a:headEnd/>
            <a:tailEnd/>
          </a:ln>
        </p:spPr>
        <p:txBody>
          <a:bodyPr/>
          <a:lstStyle/>
          <a:p>
            <a:endParaRPr lang="en-US" sz="1350"/>
          </a:p>
        </p:txBody>
      </p:sp>
      <p:sp>
        <p:nvSpPr>
          <p:cNvPr id="29814" name="Oval 118"/>
          <p:cNvSpPr>
            <a:spLocks noChangeAspect="1" noChangeArrowheads="1"/>
          </p:cNvSpPr>
          <p:nvPr/>
        </p:nvSpPr>
        <p:spPr bwMode="auto">
          <a:xfrm>
            <a:off x="6477000" y="3136106"/>
            <a:ext cx="38100" cy="39291"/>
          </a:xfrm>
          <a:prstGeom prst="ellipse">
            <a:avLst/>
          </a:prstGeom>
          <a:solidFill>
            <a:srgbClr val="00C5FF"/>
          </a:solidFill>
          <a:ln w="11113">
            <a:solidFill>
              <a:srgbClr val="000000"/>
            </a:solidFill>
            <a:round/>
            <a:headEnd/>
            <a:tailEnd/>
          </a:ln>
        </p:spPr>
        <p:txBody>
          <a:bodyPr/>
          <a:lstStyle/>
          <a:p>
            <a:endParaRPr lang="en-US" sz="1350"/>
          </a:p>
        </p:txBody>
      </p:sp>
      <p:sp>
        <p:nvSpPr>
          <p:cNvPr id="29815" name="Oval 119"/>
          <p:cNvSpPr>
            <a:spLocks noChangeAspect="1" noChangeArrowheads="1"/>
          </p:cNvSpPr>
          <p:nvPr/>
        </p:nvSpPr>
        <p:spPr bwMode="auto">
          <a:xfrm>
            <a:off x="6307931" y="3145631"/>
            <a:ext cx="44054" cy="39291"/>
          </a:xfrm>
          <a:prstGeom prst="ellipse">
            <a:avLst/>
          </a:prstGeom>
          <a:solidFill>
            <a:srgbClr val="00C5FF"/>
          </a:solidFill>
          <a:ln w="11113">
            <a:solidFill>
              <a:srgbClr val="000000"/>
            </a:solidFill>
            <a:round/>
            <a:headEnd/>
            <a:tailEnd/>
          </a:ln>
        </p:spPr>
        <p:txBody>
          <a:bodyPr/>
          <a:lstStyle/>
          <a:p>
            <a:endParaRPr lang="en-US" sz="1350"/>
          </a:p>
        </p:txBody>
      </p:sp>
      <p:sp>
        <p:nvSpPr>
          <p:cNvPr id="29816" name="Oval 120"/>
          <p:cNvSpPr>
            <a:spLocks noChangeAspect="1" noChangeArrowheads="1"/>
          </p:cNvSpPr>
          <p:nvPr/>
        </p:nvSpPr>
        <p:spPr bwMode="auto">
          <a:xfrm>
            <a:off x="6192441" y="2999185"/>
            <a:ext cx="42863" cy="44053"/>
          </a:xfrm>
          <a:prstGeom prst="ellipse">
            <a:avLst/>
          </a:prstGeom>
          <a:solidFill>
            <a:srgbClr val="00C5FF"/>
          </a:solidFill>
          <a:ln w="11113">
            <a:solidFill>
              <a:srgbClr val="000000"/>
            </a:solidFill>
            <a:round/>
            <a:headEnd/>
            <a:tailEnd/>
          </a:ln>
        </p:spPr>
        <p:txBody>
          <a:bodyPr/>
          <a:lstStyle/>
          <a:p>
            <a:endParaRPr lang="en-US" sz="1350"/>
          </a:p>
        </p:txBody>
      </p:sp>
      <p:sp>
        <p:nvSpPr>
          <p:cNvPr id="29817" name="Oval 121"/>
          <p:cNvSpPr>
            <a:spLocks noChangeAspect="1" noChangeArrowheads="1"/>
          </p:cNvSpPr>
          <p:nvPr/>
        </p:nvSpPr>
        <p:spPr bwMode="auto">
          <a:xfrm>
            <a:off x="5918597" y="1777604"/>
            <a:ext cx="47625" cy="48815"/>
          </a:xfrm>
          <a:prstGeom prst="ellipse">
            <a:avLst/>
          </a:prstGeom>
          <a:solidFill>
            <a:srgbClr val="00FFC5"/>
          </a:solidFill>
          <a:ln w="11113">
            <a:solidFill>
              <a:srgbClr val="000000"/>
            </a:solidFill>
            <a:round/>
            <a:headEnd/>
            <a:tailEnd/>
          </a:ln>
        </p:spPr>
        <p:txBody>
          <a:bodyPr/>
          <a:lstStyle/>
          <a:p>
            <a:endParaRPr lang="en-US" sz="1350"/>
          </a:p>
        </p:txBody>
      </p:sp>
      <p:sp>
        <p:nvSpPr>
          <p:cNvPr id="29818" name="Oval 122"/>
          <p:cNvSpPr>
            <a:spLocks noChangeAspect="1" noChangeArrowheads="1"/>
          </p:cNvSpPr>
          <p:nvPr/>
        </p:nvSpPr>
        <p:spPr bwMode="auto">
          <a:xfrm>
            <a:off x="6451998" y="1743075"/>
            <a:ext cx="48815" cy="48816"/>
          </a:xfrm>
          <a:prstGeom prst="ellipse">
            <a:avLst/>
          </a:prstGeom>
          <a:solidFill>
            <a:srgbClr val="00FFC5"/>
          </a:solidFill>
          <a:ln w="11113">
            <a:solidFill>
              <a:srgbClr val="000000"/>
            </a:solidFill>
            <a:round/>
            <a:headEnd/>
            <a:tailEnd/>
          </a:ln>
        </p:spPr>
        <p:txBody>
          <a:bodyPr/>
          <a:lstStyle/>
          <a:p>
            <a:endParaRPr lang="en-US" sz="1350"/>
          </a:p>
        </p:txBody>
      </p:sp>
      <p:sp>
        <p:nvSpPr>
          <p:cNvPr id="29819" name="Oval 123"/>
          <p:cNvSpPr>
            <a:spLocks noChangeAspect="1" noChangeArrowheads="1"/>
          </p:cNvSpPr>
          <p:nvPr/>
        </p:nvSpPr>
        <p:spPr bwMode="auto">
          <a:xfrm>
            <a:off x="6255544" y="3107531"/>
            <a:ext cx="47625" cy="42863"/>
          </a:xfrm>
          <a:prstGeom prst="ellipse">
            <a:avLst/>
          </a:prstGeom>
          <a:solidFill>
            <a:srgbClr val="00FFC5"/>
          </a:solidFill>
          <a:ln w="11113">
            <a:solidFill>
              <a:srgbClr val="000000"/>
            </a:solidFill>
            <a:round/>
            <a:headEnd/>
            <a:tailEnd/>
          </a:ln>
        </p:spPr>
        <p:txBody>
          <a:bodyPr/>
          <a:lstStyle/>
          <a:p>
            <a:endParaRPr lang="en-US" sz="1350"/>
          </a:p>
        </p:txBody>
      </p:sp>
      <p:sp>
        <p:nvSpPr>
          <p:cNvPr id="29820" name="Oval 124"/>
          <p:cNvSpPr>
            <a:spLocks noChangeAspect="1" noChangeArrowheads="1"/>
          </p:cNvSpPr>
          <p:nvPr/>
        </p:nvSpPr>
        <p:spPr bwMode="auto">
          <a:xfrm>
            <a:off x="6687742" y="4710113"/>
            <a:ext cx="58340" cy="59531"/>
          </a:xfrm>
          <a:prstGeom prst="ellipse">
            <a:avLst/>
          </a:prstGeom>
          <a:solidFill>
            <a:srgbClr val="AAFF00"/>
          </a:solidFill>
          <a:ln w="11113">
            <a:solidFill>
              <a:srgbClr val="000000"/>
            </a:solidFill>
            <a:round/>
            <a:headEnd/>
            <a:tailEnd/>
          </a:ln>
        </p:spPr>
        <p:txBody>
          <a:bodyPr/>
          <a:lstStyle/>
          <a:p>
            <a:endParaRPr lang="en-US" sz="1350"/>
          </a:p>
        </p:txBody>
      </p:sp>
      <p:sp>
        <p:nvSpPr>
          <p:cNvPr id="29821" name="Oval 125"/>
          <p:cNvSpPr>
            <a:spLocks noChangeAspect="1" noChangeArrowheads="1"/>
          </p:cNvSpPr>
          <p:nvPr/>
        </p:nvSpPr>
        <p:spPr bwMode="auto">
          <a:xfrm>
            <a:off x="6255544" y="3096817"/>
            <a:ext cx="90488" cy="88106"/>
          </a:xfrm>
          <a:prstGeom prst="ellipse">
            <a:avLst/>
          </a:prstGeom>
          <a:solidFill>
            <a:srgbClr val="FF0000"/>
          </a:solidFill>
          <a:ln w="11113">
            <a:solidFill>
              <a:srgbClr val="000000"/>
            </a:solidFill>
            <a:round/>
            <a:headEnd/>
            <a:tailEnd/>
          </a:ln>
        </p:spPr>
        <p:txBody>
          <a:bodyPr/>
          <a:lstStyle/>
          <a:p>
            <a:endParaRPr lang="en-US" sz="1350"/>
          </a:p>
        </p:txBody>
      </p:sp>
      <p:sp>
        <p:nvSpPr>
          <p:cNvPr id="29822" name="Oval 126"/>
          <p:cNvSpPr>
            <a:spLocks noChangeAspect="1" noChangeArrowheads="1"/>
          </p:cNvSpPr>
          <p:nvPr/>
        </p:nvSpPr>
        <p:spPr bwMode="auto">
          <a:xfrm>
            <a:off x="5961460" y="1518048"/>
            <a:ext cx="96440" cy="92869"/>
          </a:xfrm>
          <a:prstGeom prst="ellipse">
            <a:avLst/>
          </a:prstGeom>
          <a:solidFill>
            <a:srgbClr val="FF0000"/>
          </a:solidFill>
          <a:ln w="11113">
            <a:solidFill>
              <a:srgbClr val="000000"/>
            </a:solidFill>
            <a:round/>
            <a:headEnd/>
            <a:tailEnd/>
          </a:ln>
        </p:spPr>
        <p:txBody>
          <a:bodyPr/>
          <a:lstStyle/>
          <a:p>
            <a:endParaRPr lang="en-US" sz="1350"/>
          </a:p>
        </p:txBody>
      </p:sp>
      <p:sp>
        <p:nvSpPr>
          <p:cNvPr id="29823" name="Oval 127"/>
          <p:cNvSpPr>
            <a:spLocks noChangeAspect="1" noChangeArrowheads="1"/>
          </p:cNvSpPr>
          <p:nvPr/>
        </p:nvSpPr>
        <p:spPr bwMode="auto">
          <a:xfrm>
            <a:off x="5961460" y="1518048"/>
            <a:ext cx="96440" cy="92869"/>
          </a:xfrm>
          <a:prstGeom prst="ellipse">
            <a:avLst/>
          </a:prstGeom>
          <a:solidFill>
            <a:srgbClr val="FF0000"/>
          </a:solidFill>
          <a:ln w="11113">
            <a:solidFill>
              <a:srgbClr val="000000"/>
            </a:solidFill>
            <a:round/>
            <a:headEnd/>
            <a:tailEnd/>
          </a:ln>
        </p:spPr>
        <p:txBody>
          <a:bodyPr/>
          <a:lstStyle/>
          <a:p>
            <a:endParaRPr lang="en-US" sz="1350"/>
          </a:p>
        </p:txBody>
      </p:sp>
      <p:sp>
        <p:nvSpPr>
          <p:cNvPr id="29824" name="Rectangle 128"/>
          <p:cNvSpPr>
            <a:spLocks noChangeAspect="1" noChangeArrowheads="1"/>
          </p:cNvSpPr>
          <p:nvPr/>
        </p:nvSpPr>
        <p:spPr bwMode="auto">
          <a:xfrm>
            <a:off x="5494735" y="821532"/>
            <a:ext cx="1930003" cy="4251722"/>
          </a:xfrm>
          <a:prstGeom prst="rect">
            <a:avLst/>
          </a:prstGeom>
          <a:noFill/>
          <a:ln w="11113">
            <a:solidFill>
              <a:srgbClr val="000000"/>
            </a:solidFill>
            <a:miter lim="800000"/>
            <a:headEnd/>
            <a:tailEnd/>
          </a:ln>
        </p:spPr>
        <p:txBody>
          <a:bodyPr/>
          <a:lstStyle/>
          <a:p>
            <a:endParaRPr lang="en-US" sz="1350"/>
          </a:p>
        </p:txBody>
      </p:sp>
      <p:sp>
        <p:nvSpPr>
          <p:cNvPr id="29825" name="Oval 129"/>
          <p:cNvSpPr>
            <a:spLocks noChangeAspect="1" noChangeArrowheads="1"/>
          </p:cNvSpPr>
          <p:nvPr/>
        </p:nvSpPr>
        <p:spPr bwMode="auto">
          <a:xfrm>
            <a:off x="6696075" y="1264444"/>
            <a:ext cx="34529" cy="34529"/>
          </a:xfrm>
          <a:prstGeom prst="ellipse">
            <a:avLst/>
          </a:prstGeom>
          <a:solidFill>
            <a:srgbClr val="0070FF"/>
          </a:solidFill>
          <a:ln w="11113">
            <a:solidFill>
              <a:srgbClr val="000000"/>
            </a:solidFill>
            <a:round/>
            <a:headEnd/>
            <a:tailEnd/>
          </a:ln>
        </p:spPr>
        <p:txBody>
          <a:bodyPr/>
          <a:lstStyle/>
          <a:p>
            <a:endParaRPr lang="en-US" sz="1350"/>
          </a:p>
        </p:txBody>
      </p:sp>
      <p:sp>
        <p:nvSpPr>
          <p:cNvPr id="29826" name="Rectangle 130"/>
          <p:cNvSpPr>
            <a:spLocks noChangeAspect="1" noChangeArrowheads="1"/>
          </p:cNvSpPr>
          <p:nvPr/>
        </p:nvSpPr>
        <p:spPr bwMode="auto">
          <a:xfrm>
            <a:off x="6798016" y="1208485"/>
            <a:ext cx="545022" cy="150041"/>
          </a:xfrm>
          <a:prstGeom prst="rect">
            <a:avLst/>
          </a:prstGeom>
          <a:noFill/>
          <a:ln w="9525">
            <a:noFill/>
            <a:miter lim="800000"/>
            <a:headEnd/>
            <a:tailEnd/>
          </a:ln>
        </p:spPr>
        <p:txBody>
          <a:bodyPr wrap="none" lIns="0" tIns="0" rIns="0" bIns="0">
            <a:spAutoFit/>
          </a:bodyPr>
          <a:lstStyle/>
          <a:p>
            <a:pPr algn="ctr" eaLnBrk="0" hangingPunct="0"/>
            <a:r>
              <a:rPr lang="en-AU" sz="975">
                <a:solidFill>
                  <a:srgbClr val="000000"/>
                </a:solidFill>
              </a:rPr>
              <a:t>0.00 - 0.02</a:t>
            </a:r>
            <a:endParaRPr lang="en-AU" sz="975"/>
          </a:p>
        </p:txBody>
      </p:sp>
      <p:sp>
        <p:nvSpPr>
          <p:cNvPr id="29827" name="Oval 131"/>
          <p:cNvSpPr>
            <a:spLocks noChangeAspect="1" noChangeArrowheads="1"/>
          </p:cNvSpPr>
          <p:nvPr/>
        </p:nvSpPr>
        <p:spPr bwMode="auto">
          <a:xfrm>
            <a:off x="6691312" y="1377554"/>
            <a:ext cx="42863" cy="39290"/>
          </a:xfrm>
          <a:prstGeom prst="ellipse">
            <a:avLst/>
          </a:prstGeom>
          <a:solidFill>
            <a:srgbClr val="00C5FF"/>
          </a:solidFill>
          <a:ln w="11113">
            <a:solidFill>
              <a:srgbClr val="000000"/>
            </a:solidFill>
            <a:round/>
            <a:headEnd/>
            <a:tailEnd/>
          </a:ln>
        </p:spPr>
        <p:txBody>
          <a:bodyPr/>
          <a:lstStyle/>
          <a:p>
            <a:endParaRPr lang="en-US" sz="1350"/>
          </a:p>
        </p:txBody>
      </p:sp>
      <p:sp>
        <p:nvSpPr>
          <p:cNvPr id="29828" name="Rectangle 132"/>
          <p:cNvSpPr>
            <a:spLocks noChangeAspect="1" noChangeArrowheads="1"/>
          </p:cNvSpPr>
          <p:nvPr/>
        </p:nvSpPr>
        <p:spPr bwMode="auto">
          <a:xfrm>
            <a:off x="6798016" y="1318023"/>
            <a:ext cx="545022" cy="150041"/>
          </a:xfrm>
          <a:prstGeom prst="rect">
            <a:avLst/>
          </a:prstGeom>
          <a:noFill/>
          <a:ln w="9525">
            <a:noFill/>
            <a:miter lim="800000"/>
            <a:headEnd/>
            <a:tailEnd/>
          </a:ln>
        </p:spPr>
        <p:txBody>
          <a:bodyPr wrap="none" lIns="0" tIns="0" rIns="0" bIns="0">
            <a:spAutoFit/>
          </a:bodyPr>
          <a:lstStyle/>
          <a:p>
            <a:pPr algn="ctr" eaLnBrk="0" hangingPunct="0"/>
            <a:r>
              <a:rPr lang="en-AU" sz="975">
                <a:solidFill>
                  <a:srgbClr val="000000"/>
                </a:solidFill>
              </a:rPr>
              <a:t>0.02 - 0.04</a:t>
            </a:r>
            <a:endParaRPr lang="en-AU" sz="975"/>
          </a:p>
        </p:txBody>
      </p:sp>
      <p:sp>
        <p:nvSpPr>
          <p:cNvPr id="29829" name="Oval 133"/>
          <p:cNvSpPr>
            <a:spLocks noChangeAspect="1" noChangeArrowheads="1"/>
          </p:cNvSpPr>
          <p:nvPr/>
        </p:nvSpPr>
        <p:spPr bwMode="auto">
          <a:xfrm>
            <a:off x="6691312" y="1491854"/>
            <a:ext cx="42863" cy="44053"/>
          </a:xfrm>
          <a:prstGeom prst="ellipse">
            <a:avLst/>
          </a:prstGeom>
          <a:solidFill>
            <a:srgbClr val="00FFC5"/>
          </a:solidFill>
          <a:ln w="11113">
            <a:solidFill>
              <a:srgbClr val="000000"/>
            </a:solidFill>
            <a:round/>
            <a:headEnd/>
            <a:tailEnd/>
          </a:ln>
        </p:spPr>
        <p:txBody>
          <a:bodyPr/>
          <a:lstStyle/>
          <a:p>
            <a:endParaRPr lang="en-US" sz="1350"/>
          </a:p>
        </p:txBody>
      </p:sp>
      <p:sp>
        <p:nvSpPr>
          <p:cNvPr id="29830" name="Rectangle 134"/>
          <p:cNvSpPr>
            <a:spLocks noChangeAspect="1" noChangeArrowheads="1"/>
          </p:cNvSpPr>
          <p:nvPr/>
        </p:nvSpPr>
        <p:spPr bwMode="auto">
          <a:xfrm>
            <a:off x="6798016" y="1433513"/>
            <a:ext cx="545022" cy="150041"/>
          </a:xfrm>
          <a:prstGeom prst="rect">
            <a:avLst/>
          </a:prstGeom>
          <a:noFill/>
          <a:ln w="9525">
            <a:noFill/>
            <a:miter lim="800000"/>
            <a:headEnd/>
            <a:tailEnd/>
          </a:ln>
        </p:spPr>
        <p:txBody>
          <a:bodyPr wrap="none" lIns="0" tIns="0" rIns="0" bIns="0">
            <a:spAutoFit/>
          </a:bodyPr>
          <a:lstStyle/>
          <a:p>
            <a:pPr algn="ctr" eaLnBrk="0" hangingPunct="0"/>
            <a:r>
              <a:rPr lang="en-AU" sz="975">
                <a:solidFill>
                  <a:srgbClr val="000000"/>
                </a:solidFill>
              </a:rPr>
              <a:t>0.04 - 0.08</a:t>
            </a:r>
            <a:endParaRPr lang="en-AU" sz="975"/>
          </a:p>
        </p:txBody>
      </p:sp>
      <p:sp>
        <p:nvSpPr>
          <p:cNvPr id="29831" name="Oval 135"/>
          <p:cNvSpPr>
            <a:spLocks noChangeAspect="1" noChangeArrowheads="1"/>
          </p:cNvSpPr>
          <p:nvPr/>
        </p:nvSpPr>
        <p:spPr bwMode="auto">
          <a:xfrm>
            <a:off x="6686550" y="1600200"/>
            <a:ext cx="53579" cy="48816"/>
          </a:xfrm>
          <a:prstGeom prst="ellipse">
            <a:avLst/>
          </a:prstGeom>
          <a:solidFill>
            <a:srgbClr val="55FF00"/>
          </a:solidFill>
          <a:ln w="11113">
            <a:solidFill>
              <a:srgbClr val="000000"/>
            </a:solidFill>
            <a:round/>
            <a:headEnd/>
            <a:tailEnd/>
          </a:ln>
        </p:spPr>
        <p:txBody>
          <a:bodyPr/>
          <a:lstStyle/>
          <a:p>
            <a:endParaRPr lang="en-US" sz="1350"/>
          </a:p>
        </p:txBody>
      </p:sp>
      <p:sp>
        <p:nvSpPr>
          <p:cNvPr id="29832" name="Rectangle 136"/>
          <p:cNvSpPr>
            <a:spLocks noChangeAspect="1" noChangeArrowheads="1"/>
          </p:cNvSpPr>
          <p:nvPr/>
        </p:nvSpPr>
        <p:spPr bwMode="auto">
          <a:xfrm>
            <a:off x="6798016" y="1545432"/>
            <a:ext cx="545022" cy="150041"/>
          </a:xfrm>
          <a:prstGeom prst="rect">
            <a:avLst/>
          </a:prstGeom>
          <a:noFill/>
          <a:ln w="9525">
            <a:noFill/>
            <a:miter lim="800000"/>
            <a:headEnd/>
            <a:tailEnd/>
          </a:ln>
        </p:spPr>
        <p:txBody>
          <a:bodyPr wrap="none" lIns="0" tIns="0" rIns="0" bIns="0">
            <a:spAutoFit/>
          </a:bodyPr>
          <a:lstStyle/>
          <a:p>
            <a:pPr algn="ctr" eaLnBrk="0" hangingPunct="0"/>
            <a:r>
              <a:rPr lang="en-AU" sz="975">
                <a:solidFill>
                  <a:srgbClr val="000000"/>
                </a:solidFill>
              </a:rPr>
              <a:t>0.09 - 0.13</a:t>
            </a:r>
            <a:endParaRPr lang="en-AU" sz="975"/>
          </a:p>
        </p:txBody>
      </p:sp>
      <p:sp>
        <p:nvSpPr>
          <p:cNvPr id="29833" name="Oval 137"/>
          <p:cNvSpPr>
            <a:spLocks noChangeAspect="1" noChangeArrowheads="1"/>
          </p:cNvSpPr>
          <p:nvPr/>
        </p:nvSpPr>
        <p:spPr bwMode="auto">
          <a:xfrm>
            <a:off x="6686550" y="1712119"/>
            <a:ext cx="58341" cy="54769"/>
          </a:xfrm>
          <a:prstGeom prst="ellipse">
            <a:avLst/>
          </a:prstGeom>
          <a:solidFill>
            <a:srgbClr val="AAFF00"/>
          </a:solidFill>
          <a:ln w="11113">
            <a:solidFill>
              <a:srgbClr val="000000"/>
            </a:solidFill>
            <a:round/>
            <a:headEnd/>
            <a:tailEnd/>
          </a:ln>
        </p:spPr>
        <p:txBody>
          <a:bodyPr/>
          <a:lstStyle/>
          <a:p>
            <a:endParaRPr lang="en-US" sz="1350"/>
          </a:p>
        </p:txBody>
      </p:sp>
      <p:sp>
        <p:nvSpPr>
          <p:cNvPr id="29834" name="Rectangle 138"/>
          <p:cNvSpPr>
            <a:spLocks noChangeAspect="1" noChangeArrowheads="1"/>
          </p:cNvSpPr>
          <p:nvPr/>
        </p:nvSpPr>
        <p:spPr bwMode="auto">
          <a:xfrm>
            <a:off x="6798016" y="1663304"/>
            <a:ext cx="545022" cy="150041"/>
          </a:xfrm>
          <a:prstGeom prst="rect">
            <a:avLst/>
          </a:prstGeom>
          <a:noFill/>
          <a:ln w="9525">
            <a:noFill/>
            <a:miter lim="800000"/>
            <a:headEnd/>
            <a:tailEnd/>
          </a:ln>
        </p:spPr>
        <p:txBody>
          <a:bodyPr wrap="none" lIns="0" tIns="0" rIns="0" bIns="0">
            <a:spAutoFit/>
          </a:bodyPr>
          <a:lstStyle/>
          <a:p>
            <a:pPr algn="ctr" eaLnBrk="0" hangingPunct="0"/>
            <a:r>
              <a:rPr lang="en-AU" sz="975">
                <a:solidFill>
                  <a:srgbClr val="000000"/>
                </a:solidFill>
              </a:rPr>
              <a:t>0.13 - 0.18</a:t>
            </a:r>
            <a:endParaRPr lang="en-AU" sz="975"/>
          </a:p>
        </p:txBody>
      </p:sp>
      <p:sp>
        <p:nvSpPr>
          <p:cNvPr id="29835" name="Oval 139"/>
          <p:cNvSpPr>
            <a:spLocks noChangeAspect="1" noChangeArrowheads="1"/>
          </p:cNvSpPr>
          <p:nvPr/>
        </p:nvSpPr>
        <p:spPr bwMode="auto">
          <a:xfrm>
            <a:off x="6677025" y="1820467"/>
            <a:ext cx="71438" cy="67865"/>
          </a:xfrm>
          <a:prstGeom prst="ellipse">
            <a:avLst/>
          </a:prstGeom>
          <a:solidFill>
            <a:srgbClr val="FFFF00"/>
          </a:solidFill>
          <a:ln w="11113">
            <a:solidFill>
              <a:srgbClr val="000000"/>
            </a:solidFill>
            <a:round/>
            <a:headEnd/>
            <a:tailEnd/>
          </a:ln>
        </p:spPr>
        <p:txBody>
          <a:bodyPr/>
          <a:lstStyle/>
          <a:p>
            <a:endParaRPr lang="en-US" sz="1350"/>
          </a:p>
        </p:txBody>
      </p:sp>
      <p:sp>
        <p:nvSpPr>
          <p:cNvPr id="29836" name="Rectangle 140"/>
          <p:cNvSpPr>
            <a:spLocks noChangeAspect="1" noChangeArrowheads="1"/>
          </p:cNvSpPr>
          <p:nvPr/>
        </p:nvSpPr>
        <p:spPr bwMode="auto">
          <a:xfrm>
            <a:off x="6798016" y="1777604"/>
            <a:ext cx="545022" cy="150041"/>
          </a:xfrm>
          <a:prstGeom prst="rect">
            <a:avLst/>
          </a:prstGeom>
          <a:noFill/>
          <a:ln w="9525">
            <a:noFill/>
            <a:miter lim="800000"/>
            <a:headEnd/>
            <a:tailEnd/>
          </a:ln>
        </p:spPr>
        <p:txBody>
          <a:bodyPr wrap="none" lIns="0" tIns="0" rIns="0" bIns="0">
            <a:spAutoFit/>
          </a:bodyPr>
          <a:lstStyle/>
          <a:p>
            <a:pPr algn="ctr" eaLnBrk="0" hangingPunct="0"/>
            <a:r>
              <a:rPr lang="en-AU" sz="975">
                <a:solidFill>
                  <a:srgbClr val="000000"/>
                </a:solidFill>
              </a:rPr>
              <a:t>0.19 - 0.37</a:t>
            </a:r>
            <a:endParaRPr lang="en-AU" sz="975"/>
          </a:p>
        </p:txBody>
      </p:sp>
      <p:sp>
        <p:nvSpPr>
          <p:cNvPr id="29837" name="Oval 141"/>
          <p:cNvSpPr>
            <a:spLocks noChangeAspect="1" noChangeArrowheads="1"/>
          </p:cNvSpPr>
          <p:nvPr/>
        </p:nvSpPr>
        <p:spPr bwMode="auto">
          <a:xfrm>
            <a:off x="6672262" y="1944291"/>
            <a:ext cx="82154" cy="83344"/>
          </a:xfrm>
          <a:prstGeom prst="ellipse">
            <a:avLst/>
          </a:prstGeom>
          <a:solidFill>
            <a:srgbClr val="FFAA00"/>
          </a:solidFill>
          <a:ln w="11113">
            <a:solidFill>
              <a:srgbClr val="000000"/>
            </a:solidFill>
            <a:round/>
            <a:headEnd/>
            <a:tailEnd/>
          </a:ln>
        </p:spPr>
        <p:txBody>
          <a:bodyPr/>
          <a:lstStyle/>
          <a:p>
            <a:endParaRPr lang="en-US" sz="1350"/>
          </a:p>
        </p:txBody>
      </p:sp>
      <p:sp>
        <p:nvSpPr>
          <p:cNvPr id="29838" name="Rectangle 142"/>
          <p:cNvSpPr>
            <a:spLocks noChangeAspect="1" noChangeArrowheads="1"/>
          </p:cNvSpPr>
          <p:nvPr/>
        </p:nvSpPr>
        <p:spPr bwMode="auto">
          <a:xfrm>
            <a:off x="6798016" y="1905000"/>
            <a:ext cx="545022" cy="150041"/>
          </a:xfrm>
          <a:prstGeom prst="rect">
            <a:avLst/>
          </a:prstGeom>
          <a:noFill/>
          <a:ln w="9525">
            <a:noFill/>
            <a:miter lim="800000"/>
            <a:headEnd/>
            <a:tailEnd/>
          </a:ln>
        </p:spPr>
        <p:txBody>
          <a:bodyPr wrap="none" lIns="0" tIns="0" rIns="0" bIns="0">
            <a:spAutoFit/>
          </a:bodyPr>
          <a:lstStyle/>
          <a:p>
            <a:pPr algn="ctr" eaLnBrk="0" hangingPunct="0"/>
            <a:r>
              <a:rPr lang="en-AU" sz="975">
                <a:solidFill>
                  <a:srgbClr val="000000"/>
                </a:solidFill>
              </a:rPr>
              <a:t>0.40 - 0.84</a:t>
            </a:r>
            <a:endParaRPr lang="en-AU" sz="975"/>
          </a:p>
        </p:txBody>
      </p:sp>
      <p:sp>
        <p:nvSpPr>
          <p:cNvPr id="29839" name="Oval 143"/>
          <p:cNvSpPr>
            <a:spLocks noChangeAspect="1" noChangeArrowheads="1"/>
          </p:cNvSpPr>
          <p:nvPr/>
        </p:nvSpPr>
        <p:spPr bwMode="auto">
          <a:xfrm>
            <a:off x="6662737" y="2069307"/>
            <a:ext cx="91679" cy="88106"/>
          </a:xfrm>
          <a:prstGeom prst="ellipse">
            <a:avLst/>
          </a:prstGeom>
          <a:solidFill>
            <a:srgbClr val="FF0000"/>
          </a:solidFill>
          <a:ln w="11113">
            <a:solidFill>
              <a:srgbClr val="000000"/>
            </a:solidFill>
            <a:round/>
            <a:headEnd/>
            <a:tailEnd/>
          </a:ln>
        </p:spPr>
        <p:txBody>
          <a:bodyPr/>
          <a:lstStyle/>
          <a:p>
            <a:endParaRPr lang="en-US" sz="1350"/>
          </a:p>
        </p:txBody>
      </p:sp>
      <p:sp>
        <p:nvSpPr>
          <p:cNvPr id="29840" name="Rectangle 144"/>
          <p:cNvSpPr>
            <a:spLocks noChangeAspect="1" noChangeArrowheads="1"/>
          </p:cNvSpPr>
          <p:nvPr/>
        </p:nvSpPr>
        <p:spPr bwMode="auto">
          <a:xfrm>
            <a:off x="6779419" y="2037160"/>
            <a:ext cx="448841" cy="150041"/>
          </a:xfrm>
          <a:prstGeom prst="rect">
            <a:avLst/>
          </a:prstGeom>
          <a:noFill/>
          <a:ln w="9525">
            <a:noFill/>
            <a:miter lim="800000"/>
            <a:headEnd/>
            <a:tailEnd/>
          </a:ln>
        </p:spPr>
        <p:txBody>
          <a:bodyPr wrap="none" lIns="0" tIns="0" rIns="0" bIns="0">
            <a:spAutoFit/>
          </a:bodyPr>
          <a:lstStyle/>
          <a:p>
            <a:pPr eaLnBrk="0" hangingPunct="0"/>
            <a:r>
              <a:rPr lang="en-AU" sz="975">
                <a:solidFill>
                  <a:srgbClr val="000000"/>
                </a:solidFill>
              </a:rPr>
              <a:t>0.93 - 18</a:t>
            </a:r>
            <a:endParaRPr lang="en-AU" sz="975"/>
          </a:p>
        </p:txBody>
      </p:sp>
      <p:sp>
        <p:nvSpPr>
          <p:cNvPr id="29841" name="Rectangle 145"/>
          <p:cNvSpPr>
            <a:spLocks noChangeAspect="1" noChangeArrowheads="1"/>
          </p:cNvSpPr>
          <p:nvPr/>
        </p:nvSpPr>
        <p:spPr bwMode="auto">
          <a:xfrm>
            <a:off x="6708142" y="2205038"/>
            <a:ext cx="294953" cy="103875"/>
          </a:xfrm>
          <a:prstGeom prst="rect">
            <a:avLst/>
          </a:prstGeom>
          <a:noFill/>
          <a:ln w="9525">
            <a:noFill/>
            <a:miter lim="800000"/>
            <a:headEnd/>
            <a:tailEnd/>
          </a:ln>
        </p:spPr>
        <p:txBody>
          <a:bodyPr wrap="none" lIns="0" tIns="0" rIns="0" bIns="0">
            <a:spAutoFit/>
          </a:bodyPr>
          <a:lstStyle/>
          <a:p>
            <a:pPr algn="ctr" eaLnBrk="0" hangingPunct="0"/>
            <a:r>
              <a:rPr lang="en-AU" sz="675" b="1">
                <a:solidFill>
                  <a:srgbClr val="000000"/>
                </a:solidFill>
              </a:rPr>
              <a:t>Geology</a:t>
            </a:r>
            <a:endParaRPr lang="en-AU" sz="675"/>
          </a:p>
        </p:txBody>
      </p:sp>
      <p:sp>
        <p:nvSpPr>
          <p:cNvPr id="29842" name="Rectangle 146"/>
          <p:cNvSpPr>
            <a:spLocks noChangeAspect="1" noChangeArrowheads="1"/>
          </p:cNvSpPr>
          <p:nvPr/>
        </p:nvSpPr>
        <p:spPr bwMode="auto">
          <a:xfrm>
            <a:off x="6698456" y="2312194"/>
            <a:ext cx="196454" cy="78581"/>
          </a:xfrm>
          <a:prstGeom prst="rect">
            <a:avLst/>
          </a:prstGeom>
          <a:solidFill>
            <a:srgbClr val="FCFCE3"/>
          </a:solidFill>
          <a:ln w="0">
            <a:solidFill>
              <a:srgbClr val="000000"/>
            </a:solidFill>
            <a:miter lim="800000"/>
            <a:headEnd/>
            <a:tailEnd/>
          </a:ln>
        </p:spPr>
        <p:txBody>
          <a:bodyPr/>
          <a:lstStyle/>
          <a:p>
            <a:endParaRPr lang="en-US" sz="1350"/>
          </a:p>
        </p:txBody>
      </p:sp>
      <p:sp>
        <p:nvSpPr>
          <p:cNvPr id="29843" name="Rectangle 147"/>
          <p:cNvSpPr>
            <a:spLocks noChangeAspect="1" noChangeArrowheads="1"/>
          </p:cNvSpPr>
          <p:nvPr/>
        </p:nvSpPr>
        <p:spPr bwMode="auto">
          <a:xfrm>
            <a:off x="6950365" y="2316957"/>
            <a:ext cx="309380" cy="80791"/>
          </a:xfrm>
          <a:prstGeom prst="rect">
            <a:avLst/>
          </a:prstGeom>
          <a:noFill/>
          <a:ln w="9525">
            <a:noFill/>
            <a:miter lim="800000"/>
            <a:headEnd/>
            <a:tailEnd/>
          </a:ln>
        </p:spPr>
        <p:txBody>
          <a:bodyPr wrap="none" lIns="0" tIns="0" rIns="0" bIns="0">
            <a:spAutoFit/>
          </a:bodyPr>
          <a:lstStyle/>
          <a:p>
            <a:pPr algn="ctr" eaLnBrk="0" hangingPunct="0"/>
            <a:r>
              <a:rPr lang="en-AU" sz="525">
                <a:solidFill>
                  <a:srgbClr val="000000"/>
                </a:solidFill>
              </a:rPr>
              <a:t>Felsic rocks</a:t>
            </a:r>
            <a:endParaRPr lang="en-AU" sz="675"/>
          </a:p>
        </p:txBody>
      </p:sp>
      <p:sp>
        <p:nvSpPr>
          <p:cNvPr id="29844" name="Rectangle 148"/>
          <p:cNvSpPr>
            <a:spLocks noChangeAspect="1" noChangeArrowheads="1"/>
          </p:cNvSpPr>
          <p:nvPr/>
        </p:nvSpPr>
        <p:spPr bwMode="auto">
          <a:xfrm>
            <a:off x="6698456" y="2415779"/>
            <a:ext cx="196454" cy="77390"/>
          </a:xfrm>
          <a:prstGeom prst="rect">
            <a:avLst/>
          </a:prstGeom>
          <a:solidFill>
            <a:srgbClr val="FCF7F7"/>
          </a:solidFill>
          <a:ln w="0">
            <a:solidFill>
              <a:srgbClr val="000000"/>
            </a:solidFill>
            <a:miter lim="800000"/>
            <a:headEnd/>
            <a:tailEnd/>
          </a:ln>
        </p:spPr>
        <p:txBody>
          <a:bodyPr/>
          <a:lstStyle/>
          <a:p>
            <a:endParaRPr lang="en-US" sz="1350"/>
          </a:p>
        </p:txBody>
      </p:sp>
      <p:sp>
        <p:nvSpPr>
          <p:cNvPr id="29845" name="Rectangle 149"/>
          <p:cNvSpPr>
            <a:spLocks noChangeAspect="1" noChangeArrowheads="1"/>
          </p:cNvSpPr>
          <p:nvPr/>
        </p:nvSpPr>
        <p:spPr bwMode="auto">
          <a:xfrm>
            <a:off x="6938935" y="2419351"/>
            <a:ext cx="375103" cy="80791"/>
          </a:xfrm>
          <a:prstGeom prst="rect">
            <a:avLst/>
          </a:prstGeom>
          <a:noFill/>
          <a:ln w="9525">
            <a:noFill/>
            <a:miter lim="800000"/>
            <a:headEnd/>
            <a:tailEnd/>
          </a:ln>
        </p:spPr>
        <p:txBody>
          <a:bodyPr wrap="none" lIns="0" tIns="0" rIns="0" bIns="0">
            <a:spAutoFit/>
          </a:bodyPr>
          <a:lstStyle/>
          <a:p>
            <a:pPr algn="ctr" eaLnBrk="0" hangingPunct="0"/>
            <a:r>
              <a:rPr lang="en-AU" sz="525">
                <a:solidFill>
                  <a:srgbClr val="000000"/>
                </a:solidFill>
              </a:rPr>
              <a:t>Granitic rocks</a:t>
            </a:r>
            <a:endParaRPr lang="en-AU" sz="675"/>
          </a:p>
        </p:txBody>
      </p:sp>
      <p:sp>
        <p:nvSpPr>
          <p:cNvPr id="29846" name="Rectangle 150"/>
          <p:cNvSpPr>
            <a:spLocks noChangeAspect="1" noChangeArrowheads="1"/>
          </p:cNvSpPr>
          <p:nvPr/>
        </p:nvSpPr>
        <p:spPr bwMode="auto">
          <a:xfrm>
            <a:off x="6698456" y="2522935"/>
            <a:ext cx="196454" cy="78581"/>
          </a:xfrm>
          <a:prstGeom prst="rect">
            <a:avLst/>
          </a:prstGeom>
          <a:solidFill>
            <a:srgbClr val="CCC5BE"/>
          </a:solidFill>
          <a:ln w="0">
            <a:solidFill>
              <a:srgbClr val="000000"/>
            </a:solidFill>
            <a:miter lim="800000"/>
            <a:headEnd/>
            <a:tailEnd/>
          </a:ln>
        </p:spPr>
        <p:txBody>
          <a:bodyPr/>
          <a:lstStyle/>
          <a:p>
            <a:endParaRPr lang="en-US" sz="1350"/>
          </a:p>
        </p:txBody>
      </p:sp>
      <p:sp>
        <p:nvSpPr>
          <p:cNvPr id="29847" name="Rectangle 151"/>
          <p:cNvSpPr>
            <a:spLocks noChangeAspect="1" noChangeArrowheads="1"/>
          </p:cNvSpPr>
          <p:nvPr/>
        </p:nvSpPr>
        <p:spPr bwMode="auto">
          <a:xfrm>
            <a:off x="6926271" y="2527698"/>
            <a:ext cx="408766" cy="80791"/>
          </a:xfrm>
          <a:prstGeom prst="rect">
            <a:avLst/>
          </a:prstGeom>
          <a:noFill/>
          <a:ln w="9525">
            <a:noFill/>
            <a:miter lim="800000"/>
            <a:headEnd/>
            <a:tailEnd/>
          </a:ln>
        </p:spPr>
        <p:txBody>
          <a:bodyPr wrap="none" lIns="0" tIns="0" rIns="0" bIns="0">
            <a:spAutoFit/>
          </a:bodyPr>
          <a:lstStyle/>
          <a:p>
            <a:pPr algn="ctr" eaLnBrk="0" hangingPunct="0"/>
            <a:r>
              <a:rPr lang="en-AU" sz="525">
                <a:solidFill>
                  <a:srgbClr val="000000"/>
                </a:solidFill>
              </a:rPr>
              <a:t>Mafic intrusive</a:t>
            </a:r>
            <a:endParaRPr lang="en-AU" sz="675"/>
          </a:p>
        </p:txBody>
      </p:sp>
      <p:sp>
        <p:nvSpPr>
          <p:cNvPr id="29848" name="Rectangle 152"/>
          <p:cNvSpPr>
            <a:spLocks noChangeAspect="1" noChangeArrowheads="1"/>
          </p:cNvSpPr>
          <p:nvPr/>
        </p:nvSpPr>
        <p:spPr bwMode="auto">
          <a:xfrm>
            <a:off x="6698456" y="2626519"/>
            <a:ext cx="196454" cy="78581"/>
          </a:xfrm>
          <a:prstGeom prst="rect">
            <a:avLst/>
          </a:prstGeom>
          <a:solidFill>
            <a:srgbClr val="DDEDDD"/>
          </a:solidFill>
          <a:ln w="0">
            <a:solidFill>
              <a:srgbClr val="000000"/>
            </a:solidFill>
            <a:miter lim="800000"/>
            <a:headEnd/>
            <a:tailEnd/>
          </a:ln>
        </p:spPr>
        <p:txBody>
          <a:bodyPr/>
          <a:lstStyle/>
          <a:p>
            <a:endParaRPr lang="en-US" sz="1350"/>
          </a:p>
        </p:txBody>
      </p:sp>
      <p:sp>
        <p:nvSpPr>
          <p:cNvPr id="29849" name="Rectangle 153"/>
          <p:cNvSpPr>
            <a:spLocks noChangeAspect="1" noChangeArrowheads="1"/>
          </p:cNvSpPr>
          <p:nvPr/>
        </p:nvSpPr>
        <p:spPr bwMode="auto">
          <a:xfrm>
            <a:off x="6935460" y="2630092"/>
            <a:ext cx="314189" cy="80791"/>
          </a:xfrm>
          <a:prstGeom prst="rect">
            <a:avLst/>
          </a:prstGeom>
          <a:noFill/>
          <a:ln w="9525">
            <a:noFill/>
            <a:miter lim="800000"/>
            <a:headEnd/>
            <a:tailEnd/>
          </a:ln>
        </p:spPr>
        <p:txBody>
          <a:bodyPr wrap="none" lIns="0" tIns="0" rIns="0" bIns="0">
            <a:spAutoFit/>
          </a:bodyPr>
          <a:lstStyle/>
          <a:p>
            <a:pPr algn="ctr" eaLnBrk="0" hangingPunct="0"/>
            <a:r>
              <a:rPr lang="en-AU" sz="525">
                <a:solidFill>
                  <a:srgbClr val="000000"/>
                </a:solidFill>
              </a:rPr>
              <a:t>Mafic rocks</a:t>
            </a:r>
            <a:endParaRPr lang="en-AU" sz="675"/>
          </a:p>
        </p:txBody>
      </p:sp>
      <p:grpSp>
        <p:nvGrpSpPr>
          <p:cNvPr id="29850" name="Group 154"/>
          <p:cNvGrpSpPr>
            <a:grpSpLocks/>
          </p:cNvGrpSpPr>
          <p:nvPr/>
        </p:nvGrpSpPr>
        <p:grpSpPr bwMode="auto">
          <a:xfrm>
            <a:off x="4302919" y="865585"/>
            <a:ext cx="459581" cy="171450"/>
            <a:chOff x="2654" y="551"/>
            <a:chExt cx="386" cy="144"/>
          </a:xfrm>
        </p:grpSpPr>
        <p:sp>
          <p:nvSpPr>
            <p:cNvPr id="29865" name="Rectangle 155"/>
            <p:cNvSpPr>
              <a:spLocks noChangeAspect="1" noChangeArrowheads="1"/>
            </p:cNvSpPr>
            <p:nvPr/>
          </p:nvSpPr>
          <p:spPr bwMode="auto">
            <a:xfrm>
              <a:off x="2654" y="551"/>
              <a:ext cx="386" cy="144"/>
            </a:xfrm>
            <a:prstGeom prst="rect">
              <a:avLst/>
            </a:prstGeom>
            <a:solidFill>
              <a:srgbClr val="FFFFFF"/>
            </a:solidFill>
            <a:ln w="9525">
              <a:noFill/>
              <a:miter lim="800000"/>
              <a:headEnd/>
              <a:tailEnd/>
            </a:ln>
          </p:spPr>
          <p:txBody>
            <a:bodyPr/>
            <a:lstStyle/>
            <a:p>
              <a:endParaRPr lang="en-US" sz="1350"/>
            </a:p>
          </p:txBody>
        </p:sp>
        <p:sp>
          <p:nvSpPr>
            <p:cNvPr id="29866" name="Rectangle 156"/>
            <p:cNvSpPr>
              <a:spLocks noChangeAspect="1" noChangeArrowheads="1"/>
            </p:cNvSpPr>
            <p:nvPr/>
          </p:nvSpPr>
          <p:spPr bwMode="auto">
            <a:xfrm>
              <a:off x="2672" y="666"/>
              <a:ext cx="32" cy="21"/>
            </a:xfrm>
            <a:prstGeom prst="rect">
              <a:avLst/>
            </a:prstGeom>
            <a:solidFill>
              <a:srgbClr val="000000"/>
            </a:solidFill>
            <a:ln w="11113">
              <a:solidFill>
                <a:srgbClr val="000000"/>
              </a:solidFill>
              <a:miter lim="800000"/>
              <a:headEnd/>
              <a:tailEnd/>
            </a:ln>
          </p:spPr>
          <p:txBody>
            <a:bodyPr/>
            <a:lstStyle/>
            <a:p>
              <a:endParaRPr lang="en-US" sz="1350"/>
            </a:p>
          </p:txBody>
        </p:sp>
        <p:sp>
          <p:nvSpPr>
            <p:cNvPr id="29867" name="Rectangle 157"/>
            <p:cNvSpPr>
              <a:spLocks noChangeAspect="1" noChangeArrowheads="1"/>
            </p:cNvSpPr>
            <p:nvPr/>
          </p:nvSpPr>
          <p:spPr bwMode="auto">
            <a:xfrm>
              <a:off x="2704" y="666"/>
              <a:ext cx="37" cy="21"/>
            </a:xfrm>
            <a:prstGeom prst="rect">
              <a:avLst/>
            </a:prstGeom>
            <a:noFill/>
            <a:ln w="11113">
              <a:solidFill>
                <a:srgbClr val="000000"/>
              </a:solidFill>
              <a:miter lim="800000"/>
              <a:headEnd/>
              <a:tailEnd/>
            </a:ln>
          </p:spPr>
          <p:txBody>
            <a:bodyPr/>
            <a:lstStyle/>
            <a:p>
              <a:endParaRPr lang="en-US" sz="1350"/>
            </a:p>
          </p:txBody>
        </p:sp>
        <p:sp>
          <p:nvSpPr>
            <p:cNvPr id="29868" name="Rectangle 158"/>
            <p:cNvSpPr>
              <a:spLocks noChangeAspect="1" noChangeArrowheads="1"/>
            </p:cNvSpPr>
            <p:nvPr/>
          </p:nvSpPr>
          <p:spPr bwMode="auto">
            <a:xfrm>
              <a:off x="2741" y="666"/>
              <a:ext cx="32" cy="21"/>
            </a:xfrm>
            <a:prstGeom prst="rect">
              <a:avLst/>
            </a:prstGeom>
            <a:solidFill>
              <a:srgbClr val="000000"/>
            </a:solidFill>
            <a:ln w="11113">
              <a:solidFill>
                <a:srgbClr val="000000"/>
              </a:solidFill>
              <a:miter lim="800000"/>
              <a:headEnd/>
              <a:tailEnd/>
            </a:ln>
          </p:spPr>
          <p:txBody>
            <a:bodyPr/>
            <a:lstStyle/>
            <a:p>
              <a:endParaRPr lang="en-US" sz="1350"/>
            </a:p>
          </p:txBody>
        </p:sp>
        <p:sp>
          <p:nvSpPr>
            <p:cNvPr id="29869" name="Rectangle 159"/>
            <p:cNvSpPr>
              <a:spLocks noChangeAspect="1" noChangeArrowheads="1"/>
            </p:cNvSpPr>
            <p:nvPr/>
          </p:nvSpPr>
          <p:spPr bwMode="auto">
            <a:xfrm>
              <a:off x="2773" y="666"/>
              <a:ext cx="36" cy="21"/>
            </a:xfrm>
            <a:prstGeom prst="rect">
              <a:avLst/>
            </a:prstGeom>
            <a:noFill/>
            <a:ln w="11113">
              <a:solidFill>
                <a:srgbClr val="000000"/>
              </a:solidFill>
              <a:miter lim="800000"/>
              <a:headEnd/>
              <a:tailEnd/>
            </a:ln>
          </p:spPr>
          <p:txBody>
            <a:bodyPr/>
            <a:lstStyle/>
            <a:p>
              <a:endParaRPr lang="en-US" sz="1350"/>
            </a:p>
          </p:txBody>
        </p:sp>
        <p:sp>
          <p:nvSpPr>
            <p:cNvPr id="29870" name="Rectangle 160"/>
            <p:cNvSpPr>
              <a:spLocks noChangeAspect="1" noChangeArrowheads="1"/>
            </p:cNvSpPr>
            <p:nvPr/>
          </p:nvSpPr>
          <p:spPr bwMode="auto">
            <a:xfrm>
              <a:off x="2809" y="666"/>
              <a:ext cx="32" cy="21"/>
            </a:xfrm>
            <a:prstGeom prst="rect">
              <a:avLst/>
            </a:prstGeom>
            <a:solidFill>
              <a:srgbClr val="000000"/>
            </a:solidFill>
            <a:ln w="11113">
              <a:solidFill>
                <a:srgbClr val="000000"/>
              </a:solidFill>
              <a:miter lim="800000"/>
              <a:headEnd/>
              <a:tailEnd/>
            </a:ln>
          </p:spPr>
          <p:txBody>
            <a:bodyPr/>
            <a:lstStyle/>
            <a:p>
              <a:endParaRPr lang="en-US" sz="1350"/>
            </a:p>
          </p:txBody>
        </p:sp>
        <p:sp>
          <p:nvSpPr>
            <p:cNvPr id="29871" name="Rectangle 161"/>
            <p:cNvSpPr>
              <a:spLocks noChangeAspect="1" noChangeArrowheads="1"/>
            </p:cNvSpPr>
            <p:nvPr/>
          </p:nvSpPr>
          <p:spPr bwMode="auto">
            <a:xfrm>
              <a:off x="2841" y="666"/>
              <a:ext cx="170" cy="21"/>
            </a:xfrm>
            <a:prstGeom prst="rect">
              <a:avLst/>
            </a:prstGeom>
            <a:noFill/>
            <a:ln w="11113">
              <a:solidFill>
                <a:srgbClr val="000000"/>
              </a:solidFill>
              <a:miter lim="800000"/>
              <a:headEnd/>
              <a:tailEnd/>
            </a:ln>
          </p:spPr>
          <p:txBody>
            <a:bodyPr/>
            <a:lstStyle/>
            <a:p>
              <a:endParaRPr lang="en-US" sz="1350"/>
            </a:p>
          </p:txBody>
        </p:sp>
        <p:sp>
          <p:nvSpPr>
            <p:cNvPr id="29872" name="Rectangle 162"/>
            <p:cNvSpPr>
              <a:spLocks noChangeAspect="1" noChangeArrowheads="1"/>
            </p:cNvSpPr>
            <p:nvPr/>
          </p:nvSpPr>
          <p:spPr bwMode="auto">
            <a:xfrm>
              <a:off x="2657" y="600"/>
              <a:ext cx="28" cy="68"/>
            </a:xfrm>
            <a:prstGeom prst="rect">
              <a:avLst/>
            </a:prstGeom>
            <a:noFill/>
            <a:ln w="9525">
              <a:noFill/>
              <a:miter lim="800000"/>
              <a:headEnd/>
              <a:tailEnd/>
            </a:ln>
          </p:spPr>
          <p:txBody>
            <a:bodyPr wrap="none" lIns="0" tIns="0" rIns="0" bIns="0">
              <a:spAutoFit/>
            </a:bodyPr>
            <a:lstStyle/>
            <a:p>
              <a:pPr algn="ctr" eaLnBrk="0" hangingPunct="0"/>
              <a:r>
                <a:rPr lang="en-AU" sz="525">
                  <a:solidFill>
                    <a:srgbClr val="000000"/>
                  </a:solidFill>
                </a:rPr>
                <a:t>0</a:t>
              </a:r>
              <a:endParaRPr lang="en-AU" sz="750"/>
            </a:p>
          </p:txBody>
        </p:sp>
        <p:sp>
          <p:nvSpPr>
            <p:cNvPr id="29873" name="Rectangle 163"/>
            <p:cNvSpPr>
              <a:spLocks noChangeAspect="1" noChangeArrowheads="1"/>
            </p:cNvSpPr>
            <p:nvPr/>
          </p:nvSpPr>
          <p:spPr bwMode="auto">
            <a:xfrm>
              <a:off x="2805" y="600"/>
              <a:ext cx="71" cy="68"/>
            </a:xfrm>
            <a:prstGeom prst="rect">
              <a:avLst/>
            </a:prstGeom>
            <a:noFill/>
            <a:ln w="9525">
              <a:noFill/>
              <a:miter lim="800000"/>
              <a:headEnd/>
              <a:tailEnd/>
            </a:ln>
          </p:spPr>
          <p:txBody>
            <a:bodyPr wrap="none" lIns="0" tIns="0" rIns="0" bIns="0">
              <a:spAutoFit/>
            </a:bodyPr>
            <a:lstStyle/>
            <a:p>
              <a:pPr algn="ctr" eaLnBrk="0" hangingPunct="0"/>
              <a:r>
                <a:rPr lang="en-AU" sz="525">
                  <a:solidFill>
                    <a:srgbClr val="000000"/>
                  </a:solidFill>
                </a:rPr>
                <a:t>0.5</a:t>
              </a:r>
              <a:endParaRPr lang="en-AU" sz="750"/>
            </a:p>
          </p:txBody>
        </p:sp>
        <p:sp>
          <p:nvSpPr>
            <p:cNvPr id="29874" name="Rectangle 164"/>
            <p:cNvSpPr>
              <a:spLocks noChangeAspect="1" noChangeArrowheads="1"/>
            </p:cNvSpPr>
            <p:nvPr/>
          </p:nvSpPr>
          <p:spPr bwMode="auto">
            <a:xfrm>
              <a:off x="2996" y="600"/>
              <a:ext cx="28" cy="68"/>
            </a:xfrm>
            <a:prstGeom prst="rect">
              <a:avLst/>
            </a:prstGeom>
            <a:noFill/>
            <a:ln w="9525">
              <a:noFill/>
              <a:miter lim="800000"/>
              <a:headEnd/>
              <a:tailEnd/>
            </a:ln>
          </p:spPr>
          <p:txBody>
            <a:bodyPr wrap="none" lIns="0" tIns="0" rIns="0" bIns="0">
              <a:spAutoFit/>
            </a:bodyPr>
            <a:lstStyle/>
            <a:p>
              <a:pPr algn="ctr" eaLnBrk="0" hangingPunct="0"/>
              <a:r>
                <a:rPr lang="en-AU" sz="525">
                  <a:solidFill>
                    <a:srgbClr val="000000"/>
                  </a:solidFill>
                </a:rPr>
                <a:t>1</a:t>
              </a:r>
              <a:endParaRPr lang="en-AU" sz="750"/>
            </a:p>
          </p:txBody>
        </p:sp>
        <p:sp>
          <p:nvSpPr>
            <p:cNvPr id="29875" name="Rectangle 165"/>
            <p:cNvSpPr>
              <a:spLocks noChangeAspect="1" noChangeArrowheads="1"/>
            </p:cNvSpPr>
            <p:nvPr/>
          </p:nvSpPr>
          <p:spPr bwMode="auto">
            <a:xfrm>
              <a:off x="2733" y="555"/>
              <a:ext cx="249" cy="68"/>
            </a:xfrm>
            <a:prstGeom prst="rect">
              <a:avLst/>
            </a:prstGeom>
            <a:noFill/>
            <a:ln w="9525">
              <a:noFill/>
              <a:miter lim="800000"/>
              <a:headEnd/>
              <a:tailEnd/>
            </a:ln>
          </p:spPr>
          <p:txBody>
            <a:bodyPr wrap="none" lIns="0" tIns="0" rIns="0" bIns="0">
              <a:spAutoFit/>
            </a:bodyPr>
            <a:lstStyle/>
            <a:p>
              <a:pPr algn="ctr" eaLnBrk="0" hangingPunct="0"/>
              <a:r>
                <a:rPr lang="en-AU" sz="525">
                  <a:solidFill>
                    <a:srgbClr val="000000"/>
                  </a:solidFill>
                </a:rPr>
                <a:t>Kilometres</a:t>
              </a:r>
              <a:endParaRPr lang="en-AU" sz="750"/>
            </a:p>
          </p:txBody>
        </p:sp>
      </p:grpSp>
      <p:sp>
        <p:nvSpPr>
          <p:cNvPr id="29851" name="Text Box 166"/>
          <p:cNvSpPr txBox="1">
            <a:spLocks noChangeArrowheads="1"/>
          </p:cNvSpPr>
          <p:nvPr/>
        </p:nvSpPr>
        <p:spPr bwMode="auto">
          <a:xfrm>
            <a:off x="1472803" y="1935956"/>
            <a:ext cx="1413272" cy="2031325"/>
          </a:xfrm>
          <a:prstGeom prst="rect">
            <a:avLst/>
          </a:prstGeom>
          <a:noFill/>
          <a:ln w="9525">
            <a:noFill/>
            <a:miter lim="800000"/>
            <a:headEnd/>
            <a:tailEnd/>
          </a:ln>
        </p:spPr>
        <p:txBody>
          <a:bodyPr>
            <a:spAutoFit/>
          </a:bodyPr>
          <a:lstStyle/>
          <a:p>
            <a:pPr algn="ctr"/>
            <a:r>
              <a:rPr lang="en-AU" dirty="0">
                <a:solidFill>
                  <a:schemeClr val="bg1"/>
                </a:solidFill>
              </a:rPr>
              <a:t>Dissolved base metal data very patchy! – If you have any at all in some areas</a:t>
            </a:r>
          </a:p>
        </p:txBody>
      </p:sp>
      <p:sp>
        <p:nvSpPr>
          <p:cNvPr id="29852" name="Rectangle 167"/>
          <p:cNvSpPr>
            <a:spLocks noChangeAspect="1" noChangeArrowheads="1"/>
          </p:cNvSpPr>
          <p:nvPr/>
        </p:nvSpPr>
        <p:spPr bwMode="auto">
          <a:xfrm>
            <a:off x="6738526" y="1014413"/>
            <a:ext cx="558038" cy="230832"/>
          </a:xfrm>
          <a:prstGeom prst="rect">
            <a:avLst/>
          </a:prstGeom>
          <a:noFill/>
          <a:ln w="9525">
            <a:noFill/>
            <a:miter lim="800000"/>
            <a:headEnd/>
            <a:tailEnd/>
          </a:ln>
        </p:spPr>
        <p:txBody>
          <a:bodyPr wrap="none" lIns="0" tIns="0" rIns="0" bIns="0">
            <a:spAutoFit/>
          </a:bodyPr>
          <a:lstStyle/>
          <a:p>
            <a:pPr algn="ctr" eaLnBrk="0" hangingPunct="0"/>
            <a:r>
              <a:rPr lang="en-AU" sz="1500" b="1">
                <a:solidFill>
                  <a:srgbClr val="000000"/>
                </a:solidFill>
              </a:rPr>
              <a:t>Zn </a:t>
            </a:r>
            <a:r>
              <a:rPr lang="en-AU" sz="1350" b="1" baseline="12000">
                <a:solidFill>
                  <a:srgbClr val="000000"/>
                </a:solidFill>
              </a:rPr>
              <a:t>(mg/L)</a:t>
            </a:r>
          </a:p>
        </p:txBody>
      </p:sp>
      <p:grpSp>
        <p:nvGrpSpPr>
          <p:cNvPr id="29853" name="Group 168"/>
          <p:cNvGrpSpPr>
            <a:grpSpLocks/>
          </p:cNvGrpSpPr>
          <p:nvPr/>
        </p:nvGrpSpPr>
        <p:grpSpPr bwMode="auto">
          <a:xfrm>
            <a:off x="6774657" y="837010"/>
            <a:ext cx="459581" cy="171450"/>
            <a:chOff x="2654" y="551"/>
            <a:chExt cx="386" cy="144"/>
          </a:xfrm>
        </p:grpSpPr>
        <p:sp>
          <p:nvSpPr>
            <p:cNvPr id="29854" name="Rectangle 169"/>
            <p:cNvSpPr>
              <a:spLocks noChangeAspect="1" noChangeArrowheads="1"/>
            </p:cNvSpPr>
            <p:nvPr/>
          </p:nvSpPr>
          <p:spPr bwMode="auto">
            <a:xfrm>
              <a:off x="2654" y="551"/>
              <a:ext cx="386" cy="144"/>
            </a:xfrm>
            <a:prstGeom prst="rect">
              <a:avLst/>
            </a:prstGeom>
            <a:solidFill>
              <a:srgbClr val="FFFFFF"/>
            </a:solidFill>
            <a:ln w="9525">
              <a:noFill/>
              <a:miter lim="800000"/>
              <a:headEnd/>
              <a:tailEnd/>
            </a:ln>
          </p:spPr>
          <p:txBody>
            <a:bodyPr/>
            <a:lstStyle/>
            <a:p>
              <a:endParaRPr lang="en-US" sz="1350"/>
            </a:p>
          </p:txBody>
        </p:sp>
        <p:sp>
          <p:nvSpPr>
            <p:cNvPr id="29855" name="Rectangle 170"/>
            <p:cNvSpPr>
              <a:spLocks noChangeAspect="1" noChangeArrowheads="1"/>
            </p:cNvSpPr>
            <p:nvPr/>
          </p:nvSpPr>
          <p:spPr bwMode="auto">
            <a:xfrm>
              <a:off x="2672" y="666"/>
              <a:ext cx="32" cy="21"/>
            </a:xfrm>
            <a:prstGeom prst="rect">
              <a:avLst/>
            </a:prstGeom>
            <a:solidFill>
              <a:srgbClr val="000000"/>
            </a:solidFill>
            <a:ln w="11113">
              <a:solidFill>
                <a:srgbClr val="000000"/>
              </a:solidFill>
              <a:miter lim="800000"/>
              <a:headEnd/>
              <a:tailEnd/>
            </a:ln>
          </p:spPr>
          <p:txBody>
            <a:bodyPr/>
            <a:lstStyle/>
            <a:p>
              <a:endParaRPr lang="en-US" sz="1350"/>
            </a:p>
          </p:txBody>
        </p:sp>
        <p:sp>
          <p:nvSpPr>
            <p:cNvPr id="29856" name="Rectangle 171"/>
            <p:cNvSpPr>
              <a:spLocks noChangeAspect="1" noChangeArrowheads="1"/>
            </p:cNvSpPr>
            <p:nvPr/>
          </p:nvSpPr>
          <p:spPr bwMode="auto">
            <a:xfrm>
              <a:off x="2704" y="666"/>
              <a:ext cx="37" cy="21"/>
            </a:xfrm>
            <a:prstGeom prst="rect">
              <a:avLst/>
            </a:prstGeom>
            <a:noFill/>
            <a:ln w="11113">
              <a:solidFill>
                <a:srgbClr val="000000"/>
              </a:solidFill>
              <a:miter lim="800000"/>
              <a:headEnd/>
              <a:tailEnd/>
            </a:ln>
          </p:spPr>
          <p:txBody>
            <a:bodyPr/>
            <a:lstStyle/>
            <a:p>
              <a:endParaRPr lang="en-US" sz="1350"/>
            </a:p>
          </p:txBody>
        </p:sp>
        <p:sp>
          <p:nvSpPr>
            <p:cNvPr id="29857" name="Rectangle 172"/>
            <p:cNvSpPr>
              <a:spLocks noChangeAspect="1" noChangeArrowheads="1"/>
            </p:cNvSpPr>
            <p:nvPr/>
          </p:nvSpPr>
          <p:spPr bwMode="auto">
            <a:xfrm>
              <a:off x="2741" y="666"/>
              <a:ext cx="32" cy="21"/>
            </a:xfrm>
            <a:prstGeom prst="rect">
              <a:avLst/>
            </a:prstGeom>
            <a:solidFill>
              <a:srgbClr val="000000"/>
            </a:solidFill>
            <a:ln w="11113">
              <a:solidFill>
                <a:srgbClr val="000000"/>
              </a:solidFill>
              <a:miter lim="800000"/>
              <a:headEnd/>
              <a:tailEnd/>
            </a:ln>
          </p:spPr>
          <p:txBody>
            <a:bodyPr/>
            <a:lstStyle/>
            <a:p>
              <a:endParaRPr lang="en-US" sz="1350"/>
            </a:p>
          </p:txBody>
        </p:sp>
        <p:sp>
          <p:nvSpPr>
            <p:cNvPr id="29858" name="Rectangle 173"/>
            <p:cNvSpPr>
              <a:spLocks noChangeAspect="1" noChangeArrowheads="1"/>
            </p:cNvSpPr>
            <p:nvPr/>
          </p:nvSpPr>
          <p:spPr bwMode="auto">
            <a:xfrm>
              <a:off x="2773" y="666"/>
              <a:ext cx="36" cy="21"/>
            </a:xfrm>
            <a:prstGeom prst="rect">
              <a:avLst/>
            </a:prstGeom>
            <a:noFill/>
            <a:ln w="11113">
              <a:solidFill>
                <a:srgbClr val="000000"/>
              </a:solidFill>
              <a:miter lim="800000"/>
              <a:headEnd/>
              <a:tailEnd/>
            </a:ln>
          </p:spPr>
          <p:txBody>
            <a:bodyPr/>
            <a:lstStyle/>
            <a:p>
              <a:endParaRPr lang="en-US" sz="1350"/>
            </a:p>
          </p:txBody>
        </p:sp>
        <p:sp>
          <p:nvSpPr>
            <p:cNvPr id="29859" name="Rectangle 174"/>
            <p:cNvSpPr>
              <a:spLocks noChangeAspect="1" noChangeArrowheads="1"/>
            </p:cNvSpPr>
            <p:nvPr/>
          </p:nvSpPr>
          <p:spPr bwMode="auto">
            <a:xfrm>
              <a:off x="2809" y="666"/>
              <a:ext cx="32" cy="21"/>
            </a:xfrm>
            <a:prstGeom prst="rect">
              <a:avLst/>
            </a:prstGeom>
            <a:solidFill>
              <a:srgbClr val="000000"/>
            </a:solidFill>
            <a:ln w="11113">
              <a:solidFill>
                <a:srgbClr val="000000"/>
              </a:solidFill>
              <a:miter lim="800000"/>
              <a:headEnd/>
              <a:tailEnd/>
            </a:ln>
          </p:spPr>
          <p:txBody>
            <a:bodyPr/>
            <a:lstStyle/>
            <a:p>
              <a:endParaRPr lang="en-US" sz="1350"/>
            </a:p>
          </p:txBody>
        </p:sp>
        <p:sp>
          <p:nvSpPr>
            <p:cNvPr id="29860" name="Rectangle 175"/>
            <p:cNvSpPr>
              <a:spLocks noChangeAspect="1" noChangeArrowheads="1"/>
            </p:cNvSpPr>
            <p:nvPr/>
          </p:nvSpPr>
          <p:spPr bwMode="auto">
            <a:xfrm>
              <a:off x="2841" y="666"/>
              <a:ext cx="170" cy="21"/>
            </a:xfrm>
            <a:prstGeom prst="rect">
              <a:avLst/>
            </a:prstGeom>
            <a:noFill/>
            <a:ln w="11113">
              <a:solidFill>
                <a:srgbClr val="000000"/>
              </a:solidFill>
              <a:miter lim="800000"/>
              <a:headEnd/>
              <a:tailEnd/>
            </a:ln>
          </p:spPr>
          <p:txBody>
            <a:bodyPr/>
            <a:lstStyle/>
            <a:p>
              <a:endParaRPr lang="en-US" sz="1350"/>
            </a:p>
          </p:txBody>
        </p:sp>
        <p:sp>
          <p:nvSpPr>
            <p:cNvPr id="29861" name="Rectangle 176"/>
            <p:cNvSpPr>
              <a:spLocks noChangeAspect="1" noChangeArrowheads="1"/>
            </p:cNvSpPr>
            <p:nvPr/>
          </p:nvSpPr>
          <p:spPr bwMode="auto">
            <a:xfrm>
              <a:off x="2657" y="600"/>
              <a:ext cx="28" cy="68"/>
            </a:xfrm>
            <a:prstGeom prst="rect">
              <a:avLst/>
            </a:prstGeom>
            <a:noFill/>
            <a:ln w="9525">
              <a:noFill/>
              <a:miter lim="800000"/>
              <a:headEnd/>
              <a:tailEnd/>
            </a:ln>
          </p:spPr>
          <p:txBody>
            <a:bodyPr wrap="none" lIns="0" tIns="0" rIns="0" bIns="0">
              <a:spAutoFit/>
            </a:bodyPr>
            <a:lstStyle/>
            <a:p>
              <a:pPr algn="ctr" eaLnBrk="0" hangingPunct="0"/>
              <a:r>
                <a:rPr lang="en-AU" sz="525">
                  <a:solidFill>
                    <a:srgbClr val="000000"/>
                  </a:solidFill>
                </a:rPr>
                <a:t>0</a:t>
              </a:r>
              <a:endParaRPr lang="en-AU" sz="750"/>
            </a:p>
          </p:txBody>
        </p:sp>
        <p:sp>
          <p:nvSpPr>
            <p:cNvPr id="29862" name="Rectangle 177"/>
            <p:cNvSpPr>
              <a:spLocks noChangeAspect="1" noChangeArrowheads="1"/>
            </p:cNvSpPr>
            <p:nvPr/>
          </p:nvSpPr>
          <p:spPr bwMode="auto">
            <a:xfrm>
              <a:off x="2805" y="600"/>
              <a:ext cx="71" cy="68"/>
            </a:xfrm>
            <a:prstGeom prst="rect">
              <a:avLst/>
            </a:prstGeom>
            <a:noFill/>
            <a:ln w="9525">
              <a:noFill/>
              <a:miter lim="800000"/>
              <a:headEnd/>
              <a:tailEnd/>
            </a:ln>
          </p:spPr>
          <p:txBody>
            <a:bodyPr wrap="none" lIns="0" tIns="0" rIns="0" bIns="0">
              <a:spAutoFit/>
            </a:bodyPr>
            <a:lstStyle/>
            <a:p>
              <a:pPr algn="ctr" eaLnBrk="0" hangingPunct="0"/>
              <a:r>
                <a:rPr lang="en-AU" sz="525">
                  <a:solidFill>
                    <a:srgbClr val="000000"/>
                  </a:solidFill>
                </a:rPr>
                <a:t>0.5</a:t>
              </a:r>
              <a:endParaRPr lang="en-AU" sz="750"/>
            </a:p>
          </p:txBody>
        </p:sp>
        <p:sp>
          <p:nvSpPr>
            <p:cNvPr id="29863" name="Rectangle 178"/>
            <p:cNvSpPr>
              <a:spLocks noChangeAspect="1" noChangeArrowheads="1"/>
            </p:cNvSpPr>
            <p:nvPr/>
          </p:nvSpPr>
          <p:spPr bwMode="auto">
            <a:xfrm>
              <a:off x="2996" y="600"/>
              <a:ext cx="28" cy="68"/>
            </a:xfrm>
            <a:prstGeom prst="rect">
              <a:avLst/>
            </a:prstGeom>
            <a:noFill/>
            <a:ln w="9525">
              <a:noFill/>
              <a:miter lim="800000"/>
              <a:headEnd/>
              <a:tailEnd/>
            </a:ln>
          </p:spPr>
          <p:txBody>
            <a:bodyPr wrap="none" lIns="0" tIns="0" rIns="0" bIns="0">
              <a:spAutoFit/>
            </a:bodyPr>
            <a:lstStyle/>
            <a:p>
              <a:pPr algn="ctr" eaLnBrk="0" hangingPunct="0"/>
              <a:r>
                <a:rPr lang="en-AU" sz="525">
                  <a:solidFill>
                    <a:srgbClr val="000000"/>
                  </a:solidFill>
                </a:rPr>
                <a:t>1</a:t>
              </a:r>
              <a:endParaRPr lang="en-AU" sz="750"/>
            </a:p>
          </p:txBody>
        </p:sp>
        <p:sp>
          <p:nvSpPr>
            <p:cNvPr id="29864" name="Rectangle 179"/>
            <p:cNvSpPr>
              <a:spLocks noChangeAspect="1" noChangeArrowheads="1"/>
            </p:cNvSpPr>
            <p:nvPr/>
          </p:nvSpPr>
          <p:spPr bwMode="auto">
            <a:xfrm>
              <a:off x="2733" y="555"/>
              <a:ext cx="249" cy="68"/>
            </a:xfrm>
            <a:prstGeom prst="rect">
              <a:avLst/>
            </a:prstGeom>
            <a:noFill/>
            <a:ln w="9525">
              <a:noFill/>
              <a:miter lim="800000"/>
              <a:headEnd/>
              <a:tailEnd/>
            </a:ln>
          </p:spPr>
          <p:txBody>
            <a:bodyPr wrap="none" lIns="0" tIns="0" rIns="0" bIns="0">
              <a:spAutoFit/>
            </a:bodyPr>
            <a:lstStyle/>
            <a:p>
              <a:pPr algn="ctr" eaLnBrk="0" hangingPunct="0"/>
              <a:r>
                <a:rPr lang="en-AU" sz="525">
                  <a:solidFill>
                    <a:srgbClr val="000000"/>
                  </a:solidFill>
                </a:rPr>
                <a:t>Kilometres</a:t>
              </a:r>
              <a:endParaRPr lang="en-AU" sz="750"/>
            </a:p>
          </p:txBody>
        </p:sp>
      </p:grpSp>
    </p:spTree>
    <p:extLst>
      <p:ext uri="{BB962C8B-B14F-4D97-AF65-F5344CB8AC3E}">
        <p14:creationId xmlns:p14="http://schemas.microsoft.com/office/powerpoint/2010/main" val="2427535736"/>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957DB46-A8F4-C402-80DA-44F94B96D531}"/>
              </a:ext>
            </a:extLst>
          </p:cNvPr>
          <p:cNvSpPr>
            <a:spLocks noGrp="1"/>
          </p:cNvSpPr>
          <p:nvPr>
            <p:ph idx="1"/>
          </p:nvPr>
        </p:nvSpPr>
        <p:spPr/>
        <p:txBody>
          <a:bodyPr/>
          <a:lstStyle/>
          <a:p>
            <a:r>
              <a:rPr lang="en-AU" dirty="0"/>
              <a:t>Direct detection in acid or neutral waters</a:t>
            </a:r>
          </a:p>
          <a:p>
            <a:r>
              <a:rPr lang="en-AU" dirty="0"/>
              <a:t>Its just the size of the footprint that changes</a:t>
            </a:r>
          </a:p>
          <a:p>
            <a:endParaRPr lang="en-AU" dirty="0"/>
          </a:p>
          <a:p>
            <a:r>
              <a:rPr lang="en-AU" dirty="0"/>
              <a:t>Ni, Co, Cr, W, PGEs</a:t>
            </a:r>
          </a:p>
        </p:txBody>
      </p:sp>
      <p:sp>
        <p:nvSpPr>
          <p:cNvPr id="3" name="Title 2">
            <a:extLst>
              <a:ext uri="{FF2B5EF4-FFF2-40B4-BE49-F238E27FC236}">
                <a16:creationId xmlns:a16="http://schemas.microsoft.com/office/drawing/2014/main" id="{77637E85-1AF9-6AF3-63FA-8104AC97B3D2}"/>
              </a:ext>
            </a:extLst>
          </p:cNvPr>
          <p:cNvSpPr>
            <a:spLocks noGrp="1"/>
          </p:cNvSpPr>
          <p:nvPr>
            <p:ph type="title"/>
          </p:nvPr>
        </p:nvSpPr>
        <p:spPr>
          <a:xfrm>
            <a:off x="949103" y="140867"/>
            <a:ext cx="8640960" cy="639365"/>
          </a:xfrm>
        </p:spPr>
        <p:txBody>
          <a:bodyPr/>
          <a:lstStyle/>
          <a:p>
            <a:r>
              <a:rPr lang="en-AU" dirty="0"/>
              <a:t>Ni</a:t>
            </a:r>
          </a:p>
        </p:txBody>
      </p:sp>
    </p:spTree>
    <p:extLst>
      <p:ext uri="{BB962C8B-B14F-4D97-AF65-F5344CB8AC3E}">
        <p14:creationId xmlns:p14="http://schemas.microsoft.com/office/powerpoint/2010/main" val="34376295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76FE07F-677E-436B-B9EC-3C1F0671AC03}"/>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1143001" y="644617"/>
            <a:ext cx="6357551" cy="4498883"/>
          </a:xfrm>
          <a:prstGeom prst="rect">
            <a:avLst/>
          </a:prstGeom>
        </p:spPr>
      </p:pic>
      <p:pic>
        <p:nvPicPr>
          <p:cNvPr id="7" name="Picture 6">
            <a:extLst>
              <a:ext uri="{FF2B5EF4-FFF2-40B4-BE49-F238E27FC236}">
                <a16:creationId xmlns:a16="http://schemas.microsoft.com/office/drawing/2014/main" id="{167FE500-3388-4541-A7CB-D69973F42F38}"/>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2889937" y="830394"/>
            <a:ext cx="3364127" cy="3144233"/>
          </a:xfrm>
          <a:prstGeom prst="rect">
            <a:avLst/>
          </a:prstGeom>
          <a:ln>
            <a:solidFill>
              <a:schemeClr val="tx1"/>
            </a:solidFill>
          </a:ln>
        </p:spPr>
      </p:pic>
      <p:sp>
        <p:nvSpPr>
          <p:cNvPr id="10" name="Rectangle 9">
            <a:extLst>
              <a:ext uri="{FF2B5EF4-FFF2-40B4-BE49-F238E27FC236}">
                <a16:creationId xmlns:a16="http://schemas.microsoft.com/office/drawing/2014/main" id="{FF9723F6-D671-4278-8874-D34C1F5E59E1}"/>
              </a:ext>
            </a:extLst>
          </p:cNvPr>
          <p:cNvSpPr/>
          <p:nvPr/>
        </p:nvSpPr>
        <p:spPr>
          <a:xfrm>
            <a:off x="1491745" y="2355489"/>
            <a:ext cx="1327151" cy="1241555"/>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sp>
        <p:nvSpPr>
          <p:cNvPr id="11" name="Rectangle 10">
            <a:extLst>
              <a:ext uri="{FF2B5EF4-FFF2-40B4-BE49-F238E27FC236}">
                <a16:creationId xmlns:a16="http://schemas.microsoft.com/office/drawing/2014/main" id="{FB556BB9-A9D5-4DA7-86A8-AD41D7445133}"/>
              </a:ext>
            </a:extLst>
          </p:cNvPr>
          <p:cNvSpPr/>
          <p:nvPr/>
        </p:nvSpPr>
        <p:spPr>
          <a:xfrm>
            <a:off x="5330468" y="3092913"/>
            <a:ext cx="327004" cy="475811"/>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pic>
        <p:nvPicPr>
          <p:cNvPr id="9" name="Picture 8">
            <a:extLst>
              <a:ext uri="{FF2B5EF4-FFF2-40B4-BE49-F238E27FC236}">
                <a16:creationId xmlns:a16="http://schemas.microsoft.com/office/drawing/2014/main" id="{D15684AB-D287-4CC0-84A4-9148D1B2573B}"/>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5702314" y="0"/>
            <a:ext cx="2421482" cy="3817900"/>
          </a:xfrm>
          <a:prstGeom prst="rect">
            <a:avLst/>
          </a:prstGeom>
          <a:ln>
            <a:solidFill>
              <a:schemeClr val="tx1"/>
            </a:solidFill>
          </a:ln>
        </p:spPr>
      </p:pic>
      <p:cxnSp>
        <p:nvCxnSpPr>
          <p:cNvPr id="13" name="Straight Connector 12">
            <a:extLst>
              <a:ext uri="{FF2B5EF4-FFF2-40B4-BE49-F238E27FC236}">
                <a16:creationId xmlns:a16="http://schemas.microsoft.com/office/drawing/2014/main" id="{302A1483-6578-4024-B103-13797BBF22FB}"/>
              </a:ext>
            </a:extLst>
          </p:cNvPr>
          <p:cNvCxnSpPr/>
          <p:nvPr/>
        </p:nvCxnSpPr>
        <p:spPr>
          <a:xfrm flipV="1">
            <a:off x="1494692" y="830394"/>
            <a:ext cx="1395245" cy="1525945"/>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07D006B-4A66-47DC-9620-4805598C1250}"/>
              </a:ext>
            </a:extLst>
          </p:cNvPr>
          <p:cNvCxnSpPr>
            <a:cxnSpLocks/>
          </p:cNvCxnSpPr>
          <p:nvPr/>
        </p:nvCxnSpPr>
        <p:spPr>
          <a:xfrm>
            <a:off x="1491746" y="3597044"/>
            <a:ext cx="1398191" cy="377583"/>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9B4EDE6-2ACA-48A1-A391-0C9C8865DB3E}"/>
              </a:ext>
            </a:extLst>
          </p:cNvPr>
          <p:cNvCxnSpPr>
            <a:cxnSpLocks/>
          </p:cNvCxnSpPr>
          <p:nvPr/>
        </p:nvCxnSpPr>
        <p:spPr>
          <a:xfrm>
            <a:off x="5330468" y="3568724"/>
            <a:ext cx="371846" cy="249176"/>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F3810398-C2DA-4AB4-B27B-EC02E6CA9511}"/>
              </a:ext>
            </a:extLst>
          </p:cNvPr>
          <p:cNvCxnSpPr>
            <a:cxnSpLocks/>
          </p:cNvCxnSpPr>
          <p:nvPr/>
        </p:nvCxnSpPr>
        <p:spPr>
          <a:xfrm flipV="1">
            <a:off x="5330468" y="1"/>
            <a:ext cx="371846" cy="309291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7562376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3795" name="Rectangle 2">
            <a:extLst>
              <a:ext uri="{FF2B5EF4-FFF2-40B4-BE49-F238E27FC236}">
                <a16:creationId xmlns:a16="http://schemas.microsoft.com/office/drawing/2014/main" id="{09045D36-F530-9614-A5A4-6CD672A337CA}"/>
              </a:ext>
            </a:extLst>
          </p:cNvPr>
          <p:cNvSpPr>
            <a:spLocks noChangeArrowheads="1"/>
          </p:cNvSpPr>
          <p:nvPr/>
        </p:nvSpPr>
        <p:spPr bwMode="auto">
          <a:xfrm>
            <a:off x="5298244" y="1228469"/>
            <a:ext cx="2864644" cy="3332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82563" indent="-182563"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indent="0" eaLnBrk="1" hangingPunct="1">
              <a:lnSpc>
                <a:spcPct val="80000"/>
              </a:lnSpc>
              <a:spcBef>
                <a:spcPct val="55000"/>
              </a:spcBef>
            </a:pPr>
            <a:r>
              <a:rPr lang="en-US" altLang="en-US" sz="2000" dirty="0">
                <a:solidFill>
                  <a:schemeClr val="bg1"/>
                </a:solidFill>
              </a:rPr>
              <a:t>Harmony System</a:t>
            </a:r>
          </a:p>
          <a:p>
            <a:pPr eaLnBrk="1" hangingPunct="1">
              <a:lnSpc>
                <a:spcPct val="80000"/>
              </a:lnSpc>
              <a:spcBef>
                <a:spcPct val="55000"/>
              </a:spcBef>
              <a:buFontTx/>
              <a:buChar char="•"/>
            </a:pPr>
            <a:r>
              <a:rPr lang="en-US" altLang="en-US" sz="2000" dirty="0">
                <a:solidFill>
                  <a:schemeClr val="bg1"/>
                </a:solidFill>
              </a:rPr>
              <a:t>NW </a:t>
            </a:r>
            <a:r>
              <a:rPr lang="en-US" altLang="en-US" sz="2000" dirty="0" err="1">
                <a:solidFill>
                  <a:schemeClr val="bg1"/>
                </a:solidFill>
              </a:rPr>
              <a:t>sulphide</a:t>
            </a:r>
            <a:r>
              <a:rPr lang="en-US" altLang="en-US" sz="2000" dirty="0">
                <a:solidFill>
                  <a:schemeClr val="bg1"/>
                </a:solidFill>
              </a:rPr>
              <a:t> area - strong anomaly </a:t>
            </a:r>
          </a:p>
          <a:p>
            <a:pPr eaLnBrk="1" hangingPunct="1">
              <a:lnSpc>
                <a:spcPct val="80000"/>
              </a:lnSpc>
              <a:spcBef>
                <a:spcPct val="55000"/>
              </a:spcBef>
              <a:buFontTx/>
              <a:buChar char="•"/>
            </a:pPr>
            <a:r>
              <a:rPr lang="en-US" altLang="en-US" sz="2000" dirty="0">
                <a:solidFill>
                  <a:schemeClr val="bg1"/>
                </a:solidFill>
              </a:rPr>
              <a:t>Southern ore body – weak.  Implies less </a:t>
            </a:r>
            <a:br>
              <a:rPr lang="en-US" altLang="en-US" sz="2000" dirty="0">
                <a:solidFill>
                  <a:schemeClr val="bg1"/>
                </a:solidFill>
              </a:rPr>
            </a:br>
            <a:r>
              <a:rPr lang="en-US" altLang="en-US" sz="2000" dirty="0">
                <a:solidFill>
                  <a:schemeClr val="bg1"/>
                </a:solidFill>
              </a:rPr>
              <a:t>Fe-rich S</a:t>
            </a:r>
          </a:p>
          <a:p>
            <a:pPr eaLnBrk="1" hangingPunct="1">
              <a:lnSpc>
                <a:spcPct val="80000"/>
              </a:lnSpc>
              <a:spcBef>
                <a:spcPct val="55000"/>
              </a:spcBef>
              <a:buFontTx/>
              <a:buChar char="•"/>
            </a:pPr>
            <a:r>
              <a:rPr lang="en-AU" altLang="en-US" sz="2000" dirty="0">
                <a:solidFill>
                  <a:schemeClr val="bg1"/>
                </a:solidFill>
              </a:rPr>
              <a:t>Emphasizes barren over mineralised sulphides</a:t>
            </a:r>
            <a:endParaRPr lang="en-US" altLang="en-US" sz="2000" dirty="0">
              <a:solidFill>
                <a:schemeClr val="bg1"/>
              </a:solidFill>
            </a:endParaRPr>
          </a:p>
        </p:txBody>
      </p:sp>
      <p:sp>
        <p:nvSpPr>
          <p:cNvPr id="33796" name="AutoShape 3">
            <a:extLst>
              <a:ext uri="{FF2B5EF4-FFF2-40B4-BE49-F238E27FC236}">
                <a16:creationId xmlns:a16="http://schemas.microsoft.com/office/drawing/2014/main" id="{9869F844-381E-1B2E-7A97-7AB5E0EB339B}"/>
              </a:ext>
            </a:extLst>
          </p:cNvPr>
          <p:cNvSpPr>
            <a:spLocks noChangeAspect="1" noChangeArrowheads="1" noTextEdit="1"/>
          </p:cNvSpPr>
          <p:nvPr/>
        </p:nvSpPr>
        <p:spPr bwMode="auto">
          <a:xfrm>
            <a:off x="1200150" y="261938"/>
            <a:ext cx="3954066" cy="482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AU" sz="1350"/>
          </a:p>
        </p:txBody>
      </p:sp>
      <p:pic>
        <p:nvPicPr>
          <p:cNvPr id="33797" name="Picture 4">
            <a:extLst>
              <a:ext uri="{FF2B5EF4-FFF2-40B4-BE49-F238E27FC236}">
                <a16:creationId xmlns:a16="http://schemas.microsoft.com/office/drawing/2014/main" id="{A0465270-DEBC-4CB1-5673-7210D9270A51}"/>
              </a:ext>
            </a:extLst>
          </p:cNvPr>
          <p:cNvPicPr>
            <a:picLocks noChangeAspect="1" noChangeArrowheads="1"/>
          </p:cNvPicPr>
          <p:nvPr/>
        </p:nvPicPr>
        <p:blipFill>
          <a:blip r:embed="rId2" cstate="hqprint">
            <a:extLst>
              <a:ext uri="{28A0092B-C50C-407E-A947-70E740481C1C}">
                <a14:useLocalDpi xmlns:a14="http://schemas.microsoft.com/office/drawing/2010/main"/>
              </a:ext>
            </a:extLst>
          </a:blip>
          <a:srcRect/>
          <a:stretch>
            <a:fillRect/>
          </a:stretch>
        </p:blipFill>
        <p:spPr bwMode="auto">
          <a:xfrm>
            <a:off x="1316831" y="375047"/>
            <a:ext cx="3711179" cy="59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8" name="Picture 5">
            <a:extLst>
              <a:ext uri="{FF2B5EF4-FFF2-40B4-BE49-F238E27FC236}">
                <a16:creationId xmlns:a16="http://schemas.microsoft.com/office/drawing/2014/main" id="{5030C3F1-793A-73A7-8300-14D31DC92B4A}"/>
              </a:ext>
            </a:extLst>
          </p:cNvPr>
          <p:cNvPicPr>
            <a:picLocks noChangeAspect="1" noChangeArrowheads="1"/>
          </p:cNvPicPr>
          <p:nvPr/>
        </p:nvPicPr>
        <p:blipFill>
          <a:blip r:embed="rId3" cstate="hqprint">
            <a:extLst>
              <a:ext uri="{28A0092B-C50C-407E-A947-70E740481C1C}">
                <a14:useLocalDpi xmlns:a14="http://schemas.microsoft.com/office/drawing/2010/main"/>
              </a:ext>
            </a:extLst>
          </a:blip>
          <a:srcRect/>
          <a:stretch>
            <a:fillRect/>
          </a:stretch>
        </p:blipFill>
        <p:spPr bwMode="auto">
          <a:xfrm>
            <a:off x="1316831" y="966788"/>
            <a:ext cx="3711179" cy="598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9" name="Picture 6">
            <a:extLst>
              <a:ext uri="{FF2B5EF4-FFF2-40B4-BE49-F238E27FC236}">
                <a16:creationId xmlns:a16="http://schemas.microsoft.com/office/drawing/2014/main" id="{050E1D62-B4E6-CCB0-8303-00BDBCF84790}"/>
              </a:ext>
            </a:extLst>
          </p:cNvPr>
          <p:cNvPicPr>
            <a:picLocks noChangeAspect="1" noChangeArrowheads="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1316831" y="1562100"/>
            <a:ext cx="3711179" cy="59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0" name="Picture 7">
            <a:extLst>
              <a:ext uri="{FF2B5EF4-FFF2-40B4-BE49-F238E27FC236}">
                <a16:creationId xmlns:a16="http://schemas.microsoft.com/office/drawing/2014/main" id="{27B35CE0-DA95-28D5-8AD7-7046B2174386}"/>
              </a:ext>
            </a:extLst>
          </p:cNvPr>
          <p:cNvPicPr>
            <a:picLocks noChangeAspect="1" noChangeArrowheads="1"/>
          </p:cNvPicPr>
          <p:nvPr/>
        </p:nvPicPr>
        <p:blipFill>
          <a:blip r:embed="rId5" cstate="hqprint">
            <a:extLst>
              <a:ext uri="{28A0092B-C50C-407E-A947-70E740481C1C}">
                <a14:useLocalDpi xmlns:a14="http://schemas.microsoft.com/office/drawing/2010/main"/>
              </a:ext>
            </a:extLst>
          </a:blip>
          <a:srcRect/>
          <a:stretch>
            <a:fillRect/>
          </a:stretch>
        </p:blipFill>
        <p:spPr bwMode="auto">
          <a:xfrm>
            <a:off x="1316831" y="2157412"/>
            <a:ext cx="3711179" cy="596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1" name="Picture 8">
            <a:extLst>
              <a:ext uri="{FF2B5EF4-FFF2-40B4-BE49-F238E27FC236}">
                <a16:creationId xmlns:a16="http://schemas.microsoft.com/office/drawing/2014/main" id="{3DD840D5-C2AD-4A98-BB67-D7CC12D9AF15}"/>
              </a:ext>
            </a:extLst>
          </p:cNvPr>
          <p:cNvPicPr>
            <a:picLocks noChangeAspect="1" noChangeArrowheads="1"/>
          </p:cNvPicPr>
          <p:nvPr/>
        </p:nvPicPr>
        <p:blipFill>
          <a:blip r:embed="rId6" cstate="hqprint">
            <a:extLst>
              <a:ext uri="{28A0092B-C50C-407E-A947-70E740481C1C}">
                <a14:useLocalDpi xmlns:a14="http://schemas.microsoft.com/office/drawing/2010/main"/>
              </a:ext>
            </a:extLst>
          </a:blip>
          <a:srcRect/>
          <a:stretch>
            <a:fillRect/>
          </a:stretch>
        </p:blipFill>
        <p:spPr bwMode="auto">
          <a:xfrm>
            <a:off x="1316831" y="2749153"/>
            <a:ext cx="3711179" cy="59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2" name="Picture 9">
            <a:extLst>
              <a:ext uri="{FF2B5EF4-FFF2-40B4-BE49-F238E27FC236}">
                <a16:creationId xmlns:a16="http://schemas.microsoft.com/office/drawing/2014/main" id="{03F6929F-9E79-A77B-F871-F93E4118170E}"/>
              </a:ext>
            </a:extLst>
          </p:cNvPr>
          <p:cNvPicPr>
            <a:picLocks noChangeAspect="1" noChangeArrowheads="1"/>
          </p:cNvPicPr>
          <p:nvPr/>
        </p:nvPicPr>
        <p:blipFill>
          <a:blip r:embed="rId7" cstate="hqprint">
            <a:extLst>
              <a:ext uri="{28A0092B-C50C-407E-A947-70E740481C1C}">
                <a14:useLocalDpi xmlns:a14="http://schemas.microsoft.com/office/drawing/2010/main"/>
              </a:ext>
            </a:extLst>
          </a:blip>
          <a:srcRect/>
          <a:stretch>
            <a:fillRect/>
          </a:stretch>
        </p:blipFill>
        <p:spPr bwMode="auto">
          <a:xfrm>
            <a:off x="1316831" y="3344466"/>
            <a:ext cx="3711179" cy="59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3" name="Picture 10">
            <a:extLst>
              <a:ext uri="{FF2B5EF4-FFF2-40B4-BE49-F238E27FC236}">
                <a16:creationId xmlns:a16="http://schemas.microsoft.com/office/drawing/2014/main" id="{34C65848-F010-B93F-5301-821787BD320F}"/>
              </a:ext>
            </a:extLst>
          </p:cNvPr>
          <p:cNvPicPr>
            <a:picLocks noChangeAspect="1" noChangeArrowheads="1"/>
          </p:cNvPicPr>
          <p:nvPr/>
        </p:nvPicPr>
        <p:blipFill>
          <a:blip r:embed="rId8" cstate="hqprint">
            <a:extLst>
              <a:ext uri="{28A0092B-C50C-407E-A947-70E740481C1C}">
                <a14:useLocalDpi xmlns:a14="http://schemas.microsoft.com/office/drawing/2010/main"/>
              </a:ext>
            </a:extLst>
          </a:blip>
          <a:srcRect/>
          <a:stretch>
            <a:fillRect/>
          </a:stretch>
        </p:blipFill>
        <p:spPr bwMode="auto">
          <a:xfrm>
            <a:off x="1316831" y="3936206"/>
            <a:ext cx="3711179" cy="59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4" name="Picture 11">
            <a:extLst>
              <a:ext uri="{FF2B5EF4-FFF2-40B4-BE49-F238E27FC236}">
                <a16:creationId xmlns:a16="http://schemas.microsoft.com/office/drawing/2014/main" id="{D23F5D3D-C493-9F35-C7B2-1E6E444A4A17}"/>
              </a:ext>
            </a:extLst>
          </p:cNvPr>
          <p:cNvPicPr>
            <a:picLocks noChangeAspect="1" noChangeArrowheads="1"/>
          </p:cNvPicPr>
          <p:nvPr/>
        </p:nvPicPr>
        <p:blipFill>
          <a:blip r:embed="rId9" cstate="hqprint">
            <a:extLst>
              <a:ext uri="{28A0092B-C50C-407E-A947-70E740481C1C}">
                <a14:useLocalDpi xmlns:a14="http://schemas.microsoft.com/office/drawing/2010/main"/>
              </a:ext>
            </a:extLst>
          </a:blip>
          <a:srcRect/>
          <a:stretch>
            <a:fillRect/>
          </a:stretch>
        </p:blipFill>
        <p:spPr bwMode="auto">
          <a:xfrm>
            <a:off x="1316831" y="4531519"/>
            <a:ext cx="3711179" cy="440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05" name="Freeform 12">
            <a:extLst>
              <a:ext uri="{FF2B5EF4-FFF2-40B4-BE49-F238E27FC236}">
                <a16:creationId xmlns:a16="http://schemas.microsoft.com/office/drawing/2014/main" id="{347E0ED1-65DC-38DD-DB7D-3152287130A3}"/>
              </a:ext>
            </a:extLst>
          </p:cNvPr>
          <p:cNvSpPr>
            <a:spLocks/>
          </p:cNvSpPr>
          <p:nvPr/>
        </p:nvSpPr>
        <p:spPr bwMode="auto">
          <a:xfrm>
            <a:off x="3936206" y="2736057"/>
            <a:ext cx="47625" cy="50006"/>
          </a:xfrm>
          <a:custGeom>
            <a:avLst/>
            <a:gdLst>
              <a:gd name="T0" fmla="*/ 2147483647 w 122"/>
              <a:gd name="T1" fmla="*/ 0 h 125"/>
              <a:gd name="T2" fmla="*/ 2147483647 w 122"/>
              <a:gd name="T3" fmla="*/ 2147483647 h 125"/>
              <a:gd name="T4" fmla="*/ 2147483647 w 122"/>
              <a:gd name="T5" fmla="*/ 2147483647 h 125"/>
              <a:gd name="T6" fmla="*/ 2147483647 w 122"/>
              <a:gd name="T7" fmla="*/ 2147483647 h 125"/>
              <a:gd name="T8" fmla="*/ 2147483647 w 122"/>
              <a:gd name="T9" fmla="*/ 2147483647 h 125"/>
              <a:gd name="T10" fmla="*/ 2147483647 w 122"/>
              <a:gd name="T11" fmla="*/ 2147483647 h 125"/>
              <a:gd name="T12" fmla="*/ 2147483647 w 122"/>
              <a:gd name="T13" fmla="*/ 2147483647 h 125"/>
              <a:gd name="T14" fmla="*/ 0 w 122"/>
              <a:gd name="T15" fmla="*/ 2147483647 h 125"/>
              <a:gd name="T16" fmla="*/ 0 w 122"/>
              <a:gd name="T17" fmla="*/ 2147483647 h 125"/>
              <a:gd name="T18" fmla="*/ 2147483647 w 122"/>
              <a:gd name="T19" fmla="*/ 2147483647 h 125"/>
              <a:gd name="T20" fmla="*/ 2147483647 w 122"/>
              <a:gd name="T21" fmla="*/ 2147483647 h 125"/>
              <a:gd name="T22" fmla="*/ 2147483647 w 122"/>
              <a:gd name="T23" fmla="*/ 2147483647 h 125"/>
              <a:gd name="T24" fmla="*/ 2147483647 w 122"/>
              <a:gd name="T25" fmla="*/ 2147483647 h 125"/>
              <a:gd name="T26" fmla="*/ 2147483647 w 122"/>
              <a:gd name="T27" fmla="*/ 2147483647 h 125"/>
              <a:gd name="T28" fmla="*/ 2147483647 w 122"/>
              <a:gd name="T29" fmla="*/ 2147483647 h 125"/>
              <a:gd name="T30" fmla="*/ 2147483647 w 122"/>
              <a:gd name="T31" fmla="*/ 2147483647 h 125"/>
              <a:gd name="T32" fmla="*/ 2147483647 w 122"/>
              <a:gd name="T33" fmla="*/ 2147483647 h 125"/>
              <a:gd name="T34" fmla="*/ 2147483647 w 122"/>
              <a:gd name="T35" fmla="*/ 2147483647 h 125"/>
              <a:gd name="T36" fmla="*/ 2147483647 w 122"/>
              <a:gd name="T37" fmla="*/ 2147483647 h 125"/>
              <a:gd name="T38" fmla="*/ 2147483647 w 122"/>
              <a:gd name="T39" fmla="*/ 2147483647 h 125"/>
              <a:gd name="T40" fmla="*/ 2147483647 w 122"/>
              <a:gd name="T41" fmla="*/ 2147483647 h 125"/>
              <a:gd name="T42" fmla="*/ 2147483647 w 122"/>
              <a:gd name="T43" fmla="*/ 2147483647 h 125"/>
              <a:gd name="T44" fmla="*/ 2147483647 w 122"/>
              <a:gd name="T45" fmla="*/ 2147483647 h 125"/>
              <a:gd name="T46" fmla="*/ 2147483647 w 122"/>
              <a:gd name="T47" fmla="*/ 2147483647 h 125"/>
              <a:gd name="T48" fmla="*/ 2147483647 w 122"/>
              <a:gd name="T49" fmla="*/ 2147483647 h 125"/>
              <a:gd name="T50" fmla="*/ 2147483647 w 122"/>
              <a:gd name="T51" fmla="*/ 2147483647 h 125"/>
              <a:gd name="T52" fmla="*/ 2147483647 w 122"/>
              <a:gd name="T53" fmla="*/ 2147483647 h 125"/>
              <a:gd name="T54" fmla="*/ 2147483647 w 122"/>
              <a:gd name="T55" fmla="*/ 2147483647 h 125"/>
              <a:gd name="T56" fmla="*/ 2147483647 w 122"/>
              <a:gd name="T57" fmla="*/ 2147483647 h 125"/>
              <a:gd name="T58" fmla="*/ 2147483647 w 122"/>
              <a:gd name="T59" fmla="*/ 2147483647 h 125"/>
              <a:gd name="T60" fmla="*/ 2147483647 w 122"/>
              <a:gd name="T61" fmla="*/ 2147483647 h 125"/>
              <a:gd name="T62" fmla="*/ 2147483647 w 122"/>
              <a:gd name="T63" fmla="*/ 0 h 12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2"/>
              <a:gd name="T97" fmla="*/ 0 h 125"/>
              <a:gd name="T98" fmla="*/ 122 w 122"/>
              <a:gd name="T99" fmla="*/ 125 h 12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2" h="125">
                <a:moveTo>
                  <a:pt x="60" y="0"/>
                </a:moveTo>
                <a:lnTo>
                  <a:pt x="55" y="0"/>
                </a:lnTo>
                <a:lnTo>
                  <a:pt x="49" y="1"/>
                </a:lnTo>
                <a:lnTo>
                  <a:pt x="43" y="3"/>
                </a:lnTo>
                <a:lnTo>
                  <a:pt x="37" y="6"/>
                </a:lnTo>
                <a:lnTo>
                  <a:pt x="32" y="7"/>
                </a:lnTo>
                <a:lnTo>
                  <a:pt x="27" y="11"/>
                </a:lnTo>
                <a:lnTo>
                  <a:pt x="23" y="14"/>
                </a:lnTo>
                <a:lnTo>
                  <a:pt x="19" y="19"/>
                </a:lnTo>
                <a:lnTo>
                  <a:pt x="14" y="23"/>
                </a:lnTo>
                <a:lnTo>
                  <a:pt x="10" y="27"/>
                </a:lnTo>
                <a:lnTo>
                  <a:pt x="7" y="33"/>
                </a:lnTo>
                <a:lnTo>
                  <a:pt x="6" y="39"/>
                </a:lnTo>
                <a:lnTo>
                  <a:pt x="3" y="45"/>
                </a:lnTo>
                <a:lnTo>
                  <a:pt x="1" y="50"/>
                </a:lnTo>
                <a:lnTo>
                  <a:pt x="0" y="56"/>
                </a:lnTo>
                <a:lnTo>
                  <a:pt x="0" y="62"/>
                </a:lnTo>
                <a:lnTo>
                  <a:pt x="0" y="69"/>
                </a:lnTo>
                <a:lnTo>
                  <a:pt x="1" y="75"/>
                </a:lnTo>
                <a:lnTo>
                  <a:pt x="3" y="80"/>
                </a:lnTo>
                <a:lnTo>
                  <a:pt x="6" y="86"/>
                </a:lnTo>
                <a:lnTo>
                  <a:pt x="7" y="92"/>
                </a:lnTo>
                <a:lnTo>
                  <a:pt x="10" y="98"/>
                </a:lnTo>
                <a:lnTo>
                  <a:pt x="14" y="102"/>
                </a:lnTo>
                <a:lnTo>
                  <a:pt x="19" y="106"/>
                </a:lnTo>
                <a:lnTo>
                  <a:pt x="23" y="111"/>
                </a:lnTo>
                <a:lnTo>
                  <a:pt x="27" y="114"/>
                </a:lnTo>
                <a:lnTo>
                  <a:pt x="32" y="116"/>
                </a:lnTo>
                <a:lnTo>
                  <a:pt x="37" y="119"/>
                </a:lnTo>
                <a:lnTo>
                  <a:pt x="43" y="122"/>
                </a:lnTo>
                <a:lnTo>
                  <a:pt x="49" y="124"/>
                </a:lnTo>
                <a:lnTo>
                  <a:pt x="55" y="124"/>
                </a:lnTo>
                <a:lnTo>
                  <a:pt x="60" y="125"/>
                </a:lnTo>
                <a:lnTo>
                  <a:pt x="68" y="124"/>
                </a:lnTo>
                <a:lnTo>
                  <a:pt x="73" y="124"/>
                </a:lnTo>
                <a:lnTo>
                  <a:pt x="79" y="122"/>
                </a:lnTo>
                <a:lnTo>
                  <a:pt x="85" y="119"/>
                </a:lnTo>
                <a:lnTo>
                  <a:pt x="91" y="116"/>
                </a:lnTo>
                <a:lnTo>
                  <a:pt x="95" y="114"/>
                </a:lnTo>
                <a:lnTo>
                  <a:pt x="99" y="111"/>
                </a:lnTo>
                <a:lnTo>
                  <a:pt x="104" y="106"/>
                </a:lnTo>
                <a:lnTo>
                  <a:pt x="108" y="102"/>
                </a:lnTo>
                <a:lnTo>
                  <a:pt x="111" y="98"/>
                </a:lnTo>
                <a:lnTo>
                  <a:pt x="115" y="92"/>
                </a:lnTo>
                <a:lnTo>
                  <a:pt x="116" y="86"/>
                </a:lnTo>
                <a:lnTo>
                  <a:pt x="119" y="80"/>
                </a:lnTo>
                <a:lnTo>
                  <a:pt x="121" y="75"/>
                </a:lnTo>
                <a:lnTo>
                  <a:pt x="121" y="69"/>
                </a:lnTo>
                <a:lnTo>
                  <a:pt x="122" y="62"/>
                </a:lnTo>
                <a:lnTo>
                  <a:pt x="121" y="56"/>
                </a:lnTo>
                <a:lnTo>
                  <a:pt x="121" y="50"/>
                </a:lnTo>
                <a:lnTo>
                  <a:pt x="119" y="45"/>
                </a:lnTo>
                <a:lnTo>
                  <a:pt x="116" y="39"/>
                </a:lnTo>
                <a:lnTo>
                  <a:pt x="115" y="33"/>
                </a:lnTo>
                <a:lnTo>
                  <a:pt x="111" y="27"/>
                </a:lnTo>
                <a:lnTo>
                  <a:pt x="108" y="23"/>
                </a:lnTo>
                <a:lnTo>
                  <a:pt x="104" y="19"/>
                </a:lnTo>
                <a:lnTo>
                  <a:pt x="99" y="14"/>
                </a:lnTo>
                <a:lnTo>
                  <a:pt x="95" y="11"/>
                </a:lnTo>
                <a:lnTo>
                  <a:pt x="91" y="7"/>
                </a:lnTo>
                <a:lnTo>
                  <a:pt x="85" y="6"/>
                </a:lnTo>
                <a:lnTo>
                  <a:pt x="79" y="3"/>
                </a:lnTo>
                <a:lnTo>
                  <a:pt x="73" y="1"/>
                </a:lnTo>
                <a:lnTo>
                  <a:pt x="68" y="0"/>
                </a:lnTo>
                <a:lnTo>
                  <a:pt x="60" y="0"/>
                </a:lnTo>
                <a:close/>
              </a:path>
            </a:pathLst>
          </a:custGeom>
          <a:solidFill>
            <a:srgbClr val="00E6A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3806" name="Freeform 13">
            <a:extLst>
              <a:ext uri="{FF2B5EF4-FFF2-40B4-BE49-F238E27FC236}">
                <a16:creationId xmlns:a16="http://schemas.microsoft.com/office/drawing/2014/main" id="{F12200E6-DD7A-1A4E-0B26-0AFB9CD4DEA9}"/>
              </a:ext>
            </a:extLst>
          </p:cNvPr>
          <p:cNvSpPr>
            <a:spLocks/>
          </p:cNvSpPr>
          <p:nvPr/>
        </p:nvSpPr>
        <p:spPr bwMode="auto">
          <a:xfrm>
            <a:off x="3936206" y="2736057"/>
            <a:ext cx="47625" cy="50006"/>
          </a:xfrm>
          <a:custGeom>
            <a:avLst/>
            <a:gdLst>
              <a:gd name="T0" fmla="*/ 2147483647 w 122"/>
              <a:gd name="T1" fmla="*/ 0 h 125"/>
              <a:gd name="T2" fmla="*/ 2147483647 w 122"/>
              <a:gd name="T3" fmla="*/ 2147483647 h 125"/>
              <a:gd name="T4" fmla="*/ 2147483647 w 122"/>
              <a:gd name="T5" fmla="*/ 2147483647 h 125"/>
              <a:gd name="T6" fmla="*/ 2147483647 w 122"/>
              <a:gd name="T7" fmla="*/ 2147483647 h 125"/>
              <a:gd name="T8" fmla="*/ 2147483647 w 122"/>
              <a:gd name="T9" fmla="*/ 2147483647 h 125"/>
              <a:gd name="T10" fmla="*/ 2147483647 w 122"/>
              <a:gd name="T11" fmla="*/ 2147483647 h 125"/>
              <a:gd name="T12" fmla="*/ 2147483647 w 122"/>
              <a:gd name="T13" fmla="*/ 2147483647 h 125"/>
              <a:gd name="T14" fmla="*/ 0 w 122"/>
              <a:gd name="T15" fmla="*/ 2147483647 h 125"/>
              <a:gd name="T16" fmla="*/ 0 w 122"/>
              <a:gd name="T17" fmla="*/ 2147483647 h 125"/>
              <a:gd name="T18" fmla="*/ 2147483647 w 122"/>
              <a:gd name="T19" fmla="*/ 2147483647 h 125"/>
              <a:gd name="T20" fmla="*/ 2147483647 w 122"/>
              <a:gd name="T21" fmla="*/ 2147483647 h 125"/>
              <a:gd name="T22" fmla="*/ 2147483647 w 122"/>
              <a:gd name="T23" fmla="*/ 2147483647 h 125"/>
              <a:gd name="T24" fmla="*/ 2147483647 w 122"/>
              <a:gd name="T25" fmla="*/ 2147483647 h 125"/>
              <a:gd name="T26" fmla="*/ 2147483647 w 122"/>
              <a:gd name="T27" fmla="*/ 2147483647 h 125"/>
              <a:gd name="T28" fmla="*/ 2147483647 w 122"/>
              <a:gd name="T29" fmla="*/ 2147483647 h 125"/>
              <a:gd name="T30" fmla="*/ 2147483647 w 122"/>
              <a:gd name="T31" fmla="*/ 2147483647 h 125"/>
              <a:gd name="T32" fmla="*/ 2147483647 w 122"/>
              <a:gd name="T33" fmla="*/ 2147483647 h 125"/>
              <a:gd name="T34" fmla="*/ 2147483647 w 122"/>
              <a:gd name="T35" fmla="*/ 2147483647 h 125"/>
              <a:gd name="T36" fmla="*/ 2147483647 w 122"/>
              <a:gd name="T37" fmla="*/ 2147483647 h 125"/>
              <a:gd name="T38" fmla="*/ 2147483647 w 122"/>
              <a:gd name="T39" fmla="*/ 2147483647 h 125"/>
              <a:gd name="T40" fmla="*/ 2147483647 w 122"/>
              <a:gd name="T41" fmla="*/ 2147483647 h 125"/>
              <a:gd name="T42" fmla="*/ 2147483647 w 122"/>
              <a:gd name="T43" fmla="*/ 2147483647 h 125"/>
              <a:gd name="T44" fmla="*/ 2147483647 w 122"/>
              <a:gd name="T45" fmla="*/ 2147483647 h 125"/>
              <a:gd name="T46" fmla="*/ 2147483647 w 122"/>
              <a:gd name="T47" fmla="*/ 2147483647 h 125"/>
              <a:gd name="T48" fmla="*/ 2147483647 w 122"/>
              <a:gd name="T49" fmla="*/ 2147483647 h 125"/>
              <a:gd name="T50" fmla="*/ 2147483647 w 122"/>
              <a:gd name="T51" fmla="*/ 2147483647 h 125"/>
              <a:gd name="T52" fmla="*/ 2147483647 w 122"/>
              <a:gd name="T53" fmla="*/ 2147483647 h 125"/>
              <a:gd name="T54" fmla="*/ 2147483647 w 122"/>
              <a:gd name="T55" fmla="*/ 2147483647 h 125"/>
              <a:gd name="T56" fmla="*/ 2147483647 w 122"/>
              <a:gd name="T57" fmla="*/ 2147483647 h 125"/>
              <a:gd name="T58" fmla="*/ 2147483647 w 122"/>
              <a:gd name="T59" fmla="*/ 2147483647 h 125"/>
              <a:gd name="T60" fmla="*/ 2147483647 w 122"/>
              <a:gd name="T61" fmla="*/ 2147483647 h 125"/>
              <a:gd name="T62" fmla="*/ 2147483647 w 122"/>
              <a:gd name="T63" fmla="*/ 0 h 12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2"/>
              <a:gd name="T97" fmla="*/ 0 h 125"/>
              <a:gd name="T98" fmla="*/ 122 w 122"/>
              <a:gd name="T99" fmla="*/ 125 h 12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2" h="125">
                <a:moveTo>
                  <a:pt x="60" y="0"/>
                </a:moveTo>
                <a:lnTo>
                  <a:pt x="55" y="0"/>
                </a:lnTo>
                <a:lnTo>
                  <a:pt x="49" y="1"/>
                </a:lnTo>
                <a:lnTo>
                  <a:pt x="43" y="3"/>
                </a:lnTo>
                <a:lnTo>
                  <a:pt x="37" y="6"/>
                </a:lnTo>
                <a:lnTo>
                  <a:pt x="32" y="7"/>
                </a:lnTo>
                <a:lnTo>
                  <a:pt x="27" y="11"/>
                </a:lnTo>
                <a:lnTo>
                  <a:pt x="23" y="14"/>
                </a:lnTo>
                <a:lnTo>
                  <a:pt x="19" y="19"/>
                </a:lnTo>
                <a:lnTo>
                  <a:pt x="14" y="23"/>
                </a:lnTo>
                <a:lnTo>
                  <a:pt x="10" y="27"/>
                </a:lnTo>
                <a:lnTo>
                  <a:pt x="7" y="33"/>
                </a:lnTo>
                <a:lnTo>
                  <a:pt x="6" y="39"/>
                </a:lnTo>
                <a:lnTo>
                  <a:pt x="3" y="45"/>
                </a:lnTo>
                <a:lnTo>
                  <a:pt x="1" y="50"/>
                </a:lnTo>
                <a:lnTo>
                  <a:pt x="0" y="56"/>
                </a:lnTo>
                <a:lnTo>
                  <a:pt x="0" y="62"/>
                </a:lnTo>
                <a:lnTo>
                  <a:pt x="0" y="69"/>
                </a:lnTo>
                <a:lnTo>
                  <a:pt x="1" y="75"/>
                </a:lnTo>
                <a:lnTo>
                  <a:pt x="3" y="80"/>
                </a:lnTo>
                <a:lnTo>
                  <a:pt x="6" y="86"/>
                </a:lnTo>
                <a:lnTo>
                  <a:pt x="7" y="92"/>
                </a:lnTo>
                <a:lnTo>
                  <a:pt x="10" y="98"/>
                </a:lnTo>
                <a:lnTo>
                  <a:pt x="14" y="102"/>
                </a:lnTo>
                <a:lnTo>
                  <a:pt x="19" y="106"/>
                </a:lnTo>
                <a:lnTo>
                  <a:pt x="23" y="111"/>
                </a:lnTo>
                <a:lnTo>
                  <a:pt x="27" y="114"/>
                </a:lnTo>
                <a:lnTo>
                  <a:pt x="32" y="116"/>
                </a:lnTo>
                <a:lnTo>
                  <a:pt x="37" y="119"/>
                </a:lnTo>
                <a:lnTo>
                  <a:pt x="43" y="122"/>
                </a:lnTo>
                <a:lnTo>
                  <a:pt x="49" y="124"/>
                </a:lnTo>
                <a:lnTo>
                  <a:pt x="55" y="124"/>
                </a:lnTo>
                <a:lnTo>
                  <a:pt x="60" y="125"/>
                </a:lnTo>
                <a:lnTo>
                  <a:pt x="68" y="124"/>
                </a:lnTo>
                <a:lnTo>
                  <a:pt x="73" y="124"/>
                </a:lnTo>
                <a:lnTo>
                  <a:pt x="79" y="122"/>
                </a:lnTo>
                <a:lnTo>
                  <a:pt x="85" y="119"/>
                </a:lnTo>
                <a:lnTo>
                  <a:pt x="91" y="116"/>
                </a:lnTo>
                <a:lnTo>
                  <a:pt x="95" y="114"/>
                </a:lnTo>
                <a:lnTo>
                  <a:pt x="99" y="111"/>
                </a:lnTo>
                <a:lnTo>
                  <a:pt x="104" y="106"/>
                </a:lnTo>
                <a:lnTo>
                  <a:pt x="108" y="102"/>
                </a:lnTo>
                <a:lnTo>
                  <a:pt x="111" y="98"/>
                </a:lnTo>
                <a:lnTo>
                  <a:pt x="115" y="92"/>
                </a:lnTo>
                <a:lnTo>
                  <a:pt x="116" y="86"/>
                </a:lnTo>
                <a:lnTo>
                  <a:pt x="119" y="80"/>
                </a:lnTo>
                <a:lnTo>
                  <a:pt x="121" y="75"/>
                </a:lnTo>
                <a:lnTo>
                  <a:pt x="121" y="69"/>
                </a:lnTo>
                <a:lnTo>
                  <a:pt x="122" y="62"/>
                </a:lnTo>
                <a:lnTo>
                  <a:pt x="121" y="56"/>
                </a:lnTo>
                <a:lnTo>
                  <a:pt x="121" y="50"/>
                </a:lnTo>
                <a:lnTo>
                  <a:pt x="119" y="45"/>
                </a:lnTo>
                <a:lnTo>
                  <a:pt x="116" y="39"/>
                </a:lnTo>
                <a:lnTo>
                  <a:pt x="115" y="33"/>
                </a:lnTo>
                <a:lnTo>
                  <a:pt x="111" y="27"/>
                </a:lnTo>
                <a:lnTo>
                  <a:pt x="108" y="23"/>
                </a:lnTo>
                <a:lnTo>
                  <a:pt x="104" y="19"/>
                </a:lnTo>
                <a:lnTo>
                  <a:pt x="99" y="14"/>
                </a:lnTo>
                <a:lnTo>
                  <a:pt x="95" y="11"/>
                </a:lnTo>
                <a:lnTo>
                  <a:pt x="91" y="7"/>
                </a:lnTo>
                <a:lnTo>
                  <a:pt x="85" y="6"/>
                </a:lnTo>
                <a:lnTo>
                  <a:pt x="79" y="3"/>
                </a:lnTo>
                <a:lnTo>
                  <a:pt x="73" y="1"/>
                </a:lnTo>
                <a:lnTo>
                  <a:pt x="68" y="0"/>
                </a:lnTo>
                <a:lnTo>
                  <a:pt x="60"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3807" name="Freeform 14">
            <a:extLst>
              <a:ext uri="{FF2B5EF4-FFF2-40B4-BE49-F238E27FC236}">
                <a16:creationId xmlns:a16="http://schemas.microsoft.com/office/drawing/2014/main" id="{8C0FFA4E-8DF5-E786-4C17-D7DE65D63296}"/>
              </a:ext>
            </a:extLst>
          </p:cNvPr>
          <p:cNvSpPr>
            <a:spLocks/>
          </p:cNvSpPr>
          <p:nvPr/>
        </p:nvSpPr>
        <p:spPr bwMode="auto">
          <a:xfrm>
            <a:off x="3836194" y="2451498"/>
            <a:ext cx="48816" cy="44053"/>
          </a:xfrm>
          <a:custGeom>
            <a:avLst/>
            <a:gdLst>
              <a:gd name="T0" fmla="*/ 2147483647 w 122"/>
              <a:gd name="T1" fmla="*/ 0 h 112"/>
              <a:gd name="T2" fmla="*/ 2147483647 w 122"/>
              <a:gd name="T3" fmla="*/ 2147483647 h 112"/>
              <a:gd name="T4" fmla="*/ 2147483647 w 122"/>
              <a:gd name="T5" fmla="*/ 2147483647 h 112"/>
              <a:gd name="T6" fmla="*/ 2147483647 w 122"/>
              <a:gd name="T7" fmla="*/ 2147483647 h 112"/>
              <a:gd name="T8" fmla="*/ 2147483647 w 122"/>
              <a:gd name="T9" fmla="*/ 2147483647 h 112"/>
              <a:gd name="T10" fmla="*/ 2147483647 w 122"/>
              <a:gd name="T11" fmla="*/ 2147483647 h 112"/>
              <a:gd name="T12" fmla="*/ 2147483647 w 122"/>
              <a:gd name="T13" fmla="*/ 2147483647 h 112"/>
              <a:gd name="T14" fmla="*/ 0 w 122"/>
              <a:gd name="T15" fmla="*/ 2147483647 h 112"/>
              <a:gd name="T16" fmla="*/ 0 w 122"/>
              <a:gd name="T17" fmla="*/ 2147483647 h 112"/>
              <a:gd name="T18" fmla="*/ 2147483647 w 122"/>
              <a:gd name="T19" fmla="*/ 2147483647 h 112"/>
              <a:gd name="T20" fmla="*/ 2147483647 w 122"/>
              <a:gd name="T21" fmla="*/ 2147483647 h 112"/>
              <a:gd name="T22" fmla="*/ 2147483647 w 122"/>
              <a:gd name="T23" fmla="*/ 2147483647 h 112"/>
              <a:gd name="T24" fmla="*/ 2147483647 w 122"/>
              <a:gd name="T25" fmla="*/ 2147483647 h 112"/>
              <a:gd name="T26" fmla="*/ 2147483647 w 122"/>
              <a:gd name="T27" fmla="*/ 2147483647 h 112"/>
              <a:gd name="T28" fmla="*/ 2147483647 w 122"/>
              <a:gd name="T29" fmla="*/ 2147483647 h 112"/>
              <a:gd name="T30" fmla="*/ 2147483647 w 122"/>
              <a:gd name="T31" fmla="*/ 2147483647 h 112"/>
              <a:gd name="T32" fmla="*/ 2147483647 w 122"/>
              <a:gd name="T33" fmla="*/ 2147483647 h 112"/>
              <a:gd name="T34" fmla="*/ 2147483647 w 122"/>
              <a:gd name="T35" fmla="*/ 2147483647 h 112"/>
              <a:gd name="T36" fmla="*/ 2147483647 w 122"/>
              <a:gd name="T37" fmla="*/ 2147483647 h 112"/>
              <a:gd name="T38" fmla="*/ 2147483647 w 122"/>
              <a:gd name="T39" fmla="*/ 2147483647 h 112"/>
              <a:gd name="T40" fmla="*/ 2147483647 w 122"/>
              <a:gd name="T41" fmla="*/ 2147483647 h 112"/>
              <a:gd name="T42" fmla="*/ 2147483647 w 122"/>
              <a:gd name="T43" fmla="*/ 2147483647 h 112"/>
              <a:gd name="T44" fmla="*/ 2147483647 w 122"/>
              <a:gd name="T45" fmla="*/ 2147483647 h 112"/>
              <a:gd name="T46" fmla="*/ 2147483647 w 122"/>
              <a:gd name="T47" fmla="*/ 2147483647 h 112"/>
              <a:gd name="T48" fmla="*/ 2147483647 w 122"/>
              <a:gd name="T49" fmla="*/ 2147483647 h 112"/>
              <a:gd name="T50" fmla="*/ 2147483647 w 122"/>
              <a:gd name="T51" fmla="*/ 2147483647 h 112"/>
              <a:gd name="T52" fmla="*/ 2147483647 w 122"/>
              <a:gd name="T53" fmla="*/ 2147483647 h 112"/>
              <a:gd name="T54" fmla="*/ 2147483647 w 122"/>
              <a:gd name="T55" fmla="*/ 2147483647 h 112"/>
              <a:gd name="T56" fmla="*/ 2147483647 w 122"/>
              <a:gd name="T57" fmla="*/ 2147483647 h 112"/>
              <a:gd name="T58" fmla="*/ 2147483647 w 122"/>
              <a:gd name="T59" fmla="*/ 2147483647 h 112"/>
              <a:gd name="T60" fmla="*/ 2147483647 w 122"/>
              <a:gd name="T61" fmla="*/ 2147483647 h 112"/>
              <a:gd name="T62" fmla="*/ 2147483647 w 122"/>
              <a:gd name="T63" fmla="*/ 0 h 11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2"/>
              <a:gd name="T97" fmla="*/ 0 h 112"/>
              <a:gd name="T98" fmla="*/ 122 w 122"/>
              <a:gd name="T99" fmla="*/ 112 h 11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2" h="112">
                <a:moveTo>
                  <a:pt x="60" y="0"/>
                </a:moveTo>
                <a:lnTo>
                  <a:pt x="54" y="0"/>
                </a:lnTo>
                <a:lnTo>
                  <a:pt x="48" y="2"/>
                </a:lnTo>
                <a:lnTo>
                  <a:pt x="43" y="3"/>
                </a:lnTo>
                <a:lnTo>
                  <a:pt x="37" y="4"/>
                </a:lnTo>
                <a:lnTo>
                  <a:pt x="31" y="7"/>
                </a:lnTo>
                <a:lnTo>
                  <a:pt x="27" y="10"/>
                </a:lnTo>
                <a:lnTo>
                  <a:pt x="23" y="13"/>
                </a:lnTo>
                <a:lnTo>
                  <a:pt x="18" y="17"/>
                </a:lnTo>
                <a:lnTo>
                  <a:pt x="14" y="20"/>
                </a:lnTo>
                <a:lnTo>
                  <a:pt x="10" y="25"/>
                </a:lnTo>
                <a:lnTo>
                  <a:pt x="7" y="30"/>
                </a:lnTo>
                <a:lnTo>
                  <a:pt x="5" y="35"/>
                </a:lnTo>
                <a:lnTo>
                  <a:pt x="2" y="40"/>
                </a:lnTo>
                <a:lnTo>
                  <a:pt x="1" y="45"/>
                </a:lnTo>
                <a:lnTo>
                  <a:pt x="0" y="50"/>
                </a:lnTo>
                <a:lnTo>
                  <a:pt x="0" y="56"/>
                </a:lnTo>
                <a:lnTo>
                  <a:pt x="0" y="62"/>
                </a:lnTo>
                <a:lnTo>
                  <a:pt x="1" y="68"/>
                </a:lnTo>
                <a:lnTo>
                  <a:pt x="2" y="73"/>
                </a:lnTo>
                <a:lnTo>
                  <a:pt x="5" y="78"/>
                </a:lnTo>
                <a:lnTo>
                  <a:pt x="7" y="84"/>
                </a:lnTo>
                <a:lnTo>
                  <a:pt x="10" y="88"/>
                </a:lnTo>
                <a:lnTo>
                  <a:pt x="14" y="92"/>
                </a:lnTo>
                <a:lnTo>
                  <a:pt x="18" y="96"/>
                </a:lnTo>
                <a:lnTo>
                  <a:pt x="23" y="99"/>
                </a:lnTo>
                <a:lnTo>
                  <a:pt x="27" y="104"/>
                </a:lnTo>
                <a:lnTo>
                  <a:pt x="31" y="107"/>
                </a:lnTo>
                <a:lnTo>
                  <a:pt x="37" y="108"/>
                </a:lnTo>
                <a:lnTo>
                  <a:pt x="43" y="111"/>
                </a:lnTo>
                <a:lnTo>
                  <a:pt x="48" y="111"/>
                </a:lnTo>
                <a:lnTo>
                  <a:pt x="54" y="112"/>
                </a:lnTo>
                <a:lnTo>
                  <a:pt x="60" y="112"/>
                </a:lnTo>
                <a:lnTo>
                  <a:pt x="67" y="112"/>
                </a:lnTo>
                <a:lnTo>
                  <a:pt x="73" y="111"/>
                </a:lnTo>
                <a:lnTo>
                  <a:pt x="79" y="111"/>
                </a:lnTo>
                <a:lnTo>
                  <a:pt x="84" y="108"/>
                </a:lnTo>
                <a:lnTo>
                  <a:pt x="90" y="107"/>
                </a:lnTo>
                <a:lnTo>
                  <a:pt x="94" y="104"/>
                </a:lnTo>
                <a:lnTo>
                  <a:pt x="99" y="99"/>
                </a:lnTo>
                <a:lnTo>
                  <a:pt x="103" y="96"/>
                </a:lnTo>
                <a:lnTo>
                  <a:pt x="107" y="92"/>
                </a:lnTo>
                <a:lnTo>
                  <a:pt x="110" y="88"/>
                </a:lnTo>
                <a:lnTo>
                  <a:pt x="115" y="84"/>
                </a:lnTo>
                <a:lnTo>
                  <a:pt x="116" y="78"/>
                </a:lnTo>
                <a:lnTo>
                  <a:pt x="119" y="73"/>
                </a:lnTo>
                <a:lnTo>
                  <a:pt x="120" y="68"/>
                </a:lnTo>
                <a:lnTo>
                  <a:pt x="120" y="62"/>
                </a:lnTo>
                <a:lnTo>
                  <a:pt x="122" y="56"/>
                </a:lnTo>
                <a:lnTo>
                  <a:pt x="120" y="50"/>
                </a:lnTo>
                <a:lnTo>
                  <a:pt x="120" y="45"/>
                </a:lnTo>
                <a:lnTo>
                  <a:pt x="119" y="40"/>
                </a:lnTo>
                <a:lnTo>
                  <a:pt x="116" y="35"/>
                </a:lnTo>
                <a:lnTo>
                  <a:pt x="115" y="30"/>
                </a:lnTo>
                <a:lnTo>
                  <a:pt x="110" y="25"/>
                </a:lnTo>
                <a:lnTo>
                  <a:pt x="107" y="20"/>
                </a:lnTo>
                <a:lnTo>
                  <a:pt x="103" y="17"/>
                </a:lnTo>
                <a:lnTo>
                  <a:pt x="99" y="13"/>
                </a:lnTo>
                <a:lnTo>
                  <a:pt x="94" y="10"/>
                </a:lnTo>
                <a:lnTo>
                  <a:pt x="90" y="7"/>
                </a:lnTo>
                <a:lnTo>
                  <a:pt x="84" y="4"/>
                </a:lnTo>
                <a:lnTo>
                  <a:pt x="79" y="3"/>
                </a:lnTo>
                <a:lnTo>
                  <a:pt x="73" y="2"/>
                </a:lnTo>
                <a:lnTo>
                  <a:pt x="67" y="0"/>
                </a:lnTo>
                <a:lnTo>
                  <a:pt x="60" y="0"/>
                </a:lnTo>
                <a:close/>
              </a:path>
            </a:pathLst>
          </a:custGeom>
          <a:solidFill>
            <a:srgbClr val="00E6A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3808" name="Freeform 15">
            <a:extLst>
              <a:ext uri="{FF2B5EF4-FFF2-40B4-BE49-F238E27FC236}">
                <a16:creationId xmlns:a16="http://schemas.microsoft.com/office/drawing/2014/main" id="{9A412648-A777-BE0D-5548-936E52300662}"/>
              </a:ext>
            </a:extLst>
          </p:cNvPr>
          <p:cNvSpPr>
            <a:spLocks/>
          </p:cNvSpPr>
          <p:nvPr/>
        </p:nvSpPr>
        <p:spPr bwMode="auto">
          <a:xfrm>
            <a:off x="3836194" y="2451498"/>
            <a:ext cx="48816" cy="44053"/>
          </a:xfrm>
          <a:custGeom>
            <a:avLst/>
            <a:gdLst>
              <a:gd name="T0" fmla="*/ 2147483647 w 122"/>
              <a:gd name="T1" fmla="*/ 0 h 112"/>
              <a:gd name="T2" fmla="*/ 2147483647 w 122"/>
              <a:gd name="T3" fmla="*/ 2147483647 h 112"/>
              <a:gd name="T4" fmla="*/ 2147483647 w 122"/>
              <a:gd name="T5" fmla="*/ 2147483647 h 112"/>
              <a:gd name="T6" fmla="*/ 2147483647 w 122"/>
              <a:gd name="T7" fmla="*/ 2147483647 h 112"/>
              <a:gd name="T8" fmla="*/ 2147483647 w 122"/>
              <a:gd name="T9" fmla="*/ 2147483647 h 112"/>
              <a:gd name="T10" fmla="*/ 2147483647 w 122"/>
              <a:gd name="T11" fmla="*/ 2147483647 h 112"/>
              <a:gd name="T12" fmla="*/ 2147483647 w 122"/>
              <a:gd name="T13" fmla="*/ 2147483647 h 112"/>
              <a:gd name="T14" fmla="*/ 0 w 122"/>
              <a:gd name="T15" fmla="*/ 2147483647 h 112"/>
              <a:gd name="T16" fmla="*/ 0 w 122"/>
              <a:gd name="T17" fmla="*/ 2147483647 h 112"/>
              <a:gd name="T18" fmla="*/ 2147483647 w 122"/>
              <a:gd name="T19" fmla="*/ 2147483647 h 112"/>
              <a:gd name="T20" fmla="*/ 2147483647 w 122"/>
              <a:gd name="T21" fmla="*/ 2147483647 h 112"/>
              <a:gd name="T22" fmla="*/ 2147483647 w 122"/>
              <a:gd name="T23" fmla="*/ 2147483647 h 112"/>
              <a:gd name="T24" fmla="*/ 2147483647 w 122"/>
              <a:gd name="T25" fmla="*/ 2147483647 h 112"/>
              <a:gd name="T26" fmla="*/ 2147483647 w 122"/>
              <a:gd name="T27" fmla="*/ 2147483647 h 112"/>
              <a:gd name="T28" fmla="*/ 2147483647 w 122"/>
              <a:gd name="T29" fmla="*/ 2147483647 h 112"/>
              <a:gd name="T30" fmla="*/ 2147483647 w 122"/>
              <a:gd name="T31" fmla="*/ 2147483647 h 112"/>
              <a:gd name="T32" fmla="*/ 2147483647 w 122"/>
              <a:gd name="T33" fmla="*/ 2147483647 h 112"/>
              <a:gd name="T34" fmla="*/ 2147483647 w 122"/>
              <a:gd name="T35" fmla="*/ 2147483647 h 112"/>
              <a:gd name="T36" fmla="*/ 2147483647 w 122"/>
              <a:gd name="T37" fmla="*/ 2147483647 h 112"/>
              <a:gd name="T38" fmla="*/ 2147483647 w 122"/>
              <a:gd name="T39" fmla="*/ 2147483647 h 112"/>
              <a:gd name="T40" fmla="*/ 2147483647 w 122"/>
              <a:gd name="T41" fmla="*/ 2147483647 h 112"/>
              <a:gd name="T42" fmla="*/ 2147483647 w 122"/>
              <a:gd name="T43" fmla="*/ 2147483647 h 112"/>
              <a:gd name="T44" fmla="*/ 2147483647 w 122"/>
              <a:gd name="T45" fmla="*/ 2147483647 h 112"/>
              <a:gd name="T46" fmla="*/ 2147483647 w 122"/>
              <a:gd name="T47" fmla="*/ 2147483647 h 112"/>
              <a:gd name="T48" fmla="*/ 2147483647 w 122"/>
              <a:gd name="T49" fmla="*/ 2147483647 h 112"/>
              <a:gd name="T50" fmla="*/ 2147483647 w 122"/>
              <a:gd name="T51" fmla="*/ 2147483647 h 112"/>
              <a:gd name="T52" fmla="*/ 2147483647 w 122"/>
              <a:gd name="T53" fmla="*/ 2147483647 h 112"/>
              <a:gd name="T54" fmla="*/ 2147483647 w 122"/>
              <a:gd name="T55" fmla="*/ 2147483647 h 112"/>
              <a:gd name="T56" fmla="*/ 2147483647 w 122"/>
              <a:gd name="T57" fmla="*/ 2147483647 h 112"/>
              <a:gd name="T58" fmla="*/ 2147483647 w 122"/>
              <a:gd name="T59" fmla="*/ 2147483647 h 112"/>
              <a:gd name="T60" fmla="*/ 2147483647 w 122"/>
              <a:gd name="T61" fmla="*/ 2147483647 h 112"/>
              <a:gd name="T62" fmla="*/ 2147483647 w 122"/>
              <a:gd name="T63" fmla="*/ 0 h 11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2"/>
              <a:gd name="T97" fmla="*/ 0 h 112"/>
              <a:gd name="T98" fmla="*/ 122 w 122"/>
              <a:gd name="T99" fmla="*/ 112 h 11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2" h="112">
                <a:moveTo>
                  <a:pt x="60" y="0"/>
                </a:moveTo>
                <a:lnTo>
                  <a:pt x="54" y="0"/>
                </a:lnTo>
                <a:lnTo>
                  <a:pt x="48" y="2"/>
                </a:lnTo>
                <a:lnTo>
                  <a:pt x="43" y="3"/>
                </a:lnTo>
                <a:lnTo>
                  <a:pt x="37" y="4"/>
                </a:lnTo>
                <a:lnTo>
                  <a:pt x="31" y="7"/>
                </a:lnTo>
                <a:lnTo>
                  <a:pt x="27" y="10"/>
                </a:lnTo>
                <a:lnTo>
                  <a:pt x="23" y="13"/>
                </a:lnTo>
                <a:lnTo>
                  <a:pt x="18" y="17"/>
                </a:lnTo>
                <a:lnTo>
                  <a:pt x="14" y="20"/>
                </a:lnTo>
                <a:lnTo>
                  <a:pt x="10" y="25"/>
                </a:lnTo>
                <a:lnTo>
                  <a:pt x="7" y="30"/>
                </a:lnTo>
                <a:lnTo>
                  <a:pt x="5" y="35"/>
                </a:lnTo>
                <a:lnTo>
                  <a:pt x="2" y="40"/>
                </a:lnTo>
                <a:lnTo>
                  <a:pt x="1" y="45"/>
                </a:lnTo>
                <a:lnTo>
                  <a:pt x="0" y="50"/>
                </a:lnTo>
                <a:lnTo>
                  <a:pt x="0" y="56"/>
                </a:lnTo>
                <a:lnTo>
                  <a:pt x="0" y="62"/>
                </a:lnTo>
                <a:lnTo>
                  <a:pt x="1" y="68"/>
                </a:lnTo>
                <a:lnTo>
                  <a:pt x="2" y="73"/>
                </a:lnTo>
                <a:lnTo>
                  <a:pt x="5" y="78"/>
                </a:lnTo>
                <a:lnTo>
                  <a:pt x="7" y="84"/>
                </a:lnTo>
                <a:lnTo>
                  <a:pt x="10" y="88"/>
                </a:lnTo>
                <a:lnTo>
                  <a:pt x="14" y="92"/>
                </a:lnTo>
                <a:lnTo>
                  <a:pt x="18" y="96"/>
                </a:lnTo>
                <a:lnTo>
                  <a:pt x="23" y="99"/>
                </a:lnTo>
                <a:lnTo>
                  <a:pt x="27" y="104"/>
                </a:lnTo>
                <a:lnTo>
                  <a:pt x="31" y="107"/>
                </a:lnTo>
                <a:lnTo>
                  <a:pt x="37" y="108"/>
                </a:lnTo>
                <a:lnTo>
                  <a:pt x="43" y="111"/>
                </a:lnTo>
                <a:lnTo>
                  <a:pt x="48" y="111"/>
                </a:lnTo>
                <a:lnTo>
                  <a:pt x="54" y="112"/>
                </a:lnTo>
                <a:lnTo>
                  <a:pt x="60" y="112"/>
                </a:lnTo>
                <a:lnTo>
                  <a:pt x="67" y="112"/>
                </a:lnTo>
                <a:lnTo>
                  <a:pt x="73" y="111"/>
                </a:lnTo>
                <a:lnTo>
                  <a:pt x="79" y="111"/>
                </a:lnTo>
                <a:lnTo>
                  <a:pt x="84" y="108"/>
                </a:lnTo>
                <a:lnTo>
                  <a:pt x="90" y="107"/>
                </a:lnTo>
                <a:lnTo>
                  <a:pt x="94" y="104"/>
                </a:lnTo>
                <a:lnTo>
                  <a:pt x="99" y="99"/>
                </a:lnTo>
                <a:lnTo>
                  <a:pt x="103" y="96"/>
                </a:lnTo>
                <a:lnTo>
                  <a:pt x="107" y="92"/>
                </a:lnTo>
                <a:lnTo>
                  <a:pt x="110" y="88"/>
                </a:lnTo>
                <a:lnTo>
                  <a:pt x="115" y="84"/>
                </a:lnTo>
                <a:lnTo>
                  <a:pt x="116" y="78"/>
                </a:lnTo>
                <a:lnTo>
                  <a:pt x="119" y="73"/>
                </a:lnTo>
                <a:lnTo>
                  <a:pt x="120" y="68"/>
                </a:lnTo>
                <a:lnTo>
                  <a:pt x="120" y="62"/>
                </a:lnTo>
                <a:lnTo>
                  <a:pt x="122" y="56"/>
                </a:lnTo>
                <a:lnTo>
                  <a:pt x="120" y="50"/>
                </a:lnTo>
                <a:lnTo>
                  <a:pt x="120" y="45"/>
                </a:lnTo>
                <a:lnTo>
                  <a:pt x="119" y="40"/>
                </a:lnTo>
                <a:lnTo>
                  <a:pt x="116" y="35"/>
                </a:lnTo>
                <a:lnTo>
                  <a:pt x="115" y="30"/>
                </a:lnTo>
                <a:lnTo>
                  <a:pt x="110" y="25"/>
                </a:lnTo>
                <a:lnTo>
                  <a:pt x="107" y="20"/>
                </a:lnTo>
                <a:lnTo>
                  <a:pt x="103" y="17"/>
                </a:lnTo>
                <a:lnTo>
                  <a:pt x="99" y="13"/>
                </a:lnTo>
                <a:lnTo>
                  <a:pt x="94" y="10"/>
                </a:lnTo>
                <a:lnTo>
                  <a:pt x="90" y="7"/>
                </a:lnTo>
                <a:lnTo>
                  <a:pt x="84" y="4"/>
                </a:lnTo>
                <a:lnTo>
                  <a:pt x="79" y="3"/>
                </a:lnTo>
                <a:lnTo>
                  <a:pt x="73" y="2"/>
                </a:lnTo>
                <a:lnTo>
                  <a:pt x="67" y="0"/>
                </a:lnTo>
                <a:lnTo>
                  <a:pt x="60"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3809" name="Freeform 16">
            <a:extLst>
              <a:ext uri="{FF2B5EF4-FFF2-40B4-BE49-F238E27FC236}">
                <a16:creationId xmlns:a16="http://schemas.microsoft.com/office/drawing/2014/main" id="{1983B352-859A-88D4-B841-6D796B364F41}"/>
              </a:ext>
            </a:extLst>
          </p:cNvPr>
          <p:cNvSpPr>
            <a:spLocks/>
          </p:cNvSpPr>
          <p:nvPr/>
        </p:nvSpPr>
        <p:spPr bwMode="auto">
          <a:xfrm>
            <a:off x="3812382" y="2010966"/>
            <a:ext cx="59531" cy="57150"/>
          </a:xfrm>
          <a:custGeom>
            <a:avLst/>
            <a:gdLst>
              <a:gd name="T0" fmla="*/ 2147483647 w 151"/>
              <a:gd name="T1" fmla="*/ 2147483647 h 144"/>
              <a:gd name="T2" fmla="*/ 2147483647 w 151"/>
              <a:gd name="T3" fmla="*/ 2147483647 h 144"/>
              <a:gd name="T4" fmla="*/ 2147483647 w 151"/>
              <a:gd name="T5" fmla="*/ 2147483647 h 144"/>
              <a:gd name="T6" fmla="*/ 2147483647 w 151"/>
              <a:gd name="T7" fmla="*/ 2147483647 h 144"/>
              <a:gd name="T8" fmla="*/ 2147483647 w 151"/>
              <a:gd name="T9" fmla="*/ 2147483647 h 144"/>
              <a:gd name="T10" fmla="*/ 2147483647 w 151"/>
              <a:gd name="T11" fmla="*/ 2147483647 h 144"/>
              <a:gd name="T12" fmla="*/ 2147483647 w 151"/>
              <a:gd name="T13" fmla="*/ 2147483647 h 144"/>
              <a:gd name="T14" fmla="*/ 0 w 151"/>
              <a:gd name="T15" fmla="*/ 2147483647 h 144"/>
              <a:gd name="T16" fmla="*/ 0 w 151"/>
              <a:gd name="T17" fmla="*/ 2147483647 h 144"/>
              <a:gd name="T18" fmla="*/ 2147483647 w 151"/>
              <a:gd name="T19" fmla="*/ 2147483647 h 144"/>
              <a:gd name="T20" fmla="*/ 2147483647 w 151"/>
              <a:gd name="T21" fmla="*/ 2147483647 h 144"/>
              <a:gd name="T22" fmla="*/ 2147483647 w 151"/>
              <a:gd name="T23" fmla="*/ 2147483647 h 144"/>
              <a:gd name="T24" fmla="*/ 2147483647 w 151"/>
              <a:gd name="T25" fmla="*/ 2147483647 h 144"/>
              <a:gd name="T26" fmla="*/ 2147483647 w 151"/>
              <a:gd name="T27" fmla="*/ 2147483647 h 144"/>
              <a:gd name="T28" fmla="*/ 2147483647 w 151"/>
              <a:gd name="T29" fmla="*/ 2147483647 h 144"/>
              <a:gd name="T30" fmla="*/ 2147483647 w 151"/>
              <a:gd name="T31" fmla="*/ 2147483647 h 144"/>
              <a:gd name="T32" fmla="*/ 2147483647 w 151"/>
              <a:gd name="T33" fmla="*/ 2147483647 h 144"/>
              <a:gd name="T34" fmla="*/ 2147483647 w 151"/>
              <a:gd name="T35" fmla="*/ 2147483647 h 144"/>
              <a:gd name="T36" fmla="*/ 2147483647 w 151"/>
              <a:gd name="T37" fmla="*/ 2147483647 h 144"/>
              <a:gd name="T38" fmla="*/ 2147483647 w 151"/>
              <a:gd name="T39" fmla="*/ 2147483647 h 144"/>
              <a:gd name="T40" fmla="*/ 2147483647 w 151"/>
              <a:gd name="T41" fmla="*/ 2147483647 h 144"/>
              <a:gd name="T42" fmla="*/ 2147483647 w 151"/>
              <a:gd name="T43" fmla="*/ 2147483647 h 144"/>
              <a:gd name="T44" fmla="*/ 2147483647 w 151"/>
              <a:gd name="T45" fmla="*/ 2147483647 h 144"/>
              <a:gd name="T46" fmla="*/ 2147483647 w 151"/>
              <a:gd name="T47" fmla="*/ 2147483647 h 144"/>
              <a:gd name="T48" fmla="*/ 2147483647 w 151"/>
              <a:gd name="T49" fmla="*/ 2147483647 h 144"/>
              <a:gd name="T50" fmla="*/ 2147483647 w 151"/>
              <a:gd name="T51" fmla="*/ 2147483647 h 144"/>
              <a:gd name="T52" fmla="*/ 2147483647 w 151"/>
              <a:gd name="T53" fmla="*/ 2147483647 h 144"/>
              <a:gd name="T54" fmla="*/ 2147483647 w 151"/>
              <a:gd name="T55" fmla="*/ 2147483647 h 144"/>
              <a:gd name="T56" fmla="*/ 2147483647 w 151"/>
              <a:gd name="T57" fmla="*/ 2147483647 h 144"/>
              <a:gd name="T58" fmla="*/ 2147483647 w 151"/>
              <a:gd name="T59" fmla="*/ 2147483647 h 144"/>
              <a:gd name="T60" fmla="*/ 2147483647 w 151"/>
              <a:gd name="T61" fmla="*/ 2147483647 h 144"/>
              <a:gd name="T62" fmla="*/ 2147483647 w 151"/>
              <a:gd name="T63" fmla="*/ 2147483647 h 1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51"/>
              <a:gd name="T97" fmla="*/ 0 h 144"/>
              <a:gd name="T98" fmla="*/ 151 w 151"/>
              <a:gd name="T99" fmla="*/ 144 h 1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51" h="144">
                <a:moveTo>
                  <a:pt x="75" y="0"/>
                </a:moveTo>
                <a:lnTo>
                  <a:pt x="68" y="2"/>
                </a:lnTo>
                <a:lnTo>
                  <a:pt x="61" y="2"/>
                </a:lnTo>
                <a:lnTo>
                  <a:pt x="53" y="5"/>
                </a:lnTo>
                <a:lnTo>
                  <a:pt x="46" y="6"/>
                </a:lnTo>
                <a:lnTo>
                  <a:pt x="39" y="9"/>
                </a:lnTo>
                <a:lnTo>
                  <a:pt x="33" y="13"/>
                </a:lnTo>
                <a:lnTo>
                  <a:pt x="27" y="18"/>
                </a:lnTo>
                <a:lnTo>
                  <a:pt x="22" y="22"/>
                </a:lnTo>
                <a:lnTo>
                  <a:pt x="17" y="26"/>
                </a:lnTo>
                <a:lnTo>
                  <a:pt x="13" y="32"/>
                </a:lnTo>
                <a:lnTo>
                  <a:pt x="9" y="38"/>
                </a:lnTo>
                <a:lnTo>
                  <a:pt x="6" y="45"/>
                </a:lnTo>
                <a:lnTo>
                  <a:pt x="3" y="51"/>
                </a:lnTo>
                <a:lnTo>
                  <a:pt x="2" y="58"/>
                </a:lnTo>
                <a:lnTo>
                  <a:pt x="0" y="65"/>
                </a:lnTo>
                <a:lnTo>
                  <a:pt x="0" y="72"/>
                </a:lnTo>
                <a:lnTo>
                  <a:pt x="0" y="79"/>
                </a:lnTo>
                <a:lnTo>
                  <a:pt x="2" y="87"/>
                </a:lnTo>
                <a:lnTo>
                  <a:pt x="3" y="94"/>
                </a:lnTo>
                <a:lnTo>
                  <a:pt x="6" y="101"/>
                </a:lnTo>
                <a:lnTo>
                  <a:pt x="9" y="107"/>
                </a:lnTo>
                <a:lnTo>
                  <a:pt x="13" y="112"/>
                </a:lnTo>
                <a:lnTo>
                  <a:pt x="17" y="118"/>
                </a:lnTo>
                <a:lnTo>
                  <a:pt x="22" y="124"/>
                </a:lnTo>
                <a:lnTo>
                  <a:pt x="27" y="128"/>
                </a:lnTo>
                <a:lnTo>
                  <a:pt x="33" y="133"/>
                </a:lnTo>
                <a:lnTo>
                  <a:pt x="39" y="135"/>
                </a:lnTo>
                <a:lnTo>
                  <a:pt x="46" y="138"/>
                </a:lnTo>
                <a:lnTo>
                  <a:pt x="53" y="141"/>
                </a:lnTo>
                <a:lnTo>
                  <a:pt x="61" y="143"/>
                </a:lnTo>
                <a:lnTo>
                  <a:pt x="68" y="144"/>
                </a:lnTo>
                <a:lnTo>
                  <a:pt x="75" y="144"/>
                </a:lnTo>
                <a:lnTo>
                  <a:pt x="84" y="144"/>
                </a:lnTo>
                <a:lnTo>
                  <a:pt x="91" y="143"/>
                </a:lnTo>
                <a:lnTo>
                  <a:pt x="98" y="141"/>
                </a:lnTo>
                <a:lnTo>
                  <a:pt x="105" y="138"/>
                </a:lnTo>
                <a:lnTo>
                  <a:pt x="111" y="135"/>
                </a:lnTo>
                <a:lnTo>
                  <a:pt x="118" y="133"/>
                </a:lnTo>
                <a:lnTo>
                  <a:pt x="124" y="128"/>
                </a:lnTo>
                <a:lnTo>
                  <a:pt x="128" y="124"/>
                </a:lnTo>
                <a:lnTo>
                  <a:pt x="134" y="118"/>
                </a:lnTo>
                <a:lnTo>
                  <a:pt x="138" y="112"/>
                </a:lnTo>
                <a:lnTo>
                  <a:pt x="141" y="107"/>
                </a:lnTo>
                <a:lnTo>
                  <a:pt x="145" y="101"/>
                </a:lnTo>
                <a:lnTo>
                  <a:pt x="147" y="94"/>
                </a:lnTo>
                <a:lnTo>
                  <a:pt x="150" y="87"/>
                </a:lnTo>
                <a:lnTo>
                  <a:pt x="150" y="79"/>
                </a:lnTo>
                <a:lnTo>
                  <a:pt x="151" y="72"/>
                </a:lnTo>
                <a:lnTo>
                  <a:pt x="150" y="65"/>
                </a:lnTo>
                <a:lnTo>
                  <a:pt x="150" y="58"/>
                </a:lnTo>
                <a:lnTo>
                  <a:pt x="147" y="51"/>
                </a:lnTo>
                <a:lnTo>
                  <a:pt x="145" y="45"/>
                </a:lnTo>
                <a:lnTo>
                  <a:pt x="141" y="38"/>
                </a:lnTo>
                <a:lnTo>
                  <a:pt x="138" y="32"/>
                </a:lnTo>
                <a:lnTo>
                  <a:pt x="134" y="26"/>
                </a:lnTo>
                <a:lnTo>
                  <a:pt x="128" y="22"/>
                </a:lnTo>
                <a:lnTo>
                  <a:pt x="124" y="18"/>
                </a:lnTo>
                <a:lnTo>
                  <a:pt x="118" y="13"/>
                </a:lnTo>
                <a:lnTo>
                  <a:pt x="111" y="9"/>
                </a:lnTo>
                <a:lnTo>
                  <a:pt x="105" y="6"/>
                </a:lnTo>
                <a:lnTo>
                  <a:pt x="98" y="5"/>
                </a:lnTo>
                <a:lnTo>
                  <a:pt x="91" y="2"/>
                </a:lnTo>
                <a:lnTo>
                  <a:pt x="84" y="2"/>
                </a:lnTo>
                <a:lnTo>
                  <a:pt x="75"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3810" name="Freeform 17">
            <a:extLst>
              <a:ext uri="{FF2B5EF4-FFF2-40B4-BE49-F238E27FC236}">
                <a16:creationId xmlns:a16="http://schemas.microsoft.com/office/drawing/2014/main" id="{C8347DBC-6EEB-93F4-79A1-B148841D03C0}"/>
              </a:ext>
            </a:extLst>
          </p:cNvPr>
          <p:cNvSpPr>
            <a:spLocks/>
          </p:cNvSpPr>
          <p:nvPr/>
        </p:nvSpPr>
        <p:spPr bwMode="auto">
          <a:xfrm>
            <a:off x="3812382" y="2010966"/>
            <a:ext cx="59531" cy="57150"/>
          </a:xfrm>
          <a:custGeom>
            <a:avLst/>
            <a:gdLst>
              <a:gd name="T0" fmla="*/ 2147483647 w 151"/>
              <a:gd name="T1" fmla="*/ 2147483647 h 144"/>
              <a:gd name="T2" fmla="*/ 2147483647 w 151"/>
              <a:gd name="T3" fmla="*/ 2147483647 h 144"/>
              <a:gd name="T4" fmla="*/ 2147483647 w 151"/>
              <a:gd name="T5" fmla="*/ 2147483647 h 144"/>
              <a:gd name="T6" fmla="*/ 2147483647 w 151"/>
              <a:gd name="T7" fmla="*/ 2147483647 h 144"/>
              <a:gd name="T8" fmla="*/ 2147483647 w 151"/>
              <a:gd name="T9" fmla="*/ 2147483647 h 144"/>
              <a:gd name="T10" fmla="*/ 2147483647 w 151"/>
              <a:gd name="T11" fmla="*/ 2147483647 h 144"/>
              <a:gd name="T12" fmla="*/ 2147483647 w 151"/>
              <a:gd name="T13" fmla="*/ 2147483647 h 144"/>
              <a:gd name="T14" fmla="*/ 0 w 151"/>
              <a:gd name="T15" fmla="*/ 2147483647 h 144"/>
              <a:gd name="T16" fmla="*/ 0 w 151"/>
              <a:gd name="T17" fmla="*/ 2147483647 h 144"/>
              <a:gd name="T18" fmla="*/ 2147483647 w 151"/>
              <a:gd name="T19" fmla="*/ 2147483647 h 144"/>
              <a:gd name="T20" fmla="*/ 2147483647 w 151"/>
              <a:gd name="T21" fmla="*/ 2147483647 h 144"/>
              <a:gd name="T22" fmla="*/ 2147483647 w 151"/>
              <a:gd name="T23" fmla="*/ 2147483647 h 144"/>
              <a:gd name="T24" fmla="*/ 2147483647 w 151"/>
              <a:gd name="T25" fmla="*/ 2147483647 h 144"/>
              <a:gd name="T26" fmla="*/ 2147483647 w 151"/>
              <a:gd name="T27" fmla="*/ 2147483647 h 144"/>
              <a:gd name="T28" fmla="*/ 2147483647 w 151"/>
              <a:gd name="T29" fmla="*/ 2147483647 h 144"/>
              <a:gd name="T30" fmla="*/ 2147483647 w 151"/>
              <a:gd name="T31" fmla="*/ 2147483647 h 144"/>
              <a:gd name="T32" fmla="*/ 2147483647 w 151"/>
              <a:gd name="T33" fmla="*/ 2147483647 h 144"/>
              <a:gd name="T34" fmla="*/ 2147483647 w 151"/>
              <a:gd name="T35" fmla="*/ 2147483647 h 144"/>
              <a:gd name="T36" fmla="*/ 2147483647 w 151"/>
              <a:gd name="T37" fmla="*/ 2147483647 h 144"/>
              <a:gd name="T38" fmla="*/ 2147483647 w 151"/>
              <a:gd name="T39" fmla="*/ 2147483647 h 144"/>
              <a:gd name="T40" fmla="*/ 2147483647 w 151"/>
              <a:gd name="T41" fmla="*/ 2147483647 h 144"/>
              <a:gd name="T42" fmla="*/ 2147483647 w 151"/>
              <a:gd name="T43" fmla="*/ 2147483647 h 144"/>
              <a:gd name="T44" fmla="*/ 2147483647 w 151"/>
              <a:gd name="T45" fmla="*/ 2147483647 h 144"/>
              <a:gd name="T46" fmla="*/ 2147483647 w 151"/>
              <a:gd name="T47" fmla="*/ 2147483647 h 144"/>
              <a:gd name="T48" fmla="*/ 2147483647 w 151"/>
              <a:gd name="T49" fmla="*/ 2147483647 h 144"/>
              <a:gd name="T50" fmla="*/ 2147483647 w 151"/>
              <a:gd name="T51" fmla="*/ 2147483647 h 144"/>
              <a:gd name="T52" fmla="*/ 2147483647 w 151"/>
              <a:gd name="T53" fmla="*/ 2147483647 h 144"/>
              <a:gd name="T54" fmla="*/ 2147483647 w 151"/>
              <a:gd name="T55" fmla="*/ 2147483647 h 144"/>
              <a:gd name="T56" fmla="*/ 2147483647 w 151"/>
              <a:gd name="T57" fmla="*/ 2147483647 h 144"/>
              <a:gd name="T58" fmla="*/ 2147483647 w 151"/>
              <a:gd name="T59" fmla="*/ 2147483647 h 144"/>
              <a:gd name="T60" fmla="*/ 2147483647 w 151"/>
              <a:gd name="T61" fmla="*/ 2147483647 h 144"/>
              <a:gd name="T62" fmla="*/ 2147483647 w 151"/>
              <a:gd name="T63" fmla="*/ 2147483647 h 1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51"/>
              <a:gd name="T97" fmla="*/ 0 h 144"/>
              <a:gd name="T98" fmla="*/ 151 w 151"/>
              <a:gd name="T99" fmla="*/ 144 h 1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51" h="144">
                <a:moveTo>
                  <a:pt x="75" y="0"/>
                </a:moveTo>
                <a:lnTo>
                  <a:pt x="68" y="2"/>
                </a:lnTo>
                <a:lnTo>
                  <a:pt x="61" y="2"/>
                </a:lnTo>
                <a:lnTo>
                  <a:pt x="53" y="5"/>
                </a:lnTo>
                <a:lnTo>
                  <a:pt x="46" y="6"/>
                </a:lnTo>
                <a:lnTo>
                  <a:pt x="39" y="9"/>
                </a:lnTo>
                <a:lnTo>
                  <a:pt x="33" y="13"/>
                </a:lnTo>
                <a:lnTo>
                  <a:pt x="27" y="18"/>
                </a:lnTo>
                <a:lnTo>
                  <a:pt x="22" y="22"/>
                </a:lnTo>
                <a:lnTo>
                  <a:pt x="17" y="26"/>
                </a:lnTo>
                <a:lnTo>
                  <a:pt x="13" y="32"/>
                </a:lnTo>
                <a:lnTo>
                  <a:pt x="9" y="38"/>
                </a:lnTo>
                <a:lnTo>
                  <a:pt x="6" y="45"/>
                </a:lnTo>
                <a:lnTo>
                  <a:pt x="3" y="51"/>
                </a:lnTo>
                <a:lnTo>
                  <a:pt x="2" y="58"/>
                </a:lnTo>
                <a:lnTo>
                  <a:pt x="0" y="65"/>
                </a:lnTo>
                <a:lnTo>
                  <a:pt x="0" y="72"/>
                </a:lnTo>
                <a:lnTo>
                  <a:pt x="0" y="79"/>
                </a:lnTo>
                <a:lnTo>
                  <a:pt x="2" y="87"/>
                </a:lnTo>
                <a:lnTo>
                  <a:pt x="3" y="94"/>
                </a:lnTo>
                <a:lnTo>
                  <a:pt x="6" y="101"/>
                </a:lnTo>
                <a:lnTo>
                  <a:pt x="9" y="107"/>
                </a:lnTo>
                <a:lnTo>
                  <a:pt x="13" y="112"/>
                </a:lnTo>
                <a:lnTo>
                  <a:pt x="17" y="118"/>
                </a:lnTo>
                <a:lnTo>
                  <a:pt x="22" y="124"/>
                </a:lnTo>
                <a:lnTo>
                  <a:pt x="27" y="128"/>
                </a:lnTo>
                <a:lnTo>
                  <a:pt x="33" y="133"/>
                </a:lnTo>
                <a:lnTo>
                  <a:pt x="39" y="135"/>
                </a:lnTo>
                <a:lnTo>
                  <a:pt x="46" y="138"/>
                </a:lnTo>
                <a:lnTo>
                  <a:pt x="53" y="141"/>
                </a:lnTo>
                <a:lnTo>
                  <a:pt x="61" y="143"/>
                </a:lnTo>
                <a:lnTo>
                  <a:pt x="68" y="144"/>
                </a:lnTo>
                <a:lnTo>
                  <a:pt x="75" y="144"/>
                </a:lnTo>
                <a:lnTo>
                  <a:pt x="84" y="144"/>
                </a:lnTo>
                <a:lnTo>
                  <a:pt x="91" y="143"/>
                </a:lnTo>
                <a:lnTo>
                  <a:pt x="98" y="141"/>
                </a:lnTo>
                <a:lnTo>
                  <a:pt x="105" y="138"/>
                </a:lnTo>
                <a:lnTo>
                  <a:pt x="111" y="135"/>
                </a:lnTo>
                <a:lnTo>
                  <a:pt x="118" y="133"/>
                </a:lnTo>
                <a:lnTo>
                  <a:pt x="124" y="128"/>
                </a:lnTo>
                <a:lnTo>
                  <a:pt x="128" y="124"/>
                </a:lnTo>
                <a:lnTo>
                  <a:pt x="134" y="118"/>
                </a:lnTo>
                <a:lnTo>
                  <a:pt x="138" y="112"/>
                </a:lnTo>
                <a:lnTo>
                  <a:pt x="141" y="107"/>
                </a:lnTo>
                <a:lnTo>
                  <a:pt x="145" y="101"/>
                </a:lnTo>
                <a:lnTo>
                  <a:pt x="147" y="94"/>
                </a:lnTo>
                <a:lnTo>
                  <a:pt x="150" y="87"/>
                </a:lnTo>
                <a:lnTo>
                  <a:pt x="150" y="79"/>
                </a:lnTo>
                <a:lnTo>
                  <a:pt x="151" y="72"/>
                </a:lnTo>
                <a:lnTo>
                  <a:pt x="150" y="65"/>
                </a:lnTo>
                <a:lnTo>
                  <a:pt x="150" y="58"/>
                </a:lnTo>
                <a:lnTo>
                  <a:pt x="147" y="51"/>
                </a:lnTo>
                <a:lnTo>
                  <a:pt x="145" y="45"/>
                </a:lnTo>
                <a:lnTo>
                  <a:pt x="141" y="38"/>
                </a:lnTo>
                <a:lnTo>
                  <a:pt x="138" y="32"/>
                </a:lnTo>
                <a:lnTo>
                  <a:pt x="134" y="26"/>
                </a:lnTo>
                <a:lnTo>
                  <a:pt x="128" y="22"/>
                </a:lnTo>
                <a:lnTo>
                  <a:pt x="124" y="18"/>
                </a:lnTo>
                <a:lnTo>
                  <a:pt x="118" y="13"/>
                </a:lnTo>
                <a:lnTo>
                  <a:pt x="111" y="9"/>
                </a:lnTo>
                <a:lnTo>
                  <a:pt x="105" y="6"/>
                </a:lnTo>
                <a:lnTo>
                  <a:pt x="98" y="5"/>
                </a:lnTo>
                <a:lnTo>
                  <a:pt x="91" y="2"/>
                </a:lnTo>
                <a:lnTo>
                  <a:pt x="84" y="2"/>
                </a:lnTo>
                <a:lnTo>
                  <a:pt x="75"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3811" name="Freeform 18">
            <a:extLst>
              <a:ext uri="{FF2B5EF4-FFF2-40B4-BE49-F238E27FC236}">
                <a16:creationId xmlns:a16="http://schemas.microsoft.com/office/drawing/2014/main" id="{14EEC159-9E63-AA01-F1AC-D244DEFD2AFD}"/>
              </a:ext>
            </a:extLst>
          </p:cNvPr>
          <p:cNvSpPr>
            <a:spLocks/>
          </p:cNvSpPr>
          <p:nvPr/>
        </p:nvSpPr>
        <p:spPr bwMode="auto">
          <a:xfrm>
            <a:off x="3676650" y="2137173"/>
            <a:ext cx="46435" cy="48815"/>
          </a:xfrm>
          <a:custGeom>
            <a:avLst/>
            <a:gdLst>
              <a:gd name="T0" fmla="*/ 2147483647 w 119"/>
              <a:gd name="T1" fmla="*/ 0 h 125"/>
              <a:gd name="T2" fmla="*/ 2147483647 w 119"/>
              <a:gd name="T3" fmla="*/ 2147483647 h 125"/>
              <a:gd name="T4" fmla="*/ 2147483647 w 119"/>
              <a:gd name="T5" fmla="*/ 2147483647 h 125"/>
              <a:gd name="T6" fmla="*/ 2147483647 w 119"/>
              <a:gd name="T7" fmla="*/ 2147483647 h 125"/>
              <a:gd name="T8" fmla="*/ 2147483647 w 119"/>
              <a:gd name="T9" fmla="*/ 2147483647 h 125"/>
              <a:gd name="T10" fmla="*/ 2147483647 w 119"/>
              <a:gd name="T11" fmla="*/ 2147483647 h 125"/>
              <a:gd name="T12" fmla="*/ 2147483647 w 119"/>
              <a:gd name="T13" fmla="*/ 2147483647 h 125"/>
              <a:gd name="T14" fmla="*/ 0 w 119"/>
              <a:gd name="T15" fmla="*/ 2147483647 h 125"/>
              <a:gd name="T16" fmla="*/ 0 w 119"/>
              <a:gd name="T17" fmla="*/ 2147483647 h 125"/>
              <a:gd name="T18" fmla="*/ 2147483647 w 119"/>
              <a:gd name="T19" fmla="*/ 2147483647 h 125"/>
              <a:gd name="T20" fmla="*/ 2147483647 w 119"/>
              <a:gd name="T21" fmla="*/ 2147483647 h 125"/>
              <a:gd name="T22" fmla="*/ 2147483647 w 119"/>
              <a:gd name="T23" fmla="*/ 2147483647 h 125"/>
              <a:gd name="T24" fmla="*/ 2147483647 w 119"/>
              <a:gd name="T25" fmla="*/ 2147483647 h 125"/>
              <a:gd name="T26" fmla="*/ 2147483647 w 119"/>
              <a:gd name="T27" fmla="*/ 2147483647 h 125"/>
              <a:gd name="T28" fmla="*/ 2147483647 w 119"/>
              <a:gd name="T29" fmla="*/ 2147483647 h 125"/>
              <a:gd name="T30" fmla="*/ 2147483647 w 119"/>
              <a:gd name="T31" fmla="*/ 2147483647 h 125"/>
              <a:gd name="T32" fmla="*/ 2147483647 w 119"/>
              <a:gd name="T33" fmla="*/ 2147483647 h 125"/>
              <a:gd name="T34" fmla="*/ 2147483647 w 119"/>
              <a:gd name="T35" fmla="*/ 2147483647 h 125"/>
              <a:gd name="T36" fmla="*/ 2147483647 w 119"/>
              <a:gd name="T37" fmla="*/ 2147483647 h 125"/>
              <a:gd name="T38" fmla="*/ 2147483647 w 119"/>
              <a:gd name="T39" fmla="*/ 2147483647 h 125"/>
              <a:gd name="T40" fmla="*/ 2147483647 w 119"/>
              <a:gd name="T41" fmla="*/ 2147483647 h 125"/>
              <a:gd name="T42" fmla="*/ 2147483647 w 119"/>
              <a:gd name="T43" fmla="*/ 2147483647 h 125"/>
              <a:gd name="T44" fmla="*/ 2147483647 w 119"/>
              <a:gd name="T45" fmla="*/ 2147483647 h 125"/>
              <a:gd name="T46" fmla="*/ 2147483647 w 119"/>
              <a:gd name="T47" fmla="*/ 2147483647 h 125"/>
              <a:gd name="T48" fmla="*/ 2147483647 w 119"/>
              <a:gd name="T49" fmla="*/ 2147483647 h 125"/>
              <a:gd name="T50" fmla="*/ 2147483647 w 119"/>
              <a:gd name="T51" fmla="*/ 2147483647 h 125"/>
              <a:gd name="T52" fmla="*/ 2147483647 w 119"/>
              <a:gd name="T53" fmla="*/ 2147483647 h 125"/>
              <a:gd name="T54" fmla="*/ 2147483647 w 119"/>
              <a:gd name="T55" fmla="*/ 2147483647 h 125"/>
              <a:gd name="T56" fmla="*/ 2147483647 w 119"/>
              <a:gd name="T57" fmla="*/ 2147483647 h 125"/>
              <a:gd name="T58" fmla="*/ 2147483647 w 119"/>
              <a:gd name="T59" fmla="*/ 2147483647 h 125"/>
              <a:gd name="T60" fmla="*/ 2147483647 w 119"/>
              <a:gd name="T61" fmla="*/ 2147483647 h 125"/>
              <a:gd name="T62" fmla="*/ 2147483647 w 119"/>
              <a:gd name="T63" fmla="*/ 0 h 12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9"/>
              <a:gd name="T97" fmla="*/ 0 h 125"/>
              <a:gd name="T98" fmla="*/ 119 w 119"/>
              <a:gd name="T99" fmla="*/ 125 h 12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9" h="125">
                <a:moveTo>
                  <a:pt x="60" y="0"/>
                </a:moveTo>
                <a:lnTo>
                  <a:pt x="53" y="0"/>
                </a:lnTo>
                <a:lnTo>
                  <a:pt x="48" y="1"/>
                </a:lnTo>
                <a:lnTo>
                  <a:pt x="42" y="3"/>
                </a:lnTo>
                <a:lnTo>
                  <a:pt x="36" y="6"/>
                </a:lnTo>
                <a:lnTo>
                  <a:pt x="32" y="7"/>
                </a:lnTo>
                <a:lnTo>
                  <a:pt x="26" y="12"/>
                </a:lnTo>
                <a:lnTo>
                  <a:pt x="22" y="14"/>
                </a:lnTo>
                <a:lnTo>
                  <a:pt x="17" y="19"/>
                </a:lnTo>
                <a:lnTo>
                  <a:pt x="14" y="23"/>
                </a:lnTo>
                <a:lnTo>
                  <a:pt x="10" y="27"/>
                </a:lnTo>
                <a:lnTo>
                  <a:pt x="7" y="33"/>
                </a:lnTo>
                <a:lnTo>
                  <a:pt x="4" y="39"/>
                </a:lnTo>
                <a:lnTo>
                  <a:pt x="3" y="45"/>
                </a:lnTo>
                <a:lnTo>
                  <a:pt x="2" y="50"/>
                </a:lnTo>
                <a:lnTo>
                  <a:pt x="0" y="56"/>
                </a:lnTo>
                <a:lnTo>
                  <a:pt x="0" y="62"/>
                </a:lnTo>
                <a:lnTo>
                  <a:pt x="0" y="69"/>
                </a:lnTo>
                <a:lnTo>
                  <a:pt x="2" y="75"/>
                </a:lnTo>
                <a:lnTo>
                  <a:pt x="3" y="81"/>
                </a:lnTo>
                <a:lnTo>
                  <a:pt x="4" y="86"/>
                </a:lnTo>
                <a:lnTo>
                  <a:pt x="7" y="92"/>
                </a:lnTo>
                <a:lnTo>
                  <a:pt x="10" y="98"/>
                </a:lnTo>
                <a:lnTo>
                  <a:pt x="14" y="102"/>
                </a:lnTo>
                <a:lnTo>
                  <a:pt x="17" y="106"/>
                </a:lnTo>
                <a:lnTo>
                  <a:pt x="22" y="111"/>
                </a:lnTo>
                <a:lnTo>
                  <a:pt x="26" y="114"/>
                </a:lnTo>
                <a:lnTo>
                  <a:pt x="32" y="116"/>
                </a:lnTo>
                <a:lnTo>
                  <a:pt x="36" y="119"/>
                </a:lnTo>
                <a:lnTo>
                  <a:pt x="42" y="122"/>
                </a:lnTo>
                <a:lnTo>
                  <a:pt x="48" y="124"/>
                </a:lnTo>
                <a:lnTo>
                  <a:pt x="53" y="124"/>
                </a:lnTo>
                <a:lnTo>
                  <a:pt x="60" y="125"/>
                </a:lnTo>
                <a:lnTo>
                  <a:pt x="66" y="124"/>
                </a:lnTo>
                <a:lnTo>
                  <a:pt x="72" y="124"/>
                </a:lnTo>
                <a:lnTo>
                  <a:pt x="78" y="122"/>
                </a:lnTo>
                <a:lnTo>
                  <a:pt x="83" y="119"/>
                </a:lnTo>
                <a:lnTo>
                  <a:pt x="89" y="116"/>
                </a:lnTo>
                <a:lnTo>
                  <a:pt x="94" y="114"/>
                </a:lnTo>
                <a:lnTo>
                  <a:pt x="98" y="111"/>
                </a:lnTo>
                <a:lnTo>
                  <a:pt x="102" y="106"/>
                </a:lnTo>
                <a:lnTo>
                  <a:pt x="106" y="102"/>
                </a:lnTo>
                <a:lnTo>
                  <a:pt x="109" y="98"/>
                </a:lnTo>
                <a:lnTo>
                  <a:pt x="112" y="92"/>
                </a:lnTo>
                <a:lnTo>
                  <a:pt x="115" y="86"/>
                </a:lnTo>
                <a:lnTo>
                  <a:pt x="118" y="81"/>
                </a:lnTo>
                <a:lnTo>
                  <a:pt x="119" y="75"/>
                </a:lnTo>
                <a:lnTo>
                  <a:pt x="119" y="69"/>
                </a:lnTo>
                <a:lnTo>
                  <a:pt x="119" y="62"/>
                </a:lnTo>
                <a:lnTo>
                  <a:pt x="119" y="56"/>
                </a:lnTo>
                <a:lnTo>
                  <a:pt x="119" y="50"/>
                </a:lnTo>
                <a:lnTo>
                  <a:pt x="118" y="45"/>
                </a:lnTo>
                <a:lnTo>
                  <a:pt x="115" y="39"/>
                </a:lnTo>
                <a:lnTo>
                  <a:pt x="112" y="33"/>
                </a:lnTo>
                <a:lnTo>
                  <a:pt x="109" y="27"/>
                </a:lnTo>
                <a:lnTo>
                  <a:pt x="106" y="23"/>
                </a:lnTo>
                <a:lnTo>
                  <a:pt x="102" y="19"/>
                </a:lnTo>
                <a:lnTo>
                  <a:pt x="98" y="14"/>
                </a:lnTo>
                <a:lnTo>
                  <a:pt x="94" y="12"/>
                </a:lnTo>
                <a:lnTo>
                  <a:pt x="89" y="7"/>
                </a:lnTo>
                <a:lnTo>
                  <a:pt x="83" y="6"/>
                </a:lnTo>
                <a:lnTo>
                  <a:pt x="78" y="3"/>
                </a:lnTo>
                <a:lnTo>
                  <a:pt x="72" y="1"/>
                </a:lnTo>
                <a:lnTo>
                  <a:pt x="66" y="0"/>
                </a:lnTo>
                <a:lnTo>
                  <a:pt x="60" y="0"/>
                </a:lnTo>
                <a:close/>
              </a:path>
            </a:pathLst>
          </a:custGeom>
          <a:solidFill>
            <a:srgbClr val="00E6A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3812" name="Freeform 19">
            <a:extLst>
              <a:ext uri="{FF2B5EF4-FFF2-40B4-BE49-F238E27FC236}">
                <a16:creationId xmlns:a16="http://schemas.microsoft.com/office/drawing/2014/main" id="{6787697C-2803-85D4-ACA3-9D8C88433607}"/>
              </a:ext>
            </a:extLst>
          </p:cNvPr>
          <p:cNvSpPr>
            <a:spLocks/>
          </p:cNvSpPr>
          <p:nvPr/>
        </p:nvSpPr>
        <p:spPr bwMode="auto">
          <a:xfrm>
            <a:off x="3676650" y="2137173"/>
            <a:ext cx="46435" cy="48815"/>
          </a:xfrm>
          <a:custGeom>
            <a:avLst/>
            <a:gdLst>
              <a:gd name="T0" fmla="*/ 2147483647 w 119"/>
              <a:gd name="T1" fmla="*/ 0 h 125"/>
              <a:gd name="T2" fmla="*/ 2147483647 w 119"/>
              <a:gd name="T3" fmla="*/ 2147483647 h 125"/>
              <a:gd name="T4" fmla="*/ 2147483647 w 119"/>
              <a:gd name="T5" fmla="*/ 2147483647 h 125"/>
              <a:gd name="T6" fmla="*/ 2147483647 w 119"/>
              <a:gd name="T7" fmla="*/ 2147483647 h 125"/>
              <a:gd name="T8" fmla="*/ 2147483647 w 119"/>
              <a:gd name="T9" fmla="*/ 2147483647 h 125"/>
              <a:gd name="T10" fmla="*/ 2147483647 w 119"/>
              <a:gd name="T11" fmla="*/ 2147483647 h 125"/>
              <a:gd name="T12" fmla="*/ 2147483647 w 119"/>
              <a:gd name="T13" fmla="*/ 2147483647 h 125"/>
              <a:gd name="T14" fmla="*/ 0 w 119"/>
              <a:gd name="T15" fmla="*/ 2147483647 h 125"/>
              <a:gd name="T16" fmla="*/ 0 w 119"/>
              <a:gd name="T17" fmla="*/ 2147483647 h 125"/>
              <a:gd name="T18" fmla="*/ 2147483647 w 119"/>
              <a:gd name="T19" fmla="*/ 2147483647 h 125"/>
              <a:gd name="T20" fmla="*/ 2147483647 w 119"/>
              <a:gd name="T21" fmla="*/ 2147483647 h 125"/>
              <a:gd name="T22" fmla="*/ 2147483647 w 119"/>
              <a:gd name="T23" fmla="*/ 2147483647 h 125"/>
              <a:gd name="T24" fmla="*/ 2147483647 w 119"/>
              <a:gd name="T25" fmla="*/ 2147483647 h 125"/>
              <a:gd name="T26" fmla="*/ 2147483647 w 119"/>
              <a:gd name="T27" fmla="*/ 2147483647 h 125"/>
              <a:gd name="T28" fmla="*/ 2147483647 w 119"/>
              <a:gd name="T29" fmla="*/ 2147483647 h 125"/>
              <a:gd name="T30" fmla="*/ 2147483647 w 119"/>
              <a:gd name="T31" fmla="*/ 2147483647 h 125"/>
              <a:gd name="T32" fmla="*/ 2147483647 w 119"/>
              <a:gd name="T33" fmla="*/ 2147483647 h 125"/>
              <a:gd name="T34" fmla="*/ 2147483647 w 119"/>
              <a:gd name="T35" fmla="*/ 2147483647 h 125"/>
              <a:gd name="T36" fmla="*/ 2147483647 w 119"/>
              <a:gd name="T37" fmla="*/ 2147483647 h 125"/>
              <a:gd name="T38" fmla="*/ 2147483647 w 119"/>
              <a:gd name="T39" fmla="*/ 2147483647 h 125"/>
              <a:gd name="T40" fmla="*/ 2147483647 w 119"/>
              <a:gd name="T41" fmla="*/ 2147483647 h 125"/>
              <a:gd name="T42" fmla="*/ 2147483647 w 119"/>
              <a:gd name="T43" fmla="*/ 2147483647 h 125"/>
              <a:gd name="T44" fmla="*/ 2147483647 w 119"/>
              <a:gd name="T45" fmla="*/ 2147483647 h 125"/>
              <a:gd name="T46" fmla="*/ 2147483647 w 119"/>
              <a:gd name="T47" fmla="*/ 2147483647 h 125"/>
              <a:gd name="T48" fmla="*/ 2147483647 w 119"/>
              <a:gd name="T49" fmla="*/ 2147483647 h 125"/>
              <a:gd name="T50" fmla="*/ 2147483647 w 119"/>
              <a:gd name="T51" fmla="*/ 2147483647 h 125"/>
              <a:gd name="T52" fmla="*/ 2147483647 w 119"/>
              <a:gd name="T53" fmla="*/ 2147483647 h 125"/>
              <a:gd name="T54" fmla="*/ 2147483647 w 119"/>
              <a:gd name="T55" fmla="*/ 2147483647 h 125"/>
              <a:gd name="T56" fmla="*/ 2147483647 w 119"/>
              <a:gd name="T57" fmla="*/ 2147483647 h 125"/>
              <a:gd name="T58" fmla="*/ 2147483647 w 119"/>
              <a:gd name="T59" fmla="*/ 2147483647 h 125"/>
              <a:gd name="T60" fmla="*/ 2147483647 w 119"/>
              <a:gd name="T61" fmla="*/ 2147483647 h 125"/>
              <a:gd name="T62" fmla="*/ 2147483647 w 119"/>
              <a:gd name="T63" fmla="*/ 0 h 12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9"/>
              <a:gd name="T97" fmla="*/ 0 h 125"/>
              <a:gd name="T98" fmla="*/ 119 w 119"/>
              <a:gd name="T99" fmla="*/ 125 h 12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9" h="125">
                <a:moveTo>
                  <a:pt x="60" y="0"/>
                </a:moveTo>
                <a:lnTo>
                  <a:pt x="53" y="0"/>
                </a:lnTo>
                <a:lnTo>
                  <a:pt x="48" y="1"/>
                </a:lnTo>
                <a:lnTo>
                  <a:pt x="42" y="3"/>
                </a:lnTo>
                <a:lnTo>
                  <a:pt x="36" y="6"/>
                </a:lnTo>
                <a:lnTo>
                  <a:pt x="32" y="7"/>
                </a:lnTo>
                <a:lnTo>
                  <a:pt x="26" y="12"/>
                </a:lnTo>
                <a:lnTo>
                  <a:pt x="22" y="14"/>
                </a:lnTo>
                <a:lnTo>
                  <a:pt x="17" y="19"/>
                </a:lnTo>
                <a:lnTo>
                  <a:pt x="14" y="23"/>
                </a:lnTo>
                <a:lnTo>
                  <a:pt x="10" y="27"/>
                </a:lnTo>
                <a:lnTo>
                  <a:pt x="7" y="33"/>
                </a:lnTo>
                <a:lnTo>
                  <a:pt x="4" y="39"/>
                </a:lnTo>
                <a:lnTo>
                  <a:pt x="3" y="45"/>
                </a:lnTo>
                <a:lnTo>
                  <a:pt x="2" y="50"/>
                </a:lnTo>
                <a:lnTo>
                  <a:pt x="0" y="56"/>
                </a:lnTo>
                <a:lnTo>
                  <a:pt x="0" y="62"/>
                </a:lnTo>
                <a:lnTo>
                  <a:pt x="0" y="69"/>
                </a:lnTo>
                <a:lnTo>
                  <a:pt x="2" y="75"/>
                </a:lnTo>
                <a:lnTo>
                  <a:pt x="3" y="81"/>
                </a:lnTo>
                <a:lnTo>
                  <a:pt x="4" y="86"/>
                </a:lnTo>
                <a:lnTo>
                  <a:pt x="7" y="92"/>
                </a:lnTo>
                <a:lnTo>
                  <a:pt x="10" y="98"/>
                </a:lnTo>
                <a:lnTo>
                  <a:pt x="14" y="102"/>
                </a:lnTo>
                <a:lnTo>
                  <a:pt x="17" y="106"/>
                </a:lnTo>
                <a:lnTo>
                  <a:pt x="22" y="111"/>
                </a:lnTo>
                <a:lnTo>
                  <a:pt x="26" y="114"/>
                </a:lnTo>
                <a:lnTo>
                  <a:pt x="32" y="116"/>
                </a:lnTo>
                <a:lnTo>
                  <a:pt x="36" y="119"/>
                </a:lnTo>
                <a:lnTo>
                  <a:pt x="42" y="122"/>
                </a:lnTo>
                <a:lnTo>
                  <a:pt x="48" y="124"/>
                </a:lnTo>
                <a:lnTo>
                  <a:pt x="53" y="124"/>
                </a:lnTo>
                <a:lnTo>
                  <a:pt x="60" y="125"/>
                </a:lnTo>
                <a:lnTo>
                  <a:pt x="66" y="124"/>
                </a:lnTo>
                <a:lnTo>
                  <a:pt x="72" y="124"/>
                </a:lnTo>
                <a:lnTo>
                  <a:pt x="78" y="122"/>
                </a:lnTo>
                <a:lnTo>
                  <a:pt x="83" y="119"/>
                </a:lnTo>
                <a:lnTo>
                  <a:pt x="89" y="116"/>
                </a:lnTo>
                <a:lnTo>
                  <a:pt x="94" y="114"/>
                </a:lnTo>
                <a:lnTo>
                  <a:pt x="98" y="111"/>
                </a:lnTo>
                <a:lnTo>
                  <a:pt x="102" y="106"/>
                </a:lnTo>
                <a:lnTo>
                  <a:pt x="106" y="102"/>
                </a:lnTo>
                <a:lnTo>
                  <a:pt x="109" y="98"/>
                </a:lnTo>
                <a:lnTo>
                  <a:pt x="112" y="92"/>
                </a:lnTo>
                <a:lnTo>
                  <a:pt x="115" y="86"/>
                </a:lnTo>
                <a:lnTo>
                  <a:pt x="118" y="81"/>
                </a:lnTo>
                <a:lnTo>
                  <a:pt x="119" y="75"/>
                </a:lnTo>
                <a:lnTo>
                  <a:pt x="119" y="69"/>
                </a:lnTo>
                <a:lnTo>
                  <a:pt x="119" y="62"/>
                </a:lnTo>
                <a:lnTo>
                  <a:pt x="119" y="56"/>
                </a:lnTo>
                <a:lnTo>
                  <a:pt x="119" y="50"/>
                </a:lnTo>
                <a:lnTo>
                  <a:pt x="118" y="45"/>
                </a:lnTo>
                <a:lnTo>
                  <a:pt x="115" y="39"/>
                </a:lnTo>
                <a:lnTo>
                  <a:pt x="112" y="33"/>
                </a:lnTo>
                <a:lnTo>
                  <a:pt x="109" y="27"/>
                </a:lnTo>
                <a:lnTo>
                  <a:pt x="106" y="23"/>
                </a:lnTo>
                <a:lnTo>
                  <a:pt x="102" y="19"/>
                </a:lnTo>
                <a:lnTo>
                  <a:pt x="98" y="14"/>
                </a:lnTo>
                <a:lnTo>
                  <a:pt x="94" y="12"/>
                </a:lnTo>
                <a:lnTo>
                  <a:pt x="89" y="7"/>
                </a:lnTo>
                <a:lnTo>
                  <a:pt x="83" y="6"/>
                </a:lnTo>
                <a:lnTo>
                  <a:pt x="78" y="3"/>
                </a:lnTo>
                <a:lnTo>
                  <a:pt x="72" y="1"/>
                </a:lnTo>
                <a:lnTo>
                  <a:pt x="66" y="0"/>
                </a:lnTo>
                <a:lnTo>
                  <a:pt x="60"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3813" name="Freeform 20">
            <a:extLst>
              <a:ext uri="{FF2B5EF4-FFF2-40B4-BE49-F238E27FC236}">
                <a16:creationId xmlns:a16="http://schemas.microsoft.com/office/drawing/2014/main" id="{BA63579A-F350-48A5-385C-033EC4458E0C}"/>
              </a:ext>
            </a:extLst>
          </p:cNvPr>
          <p:cNvSpPr>
            <a:spLocks/>
          </p:cNvSpPr>
          <p:nvPr/>
        </p:nvSpPr>
        <p:spPr bwMode="auto">
          <a:xfrm>
            <a:off x="3640932" y="1851422"/>
            <a:ext cx="35719" cy="36909"/>
          </a:xfrm>
          <a:custGeom>
            <a:avLst/>
            <a:gdLst>
              <a:gd name="T0" fmla="*/ 2147483647 w 90"/>
              <a:gd name="T1" fmla="*/ 0 h 94"/>
              <a:gd name="T2" fmla="*/ 2147483647 w 90"/>
              <a:gd name="T3" fmla="*/ 0 h 94"/>
              <a:gd name="T4" fmla="*/ 2147483647 w 90"/>
              <a:gd name="T5" fmla="*/ 2147483647 h 94"/>
              <a:gd name="T6" fmla="*/ 2147483647 w 90"/>
              <a:gd name="T7" fmla="*/ 2147483647 h 94"/>
              <a:gd name="T8" fmla="*/ 2147483647 w 90"/>
              <a:gd name="T9" fmla="*/ 2147483647 h 94"/>
              <a:gd name="T10" fmla="*/ 2147483647 w 90"/>
              <a:gd name="T11" fmla="*/ 2147483647 h 94"/>
              <a:gd name="T12" fmla="*/ 2147483647 w 90"/>
              <a:gd name="T13" fmla="*/ 2147483647 h 94"/>
              <a:gd name="T14" fmla="*/ 2147483647 w 90"/>
              <a:gd name="T15" fmla="*/ 2147483647 h 94"/>
              <a:gd name="T16" fmla="*/ 2147483647 w 90"/>
              <a:gd name="T17" fmla="*/ 2147483647 h 94"/>
              <a:gd name="T18" fmla="*/ 2147483647 w 90"/>
              <a:gd name="T19" fmla="*/ 2147483647 h 94"/>
              <a:gd name="T20" fmla="*/ 2147483647 w 90"/>
              <a:gd name="T21" fmla="*/ 2147483647 h 94"/>
              <a:gd name="T22" fmla="*/ 2147483647 w 90"/>
              <a:gd name="T23" fmla="*/ 2147483647 h 94"/>
              <a:gd name="T24" fmla="*/ 0 w 90"/>
              <a:gd name="T25" fmla="*/ 2147483647 h 94"/>
              <a:gd name="T26" fmla="*/ 0 w 90"/>
              <a:gd name="T27" fmla="*/ 2147483647 h 94"/>
              <a:gd name="T28" fmla="*/ 0 w 90"/>
              <a:gd name="T29" fmla="*/ 2147483647 h 94"/>
              <a:gd name="T30" fmla="*/ 0 w 90"/>
              <a:gd name="T31" fmla="*/ 2147483647 h 94"/>
              <a:gd name="T32" fmla="*/ 0 w 90"/>
              <a:gd name="T33" fmla="*/ 2147483647 h 94"/>
              <a:gd name="T34" fmla="*/ 2147483647 w 90"/>
              <a:gd name="T35" fmla="*/ 2147483647 h 94"/>
              <a:gd name="T36" fmla="*/ 2147483647 w 90"/>
              <a:gd name="T37" fmla="*/ 2147483647 h 94"/>
              <a:gd name="T38" fmla="*/ 2147483647 w 90"/>
              <a:gd name="T39" fmla="*/ 2147483647 h 94"/>
              <a:gd name="T40" fmla="*/ 2147483647 w 90"/>
              <a:gd name="T41" fmla="*/ 2147483647 h 94"/>
              <a:gd name="T42" fmla="*/ 2147483647 w 90"/>
              <a:gd name="T43" fmla="*/ 2147483647 h 94"/>
              <a:gd name="T44" fmla="*/ 2147483647 w 90"/>
              <a:gd name="T45" fmla="*/ 2147483647 h 94"/>
              <a:gd name="T46" fmla="*/ 2147483647 w 90"/>
              <a:gd name="T47" fmla="*/ 2147483647 h 94"/>
              <a:gd name="T48" fmla="*/ 2147483647 w 90"/>
              <a:gd name="T49" fmla="*/ 2147483647 h 94"/>
              <a:gd name="T50" fmla="*/ 2147483647 w 90"/>
              <a:gd name="T51" fmla="*/ 2147483647 h 94"/>
              <a:gd name="T52" fmla="*/ 2147483647 w 90"/>
              <a:gd name="T53" fmla="*/ 2147483647 h 94"/>
              <a:gd name="T54" fmla="*/ 2147483647 w 90"/>
              <a:gd name="T55" fmla="*/ 2147483647 h 94"/>
              <a:gd name="T56" fmla="*/ 2147483647 w 90"/>
              <a:gd name="T57" fmla="*/ 2147483647 h 94"/>
              <a:gd name="T58" fmla="*/ 2147483647 w 90"/>
              <a:gd name="T59" fmla="*/ 2147483647 h 94"/>
              <a:gd name="T60" fmla="*/ 2147483647 w 90"/>
              <a:gd name="T61" fmla="*/ 2147483647 h 94"/>
              <a:gd name="T62" fmla="*/ 2147483647 w 90"/>
              <a:gd name="T63" fmla="*/ 2147483647 h 94"/>
              <a:gd name="T64" fmla="*/ 2147483647 w 90"/>
              <a:gd name="T65" fmla="*/ 2147483647 h 94"/>
              <a:gd name="T66" fmla="*/ 2147483647 w 90"/>
              <a:gd name="T67" fmla="*/ 2147483647 h 94"/>
              <a:gd name="T68" fmla="*/ 2147483647 w 90"/>
              <a:gd name="T69" fmla="*/ 2147483647 h 94"/>
              <a:gd name="T70" fmla="*/ 2147483647 w 90"/>
              <a:gd name="T71" fmla="*/ 2147483647 h 94"/>
              <a:gd name="T72" fmla="*/ 2147483647 w 90"/>
              <a:gd name="T73" fmla="*/ 2147483647 h 94"/>
              <a:gd name="T74" fmla="*/ 2147483647 w 90"/>
              <a:gd name="T75" fmla="*/ 2147483647 h 94"/>
              <a:gd name="T76" fmla="*/ 2147483647 w 90"/>
              <a:gd name="T77" fmla="*/ 2147483647 h 94"/>
              <a:gd name="T78" fmla="*/ 2147483647 w 90"/>
              <a:gd name="T79" fmla="*/ 2147483647 h 94"/>
              <a:gd name="T80" fmla="*/ 2147483647 w 90"/>
              <a:gd name="T81" fmla="*/ 2147483647 h 94"/>
              <a:gd name="T82" fmla="*/ 2147483647 w 90"/>
              <a:gd name="T83" fmla="*/ 2147483647 h 94"/>
              <a:gd name="T84" fmla="*/ 2147483647 w 90"/>
              <a:gd name="T85" fmla="*/ 2147483647 h 94"/>
              <a:gd name="T86" fmla="*/ 2147483647 w 90"/>
              <a:gd name="T87" fmla="*/ 2147483647 h 94"/>
              <a:gd name="T88" fmla="*/ 2147483647 w 90"/>
              <a:gd name="T89" fmla="*/ 2147483647 h 94"/>
              <a:gd name="T90" fmla="*/ 2147483647 w 90"/>
              <a:gd name="T91" fmla="*/ 2147483647 h 94"/>
              <a:gd name="T92" fmla="*/ 2147483647 w 90"/>
              <a:gd name="T93" fmla="*/ 2147483647 h 94"/>
              <a:gd name="T94" fmla="*/ 2147483647 w 90"/>
              <a:gd name="T95" fmla="*/ 2147483647 h 94"/>
              <a:gd name="T96" fmla="*/ 2147483647 w 90"/>
              <a:gd name="T97" fmla="*/ 2147483647 h 94"/>
              <a:gd name="T98" fmla="*/ 2147483647 w 90"/>
              <a:gd name="T99" fmla="*/ 2147483647 h 94"/>
              <a:gd name="T100" fmla="*/ 2147483647 w 90"/>
              <a:gd name="T101" fmla="*/ 2147483647 h 94"/>
              <a:gd name="T102" fmla="*/ 2147483647 w 90"/>
              <a:gd name="T103" fmla="*/ 2147483647 h 94"/>
              <a:gd name="T104" fmla="*/ 2147483647 w 90"/>
              <a:gd name="T105" fmla="*/ 2147483647 h 94"/>
              <a:gd name="T106" fmla="*/ 2147483647 w 90"/>
              <a:gd name="T107" fmla="*/ 2147483647 h 94"/>
              <a:gd name="T108" fmla="*/ 2147483647 w 90"/>
              <a:gd name="T109" fmla="*/ 2147483647 h 94"/>
              <a:gd name="T110" fmla="*/ 2147483647 w 90"/>
              <a:gd name="T111" fmla="*/ 0 h 94"/>
              <a:gd name="T112" fmla="*/ 2147483647 w 90"/>
              <a:gd name="T113" fmla="*/ 0 h 9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90"/>
              <a:gd name="T172" fmla="*/ 0 h 94"/>
              <a:gd name="T173" fmla="*/ 90 w 90"/>
              <a:gd name="T174" fmla="*/ 94 h 94"/>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90" h="94">
                <a:moveTo>
                  <a:pt x="44" y="0"/>
                </a:moveTo>
                <a:lnTo>
                  <a:pt x="40" y="0"/>
                </a:lnTo>
                <a:lnTo>
                  <a:pt x="35" y="2"/>
                </a:lnTo>
                <a:lnTo>
                  <a:pt x="31" y="3"/>
                </a:lnTo>
                <a:lnTo>
                  <a:pt x="27" y="5"/>
                </a:lnTo>
                <a:lnTo>
                  <a:pt x="23" y="6"/>
                </a:lnTo>
                <a:lnTo>
                  <a:pt x="20" y="9"/>
                </a:lnTo>
                <a:lnTo>
                  <a:pt x="12" y="15"/>
                </a:lnTo>
                <a:lnTo>
                  <a:pt x="7" y="20"/>
                </a:lnTo>
                <a:lnTo>
                  <a:pt x="4" y="25"/>
                </a:lnTo>
                <a:lnTo>
                  <a:pt x="2" y="29"/>
                </a:lnTo>
                <a:lnTo>
                  <a:pt x="1" y="33"/>
                </a:lnTo>
                <a:lnTo>
                  <a:pt x="0" y="38"/>
                </a:lnTo>
                <a:lnTo>
                  <a:pt x="0" y="42"/>
                </a:lnTo>
                <a:lnTo>
                  <a:pt x="0" y="46"/>
                </a:lnTo>
                <a:lnTo>
                  <a:pt x="0" y="52"/>
                </a:lnTo>
                <a:lnTo>
                  <a:pt x="0" y="56"/>
                </a:lnTo>
                <a:lnTo>
                  <a:pt x="1" y="61"/>
                </a:lnTo>
                <a:lnTo>
                  <a:pt x="2" y="65"/>
                </a:lnTo>
                <a:lnTo>
                  <a:pt x="4" y="69"/>
                </a:lnTo>
                <a:lnTo>
                  <a:pt x="7" y="72"/>
                </a:lnTo>
                <a:lnTo>
                  <a:pt x="12" y="79"/>
                </a:lnTo>
                <a:lnTo>
                  <a:pt x="20" y="85"/>
                </a:lnTo>
                <a:lnTo>
                  <a:pt x="23" y="88"/>
                </a:lnTo>
                <a:lnTo>
                  <a:pt x="27" y="89"/>
                </a:lnTo>
                <a:lnTo>
                  <a:pt x="31" y="91"/>
                </a:lnTo>
                <a:lnTo>
                  <a:pt x="35" y="92"/>
                </a:lnTo>
                <a:lnTo>
                  <a:pt x="40" y="92"/>
                </a:lnTo>
                <a:lnTo>
                  <a:pt x="44" y="94"/>
                </a:lnTo>
                <a:lnTo>
                  <a:pt x="50" y="92"/>
                </a:lnTo>
                <a:lnTo>
                  <a:pt x="54" y="92"/>
                </a:lnTo>
                <a:lnTo>
                  <a:pt x="58" y="91"/>
                </a:lnTo>
                <a:lnTo>
                  <a:pt x="63" y="89"/>
                </a:lnTo>
                <a:lnTo>
                  <a:pt x="66" y="88"/>
                </a:lnTo>
                <a:lnTo>
                  <a:pt x="70" y="85"/>
                </a:lnTo>
                <a:lnTo>
                  <a:pt x="77" y="79"/>
                </a:lnTo>
                <a:lnTo>
                  <a:pt x="83" y="72"/>
                </a:lnTo>
                <a:lnTo>
                  <a:pt x="84" y="69"/>
                </a:lnTo>
                <a:lnTo>
                  <a:pt x="87" y="65"/>
                </a:lnTo>
                <a:lnTo>
                  <a:pt x="89" y="61"/>
                </a:lnTo>
                <a:lnTo>
                  <a:pt x="89" y="56"/>
                </a:lnTo>
                <a:lnTo>
                  <a:pt x="90" y="52"/>
                </a:lnTo>
                <a:lnTo>
                  <a:pt x="90" y="46"/>
                </a:lnTo>
                <a:lnTo>
                  <a:pt x="90" y="42"/>
                </a:lnTo>
                <a:lnTo>
                  <a:pt x="89" y="38"/>
                </a:lnTo>
                <a:lnTo>
                  <a:pt x="89" y="33"/>
                </a:lnTo>
                <a:lnTo>
                  <a:pt x="87" y="29"/>
                </a:lnTo>
                <a:lnTo>
                  <a:pt x="84" y="25"/>
                </a:lnTo>
                <a:lnTo>
                  <a:pt x="83" y="20"/>
                </a:lnTo>
                <a:lnTo>
                  <a:pt x="77" y="15"/>
                </a:lnTo>
                <a:lnTo>
                  <a:pt x="70" y="9"/>
                </a:lnTo>
                <a:lnTo>
                  <a:pt x="66" y="6"/>
                </a:lnTo>
                <a:lnTo>
                  <a:pt x="63" y="5"/>
                </a:lnTo>
                <a:lnTo>
                  <a:pt x="58" y="3"/>
                </a:lnTo>
                <a:lnTo>
                  <a:pt x="54" y="2"/>
                </a:lnTo>
                <a:lnTo>
                  <a:pt x="50" y="0"/>
                </a:lnTo>
                <a:lnTo>
                  <a:pt x="44" y="0"/>
                </a:lnTo>
                <a:close/>
              </a:path>
            </a:pathLst>
          </a:custGeom>
          <a:solidFill>
            <a:srgbClr val="00267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3814" name="Freeform 21">
            <a:extLst>
              <a:ext uri="{FF2B5EF4-FFF2-40B4-BE49-F238E27FC236}">
                <a16:creationId xmlns:a16="http://schemas.microsoft.com/office/drawing/2014/main" id="{C264BB21-5F57-25E5-91FD-1FBE46B96DE8}"/>
              </a:ext>
            </a:extLst>
          </p:cNvPr>
          <p:cNvSpPr>
            <a:spLocks/>
          </p:cNvSpPr>
          <p:nvPr/>
        </p:nvSpPr>
        <p:spPr bwMode="auto">
          <a:xfrm>
            <a:off x="3640932" y="1851422"/>
            <a:ext cx="35719" cy="36909"/>
          </a:xfrm>
          <a:custGeom>
            <a:avLst/>
            <a:gdLst>
              <a:gd name="T0" fmla="*/ 2147483647 w 90"/>
              <a:gd name="T1" fmla="*/ 0 h 94"/>
              <a:gd name="T2" fmla="*/ 2147483647 w 90"/>
              <a:gd name="T3" fmla="*/ 0 h 94"/>
              <a:gd name="T4" fmla="*/ 2147483647 w 90"/>
              <a:gd name="T5" fmla="*/ 2147483647 h 94"/>
              <a:gd name="T6" fmla="*/ 2147483647 w 90"/>
              <a:gd name="T7" fmla="*/ 2147483647 h 94"/>
              <a:gd name="T8" fmla="*/ 2147483647 w 90"/>
              <a:gd name="T9" fmla="*/ 2147483647 h 94"/>
              <a:gd name="T10" fmla="*/ 2147483647 w 90"/>
              <a:gd name="T11" fmla="*/ 2147483647 h 94"/>
              <a:gd name="T12" fmla="*/ 2147483647 w 90"/>
              <a:gd name="T13" fmla="*/ 2147483647 h 94"/>
              <a:gd name="T14" fmla="*/ 2147483647 w 90"/>
              <a:gd name="T15" fmla="*/ 2147483647 h 94"/>
              <a:gd name="T16" fmla="*/ 2147483647 w 90"/>
              <a:gd name="T17" fmla="*/ 2147483647 h 94"/>
              <a:gd name="T18" fmla="*/ 2147483647 w 90"/>
              <a:gd name="T19" fmla="*/ 2147483647 h 94"/>
              <a:gd name="T20" fmla="*/ 2147483647 w 90"/>
              <a:gd name="T21" fmla="*/ 2147483647 h 94"/>
              <a:gd name="T22" fmla="*/ 2147483647 w 90"/>
              <a:gd name="T23" fmla="*/ 2147483647 h 94"/>
              <a:gd name="T24" fmla="*/ 0 w 90"/>
              <a:gd name="T25" fmla="*/ 2147483647 h 94"/>
              <a:gd name="T26" fmla="*/ 0 w 90"/>
              <a:gd name="T27" fmla="*/ 2147483647 h 94"/>
              <a:gd name="T28" fmla="*/ 0 w 90"/>
              <a:gd name="T29" fmla="*/ 2147483647 h 94"/>
              <a:gd name="T30" fmla="*/ 0 w 90"/>
              <a:gd name="T31" fmla="*/ 2147483647 h 94"/>
              <a:gd name="T32" fmla="*/ 0 w 90"/>
              <a:gd name="T33" fmla="*/ 2147483647 h 94"/>
              <a:gd name="T34" fmla="*/ 2147483647 w 90"/>
              <a:gd name="T35" fmla="*/ 2147483647 h 94"/>
              <a:gd name="T36" fmla="*/ 2147483647 w 90"/>
              <a:gd name="T37" fmla="*/ 2147483647 h 94"/>
              <a:gd name="T38" fmla="*/ 2147483647 w 90"/>
              <a:gd name="T39" fmla="*/ 2147483647 h 94"/>
              <a:gd name="T40" fmla="*/ 2147483647 w 90"/>
              <a:gd name="T41" fmla="*/ 2147483647 h 94"/>
              <a:gd name="T42" fmla="*/ 2147483647 w 90"/>
              <a:gd name="T43" fmla="*/ 2147483647 h 94"/>
              <a:gd name="T44" fmla="*/ 2147483647 w 90"/>
              <a:gd name="T45" fmla="*/ 2147483647 h 94"/>
              <a:gd name="T46" fmla="*/ 2147483647 w 90"/>
              <a:gd name="T47" fmla="*/ 2147483647 h 94"/>
              <a:gd name="T48" fmla="*/ 2147483647 w 90"/>
              <a:gd name="T49" fmla="*/ 2147483647 h 94"/>
              <a:gd name="T50" fmla="*/ 2147483647 w 90"/>
              <a:gd name="T51" fmla="*/ 2147483647 h 94"/>
              <a:gd name="T52" fmla="*/ 2147483647 w 90"/>
              <a:gd name="T53" fmla="*/ 2147483647 h 94"/>
              <a:gd name="T54" fmla="*/ 2147483647 w 90"/>
              <a:gd name="T55" fmla="*/ 2147483647 h 94"/>
              <a:gd name="T56" fmla="*/ 2147483647 w 90"/>
              <a:gd name="T57" fmla="*/ 2147483647 h 94"/>
              <a:gd name="T58" fmla="*/ 2147483647 w 90"/>
              <a:gd name="T59" fmla="*/ 2147483647 h 94"/>
              <a:gd name="T60" fmla="*/ 2147483647 w 90"/>
              <a:gd name="T61" fmla="*/ 2147483647 h 94"/>
              <a:gd name="T62" fmla="*/ 2147483647 w 90"/>
              <a:gd name="T63" fmla="*/ 2147483647 h 94"/>
              <a:gd name="T64" fmla="*/ 2147483647 w 90"/>
              <a:gd name="T65" fmla="*/ 2147483647 h 94"/>
              <a:gd name="T66" fmla="*/ 2147483647 w 90"/>
              <a:gd name="T67" fmla="*/ 2147483647 h 94"/>
              <a:gd name="T68" fmla="*/ 2147483647 w 90"/>
              <a:gd name="T69" fmla="*/ 2147483647 h 94"/>
              <a:gd name="T70" fmla="*/ 2147483647 w 90"/>
              <a:gd name="T71" fmla="*/ 2147483647 h 94"/>
              <a:gd name="T72" fmla="*/ 2147483647 w 90"/>
              <a:gd name="T73" fmla="*/ 2147483647 h 94"/>
              <a:gd name="T74" fmla="*/ 2147483647 w 90"/>
              <a:gd name="T75" fmla="*/ 2147483647 h 94"/>
              <a:gd name="T76" fmla="*/ 2147483647 w 90"/>
              <a:gd name="T77" fmla="*/ 2147483647 h 94"/>
              <a:gd name="T78" fmla="*/ 2147483647 w 90"/>
              <a:gd name="T79" fmla="*/ 2147483647 h 94"/>
              <a:gd name="T80" fmla="*/ 2147483647 w 90"/>
              <a:gd name="T81" fmla="*/ 2147483647 h 94"/>
              <a:gd name="T82" fmla="*/ 2147483647 w 90"/>
              <a:gd name="T83" fmla="*/ 2147483647 h 94"/>
              <a:gd name="T84" fmla="*/ 2147483647 w 90"/>
              <a:gd name="T85" fmla="*/ 2147483647 h 94"/>
              <a:gd name="T86" fmla="*/ 2147483647 w 90"/>
              <a:gd name="T87" fmla="*/ 2147483647 h 94"/>
              <a:gd name="T88" fmla="*/ 2147483647 w 90"/>
              <a:gd name="T89" fmla="*/ 2147483647 h 94"/>
              <a:gd name="T90" fmla="*/ 2147483647 w 90"/>
              <a:gd name="T91" fmla="*/ 2147483647 h 94"/>
              <a:gd name="T92" fmla="*/ 2147483647 w 90"/>
              <a:gd name="T93" fmla="*/ 2147483647 h 94"/>
              <a:gd name="T94" fmla="*/ 2147483647 w 90"/>
              <a:gd name="T95" fmla="*/ 2147483647 h 94"/>
              <a:gd name="T96" fmla="*/ 2147483647 w 90"/>
              <a:gd name="T97" fmla="*/ 2147483647 h 94"/>
              <a:gd name="T98" fmla="*/ 2147483647 w 90"/>
              <a:gd name="T99" fmla="*/ 2147483647 h 94"/>
              <a:gd name="T100" fmla="*/ 2147483647 w 90"/>
              <a:gd name="T101" fmla="*/ 2147483647 h 94"/>
              <a:gd name="T102" fmla="*/ 2147483647 w 90"/>
              <a:gd name="T103" fmla="*/ 2147483647 h 94"/>
              <a:gd name="T104" fmla="*/ 2147483647 w 90"/>
              <a:gd name="T105" fmla="*/ 2147483647 h 94"/>
              <a:gd name="T106" fmla="*/ 2147483647 w 90"/>
              <a:gd name="T107" fmla="*/ 2147483647 h 94"/>
              <a:gd name="T108" fmla="*/ 2147483647 w 90"/>
              <a:gd name="T109" fmla="*/ 2147483647 h 94"/>
              <a:gd name="T110" fmla="*/ 2147483647 w 90"/>
              <a:gd name="T111" fmla="*/ 0 h 94"/>
              <a:gd name="T112" fmla="*/ 2147483647 w 90"/>
              <a:gd name="T113" fmla="*/ 0 h 9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90"/>
              <a:gd name="T172" fmla="*/ 0 h 94"/>
              <a:gd name="T173" fmla="*/ 90 w 90"/>
              <a:gd name="T174" fmla="*/ 94 h 94"/>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90" h="94">
                <a:moveTo>
                  <a:pt x="44" y="0"/>
                </a:moveTo>
                <a:lnTo>
                  <a:pt x="40" y="0"/>
                </a:lnTo>
                <a:lnTo>
                  <a:pt x="35" y="2"/>
                </a:lnTo>
                <a:lnTo>
                  <a:pt x="31" y="3"/>
                </a:lnTo>
                <a:lnTo>
                  <a:pt x="27" y="5"/>
                </a:lnTo>
                <a:lnTo>
                  <a:pt x="23" y="6"/>
                </a:lnTo>
                <a:lnTo>
                  <a:pt x="20" y="9"/>
                </a:lnTo>
                <a:lnTo>
                  <a:pt x="12" y="15"/>
                </a:lnTo>
                <a:lnTo>
                  <a:pt x="7" y="20"/>
                </a:lnTo>
                <a:lnTo>
                  <a:pt x="4" y="25"/>
                </a:lnTo>
                <a:lnTo>
                  <a:pt x="2" y="29"/>
                </a:lnTo>
                <a:lnTo>
                  <a:pt x="1" y="33"/>
                </a:lnTo>
                <a:lnTo>
                  <a:pt x="0" y="38"/>
                </a:lnTo>
                <a:lnTo>
                  <a:pt x="0" y="42"/>
                </a:lnTo>
                <a:lnTo>
                  <a:pt x="0" y="46"/>
                </a:lnTo>
                <a:lnTo>
                  <a:pt x="0" y="52"/>
                </a:lnTo>
                <a:lnTo>
                  <a:pt x="0" y="56"/>
                </a:lnTo>
                <a:lnTo>
                  <a:pt x="1" y="61"/>
                </a:lnTo>
                <a:lnTo>
                  <a:pt x="2" y="65"/>
                </a:lnTo>
                <a:lnTo>
                  <a:pt x="4" y="69"/>
                </a:lnTo>
                <a:lnTo>
                  <a:pt x="7" y="72"/>
                </a:lnTo>
                <a:lnTo>
                  <a:pt x="12" y="79"/>
                </a:lnTo>
                <a:lnTo>
                  <a:pt x="20" y="85"/>
                </a:lnTo>
                <a:lnTo>
                  <a:pt x="23" y="88"/>
                </a:lnTo>
                <a:lnTo>
                  <a:pt x="27" y="89"/>
                </a:lnTo>
                <a:lnTo>
                  <a:pt x="31" y="91"/>
                </a:lnTo>
                <a:lnTo>
                  <a:pt x="35" y="92"/>
                </a:lnTo>
                <a:lnTo>
                  <a:pt x="40" y="92"/>
                </a:lnTo>
                <a:lnTo>
                  <a:pt x="44" y="94"/>
                </a:lnTo>
                <a:lnTo>
                  <a:pt x="50" y="92"/>
                </a:lnTo>
                <a:lnTo>
                  <a:pt x="54" y="92"/>
                </a:lnTo>
                <a:lnTo>
                  <a:pt x="58" y="91"/>
                </a:lnTo>
                <a:lnTo>
                  <a:pt x="63" y="89"/>
                </a:lnTo>
                <a:lnTo>
                  <a:pt x="66" y="88"/>
                </a:lnTo>
                <a:lnTo>
                  <a:pt x="70" y="85"/>
                </a:lnTo>
                <a:lnTo>
                  <a:pt x="77" y="79"/>
                </a:lnTo>
                <a:lnTo>
                  <a:pt x="83" y="72"/>
                </a:lnTo>
                <a:lnTo>
                  <a:pt x="84" y="69"/>
                </a:lnTo>
                <a:lnTo>
                  <a:pt x="87" y="65"/>
                </a:lnTo>
                <a:lnTo>
                  <a:pt x="89" y="61"/>
                </a:lnTo>
                <a:lnTo>
                  <a:pt x="89" y="56"/>
                </a:lnTo>
                <a:lnTo>
                  <a:pt x="90" y="52"/>
                </a:lnTo>
                <a:lnTo>
                  <a:pt x="90" y="46"/>
                </a:lnTo>
                <a:lnTo>
                  <a:pt x="90" y="42"/>
                </a:lnTo>
                <a:lnTo>
                  <a:pt x="89" y="38"/>
                </a:lnTo>
                <a:lnTo>
                  <a:pt x="89" y="33"/>
                </a:lnTo>
                <a:lnTo>
                  <a:pt x="87" y="29"/>
                </a:lnTo>
                <a:lnTo>
                  <a:pt x="84" y="25"/>
                </a:lnTo>
                <a:lnTo>
                  <a:pt x="83" y="20"/>
                </a:lnTo>
                <a:lnTo>
                  <a:pt x="77" y="15"/>
                </a:lnTo>
                <a:lnTo>
                  <a:pt x="70" y="9"/>
                </a:lnTo>
                <a:lnTo>
                  <a:pt x="66" y="6"/>
                </a:lnTo>
                <a:lnTo>
                  <a:pt x="63" y="5"/>
                </a:lnTo>
                <a:lnTo>
                  <a:pt x="58" y="3"/>
                </a:lnTo>
                <a:lnTo>
                  <a:pt x="54" y="2"/>
                </a:lnTo>
                <a:lnTo>
                  <a:pt x="50" y="0"/>
                </a:lnTo>
                <a:lnTo>
                  <a:pt x="44"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3815" name="Freeform 22">
            <a:extLst>
              <a:ext uri="{FF2B5EF4-FFF2-40B4-BE49-F238E27FC236}">
                <a16:creationId xmlns:a16="http://schemas.microsoft.com/office/drawing/2014/main" id="{BA72BC3B-77BD-B3E9-EE6D-0B2177A08E5A}"/>
              </a:ext>
            </a:extLst>
          </p:cNvPr>
          <p:cNvSpPr>
            <a:spLocks/>
          </p:cNvSpPr>
          <p:nvPr/>
        </p:nvSpPr>
        <p:spPr bwMode="auto">
          <a:xfrm>
            <a:off x="3463529" y="1900238"/>
            <a:ext cx="40481" cy="36910"/>
          </a:xfrm>
          <a:custGeom>
            <a:avLst/>
            <a:gdLst>
              <a:gd name="T0" fmla="*/ 2147483647 w 101"/>
              <a:gd name="T1" fmla="*/ 0 h 92"/>
              <a:gd name="T2" fmla="*/ 2147483647 w 101"/>
              <a:gd name="T3" fmla="*/ 0 h 92"/>
              <a:gd name="T4" fmla="*/ 2147483647 w 101"/>
              <a:gd name="T5" fmla="*/ 0 h 92"/>
              <a:gd name="T6" fmla="*/ 2147483647 w 101"/>
              <a:gd name="T7" fmla="*/ 2147483647 h 92"/>
              <a:gd name="T8" fmla="*/ 2147483647 w 101"/>
              <a:gd name="T9" fmla="*/ 2147483647 h 92"/>
              <a:gd name="T10" fmla="*/ 2147483647 w 101"/>
              <a:gd name="T11" fmla="*/ 2147483647 h 92"/>
              <a:gd name="T12" fmla="*/ 2147483647 w 101"/>
              <a:gd name="T13" fmla="*/ 2147483647 h 92"/>
              <a:gd name="T14" fmla="*/ 2147483647 w 101"/>
              <a:gd name="T15" fmla="*/ 2147483647 h 92"/>
              <a:gd name="T16" fmla="*/ 2147483647 w 101"/>
              <a:gd name="T17" fmla="*/ 2147483647 h 92"/>
              <a:gd name="T18" fmla="*/ 2147483647 w 101"/>
              <a:gd name="T19" fmla="*/ 2147483647 h 92"/>
              <a:gd name="T20" fmla="*/ 2147483647 w 101"/>
              <a:gd name="T21" fmla="*/ 2147483647 h 92"/>
              <a:gd name="T22" fmla="*/ 2147483647 w 101"/>
              <a:gd name="T23" fmla="*/ 2147483647 h 92"/>
              <a:gd name="T24" fmla="*/ 2147483647 w 101"/>
              <a:gd name="T25" fmla="*/ 2147483647 h 92"/>
              <a:gd name="T26" fmla="*/ 2147483647 w 101"/>
              <a:gd name="T27" fmla="*/ 2147483647 h 92"/>
              <a:gd name="T28" fmla="*/ 0 w 101"/>
              <a:gd name="T29" fmla="*/ 2147483647 h 92"/>
              <a:gd name="T30" fmla="*/ 0 w 101"/>
              <a:gd name="T31" fmla="*/ 2147483647 h 92"/>
              <a:gd name="T32" fmla="*/ 0 w 101"/>
              <a:gd name="T33" fmla="*/ 2147483647 h 92"/>
              <a:gd name="T34" fmla="*/ 2147483647 w 101"/>
              <a:gd name="T35" fmla="*/ 2147483647 h 92"/>
              <a:gd name="T36" fmla="*/ 2147483647 w 101"/>
              <a:gd name="T37" fmla="*/ 2147483647 h 92"/>
              <a:gd name="T38" fmla="*/ 2147483647 w 101"/>
              <a:gd name="T39" fmla="*/ 2147483647 h 92"/>
              <a:gd name="T40" fmla="*/ 2147483647 w 101"/>
              <a:gd name="T41" fmla="*/ 2147483647 h 92"/>
              <a:gd name="T42" fmla="*/ 2147483647 w 101"/>
              <a:gd name="T43" fmla="*/ 2147483647 h 92"/>
              <a:gd name="T44" fmla="*/ 2147483647 w 101"/>
              <a:gd name="T45" fmla="*/ 2147483647 h 92"/>
              <a:gd name="T46" fmla="*/ 2147483647 w 101"/>
              <a:gd name="T47" fmla="*/ 2147483647 h 92"/>
              <a:gd name="T48" fmla="*/ 2147483647 w 101"/>
              <a:gd name="T49" fmla="*/ 2147483647 h 92"/>
              <a:gd name="T50" fmla="*/ 2147483647 w 101"/>
              <a:gd name="T51" fmla="*/ 2147483647 h 92"/>
              <a:gd name="T52" fmla="*/ 2147483647 w 101"/>
              <a:gd name="T53" fmla="*/ 2147483647 h 92"/>
              <a:gd name="T54" fmla="*/ 2147483647 w 101"/>
              <a:gd name="T55" fmla="*/ 2147483647 h 92"/>
              <a:gd name="T56" fmla="*/ 2147483647 w 101"/>
              <a:gd name="T57" fmla="*/ 2147483647 h 92"/>
              <a:gd name="T58" fmla="*/ 2147483647 w 101"/>
              <a:gd name="T59" fmla="*/ 2147483647 h 92"/>
              <a:gd name="T60" fmla="*/ 2147483647 w 101"/>
              <a:gd name="T61" fmla="*/ 2147483647 h 92"/>
              <a:gd name="T62" fmla="*/ 2147483647 w 101"/>
              <a:gd name="T63" fmla="*/ 2147483647 h 92"/>
              <a:gd name="T64" fmla="*/ 2147483647 w 101"/>
              <a:gd name="T65" fmla="*/ 2147483647 h 92"/>
              <a:gd name="T66" fmla="*/ 2147483647 w 101"/>
              <a:gd name="T67" fmla="*/ 2147483647 h 92"/>
              <a:gd name="T68" fmla="*/ 2147483647 w 101"/>
              <a:gd name="T69" fmla="*/ 2147483647 h 92"/>
              <a:gd name="T70" fmla="*/ 2147483647 w 101"/>
              <a:gd name="T71" fmla="*/ 2147483647 h 92"/>
              <a:gd name="T72" fmla="*/ 2147483647 w 101"/>
              <a:gd name="T73" fmla="*/ 2147483647 h 92"/>
              <a:gd name="T74" fmla="*/ 2147483647 w 101"/>
              <a:gd name="T75" fmla="*/ 2147483647 h 92"/>
              <a:gd name="T76" fmla="*/ 2147483647 w 101"/>
              <a:gd name="T77" fmla="*/ 2147483647 h 92"/>
              <a:gd name="T78" fmla="*/ 2147483647 w 101"/>
              <a:gd name="T79" fmla="*/ 2147483647 h 92"/>
              <a:gd name="T80" fmla="*/ 2147483647 w 101"/>
              <a:gd name="T81" fmla="*/ 2147483647 h 92"/>
              <a:gd name="T82" fmla="*/ 2147483647 w 101"/>
              <a:gd name="T83" fmla="*/ 2147483647 h 92"/>
              <a:gd name="T84" fmla="*/ 2147483647 w 101"/>
              <a:gd name="T85" fmla="*/ 2147483647 h 92"/>
              <a:gd name="T86" fmla="*/ 2147483647 w 101"/>
              <a:gd name="T87" fmla="*/ 2147483647 h 92"/>
              <a:gd name="T88" fmla="*/ 2147483647 w 101"/>
              <a:gd name="T89" fmla="*/ 2147483647 h 92"/>
              <a:gd name="T90" fmla="*/ 2147483647 w 101"/>
              <a:gd name="T91" fmla="*/ 2147483647 h 92"/>
              <a:gd name="T92" fmla="*/ 2147483647 w 101"/>
              <a:gd name="T93" fmla="*/ 2147483647 h 92"/>
              <a:gd name="T94" fmla="*/ 2147483647 w 101"/>
              <a:gd name="T95" fmla="*/ 2147483647 h 92"/>
              <a:gd name="T96" fmla="*/ 2147483647 w 101"/>
              <a:gd name="T97" fmla="*/ 2147483647 h 92"/>
              <a:gd name="T98" fmla="*/ 2147483647 w 101"/>
              <a:gd name="T99" fmla="*/ 2147483647 h 92"/>
              <a:gd name="T100" fmla="*/ 2147483647 w 101"/>
              <a:gd name="T101" fmla="*/ 2147483647 h 92"/>
              <a:gd name="T102" fmla="*/ 2147483647 w 101"/>
              <a:gd name="T103" fmla="*/ 2147483647 h 92"/>
              <a:gd name="T104" fmla="*/ 2147483647 w 101"/>
              <a:gd name="T105" fmla="*/ 2147483647 h 92"/>
              <a:gd name="T106" fmla="*/ 2147483647 w 101"/>
              <a:gd name="T107" fmla="*/ 2147483647 h 92"/>
              <a:gd name="T108" fmla="*/ 2147483647 w 101"/>
              <a:gd name="T109" fmla="*/ 2147483647 h 92"/>
              <a:gd name="T110" fmla="*/ 2147483647 w 101"/>
              <a:gd name="T111" fmla="*/ 2147483647 h 92"/>
              <a:gd name="T112" fmla="*/ 2147483647 w 101"/>
              <a:gd name="T113" fmla="*/ 2147483647 h 92"/>
              <a:gd name="T114" fmla="*/ 2147483647 w 101"/>
              <a:gd name="T115" fmla="*/ 2147483647 h 92"/>
              <a:gd name="T116" fmla="*/ 2147483647 w 101"/>
              <a:gd name="T117" fmla="*/ 0 h 92"/>
              <a:gd name="T118" fmla="*/ 2147483647 w 101"/>
              <a:gd name="T119" fmla="*/ 0 h 92"/>
              <a:gd name="T120" fmla="*/ 2147483647 w 101"/>
              <a:gd name="T121" fmla="*/ 0 h 9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01"/>
              <a:gd name="T184" fmla="*/ 0 h 92"/>
              <a:gd name="T185" fmla="*/ 101 w 101"/>
              <a:gd name="T186" fmla="*/ 92 h 9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01" h="92">
                <a:moveTo>
                  <a:pt x="51" y="0"/>
                </a:moveTo>
                <a:lnTo>
                  <a:pt x="45" y="0"/>
                </a:lnTo>
                <a:lnTo>
                  <a:pt x="41" y="0"/>
                </a:lnTo>
                <a:lnTo>
                  <a:pt x="36" y="1"/>
                </a:lnTo>
                <a:lnTo>
                  <a:pt x="31" y="3"/>
                </a:lnTo>
                <a:lnTo>
                  <a:pt x="26" y="4"/>
                </a:lnTo>
                <a:lnTo>
                  <a:pt x="23" y="7"/>
                </a:lnTo>
                <a:lnTo>
                  <a:pt x="15" y="13"/>
                </a:lnTo>
                <a:lnTo>
                  <a:pt x="12" y="16"/>
                </a:lnTo>
                <a:lnTo>
                  <a:pt x="9" y="20"/>
                </a:lnTo>
                <a:lnTo>
                  <a:pt x="6" y="23"/>
                </a:lnTo>
                <a:lnTo>
                  <a:pt x="5" y="27"/>
                </a:lnTo>
                <a:lnTo>
                  <a:pt x="3" y="31"/>
                </a:lnTo>
                <a:lnTo>
                  <a:pt x="2" y="36"/>
                </a:lnTo>
                <a:lnTo>
                  <a:pt x="0" y="40"/>
                </a:lnTo>
                <a:lnTo>
                  <a:pt x="0" y="46"/>
                </a:lnTo>
                <a:lnTo>
                  <a:pt x="0" y="50"/>
                </a:lnTo>
                <a:lnTo>
                  <a:pt x="2" y="54"/>
                </a:lnTo>
                <a:lnTo>
                  <a:pt x="3" y="59"/>
                </a:lnTo>
                <a:lnTo>
                  <a:pt x="5" y="63"/>
                </a:lnTo>
                <a:lnTo>
                  <a:pt x="6" y="67"/>
                </a:lnTo>
                <a:lnTo>
                  <a:pt x="9" y="72"/>
                </a:lnTo>
                <a:lnTo>
                  <a:pt x="12" y="75"/>
                </a:lnTo>
                <a:lnTo>
                  <a:pt x="15" y="79"/>
                </a:lnTo>
                <a:lnTo>
                  <a:pt x="23" y="85"/>
                </a:lnTo>
                <a:lnTo>
                  <a:pt x="26" y="86"/>
                </a:lnTo>
                <a:lnTo>
                  <a:pt x="31" y="89"/>
                </a:lnTo>
                <a:lnTo>
                  <a:pt x="36" y="90"/>
                </a:lnTo>
                <a:lnTo>
                  <a:pt x="41" y="90"/>
                </a:lnTo>
                <a:lnTo>
                  <a:pt x="45" y="92"/>
                </a:lnTo>
                <a:lnTo>
                  <a:pt x="51" y="92"/>
                </a:lnTo>
                <a:lnTo>
                  <a:pt x="56" y="92"/>
                </a:lnTo>
                <a:lnTo>
                  <a:pt x="61" y="90"/>
                </a:lnTo>
                <a:lnTo>
                  <a:pt x="65" y="90"/>
                </a:lnTo>
                <a:lnTo>
                  <a:pt x="71" y="89"/>
                </a:lnTo>
                <a:lnTo>
                  <a:pt x="75" y="86"/>
                </a:lnTo>
                <a:lnTo>
                  <a:pt x="79" y="85"/>
                </a:lnTo>
                <a:lnTo>
                  <a:pt x="87" y="79"/>
                </a:lnTo>
                <a:lnTo>
                  <a:pt x="90" y="75"/>
                </a:lnTo>
                <a:lnTo>
                  <a:pt x="92" y="72"/>
                </a:lnTo>
                <a:lnTo>
                  <a:pt x="95" y="67"/>
                </a:lnTo>
                <a:lnTo>
                  <a:pt x="97" y="63"/>
                </a:lnTo>
                <a:lnTo>
                  <a:pt x="98" y="59"/>
                </a:lnTo>
                <a:lnTo>
                  <a:pt x="100" y="54"/>
                </a:lnTo>
                <a:lnTo>
                  <a:pt x="101" y="50"/>
                </a:lnTo>
                <a:lnTo>
                  <a:pt x="101" y="46"/>
                </a:lnTo>
                <a:lnTo>
                  <a:pt x="101" y="40"/>
                </a:lnTo>
                <a:lnTo>
                  <a:pt x="100" y="36"/>
                </a:lnTo>
                <a:lnTo>
                  <a:pt x="98" y="31"/>
                </a:lnTo>
                <a:lnTo>
                  <a:pt x="97" y="27"/>
                </a:lnTo>
                <a:lnTo>
                  <a:pt x="95" y="23"/>
                </a:lnTo>
                <a:lnTo>
                  <a:pt x="92" y="20"/>
                </a:lnTo>
                <a:lnTo>
                  <a:pt x="90" y="16"/>
                </a:lnTo>
                <a:lnTo>
                  <a:pt x="87" y="13"/>
                </a:lnTo>
                <a:lnTo>
                  <a:pt x="79" y="7"/>
                </a:lnTo>
                <a:lnTo>
                  <a:pt x="75" y="4"/>
                </a:lnTo>
                <a:lnTo>
                  <a:pt x="71" y="3"/>
                </a:lnTo>
                <a:lnTo>
                  <a:pt x="65" y="1"/>
                </a:lnTo>
                <a:lnTo>
                  <a:pt x="61" y="0"/>
                </a:lnTo>
                <a:lnTo>
                  <a:pt x="56" y="0"/>
                </a:lnTo>
                <a:lnTo>
                  <a:pt x="51" y="0"/>
                </a:lnTo>
                <a:close/>
              </a:path>
            </a:pathLst>
          </a:custGeom>
          <a:solidFill>
            <a:srgbClr val="00267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3816" name="Freeform 23">
            <a:extLst>
              <a:ext uri="{FF2B5EF4-FFF2-40B4-BE49-F238E27FC236}">
                <a16:creationId xmlns:a16="http://schemas.microsoft.com/office/drawing/2014/main" id="{DAC1B6F6-31E6-1083-890E-C91E0F93614F}"/>
              </a:ext>
            </a:extLst>
          </p:cNvPr>
          <p:cNvSpPr>
            <a:spLocks/>
          </p:cNvSpPr>
          <p:nvPr/>
        </p:nvSpPr>
        <p:spPr bwMode="auto">
          <a:xfrm>
            <a:off x="3463529" y="1900238"/>
            <a:ext cx="40481" cy="36910"/>
          </a:xfrm>
          <a:custGeom>
            <a:avLst/>
            <a:gdLst>
              <a:gd name="T0" fmla="*/ 2147483647 w 101"/>
              <a:gd name="T1" fmla="*/ 0 h 92"/>
              <a:gd name="T2" fmla="*/ 2147483647 w 101"/>
              <a:gd name="T3" fmla="*/ 0 h 92"/>
              <a:gd name="T4" fmla="*/ 2147483647 w 101"/>
              <a:gd name="T5" fmla="*/ 0 h 92"/>
              <a:gd name="T6" fmla="*/ 2147483647 w 101"/>
              <a:gd name="T7" fmla="*/ 2147483647 h 92"/>
              <a:gd name="T8" fmla="*/ 2147483647 w 101"/>
              <a:gd name="T9" fmla="*/ 2147483647 h 92"/>
              <a:gd name="T10" fmla="*/ 2147483647 w 101"/>
              <a:gd name="T11" fmla="*/ 2147483647 h 92"/>
              <a:gd name="T12" fmla="*/ 2147483647 w 101"/>
              <a:gd name="T13" fmla="*/ 2147483647 h 92"/>
              <a:gd name="T14" fmla="*/ 2147483647 w 101"/>
              <a:gd name="T15" fmla="*/ 2147483647 h 92"/>
              <a:gd name="T16" fmla="*/ 2147483647 w 101"/>
              <a:gd name="T17" fmla="*/ 2147483647 h 92"/>
              <a:gd name="T18" fmla="*/ 2147483647 w 101"/>
              <a:gd name="T19" fmla="*/ 2147483647 h 92"/>
              <a:gd name="T20" fmla="*/ 2147483647 w 101"/>
              <a:gd name="T21" fmla="*/ 2147483647 h 92"/>
              <a:gd name="T22" fmla="*/ 2147483647 w 101"/>
              <a:gd name="T23" fmla="*/ 2147483647 h 92"/>
              <a:gd name="T24" fmla="*/ 2147483647 w 101"/>
              <a:gd name="T25" fmla="*/ 2147483647 h 92"/>
              <a:gd name="T26" fmla="*/ 2147483647 w 101"/>
              <a:gd name="T27" fmla="*/ 2147483647 h 92"/>
              <a:gd name="T28" fmla="*/ 0 w 101"/>
              <a:gd name="T29" fmla="*/ 2147483647 h 92"/>
              <a:gd name="T30" fmla="*/ 0 w 101"/>
              <a:gd name="T31" fmla="*/ 2147483647 h 92"/>
              <a:gd name="T32" fmla="*/ 0 w 101"/>
              <a:gd name="T33" fmla="*/ 2147483647 h 92"/>
              <a:gd name="T34" fmla="*/ 2147483647 w 101"/>
              <a:gd name="T35" fmla="*/ 2147483647 h 92"/>
              <a:gd name="T36" fmla="*/ 2147483647 w 101"/>
              <a:gd name="T37" fmla="*/ 2147483647 h 92"/>
              <a:gd name="T38" fmla="*/ 2147483647 w 101"/>
              <a:gd name="T39" fmla="*/ 2147483647 h 92"/>
              <a:gd name="T40" fmla="*/ 2147483647 w 101"/>
              <a:gd name="T41" fmla="*/ 2147483647 h 92"/>
              <a:gd name="T42" fmla="*/ 2147483647 w 101"/>
              <a:gd name="T43" fmla="*/ 2147483647 h 92"/>
              <a:gd name="T44" fmla="*/ 2147483647 w 101"/>
              <a:gd name="T45" fmla="*/ 2147483647 h 92"/>
              <a:gd name="T46" fmla="*/ 2147483647 w 101"/>
              <a:gd name="T47" fmla="*/ 2147483647 h 92"/>
              <a:gd name="T48" fmla="*/ 2147483647 w 101"/>
              <a:gd name="T49" fmla="*/ 2147483647 h 92"/>
              <a:gd name="T50" fmla="*/ 2147483647 w 101"/>
              <a:gd name="T51" fmla="*/ 2147483647 h 92"/>
              <a:gd name="T52" fmla="*/ 2147483647 w 101"/>
              <a:gd name="T53" fmla="*/ 2147483647 h 92"/>
              <a:gd name="T54" fmla="*/ 2147483647 w 101"/>
              <a:gd name="T55" fmla="*/ 2147483647 h 92"/>
              <a:gd name="T56" fmla="*/ 2147483647 w 101"/>
              <a:gd name="T57" fmla="*/ 2147483647 h 92"/>
              <a:gd name="T58" fmla="*/ 2147483647 w 101"/>
              <a:gd name="T59" fmla="*/ 2147483647 h 92"/>
              <a:gd name="T60" fmla="*/ 2147483647 w 101"/>
              <a:gd name="T61" fmla="*/ 2147483647 h 92"/>
              <a:gd name="T62" fmla="*/ 2147483647 w 101"/>
              <a:gd name="T63" fmla="*/ 2147483647 h 92"/>
              <a:gd name="T64" fmla="*/ 2147483647 w 101"/>
              <a:gd name="T65" fmla="*/ 2147483647 h 92"/>
              <a:gd name="T66" fmla="*/ 2147483647 w 101"/>
              <a:gd name="T67" fmla="*/ 2147483647 h 92"/>
              <a:gd name="T68" fmla="*/ 2147483647 w 101"/>
              <a:gd name="T69" fmla="*/ 2147483647 h 92"/>
              <a:gd name="T70" fmla="*/ 2147483647 w 101"/>
              <a:gd name="T71" fmla="*/ 2147483647 h 92"/>
              <a:gd name="T72" fmla="*/ 2147483647 w 101"/>
              <a:gd name="T73" fmla="*/ 2147483647 h 92"/>
              <a:gd name="T74" fmla="*/ 2147483647 w 101"/>
              <a:gd name="T75" fmla="*/ 2147483647 h 92"/>
              <a:gd name="T76" fmla="*/ 2147483647 w 101"/>
              <a:gd name="T77" fmla="*/ 2147483647 h 92"/>
              <a:gd name="T78" fmla="*/ 2147483647 w 101"/>
              <a:gd name="T79" fmla="*/ 2147483647 h 92"/>
              <a:gd name="T80" fmla="*/ 2147483647 w 101"/>
              <a:gd name="T81" fmla="*/ 2147483647 h 92"/>
              <a:gd name="T82" fmla="*/ 2147483647 w 101"/>
              <a:gd name="T83" fmla="*/ 2147483647 h 92"/>
              <a:gd name="T84" fmla="*/ 2147483647 w 101"/>
              <a:gd name="T85" fmla="*/ 2147483647 h 92"/>
              <a:gd name="T86" fmla="*/ 2147483647 w 101"/>
              <a:gd name="T87" fmla="*/ 2147483647 h 92"/>
              <a:gd name="T88" fmla="*/ 2147483647 w 101"/>
              <a:gd name="T89" fmla="*/ 2147483647 h 92"/>
              <a:gd name="T90" fmla="*/ 2147483647 w 101"/>
              <a:gd name="T91" fmla="*/ 2147483647 h 92"/>
              <a:gd name="T92" fmla="*/ 2147483647 w 101"/>
              <a:gd name="T93" fmla="*/ 2147483647 h 92"/>
              <a:gd name="T94" fmla="*/ 2147483647 w 101"/>
              <a:gd name="T95" fmla="*/ 2147483647 h 92"/>
              <a:gd name="T96" fmla="*/ 2147483647 w 101"/>
              <a:gd name="T97" fmla="*/ 2147483647 h 92"/>
              <a:gd name="T98" fmla="*/ 2147483647 w 101"/>
              <a:gd name="T99" fmla="*/ 2147483647 h 92"/>
              <a:gd name="T100" fmla="*/ 2147483647 w 101"/>
              <a:gd name="T101" fmla="*/ 2147483647 h 92"/>
              <a:gd name="T102" fmla="*/ 2147483647 w 101"/>
              <a:gd name="T103" fmla="*/ 2147483647 h 92"/>
              <a:gd name="T104" fmla="*/ 2147483647 w 101"/>
              <a:gd name="T105" fmla="*/ 2147483647 h 92"/>
              <a:gd name="T106" fmla="*/ 2147483647 w 101"/>
              <a:gd name="T107" fmla="*/ 2147483647 h 92"/>
              <a:gd name="T108" fmla="*/ 2147483647 w 101"/>
              <a:gd name="T109" fmla="*/ 2147483647 h 92"/>
              <a:gd name="T110" fmla="*/ 2147483647 w 101"/>
              <a:gd name="T111" fmla="*/ 2147483647 h 92"/>
              <a:gd name="T112" fmla="*/ 2147483647 w 101"/>
              <a:gd name="T113" fmla="*/ 2147483647 h 92"/>
              <a:gd name="T114" fmla="*/ 2147483647 w 101"/>
              <a:gd name="T115" fmla="*/ 2147483647 h 92"/>
              <a:gd name="T116" fmla="*/ 2147483647 w 101"/>
              <a:gd name="T117" fmla="*/ 0 h 92"/>
              <a:gd name="T118" fmla="*/ 2147483647 w 101"/>
              <a:gd name="T119" fmla="*/ 0 h 92"/>
              <a:gd name="T120" fmla="*/ 2147483647 w 101"/>
              <a:gd name="T121" fmla="*/ 0 h 9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01"/>
              <a:gd name="T184" fmla="*/ 0 h 92"/>
              <a:gd name="T185" fmla="*/ 101 w 101"/>
              <a:gd name="T186" fmla="*/ 92 h 9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01" h="92">
                <a:moveTo>
                  <a:pt x="51" y="0"/>
                </a:moveTo>
                <a:lnTo>
                  <a:pt x="45" y="0"/>
                </a:lnTo>
                <a:lnTo>
                  <a:pt x="41" y="0"/>
                </a:lnTo>
                <a:lnTo>
                  <a:pt x="36" y="1"/>
                </a:lnTo>
                <a:lnTo>
                  <a:pt x="31" y="3"/>
                </a:lnTo>
                <a:lnTo>
                  <a:pt x="26" y="4"/>
                </a:lnTo>
                <a:lnTo>
                  <a:pt x="23" y="7"/>
                </a:lnTo>
                <a:lnTo>
                  <a:pt x="15" y="13"/>
                </a:lnTo>
                <a:lnTo>
                  <a:pt x="12" y="16"/>
                </a:lnTo>
                <a:lnTo>
                  <a:pt x="9" y="20"/>
                </a:lnTo>
                <a:lnTo>
                  <a:pt x="6" y="23"/>
                </a:lnTo>
                <a:lnTo>
                  <a:pt x="5" y="27"/>
                </a:lnTo>
                <a:lnTo>
                  <a:pt x="3" y="31"/>
                </a:lnTo>
                <a:lnTo>
                  <a:pt x="2" y="36"/>
                </a:lnTo>
                <a:lnTo>
                  <a:pt x="0" y="40"/>
                </a:lnTo>
                <a:lnTo>
                  <a:pt x="0" y="46"/>
                </a:lnTo>
                <a:lnTo>
                  <a:pt x="0" y="50"/>
                </a:lnTo>
                <a:lnTo>
                  <a:pt x="2" y="54"/>
                </a:lnTo>
                <a:lnTo>
                  <a:pt x="3" y="59"/>
                </a:lnTo>
                <a:lnTo>
                  <a:pt x="5" y="63"/>
                </a:lnTo>
                <a:lnTo>
                  <a:pt x="6" y="67"/>
                </a:lnTo>
                <a:lnTo>
                  <a:pt x="9" y="72"/>
                </a:lnTo>
                <a:lnTo>
                  <a:pt x="12" y="75"/>
                </a:lnTo>
                <a:lnTo>
                  <a:pt x="15" y="79"/>
                </a:lnTo>
                <a:lnTo>
                  <a:pt x="23" y="85"/>
                </a:lnTo>
                <a:lnTo>
                  <a:pt x="26" y="86"/>
                </a:lnTo>
                <a:lnTo>
                  <a:pt x="31" y="89"/>
                </a:lnTo>
                <a:lnTo>
                  <a:pt x="36" y="90"/>
                </a:lnTo>
                <a:lnTo>
                  <a:pt x="41" y="90"/>
                </a:lnTo>
                <a:lnTo>
                  <a:pt x="45" y="92"/>
                </a:lnTo>
                <a:lnTo>
                  <a:pt x="51" y="92"/>
                </a:lnTo>
                <a:lnTo>
                  <a:pt x="56" y="92"/>
                </a:lnTo>
                <a:lnTo>
                  <a:pt x="61" y="90"/>
                </a:lnTo>
                <a:lnTo>
                  <a:pt x="65" y="90"/>
                </a:lnTo>
                <a:lnTo>
                  <a:pt x="71" y="89"/>
                </a:lnTo>
                <a:lnTo>
                  <a:pt x="75" y="86"/>
                </a:lnTo>
                <a:lnTo>
                  <a:pt x="79" y="85"/>
                </a:lnTo>
                <a:lnTo>
                  <a:pt x="87" y="79"/>
                </a:lnTo>
                <a:lnTo>
                  <a:pt x="90" y="75"/>
                </a:lnTo>
                <a:lnTo>
                  <a:pt x="92" y="72"/>
                </a:lnTo>
                <a:lnTo>
                  <a:pt x="95" y="67"/>
                </a:lnTo>
                <a:lnTo>
                  <a:pt x="97" y="63"/>
                </a:lnTo>
                <a:lnTo>
                  <a:pt x="98" y="59"/>
                </a:lnTo>
                <a:lnTo>
                  <a:pt x="100" y="54"/>
                </a:lnTo>
                <a:lnTo>
                  <a:pt x="101" y="50"/>
                </a:lnTo>
                <a:lnTo>
                  <a:pt x="101" y="46"/>
                </a:lnTo>
                <a:lnTo>
                  <a:pt x="101" y="40"/>
                </a:lnTo>
                <a:lnTo>
                  <a:pt x="100" y="36"/>
                </a:lnTo>
                <a:lnTo>
                  <a:pt x="98" y="31"/>
                </a:lnTo>
                <a:lnTo>
                  <a:pt x="97" y="27"/>
                </a:lnTo>
                <a:lnTo>
                  <a:pt x="95" y="23"/>
                </a:lnTo>
                <a:lnTo>
                  <a:pt x="92" y="20"/>
                </a:lnTo>
                <a:lnTo>
                  <a:pt x="90" y="16"/>
                </a:lnTo>
                <a:lnTo>
                  <a:pt x="87" y="13"/>
                </a:lnTo>
                <a:lnTo>
                  <a:pt x="79" y="7"/>
                </a:lnTo>
                <a:lnTo>
                  <a:pt x="75" y="4"/>
                </a:lnTo>
                <a:lnTo>
                  <a:pt x="71" y="3"/>
                </a:lnTo>
                <a:lnTo>
                  <a:pt x="65" y="1"/>
                </a:lnTo>
                <a:lnTo>
                  <a:pt x="61" y="0"/>
                </a:lnTo>
                <a:lnTo>
                  <a:pt x="56" y="0"/>
                </a:lnTo>
                <a:lnTo>
                  <a:pt x="51"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3817" name="Freeform 24">
            <a:extLst>
              <a:ext uri="{FF2B5EF4-FFF2-40B4-BE49-F238E27FC236}">
                <a16:creationId xmlns:a16="http://schemas.microsoft.com/office/drawing/2014/main" id="{8F439166-063C-F1C9-C540-C963C051A91C}"/>
              </a:ext>
            </a:extLst>
          </p:cNvPr>
          <p:cNvSpPr>
            <a:spLocks/>
          </p:cNvSpPr>
          <p:nvPr/>
        </p:nvSpPr>
        <p:spPr bwMode="auto">
          <a:xfrm>
            <a:off x="4212431" y="3813573"/>
            <a:ext cx="44054" cy="48815"/>
          </a:xfrm>
          <a:custGeom>
            <a:avLst/>
            <a:gdLst>
              <a:gd name="T0" fmla="*/ 2147483647 w 111"/>
              <a:gd name="T1" fmla="*/ 0 h 124"/>
              <a:gd name="T2" fmla="*/ 2147483647 w 111"/>
              <a:gd name="T3" fmla="*/ 2147483647 h 124"/>
              <a:gd name="T4" fmla="*/ 2147483647 w 111"/>
              <a:gd name="T5" fmla="*/ 2147483647 h 124"/>
              <a:gd name="T6" fmla="*/ 2147483647 w 111"/>
              <a:gd name="T7" fmla="*/ 2147483647 h 124"/>
              <a:gd name="T8" fmla="*/ 2147483647 w 111"/>
              <a:gd name="T9" fmla="*/ 2147483647 h 124"/>
              <a:gd name="T10" fmla="*/ 2147483647 w 111"/>
              <a:gd name="T11" fmla="*/ 2147483647 h 124"/>
              <a:gd name="T12" fmla="*/ 2147483647 w 111"/>
              <a:gd name="T13" fmla="*/ 2147483647 h 124"/>
              <a:gd name="T14" fmla="*/ 0 w 111"/>
              <a:gd name="T15" fmla="*/ 2147483647 h 124"/>
              <a:gd name="T16" fmla="*/ 0 w 111"/>
              <a:gd name="T17" fmla="*/ 2147483647 h 124"/>
              <a:gd name="T18" fmla="*/ 2147483647 w 111"/>
              <a:gd name="T19" fmla="*/ 2147483647 h 124"/>
              <a:gd name="T20" fmla="*/ 2147483647 w 111"/>
              <a:gd name="T21" fmla="*/ 2147483647 h 124"/>
              <a:gd name="T22" fmla="*/ 2147483647 w 111"/>
              <a:gd name="T23" fmla="*/ 2147483647 h 124"/>
              <a:gd name="T24" fmla="*/ 2147483647 w 111"/>
              <a:gd name="T25" fmla="*/ 2147483647 h 124"/>
              <a:gd name="T26" fmla="*/ 2147483647 w 111"/>
              <a:gd name="T27" fmla="*/ 2147483647 h 124"/>
              <a:gd name="T28" fmla="*/ 2147483647 w 111"/>
              <a:gd name="T29" fmla="*/ 2147483647 h 124"/>
              <a:gd name="T30" fmla="*/ 2147483647 w 111"/>
              <a:gd name="T31" fmla="*/ 2147483647 h 124"/>
              <a:gd name="T32" fmla="*/ 2147483647 w 111"/>
              <a:gd name="T33" fmla="*/ 2147483647 h 124"/>
              <a:gd name="T34" fmla="*/ 2147483647 w 111"/>
              <a:gd name="T35" fmla="*/ 2147483647 h 124"/>
              <a:gd name="T36" fmla="*/ 2147483647 w 111"/>
              <a:gd name="T37" fmla="*/ 2147483647 h 124"/>
              <a:gd name="T38" fmla="*/ 2147483647 w 111"/>
              <a:gd name="T39" fmla="*/ 2147483647 h 124"/>
              <a:gd name="T40" fmla="*/ 2147483647 w 111"/>
              <a:gd name="T41" fmla="*/ 2147483647 h 124"/>
              <a:gd name="T42" fmla="*/ 2147483647 w 111"/>
              <a:gd name="T43" fmla="*/ 2147483647 h 124"/>
              <a:gd name="T44" fmla="*/ 2147483647 w 111"/>
              <a:gd name="T45" fmla="*/ 2147483647 h 124"/>
              <a:gd name="T46" fmla="*/ 2147483647 w 111"/>
              <a:gd name="T47" fmla="*/ 2147483647 h 124"/>
              <a:gd name="T48" fmla="*/ 2147483647 w 111"/>
              <a:gd name="T49" fmla="*/ 2147483647 h 124"/>
              <a:gd name="T50" fmla="*/ 2147483647 w 111"/>
              <a:gd name="T51" fmla="*/ 2147483647 h 124"/>
              <a:gd name="T52" fmla="*/ 2147483647 w 111"/>
              <a:gd name="T53" fmla="*/ 2147483647 h 124"/>
              <a:gd name="T54" fmla="*/ 2147483647 w 111"/>
              <a:gd name="T55" fmla="*/ 2147483647 h 124"/>
              <a:gd name="T56" fmla="*/ 2147483647 w 111"/>
              <a:gd name="T57" fmla="*/ 2147483647 h 124"/>
              <a:gd name="T58" fmla="*/ 2147483647 w 111"/>
              <a:gd name="T59" fmla="*/ 2147483647 h 124"/>
              <a:gd name="T60" fmla="*/ 2147483647 w 111"/>
              <a:gd name="T61" fmla="*/ 2147483647 h 124"/>
              <a:gd name="T62" fmla="*/ 2147483647 w 111"/>
              <a:gd name="T63" fmla="*/ 0 h 12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1"/>
              <a:gd name="T97" fmla="*/ 0 h 124"/>
              <a:gd name="T98" fmla="*/ 111 w 111"/>
              <a:gd name="T99" fmla="*/ 124 h 12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1" h="124">
                <a:moveTo>
                  <a:pt x="55" y="0"/>
                </a:moveTo>
                <a:lnTo>
                  <a:pt x="49" y="0"/>
                </a:lnTo>
                <a:lnTo>
                  <a:pt x="45" y="2"/>
                </a:lnTo>
                <a:lnTo>
                  <a:pt x="39" y="3"/>
                </a:lnTo>
                <a:lnTo>
                  <a:pt x="33" y="4"/>
                </a:lnTo>
                <a:lnTo>
                  <a:pt x="29" y="7"/>
                </a:lnTo>
                <a:lnTo>
                  <a:pt x="25" y="10"/>
                </a:lnTo>
                <a:lnTo>
                  <a:pt x="20" y="15"/>
                </a:lnTo>
                <a:lnTo>
                  <a:pt x="16" y="17"/>
                </a:lnTo>
                <a:lnTo>
                  <a:pt x="13" y="22"/>
                </a:lnTo>
                <a:lnTo>
                  <a:pt x="9" y="27"/>
                </a:lnTo>
                <a:lnTo>
                  <a:pt x="6" y="32"/>
                </a:lnTo>
                <a:lnTo>
                  <a:pt x="4" y="38"/>
                </a:lnTo>
                <a:lnTo>
                  <a:pt x="3" y="43"/>
                </a:lnTo>
                <a:lnTo>
                  <a:pt x="2" y="49"/>
                </a:lnTo>
                <a:lnTo>
                  <a:pt x="0" y="56"/>
                </a:lnTo>
                <a:lnTo>
                  <a:pt x="0" y="62"/>
                </a:lnTo>
                <a:lnTo>
                  <a:pt x="0" y="68"/>
                </a:lnTo>
                <a:lnTo>
                  <a:pt x="2" y="75"/>
                </a:lnTo>
                <a:lnTo>
                  <a:pt x="3" y="81"/>
                </a:lnTo>
                <a:lnTo>
                  <a:pt x="4" y="86"/>
                </a:lnTo>
                <a:lnTo>
                  <a:pt x="6" y="92"/>
                </a:lnTo>
                <a:lnTo>
                  <a:pt x="9" y="96"/>
                </a:lnTo>
                <a:lnTo>
                  <a:pt x="13" y="101"/>
                </a:lnTo>
                <a:lnTo>
                  <a:pt x="16" y="107"/>
                </a:lnTo>
                <a:lnTo>
                  <a:pt x="20" y="109"/>
                </a:lnTo>
                <a:lnTo>
                  <a:pt x="25" y="114"/>
                </a:lnTo>
                <a:lnTo>
                  <a:pt x="29" y="117"/>
                </a:lnTo>
                <a:lnTo>
                  <a:pt x="33" y="119"/>
                </a:lnTo>
                <a:lnTo>
                  <a:pt x="39" y="121"/>
                </a:lnTo>
                <a:lnTo>
                  <a:pt x="45" y="122"/>
                </a:lnTo>
                <a:lnTo>
                  <a:pt x="49" y="124"/>
                </a:lnTo>
                <a:lnTo>
                  <a:pt x="55" y="124"/>
                </a:lnTo>
                <a:lnTo>
                  <a:pt x="60" y="124"/>
                </a:lnTo>
                <a:lnTo>
                  <a:pt x="66" y="122"/>
                </a:lnTo>
                <a:lnTo>
                  <a:pt x="72" y="121"/>
                </a:lnTo>
                <a:lnTo>
                  <a:pt x="76" y="119"/>
                </a:lnTo>
                <a:lnTo>
                  <a:pt x="82" y="117"/>
                </a:lnTo>
                <a:lnTo>
                  <a:pt x="86" y="114"/>
                </a:lnTo>
                <a:lnTo>
                  <a:pt x="91" y="109"/>
                </a:lnTo>
                <a:lnTo>
                  <a:pt x="94" y="107"/>
                </a:lnTo>
                <a:lnTo>
                  <a:pt x="98" y="101"/>
                </a:lnTo>
                <a:lnTo>
                  <a:pt x="101" y="96"/>
                </a:lnTo>
                <a:lnTo>
                  <a:pt x="104" y="92"/>
                </a:lnTo>
                <a:lnTo>
                  <a:pt x="106" y="86"/>
                </a:lnTo>
                <a:lnTo>
                  <a:pt x="108" y="81"/>
                </a:lnTo>
                <a:lnTo>
                  <a:pt x="109" y="75"/>
                </a:lnTo>
                <a:lnTo>
                  <a:pt x="111" y="68"/>
                </a:lnTo>
                <a:lnTo>
                  <a:pt x="111" y="62"/>
                </a:lnTo>
                <a:lnTo>
                  <a:pt x="111" y="56"/>
                </a:lnTo>
                <a:lnTo>
                  <a:pt x="109" y="49"/>
                </a:lnTo>
                <a:lnTo>
                  <a:pt x="108" y="43"/>
                </a:lnTo>
                <a:lnTo>
                  <a:pt x="106" y="38"/>
                </a:lnTo>
                <a:lnTo>
                  <a:pt x="104" y="32"/>
                </a:lnTo>
                <a:lnTo>
                  <a:pt x="101" y="27"/>
                </a:lnTo>
                <a:lnTo>
                  <a:pt x="98" y="22"/>
                </a:lnTo>
                <a:lnTo>
                  <a:pt x="94" y="17"/>
                </a:lnTo>
                <a:lnTo>
                  <a:pt x="91" y="15"/>
                </a:lnTo>
                <a:lnTo>
                  <a:pt x="86" y="10"/>
                </a:lnTo>
                <a:lnTo>
                  <a:pt x="82" y="7"/>
                </a:lnTo>
                <a:lnTo>
                  <a:pt x="76" y="4"/>
                </a:lnTo>
                <a:lnTo>
                  <a:pt x="72" y="3"/>
                </a:lnTo>
                <a:lnTo>
                  <a:pt x="66" y="2"/>
                </a:lnTo>
                <a:lnTo>
                  <a:pt x="60" y="0"/>
                </a:lnTo>
                <a:lnTo>
                  <a:pt x="55" y="0"/>
                </a:lnTo>
                <a:close/>
              </a:path>
            </a:pathLst>
          </a:custGeom>
          <a:solidFill>
            <a:srgbClr val="00E6A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3818" name="Freeform 25">
            <a:extLst>
              <a:ext uri="{FF2B5EF4-FFF2-40B4-BE49-F238E27FC236}">
                <a16:creationId xmlns:a16="http://schemas.microsoft.com/office/drawing/2014/main" id="{50E80E3A-CD83-CE1E-021A-C746D397E0E6}"/>
              </a:ext>
            </a:extLst>
          </p:cNvPr>
          <p:cNvSpPr>
            <a:spLocks/>
          </p:cNvSpPr>
          <p:nvPr/>
        </p:nvSpPr>
        <p:spPr bwMode="auto">
          <a:xfrm>
            <a:off x="4212431" y="3813573"/>
            <a:ext cx="44054" cy="48815"/>
          </a:xfrm>
          <a:custGeom>
            <a:avLst/>
            <a:gdLst>
              <a:gd name="T0" fmla="*/ 2147483647 w 111"/>
              <a:gd name="T1" fmla="*/ 0 h 124"/>
              <a:gd name="T2" fmla="*/ 2147483647 w 111"/>
              <a:gd name="T3" fmla="*/ 2147483647 h 124"/>
              <a:gd name="T4" fmla="*/ 2147483647 w 111"/>
              <a:gd name="T5" fmla="*/ 2147483647 h 124"/>
              <a:gd name="T6" fmla="*/ 2147483647 w 111"/>
              <a:gd name="T7" fmla="*/ 2147483647 h 124"/>
              <a:gd name="T8" fmla="*/ 2147483647 w 111"/>
              <a:gd name="T9" fmla="*/ 2147483647 h 124"/>
              <a:gd name="T10" fmla="*/ 2147483647 w 111"/>
              <a:gd name="T11" fmla="*/ 2147483647 h 124"/>
              <a:gd name="T12" fmla="*/ 2147483647 w 111"/>
              <a:gd name="T13" fmla="*/ 2147483647 h 124"/>
              <a:gd name="T14" fmla="*/ 0 w 111"/>
              <a:gd name="T15" fmla="*/ 2147483647 h 124"/>
              <a:gd name="T16" fmla="*/ 0 w 111"/>
              <a:gd name="T17" fmla="*/ 2147483647 h 124"/>
              <a:gd name="T18" fmla="*/ 2147483647 w 111"/>
              <a:gd name="T19" fmla="*/ 2147483647 h 124"/>
              <a:gd name="T20" fmla="*/ 2147483647 w 111"/>
              <a:gd name="T21" fmla="*/ 2147483647 h 124"/>
              <a:gd name="T22" fmla="*/ 2147483647 w 111"/>
              <a:gd name="T23" fmla="*/ 2147483647 h 124"/>
              <a:gd name="T24" fmla="*/ 2147483647 w 111"/>
              <a:gd name="T25" fmla="*/ 2147483647 h 124"/>
              <a:gd name="T26" fmla="*/ 2147483647 w 111"/>
              <a:gd name="T27" fmla="*/ 2147483647 h 124"/>
              <a:gd name="T28" fmla="*/ 2147483647 w 111"/>
              <a:gd name="T29" fmla="*/ 2147483647 h 124"/>
              <a:gd name="T30" fmla="*/ 2147483647 w 111"/>
              <a:gd name="T31" fmla="*/ 2147483647 h 124"/>
              <a:gd name="T32" fmla="*/ 2147483647 w 111"/>
              <a:gd name="T33" fmla="*/ 2147483647 h 124"/>
              <a:gd name="T34" fmla="*/ 2147483647 w 111"/>
              <a:gd name="T35" fmla="*/ 2147483647 h 124"/>
              <a:gd name="T36" fmla="*/ 2147483647 w 111"/>
              <a:gd name="T37" fmla="*/ 2147483647 h 124"/>
              <a:gd name="T38" fmla="*/ 2147483647 w 111"/>
              <a:gd name="T39" fmla="*/ 2147483647 h 124"/>
              <a:gd name="T40" fmla="*/ 2147483647 w 111"/>
              <a:gd name="T41" fmla="*/ 2147483647 h 124"/>
              <a:gd name="T42" fmla="*/ 2147483647 w 111"/>
              <a:gd name="T43" fmla="*/ 2147483647 h 124"/>
              <a:gd name="T44" fmla="*/ 2147483647 w 111"/>
              <a:gd name="T45" fmla="*/ 2147483647 h 124"/>
              <a:gd name="T46" fmla="*/ 2147483647 w 111"/>
              <a:gd name="T47" fmla="*/ 2147483647 h 124"/>
              <a:gd name="T48" fmla="*/ 2147483647 w 111"/>
              <a:gd name="T49" fmla="*/ 2147483647 h 124"/>
              <a:gd name="T50" fmla="*/ 2147483647 w 111"/>
              <a:gd name="T51" fmla="*/ 2147483647 h 124"/>
              <a:gd name="T52" fmla="*/ 2147483647 w 111"/>
              <a:gd name="T53" fmla="*/ 2147483647 h 124"/>
              <a:gd name="T54" fmla="*/ 2147483647 w 111"/>
              <a:gd name="T55" fmla="*/ 2147483647 h 124"/>
              <a:gd name="T56" fmla="*/ 2147483647 w 111"/>
              <a:gd name="T57" fmla="*/ 2147483647 h 124"/>
              <a:gd name="T58" fmla="*/ 2147483647 w 111"/>
              <a:gd name="T59" fmla="*/ 2147483647 h 124"/>
              <a:gd name="T60" fmla="*/ 2147483647 w 111"/>
              <a:gd name="T61" fmla="*/ 2147483647 h 124"/>
              <a:gd name="T62" fmla="*/ 2147483647 w 111"/>
              <a:gd name="T63" fmla="*/ 0 h 12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1"/>
              <a:gd name="T97" fmla="*/ 0 h 124"/>
              <a:gd name="T98" fmla="*/ 111 w 111"/>
              <a:gd name="T99" fmla="*/ 124 h 12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1" h="124">
                <a:moveTo>
                  <a:pt x="55" y="0"/>
                </a:moveTo>
                <a:lnTo>
                  <a:pt x="49" y="0"/>
                </a:lnTo>
                <a:lnTo>
                  <a:pt x="45" y="2"/>
                </a:lnTo>
                <a:lnTo>
                  <a:pt x="39" y="3"/>
                </a:lnTo>
                <a:lnTo>
                  <a:pt x="33" y="4"/>
                </a:lnTo>
                <a:lnTo>
                  <a:pt x="29" y="7"/>
                </a:lnTo>
                <a:lnTo>
                  <a:pt x="25" y="10"/>
                </a:lnTo>
                <a:lnTo>
                  <a:pt x="20" y="15"/>
                </a:lnTo>
                <a:lnTo>
                  <a:pt x="16" y="17"/>
                </a:lnTo>
                <a:lnTo>
                  <a:pt x="13" y="22"/>
                </a:lnTo>
                <a:lnTo>
                  <a:pt x="9" y="27"/>
                </a:lnTo>
                <a:lnTo>
                  <a:pt x="6" y="32"/>
                </a:lnTo>
                <a:lnTo>
                  <a:pt x="4" y="38"/>
                </a:lnTo>
                <a:lnTo>
                  <a:pt x="3" y="43"/>
                </a:lnTo>
                <a:lnTo>
                  <a:pt x="2" y="49"/>
                </a:lnTo>
                <a:lnTo>
                  <a:pt x="0" y="56"/>
                </a:lnTo>
                <a:lnTo>
                  <a:pt x="0" y="62"/>
                </a:lnTo>
                <a:lnTo>
                  <a:pt x="0" y="68"/>
                </a:lnTo>
                <a:lnTo>
                  <a:pt x="2" y="75"/>
                </a:lnTo>
                <a:lnTo>
                  <a:pt x="3" y="81"/>
                </a:lnTo>
                <a:lnTo>
                  <a:pt x="4" y="86"/>
                </a:lnTo>
                <a:lnTo>
                  <a:pt x="6" y="92"/>
                </a:lnTo>
                <a:lnTo>
                  <a:pt x="9" y="96"/>
                </a:lnTo>
                <a:lnTo>
                  <a:pt x="13" y="101"/>
                </a:lnTo>
                <a:lnTo>
                  <a:pt x="16" y="107"/>
                </a:lnTo>
                <a:lnTo>
                  <a:pt x="20" y="109"/>
                </a:lnTo>
                <a:lnTo>
                  <a:pt x="25" y="114"/>
                </a:lnTo>
                <a:lnTo>
                  <a:pt x="29" y="117"/>
                </a:lnTo>
                <a:lnTo>
                  <a:pt x="33" y="119"/>
                </a:lnTo>
                <a:lnTo>
                  <a:pt x="39" y="121"/>
                </a:lnTo>
                <a:lnTo>
                  <a:pt x="45" y="122"/>
                </a:lnTo>
                <a:lnTo>
                  <a:pt x="49" y="124"/>
                </a:lnTo>
                <a:lnTo>
                  <a:pt x="55" y="124"/>
                </a:lnTo>
                <a:lnTo>
                  <a:pt x="60" y="124"/>
                </a:lnTo>
                <a:lnTo>
                  <a:pt x="66" y="122"/>
                </a:lnTo>
                <a:lnTo>
                  <a:pt x="72" y="121"/>
                </a:lnTo>
                <a:lnTo>
                  <a:pt x="76" y="119"/>
                </a:lnTo>
                <a:lnTo>
                  <a:pt x="82" y="117"/>
                </a:lnTo>
                <a:lnTo>
                  <a:pt x="86" y="114"/>
                </a:lnTo>
                <a:lnTo>
                  <a:pt x="91" y="109"/>
                </a:lnTo>
                <a:lnTo>
                  <a:pt x="94" y="107"/>
                </a:lnTo>
                <a:lnTo>
                  <a:pt x="98" y="101"/>
                </a:lnTo>
                <a:lnTo>
                  <a:pt x="101" y="96"/>
                </a:lnTo>
                <a:lnTo>
                  <a:pt x="104" y="92"/>
                </a:lnTo>
                <a:lnTo>
                  <a:pt x="106" y="86"/>
                </a:lnTo>
                <a:lnTo>
                  <a:pt x="108" y="81"/>
                </a:lnTo>
                <a:lnTo>
                  <a:pt x="109" y="75"/>
                </a:lnTo>
                <a:lnTo>
                  <a:pt x="111" y="68"/>
                </a:lnTo>
                <a:lnTo>
                  <a:pt x="111" y="62"/>
                </a:lnTo>
                <a:lnTo>
                  <a:pt x="111" y="56"/>
                </a:lnTo>
                <a:lnTo>
                  <a:pt x="109" y="49"/>
                </a:lnTo>
                <a:lnTo>
                  <a:pt x="108" y="43"/>
                </a:lnTo>
                <a:lnTo>
                  <a:pt x="106" y="38"/>
                </a:lnTo>
                <a:lnTo>
                  <a:pt x="104" y="32"/>
                </a:lnTo>
                <a:lnTo>
                  <a:pt x="101" y="27"/>
                </a:lnTo>
                <a:lnTo>
                  <a:pt x="98" y="22"/>
                </a:lnTo>
                <a:lnTo>
                  <a:pt x="94" y="17"/>
                </a:lnTo>
                <a:lnTo>
                  <a:pt x="91" y="15"/>
                </a:lnTo>
                <a:lnTo>
                  <a:pt x="86" y="10"/>
                </a:lnTo>
                <a:lnTo>
                  <a:pt x="82" y="7"/>
                </a:lnTo>
                <a:lnTo>
                  <a:pt x="76" y="4"/>
                </a:lnTo>
                <a:lnTo>
                  <a:pt x="72" y="3"/>
                </a:lnTo>
                <a:lnTo>
                  <a:pt x="66" y="2"/>
                </a:lnTo>
                <a:lnTo>
                  <a:pt x="60" y="0"/>
                </a:lnTo>
                <a:lnTo>
                  <a:pt x="55"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3819" name="Freeform 26">
            <a:extLst>
              <a:ext uri="{FF2B5EF4-FFF2-40B4-BE49-F238E27FC236}">
                <a16:creationId xmlns:a16="http://schemas.microsoft.com/office/drawing/2014/main" id="{7F70C1A8-2CD5-9F90-2A51-7890E20F211B}"/>
              </a:ext>
            </a:extLst>
          </p:cNvPr>
          <p:cNvSpPr>
            <a:spLocks/>
          </p:cNvSpPr>
          <p:nvPr/>
        </p:nvSpPr>
        <p:spPr bwMode="auto">
          <a:xfrm>
            <a:off x="4319588" y="3744516"/>
            <a:ext cx="40481" cy="36909"/>
          </a:xfrm>
          <a:custGeom>
            <a:avLst/>
            <a:gdLst>
              <a:gd name="T0" fmla="*/ 2147483647 w 102"/>
              <a:gd name="T1" fmla="*/ 0 h 92"/>
              <a:gd name="T2" fmla="*/ 2147483647 w 102"/>
              <a:gd name="T3" fmla="*/ 0 h 92"/>
              <a:gd name="T4" fmla="*/ 2147483647 w 102"/>
              <a:gd name="T5" fmla="*/ 0 h 92"/>
              <a:gd name="T6" fmla="*/ 2147483647 w 102"/>
              <a:gd name="T7" fmla="*/ 2147483647 h 92"/>
              <a:gd name="T8" fmla="*/ 2147483647 w 102"/>
              <a:gd name="T9" fmla="*/ 2147483647 h 92"/>
              <a:gd name="T10" fmla="*/ 2147483647 w 102"/>
              <a:gd name="T11" fmla="*/ 2147483647 h 92"/>
              <a:gd name="T12" fmla="*/ 2147483647 w 102"/>
              <a:gd name="T13" fmla="*/ 2147483647 h 92"/>
              <a:gd name="T14" fmla="*/ 2147483647 w 102"/>
              <a:gd name="T15" fmla="*/ 2147483647 h 92"/>
              <a:gd name="T16" fmla="*/ 2147483647 w 102"/>
              <a:gd name="T17" fmla="*/ 2147483647 h 92"/>
              <a:gd name="T18" fmla="*/ 2147483647 w 102"/>
              <a:gd name="T19" fmla="*/ 2147483647 h 92"/>
              <a:gd name="T20" fmla="*/ 2147483647 w 102"/>
              <a:gd name="T21" fmla="*/ 2147483647 h 92"/>
              <a:gd name="T22" fmla="*/ 2147483647 w 102"/>
              <a:gd name="T23" fmla="*/ 2147483647 h 92"/>
              <a:gd name="T24" fmla="*/ 2147483647 w 102"/>
              <a:gd name="T25" fmla="*/ 2147483647 h 92"/>
              <a:gd name="T26" fmla="*/ 2147483647 w 102"/>
              <a:gd name="T27" fmla="*/ 2147483647 h 92"/>
              <a:gd name="T28" fmla="*/ 0 w 102"/>
              <a:gd name="T29" fmla="*/ 2147483647 h 92"/>
              <a:gd name="T30" fmla="*/ 0 w 102"/>
              <a:gd name="T31" fmla="*/ 2147483647 h 92"/>
              <a:gd name="T32" fmla="*/ 0 w 102"/>
              <a:gd name="T33" fmla="*/ 2147483647 h 92"/>
              <a:gd name="T34" fmla="*/ 2147483647 w 102"/>
              <a:gd name="T35" fmla="*/ 2147483647 h 92"/>
              <a:gd name="T36" fmla="*/ 2147483647 w 102"/>
              <a:gd name="T37" fmla="*/ 2147483647 h 92"/>
              <a:gd name="T38" fmla="*/ 2147483647 w 102"/>
              <a:gd name="T39" fmla="*/ 2147483647 h 92"/>
              <a:gd name="T40" fmla="*/ 2147483647 w 102"/>
              <a:gd name="T41" fmla="*/ 2147483647 h 92"/>
              <a:gd name="T42" fmla="*/ 2147483647 w 102"/>
              <a:gd name="T43" fmla="*/ 2147483647 h 92"/>
              <a:gd name="T44" fmla="*/ 2147483647 w 102"/>
              <a:gd name="T45" fmla="*/ 2147483647 h 92"/>
              <a:gd name="T46" fmla="*/ 2147483647 w 102"/>
              <a:gd name="T47" fmla="*/ 2147483647 h 92"/>
              <a:gd name="T48" fmla="*/ 2147483647 w 102"/>
              <a:gd name="T49" fmla="*/ 2147483647 h 92"/>
              <a:gd name="T50" fmla="*/ 2147483647 w 102"/>
              <a:gd name="T51" fmla="*/ 2147483647 h 92"/>
              <a:gd name="T52" fmla="*/ 2147483647 w 102"/>
              <a:gd name="T53" fmla="*/ 2147483647 h 92"/>
              <a:gd name="T54" fmla="*/ 2147483647 w 102"/>
              <a:gd name="T55" fmla="*/ 2147483647 h 92"/>
              <a:gd name="T56" fmla="*/ 2147483647 w 102"/>
              <a:gd name="T57" fmla="*/ 2147483647 h 92"/>
              <a:gd name="T58" fmla="*/ 2147483647 w 102"/>
              <a:gd name="T59" fmla="*/ 2147483647 h 92"/>
              <a:gd name="T60" fmla="*/ 2147483647 w 102"/>
              <a:gd name="T61" fmla="*/ 2147483647 h 92"/>
              <a:gd name="T62" fmla="*/ 2147483647 w 102"/>
              <a:gd name="T63" fmla="*/ 2147483647 h 92"/>
              <a:gd name="T64" fmla="*/ 2147483647 w 102"/>
              <a:gd name="T65" fmla="*/ 2147483647 h 92"/>
              <a:gd name="T66" fmla="*/ 2147483647 w 102"/>
              <a:gd name="T67" fmla="*/ 2147483647 h 92"/>
              <a:gd name="T68" fmla="*/ 2147483647 w 102"/>
              <a:gd name="T69" fmla="*/ 2147483647 h 92"/>
              <a:gd name="T70" fmla="*/ 2147483647 w 102"/>
              <a:gd name="T71" fmla="*/ 2147483647 h 92"/>
              <a:gd name="T72" fmla="*/ 2147483647 w 102"/>
              <a:gd name="T73" fmla="*/ 2147483647 h 92"/>
              <a:gd name="T74" fmla="*/ 2147483647 w 102"/>
              <a:gd name="T75" fmla="*/ 2147483647 h 92"/>
              <a:gd name="T76" fmla="*/ 2147483647 w 102"/>
              <a:gd name="T77" fmla="*/ 2147483647 h 92"/>
              <a:gd name="T78" fmla="*/ 2147483647 w 102"/>
              <a:gd name="T79" fmla="*/ 2147483647 h 92"/>
              <a:gd name="T80" fmla="*/ 2147483647 w 102"/>
              <a:gd name="T81" fmla="*/ 2147483647 h 92"/>
              <a:gd name="T82" fmla="*/ 2147483647 w 102"/>
              <a:gd name="T83" fmla="*/ 2147483647 h 92"/>
              <a:gd name="T84" fmla="*/ 2147483647 w 102"/>
              <a:gd name="T85" fmla="*/ 2147483647 h 92"/>
              <a:gd name="T86" fmla="*/ 2147483647 w 102"/>
              <a:gd name="T87" fmla="*/ 2147483647 h 92"/>
              <a:gd name="T88" fmla="*/ 2147483647 w 102"/>
              <a:gd name="T89" fmla="*/ 2147483647 h 92"/>
              <a:gd name="T90" fmla="*/ 2147483647 w 102"/>
              <a:gd name="T91" fmla="*/ 2147483647 h 92"/>
              <a:gd name="T92" fmla="*/ 2147483647 w 102"/>
              <a:gd name="T93" fmla="*/ 2147483647 h 92"/>
              <a:gd name="T94" fmla="*/ 2147483647 w 102"/>
              <a:gd name="T95" fmla="*/ 2147483647 h 92"/>
              <a:gd name="T96" fmla="*/ 2147483647 w 102"/>
              <a:gd name="T97" fmla="*/ 2147483647 h 92"/>
              <a:gd name="T98" fmla="*/ 2147483647 w 102"/>
              <a:gd name="T99" fmla="*/ 2147483647 h 92"/>
              <a:gd name="T100" fmla="*/ 2147483647 w 102"/>
              <a:gd name="T101" fmla="*/ 2147483647 h 92"/>
              <a:gd name="T102" fmla="*/ 2147483647 w 102"/>
              <a:gd name="T103" fmla="*/ 2147483647 h 92"/>
              <a:gd name="T104" fmla="*/ 2147483647 w 102"/>
              <a:gd name="T105" fmla="*/ 2147483647 h 92"/>
              <a:gd name="T106" fmla="*/ 2147483647 w 102"/>
              <a:gd name="T107" fmla="*/ 2147483647 h 92"/>
              <a:gd name="T108" fmla="*/ 2147483647 w 102"/>
              <a:gd name="T109" fmla="*/ 2147483647 h 92"/>
              <a:gd name="T110" fmla="*/ 2147483647 w 102"/>
              <a:gd name="T111" fmla="*/ 2147483647 h 92"/>
              <a:gd name="T112" fmla="*/ 2147483647 w 102"/>
              <a:gd name="T113" fmla="*/ 2147483647 h 92"/>
              <a:gd name="T114" fmla="*/ 2147483647 w 102"/>
              <a:gd name="T115" fmla="*/ 2147483647 h 92"/>
              <a:gd name="T116" fmla="*/ 2147483647 w 102"/>
              <a:gd name="T117" fmla="*/ 0 h 92"/>
              <a:gd name="T118" fmla="*/ 2147483647 w 102"/>
              <a:gd name="T119" fmla="*/ 0 h 92"/>
              <a:gd name="T120" fmla="*/ 2147483647 w 102"/>
              <a:gd name="T121" fmla="*/ 0 h 9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02"/>
              <a:gd name="T184" fmla="*/ 0 h 92"/>
              <a:gd name="T185" fmla="*/ 102 w 102"/>
              <a:gd name="T186" fmla="*/ 92 h 9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02" h="92">
                <a:moveTo>
                  <a:pt x="52" y="0"/>
                </a:moveTo>
                <a:lnTo>
                  <a:pt x="46" y="0"/>
                </a:lnTo>
                <a:lnTo>
                  <a:pt x="41" y="0"/>
                </a:lnTo>
                <a:lnTo>
                  <a:pt x="36" y="2"/>
                </a:lnTo>
                <a:lnTo>
                  <a:pt x="32" y="3"/>
                </a:lnTo>
                <a:lnTo>
                  <a:pt x="28" y="6"/>
                </a:lnTo>
                <a:lnTo>
                  <a:pt x="23" y="7"/>
                </a:lnTo>
                <a:lnTo>
                  <a:pt x="16" y="13"/>
                </a:lnTo>
                <a:lnTo>
                  <a:pt x="12" y="16"/>
                </a:lnTo>
                <a:lnTo>
                  <a:pt x="9" y="20"/>
                </a:lnTo>
                <a:lnTo>
                  <a:pt x="7" y="23"/>
                </a:lnTo>
                <a:lnTo>
                  <a:pt x="5" y="28"/>
                </a:lnTo>
                <a:lnTo>
                  <a:pt x="3" y="32"/>
                </a:lnTo>
                <a:lnTo>
                  <a:pt x="2" y="36"/>
                </a:lnTo>
                <a:lnTo>
                  <a:pt x="0" y="40"/>
                </a:lnTo>
                <a:lnTo>
                  <a:pt x="0" y="46"/>
                </a:lnTo>
                <a:lnTo>
                  <a:pt x="0" y="51"/>
                </a:lnTo>
                <a:lnTo>
                  <a:pt x="2" y="55"/>
                </a:lnTo>
                <a:lnTo>
                  <a:pt x="3" y="59"/>
                </a:lnTo>
                <a:lnTo>
                  <a:pt x="5" y="63"/>
                </a:lnTo>
                <a:lnTo>
                  <a:pt x="7" y="68"/>
                </a:lnTo>
                <a:lnTo>
                  <a:pt x="9" y="72"/>
                </a:lnTo>
                <a:lnTo>
                  <a:pt x="12" y="75"/>
                </a:lnTo>
                <a:lnTo>
                  <a:pt x="16" y="78"/>
                </a:lnTo>
                <a:lnTo>
                  <a:pt x="23" y="84"/>
                </a:lnTo>
                <a:lnTo>
                  <a:pt x="28" y="86"/>
                </a:lnTo>
                <a:lnTo>
                  <a:pt x="32" y="88"/>
                </a:lnTo>
                <a:lnTo>
                  <a:pt x="36" y="89"/>
                </a:lnTo>
                <a:lnTo>
                  <a:pt x="41" y="91"/>
                </a:lnTo>
                <a:lnTo>
                  <a:pt x="46" y="91"/>
                </a:lnTo>
                <a:lnTo>
                  <a:pt x="52" y="92"/>
                </a:lnTo>
                <a:lnTo>
                  <a:pt x="56" y="91"/>
                </a:lnTo>
                <a:lnTo>
                  <a:pt x="62" y="91"/>
                </a:lnTo>
                <a:lnTo>
                  <a:pt x="66" y="89"/>
                </a:lnTo>
                <a:lnTo>
                  <a:pt x="71" y="88"/>
                </a:lnTo>
                <a:lnTo>
                  <a:pt x="76" y="86"/>
                </a:lnTo>
                <a:lnTo>
                  <a:pt x="79" y="84"/>
                </a:lnTo>
                <a:lnTo>
                  <a:pt x="88" y="78"/>
                </a:lnTo>
                <a:lnTo>
                  <a:pt x="91" y="75"/>
                </a:lnTo>
                <a:lnTo>
                  <a:pt x="94" y="72"/>
                </a:lnTo>
                <a:lnTo>
                  <a:pt x="97" y="68"/>
                </a:lnTo>
                <a:lnTo>
                  <a:pt x="98" y="63"/>
                </a:lnTo>
                <a:lnTo>
                  <a:pt x="99" y="59"/>
                </a:lnTo>
                <a:lnTo>
                  <a:pt x="101" y="55"/>
                </a:lnTo>
                <a:lnTo>
                  <a:pt x="102" y="51"/>
                </a:lnTo>
                <a:lnTo>
                  <a:pt x="102" y="46"/>
                </a:lnTo>
                <a:lnTo>
                  <a:pt x="102" y="40"/>
                </a:lnTo>
                <a:lnTo>
                  <a:pt x="101" y="36"/>
                </a:lnTo>
                <a:lnTo>
                  <a:pt x="99" y="32"/>
                </a:lnTo>
                <a:lnTo>
                  <a:pt x="98" y="28"/>
                </a:lnTo>
                <a:lnTo>
                  <a:pt x="97" y="23"/>
                </a:lnTo>
                <a:lnTo>
                  <a:pt x="94" y="20"/>
                </a:lnTo>
                <a:lnTo>
                  <a:pt x="91" y="16"/>
                </a:lnTo>
                <a:lnTo>
                  <a:pt x="88" y="13"/>
                </a:lnTo>
                <a:lnTo>
                  <a:pt x="79" y="7"/>
                </a:lnTo>
                <a:lnTo>
                  <a:pt x="76" y="6"/>
                </a:lnTo>
                <a:lnTo>
                  <a:pt x="71" y="3"/>
                </a:lnTo>
                <a:lnTo>
                  <a:pt x="66" y="2"/>
                </a:lnTo>
                <a:lnTo>
                  <a:pt x="62" y="0"/>
                </a:lnTo>
                <a:lnTo>
                  <a:pt x="56" y="0"/>
                </a:lnTo>
                <a:lnTo>
                  <a:pt x="52" y="0"/>
                </a:lnTo>
                <a:close/>
              </a:path>
            </a:pathLst>
          </a:custGeom>
          <a:solidFill>
            <a:srgbClr val="00267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3820" name="Freeform 27">
            <a:extLst>
              <a:ext uri="{FF2B5EF4-FFF2-40B4-BE49-F238E27FC236}">
                <a16:creationId xmlns:a16="http://schemas.microsoft.com/office/drawing/2014/main" id="{E2C4E3C2-FA02-16B9-F052-E7E85D2BCB24}"/>
              </a:ext>
            </a:extLst>
          </p:cNvPr>
          <p:cNvSpPr>
            <a:spLocks/>
          </p:cNvSpPr>
          <p:nvPr/>
        </p:nvSpPr>
        <p:spPr bwMode="auto">
          <a:xfrm>
            <a:off x="4319588" y="3744516"/>
            <a:ext cx="40481" cy="36909"/>
          </a:xfrm>
          <a:custGeom>
            <a:avLst/>
            <a:gdLst>
              <a:gd name="T0" fmla="*/ 2147483647 w 102"/>
              <a:gd name="T1" fmla="*/ 0 h 92"/>
              <a:gd name="T2" fmla="*/ 2147483647 w 102"/>
              <a:gd name="T3" fmla="*/ 0 h 92"/>
              <a:gd name="T4" fmla="*/ 2147483647 w 102"/>
              <a:gd name="T5" fmla="*/ 0 h 92"/>
              <a:gd name="T6" fmla="*/ 2147483647 w 102"/>
              <a:gd name="T7" fmla="*/ 2147483647 h 92"/>
              <a:gd name="T8" fmla="*/ 2147483647 w 102"/>
              <a:gd name="T9" fmla="*/ 2147483647 h 92"/>
              <a:gd name="T10" fmla="*/ 2147483647 w 102"/>
              <a:gd name="T11" fmla="*/ 2147483647 h 92"/>
              <a:gd name="T12" fmla="*/ 2147483647 w 102"/>
              <a:gd name="T13" fmla="*/ 2147483647 h 92"/>
              <a:gd name="T14" fmla="*/ 2147483647 w 102"/>
              <a:gd name="T15" fmla="*/ 2147483647 h 92"/>
              <a:gd name="T16" fmla="*/ 2147483647 w 102"/>
              <a:gd name="T17" fmla="*/ 2147483647 h 92"/>
              <a:gd name="T18" fmla="*/ 2147483647 w 102"/>
              <a:gd name="T19" fmla="*/ 2147483647 h 92"/>
              <a:gd name="T20" fmla="*/ 2147483647 w 102"/>
              <a:gd name="T21" fmla="*/ 2147483647 h 92"/>
              <a:gd name="T22" fmla="*/ 2147483647 w 102"/>
              <a:gd name="T23" fmla="*/ 2147483647 h 92"/>
              <a:gd name="T24" fmla="*/ 2147483647 w 102"/>
              <a:gd name="T25" fmla="*/ 2147483647 h 92"/>
              <a:gd name="T26" fmla="*/ 2147483647 w 102"/>
              <a:gd name="T27" fmla="*/ 2147483647 h 92"/>
              <a:gd name="T28" fmla="*/ 0 w 102"/>
              <a:gd name="T29" fmla="*/ 2147483647 h 92"/>
              <a:gd name="T30" fmla="*/ 0 w 102"/>
              <a:gd name="T31" fmla="*/ 2147483647 h 92"/>
              <a:gd name="T32" fmla="*/ 0 w 102"/>
              <a:gd name="T33" fmla="*/ 2147483647 h 92"/>
              <a:gd name="T34" fmla="*/ 2147483647 w 102"/>
              <a:gd name="T35" fmla="*/ 2147483647 h 92"/>
              <a:gd name="T36" fmla="*/ 2147483647 w 102"/>
              <a:gd name="T37" fmla="*/ 2147483647 h 92"/>
              <a:gd name="T38" fmla="*/ 2147483647 w 102"/>
              <a:gd name="T39" fmla="*/ 2147483647 h 92"/>
              <a:gd name="T40" fmla="*/ 2147483647 w 102"/>
              <a:gd name="T41" fmla="*/ 2147483647 h 92"/>
              <a:gd name="T42" fmla="*/ 2147483647 w 102"/>
              <a:gd name="T43" fmla="*/ 2147483647 h 92"/>
              <a:gd name="T44" fmla="*/ 2147483647 w 102"/>
              <a:gd name="T45" fmla="*/ 2147483647 h 92"/>
              <a:gd name="T46" fmla="*/ 2147483647 w 102"/>
              <a:gd name="T47" fmla="*/ 2147483647 h 92"/>
              <a:gd name="T48" fmla="*/ 2147483647 w 102"/>
              <a:gd name="T49" fmla="*/ 2147483647 h 92"/>
              <a:gd name="T50" fmla="*/ 2147483647 w 102"/>
              <a:gd name="T51" fmla="*/ 2147483647 h 92"/>
              <a:gd name="T52" fmla="*/ 2147483647 w 102"/>
              <a:gd name="T53" fmla="*/ 2147483647 h 92"/>
              <a:gd name="T54" fmla="*/ 2147483647 w 102"/>
              <a:gd name="T55" fmla="*/ 2147483647 h 92"/>
              <a:gd name="T56" fmla="*/ 2147483647 w 102"/>
              <a:gd name="T57" fmla="*/ 2147483647 h 92"/>
              <a:gd name="T58" fmla="*/ 2147483647 w 102"/>
              <a:gd name="T59" fmla="*/ 2147483647 h 92"/>
              <a:gd name="T60" fmla="*/ 2147483647 w 102"/>
              <a:gd name="T61" fmla="*/ 2147483647 h 92"/>
              <a:gd name="T62" fmla="*/ 2147483647 w 102"/>
              <a:gd name="T63" fmla="*/ 2147483647 h 92"/>
              <a:gd name="T64" fmla="*/ 2147483647 w 102"/>
              <a:gd name="T65" fmla="*/ 2147483647 h 92"/>
              <a:gd name="T66" fmla="*/ 2147483647 w 102"/>
              <a:gd name="T67" fmla="*/ 2147483647 h 92"/>
              <a:gd name="T68" fmla="*/ 2147483647 w 102"/>
              <a:gd name="T69" fmla="*/ 2147483647 h 92"/>
              <a:gd name="T70" fmla="*/ 2147483647 w 102"/>
              <a:gd name="T71" fmla="*/ 2147483647 h 92"/>
              <a:gd name="T72" fmla="*/ 2147483647 w 102"/>
              <a:gd name="T73" fmla="*/ 2147483647 h 92"/>
              <a:gd name="T74" fmla="*/ 2147483647 w 102"/>
              <a:gd name="T75" fmla="*/ 2147483647 h 92"/>
              <a:gd name="T76" fmla="*/ 2147483647 w 102"/>
              <a:gd name="T77" fmla="*/ 2147483647 h 92"/>
              <a:gd name="T78" fmla="*/ 2147483647 w 102"/>
              <a:gd name="T79" fmla="*/ 2147483647 h 92"/>
              <a:gd name="T80" fmla="*/ 2147483647 w 102"/>
              <a:gd name="T81" fmla="*/ 2147483647 h 92"/>
              <a:gd name="T82" fmla="*/ 2147483647 w 102"/>
              <a:gd name="T83" fmla="*/ 2147483647 h 92"/>
              <a:gd name="T84" fmla="*/ 2147483647 w 102"/>
              <a:gd name="T85" fmla="*/ 2147483647 h 92"/>
              <a:gd name="T86" fmla="*/ 2147483647 w 102"/>
              <a:gd name="T87" fmla="*/ 2147483647 h 92"/>
              <a:gd name="T88" fmla="*/ 2147483647 w 102"/>
              <a:gd name="T89" fmla="*/ 2147483647 h 92"/>
              <a:gd name="T90" fmla="*/ 2147483647 w 102"/>
              <a:gd name="T91" fmla="*/ 2147483647 h 92"/>
              <a:gd name="T92" fmla="*/ 2147483647 w 102"/>
              <a:gd name="T93" fmla="*/ 2147483647 h 92"/>
              <a:gd name="T94" fmla="*/ 2147483647 w 102"/>
              <a:gd name="T95" fmla="*/ 2147483647 h 92"/>
              <a:gd name="T96" fmla="*/ 2147483647 w 102"/>
              <a:gd name="T97" fmla="*/ 2147483647 h 92"/>
              <a:gd name="T98" fmla="*/ 2147483647 w 102"/>
              <a:gd name="T99" fmla="*/ 2147483647 h 92"/>
              <a:gd name="T100" fmla="*/ 2147483647 w 102"/>
              <a:gd name="T101" fmla="*/ 2147483647 h 92"/>
              <a:gd name="T102" fmla="*/ 2147483647 w 102"/>
              <a:gd name="T103" fmla="*/ 2147483647 h 92"/>
              <a:gd name="T104" fmla="*/ 2147483647 w 102"/>
              <a:gd name="T105" fmla="*/ 2147483647 h 92"/>
              <a:gd name="T106" fmla="*/ 2147483647 w 102"/>
              <a:gd name="T107" fmla="*/ 2147483647 h 92"/>
              <a:gd name="T108" fmla="*/ 2147483647 w 102"/>
              <a:gd name="T109" fmla="*/ 2147483647 h 92"/>
              <a:gd name="T110" fmla="*/ 2147483647 w 102"/>
              <a:gd name="T111" fmla="*/ 2147483647 h 92"/>
              <a:gd name="T112" fmla="*/ 2147483647 w 102"/>
              <a:gd name="T113" fmla="*/ 2147483647 h 92"/>
              <a:gd name="T114" fmla="*/ 2147483647 w 102"/>
              <a:gd name="T115" fmla="*/ 2147483647 h 92"/>
              <a:gd name="T116" fmla="*/ 2147483647 w 102"/>
              <a:gd name="T117" fmla="*/ 0 h 92"/>
              <a:gd name="T118" fmla="*/ 2147483647 w 102"/>
              <a:gd name="T119" fmla="*/ 0 h 92"/>
              <a:gd name="T120" fmla="*/ 2147483647 w 102"/>
              <a:gd name="T121" fmla="*/ 0 h 9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02"/>
              <a:gd name="T184" fmla="*/ 0 h 92"/>
              <a:gd name="T185" fmla="*/ 102 w 102"/>
              <a:gd name="T186" fmla="*/ 92 h 9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02" h="92">
                <a:moveTo>
                  <a:pt x="52" y="0"/>
                </a:moveTo>
                <a:lnTo>
                  <a:pt x="46" y="0"/>
                </a:lnTo>
                <a:lnTo>
                  <a:pt x="41" y="0"/>
                </a:lnTo>
                <a:lnTo>
                  <a:pt x="36" y="2"/>
                </a:lnTo>
                <a:lnTo>
                  <a:pt x="32" y="3"/>
                </a:lnTo>
                <a:lnTo>
                  <a:pt x="28" y="6"/>
                </a:lnTo>
                <a:lnTo>
                  <a:pt x="23" y="7"/>
                </a:lnTo>
                <a:lnTo>
                  <a:pt x="16" y="13"/>
                </a:lnTo>
                <a:lnTo>
                  <a:pt x="12" y="16"/>
                </a:lnTo>
                <a:lnTo>
                  <a:pt x="9" y="20"/>
                </a:lnTo>
                <a:lnTo>
                  <a:pt x="7" y="23"/>
                </a:lnTo>
                <a:lnTo>
                  <a:pt x="5" y="28"/>
                </a:lnTo>
                <a:lnTo>
                  <a:pt x="3" y="32"/>
                </a:lnTo>
                <a:lnTo>
                  <a:pt x="2" y="36"/>
                </a:lnTo>
                <a:lnTo>
                  <a:pt x="0" y="40"/>
                </a:lnTo>
                <a:lnTo>
                  <a:pt x="0" y="46"/>
                </a:lnTo>
                <a:lnTo>
                  <a:pt x="0" y="51"/>
                </a:lnTo>
                <a:lnTo>
                  <a:pt x="2" y="55"/>
                </a:lnTo>
                <a:lnTo>
                  <a:pt x="3" y="59"/>
                </a:lnTo>
                <a:lnTo>
                  <a:pt x="5" y="63"/>
                </a:lnTo>
                <a:lnTo>
                  <a:pt x="7" y="68"/>
                </a:lnTo>
                <a:lnTo>
                  <a:pt x="9" y="72"/>
                </a:lnTo>
                <a:lnTo>
                  <a:pt x="12" y="75"/>
                </a:lnTo>
                <a:lnTo>
                  <a:pt x="16" y="78"/>
                </a:lnTo>
                <a:lnTo>
                  <a:pt x="23" y="84"/>
                </a:lnTo>
                <a:lnTo>
                  <a:pt x="28" y="86"/>
                </a:lnTo>
                <a:lnTo>
                  <a:pt x="32" y="88"/>
                </a:lnTo>
                <a:lnTo>
                  <a:pt x="36" y="89"/>
                </a:lnTo>
                <a:lnTo>
                  <a:pt x="41" y="91"/>
                </a:lnTo>
                <a:lnTo>
                  <a:pt x="46" y="91"/>
                </a:lnTo>
                <a:lnTo>
                  <a:pt x="52" y="92"/>
                </a:lnTo>
                <a:lnTo>
                  <a:pt x="56" y="91"/>
                </a:lnTo>
                <a:lnTo>
                  <a:pt x="62" y="91"/>
                </a:lnTo>
                <a:lnTo>
                  <a:pt x="66" y="89"/>
                </a:lnTo>
                <a:lnTo>
                  <a:pt x="71" y="88"/>
                </a:lnTo>
                <a:lnTo>
                  <a:pt x="76" y="86"/>
                </a:lnTo>
                <a:lnTo>
                  <a:pt x="79" y="84"/>
                </a:lnTo>
                <a:lnTo>
                  <a:pt x="88" y="78"/>
                </a:lnTo>
                <a:lnTo>
                  <a:pt x="91" y="75"/>
                </a:lnTo>
                <a:lnTo>
                  <a:pt x="94" y="72"/>
                </a:lnTo>
                <a:lnTo>
                  <a:pt x="97" y="68"/>
                </a:lnTo>
                <a:lnTo>
                  <a:pt x="98" y="63"/>
                </a:lnTo>
                <a:lnTo>
                  <a:pt x="99" y="59"/>
                </a:lnTo>
                <a:lnTo>
                  <a:pt x="101" y="55"/>
                </a:lnTo>
                <a:lnTo>
                  <a:pt x="102" y="51"/>
                </a:lnTo>
                <a:lnTo>
                  <a:pt x="102" y="46"/>
                </a:lnTo>
                <a:lnTo>
                  <a:pt x="102" y="40"/>
                </a:lnTo>
                <a:lnTo>
                  <a:pt x="101" y="36"/>
                </a:lnTo>
                <a:lnTo>
                  <a:pt x="99" y="32"/>
                </a:lnTo>
                <a:lnTo>
                  <a:pt x="98" y="28"/>
                </a:lnTo>
                <a:lnTo>
                  <a:pt x="97" y="23"/>
                </a:lnTo>
                <a:lnTo>
                  <a:pt x="94" y="20"/>
                </a:lnTo>
                <a:lnTo>
                  <a:pt x="91" y="16"/>
                </a:lnTo>
                <a:lnTo>
                  <a:pt x="88" y="13"/>
                </a:lnTo>
                <a:lnTo>
                  <a:pt x="79" y="7"/>
                </a:lnTo>
                <a:lnTo>
                  <a:pt x="76" y="6"/>
                </a:lnTo>
                <a:lnTo>
                  <a:pt x="71" y="3"/>
                </a:lnTo>
                <a:lnTo>
                  <a:pt x="66" y="2"/>
                </a:lnTo>
                <a:lnTo>
                  <a:pt x="62" y="0"/>
                </a:lnTo>
                <a:lnTo>
                  <a:pt x="56" y="0"/>
                </a:lnTo>
                <a:lnTo>
                  <a:pt x="52"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3821" name="Freeform 28">
            <a:extLst>
              <a:ext uri="{FF2B5EF4-FFF2-40B4-BE49-F238E27FC236}">
                <a16:creationId xmlns:a16="http://schemas.microsoft.com/office/drawing/2014/main" id="{1D78EDE1-6911-307B-96C5-7E2546F701DF}"/>
              </a:ext>
            </a:extLst>
          </p:cNvPr>
          <p:cNvSpPr>
            <a:spLocks/>
          </p:cNvSpPr>
          <p:nvPr/>
        </p:nvSpPr>
        <p:spPr bwMode="auto">
          <a:xfrm>
            <a:off x="4344592" y="3548063"/>
            <a:ext cx="59531" cy="57150"/>
          </a:xfrm>
          <a:custGeom>
            <a:avLst/>
            <a:gdLst>
              <a:gd name="T0" fmla="*/ 2147483647 w 151"/>
              <a:gd name="T1" fmla="*/ 0 h 143"/>
              <a:gd name="T2" fmla="*/ 2147483647 w 151"/>
              <a:gd name="T3" fmla="*/ 2147483647 h 143"/>
              <a:gd name="T4" fmla="*/ 2147483647 w 151"/>
              <a:gd name="T5" fmla="*/ 2147483647 h 143"/>
              <a:gd name="T6" fmla="*/ 2147483647 w 151"/>
              <a:gd name="T7" fmla="*/ 2147483647 h 143"/>
              <a:gd name="T8" fmla="*/ 2147483647 w 151"/>
              <a:gd name="T9" fmla="*/ 2147483647 h 143"/>
              <a:gd name="T10" fmla="*/ 2147483647 w 151"/>
              <a:gd name="T11" fmla="*/ 2147483647 h 143"/>
              <a:gd name="T12" fmla="*/ 2147483647 w 151"/>
              <a:gd name="T13" fmla="*/ 2147483647 h 143"/>
              <a:gd name="T14" fmla="*/ 0 w 151"/>
              <a:gd name="T15" fmla="*/ 2147483647 h 143"/>
              <a:gd name="T16" fmla="*/ 0 w 151"/>
              <a:gd name="T17" fmla="*/ 2147483647 h 143"/>
              <a:gd name="T18" fmla="*/ 2147483647 w 151"/>
              <a:gd name="T19" fmla="*/ 2147483647 h 143"/>
              <a:gd name="T20" fmla="*/ 2147483647 w 151"/>
              <a:gd name="T21" fmla="*/ 2147483647 h 143"/>
              <a:gd name="T22" fmla="*/ 2147483647 w 151"/>
              <a:gd name="T23" fmla="*/ 2147483647 h 143"/>
              <a:gd name="T24" fmla="*/ 2147483647 w 151"/>
              <a:gd name="T25" fmla="*/ 2147483647 h 143"/>
              <a:gd name="T26" fmla="*/ 2147483647 w 151"/>
              <a:gd name="T27" fmla="*/ 2147483647 h 143"/>
              <a:gd name="T28" fmla="*/ 2147483647 w 151"/>
              <a:gd name="T29" fmla="*/ 2147483647 h 143"/>
              <a:gd name="T30" fmla="*/ 2147483647 w 151"/>
              <a:gd name="T31" fmla="*/ 2147483647 h 143"/>
              <a:gd name="T32" fmla="*/ 2147483647 w 151"/>
              <a:gd name="T33" fmla="*/ 2147483647 h 143"/>
              <a:gd name="T34" fmla="*/ 2147483647 w 151"/>
              <a:gd name="T35" fmla="*/ 2147483647 h 143"/>
              <a:gd name="T36" fmla="*/ 2147483647 w 151"/>
              <a:gd name="T37" fmla="*/ 2147483647 h 143"/>
              <a:gd name="T38" fmla="*/ 2147483647 w 151"/>
              <a:gd name="T39" fmla="*/ 2147483647 h 143"/>
              <a:gd name="T40" fmla="*/ 2147483647 w 151"/>
              <a:gd name="T41" fmla="*/ 2147483647 h 143"/>
              <a:gd name="T42" fmla="*/ 2147483647 w 151"/>
              <a:gd name="T43" fmla="*/ 2147483647 h 143"/>
              <a:gd name="T44" fmla="*/ 2147483647 w 151"/>
              <a:gd name="T45" fmla="*/ 2147483647 h 143"/>
              <a:gd name="T46" fmla="*/ 2147483647 w 151"/>
              <a:gd name="T47" fmla="*/ 2147483647 h 143"/>
              <a:gd name="T48" fmla="*/ 2147483647 w 151"/>
              <a:gd name="T49" fmla="*/ 2147483647 h 143"/>
              <a:gd name="T50" fmla="*/ 2147483647 w 151"/>
              <a:gd name="T51" fmla="*/ 2147483647 h 143"/>
              <a:gd name="T52" fmla="*/ 2147483647 w 151"/>
              <a:gd name="T53" fmla="*/ 2147483647 h 143"/>
              <a:gd name="T54" fmla="*/ 2147483647 w 151"/>
              <a:gd name="T55" fmla="*/ 2147483647 h 143"/>
              <a:gd name="T56" fmla="*/ 2147483647 w 151"/>
              <a:gd name="T57" fmla="*/ 2147483647 h 143"/>
              <a:gd name="T58" fmla="*/ 2147483647 w 151"/>
              <a:gd name="T59" fmla="*/ 2147483647 h 143"/>
              <a:gd name="T60" fmla="*/ 2147483647 w 151"/>
              <a:gd name="T61" fmla="*/ 2147483647 h 143"/>
              <a:gd name="T62" fmla="*/ 2147483647 w 151"/>
              <a:gd name="T63" fmla="*/ 0 h 14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51"/>
              <a:gd name="T97" fmla="*/ 0 h 143"/>
              <a:gd name="T98" fmla="*/ 151 w 151"/>
              <a:gd name="T99" fmla="*/ 143 h 14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51" h="143">
                <a:moveTo>
                  <a:pt x="76" y="0"/>
                </a:moveTo>
                <a:lnTo>
                  <a:pt x="68" y="0"/>
                </a:lnTo>
                <a:lnTo>
                  <a:pt x="60" y="1"/>
                </a:lnTo>
                <a:lnTo>
                  <a:pt x="53" y="3"/>
                </a:lnTo>
                <a:lnTo>
                  <a:pt x="46" y="5"/>
                </a:lnTo>
                <a:lnTo>
                  <a:pt x="39" y="8"/>
                </a:lnTo>
                <a:lnTo>
                  <a:pt x="33" y="13"/>
                </a:lnTo>
                <a:lnTo>
                  <a:pt x="27" y="15"/>
                </a:lnTo>
                <a:lnTo>
                  <a:pt x="22" y="21"/>
                </a:lnTo>
                <a:lnTo>
                  <a:pt x="17" y="26"/>
                </a:lnTo>
                <a:lnTo>
                  <a:pt x="13" y="31"/>
                </a:lnTo>
                <a:lnTo>
                  <a:pt x="9" y="37"/>
                </a:lnTo>
                <a:lnTo>
                  <a:pt x="6" y="44"/>
                </a:lnTo>
                <a:lnTo>
                  <a:pt x="3" y="50"/>
                </a:lnTo>
                <a:lnTo>
                  <a:pt x="2" y="57"/>
                </a:lnTo>
                <a:lnTo>
                  <a:pt x="0" y="64"/>
                </a:lnTo>
                <a:lnTo>
                  <a:pt x="0" y="72"/>
                </a:lnTo>
                <a:lnTo>
                  <a:pt x="0" y="79"/>
                </a:lnTo>
                <a:lnTo>
                  <a:pt x="2" y="86"/>
                </a:lnTo>
                <a:lnTo>
                  <a:pt x="3" y="93"/>
                </a:lnTo>
                <a:lnTo>
                  <a:pt x="6" y="100"/>
                </a:lnTo>
                <a:lnTo>
                  <a:pt x="9" y="106"/>
                </a:lnTo>
                <a:lnTo>
                  <a:pt x="13" y="112"/>
                </a:lnTo>
                <a:lnTo>
                  <a:pt x="17" y="118"/>
                </a:lnTo>
                <a:lnTo>
                  <a:pt x="22" y="122"/>
                </a:lnTo>
                <a:lnTo>
                  <a:pt x="27" y="128"/>
                </a:lnTo>
                <a:lnTo>
                  <a:pt x="33" y="132"/>
                </a:lnTo>
                <a:lnTo>
                  <a:pt x="39" y="135"/>
                </a:lnTo>
                <a:lnTo>
                  <a:pt x="46" y="138"/>
                </a:lnTo>
                <a:lnTo>
                  <a:pt x="53" y="141"/>
                </a:lnTo>
                <a:lnTo>
                  <a:pt x="60" y="142"/>
                </a:lnTo>
                <a:lnTo>
                  <a:pt x="68" y="143"/>
                </a:lnTo>
                <a:lnTo>
                  <a:pt x="76" y="143"/>
                </a:lnTo>
                <a:lnTo>
                  <a:pt x="83" y="143"/>
                </a:lnTo>
                <a:lnTo>
                  <a:pt x="91" y="142"/>
                </a:lnTo>
                <a:lnTo>
                  <a:pt x="98" y="141"/>
                </a:lnTo>
                <a:lnTo>
                  <a:pt x="105" y="138"/>
                </a:lnTo>
                <a:lnTo>
                  <a:pt x="112" y="135"/>
                </a:lnTo>
                <a:lnTo>
                  <a:pt x="118" y="132"/>
                </a:lnTo>
                <a:lnTo>
                  <a:pt x="124" y="128"/>
                </a:lnTo>
                <a:lnTo>
                  <a:pt x="129" y="122"/>
                </a:lnTo>
                <a:lnTo>
                  <a:pt x="134" y="118"/>
                </a:lnTo>
                <a:lnTo>
                  <a:pt x="138" y="112"/>
                </a:lnTo>
                <a:lnTo>
                  <a:pt x="142" y="106"/>
                </a:lnTo>
                <a:lnTo>
                  <a:pt x="145" y="100"/>
                </a:lnTo>
                <a:lnTo>
                  <a:pt x="148" y="93"/>
                </a:lnTo>
                <a:lnTo>
                  <a:pt x="150" y="86"/>
                </a:lnTo>
                <a:lnTo>
                  <a:pt x="151" y="79"/>
                </a:lnTo>
                <a:lnTo>
                  <a:pt x="151" y="72"/>
                </a:lnTo>
                <a:lnTo>
                  <a:pt x="151" y="64"/>
                </a:lnTo>
                <a:lnTo>
                  <a:pt x="150" y="57"/>
                </a:lnTo>
                <a:lnTo>
                  <a:pt x="148" y="50"/>
                </a:lnTo>
                <a:lnTo>
                  <a:pt x="145" y="44"/>
                </a:lnTo>
                <a:lnTo>
                  <a:pt x="142" y="37"/>
                </a:lnTo>
                <a:lnTo>
                  <a:pt x="138" y="31"/>
                </a:lnTo>
                <a:lnTo>
                  <a:pt x="134" y="26"/>
                </a:lnTo>
                <a:lnTo>
                  <a:pt x="129" y="21"/>
                </a:lnTo>
                <a:lnTo>
                  <a:pt x="124" y="15"/>
                </a:lnTo>
                <a:lnTo>
                  <a:pt x="118" y="13"/>
                </a:lnTo>
                <a:lnTo>
                  <a:pt x="112" y="8"/>
                </a:lnTo>
                <a:lnTo>
                  <a:pt x="105" y="5"/>
                </a:lnTo>
                <a:lnTo>
                  <a:pt x="98" y="3"/>
                </a:lnTo>
                <a:lnTo>
                  <a:pt x="91" y="1"/>
                </a:lnTo>
                <a:lnTo>
                  <a:pt x="83" y="0"/>
                </a:lnTo>
                <a:lnTo>
                  <a:pt x="76"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3822" name="Freeform 29">
            <a:extLst>
              <a:ext uri="{FF2B5EF4-FFF2-40B4-BE49-F238E27FC236}">
                <a16:creationId xmlns:a16="http://schemas.microsoft.com/office/drawing/2014/main" id="{B0622364-2A21-B9C0-B6CD-109BAE773BAB}"/>
              </a:ext>
            </a:extLst>
          </p:cNvPr>
          <p:cNvSpPr>
            <a:spLocks/>
          </p:cNvSpPr>
          <p:nvPr/>
        </p:nvSpPr>
        <p:spPr bwMode="auto">
          <a:xfrm>
            <a:off x="4344592" y="3548063"/>
            <a:ext cx="59531" cy="57150"/>
          </a:xfrm>
          <a:custGeom>
            <a:avLst/>
            <a:gdLst>
              <a:gd name="T0" fmla="*/ 2147483647 w 151"/>
              <a:gd name="T1" fmla="*/ 0 h 143"/>
              <a:gd name="T2" fmla="*/ 2147483647 w 151"/>
              <a:gd name="T3" fmla="*/ 2147483647 h 143"/>
              <a:gd name="T4" fmla="*/ 2147483647 w 151"/>
              <a:gd name="T5" fmla="*/ 2147483647 h 143"/>
              <a:gd name="T6" fmla="*/ 2147483647 w 151"/>
              <a:gd name="T7" fmla="*/ 2147483647 h 143"/>
              <a:gd name="T8" fmla="*/ 2147483647 w 151"/>
              <a:gd name="T9" fmla="*/ 2147483647 h 143"/>
              <a:gd name="T10" fmla="*/ 2147483647 w 151"/>
              <a:gd name="T11" fmla="*/ 2147483647 h 143"/>
              <a:gd name="T12" fmla="*/ 2147483647 w 151"/>
              <a:gd name="T13" fmla="*/ 2147483647 h 143"/>
              <a:gd name="T14" fmla="*/ 0 w 151"/>
              <a:gd name="T15" fmla="*/ 2147483647 h 143"/>
              <a:gd name="T16" fmla="*/ 0 w 151"/>
              <a:gd name="T17" fmla="*/ 2147483647 h 143"/>
              <a:gd name="T18" fmla="*/ 2147483647 w 151"/>
              <a:gd name="T19" fmla="*/ 2147483647 h 143"/>
              <a:gd name="T20" fmla="*/ 2147483647 w 151"/>
              <a:gd name="T21" fmla="*/ 2147483647 h 143"/>
              <a:gd name="T22" fmla="*/ 2147483647 w 151"/>
              <a:gd name="T23" fmla="*/ 2147483647 h 143"/>
              <a:gd name="T24" fmla="*/ 2147483647 w 151"/>
              <a:gd name="T25" fmla="*/ 2147483647 h 143"/>
              <a:gd name="T26" fmla="*/ 2147483647 w 151"/>
              <a:gd name="T27" fmla="*/ 2147483647 h 143"/>
              <a:gd name="T28" fmla="*/ 2147483647 w 151"/>
              <a:gd name="T29" fmla="*/ 2147483647 h 143"/>
              <a:gd name="T30" fmla="*/ 2147483647 w 151"/>
              <a:gd name="T31" fmla="*/ 2147483647 h 143"/>
              <a:gd name="T32" fmla="*/ 2147483647 w 151"/>
              <a:gd name="T33" fmla="*/ 2147483647 h 143"/>
              <a:gd name="T34" fmla="*/ 2147483647 w 151"/>
              <a:gd name="T35" fmla="*/ 2147483647 h 143"/>
              <a:gd name="T36" fmla="*/ 2147483647 w 151"/>
              <a:gd name="T37" fmla="*/ 2147483647 h 143"/>
              <a:gd name="T38" fmla="*/ 2147483647 w 151"/>
              <a:gd name="T39" fmla="*/ 2147483647 h 143"/>
              <a:gd name="T40" fmla="*/ 2147483647 w 151"/>
              <a:gd name="T41" fmla="*/ 2147483647 h 143"/>
              <a:gd name="T42" fmla="*/ 2147483647 w 151"/>
              <a:gd name="T43" fmla="*/ 2147483647 h 143"/>
              <a:gd name="T44" fmla="*/ 2147483647 w 151"/>
              <a:gd name="T45" fmla="*/ 2147483647 h 143"/>
              <a:gd name="T46" fmla="*/ 2147483647 w 151"/>
              <a:gd name="T47" fmla="*/ 2147483647 h 143"/>
              <a:gd name="T48" fmla="*/ 2147483647 w 151"/>
              <a:gd name="T49" fmla="*/ 2147483647 h 143"/>
              <a:gd name="T50" fmla="*/ 2147483647 w 151"/>
              <a:gd name="T51" fmla="*/ 2147483647 h 143"/>
              <a:gd name="T52" fmla="*/ 2147483647 w 151"/>
              <a:gd name="T53" fmla="*/ 2147483647 h 143"/>
              <a:gd name="T54" fmla="*/ 2147483647 w 151"/>
              <a:gd name="T55" fmla="*/ 2147483647 h 143"/>
              <a:gd name="T56" fmla="*/ 2147483647 w 151"/>
              <a:gd name="T57" fmla="*/ 2147483647 h 143"/>
              <a:gd name="T58" fmla="*/ 2147483647 w 151"/>
              <a:gd name="T59" fmla="*/ 2147483647 h 143"/>
              <a:gd name="T60" fmla="*/ 2147483647 w 151"/>
              <a:gd name="T61" fmla="*/ 2147483647 h 143"/>
              <a:gd name="T62" fmla="*/ 2147483647 w 151"/>
              <a:gd name="T63" fmla="*/ 0 h 14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51"/>
              <a:gd name="T97" fmla="*/ 0 h 143"/>
              <a:gd name="T98" fmla="*/ 151 w 151"/>
              <a:gd name="T99" fmla="*/ 143 h 14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51" h="143">
                <a:moveTo>
                  <a:pt x="76" y="0"/>
                </a:moveTo>
                <a:lnTo>
                  <a:pt x="68" y="0"/>
                </a:lnTo>
                <a:lnTo>
                  <a:pt x="60" y="1"/>
                </a:lnTo>
                <a:lnTo>
                  <a:pt x="53" y="3"/>
                </a:lnTo>
                <a:lnTo>
                  <a:pt x="46" y="5"/>
                </a:lnTo>
                <a:lnTo>
                  <a:pt x="39" y="8"/>
                </a:lnTo>
                <a:lnTo>
                  <a:pt x="33" y="13"/>
                </a:lnTo>
                <a:lnTo>
                  <a:pt x="27" y="15"/>
                </a:lnTo>
                <a:lnTo>
                  <a:pt x="22" y="21"/>
                </a:lnTo>
                <a:lnTo>
                  <a:pt x="17" y="26"/>
                </a:lnTo>
                <a:lnTo>
                  <a:pt x="13" y="31"/>
                </a:lnTo>
                <a:lnTo>
                  <a:pt x="9" y="37"/>
                </a:lnTo>
                <a:lnTo>
                  <a:pt x="6" y="44"/>
                </a:lnTo>
                <a:lnTo>
                  <a:pt x="3" y="50"/>
                </a:lnTo>
                <a:lnTo>
                  <a:pt x="2" y="57"/>
                </a:lnTo>
                <a:lnTo>
                  <a:pt x="0" y="64"/>
                </a:lnTo>
                <a:lnTo>
                  <a:pt x="0" y="72"/>
                </a:lnTo>
                <a:lnTo>
                  <a:pt x="0" y="79"/>
                </a:lnTo>
                <a:lnTo>
                  <a:pt x="2" y="86"/>
                </a:lnTo>
                <a:lnTo>
                  <a:pt x="3" y="93"/>
                </a:lnTo>
                <a:lnTo>
                  <a:pt x="6" y="100"/>
                </a:lnTo>
                <a:lnTo>
                  <a:pt x="9" y="106"/>
                </a:lnTo>
                <a:lnTo>
                  <a:pt x="13" y="112"/>
                </a:lnTo>
                <a:lnTo>
                  <a:pt x="17" y="118"/>
                </a:lnTo>
                <a:lnTo>
                  <a:pt x="22" y="122"/>
                </a:lnTo>
                <a:lnTo>
                  <a:pt x="27" y="128"/>
                </a:lnTo>
                <a:lnTo>
                  <a:pt x="33" y="132"/>
                </a:lnTo>
                <a:lnTo>
                  <a:pt x="39" y="135"/>
                </a:lnTo>
                <a:lnTo>
                  <a:pt x="46" y="138"/>
                </a:lnTo>
                <a:lnTo>
                  <a:pt x="53" y="141"/>
                </a:lnTo>
                <a:lnTo>
                  <a:pt x="60" y="142"/>
                </a:lnTo>
                <a:lnTo>
                  <a:pt x="68" y="143"/>
                </a:lnTo>
                <a:lnTo>
                  <a:pt x="76" y="143"/>
                </a:lnTo>
                <a:lnTo>
                  <a:pt x="83" y="143"/>
                </a:lnTo>
                <a:lnTo>
                  <a:pt x="91" y="142"/>
                </a:lnTo>
                <a:lnTo>
                  <a:pt x="98" y="141"/>
                </a:lnTo>
                <a:lnTo>
                  <a:pt x="105" y="138"/>
                </a:lnTo>
                <a:lnTo>
                  <a:pt x="112" y="135"/>
                </a:lnTo>
                <a:lnTo>
                  <a:pt x="118" y="132"/>
                </a:lnTo>
                <a:lnTo>
                  <a:pt x="124" y="128"/>
                </a:lnTo>
                <a:lnTo>
                  <a:pt x="129" y="122"/>
                </a:lnTo>
                <a:lnTo>
                  <a:pt x="134" y="118"/>
                </a:lnTo>
                <a:lnTo>
                  <a:pt x="138" y="112"/>
                </a:lnTo>
                <a:lnTo>
                  <a:pt x="142" y="106"/>
                </a:lnTo>
                <a:lnTo>
                  <a:pt x="145" y="100"/>
                </a:lnTo>
                <a:lnTo>
                  <a:pt x="148" y="93"/>
                </a:lnTo>
                <a:lnTo>
                  <a:pt x="150" y="86"/>
                </a:lnTo>
                <a:lnTo>
                  <a:pt x="151" y="79"/>
                </a:lnTo>
                <a:lnTo>
                  <a:pt x="151" y="72"/>
                </a:lnTo>
                <a:lnTo>
                  <a:pt x="151" y="64"/>
                </a:lnTo>
                <a:lnTo>
                  <a:pt x="150" y="57"/>
                </a:lnTo>
                <a:lnTo>
                  <a:pt x="148" y="50"/>
                </a:lnTo>
                <a:lnTo>
                  <a:pt x="145" y="44"/>
                </a:lnTo>
                <a:lnTo>
                  <a:pt x="142" y="37"/>
                </a:lnTo>
                <a:lnTo>
                  <a:pt x="138" y="31"/>
                </a:lnTo>
                <a:lnTo>
                  <a:pt x="134" y="26"/>
                </a:lnTo>
                <a:lnTo>
                  <a:pt x="129" y="21"/>
                </a:lnTo>
                <a:lnTo>
                  <a:pt x="124" y="15"/>
                </a:lnTo>
                <a:lnTo>
                  <a:pt x="118" y="13"/>
                </a:lnTo>
                <a:lnTo>
                  <a:pt x="112" y="8"/>
                </a:lnTo>
                <a:lnTo>
                  <a:pt x="105" y="5"/>
                </a:lnTo>
                <a:lnTo>
                  <a:pt x="98" y="3"/>
                </a:lnTo>
                <a:lnTo>
                  <a:pt x="91" y="1"/>
                </a:lnTo>
                <a:lnTo>
                  <a:pt x="83" y="0"/>
                </a:lnTo>
                <a:lnTo>
                  <a:pt x="76"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3823" name="Freeform 30">
            <a:extLst>
              <a:ext uri="{FF2B5EF4-FFF2-40B4-BE49-F238E27FC236}">
                <a16:creationId xmlns:a16="http://schemas.microsoft.com/office/drawing/2014/main" id="{9EB85BED-E77A-4CB7-B6E7-7FBBF4CC3CCD}"/>
              </a:ext>
            </a:extLst>
          </p:cNvPr>
          <p:cNvSpPr>
            <a:spLocks/>
          </p:cNvSpPr>
          <p:nvPr/>
        </p:nvSpPr>
        <p:spPr bwMode="auto">
          <a:xfrm>
            <a:off x="4248150" y="3536157"/>
            <a:ext cx="39291" cy="36910"/>
          </a:xfrm>
          <a:custGeom>
            <a:avLst/>
            <a:gdLst>
              <a:gd name="T0" fmla="*/ 2147483647 w 101"/>
              <a:gd name="T1" fmla="*/ 0 h 92"/>
              <a:gd name="T2" fmla="*/ 2147483647 w 101"/>
              <a:gd name="T3" fmla="*/ 0 h 92"/>
              <a:gd name="T4" fmla="*/ 2147483647 w 101"/>
              <a:gd name="T5" fmla="*/ 2147483647 h 92"/>
              <a:gd name="T6" fmla="*/ 2147483647 w 101"/>
              <a:gd name="T7" fmla="*/ 2147483647 h 92"/>
              <a:gd name="T8" fmla="*/ 2147483647 w 101"/>
              <a:gd name="T9" fmla="*/ 2147483647 h 92"/>
              <a:gd name="T10" fmla="*/ 2147483647 w 101"/>
              <a:gd name="T11" fmla="*/ 2147483647 h 92"/>
              <a:gd name="T12" fmla="*/ 2147483647 w 101"/>
              <a:gd name="T13" fmla="*/ 2147483647 h 92"/>
              <a:gd name="T14" fmla="*/ 2147483647 w 101"/>
              <a:gd name="T15" fmla="*/ 2147483647 h 92"/>
              <a:gd name="T16" fmla="*/ 2147483647 w 101"/>
              <a:gd name="T17" fmla="*/ 2147483647 h 92"/>
              <a:gd name="T18" fmla="*/ 2147483647 w 101"/>
              <a:gd name="T19" fmla="*/ 2147483647 h 92"/>
              <a:gd name="T20" fmla="*/ 2147483647 w 101"/>
              <a:gd name="T21" fmla="*/ 2147483647 h 92"/>
              <a:gd name="T22" fmla="*/ 2147483647 w 101"/>
              <a:gd name="T23" fmla="*/ 2147483647 h 92"/>
              <a:gd name="T24" fmla="*/ 2147483647 w 101"/>
              <a:gd name="T25" fmla="*/ 2147483647 h 92"/>
              <a:gd name="T26" fmla="*/ 2147483647 w 101"/>
              <a:gd name="T27" fmla="*/ 2147483647 h 92"/>
              <a:gd name="T28" fmla="*/ 0 w 101"/>
              <a:gd name="T29" fmla="*/ 2147483647 h 92"/>
              <a:gd name="T30" fmla="*/ 0 w 101"/>
              <a:gd name="T31" fmla="*/ 2147483647 h 92"/>
              <a:gd name="T32" fmla="*/ 0 w 101"/>
              <a:gd name="T33" fmla="*/ 2147483647 h 92"/>
              <a:gd name="T34" fmla="*/ 2147483647 w 101"/>
              <a:gd name="T35" fmla="*/ 2147483647 h 92"/>
              <a:gd name="T36" fmla="*/ 2147483647 w 101"/>
              <a:gd name="T37" fmla="*/ 2147483647 h 92"/>
              <a:gd name="T38" fmla="*/ 2147483647 w 101"/>
              <a:gd name="T39" fmla="*/ 2147483647 h 92"/>
              <a:gd name="T40" fmla="*/ 2147483647 w 101"/>
              <a:gd name="T41" fmla="*/ 2147483647 h 92"/>
              <a:gd name="T42" fmla="*/ 2147483647 w 101"/>
              <a:gd name="T43" fmla="*/ 2147483647 h 92"/>
              <a:gd name="T44" fmla="*/ 2147483647 w 101"/>
              <a:gd name="T45" fmla="*/ 2147483647 h 92"/>
              <a:gd name="T46" fmla="*/ 2147483647 w 101"/>
              <a:gd name="T47" fmla="*/ 2147483647 h 92"/>
              <a:gd name="T48" fmla="*/ 2147483647 w 101"/>
              <a:gd name="T49" fmla="*/ 2147483647 h 92"/>
              <a:gd name="T50" fmla="*/ 2147483647 w 101"/>
              <a:gd name="T51" fmla="*/ 2147483647 h 92"/>
              <a:gd name="T52" fmla="*/ 2147483647 w 101"/>
              <a:gd name="T53" fmla="*/ 2147483647 h 92"/>
              <a:gd name="T54" fmla="*/ 2147483647 w 101"/>
              <a:gd name="T55" fmla="*/ 2147483647 h 92"/>
              <a:gd name="T56" fmla="*/ 2147483647 w 101"/>
              <a:gd name="T57" fmla="*/ 2147483647 h 92"/>
              <a:gd name="T58" fmla="*/ 2147483647 w 101"/>
              <a:gd name="T59" fmla="*/ 2147483647 h 92"/>
              <a:gd name="T60" fmla="*/ 2147483647 w 101"/>
              <a:gd name="T61" fmla="*/ 2147483647 h 92"/>
              <a:gd name="T62" fmla="*/ 2147483647 w 101"/>
              <a:gd name="T63" fmla="*/ 2147483647 h 92"/>
              <a:gd name="T64" fmla="*/ 2147483647 w 101"/>
              <a:gd name="T65" fmla="*/ 2147483647 h 92"/>
              <a:gd name="T66" fmla="*/ 2147483647 w 101"/>
              <a:gd name="T67" fmla="*/ 2147483647 h 92"/>
              <a:gd name="T68" fmla="*/ 2147483647 w 101"/>
              <a:gd name="T69" fmla="*/ 2147483647 h 92"/>
              <a:gd name="T70" fmla="*/ 2147483647 w 101"/>
              <a:gd name="T71" fmla="*/ 2147483647 h 92"/>
              <a:gd name="T72" fmla="*/ 2147483647 w 101"/>
              <a:gd name="T73" fmla="*/ 2147483647 h 92"/>
              <a:gd name="T74" fmla="*/ 2147483647 w 101"/>
              <a:gd name="T75" fmla="*/ 2147483647 h 92"/>
              <a:gd name="T76" fmla="*/ 2147483647 w 101"/>
              <a:gd name="T77" fmla="*/ 2147483647 h 92"/>
              <a:gd name="T78" fmla="*/ 2147483647 w 101"/>
              <a:gd name="T79" fmla="*/ 2147483647 h 92"/>
              <a:gd name="T80" fmla="*/ 2147483647 w 101"/>
              <a:gd name="T81" fmla="*/ 2147483647 h 92"/>
              <a:gd name="T82" fmla="*/ 2147483647 w 101"/>
              <a:gd name="T83" fmla="*/ 2147483647 h 92"/>
              <a:gd name="T84" fmla="*/ 2147483647 w 101"/>
              <a:gd name="T85" fmla="*/ 2147483647 h 92"/>
              <a:gd name="T86" fmla="*/ 2147483647 w 101"/>
              <a:gd name="T87" fmla="*/ 2147483647 h 92"/>
              <a:gd name="T88" fmla="*/ 2147483647 w 101"/>
              <a:gd name="T89" fmla="*/ 2147483647 h 92"/>
              <a:gd name="T90" fmla="*/ 2147483647 w 101"/>
              <a:gd name="T91" fmla="*/ 2147483647 h 92"/>
              <a:gd name="T92" fmla="*/ 2147483647 w 101"/>
              <a:gd name="T93" fmla="*/ 2147483647 h 92"/>
              <a:gd name="T94" fmla="*/ 2147483647 w 101"/>
              <a:gd name="T95" fmla="*/ 2147483647 h 92"/>
              <a:gd name="T96" fmla="*/ 2147483647 w 101"/>
              <a:gd name="T97" fmla="*/ 2147483647 h 92"/>
              <a:gd name="T98" fmla="*/ 2147483647 w 101"/>
              <a:gd name="T99" fmla="*/ 2147483647 h 92"/>
              <a:gd name="T100" fmla="*/ 2147483647 w 101"/>
              <a:gd name="T101" fmla="*/ 2147483647 h 92"/>
              <a:gd name="T102" fmla="*/ 2147483647 w 101"/>
              <a:gd name="T103" fmla="*/ 2147483647 h 92"/>
              <a:gd name="T104" fmla="*/ 2147483647 w 101"/>
              <a:gd name="T105" fmla="*/ 2147483647 h 92"/>
              <a:gd name="T106" fmla="*/ 2147483647 w 101"/>
              <a:gd name="T107" fmla="*/ 2147483647 h 92"/>
              <a:gd name="T108" fmla="*/ 2147483647 w 101"/>
              <a:gd name="T109" fmla="*/ 2147483647 h 92"/>
              <a:gd name="T110" fmla="*/ 2147483647 w 101"/>
              <a:gd name="T111" fmla="*/ 2147483647 h 92"/>
              <a:gd name="T112" fmla="*/ 2147483647 w 101"/>
              <a:gd name="T113" fmla="*/ 2147483647 h 92"/>
              <a:gd name="T114" fmla="*/ 2147483647 w 101"/>
              <a:gd name="T115" fmla="*/ 2147483647 h 92"/>
              <a:gd name="T116" fmla="*/ 2147483647 w 101"/>
              <a:gd name="T117" fmla="*/ 2147483647 h 92"/>
              <a:gd name="T118" fmla="*/ 2147483647 w 101"/>
              <a:gd name="T119" fmla="*/ 0 h 92"/>
              <a:gd name="T120" fmla="*/ 2147483647 w 101"/>
              <a:gd name="T121" fmla="*/ 0 h 9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01"/>
              <a:gd name="T184" fmla="*/ 0 h 92"/>
              <a:gd name="T185" fmla="*/ 101 w 101"/>
              <a:gd name="T186" fmla="*/ 92 h 9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01" h="92">
                <a:moveTo>
                  <a:pt x="51" y="0"/>
                </a:moveTo>
                <a:lnTo>
                  <a:pt x="45" y="0"/>
                </a:lnTo>
                <a:lnTo>
                  <a:pt x="40" y="2"/>
                </a:lnTo>
                <a:lnTo>
                  <a:pt x="36" y="3"/>
                </a:lnTo>
                <a:lnTo>
                  <a:pt x="30" y="5"/>
                </a:lnTo>
                <a:lnTo>
                  <a:pt x="26" y="6"/>
                </a:lnTo>
                <a:lnTo>
                  <a:pt x="23" y="9"/>
                </a:lnTo>
                <a:lnTo>
                  <a:pt x="15" y="15"/>
                </a:lnTo>
                <a:lnTo>
                  <a:pt x="12" y="18"/>
                </a:lnTo>
                <a:lnTo>
                  <a:pt x="9" y="21"/>
                </a:lnTo>
                <a:lnTo>
                  <a:pt x="6" y="25"/>
                </a:lnTo>
                <a:lnTo>
                  <a:pt x="5" y="29"/>
                </a:lnTo>
                <a:lnTo>
                  <a:pt x="3" y="34"/>
                </a:lnTo>
                <a:lnTo>
                  <a:pt x="2" y="38"/>
                </a:lnTo>
                <a:lnTo>
                  <a:pt x="0" y="42"/>
                </a:lnTo>
                <a:lnTo>
                  <a:pt x="0" y="46"/>
                </a:lnTo>
                <a:lnTo>
                  <a:pt x="0" y="51"/>
                </a:lnTo>
                <a:lnTo>
                  <a:pt x="2" y="55"/>
                </a:lnTo>
                <a:lnTo>
                  <a:pt x="3" y="59"/>
                </a:lnTo>
                <a:lnTo>
                  <a:pt x="5" y="64"/>
                </a:lnTo>
                <a:lnTo>
                  <a:pt x="6" y="68"/>
                </a:lnTo>
                <a:lnTo>
                  <a:pt x="9" y="72"/>
                </a:lnTo>
                <a:lnTo>
                  <a:pt x="12" y="75"/>
                </a:lnTo>
                <a:lnTo>
                  <a:pt x="15" y="78"/>
                </a:lnTo>
                <a:lnTo>
                  <a:pt x="23" y="84"/>
                </a:lnTo>
                <a:lnTo>
                  <a:pt x="26" y="87"/>
                </a:lnTo>
                <a:lnTo>
                  <a:pt x="30" y="88"/>
                </a:lnTo>
                <a:lnTo>
                  <a:pt x="36" y="90"/>
                </a:lnTo>
                <a:lnTo>
                  <a:pt x="40" y="91"/>
                </a:lnTo>
                <a:lnTo>
                  <a:pt x="45" y="92"/>
                </a:lnTo>
                <a:lnTo>
                  <a:pt x="51" y="92"/>
                </a:lnTo>
                <a:lnTo>
                  <a:pt x="56" y="92"/>
                </a:lnTo>
                <a:lnTo>
                  <a:pt x="61" y="91"/>
                </a:lnTo>
                <a:lnTo>
                  <a:pt x="65" y="90"/>
                </a:lnTo>
                <a:lnTo>
                  <a:pt x="71" y="88"/>
                </a:lnTo>
                <a:lnTo>
                  <a:pt x="75" y="87"/>
                </a:lnTo>
                <a:lnTo>
                  <a:pt x="79" y="84"/>
                </a:lnTo>
                <a:lnTo>
                  <a:pt x="86" y="78"/>
                </a:lnTo>
                <a:lnTo>
                  <a:pt x="89" y="75"/>
                </a:lnTo>
                <a:lnTo>
                  <a:pt x="92" y="72"/>
                </a:lnTo>
                <a:lnTo>
                  <a:pt x="95" y="68"/>
                </a:lnTo>
                <a:lnTo>
                  <a:pt x="97" y="64"/>
                </a:lnTo>
                <a:lnTo>
                  <a:pt x="98" y="59"/>
                </a:lnTo>
                <a:lnTo>
                  <a:pt x="99" y="55"/>
                </a:lnTo>
                <a:lnTo>
                  <a:pt x="101" y="51"/>
                </a:lnTo>
                <a:lnTo>
                  <a:pt x="101" y="46"/>
                </a:lnTo>
                <a:lnTo>
                  <a:pt x="101" y="42"/>
                </a:lnTo>
                <a:lnTo>
                  <a:pt x="99" y="38"/>
                </a:lnTo>
                <a:lnTo>
                  <a:pt x="98" y="34"/>
                </a:lnTo>
                <a:lnTo>
                  <a:pt x="97" y="29"/>
                </a:lnTo>
                <a:lnTo>
                  <a:pt x="95" y="25"/>
                </a:lnTo>
                <a:lnTo>
                  <a:pt x="92" y="21"/>
                </a:lnTo>
                <a:lnTo>
                  <a:pt x="89" y="18"/>
                </a:lnTo>
                <a:lnTo>
                  <a:pt x="86" y="15"/>
                </a:lnTo>
                <a:lnTo>
                  <a:pt x="79" y="9"/>
                </a:lnTo>
                <a:lnTo>
                  <a:pt x="75" y="6"/>
                </a:lnTo>
                <a:lnTo>
                  <a:pt x="71" y="5"/>
                </a:lnTo>
                <a:lnTo>
                  <a:pt x="65" y="3"/>
                </a:lnTo>
                <a:lnTo>
                  <a:pt x="61" y="2"/>
                </a:lnTo>
                <a:lnTo>
                  <a:pt x="56" y="0"/>
                </a:lnTo>
                <a:lnTo>
                  <a:pt x="51" y="0"/>
                </a:lnTo>
                <a:close/>
              </a:path>
            </a:pathLst>
          </a:custGeom>
          <a:solidFill>
            <a:srgbClr val="00267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3824" name="Freeform 31">
            <a:extLst>
              <a:ext uri="{FF2B5EF4-FFF2-40B4-BE49-F238E27FC236}">
                <a16:creationId xmlns:a16="http://schemas.microsoft.com/office/drawing/2014/main" id="{CC31E29E-62FD-48BC-2D86-45304662EDCA}"/>
              </a:ext>
            </a:extLst>
          </p:cNvPr>
          <p:cNvSpPr>
            <a:spLocks/>
          </p:cNvSpPr>
          <p:nvPr/>
        </p:nvSpPr>
        <p:spPr bwMode="auto">
          <a:xfrm>
            <a:off x="4248150" y="3536157"/>
            <a:ext cx="39291" cy="36910"/>
          </a:xfrm>
          <a:custGeom>
            <a:avLst/>
            <a:gdLst>
              <a:gd name="T0" fmla="*/ 2147483647 w 101"/>
              <a:gd name="T1" fmla="*/ 0 h 92"/>
              <a:gd name="T2" fmla="*/ 2147483647 w 101"/>
              <a:gd name="T3" fmla="*/ 0 h 92"/>
              <a:gd name="T4" fmla="*/ 2147483647 w 101"/>
              <a:gd name="T5" fmla="*/ 2147483647 h 92"/>
              <a:gd name="T6" fmla="*/ 2147483647 w 101"/>
              <a:gd name="T7" fmla="*/ 2147483647 h 92"/>
              <a:gd name="T8" fmla="*/ 2147483647 w 101"/>
              <a:gd name="T9" fmla="*/ 2147483647 h 92"/>
              <a:gd name="T10" fmla="*/ 2147483647 w 101"/>
              <a:gd name="T11" fmla="*/ 2147483647 h 92"/>
              <a:gd name="T12" fmla="*/ 2147483647 w 101"/>
              <a:gd name="T13" fmla="*/ 2147483647 h 92"/>
              <a:gd name="T14" fmla="*/ 2147483647 w 101"/>
              <a:gd name="T15" fmla="*/ 2147483647 h 92"/>
              <a:gd name="T16" fmla="*/ 2147483647 w 101"/>
              <a:gd name="T17" fmla="*/ 2147483647 h 92"/>
              <a:gd name="T18" fmla="*/ 2147483647 w 101"/>
              <a:gd name="T19" fmla="*/ 2147483647 h 92"/>
              <a:gd name="T20" fmla="*/ 2147483647 w 101"/>
              <a:gd name="T21" fmla="*/ 2147483647 h 92"/>
              <a:gd name="T22" fmla="*/ 2147483647 w 101"/>
              <a:gd name="T23" fmla="*/ 2147483647 h 92"/>
              <a:gd name="T24" fmla="*/ 2147483647 w 101"/>
              <a:gd name="T25" fmla="*/ 2147483647 h 92"/>
              <a:gd name="T26" fmla="*/ 2147483647 w 101"/>
              <a:gd name="T27" fmla="*/ 2147483647 h 92"/>
              <a:gd name="T28" fmla="*/ 0 w 101"/>
              <a:gd name="T29" fmla="*/ 2147483647 h 92"/>
              <a:gd name="T30" fmla="*/ 0 w 101"/>
              <a:gd name="T31" fmla="*/ 2147483647 h 92"/>
              <a:gd name="T32" fmla="*/ 0 w 101"/>
              <a:gd name="T33" fmla="*/ 2147483647 h 92"/>
              <a:gd name="T34" fmla="*/ 2147483647 w 101"/>
              <a:gd name="T35" fmla="*/ 2147483647 h 92"/>
              <a:gd name="T36" fmla="*/ 2147483647 w 101"/>
              <a:gd name="T37" fmla="*/ 2147483647 h 92"/>
              <a:gd name="T38" fmla="*/ 2147483647 w 101"/>
              <a:gd name="T39" fmla="*/ 2147483647 h 92"/>
              <a:gd name="T40" fmla="*/ 2147483647 w 101"/>
              <a:gd name="T41" fmla="*/ 2147483647 h 92"/>
              <a:gd name="T42" fmla="*/ 2147483647 w 101"/>
              <a:gd name="T43" fmla="*/ 2147483647 h 92"/>
              <a:gd name="T44" fmla="*/ 2147483647 w 101"/>
              <a:gd name="T45" fmla="*/ 2147483647 h 92"/>
              <a:gd name="T46" fmla="*/ 2147483647 w 101"/>
              <a:gd name="T47" fmla="*/ 2147483647 h 92"/>
              <a:gd name="T48" fmla="*/ 2147483647 w 101"/>
              <a:gd name="T49" fmla="*/ 2147483647 h 92"/>
              <a:gd name="T50" fmla="*/ 2147483647 w 101"/>
              <a:gd name="T51" fmla="*/ 2147483647 h 92"/>
              <a:gd name="T52" fmla="*/ 2147483647 w 101"/>
              <a:gd name="T53" fmla="*/ 2147483647 h 92"/>
              <a:gd name="T54" fmla="*/ 2147483647 w 101"/>
              <a:gd name="T55" fmla="*/ 2147483647 h 92"/>
              <a:gd name="T56" fmla="*/ 2147483647 w 101"/>
              <a:gd name="T57" fmla="*/ 2147483647 h 92"/>
              <a:gd name="T58" fmla="*/ 2147483647 w 101"/>
              <a:gd name="T59" fmla="*/ 2147483647 h 92"/>
              <a:gd name="T60" fmla="*/ 2147483647 w 101"/>
              <a:gd name="T61" fmla="*/ 2147483647 h 92"/>
              <a:gd name="T62" fmla="*/ 2147483647 w 101"/>
              <a:gd name="T63" fmla="*/ 2147483647 h 92"/>
              <a:gd name="T64" fmla="*/ 2147483647 w 101"/>
              <a:gd name="T65" fmla="*/ 2147483647 h 92"/>
              <a:gd name="T66" fmla="*/ 2147483647 w 101"/>
              <a:gd name="T67" fmla="*/ 2147483647 h 92"/>
              <a:gd name="T68" fmla="*/ 2147483647 w 101"/>
              <a:gd name="T69" fmla="*/ 2147483647 h 92"/>
              <a:gd name="T70" fmla="*/ 2147483647 w 101"/>
              <a:gd name="T71" fmla="*/ 2147483647 h 92"/>
              <a:gd name="T72" fmla="*/ 2147483647 w 101"/>
              <a:gd name="T73" fmla="*/ 2147483647 h 92"/>
              <a:gd name="T74" fmla="*/ 2147483647 w 101"/>
              <a:gd name="T75" fmla="*/ 2147483647 h 92"/>
              <a:gd name="T76" fmla="*/ 2147483647 w 101"/>
              <a:gd name="T77" fmla="*/ 2147483647 h 92"/>
              <a:gd name="T78" fmla="*/ 2147483647 w 101"/>
              <a:gd name="T79" fmla="*/ 2147483647 h 92"/>
              <a:gd name="T80" fmla="*/ 2147483647 w 101"/>
              <a:gd name="T81" fmla="*/ 2147483647 h 92"/>
              <a:gd name="T82" fmla="*/ 2147483647 w 101"/>
              <a:gd name="T83" fmla="*/ 2147483647 h 92"/>
              <a:gd name="T84" fmla="*/ 2147483647 w 101"/>
              <a:gd name="T85" fmla="*/ 2147483647 h 92"/>
              <a:gd name="T86" fmla="*/ 2147483647 w 101"/>
              <a:gd name="T87" fmla="*/ 2147483647 h 92"/>
              <a:gd name="T88" fmla="*/ 2147483647 w 101"/>
              <a:gd name="T89" fmla="*/ 2147483647 h 92"/>
              <a:gd name="T90" fmla="*/ 2147483647 w 101"/>
              <a:gd name="T91" fmla="*/ 2147483647 h 92"/>
              <a:gd name="T92" fmla="*/ 2147483647 w 101"/>
              <a:gd name="T93" fmla="*/ 2147483647 h 92"/>
              <a:gd name="T94" fmla="*/ 2147483647 w 101"/>
              <a:gd name="T95" fmla="*/ 2147483647 h 92"/>
              <a:gd name="T96" fmla="*/ 2147483647 w 101"/>
              <a:gd name="T97" fmla="*/ 2147483647 h 92"/>
              <a:gd name="T98" fmla="*/ 2147483647 w 101"/>
              <a:gd name="T99" fmla="*/ 2147483647 h 92"/>
              <a:gd name="T100" fmla="*/ 2147483647 w 101"/>
              <a:gd name="T101" fmla="*/ 2147483647 h 92"/>
              <a:gd name="T102" fmla="*/ 2147483647 w 101"/>
              <a:gd name="T103" fmla="*/ 2147483647 h 92"/>
              <a:gd name="T104" fmla="*/ 2147483647 w 101"/>
              <a:gd name="T105" fmla="*/ 2147483647 h 92"/>
              <a:gd name="T106" fmla="*/ 2147483647 w 101"/>
              <a:gd name="T107" fmla="*/ 2147483647 h 92"/>
              <a:gd name="T108" fmla="*/ 2147483647 w 101"/>
              <a:gd name="T109" fmla="*/ 2147483647 h 92"/>
              <a:gd name="T110" fmla="*/ 2147483647 w 101"/>
              <a:gd name="T111" fmla="*/ 2147483647 h 92"/>
              <a:gd name="T112" fmla="*/ 2147483647 w 101"/>
              <a:gd name="T113" fmla="*/ 2147483647 h 92"/>
              <a:gd name="T114" fmla="*/ 2147483647 w 101"/>
              <a:gd name="T115" fmla="*/ 2147483647 h 92"/>
              <a:gd name="T116" fmla="*/ 2147483647 w 101"/>
              <a:gd name="T117" fmla="*/ 2147483647 h 92"/>
              <a:gd name="T118" fmla="*/ 2147483647 w 101"/>
              <a:gd name="T119" fmla="*/ 0 h 92"/>
              <a:gd name="T120" fmla="*/ 2147483647 w 101"/>
              <a:gd name="T121" fmla="*/ 0 h 9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01"/>
              <a:gd name="T184" fmla="*/ 0 h 92"/>
              <a:gd name="T185" fmla="*/ 101 w 101"/>
              <a:gd name="T186" fmla="*/ 92 h 9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01" h="92">
                <a:moveTo>
                  <a:pt x="51" y="0"/>
                </a:moveTo>
                <a:lnTo>
                  <a:pt x="45" y="0"/>
                </a:lnTo>
                <a:lnTo>
                  <a:pt x="40" y="2"/>
                </a:lnTo>
                <a:lnTo>
                  <a:pt x="36" y="3"/>
                </a:lnTo>
                <a:lnTo>
                  <a:pt x="30" y="5"/>
                </a:lnTo>
                <a:lnTo>
                  <a:pt x="26" y="6"/>
                </a:lnTo>
                <a:lnTo>
                  <a:pt x="23" y="9"/>
                </a:lnTo>
                <a:lnTo>
                  <a:pt x="15" y="15"/>
                </a:lnTo>
                <a:lnTo>
                  <a:pt x="12" y="18"/>
                </a:lnTo>
                <a:lnTo>
                  <a:pt x="9" y="21"/>
                </a:lnTo>
                <a:lnTo>
                  <a:pt x="6" y="25"/>
                </a:lnTo>
                <a:lnTo>
                  <a:pt x="5" y="29"/>
                </a:lnTo>
                <a:lnTo>
                  <a:pt x="3" y="34"/>
                </a:lnTo>
                <a:lnTo>
                  <a:pt x="2" y="38"/>
                </a:lnTo>
                <a:lnTo>
                  <a:pt x="0" y="42"/>
                </a:lnTo>
                <a:lnTo>
                  <a:pt x="0" y="46"/>
                </a:lnTo>
                <a:lnTo>
                  <a:pt x="0" y="51"/>
                </a:lnTo>
                <a:lnTo>
                  <a:pt x="2" y="55"/>
                </a:lnTo>
                <a:lnTo>
                  <a:pt x="3" y="59"/>
                </a:lnTo>
                <a:lnTo>
                  <a:pt x="5" y="64"/>
                </a:lnTo>
                <a:lnTo>
                  <a:pt x="6" y="68"/>
                </a:lnTo>
                <a:lnTo>
                  <a:pt x="9" y="72"/>
                </a:lnTo>
                <a:lnTo>
                  <a:pt x="12" y="75"/>
                </a:lnTo>
                <a:lnTo>
                  <a:pt x="15" y="78"/>
                </a:lnTo>
                <a:lnTo>
                  <a:pt x="23" y="84"/>
                </a:lnTo>
                <a:lnTo>
                  <a:pt x="26" y="87"/>
                </a:lnTo>
                <a:lnTo>
                  <a:pt x="30" y="88"/>
                </a:lnTo>
                <a:lnTo>
                  <a:pt x="36" y="90"/>
                </a:lnTo>
                <a:lnTo>
                  <a:pt x="40" y="91"/>
                </a:lnTo>
                <a:lnTo>
                  <a:pt x="45" y="92"/>
                </a:lnTo>
                <a:lnTo>
                  <a:pt x="51" y="92"/>
                </a:lnTo>
                <a:lnTo>
                  <a:pt x="56" y="92"/>
                </a:lnTo>
                <a:lnTo>
                  <a:pt x="61" y="91"/>
                </a:lnTo>
                <a:lnTo>
                  <a:pt x="65" y="90"/>
                </a:lnTo>
                <a:lnTo>
                  <a:pt x="71" y="88"/>
                </a:lnTo>
                <a:lnTo>
                  <a:pt x="75" y="87"/>
                </a:lnTo>
                <a:lnTo>
                  <a:pt x="79" y="84"/>
                </a:lnTo>
                <a:lnTo>
                  <a:pt x="86" y="78"/>
                </a:lnTo>
                <a:lnTo>
                  <a:pt x="89" y="75"/>
                </a:lnTo>
                <a:lnTo>
                  <a:pt x="92" y="72"/>
                </a:lnTo>
                <a:lnTo>
                  <a:pt x="95" y="68"/>
                </a:lnTo>
                <a:lnTo>
                  <a:pt x="97" y="64"/>
                </a:lnTo>
                <a:lnTo>
                  <a:pt x="98" y="59"/>
                </a:lnTo>
                <a:lnTo>
                  <a:pt x="99" y="55"/>
                </a:lnTo>
                <a:lnTo>
                  <a:pt x="101" y="51"/>
                </a:lnTo>
                <a:lnTo>
                  <a:pt x="101" y="46"/>
                </a:lnTo>
                <a:lnTo>
                  <a:pt x="101" y="42"/>
                </a:lnTo>
                <a:lnTo>
                  <a:pt x="99" y="38"/>
                </a:lnTo>
                <a:lnTo>
                  <a:pt x="98" y="34"/>
                </a:lnTo>
                <a:lnTo>
                  <a:pt x="97" y="29"/>
                </a:lnTo>
                <a:lnTo>
                  <a:pt x="95" y="25"/>
                </a:lnTo>
                <a:lnTo>
                  <a:pt x="92" y="21"/>
                </a:lnTo>
                <a:lnTo>
                  <a:pt x="89" y="18"/>
                </a:lnTo>
                <a:lnTo>
                  <a:pt x="86" y="15"/>
                </a:lnTo>
                <a:lnTo>
                  <a:pt x="79" y="9"/>
                </a:lnTo>
                <a:lnTo>
                  <a:pt x="75" y="6"/>
                </a:lnTo>
                <a:lnTo>
                  <a:pt x="71" y="5"/>
                </a:lnTo>
                <a:lnTo>
                  <a:pt x="65" y="3"/>
                </a:lnTo>
                <a:lnTo>
                  <a:pt x="61" y="2"/>
                </a:lnTo>
                <a:lnTo>
                  <a:pt x="56" y="0"/>
                </a:lnTo>
                <a:lnTo>
                  <a:pt x="51"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3825" name="Freeform 32">
            <a:extLst>
              <a:ext uri="{FF2B5EF4-FFF2-40B4-BE49-F238E27FC236}">
                <a16:creationId xmlns:a16="http://schemas.microsoft.com/office/drawing/2014/main" id="{B8698340-1AB1-4F7E-9BD0-42E4D7347AC1}"/>
              </a:ext>
            </a:extLst>
          </p:cNvPr>
          <p:cNvSpPr>
            <a:spLocks/>
          </p:cNvSpPr>
          <p:nvPr/>
        </p:nvSpPr>
        <p:spPr bwMode="auto">
          <a:xfrm>
            <a:off x="3868341" y="3161110"/>
            <a:ext cx="35719" cy="36909"/>
          </a:xfrm>
          <a:custGeom>
            <a:avLst/>
            <a:gdLst>
              <a:gd name="T0" fmla="*/ 2147483647 w 90"/>
              <a:gd name="T1" fmla="*/ 0 h 93"/>
              <a:gd name="T2" fmla="*/ 2147483647 w 90"/>
              <a:gd name="T3" fmla="*/ 0 h 93"/>
              <a:gd name="T4" fmla="*/ 2147483647 w 90"/>
              <a:gd name="T5" fmla="*/ 2147483647 h 93"/>
              <a:gd name="T6" fmla="*/ 2147483647 w 90"/>
              <a:gd name="T7" fmla="*/ 2147483647 h 93"/>
              <a:gd name="T8" fmla="*/ 2147483647 w 90"/>
              <a:gd name="T9" fmla="*/ 2147483647 h 93"/>
              <a:gd name="T10" fmla="*/ 2147483647 w 90"/>
              <a:gd name="T11" fmla="*/ 2147483647 h 93"/>
              <a:gd name="T12" fmla="*/ 2147483647 w 90"/>
              <a:gd name="T13" fmla="*/ 2147483647 h 93"/>
              <a:gd name="T14" fmla="*/ 2147483647 w 90"/>
              <a:gd name="T15" fmla="*/ 2147483647 h 93"/>
              <a:gd name="T16" fmla="*/ 2147483647 w 90"/>
              <a:gd name="T17" fmla="*/ 2147483647 h 93"/>
              <a:gd name="T18" fmla="*/ 2147483647 w 90"/>
              <a:gd name="T19" fmla="*/ 2147483647 h 93"/>
              <a:gd name="T20" fmla="*/ 2147483647 w 90"/>
              <a:gd name="T21" fmla="*/ 2147483647 h 93"/>
              <a:gd name="T22" fmla="*/ 2147483647 w 90"/>
              <a:gd name="T23" fmla="*/ 2147483647 h 93"/>
              <a:gd name="T24" fmla="*/ 0 w 90"/>
              <a:gd name="T25" fmla="*/ 2147483647 h 93"/>
              <a:gd name="T26" fmla="*/ 0 w 90"/>
              <a:gd name="T27" fmla="*/ 2147483647 h 93"/>
              <a:gd name="T28" fmla="*/ 0 w 90"/>
              <a:gd name="T29" fmla="*/ 2147483647 h 93"/>
              <a:gd name="T30" fmla="*/ 0 w 90"/>
              <a:gd name="T31" fmla="*/ 2147483647 h 93"/>
              <a:gd name="T32" fmla="*/ 0 w 90"/>
              <a:gd name="T33" fmla="*/ 2147483647 h 93"/>
              <a:gd name="T34" fmla="*/ 2147483647 w 90"/>
              <a:gd name="T35" fmla="*/ 2147483647 h 93"/>
              <a:gd name="T36" fmla="*/ 2147483647 w 90"/>
              <a:gd name="T37" fmla="*/ 2147483647 h 93"/>
              <a:gd name="T38" fmla="*/ 2147483647 w 90"/>
              <a:gd name="T39" fmla="*/ 2147483647 h 93"/>
              <a:gd name="T40" fmla="*/ 2147483647 w 90"/>
              <a:gd name="T41" fmla="*/ 2147483647 h 93"/>
              <a:gd name="T42" fmla="*/ 2147483647 w 90"/>
              <a:gd name="T43" fmla="*/ 2147483647 h 93"/>
              <a:gd name="T44" fmla="*/ 2147483647 w 90"/>
              <a:gd name="T45" fmla="*/ 2147483647 h 93"/>
              <a:gd name="T46" fmla="*/ 2147483647 w 90"/>
              <a:gd name="T47" fmla="*/ 2147483647 h 93"/>
              <a:gd name="T48" fmla="*/ 2147483647 w 90"/>
              <a:gd name="T49" fmla="*/ 2147483647 h 93"/>
              <a:gd name="T50" fmla="*/ 2147483647 w 90"/>
              <a:gd name="T51" fmla="*/ 2147483647 h 93"/>
              <a:gd name="T52" fmla="*/ 2147483647 w 90"/>
              <a:gd name="T53" fmla="*/ 2147483647 h 93"/>
              <a:gd name="T54" fmla="*/ 2147483647 w 90"/>
              <a:gd name="T55" fmla="*/ 2147483647 h 93"/>
              <a:gd name="T56" fmla="*/ 2147483647 w 90"/>
              <a:gd name="T57" fmla="*/ 2147483647 h 93"/>
              <a:gd name="T58" fmla="*/ 2147483647 w 90"/>
              <a:gd name="T59" fmla="*/ 2147483647 h 93"/>
              <a:gd name="T60" fmla="*/ 2147483647 w 90"/>
              <a:gd name="T61" fmla="*/ 2147483647 h 93"/>
              <a:gd name="T62" fmla="*/ 2147483647 w 90"/>
              <a:gd name="T63" fmla="*/ 2147483647 h 93"/>
              <a:gd name="T64" fmla="*/ 2147483647 w 90"/>
              <a:gd name="T65" fmla="*/ 2147483647 h 93"/>
              <a:gd name="T66" fmla="*/ 2147483647 w 90"/>
              <a:gd name="T67" fmla="*/ 2147483647 h 93"/>
              <a:gd name="T68" fmla="*/ 2147483647 w 90"/>
              <a:gd name="T69" fmla="*/ 2147483647 h 93"/>
              <a:gd name="T70" fmla="*/ 2147483647 w 90"/>
              <a:gd name="T71" fmla="*/ 2147483647 h 93"/>
              <a:gd name="T72" fmla="*/ 2147483647 w 90"/>
              <a:gd name="T73" fmla="*/ 2147483647 h 93"/>
              <a:gd name="T74" fmla="*/ 2147483647 w 90"/>
              <a:gd name="T75" fmla="*/ 2147483647 h 93"/>
              <a:gd name="T76" fmla="*/ 2147483647 w 90"/>
              <a:gd name="T77" fmla="*/ 2147483647 h 93"/>
              <a:gd name="T78" fmla="*/ 2147483647 w 90"/>
              <a:gd name="T79" fmla="*/ 2147483647 h 93"/>
              <a:gd name="T80" fmla="*/ 2147483647 w 90"/>
              <a:gd name="T81" fmla="*/ 2147483647 h 93"/>
              <a:gd name="T82" fmla="*/ 2147483647 w 90"/>
              <a:gd name="T83" fmla="*/ 2147483647 h 93"/>
              <a:gd name="T84" fmla="*/ 2147483647 w 90"/>
              <a:gd name="T85" fmla="*/ 2147483647 h 93"/>
              <a:gd name="T86" fmla="*/ 2147483647 w 90"/>
              <a:gd name="T87" fmla="*/ 2147483647 h 93"/>
              <a:gd name="T88" fmla="*/ 2147483647 w 90"/>
              <a:gd name="T89" fmla="*/ 2147483647 h 93"/>
              <a:gd name="T90" fmla="*/ 2147483647 w 90"/>
              <a:gd name="T91" fmla="*/ 2147483647 h 93"/>
              <a:gd name="T92" fmla="*/ 2147483647 w 90"/>
              <a:gd name="T93" fmla="*/ 2147483647 h 93"/>
              <a:gd name="T94" fmla="*/ 2147483647 w 90"/>
              <a:gd name="T95" fmla="*/ 2147483647 h 93"/>
              <a:gd name="T96" fmla="*/ 2147483647 w 90"/>
              <a:gd name="T97" fmla="*/ 2147483647 h 93"/>
              <a:gd name="T98" fmla="*/ 2147483647 w 90"/>
              <a:gd name="T99" fmla="*/ 2147483647 h 93"/>
              <a:gd name="T100" fmla="*/ 2147483647 w 90"/>
              <a:gd name="T101" fmla="*/ 2147483647 h 93"/>
              <a:gd name="T102" fmla="*/ 2147483647 w 90"/>
              <a:gd name="T103" fmla="*/ 2147483647 h 93"/>
              <a:gd name="T104" fmla="*/ 2147483647 w 90"/>
              <a:gd name="T105" fmla="*/ 2147483647 h 93"/>
              <a:gd name="T106" fmla="*/ 2147483647 w 90"/>
              <a:gd name="T107" fmla="*/ 2147483647 h 93"/>
              <a:gd name="T108" fmla="*/ 2147483647 w 90"/>
              <a:gd name="T109" fmla="*/ 2147483647 h 93"/>
              <a:gd name="T110" fmla="*/ 2147483647 w 90"/>
              <a:gd name="T111" fmla="*/ 0 h 93"/>
              <a:gd name="T112" fmla="*/ 2147483647 w 90"/>
              <a:gd name="T113" fmla="*/ 0 h 9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90"/>
              <a:gd name="T172" fmla="*/ 0 h 93"/>
              <a:gd name="T173" fmla="*/ 90 w 90"/>
              <a:gd name="T174" fmla="*/ 93 h 9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90" h="93">
                <a:moveTo>
                  <a:pt x="45" y="0"/>
                </a:moveTo>
                <a:lnTo>
                  <a:pt x="41" y="0"/>
                </a:lnTo>
                <a:lnTo>
                  <a:pt x="35" y="1"/>
                </a:lnTo>
                <a:lnTo>
                  <a:pt x="31" y="1"/>
                </a:lnTo>
                <a:lnTo>
                  <a:pt x="28" y="2"/>
                </a:lnTo>
                <a:lnTo>
                  <a:pt x="23" y="5"/>
                </a:lnTo>
                <a:lnTo>
                  <a:pt x="19" y="7"/>
                </a:lnTo>
                <a:lnTo>
                  <a:pt x="13" y="12"/>
                </a:lnTo>
                <a:lnTo>
                  <a:pt x="8" y="20"/>
                </a:lnTo>
                <a:lnTo>
                  <a:pt x="5" y="24"/>
                </a:lnTo>
                <a:lnTo>
                  <a:pt x="3" y="28"/>
                </a:lnTo>
                <a:lnTo>
                  <a:pt x="2" y="33"/>
                </a:lnTo>
                <a:lnTo>
                  <a:pt x="0" y="37"/>
                </a:lnTo>
                <a:lnTo>
                  <a:pt x="0" y="41"/>
                </a:lnTo>
                <a:lnTo>
                  <a:pt x="0" y="46"/>
                </a:lnTo>
                <a:lnTo>
                  <a:pt x="0" y="50"/>
                </a:lnTo>
                <a:lnTo>
                  <a:pt x="0" y="56"/>
                </a:lnTo>
                <a:lnTo>
                  <a:pt x="2" y="60"/>
                </a:lnTo>
                <a:lnTo>
                  <a:pt x="3" y="64"/>
                </a:lnTo>
                <a:lnTo>
                  <a:pt x="5" y="69"/>
                </a:lnTo>
                <a:lnTo>
                  <a:pt x="8" y="71"/>
                </a:lnTo>
                <a:lnTo>
                  <a:pt x="13" y="79"/>
                </a:lnTo>
                <a:lnTo>
                  <a:pt x="19" y="84"/>
                </a:lnTo>
                <a:lnTo>
                  <a:pt x="23" y="87"/>
                </a:lnTo>
                <a:lnTo>
                  <a:pt x="28" y="89"/>
                </a:lnTo>
                <a:lnTo>
                  <a:pt x="31" y="90"/>
                </a:lnTo>
                <a:lnTo>
                  <a:pt x="35" y="92"/>
                </a:lnTo>
                <a:lnTo>
                  <a:pt x="41" y="92"/>
                </a:lnTo>
                <a:lnTo>
                  <a:pt x="45" y="93"/>
                </a:lnTo>
                <a:lnTo>
                  <a:pt x="49" y="92"/>
                </a:lnTo>
                <a:lnTo>
                  <a:pt x="54" y="92"/>
                </a:lnTo>
                <a:lnTo>
                  <a:pt x="58" y="90"/>
                </a:lnTo>
                <a:lnTo>
                  <a:pt x="62" y="89"/>
                </a:lnTo>
                <a:lnTo>
                  <a:pt x="67" y="87"/>
                </a:lnTo>
                <a:lnTo>
                  <a:pt x="69" y="84"/>
                </a:lnTo>
                <a:lnTo>
                  <a:pt x="77" y="79"/>
                </a:lnTo>
                <a:lnTo>
                  <a:pt x="82" y="71"/>
                </a:lnTo>
                <a:lnTo>
                  <a:pt x="84" y="69"/>
                </a:lnTo>
                <a:lnTo>
                  <a:pt x="87" y="64"/>
                </a:lnTo>
                <a:lnTo>
                  <a:pt x="88" y="60"/>
                </a:lnTo>
                <a:lnTo>
                  <a:pt x="88" y="56"/>
                </a:lnTo>
                <a:lnTo>
                  <a:pt x="90" y="50"/>
                </a:lnTo>
                <a:lnTo>
                  <a:pt x="90" y="46"/>
                </a:lnTo>
                <a:lnTo>
                  <a:pt x="90" y="41"/>
                </a:lnTo>
                <a:lnTo>
                  <a:pt x="88" y="37"/>
                </a:lnTo>
                <a:lnTo>
                  <a:pt x="88" y="33"/>
                </a:lnTo>
                <a:lnTo>
                  <a:pt x="87" y="28"/>
                </a:lnTo>
                <a:lnTo>
                  <a:pt x="84" y="24"/>
                </a:lnTo>
                <a:lnTo>
                  <a:pt x="82" y="20"/>
                </a:lnTo>
                <a:lnTo>
                  <a:pt x="77" y="12"/>
                </a:lnTo>
                <a:lnTo>
                  <a:pt x="69" y="7"/>
                </a:lnTo>
                <a:lnTo>
                  <a:pt x="67" y="5"/>
                </a:lnTo>
                <a:lnTo>
                  <a:pt x="62" y="2"/>
                </a:lnTo>
                <a:lnTo>
                  <a:pt x="58" y="1"/>
                </a:lnTo>
                <a:lnTo>
                  <a:pt x="54" y="1"/>
                </a:lnTo>
                <a:lnTo>
                  <a:pt x="49" y="0"/>
                </a:lnTo>
                <a:lnTo>
                  <a:pt x="45" y="0"/>
                </a:lnTo>
                <a:close/>
              </a:path>
            </a:pathLst>
          </a:custGeom>
          <a:solidFill>
            <a:srgbClr val="00267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3826" name="Freeform 33">
            <a:extLst>
              <a:ext uri="{FF2B5EF4-FFF2-40B4-BE49-F238E27FC236}">
                <a16:creationId xmlns:a16="http://schemas.microsoft.com/office/drawing/2014/main" id="{5CE8F3A8-BCE0-51B3-BDD6-D77F048CB254}"/>
              </a:ext>
            </a:extLst>
          </p:cNvPr>
          <p:cNvSpPr>
            <a:spLocks/>
          </p:cNvSpPr>
          <p:nvPr/>
        </p:nvSpPr>
        <p:spPr bwMode="auto">
          <a:xfrm>
            <a:off x="3868341" y="3161110"/>
            <a:ext cx="35719" cy="36909"/>
          </a:xfrm>
          <a:custGeom>
            <a:avLst/>
            <a:gdLst>
              <a:gd name="T0" fmla="*/ 2147483647 w 90"/>
              <a:gd name="T1" fmla="*/ 0 h 93"/>
              <a:gd name="T2" fmla="*/ 2147483647 w 90"/>
              <a:gd name="T3" fmla="*/ 0 h 93"/>
              <a:gd name="T4" fmla="*/ 2147483647 w 90"/>
              <a:gd name="T5" fmla="*/ 2147483647 h 93"/>
              <a:gd name="T6" fmla="*/ 2147483647 w 90"/>
              <a:gd name="T7" fmla="*/ 2147483647 h 93"/>
              <a:gd name="T8" fmla="*/ 2147483647 w 90"/>
              <a:gd name="T9" fmla="*/ 2147483647 h 93"/>
              <a:gd name="T10" fmla="*/ 2147483647 w 90"/>
              <a:gd name="T11" fmla="*/ 2147483647 h 93"/>
              <a:gd name="T12" fmla="*/ 2147483647 w 90"/>
              <a:gd name="T13" fmla="*/ 2147483647 h 93"/>
              <a:gd name="T14" fmla="*/ 2147483647 w 90"/>
              <a:gd name="T15" fmla="*/ 2147483647 h 93"/>
              <a:gd name="T16" fmla="*/ 2147483647 w 90"/>
              <a:gd name="T17" fmla="*/ 2147483647 h 93"/>
              <a:gd name="T18" fmla="*/ 2147483647 w 90"/>
              <a:gd name="T19" fmla="*/ 2147483647 h 93"/>
              <a:gd name="T20" fmla="*/ 2147483647 w 90"/>
              <a:gd name="T21" fmla="*/ 2147483647 h 93"/>
              <a:gd name="T22" fmla="*/ 2147483647 w 90"/>
              <a:gd name="T23" fmla="*/ 2147483647 h 93"/>
              <a:gd name="T24" fmla="*/ 0 w 90"/>
              <a:gd name="T25" fmla="*/ 2147483647 h 93"/>
              <a:gd name="T26" fmla="*/ 0 w 90"/>
              <a:gd name="T27" fmla="*/ 2147483647 h 93"/>
              <a:gd name="T28" fmla="*/ 0 w 90"/>
              <a:gd name="T29" fmla="*/ 2147483647 h 93"/>
              <a:gd name="T30" fmla="*/ 0 w 90"/>
              <a:gd name="T31" fmla="*/ 2147483647 h 93"/>
              <a:gd name="T32" fmla="*/ 0 w 90"/>
              <a:gd name="T33" fmla="*/ 2147483647 h 93"/>
              <a:gd name="T34" fmla="*/ 2147483647 w 90"/>
              <a:gd name="T35" fmla="*/ 2147483647 h 93"/>
              <a:gd name="T36" fmla="*/ 2147483647 w 90"/>
              <a:gd name="T37" fmla="*/ 2147483647 h 93"/>
              <a:gd name="T38" fmla="*/ 2147483647 w 90"/>
              <a:gd name="T39" fmla="*/ 2147483647 h 93"/>
              <a:gd name="T40" fmla="*/ 2147483647 w 90"/>
              <a:gd name="T41" fmla="*/ 2147483647 h 93"/>
              <a:gd name="T42" fmla="*/ 2147483647 w 90"/>
              <a:gd name="T43" fmla="*/ 2147483647 h 93"/>
              <a:gd name="T44" fmla="*/ 2147483647 w 90"/>
              <a:gd name="T45" fmla="*/ 2147483647 h 93"/>
              <a:gd name="T46" fmla="*/ 2147483647 w 90"/>
              <a:gd name="T47" fmla="*/ 2147483647 h 93"/>
              <a:gd name="T48" fmla="*/ 2147483647 w 90"/>
              <a:gd name="T49" fmla="*/ 2147483647 h 93"/>
              <a:gd name="T50" fmla="*/ 2147483647 w 90"/>
              <a:gd name="T51" fmla="*/ 2147483647 h 93"/>
              <a:gd name="T52" fmla="*/ 2147483647 w 90"/>
              <a:gd name="T53" fmla="*/ 2147483647 h 93"/>
              <a:gd name="T54" fmla="*/ 2147483647 w 90"/>
              <a:gd name="T55" fmla="*/ 2147483647 h 93"/>
              <a:gd name="T56" fmla="*/ 2147483647 w 90"/>
              <a:gd name="T57" fmla="*/ 2147483647 h 93"/>
              <a:gd name="T58" fmla="*/ 2147483647 w 90"/>
              <a:gd name="T59" fmla="*/ 2147483647 h 93"/>
              <a:gd name="T60" fmla="*/ 2147483647 w 90"/>
              <a:gd name="T61" fmla="*/ 2147483647 h 93"/>
              <a:gd name="T62" fmla="*/ 2147483647 w 90"/>
              <a:gd name="T63" fmla="*/ 2147483647 h 93"/>
              <a:gd name="T64" fmla="*/ 2147483647 w 90"/>
              <a:gd name="T65" fmla="*/ 2147483647 h 93"/>
              <a:gd name="T66" fmla="*/ 2147483647 w 90"/>
              <a:gd name="T67" fmla="*/ 2147483647 h 93"/>
              <a:gd name="T68" fmla="*/ 2147483647 w 90"/>
              <a:gd name="T69" fmla="*/ 2147483647 h 93"/>
              <a:gd name="T70" fmla="*/ 2147483647 w 90"/>
              <a:gd name="T71" fmla="*/ 2147483647 h 93"/>
              <a:gd name="T72" fmla="*/ 2147483647 w 90"/>
              <a:gd name="T73" fmla="*/ 2147483647 h 93"/>
              <a:gd name="T74" fmla="*/ 2147483647 w 90"/>
              <a:gd name="T75" fmla="*/ 2147483647 h 93"/>
              <a:gd name="T76" fmla="*/ 2147483647 w 90"/>
              <a:gd name="T77" fmla="*/ 2147483647 h 93"/>
              <a:gd name="T78" fmla="*/ 2147483647 w 90"/>
              <a:gd name="T79" fmla="*/ 2147483647 h 93"/>
              <a:gd name="T80" fmla="*/ 2147483647 w 90"/>
              <a:gd name="T81" fmla="*/ 2147483647 h 93"/>
              <a:gd name="T82" fmla="*/ 2147483647 w 90"/>
              <a:gd name="T83" fmla="*/ 2147483647 h 93"/>
              <a:gd name="T84" fmla="*/ 2147483647 w 90"/>
              <a:gd name="T85" fmla="*/ 2147483647 h 93"/>
              <a:gd name="T86" fmla="*/ 2147483647 w 90"/>
              <a:gd name="T87" fmla="*/ 2147483647 h 93"/>
              <a:gd name="T88" fmla="*/ 2147483647 w 90"/>
              <a:gd name="T89" fmla="*/ 2147483647 h 93"/>
              <a:gd name="T90" fmla="*/ 2147483647 w 90"/>
              <a:gd name="T91" fmla="*/ 2147483647 h 93"/>
              <a:gd name="T92" fmla="*/ 2147483647 w 90"/>
              <a:gd name="T93" fmla="*/ 2147483647 h 93"/>
              <a:gd name="T94" fmla="*/ 2147483647 w 90"/>
              <a:gd name="T95" fmla="*/ 2147483647 h 93"/>
              <a:gd name="T96" fmla="*/ 2147483647 w 90"/>
              <a:gd name="T97" fmla="*/ 2147483647 h 93"/>
              <a:gd name="T98" fmla="*/ 2147483647 w 90"/>
              <a:gd name="T99" fmla="*/ 2147483647 h 93"/>
              <a:gd name="T100" fmla="*/ 2147483647 w 90"/>
              <a:gd name="T101" fmla="*/ 2147483647 h 93"/>
              <a:gd name="T102" fmla="*/ 2147483647 w 90"/>
              <a:gd name="T103" fmla="*/ 2147483647 h 93"/>
              <a:gd name="T104" fmla="*/ 2147483647 w 90"/>
              <a:gd name="T105" fmla="*/ 2147483647 h 93"/>
              <a:gd name="T106" fmla="*/ 2147483647 w 90"/>
              <a:gd name="T107" fmla="*/ 2147483647 h 93"/>
              <a:gd name="T108" fmla="*/ 2147483647 w 90"/>
              <a:gd name="T109" fmla="*/ 2147483647 h 93"/>
              <a:gd name="T110" fmla="*/ 2147483647 w 90"/>
              <a:gd name="T111" fmla="*/ 0 h 93"/>
              <a:gd name="T112" fmla="*/ 2147483647 w 90"/>
              <a:gd name="T113" fmla="*/ 0 h 9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90"/>
              <a:gd name="T172" fmla="*/ 0 h 93"/>
              <a:gd name="T173" fmla="*/ 90 w 90"/>
              <a:gd name="T174" fmla="*/ 93 h 9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90" h="93">
                <a:moveTo>
                  <a:pt x="45" y="0"/>
                </a:moveTo>
                <a:lnTo>
                  <a:pt x="41" y="0"/>
                </a:lnTo>
                <a:lnTo>
                  <a:pt x="35" y="1"/>
                </a:lnTo>
                <a:lnTo>
                  <a:pt x="31" y="1"/>
                </a:lnTo>
                <a:lnTo>
                  <a:pt x="28" y="2"/>
                </a:lnTo>
                <a:lnTo>
                  <a:pt x="23" y="5"/>
                </a:lnTo>
                <a:lnTo>
                  <a:pt x="19" y="7"/>
                </a:lnTo>
                <a:lnTo>
                  <a:pt x="13" y="12"/>
                </a:lnTo>
                <a:lnTo>
                  <a:pt x="8" y="20"/>
                </a:lnTo>
                <a:lnTo>
                  <a:pt x="5" y="24"/>
                </a:lnTo>
                <a:lnTo>
                  <a:pt x="3" y="28"/>
                </a:lnTo>
                <a:lnTo>
                  <a:pt x="2" y="33"/>
                </a:lnTo>
                <a:lnTo>
                  <a:pt x="0" y="37"/>
                </a:lnTo>
                <a:lnTo>
                  <a:pt x="0" y="41"/>
                </a:lnTo>
                <a:lnTo>
                  <a:pt x="0" y="46"/>
                </a:lnTo>
                <a:lnTo>
                  <a:pt x="0" y="50"/>
                </a:lnTo>
                <a:lnTo>
                  <a:pt x="0" y="56"/>
                </a:lnTo>
                <a:lnTo>
                  <a:pt x="2" y="60"/>
                </a:lnTo>
                <a:lnTo>
                  <a:pt x="3" y="64"/>
                </a:lnTo>
                <a:lnTo>
                  <a:pt x="5" y="69"/>
                </a:lnTo>
                <a:lnTo>
                  <a:pt x="8" y="71"/>
                </a:lnTo>
                <a:lnTo>
                  <a:pt x="13" y="79"/>
                </a:lnTo>
                <a:lnTo>
                  <a:pt x="19" y="84"/>
                </a:lnTo>
                <a:lnTo>
                  <a:pt x="23" y="87"/>
                </a:lnTo>
                <a:lnTo>
                  <a:pt x="28" y="89"/>
                </a:lnTo>
                <a:lnTo>
                  <a:pt x="31" y="90"/>
                </a:lnTo>
                <a:lnTo>
                  <a:pt x="35" y="92"/>
                </a:lnTo>
                <a:lnTo>
                  <a:pt x="41" y="92"/>
                </a:lnTo>
                <a:lnTo>
                  <a:pt x="45" y="93"/>
                </a:lnTo>
                <a:lnTo>
                  <a:pt x="49" y="92"/>
                </a:lnTo>
                <a:lnTo>
                  <a:pt x="54" y="92"/>
                </a:lnTo>
                <a:lnTo>
                  <a:pt x="58" y="90"/>
                </a:lnTo>
                <a:lnTo>
                  <a:pt x="62" y="89"/>
                </a:lnTo>
                <a:lnTo>
                  <a:pt x="67" y="87"/>
                </a:lnTo>
                <a:lnTo>
                  <a:pt x="69" y="84"/>
                </a:lnTo>
                <a:lnTo>
                  <a:pt x="77" y="79"/>
                </a:lnTo>
                <a:lnTo>
                  <a:pt x="82" y="71"/>
                </a:lnTo>
                <a:lnTo>
                  <a:pt x="84" y="69"/>
                </a:lnTo>
                <a:lnTo>
                  <a:pt x="87" y="64"/>
                </a:lnTo>
                <a:lnTo>
                  <a:pt x="88" y="60"/>
                </a:lnTo>
                <a:lnTo>
                  <a:pt x="88" y="56"/>
                </a:lnTo>
                <a:lnTo>
                  <a:pt x="90" y="50"/>
                </a:lnTo>
                <a:lnTo>
                  <a:pt x="90" y="46"/>
                </a:lnTo>
                <a:lnTo>
                  <a:pt x="90" y="41"/>
                </a:lnTo>
                <a:lnTo>
                  <a:pt x="88" y="37"/>
                </a:lnTo>
                <a:lnTo>
                  <a:pt x="88" y="33"/>
                </a:lnTo>
                <a:lnTo>
                  <a:pt x="87" y="28"/>
                </a:lnTo>
                <a:lnTo>
                  <a:pt x="84" y="24"/>
                </a:lnTo>
                <a:lnTo>
                  <a:pt x="82" y="20"/>
                </a:lnTo>
                <a:lnTo>
                  <a:pt x="77" y="12"/>
                </a:lnTo>
                <a:lnTo>
                  <a:pt x="69" y="7"/>
                </a:lnTo>
                <a:lnTo>
                  <a:pt x="67" y="5"/>
                </a:lnTo>
                <a:lnTo>
                  <a:pt x="62" y="2"/>
                </a:lnTo>
                <a:lnTo>
                  <a:pt x="58" y="1"/>
                </a:lnTo>
                <a:lnTo>
                  <a:pt x="54" y="1"/>
                </a:lnTo>
                <a:lnTo>
                  <a:pt x="49" y="0"/>
                </a:lnTo>
                <a:lnTo>
                  <a:pt x="45"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3827" name="Freeform 34">
            <a:extLst>
              <a:ext uri="{FF2B5EF4-FFF2-40B4-BE49-F238E27FC236}">
                <a16:creationId xmlns:a16="http://schemas.microsoft.com/office/drawing/2014/main" id="{D446336D-4BF3-9794-CBAD-C3795A3D083B}"/>
              </a:ext>
            </a:extLst>
          </p:cNvPr>
          <p:cNvSpPr>
            <a:spLocks/>
          </p:cNvSpPr>
          <p:nvPr/>
        </p:nvSpPr>
        <p:spPr bwMode="auto">
          <a:xfrm>
            <a:off x="4616054" y="3193257"/>
            <a:ext cx="40481" cy="41672"/>
          </a:xfrm>
          <a:custGeom>
            <a:avLst/>
            <a:gdLst>
              <a:gd name="T0" fmla="*/ 2147483647 w 102"/>
              <a:gd name="T1" fmla="*/ 0 h 104"/>
              <a:gd name="T2" fmla="*/ 2147483647 w 102"/>
              <a:gd name="T3" fmla="*/ 2147483647 h 104"/>
              <a:gd name="T4" fmla="*/ 2147483647 w 102"/>
              <a:gd name="T5" fmla="*/ 2147483647 h 104"/>
              <a:gd name="T6" fmla="*/ 2147483647 w 102"/>
              <a:gd name="T7" fmla="*/ 2147483647 h 104"/>
              <a:gd name="T8" fmla="*/ 2147483647 w 102"/>
              <a:gd name="T9" fmla="*/ 2147483647 h 104"/>
              <a:gd name="T10" fmla="*/ 2147483647 w 102"/>
              <a:gd name="T11" fmla="*/ 2147483647 h 104"/>
              <a:gd name="T12" fmla="*/ 2147483647 w 102"/>
              <a:gd name="T13" fmla="*/ 2147483647 h 104"/>
              <a:gd name="T14" fmla="*/ 0 w 102"/>
              <a:gd name="T15" fmla="*/ 2147483647 h 104"/>
              <a:gd name="T16" fmla="*/ 0 w 102"/>
              <a:gd name="T17" fmla="*/ 2147483647 h 104"/>
              <a:gd name="T18" fmla="*/ 2147483647 w 102"/>
              <a:gd name="T19" fmla="*/ 2147483647 h 104"/>
              <a:gd name="T20" fmla="*/ 2147483647 w 102"/>
              <a:gd name="T21" fmla="*/ 2147483647 h 104"/>
              <a:gd name="T22" fmla="*/ 2147483647 w 102"/>
              <a:gd name="T23" fmla="*/ 2147483647 h 104"/>
              <a:gd name="T24" fmla="*/ 2147483647 w 102"/>
              <a:gd name="T25" fmla="*/ 2147483647 h 104"/>
              <a:gd name="T26" fmla="*/ 2147483647 w 102"/>
              <a:gd name="T27" fmla="*/ 2147483647 h 104"/>
              <a:gd name="T28" fmla="*/ 2147483647 w 102"/>
              <a:gd name="T29" fmla="*/ 2147483647 h 104"/>
              <a:gd name="T30" fmla="*/ 2147483647 w 102"/>
              <a:gd name="T31" fmla="*/ 2147483647 h 104"/>
              <a:gd name="T32" fmla="*/ 2147483647 w 102"/>
              <a:gd name="T33" fmla="*/ 2147483647 h 104"/>
              <a:gd name="T34" fmla="*/ 2147483647 w 102"/>
              <a:gd name="T35" fmla="*/ 2147483647 h 104"/>
              <a:gd name="T36" fmla="*/ 2147483647 w 102"/>
              <a:gd name="T37" fmla="*/ 2147483647 h 104"/>
              <a:gd name="T38" fmla="*/ 2147483647 w 102"/>
              <a:gd name="T39" fmla="*/ 2147483647 h 104"/>
              <a:gd name="T40" fmla="*/ 2147483647 w 102"/>
              <a:gd name="T41" fmla="*/ 2147483647 h 104"/>
              <a:gd name="T42" fmla="*/ 2147483647 w 102"/>
              <a:gd name="T43" fmla="*/ 2147483647 h 104"/>
              <a:gd name="T44" fmla="*/ 2147483647 w 102"/>
              <a:gd name="T45" fmla="*/ 2147483647 h 104"/>
              <a:gd name="T46" fmla="*/ 2147483647 w 102"/>
              <a:gd name="T47" fmla="*/ 2147483647 h 104"/>
              <a:gd name="T48" fmla="*/ 2147483647 w 102"/>
              <a:gd name="T49" fmla="*/ 2147483647 h 104"/>
              <a:gd name="T50" fmla="*/ 2147483647 w 102"/>
              <a:gd name="T51" fmla="*/ 2147483647 h 104"/>
              <a:gd name="T52" fmla="*/ 2147483647 w 102"/>
              <a:gd name="T53" fmla="*/ 2147483647 h 104"/>
              <a:gd name="T54" fmla="*/ 2147483647 w 102"/>
              <a:gd name="T55" fmla="*/ 2147483647 h 104"/>
              <a:gd name="T56" fmla="*/ 2147483647 w 102"/>
              <a:gd name="T57" fmla="*/ 2147483647 h 104"/>
              <a:gd name="T58" fmla="*/ 2147483647 w 102"/>
              <a:gd name="T59" fmla="*/ 2147483647 h 104"/>
              <a:gd name="T60" fmla="*/ 2147483647 w 102"/>
              <a:gd name="T61" fmla="*/ 2147483647 h 104"/>
              <a:gd name="T62" fmla="*/ 2147483647 w 102"/>
              <a:gd name="T63" fmla="*/ 0 h 10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2"/>
              <a:gd name="T97" fmla="*/ 0 h 104"/>
              <a:gd name="T98" fmla="*/ 102 w 102"/>
              <a:gd name="T99" fmla="*/ 104 h 10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2" h="104">
                <a:moveTo>
                  <a:pt x="51" y="0"/>
                </a:moveTo>
                <a:lnTo>
                  <a:pt x="46" y="0"/>
                </a:lnTo>
                <a:lnTo>
                  <a:pt x="40" y="2"/>
                </a:lnTo>
                <a:lnTo>
                  <a:pt x="36" y="3"/>
                </a:lnTo>
                <a:lnTo>
                  <a:pt x="32" y="5"/>
                </a:lnTo>
                <a:lnTo>
                  <a:pt x="26" y="8"/>
                </a:lnTo>
                <a:lnTo>
                  <a:pt x="23" y="9"/>
                </a:lnTo>
                <a:lnTo>
                  <a:pt x="19" y="12"/>
                </a:lnTo>
                <a:lnTo>
                  <a:pt x="15" y="16"/>
                </a:lnTo>
                <a:lnTo>
                  <a:pt x="12" y="19"/>
                </a:lnTo>
                <a:lnTo>
                  <a:pt x="9" y="23"/>
                </a:lnTo>
                <a:lnTo>
                  <a:pt x="6" y="28"/>
                </a:lnTo>
                <a:lnTo>
                  <a:pt x="5" y="32"/>
                </a:lnTo>
                <a:lnTo>
                  <a:pt x="3" y="38"/>
                </a:lnTo>
                <a:lnTo>
                  <a:pt x="2" y="42"/>
                </a:lnTo>
                <a:lnTo>
                  <a:pt x="0" y="48"/>
                </a:lnTo>
                <a:lnTo>
                  <a:pt x="0" y="52"/>
                </a:lnTo>
                <a:lnTo>
                  <a:pt x="0" y="58"/>
                </a:lnTo>
                <a:lnTo>
                  <a:pt x="2" y="62"/>
                </a:lnTo>
                <a:lnTo>
                  <a:pt x="3" y="68"/>
                </a:lnTo>
                <a:lnTo>
                  <a:pt x="5" y="72"/>
                </a:lnTo>
                <a:lnTo>
                  <a:pt x="6" y="77"/>
                </a:lnTo>
                <a:lnTo>
                  <a:pt x="9" y="81"/>
                </a:lnTo>
                <a:lnTo>
                  <a:pt x="12" y="85"/>
                </a:lnTo>
                <a:lnTo>
                  <a:pt x="15" y="90"/>
                </a:lnTo>
                <a:lnTo>
                  <a:pt x="19" y="92"/>
                </a:lnTo>
                <a:lnTo>
                  <a:pt x="23" y="95"/>
                </a:lnTo>
                <a:lnTo>
                  <a:pt x="26" y="98"/>
                </a:lnTo>
                <a:lnTo>
                  <a:pt x="32" y="100"/>
                </a:lnTo>
                <a:lnTo>
                  <a:pt x="36" y="101"/>
                </a:lnTo>
                <a:lnTo>
                  <a:pt x="40" y="103"/>
                </a:lnTo>
                <a:lnTo>
                  <a:pt x="46" y="104"/>
                </a:lnTo>
                <a:lnTo>
                  <a:pt x="51" y="104"/>
                </a:lnTo>
                <a:lnTo>
                  <a:pt x="56" y="104"/>
                </a:lnTo>
                <a:lnTo>
                  <a:pt x="61" y="103"/>
                </a:lnTo>
                <a:lnTo>
                  <a:pt x="66" y="101"/>
                </a:lnTo>
                <a:lnTo>
                  <a:pt x="71" y="100"/>
                </a:lnTo>
                <a:lnTo>
                  <a:pt x="75" y="98"/>
                </a:lnTo>
                <a:lnTo>
                  <a:pt x="79" y="95"/>
                </a:lnTo>
                <a:lnTo>
                  <a:pt x="84" y="92"/>
                </a:lnTo>
                <a:lnTo>
                  <a:pt x="86" y="90"/>
                </a:lnTo>
                <a:lnTo>
                  <a:pt x="91" y="85"/>
                </a:lnTo>
                <a:lnTo>
                  <a:pt x="94" y="81"/>
                </a:lnTo>
                <a:lnTo>
                  <a:pt x="97" y="77"/>
                </a:lnTo>
                <a:lnTo>
                  <a:pt x="98" y="72"/>
                </a:lnTo>
                <a:lnTo>
                  <a:pt x="99" y="68"/>
                </a:lnTo>
                <a:lnTo>
                  <a:pt x="101" y="62"/>
                </a:lnTo>
                <a:lnTo>
                  <a:pt x="102" y="58"/>
                </a:lnTo>
                <a:lnTo>
                  <a:pt x="102" y="52"/>
                </a:lnTo>
                <a:lnTo>
                  <a:pt x="102" y="48"/>
                </a:lnTo>
                <a:lnTo>
                  <a:pt x="101" y="42"/>
                </a:lnTo>
                <a:lnTo>
                  <a:pt x="99" y="38"/>
                </a:lnTo>
                <a:lnTo>
                  <a:pt x="98" y="32"/>
                </a:lnTo>
                <a:lnTo>
                  <a:pt x="97" y="28"/>
                </a:lnTo>
                <a:lnTo>
                  <a:pt x="94" y="23"/>
                </a:lnTo>
                <a:lnTo>
                  <a:pt x="91" y="19"/>
                </a:lnTo>
                <a:lnTo>
                  <a:pt x="86" y="16"/>
                </a:lnTo>
                <a:lnTo>
                  <a:pt x="84" y="12"/>
                </a:lnTo>
                <a:lnTo>
                  <a:pt x="79" y="9"/>
                </a:lnTo>
                <a:lnTo>
                  <a:pt x="75" y="8"/>
                </a:lnTo>
                <a:lnTo>
                  <a:pt x="71" y="5"/>
                </a:lnTo>
                <a:lnTo>
                  <a:pt x="66" y="3"/>
                </a:lnTo>
                <a:lnTo>
                  <a:pt x="61" y="2"/>
                </a:lnTo>
                <a:lnTo>
                  <a:pt x="56" y="0"/>
                </a:lnTo>
                <a:lnTo>
                  <a:pt x="51" y="0"/>
                </a:lnTo>
                <a:close/>
              </a:path>
            </a:pathLst>
          </a:custGeom>
          <a:solidFill>
            <a:srgbClr val="00267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3828" name="Freeform 35">
            <a:extLst>
              <a:ext uri="{FF2B5EF4-FFF2-40B4-BE49-F238E27FC236}">
                <a16:creationId xmlns:a16="http://schemas.microsoft.com/office/drawing/2014/main" id="{7E8B2D85-AAF5-7615-B867-632B21E9C6EF}"/>
              </a:ext>
            </a:extLst>
          </p:cNvPr>
          <p:cNvSpPr>
            <a:spLocks/>
          </p:cNvSpPr>
          <p:nvPr/>
        </p:nvSpPr>
        <p:spPr bwMode="auto">
          <a:xfrm>
            <a:off x="4616054" y="3193257"/>
            <a:ext cx="40481" cy="41672"/>
          </a:xfrm>
          <a:custGeom>
            <a:avLst/>
            <a:gdLst>
              <a:gd name="T0" fmla="*/ 2147483647 w 102"/>
              <a:gd name="T1" fmla="*/ 0 h 104"/>
              <a:gd name="T2" fmla="*/ 2147483647 w 102"/>
              <a:gd name="T3" fmla="*/ 2147483647 h 104"/>
              <a:gd name="T4" fmla="*/ 2147483647 w 102"/>
              <a:gd name="T5" fmla="*/ 2147483647 h 104"/>
              <a:gd name="T6" fmla="*/ 2147483647 w 102"/>
              <a:gd name="T7" fmla="*/ 2147483647 h 104"/>
              <a:gd name="T8" fmla="*/ 2147483647 w 102"/>
              <a:gd name="T9" fmla="*/ 2147483647 h 104"/>
              <a:gd name="T10" fmla="*/ 2147483647 w 102"/>
              <a:gd name="T11" fmla="*/ 2147483647 h 104"/>
              <a:gd name="T12" fmla="*/ 2147483647 w 102"/>
              <a:gd name="T13" fmla="*/ 2147483647 h 104"/>
              <a:gd name="T14" fmla="*/ 0 w 102"/>
              <a:gd name="T15" fmla="*/ 2147483647 h 104"/>
              <a:gd name="T16" fmla="*/ 0 w 102"/>
              <a:gd name="T17" fmla="*/ 2147483647 h 104"/>
              <a:gd name="T18" fmla="*/ 2147483647 w 102"/>
              <a:gd name="T19" fmla="*/ 2147483647 h 104"/>
              <a:gd name="T20" fmla="*/ 2147483647 w 102"/>
              <a:gd name="T21" fmla="*/ 2147483647 h 104"/>
              <a:gd name="T22" fmla="*/ 2147483647 w 102"/>
              <a:gd name="T23" fmla="*/ 2147483647 h 104"/>
              <a:gd name="T24" fmla="*/ 2147483647 w 102"/>
              <a:gd name="T25" fmla="*/ 2147483647 h 104"/>
              <a:gd name="T26" fmla="*/ 2147483647 w 102"/>
              <a:gd name="T27" fmla="*/ 2147483647 h 104"/>
              <a:gd name="T28" fmla="*/ 2147483647 w 102"/>
              <a:gd name="T29" fmla="*/ 2147483647 h 104"/>
              <a:gd name="T30" fmla="*/ 2147483647 w 102"/>
              <a:gd name="T31" fmla="*/ 2147483647 h 104"/>
              <a:gd name="T32" fmla="*/ 2147483647 w 102"/>
              <a:gd name="T33" fmla="*/ 2147483647 h 104"/>
              <a:gd name="T34" fmla="*/ 2147483647 w 102"/>
              <a:gd name="T35" fmla="*/ 2147483647 h 104"/>
              <a:gd name="T36" fmla="*/ 2147483647 w 102"/>
              <a:gd name="T37" fmla="*/ 2147483647 h 104"/>
              <a:gd name="T38" fmla="*/ 2147483647 w 102"/>
              <a:gd name="T39" fmla="*/ 2147483647 h 104"/>
              <a:gd name="T40" fmla="*/ 2147483647 w 102"/>
              <a:gd name="T41" fmla="*/ 2147483647 h 104"/>
              <a:gd name="T42" fmla="*/ 2147483647 w 102"/>
              <a:gd name="T43" fmla="*/ 2147483647 h 104"/>
              <a:gd name="T44" fmla="*/ 2147483647 w 102"/>
              <a:gd name="T45" fmla="*/ 2147483647 h 104"/>
              <a:gd name="T46" fmla="*/ 2147483647 w 102"/>
              <a:gd name="T47" fmla="*/ 2147483647 h 104"/>
              <a:gd name="T48" fmla="*/ 2147483647 w 102"/>
              <a:gd name="T49" fmla="*/ 2147483647 h 104"/>
              <a:gd name="T50" fmla="*/ 2147483647 w 102"/>
              <a:gd name="T51" fmla="*/ 2147483647 h 104"/>
              <a:gd name="T52" fmla="*/ 2147483647 w 102"/>
              <a:gd name="T53" fmla="*/ 2147483647 h 104"/>
              <a:gd name="T54" fmla="*/ 2147483647 w 102"/>
              <a:gd name="T55" fmla="*/ 2147483647 h 104"/>
              <a:gd name="T56" fmla="*/ 2147483647 w 102"/>
              <a:gd name="T57" fmla="*/ 2147483647 h 104"/>
              <a:gd name="T58" fmla="*/ 2147483647 w 102"/>
              <a:gd name="T59" fmla="*/ 2147483647 h 104"/>
              <a:gd name="T60" fmla="*/ 2147483647 w 102"/>
              <a:gd name="T61" fmla="*/ 2147483647 h 104"/>
              <a:gd name="T62" fmla="*/ 2147483647 w 102"/>
              <a:gd name="T63" fmla="*/ 0 h 10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2"/>
              <a:gd name="T97" fmla="*/ 0 h 104"/>
              <a:gd name="T98" fmla="*/ 102 w 102"/>
              <a:gd name="T99" fmla="*/ 104 h 10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2" h="104">
                <a:moveTo>
                  <a:pt x="51" y="0"/>
                </a:moveTo>
                <a:lnTo>
                  <a:pt x="46" y="0"/>
                </a:lnTo>
                <a:lnTo>
                  <a:pt x="40" y="2"/>
                </a:lnTo>
                <a:lnTo>
                  <a:pt x="36" y="3"/>
                </a:lnTo>
                <a:lnTo>
                  <a:pt x="32" y="5"/>
                </a:lnTo>
                <a:lnTo>
                  <a:pt x="26" y="8"/>
                </a:lnTo>
                <a:lnTo>
                  <a:pt x="23" y="9"/>
                </a:lnTo>
                <a:lnTo>
                  <a:pt x="19" y="12"/>
                </a:lnTo>
                <a:lnTo>
                  <a:pt x="15" y="16"/>
                </a:lnTo>
                <a:lnTo>
                  <a:pt x="12" y="19"/>
                </a:lnTo>
                <a:lnTo>
                  <a:pt x="9" y="23"/>
                </a:lnTo>
                <a:lnTo>
                  <a:pt x="6" y="28"/>
                </a:lnTo>
                <a:lnTo>
                  <a:pt x="5" y="32"/>
                </a:lnTo>
                <a:lnTo>
                  <a:pt x="3" y="38"/>
                </a:lnTo>
                <a:lnTo>
                  <a:pt x="2" y="42"/>
                </a:lnTo>
                <a:lnTo>
                  <a:pt x="0" y="48"/>
                </a:lnTo>
                <a:lnTo>
                  <a:pt x="0" y="52"/>
                </a:lnTo>
                <a:lnTo>
                  <a:pt x="0" y="58"/>
                </a:lnTo>
                <a:lnTo>
                  <a:pt x="2" y="62"/>
                </a:lnTo>
                <a:lnTo>
                  <a:pt x="3" y="68"/>
                </a:lnTo>
                <a:lnTo>
                  <a:pt x="5" y="72"/>
                </a:lnTo>
                <a:lnTo>
                  <a:pt x="6" y="77"/>
                </a:lnTo>
                <a:lnTo>
                  <a:pt x="9" y="81"/>
                </a:lnTo>
                <a:lnTo>
                  <a:pt x="12" y="85"/>
                </a:lnTo>
                <a:lnTo>
                  <a:pt x="15" y="90"/>
                </a:lnTo>
                <a:lnTo>
                  <a:pt x="19" y="92"/>
                </a:lnTo>
                <a:lnTo>
                  <a:pt x="23" y="95"/>
                </a:lnTo>
                <a:lnTo>
                  <a:pt x="26" y="98"/>
                </a:lnTo>
                <a:lnTo>
                  <a:pt x="32" y="100"/>
                </a:lnTo>
                <a:lnTo>
                  <a:pt x="36" y="101"/>
                </a:lnTo>
                <a:lnTo>
                  <a:pt x="40" y="103"/>
                </a:lnTo>
                <a:lnTo>
                  <a:pt x="46" y="104"/>
                </a:lnTo>
                <a:lnTo>
                  <a:pt x="51" y="104"/>
                </a:lnTo>
                <a:lnTo>
                  <a:pt x="56" y="104"/>
                </a:lnTo>
                <a:lnTo>
                  <a:pt x="61" y="103"/>
                </a:lnTo>
                <a:lnTo>
                  <a:pt x="66" y="101"/>
                </a:lnTo>
                <a:lnTo>
                  <a:pt x="71" y="100"/>
                </a:lnTo>
                <a:lnTo>
                  <a:pt x="75" y="98"/>
                </a:lnTo>
                <a:lnTo>
                  <a:pt x="79" y="95"/>
                </a:lnTo>
                <a:lnTo>
                  <a:pt x="84" y="92"/>
                </a:lnTo>
                <a:lnTo>
                  <a:pt x="86" y="90"/>
                </a:lnTo>
                <a:lnTo>
                  <a:pt x="91" y="85"/>
                </a:lnTo>
                <a:lnTo>
                  <a:pt x="94" y="81"/>
                </a:lnTo>
                <a:lnTo>
                  <a:pt x="97" y="77"/>
                </a:lnTo>
                <a:lnTo>
                  <a:pt x="98" y="72"/>
                </a:lnTo>
                <a:lnTo>
                  <a:pt x="99" y="68"/>
                </a:lnTo>
                <a:lnTo>
                  <a:pt x="101" y="62"/>
                </a:lnTo>
                <a:lnTo>
                  <a:pt x="102" y="58"/>
                </a:lnTo>
                <a:lnTo>
                  <a:pt x="102" y="52"/>
                </a:lnTo>
                <a:lnTo>
                  <a:pt x="102" y="48"/>
                </a:lnTo>
                <a:lnTo>
                  <a:pt x="101" y="42"/>
                </a:lnTo>
                <a:lnTo>
                  <a:pt x="99" y="38"/>
                </a:lnTo>
                <a:lnTo>
                  <a:pt x="98" y="32"/>
                </a:lnTo>
                <a:lnTo>
                  <a:pt x="97" y="28"/>
                </a:lnTo>
                <a:lnTo>
                  <a:pt x="94" y="23"/>
                </a:lnTo>
                <a:lnTo>
                  <a:pt x="91" y="19"/>
                </a:lnTo>
                <a:lnTo>
                  <a:pt x="86" y="16"/>
                </a:lnTo>
                <a:lnTo>
                  <a:pt x="84" y="12"/>
                </a:lnTo>
                <a:lnTo>
                  <a:pt x="79" y="9"/>
                </a:lnTo>
                <a:lnTo>
                  <a:pt x="75" y="8"/>
                </a:lnTo>
                <a:lnTo>
                  <a:pt x="71" y="5"/>
                </a:lnTo>
                <a:lnTo>
                  <a:pt x="66" y="3"/>
                </a:lnTo>
                <a:lnTo>
                  <a:pt x="61" y="2"/>
                </a:lnTo>
                <a:lnTo>
                  <a:pt x="56" y="0"/>
                </a:lnTo>
                <a:lnTo>
                  <a:pt x="51"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3829" name="Freeform 36">
            <a:extLst>
              <a:ext uri="{FF2B5EF4-FFF2-40B4-BE49-F238E27FC236}">
                <a16:creationId xmlns:a16="http://schemas.microsoft.com/office/drawing/2014/main" id="{4368CF4F-FCEF-2704-D638-8A5D37FA63C5}"/>
              </a:ext>
            </a:extLst>
          </p:cNvPr>
          <p:cNvSpPr>
            <a:spLocks/>
          </p:cNvSpPr>
          <p:nvPr/>
        </p:nvSpPr>
        <p:spPr bwMode="auto">
          <a:xfrm>
            <a:off x="2288381" y="2312194"/>
            <a:ext cx="47625" cy="48816"/>
          </a:xfrm>
          <a:custGeom>
            <a:avLst/>
            <a:gdLst>
              <a:gd name="T0" fmla="*/ 2147483647 w 121"/>
              <a:gd name="T1" fmla="*/ 2147483647 h 123"/>
              <a:gd name="T2" fmla="*/ 2147483647 w 121"/>
              <a:gd name="T3" fmla="*/ 2147483647 h 123"/>
              <a:gd name="T4" fmla="*/ 2147483647 w 121"/>
              <a:gd name="T5" fmla="*/ 2147483647 h 123"/>
              <a:gd name="T6" fmla="*/ 2147483647 w 121"/>
              <a:gd name="T7" fmla="*/ 2147483647 h 123"/>
              <a:gd name="T8" fmla="*/ 2147483647 w 121"/>
              <a:gd name="T9" fmla="*/ 2147483647 h 123"/>
              <a:gd name="T10" fmla="*/ 2147483647 w 121"/>
              <a:gd name="T11" fmla="*/ 2147483647 h 123"/>
              <a:gd name="T12" fmla="*/ 2147483647 w 121"/>
              <a:gd name="T13" fmla="*/ 2147483647 h 123"/>
              <a:gd name="T14" fmla="*/ 0 w 121"/>
              <a:gd name="T15" fmla="*/ 2147483647 h 123"/>
              <a:gd name="T16" fmla="*/ 0 w 121"/>
              <a:gd name="T17" fmla="*/ 2147483647 h 123"/>
              <a:gd name="T18" fmla="*/ 2147483647 w 121"/>
              <a:gd name="T19" fmla="*/ 2147483647 h 123"/>
              <a:gd name="T20" fmla="*/ 2147483647 w 121"/>
              <a:gd name="T21" fmla="*/ 2147483647 h 123"/>
              <a:gd name="T22" fmla="*/ 2147483647 w 121"/>
              <a:gd name="T23" fmla="*/ 2147483647 h 123"/>
              <a:gd name="T24" fmla="*/ 2147483647 w 121"/>
              <a:gd name="T25" fmla="*/ 2147483647 h 123"/>
              <a:gd name="T26" fmla="*/ 2147483647 w 121"/>
              <a:gd name="T27" fmla="*/ 2147483647 h 123"/>
              <a:gd name="T28" fmla="*/ 2147483647 w 121"/>
              <a:gd name="T29" fmla="*/ 2147483647 h 123"/>
              <a:gd name="T30" fmla="*/ 2147483647 w 121"/>
              <a:gd name="T31" fmla="*/ 2147483647 h 123"/>
              <a:gd name="T32" fmla="*/ 2147483647 w 121"/>
              <a:gd name="T33" fmla="*/ 2147483647 h 123"/>
              <a:gd name="T34" fmla="*/ 2147483647 w 121"/>
              <a:gd name="T35" fmla="*/ 2147483647 h 123"/>
              <a:gd name="T36" fmla="*/ 2147483647 w 121"/>
              <a:gd name="T37" fmla="*/ 2147483647 h 123"/>
              <a:gd name="T38" fmla="*/ 2147483647 w 121"/>
              <a:gd name="T39" fmla="*/ 2147483647 h 123"/>
              <a:gd name="T40" fmla="*/ 2147483647 w 121"/>
              <a:gd name="T41" fmla="*/ 2147483647 h 123"/>
              <a:gd name="T42" fmla="*/ 2147483647 w 121"/>
              <a:gd name="T43" fmla="*/ 2147483647 h 123"/>
              <a:gd name="T44" fmla="*/ 2147483647 w 121"/>
              <a:gd name="T45" fmla="*/ 2147483647 h 123"/>
              <a:gd name="T46" fmla="*/ 2147483647 w 121"/>
              <a:gd name="T47" fmla="*/ 2147483647 h 123"/>
              <a:gd name="T48" fmla="*/ 2147483647 w 121"/>
              <a:gd name="T49" fmla="*/ 2147483647 h 123"/>
              <a:gd name="T50" fmla="*/ 2147483647 w 121"/>
              <a:gd name="T51" fmla="*/ 2147483647 h 123"/>
              <a:gd name="T52" fmla="*/ 2147483647 w 121"/>
              <a:gd name="T53" fmla="*/ 2147483647 h 123"/>
              <a:gd name="T54" fmla="*/ 2147483647 w 121"/>
              <a:gd name="T55" fmla="*/ 2147483647 h 123"/>
              <a:gd name="T56" fmla="*/ 2147483647 w 121"/>
              <a:gd name="T57" fmla="*/ 2147483647 h 123"/>
              <a:gd name="T58" fmla="*/ 2147483647 w 121"/>
              <a:gd name="T59" fmla="*/ 2147483647 h 123"/>
              <a:gd name="T60" fmla="*/ 2147483647 w 121"/>
              <a:gd name="T61" fmla="*/ 2147483647 h 123"/>
              <a:gd name="T62" fmla="*/ 2147483647 w 121"/>
              <a:gd name="T63" fmla="*/ 2147483647 h 12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1"/>
              <a:gd name="T97" fmla="*/ 0 h 123"/>
              <a:gd name="T98" fmla="*/ 121 w 121"/>
              <a:gd name="T99" fmla="*/ 123 h 12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1" h="123">
                <a:moveTo>
                  <a:pt x="61" y="0"/>
                </a:moveTo>
                <a:lnTo>
                  <a:pt x="55" y="1"/>
                </a:lnTo>
                <a:lnTo>
                  <a:pt x="48" y="1"/>
                </a:lnTo>
                <a:lnTo>
                  <a:pt x="42" y="3"/>
                </a:lnTo>
                <a:lnTo>
                  <a:pt x="36" y="6"/>
                </a:lnTo>
                <a:lnTo>
                  <a:pt x="32" y="8"/>
                </a:lnTo>
                <a:lnTo>
                  <a:pt x="26" y="11"/>
                </a:lnTo>
                <a:lnTo>
                  <a:pt x="22" y="14"/>
                </a:lnTo>
                <a:lnTo>
                  <a:pt x="18" y="18"/>
                </a:lnTo>
                <a:lnTo>
                  <a:pt x="13" y="23"/>
                </a:lnTo>
                <a:lnTo>
                  <a:pt x="10" y="27"/>
                </a:lnTo>
                <a:lnTo>
                  <a:pt x="7" y="33"/>
                </a:lnTo>
                <a:lnTo>
                  <a:pt x="5" y="37"/>
                </a:lnTo>
                <a:lnTo>
                  <a:pt x="3" y="43"/>
                </a:lnTo>
                <a:lnTo>
                  <a:pt x="2" y="50"/>
                </a:lnTo>
                <a:lnTo>
                  <a:pt x="0" y="56"/>
                </a:lnTo>
                <a:lnTo>
                  <a:pt x="0" y="62"/>
                </a:lnTo>
                <a:lnTo>
                  <a:pt x="0" y="69"/>
                </a:lnTo>
                <a:lnTo>
                  <a:pt x="2" y="75"/>
                </a:lnTo>
                <a:lnTo>
                  <a:pt x="3" y="80"/>
                </a:lnTo>
                <a:lnTo>
                  <a:pt x="5" y="86"/>
                </a:lnTo>
                <a:lnTo>
                  <a:pt x="7" y="92"/>
                </a:lnTo>
                <a:lnTo>
                  <a:pt x="10" y="96"/>
                </a:lnTo>
                <a:lnTo>
                  <a:pt x="13" y="100"/>
                </a:lnTo>
                <a:lnTo>
                  <a:pt x="18" y="105"/>
                </a:lnTo>
                <a:lnTo>
                  <a:pt x="22" y="109"/>
                </a:lnTo>
                <a:lnTo>
                  <a:pt x="26" y="113"/>
                </a:lnTo>
                <a:lnTo>
                  <a:pt x="32" y="116"/>
                </a:lnTo>
                <a:lnTo>
                  <a:pt x="36" y="119"/>
                </a:lnTo>
                <a:lnTo>
                  <a:pt x="42" y="121"/>
                </a:lnTo>
                <a:lnTo>
                  <a:pt x="48" y="122"/>
                </a:lnTo>
                <a:lnTo>
                  <a:pt x="55" y="123"/>
                </a:lnTo>
                <a:lnTo>
                  <a:pt x="61" y="123"/>
                </a:lnTo>
                <a:lnTo>
                  <a:pt x="66" y="123"/>
                </a:lnTo>
                <a:lnTo>
                  <a:pt x="72" y="122"/>
                </a:lnTo>
                <a:lnTo>
                  <a:pt x="78" y="121"/>
                </a:lnTo>
                <a:lnTo>
                  <a:pt x="84" y="119"/>
                </a:lnTo>
                <a:lnTo>
                  <a:pt x="89" y="116"/>
                </a:lnTo>
                <a:lnTo>
                  <a:pt x="94" y="113"/>
                </a:lnTo>
                <a:lnTo>
                  <a:pt x="99" y="109"/>
                </a:lnTo>
                <a:lnTo>
                  <a:pt x="104" y="105"/>
                </a:lnTo>
                <a:lnTo>
                  <a:pt x="107" y="100"/>
                </a:lnTo>
                <a:lnTo>
                  <a:pt x="111" y="96"/>
                </a:lnTo>
                <a:lnTo>
                  <a:pt x="114" y="92"/>
                </a:lnTo>
                <a:lnTo>
                  <a:pt x="117" y="86"/>
                </a:lnTo>
                <a:lnTo>
                  <a:pt x="118" y="80"/>
                </a:lnTo>
                <a:lnTo>
                  <a:pt x="120" y="75"/>
                </a:lnTo>
                <a:lnTo>
                  <a:pt x="121" y="69"/>
                </a:lnTo>
                <a:lnTo>
                  <a:pt x="121" y="62"/>
                </a:lnTo>
                <a:lnTo>
                  <a:pt x="121" y="56"/>
                </a:lnTo>
                <a:lnTo>
                  <a:pt x="120" y="50"/>
                </a:lnTo>
                <a:lnTo>
                  <a:pt x="118" y="43"/>
                </a:lnTo>
                <a:lnTo>
                  <a:pt x="117" y="37"/>
                </a:lnTo>
                <a:lnTo>
                  <a:pt x="114" y="33"/>
                </a:lnTo>
                <a:lnTo>
                  <a:pt x="111" y="27"/>
                </a:lnTo>
                <a:lnTo>
                  <a:pt x="107" y="23"/>
                </a:lnTo>
                <a:lnTo>
                  <a:pt x="104" y="18"/>
                </a:lnTo>
                <a:lnTo>
                  <a:pt x="99" y="14"/>
                </a:lnTo>
                <a:lnTo>
                  <a:pt x="94" y="11"/>
                </a:lnTo>
                <a:lnTo>
                  <a:pt x="89" y="8"/>
                </a:lnTo>
                <a:lnTo>
                  <a:pt x="84" y="6"/>
                </a:lnTo>
                <a:lnTo>
                  <a:pt x="78" y="3"/>
                </a:lnTo>
                <a:lnTo>
                  <a:pt x="72" y="1"/>
                </a:lnTo>
                <a:lnTo>
                  <a:pt x="66" y="1"/>
                </a:lnTo>
                <a:lnTo>
                  <a:pt x="61" y="0"/>
                </a:lnTo>
                <a:close/>
              </a:path>
            </a:pathLst>
          </a:custGeom>
          <a:solidFill>
            <a:srgbClr val="00E6A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3830" name="Freeform 37">
            <a:extLst>
              <a:ext uri="{FF2B5EF4-FFF2-40B4-BE49-F238E27FC236}">
                <a16:creationId xmlns:a16="http://schemas.microsoft.com/office/drawing/2014/main" id="{960C94F6-5C6B-E593-468B-A63EF7DA7EA9}"/>
              </a:ext>
            </a:extLst>
          </p:cNvPr>
          <p:cNvSpPr>
            <a:spLocks/>
          </p:cNvSpPr>
          <p:nvPr/>
        </p:nvSpPr>
        <p:spPr bwMode="auto">
          <a:xfrm>
            <a:off x="2288381" y="2312194"/>
            <a:ext cx="47625" cy="48816"/>
          </a:xfrm>
          <a:custGeom>
            <a:avLst/>
            <a:gdLst>
              <a:gd name="T0" fmla="*/ 2147483647 w 121"/>
              <a:gd name="T1" fmla="*/ 2147483647 h 123"/>
              <a:gd name="T2" fmla="*/ 2147483647 w 121"/>
              <a:gd name="T3" fmla="*/ 2147483647 h 123"/>
              <a:gd name="T4" fmla="*/ 2147483647 w 121"/>
              <a:gd name="T5" fmla="*/ 2147483647 h 123"/>
              <a:gd name="T6" fmla="*/ 2147483647 w 121"/>
              <a:gd name="T7" fmla="*/ 2147483647 h 123"/>
              <a:gd name="T8" fmla="*/ 2147483647 w 121"/>
              <a:gd name="T9" fmla="*/ 2147483647 h 123"/>
              <a:gd name="T10" fmla="*/ 2147483647 w 121"/>
              <a:gd name="T11" fmla="*/ 2147483647 h 123"/>
              <a:gd name="T12" fmla="*/ 2147483647 w 121"/>
              <a:gd name="T13" fmla="*/ 2147483647 h 123"/>
              <a:gd name="T14" fmla="*/ 0 w 121"/>
              <a:gd name="T15" fmla="*/ 2147483647 h 123"/>
              <a:gd name="T16" fmla="*/ 0 w 121"/>
              <a:gd name="T17" fmla="*/ 2147483647 h 123"/>
              <a:gd name="T18" fmla="*/ 2147483647 w 121"/>
              <a:gd name="T19" fmla="*/ 2147483647 h 123"/>
              <a:gd name="T20" fmla="*/ 2147483647 w 121"/>
              <a:gd name="T21" fmla="*/ 2147483647 h 123"/>
              <a:gd name="T22" fmla="*/ 2147483647 w 121"/>
              <a:gd name="T23" fmla="*/ 2147483647 h 123"/>
              <a:gd name="T24" fmla="*/ 2147483647 w 121"/>
              <a:gd name="T25" fmla="*/ 2147483647 h 123"/>
              <a:gd name="T26" fmla="*/ 2147483647 w 121"/>
              <a:gd name="T27" fmla="*/ 2147483647 h 123"/>
              <a:gd name="T28" fmla="*/ 2147483647 w 121"/>
              <a:gd name="T29" fmla="*/ 2147483647 h 123"/>
              <a:gd name="T30" fmla="*/ 2147483647 w 121"/>
              <a:gd name="T31" fmla="*/ 2147483647 h 123"/>
              <a:gd name="T32" fmla="*/ 2147483647 w 121"/>
              <a:gd name="T33" fmla="*/ 2147483647 h 123"/>
              <a:gd name="T34" fmla="*/ 2147483647 w 121"/>
              <a:gd name="T35" fmla="*/ 2147483647 h 123"/>
              <a:gd name="T36" fmla="*/ 2147483647 w 121"/>
              <a:gd name="T37" fmla="*/ 2147483647 h 123"/>
              <a:gd name="T38" fmla="*/ 2147483647 w 121"/>
              <a:gd name="T39" fmla="*/ 2147483647 h 123"/>
              <a:gd name="T40" fmla="*/ 2147483647 w 121"/>
              <a:gd name="T41" fmla="*/ 2147483647 h 123"/>
              <a:gd name="T42" fmla="*/ 2147483647 w 121"/>
              <a:gd name="T43" fmla="*/ 2147483647 h 123"/>
              <a:gd name="T44" fmla="*/ 2147483647 w 121"/>
              <a:gd name="T45" fmla="*/ 2147483647 h 123"/>
              <a:gd name="T46" fmla="*/ 2147483647 w 121"/>
              <a:gd name="T47" fmla="*/ 2147483647 h 123"/>
              <a:gd name="T48" fmla="*/ 2147483647 w 121"/>
              <a:gd name="T49" fmla="*/ 2147483647 h 123"/>
              <a:gd name="T50" fmla="*/ 2147483647 w 121"/>
              <a:gd name="T51" fmla="*/ 2147483647 h 123"/>
              <a:gd name="T52" fmla="*/ 2147483647 w 121"/>
              <a:gd name="T53" fmla="*/ 2147483647 h 123"/>
              <a:gd name="T54" fmla="*/ 2147483647 w 121"/>
              <a:gd name="T55" fmla="*/ 2147483647 h 123"/>
              <a:gd name="T56" fmla="*/ 2147483647 w 121"/>
              <a:gd name="T57" fmla="*/ 2147483647 h 123"/>
              <a:gd name="T58" fmla="*/ 2147483647 w 121"/>
              <a:gd name="T59" fmla="*/ 2147483647 h 123"/>
              <a:gd name="T60" fmla="*/ 2147483647 w 121"/>
              <a:gd name="T61" fmla="*/ 2147483647 h 123"/>
              <a:gd name="T62" fmla="*/ 2147483647 w 121"/>
              <a:gd name="T63" fmla="*/ 2147483647 h 12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1"/>
              <a:gd name="T97" fmla="*/ 0 h 123"/>
              <a:gd name="T98" fmla="*/ 121 w 121"/>
              <a:gd name="T99" fmla="*/ 123 h 12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1" h="123">
                <a:moveTo>
                  <a:pt x="61" y="0"/>
                </a:moveTo>
                <a:lnTo>
                  <a:pt x="55" y="1"/>
                </a:lnTo>
                <a:lnTo>
                  <a:pt x="48" y="1"/>
                </a:lnTo>
                <a:lnTo>
                  <a:pt x="42" y="3"/>
                </a:lnTo>
                <a:lnTo>
                  <a:pt x="36" y="6"/>
                </a:lnTo>
                <a:lnTo>
                  <a:pt x="32" y="8"/>
                </a:lnTo>
                <a:lnTo>
                  <a:pt x="26" y="11"/>
                </a:lnTo>
                <a:lnTo>
                  <a:pt x="22" y="14"/>
                </a:lnTo>
                <a:lnTo>
                  <a:pt x="18" y="18"/>
                </a:lnTo>
                <a:lnTo>
                  <a:pt x="13" y="23"/>
                </a:lnTo>
                <a:lnTo>
                  <a:pt x="10" y="27"/>
                </a:lnTo>
                <a:lnTo>
                  <a:pt x="7" y="33"/>
                </a:lnTo>
                <a:lnTo>
                  <a:pt x="5" y="37"/>
                </a:lnTo>
                <a:lnTo>
                  <a:pt x="3" y="43"/>
                </a:lnTo>
                <a:lnTo>
                  <a:pt x="2" y="50"/>
                </a:lnTo>
                <a:lnTo>
                  <a:pt x="0" y="56"/>
                </a:lnTo>
                <a:lnTo>
                  <a:pt x="0" y="62"/>
                </a:lnTo>
                <a:lnTo>
                  <a:pt x="0" y="69"/>
                </a:lnTo>
                <a:lnTo>
                  <a:pt x="2" y="75"/>
                </a:lnTo>
                <a:lnTo>
                  <a:pt x="3" y="80"/>
                </a:lnTo>
                <a:lnTo>
                  <a:pt x="5" y="86"/>
                </a:lnTo>
                <a:lnTo>
                  <a:pt x="7" y="92"/>
                </a:lnTo>
                <a:lnTo>
                  <a:pt x="10" y="96"/>
                </a:lnTo>
                <a:lnTo>
                  <a:pt x="13" y="100"/>
                </a:lnTo>
                <a:lnTo>
                  <a:pt x="18" y="105"/>
                </a:lnTo>
                <a:lnTo>
                  <a:pt x="22" y="109"/>
                </a:lnTo>
                <a:lnTo>
                  <a:pt x="26" y="113"/>
                </a:lnTo>
                <a:lnTo>
                  <a:pt x="32" y="116"/>
                </a:lnTo>
                <a:lnTo>
                  <a:pt x="36" y="119"/>
                </a:lnTo>
                <a:lnTo>
                  <a:pt x="42" y="121"/>
                </a:lnTo>
                <a:lnTo>
                  <a:pt x="48" y="122"/>
                </a:lnTo>
                <a:lnTo>
                  <a:pt x="55" y="123"/>
                </a:lnTo>
                <a:lnTo>
                  <a:pt x="61" y="123"/>
                </a:lnTo>
                <a:lnTo>
                  <a:pt x="66" y="123"/>
                </a:lnTo>
                <a:lnTo>
                  <a:pt x="72" y="122"/>
                </a:lnTo>
                <a:lnTo>
                  <a:pt x="78" y="121"/>
                </a:lnTo>
                <a:lnTo>
                  <a:pt x="84" y="119"/>
                </a:lnTo>
                <a:lnTo>
                  <a:pt x="89" y="116"/>
                </a:lnTo>
                <a:lnTo>
                  <a:pt x="94" y="113"/>
                </a:lnTo>
                <a:lnTo>
                  <a:pt x="99" y="109"/>
                </a:lnTo>
                <a:lnTo>
                  <a:pt x="104" y="105"/>
                </a:lnTo>
                <a:lnTo>
                  <a:pt x="107" y="100"/>
                </a:lnTo>
                <a:lnTo>
                  <a:pt x="111" y="96"/>
                </a:lnTo>
                <a:lnTo>
                  <a:pt x="114" y="92"/>
                </a:lnTo>
                <a:lnTo>
                  <a:pt x="117" y="86"/>
                </a:lnTo>
                <a:lnTo>
                  <a:pt x="118" y="80"/>
                </a:lnTo>
                <a:lnTo>
                  <a:pt x="120" y="75"/>
                </a:lnTo>
                <a:lnTo>
                  <a:pt x="121" y="69"/>
                </a:lnTo>
                <a:lnTo>
                  <a:pt x="121" y="62"/>
                </a:lnTo>
                <a:lnTo>
                  <a:pt x="121" y="56"/>
                </a:lnTo>
                <a:lnTo>
                  <a:pt x="120" y="50"/>
                </a:lnTo>
                <a:lnTo>
                  <a:pt x="118" y="43"/>
                </a:lnTo>
                <a:lnTo>
                  <a:pt x="117" y="37"/>
                </a:lnTo>
                <a:lnTo>
                  <a:pt x="114" y="33"/>
                </a:lnTo>
                <a:lnTo>
                  <a:pt x="111" y="27"/>
                </a:lnTo>
                <a:lnTo>
                  <a:pt x="107" y="23"/>
                </a:lnTo>
                <a:lnTo>
                  <a:pt x="104" y="18"/>
                </a:lnTo>
                <a:lnTo>
                  <a:pt x="99" y="14"/>
                </a:lnTo>
                <a:lnTo>
                  <a:pt x="94" y="11"/>
                </a:lnTo>
                <a:lnTo>
                  <a:pt x="89" y="8"/>
                </a:lnTo>
                <a:lnTo>
                  <a:pt x="84" y="6"/>
                </a:lnTo>
                <a:lnTo>
                  <a:pt x="78" y="3"/>
                </a:lnTo>
                <a:lnTo>
                  <a:pt x="72" y="1"/>
                </a:lnTo>
                <a:lnTo>
                  <a:pt x="66" y="1"/>
                </a:lnTo>
                <a:lnTo>
                  <a:pt x="61"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3831" name="Freeform 38">
            <a:extLst>
              <a:ext uri="{FF2B5EF4-FFF2-40B4-BE49-F238E27FC236}">
                <a16:creationId xmlns:a16="http://schemas.microsoft.com/office/drawing/2014/main" id="{3CA48D70-5AD8-A73F-F23E-BA93D3FC71F4}"/>
              </a:ext>
            </a:extLst>
          </p:cNvPr>
          <p:cNvSpPr>
            <a:spLocks/>
          </p:cNvSpPr>
          <p:nvPr/>
        </p:nvSpPr>
        <p:spPr bwMode="auto">
          <a:xfrm>
            <a:off x="1345407" y="2377679"/>
            <a:ext cx="35719" cy="40481"/>
          </a:xfrm>
          <a:custGeom>
            <a:avLst/>
            <a:gdLst>
              <a:gd name="T0" fmla="*/ 2147483647 w 91"/>
              <a:gd name="T1" fmla="*/ 0 h 103"/>
              <a:gd name="T2" fmla="*/ 2147483647 w 91"/>
              <a:gd name="T3" fmla="*/ 0 h 103"/>
              <a:gd name="T4" fmla="*/ 2147483647 w 91"/>
              <a:gd name="T5" fmla="*/ 2147483647 h 103"/>
              <a:gd name="T6" fmla="*/ 2147483647 w 91"/>
              <a:gd name="T7" fmla="*/ 2147483647 h 103"/>
              <a:gd name="T8" fmla="*/ 2147483647 w 91"/>
              <a:gd name="T9" fmla="*/ 2147483647 h 103"/>
              <a:gd name="T10" fmla="*/ 2147483647 w 91"/>
              <a:gd name="T11" fmla="*/ 2147483647 h 103"/>
              <a:gd name="T12" fmla="*/ 2147483647 w 91"/>
              <a:gd name="T13" fmla="*/ 2147483647 h 103"/>
              <a:gd name="T14" fmla="*/ 2147483647 w 91"/>
              <a:gd name="T15" fmla="*/ 2147483647 h 103"/>
              <a:gd name="T16" fmla="*/ 2147483647 w 91"/>
              <a:gd name="T17" fmla="*/ 2147483647 h 103"/>
              <a:gd name="T18" fmla="*/ 2147483647 w 91"/>
              <a:gd name="T19" fmla="*/ 2147483647 h 103"/>
              <a:gd name="T20" fmla="*/ 2147483647 w 91"/>
              <a:gd name="T21" fmla="*/ 2147483647 h 103"/>
              <a:gd name="T22" fmla="*/ 2147483647 w 91"/>
              <a:gd name="T23" fmla="*/ 2147483647 h 103"/>
              <a:gd name="T24" fmla="*/ 2147483647 w 91"/>
              <a:gd name="T25" fmla="*/ 2147483647 h 103"/>
              <a:gd name="T26" fmla="*/ 2147483647 w 91"/>
              <a:gd name="T27" fmla="*/ 2147483647 h 103"/>
              <a:gd name="T28" fmla="*/ 2147483647 w 91"/>
              <a:gd name="T29" fmla="*/ 2147483647 h 103"/>
              <a:gd name="T30" fmla="*/ 0 w 91"/>
              <a:gd name="T31" fmla="*/ 2147483647 h 103"/>
              <a:gd name="T32" fmla="*/ 2147483647 w 91"/>
              <a:gd name="T33" fmla="*/ 2147483647 h 103"/>
              <a:gd name="T34" fmla="*/ 2147483647 w 91"/>
              <a:gd name="T35" fmla="*/ 2147483647 h 103"/>
              <a:gd name="T36" fmla="*/ 2147483647 w 91"/>
              <a:gd name="T37" fmla="*/ 2147483647 h 103"/>
              <a:gd name="T38" fmla="*/ 2147483647 w 91"/>
              <a:gd name="T39" fmla="*/ 2147483647 h 103"/>
              <a:gd name="T40" fmla="*/ 2147483647 w 91"/>
              <a:gd name="T41" fmla="*/ 2147483647 h 103"/>
              <a:gd name="T42" fmla="*/ 2147483647 w 91"/>
              <a:gd name="T43" fmla="*/ 2147483647 h 103"/>
              <a:gd name="T44" fmla="*/ 2147483647 w 91"/>
              <a:gd name="T45" fmla="*/ 2147483647 h 103"/>
              <a:gd name="T46" fmla="*/ 2147483647 w 91"/>
              <a:gd name="T47" fmla="*/ 2147483647 h 103"/>
              <a:gd name="T48" fmla="*/ 2147483647 w 91"/>
              <a:gd name="T49" fmla="*/ 2147483647 h 103"/>
              <a:gd name="T50" fmla="*/ 2147483647 w 91"/>
              <a:gd name="T51" fmla="*/ 2147483647 h 103"/>
              <a:gd name="T52" fmla="*/ 2147483647 w 91"/>
              <a:gd name="T53" fmla="*/ 2147483647 h 103"/>
              <a:gd name="T54" fmla="*/ 2147483647 w 91"/>
              <a:gd name="T55" fmla="*/ 2147483647 h 103"/>
              <a:gd name="T56" fmla="*/ 2147483647 w 91"/>
              <a:gd name="T57" fmla="*/ 2147483647 h 103"/>
              <a:gd name="T58" fmla="*/ 2147483647 w 91"/>
              <a:gd name="T59" fmla="*/ 2147483647 h 103"/>
              <a:gd name="T60" fmla="*/ 2147483647 w 91"/>
              <a:gd name="T61" fmla="*/ 2147483647 h 103"/>
              <a:gd name="T62" fmla="*/ 2147483647 w 91"/>
              <a:gd name="T63" fmla="*/ 2147483647 h 103"/>
              <a:gd name="T64" fmla="*/ 2147483647 w 91"/>
              <a:gd name="T65" fmla="*/ 2147483647 h 103"/>
              <a:gd name="T66" fmla="*/ 2147483647 w 91"/>
              <a:gd name="T67" fmla="*/ 2147483647 h 103"/>
              <a:gd name="T68" fmla="*/ 2147483647 w 91"/>
              <a:gd name="T69" fmla="*/ 2147483647 h 103"/>
              <a:gd name="T70" fmla="*/ 2147483647 w 91"/>
              <a:gd name="T71" fmla="*/ 2147483647 h 103"/>
              <a:gd name="T72" fmla="*/ 2147483647 w 91"/>
              <a:gd name="T73" fmla="*/ 2147483647 h 103"/>
              <a:gd name="T74" fmla="*/ 2147483647 w 91"/>
              <a:gd name="T75" fmla="*/ 2147483647 h 103"/>
              <a:gd name="T76" fmla="*/ 2147483647 w 91"/>
              <a:gd name="T77" fmla="*/ 2147483647 h 103"/>
              <a:gd name="T78" fmla="*/ 2147483647 w 91"/>
              <a:gd name="T79" fmla="*/ 2147483647 h 103"/>
              <a:gd name="T80" fmla="*/ 2147483647 w 91"/>
              <a:gd name="T81" fmla="*/ 2147483647 h 103"/>
              <a:gd name="T82" fmla="*/ 2147483647 w 91"/>
              <a:gd name="T83" fmla="*/ 2147483647 h 103"/>
              <a:gd name="T84" fmla="*/ 2147483647 w 91"/>
              <a:gd name="T85" fmla="*/ 2147483647 h 103"/>
              <a:gd name="T86" fmla="*/ 2147483647 w 91"/>
              <a:gd name="T87" fmla="*/ 2147483647 h 103"/>
              <a:gd name="T88" fmla="*/ 2147483647 w 91"/>
              <a:gd name="T89" fmla="*/ 2147483647 h 103"/>
              <a:gd name="T90" fmla="*/ 2147483647 w 91"/>
              <a:gd name="T91" fmla="*/ 2147483647 h 103"/>
              <a:gd name="T92" fmla="*/ 2147483647 w 91"/>
              <a:gd name="T93" fmla="*/ 2147483647 h 103"/>
              <a:gd name="T94" fmla="*/ 2147483647 w 91"/>
              <a:gd name="T95" fmla="*/ 2147483647 h 103"/>
              <a:gd name="T96" fmla="*/ 2147483647 w 91"/>
              <a:gd name="T97" fmla="*/ 2147483647 h 103"/>
              <a:gd name="T98" fmla="*/ 2147483647 w 91"/>
              <a:gd name="T99" fmla="*/ 2147483647 h 103"/>
              <a:gd name="T100" fmla="*/ 2147483647 w 91"/>
              <a:gd name="T101" fmla="*/ 2147483647 h 103"/>
              <a:gd name="T102" fmla="*/ 2147483647 w 91"/>
              <a:gd name="T103" fmla="*/ 2147483647 h 103"/>
              <a:gd name="T104" fmla="*/ 2147483647 w 91"/>
              <a:gd name="T105" fmla="*/ 2147483647 h 103"/>
              <a:gd name="T106" fmla="*/ 2147483647 w 91"/>
              <a:gd name="T107" fmla="*/ 2147483647 h 103"/>
              <a:gd name="T108" fmla="*/ 2147483647 w 91"/>
              <a:gd name="T109" fmla="*/ 2147483647 h 103"/>
              <a:gd name="T110" fmla="*/ 2147483647 w 91"/>
              <a:gd name="T111" fmla="*/ 2147483647 h 103"/>
              <a:gd name="T112" fmla="*/ 2147483647 w 91"/>
              <a:gd name="T113" fmla="*/ 2147483647 h 103"/>
              <a:gd name="T114" fmla="*/ 2147483647 w 91"/>
              <a:gd name="T115" fmla="*/ 2147483647 h 103"/>
              <a:gd name="T116" fmla="*/ 2147483647 w 91"/>
              <a:gd name="T117" fmla="*/ 2147483647 h 103"/>
              <a:gd name="T118" fmla="*/ 2147483647 w 91"/>
              <a:gd name="T119" fmla="*/ 0 h 103"/>
              <a:gd name="T120" fmla="*/ 2147483647 w 91"/>
              <a:gd name="T121" fmla="*/ 0 h 10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91"/>
              <a:gd name="T184" fmla="*/ 0 h 103"/>
              <a:gd name="T185" fmla="*/ 91 w 91"/>
              <a:gd name="T186" fmla="*/ 103 h 103"/>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91" h="103">
                <a:moveTo>
                  <a:pt x="46" y="0"/>
                </a:moveTo>
                <a:lnTo>
                  <a:pt x="42" y="0"/>
                </a:lnTo>
                <a:lnTo>
                  <a:pt x="36" y="1"/>
                </a:lnTo>
                <a:lnTo>
                  <a:pt x="32" y="3"/>
                </a:lnTo>
                <a:lnTo>
                  <a:pt x="29" y="4"/>
                </a:lnTo>
                <a:lnTo>
                  <a:pt x="24" y="5"/>
                </a:lnTo>
                <a:lnTo>
                  <a:pt x="20" y="8"/>
                </a:lnTo>
                <a:lnTo>
                  <a:pt x="17" y="11"/>
                </a:lnTo>
                <a:lnTo>
                  <a:pt x="14" y="16"/>
                </a:lnTo>
                <a:lnTo>
                  <a:pt x="9" y="23"/>
                </a:lnTo>
                <a:lnTo>
                  <a:pt x="6" y="27"/>
                </a:lnTo>
                <a:lnTo>
                  <a:pt x="4" y="31"/>
                </a:lnTo>
                <a:lnTo>
                  <a:pt x="3" y="36"/>
                </a:lnTo>
                <a:lnTo>
                  <a:pt x="1" y="41"/>
                </a:lnTo>
                <a:lnTo>
                  <a:pt x="1" y="46"/>
                </a:lnTo>
                <a:lnTo>
                  <a:pt x="0" y="51"/>
                </a:lnTo>
                <a:lnTo>
                  <a:pt x="1" y="57"/>
                </a:lnTo>
                <a:lnTo>
                  <a:pt x="1" y="62"/>
                </a:lnTo>
                <a:lnTo>
                  <a:pt x="3" y="67"/>
                </a:lnTo>
                <a:lnTo>
                  <a:pt x="4" y="72"/>
                </a:lnTo>
                <a:lnTo>
                  <a:pt x="6" y="76"/>
                </a:lnTo>
                <a:lnTo>
                  <a:pt x="9" y="80"/>
                </a:lnTo>
                <a:lnTo>
                  <a:pt x="14" y="87"/>
                </a:lnTo>
                <a:lnTo>
                  <a:pt x="17" y="92"/>
                </a:lnTo>
                <a:lnTo>
                  <a:pt x="20" y="95"/>
                </a:lnTo>
                <a:lnTo>
                  <a:pt x="24" y="97"/>
                </a:lnTo>
                <a:lnTo>
                  <a:pt x="29" y="99"/>
                </a:lnTo>
                <a:lnTo>
                  <a:pt x="32" y="100"/>
                </a:lnTo>
                <a:lnTo>
                  <a:pt x="36" y="102"/>
                </a:lnTo>
                <a:lnTo>
                  <a:pt x="42" y="103"/>
                </a:lnTo>
                <a:lnTo>
                  <a:pt x="46" y="103"/>
                </a:lnTo>
                <a:lnTo>
                  <a:pt x="50" y="103"/>
                </a:lnTo>
                <a:lnTo>
                  <a:pt x="55" y="102"/>
                </a:lnTo>
                <a:lnTo>
                  <a:pt x="59" y="100"/>
                </a:lnTo>
                <a:lnTo>
                  <a:pt x="63" y="99"/>
                </a:lnTo>
                <a:lnTo>
                  <a:pt x="68" y="97"/>
                </a:lnTo>
                <a:lnTo>
                  <a:pt x="70" y="95"/>
                </a:lnTo>
                <a:lnTo>
                  <a:pt x="75" y="92"/>
                </a:lnTo>
                <a:lnTo>
                  <a:pt x="78" y="87"/>
                </a:lnTo>
                <a:lnTo>
                  <a:pt x="83" y="80"/>
                </a:lnTo>
                <a:lnTo>
                  <a:pt x="85" y="76"/>
                </a:lnTo>
                <a:lnTo>
                  <a:pt x="88" y="72"/>
                </a:lnTo>
                <a:lnTo>
                  <a:pt x="89" y="67"/>
                </a:lnTo>
                <a:lnTo>
                  <a:pt x="89" y="62"/>
                </a:lnTo>
                <a:lnTo>
                  <a:pt x="91" y="57"/>
                </a:lnTo>
                <a:lnTo>
                  <a:pt x="91" y="51"/>
                </a:lnTo>
                <a:lnTo>
                  <a:pt x="91" y="46"/>
                </a:lnTo>
                <a:lnTo>
                  <a:pt x="89" y="41"/>
                </a:lnTo>
                <a:lnTo>
                  <a:pt x="89" y="36"/>
                </a:lnTo>
                <a:lnTo>
                  <a:pt x="88" y="31"/>
                </a:lnTo>
                <a:lnTo>
                  <a:pt x="85" y="27"/>
                </a:lnTo>
                <a:lnTo>
                  <a:pt x="83" y="23"/>
                </a:lnTo>
                <a:lnTo>
                  <a:pt x="78" y="16"/>
                </a:lnTo>
                <a:lnTo>
                  <a:pt x="75" y="11"/>
                </a:lnTo>
                <a:lnTo>
                  <a:pt x="70" y="8"/>
                </a:lnTo>
                <a:lnTo>
                  <a:pt x="68" y="5"/>
                </a:lnTo>
                <a:lnTo>
                  <a:pt x="63" y="4"/>
                </a:lnTo>
                <a:lnTo>
                  <a:pt x="59" y="3"/>
                </a:lnTo>
                <a:lnTo>
                  <a:pt x="55" y="1"/>
                </a:lnTo>
                <a:lnTo>
                  <a:pt x="50" y="0"/>
                </a:lnTo>
                <a:lnTo>
                  <a:pt x="46" y="0"/>
                </a:lnTo>
                <a:close/>
              </a:path>
            </a:pathLst>
          </a:custGeom>
          <a:solidFill>
            <a:srgbClr val="00267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3832" name="Freeform 39">
            <a:extLst>
              <a:ext uri="{FF2B5EF4-FFF2-40B4-BE49-F238E27FC236}">
                <a16:creationId xmlns:a16="http://schemas.microsoft.com/office/drawing/2014/main" id="{122B1767-F4D9-A478-8713-B3D3A448B76C}"/>
              </a:ext>
            </a:extLst>
          </p:cNvPr>
          <p:cNvSpPr>
            <a:spLocks/>
          </p:cNvSpPr>
          <p:nvPr/>
        </p:nvSpPr>
        <p:spPr bwMode="auto">
          <a:xfrm>
            <a:off x="1345407" y="2377679"/>
            <a:ext cx="35719" cy="40481"/>
          </a:xfrm>
          <a:custGeom>
            <a:avLst/>
            <a:gdLst>
              <a:gd name="T0" fmla="*/ 2147483647 w 91"/>
              <a:gd name="T1" fmla="*/ 0 h 103"/>
              <a:gd name="T2" fmla="*/ 2147483647 w 91"/>
              <a:gd name="T3" fmla="*/ 0 h 103"/>
              <a:gd name="T4" fmla="*/ 2147483647 w 91"/>
              <a:gd name="T5" fmla="*/ 2147483647 h 103"/>
              <a:gd name="T6" fmla="*/ 2147483647 w 91"/>
              <a:gd name="T7" fmla="*/ 2147483647 h 103"/>
              <a:gd name="T8" fmla="*/ 2147483647 w 91"/>
              <a:gd name="T9" fmla="*/ 2147483647 h 103"/>
              <a:gd name="T10" fmla="*/ 2147483647 w 91"/>
              <a:gd name="T11" fmla="*/ 2147483647 h 103"/>
              <a:gd name="T12" fmla="*/ 2147483647 w 91"/>
              <a:gd name="T13" fmla="*/ 2147483647 h 103"/>
              <a:gd name="T14" fmla="*/ 2147483647 w 91"/>
              <a:gd name="T15" fmla="*/ 2147483647 h 103"/>
              <a:gd name="T16" fmla="*/ 2147483647 w 91"/>
              <a:gd name="T17" fmla="*/ 2147483647 h 103"/>
              <a:gd name="T18" fmla="*/ 2147483647 w 91"/>
              <a:gd name="T19" fmla="*/ 2147483647 h 103"/>
              <a:gd name="T20" fmla="*/ 2147483647 w 91"/>
              <a:gd name="T21" fmla="*/ 2147483647 h 103"/>
              <a:gd name="T22" fmla="*/ 2147483647 w 91"/>
              <a:gd name="T23" fmla="*/ 2147483647 h 103"/>
              <a:gd name="T24" fmla="*/ 2147483647 w 91"/>
              <a:gd name="T25" fmla="*/ 2147483647 h 103"/>
              <a:gd name="T26" fmla="*/ 2147483647 w 91"/>
              <a:gd name="T27" fmla="*/ 2147483647 h 103"/>
              <a:gd name="T28" fmla="*/ 2147483647 w 91"/>
              <a:gd name="T29" fmla="*/ 2147483647 h 103"/>
              <a:gd name="T30" fmla="*/ 0 w 91"/>
              <a:gd name="T31" fmla="*/ 2147483647 h 103"/>
              <a:gd name="T32" fmla="*/ 2147483647 w 91"/>
              <a:gd name="T33" fmla="*/ 2147483647 h 103"/>
              <a:gd name="T34" fmla="*/ 2147483647 w 91"/>
              <a:gd name="T35" fmla="*/ 2147483647 h 103"/>
              <a:gd name="T36" fmla="*/ 2147483647 w 91"/>
              <a:gd name="T37" fmla="*/ 2147483647 h 103"/>
              <a:gd name="T38" fmla="*/ 2147483647 w 91"/>
              <a:gd name="T39" fmla="*/ 2147483647 h 103"/>
              <a:gd name="T40" fmla="*/ 2147483647 w 91"/>
              <a:gd name="T41" fmla="*/ 2147483647 h 103"/>
              <a:gd name="T42" fmla="*/ 2147483647 w 91"/>
              <a:gd name="T43" fmla="*/ 2147483647 h 103"/>
              <a:gd name="T44" fmla="*/ 2147483647 w 91"/>
              <a:gd name="T45" fmla="*/ 2147483647 h 103"/>
              <a:gd name="T46" fmla="*/ 2147483647 w 91"/>
              <a:gd name="T47" fmla="*/ 2147483647 h 103"/>
              <a:gd name="T48" fmla="*/ 2147483647 w 91"/>
              <a:gd name="T49" fmla="*/ 2147483647 h 103"/>
              <a:gd name="T50" fmla="*/ 2147483647 w 91"/>
              <a:gd name="T51" fmla="*/ 2147483647 h 103"/>
              <a:gd name="T52" fmla="*/ 2147483647 w 91"/>
              <a:gd name="T53" fmla="*/ 2147483647 h 103"/>
              <a:gd name="T54" fmla="*/ 2147483647 w 91"/>
              <a:gd name="T55" fmla="*/ 2147483647 h 103"/>
              <a:gd name="T56" fmla="*/ 2147483647 w 91"/>
              <a:gd name="T57" fmla="*/ 2147483647 h 103"/>
              <a:gd name="T58" fmla="*/ 2147483647 w 91"/>
              <a:gd name="T59" fmla="*/ 2147483647 h 103"/>
              <a:gd name="T60" fmla="*/ 2147483647 w 91"/>
              <a:gd name="T61" fmla="*/ 2147483647 h 103"/>
              <a:gd name="T62" fmla="*/ 2147483647 w 91"/>
              <a:gd name="T63" fmla="*/ 2147483647 h 103"/>
              <a:gd name="T64" fmla="*/ 2147483647 w 91"/>
              <a:gd name="T65" fmla="*/ 2147483647 h 103"/>
              <a:gd name="T66" fmla="*/ 2147483647 w 91"/>
              <a:gd name="T67" fmla="*/ 2147483647 h 103"/>
              <a:gd name="T68" fmla="*/ 2147483647 w 91"/>
              <a:gd name="T69" fmla="*/ 2147483647 h 103"/>
              <a:gd name="T70" fmla="*/ 2147483647 w 91"/>
              <a:gd name="T71" fmla="*/ 2147483647 h 103"/>
              <a:gd name="T72" fmla="*/ 2147483647 w 91"/>
              <a:gd name="T73" fmla="*/ 2147483647 h 103"/>
              <a:gd name="T74" fmla="*/ 2147483647 w 91"/>
              <a:gd name="T75" fmla="*/ 2147483647 h 103"/>
              <a:gd name="T76" fmla="*/ 2147483647 w 91"/>
              <a:gd name="T77" fmla="*/ 2147483647 h 103"/>
              <a:gd name="T78" fmla="*/ 2147483647 w 91"/>
              <a:gd name="T79" fmla="*/ 2147483647 h 103"/>
              <a:gd name="T80" fmla="*/ 2147483647 w 91"/>
              <a:gd name="T81" fmla="*/ 2147483647 h 103"/>
              <a:gd name="T82" fmla="*/ 2147483647 w 91"/>
              <a:gd name="T83" fmla="*/ 2147483647 h 103"/>
              <a:gd name="T84" fmla="*/ 2147483647 w 91"/>
              <a:gd name="T85" fmla="*/ 2147483647 h 103"/>
              <a:gd name="T86" fmla="*/ 2147483647 w 91"/>
              <a:gd name="T87" fmla="*/ 2147483647 h 103"/>
              <a:gd name="T88" fmla="*/ 2147483647 w 91"/>
              <a:gd name="T89" fmla="*/ 2147483647 h 103"/>
              <a:gd name="T90" fmla="*/ 2147483647 w 91"/>
              <a:gd name="T91" fmla="*/ 2147483647 h 103"/>
              <a:gd name="T92" fmla="*/ 2147483647 w 91"/>
              <a:gd name="T93" fmla="*/ 2147483647 h 103"/>
              <a:gd name="T94" fmla="*/ 2147483647 w 91"/>
              <a:gd name="T95" fmla="*/ 2147483647 h 103"/>
              <a:gd name="T96" fmla="*/ 2147483647 w 91"/>
              <a:gd name="T97" fmla="*/ 2147483647 h 103"/>
              <a:gd name="T98" fmla="*/ 2147483647 w 91"/>
              <a:gd name="T99" fmla="*/ 2147483647 h 103"/>
              <a:gd name="T100" fmla="*/ 2147483647 w 91"/>
              <a:gd name="T101" fmla="*/ 2147483647 h 103"/>
              <a:gd name="T102" fmla="*/ 2147483647 w 91"/>
              <a:gd name="T103" fmla="*/ 2147483647 h 103"/>
              <a:gd name="T104" fmla="*/ 2147483647 w 91"/>
              <a:gd name="T105" fmla="*/ 2147483647 h 103"/>
              <a:gd name="T106" fmla="*/ 2147483647 w 91"/>
              <a:gd name="T107" fmla="*/ 2147483647 h 103"/>
              <a:gd name="T108" fmla="*/ 2147483647 w 91"/>
              <a:gd name="T109" fmla="*/ 2147483647 h 103"/>
              <a:gd name="T110" fmla="*/ 2147483647 w 91"/>
              <a:gd name="T111" fmla="*/ 2147483647 h 103"/>
              <a:gd name="T112" fmla="*/ 2147483647 w 91"/>
              <a:gd name="T113" fmla="*/ 2147483647 h 103"/>
              <a:gd name="T114" fmla="*/ 2147483647 w 91"/>
              <a:gd name="T115" fmla="*/ 2147483647 h 103"/>
              <a:gd name="T116" fmla="*/ 2147483647 w 91"/>
              <a:gd name="T117" fmla="*/ 2147483647 h 103"/>
              <a:gd name="T118" fmla="*/ 2147483647 w 91"/>
              <a:gd name="T119" fmla="*/ 0 h 103"/>
              <a:gd name="T120" fmla="*/ 2147483647 w 91"/>
              <a:gd name="T121" fmla="*/ 0 h 10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91"/>
              <a:gd name="T184" fmla="*/ 0 h 103"/>
              <a:gd name="T185" fmla="*/ 91 w 91"/>
              <a:gd name="T186" fmla="*/ 103 h 103"/>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91" h="103">
                <a:moveTo>
                  <a:pt x="46" y="0"/>
                </a:moveTo>
                <a:lnTo>
                  <a:pt x="42" y="0"/>
                </a:lnTo>
                <a:lnTo>
                  <a:pt x="36" y="1"/>
                </a:lnTo>
                <a:lnTo>
                  <a:pt x="32" y="3"/>
                </a:lnTo>
                <a:lnTo>
                  <a:pt x="29" y="4"/>
                </a:lnTo>
                <a:lnTo>
                  <a:pt x="24" y="5"/>
                </a:lnTo>
                <a:lnTo>
                  <a:pt x="20" y="8"/>
                </a:lnTo>
                <a:lnTo>
                  <a:pt x="17" y="11"/>
                </a:lnTo>
                <a:lnTo>
                  <a:pt x="14" y="16"/>
                </a:lnTo>
                <a:lnTo>
                  <a:pt x="9" y="23"/>
                </a:lnTo>
                <a:lnTo>
                  <a:pt x="6" y="27"/>
                </a:lnTo>
                <a:lnTo>
                  <a:pt x="4" y="31"/>
                </a:lnTo>
                <a:lnTo>
                  <a:pt x="3" y="36"/>
                </a:lnTo>
                <a:lnTo>
                  <a:pt x="1" y="41"/>
                </a:lnTo>
                <a:lnTo>
                  <a:pt x="1" y="46"/>
                </a:lnTo>
                <a:lnTo>
                  <a:pt x="0" y="51"/>
                </a:lnTo>
                <a:lnTo>
                  <a:pt x="1" y="57"/>
                </a:lnTo>
                <a:lnTo>
                  <a:pt x="1" y="62"/>
                </a:lnTo>
                <a:lnTo>
                  <a:pt x="3" y="67"/>
                </a:lnTo>
                <a:lnTo>
                  <a:pt x="4" y="72"/>
                </a:lnTo>
                <a:lnTo>
                  <a:pt x="6" y="76"/>
                </a:lnTo>
                <a:lnTo>
                  <a:pt x="9" y="80"/>
                </a:lnTo>
                <a:lnTo>
                  <a:pt x="14" y="87"/>
                </a:lnTo>
                <a:lnTo>
                  <a:pt x="17" y="92"/>
                </a:lnTo>
                <a:lnTo>
                  <a:pt x="20" y="95"/>
                </a:lnTo>
                <a:lnTo>
                  <a:pt x="24" y="97"/>
                </a:lnTo>
                <a:lnTo>
                  <a:pt x="29" y="99"/>
                </a:lnTo>
                <a:lnTo>
                  <a:pt x="32" y="100"/>
                </a:lnTo>
                <a:lnTo>
                  <a:pt x="36" y="102"/>
                </a:lnTo>
                <a:lnTo>
                  <a:pt x="42" y="103"/>
                </a:lnTo>
                <a:lnTo>
                  <a:pt x="46" y="103"/>
                </a:lnTo>
                <a:lnTo>
                  <a:pt x="50" y="103"/>
                </a:lnTo>
                <a:lnTo>
                  <a:pt x="55" y="102"/>
                </a:lnTo>
                <a:lnTo>
                  <a:pt x="59" y="100"/>
                </a:lnTo>
                <a:lnTo>
                  <a:pt x="63" y="99"/>
                </a:lnTo>
                <a:lnTo>
                  <a:pt x="68" y="97"/>
                </a:lnTo>
                <a:lnTo>
                  <a:pt x="70" y="95"/>
                </a:lnTo>
                <a:lnTo>
                  <a:pt x="75" y="92"/>
                </a:lnTo>
                <a:lnTo>
                  <a:pt x="78" y="87"/>
                </a:lnTo>
                <a:lnTo>
                  <a:pt x="83" y="80"/>
                </a:lnTo>
                <a:lnTo>
                  <a:pt x="85" y="76"/>
                </a:lnTo>
                <a:lnTo>
                  <a:pt x="88" y="72"/>
                </a:lnTo>
                <a:lnTo>
                  <a:pt x="89" y="67"/>
                </a:lnTo>
                <a:lnTo>
                  <a:pt x="89" y="62"/>
                </a:lnTo>
                <a:lnTo>
                  <a:pt x="91" y="57"/>
                </a:lnTo>
                <a:lnTo>
                  <a:pt x="91" y="51"/>
                </a:lnTo>
                <a:lnTo>
                  <a:pt x="91" y="46"/>
                </a:lnTo>
                <a:lnTo>
                  <a:pt x="89" y="41"/>
                </a:lnTo>
                <a:lnTo>
                  <a:pt x="89" y="36"/>
                </a:lnTo>
                <a:lnTo>
                  <a:pt x="88" y="31"/>
                </a:lnTo>
                <a:lnTo>
                  <a:pt x="85" y="27"/>
                </a:lnTo>
                <a:lnTo>
                  <a:pt x="83" y="23"/>
                </a:lnTo>
                <a:lnTo>
                  <a:pt x="78" y="16"/>
                </a:lnTo>
                <a:lnTo>
                  <a:pt x="75" y="11"/>
                </a:lnTo>
                <a:lnTo>
                  <a:pt x="70" y="8"/>
                </a:lnTo>
                <a:lnTo>
                  <a:pt x="68" y="5"/>
                </a:lnTo>
                <a:lnTo>
                  <a:pt x="63" y="4"/>
                </a:lnTo>
                <a:lnTo>
                  <a:pt x="59" y="3"/>
                </a:lnTo>
                <a:lnTo>
                  <a:pt x="55" y="1"/>
                </a:lnTo>
                <a:lnTo>
                  <a:pt x="50" y="0"/>
                </a:lnTo>
                <a:lnTo>
                  <a:pt x="46"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3833" name="Freeform 40">
            <a:extLst>
              <a:ext uri="{FF2B5EF4-FFF2-40B4-BE49-F238E27FC236}">
                <a16:creationId xmlns:a16="http://schemas.microsoft.com/office/drawing/2014/main" id="{D1E70F5F-993E-D7BE-4EC5-7C072F386E19}"/>
              </a:ext>
            </a:extLst>
          </p:cNvPr>
          <p:cNvSpPr>
            <a:spLocks/>
          </p:cNvSpPr>
          <p:nvPr/>
        </p:nvSpPr>
        <p:spPr bwMode="auto">
          <a:xfrm>
            <a:off x="3408760" y="1483519"/>
            <a:ext cx="39290" cy="38100"/>
          </a:xfrm>
          <a:custGeom>
            <a:avLst/>
            <a:gdLst>
              <a:gd name="T0" fmla="*/ 2147483647 w 100"/>
              <a:gd name="T1" fmla="*/ 0 h 94"/>
              <a:gd name="T2" fmla="*/ 2147483647 w 100"/>
              <a:gd name="T3" fmla="*/ 2147483647 h 94"/>
              <a:gd name="T4" fmla="*/ 2147483647 w 100"/>
              <a:gd name="T5" fmla="*/ 2147483647 h 94"/>
              <a:gd name="T6" fmla="*/ 2147483647 w 100"/>
              <a:gd name="T7" fmla="*/ 2147483647 h 94"/>
              <a:gd name="T8" fmla="*/ 2147483647 w 100"/>
              <a:gd name="T9" fmla="*/ 2147483647 h 94"/>
              <a:gd name="T10" fmla="*/ 2147483647 w 100"/>
              <a:gd name="T11" fmla="*/ 2147483647 h 94"/>
              <a:gd name="T12" fmla="*/ 2147483647 w 100"/>
              <a:gd name="T13" fmla="*/ 2147483647 h 94"/>
              <a:gd name="T14" fmla="*/ 2147483647 w 100"/>
              <a:gd name="T15" fmla="*/ 2147483647 h 94"/>
              <a:gd name="T16" fmla="*/ 2147483647 w 100"/>
              <a:gd name="T17" fmla="*/ 2147483647 h 94"/>
              <a:gd name="T18" fmla="*/ 2147483647 w 100"/>
              <a:gd name="T19" fmla="*/ 2147483647 h 94"/>
              <a:gd name="T20" fmla="*/ 2147483647 w 100"/>
              <a:gd name="T21" fmla="*/ 2147483647 h 94"/>
              <a:gd name="T22" fmla="*/ 2147483647 w 100"/>
              <a:gd name="T23" fmla="*/ 2147483647 h 94"/>
              <a:gd name="T24" fmla="*/ 2147483647 w 100"/>
              <a:gd name="T25" fmla="*/ 2147483647 h 94"/>
              <a:gd name="T26" fmla="*/ 2147483647 w 100"/>
              <a:gd name="T27" fmla="*/ 2147483647 h 94"/>
              <a:gd name="T28" fmla="*/ 0 w 100"/>
              <a:gd name="T29" fmla="*/ 2147483647 h 94"/>
              <a:gd name="T30" fmla="*/ 0 w 100"/>
              <a:gd name="T31" fmla="*/ 2147483647 h 94"/>
              <a:gd name="T32" fmla="*/ 0 w 100"/>
              <a:gd name="T33" fmla="*/ 2147483647 h 94"/>
              <a:gd name="T34" fmla="*/ 2147483647 w 100"/>
              <a:gd name="T35" fmla="*/ 2147483647 h 94"/>
              <a:gd name="T36" fmla="*/ 2147483647 w 100"/>
              <a:gd name="T37" fmla="*/ 2147483647 h 94"/>
              <a:gd name="T38" fmla="*/ 2147483647 w 100"/>
              <a:gd name="T39" fmla="*/ 2147483647 h 94"/>
              <a:gd name="T40" fmla="*/ 2147483647 w 100"/>
              <a:gd name="T41" fmla="*/ 2147483647 h 94"/>
              <a:gd name="T42" fmla="*/ 2147483647 w 100"/>
              <a:gd name="T43" fmla="*/ 2147483647 h 94"/>
              <a:gd name="T44" fmla="*/ 2147483647 w 100"/>
              <a:gd name="T45" fmla="*/ 2147483647 h 94"/>
              <a:gd name="T46" fmla="*/ 2147483647 w 100"/>
              <a:gd name="T47" fmla="*/ 2147483647 h 94"/>
              <a:gd name="T48" fmla="*/ 2147483647 w 100"/>
              <a:gd name="T49" fmla="*/ 2147483647 h 94"/>
              <a:gd name="T50" fmla="*/ 2147483647 w 100"/>
              <a:gd name="T51" fmla="*/ 2147483647 h 94"/>
              <a:gd name="T52" fmla="*/ 2147483647 w 100"/>
              <a:gd name="T53" fmla="*/ 2147483647 h 94"/>
              <a:gd name="T54" fmla="*/ 2147483647 w 100"/>
              <a:gd name="T55" fmla="*/ 2147483647 h 94"/>
              <a:gd name="T56" fmla="*/ 2147483647 w 100"/>
              <a:gd name="T57" fmla="*/ 2147483647 h 94"/>
              <a:gd name="T58" fmla="*/ 2147483647 w 100"/>
              <a:gd name="T59" fmla="*/ 2147483647 h 94"/>
              <a:gd name="T60" fmla="*/ 2147483647 w 100"/>
              <a:gd name="T61" fmla="*/ 2147483647 h 94"/>
              <a:gd name="T62" fmla="*/ 2147483647 w 100"/>
              <a:gd name="T63" fmla="*/ 2147483647 h 94"/>
              <a:gd name="T64" fmla="*/ 2147483647 w 100"/>
              <a:gd name="T65" fmla="*/ 2147483647 h 94"/>
              <a:gd name="T66" fmla="*/ 2147483647 w 100"/>
              <a:gd name="T67" fmla="*/ 2147483647 h 94"/>
              <a:gd name="T68" fmla="*/ 2147483647 w 100"/>
              <a:gd name="T69" fmla="*/ 2147483647 h 94"/>
              <a:gd name="T70" fmla="*/ 2147483647 w 100"/>
              <a:gd name="T71" fmla="*/ 2147483647 h 94"/>
              <a:gd name="T72" fmla="*/ 2147483647 w 100"/>
              <a:gd name="T73" fmla="*/ 2147483647 h 94"/>
              <a:gd name="T74" fmla="*/ 2147483647 w 100"/>
              <a:gd name="T75" fmla="*/ 2147483647 h 94"/>
              <a:gd name="T76" fmla="*/ 2147483647 w 100"/>
              <a:gd name="T77" fmla="*/ 2147483647 h 94"/>
              <a:gd name="T78" fmla="*/ 2147483647 w 100"/>
              <a:gd name="T79" fmla="*/ 2147483647 h 94"/>
              <a:gd name="T80" fmla="*/ 2147483647 w 100"/>
              <a:gd name="T81" fmla="*/ 2147483647 h 94"/>
              <a:gd name="T82" fmla="*/ 2147483647 w 100"/>
              <a:gd name="T83" fmla="*/ 2147483647 h 94"/>
              <a:gd name="T84" fmla="*/ 2147483647 w 100"/>
              <a:gd name="T85" fmla="*/ 2147483647 h 94"/>
              <a:gd name="T86" fmla="*/ 2147483647 w 100"/>
              <a:gd name="T87" fmla="*/ 2147483647 h 94"/>
              <a:gd name="T88" fmla="*/ 2147483647 w 100"/>
              <a:gd name="T89" fmla="*/ 2147483647 h 94"/>
              <a:gd name="T90" fmla="*/ 2147483647 w 100"/>
              <a:gd name="T91" fmla="*/ 2147483647 h 94"/>
              <a:gd name="T92" fmla="*/ 2147483647 w 100"/>
              <a:gd name="T93" fmla="*/ 2147483647 h 94"/>
              <a:gd name="T94" fmla="*/ 2147483647 w 100"/>
              <a:gd name="T95" fmla="*/ 2147483647 h 94"/>
              <a:gd name="T96" fmla="*/ 2147483647 w 100"/>
              <a:gd name="T97" fmla="*/ 2147483647 h 94"/>
              <a:gd name="T98" fmla="*/ 2147483647 w 100"/>
              <a:gd name="T99" fmla="*/ 2147483647 h 94"/>
              <a:gd name="T100" fmla="*/ 2147483647 w 100"/>
              <a:gd name="T101" fmla="*/ 2147483647 h 94"/>
              <a:gd name="T102" fmla="*/ 2147483647 w 100"/>
              <a:gd name="T103" fmla="*/ 2147483647 h 94"/>
              <a:gd name="T104" fmla="*/ 2147483647 w 100"/>
              <a:gd name="T105" fmla="*/ 2147483647 h 94"/>
              <a:gd name="T106" fmla="*/ 2147483647 w 100"/>
              <a:gd name="T107" fmla="*/ 2147483647 h 94"/>
              <a:gd name="T108" fmla="*/ 2147483647 w 100"/>
              <a:gd name="T109" fmla="*/ 2147483647 h 94"/>
              <a:gd name="T110" fmla="*/ 2147483647 w 100"/>
              <a:gd name="T111" fmla="*/ 2147483647 h 94"/>
              <a:gd name="T112" fmla="*/ 2147483647 w 100"/>
              <a:gd name="T113" fmla="*/ 2147483647 h 94"/>
              <a:gd name="T114" fmla="*/ 2147483647 w 100"/>
              <a:gd name="T115" fmla="*/ 2147483647 h 94"/>
              <a:gd name="T116" fmla="*/ 2147483647 w 100"/>
              <a:gd name="T117" fmla="*/ 2147483647 h 94"/>
              <a:gd name="T118" fmla="*/ 2147483647 w 100"/>
              <a:gd name="T119" fmla="*/ 2147483647 h 94"/>
              <a:gd name="T120" fmla="*/ 2147483647 w 100"/>
              <a:gd name="T121" fmla="*/ 0 h 9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00"/>
              <a:gd name="T184" fmla="*/ 0 h 94"/>
              <a:gd name="T185" fmla="*/ 100 w 100"/>
              <a:gd name="T186" fmla="*/ 94 h 94"/>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00" h="94">
                <a:moveTo>
                  <a:pt x="50" y="0"/>
                </a:moveTo>
                <a:lnTo>
                  <a:pt x="46" y="2"/>
                </a:lnTo>
                <a:lnTo>
                  <a:pt x="40" y="2"/>
                </a:lnTo>
                <a:lnTo>
                  <a:pt x="36" y="3"/>
                </a:lnTo>
                <a:lnTo>
                  <a:pt x="31" y="5"/>
                </a:lnTo>
                <a:lnTo>
                  <a:pt x="27" y="6"/>
                </a:lnTo>
                <a:lnTo>
                  <a:pt x="23" y="9"/>
                </a:lnTo>
                <a:lnTo>
                  <a:pt x="14" y="15"/>
                </a:lnTo>
                <a:lnTo>
                  <a:pt x="11" y="18"/>
                </a:lnTo>
                <a:lnTo>
                  <a:pt x="8" y="22"/>
                </a:lnTo>
                <a:lnTo>
                  <a:pt x="5" y="25"/>
                </a:lnTo>
                <a:lnTo>
                  <a:pt x="4" y="29"/>
                </a:lnTo>
                <a:lnTo>
                  <a:pt x="2" y="33"/>
                </a:lnTo>
                <a:lnTo>
                  <a:pt x="1" y="38"/>
                </a:lnTo>
                <a:lnTo>
                  <a:pt x="0" y="42"/>
                </a:lnTo>
                <a:lnTo>
                  <a:pt x="0" y="48"/>
                </a:lnTo>
                <a:lnTo>
                  <a:pt x="0" y="52"/>
                </a:lnTo>
                <a:lnTo>
                  <a:pt x="1" y="56"/>
                </a:lnTo>
                <a:lnTo>
                  <a:pt x="2" y="61"/>
                </a:lnTo>
                <a:lnTo>
                  <a:pt x="4" y="65"/>
                </a:lnTo>
                <a:lnTo>
                  <a:pt x="5" y="69"/>
                </a:lnTo>
                <a:lnTo>
                  <a:pt x="8" y="74"/>
                </a:lnTo>
                <a:lnTo>
                  <a:pt x="11" y="77"/>
                </a:lnTo>
                <a:lnTo>
                  <a:pt x="14" y="79"/>
                </a:lnTo>
                <a:lnTo>
                  <a:pt x="23" y="85"/>
                </a:lnTo>
                <a:lnTo>
                  <a:pt x="27" y="88"/>
                </a:lnTo>
                <a:lnTo>
                  <a:pt x="31" y="90"/>
                </a:lnTo>
                <a:lnTo>
                  <a:pt x="36" y="91"/>
                </a:lnTo>
                <a:lnTo>
                  <a:pt x="40" y="92"/>
                </a:lnTo>
                <a:lnTo>
                  <a:pt x="46" y="94"/>
                </a:lnTo>
                <a:lnTo>
                  <a:pt x="50" y="94"/>
                </a:lnTo>
                <a:lnTo>
                  <a:pt x="56" y="94"/>
                </a:lnTo>
                <a:lnTo>
                  <a:pt x="60" y="92"/>
                </a:lnTo>
                <a:lnTo>
                  <a:pt x="66" y="91"/>
                </a:lnTo>
                <a:lnTo>
                  <a:pt x="70" y="90"/>
                </a:lnTo>
                <a:lnTo>
                  <a:pt x="74" y="88"/>
                </a:lnTo>
                <a:lnTo>
                  <a:pt x="79" y="85"/>
                </a:lnTo>
                <a:lnTo>
                  <a:pt x="86" y="79"/>
                </a:lnTo>
                <a:lnTo>
                  <a:pt x="89" y="77"/>
                </a:lnTo>
                <a:lnTo>
                  <a:pt x="92" y="74"/>
                </a:lnTo>
                <a:lnTo>
                  <a:pt x="94" y="69"/>
                </a:lnTo>
                <a:lnTo>
                  <a:pt x="96" y="65"/>
                </a:lnTo>
                <a:lnTo>
                  <a:pt x="97" y="61"/>
                </a:lnTo>
                <a:lnTo>
                  <a:pt x="99" y="56"/>
                </a:lnTo>
                <a:lnTo>
                  <a:pt x="100" y="52"/>
                </a:lnTo>
                <a:lnTo>
                  <a:pt x="100" y="48"/>
                </a:lnTo>
                <a:lnTo>
                  <a:pt x="100" y="42"/>
                </a:lnTo>
                <a:lnTo>
                  <a:pt x="99" y="38"/>
                </a:lnTo>
                <a:lnTo>
                  <a:pt x="97" y="33"/>
                </a:lnTo>
                <a:lnTo>
                  <a:pt x="96" y="29"/>
                </a:lnTo>
                <a:lnTo>
                  <a:pt x="94" y="25"/>
                </a:lnTo>
                <a:lnTo>
                  <a:pt x="92" y="22"/>
                </a:lnTo>
                <a:lnTo>
                  <a:pt x="89" y="18"/>
                </a:lnTo>
                <a:lnTo>
                  <a:pt x="86" y="15"/>
                </a:lnTo>
                <a:lnTo>
                  <a:pt x="79" y="9"/>
                </a:lnTo>
                <a:lnTo>
                  <a:pt x="74" y="6"/>
                </a:lnTo>
                <a:lnTo>
                  <a:pt x="70" y="5"/>
                </a:lnTo>
                <a:lnTo>
                  <a:pt x="66" y="3"/>
                </a:lnTo>
                <a:lnTo>
                  <a:pt x="60" y="2"/>
                </a:lnTo>
                <a:lnTo>
                  <a:pt x="56" y="2"/>
                </a:lnTo>
                <a:lnTo>
                  <a:pt x="50" y="0"/>
                </a:lnTo>
                <a:close/>
              </a:path>
            </a:pathLst>
          </a:custGeom>
          <a:solidFill>
            <a:srgbClr val="00267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3834" name="Freeform 41">
            <a:extLst>
              <a:ext uri="{FF2B5EF4-FFF2-40B4-BE49-F238E27FC236}">
                <a16:creationId xmlns:a16="http://schemas.microsoft.com/office/drawing/2014/main" id="{73909DCE-2398-67CC-B0B2-BE2E9E7FF735}"/>
              </a:ext>
            </a:extLst>
          </p:cNvPr>
          <p:cNvSpPr>
            <a:spLocks/>
          </p:cNvSpPr>
          <p:nvPr/>
        </p:nvSpPr>
        <p:spPr bwMode="auto">
          <a:xfrm>
            <a:off x="3408760" y="1483519"/>
            <a:ext cx="39290" cy="38100"/>
          </a:xfrm>
          <a:custGeom>
            <a:avLst/>
            <a:gdLst>
              <a:gd name="T0" fmla="*/ 2147483647 w 100"/>
              <a:gd name="T1" fmla="*/ 0 h 94"/>
              <a:gd name="T2" fmla="*/ 2147483647 w 100"/>
              <a:gd name="T3" fmla="*/ 2147483647 h 94"/>
              <a:gd name="T4" fmla="*/ 2147483647 w 100"/>
              <a:gd name="T5" fmla="*/ 2147483647 h 94"/>
              <a:gd name="T6" fmla="*/ 2147483647 w 100"/>
              <a:gd name="T7" fmla="*/ 2147483647 h 94"/>
              <a:gd name="T8" fmla="*/ 2147483647 w 100"/>
              <a:gd name="T9" fmla="*/ 2147483647 h 94"/>
              <a:gd name="T10" fmla="*/ 2147483647 w 100"/>
              <a:gd name="T11" fmla="*/ 2147483647 h 94"/>
              <a:gd name="T12" fmla="*/ 2147483647 w 100"/>
              <a:gd name="T13" fmla="*/ 2147483647 h 94"/>
              <a:gd name="T14" fmla="*/ 2147483647 w 100"/>
              <a:gd name="T15" fmla="*/ 2147483647 h 94"/>
              <a:gd name="T16" fmla="*/ 2147483647 w 100"/>
              <a:gd name="T17" fmla="*/ 2147483647 h 94"/>
              <a:gd name="T18" fmla="*/ 2147483647 w 100"/>
              <a:gd name="T19" fmla="*/ 2147483647 h 94"/>
              <a:gd name="T20" fmla="*/ 2147483647 w 100"/>
              <a:gd name="T21" fmla="*/ 2147483647 h 94"/>
              <a:gd name="T22" fmla="*/ 2147483647 w 100"/>
              <a:gd name="T23" fmla="*/ 2147483647 h 94"/>
              <a:gd name="T24" fmla="*/ 2147483647 w 100"/>
              <a:gd name="T25" fmla="*/ 2147483647 h 94"/>
              <a:gd name="T26" fmla="*/ 2147483647 w 100"/>
              <a:gd name="T27" fmla="*/ 2147483647 h 94"/>
              <a:gd name="T28" fmla="*/ 0 w 100"/>
              <a:gd name="T29" fmla="*/ 2147483647 h 94"/>
              <a:gd name="T30" fmla="*/ 0 w 100"/>
              <a:gd name="T31" fmla="*/ 2147483647 h 94"/>
              <a:gd name="T32" fmla="*/ 0 w 100"/>
              <a:gd name="T33" fmla="*/ 2147483647 h 94"/>
              <a:gd name="T34" fmla="*/ 2147483647 w 100"/>
              <a:gd name="T35" fmla="*/ 2147483647 h 94"/>
              <a:gd name="T36" fmla="*/ 2147483647 w 100"/>
              <a:gd name="T37" fmla="*/ 2147483647 h 94"/>
              <a:gd name="T38" fmla="*/ 2147483647 w 100"/>
              <a:gd name="T39" fmla="*/ 2147483647 h 94"/>
              <a:gd name="T40" fmla="*/ 2147483647 w 100"/>
              <a:gd name="T41" fmla="*/ 2147483647 h 94"/>
              <a:gd name="T42" fmla="*/ 2147483647 w 100"/>
              <a:gd name="T43" fmla="*/ 2147483647 h 94"/>
              <a:gd name="T44" fmla="*/ 2147483647 w 100"/>
              <a:gd name="T45" fmla="*/ 2147483647 h 94"/>
              <a:gd name="T46" fmla="*/ 2147483647 w 100"/>
              <a:gd name="T47" fmla="*/ 2147483647 h 94"/>
              <a:gd name="T48" fmla="*/ 2147483647 w 100"/>
              <a:gd name="T49" fmla="*/ 2147483647 h 94"/>
              <a:gd name="T50" fmla="*/ 2147483647 w 100"/>
              <a:gd name="T51" fmla="*/ 2147483647 h 94"/>
              <a:gd name="T52" fmla="*/ 2147483647 w 100"/>
              <a:gd name="T53" fmla="*/ 2147483647 h 94"/>
              <a:gd name="T54" fmla="*/ 2147483647 w 100"/>
              <a:gd name="T55" fmla="*/ 2147483647 h 94"/>
              <a:gd name="T56" fmla="*/ 2147483647 w 100"/>
              <a:gd name="T57" fmla="*/ 2147483647 h 94"/>
              <a:gd name="T58" fmla="*/ 2147483647 w 100"/>
              <a:gd name="T59" fmla="*/ 2147483647 h 94"/>
              <a:gd name="T60" fmla="*/ 2147483647 w 100"/>
              <a:gd name="T61" fmla="*/ 2147483647 h 94"/>
              <a:gd name="T62" fmla="*/ 2147483647 w 100"/>
              <a:gd name="T63" fmla="*/ 2147483647 h 94"/>
              <a:gd name="T64" fmla="*/ 2147483647 w 100"/>
              <a:gd name="T65" fmla="*/ 2147483647 h 94"/>
              <a:gd name="T66" fmla="*/ 2147483647 w 100"/>
              <a:gd name="T67" fmla="*/ 2147483647 h 94"/>
              <a:gd name="T68" fmla="*/ 2147483647 w 100"/>
              <a:gd name="T69" fmla="*/ 2147483647 h 94"/>
              <a:gd name="T70" fmla="*/ 2147483647 w 100"/>
              <a:gd name="T71" fmla="*/ 2147483647 h 94"/>
              <a:gd name="T72" fmla="*/ 2147483647 w 100"/>
              <a:gd name="T73" fmla="*/ 2147483647 h 94"/>
              <a:gd name="T74" fmla="*/ 2147483647 w 100"/>
              <a:gd name="T75" fmla="*/ 2147483647 h 94"/>
              <a:gd name="T76" fmla="*/ 2147483647 w 100"/>
              <a:gd name="T77" fmla="*/ 2147483647 h 94"/>
              <a:gd name="T78" fmla="*/ 2147483647 w 100"/>
              <a:gd name="T79" fmla="*/ 2147483647 h 94"/>
              <a:gd name="T80" fmla="*/ 2147483647 w 100"/>
              <a:gd name="T81" fmla="*/ 2147483647 h 94"/>
              <a:gd name="T82" fmla="*/ 2147483647 w 100"/>
              <a:gd name="T83" fmla="*/ 2147483647 h 94"/>
              <a:gd name="T84" fmla="*/ 2147483647 w 100"/>
              <a:gd name="T85" fmla="*/ 2147483647 h 94"/>
              <a:gd name="T86" fmla="*/ 2147483647 w 100"/>
              <a:gd name="T87" fmla="*/ 2147483647 h 94"/>
              <a:gd name="T88" fmla="*/ 2147483647 w 100"/>
              <a:gd name="T89" fmla="*/ 2147483647 h 94"/>
              <a:gd name="T90" fmla="*/ 2147483647 w 100"/>
              <a:gd name="T91" fmla="*/ 2147483647 h 94"/>
              <a:gd name="T92" fmla="*/ 2147483647 w 100"/>
              <a:gd name="T93" fmla="*/ 2147483647 h 94"/>
              <a:gd name="T94" fmla="*/ 2147483647 w 100"/>
              <a:gd name="T95" fmla="*/ 2147483647 h 94"/>
              <a:gd name="T96" fmla="*/ 2147483647 w 100"/>
              <a:gd name="T97" fmla="*/ 2147483647 h 94"/>
              <a:gd name="T98" fmla="*/ 2147483647 w 100"/>
              <a:gd name="T99" fmla="*/ 2147483647 h 94"/>
              <a:gd name="T100" fmla="*/ 2147483647 w 100"/>
              <a:gd name="T101" fmla="*/ 2147483647 h 94"/>
              <a:gd name="T102" fmla="*/ 2147483647 w 100"/>
              <a:gd name="T103" fmla="*/ 2147483647 h 94"/>
              <a:gd name="T104" fmla="*/ 2147483647 w 100"/>
              <a:gd name="T105" fmla="*/ 2147483647 h 94"/>
              <a:gd name="T106" fmla="*/ 2147483647 w 100"/>
              <a:gd name="T107" fmla="*/ 2147483647 h 94"/>
              <a:gd name="T108" fmla="*/ 2147483647 w 100"/>
              <a:gd name="T109" fmla="*/ 2147483647 h 94"/>
              <a:gd name="T110" fmla="*/ 2147483647 w 100"/>
              <a:gd name="T111" fmla="*/ 2147483647 h 94"/>
              <a:gd name="T112" fmla="*/ 2147483647 w 100"/>
              <a:gd name="T113" fmla="*/ 2147483647 h 94"/>
              <a:gd name="T114" fmla="*/ 2147483647 w 100"/>
              <a:gd name="T115" fmla="*/ 2147483647 h 94"/>
              <a:gd name="T116" fmla="*/ 2147483647 w 100"/>
              <a:gd name="T117" fmla="*/ 2147483647 h 94"/>
              <a:gd name="T118" fmla="*/ 2147483647 w 100"/>
              <a:gd name="T119" fmla="*/ 2147483647 h 94"/>
              <a:gd name="T120" fmla="*/ 2147483647 w 100"/>
              <a:gd name="T121" fmla="*/ 0 h 9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00"/>
              <a:gd name="T184" fmla="*/ 0 h 94"/>
              <a:gd name="T185" fmla="*/ 100 w 100"/>
              <a:gd name="T186" fmla="*/ 94 h 94"/>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00" h="94">
                <a:moveTo>
                  <a:pt x="50" y="0"/>
                </a:moveTo>
                <a:lnTo>
                  <a:pt x="46" y="2"/>
                </a:lnTo>
                <a:lnTo>
                  <a:pt x="40" y="2"/>
                </a:lnTo>
                <a:lnTo>
                  <a:pt x="36" y="3"/>
                </a:lnTo>
                <a:lnTo>
                  <a:pt x="31" y="5"/>
                </a:lnTo>
                <a:lnTo>
                  <a:pt x="27" y="6"/>
                </a:lnTo>
                <a:lnTo>
                  <a:pt x="23" y="9"/>
                </a:lnTo>
                <a:lnTo>
                  <a:pt x="14" y="15"/>
                </a:lnTo>
                <a:lnTo>
                  <a:pt x="11" y="18"/>
                </a:lnTo>
                <a:lnTo>
                  <a:pt x="8" y="22"/>
                </a:lnTo>
                <a:lnTo>
                  <a:pt x="5" y="25"/>
                </a:lnTo>
                <a:lnTo>
                  <a:pt x="4" y="29"/>
                </a:lnTo>
                <a:lnTo>
                  <a:pt x="2" y="33"/>
                </a:lnTo>
                <a:lnTo>
                  <a:pt x="1" y="38"/>
                </a:lnTo>
                <a:lnTo>
                  <a:pt x="0" y="42"/>
                </a:lnTo>
                <a:lnTo>
                  <a:pt x="0" y="48"/>
                </a:lnTo>
                <a:lnTo>
                  <a:pt x="0" y="52"/>
                </a:lnTo>
                <a:lnTo>
                  <a:pt x="1" y="56"/>
                </a:lnTo>
                <a:lnTo>
                  <a:pt x="2" y="61"/>
                </a:lnTo>
                <a:lnTo>
                  <a:pt x="4" y="65"/>
                </a:lnTo>
                <a:lnTo>
                  <a:pt x="5" y="69"/>
                </a:lnTo>
                <a:lnTo>
                  <a:pt x="8" y="74"/>
                </a:lnTo>
                <a:lnTo>
                  <a:pt x="11" y="77"/>
                </a:lnTo>
                <a:lnTo>
                  <a:pt x="14" y="79"/>
                </a:lnTo>
                <a:lnTo>
                  <a:pt x="23" y="85"/>
                </a:lnTo>
                <a:lnTo>
                  <a:pt x="27" y="88"/>
                </a:lnTo>
                <a:lnTo>
                  <a:pt x="31" y="90"/>
                </a:lnTo>
                <a:lnTo>
                  <a:pt x="36" y="91"/>
                </a:lnTo>
                <a:lnTo>
                  <a:pt x="40" y="92"/>
                </a:lnTo>
                <a:lnTo>
                  <a:pt x="46" y="94"/>
                </a:lnTo>
                <a:lnTo>
                  <a:pt x="50" y="94"/>
                </a:lnTo>
                <a:lnTo>
                  <a:pt x="56" y="94"/>
                </a:lnTo>
                <a:lnTo>
                  <a:pt x="60" y="92"/>
                </a:lnTo>
                <a:lnTo>
                  <a:pt x="66" y="91"/>
                </a:lnTo>
                <a:lnTo>
                  <a:pt x="70" y="90"/>
                </a:lnTo>
                <a:lnTo>
                  <a:pt x="74" y="88"/>
                </a:lnTo>
                <a:lnTo>
                  <a:pt x="79" y="85"/>
                </a:lnTo>
                <a:lnTo>
                  <a:pt x="86" y="79"/>
                </a:lnTo>
                <a:lnTo>
                  <a:pt x="89" y="77"/>
                </a:lnTo>
                <a:lnTo>
                  <a:pt x="92" y="74"/>
                </a:lnTo>
                <a:lnTo>
                  <a:pt x="94" y="69"/>
                </a:lnTo>
                <a:lnTo>
                  <a:pt x="96" y="65"/>
                </a:lnTo>
                <a:lnTo>
                  <a:pt x="97" y="61"/>
                </a:lnTo>
                <a:lnTo>
                  <a:pt x="99" y="56"/>
                </a:lnTo>
                <a:lnTo>
                  <a:pt x="100" y="52"/>
                </a:lnTo>
                <a:lnTo>
                  <a:pt x="100" y="48"/>
                </a:lnTo>
                <a:lnTo>
                  <a:pt x="100" y="42"/>
                </a:lnTo>
                <a:lnTo>
                  <a:pt x="99" y="38"/>
                </a:lnTo>
                <a:lnTo>
                  <a:pt x="97" y="33"/>
                </a:lnTo>
                <a:lnTo>
                  <a:pt x="96" y="29"/>
                </a:lnTo>
                <a:lnTo>
                  <a:pt x="94" y="25"/>
                </a:lnTo>
                <a:lnTo>
                  <a:pt x="92" y="22"/>
                </a:lnTo>
                <a:lnTo>
                  <a:pt x="89" y="18"/>
                </a:lnTo>
                <a:lnTo>
                  <a:pt x="86" y="15"/>
                </a:lnTo>
                <a:lnTo>
                  <a:pt x="79" y="9"/>
                </a:lnTo>
                <a:lnTo>
                  <a:pt x="74" y="6"/>
                </a:lnTo>
                <a:lnTo>
                  <a:pt x="70" y="5"/>
                </a:lnTo>
                <a:lnTo>
                  <a:pt x="66" y="3"/>
                </a:lnTo>
                <a:lnTo>
                  <a:pt x="60" y="2"/>
                </a:lnTo>
                <a:lnTo>
                  <a:pt x="56" y="2"/>
                </a:lnTo>
                <a:lnTo>
                  <a:pt x="50"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3835" name="Freeform 42">
            <a:extLst>
              <a:ext uri="{FF2B5EF4-FFF2-40B4-BE49-F238E27FC236}">
                <a16:creationId xmlns:a16="http://schemas.microsoft.com/office/drawing/2014/main" id="{64BC0A90-8480-125C-B821-1654DBB75FF4}"/>
              </a:ext>
            </a:extLst>
          </p:cNvPr>
          <p:cNvSpPr>
            <a:spLocks/>
          </p:cNvSpPr>
          <p:nvPr/>
        </p:nvSpPr>
        <p:spPr bwMode="auto">
          <a:xfrm>
            <a:off x="3380185" y="1493044"/>
            <a:ext cx="40481" cy="40481"/>
          </a:xfrm>
          <a:custGeom>
            <a:avLst/>
            <a:gdLst>
              <a:gd name="T0" fmla="*/ 2147483647 w 101"/>
              <a:gd name="T1" fmla="*/ 0 h 103"/>
              <a:gd name="T2" fmla="*/ 2147483647 w 101"/>
              <a:gd name="T3" fmla="*/ 2147483647 h 103"/>
              <a:gd name="T4" fmla="*/ 2147483647 w 101"/>
              <a:gd name="T5" fmla="*/ 2147483647 h 103"/>
              <a:gd name="T6" fmla="*/ 2147483647 w 101"/>
              <a:gd name="T7" fmla="*/ 2147483647 h 103"/>
              <a:gd name="T8" fmla="*/ 2147483647 w 101"/>
              <a:gd name="T9" fmla="*/ 2147483647 h 103"/>
              <a:gd name="T10" fmla="*/ 2147483647 w 101"/>
              <a:gd name="T11" fmla="*/ 2147483647 h 103"/>
              <a:gd name="T12" fmla="*/ 2147483647 w 101"/>
              <a:gd name="T13" fmla="*/ 2147483647 h 103"/>
              <a:gd name="T14" fmla="*/ 0 w 101"/>
              <a:gd name="T15" fmla="*/ 2147483647 h 103"/>
              <a:gd name="T16" fmla="*/ 0 w 101"/>
              <a:gd name="T17" fmla="*/ 2147483647 h 103"/>
              <a:gd name="T18" fmla="*/ 2147483647 w 101"/>
              <a:gd name="T19" fmla="*/ 2147483647 h 103"/>
              <a:gd name="T20" fmla="*/ 2147483647 w 101"/>
              <a:gd name="T21" fmla="*/ 2147483647 h 103"/>
              <a:gd name="T22" fmla="*/ 2147483647 w 101"/>
              <a:gd name="T23" fmla="*/ 2147483647 h 103"/>
              <a:gd name="T24" fmla="*/ 2147483647 w 101"/>
              <a:gd name="T25" fmla="*/ 2147483647 h 103"/>
              <a:gd name="T26" fmla="*/ 2147483647 w 101"/>
              <a:gd name="T27" fmla="*/ 2147483647 h 103"/>
              <a:gd name="T28" fmla="*/ 2147483647 w 101"/>
              <a:gd name="T29" fmla="*/ 2147483647 h 103"/>
              <a:gd name="T30" fmla="*/ 2147483647 w 101"/>
              <a:gd name="T31" fmla="*/ 2147483647 h 103"/>
              <a:gd name="T32" fmla="*/ 2147483647 w 101"/>
              <a:gd name="T33" fmla="*/ 2147483647 h 103"/>
              <a:gd name="T34" fmla="*/ 2147483647 w 101"/>
              <a:gd name="T35" fmla="*/ 2147483647 h 103"/>
              <a:gd name="T36" fmla="*/ 2147483647 w 101"/>
              <a:gd name="T37" fmla="*/ 2147483647 h 103"/>
              <a:gd name="T38" fmla="*/ 2147483647 w 101"/>
              <a:gd name="T39" fmla="*/ 2147483647 h 103"/>
              <a:gd name="T40" fmla="*/ 2147483647 w 101"/>
              <a:gd name="T41" fmla="*/ 2147483647 h 103"/>
              <a:gd name="T42" fmla="*/ 2147483647 w 101"/>
              <a:gd name="T43" fmla="*/ 2147483647 h 103"/>
              <a:gd name="T44" fmla="*/ 2147483647 w 101"/>
              <a:gd name="T45" fmla="*/ 2147483647 h 103"/>
              <a:gd name="T46" fmla="*/ 2147483647 w 101"/>
              <a:gd name="T47" fmla="*/ 2147483647 h 103"/>
              <a:gd name="T48" fmla="*/ 2147483647 w 101"/>
              <a:gd name="T49" fmla="*/ 2147483647 h 103"/>
              <a:gd name="T50" fmla="*/ 2147483647 w 101"/>
              <a:gd name="T51" fmla="*/ 2147483647 h 103"/>
              <a:gd name="T52" fmla="*/ 2147483647 w 101"/>
              <a:gd name="T53" fmla="*/ 2147483647 h 103"/>
              <a:gd name="T54" fmla="*/ 2147483647 w 101"/>
              <a:gd name="T55" fmla="*/ 2147483647 h 103"/>
              <a:gd name="T56" fmla="*/ 2147483647 w 101"/>
              <a:gd name="T57" fmla="*/ 2147483647 h 103"/>
              <a:gd name="T58" fmla="*/ 2147483647 w 101"/>
              <a:gd name="T59" fmla="*/ 2147483647 h 103"/>
              <a:gd name="T60" fmla="*/ 2147483647 w 101"/>
              <a:gd name="T61" fmla="*/ 2147483647 h 103"/>
              <a:gd name="T62" fmla="*/ 2147483647 w 101"/>
              <a:gd name="T63" fmla="*/ 0 h 10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1"/>
              <a:gd name="T97" fmla="*/ 0 h 103"/>
              <a:gd name="T98" fmla="*/ 101 w 101"/>
              <a:gd name="T99" fmla="*/ 103 h 10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1" h="103">
                <a:moveTo>
                  <a:pt x="50" y="0"/>
                </a:moveTo>
                <a:lnTo>
                  <a:pt x="46" y="0"/>
                </a:lnTo>
                <a:lnTo>
                  <a:pt x="40" y="1"/>
                </a:lnTo>
                <a:lnTo>
                  <a:pt x="36" y="3"/>
                </a:lnTo>
                <a:lnTo>
                  <a:pt x="32" y="4"/>
                </a:lnTo>
                <a:lnTo>
                  <a:pt x="27" y="6"/>
                </a:lnTo>
                <a:lnTo>
                  <a:pt x="23" y="9"/>
                </a:lnTo>
                <a:lnTo>
                  <a:pt x="19" y="11"/>
                </a:lnTo>
                <a:lnTo>
                  <a:pt x="15" y="14"/>
                </a:lnTo>
                <a:lnTo>
                  <a:pt x="12" y="19"/>
                </a:lnTo>
                <a:lnTo>
                  <a:pt x="9" y="23"/>
                </a:lnTo>
                <a:lnTo>
                  <a:pt x="6" y="27"/>
                </a:lnTo>
                <a:lnTo>
                  <a:pt x="4" y="32"/>
                </a:lnTo>
                <a:lnTo>
                  <a:pt x="3" y="36"/>
                </a:lnTo>
                <a:lnTo>
                  <a:pt x="2" y="42"/>
                </a:lnTo>
                <a:lnTo>
                  <a:pt x="0" y="46"/>
                </a:lnTo>
                <a:lnTo>
                  <a:pt x="0" y="52"/>
                </a:lnTo>
                <a:lnTo>
                  <a:pt x="0" y="57"/>
                </a:lnTo>
                <a:lnTo>
                  <a:pt x="2" y="62"/>
                </a:lnTo>
                <a:lnTo>
                  <a:pt x="3" y="68"/>
                </a:lnTo>
                <a:lnTo>
                  <a:pt x="4" y="72"/>
                </a:lnTo>
                <a:lnTo>
                  <a:pt x="6" y="76"/>
                </a:lnTo>
                <a:lnTo>
                  <a:pt x="9" y="80"/>
                </a:lnTo>
                <a:lnTo>
                  <a:pt x="12" y="85"/>
                </a:lnTo>
                <a:lnTo>
                  <a:pt x="15" y="88"/>
                </a:lnTo>
                <a:lnTo>
                  <a:pt x="19" y="92"/>
                </a:lnTo>
                <a:lnTo>
                  <a:pt x="23" y="95"/>
                </a:lnTo>
                <a:lnTo>
                  <a:pt x="27" y="96"/>
                </a:lnTo>
                <a:lnTo>
                  <a:pt x="32" y="99"/>
                </a:lnTo>
                <a:lnTo>
                  <a:pt x="36" y="101"/>
                </a:lnTo>
                <a:lnTo>
                  <a:pt x="40" y="102"/>
                </a:lnTo>
                <a:lnTo>
                  <a:pt x="46" y="103"/>
                </a:lnTo>
                <a:lnTo>
                  <a:pt x="50" y="103"/>
                </a:lnTo>
                <a:lnTo>
                  <a:pt x="56" y="103"/>
                </a:lnTo>
                <a:lnTo>
                  <a:pt x="61" y="102"/>
                </a:lnTo>
                <a:lnTo>
                  <a:pt x="66" y="101"/>
                </a:lnTo>
                <a:lnTo>
                  <a:pt x="71" y="99"/>
                </a:lnTo>
                <a:lnTo>
                  <a:pt x="75" y="96"/>
                </a:lnTo>
                <a:lnTo>
                  <a:pt x="79" y="95"/>
                </a:lnTo>
                <a:lnTo>
                  <a:pt x="82" y="92"/>
                </a:lnTo>
                <a:lnTo>
                  <a:pt x="86" y="88"/>
                </a:lnTo>
                <a:lnTo>
                  <a:pt x="89" y="85"/>
                </a:lnTo>
                <a:lnTo>
                  <a:pt x="92" y="80"/>
                </a:lnTo>
                <a:lnTo>
                  <a:pt x="95" y="76"/>
                </a:lnTo>
                <a:lnTo>
                  <a:pt x="96" y="72"/>
                </a:lnTo>
                <a:lnTo>
                  <a:pt x="98" y="68"/>
                </a:lnTo>
                <a:lnTo>
                  <a:pt x="99" y="62"/>
                </a:lnTo>
                <a:lnTo>
                  <a:pt x="101" y="57"/>
                </a:lnTo>
                <a:lnTo>
                  <a:pt x="101" y="52"/>
                </a:lnTo>
                <a:lnTo>
                  <a:pt x="101" y="46"/>
                </a:lnTo>
                <a:lnTo>
                  <a:pt x="99" y="42"/>
                </a:lnTo>
                <a:lnTo>
                  <a:pt x="98" y="36"/>
                </a:lnTo>
                <a:lnTo>
                  <a:pt x="96" y="32"/>
                </a:lnTo>
                <a:lnTo>
                  <a:pt x="95" y="27"/>
                </a:lnTo>
                <a:lnTo>
                  <a:pt x="92" y="23"/>
                </a:lnTo>
                <a:lnTo>
                  <a:pt x="89" y="19"/>
                </a:lnTo>
                <a:lnTo>
                  <a:pt x="86" y="14"/>
                </a:lnTo>
                <a:lnTo>
                  <a:pt x="82" y="11"/>
                </a:lnTo>
                <a:lnTo>
                  <a:pt x="79" y="9"/>
                </a:lnTo>
                <a:lnTo>
                  <a:pt x="75" y="6"/>
                </a:lnTo>
                <a:lnTo>
                  <a:pt x="71" y="4"/>
                </a:lnTo>
                <a:lnTo>
                  <a:pt x="66" y="3"/>
                </a:lnTo>
                <a:lnTo>
                  <a:pt x="61" y="1"/>
                </a:lnTo>
                <a:lnTo>
                  <a:pt x="56" y="0"/>
                </a:lnTo>
                <a:lnTo>
                  <a:pt x="50" y="0"/>
                </a:lnTo>
                <a:close/>
              </a:path>
            </a:pathLst>
          </a:custGeom>
          <a:solidFill>
            <a:srgbClr val="00267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3836" name="Freeform 43">
            <a:extLst>
              <a:ext uri="{FF2B5EF4-FFF2-40B4-BE49-F238E27FC236}">
                <a16:creationId xmlns:a16="http://schemas.microsoft.com/office/drawing/2014/main" id="{7838B8CC-4C62-D255-443C-53B9F1EB11E4}"/>
              </a:ext>
            </a:extLst>
          </p:cNvPr>
          <p:cNvSpPr>
            <a:spLocks/>
          </p:cNvSpPr>
          <p:nvPr/>
        </p:nvSpPr>
        <p:spPr bwMode="auto">
          <a:xfrm>
            <a:off x="3380185" y="1493044"/>
            <a:ext cx="40481" cy="40481"/>
          </a:xfrm>
          <a:custGeom>
            <a:avLst/>
            <a:gdLst>
              <a:gd name="T0" fmla="*/ 2147483647 w 101"/>
              <a:gd name="T1" fmla="*/ 0 h 103"/>
              <a:gd name="T2" fmla="*/ 2147483647 w 101"/>
              <a:gd name="T3" fmla="*/ 2147483647 h 103"/>
              <a:gd name="T4" fmla="*/ 2147483647 w 101"/>
              <a:gd name="T5" fmla="*/ 2147483647 h 103"/>
              <a:gd name="T6" fmla="*/ 2147483647 w 101"/>
              <a:gd name="T7" fmla="*/ 2147483647 h 103"/>
              <a:gd name="T8" fmla="*/ 2147483647 w 101"/>
              <a:gd name="T9" fmla="*/ 2147483647 h 103"/>
              <a:gd name="T10" fmla="*/ 2147483647 w 101"/>
              <a:gd name="T11" fmla="*/ 2147483647 h 103"/>
              <a:gd name="T12" fmla="*/ 2147483647 w 101"/>
              <a:gd name="T13" fmla="*/ 2147483647 h 103"/>
              <a:gd name="T14" fmla="*/ 0 w 101"/>
              <a:gd name="T15" fmla="*/ 2147483647 h 103"/>
              <a:gd name="T16" fmla="*/ 0 w 101"/>
              <a:gd name="T17" fmla="*/ 2147483647 h 103"/>
              <a:gd name="T18" fmla="*/ 2147483647 w 101"/>
              <a:gd name="T19" fmla="*/ 2147483647 h 103"/>
              <a:gd name="T20" fmla="*/ 2147483647 w 101"/>
              <a:gd name="T21" fmla="*/ 2147483647 h 103"/>
              <a:gd name="T22" fmla="*/ 2147483647 w 101"/>
              <a:gd name="T23" fmla="*/ 2147483647 h 103"/>
              <a:gd name="T24" fmla="*/ 2147483647 w 101"/>
              <a:gd name="T25" fmla="*/ 2147483647 h 103"/>
              <a:gd name="T26" fmla="*/ 2147483647 w 101"/>
              <a:gd name="T27" fmla="*/ 2147483647 h 103"/>
              <a:gd name="T28" fmla="*/ 2147483647 w 101"/>
              <a:gd name="T29" fmla="*/ 2147483647 h 103"/>
              <a:gd name="T30" fmla="*/ 2147483647 w 101"/>
              <a:gd name="T31" fmla="*/ 2147483647 h 103"/>
              <a:gd name="T32" fmla="*/ 2147483647 w 101"/>
              <a:gd name="T33" fmla="*/ 2147483647 h 103"/>
              <a:gd name="T34" fmla="*/ 2147483647 w 101"/>
              <a:gd name="T35" fmla="*/ 2147483647 h 103"/>
              <a:gd name="T36" fmla="*/ 2147483647 w 101"/>
              <a:gd name="T37" fmla="*/ 2147483647 h 103"/>
              <a:gd name="T38" fmla="*/ 2147483647 w 101"/>
              <a:gd name="T39" fmla="*/ 2147483647 h 103"/>
              <a:gd name="T40" fmla="*/ 2147483647 w 101"/>
              <a:gd name="T41" fmla="*/ 2147483647 h 103"/>
              <a:gd name="T42" fmla="*/ 2147483647 w 101"/>
              <a:gd name="T43" fmla="*/ 2147483647 h 103"/>
              <a:gd name="T44" fmla="*/ 2147483647 w 101"/>
              <a:gd name="T45" fmla="*/ 2147483647 h 103"/>
              <a:gd name="T46" fmla="*/ 2147483647 w 101"/>
              <a:gd name="T47" fmla="*/ 2147483647 h 103"/>
              <a:gd name="T48" fmla="*/ 2147483647 w 101"/>
              <a:gd name="T49" fmla="*/ 2147483647 h 103"/>
              <a:gd name="T50" fmla="*/ 2147483647 w 101"/>
              <a:gd name="T51" fmla="*/ 2147483647 h 103"/>
              <a:gd name="T52" fmla="*/ 2147483647 w 101"/>
              <a:gd name="T53" fmla="*/ 2147483647 h 103"/>
              <a:gd name="T54" fmla="*/ 2147483647 w 101"/>
              <a:gd name="T55" fmla="*/ 2147483647 h 103"/>
              <a:gd name="T56" fmla="*/ 2147483647 w 101"/>
              <a:gd name="T57" fmla="*/ 2147483647 h 103"/>
              <a:gd name="T58" fmla="*/ 2147483647 w 101"/>
              <a:gd name="T59" fmla="*/ 2147483647 h 103"/>
              <a:gd name="T60" fmla="*/ 2147483647 w 101"/>
              <a:gd name="T61" fmla="*/ 2147483647 h 103"/>
              <a:gd name="T62" fmla="*/ 2147483647 w 101"/>
              <a:gd name="T63" fmla="*/ 0 h 10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1"/>
              <a:gd name="T97" fmla="*/ 0 h 103"/>
              <a:gd name="T98" fmla="*/ 101 w 101"/>
              <a:gd name="T99" fmla="*/ 103 h 10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1" h="103">
                <a:moveTo>
                  <a:pt x="50" y="0"/>
                </a:moveTo>
                <a:lnTo>
                  <a:pt x="46" y="0"/>
                </a:lnTo>
                <a:lnTo>
                  <a:pt x="40" y="1"/>
                </a:lnTo>
                <a:lnTo>
                  <a:pt x="36" y="3"/>
                </a:lnTo>
                <a:lnTo>
                  <a:pt x="32" y="4"/>
                </a:lnTo>
                <a:lnTo>
                  <a:pt x="27" y="6"/>
                </a:lnTo>
                <a:lnTo>
                  <a:pt x="23" y="9"/>
                </a:lnTo>
                <a:lnTo>
                  <a:pt x="19" y="11"/>
                </a:lnTo>
                <a:lnTo>
                  <a:pt x="15" y="14"/>
                </a:lnTo>
                <a:lnTo>
                  <a:pt x="12" y="19"/>
                </a:lnTo>
                <a:lnTo>
                  <a:pt x="9" y="23"/>
                </a:lnTo>
                <a:lnTo>
                  <a:pt x="6" y="27"/>
                </a:lnTo>
                <a:lnTo>
                  <a:pt x="4" y="32"/>
                </a:lnTo>
                <a:lnTo>
                  <a:pt x="3" y="36"/>
                </a:lnTo>
                <a:lnTo>
                  <a:pt x="2" y="42"/>
                </a:lnTo>
                <a:lnTo>
                  <a:pt x="0" y="46"/>
                </a:lnTo>
                <a:lnTo>
                  <a:pt x="0" y="52"/>
                </a:lnTo>
                <a:lnTo>
                  <a:pt x="0" y="57"/>
                </a:lnTo>
                <a:lnTo>
                  <a:pt x="2" y="62"/>
                </a:lnTo>
                <a:lnTo>
                  <a:pt x="3" y="68"/>
                </a:lnTo>
                <a:lnTo>
                  <a:pt x="4" y="72"/>
                </a:lnTo>
                <a:lnTo>
                  <a:pt x="6" y="76"/>
                </a:lnTo>
                <a:lnTo>
                  <a:pt x="9" y="80"/>
                </a:lnTo>
                <a:lnTo>
                  <a:pt x="12" y="85"/>
                </a:lnTo>
                <a:lnTo>
                  <a:pt x="15" y="88"/>
                </a:lnTo>
                <a:lnTo>
                  <a:pt x="19" y="92"/>
                </a:lnTo>
                <a:lnTo>
                  <a:pt x="23" y="95"/>
                </a:lnTo>
                <a:lnTo>
                  <a:pt x="27" y="96"/>
                </a:lnTo>
                <a:lnTo>
                  <a:pt x="32" y="99"/>
                </a:lnTo>
                <a:lnTo>
                  <a:pt x="36" y="101"/>
                </a:lnTo>
                <a:lnTo>
                  <a:pt x="40" y="102"/>
                </a:lnTo>
                <a:lnTo>
                  <a:pt x="46" y="103"/>
                </a:lnTo>
                <a:lnTo>
                  <a:pt x="50" y="103"/>
                </a:lnTo>
                <a:lnTo>
                  <a:pt x="56" y="103"/>
                </a:lnTo>
                <a:lnTo>
                  <a:pt x="61" y="102"/>
                </a:lnTo>
                <a:lnTo>
                  <a:pt x="66" y="101"/>
                </a:lnTo>
                <a:lnTo>
                  <a:pt x="71" y="99"/>
                </a:lnTo>
                <a:lnTo>
                  <a:pt x="75" y="96"/>
                </a:lnTo>
                <a:lnTo>
                  <a:pt x="79" y="95"/>
                </a:lnTo>
                <a:lnTo>
                  <a:pt x="82" y="92"/>
                </a:lnTo>
                <a:lnTo>
                  <a:pt x="86" y="88"/>
                </a:lnTo>
                <a:lnTo>
                  <a:pt x="89" y="85"/>
                </a:lnTo>
                <a:lnTo>
                  <a:pt x="92" y="80"/>
                </a:lnTo>
                <a:lnTo>
                  <a:pt x="95" y="76"/>
                </a:lnTo>
                <a:lnTo>
                  <a:pt x="96" y="72"/>
                </a:lnTo>
                <a:lnTo>
                  <a:pt x="98" y="68"/>
                </a:lnTo>
                <a:lnTo>
                  <a:pt x="99" y="62"/>
                </a:lnTo>
                <a:lnTo>
                  <a:pt x="101" y="57"/>
                </a:lnTo>
                <a:lnTo>
                  <a:pt x="101" y="52"/>
                </a:lnTo>
                <a:lnTo>
                  <a:pt x="101" y="46"/>
                </a:lnTo>
                <a:lnTo>
                  <a:pt x="99" y="42"/>
                </a:lnTo>
                <a:lnTo>
                  <a:pt x="98" y="36"/>
                </a:lnTo>
                <a:lnTo>
                  <a:pt x="96" y="32"/>
                </a:lnTo>
                <a:lnTo>
                  <a:pt x="95" y="27"/>
                </a:lnTo>
                <a:lnTo>
                  <a:pt x="92" y="23"/>
                </a:lnTo>
                <a:lnTo>
                  <a:pt x="89" y="19"/>
                </a:lnTo>
                <a:lnTo>
                  <a:pt x="86" y="14"/>
                </a:lnTo>
                <a:lnTo>
                  <a:pt x="82" y="11"/>
                </a:lnTo>
                <a:lnTo>
                  <a:pt x="79" y="9"/>
                </a:lnTo>
                <a:lnTo>
                  <a:pt x="75" y="6"/>
                </a:lnTo>
                <a:lnTo>
                  <a:pt x="71" y="4"/>
                </a:lnTo>
                <a:lnTo>
                  <a:pt x="66" y="3"/>
                </a:lnTo>
                <a:lnTo>
                  <a:pt x="61" y="1"/>
                </a:lnTo>
                <a:lnTo>
                  <a:pt x="56" y="0"/>
                </a:lnTo>
                <a:lnTo>
                  <a:pt x="50"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3837" name="Freeform 44">
            <a:extLst>
              <a:ext uri="{FF2B5EF4-FFF2-40B4-BE49-F238E27FC236}">
                <a16:creationId xmlns:a16="http://schemas.microsoft.com/office/drawing/2014/main" id="{F667B7DF-C63E-E54C-C11D-66E8930ED1DA}"/>
              </a:ext>
            </a:extLst>
          </p:cNvPr>
          <p:cNvSpPr>
            <a:spLocks/>
          </p:cNvSpPr>
          <p:nvPr/>
        </p:nvSpPr>
        <p:spPr bwMode="auto">
          <a:xfrm>
            <a:off x="3412331" y="1537098"/>
            <a:ext cx="47625" cy="50006"/>
          </a:xfrm>
          <a:custGeom>
            <a:avLst/>
            <a:gdLst>
              <a:gd name="T0" fmla="*/ 2147483647 w 120"/>
              <a:gd name="T1" fmla="*/ 0 h 125"/>
              <a:gd name="T2" fmla="*/ 2147483647 w 120"/>
              <a:gd name="T3" fmla="*/ 2147483647 h 125"/>
              <a:gd name="T4" fmla="*/ 2147483647 w 120"/>
              <a:gd name="T5" fmla="*/ 2147483647 h 125"/>
              <a:gd name="T6" fmla="*/ 2147483647 w 120"/>
              <a:gd name="T7" fmla="*/ 2147483647 h 125"/>
              <a:gd name="T8" fmla="*/ 2147483647 w 120"/>
              <a:gd name="T9" fmla="*/ 2147483647 h 125"/>
              <a:gd name="T10" fmla="*/ 2147483647 w 120"/>
              <a:gd name="T11" fmla="*/ 2147483647 h 125"/>
              <a:gd name="T12" fmla="*/ 2147483647 w 120"/>
              <a:gd name="T13" fmla="*/ 2147483647 h 125"/>
              <a:gd name="T14" fmla="*/ 0 w 120"/>
              <a:gd name="T15" fmla="*/ 2147483647 h 125"/>
              <a:gd name="T16" fmla="*/ 0 w 120"/>
              <a:gd name="T17" fmla="*/ 2147483647 h 125"/>
              <a:gd name="T18" fmla="*/ 2147483647 w 120"/>
              <a:gd name="T19" fmla="*/ 2147483647 h 125"/>
              <a:gd name="T20" fmla="*/ 2147483647 w 120"/>
              <a:gd name="T21" fmla="*/ 2147483647 h 125"/>
              <a:gd name="T22" fmla="*/ 2147483647 w 120"/>
              <a:gd name="T23" fmla="*/ 2147483647 h 125"/>
              <a:gd name="T24" fmla="*/ 2147483647 w 120"/>
              <a:gd name="T25" fmla="*/ 2147483647 h 125"/>
              <a:gd name="T26" fmla="*/ 2147483647 w 120"/>
              <a:gd name="T27" fmla="*/ 2147483647 h 125"/>
              <a:gd name="T28" fmla="*/ 2147483647 w 120"/>
              <a:gd name="T29" fmla="*/ 2147483647 h 125"/>
              <a:gd name="T30" fmla="*/ 2147483647 w 120"/>
              <a:gd name="T31" fmla="*/ 2147483647 h 125"/>
              <a:gd name="T32" fmla="*/ 2147483647 w 120"/>
              <a:gd name="T33" fmla="*/ 2147483647 h 125"/>
              <a:gd name="T34" fmla="*/ 2147483647 w 120"/>
              <a:gd name="T35" fmla="*/ 2147483647 h 125"/>
              <a:gd name="T36" fmla="*/ 2147483647 w 120"/>
              <a:gd name="T37" fmla="*/ 2147483647 h 125"/>
              <a:gd name="T38" fmla="*/ 2147483647 w 120"/>
              <a:gd name="T39" fmla="*/ 2147483647 h 125"/>
              <a:gd name="T40" fmla="*/ 2147483647 w 120"/>
              <a:gd name="T41" fmla="*/ 2147483647 h 125"/>
              <a:gd name="T42" fmla="*/ 2147483647 w 120"/>
              <a:gd name="T43" fmla="*/ 2147483647 h 125"/>
              <a:gd name="T44" fmla="*/ 2147483647 w 120"/>
              <a:gd name="T45" fmla="*/ 2147483647 h 125"/>
              <a:gd name="T46" fmla="*/ 2147483647 w 120"/>
              <a:gd name="T47" fmla="*/ 2147483647 h 125"/>
              <a:gd name="T48" fmla="*/ 2147483647 w 120"/>
              <a:gd name="T49" fmla="*/ 2147483647 h 125"/>
              <a:gd name="T50" fmla="*/ 2147483647 w 120"/>
              <a:gd name="T51" fmla="*/ 2147483647 h 125"/>
              <a:gd name="T52" fmla="*/ 2147483647 w 120"/>
              <a:gd name="T53" fmla="*/ 2147483647 h 125"/>
              <a:gd name="T54" fmla="*/ 2147483647 w 120"/>
              <a:gd name="T55" fmla="*/ 2147483647 h 125"/>
              <a:gd name="T56" fmla="*/ 2147483647 w 120"/>
              <a:gd name="T57" fmla="*/ 2147483647 h 125"/>
              <a:gd name="T58" fmla="*/ 2147483647 w 120"/>
              <a:gd name="T59" fmla="*/ 2147483647 h 125"/>
              <a:gd name="T60" fmla="*/ 2147483647 w 120"/>
              <a:gd name="T61" fmla="*/ 2147483647 h 125"/>
              <a:gd name="T62" fmla="*/ 2147483647 w 120"/>
              <a:gd name="T63" fmla="*/ 0 h 12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0"/>
              <a:gd name="T97" fmla="*/ 0 h 125"/>
              <a:gd name="T98" fmla="*/ 120 w 120"/>
              <a:gd name="T99" fmla="*/ 125 h 12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0" h="125">
                <a:moveTo>
                  <a:pt x="60" y="0"/>
                </a:moveTo>
                <a:lnTo>
                  <a:pt x="53" y="0"/>
                </a:lnTo>
                <a:lnTo>
                  <a:pt x="47" y="2"/>
                </a:lnTo>
                <a:lnTo>
                  <a:pt x="41" y="3"/>
                </a:lnTo>
                <a:lnTo>
                  <a:pt x="36" y="4"/>
                </a:lnTo>
                <a:lnTo>
                  <a:pt x="31" y="7"/>
                </a:lnTo>
                <a:lnTo>
                  <a:pt x="26" y="10"/>
                </a:lnTo>
                <a:lnTo>
                  <a:pt x="21" y="14"/>
                </a:lnTo>
                <a:lnTo>
                  <a:pt x="17" y="19"/>
                </a:lnTo>
                <a:lnTo>
                  <a:pt x="13" y="23"/>
                </a:lnTo>
                <a:lnTo>
                  <a:pt x="10" y="27"/>
                </a:lnTo>
                <a:lnTo>
                  <a:pt x="7" y="33"/>
                </a:lnTo>
                <a:lnTo>
                  <a:pt x="4" y="37"/>
                </a:lnTo>
                <a:lnTo>
                  <a:pt x="1" y="43"/>
                </a:lnTo>
                <a:lnTo>
                  <a:pt x="0" y="50"/>
                </a:lnTo>
                <a:lnTo>
                  <a:pt x="0" y="56"/>
                </a:lnTo>
                <a:lnTo>
                  <a:pt x="0" y="62"/>
                </a:lnTo>
                <a:lnTo>
                  <a:pt x="0" y="69"/>
                </a:lnTo>
                <a:lnTo>
                  <a:pt x="0" y="75"/>
                </a:lnTo>
                <a:lnTo>
                  <a:pt x="1" y="81"/>
                </a:lnTo>
                <a:lnTo>
                  <a:pt x="4" y="86"/>
                </a:lnTo>
                <a:lnTo>
                  <a:pt x="7" y="92"/>
                </a:lnTo>
                <a:lnTo>
                  <a:pt x="10" y="96"/>
                </a:lnTo>
                <a:lnTo>
                  <a:pt x="13" y="102"/>
                </a:lnTo>
                <a:lnTo>
                  <a:pt x="17" y="106"/>
                </a:lnTo>
                <a:lnTo>
                  <a:pt x="21" y="111"/>
                </a:lnTo>
                <a:lnTo>
                  <a:pt x="26" y="114"/>
                </a:lnTo>
                <a:lnTo>
                  <a:pt x="31" y="117"/>
                </a:lnTo>
                <a:lnTo>
                  <a:pt x="36" y="119"/>
                </a:lnTo>
                <a:lnTo>
                  <a:pt x="41" y="122"/>
                </a:lnTo>
                <a:lnTo>
                  <a:pt x="47" y="124"/>
                </a:lnTo>
                <a:lnTo>
                  <a:pt x="53" y="124"/>
                </a:lnTo>
                <a:lnTo>
                  <a:pt x="60" y="125"/>
                </a:lnTo>
                <a:lnTo>
                  <a:pt x="66" y="124"/>
                </a:lnTo>
                <a:lnTo>
                  <a:pt x="72" y="124"/>
                </a:lnTo>
                <a:lnTo>
                  <a:pt x="77" y="122"/>
                </a:lnTo>
                <a:lnTo>
                  <a:pt x="83" y="119"/>
                </a:lnTo>
                <a:lnTo>
                  <a:pt x="89" y="117"/>
                </a:lnTo>
                <a:lnTo>
                  <a:pt x="93" y="114"/>
                </a:lnTo>
                <a:lnTo>
                  <a:pt x="99" y="111"/>
                </a:lnTo>
                <a:lnTo>
                  <a:pt x="103" y="106"/>
                </a:lnTo>
                <a:lnTo>
                  <a:pt x="106" y="102"/>
                </a:lnTo>
                <a:lnTo>
                  <a:pt x="110" y="96"/>
                </a:lnTo>
                <a:lnTo>
                  <a:pt x="113" y="92"/>
                </a:lnTo>
                <a:lnTo>
                  <a:pt x="116" y="86"/>
                </a:lnTo>
                <a:lnTo>
                  <a:pt x="118" y="81"/>
                </a:lnTo>
                <a:lnTo>
                  <a:pt x="119" y="75"/>
                </a:lnTo>
                <a:lnTo>
                  <a:pt x="120" y="69"/>
                </a:lnTo>
                <a:lnTo>
                  <a:pt x="120" y="62"/>
                </a:lnTo>
                <a:lnTo>
                  <a:pt x="120" y="56"/>
                </a:lnTo>
                <a:lnTo>
                  <a:pt x="119" y="50"/>
                </a:lnTo>
                <a:lnTo>
                  <a:pt x="118" y="43"/>
                </a:lnTo>
                <a:lnTo>
                  <a:pt x="116" y="37"/>
                </a:lnTo>
                <a:lnTo>
                  <a:pt x="113" y="33"/>
                </a:lnTo>
                <a:lnTo>
                  <a:pt x="110" y="27"/>
                </a:lnTo>
                <a:lnTo>
                  <a:pt x="106" y="23"/>
                </a:lnTo>
                <a:lnTo>
                  <a:pt x="103" y="19"/>
                </a:lnTo>
                <a:lnTo>
                  <a:pt x="99" y="14"/>
                </a:lnTo>
                <a:lnTo>
                  <a:pt x="93" y="10"/>
                </a:lnTo>
                <a:lnTo>
                  <a:pt x="89" y="7"/>
                </a:lnTo>
                <a:lnTo>
                  <a:pt x="83" y="4"/>
                </a:lnTo>
                <a:lnTo>
                  <a:pt x="77" y="3"/>
                </a:lnTo>
                <a:lnTo>
                  <a:pt x="72" y="2"/>
                </a:lnTo>
                <a:lnTo>
                  <a:pt x="66" y="0"/>
                </a:lnTo>
                <a:lnTo>
                  <a:pt x="60" y="0"/>
                </a:lnTo>
                <a:close/>
              </a:path>
            </a:pathLst>
          </a:custGeom>
          <a:solidFill>
            <a:srgbClr val="00E6A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3838" name="Freeform 45">
            <a:extLst>
              <a:ext uri="{FF2B5EF4-FFF2-40B4-BE49-F238E27FC236}">
                <a16:creationId xmlns:a16="http://schemas.microsoft.com/office/drawing/2014/main" id="{B5E4B54C-E478-4102-60AE-F880329A51AF}"/>
              </a:ext>
            </a:extLst>
          </p:cNvPr>
          <p:cNvSpPr>
            <a:spLocks/>
          </p:cNvSpPr>
          <p:nvPr/>
        </p:nvSpPr>
        <p:spPr bwMode="auto">
          <a:xfrm>
            <a:off x="3412331" y="1537098"/>
            <a:ext cx="47625" cy="50006"/>
          </a:xfrm>
          <a:custGeom>
            <a:avLst/>
            <a:gdLst>
              <a:gd name="T0" fmla="*/ 2147483647 w 120"/>
              <a:gd name="T1" fmla="*/ 0 h 125"/>
              <a:gd name="T2" fmla="*/ 2147483647 w 120"/>
              <a:gd name="T3" fmla="*/ 2147483647 h 125"/>
              <a:gd name="T4" fmla="*/ 2147483647 w 120"/>
              <a:gd name="T5" fmla="*/ 2147483647 h 125"/>
              <a:gd name="T6" fmla="*/ 2147483647 w 120"/>
              <a:gd name="T7" fmla="*/ 2147483647 h 125"/>
              <a:gd name="T8" fmla="*/ 2147483647 w 120"/>
              <a:gd name="T9" fmla="*/ 2147483647 h 125"/>
              <a:gd name="T10" fmla="*/ 2147483647 w 120"/>
              <a:gd name="T11" fmla="*/ 2147483647 h 125"/>
              <a:gd name="T12" fmla="*/ 2147483647 w 120"/>
              <a:gd name="T13" fmla="*/ 2147483647 h 125"/>
              <a:gd name="T14" fmla="*/ 0 w 120"/>
              <a:gd name="T15" fmla="*/ 2147483647 h 125"/>
              <a:gd name="T16" fmla="*/ 0 w 120"/>
              <a:gd name="T17" fmla="*/ 2147483647 h 125"/>
              <a:gd name="T18" fmla="*/ 2147483647 w 120"/>
              <a:gd name="T19" fmla="*/ 2147483647 h 125"/>
              <a:gd name="T20" fmla="*/ 2147483647 w 120"/>
              <a:gd name="T21" fmla="*/ 2147483647 h 125"/>
              <a:gd name="T22" fmla="*/ 2147483647 w 120"/>
              <a:gd name="T23" fmla="*/ 2147483647 h 125"/>
              <a:gd name="T24" fmla="*/ 2147483647 w 120"/>
              <a:gd name="T25" fmla="*/ 2147483647 h 125"/>
              <a:gd name="T26" fmla="*/ 2147483647 w 120"/>
              <a:gd name="T27" fmla="*/ 2147483647 h 125"/>
              <a:gd name="T28" fmla="*/ 2147483647 w 120"/>
              <a:gd name="T29" fmla="*/ 2147483647 h 125"/>
              <a:gd name="T30" fmla="*/ 2147483647 w 120"/>
              <a:gd name="T31" fmla="*/ 2147483647 h 125"/>
              <a:gd name="T32" fmla="*/ 2147483647 w 120"/>
              <a:gd name="T33" fmla="*/ 2147483647 h 125"/>
              <a:gd name="T34" fmla="*/ 2147483647 w 120"/>
              <a:gd name="T35" fmla="*/ 2147483647 h 125"/>
              <a:gd name="T36" fmla="*/ 2147483647 w 120"/>
              <a:gd name="T37" fmla="*/ 2147483647 h 125"/>
              <a:gd name="T38" fmla="*/ 2147483647 w 120"/>
              <a:gd name="T39" fmla="*/ 2147483647 h 125"/>
              <a:gd name="T40" fmla="*/ 2147483647 w 120"/>
              <a:gd name="T41" fmla="*/ 2147483647 h 125"/>
              <a:gd name="T42" fmla="*/ 2147483647 w 120"/>
              <a:gd name="T43" fmla="*/ 2147483647 h 125"/>
              <a:gd name="T44" fmla="*/ 2147483647 w 120"/>
              <a:gd name="T45" fmla="*/ 2147483647 h 125"/>
              <a:gd name="T46" fmla="*/ 2147483647 w 120"/>
              <a:gd name="T47" fmla="*/ 2147483647 h 125"/>
              <a:gd name="T48" fmla="*/ 2147483647 w 120"/>
              <a:gd name="T49" fmla="*/ 2147483647 h 125"/>
              <a:gd name="T50" fmla="*/ 2147483647 w 120"/>
              <a:gd name="T51" fmla="*/ 2147483647 h 125"/>
              <a:gd name="T52" fmla="*/ 2147483647 w 120"/>
              <a:gd name="T53" fmla="*/ 2147483647 h 125"/>
              <a:gd name="T54" fmla="*/ 2147483647 w 120"/>
              <a:gd name="T55" fmla="*/ 2147483647 h 125"/>
              <a:gd name="T56" fmla="*/ 2147483647 w 120"/>
              <a:gd name="T57" fmla="*/ 2147483647 h 125"/>
              <a:gd name="T58" fmla="*/ 2147483647 w 120"/>
              <a:gd name="T59" fmla="*/ 2147483647 h 125"/>
              <a:gd name="T60" fmla="*/ 2147483647 w 120"/>
              <a:gd name="T61" fmla="*/ 2147483647 h 125"/>
              <a:gd name="T62" fmla="*/ 2147483647 w 120"/>
              <a:gd name="T63" fmla="*/ 0 h 12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0"/>
              <a:gd name="T97" fmla="*/ 0 h 125"/>
              <a:gd name="T98" fmla="*/ 120 w 120"/>
              <a:gd name="T99" fmla="*/ 125 h 12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0" h="125">
                <a:moveTo>
                  <a:pt x="60" y="0"/>
                </a:moveTo>
                <a:lnTo>
                  <a:pt x="53" y="0"/>
                </a:lnTo>
                <a:lnTo>
                  <a:pt x="47" y="2"/>
                </a:lnTo>
                <a:lnTo>
                  <a:pt x="41" y="3"/>
                </a:lnTo>
                <a:lnTo>
                  <a:pt x="36" y="4"/>
                </a:lnTo>
                <a:lnTo>
                  <a:pt x="31" y="7"/>
                </a:lnTo>
                <a:lnTo>
                  <a:pt x="26" y="10"/>
                </a:lnTo>
                <a:lnTo>
                  <a:pt x="21" y="14"/>
                </a:lnTo>
                <a:lnTo>
                  <a:pt x="17" y="19"/>
                </a:lnTo>
                <a:lnTo>
                  <a:pt x="13" y="23"/>
                </a:lnTo>
                <a:lnTo>
                  <a:pt x="10" y="27"/>
                </a:lnTo>
                <a:lnTo>
                  <a:pt x="7" y="33"/>
                </a:lnTo>
                <a:lnTo>
                  <a:pt x="4" y="37"/>
                </a:lnTo>
                <a:lnTo>
                  <a:pt x="1" y="43"/>
                </a:lnTo>
                <a:lnTo>
                  <a:pt x="0" y="50"/>
                </a:lnTo>
                <a:lnTo>
                  <a:pt x="0" y="56"/>
                </a:lnTo>
                <a:lnTo>
                  <a:pt x="0" y="62"/>
                </a:lnTo>
                <a:lnTo>
                  <a:pt x="0" y="69"/>
                </a:lnTo>
                <a:lnTo>
                  <a:pt x="0" y="75"/>
                </a:lnTo>
                <a:lnTo>
                  <a:pt x="1" y="81"/>
                </a:lnTo>
                <a:lnTo>
                  <a:pt x="4" y="86"/>
                </a:lnTo>
                <a:lnTo>
                  <a:pt x="7" y="92"/>
                </a:lnTo>
                <a:lnTo>
                  <a:pt x="10" y="96"/>
                </a:lnTo>
                <a:lnTo>
                  <a:pt x="13" y="102"/>
                </a:lnTo>
                <a:lnTo>
                  <a:pt x="17" y="106"/>
                </a:lnTo>
                <a:lnTo>
                  <a:pt x="21" y="111"/>
                </a:lnTo>
                <a:lnTo>
                  <a:pt x="26" y="114"/>
                </a:lnTo>
                <a:lnTo>
                  <a:pt x="31" y="117"/>
                </a:lnTo>
                <a:lnTo>
                  <a:pt x="36" y="119"/>
                </a:lnTo>
                <a:lnTo>
                  <a:pt x="41" y="122"/>
                </a:lnTo>
                <a:lnTo>
                  <a:pt x="47" y="124"/>
                </a:lnTo>
                <a:lnTo>
                  <a:pt x="53" y="124"/>
                </a:lnTo>
                <a:lnTo>
                  <a:pt x="60" y="125"/>
                </a:lnTo>
                <a:lnTo>
                  <a:pt x="66" y="124"/>
                </a:lnTo>
                <a:lnTo>
                  <a:pt x="72" y="124"/>
                </a:lnTo>
                <a:lnTo>
                  <a:pt x="77" y="122"/>
                </a:lnTo>
                <a:lnTo>
                  <a:pt x="83" y="119"/>
                </a:lnTo>
                <a:lnTo>
                  <a:pt x="89" y="117"/>
                </a:lnTo>
                <a:lnTo>
                  <a:pt x="93" y="114"/>
                </a:lnTo>
                <a:lnTo>
                  <a:pt x="99" y="111"/>
                </a:lnTo>
                <a:lnTo>
                  <a:pt x="103" y="106"/>
                </a:lnTo>
                <a:lnTo>
                  <a:pt x="106" y="102"/>
                </a:lnTo>
                <a:lnTo>
                  <a:pt x="110" y="96"/>
                </a:lnTo>
                <a:lnTo>
                  <a:pt x="113" y="92"/>
                </a:lnTo>
                <a:lnTo>
                  <a:pt x="116" y="86"/>
                </a:lnTo>
                <a:lnTo>
                  <a:pt x="118" y="81"/>
                </a:lnTo>
                <a:lnTo>
                  <a:pt x="119" y="75"/>
                </a:lnTo>
                <a:lnTo>
                  <a:pt x="120" y="69"/>
                </a:lnTo>
                <a:lnTo>
                  <a:pt x="120" y="62"/>
                </a:lnTo>
                <a:lnTo>
                  <a:pt x="120" y="56"/>
                </a:lnTo>
                <a:lnTo>
                  <a:pt x="119" y="50"/>
                </a:lnTo>
                <a:lnTo>
                  <a:pt x="118" y="43"/>
                </a:lnTo>
                <a:lnTo>
                  <a:pt x="116" y="37"/>
                </a:lnTo>
                <a:lnTo>
                  <a:pt x="113" y="33"/>
                </a:lnTo>
                <a:lnTo>
                  <a:pt x="110" y="27"/>
                </a:lnTo>
                <a:lnTo>
                  <a:pt x="106" y="23"/>
                </a:lnTo>
                <a:lnTo>
                  <a:pt x="103" y="19"/>
                </a:lnTo>
                <a:lnTo>
                  <a:pt x="99" y="14"/>
                </a:lnTo>
                <a:lnTo>
                  <a:pt x="93" y="10"/>
                </a:lnTo>
                <a:lnTo>
                  <a:pt x="89" y="7"/>
                </a:lnTo>
                <a:lnTo>
                  <a:pt x="83" y="4"/>
                </a:lnTo>
                <a:lnTo>
                  <a:pt x="77" y="3"/>
                </a:lnTo>
                <a:lnTo>
                  <a:pt x="72" y="2"/>
                </a:lnTo>
                <a:lnTo>
                  <a:pt x="66" y="0"/>
                </a:lnTo>
                <a:lnTo>
                  <a:pt x="60"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3839" name="Freeform 46">
            <a:extLst>
              <a:ext uri="{FF2B5EF4-FFF2-40B4-BE49-F238E27FC236}">
                <a16:creationId xmlns:a16="http://schemas.microsoft.com/office/drawing/2014/main" id="{D279C137-0F2D-3F0D-BE2B-280B84CE8F41}"/>
              </a:ext>
            </a:extLst>
          </p:cNvPr>
          <p:cNvSpPr>
            <a:spLocks/>
          </p:cNvSpPr>
          <p:nvPr/>
        </p:nvSpPr>
        <p:spPr bwMode="auto">
          <a:xfrm>
            <a:off x="3544492" y="1696641"/>
            <a:ext cx="40481" cy="36909"/>
          </a:xfrm>
          <a:custGeom>
            <a:avLst/>
            <a:gdLst>
              <a:gd name="T0" fmla="*/ 2147483647 w 102"/>
              <a:gd name="T1" fmla="*/ 0 h 94"/>
              <a:gd name="T2" fmla="*/ 2147483647 w 102"/>
              <a:gd name="T3" fmla="*/ 0 h 94"/>
              <a:gd name="T4" fmla="*/ 2147483647 w 102"/>
              <a:gd name="T5" fmla="*/ 2147483647 h 94"/>
              <a:gd name="T6" fmla="*/ 2147483647 w 102"/>
              <a:gd name="T7" fmla="*/ 2147483647 h 94"/>
              <a:gd name="T8" fmla="*/ 2147483647 w 102"/>
              <a:gd name="T9" fmla="*/ 2147483647 h 94"/>
              <a:gd name="T10" fmla="*/ 2147483647 w 102"/>
              <a:gd name="T11" fmla="*/ 2147483647 h 94"/>
              <a:gd name="T12" fmla="*/ 2147483647 w 102"/>
              <a:gd name="T13" fmla="*/ 2147483647 h 94"/>
              <a:gd name="T14" fmla="*/ 2147483647 w 102"/>
              <a:gd name="T15" fmla="*/ 2147483647 h 94"/>
              <a:gd name="T16" fmla="*/ 2147483647 w 102"/>
              <a:gd name="T17" fmla="*/ 2147483647 h 94"/>
              <a:gd name="T18" fmla="*/ 2147483647 w 102"/>
              <a:gd name="T19" fmla="*/ 2147483647 h 94"/>
              <a:gd name="T20" fmla="*/ 2147483647 w 102"/>
              <a:gd name="T21" fmla="*/ 2147483647 h 94"/>
              <a:gd name="T22" fmla="*/ 2147483647 w 102"/>
              <a:gd name="T23" fmla="*/ 2147483647 h 94"/>
              <a:gd name="T24" fmla="*/ 2147483647 w 102"/>
              <a:gd name="T25" fmla="*/ 2147483647 h 94"/>
              <a:gd name="T26" fmla="*/ 0 w 102"/>
              <a:gd name="T27" fmla="*/ 2147483647 h 94"/>
              <a:gd name="T28" fmla="*/ 0 w 102"/>
              <a:gd name="T29" fmla="*/ 2147483647 h 94"/>
              <a:gd name="T30" fmla="*/ 0 w 102"/>
              <a:gd name="T31" fmla="*/ 2147483647 h 94"/>
              <a:gd name="T32" fmla="*/ 0 w 102"/>
              <a:gd name="T33" fmla="*/ 2147483647 h 94"/>
              <a:gd name="T34" fmla="*/ 0 w 102"/>
              <a:gd name="T35" fmla="*/ 2147483647 h 94"/>
              <a:gd name="T36" fmla="*/ 2147483647 w 102"/>
              <a:gd name="T37" fmla="*/ 2147483647 h 94"/>
              <a:gd name="T38" fmla="*/ 2147483647 w 102"/>
              <a:gd name="T39" fmla="*/ 2147483647 h 94"/>
              <a:gd name="T40" fmla="*/ 2147483647 w 102"/>
              <a:gd name="T41" fmla="*/ 2147483647 h 94"/>
              <a:gd name="T42" fmla="*/ 2147483647 w 102"/>
              <a:gd name="T43" fmla="*/ 2147483647 h 94"/>
              <a:gd name="T44" fmla="*/ 2147483647 w 102"/>
              <a:gd name="T45" fmla="*/ 2147483647 h 94"/>
              <a:gd name="T46" fmla="*/ 2147483647 w 102"/>
              <a:gd name="T47" fmla="*/ 2147483647 h 94"/>
              <a:gd name="T48" fmla="*/ 2147483647 w 102"/>
              <a:gd name="T49" fmla="*/ 2147483647 h 94"/>
              <a:gd name="T50" fmla="*/ 2147483647 w 102"/>
              <a:gd name="T51" fmla="*/ 2147483647 h 94"/>
              <a:gd name="T52" fmla="*/ 2147483647 w 102"/>
              <a:gd name="T53" fmla="*/ 2147483647 h 94"/>
              <a:gd name="T54" fmla="*/ 2147483647 w 102"/>
              <a:gd name="T55" fmla="*/ 2147483647 h 94"/>
              <a:gd name="T56" fmla="*/ 2147483647 w 102"/>
              <a:gd name="T57" fmla="*/ 2147483647 h 94"/>
              <a:gd name="T58" fmla="*/ 2147483647 w 102"/>
              <a:gd name="T59" fmla="*/ 2147483647 h 94"/>
              <a:gd name="T60" fmla="*/ 2147483647 w 102"/>
              <a:gd name="T61" fmla="*/ 2147483647 h 94"/>
              <a:gd name="T62" fmla="*/ 2147483647 w 102"/>
              <a:gd name="T63" fmla="*/ 2147483647 h 94"/>
              <a:gd name="T64" fmla="*/ 2147483647 w 102"/>
              <a:gd name="T65" fmla="*/ 2147483647 h 94"/>
              <a:gd name="T66" fmla="*/ 2147483647 w 102"/>
              <a:gd name="T67" fmla="*/ 2147483647 h 94"/>
              <a:gd name="T68" fmla="*/ 2147483647 w 102"/>
              <a:gd name="T69" fmla="*/ 2147483647 h 94"/>
              <a:gd name="T70" fmla="*/ 2147483647 w 102"/>
              <a:gd name="T71" fmla="*/ 2147483647 h 94"/>
              <a:gd name="T72" fmla="*/ 2147483647 w 102"/>
              <a:gd name="T73" fmla="*/ 2147483647 h 94"/>
              <a:gd name="T74" fmla="*/ 2147483647 w 102"/>
              <a:gd name="T75" fmla="*/ 2147483647 h 94"/>
              <a:gd name="T76" fmla="*/ 2147483647 w 102"/>
              <a:gd name="T77" fmla="*/ 2147483647 h 94"/>
              <a:gd name="T78" fmla="*/ 2147483647 w 102"/>
              <a:gd name="T79" fmla="*/ 2147483647 h 94"/>
              <a:gd name="T80" fmla="*/ 2147483647 w 102"/>
              <a:gd name="T81" fmla="*/ 2147483647 h 94"/>
              <a:gd name="T82" fmla="*/ 2147483647 w 102"/>
              <a:gd name="T83" fmla="*/ 2147483647 h 94"/>
              <a:gd name="T84" fmla="*/ 2147483647 w 102"/>
              <a:gd name="T85" fmla="*/ 2147483647 h 94"/>
              <a:gd name="T86" fmla="*/ 2147483647 w 102"/>
              <a:gd name="T87" fmla="*/ 2147483647 h 94"/>
              <a:gd name="T88" fmla="*/ 2147483647 w 102"/>
              <a:gd name="T89" fmla="*/ 2147483647 h 94"/>
              <a:gd name="T90" fmla="*/ 2147483647 w 102"/>
              <a:gd name="T91" fmla="*/ 2147483647 h 94"/>
              <a:gd name="T92" fmla="*/ 2147483647 w 102"/>
              <a:gd name="T93" fmla="*/ 2147483647 h 94"/>
              <a:gd name="T94" fmla="*/ 2147483647 w 102"/>
              <a:gd name="T95" fmla="*/ 2147483647 h 94"/>
              <a:gd name="T96" fmla="*/ 2147483647 w 102"/>
              <a:gd name="T97" fmla="*/ 2147483647 h 94"/>
              <a:gd name="T98" fmla="*/ 2147483647 w 102"/>
              <a:gd name="T99" fmla="*/ 2147483647 h 94"/>
              <a:gd name="T100" fmla="*/ 2147483647 w 102"/>
              <a:gd name="T101" fmla="*/ 2147483647 h 94"/>
              <a:gd name="T102" fmla="*/ 2147483647 w 102"/>
              <a:gd name="T103" fmla="*/ 2147483647 h 94"/>
              <a:gd name="T104" fmla="*/ 2147483647 w 102"/>
              <a:gd name="T105" fmla="*/ 2147483647 h 94"/>
              <a:gd name="T106" fmla="*/ 2147483647 w 102"/>
              <a:gd name="T107" fmla="*/ 2147483647 h 94"/>
              <a:gd name="T108" fmla="*/ 2147483647 w 102"/>
              <a:gd name="T109" fmla="*/ 2147483647 h 94"/>
              <a:gd name="T110" fmla="*/ 2147483647 w 102"/>
              <a:gd name="T111" fmla="*/ 2147483647 h 94"/>
              <a:gd name="T112" fmla="*/ 2147483647 w 102"/>
              <a:gd name="T113" fmla="*/ 2147483647 h 94"/>
              <a:gd name="T114" fmla="*/ 2147483647 w 102"/>
              <a:gd name="T115" fmla="*/ 2147483647 h 94"/>
              <a:gd name="T116" fmla="*/ 2147483647 w 102"/>
              <a:gd name="T117" fmla="*/ 2147483647 h 94"/>
              <a:gd name="T118" fmla="*/ 2147483647 w 102"/>
              <a:gd name="T119" fmla="*/ 0 h 94"/>
              <a:gd name="T120" fmla="*/ 2147483647 w 102"/>
              <a:gd name="T121" fmla="*/ 0 h 9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02"/>
              <a:gd name="T184" fmla="*/ 0 h 94"/>
              <a:gd name="T185" fmla="*/ 102 w 102"/>
              <a:gd name="T186" fmla="*/ 94 h 94"/>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02" h="94">
                <a:moveTo>
                  <a:pt x="50" y="0"/>
                </a:moveTo>
                <a:lnTo>
                  <a:pt x="46" y="0"/>
                </a:lnTo>
                <a:lnTo>
                  <a:pt x="40" y="2"/>
                </a:lnTo>
                <a:lnTo>
                  <a:pt x="36" y="3"/>
                </a:lnTo>
                <a:lnTo>
                  <a:pt x="30" y="4"/>
                </a:lnTo>
                <a:lnTo>
                  <a:pt x="26" y="6"/>
                </a:lnTo>
                <a:lnTo>
                  <a:pt x="21" y="9"/>
                </a:lnTo>
                <a:lnTo>
                  <a:pt x="14" y="15"/>
                </a:lnTo>
                <a:lnTo>
                  <a:pt x="11" y="17"/>
                </a:lnTo>
                <a:lnTo>
                  <a:pt x="8" y="20"/>
                </a:lnTo>
                <a:lnTo>
                  <a:pt x="5" y="25"/>
                </a:lnTo>
                <a:lnTo>
                  <a:pt x="4" y="29"/>
                </a:lnTo>
                <a:lnTo>
                  <a:pt x="1" y="33"/>
                </a:lnTo>
                <a:lnTo>
                  <a:pt x="0" y="38"/>
                </a:lnTo>
                <a:lnTo>
                  <a:pt x="0" y="42"/>
                </a:lnTo>
                <a:lnTo>
                  <a:pt x="0" y="48"/>
                </a:lnTo>
                <a:lnTo>
                  <a:pt x="0" y="52"/>
                </a:lnTo>
                <a:lnTo>
                  <a:pt x="0" y="56"/>
                </a:lnTo>
                <a:lnTo>
                  <a:pt x="1" y="61"/>
                </a:lnTo>
                <a:lnTo>
                  <a:pt x="4" y="65"/>
                </a:lnTo>
                <a:lnTo>
                  <a:pt x="5" y="69"/>
                </a:lnTo>
                <a:lnTo>
                  <a:pt x="8" y="73"/>
                </a:lnTo>
                <a:lnTo>
                  <a:pt x="11" y="76"/>
                </a:lnTo>
                <a:lnTo>
                  <a:pt x="14" y="79"/>
                </a:lnTo>
                <a:lnTo>
                  <a:pt x="21" y="85"/>
                </a:lnTo>
                <a:lnTo>
                  <a:pt x="26" y="88"/>
                </a:lnTo>
                <a:lnTo>
                  <a:pt x="30" y="89"/>
                </a:lnTo>
                <a:lnTo>
                  <a:pt x="36" y="91"/>
                </a:lnTo>
                <a:lnTo>
                  <a:pt x="40" y="92"/>
                </a:lnTo>
                <a:lnTo>
                  <a:pt x="46" y="94"/>
                </a:lnTo>
                <a:lnTo>
                  <a:pt x="50" y="94"/>
                </a:lnTo>
                <a:lnTo>
                  <a:pt x="56" y="94"/>
                </a:lnTo>
                <a:lnTo>
                  <a:pt x="60" y="92"/>
                </a:lnTo>
                <a:lnTo>
                  <a:pt x="66" y="91"/>
                </a:lnTo>
                <a:lnTo>
                  <a:pt x="70" y="89"/>
                </a:lnTo>
                <a:lnTo>
                  <a:pt x="74" y="88"/>
                </a:lnTo>
                <a:lnTo>
                  <a:pt x="79" y="85"/>
                </a:lnTo>
                <a:lnTo>
                  <a:pt x="86" y="79"/>
                </a:lnTo>
                <a:lnTo>
                  <a:pt x="89" y="76"/>
                </a:lnTo>
                <a:lnTo>
                  <a:pt x="93" y="73"/>
                </a:lnTo>
                <a:lnTo>
                  <a:pt x="95" y="69"/>
                </a:lnTo>
                <a:lnTo>
                  <a:pt x="97" y="65"/>
                </a:lnTo>
                <a:lnTo>
                  <a:pt x="99" y="61"/>
                </a:lnTo>
                <a:lnTo>
                  <a:pt x="100" y="56"/>
                </a:lnTo>
                <a:lnTo>
                  <a:pt x="100" y="52"/>
                </a:lnTo>
                <a:lnTo>
                  <a:pt x="102" y="48"/>
                </a:lnTo>
                <a:lnTo>
                  <a:pt x="100" y="42"/>
                </a:lnTo>
                <a:lnTo>
                  <a:pt x="100" y="38"/>
                </a:lnTo>
                <a:lnTo>
                  <a:pt x="99" y="33"/>
                </a:lnTo>
                <a:lnTo>
                  <a:pt x="97" y="29"/>
                </a:lnTo>
                <a:lnTo>
                  <a:pt x="95" y="25"/>
                </a:lnTo>
                <a:lnTo>
                  <a:pt x="93" y="20"/>
                </a:lnTo>
                <a:lnTo>
                  <a:pt x="89" y="17"/>
                </a:lnTo>
                <a:lnTo>
                  <a:pt x="86" y="15"/>
                </a:lnTo>
                <a:lnTo>
                  <a:pt x="79" y="9"/>
                </a:lnTo>
                <a:lnTo>
                  <a:pt x="74" y="6"/>
                </a:lnTo>
                <a:lnTo>
                  <a:pt x="70" y="4"/>
                </a:lnTo>
                <a:lnTo>
                  <a:pt x="66" y="3"/>
                </a:lnTo>
                <a:lnTo>
                  <a:pt x="60" y="2"/>
                </a:lnTo>
                <a:lnTo>
                  <a:pt x="56" y="0"/>
                </a:lnTo>
                <a:lnTo>
                  <a:pt x="50" y="0"/>
                </a:lnTo>
                <a:close/>
              </a:path>
            </a:pathLst>
          </a:custGeom>
          <a:solidFill>
            <a:srgbClr val="00267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3840" name="Freeform 47">
            <a:extLst>
              <a:ext uri="{FF2B5EF4-FFF2-40B4-BE49-F238E27FC236}">
                <a16:creationId xmlns:a16="http://schemas.microsoft.com/office/drawing/2014/main" id="{BC4DFF60-A861-00DE-EED8-DBC1FAD5D119}"/>
              </a:ext>
            </a:extLst>
          </p:cNvPr>
          <p:cNvSpPr>
            <a:spLocks/>
          </p:cNvSpPr>
          <p:nvPr/>
        </p:nvSpPr>
        <p:spPr bwMode="auto">
          <a:xfrm>
            <a:off x="3544492" y="1696641"/>
            <a:ext cx="40481" cy="36909"/>
          </a:xfrm>
          <a:custGeom>
            <a:avLst/>
            <a:gdLst>
              <a:gd name="T0" fmla="*/ 2147483647 w 102"/>
              <a:gd name="T1" fmla="*/ 0 h 94"/>
              <a:gd name="T2" fmla="*/ 2147483647 w 102"/>
              <a:gd name="T3" fmla="*/ 0 h 94"/>
              <a:gd name="T4" fmla="*/ 2147483647 w 102"/>
              <a:gd name="T5" fmla="*/ 2147483647 h 94"/>
              <a:gd name="T6" fmla="*/ 2147483647 w 102"/>
              <a:gd name="T7" fmla="*/ 2147483647 h 94"/>
              <a:gd name="T8" fmla="*/ 2147483647 w 102"/>
              <a:gd name="T9" fmla="*/ 2147483647 h 94"/>
              <a:gd name="T10" fmla="*/ 2147483647 w 102"/>
              <a:gd name="T11" fmla="*/ 2147483647 h 94"/>
              <a:gd name="T12" fmla="*/ 2147483647 w 102"/>
              <a:gd name="T13" fmla="*/ 2147483647 h 94"/>
              <a:gd name="T14" fmla="*/ 2147483647 w 102"/>
              <a:gd name="T15" fmla="*/ 2147483647 h 94"/>
              <a:gd name="T16" fmla="*/ 2147483647 w 102"/>
              <a:gd name="T17" fmla="*/ 2147483647 h 94"/>
              <a:gd name="T18" fmla="*/ 2147483647 w 102"/>
              <a:gd name="T19" fmla="*/ 2147483647 h 94"/>
              <a:gd name="T20" fmla="*/ 2147483647 w 102"/>
              <a:gd name="T21" fmla="*/ 2147483647 h 94"/>
              <a:gd name="T22" fmla="*/ 2147483647 w 102"/>
              <a:gd name="T23" fmla="*/ 2147483647 h 94"/>
              <a:gd name="T24" fmla="*/ 2147483647 w 102"/>
              <a:gd name="T25" fmla="*/ 2147483647 h 94"/>
              <a:gd name="T26" fmla="*/ 0 w 102"/>
              <a:gd name="T27" fmla="*/ 2147483647 h 94"/>
              <a:gd name="T28" fmla="*/ 0 w 102"/>
              <a:gd name="T29" fmla="*/ 2147483647 h 94"/>
              <a:gd name="T30" fmla="*/ 0 w 102"/>
              <a:gd name="T31" fmla="*/ 2147483647 h 94"/>
              <a:gd name="T32" fmla="*/ 0 w 102"/>
              <a:gd name="T33" fmla="*/ 2147483647 h 94"/>
              <a:gd name="T34" fmla="*/ 0 w 102"/>
              <a:gd name="T35" fmla="*/ 2147483647 h 94"/>
              <a:gd name="T36" fmla="*/ 2147483647 w 102"/>
              <a:gd name="T37" fmla="*/ 2147483647 h 94"/>
              <a:gd name="T38" fmla="*/ 2147483647 w 102"/>
              <a:gd name="T39" fmla="*/ 2147483647 h 94"/>
              <a:gd name="T40" fmla="*/ 2147483647 w 102"/>
              <a:gd name="T41" fmla="*/ 2147483647 h 94"/>
              <a:gd name="T42" fmla="*/ 2147483647 w 102"/>
              <a:gd name="T43" fmla="*/ 2147483647 h 94"/>
              <a:gd name="T44" fmla="*/ 2147483647 w 102"/>
              <a:gd name="T45" fmla="*/ 2147483647 h 94"/>
              <a:gd name="T46" fmla="*/ 2147483647 w 102"/>
              <a:gd name="T47" fmla="*/ 2147483647 h 94"/>
              <a:gd name="T48" fmla="*/ 2147483647 w 102"/>
              <a:gd name="T49" fmla="*/ 2147483647 h 94"/>
              <a:gd name="T50" fmla="*/ 2147483647 w 102"/>
              <a:gd name="T51" fmla="*/ 2147483647 h 94"/>
              <a:gd name="T52" fmla="*/ 2147483647 w 102"/>
              <a:gd name="T53" fmla="*/ 2147483647 h 94"/>
              <a:gd name="T54" fmla="*/ 2147483647 w 102"/>
              <a:gd name="T55" fmla="*/ 2147483647 h 94"/>
              <a:gd name="T56" fmla="*/ 2147483647 w 102"/>
              <a:gd name="T57" fmla="*/ 2147483647 h 94"/>
              <a:gd name="T58" fmla="*/ 2147483647 w 102"/>
              <a:gd name="T59" fmla="*/ 2147483647 h 94"/>
              <a:gd name="T60" fmla="*/ 2147483647 w 102"/>
              <a:gd name="T61" fmla="*/ 2147483647 h 94"/>
              <a:gd name="T62" fmla="*/ 2147483647 w 102"/>
              <a:gd name="T63" fmla="*/ 2147483647 h 94"/>
              <a:gd name="T64" fmla="*/ 2147483647 w 102"/>
              <a:gd name="T65" fmla="*/ 2147483647 h 94"/>
              <a:gd name="T66" fmla="*/ 2147483647 w 102"/>
              <a:gd name="T67" fmla="*/ 2147483647 h 94"/>
              <a:gd name="T68" fmla="*/ 2147483647 w 102"/>
              <a:gd name="T69" fmla="*/ 2147483647 h 94"/>
              <a:gd name="T70" fmla="*/ 2147483647 w 102"/>
              <a:gd name="T71" fmla="*/ 2147483647 h 94"/>
              <a:gd name="T72" fmla="*/ 2147483647 w 102"/>
              <a:gd name="T73" fmla="*/ 2147483647 h 94"/>
              <a:gd name="T74" fmla="*/ 2147483647 w 102"/>
              <a:gd name="T75" fmla="*/ 2147483647 h 94"/>
              <a:gd name="T76" fmla="*/ 2147483647 w 102"/>
              <a:gd name="T77" fmla="*/ 2147483647 h 94"/>
              <a:gd name="T78" fmla="*/ 2147483647 w 102"/>
              <a:gd name="T79" fmla="*/ 2147483647 h 94"/>
              <a:gd name="T80" fmla="*/ 2147483647 w 102"/>
              <a:gd name="T81" fmla="*/ 2147483647 h 94"/>
              <a:gd name="T82" fmla="*/ 2147483647 w 102"/>
              <a:gd name="T83" fmla="*/ 2147483647 h 94"/>
              <a:gd name="T84" fmla="*/ 2147483647 w 102"/>
              <a:gd name="T85" fmla="*/ 2147483647 h 94"/>
              <a:gd name="T86" fmla="*/ 2147483647 w 102"/>
              <a:gd name="T87" fmla="*/ 2147483647 h 94"/>
              <a:gd name="T88" fmla="*/ 2147483647 w 102"/>
              <a:gd name="T89" fmla="*/ 2147483647 h 94"/>
              <a:gd name="T90" fmla="*/ 2147483647 w 102"/>
              <a:gd name="T91" fmla="*/ 2147483647 h 94"/>
              <a:gd name="T92" fmla="*/ 2147483647 w 102"/>
              <a:gd name="T93" fmla="*/ 2147483647 h 94"/>
              <a:gd name="T94" fmla="*/ 2147483647 w 102"/>
              <a:gd name="T95" fmla="*/ 2147483647 h 94"/>
              <a:gd name="T96" fmla="*/ 2147483647 w 102"/>
              <a:gd name="T97" fmla="*/ 2147483647 h 94"/>
              <a:gd name="T98" fmla="*/ 2147483647 w 102"/>
              <a:gd name="T99" fmla="*/ 2147483647 h 94"/>
              <a:gd name="T100" fmla="*/ 2147483647 w 102"/>
              <a:gd name="T101" fmla="*/ 2147483647 h 94"/>
              <a:gd name="T102" fmla="*/ 2147483647 w 102"/>
              <a:gd name="T103" fmla="*/ 2147483647 h 94"/>
              <a:gd name="T104" fmla="*/ 2147483647 w 102"/>
              <a:gd name="T105" fmla="*/ 2147483647 h 94"/>
              <a:gd name="T106" fmla="*/ 2147483647 w 102"/>
              <a:gd name="T107" fmla="*/ 2147483647 h 94"/>
              <a:gd name="T108" fmla="*/ 2147483647 w 102"/>
              <a:gd name="T109" fmla="*/ 2147483647 h 94"/>
              <a:gd name="T110" fmla="*/ 2147483647 w 102"/>
              <a:gd name="T111" fmla="*/ 2147483647 h 94"/>
              <a:gd name="T112" fmla="*/ 2147483647 w 102"/>
              <a:gd name="T113" fmla="*/ 2147483647 h 94"/>
              <a:gd name="T114" fmla="*/ 2147483647 w 102"/>
              <a:gd name="T115" fmla="*/ 2147483647 h 94"/>
              <a:gd name="T116" fmla="*/ 2147483647 w 102"/>
              <a:gd name="T117" fmla="*/ 2147483647 h 94"/>
              <a:gd name="T118" fmla="*/ 2147483647 w 102"/>
              <a:gd name="T119" fmla="*/ 0 h 94"/>
              <a:gd name="T120" fmla="*/ 2147483647 w 102"/>
              <a:gd name="T121" fmla="*/ 0 h 9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02"/>
              <a:gd name="T184" fmla="*/ 0 h 94"/>
              <a:gd name="T185" fmla="*/ 102 w 102"/>
              <a:gd name="T186" fmla="*/ 94 h 94"/>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02" h="94">
                <a:moveTo>
                  <a:pt x="50" y="0"/>
                </a:moveTo>
                <a:lnTo>
                  <a:pt x="46" y="0"/>
                </a:lnTo>
                <a:lnTo>
                  <a:pt x="40" y="2"/>
                </a:lnTo>
                <a:lnTo>
                  <a:pt x="36" y="3"/>
                </a:lnTo>
                <a:lnTo>
                  <a:pt x="30" y="4"/>
                </a:lnTo>
                <a:lnTo>
                  <a:pt x="26" y="6"/>
                </a:lnTo>
                <a:lnTo>
                  <a:pt x="21" y="9"/>
                </a:lnTo>
                <a:lnTo>
                  <a:pt x="14" y="15"/>
                </a:lnTo>
                <a:lnTo>
                  <a:pt x="11" y="17"/>
                </a:lnTo>
                <a:lnTo>
                  <a:pt x="8" y="20"/>
                </a:lnTo>
                <a:lnTo>
                  <a:pt x="5" y="25"/>
                </a:lnTo>
                <a:lnTo>
                  <a:pt x="4" y="29"/>
                </a:lnTo>
                <a:lnTo>
                  <a:pt x="1" y="33"/>
                </a:lnTo>
                <a:lnTo>
                  <a:pt x="0" y="38"/>
                </a:lnTo>
                <a:lnTo>
                  <a:pt x="0" y="42"/>
                </a:lnTo>
                <a:lnTo>
                  <a:pt x="0" y="48"/>
                </a:lnTo>
                <a:lnTo>
                  <a:pt x="0" y="52"/>
                </a:lnTo>
                <a:lnTo>
                  <a:pt x="0" y="56"/>
                </a:lnTo>
                <a:lnTo>
                  <a:pt x="1" y="61"/>
                </a:lnTo>
                <a:lnTo>
                  <a:pt x="4" y="65"/>
                </a:lnTo>
                <a:lnTo>
                  <a:pt x="5" y="69"/>
                </a:lnTo>
                <a:lnTo>
                  <a:pt x="8" y="73"/>
                </a:lnTo>
                <a:lnTo>
                  <a:pt x="11" y="76"/>
                </a:lnTo>
                <a:lnTo>
                  <a:pt x="14" y="79"/>
                </a:lnTo>
                <a:lnTo>
                  <a:pt x="21" y="85"/>
                </a:lnTo>
                <a:lnTo>
                  <a:pt x="26" y="88"/>
                </a:lnTo>
                <a:lnTo>
                  <a:pt x="30" y="89"/>
                </a:lnTo>
                <a:lnTo>
                  <a:pt x="36" y="91"/>
                </a:lnTo>
                <a:lnTo>
                  <a:pt x="40" y="92"/>
                </a:lnTo>
                <a:lnTo>
                  <a:pt x="46" y="94"/>
                </a:lnTo>
                <a:lnTo>
                  <a:pt x="50" y="94"/>
                </a:lnTo>
                <a:lnTo>
                  <a:pt x="56" y="94"/>
                </a:lnTo>
                <a:lnTo>
                  <a:pt x="60" y="92"/>
                </a:lnTo>
                <a:lnTo>
                  <a:pt x="66" y="91"/>
                </a:lnTo>
                <a:lnTo>
                  <a:pt x="70" y="89"/>
                </a:lnTo>
                <a:lnTo>
                  <a:pt x="74" y="88"/>
                </a:lnTo>
                <a:lnTo>
                  <a:pt x="79" y="85"/>
                </a:lnTo>
                <a:lnTo>
                  <a:pt x="86" y="79"/>
                </a:lnTo>
                <a:lnTo>
                  <a:pt x="89" y="76"/>
                </a:lnTo>
                <a:lnTo>
                  <a:pt x="93" y="73"/>
                </a:lnTo>
                <a:lnTo>
                  <a:pt x="95" y="69"/>
                </a:lnTo>
                <a:lnTo>
                  <a:pt x="97" y="65"/>
                </a:lnTo>
                <a:lnTo>
                  <a:pt x="99" y="61"/>
                </a:lnTo>
                <a:lnTo>
                  <a:pt x="100" y="56"/>
                </a:lnTo>
                <a:lnTo>
                  <a:pt x="100" y="52"/>
                </a:lnTo>
                <a:lnTo>
                  <a:pt x="102" y="48"/>
                </a:lnTo>
                <a:lnTo>
                  <a:pt x="100" y="42"/>
                </a:lnTo>
                <a:lnTo>
                  <a:pt x="100" y="38"/>
                </a:lnTo>
                <a:lnTo>
                  <a:pt x="99" y="33"/>
                </a:lnTo>
                <a:lnTo>
                  <a:pt x="97" y="29"/>
                </a:lnTo>
                <a:lnTo>
                  <a:pt x="95" y="25"/>
                </a:lnTo>
                <a:lnTo>
                  <a:pt x="93" y="20"/>
                </a:lnTo>
                <a:lnTo>
                  <a:pt x="89" y="17"/>
                </a:lnTo>
                <a:lnTo>
                  <a:pt x="86" y="15"/>
                </a:lnTo>
                <a:lnTo>
                  <a:pt x="79" y="9"/>
                </a:lnTo>
                <a:lnTo>
                  <a:pt x="74" y="6"/>
                </a:lnTo>
                <a:lnTo>
                  <a:pt x="70" y="4"/>
                </a:lnTo>
                <a:lnTo>
                  <a:pt x="66" y="3"/>
                </a:lnTo>
                <a:lnTo>
                  <a:pt x="60" y="2"/>
                </a:lnTo>
                <a:lnTo>
                  <a:pt x="56" y="0"/>
                </a:lnTo>
                <a:lnTo>
                  <a:pt x="50"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3841" name="Freeform 48">
            <a:extLst>
              <a:ext uri="{FF2B5EF4-FFF2-40B4-BE49-F238E27FC236}">
                <a16:creationId xmlns:a16="http://schemas.microsoft.com/office/drawing/2014/main" id="{B561FD8D-8C7F-BBDD-2A83-F82DEC462E1B}"/>
              </a:ext>
            </a:extLst>
          </p:cNvPr>
          <p:cNvSpPr>
            <a:spLocks/>
          </p:cNvSpPr>
          <p:nvPr/>
        </p:nvSpPr>
        <p:spPr bwMode="auto">
          <a:xfrm>
            <a:off x="3471863" y="1659732"/>
            <a:ext cx="64294" cy="65485"/>
          </a:xfrm>
          <a:custGeom>
            <a:avLst/>
            <a:gdLst>
              <a:gd name="T0" fmla="*/ 2147483647 w 161"/>
              <a:gd name="T1" fmla="*/ 0 h 164"/>
              <a:gd name="T2" fmla="*/ 2147483647 w 161"/>
              <a:gd name="T3" fmla="*/ 2147483647 h 164"/>
              <a:gd name="T4" fmla="*/ 2147483647 w 161"/>
              <a:gd name="T5" fmla="*/ 2147483647 h 164"/>
              <a:gd name="T6" fmla="*/ 2147483647 w 161"/>
              <a:gd name="T7" fmla="*/ 2147483647 h 164"/>
              <a:gd name="T8" fmla="*/ 2147483647 w 161"/>
              <a:gd name="T9" fmla="*/ 2147483647 h 164"/>
              <a:gd name="T10" fmla="*/ 2147483647 w 161"/>
              <a:gd name="T11" fmla="*/ 2147483647 h 164"/>
              <a:gd name="T12" fmla="*/ 2147483647 w 161"/>
              <a:gd name="T13" fmla="*/ 2147483647 h 164"/>
              <a:gd name="T14" fmla="*/ 0 w 161"/>
              <a:gd name="T15" fmla="*/ 2147483647 h 164"/>
              <a:gd name="T16" fmla="*/ 0 w 161"/>
              <a:gd name="T17" fmla="*/ 2147483647 h 164"/>
              <a:gd name="T18" fmla="*/ 2147483647 w 161"/>
              <a:gd name="T19" fmla="*/ 2147483647 h 164"/>
              <a:gd name="T20" fmla="*/ 2147483647 w 161"/>
              <a:gd name="T21" fmla="*/ 2147483647 h 164"/>
              <a:gd name="T22" fmla="*/ 2147483647 w 161"/>
              <a:gd name="T23" fmla="*/ 2147483647 h 164"/>
              <a:gd name="T24" fmla="*/ 2147483647 w 161"/>
              <a:gd name="T25" fmla="*/ 2147483647 h 164"/>
              <a:gd name="T26" fmla="*/ 2147483647 w 161"/>
              <a:gd name="T27" fmla="*/ 2147483647 h 164"/>
              <a:gd name="T28" fmla="*/ 2147483647 w 161"/>
              <a:gd name="T29" fmla="*/ 2147483647 h 164"/>
              <a:gd name="T30" fmla="*/ 2147483647 w 161"/>
              <a:gd name="T31" fmla="*/ 2147483647 h 164"/>
              <a:gd name="T32" fmla="*/ 2147483647 w 161"/>
              <a:gd name="T33" fmla="*/ 2147483647 h 164"/>
              <a:gd name="T34" fmla="*/ 2147483647 w 161"/>
              <a:gd name="T35" fmla="*/ 2147483647 h 164"/>
              <a:gd name="T36" fmla="*/ 2147483647 w 161"/>
              <a:gd name="T37" fmla="*/ 2147483647 h 164"/>
              <a:gd name="T38" fmla="*/ 2147483647 w 161"/>
              <a:gd name="T39" fmla="*/ 2147483647 h 164"/>
              <a:gd name="T40" fmla="*/ 2147483647 w 161"/>
              <a:gd name="T41" fmla="*/ 2147483647 h 164"/>
              <a:gd name="T42" fmla="*/ 2147483647 w 161"/>
              <a:gd name="T43" fmla="*/ 2147483647 h 164"/>
              <a:gd name="T44" fmla="*/ 2147483647 w 161"/>
              <a:gd name="T45" fmla="*/ 2147483647 h 164"/>
              <a:gd name="T46" fmla="*/ 2147483647 w 161"/>
              <a:gd name="T47" fmla="*/ 2147483647 h 164"/>
              <a:gd name="T48" fmla="*/ 2147483647 w 161"/>
              <a:gd name="T49" fmla="*/ 2147483647 h 164"/>
              <a:gd name="T50" fmla="*/ 2147483647 w 161"/>
              <a:gd name="T51" fmla="*/ 2147483647 h 164"/>
              <a:gd name="T52" fmla="*/ 2147483647 w 161"/>
              <a:gd name="T53" fmla="*/ 2147483647 h 164"/>
              <a:gd name="T54" fmla="*/ 2147483647 w 161"/>
              <a:gd name="T55" fmla="*/ 2147483647 h 164"/>
              <a:gd name="T56" fmla="*/ 2147483647 w 161"/>
              <a:gd name="T57" fmla="*/ 2147483647 h 164"/>
              <a:gd name="T58" fmla="*/ 2147483647 w 161"/>
              <a:gd name="T59" fmla="*/ 2147483647 h 164"/>
              <a:gd name="T60" fmla="*/ 2147483647 w 161"/>
              <a:gd name="T61" fmla="*/ 2147483647 h 164"/>
              <a:gd name="T62" fmla="*/ 2147483647 w 161"/>
              <a:gd name="T63" fmla="*/ 0 h 16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61"/>
              <a:gd name="T97" fmla="*/ 0 h 164"/>
              <a:gd name="T98" fmla="*/ 161 w 161"/>
              <a:gd name="T99" fmla="*/ 164 h 16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61" h="164">
                <a:moveTo>
                  <a:pt x="80" y="0"/>
                </a:moveTo>
                <a:lnTo>
                  <a:pt x="71" y="0"/>
                </a:lnTo>
                <a:lnTo>
                  <a:pt x="64" y="2"/>
                </a:lnTo>
                <a:lnTo>
                  <a:pt x="56" y="3"/>
                </a:lnTo>
                <a:lnTo>
                  <a:pt x="48" y="6"/>
                </a:lnTo>
                <a:lnTo>
                  <a:pt x="41" y="10"/>
                </a:lnTo>
                <a:lnTo>
                  <a:pt x="34" y="13"/>
                </a:lnTo>
                <a:lnTo>
                  <a:pt x="28" y="19"/>
                </a:lnTo>
                <a:lnTo>
                  <a:pt x="23" y="23"/>
                </a:lnTo>
                <a:lnTo>
                  <a:pt x="18" y="29"/>
                </a:lnTo>
                <a:lnTo>
                  <a:pt x="12" y="36"/>
                </a:lnTo>
                <a:lnTo>
                  <a:pt x="8" y="43"/>
                </a:lnTo>
                <a:lnTo>
                  <a:pt x="5" y="50"/>
                </a:lnTo>
                <a:lnTo>
                  <a:pt x="2" y="58"/>
                </a:lnTo>
                <a:lnTo>
                  <a:pt x="1" y="65"/>
                </a:lnTo>
                <a:lnTo>
                  <a:pt x="0" y="73"/>
                </a:lnTo>
                <a:lnTo>
                  <a:pt x="0" y="82"/>
                </a:lnTo>
                <a:lnTo>
                  <a:pt x="0" y="91"/>
                </a:lnTo>
                <a:lnTo>
                  <a:pt x="1" y="98"/>
                </a:lnTo>
                <a:lnTo>
                  <a:pt x="2" y="107"/>
                </a:lnTo>
                <a:lnTo>
                  <a:pt x="5" y="114"/>
                </a:lnTo>
                <a:lnTo>
                  <a:pt x="8" y="121"/>
                </a:lnTo>
                <a:lnTo>
                  <a:pt x="12" y="128"/>
                </a:lnTo>
                <a:lnTo>
                  <a:pt x="18" y="134"/>
                </a:lnTo>
                <a:lnTo>
                  <a:pt x="23" y="140"/>
                </a:lnTo>
                <a:lnTo>
                  <a:pt x="28" y="145"/>
                </a:lnTo>
                <a:lnTo>
                  <a:pt x="34" y="150"/>
                </a:lnTo>
                <a:lnTo>
                  <a:pt x="41" y="154"/>
                </a:lnTo>
                <a:lnTo>
                  <a:pt x="48" y="158"/>
                </a:lnTo>
                <a:lnTo>
                  <a:pt x="56" y="161"/>
                </a:lnTo>
                <a:lnTo>
                  <a:pt x="64" y="163"/>
                </a:lnTo>
                <a:lnTo>
                  <a:pt x="71" y="164"/>
                </a:lnTo>
                <a:lnTo>
                  <a:pt x="80" y="164"/>
                </a:lnTo>
                <a:lnTo>
                  <a:pt x="89" y="164"/>
                </a:lnTo>
                <a:lnTo>
                  <a:pt x="96" y="163"/>
                </a:lnTo>
                <a:lnTo>
                  <a:pt x="104" y="161"/>
                </a:lnTo>
                <a:lnTo>
                  <a:pt x="112" y="158"/>
                </a:lnTo>
                <a:lnTo>
                  <a:pt x="119" y="154"/>
                </a:lnTo>
                <a:lnTo>
                  <a:pt x="125" y="150"/>
                </a:lnTo>
                <a:lnTo>
                  <a:pt x="132" y="145"/>
                </a:lnTo>
                <a:lnTo>
                  <a:pt x="138" y="140"/>
                </a:lnTo>
                <a:lnTo>
                  <a:pt x="142" y="134"/>
                </a:lnTo>
                <a:lnTo>
                  <a:pt x="148" y="128"/>
                </a:lnTo>
                <a:lnTo>
                  <a:pt x="150" y="121"/>
                </a:lnTo>
                <a:lnTo>
                  <a:pt x="155" y="114"/>
                </a:lnTo>
                <a:lnTo>
                  <a:pt x="158" y="107"/>
                </a:lnTo>
                <a:lnTo>
                  <a:pt x="159" y="98"/>
                </a:lnTo>
                <a:lnTo>
                  <a:pt x="161" y="91"/>
                </a:lnTo>
                <a:lnTo>
                  <a:pt x="161" y="82"/>
                </a:lnTo>
                <a:lnTo>
                  <a:pt x="161" y="73"/>
                </a:lnTo>
                <a:lnTo>
                  <a:pt x="159" y="65"/>
                </a:lnTo>
                <a:lnTo>
                  <a:pt x="158" y="58"/>
                </a:lnTo>
                <a:lnTo>
                  <a:pt x="155" y="50"/>
                </a:lnTo>
                <a:lnTo>
                  <a:pt x="150" y="43"/>
                </a:lnTo>
                <a:lnTo>
                  <a:pt x="148" y="36"/>
                </a:lnTo>
                <a:lnTo>
                  <a:pt x="142" y="29"/>
                </a:lnTo>
                <a:lnTo>
                  <a:pt x="138" y="23"/>
                </a:lnTo>
                <a:lnTo>
                  <a:pt x="132" y="19"/>
                </a:lnTo>
                <a:lnTo>
                  <a:pt x="125" y="13"/>
                </a:lnTo>
                <a:lnTo>
                  <a:pt x="119" y="10"/>
                </a:lnTo>
                <a:lnTo>
                  <a:pt x="112" y="6"/>
                </a:lnTo>
                <a:lnTo>
                  <a:pt x="104" y="3"/>
                </a:lnTo>
                <a:lnTo>
                  <a:pt x="96" y="2"/>
                </a:lnTo>
                <a:lnTo>
                  <a:pt x="89" y="0"/>
                </a:lnTo>
                <a:lnTo>
                  <a:pt x="80" y="0"/>
                </a:lnTo>
                <a:close/>
              </a:path>
            </a:pathLst>
          </a:custGeom>
          <a:solidFill>
            <a:srgbClr val="FFA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3842" name="Freeform 49">
            <a:extLst>
              <a:ext uri="{FF2B5EF4-FFF2-40B4-BE49-F238E27FC236}">
                <a16:creationId xmlns:a16="http://schemas.microsoft.com/office/drawing/2014/main" id="{9BA6EA60-AC94-8817-4808-AB7459A4519F}"/>
              </a:ext>
            </a:extLst>
          </p:cNvPr>
          <p:cNvSpPr>
            <a:spLocks/>
          </p:cNvSpPr>
          <p:nvPr/>
        </p:nvSpPr>
        <p:spPr bwMode="auto">
          <a:xfrm>
            <a:off x="3471863" y="1659732"/>
            <a:ext cx="64294" cy="65485"/>
          </a:xfrm>
          <a:custGeom>
            <a:avLst/>
            <a:gdLst>
              <a:gd name="T0" fmla="*/ 2147483647 w 161"/>
              <a:gd name="T1" fmla="*/ 0 h 164"/>
              <a:gd name="T2" fmla="*/ 2147483647 w 161"/>
              <a:gd name="T3" fmla="*/ 2147483647 h 164"/>
              <a:gd name="T4" fmla="*/ 2147483647 w 161"/>
              <a:gd name="T5" fmla="*/ 2147483647 h 164"/>
              <a:gd name="T6" fmla="*/ 2147483647 w 161"/>
              <a:gd name="T7" fmla="*/ 2147483647 h 164"/>
              <a:gd name="T8" fmla="*/ 2147483647 w 161"/>
              <a:gd name="T9" fmla="*/ 2147483647 h 164"/>
              <a:gd name="T10" fmla="*/ 2147483647 w 161"/>
              <a:gd name="T11" fmla="*/ 2147483647 h 164"/>
              <a:gd name="T12" fmla="*/ 2147483647 w 161"/>
              <a:gd name="T13" fmla="*/ 2147483647 h 164"/>
              <a:gd name="T14" fmla="*/ 0 w 161"/>
              <a:gd name="T15" fmla="*/ 2147483647 h 164"/>
              <a:gd name="T16" fmla="*/ 0 w 161"/>
              <a:gd name="T17" fmla="*/ 2147483647 h 164"/>
              <a:gd name="T18" fmla="*/ 2147483647 w 161"/>
              <a:gd name="T19" fmla="*/ 2147483647 h 164"/>
              <a:gd name="T20" fmla="*/ 2147483647 w 161"/>
              <a:gd name="T21" fmla="*/ 2147483647 h 164"/>
              <a:gd name="T22" fmla="*/ 2147483647 w 161"/>
              <a:gd name="T23" fmla="*/ 2147483647 h 164"/>
              <a:gd name="T24" fmla="*/ 2147483647 w 161"/>
              <a:gd name="T25" fmla="*/ 2147483647 h 164"/>
              <a:gd name="T26" fmla="*/ 2147483647 w 161"/>
              <a:gd name="T27" fmla="*/ 2147483647 h 164"/>
              <a:gd name="T28" fmla="*/ 2147483647 w 161"/>
              <a:gd name="T29" fmla="*/ 2147483647 h 164"/>
              <a:gd name="T30" fmla="*/ 2147483647 w 161"/>
              <a:gd name="T31" fmla="*/ 2147483647 h 164"/>
              <a:gd name="T32" fmla="*/ 2147483647 w 161"/>
              <a:gd name="T33" fmla="*/ 2147483647 h 164"/>
              <a:gd name="T34" fmla="*/ 2147483647 w 161"/>
              <a:gd name="T35" fmla="*/ 2147483647 h 164"/>
              <a:gd name="T36" fmla="*/ 2147483647 w 161"/>
              <a:gd name="T37" fmla="*/ 2147483647 h 164"/>
              <a:gd name="T38" fmla="*/ 2147483647 w 161"/>
              <a:gd name="T39" fmla="*/ 2147483647 h 164"/>
              <a:gd name="T40" fmla="*/ 2147483647 w 161"/>
              <a:gd name="T41" fmla="*/ 2147483647 h 164"/>
              <a:gd name="T42" fmla="*/ 2147483647 w 161"/>
              <a:gd name="T43" fmla="*/ 2147483647 h 164"/>
              <a:gd name="T44" fmla="*/ 2147483647 w 161"/>
              <a:gd name="T45" fmla="*/ 2147483647 h 164"/>
              <a:gd name="T46" fmla="*/ 2147483647 w 161"/>
              <a:gd name="T47" fmla="*/ 2147483647 h 164"/>
              <a:gd name="T48" fmla="*/ 2147483647 w 161"/>
              <a:gd name="T49" fmla="*/ 2147483647 h 164"/>
              <a:gd name="T50" fmla="*/ 2147483647 w 161"/>
              <a:gd name="T51" fmla="*/ 2147483647 h 164"/>
              <a:gd name="T52" fmla="*/ 2147483647 w 161"/>
              <a:gd name="T53" fmla="*/ 2147483647 h 164"/>
              <a:gd name="T54" fmla="*/ 2147483647 w 161"/>
              <a:gd name="T55" fmla="*/ 2147483647 h 164"/>
              <a:gd name="T56" fmla="*/ 2147483647 w 161"/>
              <a:gd name="T57" fmla="*/ 2147483647 h 164"/>
              <a:gd name="T58" fmla="*/ 2147483647 w 161"/>
              <a:gd name="T59" fmla="*/ 2147483647 h 164"/>
              <a:gd name="T60" fmla="*/ 2147483647 w 161"/>
              <a:gd name="T61" fmla="*/ 2147483647 h 164"/>
              <a:gd name="T62" fmla="*/ 2147483647 w 161"/>
              <a:gd name="T63" fmla="*/ 0 h 16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61"/>
              <a:gd name="T97" fmla="*/ 0 h 164"/>
              <a:gd name="T98" fmla="*/ 161 w 161"/>
              <a:gd name="T99" fmla="*/ 164 h 16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61" h="164">
                <a:moveTo>
                  <a:pt x="80" y="0"/>
                </a:moveTo>
                <a:lnTo>
                  <a:pt x="71" y="0"/>
                </a:lnTo>
                <a:lnTo>
                  <a:pt x="64" y="2"/>
                </a:lnTo>
                <a:lnTo>
                  <a:pt x="56" y="3"/>
                </a:lnTo>
                <a:lnTo>
                  <a:pt x="48" y="6"/>
                </a:lnTo>
                <a:lnTo>
                  <a:pt x="41" y="10"/>
                </a:lnTo>
                <a:lnTo>
                  <a:pt x="34" y="13"/>
                </a:lnTo>
                <a:lnTo>
                  <a:pt x="28" y="19"/>
                </a:lnTo>
                <a:lnTo>
                  <a:pt x="23" y="23"/>
                </a:lnTo>
                <a:lnTo>
                  <a:pt x="18" y="29"/>
                </a:lnTo>
                <a:lnTo>
                  <a:pt x="12" y="36"/>
                </a:lnTo>
                <a:lnTo>
                  <a:pt x="8" y="43"/>
                </a:lnTo>
                <a:lnTo>
                  <a:pt x="5" y="50"/>
                </a:lnTo>
                <a:lnTo>
                  <a:pt x="2" y="58"/>
                </a:lnTo>
                <a:lnTo>
                  <a:pt x="1" y="65"/>
                </a:lnTo>
                <a:lnTo>
                  <a:pt x="0" y="73"/>
                </a:lnTo>
                <a:lnTo>
                  <a:pt x="0" y="82"/>
                </a:lnTo>
                <a:lnTo>
                  <a:pt x="0" y="91"/>
                </a:lnTo>
                <a:lnTo>
                  <a:pt x="1" y="98"/>
                </a:lnTo>
                <a:lnTo>
                  <a:pt x="2" y="107"/>
                </a:lnTo>
                <a:lnTo>
                  <a:pt x="5" y="114"/>
                </a:lnTo>
                <a:lnTo>
                  <a:pt x="8" y="121"/>
                </a:lnTo>
                <a:lnTo>
                  <a:pt x="12" y="128"/>
                </a:lnTo>
                <a:lnTo>
                  <a:pt x="18" y="134"/>
                </a:lnTo>
                <a:lnTo>
                  <a:pt x="23" y="140"/>
                </a:lnTo>
                <a:lnTo>
                  <a:pt x="28" y="145"/>
                </a:lnTo>
                <a:lnTo>
                  <a:pt x="34" y="150"/>
                </a:lnTo>
                <a:lnTo>
                  <a:pt x="41" y="154"/>
                </a:lnTo>
                <a:lnTo>
                  <a:pt x="48" y="158"/>
                </a:lnTo>
                <a:lnTo>
                  <a:pt x="56" y="161"/>
                </a:lnTo>
                <a:lnTo>
                  <a:pt x="64" y="163"/>
                </a:lnTo>
                <a:lnTo>
                  <a:pt x="71" y="164"/>
                </a:lnTo>
                <a:lnTo>
                  <a:pt x="80" y="164"/>
                </a:lnTo>
                <a:lnTo>
                  <a:pt x="89" y="164"/>
                </a:lnTo>
                <a:lnTo>
                  <a:pt x="96" y="163"/>
                </a:lnTo>
                <a:lnTo>
                  <a:pt x="104" y="161"/>
                </a:lnTo>
                <a:lnTo>
                  <a:pt x="112" y="158"/>
                </a:lnTo>
                <a:lnTo>
                  <a:pt x="119" y="154"/>
                </a:lnTo>
                <a:lnTo>
                  <a:pt x="125" y="150"/>
                </a:lnTo>
                <a:lnTo>
                  <a:pt x="132" y="145"/>
                </a:lnTo>
                <a:lnTo>
                  <a:pt x="138" y="140"/>
                </a:lnTo>
                <a:lnTo>
                  <a:pt x="142" y="134"/>
                </a:lnTo>
                <a:lnTo>
                  <a:pt x="148" y="128"/>
                </a:lnTo>
                <a:lnTo>
                  <a:pt x="150" y="121"/>
                </a:lnTo>
                <a:lnTo>
                  <a:pt x="155" y="114"/>
                </a:lnTo>
                <a:lnTo>
                  <a:pt x="158" y="107"/>
                </a:lnTo>
                <a:lnTo>
                  <a:pt x="159" y="98"/>
                </a:lnTo>
                <a:lnTo>
                  <a:pt x="161" y="91"/>
                </a:lnTo>
                <a:lnTo>
                  <a:pt x="161" y="82"/>
                </a:lnTo>
                <a:lnTo>
                  <a:pt x="161" y="73"/>
                </a:lnTo>
                <a:lnTo>
                  <a:pt x="159" y="65"/>
                </a:lnTo>
                <a:lnTo>
                  <a:pt x="158" y="58"/>
                </a:lnTo>
                <a:lnTo>
                  <a:pt x="155" y="50"/>
                </a:lnTo>
                <a:lnTo>
                  <a:pt x="150" y="43"/>
                </a:lnTo>
                <a:lnTo>
                  <a:pt x="148" y="36"/>
                </a:lnTo>
                <a:lnTo>
                  <a:pt x="142" y="29"/>
                </a:lnTo>
                <a:lnTo>
                  <a:pt x="138" y="23"/>
                </a:lnTo>
                <a:lnTo>
                  <a:pt x="132" y="19"/>
                </a:lnTo>
                <a:lnTo>
                  <a:pt x="125" y="13"/>
                </a:lnTo>
                <a:lnTo>
                  <a:pt x="119" y="10"/>
                </a:lnTo>
                <a:lnTo>
                  <a:pt x="112" y="6"/>
                </a:lnTo>
                <a:lnTo>
                  <a:pt x="104" y="3"/>
                </a:lnTo>
                <a:lnTo>
                  <a:pt x="96" y="2"/>
                </a:lnTo>
                <a:lnTo>
                  <a:pt x="89" y="0"/>
                </a:lnTo>
                <a:lnTo>
                  <a:pt x="80"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3843" name="Freeform 50">
            <a:extLst>
              <a:ext uri="{FF2B5EF4-FFF2-40B4-BE49-F238E27FC236}">
                <a16:creationId xmlns:a16="http://schemas.microsoft.com/office/drawing/2014/main" id="{9601F575-2779-5440-544D-88FC0C6084B9}"/>
              </a:ext>
            </a:extLst>
          </p:cNvPr>
          <p:cNvSpPr>
            <a:spLocks/>
          </p:cNvSpPr>
          <p:nvPr/>
        </p:nvSpPr>
        <p:spPr bwMode="auto">
          <a:xfrm>
            <a:off x="4168379" y="3124200"/>
            <a:ext cx="39290" cy="36910"/>
          </a:xfrm>
          <a:custGeom>
            <a:avLst/>
            <a:gdLst>
              <a:gd name="T0" fmla="*/ 2147483647 w 101"/>
              <a:gd name="T1" fmla="*/ 0 h 94"/>
              <a:gd name="T2" fmla="*/ 2147483647 w 101"/>
              <a:gd name="T3" fmla="*/ 0 h 94"/>
              <a:gd name="T4" fmla="*/ 2147483647 w 101"/>
              <a:gd name="T5" fmla="*/ 2147483647 h 94"/>
              <a:gd name="T6" fmla="*/ 2147483647 w 101"/>
              <a:gd name="T7" fmla="*/ 2147483647 h 94"/>
              <a:gd name="T8" fmla="*/ 2147483647 w 101"/>
              <a:gd name="T9" fmla="*/ 2147483647 h 94"/>
              <a:gd name="T10" fmla="*/ 2147483647 w 101"/>
              <a:gd name="T11" fmla="*/ 2147483647 h 94"/>
              <a:gd name="T12" fmla="*/ 2147483647 w 101"/>
              <a:gd name="T13" fmla="*/ 2147483647 h 94"/>
              <a:gd name="T14" fmla="*/ 2147483647 w 101"/>
              <a:gd name="T15" fmla="*/ 2147483647 h 94"/>
              <a:gd name="T16" fmla="*/ 2147483647 w 101"/>
              <a:gd name="T17" fmla="*/ 2147483647 h 94"/>
              <a:gd name="T18" fmla="*/ 2147483647 w 101"/>
              <a:gd name="T19" fmla="*/ 2147483647 h 94"/>
              <a:gd name="T20" fmla="*/ 2147483647 w 101"/>
              <a:gd name="T21" fmla="*/ 2147483647 h 94"/>
              <a:gd name="T22" fmla="*/ 2147483647 w 101"/>
              <a:gd name="T23" fmla="*/ 2147483647 h 94"/>
              <a:gd name="T24" fmla="*/ 2147483647 w 101"/>
              <a:gd name="T25" fmla="*/ 2147483647 h 94"/>
              <a:gd name="T26" fmla="*/ 0 w 101"/>
              <a:gd name="T27" fmla="*/ 2147483647 h 94"/>
              <a:gd name="T28" fmla="*/ 0 w 101"/>
              <a:gd name="T29" fmla="*/ 2147483647 h 94"/>
              <a:gd name="T30" fmla="*/ 0 w 101"/>
              <a:gd name="T31" fmla="*/ 2147483647 h 94"/>
              <a:gd name="T32" fmla="*/ 0 w 101"/>
              <a:gd name="T33" fmla="*/ 2147483647 h 94"/>
              <a:gd name="T34" fmla="*/ 0 w 101"/>
              <a:gd name="T35" fmla="*/ 2147483647 h 94"/>
              <a:gd name="T36" fmla="*/ 2147483647 w 101"/>
              <a:gd name="T37" fmla="*/ 2147483647 h 94"/>
              <a:gd name="T38" fmla="*/ 2147483647 w 101"/>
              <a:gd name="T39" fmla="*/ 2147483647 h 94"/>
              <a:gd name="T40" fmla="*/ 2147483647 w 101"/>
              <a:gd name="T41" fmla="*/ 2147483647 h 94"/>
              <a:gd name="T42" fmla="*/ 2147483647 w 101"/>
              <a:gd name="T43" fmla="*/ 2147483647 h 94"/>
              <a:gd name="T44" fmla="*/ 2147483647 w 101"/>
              <a:gd name="T45" fmla="*/ 2147483647 h 94"/>
              <a:gd name="T46" fmla="*/ 2147483647 w 101"/>
              <a:gd name="T47" fmla="*/ 2147483647 h 94"/>
              <a:gd name="T48" fmla="*/ 2147483647 w 101"/>
              <a:gd name="T49" fmla="*/ 2147483647 h 94"/>
              <a:gd name="T50" fmla="*/ 2147483647 w 101"/>
              <a:gd name="T51" fmla="*/ 2147483647 h 94"/>
              <a:gd name="T52" fmla="*/ 2147483647 w 101"/>
              <a:gd name="T53" fmla="*/ 2147483647 h 94"/>
              <a:gd name="T54" fmla="*/ 2147483647 w 101"/>
              <a:gd name="T55" fmla="*/ 2147483647 h 94"/>
              <a:gd name="T56" fmla="*/ 2147483647 w 101"/>
              <a:gd name="T57" fmla="*/ 2147483647 h 94"/>
              <a:gd name="T58" fmla="*/ 2147483647 w 101"/>
              <a:gd name="T59" fmla="*/ 2147483647 h 94"/>
              <a:gd name="T60" fmla="*/ 2147483647 w 101"/>
              <a:gd name="T61" fmla="*/ 2147483647 h 94"/>
              <a:gd name="T62" fmla="*/ 2147483647 w 101"/>
              <a:gd name="T63" fmla="*/ 2147483647 h 94"/>
              <a:gd name="T64" fmla="*/ 2147483647 w 101"/>
              <a:gd name="T65" fmla="*/ 2147483647 h 94"/>
              <a:gd name="T66" fmla="*/ 2147483647 w 101"/>
              <a:gd name="T67" fmla="*/ 2147483647 h 94"/>
              <a:gd name="T68" fmla="*/ 2147483647 w 101"/>
              <a:gd name="T69" fmla="*/ 2147483647 h 94"/>
              <a:gd name="T70" fmla="*/ 2147483647 w 101"/>
              <a:gd name="T71" fmla="*/ 2147483647 h 94"/>
              <a:gd name="T72" fmla="*/ 2147483647 w 101"/>
              <a:gd name="T73" fmla="*/ 2147483647 h 94"/>
              <a:gd name="T74" fmla="*/ 2147483647 w 101"/>
              <a:gd name="T75" fmla="*/ 2147483647 h 94"/>
              <a:gd name="T76" fmla="*/ 2147483647 w 101"/>
              <a:gd name="T77" fmla="*/ 2147483647 h 94"/>
              <a:gd name="T78" fmla="*/ 2147483647 w 101"/>
              <a:gd name="T79" fmla="*/ 2147483647 h 94"/>
              <a:gd name="T80" fmla="*/ 2147483647 w 101"/>
              <a:gd name="T81" fmla="*/ 2147483647 h 94"/>
              <a:gd name="T82" fmla="*/ 2147483647 w 101"/>
              <a:gd name="T83" fmla="*/ 2147483647 h 94"/>
              <a:gd name="T84" fmla="*/ 2147483647 w 101"/>
              <a:gd name="T85" fmla="*/ 2147483647 h 94"/>
              <a:gd name="T86" fmla="*/ 2147483647 w 101"/>
              <a:gd name="T87" fmla="*/ 2147483647 h 94"/>
              <a:gd name="T88" fmla="*/ 2147483647 w 101"/>
              <a:gd name="T89" fmla="*/ 2147483647 h 94"/>
              <a:gd name="T90" fmla="*/ 2147483647 w 101"/>
              <a:gd name="T91" fmla="*/ 2147483647 h 94"/>
              <a:gd name="T92" fmla="*/ 2147483647 w 101"/>
              <a:gd name="T93" fmla="*/ 2147483647 h 94"/>
              <a:gd name="T94" fmla="*/ 2147483647 w 101"/>
              <a:gd name="T95" fmla="*/ 2147483647 h 94"/>
              <a:gd name="T96" fmla="*/ 2147483647 w 101"/>
              <a:gd name="T97" fmla="*/ 2147483647 h 94"/>
              <a:gd name="T98" fmla="*/ 2147483647 w 101"/>
              <a:gd name="T99" fmla="*/ 2147483647 h 94"/>
              <a:gd name="T100" fmla="*/ 2147483647 w 101"/>
              <a:gd name="T101" fmla="*/ 2147483647 h 94"/>
              <a:gd name="T102" fmla="*/ 2147483647 w 101"/>
              <a:gd name="T103" fmla="*/ 2147483647 h 94"/>
              <a:gd name="T104" fmla="*/ 2147483647 w 101"/>
              <a:gd name="T105" fmla="*/ 2147483647 h 94"/>
              <a:gd name="T106" fmla="*/ 2147483647 w 101"/>
              <a:gd name="T107" fmla="*/ 2147483647 h 94"/>
              <a:gd name="T108" fmla="*/ 2147483647 w 101"/>
              <a:gd name="T109" fmla="*/ 2147483647 h 94"/>
              <a:gd name="T110" fmla="*/ 2147483647 w 101"/>
              <a:gd name="T111" fmla="*/ 2147483647 h 94"/>
              <a:gd name="T112" fmla="*/ 2147483647 w 101"/>
              <a:gd name="T113" fmla="*/ 2147483647 h 94"/>
              <a:gd name="T114" fmla="*/ 2147483647 w 101"/>
              <a:gd name="T115" fmla="*/ 2147483647 h 94"/>
              <a:gd name="T116" fmla="*/ 2147483647 w 101"/>
              <a:gd name="T117" fmla="*/ 2147483647 h 94"/>
              <a:gd name="T118" fmla="*/ 2147483647 w 101"/>
              <a:gd name="T119" fmla="*/ 0 h 94"/>
              <a:gd name="T120" fmla="*/ 2147483647 w 101"/>
              <a:gd name="T121" fmla="*/ 0 h 9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01"/>
              <a:gd name="T184" fmla="*/ 0 h 94"/>
              <a:gd name="T185" fmla="*/ 101 w 101"/>
              <a:gd name="T186" fmla="*/ 94 h 94"/>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01" h="94">
                <a:moveTo>
                  <a:pt x="50" y="0"/>
                </a:moveTo>
                <a:lnTo>
                  <a:pt x="45" y="0"/>
                </a:lnTo>
                <a:lnTo>
                  <a:pt x="40" y="2"/>
                </a:lnTo>
                <a:lnTo>
                  <a:pt x="34" y="3"/>
                </a:lnTo>
                <a:lnTo>
                  <a:pt x="30" y="4"/>
                </a:lnTo>
                <a:lnTo>
                  <a:pt x="26" y="6"/>
                </a:lnTo>
                <a:lnTo>
                  <a:pt x="22" y="9"/>
                </a:lnTo>
                <a:lnTo>
                  <a:pt x="14" y="14"/>
                </a:lnTo>
                <a:lnTo>
                  <a:pt x="11" y="17"/>
                </a:lnTo>
                <a:lnTo>
                  <a:pt x="9" y="22"/>
                </a:lnTo>
                <a:lnTo>
                  <a:pt x="6" y="25"/>
                </a:lnTo>
                <a:lnTo>
                  <a:pt x="3" y="29"/>
                </a:lnTo>
                <a:lnTo>
                  <a:pt x="1" y="33"/>
                </a:lnTo>
                <a:lnTo>
                  <a:pt x="0" y="37"/>
                </a:lnTo>
                <a:lnTo>
                  <a:pt x="0" y="42"/>
                </a:lnTo>
                <a:lnTo>
                  <a:pt x="0" y="48"/>
                </a:lnTo>
                <a:lnTo>
                  <a:pt x="0" y="52"/>
                </a:lnTo>
                <a:lnTo>
                  <a:pt x="0" y="56"/>
                </a:lnTo>
                <a:lnTo>
                  <a:pt x="1" y="60"/>
                </a:lnTo>
                <a:lnTo>
                  <a:pt x="3" y="65"/>
                </a:lnTo>
                <a:lnTo>
                  <a:pt x="6" y="69"/>
                </a:lnTo>
                <a:lnTo>
                  <a:pt x="9" y="73"/>
                </a:lnTo>
                <a:lnTo>
                  <a:pt x="11" y="76"/>
                </a:lnTo>
                <a:lnTo>
                  <a:pt x="14" y="79"/>
                </a:lnTo>
                <a:lnTo>
                  <a:pt x="22" y="85"/>
                </a:lnTo>
                <a:lnTo>
                  <a:pt x="26" y="88"/>
                </a:lnTo>
                <a:lnTo>
                  <a:pt x="30" y="89"/>
                </a:lnTo>
                <a:lnTo>
                  <a:pt x="34" y="91"/>
                </a:lnTo>
                <a:lnTo>
                  <a:pt x="40" y="92"/>
                </a:lnTo>
                <a:lnTo>
                  <a:pt x="45" y="94"/>
                </a:lnTo>
                <a:lnTo>
                  <a:pt x="50" y="94"/>
                </a:lnTo>
                <a:lnTo>
                  <a:pt x="56" y="94"/>
                </a:lnTo>
                <a:lnTo>
                  <a:pt x="60" y="92"/>
                </a:lnTo>
                <a:lnTo>
                  <a:pt x="65" y="91"/>
                </a:lnTo>
                <a:lnTo>
                  <a:pt x="70" y="89"/>
                </a:lnTo>
                <a:lnTo>
                  <a:pt x="75" y="88"/>
                </a:lnTo>
                <a:lnTo>
                  <a:pt x="79" y="85"/>
                </a:lnTo>
                <a:lnTo>
                  <a:pt x="86" y="79"/>
                </a:lnTo>
                <a:lnTo>
                  <a:pt x="89" y="76"/>
                </a:lnTo>
                <a:lnTo>
                  <a:pt x="92" y="73"/>
                </a:lnTo>
                <a:lnTo>
                  <a:pt x="95" y="69"/>
                </a:lnTo>
                <a:lnTo>
                  <a:pt x="98" y="65"/>
                </a:lnTo>
                <a:lnTo>
                  <a:pt x="99" y="60"/>
                </a:lnTo>
                <a:lnTo>
                  <a:pt x="101" y="56"/>
                </a:lnTo>
                <a:lnTo>
                  <a:pt x="101" y="52"/>
                </a:lnTo>
                <a:lnTo>
                  <a:pt x="101" y="48"/>
                </a:lnTo>
                <a:lnTo>
                  <a:pt x="101" y="42"/>
                </a:lnTo>
                <a:lnTo>
                  <a:pt x="101" y="37"/>
                </a:lnTo>
                <a:lnTo>
                  <a:pt x="99" y="33"/>
                </a:lnTo>
                <a:lnTo>
                  <a:pt x="98" y="29"/>
                </a:lnTo>
                <a:lnTo>
                  <a:pt x="95" y="25"/>
                </a:lnTo>
                <a:lnTo>
                  <a:pt x="92" y="22"/>
                </a:lnTo>
                <a:lnTo>
                  <a:pt x="89" y="17"/>
                </a:lnTo>
                <a:lnTo>
                  <a:pt x="86" y="14"/>
                </a:lnTo>
                <a:lnTo>
                  <a:pt x="79" y="9"/>
                </a:lnTo>
                <a:lnTo>
                  <a:pt x="75" y="6"/>
                </a:lnTo>
                <a:lnTo>
                  <a:pt x="70" y="4"/>
                </a:lnTo>
                <a:lnTo>
                  <a:pt x="65" y="3"/>
                </a:lnTo>
                <a:lnTo>
                  <a:pt x="60" y="2"/>
                </a:lnTo>
                <a:lnTo>
                  <a:pt x="56" y="0"/>
                </a:lnTo>
                <a:lnTo>
                  <a:pt x="50" y="0"/>
                </a:lnTo>
                <a:close/>
              </a:path>
            </a:pathLst>
          </a:custGeom>
          <a:solidFill>
            <a:srgbClr val="00267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3844" name="Freeform 51">
            <a:extLst>
              <a:ext uri="{FF2B5EF4-FFF2-40B4-BE49-F238E27FC236}">
                <a16:creationId xmlns:a16="http://schemas.microsoft.com/office/drawing/2014/main" id="{64467C15-0750-BD6B-B771-9B531CCFF531}"/>
              </a:ext>
            </a:extLst>
          </p:cNvPr>
          <p:cNvSpPr>
            <a:spLocks/>
          </p:cNvSpPr>
          <p:nvPr/>
        </p:nvSpPr>
        <p:spPr bwMode="auto">
          <a:xfrm>
            <a:off x="4168379" y="3124200"/>
            <a:ext cx="39290" cy="36910"/>
          </a:xfrm>
          <a:custGeom>
            <a:avLst/>
            <a:gdLst>
              <a:gd name="T0" fmla="*/ 2147483647 w 101"/>
              <a:gd name="T1" fmla="*/ 0 h 94"/>
              <a:gd name="T2" fmla="*/ 2147483647 w 101"/>
              <a:gd name="T3" fmla="*/ 0 h 94"/>
              <a:gd name="T4" fmla="*/ 2147483647 w 101"/>
              <a:gd name="T5" fmla="*/ 2147483647 h 94"/>
              <a:gd name="T6" fmla="*/ 2147483647 w 101"/>
              <a:gd name="T7" fmla="*/ 2147483647 h 94"/>
              <a:gd name="T8" fmla="*/ 2147483647 w 101"/>
              <a:gd name="T9" fmla="*/ 2147483647 h 94"/>
              <a:gd name="T10" fmla="*/ 2147483647 w 101"/>
              <a:gd name="T11" fmla="*/ 2147483647 h 94"/>
              <a:gd name="T12" fmla="*/ 2147483647 w 101"/>
              <a:gd name="T13" fmla="*/ 2147483647 h 94"/>
              <a:gd name="T14" fmla="*/ 2147483647 w 101"/>
              <a:gd name="T15" fmla="*/ 2147483647 h 94"/>
              <a:gd name="T16" fmla="*/ 2147483647 w 101"/>
              <a:gd name="T17" fmla="*/ 2147483647 h 94"/>
              <a:gd name="T18" fmla="*/ 2147483647 w 101"/>
              <a:gd name="T19" fmla="*/ 2147483647 h 94"/>
              <a:gd name="T20" fmla="*/ 2147483647 w 101"/>
              <a:gd name="T21" fmla="*/ 2147483647 h 94"/>
              <a:gd name="T22" fmla="*/ 2147483647 w 101"/>
              <a:gd name="T23" fmla="*/ 2147483647 h 94"/>
              <a:gd name="T24" fmla="*/ 2147483647 w 101"/>
              <a:gd name="T25" fmla="*/ 2147483647 h 94"/>
              <a:gd name="T26" fmla="*/ 0 w 101"/>
              <a:gd name="T27" fmla="*/ 2147483647 h 94"/>
              <a:gd name="T28" fmla="*/ 0 w 101"/>
              <a:gd name="T29" fmla="*/ 2147483647 h 94"/>
              <a:gd name="T30" fmla="*/ 0 w 101"/>
              <a:gd name="T31" fmla="*/ 2147483647 h 94"/>
              <a:gd name="T32" fmla="*/ 0 w 101"/>
              <a:gd name="T33" fmla="*/ 2147483647 h 94"/>
              <a:gd name="T34" fmla="*/ 0 w 101"/>
              <a:gd name="T35" fmla="*/ 2147483647 h 94"/>
              <a:gd name="T36" fmla="*/ 2147483647 w 101"/>
              <a:gd name="T37" fmla="*/ 2147483647 h 94"/>
              <a:gd name="T38" fmla="*/ 2147483647 w 101"/>
              <a:gd name="T39" fmla="*/ 2147483647 h 94"/>
              <a:gd name="T40" fmla="*/ 2147483647 w 101"/>
              <a:gd name="T41" fmla="*/ 2147483647 h 94"/>
              <a:gd name="T42" fmla="*/ 2147483647 w 101"/>
              <a:gd name="T43" fmla="*/ 2147483647 h 94"/>
              <a:gd name="T44" fmla="*/ 2147483647 w 101"/>
              <a:gd name="T45" fmla="*/ 2147483647 h 94"/>
              <a:gd name="T46" fmla="*/ 2147483647 w 101"/>
              <a:gd name="T47" fmla="*/ 2147483647 h 94"/>
              <a:gd name="T48" fmla="*/ 2147483647 w 101"/>
              <a:gd name="T49" fmla="*/ 2147483647 h 94"/>
              <a:gd name="T50" fmla="*/ 2147483647 w 101"/>
              <a:gd name="T51" fmla="*/ 2147483647 h 94"/>
              <a:gd name="T52" fmla="*/ 2147483647 w 101"/>
              <a:gd name="T53" fmla="*/ 2147483647 h 94"/>
              <a:gd name="T54" fmla="*/ 2147483647 w 101"/>
              <a:gd name="T55" fmla="*/ 2147483647 h 94"/>
              <a:gd name="T56" fmla="*/ 2147483647 w 101"/>
              <a:gd name="T57" fmla="*/ 2147483647 h 94"/>
              <a:gd name="T58" fmla="*/ 2147483647 w 101"/>
              <a:gd name="T59" fmla="*/ 2147483647 h 94"/>
              <a:gd name="T60" fmla="*/ 2147483647 w 101"/>
              <a:gd name="T61" fmla="*/ 2147483647 h 94"/>
              <a:gd name="T62" fmla="*/ 2147483647 w 101"/>
              <a:gd name="T63" fmla="*/ 2147483647 h 94"/>
              <a:gd name="T64" fmla="*/ 2147483647 w 101"/>
              <a:gd name="T65" fmla="*/ 2147483647 h 94"/>
              <a:gd name="T66" fmla="*/ 2147483647 w 101"/>
              <a:gd name="T67" fmla="*/ 2147483647 h 94"/>
              <a:gd name="T68" fmla="*/ 2147483647 w 101"/>
              <a:gd name="T69" fmla="*/ 2147483647 h 94"/>
              <a:gd name="T70" fmla="*/ 2147483647 w 101"/>
              <a:gd name="T71" fmla="*/ 2147483647 h 94"/>
              <a:gd name="T72" fmla="*/ 2147483647 w 101"/>
              <a:gd name="T73" fmla="*/ 2147483647 h 94"/>
              <a:gd name="T74" fmla="*/ 2147483647 w 101"/>
              <a:gd name="T75" fmla="*/ 2147483647 h 94"/>
              <a:gd name="T76" fmla="*/ 2147483647 w 101"/>
              <a:gd name="T77" fmla="*/ 2147483647 h 94"/>
              <a:gd name="T78" fmla="*/ 2147483647 w 101"/>
              <a:gd name="T79" fmla="*/ 2147483647 h 94"/>
              <a:gd name="T80" fmla="*/ 2147483647 w 101"/>
              <a:gd name="T81" fmla="*/ 2147483647 h 94"/>
              <a:gd name="T82" fmla="*/ 2147483647 w 101"/>
              <a:gd name="T83" fmla="*/ 2147483647 h 94"/>
              <a:gd name="T84" fmla="*/ 2147483647 w 101"/>
              <a:gd name="T85" fmla="*/ 2147483647 h 94"/>
              <a:gd name="T86" fmla="*/ 2147483647 w 101"/>
              <a:gd name="T87" fmla="*/ 2147483647 h 94"/>
              <a:gd name="T88" fmla="*/ 2147483647 w 101"/>
              <a:gd name="T89" fmla="*/ 2147483647 h 94"/>
              <a:gd name="T90" fmla="*/ 2147483647 w 101"/>
              <a:gd name="T91" fmla="*/ 2147483647 h 94"/>
              <a:gd name="T92" fmla="*/ 2147483647 w 101"/>
              <a:gd name="T93" fmla="*/ 2147483647 h 94"/>
              <a:gd name="T94" fmla="*/ 2147483647 w 101"/>
              <a:gd name="T95" fmla="*/ 2147483647 h 94"/>
              <a:gd name="T96" fmla="*/ 2147483647 w 101"/>
              <a:gd name="T97" fmla="*/ 2147483647 h 94"/>
              <a:gd name="T98" fmla="*/ 2147483647 w 101"/>
              <a:gd name="T99" fmla="*/ 2147483647 h 94"/>
              <a:gd name="T100" fmla="*/ 2147483647 w 101"/>
              <a:gd name="T101" fmla="*/ 2147483647 h 94"/>
              <a:gd name="T102" fmla="*/ 2147483647 w 101"/>
              <a:gd name="T103" fmla="*/ 2147483647 h 94"/>
              <a:gd name="T104" fmla="*/ 2147483647 w 101"/>
              <a:gd name="T105" fmla="*/ 2147483647 h 94"/>
              <a:gd name="T106" fmla="*/ 2147483647 w 101"/>
              <a:gd name="T107" fmla="*/ 2147483647 h 94"/>
              <a:gd name="T108" fmla="*/ 2147483647 w 101"/>
              <a:gd name="T109" fmla="*/ 2147483647 h 94"/>
              <a:gd name="T110" fmla="*/ 2147483647 w 101"/>
              <a:gd name="T111" fmla="*/ 2147483647 h 94"/>
              <a:gd name="T112" fmla="*/ 2147483647 w 101"/>
              <a:gd name="T113" fmla="*/ 2147483647 h 94"/>
              <a:gd name="T114" fmla="*/ 2147483647 w 101"/>
              <a:gd name="T115" fmla="*/ 2147483647 h 94"/>
              <a:gd name="T116" fmla="*/ 2147483647 w 101"/>
              <a:gd name="T117" fmla="*/ 2147483647 h 94"/>
              <a:gd name="T118" fmla="*/ 2147483647 w 101"/>
              <a:gd name="T119" fmla="*/ 0 h 94"/>
              <a:gd name="T120" fmla="*/ 2147483647 w 101"/>
              <a:gd name="T121" fmla="*/ 0 h 9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01"/>
              <a:gd name="T184" fmla="*/ 0 h 94"/>
              <a:gd name="T185" fmla="*/ 101 w 101"/>
              <a:gd name="T186" fmla="*/ 94 h 94"/>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01" h="94">
                <a:moveTo>
                  <a:pt x="50" y="0"/>
                </a:moveTo>
                <a:lnTo>
                  <a:pt x="45" y="0"/>
                </a:lnTo>
                <a:lnTo>
                  <a:pt x="40" y="2"/>
                </a:lnTo>
                <a:lnTo>
                  <a:pt x="34" y="3"/>
                </a:lnTo>
                <a:lnTo>
                  <a:pt x="30" y="4"/>
                </a:lnTo>
                <a:lnTo>
                  <a:pt x="26" y="6"/>
                </a:lnTo>
                <a:lnTo>
                  <a:pt x="22" y="9"/>
                </a:lnTo>
                <a:lnTo>
                  <a:pt x="14" y="14"/>
                </a:lnTo>
                <a:lnTo>
                  <a:pt x="11" y="17"/>
                </a:lnTo>
                <a:lnTo>
                  <a:pt x="9" y="22"/>
                </a:lnTo>
                <a:lnTo>
                  <a:pt x="6" y="25"/>
                </a:lnTo>
                <a:lnTo>
                  <a:pt x="3" y="29"/>
                </a:lnTo>
                <a:lnTo>
                  <a:pt x="1" y="33"/>
                </a:lnTo>
                <a:lnTo>
                  <a:pt x="0" y="37"/>
                </a:lnTo>
                <a:lnTo>
                  <a:pt x="0" y="42"/>
                </a:lnTo>
                <a:lnTo>
                  <a:pt x="0" y="48"/>
                </a:lnTo>
                <a:lnTo>
                  <a:pt x="0" y="52"/>
                </a:lnTo>
                <a:lnTo>
                  <a:pt x="0" y="56"/>
                </a:lnTo>
                <a:lnTo>
                  <a:pt x="1" y="60"/>
                </a:lnTo>
                <a:lnTo>
                  <a:pt x="3" y="65"/>
                </a:lnTo>
                <a:lnTo>
                  <a:pt x="6" y="69"/>
                </a:lnTo>
                <a:lnTo>
                  <a:pt x="9" y="73"/>
                </a:lnTo>
                <a:lnTo>
                  <a:pt x="11" y="76"/>
                </a:lnTo>
                <a:lnTo>
                  <a:pt x="14" y="79"/>
                </a:lnTo>
                <a:lnTo>
                  <a:pt x="22" y="85"/>
                </a:lnTo>
                <a:lnTo>
                  <a:pt x="26" y="88"/>
                </a:lnTo>
                <a:lnTo>
                  <a:pt x="30" y="89"/>
                </a:lnTo>
                <a:lnTo>
                  <a:pt x="34" y="91"/>
                </a:lnTo>
                <a:lnTo>
                  <a:pt x="40" y="92"/>
                </a:lnTo>
                <a:lnTo>
                  <a:pt x="45" y="94"/>
                </a:lnTo>
                <a:lnTo>
                  <a:pt x="50" y="94"/>
                </a:lnTo>
                <a:lnTo>
                  <a:pt x="56" y="94"/>
                </a:lnTo>
                <a:lnTo>
                  <a:pt x="60" y="92"/>
                </a:lnTo>
                <a:lnTo>
                  <a:pt x="65" y="91"/>
                </a:lnTo>
                <a:lnTo>
                  <a:pt x="70" y="89"/>
                </a:lnTo>
                <a:lnTo>
                  <a:pt x="75" y="88"/>
                </a:lnTo>
                <a:lnTo>
                  <a:pt x="79" y="85"/>
                </a:lnTo>
                <a:lnTo>
                  <a:pt x="86" y="79"/>
                </a:lnTo>
                <a:lnTo>
                  <a:pt x="89" y="76"/>
                </a:lnTo>
                <a:lnTo>
                  <a:pt x="92" y="73"/>
                </a:lnTo>
                <a:lnTo>
                  <a:pt x="95" y="69"/>
                </a:lnTo>
                <a:lnTo>
                  <a:pt x="98" y="65"/>
                </a:lnTo>
                <a:lnTo>
                  <a:pt x="99" y="60"/>
                </a:lnTo>
                <a:lnTo>
                  <a:pt x="101" y="56"/>
                </a:lnTo>
                <a:lnTo>
                  <a:pt x="101" y="52"/>
                </a:lnTo>
                <a:lnTo>
                  <a:pt x="101" y="48"/>
                </a:lnTo>
                <a:lnTo>
                  <a:pt x="101" y="42"/>
                </a:lnTo>
                <a:lnTo>
                  <a:pt x="101" y="37"/>
                </a:lnTo>
                <a:lnTo>
                  <a:pt x="99" y="33"/>
                </a:lnTo>
                <a:lnTo>
                  <a:pt x="98" y="29"/>
                </a:lnTo>
                <a:lnTo>
                  <a:pt x="95" y="25"/>
                </a:lnTo>
                <a:lnTo>
                  <a:pt x="92" y="22"/>
                </a:lnTo>
                <a:lnTo>
                  <a:pt x="89" y="17"/>
                </a:lnTo>
                <a:lnTo>
                  <a:pt x="86" y="14"/>
                </a:lnTo>
                <a:lnTo>
                  <a:pt x="79" y="9"/>
                </a:lnTo>
                <a:lnTo>
                  <a:pt x="75" y="6"/>
                </a:lnTo>
                <a:lnTo>
                  <a:pt x="70" y="4"/>
                </a:lnTo>
                <a:lnTo>
                  <a:pt x="65" y="3"/>
                </a:lnTo>
                <a:lnTo>
                  <a:pt x="60" y="2"/>
                </a:lnTo>
                <a:lnTo>
                  <a:pt x="56" y="0"/>
                </a:lnTo>
                <a:lnTo>
                  <a:pt x="50"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3845" name="Freeform 52">
            <a:extLst>
              <a:ext uri="{FF2B5EF4-FFF2-40B4-BE49-F238E27FC236}">
                <a16:creationId xmlns:a16="http://schemas.microsoft.com/office/drawing/2014/main" id="{4E8750DB-7304-0B40-1B2B-CBA20B5C2A66}"/>
              </a:ext>
            </a:extLst>
          </p:cNvPr>
          <p:cNvSpPr>
            <a:spLocks/>
          </p:cNvSpPr>
          <p:nvPr/>
        </p:nvSpPr>
        <p:spPr bwMode="auto">
          <a:xfrm>
            <a:off x="3831432" y="2777729"/>
            <a:ext cx="64294" cy="69056"/>
          </a:xfrm>
          <a:custGeom>
            <a:avLst/>
            <a:gdLst>
              <a:gd name="T0" fmla="*/ 2147483647 w 161"/>
              <a:gd name="T1" fmla="*/ 0 h 176"/>
              <a:gd name="T2" fmla="*/ 2147483647 w 161"/>
              <a:gd name="T3" fmla="*/ 2147483647 h 176"/>
              <a:gd name="T4" fmla="*/ 2147483647 w 161"/>
              <a:gd name="T5" fmla="*/ 2147483647 h 176"/>
              <a:gd name="T6" fmla="*/ 2147483647 w 161"/>
              <a:gd name="T7" fmla="*/ 2147483647 h 176"/>
              <a:gd name="T8" fmla="*/ 2147483647 w 161"/>
              <a:gd name="T9" fmla="*/ 2147483647 h 176"/>
              <a:gd name="T10" fmla="*/ 2147483647 w 161"/>
              <a:gd name="T11" fmla="*/ 2147483647 h 176"/>
              <a:gd name="T12" fmla="*/ 2147483647 w 161"/>
              <a:gd name="T13" fmla="*/ 2147483647 h 176"/>
              <a:gd name="T14" fmla="*/ 0 w 161"/>
              <a:gd name="T15" fmla="*/ 2147483647 h 176"/>
              <a:gd name="T16" fmla="*/ 0 w 161"/>
              <a:gd name="T17" fmla="*/ 2147483647 h 176"/>
              <a:gd name="T18" fmla="*/ 2147483647 w 161"/>
              <a:gd name="T19" fmla="*/ 2147483647 h 176"/>
              <a:gd name="T20" fmla="*/ 2147483647 w 161"/>
              <a:gd name="T21" fmla="*/ 2147483647 h 176"/>
              <a:gd name="T22" fmla="*/ 2147483647 w 161"/>
              <a:gd name="T23" fmla="*/ 2147483647 h 176"/>
              <a:gd name="T24" fmla="*/ 2147483647 w 161"/>
              <a:gd name="T25" fmla="*/ 2147483647 h 176"/>
              <a:gd name="T26" fmla="*/ 2147483647 w 161"/>
              <a:gd name="T27" fmla="*/ 2147483647 h 176"/>
              <a:gd name="T28" fmla="*/ 2147483647 w 161"/>
              <a:gd name="T29" fmla="*/ 2147483647 h 176"/>
              <a:gd name="T30" fmla="*/ 2147483647 w 161"/>
              <a:gd name="T31" fmla="*/ 2147483647 h 176"/>
              <a:gd name="T32" fmla="*/ 2147483647 w 161"/>
              <a:gd name="T33" fmla="*/ 2147483647 h 176"/>
              <a:gd name="T34" fmla="*/ 2147483647 w 161"/>
              <a:gd name="T35" fmla="*/ 2147483647 h 176"/>
              <a:gd name="T36" fmla="*/ 2147483647 w 161"/>
              <a:gd name="T37" fmla="*/ 2147483647 h 176"/>
              <a:gd name="T38" fmla="*/ 2147483647 w 161"/>
              <a:gd name="T39" fmla="*/ 2147483647 h 176"/>
              <a:gd name="T40" fmla="*/ 2147483647 w 161"/>
              <a:gd name="T41" fmla="*/ 2147483647 h 176"/>
              <a:gd name="T42" fmla="*/ 2147483647 w 161"/>
              <a:gd name="T43" fmla="*/ 2147483647 h 176"/>
              <a:gd name="T44" fmla="*/ 2147483647 w 161"/>
              <a:gd name="T45" fmla="*/ 2147483647 h 176"/>
              <a:gd name="T46" fmla="*/ 2147483647 w 161"/>
              <a:gd name="T47" fmla="*/ 2147483647 h 176"/>
              <a:gd name="T48" fmla="*/ 2147483647 w 161"/>
              <a:gd name="T49" fmla="*/ 2147483647 h 176"/>
              <a:gd name="T50" fmla="*/ 2147483647 w 161"/>
              <a:gd name="T51" fmla="*/ 2147483647 h 176"/>
              <a:gd name="T52" fmla="*/ 2147483647 w 161"/>
              <a:gd name="T53" fmla="*/ 2147483647 h 176"/>
              <a:gd name="T54" fmla="*/ 2147483647 w 161"/>
              <a:gd name="T55" fmla="*/ 2147483647 h 176"/>
              <a:gd name="T56" fmla="*/ 2147483647 w 161"/>
              <a:gd name="T57" fmla="*/ 2147483647 h 176"/>
              <a:gd name="T58" fmla="*/ 2147483647 w 161"/>
              <a:gd name="T59" fmla="*/ 2147483647 h 176"/>
              <a:gd name="T60" fmla="*/ 2147483647 w 161"/>
              <a:gd name="T61" fmla="*/ 2147483647 h 176"/>
              <a:gd name="T62" fmla="*/ 2147483647 w 161"/>
              <a:gd name="T63" fmla="*/ 0 h 17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61"/>
              <a:gd name="T97" fmla="*/ 0 h 176"/>
              <a:gd name="T98" fmla="*/ 161 w 161"/>
              <a:gd name="T99" fmla="*/ 176 h 17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61" h="176">
                <a:moveTo>
                  <a:pt x="81" y="0"/>
                </a:moveTo>
                <a:lnTo>
                  <a:pt x="72" y="0"/>
                </a:lnTo>
                <a:lnTo>
                  <a:pt x="65" y="2"/>
                </a:lnTo>
                <a:lnTo>
                  <a:pt x="57" y="5"/>
                </a:lnTo>
                <a:lnTo>
                  <a:pt x="49" y="8"/>
                </a:lnTo>
                <a:lnTo>
                  <a:pt x="42" y="11"/>
                </a:lnTo>
                <a:lnTo>
                  <a:pt x="36" y="15"/>
                </a:lnTo>
                <a:lnTo>
                  <a:pt x="29" y="21"/>
                </a:lnTo>
                <a:lnTo>
                  <a:pt x="23" y="26"/>
                </a:lnTo>
                <a:lnTo>
                  <a:pt x="19" y="32"/>
                </a:lnTo>
                <a:lnTo>
                  <a:pt x="15" y="39"/>
                </a:lnTo>
                <a:lnTo>
                  <a:pt x="11" y="46"/>
                </a:lnTo>
                <a:lnTo>
                  <a:pt x="6" y="54"/>
                </a:lnTo>
                <a:lnTo>
                  <a:pt x="3" y="62"/>
                </a:lnTo>
                <a:lnTo>
                  <a:pt x="2" y="71"/>
                </a:lnTo>
                <a:lnTo>
                  <a:pt x="0" y="80"/>
                </a:lnTo>
                <a:lnTo>
                  <a:pt x="0" y="88"/>
                </a:lnTo>
                <a:lnTo>
                  <a:pt x="0" y="97"/>
                </a:lnTo>
                <a:lnTo>
                  <a:pt x="2" y="105"/>
                </a:lnTo>
                <a:lnTo>
                  <a:pt x="3" y="114"/>
                </a:lnTo>
                <a:lnTo>
                  <a:pt x="6" y="123"/>
                </a:lnTo>
                <a:lnTo>
                  <a:pt x="11" y="130"/>
                </a:lnTo>
                <a:lnTo>
                  <a:pt x="15" y="137"/>
                </a:lnTo>
                <a:lnTo>
                  <a:pt x="19" y="144"/>
                </a:lnTo>
                <a:lnTo>
                  <a:pt x="23" y="150"/>
                </a:lnTo>
                <a:lnTo>
                  <a:pt x="29" y="156"/>
                </a:lnTo>
                <a:lnTo>
                  <a:pt x="36" y="161"/>
                </a:lnTo>
                <a:lnTo>
                  <a:pt x="42" y="166"/>
                </a:lnTo>
                <a:lnTo>
                  <a:pt x="49" y="169"/>
                </a:lnTo>
                <a:lnTo>
                  <a:pt x="57" y="172"/>
                </a:lnTo>
                <a:lnTo>
                  <a:pt x="65" y="174"/>
                </a:lnTo>
                <a:lnTo>
                  <a:pt x="72" y="176"/>
                </a:lnTo>
                <a:lnTo>
                  <a:pt x="81" y="176"/>
                </a:lnTo>
                <a:lnTo>
                  <a:pt x="90" y="176"/>
                </a:lnTo>
                <a:lnTo>
                  <a:pt x="97" y="174"/>
                </a:lnTo>
                <a:lnTo>
                  <a:pt x="105" y="172"/>
                </a:lnTo>
                <a:lnTo>
                  <a:pt x="113" y="169"/>
                </a:lnTo>
                <a:lnTo>
                  <a:pt x="120" y="166"/>
                </a:lnTo>
                <a:lnTo>
                  <a:pt x="127" y="161"/>
                </a:lnTo>
                <a:lnTo>
                  <a:pt x="133" y="156"/>
                </a:lnTo>
                <a:lnTo>
                  <a:pt x="138" y="150"/>
                </a:lnTo>
                <a:lnTo>
                  <a:pt x="144" y="144"/>
                </a:lnTo>
                <a:lnTo>
                  <a:pt x="148" y="137"/>
                </a:lnTo>
                <a:lnTo>
                  <a:pt x="153" y="130"/>
                </a:lnTo>
                <a:lnTo>
                  <a:pt x="156" y="123"/>
                </a:lnTo>
                <a:lnTo>
                  <a:pt x="159" y="114"/>
                </a:lnTo>
                <a:lnTo>
                  <a:pt x="160" y="105"/>
                </a:lnTo>
                <a:lnTo>
                  <a:pt x="161" y="97"/>
                </a:lnTo>
                <a:lnTo>
                  <a:pt x="161" y="88"/>
                </a:lnTo>
                <a:lnTo>
                  <a:pt x="161" y="80"/>
                </a:lnTo>
                <a:lnTo>
                  <a:pt x="160" y="71"/>
                </a:lnTo>
                <a:lnTo>
                  <a:pt x="159" y="62"/>
                </a:lnTo>
                <a:lnTo>
                  <a:pt x="156" y="54"/>
                </a:lnTo>
                <a:lnTo>
                  <a:pt x="153" y="46"/>
                </a:lnTo>
                <a:lnTo>
                  <a:pt x="148" y="39"/>
                </a:lnTo>
                <a:lnTo>
                  <a:pt x="144" y="32"/>
                </a:lnTo>
                <a:lnTo>
                  <a:pt x="138" y="26"/>
                </a:lnTo>
                <a:lnTo>
                  <a:pt x="133" y="21"/>
                </a:lnTo>
                <a:lnTo>
                  <a:pt x="127" y="15"/>
                </a:lnTo>
                <a:lnTo>
                  <a:pt x="120" y="11"/>
                </a:lnTo>
                <a:lnTo>
                  <a:pt x="113" y="8"/>
                </a:lnTo>
                <a:lnTo>
                  <a:pt x="105" y="5"/>
                </a:lnTo>
                <a:lnTo>
                  <a:pt x="97" y="2"/>
                </a:lnTo>
                <a:lnTo>
                  <a:pt x="90" y="0"/>
                </a:lnTo>
                <a:lnTo>
                  <a:pt x="81" y="0"/>
                </a:lnTo>
                <a:close/>
              </a:path>
            </a:pathLst>
          </a:custGeom>
          <a:solidFill>
            <a:srgbClr val="FFA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3846" name="Freeform 53">
            <a:extLst>
              <a:ext uri="{FF2B5EF4-FFF2-40B4-BE49-F238E27FC236}">
                <a16:creationId xmlns:a16="http://schemas.microsoft.com/office/drawing/2014/main" id="{524A8968-008E-7604-2EA5-B1277C4BCA3C}"/>
              </a:ext>
            </a:extLst>
          </p:cNvPr>
          <p:cNvSpPr>
            <a:spLocks/>
          </p:cNvSpPr>
          <p:nvPr/>
        </p:nvSpPr>
        <p:spPr bwMode="auto">
          <a:xfrm>
            <a:off x="3831432" y="2777729"/>
            <a:ext cx="64294" cy="69056"/>
          </a:xfrm>
          <a:custGeom>
            <a:avLst/>
            <a:gdLst>
              <a:gd name="T0" fmla="*/ 2147483647 w 161"/>
              <a:gd name="T1" fmla="*/ 0 h 176"/>
              <a:gd name="T2" fmla="*/ 2147483647 w 161"/>
              <a:gd name="T3" fmla="*/ 2147483647 h 176"/>
              <a:gd name="T4" fmla="*/ 2147483647 w 161"/>
              <a:gd name="T5" fmla="*/ 2147483647 h 176"/>
              <a:gd name="T6" fmla="*/ 2147483647 w 161"/>
              <a:gd name="T7" fmla="*/ 2147483647 h 176"/>
              <a:gd name="T8" fmla="*/ 2147483647 w 161"/>
              <a:gd name="T9" fmla="*/ 2147483647 h 176"/>
              <a:gd name="T10" fmla="*/ 2147483647 w 161"/>
              <a:gd name="T11" fmla="*/ 2147483647 h 176"/>
              <a:gd name="T12" fmla="*/ 2147483647 w 161"/>
              <a:gd name="T13" fmla="*/ 2147483647 h 176"/>
              <a:gd name="T14" fmla="*/ 0 w 161"/>
              <a:gd name="T15" fmla="*/ 2147483647 h 176"/>
              <a:gd name="T16" fmla="*/ 0 w 161"/>
              <a:gd name="T17" fmla="*/ 2147483647 h 176"/>
              <a:gd name="T18" fmla="*/ 2147483647 w 161"/>
              <a:gd name="T19" fmla="*/ 2147483647 h 176"/>
              <a:gd name="T20" fmla="*/ 2147483647 w 161"/>
              <a:gd name="T21" fmla="*/ 2147483647 h 176"/>
              <a:gd name="T22" fmla="*/ 2147483647 w 161"/>
              <a:gd name="T23" fmla="*/ 2147483647 h 176"/>
              <a:gd name="T24" fmla="*/ 2147483647 w 161"/>
              <a:gd name="T25" fmla="*/ 2147483647 h 176"/>
              <a:gd name="T26" fmla="*/ 2147483647 w 161"/>
              <a:gd name="T27" fmla="*/ 2147483647 h 176"/>
              <a:gd name="T28" fmla="*/ 2147483647 w 161"/>
              <a:gd name="T29" fmla="*/ 2147483647 h 176"/>
              <a:gd name="T30" fmla="*/ 2147483647 w 161"/>
              <a:gd name="T31" fmla="*/ 2147483647 h 176"/>
              <a:gd name="T32" fmla="*/ 2147483647 w 161"/>
              <a:gd name="T33" fmla="*/ 2147483647 h 176"/>
              <a:gd name="T34" fmla="*/ 2147483647 w 161"/>
              <a:gd name="T35" fmla="*/ 2147483647 h 176"/>
              <a:gd name="T36" fmla="*/ 2147483647 w 161"/>
              <a:gd name="T37" fmla="*/ 2147483647 h 176"/>
              <a:gd name="T38" fmla="*/ 2147483647 w 161"/>
              <a:gd name="T39" fmla="*/ 2147483647 h 176"/>
              <a:gd name="T40" fmla="*/ 2147483647 w 161"/>
              <a:gd name="T41" fmla="*/ 2147483647 h 176"/>
              <a:gd name="T42" fmla="*/ 2147483647 w 161"/>
              <a:gd name="T43" fmla="*/ 2147483647 h 176"/>
              <a:gd name="T44" fmla="*/ 2147483647 w 161"/>
              <a:gd name="T45" fmla="*/ 2147483647 h 176"/>
              <a:gd name="T46" fmla="*/ 2147483647 w 161"/>
              <a:gd name="T47" fmla="*/ 2147483647 h 176"/>
              <a:gd name="T48" fmla="*/ 2147483647 w 161"/>
              <a:gd name="T49" fmla="*/ 2147483647 h 176"/>
              <a:gd name="T50" fmla="*/ 2147483647 w 161"/>
              <a:gd name="T51" fmla="*/ 2147483647 h 176"/>
              <a:gd name="T52" fmla="*/ 2147483647 w 161"/>
              <a:gd name="T53" fmla="*/ 2147483647 h 176"/>
              <a:gd name="T54" fmla="*/ 2147483647 w 161"/>
              <a:gd name="T55" fmla="*/ 2147483647 h 176"/>
              <a:gd name="T56" fmla="*/ 2147483647 w 161"/>
              <a:gd name="T57" fmla="*/ 2147483647 h 176"/>
              <a:gd name="T58" fmla="*/ 2147483647 w 161"/>
              <a:gd name="T59" fmla="*/ 2147483647 h 176"/>
              <a:gd name="T60" fmla="*/ 2147483647 w 161"/>
              <a:gd name="T61" fmla="*/ 2147483647 h 176"/>
              <a:gd name="T62" fmla="*/ 2147483647 w 161"/>
              <a:gd name="T63" fmla="*/ 0 h 17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61"/>
              <a:gd name="T97" fmla="*/ 0 h 176"/>
              <a:gd name="T98" fmla="*/ 161 w 161"/>
              <a:gd name="T99" fmla="*/ 176 h 17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61" h="176">
                <a:moveTo>
                  <a:pt x="81" y="0"/>
                </a:moveTo>
                <a:lnTo>
                  <a:pt x="72" y="0"/>
                </a:lnTo>
                <a:lnTo>
                  <a:pt x="65" y="2"/>
                </a:lnTo>
                <a:lnTo>
                  <a:pt x="57" y="5"/>
                </a:lnTo>
                <a:lnTo>
                  <a:pt x="49" y="8"/>
                </a:lnTo>
                <a:lnTo>
                  <a:pt x="42" y="11"/>
                </a:lnTo>
                <a:lnTo>
                  <a:pt x="36" y="15"/>
                </a:lnTo>
                <a:lnTo>
                  <a:pt x="29" y="21"/>
                </a:lnTo>
                <a:lnTo>
                  <a:pt x="23" y="26"/>
                </a:lnTo>
                <a:lnTo>
                  <a:pt x="19" y="32"/>
                </a:lnTo>
                <a:lnTo>
                  <a:pt x="15" y="39"/>
                </a:lnTo>
                <a:lnTo>
                  <a:pt x="11" y="46"/>
                </a:lnTo>
                <a:lnTo>
                  <a:pt x="6" y="54"/>
                </a:lnTo>
                <a:lnTo>
                  <a:pt x="3" y="62"/>
                </a:lnTo>
                <a:lnTo>
                  <a:pt x="2" y="71"/>
                </a:lnTo>
                <a:lnTo>
                  <a:pt x="0" y="80"/>
                </a:lnTo>
                <a:lnTo>
                  <a:pt x="0" y="88"/>
                </a:lnTo>
                <a:lnTo>
                  <a:pt x="0" y="97"/>
                </a:lnTo>
                <a:lnTo>
                  <a:pt x="2" y="105"/>
                </a:lnTo>
                <a:lnTo>
                  <a:pt x="3" y="114"/>
                </a:lnTo>
                <a:lnTo>
                  <a:pt x="6" y="123"/>
                </a:lnTo>
                <a:lnTo>
                  <a:pt x="11" y="130"/>
                </a:lnTo>
                <a:lnTo>
                  <a:pt x="15" y="137"/>
                </a:lnTo>
                <a:lnTo>
                  <a:pt x="19" y="144"/>
                </a:lnTo>
                <a:lnTo>
                  <a:pt x="23" y="150"/>
                </a:lnTo>
                <a:lnTo>
                  <a:pt x="29" y="156"/>
                </a:lnTo>
                <a:lnTo>
                  <a:pt x="36" y="161"/>
                </a:lnTo>
                <a:lnTo>
                  <a:pt x="42" y="166"/>
                </a:lnTo>
                <a:lnTo>
                  <a:pt x="49" y="169"/>
                </a:lnTo>
                <a:lnTo>
                  <a:pt x="57" y="172"/>
                </a:lnTo>
                <a:lnTo>
                  <a:pt x="65" y="174"/>
                </a:lnTo>
                <a:lnTo>
                  <a:pt x="72" y="176"/>
                </a:lnTo>
                <a:lnTo>
                  <a:pt x="81" y="176"/>
                </a:lnTo>
                <a:lnTo>
                  <a:pt x="90" y="176"/>
                </a:lnTo>
                <a:lnTo>
                  <a:pt x="97" y="174"/>
                </a:lnTo>
                <a:lnTo>
                  <a:pt x="105" y="172"/>
                </a:lnTo>
                <a:lnTo>
                  <a:pt x="113" y="169"/>
                </a:lnTo>
                <a:lnTo>
                  <a:pt x="120" y="166"/>
                </a:lnTo>
                <a:lnTo>
                  <a:pt x="127" y="161"/>
                </a:lnTo>
                <a:lnTo>
                  <a:pt x="133" y="156"/>
                </a:lnTo>
                <a:lnTo>
                  <a:pt x="138" y="150"/>
                </a:lnTo>
                <a:lnTo>
                  <a:pt x="144" y="144"/>
                </a:lnTo>
                <a:lnTo>
                  <a:pt x="148" y="137"/>
                </a:lnTo>
                <a:lnTo>
                  <a:pt x="153" y="130"/>
                </a:lnTo>
                <a:lnTo>
                  <a:pt x="156" y="123"/>
                </a:lnTo>
                <a:lnTo>
                  <a:pt x="159" y="114"/>
                </a:lnTo>
                <a:lnTo>
                  <a:pt x="160" y="105"/>
                </a:lnTo>
                <a:lnTo>
                  <a:pt x="161" y="97"/>
                </a:lnTo>
                <a:lnTo>
                  <a:pt x="161" y="88"/>
                </a:lnTo>
                <a:lnTo>
                  <a:pt x="161" y="80"/>
                </a:lnTo>
                <a:lnTo>
                  <a:pt x="160" y="71"/>
                </a:lnTo>
                <a:lnTo>
                  <a:pt x="159" y="62"/>
                </a:lnTo>
                <a:lnTo>
                  <a:pt x="156" y="54"/>
                </a:lnTo>
                <a:lnTo>
                  <a:pt x="153" y="46"/>
                </a:lnTo>
                <a:lnTo>
                  <a:pt x="148" y="39"/>
                </a:lnTo>
                <a:lnTo>
                  <a:pt x="144" y="32"/>
                </a:lnTo>
                <a:lnTo>
                  <a:pt x="138" y="26"/>
                </a:lnTo>
                <a:lnTo>
                  <a:pt x="133" y="21"/>
                </a:lnTo>
                <a:lnTo>
                  <a:pt x="127" y="15"/>
                </a:lnTo>
                <a:lnTo>
                  <a:pt x="120" y="11"/>
                </a:lnTo>
                <a:lnTo>
                  <a:pt x="113" y="8"/>
                </a:lnTo>
                <a:lnTo>
                  <a:pt x="105" y="5"/>
                </a:lnTo>
                <a:lnTo>
                  <a:pt x="97" y="2"/>
                </a:lnTo>
                <a:lnTo>
                  <a:pt x="90" y="0"/>
                </a:lnTo>
                <a:lnTo>
                  <a:pt x="81"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3847" name="Freeform 54">
            <a:extLst>
              <a:ext uri="{FF2B5EF4-FFF2-40B4-BE49-F238E27FC236}">
                <a16:creationId xmlns:a16="http://schemas.microsoft.com/office/drawing/2014/main" id="{73FA4FC1-F2A4-B390-0F11-7C20936A68C2}"/>
              </a:ext>
            </a:extLst>
          </p:cNvPr>
          <p:cNvSpPr>
            <a:spLocks/>
          </p:cNvSpPr>
          <p:nvPr/>
        </p:nvSpPr>
        <p:spPr bwMode="auto">
          <a:xfrm>
            <a:off x="3659981" y="2846785"/>
            <a:ext cx="67866" cy="69056"/>
          </a:xfrm>
          <a:custGeom>
            <a:avLst/>
            <a:gdLst>
              <a:gd name="T0" fmla="*/ 2147483647 w 171"/>
              <a:gd name="T1" fmla="*/ 0 h 174"/>
              <a:gd name="T2" fmla="*/ 2147483647 w 171"/>
              <a:gd name="T3" fmla="*/ 2147483647 h 174"/>
              <a:gd name="T4" fmla="*/ 2147483647 w 171"/>
              <a:gd name="T5" fmla="*/ 2147483647 h 174"/>
              <a:gd name="T6" fmla="*/ 2147483647 w 171"/>
              <a:gd name="T7" fmla="*/ 2147483647 h 174"/>
              <a:gd name="T8" fmla="*/ 2147483647 w 171"/>
              <a:gd name="T9" fmla="*/ 2147483647 h 174"/>
              <a:gd name="T10" fmla="*/ 2147483647 w 171"/>
              <a:gd name="T11" fmla="*/ 2147483647 h 174"/>
              <a:gd name="T12" fmla="*/ 2147483647 w 171"/>
              <a:gd name="T13" fmla="*/ 2147483647 h 174"/>
              <a:gd name="T14" fmla="*/ 0 w 171"/>
              <a:gd name="T15" fmla="*/ 2147483647 h 174"/>
              <a:gd name="T16" fmla="*/ 0 w 171"/>
              <a:gd name="T17" fmla="*/ 2147483647 h 174"/>
              <a:gd name="T18" fmla="*/ 2147483647 w 171"/>
              <a:gd name="T19" fmla="*/ 2147483647 h 174"/>
              <a:gd name="T20" fmla="*/ 2147483647 w 171"/>
              <a:gd name="T21" fmla="*/ 2147483647 h 174"/>
              <a:gd name="T22" fmla="*/ 2147483647 w 171"/>
              <a:gd name="T23" fmla="*/ 2147483647 h 174"/>
              <a:gd name="T24" fmla="*/ 2147483647 w 171"/>
              <a:gd name="T25" fmla="*/ 2147483647 h 174"/>
              <a:gd name="T26" fmla="*/ 2147483647 w 171"/>
              <a:gd name="T27" fmla="*/ 2147483647 h 174"/>
              <a:gd name="T28" fmla="*/ 2147483647 w 171"/>
              <a:gd name="T29" fmla="*/ 2147483647 h 174"/>
              <a:gd name="T30" fmla="*/ 2147483647 w 171"/>
              <a:gd name="T31" fmla="*/ 2147483647 h 174"/>
              <a:gd name="T32" fmla="*/ 2147483647 w 171"/>
              <a:gd name="T33" fmla="*/ 2147483647 h 174"/>
              <a:gd name="T34" fmla="*/ 2147483647 w 171"/>
              <a:gd name="T35" fmla="*/ 2147483647 h 174"/>
              <a:gd name="T36" fmla="*/ 2147483647 w 171"/>
              <a:gd name="T37" fmla="*/ 2147483647 h 174"/>
              <a:gd name="T38" fmla="*/ 2147483647 w 171"/>
              <a:gd name="T39" fmla="*/ 2147483647 h 174"/>
              <a:gd name="T40" fmla="*/ 2147483647 w 171"/>
              <a:gd name="T41" fmla="*/ 2147483647 h 174"/>
              <a:gd name="T42" fmla="*/ 2147483647 w 171"/>
              <a:gd name="T43" fmla="*/ 2147483647 h 174"/>
              <a:gd name="T44" fmla="*/ 2147483647 w 171"/>
              <a:gd name="T45" fmla="*/ 2147483647 h 174"/>
              <a:gd name="T46" fmla="*/ 2147483647 w 171"/>
              <a:gd name="T47" fmla="*/ 2147483647 h 174"/>
              <a:gd name="T48" fmla="*/ 2147483647 w 171"/>
              <a:gd name="T49" fmla="*/ 2147483647 h 174"/>
              <a:gd name="T50" fmla="*/ 2147483647 w 171"/>
              <a:gd name="T51" fmla="*/ 2147483647 h 174"/>
              <a:gd name="T52" fmla="*/ 2147483647 w 171"/>
              <a:gd name="T53" fmla="*/ 2147483647 h 174"/>
              <a:gd name="T54" fmla="*/ 2147483647 w 171"/>
              <a:gd name="T55" fmla="*/ 2147483647 h 174"/>
              <a:gd name="T56" fmla="*/ 2147483647 w 171"/>
              <a:gd name="T57" fmla="*/ 2147483647 h 174"/>
              <a:gd name="T58" fmla="*/ 2147483647 w 171"/>
              <a:gd name="T59" fmla="*/ 2147483647 h 174"/>
              <a:gd name="T60" fmla="*/ 2147483647 w 171"/>
              <a:gd name="T61" fmla="*/ 2147483647 h 174"/>
              <a:gd name="T62" fmla="*/ 2147483647 w 171"/>
              <a:gd name="T63" fmla="*/ 0 h 17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71"/>
              <a:gd name="T97" fmla="*/ 0 h 174"/>
              <a:gd name="T98" fmla="*/ 171 w 171"/>
              <a:gd name="T99" fmla="*/ 174 h 17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71" h="174">
                <a:moveTo>
                  <a:pt x="85" y="0"/>
                </a:moveTo>
                <a:lnTo>
                  <a:pt x="76" y="0"/>
                </a:lnTo>
                <a:lnTo>
                  <a:pt x="67" y="1"/>
                </a:lnTo>
                <a:lnTo>
                  <a:pt x="60" y="4"/>
                </a:lnTo>
                <a:lnTo>
                  <a:pt x="52" y="7"/>
                </a:lnTo>
                <a:lnTo>
                  <a:pt x="44" y="10"/>
                </a:lnTo>
                <a:lnTo>
                  <a:pt x="37" y="14"/>
                </a:lnTo>
                <a:lnTo>
                  <a:pt x="31" y="20"/>
                </a:lnTo>
                <a:lnTo>
                  <a:pt x="24" y="26"/>
                </a:lnTo>
                <a:lnTo>
                  <a:pt x="19" y="31"/>
                </a:lnTo>
                <a:lnTo>
                  <a:pt x="14" y="39"/>
                </a:lnTo>
                <a:lnTo>
                  <a:pt x="10" y="46"/>
                </a:lnTo>
                <a:lnTo>
                  <a:pt x="7" y="53"/>
                </a:lnTo>
                <a:lnTo>
                  <a:pt x="4" y="60"/>
                </a:lnTo>
                <a:lnTo>
                  <a:pt x="1" y="69"/>
                </a:lnTo>
                <a:lnTo>
                  <a:pt x="0" y="77"/>
                </a:lnTo>
                <a:lnTo>
                  <a:pt x="0" y="86"/>
                </a:lnTo>
                <a:lnTo>
                  <a:pt x="0" y="95"/>
                </a:lnTo>
                <a:lnTo>
                  <a:pt x="1" y="103"/>
                </a:lnTo>
                <a:lnTo>
                  <a:pt x="4" y="112"/>
                </a:lnTo>
                <a:lnTo>
                  <a:pt x="7" y="121"/>
                </a:lnTo>
                <a:lnTo>
                  <a:pt x="10" y="128"/>
                </a:lnTo>
                <a:lnTo>
                  <a:pt x="14" y="135"/>
                </a:lnTo>
                <a:lnTo>
                  <a:pt x="19" y="142"/>
                </a:lnTo>
                <a:lnTo>
                  <a:pt x="24" y="148"/>
                </a:lnTo>
                <a:lnTo>
                  <a:pt x="31" y="154"/>
                </a:lnTo>
                <a:lnTo>
                  <a:pt x="37" y="158"/>
                </a:lnTo>
                <a:lnTo>
                  <a:pt x="44" y="162"/>
                </a:lnTo>
                <a:lnTo>
                  <a:pt x="52" y="167"/>
                </a:lnTo>
                <a:lnTo>
                  <a:pt x="60" y="169"/>
                </a:lnTo>
                <a:lnTo>
                  <a:pt x="67" y="172"/>
                </a:lnTo>
                <a:lnTo>
                  <a:pt x="76" y="172"/>
                </a:lnTo>
                <a:lnTo>
                  <a:pt x="85" y="174"/>
                </a:lnTo>
                <a:lnTo>
                  <a:pt x="93" y="172"/>
                </a:lnTo>
                <a:lnTo>
                  <a:pt x="102" y="172"/>
                </a:lnTo>
                <a:lnTo>
                  <a:pt x="111" y="169"/>
                </a:lnTo>
                <a:lnTo>
                  <a:pt x="118" y="167"/>
                </a:lnTo>
                <a:lnTo>
                  <a:pt x="126" y="162"/>
                </a:lnTo>
                <a:lnTo>
                  <a:pt x="132" y="158"/>
                </a:lnTo>
                <a:lnTo>
                  <a:pt x="139" y="154"/>
                </a:lnTo>
                <a:lnTo>
                  <a:pt x="145" y="148"/>
                </a:lnTo>
                <a:lnTo>
                  <a:pt x="151" y="142"/>
                </a:lnTo>
                <a:lnTo>
                  <a:pt x="155" y="135"/>
                </a:lnTo>
                <a:lnTo>
                  <a:pt x="159" y="128"/>
                </a:lnTo>
                <a:lnTo>
                  <a:pt x="164" y="121"/>
                </a:lnTo>
                <a:lnTo>
                  <a:pt x="167" y="112"/>
                </a:lnTo>
                <a:lnTo>
                  <a:pt x="168" y="103"/>
                </a:lnTo>
                <a:lnTo>
                  <a:pt x="169" y="95"/>
                </a:lnTo>
                <a:lnTo>
                  <a:pt x="171" y="86"/>
                </a:lnTo>
                <a:lnTo>
                  <a:pt x="169" y="77"/>
                </a:lnTo>
                <a:lnTo>
                  <a:pt x="168" y="69"/>
                </a:lnTo>
                <a:lnTo>
                  <a:pt x="167" y="60"/>
                </a:lnTo>
                <a:lnTo>
                  <a:pt x="164" y="53"/>
                </a:lnTo>
                <a:lnTo>
                  <a:pt x="159" y="46"/>
                </a:lnTo>
                <a:lnTo>
                  <a:pt x="155" y="39"/>
                </a:lnTo>
                <a:lnTo>
                  <a:pt x="151" y="31"/>
                </a:lnTo>
                <a:lnTo>
                  <a:pt x="145" y="26"/>
                </a:lnTo>
                <a:lnTo>
                  <a:pt x="139" y="20"/>
                </a:lnTo>
                <a:lnTo>
                  <a:pt x="132" y="14"/>
                </a:lnTo>
                <a:lnTo>
                  <a:pt x="126" y="10"/>
                </a:lnTo>
                <a:lnTo>
                  <a:pt x="118" y="7"/>
                </a:lnTo>
                <a:lnTo>
                  <a:pt x="111" y="4"/>
                </a:lnTo>
                <a:lnTo>
                  <a:pt x="102" y="1"/>
                </a:lnTo>
                <a:lnTo>
                  <a:pt x="93" y="0"/>
                </a:lnTo>
                <a:lnTo>
                  <a:pt x="85" y="0"/>
                </a:lnTo>
                <a:close/>
              </a:path>
            </a:pathLst>
          </a:custGeom>
          <a:solidFill>
            <a:srgbClr val="FFA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3848" name="Freeform 55">
            <a:extLst>
              <a:ext uri="{FF2B5EF4-FFF2-40B4-BE49-F238E27FC236}">
                <a16:creationId xmlns:a16="http://schemas.microsoft.com/office/drawing/2014/main" id="{B3907CD0-C27D-3879-74E5-EAB3A4383384}"/>
              </a:ext>
            </a:extLst>
          </p:cNvPr>
          <p:cNvSpPr>
            <a:spLocks/>
          </p:cNvSpPr>
          <p:nvPr/>
        </p:nvSpPr>
        <p:spPr bwMode="auto">
          <a:xfrm>
            <a:off x="3659981" y="2846785"/>
            <a:ext cx="67866" cy="69056"/>
          </a:xfrm>
          <a:custGeom>
            <a:avLst/>
            <a:gdLst>
              <a:gd name="T0" fmla="*/ 2147483647 w 171"/>
              <a:gd name="T1" fmla="*/ 0 h 174"/>
              <a:gd name="T2" fmla="*/ 2147483647 w 171"/>
              <a:gd name="T3" fmla="*/ 2147483647 h 174"/>
              <a:gd name="T4" fmla="*/ 2147483647 w 171"/>
              <a:gd name="T5" fmla="*/ 2147483647 h 174"/>
              <a:gd name="T6" fmla="*/ 2147483647 w 171"/>
              <a:gd name="T7" fmla="*/ 2147483647 h 174"/>
              <a:gd name="T8" fmla="*/ 2147483647 w 171"/>
              <a:gd name="T9" fmla="*/ 2147483647 h 174"/>
              <a:gd name="T10" fmla="*/ 2147483647 w 171"/>
              <a:gd name="T11" fmla="*/ 2147483647 h 174"/>
              <a:gd name="T12" fmla="*/ 2147483647 w 171"/>
              <a:gd name="T13" fmla="*/ 2147483647 h 174"/>
              <a:gd name="T14" fmla="*/ 0 w 171"/>
              <a:gd name="T15" fmla="*/ 2147483647 h 174"/>
              <a:gd name="T16" fmla="*/ 0 w 171"/>
              <a:gd name="T17" fmla="*/ 2147483647 h 174"/>
              <a:gd name="T18" fmla="*/ 2147483647 w 171"/>
              <a:gd name="T19" fmla="*/ 2147483647 h 174"/>
              <a:gd name="T20" fmla="*/ 2147483647 w 171"/>
              <a:gd name="T21" fmla="*/ 2147483647 h 174"/>
              <a:gd name="T22" fmla="*/ 2147483647 w 171"/>
              <a:gd name="T23" fmla="*/ 2147483647 h 174"/>
              <a:gd name="T24" fmla="*/ 2147483647 w 171"/>
              <a:gd name="T25" fmla="*/ 2147483647 h 174"/>
              <a:gd name="T26" fmla="*/ 2147483647 w 171"/>
              <a:gd name="T27" fmla="*/ 2147483647 h 174"/>
              <a:gd name="T28" fmla="*/ 2147483647 w 171"/>
              <a:gd name="T29" fmla="*/ 2147483647 h 174"/>
              <a:gd name="T30" fmla="*/ 2147483647 w 171"/>
              <a:gd name="T31" fmla="*/ 2147483647 h 174"/>
              <a:gd name="T32" fmla="*/ 2147483647 w 171"/>
              <a:gd name="T33" fmla="*/ 2147483647 h 174"/>
              <a:gd name="T34" fmla="*/ 2147483647 w 171"/>
              <a:gd name="T35" fmla="*/ 2147483647 h 174"/>
              <a:gd name="T36" fmla="*/ 2147483647 w 171"/>
              <a:gd name="T37" fmla="*/ 2147483647 h 174"/>
              <a:gd name="T38" fmla="*/ 2147483647 w 171"/>
              <a:gd name="T39" fmla="*/ 2147483647 h 174"/>
              <a:gd name="T40" fmla="*/ 2147483647 w 171"/>
              <a:gd name="T41" fmla="*/ 2147483647 h 174"/>
              <a:gd name="T42" fmla="*/ 2147483647 w 171"/>
              <a:gd name="T43" fmla="*/ 2147483647 h 174"/>
              <a:gd name="T44" fmla="*/ 2147483647 w 171"/>
              <a:gd name="T45" fmla="*/ 2147483647 h 174"/>
              <a:gd name="T46" fmla="*/ 2147483647 w 171"/>
              <a:gd name="T47" fmla="*/ 2147483647 h 174"/>
              <a:gd name="T48" fmla="*/ 2147483647 w 171"/>
              <a:gd name="T49" fmla="*/ 2147483647 h 174"/>
              <a:gd name="T50" fmla="*/ 2147483647 w 171"/>
              <a:gd name="T51" fmla="*/ 2147483647 h 174"/>
              <a:gd name="T52" fmla="*/ 2147483647 w 171"/>
              <a:gd name="T53" fmla="*/ 2147483647 h 174"/>
              <a:gd name="T54" fmla="*/ 2147483647 w 171"/>
              <a:gd name="T55" fmla="*/ 2147483647 h 174"/>
              <a:gd name="T56" fmla="*/ 2147483647 w 171"/>
              <a:gd name="T57" fmla="*/ 2147483647 h 174"/>
              <a:gd name="T58" fmla="*/ 2147483647 w 171"/>
              <a:gd name="T59" fmla="*/ 2147483647 h 174"/>
              <a:gd name="T60" fmla="*/ 2147483647 w 171"/>
              <a:gd name="T61" fmla="*/ 2147483647 h 174"/>
              <a:gd name="T62" fmla="*/ 2147483647 w 171"/>
              <a:gd name="T63" fmla="*/ 0 h 17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71"/>
              <a:gd name="T97" fmla="*/ 0 h 174"/>
              <a:gd name="T98" fmla="*/ 171 w 171"/>
              <a:gd name="T99" fmla="*/ 174 h 17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71" h="174">
                <a:moveTo>
                  <a:pt x="85" y="0"/>
                </a:moveTo>
                <a:lnTo>
                  <a:pt x="76" y="0"/>
                </a:lnTo>
                <a:lnTo>
                  <a:pt x="67" y="1"/>
                </a:lnTo>
                <a:lnTo>
                  <a:pt x="60" y="4"/>
                </a:lnTo>
                <a:lnTo>
                  <a:pt x="52" y="7"/>
                </a:lnTo>
                <a:lnTo>
                  <a:pt x="44" y="10"/>
                </a:lnTo>
                <a:lnTo>
                  <a:pt x="37" y="14"/>
                </a:lnTo>
                <a:lnTo>
                  <a:pt x="31" y="20"/>
                </a:lnTo>
                <a:lnTo>
                  <a:pt x="24" y="26"/>
                </a:lnTo>
                <a:lnTo>
                  <a:pt x="19" y="31"/>
                </a:lnTo>
                <a:lnTo>
                  <a:pt x="14" y="39"/>
                </a:lnTo>
                <a:lnTo>
                  <a:pt x="10" y="46"/>
                </a:lnTo>
                <a:lnTo>
                  <a:pt x="7" y="53"/>
                </a:lnTo>
                <a:lnTo>
                  <a:pt x="4" y="60"/>
                </a:lnTo>
                <a:lnTo>
                  <a:pt x="1" y="69"/>
                </a:lnTo>
                <a:lnTo>
                  <a:pt x="0" y="77"/>
                </a:lnTo>
                <a:lnTo>
                  <a:pt x="0" y="86"/>
                </a:lnTo>
                <a:lnTo>
                  <a:pt x="0" y="95"/>
                </a:lnTo>
                <a:lnTo>
                  <a:pt x="1" y="103"/>
                </a:lnTo>
                <a:lnTo>
                  <a:pt x="4" y="112"/>
                </a:lnTo>
                <a:lnTo>
                  <a:pt x="7" y="121"/>
                </a:lnTo>
                <a:lnTo>
                  <a:pt x="10" y="128"/>
                </a:lnTo>
                <a:lnTo>
                  <a:pt x="14" y="135"/>
                </a:lnTo>
                <a:lnTo>
                  <a:pt x="19" y="142"/>
                </a:lnTo>
                <a:lnTo>
                  <a:pt x="24" y="148"/>
                </a:lnTo>
                <a:lnTo>
                  <a:pt x="31" y="154"/>
                </a:lnTo>
                <a:lnTo>
                  <a:pt x="37" y="158"/>
                </a:lnTo>
                <a:lnTo>
                  <a:pt x="44" y="162"/>
                </a:lnTo>
                <a:lnTo>
                  <a:pt x="52" y="167"/>
                </a:lnTo>
                <a:lnTo>
                  <a:pt x="60" y="169"/>
                </a:lnTo>
                <a:lnTo>
                  <a:pt x="67" y="172"/>
                </a:lnTo>
                <a:lnTo>
                  <a:pt x="76" y="172"/>
                </a:lnTo>
                <a:lnTo>
                  <a:pt x="85" y="174"/>
                </a:lnTo>
                <a:lnTo>
                  <a:pt x="93" y="172"/>
                </a:lnTo>
                <a:lnTo>
                  <a:pt x="102" y="172"/>
                </a:lnTo>
                <a:lnTo>
                  <a:pt x="111" y="169"/>
                </a:lnTo>
                <a:lnTo>
                  <a:pt x="118" y="167"/>
                </a:lnTo>
                <a:lnTo>
                  <a:pt x="126" y="162"/>
                </a:lnTo>
                <a:lnTo>
                  <a:pt x="132" y="158"/>
                </a:lnTo>
                <a:lnTo>
                  <a:pt x="139" y="154"/>
                </a:lnTo>
                <a:lnTo>
                  <a:pt x="145" y="148"/>
                </a:lnTo>
                <a:lnTo>
                  <a:pt x="151" y="142"/>
                </a:lnTo>
                <a:lnTo>
                  <a:pt x="155" y="135"/>
                </a:lnTo>
                <a:lnTo>
                  <a:pt x="159" y="128"/>
                </a:lnTo>
                <a:lnTo>
                  <a:pt x="164" y="121"/>
                </a:lnTo>
                <a:lnTo>
                  <a:pt x="167" y="112"/>
                </a:lnTo>
                <a:lnTo>
                  <a:pt x="168" y="103"/>
                </a:lnTo>
                <a:lnTo>
                  <a:pt x="169" y="95"/>
                </a:lnTo>
                <a:lnTo>
                  <a:pt x="171" y="86"/>
                </a:lnTo>
                <a:lnTo>
                  <a:pt x="169" y="77"/>
                </a:lnTo>
                <a:lnTo>
                  <a:pt x="168" y="69"/>
                </a:lnTo>
                <a:lnTo>
                  <a:pt x="167" y="60"/>
                </a:lnTo>
                <a:lnTo>
                  <a:pt x="164" y="53"/>
                </a:lnTo>
                <a:lnTo>
                  <a:pt x="159" y="46"/>
                </a:lnTo>
                <a:lnTo>
                  <a:pt x="155" y="39"/>
                </a:lnTo>
                <a:lnTo>
                  <a:pt x="151" y="31"/>
                </a:lnTo>
                <a:lnTo>
                  <a:pt x="145" y="26"/>
                </a:lnTo>
                <a:lnTo>
                  <a:pt x="139" y="20"/>
                </a:lnTo>
                <a:lnTo>
                  <a:pt x="132" y="14"/>
                </a:lnTo>
                <a:lnTo>
                  <a:pt x="126" y="10"/>
                </a:lnTo>
                <a:lnTo>
                  <a:pt x="118" y="7"/>
                </a:lnTo>
                <a:lnTo>
                  <a:pt x="111" y="4"/>
                </a:lnTo>
                <a:lnTo>
                  <a:pt x="102" y="1"/>
                </a:lnTo>
                <a:lnTo>
                  <a:pt x="93" y="0"/>
                </a:lnTo>
                <a:lnTo>
                  <a:pt x="85"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3849" name="Freeform 56">
            <a:extLst>
              <a:ext uri="{FF2B5EF4-FFF2-40B4-BE49-F238E27FC236}">
                <a16:creationId xmlns:a16="http://schemas.microsoft.com/office/drawing/2014/main" id="{680C2E0A-9C3E-AD70-AA91-A1D7FB870070}"/>
              </a:ext>
            </a:extLst>
          </p:cNvPr>
          <p:cNvSpPr>
            <a:spLocks/>
          </p:cNvSpPr>
          <p:nvPr/>
        </p:nvSpPr>
        <p:spPr bwMode="auto">
          <a:xfrm>
            <a:off x="3544492" y="2516981"/>
            <a:ext cx="59531" cy="57150"/>
          </a:xfrm>
          <a:custGeom>
            <a:avLst/>
            <a:gdLst>
              <a:gd name="T0" fmla="*/ 2147483647 w 151"/>
              <a:gd name="T1" fmla="*/ 0 h 144"/>
              <a:gd name="T2" fmla="*/ 2147483647 w 151"/>
              <a:gd name="T3" fmla="*/ 2147483647 h 144"/>
              <a:gd name="T4" fmla="*/ 2147483647 w 151"/>
              <a:gd name="T5" fmla="*/ 2147483647 h 144"/>
              <a:gd name="T6" fmla="*/ 2147483647 w 151"/>
              <a:gd name="T7" fmla="*/ 2147483647 h 144"/>
              <a:gd name="T8" fmla="*/ 2147483647 w 151"/>
              <a:gd name="T9" fmla="*/ 2147483647 h 144"/>
              <a:gd name="T10" fmla="*/ 2147483647 w 151"/>
              <a:gd name="T11" fmla="*/ 2147483647 h 144"/>
              <a:gd name="T12" fmla="*/ 2147483647 w 151"/>
              <a:gd name="T13" fmla="*/ 2147483647 h 144"/>
              <a:gd name="T14" fmla="*/ 0 w 151"/>
              <a:gd name="T15" fmla="*/ 2147483647 h 144"/>
              <a:gd name="T16" fmla="*/ 0 w 151"/>
              <a:gd name="T17" fmla="*/ 2147483647 h 144"/>
              <a:gd name="T18" fmla="*/ 2147483647 w 151"/>
              <a:gd name="T19" fmla="*/ 2147483647 h 144"/>
              <a:gd name="T20" fmla="*/ 2147483647 w 151"/>
              <a:gd name="T21" fmla="*/ 2147483647 h 144"/>
              <a:gd name="T22" fmla="*/ 2147483647 w 151"/>
              <a:gd name="T23" fmla="*/ 2147483647 h 144"/>
              <a:gd name="T24" fmla="*/ 2147483647 w 151"/>
              <a:gd name="T25" fmla="*/ 2147483647 h 144"/>
              <a:gd name="T26" fmla="*/ 2147483647 w 151"/>
              <a:gd name="T27" fmla="*/ 2147483647 h 144"/>
              <a:gd name="T28" fmla="*/ 2147483647 w 151"/>
              <a:gd name="T29" fmla="*/ 2147483647 h 144"/>
              <a:gd name="T30" fmla="*/ 2147483647 w 151"/>
              <a:gd name="T31" fmla="*/ 2147483647 h 144"/>
              <a:gd name="T32" fmla="*/ 2147483647 w 151"/>
              <a:gd name="T33" fmla="*/ 2147483647 h 144"/>
              <a:gd name="T34" fmla="*/ 2147483647 w 151"/>
              <a:gd name="T35" fmla="*/ 2147483647 h 144"/>
              <a:gd name="T36" fmla="*/ 2147483647 w 151"/>
              <a:gd name="T37" fmla="*/ 2147483647 h 144"/>
              <a:gd name="T38" fmla="*/ 2147483647 w 151"/>
              <a:gd name="T39" fmla="*/ 2147483647 h 144"/>
              <a:gd name="T40" fmla="*/ 2147483647 w 151"/>
              <a:gd name="T41" fmla="*/ 2147483647 h 144"/>
              <a:gd name="T42" fmla="*/ 2147483647 w 151"/>
              <a:gd name="T43" fmla="*/ 2147483647 h 144"/>
              <a:gd name="T44" fmla="*/ 2147483647 w 151"/>
              <a:gd name="T45" fmla="*/ 2147483647 h 144"/>
              <a:gd name="T46" fmla="*/ 2147483647 w 151"/>
              <a:gd name="T47" fmla="*/ 2147483647 h 144"/>
              <a:gd name="T48" fmla="*/ 2147483647 w 151"/>
              <a:gd name="T49" fmla="*/ 2147483647 h 144"/>
              <a:gd name="T50" fmla="*/ 2147483647 w 151"/>
              <a:gd name="T51" fmla="*/ 2147483647 h 144"/>
              <a:gd name="T52" fmla="*/ 2147483647 w 151"/>
              <a:gd name="T53" fmla="*/ 2147483647 h 144"/>
              <a:gd name="T54" fmla="*/ 2147483647 w 151"/>
              <a:gd name="T55" fmla="*/ 2147483647 h 144"/>
              <a:gd name="T56" fmla="*/ 2147483647 w 151"/>
              <a:gd name="T57" fmla="*/ 2147483647 h 144"/>
              <a:gd name="T58" fmla="*/ 2147483647 w 151"/>
              <a:gd name="T59" fmla="*/ 2147483647 h 144"/>
              <a:gd name="T60" fmla="*/ 2147483647 w 151"/>
              <a:gd name="T61" fmla="*/ 2147483647 h 144"/>
              <a:gd name="T62" fmla="*/ 2147483647 w 151"/>
              <a:gd name="T63" fmla="*/ 0 h 1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51"/>
              <a:gd name="T97" fmla="*/ 0 h 144"/>
              <a:gd name="T98" fmla="*/ 151 w 151"/>
              <a:gd name="T99" fmla="*/ 144 h 1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51" h="144">
                <a:moveTo>
                  <a:pt x="74" y="0"/>
                </a:moveTo>
                <a:lnTo>
                  <a:pt x="67" y="0"/>
                </a:lnTo>
                <a:lnTo>
                  <a:pt x="60" y="2"/>
                </a:lnTo>
                <a:lnTo>
                  <a:pt x="53" y="3"/>
                </a:lnTo>
                <a:lnTo>
                  <a:pt x="46" y="6"/>
                </a:lnTo>
                <a:lnTo>
                  <a:pt x="38" y="9"/>
                </a:lnTo>
                <a:lnTo>
                  <a:pt x="33" y="12"/>
                </a:lnTo>
                <a:lnTo>
                  <a:pt x="27" y="16"/>
                </a:lnTo>
                <a:lnTo>
                  <a:pt x="21" y="21"/>
                </a:lnTo>
                <a:lnTo>
                  <a:pt x="17" y="26"/>
                </a:lnTo>
                <a:lnTo>
                  <a:pt x="13" y="32"/>
                </a:lnTo>
                <a:lnTo>
                  <a:pt x="8" y="38"/>
                </a:lnTo>
                <a:lnTo>
                  <a:pt x="5" y="44"/>
                </a:lnTo>
                <a:lnTo>
                  <a:pt x="3" y="51"/>
                </a:lnTo>
                <a:lnTo>
                  <a:pt x="1" y="58"/>
                </a:lnTo>
                <a:lnTo>
                  <a:pt x="0" y="65"/>
                </a:lnTo>
                <a:lnTo>
                  <a:pt x="0" y="72"/>
                </a:lnTo>
                <a:lnTo>
                  <a:pt x="0" y="80"/>
                </a:lnTo>
                <a:lnTo>
                  <a:pt x="1" y="87"/>
                </a:lnTo>
                <a:lnTo>
                  <a:pt x="3" y="94"/>
                </a:lnTo>
                <a:lnTo>
                  <a:pt x="5" y="100"/>
                </a:lnTo>
                <a:lnTo>
                  <a:pt x="8" y="107"/>
                </a:lnTo>
                <a:lnTo>
                  <a:pt x="13" y="113"/>
                </a:lnTo>
                <a:lnTo>
                  <a:pt x="17" y="118"/>
                </a:lnTo>
                <a:lnTo>
                  <a:pt x="21" y="123"/>
                </a:lnTo>
                <a:lnTo>
                  <a:pt x="27" y="127"/>
                </a:lnTo>
                <a:lnTo>
                  <a:pt x="33" y="131"/>
                </a:lnTo>
                <a:lnTo>
                  <a:pt x="38" y="136"/>
                </a:lnTo>
                <a:lnTo>
                  <a:pt x="46" y="138"/>
                </a:lnTo>
                <a:lnTo>
                  <a:pt x="53" y="141"/>
                </a:lnTo>
                <a:lnTo>
                  <a:pt x="60" y="143"/>
                </a:lnTo>
                <a:lnTo>
                  <a:pt x="67" y="144"/>
                </a:lnTo>
                <a:lnTo>
                  <a:pt x="74" y="144"/>
                </a:lnTo>
                <a:lnTo>
                  <a:pt x="83" y="144"/>
                </a:lnTo>
                <a:lnTo>
                  <a:pt x="90" y="143"/>
                </a:lnTo>
                <a:lnTo>
                  <a:pt x="97" y="141"/>
                </a:lnTo>
                <a:lnTo>
                  <a:pt x="105" y="138"/>
                </a:lnTo>
                <a:lnTo>
                  <a:pt x="110" y="136"/>
                </a:lnTo>
                <a:lnTo>
                  <a:pt x="118" y="131"/>
                </a:lnTo>
                <a:lnTo>
                  <a:pt x="123" y="127"/>
                </a:lnTo>
                <a:lnTo>
                  <a:pt x="129" y="123"/>
                </a:lnTo>
                <a:lnTo>
                  <a:pt x="133" y="118"/>
                </a:lnTo>
                <a:lnTo>
                  <a:pt x="138" y="113"/>
                </a:lnTo>
                <a:lnTo>
                  <a:pt x="142" y="107"/>
                </a:lnTo>
                <a:lnTo>
                  <a:pt x="145" y="100"/>
                </a:lnTo>
                <a:lnTo>
                  <a:pt x="148" y="94"/>
                </a:lnTo>
                <a:lnTo>
                  <a:pt x="149" y="87"/>
                </a:lnTo>
                <a:lnTo>
                  <a:pt x="151" y="80"/>
                </a:lnTo>
                <a:lnTo>
                  <a:pt x="151" y="72"/>
                </a:lnTo>
                <a:lnTo>
                  <a:pt x="151" y="65"/>
                </a:lnTo>
                <a:lnTo>
                  <a:pt x="149" y="58"/>
                </a:lnTo>
                <a:lnTo>
                  <a:pt x="148" y="51"/>
                </a:lnTo>
                <a:lnTo>
                  <a:pt x="145" y="44"/>
                </a:lnTo>
                <a:lnTo>
                  <a:pt x="142" y="38"/>
                </a:lnTo>
                <a:lnTo>
                  <a:pt x="138" y="32"/>
                </a:lnTo>
                <a:lnTo>
                  <a:pt x="133" y="26"/>
                </a:lnTo>
                <a:lnTo>
                  <a:pt x="129" y="21"/>
                </a:lnTo>
                <a:lnTo>
                  <a:pt x="123" y="16"/>
                </a:lnTo>
                <a:lnTo>
                  <a:pt x="118" y="12"/>
                </a:lnTo>
                <a:lnTo>
                  <a:pt x="110" y="9"/>
                </a:lnTo>
                <a:lnTo>
                  <a:pt x="105" y="6"/>
                </a:lnTo>
                <a:lnTo>
                  <a:pt x="97" y="3"/>
                </a:lnTo>
                <a:lnTo>
                  <a:pt x="90" y="2"/>
                </a:lnTo>
                <a:lnTo>
                  <a:pt x="83" y="0"/>
                </a:lnTo>
                <a:lnTo>
                  <a:pt x="74"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3850" name="Freeform 57">
            <a:extLst>
              <a:ext uri="{FF2B5EF4-FFF2-40B4-BE49-F238E27FC236}">
                <a16:creationId xmlns:a16="http://schemas.microsoft.com/office/drawing/2014/main" id="{4D7CC83B-968F-D291-3331-C56AC54D99F8}"/>
              </a:ext>
            </a:extLst>
          </p:cNvPr>
          <p:cNvSpPr>
            <a:spLocks/>
          </p:cNvSpPr>
          <p:nvPr/>
        </p:nvSpPr>
        <p:spPr bwMode="auto">
          <a:xfrm>
            <a:off x="3544492" y="2516981"/>
            <a:ext cx="59531" cy="57150"/>
          </a:xfrm>
          <a:custGeom>
            <a:avLst/>
            <a:gdLst>
              <a:gd name="T0" fmla="*/ 2147483647 w 151"/>
              <a:gd name="T1" fmla="*/ 0 h 144"/>
              <a:gd name="T2" fmla="*/ 2147483647 w 151"/>
              <a:gd name="T3" fmla="*/ 2147483647 h 144"/>
              <a:gd name="T4" fmla="*/ 2147483647 w 151"/>
              <a:gd name="T5" fmla="*/ 2147483647 h 144"/>
              <a:gd name="T6" fmla="*/ 2147483647 w 151"/>
              <a:gd name="T7" fmla="*/ 2147483647 h 144"/>
              <a:gd name="T8" fmla="*/ 2147483647 w 151"/>
              <a:gd name="T9" fmla="*/ 2147483647 h 144"/>
              <a:gd name="T10" fmla="*/ 2147483647 w 151"/>
              <a:gd name="T11" fmla="*/ 2147483647 h 144"/>
              <a:gd name="T12" fmla="*/ 2147483647 w 151"/>
              <a:gd name="T13" fmla="*/ 2147483647 h 144"/>
              <a:gd name="T14" fmla="*/ 0 w 151"/>
              <a:gd name="T15" fmla="*/ 2147483647 h 144"/>
              <a:gd name="T16" fmla="*/ 0 w 151"/>
              <a:gd name="T17" fmla="*/ 2147483647 h 144"/>
              <a:gd name="T18" fmla="*/ 2147483647 w 151"/>
              <a:gd name="T19" fmla="*/ 2147483647 h 144"/>
              <a:gd name="T20" fmla="*/ 2147483647 w 151"/>
              <a:gd name="T21" fmla="*/ 2147483647 h 144"/>
              <a:gd name="T22" fmla="*/ 2147483647 w 151"/>
              <a:gd name="T23" fmla="*/ 2147483647 h 144"/>
              <a:gd name="T24" fmla="*/ 2147483647 w 151"/>
              <a:gd name="T25" fmla="*/ 2147483647 h 144"/>
              <a:gd name="T26" fmla="*/ 2147483647 w 151"/>
              <a:gd name="T27" fmla="*/ 2147483647 h 144"/>
              <a:gd name="T28" fmla="*/ 2147483647 w 151"/>
              <a:gd name="T29" fmla="*/ 2147483647 h 144"/>
              <a:gd name="T30" fmla="*/ 2147483647 w 151"/>
              <a:gd name="T31" fmla="*/ 2147483647 h 144"/>
              <a:gd name="T32" fmla="*/ 2147483647 w 151"/>
              <a:gd name="T33" fmla="*/ 2147483647 h 144"/>
              <a:gd name="T34" fmla="*/ 2147483647 w 151"/>
              <a:gd name="T35" fmla="*/ 2147483647 h 144"/>
              <a:gd name="T36" fmla="*/ 2147483647 w 151"/>
              <a:gd name="T37" fmla="*/ 2147483647 h 144"/>
              <a:gd name="T38" fmla="*/ 2147483647 w 151"/>
              <a:gd name="T39" fmla="*/ 2147483647 h 144"/>
              <a:gd name="T40" fmla="*/ 2147483647 w 151"/>
              <a:gd name="T41" fmla="*/ 2147483647 h 144"/>
              <a:gd name="T42" fmla="*/ 2147483647 w 151"/>
              <a:gd name="T43" fmla="*/ 2147483647 h 144"/>
              <a:gd name="T44" fmla="*/ 2147483647 w 151"/>
              <a:gd name="T45" fmla="*/ 2147483647 h 144"/>
              <a:gd name="T46" fmla="*/ 2147483647 w 151"/>
              <a:gd name="T47" fmla="*/ 2147483647 h 144"/>
              <a:gd name="T48" fmla="*/ 2147483647 w 151"/>
              <a:gd name="T49" fmla="*/ 2147483647 h 144"/>
              <a:gd name="T50" fmla="*/ 2147483647 w 151"/>
              <a:gd name="T51" fmla="*/ 2147483647 h 144"/>
              <a:gd name="T52" fmla="*/ 2147483647 w 151"/>
              <a:gd name="T53" fmla="*/ 2147483647 h 144"/>
              <a:gd name="T54" fmla="*/ 2147483647 w 151"/>
              <a:gd name="T55" fmla="*/ 2147483647 h 144"/>
              <a:gd name="T56" fmla="*/ 2147483647 w 151"/>
              <a:gd name="T57" fmla="*/ 2147483647 h 144"/>
              <a:gd name="T58" fmla="*/ 2147483647 w 151"/>
              <a:gd name="T59" fmla="*/ 2147483647 h 144"/>
              <a:gd name="T60" fmla="*/ 2147483647 w 151"/>
              <a:gd name="T61" fmla="*/ 2147483647 h 144"/>
              <a:gd name="T62" fmla="*/ 2147483647 w 151"/>
              <a:gd name="T63" fmla="*/ 0 h 1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51"/>
              <a:gd name="T97" fmla="*/ 0 h 144"/>
              <a:gd name="T98" fmla="*/ 151 w 151"/>
              <a:gd name="T99" fmla="*/ 144 h 1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51" h="144">
                <a:moveTo>
                  <a:pt x="74" y="0"/>
                </a:moveTo>
                <a:lnTo>
                  <a:pt x="67" y="0"/>
                </a:lnTo>
                <a:lnTo>
                  <a:pt x="60" y="2"/>
                </a:lnTo>
                <a:lnTo>
                  <a:pt x="53" y="3"/>
                </a:lnTo>
                <a:lnTo>
                  <a:pt x="46" y="6"/>
                </a:lnTo>
                <a:lnTo>
                  <a:pt x="38" y="9"/>
                </a:lnTo>
                <a:lnTo>
                  <a:pt x="33" y="12"/>
                </a:lnTo>
                <a:lnTo>
                  <a:pt x="27" y="16"/>
                </a:lnTo>
                <a:lnTo>
                  <a:pt x="21" y="21"/>
                </a:lnTo>
                <a:lnTo>
                  <a:pt x="17" y="26"/>
                </a:lnTo>
                <a:lnTo>
                  <a:pt x="13" y="32"/>
                </a:lnTo>
                <a:lnTo>
                  <a:pt x="8" y="38"/>
                </a:lnTo>
                <a:lnTo>
                  <a:pt x="5" y="44"/>
                </a:lnTo>
                <a:lnTo>
                  <a:pt x="3" y="51"/>
                </a:lnTo>
                <a:lnTo>
                  <a:pt x="1" y="58"/>
                </a:lnTo>
                <a:lnTo>
                  <a:pt x="0" y="65"/>
                </a:lnTo>
                <a:lnTo>
                  <a:pt x="0" y="72"/>
                </a:lnTo>
                <a:lnTo>
                  <a:pt x="0" y="80"/>
                </a:lnTo>
                <a:lnTo>
                  <a:pt x="1" y="87"/>
                </a:lnTo>
                <a:lnTo>
                  <a:pt x="3" y="94"/>
                </a:lnTo>
                <a:lnTo>
                  <a:pt x="5" y="100"/>
                </a:lnTo>
                <a:lnTo>
                  <a:pt x="8" y="107"/>
                </a:lnTo>
                <a:lnTo>
                  <a:pt x="13" y="113"/>
                </a:lnTo>
                <a:lnTo>
                  <a:pt x="17" y="118"/>
                </a:lnTo>
                <a:lnTo>
                  <a:pt x="21" y="123"/>
                </a:lnTo>
                <a:lnTo>
                  <a:pt x="27" y="127"/>
                </a:lnTo>
                <a:lnTo>
                  <a:pt x="33" y="131"/>
                </a:lnTo>
                <a:lnTo>
                  <a:pt x="38" y="136"/>
                </a:lnTo>
                <a:lnTo>
                  <a:pt x="46" y="138"/>
                </a:lnTo>
                <a:lnTo>
                  <a:pt x="53" y="141"/>
                </a:lnTo>
                <a:lnTo>
                  <a:pt x="60" y="143"/>
                </a:lnTo>
                <a:lnTo>
                  <a:pt x="67" y="144"/>
                </a:lnTo>
                <a:lnTo>
                  <a:pt x="74" y="144"/>
                </a:lnTo>
                <a:lnTo>
                  <a:pt x="83" y="144"/>
                </a:lnTo>
                <a:lnTo>
                  <a:pt x="90" y="143"/>
                </a:lnTo>
                <a:lnTo>
                  <a:pt x="97" y="141"/>
                </a:lnTo>
                <a:lnTo>
                  <a:pt x="105" y="138"/>
                </a:lnTo>
                <a:lnTo>
                  <a:pt x="110" y="136"/>
                </a:lnTo>
                <a:lnTo>
                  <a:pt x="118" y="131"/>
                </a:lnTo>
                <a:lnTo>
                  <a:pt x="123" y="127"/>
                </a:lnTo>
                <a:lnTo>
                  <a:pt x="129" y="123"/>
                </a:lnTo>
                <a:lnTo>
                  <a:pt x="133" y="118"/>
                </a:lnTo>
                <a:lnTo>
                  <a:pt x="138" y="113"/>
                </a:lnTo>
                <a:lnTo>
                  <a:pt x="142" y="107"/>
                </a:lnTo>
                <a:lnTo>
                  <a:pt x="145" y="100"/>
                </a:lnTo>
                <a:lnTo>
                  <a:pt x="148" y="94"/>
                </a:lnTo>
                <a:lnTo>
                  <a:pt x="149" y="87"/>
                </a:lnTo>
                <a:lnTo>
                  <a:pt x="151" y="80"/>
                </a:lnTo>
                <a:lnTo>
                  <a:pt x="151" y="72"/>
                </a:lnTo>
                <a:lnTo>
                  <a:pt x="151" y="65"/>
                </a:lnTo>
                <a:lnTo>
                  <a:pt x="149" y="58"/>
                </a:lnTo>
                <a:lnTo>
                  <a:pt x="148" y="51"/>
                </a:lnTo>
                <a:lnTo>
                  <a:pt x="145" y="44"/>
                </a:lnTo>
                <a:lnTo>
                  <a:pt x="142" y="38"/>
                </a:lnTo>
                <a:lnTo>
                  <a:pt x="138" y="32"/>
                </a:lnTo>
                <a:lnTo>
                  <a:pt x="133" y="26"/>
                </a:lnTo>
                <a:lnTo>
                  <a:pt x="129" y="21"/>
                </a:lnTo>
                <a:lnTo>
                  <a:pt x="123" y="16"/>
                </a:lnTo>
                <a:lnTo>
                  <a:pt x="118" y="12"/>
                </a:lnTo>
                <a:lnTo>
                  <a:pt x="110" y="9"/>
                </a:lnTo>
                <a:lnTo>
                  <a:pt x="105" y="6"/>
                </a:lnTo>
                <a:lnTo>
                  <a:pt x="97" y="3"/>
                </a:lnTo>
                <a:lnTo>
                  <a:pt x="90" y="2"/>
                </a:lnTo>
                <a:lnTo>
                  <a:pt x="83" y="0"/>
                </a:lnTo>
                <a:lnTo>
                  <a:pt x="74"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3851" name="Freeform 58">
            <a:extLst>
              <a:ext uri="{FF2B5EF4-FFF2-40B4-BE49-F238E27FC236}">
                <a16:creationId xmlns:a16="http://schemas.microsoft.com/office/drawing/2014/main" id="{4FA0CE95-1DB3-954D-219E-BB5B2668FE11}"/>
              </a:ext>
            </a:extLst>
          </p:cNvPr>
          <p:cNvSpPr>
            <a:spLocks/>
          </p:cNvSpPr>
          <p:nvPr/>
        </p:nvSpPr>
        <p:spPr bwMode="auto">
          <a:xfrm>
            <a:off x="3580210" y="2108598"/>
            <a:ext cx="39290" cy="40481"/>
          </a:xfrm>
          <a:custGeom>
            <a:avLst/>
            <a:gdLst>
              <a:gd name="T0" fmla="*/ 2147483647 w 101"/>
              <a:gd name="T1" fmla="*/ 0 h 104"/>
              <a:gd name="T2" fmla="*/ 2147483647 w 101"/>
              <a:gd name="T3" fmla="*/ 2147483647 h 104"/>
              <a:gd name="T4" fmla="*/ 2147483647 w 101"/>
              <a:gd name="T5" fmla="*/ 2147483647 h 104"/>
              <a:gd name="T6" fmla="*/ 2147483647 w 101"/>
              <a:gd name="T7" fmla="*/ 2147483647 h 104"/>
              <a:gd name="T8" fmla="*/ 2147483647 w 101"/>
              <a:gd name="T9" fmla="*/ 2147483647 h 104"/>
              <a:gd name="T10" fmla="*/ 2147483647 w 101"/>
              <a:gd name="T11" fmla="*/ 2147483647 h 104"/>
              <a:gd name="T12" fmla="*/ 2147483647 w 101"/>
              <a:gd name="T13" fmla="*/ 2147483647 h 104"/>
              <a:gd name="T14" fmla="*/ 0 w 101"/>
              <a:gd name="T15" fmla="*/ 2147483647 h 104"/>
              <a:gd name="T16" fmla="*/ 0 w 101"/>
              <a:gd name="T17" fmla="*/ 2147483647 h 104"/>
              <a:gd name="T18" fmla="*/ 2147483647 w 101"/>
              <a:gd name="T19" fmla="*/ 2147483647 h 104"/>
              <a:gd name="T20" fmla="*/ 2147483647 w 101"/>
              <a:gd name="T21" fmla="*/ 2147483647 h 104"/>
              <a:gd name="T22" fmla="*/ 2147483647 w 101"/>
              <a:gd name="T23" fmla="*/ 2147483647 h 104"/>
              <a:gd name="T24" fmla="*/ 2147483647 w 101"/>
              <a:gd name="T25" fmla="*/ 2147483647 h 104"/>
              <a:gd name="T26" fmla="*/ 2147483647 w 101"/>
              <a:gd name="T27" fmla="*/ 2147483647 h 104"/>
              <a:gd name="T28" fmla="*/ 2147483647 w 101"/>
              <a:gd name="T29" fmla="*/ 2147483647 h 104"/>
              <a:gd name="T30" fmla="*/ 2147483647 w 101"/>
              <a:gd name="T31" fmla="*/ 2147483647 h 104"/>
              <a:gd name="T32" fmla="*/ 2147483647 w 101"/>
              <a:gd name="T33" fmla="*/ 2147483647 h 104"/>
              <a:gd name="T34" fmla="*/ 2147483647 w 101"/>
              <a:gd name="T35" fmla="*/ 2147483647 h 104"/>
              <a:gd name="T36" fmla="*/ 2147483647 w 101"/>
              <a:gd name="T37" fmla="*/ 2147483647 h 104"/>
              <a:gd name="T38" fmla="*/ 2147483647 w 101"/>
              <a:gd name="T39" fmla="*/ 2147483647 h 104"/>
              <a:gd name="T40" fmla="*/ 2147483647 w 101"/>
              <a:gd name="T41" fmla="*/ 2147483647 h 104"/>
              <a:gd name="T42" fmla="*/ 2147483647 w 101"/>
              <a:gd name="T43" fmla="*/ 2147483647 h 104"/>
              <a:gd name="T44" fmla="*/ 2147483647 w 101"/>
              <a:gd name="T45" fmla="*/ 2147483647 h 104"/>
              <a:gd name="T46" fmla="*/ 2147483647 w 101"/>
              <a:gd name="T47" fmla="*/ 2147483647 h 104"/>
              <a:gd name="T48" fmla="*/ 2147483647 w 101"/>
              <a:gd name="T49" fmla="*/ 2147483647 h 104"/>
              <a:gd name="T50" fmla="*/ 2147483647 w 101"/>
              <a:gd name="T51" fmla="*/ 2147483647 h 104"/>
              <a:gd name="T52" fmla="*/ 2147483647 w 101"/>
              <a:gd name="T53" fmla="*/ 2147483647 h 104"/>
              <a:gd name="T54" fmla="*/ 2147483647 w 101"/>
              <a:gd name="T55" fmla="*/ 2147483647 h 104"/>
              <a:gd name="T56" fmla="*/ 2147483647 w 101"/>
              <a:gd name="T57" fmla="*/ 2147483647 h 104"/>
              <a:gd name="T58" fmla="*/ 2147483647 w 101"/>
              <a:gd name="T59" fmla="*/ 2147483647 h 104"/>
              <a:gd name="T60" fmla="*/ 2147483647 w 101"/>
              <a:gd name="T61" fmla="*/ 2147483647 h 104"/>
              <a:gd name="T62" fmla="*/ 2147483647 w 101"/>
              <a:gd name="T63" fmla="*/ 0 h 10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1"/>
              <a:gd name="T97" fmla="*/ 0 h 104"/>
              <a:gd name="T98" fmla="*/ 101 w 101"/>
              <a:gd name="T99" fmla="*/ 104 h 10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1" h="104">
                <a:moveTo>
                  <a:pt x="51" y="0"/>
                </a:moveTo>
                <a:lnTo>
                  <a:pt x="46" y="0"/>
                </a:lnTo>
                <a:lnTo>
                  <a:pt x="40" y="2"/>
                </a:lnTo>
                <a:lnTo>
                  <a:pt x="36" y="3"/>
                </a:lnTo>
                <a:lnTo>
                  <a:pt x="32" y="4"/>
                </a:lnTo>
                <a:lnTo>
                  <a:pt x="28" y="6"/>
                </a:lnTo>
                <a:lnTo>
                  <a:pt x="23" y="9"/>
                </a:lnTo>
                <a:lnTo>
                  <a:pt x="19" y="12"/>
                </a:lnTo>
                <a:lnTo>
                  <a:pt x="15" y="16"/>
                </a:lnTo>
                <a:lnTo>
                  <a:pt x="12" y="19"/>
                </a:lnTo>
                <a:lnTo>
                  <a:pt x="9" y="23"/>
                </a:lnTo>
                <a:lnTo>
                  <a:pt x="6" y="27"/>
                </a:lnTo>
                <a:lnTo>
                  <a:pt x="5" y="32"/>
                </a:lnTo>
                <a:lnTo>
                  <a:pt x="3" y="36"/>
                </a:lnTo>
                <a:lnTo>
                  <a:pt x="2" y="42"/>
                </a:lnTo>
                <a:lnTo>
                  <a:pt x="0" y="46"/>
                </a:lnTo>
                <a:lnTo>
                  <a:pt x="0" y="52"/>
                </a:lnTo>
                <a:lnTo>
                  <a:pt x="0" y="58"/>
                </a:lnTo>
                <a:lnTo>
                  <a:pt x="2" y="62"/>
                </a:lnTo>
                <a:lnTo>
                  <a:pt x="3" y="68"/>
                </a:lnTo>
                <a:lnTo>
                  <a:pt x="5" y="72"/>
                </a:lnTo>
                <a:lnTo>
                  <a:pt x="6" y="76"/>
                </a:lnTo>
                <a:lnTo>
                  <a:pt x="9" y="81"/>
                </a:lnTo>
                <a:lnTo>
                  <a:pt x="12" y="85"/>
                </a:lnTo>
                <a:lnTo>
                  <a:pt x="15" y="88"/>
                </a:lnTo>
                <a:lnTo>
                  <a:pt x="19" y="92"/>
                </a:lnTo>
                <a:lnTo>
                  <a:pt x="23" y="95"/>
                </a:lnTo>
                <a:lnTo>
                  <a:pt x="28" y="98"/>
                </a:lnTo>
                <a:lnTo>
                  <a:pt x="32" y="99"/>
                </a:lnTo>
                <a:lnTo>
                  <a:pt x="36" y="101"/>
                </a:lnTo>
                <a:lnTo>
                  <a:pt x="40" y="102"/>
                </a:lnTo>
                <a:lnTo>
                  <a:pt x="46" y="104"/>
                </a:lnTo>
                <a:lnTo>
                  <a:pt x="51" y="104"/>
                </a:lnTo>
                <a:lnTo>
                  <a:pt x="56" y="104"/>
                </a:lnTo>
                <a:lnTo>
                  <a:pt x="61" y="102"/>
                </a:lnTo>
                <a:lnTo>
                  <a:pt x="66" y="101"/>
                </a:lnTo>
                <a:lnTo>
                  <a:pt x="71" y="99"/>
                </a:lnTo>
                <a:lnTo>
                  <a:pt x="75" y="98"/>
                </a:lnTo>
                <a:lnTo>
                  <a:pt x="79" y="95"/>
                </a:lnTo>
                <a:lnTo>
                  <a:pt x="82" y="92"/>
                </a:lnTo>
                <a:lnTo>
                  <a:pt x="86" y="88"/>
                </a:lnTo>
                <a:lnTo>
                  <a:pt x="89" y="85"/>
                </a:lnTo>
                <a:lnTo>
                  <a:pt x="92" y="81"/>
                </a:lnTo>
                <a:lnTo>
                  <a:pt x="95" y="76"/>
                </a:lnTo>
                <a:lnTo>
                  <a:pt x="96" y="72"/>
                </a:lnTo>
                <a:lnTo>
                  <a:pt x="98" y="68"/>
                </a:lnTo>
                <a:lnTo>
                  <a:pt x="99" y="62"/>
                </a:lnTo>
                <a:lnTo>
                  <a:pt x="101" y="58"/>
                </a:lnTo>
                <a:lnTo>
                  <a:pt x="101" y="52"/>
                </a:lnTo>
                <a:lnTo>
                  <a:pt x="101" y="46"/>
                </a:lnTo>
                <a:lnTo>
                  <a:pt x="99" y="42"/>
                </a:lnTo>
                <a:lnTo>
                  <a:pt x="98" y="36"/>
                </a:lnTo>
                <a:lnTo>
                  <a:pt x="96" y="32"/>
                </a:lnTo>
                <a:lnTo>
                  <a:pt x="95" y="27"/>
                </a:lnTo>
                <a:lnTo>
                  <a:pt x="92" y="23"/>
                </a:lnTo>
                <a:lnTo>
                  <a:pt x="89" y="19"/>
                </a:lnTo>
                <a:lnTo>
                  <a:pt x="86" y="16"/>
                </a:lnTo>
                <a:lnTo>
                  <a:pt x="82" y="12"/>
                </a:lnTo>
                <a:lnTo>
                  <a:pt x="79" y="9"/>
                </a:lnTo>
                <a:lnTo>
                  <a:pt x="75" y="6"/>
                </a:lnTo>
                <a:lnTo>
                  <a:pt x="71" y="4"/>
                </a:lnTo>
                <a:lnTo>
                  <a:pt x="66" y="3"/>
                </a:lnTo>
                <a:lnTo>
                  <a:pt x="61" y="2"/>
                </a:lnTo>
                <a:lnTo>
                  <a:pt x="56" y="0"/>
                </a:lnTo>
                <a:lnTo>
                  <a:pt x="51" y="0"/>
                </a:lnTo>
                <a:close/>
              </a:path>
            </a:pathLst>
          </a:custGeom>
          <a:solidFill>
            <a:srgbClr val="00267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3852" name="Freeform 59">
            <a:extLst>
              <a:ext uri="{FF2B5EF4-FFF2-40B4-BE49-F238E27FC236}">
                <a16:creationId xmlns:a16="http://schemas.microsoft.com/office/drawing/2014/main" id="{258207C7-484F-0BE9-666C-732D788A7160}"/>
              </a:ext>
            </a:extLst>
          </p:cNvPr>
          <p:cNvSpPr>
            <a:spLocks/>
          </p:cNvSpPr>
          <p:nvPr/>
        </p:nvSpPr>
        <p:spPr bwMode="auto">
          <a:xfrm>
            <a:off x="3580210" y="2108598"/>
            <a:ext cx="39290" cy="40481"/>
          </a:xfrm>
          <a:custGeom>
            <a:avLst/>
            <a:gdLst>
              <a:gd name="T0" fmla="*/ 2147483647 w 101"/>
              <a:gd name="T1" fmla="*/ 0 h 104"/>
              <a:gd name="T2" fmla="*/ 2147483647 w 101"/>
              <a:gd name="T3" fmla="*/ 2147483647 h 104"/>
              <a:gd name="T4" fmla="*/ 2147483647 w 101"/>
              <a:gd name="T5" fmla="*/ 2147483647 h 104"/>
              <a:gd name="T6" fmla="*/ 2147483647 w 101"/>
              <a:gd name="T7" fmla="*/ 2147483647 h 104"/>
              <a:gd name="T8" fmla="*/ 2147483647 w 101"/>
              <a:gd name="T9" fmla="*/ 2147483647 h 104"/>
              <a:gd name="T10" fmla="*/ 2147483647 w 101"/>
              <a:gd name="T11" fmla="*/ 2147483647 h 104"/>
              <a:gd name="T12" fmla="*/ 2147483647 w 101"/>
              <a:gd name="T13" fmla="*/ 2147483647 h 104"/>
              <a:gd name="T14" fmla="*/ 0 w 101"/>
              <a:gd name="T15" fmla="*/ 2147483647 h 104"/>
              <a:gd name="T16" fmla="*/ 0 w 101"/>
              <a:gd name="T17" fmla="*/ 2147483647 h 104"/>
              <a:gd name="T18" fmla="*/ 2147483647 w 101"/>
              <a:gd name="T19" fmla="*/ 2147483647 h 104"/>
              <a:gd name="T20" fmla="*/ 2147483647 w 101"/>
              <a:gd name="T21" fmla="*/ 2147483647 h 104"/>
              <a:gd name="T22" fmla="*/ 2147483647 w 101"/>
              <a:gd name="T23" fmla="*/ 2147483647 h 104"/>
              <a:gd name="T24" fmla="*/ 2147483647 w 101"/>
              <a:gd name="T25" fmla="*/ 2147483647 h 104"/>
              <a:gd name="T26" fmla="*/ 2147483647 w 101"/>
              <a:gd name="T27" fmla="*/ 2147483647 h 104"/>
              <a:gd name="T28" fmla="*/ 2147483647 w 101"/>
              <a:gd name="T29" fmla="*/ 2147483647 h 104"/>
              <a:gd name="T30" fmla="*/ 2147483647 w 101"/>
              <a:gd name="T31" fmla="*/ 2147483647 h 104"/>
              <a:gd name="T32" fmla="*/ 2147483647 w 101"/>
              <a:gd name="T33" fmla="*/ 2147483647 h 104"/>
              <a:gd name="T34" fmla="*/ 2147483647 w 101"/>
              <a:gd name="T35" fmla="*/ 2147483647 h 104"/>
              <a:gd name="T36" fmla="*/ 2147483647 w 101"/>
              <a:gd name="T37" fmla="*/ 2147483647 h 104"/>
              <a:gd name="T38" fmla="*/ 2147483647 w 101"/>
              <a:gd name="T39" fmla="*/ 2147483647 h 104"/>
              <a:gd name="T40" fmla="*/ 2147483647 w 101"/>
              <a:gd name="T41" fmla="*/ 2147483647 h 104"/>
              <a:gd name="T42" fmla="*/ 2147483647 w 101"/>
              <a:gd name="T43" fmla="*/ 2147483647 h 104"/>
              <a:gd name="T44" fmla="*/ 2147483647 w 101"/>
              <a:gd name="T45" fmla="*/ 2147483647 h 104"/>
              <a:gd name="T46" fmla="*/ 2147483647 w 101"/>
              <a:gd name="T47" fmla="*/ 2147483647 h 104"/>
              <a:gd name="T48" fmla="*/ 2147483647 w 101"/>
              <a:gd name="T49" fmla="*/ 2147483647 h 104"/>
              <a:gd name="T50" fmla="*/ 2147483647 w 101"/>
              <a:gd name="T51" fmla="*/ 2147483647 h 104"/>
              <a:gd name="T52" fmla="*/ 2147483647 w 101"/>
              <a:gd name="T53" fmla="*/ 2147483647 h 104"/>
              <a:gd name="T54" fmla="*/ 2147483647 w 101"/>
              <a:gd name="T55" fmla="*/ 2147483647 h 104"/>
              <a:gd name="T56" fmla="*/ 2147483647 w 101"/>
              <a:gd name="T57" fmla="*/ 2147483647 h 104"/>
              <a:gd name="T58" fmla="*/ 2147483647 w 101"/>
              <a:gd name="T59" fmla="*/ 2147483647 h 104"/>
              <a:gd name="T60" fmla="*/ 2147483647 w 101"/>
              <a:gd name="T61" fmla="*/ 2147483647 h 104"/>
              <a:gd name="T62" fmla="*/ 2147483647 w 101"/>
              <a:gd name="T63" fmla="*/ 0 h 10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1"/>
              <a:gd name="T97" fmla="*/ 0 h 104"/>
              <a:gd name="T98" fmla="*/ 101 w 101"/>
              <a:gd name="T99" fmla="*/ 104 h 10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1" h="104">
                <a:moveTo>
                  <a:pt x="51" y="0"/>
                </a:moveTo>
                <a:lnTo>
                  <a:pt x="46" y="0"/>
                </a:lnTo>
                <a:lnTo>
                  <a:pt x="40" y="2"/>
                </a:lnTo>
                <a:lnTo>
                  <a:pt x="36" y="3"/>
                </a:lnTo>
                <a:lnTo>
                  <a:pt x="32" y="4"/>
                </a:lnTo>
                <a:lnTo>
                  <a:pt x="28" y="6"/>
                </a:lnTo>
                <a:lnTo>
                  <a:pt x="23" y="9"/>
                </a:lnTo>
                <a:lnTo>
                  <a:pt x="19" y="12"/>
                </a:lnTo>
                <a:lnTo>
                  <a:pt x="15" y="16"/>
                </a:lnTo>
                <a:lnTo>
                  <a:pt x="12" y="19"/>
                </a:lnTo>
                <a:lnTo>
                  <a:pt x="9" y="23"/>
                </a:lnTo>
                <a:lnTo>
                  <a:pt x="6" y="27"/>
                </a:lnTo>
                <a:lnTo>
                  <a:pt x="5" y="32"/>
                </a:lnTo>
                <a:lnTo>
                  <a:pt x="3" y="36"/>
                </a:lnTo>
                <a:lnTo>
                  <a:pt x="2" y="42"/>
                </a:lnTo>
                <a:lnTo>
                  <a:pt x="0" y="46"/>
                </a:lnTo>
                <a:lnTo>
                  <a:pt x="0" y="52"/>
                </a:lnTo>
                <a:lnTo>
                  <a:pt x="0" y="58"/>
                </a:lnTo>
                <a:lnTo>
                  <a:pt x="2" y="62"/>
                </a:lnTo>
                <a:lnTo>
                  <a:pt x="3" y="68"/>
                </a:lnTo>
                <a:lnTo>
                  <a:pt x="5" y="72"/>
                </a:lnTo>
                <a:lnTo>
                  <a:pt x="6" y="76"/>
                </a:lnTo>
                <a:lnTo>
                  <a:pt x="9" y="81"/>
                </a:lnTo>
                <a:lnTo>
                  <a:pt x="12" y="85"/>
                </a:lnTo>
                <a:lnTo>
                  <a:pt x="15" y="88"/>
                </a:lnTo>
                <a:lnTo>
                  <a:pt x="19" y="92"/>
                </a:lnTo>
                <a:lnTo>
                  <a:pt x="23" y="95"/>
                </a:lnTo>
                <a:lnTo>
                  <a:pt x="28" y="98"/>
                </a:lnTo>
                <a:lnTo>
                  <a:pt x="32" y="99"/>
                </a:lnTo>
                <a:lnTo>
                  <a:pt x="36" y="101"/>
                </a:lnTo>
                <a:lnTo>
                  <a:pt x="40" y="102"/>
                </a:lnTo>
                <a:lnTo>
                  <a:pt x="46" y="104"/>
                </a:lnTo>
                <a:lnTo>
                  <a:pt x="51" y="104"/>
                </a:lnTo>
                <a:lnTo>
                  <a:pt x="56" y="104"/>
                </a:lnTo>
                <a:lnTo>
                  <a:pt x="61" y="102"/>
                </a:lnTo>
                <a:lnTo>
                  <a:pt x="66" y="101"/>
                </a:lnTo>
                <a:lnTo>
                  <a:pt x="71" y="99"/>
                </a:lnTo>
                <a:lnTo>
                  <a:pt x="75" y="98"/>
                </a:lnTo>
                <a:lnTo>
                  <a:pt x="79" y="95"/>
                </a:lnTo>
                <a:lnTo>
                  <a:pt x="82" y="92"/>
                </a:lnTo>
                <a:lnTo>
                  <a:pt x="86" y="88"/>
                </a:lnTo>
                <a:lnTo>
                  <a:pt x="89" y="85"/>
                </a:lnTo>
                <a:lnTo>
                  <a:pt x="92" y="81"/>
                </a:lnTo>
                <a:lnTo>
                  <a:pt x="95" y="76"/>
                </a:lnTo>
                <a:lnTo>
                  <a:pt x="96" y="72"/>
                </a:lnTo>
                <a:lnTo>
                  <a:pt x="98" y="68"/>
                </a:lnTo>
                <a:lnTo>
                  <a:pt x="99" y="62"/>
                </a:lnTo>
                <a:lnTo>
                  <a:pt x="101" y="58"/>
                </a:lnTo>
                <a:lnTo>
                  <a:pt x="101" y="52"/>
                </a:lnTo>
                <a:lnTo>
                  <a:pt x="101" y="46"/>
                </a:lnTo>
                <a:lnTo>
                  <a:pt x="99" y="42"/>
                </a:lnTo>
                <a:lnTo>
                  <a:pt x="98" y="36"/>
                </a:lnTo>
                <a:lnTo>
                  <a:pt x="96" y="32"/>
                </a:lnTo>
                <a:lnTo>
                  <a:pt x="95" y="27"/>
                </a:lnTo>
                <a:lnTo>
                  <a:pt x="92" y="23"/>
                </a:lnTo>
                <a:lnTo>
                  <a:pt x="89" y="19"/>
                </a:lnTo>
                <a:lnTo>
                  <a:pt x="86" y="16"/>
                </a:lnTo>
                <a:lnTo>
                  <a:pt x="82" y="12"/>
                </a:lnTo>
                <a:lnTo>
                  <a:pt x="79" y="9"/>
                </a:lnTo>
                <a:lnTo>
                  <a:pt x="75" y="6"/>
                </a:lnTo>
                <a:lnTo>
                  <a:pt x="71" y="4"/>
                </a:lnTo>
                <a:lnTo>
                  <a:pt x="66" y="3"/>
                </a:lnTo>
                <a:lnTo>
                  <a:pt x="61" y="2"/>
                </a:lnTo>
                <a:lnTo>
                  <a:pt x="56" y="0"/>
                </a:lnTo>
                <a:lnTo>
                  <a:pt x="51"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3853" name="Freeform 60">
            <a:extLst>
              <a:ext uri="{FF2B5EF4-FFF2-40B4-BE49-F238E27FC236}">
                <a16:creationId xmlns:a16="http://schemas.microsoft.com/office/drawing/2014/main" id="{B6A52692-D876-047E-F23F-C718A9C170CD}"/>
              </a:ext>
            </a:extLst>
          </p:cNvPr>
          <p:cNvSpPr>
            <a:spLocks/>
          </p:cNvSpPr>
          <p:nvPr/>
        </p:nvSpPr>
        <p:spPr bwMode="auto">
          <a:xfrm>
            <a:off x="3408760" y="2169319"/>
            <a:ext cx="47625" cy="45244"/>
          </a:xfrm>
          <a:custGeom>
            <a:avLst/>
            <a:gdLst>
              <a:gd name="T0" fmla="*/ 2147483647 w 120"/>
              <a:gd name="T1" fmla="*/ 2147483647 h 115"/>
              <a:gd name="T2" fmla="*/ 2147483647 w 120"/>
              <a:gd name="T3" fmla="*/ 2147483647 h 115"/>
              <a:gd name="T4" fmla="*/ 2147483647 w 120"/>
              <a:gd name="T5" fmla="*/ 2147483647 h 115"/>
              <a:gd name="T6" fmla="*/ 2147483647 w 120"/>
              <a:gd name="T7" fmla="*/ 2147483647 h 115"/>
              <a:gd name="T8" fmla="*/ 2147483647 w 120"/>
              <a:gd name="T9" fmla="*/ 2147483647 h 115"/>
              <a:gd name="T10" fmla="*/ 2147483647 w 120"/>
              <a:gd name="T11" fmla="*/ 2147483647 h 115"/>
              <a:gd name="T12" fmla="*/ 2147483647 w 120"/>
              <a:gd name="T13" fmla="*/ 2147483647 h 115"/>
              <a:gd name="T14" fmla="*/ 0 w 120"/>
              <a:gd name="T15" fmla="*/ 2147483647 h 115"/>
              <a:gd name="T16" fmla="*/ 0 w 120"/>
              <a:gd name="T17" fmla="*/ 2147483647 h 115"/>
              <a:gd name="T18" fmla="*/ 2147483647 w 120"/>
              <a:gd name="T19" fmla="*/ 2147483647 h 115"/>
              <a:gd name="T20" fmla="*/ 2147483647 w 120"/>
              <a:gd name="T21" fmla="*/ 2147483647 h 115"/>
              <a:gd name="T22" fmla="*/ 2147483647 w 120"/>
              <a:gd name="T23" fmla="*/ 2147483647 h 115"/>
              <a:gd name="T24" fmla="*/ 2147483647 w 120"/>
              <a:gd name="T25" fmla="*/ 2147483647 h 115"/>
              <a:gd name="T26" fmla="*/ 2147483647 w 120"/>
              <a:gd name="T27" fmla="*/ 2147483647 h 115"/>
              <a:gd name="T28" fmla="*/ 2147483647 w 120"/>
              <a:gd name="T29" fmla="*/ 2147483647 h 115"/>
              <a:gd name="T30" fmla="*/ 2147483647 w 120"/>
              <a:gd name="T31" fmla="*/ 2147483647 h 115"/>
              <a:gd name="T32" fmla="*/ 2147483647 w 120"/>
              <a:gd name="T33" fmla="*/ 2147483647 h 115"/>
              <a:gd name="T34" fmla="*/ 2147483647 w 120"/>
              <a:gd name="T35" fmla="*/ 2147483647 h 115"/>
              <a:gd name="T36" fmla="*/ 2147483647 w 120"/>
              <a:gd name="T37" fmla="*/ 2147483647 h 115"/>
              <a:gd name="T38" fmla="*/ 2147483647 w 120"/>
              <a:gd name="T39" fmla="*/ 2147483647 h 115"/>
              <a:gd name="T40" fmla="*/ 2147483647 w 120"/>
              <a:gd name="T41" fmla="*/ 2147483647 h 115"/>
              <a:gd name="T42" fmla="*/ 2147483647 w 120"/>
              <a:gd name="T43" fmla="*/ 2147483647 h 115"/>
              <a:gd name="T44" fmla="*/ 2147483647 w 120"/>
              <a:gd name="T45" fmla="*/ 2147483647 h 115"/>
              <a:gd name="T46" fmla="*/ 2147483647 w 120"/>
              <a:gd name="T47" fmla="*/ 2147483647 h 115"/>
              <a:gd name="T48" fmla="*/ 2147483647 w 120"/>
              <a:gd name="T49" fmla="*/ 2147483647 h 115"/>
              <a:gd name="T50" fmla="*/ 2147483647 w 120"/>
              <a:gd name="T51" fmla="*/ 2147483647 h 115"/>
              <a:gd name="T52" fmla="*/ 2147483647 w 120"/>
              <a:gd name="T53" fmla="*/ 2147483647 h 115"/>
              <a:gd name="T54" fmla="*/ 2147483647 w 120"/>
              <a:gd name="T55" fmla="*/ 2147483647 h 115"/>
              <a:gd name="T56" fmla="*/ 2147483647 w 120"/>
              <a:gd name="T57" fmla="*/ 2147483647 h 115"/>
              <a:gd name="T58" fmla="*/ 2147483647 w 120"/>
              <a:gd name="T59" fmla="*/ 2147483647 h 115"/>
              <a:gd name="T60" fmla="*/ 2147483647 w 120"/>
              <a:gd name="T61" fmla="*/ 2147483647 h 115"/>
              <a:gd name="T62" fmla="*/ 2147483647 w 120"/>
              <a:gd name="T63" fmla="*/ 2147483647 h 11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0"/>
              <a:gd name="T97" fmla="*/ 0 h 115"/>
              <a:gd name="T98" fmla="*/ 120 w 120"/>
              <a:gd name="T99" fmla="*/ 115 h 11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0" h="115">
                <a:moveTo>
                  <a:pt x="60" y="0"/>
                </a:moveTo>
                <a:lnTo>
                  <a:pt x="54" y="1"/>
                </a:lnTo>
                <a:lnTo>
                  <a:pt x="48" y="1"/>
                </a:lnTo>
                <a:lnTo>
                  <a:pt x="43" y="3"/>
                </a:lnTo>
                <a:lnTo>
                  <a:pt x="37" y="6"/>
                </a:lnTo>
                <a:lnTo>
                  <a:pt x="31" y="7"/>
                </a:lnTo>
                <a:lnTo>
                  <a:pt x="27" y="10"/>
                </a:lnTo>
                <a:lnTo>
                  <a:pt x="21" y="13"/>
                </a:lnTo>
                <a:lnTo>
                  <a:pt x="17" y="17"/>
                </a:lnTo>
                <a:lnTo>
                  <a:pt x="14" y="22"/>
                </a:lnTo>
                <a:lnTo>
                  <a:pt x="10" y="26"/>
                </a:lnTo>
                <a:lnTo>
                  <a:pt x="7" y="30"/>
                </a:lnTo>
                <a:lnTo>
                  <a:pt x="5" y="36"/>
                </a:lnTo>
                <a:lnTo>
                  <a:pt x="2" y="40"/>
                </a:lnTo>
                <a:lnTo>
                  <a:pt x="1" y="46"/>
                </a:lnTo>
                <a:lnTo>
                  <a:pt x="0" y="52"/>
                </a:lnTo>
                <a:lnTo>
                  <a:pt x="0" y="57"/>
                </a:lnTo>
                <a:lnTo>
                  <a:pt x="0" y="63"/>
                </a:lnTo>
                <a:lnTo>
                  <a:pt x="1" y="69"/>
                </a:lnTo>
                <a:lnTo>
                  <a:pt x="2" y="75"/>
                </a:lnTo>
                <a:lnTo>
                  <a:pt x="5" y="79"/>
                </a:lnTo>
                <a:lnTo>
                  <a:pt x="7" y="85"/>
                </a:lnTo>
                <a:lnTo>
                  <a:pt x="10" y="89"/>
                </a:lnTo>
                <a:lnTo>
                  <a:pt x="14" y="93"/>
                </a:lnTo>
                <a:lnTo>
                  <a:pt x="17" y="98"/>
                </a:lnTo>
                <a:lnTo>
                  <a:pt x="21" y="102"/>
                </a:lnTo>
                <a:lnTo>
                  <a:pt x="27" y="105"/>
                </a:lnTo>
                <a:lnTo>
                  <a:pt x="31" y="108"/>
                </a:lnTo>
                <a:lnTo>
                  <a:pt x="37" y="109"/>
                </a:lnTo>
                <a:lnTo>
                  <a:pt x="43" y="112"/>
                </a:lnTo>
                <a:lnTo>
                  <a:pt x="48" y="114"/>
                </a:lnTo>
                <a:lnTo>
                  <a:pt x="54" y="114"/>
                </a:lnTo>
                <a:lnTo>
                  <a:pt x="60" y="115"/>
                </a:lnTo>
                <a:lnTo>
                  <a:pt x="66" y="114"/>
                </a:lnTo>
                <a:lnTo>
                  <a:pt x="71" y="114"/>
                </a:lnTo>
                <a:lnTo>
                  <a:pt x="77" y="112"/>
                </a:lnTo>
                <a:lnTo>
                  <a:pt x="83" y="109"/>
                </a:lnTo>
                <a:lnTo>
                  <a:pt x="89" y="108"/>
                </a:lnTo>
                <a:lnTo>
                  <a:pt x="93" y="105"/>
                </a:lnTo>
                <a:lnTo>
                  <a:pt x="97" y="102"/>
                </a:lnTo>
                <a:lnTo>
                  <a:pt x="102" y="98"/>
                </a:lnTo>
                <a:lnTo>
                  <a:pt x="106" y="93"/>
                </a:lnTo>
                <a:lnTo>
                  <a:pt x="109" y="89"/>
                </a:lnTo>
                <a:lnTo>
                  <a:pt x="112" y="85"/>
                </a:lnTo>
                <a:lnTo>
                  <a:pt x="115" y="79"/>
                </a:lnTo>
                <a:lnTo>
                  <a:pt x="117" y="75"/>
                </a:lnTo>
                <a:lnTo>
                  <a:pt x="119" y="69"/>
                </a:lnTo>
                <a:lnTo>
                  <a:pt x="119" y="63"/>
                </a:lnTo>
                <a:lnTo>
                  <a:pt x="120" y="57"/>
                </a:lnTo>
                <a:lnTo>
                  <a:pt x="119" y="52"/>
                </a:lnTo>
                <a:lnTo>
                  <a:pt x="119" y="46"/>
                </a:lnTo>
                <a:lnTo>
                  <a:pt x="117" y="40"/>
                </a:lnTo>
                <a:lnTo>
                  <a:pt x="115" y="36"/>
                </a:lnTo>
                <a:lnTo>
                  <a:pt x="112" y="30"/>
                </a:lnTo>
                <a:lnTo>
                  <a:pt x="109" y="26"/>
                </a:lnTo>
                <a:lnTo>
                  <a:pt x="106" y="22"/>
                </a:lnTo>
                <a:lnTo>
                  <a:pt x="102" y="17"/>
                </a:lnTo>
                <a:lnTo>
                  <a:pt x="97" y="13"/>
                </a:lnTo>
                <a:lnTo>
                  <a:pt x="93" y="10"/>
                </a:lnTo>
                <a:lnTo>
                  <a:pt x="89" y="7"/>
                </a:lnTo>
                <a:lnTo>
                  <a:pt x="83" y="6"/>
                </a:lnTo>
                <a:lnTo>
                  <a:pt x="77" y="3"/>
                </a:lnTo>
                <a:lnTo>
                  <a:pt x="71" y="1"/>
                </a:lnTo>
                <a:lnTo>
                  <a:pt x="66" y="1"/>
                </a:lnTo>
                <a:lnTo>
                  <a:pt x="60" y="0"/>
                </a:lnTo>
                <a:close/>
              </a:path>
            </a:pathLst>
          </a:custGeom>
          <a:solidFill>
            <a:srgbClr val="00E6A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3854" name="Freeform 61">
            <a:extLst>
              <a:ext uri="{FF2B5EF4-FFF2-40B4-BE49-F238E27FC236}">
                <a16:creationId xmlns:a16="http://schemas.microsoft.com/office/drawing/2014/main" id="{BC92EF5A-AAE7-4849-E8E7-492594E5E493}"/>
              </a:ext>
            </a:extLst>
          </p:cNvPr>
          <p:cNvSpPr>
            <a:spLocks/>
          </p:cNvSpPr>
          <p:nvPr/>
        </p:nvSpPr>
        <p:spPr bwMode="auto">
          <a:xfrm>
            <a:off x="3408760" y="2169319"/>
            <a:ext cx="47625" cy="45244"/>
          </a:xfrm>
          <a:custGeom>
            <a:avLst/>
            <a:gdLst>
              <a:gd name="T0" fmla="*/ 2147483647 w 120"/>
              <a:gd name="T1" fmla="*/ 2147483647 h 115"/>
              <a:gd name="T2" fmla="*/ 2147483647 w 120"/>
              <a:gd name="T3" fmla="*/ 2147483647 h 115"/>
              <a:gd name="T4" fmla="*/ 2147483647 w 120"/>
              <a:gd name="T5" fmla="*/ 2147483647 h 115"/>
              <a:gd name="T6" fmla="*/ 2147483647 w 120"/>
              <a:gd name="T7" fmla="*/ 2147483647 h 115"/>
              <a:gd name="T8" fmla="*/ 2147483647 w 120"/>
              <a:gd name="T9" fmla="*/ 2147483647 h 115"/>
              <a:gd name="T10" fmla="*/ 2147483647 w 120"/>
              <a:gd name="T11" fmla="*/ 2147483647 h 115"/>
              <a:gd name="T12" fmla="*/ 2147483647 w 120"/>
              <a:gd name="T13" fmla="*/ 2147483647 h 115"/>
              <a:gd name="T14" fmla="*/ 0 w 120"/>
              <a:gd name="T15" fmla="*/ 2147483647 h 115"/>
              <a:gd name="T16" fmla="*/ 0 w 120"/>
              <a:gd name="T17" fmla="*/ 2147483647 h 115"/>
              <a:gd name="T18" fmla="*/ 2147483647 w 120"/>
              <a:gd name="T19" fmla="*/ 2147483647 h 115"/>
              <a:gd name="T20" fmla="*/ 2147483647 w 120"/>
              <a:gd name="T21" fmla="*/ 2147483647 h 115"/>
              <a:gd name="T22" fmla="*/ 2147483647 w 120"/>
              <a:gd name="T23" fmla="*/ 2147483647 h 115"/>
              <a:gd name="T24" fmla="*/ 2147483647 w 120"/>
              <a:gd name="T25" fmla="*/ 2147483647 h 115"/>
              <a:gd name="T26" fmla="*/ 2147483647 w 120"/>
              <a:gd name="T27" fmla="*/ 2147483647 h 115"/>
              <a:gd name="T28" fmla="*/ 2147483647 w 120"/>
              <a:gd name="T29" fmla="*/ 2147483647 h 115"/>
              <a:gd name="T30" fmla="*/ 2147483647 w 120"/>
              <a:gd name="T31" fmla="*/ 2147483647 h 115"/>
              <a:gd name="T32" fmla="*/ 2147483647 w 120"/>
              <a:gd name="T33" fmla="*/ 2147483647 h 115"/>
              <a:gd name="T34" fmla="*/ 2147483647 w 120"/>
              <a:gd name="T35" fmla="*/ 2147483647 h 115"/>
              <a:gd name="T36" fmla="*/ 2147483647 w 120"/>
              <a:gd name="T37" fmla="*/ 2147483647 h 115"/>
              <a:gd name="T38" fmla="*/ 2147483647 w 120"/>
              <a:gd name="T39" fmla="*/ 2147483647 h 115"/>
              <a:gd name="T40" fmla="*/ 2147483647 w 120"/>
              <a:gd name="T41" fmla="*/ 2147483647 h 115"/>
              <a:gd name="T42" fmla="*/ 2147483647 w 120"/>
              <a:gd name="T43" fmla="*/ 2147483647 h 115"/>
              <a:gd name="T44" fmla="*/ 2147483647 w 120"/>
              <a:gd name="T45" fmla="*/ 2147483647 h 115"/>
              <a:gd name="T46" fmla="*/ 2147483647 w 120"/>
              <a:gd name="T47" fmla="*/ 2147483647 h 115"/>
              <a:gd name="T48" fmla="*/ 2147483647 w 120"/>
              <a:gd name="T49" fmla="*/ 2147483647 h 115"/>
              <a:gd name="T50" fmla="*/ 2147483647 w 120"/>
              <a:gd name="T51" fmla="*/ 2147483647 h 115"/>
              <a:gd name="T52" fmla="*/ 2147483647 w 120"/>
              <a:gd name="T53" fmla="*/ 2147483647 h 115"/>
              <a:gd name="T54" fmla="*/ 2147483647 w 120"/>
              <a:gd name="T55" fmla="*/ 2147483647 h 115"/>
              <a:gd name="T56" fmla="*/ 2147483647 w 120"/>
              <a:gd name="T57" fmla="*/ 2147483647 h 115"/>
              <a:gd name="T58" fmla="*/ 2147483647 w 120"/>
              <a:gd name="T59" fmla="*/ 2147483647 h 115"/>
              <a:gd name="T60" fmla="*/ 2147483647 w 120"/>
              <a:gd name="T61" fmla="*/ 2147483647 h 115"/>
              <a:gd name="T62" fmla="*/ 2147483647 w 120"/>
              <a:gd name="T63" fmla="*/ 2147483647 h 11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0"/>
              <a:gd name="T97" fmla="*/ 0 h 115"/>
              <a:gd name="T98" fmla="*/ 120 w 120"/>
              <a:gd name="T99" fmla="*/ 115 h 11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0" h="115">
                <a:moveTo>
                  <a:pt x="60" y="0"/>
                </a:moveTo>
                <a:lnTo>
                  <a:pt x="54" y="1"/>
                </a:lnTo>
                <a:lnTo>
                  <a:pt x="48" y="1"/>
                </a:lnTo>
                <a:lnTo>
                  <a:pt x="43" y="3"/>
                </a:lnTo>
                <a:lnTo>
                  <a:pt x="37" y="6"/>
                </a:lnTo>
                <a:lnTo>
                  <a:pt x="31" y="7"/>
                </a:lnTo>
                <a:lnTo>
                  <a:pt x="27" y="10"/>
                </a:lnTo>
                <a:lnTo>
                  <a:pt x="21" y="13"/>
                </a:lnTo>
                <a:lnTo>
                  <a:pt x="17" y="17"/>
                </a:lnTo>
                <a:lnTo>
                  <a:pt x="14" y="22"/>
                </a:lnTo>
                <a:lnTo>
                  <a:pt x="10" y="26"/>
                </a:lnTo>
                <a:lnTo>
                  <a:pt x="7" y="30"/>
                </a:lnTo>
                <a:lnTo>
                  <a:pt x="5" y="36"/>
                </a:lnTo>
                <a:lnTo>
                  <a:pt x="2" y="40"/>
                </a:lnTo>
                <a:lnTo>
                  <a:pt x="1" y="46"/>
                </a:lnTo>
                <a:lnTo>
                  <a:pt x="0" y="52"/>
                </a:lnTo>
                <a:lnTo>
                  <a:pt x="0" y="57"/>
                </a:lnTo>
                <a:lnTo>
                  <a:pt x="0" y="63"/>
                </a:lnTo>
                <a:lnTo>
                  <a:pt x="1" y="69"/>
                </a:lnTo>
                <a:lnTo>
                  <a:pt x="2" y="75"/>
                </a:lnTo>
                <a:lnTo>
                  <a:pt x="5" y="79"/>
                </a:lnTo>
                <a:lnTo>
                  <a:pt x="7" y="85"/>
                </a:lnTo>
                <a:lnTo>
                  <a:pt x="10" y="89"/>
                </a:lnTo>
                <a:lnTo>
                  <a:pt x="14" y="93"/>
                </a:lnTo>
                <a:lnTo>
                  <a:pt x="17" y="98"/>
                </a:lnTo>
                <a:lnTo>
                  <a:pt x="21" y="102"/>
                </a:lnTo>
                <a:lnTo>
                  <a:pt x="27" y="105"/>
                </a:lnTo>
                <a:lnTo>
                  <a:pt x="31" y="108"/>
                </a:lnTo>
                <a:lnTo>
                  <a:pt x="37" y="109"/>
                </a:lnTo>
                <a:lnTo>
                  <a:pt x="43" y="112"/>
                </a:lnTo>
                <a:lnTo>
                  <a:pt x="48" y="114"/>
                </a:lnTo>
                <a:lnTo>
                  <a:pt x="54" y="114"/>
                </a:lnTo>
                <a:lnTo>
                  <a:pt x="60" y="115"/>
                </a:lnTo>
                <a:lnTo>
                  <a:pt x="66" y="114"/>
                </a:lnTo>
                <a:lnTo>
                  <a:pt x="71" y="114"/>
                </a:lnTo>
                <a:lnTo>
                  <a:pt x="77" y="112"/>
                </a:lnTo>
                <a:lnTo>
                  <a:pt x="83" y="109"/>
                </a:lnTo>
                <a:lnTo>
                  <a:pt x="89" y="108"/>
                </a:lnTo>
                <a:lnTo>
                  <a:pt x="93" y="105"/>
                </a:lnTo>
                <a:lnTo>
                  <a:pt x="97" y="102"/>
                </a:lnTo>
                <a:lnTo>
                  <a:pt x="102" y="98"/>
                </a:lnTo>
                <a:lnTo>
                  <a:pt x="106" y="93"/>
                </a:lnTo>
                <a:lnTo>
                  <a:pt x="109" y="89"/>
                </a:lnTo>
                <a:lnTo>
                  <a:pt x="112" y="85"/>
                </a:lnTo>
                <a:lnTo>
                  <a:pt x="115" y="79"/>
                </a:lnTo>
                <a:lnTo>
                  <a:pt x="117" y="75"/>
                </a:lnTo>
                <a:lnTo>
                  <a:pt x="119" y="69"/>
                </a:lnTo>
                <a:lnTo>
                  <a:pt x="119" y="63"/>
                </a:lnTo>
                <a:lnTo>
                  <a:pt x="120" y="57"/>
                </a:lnTo>
                <a:lnTo>
                  <a:pt x="119" y="52"/>
                </a:lnTo>
                <a:lnTo>
                  <a:pt x="119" y="46"/>
                </a:lnTo>
                <a:lnTo>
                  <a:pt x="117" y="40"/>
                </a:lnTo>
                <a:lnTo>
                  <a:pt x="115" y="36"/>
                </a:lnTo>
                <a:lnTo>
                  <a:pt x="112" y="30"/>
                </a:lnTo>
                <a:lnTo>
                  <a:pt x="109" y="26"/>
                </a:lnTo>
                <a:lnTo>
                  <a:pt x="106" y="22"/>
                </a:lnTo>
                <a:lnTo>
                  <a:pt x="102" y="17"/>
                </a:lnTo>
                <a:lnTo>
                  <a:pt x="97" y="13"/>
                </a:lnTo>
                <a:lnTo>
                  <a:pt x="93" y="10"/>
                </a:lnTo>
                <a:lnTo>
                  <a:pt x="89" y="7"/>
                </a:lnTo>
                <a:lnTo>
                  <a:pt x="83" y="6"/>
                </a:lnTo>
                <a:lnTo>
                  <a:pt x="77" y="3"/>
                </a:lnTo>
                <a:lnTo>
                  <a:pt x="71" y="1"/>
                </a:lnTo>
                <a:lnTo>
                  <a:pt x="66" y="1"/>
                </a:lnTo>
                <a:lnTo>
                  <a:pt x="60"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3855" name="Freeform 62">
            <a:extLst>
              <a:ext uri="{FF2B5EF4-FFF2-40B4-BE49-F238E27FC236}">
                <a16:creationId xmlns:a16="http://schemas.microsoft.com/office/drawing/2014/main" id="{EFCC666B-FC28-789A-7E47-6FC718F9F1B0}"/>
              </a:ext>
            </a:extLst>
          </p:cNvPr>
          <p:cNvSpPr>
            <a:spLocks/>
          </p:cNvSpPr>
          <p:nvPr/>
        </p:nvSpPr>
        <p:spPr bwMode="auto">
          <a:xfrm>
            <a:off x="3027760" y="2324101"/>
            <a:ext cx="48815" cy="50006"/>
          </a:xfrm>
          <a:custGeom>
            <a:avLst/>
            <a:gdLst>
              <a:gd name="T0" fmla="*/ 2147483647 w 121"/>
              <a:gd name="T1" fmla="*/ 0 h 124"/>
              <a:gd name="T2" fmla="*/ 2147483647 w 121"/>
              <a:gd name="T3" fmla="*/ 2147483647 h 124"/>
              <a:gd name="T4" fmla="*/ 2147483647 w 121"/>
              <a:gd name="T5" fmla="*/ 2147483647 h 124"/>
              <a:gd name="T6" fmla="*/ 2147483647 w 121"/>
              <a:gd name="T7" fmla="*/ 2147483647 h 124"/>
              <a:gd name="T8" fmla="*/ 2147483647 w 121"/>
              <a:gd name="T9" fmla="*/ 2147483647 h 124"/>
              <a:gd name="T10" fmla="*/ 2147483647 w 121"/>
              <a:gd name="T11" fmla="*/ 2147483647 h 124"/>
              <a:gd name="T12" fmla="*/ 2147483647 w 121"/>
              <a:gd name="T13" fmla="*/ 2147483647 h 124"/>
              <a:gd name="T14" fmla="*/ 0 w 121"/>
              <a:gd name="T15" fmla="*/ 2147483647 h 124"/>
              <a:gd name="T16" fmla="*/ 0 w 121"/>
              <a:gd name="T17" fmla="*/ 2147483647 h 124"/>
              <a:gd name="T18" fmla="*/ 2147483647 w 121"/>
              <a:gd name="T19" fmla="*/ 2147483647 h 124"/>
              <a:gd name="T20" fmla="*/ 2147483647 w 121"/>
              <a:gd name="T21" fmla="*/ 2147483647 h 124"/>
              <a:gd name="T22" fmla="*/ 2147483647 w 121"/>
              <a:gd name="T23" fmla="*/ 2147483647 h 124"/>
              <a:gd name="T24" fmla="*/ 2147483647 w 121"/>
              <a:gd name="T25" fmla="*/ 2147483647 h 124"/>
              <a:gd name="T26" fmla="*/ 2147483647 w 121"/>
              <a:gd name="T27" fmla="*/ 2147483647 h 124"/>
              <a:gd name="T28" fmla="*/ 2147483647 w 121"/>
              <a:gd name="T29" fmla="*/ 2147483647 h 124"/>
              <a:gd name="T30" fmla="*/ 2147483647 w 121"/>
              <a:gd name="T31" fmla="*/ 2147483647 h 124"/>
              <a:gd name="T32" fmla="*/ 2147483647 w 121"/>
              <a:gd name="T33" fmla="*/ 2147483647 h 124"/>
              <a:gd name="T34" fmla="*/ 2147483647 w 121"/>
              <a:gd name="T35" fmla="*/ 2147483647 h 124"/>
              <a:gd name="T36" fmla="*/ 2147483647 w 121"/>
              <a:gd name="T37" fmla="*/ 2147483647 h 124"/>
              <a:gd name="T38" fmla="*/ 2147483647 w 121"/>
              <a:gd name="T39" fmla="*/ 2147483647 h 124"/>
              <a:gd name="T40" fmla="*/ 2147483647 w 121"/>
              <a:gd name="T41" fmla="*/ 2147483647 h 124"/>
              <a:gd name="T42" fmla="*/ 2147483647 w 121"/>
              <a:gd name="T43" fmla="*/ 2147483647 h 124"/>
              <a:gd name="T44" fmla="*/ 2147483647 w 121"/>
              <a:gd name="T45" fmla="*/ 2147483647 h 124"/>
              <a:gd name="T46" fmla="*/ 2147483647 w 121"/>
              <a:gd name="T47" fmla="*/ 2147483647 h 124"/>
              <a:gd name="T48" fmla="*/ 2147483647 w 121"/>
              <a:gd name="T49" fmla="*/ 2147483647 h 124"/>
              <a:gd name="T50" fmla="*/ 2147483647 w 121"/>
              <a:gd name="T51" fmla="*/ 2147483647 h 124"/>
              <a:gd name="T52" fmla="*/ 2147483647 w 121"/>
              <a:gd name="T53" fmla="*/ 2147483647 h 124"/>
              <a:gd name="T54" fmla="*/ 2147483647 w 121"/>
              <a:gd name="T55" fmla="*/ 2147483647 h 124"/>
              <a:gd name="T56" fmla="*/ 2147483647 w 121"/>
              <a:gd name="T57" fmla="*/ 2147483647 h 124"/>
              <a:gd name="T58" fmla="*/ 2147483647 w 121"/>
              <a:gd name="T59" fmla="*/ 2147483647 h 124"/>
              <a:gd name="T60" fmla="*/ 2147483647 w 121"/>
              <a:gd name="T61" fmla="*/ 2147483647 h 124"/>
              <a:gd name="T62" fmla="*/ 2147483647 w 121"/>
              <a:gd name="T63" fmla="*/ 0 h 12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1"/>
              <a:gd name="T97" fmla="*/ 0 h 124"/>
              <a:gd name="T98" fmla="*/ 121 w 121"/>
              <a:gd name="T99" fmla="*/ 124 h 12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1" h="124">
                <a:moveTo>
                  <a:pt x="61" y="0"/>
                </a:moveTo>
                <a:lnTo>
                  <a:pt x="54" y="0"/>
                </a:lnTo>
                <a:lnTo>
                  <a:pt x="48" y="1"/>
                </a:lnTo>
                <a:lnTo>
                  <a:pt x="42" y="3"/>
                </a:lnTo>
                <a:lnTo>
                  <a:pt x="36" y="6"/>
                </a:lnTo>
                <a:lnTo>
                  <a:pt x="32" y="7"/>
                </a:lnTo>
                <a:lnTo>
                  <a:pt x="26" y="11"/>
                </a:lnTo>
                <a:lnTo>
                  <a:pt x="22" y="14"/>
                </a:lnTo>
                <a:lnTo>
                  <a:pt x="18" y="19"/>
                </a:lnTo>
                <a:lnTo>
                  <a:pt x="13" y="23"/>
                </a:lnTo>
                <a:lnTo>
                  <a:pt x="10" y="27"/>
                </a:lnTo>
                <a:lnTo>
                  <a:pt x="8" y="33"/>
                </a:lnTo>
                <a:lnTo>
                  <a:pt x="5" y="37"/>
                </a:lnTo>
                <a:lnTo>
                  <a:pt x="2" y="43"/>
                </a:lnTo>
                <a:lnTo>
                  <a:pt x="0" y="49"/>
                </a:lnTo>
                <a:lnTo>
                  <a:pt x="0" y="56"/>
                </a:lnTo>
                <a:lnTo>
                  <a:pt x="0" y="62"/>
                </a:lnTo>
                <a:lnTo>
                  <a:pt x="0" y="68"/>
                </a:lnTo>
                <a:lnTo>
                  <a:pt x="0" y="75"/>
                </a:lnTo>
                <a:lnTo>
                  <a:pt x="2" y="80"/>
                </a:lnTo>
                <a:lnTo>
                  <a:pt x="5" y="86"/>
                </a:lnTo>
                <a:lnTo>
                  <a:pt x="8" y="91"/>
                </a:lnTo>
                <a:lnTo>
                  <a:pt x="10" y="96"/>
                </a:lnTo>
                <a:lnTo>
                  <a:pt x="13" y="101"/>
                </a:lnTo>
                <a:lnTo>
                  <a:pt x="18" y="105"/>
                </a:lnTo>
                <a:lnTo>
                  <a:pt x="22" y="109"/>
                </a:lnTo>
                <a:lnTo>
                  <a:pt x="26" y="112"/>
                </a:lnTo>
                <a:lnTo>
                  <a:pt x="32" y="116"/>
                </a:lnTo>
                <a:lnTo>
                  <a:pt x="36" y="118"/>
                </a:lnTo>
                <a:lnTo>
                  <a:pt x="42" y="121"/>
                </a:lnTo>
                <a:lnTo>
                  <a:pt x="48" y="122"/>
                </a:lnTo>
                <a:lnTo>
                  <a:pt x="54" y="122"/>
                </a:lnTo>
                <a:lnTo>
                  <a:pt x="61" y="124"/>
                </a:lnTo>
                <a:lnTo>
                  <a:pt x="66" y="122"/>
                </a:lnTo>
                <a:lnTo>
                  <a:pt x="72" y="122"/>
                </a:lnTo>
                <a:lnTo>
                  <a:pt x="78" y="121"/>
                </a:lnTo>
                <a:lnTo>
                  <a:pt x="84" y="118"/>
                </a:lnTo>
                <a:lnTo>
                  <a:pt x="89" y="116"/>
                </a:lnTo>
                <a:lnTo>
                  <a:pt x="94" y="112"/>
                </a:lnTo>
                <a:lnTo>
                  <a:pt x="100" y="109"/>
                </a:lnTo>
                <a:lnTo>
                  <a:pt x="104" y="105"/>
                </a:lnTo>
                <a:lnTo>
                  <a:pt x="107" y="101"/>
                </a:lnTo>
                <a:lnTo>
                  <a:pt x="111" y="96"/>
                </a:lnTo>
                <a:lnTo>
                  <a:pt x="114" y="91"/>
                </a:lnTo>
                <a:lnTo>
                  <a:pt x="117" y="86"/>
                </a:lnTo>
                <a:lnTo>
                  <a:pt x="118" y="80"/>
                </a:lnTo>
                <a:lnTo>
                  <a:pt x="120" y="75"/>
                </a:lnTo>
                <a:lnTo>
                  <a:pt x="121" y="68"/>
                </a:lnTo>
                <a:lnTo>
                  <a:pt x="121" y="62"/>
                </a:lnTo>
                <a:lnTo>
                  <a:pt x="121" y="56"/>
                </a:lnTo>
                <a:lnTo>
                  <a:pt x="120" y="49"/>
                </a:lnTo>
                <a:lnTo>
                  <a:pt x="118" y="43"/>
                </a:lnTo>
                <a:lnTo>
                  <a:pt x="117" y="37"/>
                </a:lnTo>
                <a:lnTo>
                  <a:pt x="114" y="33"/>
                </a:lnTo>
                <a:lnTo>
                  <a:pt x="111" y="27"/>
                </a:lnTo>
                <a:lnTo>
                  <a:pt x="107" y="23"/>
                </a:lnTo>
                <a:lnTo>
                  <a:pt x="104" y="19"/>
                </a:lnTo>
                <a:lnTo>
                  <a:pt x="100" y="14"/>
                </a:lnTo>
                <a:lnTo>
                  <a:pt x="94" y="11"/>
                </a:lnTo>
                <a:lnTo>
                  <a:pt x="89" y="7"/>
                </a:lnTo>
                <a:lnTo>
                  <a:pt x="84" y="6"/>
                </a:lnTo>
                <a:lnTo>
                  <a:pt x="78" y="3"/>
                </a:lnTo>
                <a:lnTo>
                  <a:pt x="72" y="1"/>
                </a:lnTo>
                <a:lnTo>
                  <a:pt x="66" y="0"/>
                </a:lnTo>
                <a:lnTo>
                  <a:pt x="61" y="0"/>
                </a:lnTo>
                <a:close/>
              </a:path>
            </a:pathLst>
          </a:custGeom>
          <a:solidFill>
            <a:srgbClr val="00E6A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3856" name="Freeform 63">
            <a:extLst>
              <a:ext uri="{FF2B5EF4-FFF2-40B4-BE49-F238E27FC236}">
                <a16:creationId xmlns:a16="http://schemas.microsoft.com/office/drawing/2014/main" id="{CD6D5909-F245-7B24-E83E-0C0772902FBF}"/>
              </a:ext>
            </a:extLst>
          </p:cNvPr>
          <p:cNvSpPr>
            <a:spLocks/>
          </p:cNvSpPr>
          <p:nvPr/>
        </p:nvSpPr>
        <p:spPr bwMode="auto">
          <a:xfrm>
            <a:off x="3027760" y="2324101"/>
            <a:ext cx="48815" cy="50006"/>
          </a:xfrm>
          <a:custGeom>
            <a:avLst/>
            <a:gdLst>
              <a:gd name="T0" fmla="*/ 2147483647 w 121"/>
              <a:gd name="T1" fmla="*/ 0 h 124"/>
              <a:gd name="T2" fmla="*/ 2147483647 w 121"/>
              <a:gd name="T3" fmla="*/ 2147483647 h 124"/>
              <a:gd name="T4" fmla="*/ 2147483647 w 121"/>
              <a:gd name="T5" fmla="*/ 2147483647 h 124"/>
              <a:gd name="T6" fmla="*/ 2147483647 w 121"/>
              <a:gd name="T7" fmla="*/ 2147483647 h 124"/>
              <a:gd name="T8" fmla="*/ 2147483647 w 121"/>
              <a:gd name="T9" fmla="*/ 2147483647 h 124"/>
              <a:gd name="T10" fmla="*/ 2147483647 w 121"/>
              <a:gd name="T11" fmla="*/ 2147483647 h 124"/>
              <a:gd name="T12" fmla="*/ 2147483647 w 121"/>
              <a:gd name="T13" fmla="*/ 2147483647 h 124"/>
              <a:gd name="T14" fmla="*/ 0 w 121"/>
              <a:gd name="T15" fmla="*/ 2147483647 h 124"/>
              <a:gd name="T16" fmla="*/ 0 w 121"/>
              <a:gd name="T17" fmla="*/ 2147483647 h 124"/>
              <a:gd name="T18" fmla="*/ 2147483647 w 121"/>
              <a:gd name="T19" fmla="*/ 2147483647 h 124"/>
              <a:gd name="T20" fmla="*/ 2147483647 w 121"/>
              <a:gd name="T21" fmla="*/ 2147483647 h 124"/>
              <a:gd name="T22" fmla="*/ 2147483647 w 121"/>
              <a:gd name="T23" fmla="*/ 2147483647 h 124"/>
              <a:gd name="T24" fmla="*/ 2147483647 w 121"/>
              <a:gd name="T25" fmla="*/ 2147483647 h 124"/>
              <a:gd name="T26" fmla="*/ 2147483647 w 121"/>
              <a:gd name="T27" fmla="*/ 2147483647 h 124"/>
              <a:gd name="T28" fmla="*/ 2147483647 w 121"/>
              <a:gd name="T29" fmla="*/ 2147483647 h 124"/>
              <a:gd name="T30" fmla="*/ 2147483647 w 121"/>
              <a:gd name="T31" fmla="*/ 2147483647 h 124"/>
              <a:gd name="T32" fmla="*/ 2147483647 w 121"/>
              <a:gd name="T33" fmla="*/ 2147483647 h 124"/>
              <a:gd name="T34" fmla="*/ 2147483647 w 121"/>
              <a:gd name="T35" fmla="*/ 2147483647 h 124"/>
              <a:gd name="T36" fmla="*/ 2147483647 w 121"/>
              <a:gd name="T37" fmla="*/ 2147483647 h 124"/>
              <a:gd name="T38" fmla="*/ 2147483647 w 121"/>
              <a:gd name="T39" fmla="*/ 2147483647 h 124"/>
              <a:gd name="T40" fmla="*/ 2147483647 w 121"/>
              <a:gd name="T41" fmla="*/ 2147483647 h 124"/>
              <a:gd name="T42" fmla="*/ 2147483647 w 121"/>
              <a:gd name="T43" fmla="*/ 2147483647 h 124"/>
              <a:gd name="T44" fmla="*/ 2147483647 w 121"/>
              <a:gd name="T45" fmla="*/ 2147483647 h 124"/>
              <a:gd name="T46" fmla="*/ 2147483647 w 121"/>
              <a:gd name="T47" fmla="*/ 2147483647 h 124"/>
              <a:gd name="T48" fmla="*/ 2147483647 w 121"/>
              <a:gd name="T49" fmla="*/ 2147483647 h 124"/>
              <a:gd name="T50" fmla="*/ 2147483647 w 121"/>
              <a:gd name="T51" fmla="*/ 2147483647 h 124"/>
              <a:gd name="T52" fmla="*/ 2147483647 w 121"/>
              <a:gd name="T53" fmla="*/ 2147483647 h 124"/>
              <a:gd name="T54" fmla="*/ 2147483647 w 121"/>
              <a:gd name="T55" fmla="*/ 2147483647 h 124"/>
              <a:gd name="T56" fmla="*/ 2147483647 w 121"/>
              <a:gd name="T57" fmla="*/ 2147483647 h 124"/>
              <a:gd name="T58" fmla="*/ 2147483647 w 121"/>
              <a:gd name="T59" fmla="*/ 2147483647 h 124"/>
              <a:gd name="T60" fmla="*/ 2147483647 w 121"/>
              <a:gd name="T61" fmla="*/ 2147483647 h 124"/>
              <a:gd name="T62" fmla="*/ 2147483647 w 121"/>
              <a:gd name="T63" fmla="*/ 0 h 12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1"/>
              <a:gd name="T97" fmla="*/ 0 h 124"/>
              <a:gd name="T98" fmla="*/ 121 w 121"/>
              <a:gd name="T99" fmla="*/ 124 h 12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1" h="124">
                <a:moveTo>
                  <a:pt x="61" y="0"/>
                </a:moveTo>
                <a:lnTo>
                  <a:pt x="54" y="0"/>
                </a:lnTo>
                <a:lnTo>
                  <a:pt x="48" y="1"/>
                </a:lnTo>
                <a:lnTo>
                  <a:pt x="42" y="3"/>
                </a:lnTo>
                <a:lnTo>
                  <a:pt x="36" y="6"/>
                </a:lnTo>
                <a:lnTo>
                  <a:pt x="32" y="7"/>
                </a:lnTo>
                <a:lnTo>
                  <a:pt x="26" y="11"/>
                </a:lnTo>
                <a:lnTo>
                  <a:pt x="22" y="14"/>
                </a:lnTo>
                <a:lnTo>
                  <a:pt x="18" y="19"/>
                </a:lnTo>
                <a:lnTo>
                  <a:pt x="13" y="23"/>
                </a:lnTo>
                <a:lnTo>
                  <a:pt x="10" y="27"/>
                </a:lnTo>
                <a:lnTo>
                  <a:pt x="8" y="33"/>
                </a:lnTo>
                <a:lnTo>
                  <a:pt x="5" y="37"/>
                </a:lnTo>
                <a:lnTo>
                  <a:pt x="2" y="43"/>
                </a:lnTo>
                <a:lnTo>
                  <a:pt x="0" y="49"/>
                </a:lnTo>
                <a:lnTo>
                  <a:pt x="0" y="56"/>
                </a:lnTo>
                <a:lnTo>
                  <a:pt x="0" y="62"/>
                </a:lnTo>
                <a:lnTo>
                  <a:pt x="0" y="68"/>
                </a:lnTo>
                <a:lnTo>
                  <a:pt x="0" y="75"/>
                </a:lnTo>
                <a:lnTo>
                  <a:pt x="2" y="80"/>
                </a:lnTo>
                <a:lnTo>
                  <a:pt x="5" y="86"/>
                </a:lnTo>
                <a:lnTo>
                  <a:pt x="8" y="91"/>
                </a:lnTo>
                <a:lnTo>
                  <a:pt x="10" y="96"/>
                </a:lnTo>
                <a:lnTo>
                  <a:pt x="13" y="101"/>
                </a:lnTo>
                <a:lnTo>
                  <a:pt x="18" y="105"/>
                </a:lnTo>
                <a:lnTo>
                  <a:pt x="22" y="109"/>
                </a:lnTo>
                <a:lnTo>
                  <a:pt x="26" y="112"/>
                </a:lnTo>
                <a:lnTo>
                  <a:pt x="32" y="116"/>
                </a:lnTo>
                <a:lnTo>
                  <a:pt x="36" y="118"/>
                </a:lnTo>
                <a:lnTo>
                  <a:pt x="42" y="121"/>
                </a:lnTo>
                <a:lnTo>
                  <a:pt x="48" y="122"/>
                </a:lnTo>
                <a:lnTo>
                  <a:pt x="54" y="122"/>
                </a:lnTo>
                <a:lnTo>
                  <a:pt x="61" y="124"/>
                </a:lnTo>
                <a:lnTo>
                  <a:pt x="66" y="122"/>
                </a:lnTo>
                <a:lnTo>
                  <a:pt x="72" y="122"/>
                </a:lnTo>
                <a:lnTo>
                  <a:pt x="78" y="121"/>
                </a:lnTo>
                <a:lnTo>
                  <a:pt x="84" y="118"/>
                </a:lnTo>
                <a:lnTo>
                  <a:pt x="89" y="116"/>
                </a:lnTo>
                <a:lnTo>
                  <a:pt x="94" y="112"/>
                </a:lnTo>
                <a:lnTo>
                  <a:pt x="100" y="109"/>
                </a:lnTo>
                <a:lnTo>
                  <a:pt x="104" y="105"/>
                </a:lnTo>
                <a:lnTo>
                  <a:pt x="107" y="101"/>
                </a:lnTo>
                <a:lnTo>
                  <a:pt x="111" y="96"/>
                </a:lnTo>
                <a:lnTo>
                  <a:pt x="114" y="91"/>
                </a:lnTo>
                <a:lnTo>
                  <a:pt x="117" y="86"/>
                </a:lnTo>
                <a:lnTo>
                  <a:pt x="118" y="80"/>
                </a:lnTo>
                <a:lnTo>
                  <a:pt x="120" y="75"/>
                </a:lnTo>
                <a:lnTo>
                  <a:pt x="121" y="68"/>
                </a:lnTo>
                <a:lnTo>
                  <a:pt x="121" y="62"/>
                </a:lnTo>
                <a:lnTo>
                  <a:pt x="121" y="56"/>
                </a:lnTo>
                <a:lnTo>
                  <a:pt x="120" y="49"/>
                </a:lnTo>
                <a:lnTo>
                  <a:pt x="118" y="43"/>
                </a:lnTo>
                <a:lnTo>
                  <a:pt x="117" y="37"/>
                </a:lnTo>
                <a:lnTo>
                  <a:pt x="114" y="33"/>
                </a:lnTo>
                <a:lnTo>
                  <a:pt x="111" y="27"/>
                </a:lnTo>
                <a:lnTo>
                  <a:pt x="107" y="23"/>
                </a:lnTo>
                <a:lnTo>
                  <a:pt x="104" y="19"/>
                </a:lnTo>
                <a:lnTo>
                  <a:pt x="100" y="14"/>
                </a:lnTo>
                <a:lnTo>
                  <a:pt x="94" y="11"/>
                </a:lnTo>
                <a:lnTo>
                  <a:pt x="89" y="7"/>
                </a:lnTo>
                <a:lnTo>
                  <a:pt x="84" y="6"/>
                </a:lnTo>
                <a:lnTo>
                  <a:pt x="78" y="3"/>
                </a:lnTo>
                <a:lnTo>
                  <a:pt x="72" y="1"/>
                </a:lnTo>
                <a:lnTo>
                  <a:pt x="66" y="0"/>
                </a:lnTo>
                <a:lnTo>
                  <a:pt x="61"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3857" name="Freeform 64">
            <a:extLst>
              <a:ext uri="{FF2B5EF4-FFF2-40B4-BE49-F238E27FC236}">
                <a16:creationId xmlns:a16="http://schemas.microsoft.com/office/drawing/2014/main" id="{B7D2E97E-4979-4F00-D7C3-72D16B784A01}"/>
              </a:ext>
            </a:extLst>
          </p:cNvPr>
          <p:cNvSpPr>
            <a:spLocks/>
          </p:cNvSpPr>
          <p:nvPr/>
        </p:nvSpPr>
        <p:spPr bwMode="auto">
          <a:xfrm>
            <a:off x="2851548" y="2443163"/>
            <a:ext cx="40481" cy="36910"/>
          </a:xfrm>
          <a:custGeom>
            <a:avLst/>
            <a:gdLst>
              <a:gd name="T0" fmla="*/ 2147483647 w 101"/>
              <a:gd name="T1" fmla="*/ 0 h 92"/>
              <a:gd name="T2" fmla="*/ 2147483647 w 101"/>
              <a:gd name="T3" fmla="*/ 0 h 92"/>
              <a:gd name="T4" fmla="*/ 2147483647 w 101"/>
              <a:gd name="T5" fmla="*/ 0 h 92"/>
              <a:gd name="T6" fmla="*/ 2147483647 w 101"/>
              <a:gd name="T7" fmla="*/ 2147483647 h 92"/>
              <a:gd name="T8" fmla="*/ 2147483647 w 101"/>
              <a:gd name="T9" fmla="*/ 2147483647 h 92"/>
              <a:gd name="T10" fmla="*/ 2147483647 w 101"/>
              <a:gd name="T11" fmla="*/ 2147483647 h 92"/>
              <a:gd name="T12" fmla="*/ 2147483647 w 101"/>
              <a:gd name="T13" fmla="*/ 2147483647 h 92"/>
              <a:gd name="T14" fmla="*/ 2147483647 w 101"/>
              <a:gd name="T15" fmla="*/ 2147483647 h 92"/>
              <a:gd name="T16" fmla="*/ 2147483647 w 101"/>
              <a:gd name="T17" fmla="*/ 2147483647 h 92"/>
              <a:gd name="T18" fmla="*/ 2147483647 w 101"/>
              <a:gd name="T19" fmla="*/ 2147483647 h 92"/>
              <a:gd name="T20" fmla="*/ 2147483647 w 101"/>
              <a:gd name="T21" fmla="*/ 2147483647 h 92"/>
              <a:gd name="T22" fmla="*/ 2147483647 w 101"/>
              <a:gd name="T23" fmla="*/ 2147483647 h 92"/>
              <a:gd name="T24" fmla="*/ 2147483647 w 101"/>
              <a:gd name="T25" fmla="*/ 2147483647 h 92"/>
              <a:gd name="T26" fmla="*/ 2147483647 w 101"/>
              <a:gd name="T27" fmla="*/ 2147483647 h 92"/>
              <a:gd name="T28" fmla="*/ 0 w 101"/>
              <a:gd name="T29" fmla="*/ 2147483647 h 92"/>
              <a:gd name="T30" fmla="*/ 0 w 101"/>
              <a:gd name="T31" fmla="*/ 2147483647 h 92"/>
              <a:gd name="T32" fmla="*/ 0 w 101"/>
              <a:gd name="T33" fmla="*/ 2147483647 h 92"/>
              <a:gd name="T34" fmla="*/ 2147483647 w 101"/>
              <a:gd name="T35" fmla="*/ 2147483647 h 92"/>
              <a:gd name="T36" fmla="*/ 2147483647 w 101"/>
              <a:gd name="T37" fmla="*/ 2147483647 h 92"/>
              <a:gd name="T38" fmla="*/ 2147483647 w 101"/>
              <a:gd name="T39" fmla="*/ 2147483647 h 92"/>
              <a:gd name="T40" fmla="*/ 2147483647 w 101"/>
              <a:gd name="T41" fmla="*/ 2147483647 h 92"/>
              <a:gd name="T42" fmla="*/ 2147483647 w 101"/>
              <a:gd name="T43" fmla="*/ 2147483647 h 92"/>
              <a:gd name="T44" fmla="*/ 2147483647 w 101"/>
              <a:gd name="T45" fmla="*/ 2147483647 h 92"/>
              <a:gd name="T46" fmla="*/ 2147483647 w 101"/>
              <a:gd name="T47" fmla="*/ 2147483647 h 92"/>
              <a:gd name="T48" fmla="*/ 2147483647 w 101"/>
              <a:gd name="T49" fmla="*/ 2147483647 h 92"/>
              <a:gd name="T50" fmla="*/ 2147483647 w 101"/>
              <a:gd name="T51" fmla="*/ 2147483647 h 92"/>
              <a:gd name="T52" fmla="*/ 2147483647 w 101"/>
              <a:gd name="T53" fmla="*/ 2147483647 h 92"/>
              <a:gd name="T54" fmla="*/ 2147483647 w 101"/>
              <a:gd name="T55" fmla="*/ 2147483647 h 92"/>
              <a:gd name="T56" fmla="*/ 2147483647 w 101"/>
              <a:gd name="T57" fmla="*/ 2147483647 h 92"/>
              <a:gd name="T58" fmla="*/ 2147483647 w 101"/>
              <a:gd name="T59" fmla="*/ 2147483647 h 92"/>
              <a:gd name="T60" fmla="*/ 2147483647 w 101"/>
              <a:gd name="T61" fmla="*/ 2147483647 h 92"/>
              <a:gd name="T62" fmla="*/ 2147483647 w 101"/>
              <a:gd name="T63" fmla="*/ 2147483647 h 92"/>
              <a:gd name="T64" fmla="*/ 2147483647 w 101"/>
              <a:gd name="T65" fmla="*/ 2147483647 h 92"/>
              <a:gd name="T66" fmla="*/ 2147483647 w 101"/>
              <a:gd name="T67" fmla="*/ 2147483647 h 92"/>
              <a:gd name="T68" fmla="*/ 2147483647 w 101"/>
              <a:gd name="T69" fmla="*/ 2147483647 h 92"/>
              <a:gd name="T70" fmla="*/ 2147483647 w 101"/>
              <a:gd name="T71" fmla="*/ 2147483647 h 92"/>
              <a:gd name="T72" fmla="*/ 2147483647 w 101"/>
              <a:gd name="T73" fmla="*/ 2147483647 h 92"/>
              <a:gd name="T74" fmla="*/ 2147483647 w 101"/>
              <a:gd name="T75" fmla="*/ 2147483647 h 92"/>
              <a:gd name="T76" fmla="*/ 2147483647 w 101"/>
              <a:gd name="T77" fmla="*/ 2147483647 h 92"/>
              <a:gd name="T78" fmla="*/ 2147483647 w 101"/>
              <a:gd name="T79" fmla="*/ 2147483647 h 92"/>
              <a:gd name="T80" fmla="*/ 2147483647 w 101"/>
              <a:gd name="T81" fmla="*/ 2147483647 h 92"/>
              <a:gd name="T82" fmla="*/ 2147483647 w 101"/>
              <a:gd name="T83" fmla="*/ 2147483647 h 92"/>
              <a:gd name="T84" fmla="*/ 2147483647 w 101"/>
              <a:gd name="T85" fmla="*/ 2147483647 h 92"/>
              <a:gd name="T86" fmla="*/ 2147483647 w 101"/>
              <a:gd name="T87" fmla="*/ 2147483647 h 92"/>
              <a:gd name="T88" fmla="*/ 2147483647 w 101"/>
              <a:gd name="T89" fmla="*/ 2147483647 h 92"/>
              <a:gd name="T90" fmla="*/ 2147483647 w 101"/>
              <a:gd name="T91" fmla="*/ 2147483647 h 92"/>
              <a:gd name="T92" fmla="*/ 2147483647 w 101"/>
              <a:gd name="T93" fmla="*/ 2147483647 h 92"/>
              <a:gd name="T94" fmla="*/ 2147483647 w 101"/>
              <a:gd name="T95" fmla="*/ 2147483647 h 92"/>
              <a:gd name="T96" fmla="*/ 2147483647 w 101"/>
              <a:gd name="T97" fmla="*/ 2147483647 h 92"/>
              <a:gd name="T98" fmla="*/ 2147483647 w 101"/>
              <a:gd name="T99" fmla="*/ 2147483647 h 92"/>
              <a:gd name="T100" fmla="*/ 2147483647 w 101"/>
              <a:gd name="T101" fmla="*/ 2147483647 h 92"/>
              <a:gd name="T102" fmla="*/ 2147483647 w 101"/>
              <a:gd name="T103" fmla="*/ 2147483647 h 92"/>
              <a:gd name="T104" fmla="*/ 2147483647 w 101"/>
              <a:gd name="T105" fmla="*/ 2147483647 h 92"/>
              <a:gd name="T106" fmla="*/ 2147483647 w 101"/>
              <a:gd name="T107" fmla="*/ 2147483647 h 92"/>
              <a:gd name="T108" fmla="*/ 2147483647 w 101"/>
              <a:gd name="T109" fmla="*/ 2147483647 h 92"/>
              <a:gd name="T110" fmla="*/ 2147483647 w 101"/>
              <a:gd name="T111" fmla="*/ 2147483647 h 92"/>
              <a:gd name="T112" fmla="*/ 2147483647 w 101"/>
              <a:gd name="T113" fmla="*/ 2147483647 h 92"/>
              <a:gd name="T114" fmla="*/ 2147483647 w 101"/>
              <a:gd name="T115" fmla="*/ 2147483647 h 92"/>
              <a:gd name="T116" fmla="*/ 2147483647 w 101"/>
              <a:gd name="T117" fmla="*/ 0 h 92"/>
              <a:gd name="T118" fmla="*/ 2147483647 w 101"/>
              <a:gd name="T119" fmla="*/ 0 h 92"/>
              <a:gd name="T120" fmla="*/ 2147483647 w 101"/>
              <a:gd name="T121" fmla="*/ 0 h 9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01"/>
              <a:gd name="T184" fmla="*/ 0 h 92"/>
              <a:gd name="T185" fmla="*/ 101 w 101"/>
              <a:gd name="T186" fmla="*/ 92 h 9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01" h="92">
                <a:moveTo>
                  <a:pt x="51" y="0"/>
                </a:moveTo>
                <a:lnTo>
                  <a:pt x="46" y="0"/>
                </a:lnTo>
                <a:lnTo>
                  <a:pt x="41" y="0"/>
                </a:lnTo>
                <a:lnTo>
                  <a:pt x="36" y="1"/>
                </a:lnTo>
                <a:lnTo>
                  <a:pt x="32" y="3"/>
                </a:lnTo>
                <a:lnTo>
                  <a:pt x="28" y="4"/>
                </a:lnTo>
                <a:lnTo>
                  <a:pt x="23" y="7"/>
                </a:lnTo>
                <a:lnTo>
                  <a:pt x="15" y="13"/>
                </a:lnTo>
                <a:lnTo>
                  <a:pt x="12" y="16"/>
                </a:lnTo>
                <a:lnTo>
                  <a:pt x="9" y="20"/>
                </a:lnTo>
                <a:lnTo>
                  <a:pt x="6" y="23"/>
                </a:lnTo>
                <a:lnTo>
                  <a:pt x="5" y="27"/>
                </a:lnTo>
                <a:lnTo>
                  <a:pt x="3" y="32"/>
                </a:lnTo>
                <a:lnTo>
                  <a:pt x="2" y="36"/>
                </a:lnTo>
                <a:lnTo>
                  <a:pt x="0" y="42"/>
                </a:lnTo>
                <a:lnTo>
                  <a:pt x="0" y="46"/>
                </a:lnTo>
                <a:lnTo>
                  <a:pt x="0" y="50"/>
                </a:lnTo>
                <a:lnTo>
                  <a:pt x="2" y="55"/>
                </a:lnTo>
                <a:lnTo>
                  <a:pt x="3" y="59"/>
                </a:lnTo>
                <a:lnTo>
                  <a:pt x="5" y="63"/>
                </a:lnTo>
                <a:lnTo>
                  <a:pt x="6" y="68"/>
                </a:lnTo>
                <a:lnTo>
                  <a:pt x="9" y="72"/>
                </a:lnTo>
                <a:lnTo>
                  <a:pt x="12" y="75"/>
                </a:lnTo>
                <a:lnTo>
                  <a:pt x="15" y="79"/>
                </a:lnTo>
                <a:lnTo>
                  <a:pt x="23" y="85"/>
                </a:lnTo>
                <a:lnTo>
                  <a:pt x="28" y="86"/>
                </a:lnTo>
                <a:lnTo>
                  <a:pt x="32" y="89"/>
                </a:lnTo>
                <a:lnTo>
                  <a:pt x="36" y="91"/>
                </a:lnTo>
                <a:lnTo>
                  <a:pt x="41" y="91"/>
                </a:lnTo>
                <a:lnTo>
                  <a:pt x="46" y="92"/>
                </a:lnTo>
                <a:lnTo>
                  <a:pt x="51" y="92"/>
                </a:lnTo>
                <a:lnTo>
                  <a:pt x="56" y="92"/>
                </a:lnTo>
                <a:lnTo>
                  <a:pt x="61" y="91"/>
                </a:lnTo>
                <a:lnTo>
                  <a:pt x="66" y="91"/>
                </a:lnTo>
                <a:lnTo>
                  <a:pt x="71" y="89"/>
                </a:lnTo>
                <a:lnTo>
                  <a:pt x="75" y="86"/>
                </a:lnTo>
                <a:lnTo>
                  <a:pt x="79" y="85"/>
                </a:lnTo>
                <a:lnTo>
                  <a:pt x="87" y="79"/>
                </a:lnTo>
                <a:lnTo>
                  <a:pt x="89" y="75"/>
                </a:lnTo>
                <a:lnTo>
                  <a:pt x="92" y="72"/>
                </a:lnTo>
                <a:lnTo>
                  <a:pt x="95" y="68"/>
                </a:lnTo>
                <a:lnTo>
                  <a:pt x="97" y="63"/>
                </a:lnTo>
                <a:lnTo>
                  <a:pt x="98" y="59"/>
                </a:lnTo>
                <a:lnTo>
                  <a:pt x="99" y="55"/>
                </a:lnTo>
                <a:lnTo>
                  <a:pt x="101" y="50"/>
                </a:lnTo>
                <a:lnTo>
                  <a:pt x="101" y="46"/>
                </a:lnTo>
                <a:lnTo>
                  <a:pt x="101" y="42"/>
                </a:lnTo>
                <a:lnTo>
                  <a:pt x="99" y="36"/>
                </a:lnTo>
                <a:lnTo>
                  <a:pt x="98" y="32"/>
                </a:lnTo>
                <a:lnTo>
                  <a:pt x="97" y="27"/>
                </a:lnTo>
                <a:lnTo>
                  <a:pt x="95" y="23"/>
                </a:lnTo>
                <a:lnTo>
                  <a:pt x="92" y="20"/>
                </a:lnTo>
                <a:lnTo>
                  <a:pt x="89" y="16"/>
                </a:lnTo>
                <a:lnTo>
                  <a:pt x="87" y="13"/>
                </a:lnTo>
                <a:lnTo>
                  <a:pt x="79" y="7"/>
                </a:lnTo>
                <a:lnTo>
                  <a:pt x="75" y="4"/>
                </a:lnTo>
                <a:lnTo>
                  <a:pt x="71" y="3"/>
                </a:lnTo>
                <a:lnTo>
                  <a:pt x="66" y="1"/>
                </a:lnTo>
                <a:lnTo>
                  <a:pt x="61" y="0"/>
                </a:lnTo>
                <a:lnTo>
                  <a:pt x="56" y="0"/>
                </a:lnTo>
                <a:lnTo>
                  <a:pt x="51" y="0"/>
                </a:lnTo>
                <a:close/>
              </a:path>
            </a:pathLst>
          </a:custGeom>
          <a:solidFill>
            <a:srgbClr val="00267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3858" name="Freeform 65">
            <a:extLst>
              <a:ext uri="{FF2B5EF4-FFF2-40B4-BE49-F238E27FC236}">
                <a16:creationId xmlns:a16="http://schemas.microsoft.com/office/drawing/2014/main" id="{F26A8A94-8786-2C4B-4EF8-E7D7E01FF41F}"/>
              </a:ext>
            </a:extLst>
          </p:cNvPr>
          <p:cNvSpPr>
            <a:spLocks/>
          </p:cNvSpPr>
          <p:nvPr/>
        </p:nvSpPr>
        <p:spPr bwMode="auto">
          <a:xfrm>
            <a:off x="2851548" y="2443163"/>
            <a:ext cx="40481" cy="36910"/>
          </a:xfrm>
          <a:custGeom>
            <a:avLst/>
            <a:gdLst>
              <a:gd name="T0" fmla="*/ 2147483647 w 101"/>
              <a:gd name="T1" fmla="*/ 0 h 92"/>
              <a:gd name="T2" fmla="*/ 2147483647 w 101"/>
              <a:gd name="T3" fmla="*/ 0 h 92"/>
              <a:gd name="T4" fmla="*/ 2147483647 w 101"/>
              <a:gd name="T5" fmla="*/ 0 h 92"/>
              <a:gd name="T6" fmla="*/ 2147483647 w 101"/>
              <a:gd name="T7" fmla="*/ 2147483647 h 92"/>
              <a:gd name="T8" fmla="*/ 2147483647 w 101"/>
              <a:gd name="T9" fmla="*/ 2147483647 h 92"/>
              <a:gd name="T10" fmla="*/ 2147483647 w 101"/>
              <a:gd name="T11" fmla="*/ 2147483647 h 92"/>
              <a:gd name="T12" fmla="*/ 2147483647 w 101"/>
              <a:gd name="T13" fmla="*/ 2147483647 h 92"/>
              <a:gd name="T14" fmla="*/ 2147483647 w 101"/>
              <a:gd name="T15" fmla="*/ 2147483647 h 92"/>
              <a:gd name="T16" fmla="*/ 2147483647 w 101"/>
              <a:gd name="T17" fmla="*/ 2147483647 h 92"/>
              <a:gd name="T18" fmla="*/ 2147483647 w 101"/>
              <a:gd name="T19" fmla="*/ 2147483647 h 92"/>
              <a:gd name="T20" fmla="*/ 2147483647 w 101"/>
              <a:gd name="T21" fmla="*/ 2147483647 h 92"/>
              <a:gd name="T22" fmla="*/ 2147483647 w 101"/>
              <a:gd name="T23" fmla="*/ 2147483647 h 92"/>
              <a:gd name="T24" fmla="*/ 2147483647 w 101"/>
              <a:gd name="T25" fmla="*/ 2147483647 h 92"/>
              <a:gd name="T26" fmla="*/ 2147483647 w 101"/>
              <a:gd name="T27" fmla="*/ 2147483647 h 92"/>
              <a:gd name="T28" fmla="*/ 0 w 101"/>
              <a:gd name="T29" fmla="*/ 2147483647 h 92"/>
              <a:gd name="T30" fmla="*/ 0 w 101"/>
              <a:gd name="T31" fmla="*/ 2147483647 h 92"/>
              <a:gd name="T32" fmla="*/ 0 w 101"/>
              <a:gd name="T33" fmla="*/ 2147483647 h 92"/>
              <a:gd name="T34" fmla="*/ 2147483647 w 101"/>
              <a:gd name="T35" fmla="*/ 2147483647 h 92"/>
              <a:gd name="T36" fmla="*/ 2147483647 w 101"/>
              <a:gd name="T37" fmla="*/ 2147483647 h 92"/>
              <a:gd name="T38" fmla="*/ 2147483647 w 101"/>
              <a:gd name="T39" fmla="*/ 2147483647 h 92"/>
              <a:gd name="T40" fmla="*/ 2147483647 w 101"/>
              <a:gd name="T41" fmla="*/ 2147483647 h 92"/>
              <a:gd name="T42" fmla="*/ 2147483647 w 101"/>
              <a:gd name="T43" fmla="*/ 2147483647 h 92"/>
              <a:gd name="T44" fmla="*/ 2147483647 w 101"/>
              <a:gd name="T45" fmla="*/ 2147483647 h 92"/>
              <a:gd name="T46" fmla="*/ 2147483647 w 101"/>
              <a:gd name="T47" fmla="*/ 2147483647 h 92"/>
              <a:gd name="T48" fmla="*/ 2147483647 w 101"/>
              <a:gd name="T49" fmla="*/ 2147483647 h 92"/>
              <a:gd name="T50" fmla="*/ 2147483647 w 101"/>
              <a:gd name="T51" fmla="*/ 2147483647 h 92"/>
              <a:gd name="T52" fmla="*/ 2147483647 w 101"/>
              <a:gd name="T53" fmla="*/ 2147483647 h 92"/>
              <a:gd name="T54" fmla="*/ 2147483647 w 101"/>
              <a:gd name="T55" fmla="*/ 2147483647 h 92"/>
              <a:gd name="T56" fmla="*/ 2147483647 w 101"/>
              <a:gd name="T57" fmla="*/ 2147483647 h 92"/>
              <a:gd name="T58" fmla="*/ 2147483647 w 101"/>
              <a:gd name="T59" fmla="*/ 2147483647 h 92"/>
              <a:gd name="T60" fmla="*/ 2147483647 w 101"/>
              <a:gd name="T61" fmla="*/ 2147483647 h 92"/>
              <a:gd name="T62" fmla="*/ 2147483647 w 101"/>
              <a:gd name="T63" fmla="*/ 2147483647 h 92"/>
              <a:gd name="T64" fmla="*/ 2147483647 w 101"/>
              <a:gd name="T65" fmla="*/ 2147483647 h 92"/>
              <a:gd name="T66" fmla="*/ 2147483647 w 101"/>
              <a:gd name="T67" fmla="*/ 2147483647 h 92"/>
              <a:gd name="T68" fmla="*/ 2147483647 w 101"/>
              <a:gd name="T69" fmla="*/ 2147483647 h 92"/>
              <a:gd name="T70" fmla="*/ 2147483647 w 101"/>
              <a:gd name="T71" fmla="*/ 2147483647 h 92"/>
              <a:gd name="T72" fmla="*/ 2147483647 w 101"/>
              <a:gd name="T73" fmla="*/ 2147483647 h 92"/>
              <a:gd name="T74" fmla="*/ 2147483647 w 101"/>
              <a:gd name="T75" fmla="*/ 2147483647 h 92"/>
              <a:gd name="T76" fmla="*/ 2147483647 w 101"/>
              <a:gd name="T77" fmla="*/ 2147483647 h 92"/>
              <a:gd name="T78" fmla="*/ 2147483647 w 101"/>
              <a:gd name="T79" fmla="*/ 2147483647 h 92"/>
              <a:gd name="T80" fmla="*/ 2147483647 w 101"/>
              <a:gd name="T81" fmla="*/ 2147483647 h 92"/>
              <a:gd name="T82" fmla="*/ 2147483647 w 101"/>
              <a:gd name="T83" fmla="*/ 2147483647 h 92"/>
              <a:gd name="T84" fmla="*/ 2147483647 w 101"/>
              <a:gd name="T85" fmla="*/ 2147483647 h 92"/>
              <a:gd name="T86" fmla="*/ 2147483647 w 101"/>
              <a:gd name="T87" fmla="*/ 2147483647 h 92"/>
              <a:gd name="T88" fmla="*/ 2147483647 w 101"/>
              <a:gd name="T89" fmla="*/ 2147483647 h 92"/>
              <a:gd name="T90" fmla="*/ 2147483647 w 101"/>
              <a:gd name="T91" fmla="*/ 2147483647 h 92"/>
              <a:gd name="T92" fmla="*/ 2147483647 w 101"/>
              <a:gd name="T93" fmla="*/ 2147483647 h 92"/>
              <a:gd name="T94" fmla="*/ 2147483647 w 101"/>
              <a:gd name="T95" fmla="*/ 2147483647 h 92"/>
              <a:gd name="T96" fmla="*/ 2147483647 w 101"/>
              <a:gd name="T97" fmla="*/ 2147483647 h 92"/>
              <a:gd name="T98" fmla="*/ 2147483647 w 101"/>
              <a:gd name="T99" fmla="*/ 2147483647 h 92"/>
              <a:gd name="T100" fmla="*/ 2147483647 w 101"/>
              <a:gd name="T101" fmla="*/ 2147483647 h 92"/>
              <a:gd name="T102" fmla="*/ 2147483647 w 101"/>
              <a:gd name="T103" fmla="*/ 2147483647 h 92"/>
              <a:gd name="T104" fmla="*/ 2147483647 w 101"/>
              <a:gd name="T105" fmla="*/ 2147483647 h 92"/>
              <a:gd name="T106" fmla="*/ 2147483647 w 101"/>
              <a:gd name="T107" fmla="*/ 2147483647 h 92"/>
              <a:gd name="T108" fmla="*/ 2147483647 w 101"/>
              <a:gd name="T109" fmla="*/ 2147483647 h 92"/>
              <a:gd name="T110" fmla="*/ 2147483647 w 101"/>
              <a:gd name="T111" fmla="*/ 2147483647 h 92"/>
              <a:gd name="T112" fmla="*/ 2147483647 w 101"/>
              <a:gd name="T113" fmla="*/ 2147483647 h 92"/>
              <a:gd name="T114" fmla="*/ 2147483647 w 101"/>
              <a:gd name="T115" fmla="*/ 2147483647 h 92"/>
              <a:gd name="T116" fmla="*/ 2147483647 w 101"/>
              <a:gd name="T117" fmla="*/ 0 h 92"/>
              <a:gd name="T118" fmla="*/ 2147483647 w 101"/>
              <a:gd name="T119" fmla="*/ 0 h 92"/>
              <a:gd name="T120" fmla="*/ 2147483647 w 101"/>
              <a:gd name="T121" fmla="*/ 0 h 9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01"/>
              <a:gd name="T184" fmla="*/ 0 h 92"/>
              <a:gd name="T185" fmla="*/ 101 w 101"/>
              <a:gd name="T186" fmla="*/ 92 h 9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01" h="92">
                <a:moveTo>
                  <a:pt x="51" y="0"/>
                </a:moveTo>
                <a:lnTo>
                  <a:pt x="46" y="0"/>
                </a:lnTo>
                <a:lnTo>
                  <a:pt x="41" y="0"/>
                </a:lnTo>
                <a:lnTo>
                  <a:pt x="36" y="1"/>
                </a:lnTo>
                <a:lnTo>
                  <a:pt x="32" y="3"/>
                </a:lnTo>
                <a:lnTo>
                  <a:pt x="28" y="4"/>
                </a:lnTo>
                <a:lnTo>
                  <a:pt x="23" y="7"/>
                </a:lnTo>
                <a:lnTo>
                  <a:pt x="15" y="13"/>
                </a:lnTo>
                <a:lnTo>
                  <a:pt x="12" y="16"/>
                </a:lnTo>
                <a:lnTo>
                  <a:pt x="9" y="20"/>
                </a:lnTo>
                <a:lnTo>
                  <a:pt x="6" y="23"/>
                </a:lnTo>
                <a:lnTo>
                  <a:pt x="5" y="27"/>
                </a:lnTo>
                <a:lnTo>
                  <a:pt x="3" y="32"/>
                </a:lnTo>
                <a:lnTo>
                  <a:pt x="2" y="36"/>
                </a:lnTo>
                <a:lnTo>
                  <a:pt x="0" y="42"/>
                </a:lnTo>
                <a:lnTo>
                  <a:pt x="0" y="46"/>
                </a:lnTo>
                <a:lnTo>
                  <a:pt x="0" y="50"/>
                </a:lnTo>
                <a:lnTo>
                  <a:pt x="2" y="55"/>
                </a:lnTo>
                <a:lnTo>
                  <a:pt x="3" y="59"/>
                </a:lnTo>
                <a:lnTo>
                  <a:pt x="5" y="63"/>
                </a:lnTo>
                <a:lnTo>
                  <a:pt x="6" y="68"/>
                </a:lnTo>
                <a:lnTo>
                  <a:pt x="9" y="72"/>
                </a:lnTo>
                <a:lnTo>
                  <a:pt x="12" y="75"/>
                </a:lnTo>
                <a:lnTo>
                  <a:pt x="15" y="79"/>
                </a:lnTo>
                <a:lnTo>
                  <a:pt x="23" y="85"/>
                </a:lnTo>
                <a:lnTo>
                  <a:pt x="28" y="86"/>
                </a:lnTo>
                <a:lnTo>
                  <a:pt x="32" y="89"/>
                </a:lnTo>
                <a:lnTo>
                  <a:pt x="36" y="91"/>
                </a:lnTo>
                <a:lnTo>
                  <a:pt x="41" y="91"/>
                </a:lnTo>
                <a:lnTo>
                  <a:pt x="46" y="92"/>
                </a:lnTo>
                <a:lnTo>
                  <a:pt x="51" y="92"/>
                </a:lnTo>
                <a:lnTo>
                  <a:pt x="56" y="92"/>
                </a:lnTo>
                <a:lnTo>
                  <a:pt x="61" y="91"/>
                </a:lnTo>
                <a:lnTo>
                  <a:pt x="66" y="91"/>
                </a:lnTo>
                <a:lnTo>
                  <a:pt x="71" y="89"/>
                </a:lnTo>
                <a:lnTo>
                  <a:pt x="75" y="86"/>
                </a:lnTo>
                <a:lnTo>
                  <a:pt x="79" y="85"/>
                </a:lnTo>
                <a:lnTo>
                  <a:pt x="87" y="79"/>
                </a:lnTo>
                <a:lnTo>
                  <a:pt x="89" y="75"/>
                </a:lnTo>
                <a:lnTo>
                  <a:pt x="92" y="72"/>
                </a:lnTo>
                <a:lnTo>
                  <a:pt x="95" y="68"/>
                </a:lnTo>
                <a:lnTo>
                  <a:pt x="97" y="63"/>
                </a:lnTo>
                <a:lnTo>
                  <a:pt x="98" y="59"/>
                </a:lnTo>
                <a:lnTo>
                  <a:pt x="99" y="55"/>
                </a:lnTo>
                <a:lnTo>
                  <a:pt x="101" y="50"/>
                </a:lnTo>
                <a:lnTo>
                  <a:pt x="101" y="46"/>
                </a:lnTo>
                <a:lnTo>
                  <a:pt x="101" y="42"/>
                </a:lnTo>
                <a:lnTo>
                  <a:pt x="99" y="36"/>
                </a:lnTo>
                <a:lnTo>
                  <a:pt x="98" y="32"/>
                </a:lnTo>
                <a:lnTo>
                  <a:pt x="97" y="27"/>
                </a:lnTo>
                <a:lnTo>
                  <a:pt x="95" y="23"/>
                </a:lnTo>
                <a:lnTo>
                  <a:pt x="92" y="20"/>
                </a:lnTo>
                <a:lnTo>
                  <a:pt x="89" y="16"/>
                </a:lnTo>
                <a:lnTo>
                  <a:pt x="87" y="13"/>
                </a:lnTo>
                <a:lnTo>
                  <a:pt x="79" y="7"/>
                </a:lnTo>
                <a:lnTo>
                  <a:pt x="75" y="4"/>
                </a:lnTo>
                <a:lnTo>
                  <a:pt x="71" y="3"/>
                </a:lnTo>
                <a:lnTo>
                  <a:pt x="66" y="1"/>
                </a:lnTo>
                <a:lnTo>
                  <a:pt x="61" y="0"/>
                </a:lnTo>
                <a:lnTo>
                  <a:pt x="56" y="0"/>
                </a:lnTo>
                <a:lnTo>
                  <a:pt x="51"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3859" name="Freeform 66">
            <a:extLst>
              <a:ext uri="{FF2B5EF4-FFF2-40B4-BE49-F238E27FC236}">
                <a16:creationId xmlns:a16="http://schemas.microsoft.com/office/drawing/2014/main" id="{EDD05643-B56E-EB0E-37B2-85CB9CDB6A3C}"/>
              </a:ext>
            </a:extLst>
          </p:cNvPr>
          <p:cNvSpPr>
            <a:spLocks/>
          </p:cNvSpPr>
          <p:nvPr/>
        </p:nvSpPr>
        <p:spPr bwMode="auto">
          <a:xfrm>
            <a:off x="2656285" y="2480073"/>
            <a:ext cx="67865" cy="69056"/>
          </a:xfrm>
          <a:custGeom>
            <a:avLst/>
            <a:gdLst>
              <a:gd name="T0" fmla="*/ 2147483647 w 171"/>
              <a:gd name="T1" fmla="*/ 0 h 175"/>
              <a:gd name="T2" fmla="*/ 2147483647 w 171"/>
              <a:gd name="T3" fmla="*/ 2147483647 h 175"/>
              <a:gd name="T4" fmla="*/ 2147483647 w 171"/>
              <a:gd name="T5" fmla="*/ 2147483647 h 175"/>
              <a:gd name="T6" fmla="*/ 2147483647 w 171"/>
              <a:gd name="T7" fmla="*/ 2147483647 h 175"/>
              <a:gd name="T8" fmla="*/ 2147483647 w 171"/>
              <a:gd name="T9" fmla="*/ 2147483647 h 175"/>
              <a:gd name="T10" fmla="*/ 2147483647 w 171"/>
              <a:gd name="T11" fmla="*/ 2147483647 h 175"/>
              <a:gd name="T12" fmla="*/ 2147483647 w 171"/>
              <a:gd name="T13" fmla="*/ 2147483647 h 175"/>
              <a:gd name="T14" fmla="*/ 0 w 171"/>
              <a:gd name="T15" fmla="*/ 2147483647 h 175"/>
              <a:gd name="T16" fmla="*/ 0 w 171"/>
              <a:gd name="T17" fmla="*/ 2147483647 h 175"/>
              <a:gd name="T18" fmla="*/ 2147483647 w 171"/>
              <a:gd name="T19" fmla="*/ 2147483647 h 175"/>
              <a:gd name="T20" fmla="*/ 2147483647 w 171"/>
              <a:gd name="T21" fmla="*/ 2147483647 h 175"/>
              <a:gd name="T22" fmla="*/ 2147483647 w 171"/>
              <a:gd name="T23" fmla="*/ 2147483647 h 175"/>
              <a:gd name="T24" fmla="*/ 2147483647 w 171"/>
              <a:gd name="T25" fmla="*/ 2147483647 h 175"/>
              <a:gd name="T26" fmla="*/ 2147483647 w 171"/>
              <a:gd name="T27" fmla="*/ 2147483647 h 175"/>
              <a:gd name="T28" fmla="*/ 2147483647 w 171"/>
              <a:gd name="T29" fmla="*/ 2147483647 h 175"/>
              <a:gd name="T30" fmla="*/ 2147483647 w 171"/>
              <a:gd name="T31" fmla="*/ 2147483647 h 175"/>
              <a:gd name="T32" fmla="*/ 2147483647 w 171"/>
              <a:gd name="T33" fmla="*/ 2147483647 h 175"/>
              <a:gd name="T34" fmla="*/ 2147483647 w 171"/>
              <a:gd name="T35" fmla="*/ 2147483647 h 175"/>
              <a:gd name="T36" fmla="*/ 2147483647 w 171"/>
              <a:gd name="T37" fmla="*/ 2147483647 h 175"/>
              <a:gd name="T38" fmla="*/ 2147483647 w 171"/>
              <a:gd name="T39" fmla="*/ 2147483647 h 175"/>
              <a:gd name="T40" fmla="*/ 2147483647 w 171"/>
              <a:gd name="T41" fmla="*/ 2147483647 h 175"/>
              <a:gd name="T42" fmla="*/ 2147483647 w 171"/>
              <a:gd name="T43" fmla="*/ 2147483647 h 175"/>
              <a:gd name="T44" fmla="*/ 2147483647 w 171"/>
              <a:gd name="T45" fmla="*/ 2147483647 h 175"/>
              <a:gd name="T46" fmla="*/ 2147483647 w 171"/>
              <a:gd name="T47" fmla="*/ 2147483647 h 175"/>
              <a:gd name="T48" fmla="*/ 2147483647 w 171"/>
              <a:gd name="T49" fmla="*/ 2147483647 h 175"/>
              <a:gd name="T50" fmla="*/ 2147483647 w 171"/>
              <a:gd name="T51" fmla="*/ 2147483647 h 175"/>
              <a:gd name="T52" fmla="*/ 2147483647 w 171"/>
              <a:gd name="T53" fmla="*/ 2147483647 h 175"/>
              <a:gd name="T54" fmla="*/ 2147483647 w 171"/>
              <a:gd name="T55" fmla="*/ 2147483647 h 175"/>
              <a:gd name="T56" fmla="*/ 2147483647 w 171"/>
              <a:gd name="T57" fmla="*/ 2147483647 h 175"/>
              <a:gd name="T58" fmla="*/ 2147483647 w 171"/>
              <a:gd name="T59" fmla="*/ 2147483647 h 175"/>
              <a:gd name="T60" fmla="*/ 2147483647 w 171"/>
              <a:gd name="T61" fmla="*/ 2147483647 h 175"/>
              <a:gd name="T62" fmla="*/ 2147483647 w 171"/>
              <a:gd name="T63" fmla="*/ 0 h 17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71"/>
              <a:gd name="T97" fmla="*/ 0 h 175"/>
              <a:gd name="T98" fmla="*/ 171 w 171"/>
              <a:gd name="T99" fmla="*/ 175 h 17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71" h="175">
                <a:moveTo>
                  <a:pt x="85" y="0"/>
                </a:moveTo>
                <a:lnTo>
                  <a:pt x="76" y="0"/>
                </a:lnTo>
                <a:lnTo>
                  <a:pt x="68" y="1"/>
                </a:lnTo>
                <a:lnTo>
                  <a:pt x="61" y="4"/>
                </a:lnTo>
                <a:lnTo>
                  <a:pt x="52" y="7"/>
                </a:lnTo>
                <a:lnTo>
                  <a:pt x="45" y="10"/>
                </a:lnTo>
                <a:lnTo>
                  <a:pt x="38" y="16"/>
                </a:lnTo>
                <a:lnTo>
                  <a:pt x="30" y="20"/>
                </a:lnTo>
                <a:lnTo>
                  <a:pt x="25" y="26"/>
                </a:lnTo>
                <a:lnTo>
                  <a:pt x="19" y="32"/>
                </a:lnTo>
                <a:lnTo>
                  <a:pt x="15" y="39"/>
                </a:lnTo>
                <a:lnTo>
                  <a:pt x="10" y="46"/>
                </a:lnTo>
                <a:lnTo>
                  <a:pt x="6" y="53"/>
                </a:lnTo>
                <a:lnTo>
                  <a:pt x="3" y="62"/>
                </a:lnTo>
                <a:lnTo>
                  <a:pt x="2" y="70"/>
                </a:lnTo>
                <a:lnTo>
                  <a:pt x="0" y="79"/>
                </a:lnTo>
                <a:lnTo>
                  <a:pt x="0" y="88"/>
                </a:lnTo>
                <a:lnTo>
                  <a:pt x="0" y="96"/>
                </a:lnTo>
                <a:lnTo>
                  <a:pt x="2" y="105"/>
                </a:lnTo>
                <a:lnTo>
                  <a:pt x="3" y="114"/>
                </a:lnTo>
                <a:lnTo>
                  <a:pt x="6" y="122"/>
                </a:lnTo>
                <a:lnTo>
                  <a:pt x="10" y="129"/>
                </a:lnTo>
                <a:lnTo>
                  <a:pt x="15" y="137"/>
                </a:lnTo>
                <a:lnTo>
                  <a:pt x="19" y="144"/>
                </a:lnTo>
                <a:lnTo>
                  <a:pt x="25" y="150"/>
                </a:lnTo>
                <a:lnTo>
                  <a:pt x="30" y="155"/>
                </a:lnTo>
                <a:lnTo>
                  <a:pt x="38" y="161"/>
                </a:lnTo>
                <a:lnTo>
                  <a:pt x="45" y="165"/>
                </a:lnTo>
                <a:lnTo>
                  <a:pt x="52" y="168"/>
                </a:lnTo>
                <a:lnTo>
                  <a:pt x="61" y="171"/>
                </a:lnTo>
                <a:lnTo>
                  <a:pt x="68" y="174"/>
                </a:lnTo>
                <a:lnTo>
                  <a:pt x="76" y="175"/>
                </a:lnTo>
                <a:lnTo>
                  <a:pt x="85" y="175"/>
                </a:lnTo>
                <a:lnTo>
                  <a:pt x="95" y="175"/>
                </a:lnTo>
                <a:lnTo>
                  <a:pt x="102" y="174"/>
                </a:lnTo>
                <a:lnTo>
                  <a:pt x="111" y="171"/>
                </a:lnTo>
                <a:lnTo>
                  <a:pt x="120" y="168"/>
                </a:lnTo>
                <a:lnTo>
                  <a:pt x="127" y="165"/>
                </a:lnTo>
                <a:lnTo>
                  <a:pt x="134" y="161"/>
                </a:lnTo>
                <a:lnTo>
                  <a:pt x="141" y="155"/>
                </a:lnTo>
                <a:lnTo>
                  <a:pt x="147" y="150"/>
                </a:lnTo>
                <a:lnTo>
                  <a:pt x="153" y="144"/>
                </a:lnTo>
                <a:lnTo>
                  <a:pt x="157" y="137"/>
                </a:lnTo>
                <a:lnTo>
                  <a:pt x="161" y="129"/>
                </a:lnTo>
                <a:lnTo>
                  <a:pt x="166" y="122"/>
                </a:lnTo>
                <a:lnTo>
                  <a:pt x="168" y="114"/>
                </a:lnTo>
                <a:lnTo>
                  <a:pt x="170" y="105"/>
                </a:lnTo>
                <a:lnTo>
                  <a:pt x="171" y="96"/>
                </a:lnTo>
                <a:lnTo>
                  <a:pt x="171" y="88"/>
                </a:lnTo>
                <a:lnTo>
                  <a:pt x="171" y="79"/>
                </a:lnTo>
                <a:lnTo>
                  <a:pt x="170" y="70"/>
                </a:lnTo>
                <a:lnTo>
                  <a:pt x="168" y="62"/>
                </a:lnTo>
                <a:lnTo>
                  <a:pt x="166" y="53"/>
                </a:lnTo>
                <a:lnTo>
                  <a:pt x="161" y="46"/>
                </a:lnTo>
                <a:lnTo>
                  <a:pt x="157" y="39"/>
                </a:lnTo>
                <a:lnTo>
                  <a:pt x="153" y="32"/>
                </a:lnTo>
                <a:lnTo>
                  <a:pt x="147" y="26"/>
                </a:lnTo>
                <a:lnTo>
                  <a:pt x="141" y="20"/>
                </a:lnTo>
                <a:lnTo>
                  <a:pt x="134" y="16"/>
                </a:lnTo>
                <a:lnTo>
                  <a:pt x="127" y="10"/>
                </a:lnTo>
                <a:lnTo>
                  <a:pt x="120" y="7"/>
                </a:lnTo>
                <a:lnTo>
                  <a:pt x="111" y="4"/>
                </a:lnTo>
                <a:lnTo>
                  <a:pt x="102" y="1"/>
                </a:lnTo>
                <a:lnTo>
                  <a:pt x="95" y="0"/>
                </a:lnTo>
                <a:lnTo>
                  <a:pt x="85" y="0"/>
                </a:lnTo>
                <a:close/>
              </a:path>
            </a:pathLst>
          </a:custGeom>
          <a:solidFill>
            <a:srgbClr val="FFA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3860" name="Freeform 67">
            <a:extLst>
              <a:ext uri="{FF2B5EF4-FFF2-40B4-BE49-F238E27FC236}">
                <a16:creationId xmlns:a16="http://schemas.microsoft.com/office/drawing/2014/main" id="{F9D66B58-3CEE-7572-00DE-9C017AAFF9D9}"/>
              </a:ext>
            </a:extLst>
          </p:cNvPr>
          <p:cNvSpPr>
            <a:spLocks/>
          </p:cNvSpPr>
          <p:nvPr/>
        </p:nvSpPr>
        <p:spPr bwMode="auto">
          <a:xfrm>
            <a:off x="2656285" y="2480073"/>
            <a:ext cx="67865" cy="69056"/>
          </a:xfrm>
          <a:custGeom>
            <a:avLst/>
            <a:gdLst>
              <a:gd name="T0" fmla="*/ 2147483647 w 171"/>
              <a:gd name="T1" fmla="*/ 0 h 175"/>
              <a:gd name="T2" fmla="*/ 2147483647 w 171"/>
              <a:gd name="T3" fmla="*/ 2147483647 h 175"/>
              <a:gd name="T4" fmla="*/ 2147483647 w 171"/>
              <a:gd name="T5" fmla="*/ 2147483647 h 175"/>
              <a:gd name="T6" fmla="*/ 2147483647 w 171"/>
              <a:gd name="T7" fmla="*/ 2147483647 h 175"/>
              <a:gd name="T8" fmla="*/ 2147483647 w 171"/>
              <a:gd name="T9" fmla="*/ 2147483647 h 175"/>
              <a:gd name="T10" fmla="*/ 2147483647 w 171"/>
              <a:gd name="T11" fmla="*/ 2147483647 h 175"/>
              <a:gd name="T12" fmla="*/ 2147483647 w 171"/>
              <a:gd name="T13" fmla="*/ 2147483647 h 175"/>
              <a:gd name="T14" fmla="*/ 0 w 171"/>
              <a:gd name="T15" fmla="*/ 2147483647 h 175"/>
              <a:gd name="T16" fmla="*/ 0 w 171"/>
              <a:gd name="T17" fmla="*/ 2147483647 h 175"/>
              <a:gd name="T18" fmla="*/ 2147483647 w 171"/>
              <a:gd name="T19" fmla="*/ 2147483647 h 175"/>
              <a:gd name="T20" fmla="*/ 2147483647 w 171"/>
              <a:gd name="T21" fmla="*/ 2147483647 h 175"/>
              <a:gd name="T22" fmla="*/ 2147483647 w 171"/>
              <a:gd name="T23" fmla="*/ 2147483647 h 175"/>
              <a:gd name="T24" fmla="*/ 2147483647 w 171"/>
              <a:gd name="T25" fmla="*/ 2147483647 h 175"/>
              <a:gd name="T26" fmla="*/ 2147483647 w 171"/>
              <a:gd name="T27" fmla="*/ 2147483647 h 175"/>
              <a:gd name="T28" fmla="*/ 2147483647 w 171"/>
              <a:gd name="T29" fmla="*/ 2147483647 h 175"/>
              <a:gd name="T30" fmla="*/ 2147483647 w 171"/>
              <a:gd name="T31" fmla="*/ 2147483647 h 175"/>
              <a:gd name="T32" fmla="*/ 2147483647 w 171"/>
              <a:gd name="T33" fmla="*/ 2147483647 h 175"/>
              <a:gd name="T34" fmla="*/ 2147483647 w 171"/>
              <a:gd name="T35" fmla="*/ 2147483647 h 175"/>
              <a:gd name="T36" fmla="*/ 2147483647 w 171"/>
              <a:gd name="T37" fmla="*/ 2147483647 h 175"/>
              <a:gd name="T38" fmla="*/ 2147483647 w 171"/>
              <a:gd name="T39" fmla="*/ 2147483647 h 175"/>
              <a:gd name="T40" fmla="*/ 2147483647 w 171"/>
              <a:gd name="T41" fmla="*/ 2147483647 h 175"/>
              <a:gd name="T42" fmla="*/ 2147483647 w 171"/>
              <a:gd name="T43" fmla="*/ 2147483647 h 175"/>
              <a:gd name="T44" fmla="*/ 2147483647 w 171"/>
              <a:gd name="T45" fmla="*/ 2147483647 h 175"/>
              <a:gd name="T46" fmla="*/ 2147483647 w 171"/>
              <a:gd name="T47" fmla="*/ 2147483647 h 175"/>
              <a:gd name="T48" fmla="*/ 2147483647 w 171"/>
              <a:gd name="T49" fmla="*/ 2147483647 h 175"/>
              <a:gd name="T50" fmla="*/ 2147483647 w 171"/>
              <a:gd name="T51" fmla="*/ 2147483647 h 175"/>
              <a:gd name="T52" fmla="*/ 2147483647 w 171"/>
              <a:gd name="T53" fmla="*/ 2147483647 h 175"/>
              <a:gd name="T54" fmla="*/ 2147483647 w 171"/>
              <a:gd name="T55" fmla="*/ 2147483647 h 175"/>
              <a:gd name="T56" fmla="*/ 2147483647 w 171"/>
              <a:gd name="T57" fmla="*/ 2147483647 h 175"/>
              <a:gd name="T58" fmla="*/ 2147483647 w 171"/>
              <a:gd name="T59" fmla="*/ 2147483647 h 175"/>
              <a:gd name="T60" fmla="*/ 2147483647 w 171"/>
              <a:gd name="T61" fmla="*/ 2147483647 h 175"/>
              <a:gd name="T62" fmla="*/ 2147483647 w 171"/>
              <a:gd name="T63" fmla="*/ 0 h 17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71"/>
              <a:gd name="T97" fmla="*/ 0 h 175"/>
              <a:gd name="T98" fmla="*/ 171 w 171"/>
              <a:gd name="T99" fmla="*/ 175 h 17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71" h="175">
                <a:moveTo>
                  <a:pt x="85" y="0"/>
                </a:moveTo>
                <a:lnTo>
                  <a:pt x="76" y="0"/>
                </a:lnTo>
                <a:lnTo>
                  <a:pt x="68" y="1"/>
                </a:lnTo>
                <a:lnTo>
                  <a:pt x="61" y="4"/>
                </a:lnTo>
                <a:lnTo>
                  <a:pt x="52" y="7"/>
                </a:lnTo>
                <a:lnTo>
                  <a:pt x="45" y="10"/>
                </a:lnTo>
                <a:lnTo>
                  <a:pt x="38" y="16"/>
                </a:lnTo>
                <a:lnTo>
                  <a:pt x="30" y="20"/>
                </a:lnTo>
                <a:lnTo>
                  <a:pt x="25" y="26"/>
                </a:lnTo>
                <a:lnTo>
                  <a:pt x="19" y="32"/>
                </a:lnTo>
                <a:lnTo>
                  <a:pt x="15" y="39"/>
                </a:lnTo>
                <a:lnTo>
                  <a:pt x="10" y="46"/>
                </a:lnTo>
                <a:lnTo>
                  <a:pt x="6" y="53"/>
                </a:lnTo>
                <a:lnTo>
                  <a:pt x="3" y="62"/>
                </a:lnTo>
                <a:lnTo>
                  <a:pt x="2" y="70"/>
                </a:lnTo>
                <a:lnTo>
                  <a:pt x="0" y="79"/>
                </a:lnTo>
                <a:lnTo>
                  <a:pt x="0" y="88"/>
                </a:lnTo>
                <a:lnTo>
                  <a:pt x="0" y="96"/>
                </a:lnTo>
                <a:lnTo>
                  <a:pt x="2" y="105"/>
                </a:lnTo>
                <a:lnTo>
                  <a:pt x="3" y="114"/>
                </a:lnTo>
                <a:lnTo>
                  <a:pt x="6" y="122"/>
                </a:lnTo>
                <a:lnTo>
                  <a:pt x="10" y="129"/>
                </a:lnTo>
                <a:lnTo>
                  <a:pt x="15" y="137"/>
                </a:lnTo>
                <a:lnTo>
                  <a:pt x="19" y="144"/>
                </a:lnTo>
                <a:lnTo>
                  <a:pt x="25" y="150"/>
                </a:lnTo>
                <a:lnTo>
                  <a:pt x="30" y="155"/>
                </a:lnTo>
                <a:lnTo>
                  <a:pt x="38" y="161"/>
                </a:lnTo>
                <a:lnTo>
                  <a:pt x="45" y="165"/>
                </a:lnTo>
                <a:lnTo>
                  <a:pt x="52" y="168"/>
                </a:lnTo>
                <a:lnTo>
                  <a:pt x="61" y="171"/>
                </a:lnTo>
                <a:lnTo>
                  <a:pt x="68" y="174"/>
                </a:lnTo>
                <a:lnTo>
                  <a:pt x="76" y="175"/>
                </a:lnTo>
                <a:lnTo>
                  <a:pt x="85" y="175"/>
                </a:lnTo>
                <a:lnTo>
                  <a:pt x="95" y="175"/>
                </a:lnTo>
                <a:lnTo>
                  <a:pt x="102" y="174"/>
                </a:lnTo>
                <a:lnTo>
                  <a:pt x="111" y="171"/>
                </a:lnTo>
                <a:lnTo>
                  <a:pt x="120" y="168"/>
                </a:lnTo>
                <a:lnTo>
                  <a:pt x="127" y="165"/>
                </a:lnTo>
                <a:lnTo>
                  <a:pt x="134" y="161"/>
                </a:lnTo>
                <a:lnTo>
                  <a:pt x="141" y="155"/>
                </a:lnTo>
                <a:lnTo>
                  <a:pt x="147" y="150"/>
                </a:lnTo>
                <a:lnTo>
                  <a:pt x="153" y="144"/>
                </a:lnTo>
                <a:lnTo>
                  <a:pt x="157" y="137"/>
                </a:lnTo>
                <a:lnTo>
                  <a:pt x="161" y="129"/>
                </a:lnTo>
                <a:lnTo>
                  <a:pt x="166" y="122"/>
                </a:lnTo>
                <a:lnTo>
                  <a:pt x="168" y="114"/>
                </a:lnTo>
                <a:lnTo>
                  <a:pt x="170" y="105"/>
                </a:lnTo>
                <a:lnTo>
                  <a:pt x="171" y="96"/>
                </a:lnTo>
                <a:lnTo>
                  <a:pt x="171" y="88"/>
                </a:lnTo>
                <a:lnTo>
                  <a:pt x="171" y="79"/>
                </a:lnTo>
                <a:lnTo>
                  <a:pt x="170" y="70"/>
                </a:lnTo>
                <a:lnTo>
                  <a:pt x="168" y="62"/>
                </a:lnTo>
                <a:lnTo>
                  <a:pt x="166" y="53"/>
                </a:lnTo>
                <a:lnTo>
                  <a:pt x="161" y="46"/>
                </a:lnTo>
                <a:lnTo>
                  <a:pt x="157" y="39"/>
                </a:lnTo>
                <a:lnTo>
                  <a:pt x="153" y="32"/>
                </a:lnTo>
                <a:lnTo>
                  <a:pt x="147" y="26"/>
                </a:lnTo>
                <a:lnTo>
                  <a:pt x="141" y="20"/>
                </a:lnTo>
                <a:lnTo>
                  <a:pt x="134" y="16"/>
                </a:lnTo>
                <a:lnTo>
                  <a:pt x="127" y="10"/>
                </a:lnTo>
                <a:lnTo>
                  <a:pt x="120" y="7"/>
                </a:lnTo>
                <a:lnTo>
                  <a:pt x="111" y="4"/>
                </a:lnTo>
                <a:lnTo>
                  <a:pt x="102" y="1"/>
                </a:lnTo>
                <a:lnTo>
                  <a:pt x="95" y="0"/>
                </a:lnTo>
                <a:lnTo>
                  <a:pt x="85"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3861" name="Freeform 68">
            <a:extLst>
              <a:ext uri="{FF2B5EF4-FFF2-40B4-BE49-F238E27FC236}">
                <a16:creationId xmlns:a16="http://schemas.microsoft.com/office/drawing/2014/main" id="{752AC492-808A-8AE0-6157-F91D6630B089}"/>
              </a:ext>
            </a:extLst>
          </p:cNvPr>
          <p:cNvSpPr>
            <a:spLocks/>
          </p:cNvSpPr>
          <p:nvPr/>
        </p:nvSpPr>
        <p:spPr bwMode="auto">
          <a:xfrm>
            <a:off x="2200275" y="2357438"/>
            <a:ext cx="64294" cy="69056"/>
          </a:xfrm>
          <a:custGeom>
            <a:avLst/>
            <a:gdLst>
              <a:gd name="T0" fmla="*/ 2147483647 w 161"/>
              <a:gd name="T1" fmla="*/ 0 h 174"/>
              <a:gd name="T2" fmla="*/ 2147483647 w 161"/>
              <a:gd name="T3" fmla="*/ 2147483647 h 174"/>
              <a:gd name="T4" fmla="*/ 2147483647 w 161"/>
              <a:gd name="T5" fmla="*/ 2147483647 h 174"/>
              <a:gd name="T6" fmla="*/ 2147483647 w 161"/>
              <a:gd name="T7" fmla="*/ 2147483647 h 174"/>
              <a:gd name="T8" fmla="*/ 2147483647 w 161"/>
              <a:gd name="T9" fmla="*/ 2147483647 h 174"/>
              <a:gd name="T10" fmla="*/ 2147483647 w 161"/>
              <a:gd name="T11" fmla="*/ 2147483647 h 174"/>
              <a:gd name="T12" fmla="*/ 2147483647 w 161"/>
              <a:gd name="T13" fmla="*/ 2147483647 h 174"/>
              <a:gd name="T14" fmla="*/ 0 w 161"/>
              <a:gd name="T15" fmla="*/ 2147483647 h 174"/>
              <a:gd name="T16" fmla="*/ 0 w 161"/>
              <a:gd name="T17" fmla="*/ 2147483647 h 174"/>
              <a:gd name="T18" fmla="*/ 2147483647 w 161"/>
              <a:gd name="T19" fmla="*/ 2147483647 h 174"/>
              <a:gd name="T20" fmla="*/ 2147483647 w 161"/>
              <a:gd name="T21" fmla="*/ 2147483647 h 174"/>
              <a:gd name="T22" fmla="*/ 2147483647 w 161"/>
              <a:gd name="T23" fmla="*/ 2147483647 h 174"/>
              <a:gd name="T24" fmla="*/ 2147483647 w 161"/>
              <a:gd name="T25" fmla="*/ 2147483647 h 174"/>
              <a:gd name="T26" fmla="*/ 2147483647 w 161"/>
              <a:gd name="T27" fmla="*/ 2147483647 h 174"/>
              <a:gd name="T28" fmla="*/ 2147483647 w 161"/>
              <a:gd name="T29" fmla="*/ 2147483647 h 174"/>
              <a:gd name="T30" fmla="*/ 2147483647 w 161"/>
              <a:gd name="T31" fmla="*/ 2147483647 h 174"/>
              <a:gd name="T32" fmla="*/ 2147483647 w 161"/>
              <a:gd name="T33" fmla="*/ 2147483647 h 174"/>
              <a:gd name="T34" fmla="*/ 2147483647 w 161"/>
              <a:gd name="T35" fmla="*/ 2147483647 h 174"/>
              <a:gd name="T36" fmla="*/ 2147483647 w 161"/>
              <a:gd name="T37" fmla="*/ 2147483647 h 174"/>
              <a:gd name="T38" fmla="*/ 2147483647 w 161"/>
              <a:gd name="T39" fmla="*/ 2147483647 h 174"/>
              <a:gd name="T40" fmla="*/ 2147483647 w 161"/>
              <a:gd name="T41" fmla="*/ 2147483647 h 174"/>
              <a:gd name="T42" fmla="*/ 2147483647 w 161"/>
              <a:gd name="T43" fmla="*/ 2147483647 h 174"/>
              <a:gd name="T44" fmla="*/ 2147483647 w 161"/>
              <a:gd name="T45" fmla="*/ 2147483647 h 174"/>
              <a:gd name="T46" fmla="*/ 2147483647 w 161"/>
              <a:gd name="T47" fmla="*/ 2147483647 h 174"/>
              <a:gd name="T48" fmla="*/ 2147483647 w 161"/>
              <a:gd name="T49" fmla="*/ 2147483647 h 174"/>
              <a:gd name="T50" fmla="*/ 2147483647 w 161"/>
              <a:gd name="T51" fmla="*/ 2147483647 h 174"/>
              <a:gd name="T52" fmla="*/ 2147483647 w 161"/>
              <a:gd name="T53" fmla="*/ 2147483647 h 174"/>
              <a:gd name="T54" fmla="*/ 2147483647 w 161"/>
              <a:gd name="T55" fmla="*/ 2147483647 h 174"/>
              <a:gd name="T56" fmla="*/ 2147483647 w 161"/>
              <a:gd name="T57" fmla="*/ 2147483647 h 174"/>
              <a:gd name="T58" fmla="*/ 2147483647 w 161"/>
              <a:gd name="T59" fmla="*/ 2147483647 h 174"/>
              <a:gd name="T60" fmla="*/ 2147483647 w 161"/>
              <a:gd name="T61" fmla="*/ 2147483647 h 174"/>
              <a:gd name="T62" fmla="*/ 2147483647 w 161"/>
              <a:gd name="T63" fmla="*/ 0 h 17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61"/>
              <a:gd name="T97" fmla="*/ 0 h 174"/>
              <a:gd name="T98" fmla="*/ 161 w 161"/>
              <a:gd name="T99" fmla="*/ 174 h 17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61" h="174">
                <a:moveTo>
                  <a:pt x="80" y="0"/>
                </a:moveTo>
                <a:lnTo>
                  <a:pt x="72" y="0"/>
                </a:lnTo>
                <a:lnTo>
                  <a:pt x="63" y="2"/>
                </a:lnTo>
                <a:lnTo>
                  <a:pt x="56" y="3"/>
                </a:lnTo>
                <a:lnTo>
                  <a:pt x="49" y="6"/>
                </a:lnTo>
                <a:lnTo>
                  <a:pt x="42" y="10"/>
                </a:lnTo>
                <a:lnTo>
                  <a:pt x="34" y="15"/>
                </a:lnTo>
                <a:lnTo>
                  <a:pt x="29" y="19"/>
                </a:lnTo>
                <a:lnTo>
                  <a:pt x="23" y="25"/>
                </a:lnTo>
                <a:lnTo>
                  <a:pt x="17" y="32"/>
                </a:lnTo>
                <a:lnTo>
                  <a:pt x="13" y="38"/>
                </a:lnTo>
                <a:lnTo>
                  <a:pt x="9" y="45"/>
                </a:lnTo>
                <a:lnTo>
                  <a:pt x="6" y="54"/>
                </a:lnTo>
                <a:lnTo>
                  <a:pt x="3" y="61"/>
                </a:lnTo>
                <a:lnTo>
                  <a:pt x="1" y="69"/>
                </a:lnTo>
                <a:lnTo>
                  <a:pt x="0" y="78"/>
                </a:lnTo>
                <a:lnTo>
                  <a:pt x="0" y="88"/>
                </a:lnTo>
                <a:lnTo>
                  <a:pt x="0" y="97"/>
                </a:lnTo>
                <a:lnTo>
                  <a:pt x="1" y="105"/>
                </a:lnTo>
                <a:lnTo>
                  <a:pt x="3" y="114"/>
                </a:lnTo>
                <a:lnTo>
                  <a:pt x="6" y="121"/>
                </a:lnTo>
                <a:lnTo>
                  <a:pt x="9" y="130"/>
                </a:lnTo>
                <a:lnTo>
                  <a:pt x="13" y="137"/>
                </a:lnTo>
                <a:lnTo>
                  <a:pt x="17" y="143"/>
                </a:lnTo>
                <a:lnTo>
                  <a:pt x="23" y="150"/>
                </a:lnTo>
                <a:lnTo>
                  <a:pt x="29" y="154"/>
                </a:lnTo>
                <a:lnTo>
                  <a:pt x="34" y="160"/>
                </a:lnTo>
                <a:lnTo>
                  <a:pt x="42" y="164"/>
                </a:lnTo>
                <a:lnTo>
                  <a:pt x="49" y="169"/>
                </a:lnTo>
                <a:lnTo>
                  <a:pt x="56" y="171"/>
                </a:lnTo>
                <a:lnTo>
                  <a:pt x="63" y="173"/>
                </a:lnTo>
                <a:lnTo>
                  <a:pt x="72" y="174"/>
                </a:lnTo>
                <a:lnTo>
                  <a:pt x="80" y="174"/>
                </a:lnTo>
                <a:lnTo>
                  <a:pt x="89" y="174"/>
                </a:lnTo>
                <a:lnTo>
                  <a:pt x="96" y="173"/>
                </a:lnTo>
                <a:lnTo>
                  <a:pt x="105" y="171"/>
                </a:lnTo>
                <a:lnTo>
                  <a:pt x="112" y="169"/>
                </a:lnTo>
                <a:lnTo>
                  <a:pt x="119" y="164"/>
                </a:lnTo>
                <a:lnTo>
                  <a:pt x="125" y="160"/>
                </a:lnTo>
                <a:lnTo>
                  <a:pt x="132" y="154"/>
                </a:lnTo>
                <a:lnTo>
                  <a:pt x="138" y="150"/>
                </a:lnTo>
                <a:lnTo>
                  <a:pt x="142" y="143"/>
                </a:lnTo>
                <a:lnTo>
                  <a:pt x="147" y="137"/>
                </a:lnTo>
                <a:lnTo>
                  <a:pt x="151" y="130"/>
                </a:lnTo>
                <a:lnTo>
                  <a:pt x="155" y="121"/>
                </a:lnTo>
                <a:lnTo>
                  <a:pt x="157" y="114"/>
                </a:lnTo>
                <a:lnTo>
                  <a:pt x="159" y="105"/>
                </a:lnTo>
                <a:lnTo>
                  <a:pt x="161" y="97"/>
                </a:lnTo>
                <a:lnTo>
                  <a:pt x="161" y="88"/>
                </a:lnTo>
                <a:lnTo>
                  <a:pt x="161" y="78"/>
                </a:lnTo>
                <a:lnTo>
                  <a:pt x="159" y="69"/>
                </a:lnTo>
                <a:lnTo>
                  <a:pt x="157" y="61"/>
                </a:lnTo>
                <a:lnTo>
                  <a:pt x="155" y="54"/>
                </a:lnTo>
                <a:lnTo>
                  <a:pt x="151" y="45"/>
                </a:lnTo>
                <a:lnTo>
                  <a:pt x="147" y="38"/>
                </a:lnTo>
                <a:lnTo>
                  <a:pt x="142" y="32"/>
                </a:lnTo>
                <a:lnTo>
                  <a:pt x="138" y="25"/>
                </a:lnTo>
                <a:lnTo>
                  <a:pt x="132" y="19"/>
                </a:lnTo>
                <a:lnTo>
                  <a:pt x="125" y="15"/>
                </a:lnTo>
                <a:lnTo>
                  <a:pt x="119" y="10"/>
                </a:lnTo>
                <a:lnTo>
                  <a:pt x="112" y="6"/>
                </a:lnTo>
                <a:lnTo>
                  <a:pt x="105" y="3"/>
                </a:lnTo>
                <a:lnTo>
                  <a:pt x="96" y="2"/>
                </a:lnTo>
                <a:lnTo>
                  <a:pt x="89" y="0"/>
                </a:lnTo>
                <a:lnTo>
                  <a:pt x="80" y="0"/>
                </a:lnTo>
                <a:close/>
              </a:path>
            </a:pathLst>
          </a:custGeom>
          <a:solidFill>
            <a:srgbClr val="FFA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3862" name="Freeform 69">
            <a:extLst>
              <a:ext uri="{FF2B5EF4-FFF2-40B4-BE49-F238E27FC236}">
                <a16:creationId xmlns:a16="http://schemas.microsoft.com/office/drawing/2014/main" id="{86C42B38-DA77-7672-1171-FB28651DB942}"/>
              </a:ext>
            </a:extLst>
          </p:cNvPr>
          <p:cNvSpPr>
            <a:spLocks/>
          </p:cNvSpPr>
          <p:nvPr/>
        </p:nvSpPr>
        <p:spPr bwMode="auto">
          <a:xfrm>
            <a:off x="2200275" y="2357438"/>
            <a:ext cx="64294" cy="69056"/>
          </a:xfrm>
          <a:custGeom>
            <a:avLst/>
            <a:gdLst>
              <a:gd name="T0" fmla="*/ 2147483647 w 161"/>
              <a:gd name="T1" fmla="*/ 0 h 174"/>
              <a:gd name="T2" fmla="*/ 2147483647 w 161"/>
              <a:gd name="T3" fmla="*/ 2147483647 h 174"/>
              <a:gd name="T4" fmla="*/ 2147483647 w 161"/>
              <a:gd name="T5" fmla="*/ 2147483647 h 174"/>
              <a:gd name="T6" fmla="*/ 2147483647 w 161"/>
              <a:gd name="T7" fmla="*/ 2147483647 h 174"/>
              <a:gd name="T8" fmla="*/ 2147483647 w 161"/>
              <a:gd name="T9" fmla="*/ 2147483647 h 174"/>
              <a:gd name="T10" fmla="*/ 2147483647 w 161"/>
              <a:gd name="T11" fmla="*/ 2147483647 h 174"/>
              <a:gd name="T12" fmla="*/ 2147483647 w 161"/>
              <a:gd name="T13" fmla="*/ 2147483647 h 174"/>
              <a:gd name="T14" fmla="*/ 0 w 161"/>
              <a:gd name="T15" fmla="*/ 2147483647 h 174"/>
              <a:gd name="T16" fmla="*/ 0 w 161"/>
              <a:gd name="T17" fmla="*/ 2147483647 h 174"/>
              <a:gd name="T18" fmla="*/ 2147483647 w 161"/>
              <a:gd name="T19" fmla="*/ 2147483647 h 174"/>
              <a:gd name="T20" fmla="*/ 2147483647 w 161"/>
              <a:gd name="T21" fmla="*/ 2147483647 h 174"/>
              <a:gd name="T22" fmla="*/ 2147483647 w 161"/>
              <a:gd name="T23" fmla="*/ 2147483647 h 174"/>
              <a:gd name="T24" fmla="*/ 2147483647 w 161"/>
              <a:gd name="T25" fmla="*/ 2147483647 h 174"/>
              <a:gd name="T26" fmla="*/ 2147483647 w 161"/>
              <a:gd name="T27" fmla="*/ 2147483647 h 174"/>
              <a:gd name="T28" fmla="*/ 2147483647 w 161"/>
              <a:gd name="T29" fmla="*/ 2147483647 h 174"/>
              <a:gd name="T30" fmla="*/ 2147483647 w 161"/>
              <a:gd name="T31" fmla="*/ 2147483647 h 174"/>
              <a:gd name="T32" fmla="*/ 2147483647 w 161"/>
              <a:gd name="T33" fmla="*/ 2147483647 h 174"/>
              <a:gd name="T34" fmla="*/ 2147483647 w 161"/>
              <a:gd name="T35" fmla="*/ 2147483647 h 174"/>
              <a:gd name="T36" fmla="*/ 2147483647 w 161"/>
              <a:gd name="T37" fmla="*/ 2147483647 h 174"/>
              <a:gd name="T38" fmla="*/ 2147483647 w 161"/>
              <a:gd name="T39" fmla="*/ 2147483647 h 174"/>
              <a:gd name="T40" fmla="*/ 2147483647 w 161"/>
              <a:gd name="T41" fmla="*/ 2147483647 h 174"/>
              <a:gd name="T42" fmla="*/ 2147483647 w 161"/>
              <a:gd name="T43" fmla="*/ 2147483647 h 174"/>
              <a:gd name="T44" fmla="*/ 2147483647 w 161"/>
              <a:gd name="T45" fmla="*/ 2147483647 h 174"/>
              <a:gd name="T46" fmla="*/ 2147483647 w 161"/>
              <a:gd name="T47" fmla="*/ 2147483647 h 174"/>
              <a:gd name="T48" fmla="*/ 2147483647 w 161"/>
              <a:gd name="T49" fmla="*/ 2147483647 h 174"/>
              <a:gd name="T50" fmla="*/ 2147483647 w 161"/>
              <a:gd name="T51" fmla="*/ 2147483647 h 174"/>
              <a:gd name="T52" fmla="*/ 2147483647 w 161"/>
              <a:gd name="T53" fmla="*/ 2147483647 h 174"/>
              <a:gd name="T54" fmla="*/ 2147483647 w 161"/>
              <a:gd name="T55" fmla="*/ 2147483647 h 174"/>
              <a:gd name="T56" fmla="*/ 2147483647 w 161"/>
              <a:gd name="T57" fmla="*/ 2147483647 h 174"/>
              <a:gd name="T58" fmla="*/ 2147483647 w 161"/>
              <a:gd name="T59" fmla="*/ 2147483647 h 174"/>
              <a:gd name="T60" fmla="*/ 2147483647 w 161"/>
              <a:gd name="T61" fmla="*/ 2147483647 h 174"/>
              <a:gd name="T62" fmla="*/ 2147483647 w 161"/>
              <a:gd name="T63" fmla="*/ 0 h 17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61"/>
              <a:gd name="T97" fmla="*/ 0 h 174"/>
              <a:gd name="T98" fmla="*/ 161 w 161"/>
              <a:gd name="T99" fmla="*/ 174 h 17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61" h="174">
                <a:moveTo>
                  <a:pt x="80" y="0"/>
                </a:moveTo>
                <a:lnTo>
                  <a:pt x="72" y="0"/>
                </a:lnTo>
                <a:lnTo>
                  <a:pt x="63" y="2"/>
                </a:lnTo>
                <a:lnTo>
                  <a:pt x="56" y="3"/>
                </a:lnTo>
                <a:lnTo>
                  <a:pt x="49" y="6"/>
                </a:lnTo>
                <a:lnTo>
                  <a:pt x="42" y="10"/>
                </a:lnTo>
                <a:lnTo>
                  <a:pt x="34" y="15"/>
                </a:lnTo>
                <a:lnTo>
                  <a:pt x="29" y="19"/>
                </a:lnTo>
                <a:lnTo>
                  <a:pt x="23" y="25"/>
                </a:lnTo>
                <a:lnTo>
                  <a:pt x="17" y="32"/>
                </a:lnTo>
                <a:lnTo>
                  <a:pt x="13" y="38"/>
                </a:lnTo>
                <a:lnTo>
                  <a:pt x="9" y="45"/>
                </a:lnTo>
                <a:lnTo>
                  <a:pt x="6" y="54"/>
                </a:lnTo>
                <a:lnTo>
                  <a:pt x="3" y="61"/>
                </a:lnTo>
                <a:lnTo>
                  <a:pt x="1" y="69"/>
                </a:lnTo>
                <a:lnTo>
                  <a:pt x="0" y="78"/>
                </a:lnTo>
                <a:lnTo>
                  <a:pt x="0" y="88"/>
                </a:lnTo>
                <a:lnTo>
                  <a:pt x="0" y="97"/>
                </a:lnTo>
                <a:lnTo>
                  <a:pt x="1" y="105"/>
                </a:lnTo>
                <a:lnTo>
                  <a:pt x="3" y="114"/>
                </a:lnTo>
                <a:lnTo>
                  <a:pt x="6" y="121"/>
                </a:lnTo>
                <a:lnTo>
                  <a:pt x="9" y="130"/>
                </a:lnTo>
                <a:lnTo>
                  <a:pt x="13" y="137"/>
                </a:lnTo>
                <a:lnTo>
                  <a:pt x="17" y="143"/>
                </a:lnTo>
                <a:lnTo>
                  <a:pt x="23" y="150"/>
                </a:lnTo>
                <a:lnTo>
                  <a:pt x="29" y="154"/>
                </a:lnTo>
                <a:lnTo>
                  <a:pt x="34" y="160"/>
                </a:lnTo>
                <a:lnTo>
                  <a:pt x="42" y="164"/>
                </a:lnTo>
                <a:lnTo>
                  <a:pt x="49" y="169"/>
                </a:lnTo>
                <a:lnTo>
                  <a:pt x="56" y="171"/>
                </a:lnTo>
                <a:lnTo>
                  <a:pt x="63" y="173"/>
                </a:lnTo>
                <a:lnTo>
                  <a:pt x="72" y="174"/>
                </a:lnTo>
                <a:lnTo>
                  <a:pt x="80" y="174"/>
                </a:lnTo>
                <a:lnTo>
                  <a:pt x="89" y="174"/>
                </a:lnTo>
                <a:lnTo>
                  <a:pt x="96" y="173"/>
                </a:lnTo>
                <a:lnTo>
                  <a:pt x="105" y="171"/>
                </a:lnTo>
                <a:lnTo>
                  <a:pt x="112" y="169"/>
                </a:lnTo>
                <a:lnTo>
                  <a:pt x="119" y="164"/>
                </a:lnTo>
                <a:lnTo>
                  <a:pt x="125" y="160"/>
                </a:lnTo>
                <a:lnTo>
                  <a:pt x="132" y="154"/>
                </a:lnTo>
                <a:lnTo>
                  <a:pt x="138" y="150"/>
                </a:lnTo>
                <a:lnTo>
                  <a:pt x="142" y="143"/>
                </a:lnTo>
                <a:lnTo>
                  <a:pt x="147" y="137"/>
                </a:lnTo>
                <a:lnTo>
                  <a:pt x="151" y="130"/>
                </a:lnTo>
                <a:lnTo>
                  <a:pt x="155" y="121"/>
                </a:lnTo>
                <a:lnTo>
                  <a:pt x="157" y="114"/>
                </a:lnTo>
                <a:lnTo>
                  <a:pt x="159" y="105"/>
                </a:lnTo>
                <a:lnTo>
                  <a:pt x="161" y="97"/>
                </a:lnTo>
                <a:lnTo>
                  <a:pt x="161" y="88"/>
                </a:lnTo>
                <a:lnTo>
                  <a:pt x="161" y="78"/>
                </a:lnTo>
                <a:lnTo>
                  <a:pt x="159" y="69"/>
                </a:lnTo>
                <a:lnTo>
                  <a:pt x="157" y="61"/>
                </a:lnTo>
                <a:lnTo>
                  <a:pt x="155" y="54"/>
                </a:lnTo>
                <a:lnTo>
                  <a:pt x="151" y="45"/>
                </a:lnTo>
                <a:lnTo>
                  <a:pt x="147" y="38"/>
                </a:lnTo>
                <a:lnTo>
                  <a:pt x="142" y="32"/>
                </a:lnTo>
                <a:lnTo>
                  <a:pt x="138" y="25"/>
                </a:lnTo>
                <a:lnTo>
                  <a:pt x="132" y="19"/>
                </a:lnTo>
                <a:lnTo>
                  <a:pt x="125" y="15"/>
                </a:lnTo>
                <a:lnTo>
                  <a:pt x="119" y="10"/>
                </a:lnTo>
                <a:lnTo>
                  <a:pt x="112" y="6"/>
                </a:lnTo>
                <a:lnTo>
                  <a:pt x="105" y="3"/>
                </a:lnTo>
                <a:lnTo>
                  <a:pt x="96" y="2"/>
                </a:lnTo>
                <a:lnTo>
                  <a:pt x="89" y="0"/>
                </a:lnTo>
                <a:lnTo>
                  <a:pt x="80"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3863" name="Freeform 70">
            <a:extLst>
              <a:ext uri="{FF2B5EF4-FFF2-40B4-BE49-F238E27FC236}">
                <a16:creationId xmlns:a16="http://schemas.microsoft.com/office/drawing/2014/main" id="{1AAE117E-1893-6B45-F252-02FFF33C4782}"/>
              </a:ext>
            </a:extLst>
          </p:cNvPr>
          <p:cNvSpPr>
            <a:spLocks/>
          </p:cNvSpPr>
          <p:nvPr/>
        </p:nvSpPr>
        <p:spPr bwMode="auto">
          <a:xfrm>
            <a:off x="1972867" y="2446735"/>
            <a:ext cx="67865" cy="65484"/>
          </a:xfrm>
          <a:custGeom>
            <a:avLst/>
            <a:gdLst>
              <a:gd name="T0" fmla="*/ 2147483647 w 171"/>
              <a:gd name="T1" fmla="*/ 0 h 164"/>
              <a:gd name="T2" fmla="*/ 2147483647 w 171"/>
              <a:gd name="T3" fmla="*/ 2147483647 h 164"/>
              <a:gd name="T4" fmla="*/ 2147483647 w 171"/>
              <a:gd name="T5" fmla="*/ 2147483647 h 164"/>
              <a:gd name="T6" fmla="*/ 2147483647 w 171"/>
              <a:gd name="T7" fmla="*/ 2147483647 h 164"/>
              <a:gd name="T8" fmla="*/ 2147483647 w 171"/>
              <a:gd name="T9" fmla="*/ 2147483647 h 164"/>
              <a:gd name="T10" fmla="*/ 2147483647 w 171"/>
              <a:gd name="T11" fmla="*/ 2147483647 h 164"/>
              <a:gd name="T12" fmla="*/ 2147483647 w 171"/>
              <a:gd name="T13" fmla="*/ 2147483647 h 164"/>
              <a:gd name="T14" fmla="*/ 0 w 171"/>
              <a:gd name="T15" fmla="*/ 2147483647 h 164"/>
              <a:gd name="T16" fmla="*/ 0 w 171"/>
              <a:gd name="T17" fmla="*/ 2147483647 h 164"/>
              <a:gd name="T18" fmla="*/ 2147483647 w 171"/>
              <a:gd name="T19" fmla="*/ 2147483647 h 164"/>
              <a:gd name="T20" fmla="*/ 2147483647 w 171"/>
              <a:gd name="T21" fmla="*/ 2147483647 h 164"/>
              <a:gd name="T22" fmla="*/ 2147483647 w 171"/>
              <a:gd name="T23" fmla="*/ 2147483647 h 164"/>
              <a:gd name="T24" fmla="*/ 2147483647 w 171"/>
              <a:gd name="T25" fmla="*/ 2147483647 h 164"/>
              <a:gd name="T26" fmla="*/ 2147483647 w 171"/>
              <a:gd name="T27" fmla="*/ 2147483647 h 164"/>
              <a:gd name="T28" fmla="*/ 2147483647 w 171"/>
              <a:gd name="T29" fmla="*/ 2147483647 h 164"/>
              <a:gd name="T30" fmla="*/ 2147483647 w 171"/>
              <a:gd name="T31" fmla="*/ 2147483647 h 164"/>
              <a:gd name="T32" fmla="*/ 2147483647 w 171"/>
              <a:gd name="T33" fmla="*/ 2147483647 h 164"/>
              <a:gd name="T34" fmla="*/ 2147483647 w 171"/>
              <a:gd name="T35" fmla="*/ 2147483647 h 164"/>
              <a:gd name="T36" fmla="*/ 2147483647 w 171"/>
              <a:gd name="T37" fmla="*/ 2147483647 h 164"/>
              <a:gd name="T38" fmla="*/ 2147483647 w 171"/>
              <a:gd name="T39" fmla="*/ 2147483647 h 164"/>
              <a:gd name="T40" fmla="*/ 2147483647 w 171"/>
              <a:gd name="T41" fmla="*/ 2147483647 h 164"/>
              <a:gd name="T42" fmla="*/ 2147483647 w 171"/>
              <a:gd name="T43" fmla="*/ 2147483647 h 164"/>
              <a:gd name="T44" fmla="*/ 2147483647 w 171"/>
              <a:gd name="T45" fmla="*/ 2147483647 h 164"/>
              <a:gd name="T46" fmla="*/ 2147483647 w 171"/>
              <a:gd name="T47" fmla="*/ 2147483647 h 164"/>
              <a:gd name="T48" fmla="*/ 2147483647 w 171"/>
              <a:gd name="T49" fmla="*/ 2147483647 h 164"/>
              <a:gd name="T50" fmla="*/ 2147483647 w 171"/>
              <a:gd name="T51" fmla="*/ 2147483647 h 164"/>
              <a:gd name="T52" fmla="*/ 2147483647 w 171"/>
              <a:gd name="T53" fmla="*/ 2147483647 h 164"/>
              <a:gd name="T54" fmla="*/ 2147483647 w 171"/>
              <a:gd name="T55" fmla="*/ 2147483647 h 164"/>
              <a:gd name="T56" fmla="*/ 2147483647 w 171"/>
              <a:gd name="T57" fmla="*/ 2147483647 h 164"/>
              <a:gd name="T58" fmla="*/ 2147483647 w 171"/>
              <a:gd name="T59" fmla="*/ 2147483647 h 164"/>
              <a:gd name="T60" fmla="*/ 2147483647 w 171"/>
              <a:gd name="T61" fmla="*/ 2147483647 h 164"/>
              <a:gd name="T62" fmla="*/ 2147483647 w 171"/>
              <a:gd name="T63" fmla="*/ 0 h 16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71"/>
              <a:gd name="T97" fmla="*/ 0 h 164"/>
              <a:gd name="T98" fmla="*/ 171 w 171"/>
              <a:gd name="T99" fmla="*/ 164 h 16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71" h="164">
                <a:moveTo>
                  <a:pt x="85" y="0"/>
                </a:moveTo>
                <a:lnTo>
                  <a:pt x="76" y="0"/>
                </a:lnTo>
                <a:lnTo>
                  <a:pt x="68" y="2"/>
                </a:lnTo>
                <a:lnTo>
                  <a:pt x="60" y="3"/>
                </a:lnTo>
                <a:lnTo>
                  <a:pt x="52" y="6"/>
                </a:lnTo>
                <a:lnTo>
                  <a:pt x="45" y="10"/>
                </a:lnTo>
                <a:lnTo>
                  <a:pt x="37" y="14"/>
                </a:lnTo>
                <a:lnTo>
                  <a:pt x="30" y="19"/>
                </a:lnTo>
                <a:lnTo>
                  <a:pt x="24" y="25"/>
                </a:lnTo>
                <a:lnTo>
                  <a:pt x="19" y="30"/>
                </a:lnTo>
                <a:lnTo>
                  <a:pt x="14" y="36"/>
                </a:lnTo>
                <a:lnTo>
                  <a:pt x="10" y="43"/>
                </a:lnTo>
                <a:lnTo>
                  <a:pt x="6" y="50"/>
                </a:lnTo>
                <a:lnTo>
                  <a:pt x="3" y="58"/>
                </a:lnTo>
                <a:lnTo>
                  <a:pt x="1" y="66"/>
                </a:lnTo>
                <a:lnTo>
                  <a:pt x="0" y="73"/>
                </a:lnTo>
                <a:lnTo>
                  <a:pt x="0" y="82"/>
                </a:lnTo>
                <a:lnTo>
                  <a:pt x="0" y="91"/>
                </a:lnTo>
                <a:lnTo>
                  <a:pt x="1" y="99"/>
                </a:lnTo>
                <a:lnTo>
                  <a:pt x="3" y="106"/>
                </a:lnTo>
                <a:lnTo>
                  <a:pt x="6" y="114"/>
                </a:lnTo>
                <a:lnTo>
                  <a:pt x="10" y="121"/>
                </a:lnTo>
                <a:lnTo>
                  <a:pt x="14" y="128"/>
                </a:lnTo>
                <a:lnTo>
                  <a:pt x="19" y="135"/>
                </a:lnTo>
                <a:lnTo>
                  <a:pt x="24" y="141"/>
                </a:lnTo>
                <a:lnTo>
                  <a:pt x="30" y="145"/>
                </a:lnTo>
                <a:lnTo>
                  <a:pt x="37" y="151"/>
                </a:lnTo>
                <a:lnTo>
                  <a:pt x="45" y="154"/>
                </a:lnTo>
                <a:lnTo>
                  <a:pt x="52" y="158"/>
                </a:lnTo>
                <a:lnTo>
                  <a:pt x="60" y="161"/>
                </a:lnTo>
                <a:lnTo>
                  <a:pt x="68" y="163"/>
                </a:lnTo>
                <a:lnTo>
                  <a:pt x="76" y="164"/>
                </a:lnTo>
                <a:lnTo>
                  <a:pt x="85" y="164"/>
                </a:lnTo>
                <a:lnTo>
                  <a:pt x="95" y="164"/>
                </a:lnTo>
                <a:lnTo>
                  <a:pt x="102" y="163"/>
                </a:lnTo>
                <a:lnTo>
                  <a:pt x="111" y="161"/>
                </a:lnTo>
                <a:lnTo>
                  <a:pt x="119" y="158"/>
                </a:lnTo>
                <a:lnTo>
                  <a:pt x="127" y="154"/>
                </a:lnTo>
                <a:lnTo>
                  <a:pt x="134" y="151"/>
                </a:lnTo>
                <a:lnTo>
                  <a:pt x="141" y="145"/>
                </a:lnTo>
                <a:lnTo>
                  <a:pt x="147" y="141"/>
                </a:lnTo>
                <a:lnTo>
                  <a:pt x="152" y="135"/>
                </a:lnTo>
                <a:lnTo>
                  <a:pt x="157" y="128"/>
                </a:lnTo>
                <a:lnTo>
                  <a:pt x="161" y="121"/>
                </a:lnTo>
                <a:lnTo>
                  <a:pt x="165" y="114"/>
                </a:lnTo>
                <a:lnTo>
                  <a:pt x="168" y="106"/>
                </a:lnTo>
                <a:lnTo>
                  <a:pt x="170" y="99"/>
                </a:lnTo>
                <a:lnTo>
                  <a:pt x="171" y="91"/>
                </a:lnTo>
                <a:lnTo>
                  <a:pt x="171" y="82"/>
                </a:lnTo>
                <a:lnTo>
                  <a:pt x="171" y="73"/>
                </a:lnTo>
                <a:lnTo>
                  <a:pt x="170" y="66"/>
                </a:lnTo>
                <a:lnTo>
                  <a:pt x="168" y="58"/>
                </a:lnTo>
                <a:lnTo>
                  <a:pt x="165" y="50"/>
                </a:lnTo>
                <a:lnTo>
                  <a:pt x="161" y="43"/>
                </a:lnTo>
                <a:lnTo>
                  <a:pt x="157" y="36"/>
                </a:lnTo>
                <a:lnTo>
                  <a:pt x="152" y="30"/>
                </a:lnTo>
                <a:lnTo>
                  <a:pt x="147" y="25"/>
                </a:lnTo>
                <a:lnTo>
                  <a:pt x="141" y="19"/>
                </a:lnTo>
                <a:lnTo>
                  <a:pt x="134" y="14"/>
                </a:lnTo>
                <a:lnTo>
                  <a:pt x="127" y="10"/>
                </a:lnTo>
                <a:lnTo>
                  <a:pt x="119" y="6"/>
                </a:lnTo>
                <a:lnTo>
                  <a:pt x="111" y="3"/>
                </a:lnTo>
                <a:lnTo>
                  <a:pt x="102" y="2"/>
                </a:lnTo>
                <a:lnTo>
                  <a:pt x="95" y="0"/>
                </a:lnTo>
                <a:lnTo>
                  <a:pt x="85" y="0"/>
                </a:lnTo>
                <a:close/>
              </a:path>
            </a:pathLst>
          </a:custGeom>
          <a:solidFill>
            <a:srgbClr val="FFA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3864" name="Freeform 71">
            <a:extLst>
              <a:ext uri="{FF2B5EF4-FFF2-40B4-BE49-F238E27FC236}">
                <a16:creationId xmlns:a16="http://schemas.microsoft.com/office/drawing/2014/main" id="{28BB77A1-97C7-2B11-E839-DC8ED05CF4B5}"/>
              </a:ext>
            </a:extLst>
          </p:cNvPr>
          <p:cNvSpPr>
            <a:spLocks/>
          </p:cNvSpPr>
          <p:nvPr/>
        </p:nvSpPr>
        <p:spPr bwMode="auto">
          <a:xfrm>
            <a:off x="1972867" y="2446735"/>
            <a:ext cx="67865" cy="65484"/>
          </a:xfrm>
          <a:custGeom>
            <a:avLst/>
            <a:gdLst>
              <a:gd name="T0" fmla="*/ 2147483647 w 171"/>
              <a:gd name="T1" fmla="*/ 0 h 164"/>
              <a:gd name="T2" fmla="*/ 2147483647 w 171"/>
              <a:gd name="T3" fmla="*/ 2147483647 h 164"/>
              <a:gd name="T4" fmla="*/ 2147483647 w 171"/>
              <a:gd name="T5" fmla="*/ 2147483647 h 164"/>
              <a:gd name="T6" fmla="*/ 2147483647 w 171"/>
              <a:gd name="T7" fmla="*/ 2147483647 h 164"/>
              <a:gd name="T8" fmla="*/ 2147483647 w 171"/>
              <a:gd name="T9" fmla="*/ 2147483647 h 164"/>
              <a:gd name="T10" fmla="*/ 2147483647 w 171"/>
              <a:gd name="T11" fmla="*/ 2147483647 h 164"/>
              <a:gd name="T12" fmla="*/ 2147483647 w 171"/>
              <a:gd name="T13" fmla="*/ 2147483647 h 164"/>
              <a:gd name="T14" fmla="*/ 0 w 171"/>
              <a:gd name="T15" fmla="*/ 2147483647 h 164"/>
              <a:gd name="T16" fmla="*/ 0 w 171"/>
              <a:gd name="T17" fmla="*/ 2147483647 h 164"/>
              <a:gd name="T18" fmla="*/ 2147483647 w 171"/>
              <a:gd name="T19" fmla="*/ 2147483647 h 164"/>
              <a:gd name="T20" fmla="*/ 2147483647 w 171"/>
              <a:gd name="T21" fmla="*/ 2147483647 h 164"/>
              <a:gd name="T22" fmla="*/ 2147483647 w 171"/>
              <a:gd name="T23" fmla="*/ 2147483647 h 164"/>
              <a:gd name="T24" fmla="*/ 2147483647 w 171"/>
              <a:gd name="T25" fmla="*/ 2147483647 h 164"/>
              <a:gd name="T26" fmla="*/ 2147483647 w 171"/>
              <a:gd name="T27" fmla="*/ 2147483647 h 164"/>
              <a:gd name="T28" fmla="*/ 2147483647 w 171"/>
              <a:gd name="T29" fmla="*/ 2147483647 h 164"/>
              <a:gd name="T30" fmla="*/ 2147483647 w 171"/>
              <a:gd name="T31" fmla="*/ 2147483647 h 164"/>
              <a:gd name="T32" fmla="*/ 2147483647 w 171"/>
              <a:gd name="T33" fmla="*/ 2147483647 h 164"/>
              <a:gd name="T34" fmla="*/ 2147483647 w 171"/>
              <a:gd name="T35" fmla="*/ 2147483647 h 164"/>
              <a:gd name="T36" fmla="*/ 2147483647 w 171"/>
              <a:gd name="T37" fmla="*/ 2147483647 h 164"/>
              <a:gd name="T38" fmla="*/ 2147483647 w 171"/>
              <a:gd name="T39" fmla="*/ 2147483647 h 164"/>
              <a:gd name="T40" fmla="*/ 2147483647 w 171"/>
              <a:gd name="T41" fmla="*/ 2147483647 h 164"/>
              <a:gd name="T42" fmla="*/ 2147483647 w 171"/>
              <a:gd name="T43" fmla="*/ 2147483647 h 164"/>
              <a:gd name="T44" fmla="*/ 2147483647 w 171"/>
              <a:gd name="T45" fmla="*/ 2147483647 h 164"/>
              <a:gd name="T46" fmla="*/ 2147483647 w 171"/>
              <a:gd name="T47" fmla="*/ 2147483647 h 164"/>
              <a:gd name="T48" fmla="*/ 2147483647 w 171"/>
              <a:gd name="T49" fmla="*/ 2147483647 h 164"/>
              <a:gd name="T50" fmla="*/ 2147483647 w 171"/>
              <a:gd name="T51" fmla="*/ 2147483647 h 164"/>
              <a:gd name="T52" fmla="*/ 2147483647 w 171"/>
              <a:gd name="T53" fmla="*/ 2147483647 h 164"/>
              <a:gd name="T54" fmla="*/ 2147483647 w 171"/>
              <a:gd name="T55" fmla="*/ 2147483647 h 164"/>
              <a:gd name="T56" fmla="*/ 2147483647 w 171"/>
              <a:gd name="T57" fmla="*/ 2147483647 h 164"/>
              <a:gd name="T58" fmla="*/ 2147483647 w 171"/>
              <a:gd name="T59" fmla="*/ 2147483647 h 164"/>
              <a:gd name="T60" fmla="*/ 2147483647 w 171"/>
              <a:gd name="T61" fmla="*/ 2147483647 h 164"/>
              <a:gd name="T62" fmla="*/ 2147483647 w 171"/>
              <a:gd name="T63" fmla="*/ 0 h 16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71"/>
              <a:gd name="T97" fmla="*/ 0 h 164"/>
              <a:gd name="T98" fmla="*/ 171 w 171"/>
              <a:gd name="T99" fmla="*/ 164 h 16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71" h="164">
                <a:moveTo>
                  <a:pt x="85" y="0"/>
                </a:moveTo>
                <a:lnTo>
                  <a:pt x="76" y="0"/>
                </a:lnTo>
                <a:lnTo>
                  <a:pt x="68" y="2"/>
                </a:lnTo>
                <a:lnTo>
                  <a:pt x="60" y="3"/>
                </a:lnTo>
                <a:lnTo>
                  <a:pt x="52" y="6"/>
                </a:lnTo>
                <a:lnTo>
                  <a:pt x="45" y="10"/>
                </a:lnTo>
                <a:lnTo>
                  <a:pt x="37" y="14"/>
                </a:lnTo>
                <a:lnTo>
                  <a:pt x="30" y="19"/>
                </a:lnTo>
                <a:lnTo>
                  <a:pt x="24" y="25"/>
                </a:lnTo>
                <a:lnTo>
                  <a:pt x="19" y="30"/>
                </a:lnTo>
                <a:lnTo>
                  <a:pt x="14" y="36"/>
                </a:lnTo>
                <a:lnTo>
                  <a:pt x="10" y="43"/>
                </a:lnTo>
                <a:lnTo>
                  <a:pt x="6" y="50"/>
                </a:lnTo>
                <a:lnTo>
                  <a:pt x="3" y="58"/>
                </a:lnTo>
                <a:lnTo>
                  <a:pt x="1" y="66"/>
                </a:lnTo>
                <a:lnTo>
                  <a:pt x="0" y="73"/>
                </a:lnTo>
                <a:lnTo>
                  <a:pt x="0" y="82"/>
                </a:lnTo>
                <a:lnTo>
                  <a:pt x="0" y="91"/>
                </a:lnTo>
                <a:lnTo>
                  <a:pt x="1" y="99"/>
                </a:lnTo>
                <a:lnTo>
                  <a:pt x="3" y="106"/>
                </a:lnTo>
                <a:lnTo>
                  <a:pt x="6" y="114"/>
                </a:lnTo>
                <a:lnTo>
                  <a:pt x="10" y="121"/>
                </a:lnTo>
                <a:lnTo>
                  <a:pt x="14" y="128"/>
                </a:lnTo>
                <a:lnTo>
                  <a:pt x="19" y="135"/>
                </a:lnTo>
                <a:lnTo>
                  <a:pt x="24" y="141"/>
                </a:lnTo>
                <a:lnTo>
                  <a:pt x="30" y="145"/>
                </a:lnTo>
                <a:lnTo>
                  <a:pt x="37" y="151"/>
                </a:lnTo>
                <a:lnTo>
                  <a:pt x="45" y="154"/>
                </a:lnTo>
                <a:lnTo>
                  <a:pt x="52" y="158"/>
                </a:lnTo>
                <a:lnTo>
                  <a:pt x="60" y="161"/>
                </a:lnTo>
                <a:lnTo>
                  <a:pt x="68" y="163"/>
                </a:lnTo>
                <a:lnTo>
                  <a:pt x="76" y="164"/>
                </a:lnTo>
                <a:lnTo>
                  <a:pt x="85" y="164"/>
                </a:lnTo>
                <a:lnTo>
                  <a:pt x="95" y="164"/>
                </a:lnTo>
                <a:lnTo>
                  <a:pt x="102" y="163"/>
                </a:lnTo>
                <a:lnTo>
                  <a:pt x="111" y="161"/>
                </a:lnTo>
                <a:lnTo>
                  <a:pt x="119" y="158"/>
                </a:lnTo>
                <a:lnTo>
                  <a:pt x="127" y="154"/>
                </a:lnTo>
                <a:lnTo>
                  <a:pt x="134" y="151"/>
                </a:lnTo>
                <a:lnTo>
                  <a:pt x="141" y="145"/>
                </a:lnTo>
                <a:lnTo>
                  <a:pt x="147" y="141"/>
                </a:lnTo>
                <a:lnTo>
                  <a:pt x="152" y="135"/>
                </a:lnTo>
                <a:lnTo>
                  <a:pt x="157" y="128"/>
                </a:lnTo>
                <a:lnTo>
                  <a:pt x="161" y="121"/>
                </a:lnTo>
                <a:lnTo>
                  <a:pt x="165" y="114"/>
                </a:lnTo>
                <a:lnTo>
                  <a:pt x="168" y="106"/>
                </a:lnTo>
                <a:lnTo>
                  <a:pt x="170" y="99"/>
                </a:lnTo>
                <a:lnTo>
                  <a:pt x="171" y="91"/>
                </a:lnTo>
                <a:lnTo>
                  <a:pt x="171" y="82"/>
                </a:lnTo>
                <a:lnTo>
                  <a:pt x="171" y="73"/>
                </a:lnTo>
                <a:lnTo>
                  <a:pt x="170" y="66"/>
                </a:lnTo>
                <a:lnTo>
                  <a:pt x="168" y="58"/>
                </a:lnTo>
                <a:lnTo>
                  <a:pt x="165" y="50"/>
                </a:lnTo>
                <a:lnTo>
                  <a:pt x="161" y="43"/>
                </a:lnTo>
                <a:lnTo>
                  <a:pt x="157" y="36"/>
                </a:lnTo>
                <a:lnTo>
                  <a:pt x="152" y="30"/>
                </a:lnTo>
                <a:lnTo>
                  <a:pt x="147" y="25"/>
                </a:lnTo>
                <a:lnTo>
                  <a:pt x="141" y="19"/>
                </a:lnTo>
                <a:lnTo>
                  <a:pt x="134" y="14"/>
                </a:lnTo>
                <a:lnTo>
                  <a:pt x="127" y="10"/>
                </a:lnTo>
                <a:lnTo>
                  <a:pt x="119" y="6"/>
                </a:lnTo>
                <a:lnTo>
                  <a:pt x="111" y="3"/>
                </a:lnTo>
                <a:lnTo>
                  <a:pt x="102" y="2"/>
                </a:lnTo>
                <a:lnTo>
                  <a:pt x="95" y="0"/>
                </a:lnTo>
                <a:lnTo>
                  <a:pt x="85"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3865" name="Freeform 72">
            <a:extLst>
              <a:ext uri="{FF2B5EF4-FFF2-40B4-BE49-F238E27FC236}">
                <a16:creationId xmlns:a16="http://schemas.microsoft.com/office/drawing/2014/main" id="{0B3CDF9F-3D49-D7FD-F781-24AA21BB9F70}"/>
              </a:ext>
            </a:extLst>
          </p:cNvPr>
          <p:cNvSpPr>
            <a:spLocks/>
          </p:cNvSpPr>
          <p:nvPr/>
        </p:nvSpPr>
        <p:spPr bwMode="auto">
          <a:xfrm>
            <a:off x="1895476" y="2091928"/>
            <a:ext cx="69056" cy="70247"/>
          </a:xfrm>
          <a:custGeom>
            <a:avLst/>
            <a:gdLst>
              <a:gd name="T0" fmla="*/ 2147483647 w 173"/>
              <a:gd name="T1" fmla="*/ 0 h 175"/>
              <a:gd name="T2" fmla="*/ 2147483647 w 173"/>
              <a:gd name="T3" fmla="*/ 2147483647 h 175"/>
              <a:gd name="T4" fmla="*/ 2147483647 w 173"/>
              <a:gd name="T5" fmla="*/ 2147483647 h 175"/>
              <a:gd name="T6" fmla="*/ 2147483647 w 173"/>
              <a:gd name="T7" fmla="*/ 2147483647 h 175"/>
              <a:gd name="T8" fmla="*/ 2147483647 w 173"/>
              <a:gd name="T9" fmla="*/ 2147483647 h 175"/>
              <a:gd name="T10" fmla="*/ 2147483647 w 173"/>
              <a:gd name="T11" fmla="*/ 2147483647 h 175"/>
              <a:gd name="T12" fmla="*/ 2147483647 w 173"/>
              <a:gd name="T13" fmla="*/ 2147483647 h 175"/>
              <a:gd name="T14" fmla="*/ 0 w 173"/>
              <a:gd name="T15" fmla="*/ 2147483647 h 175"/>
              <a:gd name="T16" fmla="*/ 0 w 173"/>
              <a:gd name="T17" fmla="*/ 2147483647 h 175"/>
              <a:gd name="T18" fmla="*/ 2147483647 w 173"/>
              <a:gd name="T19" fmla="*/ 2147483647 h 175"/>
              <a:gd name="T20" fmla="*/ 2147483647 w 173"/>
              <a:gd name="T21" fmla="*/ 2147483647 h 175"/>
              <a:gd name="T22" fmla="*/ 2147483647 w 173"/>
              <a:gd name="T23" fmla="*/ 2147483647 h 175"/>
              <a:gd name="T24" fmla="*/ 2147483647 w 173"/>
              <a:gd name="T25" fmla="*/ 2147483647 h 175"/>
              <a:gd name="T26" fmla="*/ 2147483647 w 173"/>
              <a:gd name="T27" fmla="*/ 2147483647 h 175"/>
              <a:gd name="T28" fmla="*/ 2147483647 w 173"/>
              <a:gd name="T29" fmla="*/ 2147483647 h 175"/>
              <a:gd name="T30" fmla="*/ 2147483647 w 173"/>
              <a:gd name="T31" fmla="*/ 2147483647 h 175"/>
              <a:gd name="T32" fmla="*/ 2147483647 w 173"/>
              <a:gd name="T33" fmla="*/ 2147483647 h 175"/>
              <a:gd name="T34" fmla="*/ 2147483647 w 173"/>
              <a:gd name="T35" fmla="*/ 2147483647 h 175"/>
              <a:gd name="T36" fmla="*/ 2147483647 w 173"/>
              <a:gd name="T37" fmla="*/ 2147483647 h 175"/>
              <a:gd name="T38" fmla="*/ 2147483647 w 173"/>
              <a:gd name="T39" fmla="*/ 2147483647 h 175"/>
              <a:gd name="T40" fmla="*/ 2147483647 w 173"/>
              <a:gd name="T41" fmla="*/ 2147483647 h 175"/>
              <a:gd name="T42" fmla="*/ 2147483647 w 173"/>
              <a:gd name="T43" fmla="*/ 2147483647 h 175"/>
              <a:gd name="T44" fmla="*/ 2147483647 w 173"/>
              <a:gd name="T45" fmla="*/ 2147483647 h 175"/>
              <a:gd name="T46" fmla="*/ 2147483647 w 173"/>
              <a:gd name="T47" fmla="*/ 2147483647 h 175"/>
              <a:gd name="T48" fmla="*/ 2147483647 w 173"/>
              <a:gd name="T49" fmla="*/ 2147483647 h 175"/>
              <a:gd name="T50" fmla="*/ 2147483647 w 173"/>
              <a:gd name="T51" fmla="*/ 2147483647 h 175"/>
              <a:gd name="T52" fmla="*/ 2147483647 w 173"/>
              <a:gd name="T53" fmla="*/ 2147483647 h 175"/>
              <a:gd name="T54" fmla="*/ 2147483647 w 173"/>
              <a:gd name="T55" fmla="*/ 2147483647 h 175"/>
              <a:gd name="T56" fmla="*/ 2147483647 w 173"/>
              <a:gd name="T57" fmla="*/ 2147483647 h 175"/>
              <a:gd name="T58" fmla="*/ 2147483647 w 173"/>
              <a:gd name="T59" fmla="*/ 2147483647 h 175"/>
              <a:gd name="T60" fmla="*/ 2147483647 w 173"/>
              <a:gd name="T61" fmla="*/ 2147483647 h 175"/>
              <a:gd name="T62" fmla="*/ 2147483647 w 173"/>
              <a:gd name="T63" fmla="*/ 0 h 17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73"/>
              <a:gd name="T97" fmla="*/ 0 h 175"/>
              <a:gd name="T98" fmla="*/ 173 w 173"/>
              <a:gd name="T99" fmla="*/ 175 h 17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73" h="175">
                <a:moveTo>
                  <a:pt x="87" y="0"/>
                </a:moveTo>
                <a:lnTo>
                  <a:pt x="78" y="0"/>
                </a:lnTo>
                <a:lnTo>
                  <a:pt x="69" y="1"/>
                </a:lnTo>
                <a:lnTo>
                  <a:pt x="61" y="4"/>
                </a:lnTo>
                <a:lnTo>
                  <a:pt x="54" y="7"/>
                </a:lnTo>
                <a:lnTo>
                  <a:pt x="46" y="10"/>
                </a:lnTo>
                <a:lnTo>
                  <a:pt x="39" y="14"/>
                </a:lnTo>
                <a:lnTo>
                  <a:pt x="32" y="20"/>
                </a:lnTo>
                <a:lnTo>
                  <a:pt x="26" y="26"/>
                </a:lnTo>
                <a:lnTo>
                  <a:pt x="21" y="32"/>
                </a:lnTo>
                <a:lnTo>
                  <a:pt x="15" y="39"/>
                </a:lnTo>
                <a:lnTo>
                  <a:pt x="11" y="46"/>
                </a:lnTo>
                <a:lnTo>
                  <a:pt x="8" y="53"/>
                </a:lnTo>
                <a:lnTo>
                  <a:pt x="5" y="62"/>
                </a:lnTo>
                <a:lnTo>
                  <a:pt x="2" y="70"/>
                </a:lnTo>
                <a:lnTo>
                  <a:pt x="0" y="79"/>
                </a:lnTo>
                <a:lnTo>
                  <a:pt x="0" y="88"/>
                </a:lnTo>
                <a:lnTo>
                  <a:pt x="0" y="96"/>
                </a:lnTo>
                <a:lnTo>
                  <a:pt x="2" y="105"/>
                </a:lnTo>
                <a:lnTo>
                  <a:pt x="5" y="113"/>
                </a:lnTo>
                <a:lnTo>
                  <a:pt x="8" y="122"/>
                </a:lnTo>
                <a:lnTo>
                  <a:pt x="11" y="129"/>
                </a:lnTo>
                <a:lnTo>
                  <a:pt x="15" y="136"/>
                </a:lnTo>
                <a:lnTo>
                  <a:pt x="21" y="144"/>
                </a:lnTo>
                <a:lnTo>
                  <a:pt x="26" y="149"/>
                </a:lnTo>
                <a:lnTo>
                  <a:pt x="32" y="155"/>
                </a:lnTo>
                <a:lnTo>
                  <a:pt x="39" y="159"/>
                </a:lnTo>
                <a:lnTo>
                  <a:pt x="46" y="165"/>
                </a:lnTo>
                <a:lnTo>
                  <a:pt x="54" y="168"/>
                </a:lnTo>
                <a:lnTo>
                  <a:pt x="61" y="171"/>
                </a:lnTo>
                <a:lnTo>
                  <a:pt x="69" y="174"/>
                </a:lnTo>
                <a:lnTo>
                  <a:pt x="78" y="175"/>
                </a:lnTo>
                <a:lnTo>
                  <a:pt x="87" y="175"/>
                </a:lnTo>
                <a:lnTo>
                  <a:pt x="95" y="175"/>
                </a:lnTo>
                <a:lnTo>
                  <a:pt x="104" y="174"/>
                </a:lnTo>
                <a:lnTo>
                  <a:pt x="113" y="171"/>
                </a:lnTo>
                <a:lnTo>
                  <a:pt x="120" y="168"/>
                </a:lnTo>
                <a:lnTo>
                  <a:pt x="128" y="165"/>
                </a:lnTo>
                <a:lnTo>
                  <a:pt x="136" y="159"/>
                </a:lnTo>
                <a:lnTo>
                  <a:pt x="141" y="155"/>
                </a:lnTo>
                <a:lnTo>
                  <a:pt x="147" y="149"/>
                </a:lnTo>
                <a:lnTo>
                  <a:pt x="153" y="144"/>
                </a:lnTo>
                <a:lnTo>
                  <a:pt x="159" y="136"/>
                </a:lnTo>
                <a:lnTo>
                  <a:pt x="163" y="129"/>
                </a:lnTo>
                <a:lnTo>
                  <a:pt x="166" y="122"/>
                </a:lnTo>
                <a:lnTo>
                  <a:pt x="169" y="113"/>
                </a:lnTo>
                <a:lnTo>
                  <a:pt x="171" y="105"/>
                </a:lnTo>
                <a:lnTo>
                  <a:pt x="173" y="96"/>
                </a:lnTo>
                <a:lnTo>
                  <a:pt x="173" y="88"/>
                </a:lnTo>
                <a:lnTo>
                  <a:pt x="173" y="79"/>
                </a:lnTo>
                <a:lnTo>
                  <a:pt x="171" y="70"/>
                </a:lnTo>
                <a:lnTo>
                  <a:pt x="169" y="62"/>
                </a:lnTo>
                <a:lnTo>
                  <a:pt x="166" y="53"/>
                </a:lnTo>
                <a:lnTo>
                  <a:pt x="163" y="46"/>
                </a:lnTo>
                <a:lnTo>
                  <a:pt x="159" y="39"/>
                </a:lnTo>
                <a:lnTo>
                  <a:pt x="153" y="32"/>
                </a:lnTo>
                <a:lnTo>
                  <a:pt x="147" y="26"/>
                </a:lnTo>
                <a:lnTo>
                  <a:pt x="141" y="20"/>
                </a:lnTo>
                <a:lnTo>
                  <a:pt x="136" y="14"/>
                </a:lnTo>
                <a:lnTo>
                  <a:pt x="128" y="10"/>
                </a:lnTo>
                <a:lnTo>
                  <a:pt x="120" y="7"/>
                </a:lnTo>
                <a:lnTo>
                  <a:pt x="113" y="4"/>
                </a:lnTo>
                <a:lnTo>
                  <a:pt x="104" y="1"/>
                </a:lnTo>
                <a:lnTo>
                  <a:pt x="95" y="0"/>
                </a:lnTo>
                <a:lnTo>
                  <a:pt x="87" y="0"/>
                </a:lnTo>
                <a:close/>
              </a:path>
            </a:pathLst>
          </a:custGeom>
          <a:solidFill>
            <a:srgbClr val="FFA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3866" name="Freeform 73">
            <a:extLst>
              <a:ext uri="{FF2B5EF4-FFF2-40B4-BE49-F238E27FC236}">
                <a16:creationId xmlns:a16="http://schemas.microsoft.com/office/drawing/2014/main" id="{EC3AF212-4A63-1EE0-342C-F66F600CBD48}"/>
              </a:ext>
            </a:extLst>
          </p:cNvPr>
          <p:cNvSpPr>
            <a:spLocks/>
          </p:cNvSpPr>
          <p:nvPr/>
        </p:nvSpPr>
        <p:spPr bwMode="auto">
          <a:xfrm>
            <a:off x="1895476" y="2091928"/>
            <a:ext cx="69056" cy="70247"/>
          </a:xfrm>
          <a:custGeom>
            <a:avLst/>
            <a:gdLst>
              <a:gd name="T0" fmla="*/ 2147483647 w 173"/>
              <a:gd name="T1" fmla="*/ 0 h 175"/>
              <a:gd name="T2" fmla="*/ 2147483647 w 173"/>
              <a:gd name="T3" fmla="*/ 2147483647 h 175"/>
              <a:gd name="T4" fmla="*/ 2147483647 w 173"/>
              <a:gd name="T5" fmla="*/ 2147483647 h 175"/>
              <a:gd name="T6" fmla="*/ 2147483647 w 173"/>
              <a:gd name="T7" fmla="*/ 2147483647 h 175"/>
              <a:gd name="T8" fmla="*/ 2147483647 w 173"/>
              <a:gd name="T9" fmla="*/ 2147483647 h 175"/>
              <a:gd name="T10" fmla="*/ 2147483647 w 173"/>
              <a:gd name="T11" fmla="*/ 2147483647 h 175"/>
              <a:gd name="T12" fmla="*/ 2147483647 w 173"/>
              <a:gd name="T13" fmla="*/ 2147483647 h 175"/>
              <a:gd name="T14" fmla="*/ 0 w 173"/>
              <a:gd name="T15" fmla="*/ 2147483647 h 175"/>
              <a:gd name="T16" fmla="*/ 0 w 173"/>
              <a:gd name="T17" fmla="*/ 2147483647 h 175"/>
              <a:gd name="T18" fmla="*/ 2147483647 w 173"/>
              <a:gd name="T19" fmla="*/ 2147483647 h 175"/>
              <a:gd name="T20" fmla="*/ 2147483647 w 173"/>
              <a:gd name="T21" fmla="*/ 2147483647 h 175"/>
              <a:gd name="T22" fmla="*/ 2147483647 w 173"/>
              <a:gd name="T23" fmla="*/ 2147483647 h 175"/>
              <a:gd name="T24" fmla="*/ 2147483647 w 173"/>
              <a:gd name="T25" fmla="*/ 2147483647 h 175"/>
              <a:gd name="T26" fmla="*/ 2147483647 w 173"/>
              <a:gd name="T27" fmla="*/ 2147483647 h 175"/>
              <a:gd name="T28" fmla="*/ 2147483647 w 173"/>
              <a:gd name="T29" fmla="*/ 2147483647 h 175"/>
              <a:gd name="T30" fmla="*/ 2147483647 w 173"/>
              <a:gd name="T31" fmla="*/ 2147483647 h 175"/>
              <a:gd name="T32" fmla="*/ 2147483647 w 173"/>
              <a:gd name="T33" fmla="*/ 2147483647 h 175"/>
              <a:gd name="T34" fmla="*/ 2147483647 w 173"/>
              <a:gd name="T35" fmla="*/ 2147483647 h 175"/>
              <a:gd name="T36" fmla="*/ 2147483647 w 173"/>
              <a:gd name="T37" fmla="*/ 2147483647 h 175"/>
              <a:gd name="T38" fmla="*/ 2147483647 w 173"/>
              <a:gd name="T39" fmla="*/ 2147483647 h 175"/>
              <a:gd name="T40" fmla="*/ 2147483647 w 173"/>
              <a:gd name="T41" fmla="*/ 2147483647 h 175"/>
              <a:gd name="T42" fmla="*/ 2147483647 w 173"/>
              <a:gd name="T43" fmla="*/ 2147483647 h 175"/>
              <a:gd name="T44" fmla="*/ 2147483647 w 173"/>
              <a:gd name="T45" fmla="*/ 2147483647 h 175"/>
              <a:gd name="T46" fmla="*/ 2147483647 w 173"/>
              <a:gd name="T47" fmla="*/ 2147483647 h 175"/>
              <a:gd name="T48" fmla="*/ 2147483647 w 173"/>
              <a:gd name="T49" fmla="*/ 2147483647 h 175"/>
              <a:gd name="T50" fmla="*/ 2147483647 w 173"/>
              <a:gd name="T51" fmla="*/ 2147483647 h 175"/>
              <a:gd name="T52" fmla="*/ 2147483647 w 173"/>
              <a:gd name="T53" fmla="*/ 2147483647 h 175"/>
              <a:gd name="T54" fmla="*/ 2147483647 w 173"/>
              <a:gd name="T55" fmla="*/ 2147483647 h 175"/>
              <a:gd name="T56" fmla="*/ 2147483647 w 173"/>
              <a:gd name="T57" fmla="*/ 2147483647 h 175"/>
              <a:gd name="T58" fmla="*/ 2147483647 w 173"/>
              <a:gd name="T59" fmla="*/ 2147483647 h 175"/>
              <a:gd name="T60" fmla="*/ 2147483647 w 173"/>
              <a:gd name="T61" fmla="*/ 2147483647 h 175"/>
              <a:gd name="T62" fmla="*/ 2147483647 w 173"/>
              <a:gd name="T63" fmla="*/ 0 h 17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73"/>
              <a:gd name="T97" fmla="*/ 0 h 175"/>
              <a:gd name="T98" fmla="*/ 173 w 173"/>
              <a:gd name="T99" fmla="*/ 175 h 17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73" h="175">
                <a:moveTo>
                  <a:pt x="87" y="0"/>
                </a:moveTo>
                <a:lnTo>
                  <a:pt x="78" y="0"/>
                </a:lnTo>
                <a:lnTo>
                  <a:pt x="69" y="1"/>
                </a:lnTo>
                <a:lnTo>
                  <a:pt x="61" y="4"/>
                </a:lnTo>
                <a:lnTo>
                  <a:pt x="54" y="7"/>
                </a:lnTo>
                <a:lnTo>
                  <a:pt x="46" y="10"/>
                </a:lnTo>
                <a:lnTo>
                  <a:pt x="39" y="14"/>
                </a:lnTo>
                <a:lnTo>
                  <a:pt x="32" y="20"/>
                </a:lnTo>
                <a:lnTo>
                  <a:pt x="26" y="26"/>
                </a:lnTo>
                <a:lnTo>
                  <a:pt x="21" y="32"/>
                </a:lnTo>
                <a:lnTo>
                  <a:pt x="15" y="39"/>
                </a:lnTo>
                <a:lnTo>
                  <a:pt x="11" y="46"/>
                </a:lnTo>
                <a:lnTo>
                  <a:pt x="8" y="53"/>
                </a:lnTo>
                <a:lnTo>
                  <a:pt x="5" y="62"/>
                </a:lnTo>
                <a:lnTo>
                  <a:pt x="2" y="70"/>
                </a:lnTo>
                <a:lnTo>
                  <a:pt x="0" y="79"/>
                </a:lnTo>
                <a:lnTo>
                  <a:pt x="0" y="88"/>
                </a:lnTo>
                <a:lnTo>
                  <a:pt x="0" y="96"/>
                </a:lnTo>
                <a:lnTo>
                  <a:pt x="2" y="105"/>
                </a:lnTo>
                <a:lnTo>
                  <a:pt x="5" y="113"/>
                </a:lnTo>
                <a:lnTo>
                  <a:pt x="8" y="122"/>
                </a:lnTo>
                <a:lnTo>
                  <a:pt x="11" y="129"/>
                </a:lnTo>
                <a:lnTo>
                  <a:pt x="15" y="136"/>
                </a:lnTo>
                <a:lnTo>
                  <a:pt x="21" y="144"/>
                </a:lnTo>
                <a:lnTo>
                  <a:pt x="26" y="149"/>
                </a:lnTo>
                <a:lnTo>
                  <a:pt x="32" y="155"/>
                </a:lnTo>
                <a:lnTo>
                  <a:pt x="39" y="159"/>
                </a:lnTo>
                <a:lnTo>
                  <a:pt x="46" y="165"/>
                </a:lnTo>
                <a:lnTo>
                  <a:pt x="54" y="168"/>
                </a:lnTo>
                <a:lnTo>
                  <a:pt x="61" y="171"/>
                </a:lnTo>
                <a:lnTo>
                  <a:pt x="69" y="174"/>
                </a:lnTo>
                <a:lnTo>
                  <a:pt x="78" y="175"/>
                </a:lnTo>
                <a:lnTo>
                  <a:pt x="87" y="175"/>
                </a:lnTo>
                <a:lnTo>
                  <a:pt x="95" y="175"/>
                </a:lnTo>
                <a:lnTo>
                  <a:pt x="104" y="174"/>
                </a:lnTo>
                <a:lnTo>
                  <a:pt x="113" y="171"/>
                </a:lnTo>
                <a:lnTo>
                  <a:pt x="120" y="168"/>
                </a:lnTo>
                <a:lnTo>
                  <a:pt x="128" y="165"/>
                </a:lnTo>
                <a:lnTo>
                  <a:pt x="136" y="159"/>
                </a:lnTo>
                <a:lnTo>
                  <a:pt x="141" y="155"/>
                </a:lnTo>
                <a:lnTo>
                  <a:pt x="147" y="149"/>
                </a:lnTo>
                <a:lnTo>
                  <a:pt x="153" y="144"/>
                </a:lnTo>
                <a:lnTo>
                  <a:pt x="159" y="136"/>
                </a:lnTo>
                <a:lnTo>
                  <a:pt x="163" y="129"/>
                </a:lnTo>
                <a:lnTo>
                  <a:pt x="166" y="122"/>
                </a:lnTo>
                <a:lnTo>
                  <a:pt x="169" y="113"/>
                </a:lnTo>
                <a:lnTo>
                  <a:pt x="171" y="105"/>
                </a:lnTo>
                <a:lnTo>
                  <a:pt x="173" y="96"/>
                </a:lnTo>
                <a:lnTo>
                  <a:pt x="173" y="88"/>
                </a:lnTo>
                <a:lnTo>
                  <a:pt x="173" y="79"/>
                </a:lnTo>
                <a:lnTo>
                  <a:pt x="171" y="70"/>
                </a:lnTo>
                <a:lnTo>
                  <a:pt x="169" y="62"/>
                </a:lnTo>
                <a:lnTo>
                  <a:pt x="166" y="53"/>
                </a:lnTo>
                <a:lnTo>
                  <a:pt x="163" y="46"/>
                </a:lnTo>
                <a:lnTo>
                  <a:pt x="159" y="39"/>
                </a:lnTo>
                <a:lnTo>
                  <a:pt x="153" y="32"/>
                </a:lnTo>
                <a:lnTo>
                  <a:pt x="147" y="26"/>
                </a:lnTo>
                <a:lnTo>
                  <a:pt x="141" y="20"/>
                </a:lnTo>
                <a:lnTo>
                  <a:pt x="136" y="14"/>
                </a:lnTo>
                <a:lnTo>
                  <a:pt x="128" y="10"/>
                </a:lnTo>
                <a:lnTo>
                  <a:pt x="120" y="7"/>
                </a:lnTo>
                <a:lnTo>
                  <a:pt x="113" y="4"/>
                </a:lnTo>
                <a:lnTo>
                  <a:pt x="104" y="1"/>
                </a:lnTo>
                <a:lnTo>
                  <a:pt x="95" y="0"/>
                </a:lnTo>
                <a:lnTo>
                  <a:pt x="87"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3867" name="Freeform 74">
            <a:extLst>
              <a:ext uri="{FF2B5EF4-FFF2-40B4-BE49-F238E27FC236}">
                <a16:creationId xmlns:a16="http://schemas.microsoft.com/office/drawing/2014/main" id="{552DA885-5ECD-AF1D-8C73-AB9154A17FCA}"/>
              </a:ext>
            </a:extLst>
          </p:cNvPr>
          <p:cNvSpPr>
            <a:spLocks/>
          </p:cNvSpPr>
          <p:nvPr/>
        </p:nvSpPr>
        <p:spPr bwMode="auto">
          <a:xfrm>
            <a:off x="2191942" y="1777604"/>
            <a:ext cx="40481" cy="36909"/>
          </a:xfrm>
          <a:custGeom>
            <a:avLst/>
            <a:gdLst>
              <a:gd name="T0" fmla="*/ 2147483647 w 102"/>
              <a:gd name="T1" fmla="*/ 0 h 93"/>
              <a:gd name="T2" fmla="*/ 2147483647 w 102"/>
              <a:gd name="T3" fmla="*/ 0 h 93"/>
              <a:gd name="T4" fmla="*/ 2147483647 w 102"/>
              <a:gd name="T5" fmla="*/ 2147483647 h 93"/>
              <a:gd name="T6" fmla="*/ 2147483647 w 102"/>
              <a:gd name="T7" fmla="*/ 2147483647 h 93"/>
              <a:gd name="T8" fmla="*/ 2147483647 w 102"/>
              <a:gd name="T9" fmla="*/ 2147483647 h 93"/>
              <a:gd name="T10" fmla="*/ 2147483647 w 102"/>
              <a:gd name="T11" fmla="*/ 2147483647 h 93"/>
              <a:gd name="T12" fmla="*/ 2147483647 w 102"/>
              <a:gd name="T13" fmla="*/ 2147483647 h 93"/>
              <a:gd name="T14" fmla="*/ 2147483647 w 102"/>
              <a:gd name="T15" fmla="*/ 2147483647 h 93"/>
              <a:gd name="T16" fmla="*/ 2147483647 w 102"/>
              <a:gd name="T17" fmla="*/ 2147483647 h 93"/>
              <a:gd name="T18" fmla="*/ 2147483647 w 102"/>
              <a:gd name="T19" fmla="*/ 2147483647 h 93"/>
              <a:gd name="T20" fmla="*/ 2147483647 w 102"/>
              <a:gd name="T21" fmla="*/ 2147483647 h 93"/>
              <a:gd name="T22" fmla="*/ 2147483647 w 102"/>
              <a:gd name="T23" fmla="*/ 2147483647 h 93"/>
              <a:gd name="T24" fmla="*/ 2147483647 w 102"/>
              <a:gd name="T25" fmla="*/ 2147483647 h 93"/>
              <a:gd name="T26" fmla="*/ 2147483647 w 102"/>
              <a:gd name="T27" fmla="*/ 2147483647 h 93"/>
              <a:gd name="T28" fmla="*/ 0 w 102"/>
              <a:gd name="T29" fmla="*/ 2147483647 h 93"/>
              <a:gd name="T30" fmla="*/ 0 w 102"/>
              <a:gd name="T31" fmla="*/ 2147483647 h 93"/>
              <a:gd name="T32" fmla="*/ 0 w 102"/>
              <a:gd name="T33" fmla="*/ 2147483647 h 93"/>
              <a:gd name="T34" fmla="*/ 2147483647 w 102"/>
              <a:gd name="T35" fmla="*/ 2147483647 h 93"/>
              <a:gd name="T36" fmla="*/ 2147483647 w 102"/>
              <a:gd name="T37" fmla="*/ 2147483647 h 93"/>
              <a:gd name="T38" fmla="*/ 2147483647 w 102"/>
              <a:gd name="T39" fmla="*/ 2147483647 h 93"/>
              <a:gd name="T40" fmla="*/ 2147483647 w 102"/>
              <a:gd name="T41" fmla="*/ 2147483647 h 93"/>
              <a:gd name="T42" fmla="*/ 2147483647 w 102"/>
              <a:gd name="T43" fmla="*/ 2147483647 h 93"/>
              <a:gd name="T44" fmla="*/ 2147483647 w 102"/>
              <a:gd name="T45" fmla="*/ 2147483647 h 93"/>
              <a:gd name="T46" fmla="*/ 2147483647 w 102"/>
              <a:gd name="T47" fmla="*/ 2147483647 h 93"/>
              <a:gd name="T48" fmla="*/ 2147483647 w 102"/>
              <a:gd name="T49" fmla="*/ 2147483647 h 93"/>
              <a:gd name="T50" fmla="*/ 2147483647 w 102"/>
              <a:gd name="T51" fmla="*/ 2147483647 h 93"/>
              <a:gd name="T52" fmla="*/ 2147483647 w 102"/>
              <a:gd name="T53" fmla="*/ 2147483647 h 93"/>
              <a:gd name="T54" fmla="*/ 2147483647 w 102"/>
              <a:gd name="T55" fmla="*/ 2147483647 h 93"/>
              <a:gd name="T56" fmla="*/ 2147483647 w 102"/>
              <a:gd name="T57" fmla="*/ 2147483647 h 93"/>
              <a:gd name="T58" fmla="*/ 2147483647 w 102"/>
              <a:gd name="T59" fmla="*/ 2147483647 h 93"/>
              <a:gd name="T60" fmla="*/ 2147483647 w 102"/>
              <a:gd name="T61" fmla="*/ 2147483647 h 93"/>
              <a:gd name="T62" fmla="*/ 2147483647 w 102"/>
              <a:gd name="T63" fmla="*/ 2147483647 h 93"/>
              <a:gd name="T64" fmla="*/ 2147483647 w 102"/>
              <a:gd name="T65" fmla="*/ 2147483647 h 93"/>
              <a:gd name="T66" fmla="*/ 2147483647 w 102"/>
              <a:gd name="T67" fmla="*/ 2147483647 h 93"/>
              <a:gd name="T68" fmla="*/ 2147483647 w 102"/>
              <a:gd name="T69" fmla="*/ 2147483647 h 93"/>
              <a:gd name="T70" fmla="*/ 2147483647 w 102"/>
              <a:gd name="T71" fmla="*/ 2147483647 h 93"/>
              <a:gd name="T72" fmla="*/ 2147483647 w 102"/>
              <a:gd name="T73" fmla="*/ 2147483647 h 93"/>
              <a:gd name="T74" fmla="*/ 2147483647 w 102"/>
              <a:gd name="T75" fmla="*/ 2147483647 h 93"/>
              <a:gd name="T76" fmla="*/ 2147483647 w 102"/>
              <a:gd name="T77" fmla="*/ 2147483647 h 93"/>
              <a:gd name="T78" fmla="*/ 2147483647 w 102"/>
              <a:gd name="T79" fmla="*/ 2147483647 h 93"/>
              <a:gd name="T80" fmla="*/ 2147483647 w 102"/>
              <a:gd name="T81" fmla="*/ 2147483647 h 93"/>
              <a:gd name="T82" fmla="*/ 2147483647 w 102"/>
              <a:gd name="T83" fmla="*/ 2147483647 h 93"/>
              <a:gd name="T84" fmla="*/ 2147483647 w 102"/>
              <a:gd name="T85" fmla="*/ 2147483647 h 93"/>
              <a:gd name="T86" fmla="*/ 2147483647 w 102"/>
              <a:gd name="T87" fmla="*/ 2147483647 h 93"/>
              <a:gd name="T88" fmla="*/ 2147483647 w 102"/>
              <a:gd name="T89" fmla="*/ 2147483647 h 93"/>
              <a:gd name="T90" fmla="*/ 2147483647 w 102"/>
              <a:gd name="T91" fmla="*/ 2147483647 h 93"/>
              <a:gd name="T92" fmla="*/ 2147483647 w 102"/>
              <a:gd name="T93" fmla="*/ 2147483647 h 93"/>
              <a:gd name="T94" fmla="*/ 2147483647 w 102"/>
              <a:gd name="T95" fmla="*/ 2147483647 h 93"/>
              <a:gd name="T96" fmla="*/ 2147483647 w 102"/>
              <a:gd name="T97" fmla="*/ 2147483647 h 93"/>
              <a:gd name="T98" fmla="*/ 2147483647 w 102"/>
              <a:gd name="T99" fmla="*/ 2147483647 h 93"/>
              <a:gd name="T100" fmla="*/ 2147483647 w 102"/>
              <a:gd name="T101" fmla="*/ 2147483647 h 93"/>
              <a:gd name="T102" fmla="*/ 2147483647 w 102"/>
              <a:gd name="T103" fmla="*/ 2147483647 h 93"/>
              <a:gd name="T104" fmla="*/ 2147483647 w 102"/>
              <a:gd name="T105" fmla="*/ 2147483647 h 93"/>
              <a:gd name="T106" fmla="*/ 2147483647 w 102"/>
              <a:gd name="T107" fmla="*/ 2147483647 h 93"/>
              <a:gd name="T108" fmla="*/ 2147483647 w 102"/>
              <a:gd name="T109" fmla="*/ 2147483647 h 93"/>
              <a:gd name="T110" fmla="*/ 2147483647 w 102"/>
              <a:gd name="T111" fmla="*/ 2147483647 h 93"/>
              <a:gd name="T112" fmla="*/ 2147483647 w 102"/>
              <a:gd name="T113" fmla="*/ 2147483647 h 93"/>
              <a:gd name="T114" fmla="*/ 2147483647 w 102"/>
              <a:gd name="T115" fmla="*/ 2147483647 h 93"/>
              <a:gd name="T116" fmla="*/ 2147483647 w 102"/>
              <a:gd name="T117" fmla="*/ 2147483647 h 93"/>
              <a:gd name="T118" fmla="*/ 2147483647 w 102"/>
              <a:gd name="T119" fmla="*/ 0 h 93"/>
              <a:gd name="T120" fmla="*/ 2147483647 w 102"/>
              <a:gd name="T121" fmla="*/ 0 h 9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02"/>
              <a:gd name="T184" fmla="*/ 0 h 93"/>
              <a:gd name="T185" fmla="*/ 102 w 102"/>
              <a:gd name="T186" fmla="*/ 93 h 93"/>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02" h="93">
                <a:moveTo>
                  <a:pt x="51" y="0"/>
                </a:moveTo>
                <a:lnTo>
                  <a:pt x="46" y="0"/>
                </a:lnTo>
                <a:lnTo>
                  <a:pt x="41" y="1"/>
                </a:lnTo>
                <a:lnTo>
                  <a:pt x="36" y="1"/>
                </a:lnTo>
                <a:lnTo>
                  <a:pt x="32" y="3"/>
                </a:lnTo>
                <a:lnTo>
                  <a:pt x="26" y="6"/>
                </a:lnTo>
                <a:lnTo>
                  <a:pt x="23" y="7"/>
                </a:lnTo>
                <a:lnTo>
                  <a:pt x="15" y="13"/>
                </a:lnTo>
                <a:lnTo>
                  <a:pt x="12" y="17"/>
                </a:lnTo>
                <a:lnTo>
                  <a:pt x="9" y="20"/>
                </a:lnTo>
                <a:lnTo>
                  <a:pt x="6" y="24"/>
                </a:lnTo>
                <a:lnTo>
                  <a:pt x="5" y="29"/>
                </a:lnTo>
                <a:lnTo>
                  <a:pt x="2" y="33"/>
                </a:lnTo>
                <a:lnTo>
                  <a:pt x="2" y="37"/>
                </a:lnTo>
                <a:lnTo>
                  <a:pt x="0" y="41"/>
                </a:lnTo>
                <a:lnTo>
                  <a:pt x="0" y="46"/>
                </a:lnTo>
                <a:lnTo>
                  <a:pt x="0" y="52"/>
                </a:lnTo>
                <a:lnTo>
                  <a:pt x="2" y="56"/>
                </a:lnTo>
                <a:lnTo>
                  <a:pt x="2" y="60"/>
                </a:lnTo>
                <a:lnTo>
                  <a:pt x="5" y="64"/>
                </a:lnTo>
                <a:lnTo>
                  <a:pt x="6" y="69"/>
                </a:lnTo>
                <a:lnTo>
                  <a:pt x="9" y="72"/>
                </a:lnTo>
                <a:lnTo>
                  <a:pt x="12" y="76"/>
                </a:lnTo>
                <a:lnTo>
                  <a:pt x="15" y="79"/>
                </a:lnTo>
                <a:lnTo>
                  <a:pt x="23" y="85"/>
                </a:lnTo>
                <a:lnTo>
                  <a:pt x="26" y="87"/>
                </a:lnTo>
                <a:lnTo>
                  <a:pt x="32" y="89"/>
                </a:lnTo>
                <a:lnTo>
                  <a:pt x="36" y="90"/>
                </a:lnTo>
                <a:lnTo>
                  <a:pt x="41" y="92"/>
                </a:lnTo>
                <a:lnTo>
                  <a:pt x="46" y="92"/>
                </a:lnTo>
                <a:lnTo>
                  <a:pt x="51" y="93"/>
                </a:lnTo>
                <a:lnTo>
                  <a:pt x="56" y="92"/>
                </a:lnTo>
                <a:lnTo>
                  <a:pt x="61" y="92"/>
                </a:lnTo>
                <a:lnTo>
                  <a:pt x="66" y="90"/>
                </a:lnTo>
                <a:lnTo>
                  <a:pt x="71" y="89"/>
                </a:lnTo>
                <a:lnTo>
                  <a:pt x="75" y="87"/>
                </a:lnTo>
                <a:lnTo>
                  <a:pt x="79" y="85"/>
                </a:lnTo>
                <a:lnTo>
                  <a:pt x="87" y="79"/>
                </a:lnTo>
                <a:lnTo>
                  <a:pt x="91" y="76"/>
                </a:lnTo>
                <a:lnTo>
                  <a:pt x="94" y="72"/>
                </a:lnTo>
                <a:lnTo>
                  <a:pt x="95" y="69"/>
                </a:lnTo>
                <a:lnTo>
                  <a:pt x="98" y="64"/>
                </a:lnTo>
                <a:lnTo>
                  <a:pt x="100" y="60"/>
                </a:lnTo>
                <a:lnTo>
                  <a:pt x="101" y="56"/>
                </a:lnTo>
                <a:lnTo>
                  <a:pt x="102" y="52"/>
                </a:lnTo>
                <a:lnTo>
                  <a:pt x="102" y="46"/>
                </a:lnTo>
                <a:lnTo>
                  <a:pt x="102" y="41"/>
                </a:lnTo>
                <a:lnTo>
                  <a:pt x="101" y="37"/>
                </a:lnTo>
                <a:lnTo>
                  <a:pt x="100" y="33"/>
                </a:lnTo>
                <a:lnTo>
                  <a:pt x="98" y="29"/>
                </a:lnTo>
                <a:lnTo>
                  <a:pt x="95" y="24"/>
                </a:lnTo>
                <a:lnTo>
                  <a:pt x="94" y="20"/>
                </a:lnTo>
                <a:lnTo>
                  <a:pt x="91" y="17"/>
                </a:lnTo>
                <a:lnTo>
                  <a:pt x="87" y="13"/>
                </a:lnTo>
                <a:lnTo>
                  <a:pt x="79" y="7"/>
                </a:lnTo>
                <a:lnTo>
                  <a:pt x="75" y="6"/>
                </a:lnTo>
                <a:lnTo>
                  <a:pt x="71" y="3"/>
                </a:lnTo>
                <a:lnTo>
                  <a:pt x="66" y="1"/>
                </a:lnTo>
                <a:lnTo>
                  <a:pt x="61" y="1"/>
                </a:lnTo>
                <a:lnTo>
                  <a:pt x="56" y="0"/>
                </a:lnTo>
                <a:lnTo>
                  <a:pt x="51" y="0"/>
                </a:lnTo>
                <a:close/>
              </a:path>
            </a:pathLst>
          </a:custGeom>
          <a:solidFill>
            <a:srgbClr val="00267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3868" name="Freeform 75">
            <a:extLst>
              <a:ext uri="{FF2B5EF4-FFF2-40B4-BE49-F238E27FC236}">
                <a16:creationId xmlns:a16="http://schemas.microsoft.com/office/drawing/2014/main" id="{C7D266AD-503E-8111-8D42-7FF8F11F1986}"/>
              </a:ext>
            </a:extLst>
          </p:cNvPr>
          <p:cNvSpPr>
            <a:spLocks/>
          </p:cNvSpPr>
          <p:nvPr/>
        </p:nvSpPr>
        <p:spPr bwMode="auto">
          <a:xfrm>
            <a:off x="2191942" y="1777604"/>
            <a:ext cx="40481" cy="36909"/>
          </a:xfrm>
          <a:custGeom>
            <a:avLst/>
            <a:gdLst>
              <a:gd name="T0" fmla="*/ 2147483647 w 102"/>
              <a:gd name="T1" fmla="*/ 0 h 93"/>
              <a:gd name="T2" fmla="*/ 2147483647 w 102"/>
              <a:gd name="T3" fmla="*/ 0 h 93"/>
              <a:gd name="T4" fmla="*/ 2147483647 w 102"/>
              <a:gd name="T5" fmla="*/ 2147483647 h 93"/>
              <a:gd name="T6" fmla="*/ 2147483647 w 102"/>
              <a:gd name="T7" fmla="*/ 2147483647 h 93"/>
              <a:gd name="T8" fmla="*/ 2147483647 w 102"/>
              <a:gd name="T9" fmla="*/ 2147483647 h 93"/>
              <a:gd name="T10" fmla="*/ 2147483647 w 102"/>
              <a:gd name="T11" fmla="*/ 2147483647 h 93"/>
              <a:gd name="T12" fmla="*/ 2147483647 w 102"/>
              <a:gd name="T13" fmla="*/ 2147483647 h 93"/>
              <a:gd name="T14" fmla="*/ 2147483647 w 102"/>
              <a:gd name="T15" fmla="*/ 2147483647 h 93"/>
              <a:gd name="T16" fmla="*/ 2147483647 w 102"/>
              <a:gd name="T17" fmla="*/ 2147483647 h 93"/>
              <a:gd name="T18" fmla="*/ 2147483647 w 102"/>
              <a:gd name="T19" fmla="*/ 2147483647 h 93"/>
              <a:gd name="T20" fmla="*/ 2147483647 w 102"/>
              <a:gd name="T21" fmla="*/ 2147483647 h 93"/>
              <a:gd name="T22" fmla="*/ 2147483647 w 102"/>
              <a:gd name="T23" fmla="*/ 2147483647 h 93"/>
              <a:gd name="T24" fmla="*/ 2147483647 w 102"/>
              <a:gd name="T25" fmla="*/ 2147483647 h 93"/>
              <a:gd name="T26" fmla="*/ 2147483647 w 102"/>
              <a:gd name="T27" fmla="*/ 2147483647 h 93"/>
              <a:gd name="T28" fmla="*/ 0 w 102"/>
              <a:gd name="T29" fmla="*/ 2147483647 h 93"/>
              <a:gd name="T30" fmla="*/ 0 w 102"/>
              <a:gd name="T31" fmla="*/ 2147483647 h 93"/>
              <a:gd name="T32" fmla="*/ 0 w 102"/>
              <a:gd name="T33" fmla="*/ 2147483647 h 93"/>
              <a:gd name="T34" fmla="*/ 2147483647 w 102"/>
              <a:gd name="T35" fmla="*/ 2147483647 h 93"/>
              <a:gd name="T36" fmla="*/ 2147483647 w 102"/>
              <a:gd name="T37" fmla="*/ 2147483647 h 93"/>
              <a:gd name="T38" fmla="*/ 2147483647 w 102"/>
              <a:gd name="T39" fmla="*/ 2147483647 h 93"/>
              <a:gd name="T40" fmla="*/ 2147483647 w 102"/>
              <a:gd name="T41" fmla="*/ 2147483647 h 93"/>
              <a:gd name="T42" fmla="*/ 2147483647 w 102"/>
              <a:gd name="T43" fmla="*/ 2147483647 h 93"/>
              <a:gd name="T44" fmla="*/ 2147483647 w 102"/>
              <a:gd name="T45" fmla="*/ 2147483647 h 93"/>
              <a:gd name="T46" fmla="*/ 2147483647 w 102"/>
              <a:gd name="T47" fmla="*/ 2147483647 h 93"/>
              <a:gd name="T48" fmla="*/ 2147483647 w 102"/>
              <a:gd name="T49" fmla="*/ 2147483647 h 93"/>
              <a:gd name="T50" fmla="*/ 2147483647 w 102"/>
              <a:gd name="T51" fmla="*/ 2147483647 h 93"/>
              <a:gd name="T52" fmla="*/ 2147483647 w 102"/>
              <a:gd name="T53" fmla="*/ 2147483647 h 93"/>
              <a:gd name="T54" fmla="*/ 2147483647 w 102"/>
              <a:gd name="T55" fmla="*/ 2147483647 h 93"/>
              <a:gd name="T56" fmla="*/ 2147483647 w 102"/>
              <a:gd name="T57" fmla="*/ 2147483647 h 93"/>
              <a:gd name="T58" fmla="*/ 2147483647 w 102"/>
              <a:gd name="T59" fmla="*/ 2147483647 h 93"/>
              <a:gd name="T60" fmla="*/ 2147483647 w 102"/>
              <a:gd name="T61" fmla="*/ 2147483647 h 93"/>
              <a:gd name="T62" fmla="*/ 2147483647 w 102"/>
              <a:gd name="T63" fmla="*/ 2147483647 h 93"/>
              <a:gd name="T64" fmla="*/ 2147483647 w 102"/>
              <a:gd name="T65" fmla="*/ 2147483647 h 93"/>
              <a:gd name="T66" fmla="*/ 2147483647 w 102"/>
              <a:gd name="T67" fmla="*/ 2147483647 h 93"/>
              <a:gd name="T68" fmla="*/ 2147483647 w 102"/>
              <a:gd name="T69" fmla="*/ 2147483647 h 93"/>
              <a:gd name="T70" fmla="*/ 2147483647 w 102"/>
              <a:gd name="T71" fmla="*/ 2147483647 h 93"/>
              <a:gd name="T72" fmla="*/ 2147483647 w 102"/>
              <a:gd name="T73" fmla="*/ 2147483647 h 93"/>
              <a:gd name="T74" fmla="*/ 2147483647 w 102"/>
              <a:gd name="T75" fmla="*/ 2147483647 h 93"/>
              <a:gd name="T76" fmla="*/ 2147483647 w 102"/>
              <a:gd name="T77" fmla="*/ 2147483647 h 93"/>
              <a:gd name="T78" fmla="*/ 2147483647 w 102"/>
              <a:gd name="T79" fmla="*/ 2147483647 h 93"/>
              <a:gd name="T80" fmla="*/ 2147483647 w 102"/>
              <a:gd name="T81" fmla="*/ 2147483647 h 93"/>
              <a:gd name="T82" fmla="*/ 2147483647 w 102"/>
              <a:gd name="T83" fmla="*/ 2147483647 h 93"/>
              <a:gd name="T84" fmla="*/ 2147483647 w 102"/>
              <a:gd name="T85" fmla="*/ 2147483647 h 93"/>
              <a:gd name="T86" fmla="*/ 2147483647 w 102"/>
              <a:gd name="T87" fmla="*/ 2147483647 h 93"/>
              <a:gd name="T88" fmla="*/ 2147483647 w 102"/>
              <a:gd name="T89" fmla="*/ 2147483647 h 93"/>
              <a:gd name="T90" fmla="*/ 2147483647 w 102"/>
              <a:gd name="T91" fmla="*/ 2147483647 h 93"/>
              <a:gd name="T92" fmla="*/ 2147483647 w 102"/>
              <a:gd name="T93" fmla="*/ 2147483647 h 93"/>
              <a:gd name="T94" fmla="*/ 2147483647 w 102"/>
              <a:gd name="T95" fmla="*/ 2147483647 h 93"/>
              <a:gd name="T96" fmla="*/ 2147483647 w 102"/>
              <a:gd name="T97" fmla="*/ 2147483647 h 93"/>
              <a:gd name="T98" fmla="*/ 2147483647 w 102"/>
              <a:gd name="T99" fmla="*/ 2147483647 h 93"/>
              <a:gd name="T100" fmla="*/ 2147483647 w 102"/>
              <a:gd name="T101" fmla="*/ 2147483647 h 93"/>
              <a:gd name="T102" fmla="*/ 2147483647 w 102"/>
              <a:gd name="T103" fmla="*/ 2147483647 h 93"/>
              <a:gd name="T104" fmla="*/ 2147483647 w 102"/>
              <a:gd name="T105" fmla="*/ 2147483647 h 93"/>
              <a:gd name="T106" fmla="*/ 2147483647 w 102"/>
              <a:gd name="T107" fmla="*/ 2147483647 h 93"/>
              <a:gd name="T108" fmla="*/ 2147483647 w 102"/>
              <a:gd name="T109" fmla="*/ 2147483647 h 93"/>
              <a:gd name="T110" fmla="*/ 2147483647 w 102"/>
              <a:gd name="T111" fmla="*/ 2147483647 h 93"/>
              <a:gd name="T112" fmla="*/ 2147483647 w 102"/>
              <a:gd name="T113" fmla="*/ 2147483647 h 93"/>
              <a:gd name="T114" fmla="*/ 2147483647 w 102"/>
              <a:gd name="T115" fmla="*/ 2147483647 h 93"/>
              <a:gd name="T116" fmla="*/ 2147483647 w 102"/>
              <a:gd name="T117" fmla="*/ 2147483647 h 93"/>
              <a:gd name="T118" fmla="*/ 2147483647 w 102"/>
              <a:gd name="T119" fmla="*/ 0 h 93"/>
              <a:gd name="T120" fmla="*/ 2147483647 w 102"/>
              <a:gd name="T121" fmla="*/ 0 h 9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02"/>
              <a:gd name="T184" fmla="*/ 0 h 93"/>
              <a:gd name="T185" fmla="*/ 102 w 102"/>
              <a:gd name="T186" fmla="*/ 93 h 93"/>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02" h="93">
                <a:moveTo>
                  <a:pt x="51" y="0"/>
                </a:moveTo>
                <a:lnTo>
                  <a:pt x="46" y="0"/>
                </a:lnTo>
                <a:lnTo>
                  <a:pt x="41" y="1"/>
                </a:lnTo>
                <a:lnTo>
                  <a:pt x="36" y="1"/>
                </a:lnTo>
                <a:lnTo>
                  <a:pt x="32" y="3"/>
                </a:lnTo>
                <a:lnTo>
                  <a:pt x="26" y="6"/>
                </a:lnTo>
                <a:lnTo>
                  <a:pt x="23" y="7"/>
                </a:lnTo>
                <a:lnTo>
                  <a:pt x="15" y="13"/>
                </a:lnTo>
                <a:lnTo>
                  <a:pt x="12" y="17"/>
                </a:lnTo>
                <a:lnTo>
                  <a:pt x="9" y="20"/>
                </a:lnTo>
                <a:lnTo>
                  <a:pt x="6" y="24"/>
                </a:lnTo>
                <a:lnTo>
                  <a:pt x="5" y="29"/>
                </a:lnTo>
                <a:lnTo>
                  <a:pt x="2" y="33"/>
                </a:lnTo>
                <a:lnTo>
                  <a:pt x="2" y="37"/>
                </a:lnTo>
                <a:lnTo>
                  <a:pt x="0" y="41"/>
                </a:lnTo>
                <a:lnTo>
                  <a:pt x="0" y="46"/>
                </a:lnTo>
                <a:lnTo>
                  <a:pt x="0" y="52"/>
                </a:lnTo>
                <a:lnTo>
                  <a:pt x="2" y="56"/>
                </a:lnTo>
                <a:lnTo>
                  <a:pt x="2" y="60"/>
                </a:lnTo>
                <a:lnTo>
                  <a:pt x="5" y="64"/>
                </a:lnTo>
                <a:lnTo>
                  <a:pt x="6" y="69"/>
                </a:lnTo>
                <a:lnTo>
                  <a:pt x="9" y="72"/>
                </a:lnTo>
                <a:lnTo>
                  <a:pt x="12" y="76"/>
                </a:lnTo>
                <a:lnTo>
                  <a:pt x="15" y="79"/>
                </a:lnTo>
                <a:lnTo>
                  <a:pt x="23" y="85"/>
                </a:lnTo>
                <a:lnTo>
                  <a:pt x="26" y="87"/>
                </a:lnTo>
                <a:lnTo>
                  <a:pt x="32" y="89"/>
                </a:lnTo>
                <a:lnTo>
                  <a:pt x="36" y="90"/>
                </a:lnTo>
                <a:lnTo>
                  <a:pt x="41" y="92"/>
                </a:lnTo>
                <a:lnTo>
                  <a:pt x="46" y="92"/>
                </a:lnTo>
                <a:lnTo>
                  <a:pt x="51" y="93"/>
                </a:lnTo>
                <a:lnTo>
                  <a:pt x="56" y="92"/>
                </a:lnTo>
                <a:lnTo>
                  <a:pt x="61" y="92"/>
                </a:lnTo>
                <a:lnTo>
                  <a:pt x="66" y="90"/>
                </a:lnTo>
                <a:lnTo>
                  <a:pt x="71" y="89"/>
                </a:lnTo>
                <a:lnTo>
                  <a:pt x="75" y="87"/>
                </a:lnTo>
                <a:lnTo>
                  <a:pt x="79" y="85"/>
                </a:lnTo>
                <a:lnTo>
                  <a:pt x="87" y="79"/>
                </a:lnTo>
                <a:lnTo>
                  <a:pt x="91" y="76"/>
                </a:lnTo>
                <a:lnTo>
                  <a:pt x="94" y="72"/>
                </a:lnTo>
                <a:lnTo>
                  <a:pt x="95" y="69"/>
                </a:lnTo>
                <a:lnTo>
                  <a:pt x="98" y="64"/>
                </a:lnTo>
                <a:lnTo>
                  <a:pt x="100" y="60"/>
                </a:lnTo>
                <a:lnTo>
                  <a:pt x="101" y="56"/>
                </a:lnTo>
                <a:lnTo>
                  <a:pt x="102" y="52"/>
                </a:lnTo>
                <a:lnTo>
                  <a:pt x="102" y="46"/>
                </a:lnTo>
                <a:lnTo>
                  <a:pt x="102" y="41"/>
                </a:lnTo>
                <a:lnTo>
                  <a:pt x="101" y="37"/>
                </a:lnTo>
                <a:lnTo>
                  <a:pt x="100" y="33"/>
                </a:lnTo>
                <a:lnTo>
                  <a:pt x="98" y="29"/>
                </a:lnTo>
                <a:lnTo>
                  <a:pt x="95" y="24"/>
                </a:lnTo>
                <a:lnTo>
                  <a:pt x="94" y="20"/>
                </a:lnTo>
                <a:lnTo>
                  <a:pt x="91" y="17"/>
                </a:lnTo>
                <a:lnTo>
                  <a:pt x="87" y="13"/>
                </a:lnTo>
                <a:lnTo>
                  <a:pt x="79" y="7"/>
                </a:lnTo>
                <a:lnTo>
                  <a:pt x="75" y="6"/>
                </a:lnTo>
                <a:lnTo>
                  <a:pt x="71" y="3"/>
                </a:lnTo>
                <a:lnTo>
                  <a:pt x="66" y="1"/>
                </a:lnTo>
                <a:lnTo>
                  <a:pt x="61" y="1"/>
                </a:lnTo>
                <a:lnTo>
                  <a:pt x="56" y="0"/>
                </a:lnTo>
                <a:lnTo>
                  <a:pt x="51"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3869" name="Freeform 76">
            <a:extLst>
              <a:ext uri="{FF2B5EF4-FFF2-40B4-BE49-F238E27FC236}">
                <a16:creationId xmlns:a16="http://schemas.microsoft.com/office/drawing/2014/main" id="{38B5C7ED-4696-C6EA-B9EF-8CF545A05D5C}"/>
              </a:ext>
            </a:extLst>
          </p:cNvPr>
          <p:cNvSpPr>
            <a:spLocks/>
          </p:cNvSpPr>
          <p:nvPr/>
        </p:nvSpPr>
        <p:spPr bwMode="auto">
          <a:xfrm>
            <a:off x="2847975" y="1545432"/>
            <a:ext cx="47625" cy="45244"/>
          </a:xfrm>
          <a:custGeom>
            <a:avLst/>
            <a:gdLst>
              <a:gd name="T0" fmla="*/ 2147483647 w 121"/>
              <a:gd name="T1" fmla="*/ 0 h 113"/>
              <a:gd name="T2" fmla="*/ 2147483647 w 121"/>
              <a:gd name="T3" fmla="*/ 2147483647 h 113"/>
              <a:gd name="T4" fmla="*/ 2147483647 w 121"/>
              <a:gd name="T5" fmla="*/ 2147483647 h 113"/>
              <a:gd name="T6" fmla="*/ 2147483647 w 121"/>
              <a:gd name="T7" fmla="*/ 2147483647 h 113"/>
              <a:gd name="T8" fmla="*/ 2147483647 w 121"/>
              <a:gd name="T9" fmla="*/ 2147483647 h 113"/>
              <a:gd name="T10" fmla="*/ 2147483647 w 121"/>
              <a:gd name="T11" fmla="*/ 2147483647 h 113"/>
              <a:gd name="T12" fmla="*/ 2147483647 w 121"/>
              <a:gd name="T13" fmla="*/ 2147483647 h 113"/>
              <a:gd name="T14" fmla="*/ 0 w 121"/>
              <a:gd name="T15" fmla="*/ 2147483647 h 113"/>
              <a:gd name="T16" fmla="*/ 0 w 121"/>
              <a:gd name="T17" fmla="*/ 2147483647 h 113"/>
              <a:gd name="T18" fmla="*/ 2147483647 w 121"/>
              <a:gd name="T19" fmla="*/ 2147483647 h 113"/>
              <a:gd name="T20" fmla="*/ 2147483647 w 121"/>
              <a:gd name="T21" fmla="*/ 2147483647 h 113"/>
              <a:gd name="T22" fmla="*/ 2147483647 w 121"/>
              <a:gd name="T23" fmla="*/ 2147483647 h 113"/>
              <a:gd name="T24" fmla="*/ 2147483647 w 121"/>
              <a:gd name="T25" fmla="*/ 2147483647 h 113"/>
              <a:gd name="T26" fmla="*/ 2147483647 w 121"/>
              <a:gd name="T27" fmla="*/ 2147483647 h 113"/>
              <a:gd name="T28" fmla="*/ 2147483647 w 121"/>
              <a:gd name="T29" fmla="*/ 2147483647 h 113"/>
              <a:gd name="T30" fmla="*/ 2147483647 w 121"/>
              <a:gd name="T31" fmla="*/ 2147483647 h 113"/>
              <a:gd name="T32" fmla="*/ 2147483647 w 121"/>
              <a:gd name="T33" fmla="*/ 2147483647 h 113"/>
              <a:gd name="T34" fmla="*/ 2147483647 w 121"/>
              <a:gd name="T35" fmla="*/ 2147483647 h 113"/>
              <a:gd name="T36" fmla="*/ 2147483647 w 121"/>
              <a:gd name="T37" fmla="*/ 2147483647 h 113"/>
              <a:gd name="T38" fmla="*/ 2147483647 w 121"/>
              <a:gd name="T39" fmla="*/ 2147483647 h 113"/>
              <a:gd name="T40" fmla="*/ 2147483647 w 121"/>
              <a:gd name="T41" fmla="*/ 2147483647 h 113"/>
              <a:gd name="T42" fmla="*/ 2147483647 w 121"/>
              <a:gd name="T43" fmla="*/ 2147483647 h 113"/>
              <a:gd name="T44" fmla="*/ 2147483647 w 121"/>
              <a:gd name="T45" fmla="*/ 2147483647 h 113"/>
              <a:gd name="T46" fmla="*/ 2147483647 w 121"/>
              <a:gd name="T47" fmla="*/ 2147483647 h 113"/>
              <a:gd name="T48" fmla="*/ 2147483647 w 121"/>
              <a:gd name="T49" fmla="*/ 2147483647 h 113"/>
              <a:gd name="T50" fmla="*/ 2147483647 w 121"/>
              <a:gd name="T51" fmla="*/ 2147483647 h 113"/>
              <a:gd name="T52" fmla="*/ 2147483647 w 121"/>
              <a:gd name="T53" fmla="*/ 2147483647 h 113"/>
              <a:gd name="T54" fmla="*/ 2147483647 w 121"/>
              <a:gd name="T55" fmla="*/ 2147483647 h 113"/>
              <a:gd name="T56" fmla="*/ 2147483647 w 121"/>
              <a:gd name="T57" fmla="*/ 2147483647 h 113"/>
              <a:gd name="T58" fmla="*/ 2147483647 w 121"/>
              <a:gd name="T59" fmla="*/ 2147483647 h 113"/>
              <a:gd name="T60" fmla="*/ 2147483647 w 121"/>
              <a:gd name="T61" fmla="*/ 2147483647 h 113"/>
              <a:gd name="T62" fmla="*/ 2147483647 w 121"/>
              <a:gd name="T63" fmla="*/ 0 h 11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1"/>
              <a:gd name="T97" fmla="*/ 0 h 113"/>
              <a:gd name="T98" fmla="*/ 121 w 121"/>
              <a:gd name="T99" fmla="*/ 113 h 11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1" h="113">
                <a:moveTo>
                  <a:pt x="61" y="0"/>
                </a:moveTo>
                <a:lnTo>
                  <a:pt x="55" y="0"/>
                </a:lnTo>
                <a:lnTo>
                  <a:pt x="49" y="0"/>
                </a:lnTo>
                <a:lnTo>
                  <a:pt x="43" y="1"/>
                </a:lnTo>
                <a:lnTo>
                  <a:pt x="38" y="4"/>
                </a:lnTo>
                <a:lnTo>
                  <a:pt x="32" y="5"/>
                </a:lnTo>
                <a:lnTo>
                  <a:pt x="28" y="8"/>
                </a:lnTo>
                <a:lnTo>
                  <a:pt x="22" y="13"/>
                </a:lnTo>
                <a:lnTo>
                  <a:pt x="17" y="15"/>
                </a:lnTo>
                <a:lnTo>
                  <a:pt x="15" y="20"/>
                </a:lnTo>
                <a:lnTo>
                  <a:pt x="10" y="24"/>
                </a:lnTo>
                <a:lnTo>
                  <a:pt x="7" y="28"/>
                </a:lnTo>
                <a:lnTo>
                  <a:pt x="5" y="34"/>
                </a:lnTo>
                <a:lnTo>
                  <a:pt x="3" y="38"/>
                </a:lnTo>
                <a:lnTo>
                  <a:pt x="2" y="44"/>
                </a:lnTo>
                <a:lnTo>
                  <a:pt x="0" y="50"/>
                </a:lnTo>
                <a:lnTo>
                  <a:pt x="0" y="56"/>
                </a:lnTo>
                <a:lnTo>
                  <a:pt x="0" y="61"/>
                </a:lnTo>
                <a:lnTo>
                  <a:pt x="2" y="67"/>
                </a:lnTo>
                <a:lnTo>
                  <a:pt x="3" y="73"/>
                </a:lnTo>
                <a:lnTo>
                  <a:pt x="5" y="79"/>
                </a:lnTo>
                <a:lnTo>
                  <a:pt x="7" y="83"/>
                </a:lnTo>
                <a:lnTo>
                  <a:pt x="10" y="87"/>
                </a:lnTo>
                <a:lnTo>
                  <a:pt x="15" y="92"/>
                </a:lnTo>
                <a:lnTo>
                  <a:pt x="17" y="96"/>
                </a:lnTo>
                <a:lnTo>
                  <a:pt x="22" y="100"/>
                </a:lnTo>
                <a:lnTo>
                  <a:pt x="28" y="103"/>
                </a:lnTo>
                <a:lnTo>
                  <a:pt x="32" y="106"/>
                </a:lnTo>
                <a:lnTo>
                  <a:pt x="38" y="109"/>
                </a:lnTo>
                <a:lnTo>
                  <a:pt x="43" y="110"/>
                </a:lnTo>
                <a:lnTo>
                  <a:pt x="49" y="112"/>
                </a:lnTo>
                <a:lnTo>
                  <a:pt x="55" y="113"/>
                </a:lnTo>
                <a:lnTo>
                  <a:pt x="61" y="113"/>
                </a:lnTo>
                <a:lnTo>
                  <a:pt x="66" y="113"/>
                </a:lnTo>
                <a:lnTo>
                  <a:pt x="74" y="112"/>
                </a:lnTo>
                <a:lnTo>
                  <a:pt x="79" y="110"/>
                </a:lnTo>
                <a:lnTo>
                  <a:pt x="85" y="109"/>
                </a:lnTo>
                <a:lnTo>
                  <a:pt x="89" y="106"/>
                </a:lnTo>
                <a:lnTo>
                  <a:pt x="95" y="103"/>
                </a:lnTo>
                <a:lnTo>
                  <a:pt x="99" y="100"/>
                </a:lnTo>
                <a:lnTo>
                  <a:pt x="104" y="96"/>
                </a:lnTo>
                <a:lnTo>
                  <a:pt x="108" y="92"/>
                </a:lnTo>
                <a:lnTo>
                  <a:pt x="111" y="87"/>
                </a:lnTo>
                <a:lnTo>
                  <a:pt x="114" y="83"/>
                </a:lnTo>
                <a:lnTo>
                  <a:pt x="117" y="79"/>
                </a:lnTo>
                <a:lnTo>
                  <a:pt x="118" y="73"/>
                </a:lnTo>
                <a:lnTo>
                  <a:pt x="119" y="67"/>
                </a:lnTo>
                <a:lnTo>
                  <a:pt x="121" y="61"/>
                </a:lnTo>
                <a:lnTo>
                  <a:pt x="121" y="56"/>
                </a:lnTo>
                <a:lnTo>
                  <a:pt x="121" y="50"/>
                </a:lnTo>
                <a:lnTo>
                  <a:pt x="119" y="44"/>
                </a:lnTo>
                <a:lnTo>
                  <a:pt x="118" y="38"/>
                </a:lnTo>
                <a:lnTo>
                  <a:pt x="117" y="34"/>
                </a:lnTo>
                <a:lnTo>
                  <a:pt x="114" y="28"/>
                </a:lnTo>
                <a:lnTo>
                  <a:pt x="111" y="24"/>
                </a:lnTo>
                <a:lnTo>
                  <a:pt x="108" y="20"/>
                </a:lnTo>
                <a:lnTo>
                  <a:pt x="104" y="15"/>
                </a:lnTo>
                <a:lnTo>
                  <a:pt x="99" y="13"/>
                </a:lnTo>
                <a:lnTo>
                  <a:pt x="95" y="8"/>
                </a:lnTo>
                <a:lnTo>
                  <a:pt x="89" y="5"/>
                </a:lnTo>
                <a:lnTo>
                  <a:pt x="85" y="4"/>
                </a:lnTo>
                <a:lnTo>
                  <a:pt x="79" y="1"/>
                </a:lnTo>
                <a:lnTo>
                  <a:pt x="74" y="0"/>
                </a:lnTo>
                <a:lnTo>
                  <a:pt x="66" y="0"/>
                </a:lnTo>
                <a:lnTo>
                  <a:pt x="61" y="0"/>
                </a:lnTo>
                <a:close/>
              </a:path>
            </a:pathLst>
          </a:custGeom>
          <a:solidFill>
            <a:srgbClr val="00E6A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3870" name="Freeform 77">
            <a:extLst>
              <a:ext uri="{FF2B5EF4-FFF2-40B4-BE49-F238E27FC236}">
                <a16:creationId xmlns:a16="http://schemas.microsoft.com/office/drawing/2014/main" id="{C7377409-78C2-6BE2-2807-6BE0174AA282}"/>
              </a:ext>
            </a:extLst>
          </p:cNvPr>
          <p:cNvSpPr>
            <a:spLocks/>
          </p:cNvSpPr>
          <p:nvPr/>
        </p:nvSpPr>
        <p:spPr bwMode="auto">
          <a:xfrm>
            <a:off x="2847975" y="1545432"/>
            <a:ext cx="47625" cy="45244"/>
          </a:xfrm>
          <a:custGeom>
            <a:avLst/>
            <a:gdLst>
              <a:gd name="T0" fmla="*/ 2147483647 w 121"/>
              <a:gd name="T1" fmla="*/ 0 h 113"/>
              <a:gd name="T2" fmla="*/ 2147483647 w 121"/>
              <a:gd name="T3" fmla="*/ 2147483647 h 113"/>
              <a:gd name="T4" fmla="*/ 2147483647 w 121"/>
              <a:gd name="T5" fmla="*/ 2147483647 h 113"/>
              <a:gd name="T6" fmla="*/ 2147483647 w 121"/>
              <a:gd name="T7" fmla="*/ 2147483647 h 113"/>
              <a:gd name="T8" fmla="*/ 2147483647 w 121"/>
              <a:gd name="T9" fmla="*/ 2147483647 h 113"/>
              <a:gd name="T10" fmla="*/ 2147483647 w 121"/>
              <a:gd name="T11" fmla="*/ 2147483647 h 113"/>
              <a:gd name="T12" fmla="*/ 2147483647 w 121"/>
              <a:gd name="T13" fmla="*/ 2147483647 h 113"/>
              <a:gd name="T14" fmla="*/ 0 w 121"/>
              <a:gd name="T15" fmla="*/ 2147483647 h 113"/>
              <a:gd name="T16" fmla="*/ 0 w 121"/>
              <a:gd name="T17" fmla="*/ 2147483647 h 113"/>
              <a:gd name="T18" fmla="*/ 2147483647 w 121"/>
              <a:gd name="T19" fmla="*/ 2147483647 h 113"/>
              <a:gd name="T20" fmla="*/ 2147483647 w 121"/>
              <a:gd name="T21" fmla="*/ 2147483647 h 113"/>
              <a:gd name="T22" fmla="*/ 2147483647 w 121"/>
              <a:gd name="T23" fmla="*/ 2147483647 h 113"/>
              <a:gd name="T24" fmla="*/ 2147483647 w 121"/>
              <a:gd name="T25" fmla="*/ 2147483647 h 113"/>
              <a:gd name="T26" fmla="*/ 2147483647 w 121"/>
              <a:gd name="T27" fmla="*/ 2147483647 h 113"/>
              <a:gd name="T28" fmla="*/ 2147483647 w 121"/>
              <a:gd name="T29" fmla="*/ 2147483647 h 113"/>
              <a:gd name="T30" fmla="*/ 2147483647 w 121"/>
              <a:gd name="T31" fmla="*/ 2147483647 h 113"/>
              <a:gd name="T32" fmla="*/ 2147483647 w 121"/>
              <a:gd name="T33" fmla="*/ 2147483647 h 113"/>
              <a:gd name="T34" fmla="*/ 2147483647 w 121"/>
              <a:gd name="T35" fmla="*/ 2147483647 h 113"/>
              <a:gd name="T36" fmla="*/ 2147483647 w 121"/>
              <a:gd name="T37" fmla="*/ 2147483647 h 113"/>
              <a:gd name="T38" fmla="*/ 2147483647 w 121"/>
              <a:gd name="T39" fmla="*/ 2147483647 h 113"/>
              <a:gd name="T40" fmla="*/ 2147483647 w 121"/>
              <a:gd name="T41" fmla="*/ 2147483647 h 113"/>
              <a:gd name="T42" fmla="*/ 2147483647 w 121"/>
              <a:gd name="T43" fmla="*/ 2147483647 h 113"/>
              <a:gd name="T44" fmla="*/ 2147483647 w 121"/>
              <a:gd name="T45" fmla="*/ 2147483647 h 113"/>
              <a:gd name="T46" fmla="*/ 2147483647 w 121"/>
              <a:gd name="T47" fmla="*/ 2147483647 h 113"/>
              <a:gd name="T48" fmla="*/ 2147483647 w 121"/>
              <a:gd name="T49" fmla="*/ 2147483647 h 113"/>
              <a:gd name="T50" fmla="*/ 2147483647 w 121"/>
              <a:gd name="T51" fmla="*/ 2147483647 h 113"/>
              <a:gd name="T52" fmla="*/ 2147483647 w 121"/>
              <a:gd name="T53" fmla="*/ 2147483647 h 113"/>
              <a:gd name="T54" fmla="*/ 2147483647 w 121"/>
              <a:gd name="T55" fmla="*/ 2147483647 h 113"/>
              <a:gd name="T56" fmla="*/ 2147483647 w 121"/>
              <a:gd name="T57" fmla="*/ 2147483647 h 113"/>
              <a:gd name="T58" fmla="*/ 2147483647 w 121"/>
              <a:gd name="T59" fmla="*/ 2147483647 h 113"/>
              <a:gd name="T60" fmla="*/ 2147483647 w 121"/>
              <a:gd name="T61" fmla="*/ 2147483647 h 113"/>
              <a:gd name="T62" fmla="*/ 2147483647 w 121"/>
              <a:gd name="T63" fmla="*/ 0 h 11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1"/>
              <a:gd name="T97" fmla="*/ 0 h 113"/>
              <a:gd name="T98" fmla="*/ 121 w 121"/>
              <a:gd name="T99" fmla="*/ 113 h 11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1" h="113">
                <a:moveTo>
                  <a:pt x="61" y="0"/>
                </a:moveTo>
                <a:lnTo>
                  <a:pt x="55" y="0"/>
                </a:lnTo>
                <a:lnTo>
                  <a:pt x="49" y="0"/>
                </a:lnTo>
                <a:lnTo>
                  <a:pt x="43" y="1"/>
                </a:lnTo>
                <a:lnTo>
                  <a:pt x="38" y="4"/>
                </a:lnTo>
                <a:lnTo>
                  <a:pt x="32" y="5"/>
                </a:lnTo>
                <a:lnTo>
                  <a:pt x="28" y="8"/>
                </a:lnTo>
                <a:lnTo>
                  <a:pt x="22" y="13"/>
                </a:lnTo>
                <a:lnTo>
                  <a:pt x="17" y="15"/>
                </a:lnTo>
                <a:lnTo>
                  <a:pt x="15" y="20"/>
                </a:lnTo>
                <a:lnTo>
                  <a:pt x="10" y="24"/>
                </a:lnTo>
                <a:lnTo>
                  <a:pt x="7" y="28"/>
                </a:lnTo>
                <a:lnTo>
                  <a:pt x="5" y="34"/>
                </a:lnTo>
                <a:lnTo>
                  <a:pt x="3" y="38"/>
                </a:lnTo>
                <a:lnTo>
                  <a:pt x="2" y="44"/>
                </a:lnTo>
                <a:lnTo>
                  <a:pt x="0" y="50"/>
                </a:lnTo>
                <a:lnTo>
                  <a:pt x="0" y="56"/>
                </a:lnTo>
                <a:lnTo>
                  <a:pt x="0" y="61"/>
                </a:lnTo>
                <a:lnTo>
                  <a:pt x="2" y="67"/>
                </a:lnTo>
                <a:lnTo>
                  <a:pt x="3" y="73"/>
                </a:lnTo>
                <a:lnTo>
                  <a:pt x="5" y="79"/>
                </a:lnTo>
                <a:lnTo>
                  <a:pt x="7" y="83"/>
                </a:lnTo>
                <a:lnTo>
                  <a:pt x="10" y="87"/>
                </a:lnTo>
                <a:lnTo>
                  <a:pt x="15" y="92"/>
                </a:lnTo>
                <a:lnTo>
                  <a:pt x="17" y="96"/>
                </a:lnTo>
                <a:lnTo>
                  <a:pt x="22" y="100"/>
                </a:lnTo>
                <a:lnTo>
                  <a:pt x="28" y="103"/>
                </a:lnTo>
                <a:lnTo>
                  <a:pt x="32" y="106"/>
                </a:lnTo>
                <a:lnTo>
                  <a:pt x="38" y="109"/>
                </a:lnTo>
                <a:lnTo>
                  <a:pt x="43" y="110"/>
                </a:lnTo>
                <a:lnTo>
                  <a:pt x="49" y="112"/>
                </a:lnTo>
                <a:lnTo>
                  <a:pt x="55" y="113"/>
                </a:lnTo>
                <a:lnTo>
                  <a:pt x="61" y="113"/>
                </a:lnTo>
                <a:lnTo>
                  <a:pt x="66" y="113"/>
                </a:lnTo>
                <a:lnTo>
                  <a:pt x="74" y="112"/>
                </a:lnTo>
                <a:lnTo>
                  <a:pt x="79" y="110"/>
                </a:lnTo>
                <a:lnTo>
                  <a:pt x="85" y="109"/>
                </a:lnTo>
                <a:lnTo>
                  <a:pt x="89" y="106"/>
                </a:lnTo>
                <a:lnTo>
                  <a:pt x="95" y="103"/>
                </a:lnTo>
                <a:lnTo>
                  <a:pt x="99" y="100"/>
                </a:lnTo>
                <a:lnTo>
                  <a:pt x="104" y="96"/>
                </a:lnTo>
                <a:lnTo>
                  <a:pt x="108" y="92"/>
                </a:lnTo>
                <a:lnTo>
                  <a:pt x="111" y="87"/>
                </a:lnTo>
                <a:lnTo>
                  <a:pt x="114" y="83"/>
                </a:lnTo>
                <a:lnTo>
                  <a:pt x="117" y="79"/>
                </a:lnTo>
                <a:lnTo>
                  <a:pt x="118" y="73"/>
                </a:lnTo>
                <a:lnTo>
                  <a:pt x="119" y="67"/>
                </a:lnTo>
                <a:lnTo>
                  <a:pt x="121" y="61"/>
                </a:lnTo>
                <a:lnTo>
                  <a:pt x="121" y="56"/>
                </a:lnTo>
                <a:lnTo>
                  <a:pt x="121" y="50"/>
                </a:lnTo>
                <a:lnTo>
                  <a:pt x="119" y="44"/>
                </a:lnTo>
                <a:lnTo>
                  <a:pt x="118" y="38"/>
                </a:lnTo>
                <a:lnTo>
                  <a:pt x="117" y="34"/>
                </a:lnTo>
                <a:lnTo>
                  <a:pt x="114" y="28"/>
                </a:lnTo>
                <a:lnTo>
                  <a:pt x="111" y="24"/>
                </a:lnTo>
                <a:lnTo>
                  <a:pt x="108" y="20"/>
                </a:lnTo>
                <a:lnTo>
                  <a:pt x="104" y="15"/>
                </a:lnTo>
                <a:lnTo>
                  <a:pt x="99" y="13"/>
                </a:lnTo>
                <a:lnTo>
                  <a:pt x="95" y="8"/>
                </a:lnTo>
                <a:lnTo>
                  <a:pt x="89" y="5"/>
                </a:lnTo>
                <a:lnTo>
                  <a:pt x="85" y="4"/>
                </a:lnTo>
                <a:lnTo>
                  <a:pt x="79" y="1"/>
                </a:lnTo>
                <a:lnTo>
                  <a:pt x="74" y="0"/>
                </a:lnTo>
                <a:lnTo>
                  <a:pt x="66" y="0"/>
                </a:lnTo>
                <a:lnTo>
                  <a:pt x="61"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3871" name="Freeform 78">
            <a:extLst>
              <a:ext uri="{FF2B5EF4-FFF2-40B4-BE49-F238E27FC236}">
                <a16:creationId xmlns:a16="http://schemas.microsoft.com/office/drawing/2014/main" id="{D6F1DCEC-2B29-AFE7-278C-0C435E15CF93}"/>
              </a:ext>
            </a:extLst>
          </p:cNvPr>
          <p:cNvSpPr>
            <a:spLocks/>
          </p:cNvSpPr>
          <p:nvPr/>
        </p:nvSpPr>
        <p:spPr bwMode="auto">
          <a:xfrm>
            <a:off x="3344467" y="1402557"/>
            <a:ext cx="39290" cy="36910"/>
          </a:xfrm>
          <a:custGeom>
            <a:avLst/>
            <a:gdLst>
              <a:gd name="T0" fmla="*/ 2147483647 w 100"/>
              <a:gd name="T1" fmla="*/ 0 h 92"/>
              <a:gd name="T2" fmla="*/ 2147483647 w 100"/>
              <a:gd name="T3" fmla="*/ 0 h 92"/>
              <a:gd name="T4" fmla="*/ 2147483647 w 100"/>
              <a:gd name="T5" fmla="*/ 0 h 92"/>
              <a:gd name="T6" fmla="*/ 2147483647 w 100"/>
              <a:gd name="T7" fmla="*/ 2147483647 h 92"/>
              <a:gd name="T8" fmla="*/ 2147483647 w 100"/>
              <a:gd name="T9" fmla="*/ 2147483647 h 92"/>
              <a:gd name="T10" fmla="*/ 2147483647 w 100"/>
              <a:gd name="T11" fmla="*/ 2147483647 h 92"/>
              <a:gd name="T12" fmla="*/ 2147483647 w 100"/>
              <a:gd name="T13" fmla="*/ 2147483647 h 92"/>
              <a:gd name="T14" fmla="*/ 2147483647 w 100"/>
              <a:gd name="T15" fmla="*/ 2147483647 h 92"/>
              <a:gd name="T16" fmla="*/ 2147483647 w 100"/>
              <a:gd name="T17" fmla="*/ 2147483647 h 92"/>
              <a:gd name="T18" fmla="*/ 2147483647 w 100"/>
              <a:gd name="T19" fmla="*/ 2147483647 h 92"/>
              <a:gd name="T20" fmla="*/ 2147483647 w 100"/>
              <a:gd name="T21" fmla="*/ 2147483647 h 92"/>
              <a:gd name="T22" fmla="*/ 2147483647 w 100"/>
              <a:gd name="T23" fmla="*/ 2147483647 h 92"/>
              <a:gd name="T24" fmla="*/ 2147483647 w 100"/>
              <a:gd name="T25" fmla="*/ 2147483647 h 92"/>
              <a:gd name="T26" fmla="*/ 0 w 100"/>
              <a:gd name="T27" fmla="*/ 2147483647 h 92"/>
              <a:gd name="T28" fmla="*/ 0 w 100"/>
              <a:gd name="T29" fmla="*/ 2147483647 h 92"/>
              <a:gd name="T30" fmla="*/ 0 w 100"/>
              <a:gd name="T31" fmla="*/ 2147483647 h 92"/>
              <a:gd name="T32" fmla="*/ 0 w 100"/>
              <a:gd name="T33" fmla="*/ 2147483647 h 92"/>
              <a:gd name="T34" fmla="*/ 0 w 100"/>
              <a:gd name="T35" fmla="*/ 2147483647 h 92"/>
              <a:gd name="T36" fmla="*/ 2147483647 w 100"/>
              <a:gd name="T37" fmla="*/ 2147483647 h 92"/>
              <a:gd name="T38" fmla="*/ 2147483647 w 100"/>
              <a:gd name="T39" fmla="*/ 2147483647 h 92"/>
              <a:gd name="T40" fmla="*/ 2147483647 w 100"/>
              <a:gd name="T41" fmla="*/ 2147483647 h 92"/>
              <a:gd name="T42" fmla="*/ 2147483647 w 100"/>
              <a:gd name="T43" fmla="*/ 2147483647 h 92"/>
              <a:gd name="T44" fmla="*/ 2147483647 w 100"/>
              <a:gd name="T45" fmla="*/ 2147483647 h 92"/>
              <a:gd name="T46" fmla="*/ 2147483647 w 100"/>
              <a:gd name="T47" fmla="*/ 2147483647 h 92"/>
              <a:gd name="T48" fmla="*/ 2147483647 w 100"/>
              <a:gd name="T49" fmla="*/ 2147483647 h 92"/>
              <a:gd name="T50" fmla="*/ 2147483647 w 100"/>
              <a:gd name="T51" fmla="*/ 2147483647 h 92"/>
              <a:gd name="T52" fmla="*/ 2147483647 w 100"/>
              <a:gd name="T53" fmla="*/ 2147483647 h 92"/>
              <a:gd name="T54" fmla="*/ 2147483647 w 100"/>
              <a:gd name="T55" fmla="*/ 2147483647 h 92"/>
              <a:gd name="T56" fmla="*/ 2147483647 w 100"/>
              <a:gd name="T57" fmla="*/ 2147483647 h 92"/>
              <a:gd name="T58" fmla="*/ 2147483647 w 100"/>
              <a:gd name="T59" fmla="*/ 2147483647 h 92"/>
              <a:gd name="T60" fmla="*/ 2147483647 w 100"/>
              <a:gd name="T61" fmla="*/ 2147483647 h 92"/>
              <a:gd name="T62" fmla="*/ 2147483647 w 100"/>
              <a:gd name="T63" fmla="*/ 2147483647 h 92"/>
              <a:gd name="T64" fmla="*/ 2147483647 w 100"/>
              <a:gd name="T65" fmla="*/ 2147483647 h 92"/>
              <a:gd name="T66" fmla="*/ 2147483647 w 100"/>
              <a:gd name="T67" fmla="*/ 2147483647 h 92"/>
              <a:gd name="T68" fmla="*/ 2147483647 w 100"/>
              <a:gd name="T69" fmla="*/ 2147483647 h 92"/>
              <a:gd name="T70" fmla="*/ 2147483647 w 100"/>
              <a:gd name="T71" fmla="*/ 2147483647 h 92"/>
              <a:gd name="T72" fmla="*/ 2147483647 w 100"/>
              <a:gd name="T73" fmla="*/ 2147483647 h 92"/>
              <a:gd name="T74" fmla="*/ 2147483647 w 100"/>
              <a:gd name="T75" fmla="*/ 2147483647 h 92"/>
              <a:gd name="T76" fmla="*/ 2147483647 w 100"/>
              <a:gd name="T77" fmla="*/ 2147483647 h 92"/>
              <a:gd name="T78" fmla="*/ 2147483647 w 100"/>
              <a:gd name="T79" fmla="*/ 2147483647 h 92"/>
              <a:gd name="T80" fmla="*/ 2147483647 w 100"/>
              <a:gd name="T81" fmla="*/ 2147483647 h 92"/>
              <a:gd name="T82" fmla="*/ 2147483647 w 100"/>
              <a:gd name="T83" fmla="*/ 2147483647 h 92"/>
              <a:gd name="T84" fmla="*/ 2147483647 w 100"/>
              <a:gd name="T85" fmla="*/ 2147483647 h 92"/>
              <a:gd name="T86" fmla="*/ 2147483647 w 100"/>
              <a:gd name="T87" fmla="*/ 2147483647 h 92"/>
              <a:gd name="T88" fmla="*/ 2147483647 w 100"/>
              <a:gd name="T89" fmla="*/ 2147483647 h 92"/>
              <a:gd name="T90" fmla="*/ 2147483647 w 100"/>
              <a:gd name="T91" fmla="*/ 2147483647 h 92"/>
              <a:gd name="T92" fmla="*/ 2147483647 w 100"/>
              <a:gd name="T93" fmla="*/ 2147483647 h 92"/>
              <a:gd name="T94" fmla="*/ 2147483647 w 100"/>
              <a:gd name="T95" fmla="*/ 2147483647 h 92"/>
              <a:gd name="T96" fmla="*/ 2147483647 w 100"/>
              <a:gd name="T97" fmla="*/ 2147483647 h 92"/>
              <a:gd name="T98" fmla="*/ 2147483647 w 100"/>
              <a:gd name="T99" fmla="*/ 2147483647 h 92"/>
              <a:gd name="T100" fmla="*/ 2147483647 w 100"/>
              <a:gd name="T101" fmla="*/ 2147483647 h 92"/>
              <a:gd name="T102" fmla="*/ 2147483647 w 100"/>
              <a:gd name="T103" fmla="*/ 2147483647 h 92"/>
              <a:gd name="T104" fmla="*/ 2147483647 w 100"/>
              <a:gd name="T105" fmla="*/ 2147483647 h 92"/>
              <a:gd name="T106" fmla="*/ 2147483647 w 100"/>
              <a:gd name="T107" fmla="*/ 2147483647 h 92"/>
              <a:gd name="T108" fmla="*/ 2147483647 w 100"/>
              <a:gd name="T109" fmla="*/ 2147483647 h 92"/>
              <a:gd name="T110" fmla="*/ 2147483647 w 100"/>
              <a:gd name="T111" fmla="*/ 2147483647 h 92"/>
              <a:gd name="T112" fmla="*/ 2147483647 w 100"/>
              <a:gd name="T113" fmla="*/ 2147483647 h 92"/>
              <a:gd name="T114" fmla="*/ 2147483647 w 100"/>
              <a:gd name="T115" fmla="*/ 2147483647 h 92"/>
              <a:gd name="T116" fmla="*/ 2147483647 w 100"/>
              <a:gd name="T117" fmla="*/ 0 h 92"/>
              <a:gd name="T118" fmla="*/ 2147483647 w 100"/>
              <a:gd name="T119" fmla="*/ 0 h 92"/>
              <a:gd name="T120" fmla="*/ 2147483647 w 100"/>
              <a:gd name="T121" fmla="*/ 0 h 9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00"/>
              <a:gd name="T184" fmla="*/ 0 h 92"/>
              <a:gd name="T185" fmla="*/ 100 w 100"/>
              <a:gd name="T186" fmla="*/ 92 h 9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00" h="92">
                <a:moveTo>
                  <a:pt x="50" y="0"/>
                </a:moveTo>
                <a:lnTo>
                  <a:pt x="44" y="0"/>
                </a:lnTo>
                <a:lnTo>
                  <a:pt x="40" y="0"/>
                </a:lnTo>
                <a:lnTo>
                  <a:pt x="34" y="2"/>
                </a:lnTo>
                <a:lnTo>
                  <a:pt x="30" y="3"/>
                </a:lnTo>
                <a:lnTo>
                  <a:pt x="25" y="6"/>
                </a:lnTo>
                <a:lnTo>
                  <a:pt x="21" y="7"/>
                </a:lnTo>
                <a:lnTo>
                  <a:pt x="14" y="13"/>
                </a:lnTo>
                <a:lnTo>
                  <a:pt x="11" y="16"/>
                </a:lnTo>
                <a:lnTo>
                  <a:pt x="8" y="20"/>
                </a:lnTo>
                <a:lnTo>
                  <a:pt x="5" y="25"/>
                </a:lnTo>
                <a:lnTo>
                  <a:pt x="4" y="28"/>
                </a:lnTo>
                <a:lnTo>
                  <a:pt x="1" y="32"/>
                </a:lnTo>
                <a:lnTo>
                  <a:pt x="0" y="36"/>
                </a:lnTo>
                <a:lnTo>
                  <a:pt x="0" y="42"/>
                </a:lnTo>
                <a:lnTo>
                  <a:pt x="0" y="46"/>
                </a:lnTo>
                <a:lnTo>
                  <a:pt x="0" y="51"/>
                </a:lnTo>
                <a:lnTo>
                  <a:pt x="0" y="55"/>
                </a:lnTo>
                <a:lnTo>
                  <a:pt x="1" y="61"/>
                </a:lnTo>
                <a:lnTo>
                  <a:pt x="4" y="63"/>
                </a:lnTo>
                <a:lnTo>
                  <a:pt x="5" y="68"/>
                </a:lnTo>
                <a:lnTo>
                  <a:pt x="8" y="72"/>
                </a:lnTo>
                <a:lnTo>
                  <a:pt x="11" y="75"/>
                </a:lnTo>
                <a:lnTo>
                  <a:pt x="14" y="79"/>
                </a:lnTo>
                <a:lnTo>
                  <a:pt x="21" y="85"/>
                </a:lnTo>
                <a:lnTo>
                  <a:pt x="25" y="86"/>
                </a:lnTo>
                <a:lnTo>
                  <a:pt x="30" y="89"/>
                </a:lnTo>
                <a:lnTo>
                  <a:pt x="34" y="91"/>
                </a:lnTo>
                <a:lnTo>
                  <a:pt x="40" y="92"/>
                </a:lnTo>
                <a:lnTo>
                  <a:pt x="44" y="92"/>
                </a:lnTo>
                <a:lnTo>
                  <a:pt x="50" y="92"/>
                </a:lnTo>
                <a:lnTo>
                  <a:pt x="54" y="92"/>
                </a:lnTo>
                <a:lnTo>
                  <a:pt x="60" y="92"/>
                </a:lnTo>
                <a:lnTo>
                  <a:pt x="64" y="91"/>
                </a:lnTo>
                <a:lnTo>
                  <a:pt x="69" y="89"/>
                </a:lnTo>
                <a:lnTo>
                  <a:pt x="73" y="86"/>
                </a:lnTo>
                <a:lnTo>
                  <a:pt x="77" y="85"/>
                </a:lnTo>
                <a:lnTo>
                  <a:pt x="84" y="79"/>
                </a:lnTo>
                <a:lnTo>
                  <a:pt x="89" y="75"/>
                </a:lnTo>
                <a:lnTo>
                  <a:pt x="92" y="72"/>
                </a:lnTo>
                <a:lnTo>
                  <a:pt x="93" y="68"/>
                </a:lnTo>
                <a:lnTo>
                  <a:pt x="96" y="63"/>
                </a:lnTo>
                <a:lnTo>
                  <a:pt x="97" y="61"/>
                </a:lnTo>
                <a:lnTo>
                  <a:pt x="99" y="55"/>
                </a:lnTo>
                <a:lnTo>
                  <a:pt x="99" y="51"/>
                </a:lnTo>
                <a:lnTo>
                  <a:pt x="100" y="46"/>
                </a:lnTo>
                <a:lnTo>
                  <a:pt x="99" y="42"/>
                </a:lnTo>
                <a:lnTo>
                  <a:pt x="99" y="36"/>
                </a:lnTo>
                <a:lnTo>
                  <a:pt x="97" y="32"/>
                </a:lnTo>
                <a:lnTo>
                  <a:pt x="96" y="28"/>
                </a:lnTo>
                <a:lnTo>
                  <a:pt x="93" y="25"/>
                </a:lnTo>
                <a:lnTo>
                  <a:pt x="92" y="20"/>
                </a:lnTo>
                <a:lnTo>
                  <a:pt x="89" y="16"/>
                </a:lnTo>
                <a:lnTo>
                  <a:pt x="84" y="13"/>
                </a:lnTo>
                <a:lnTo>
                  <a:pt x="77" y="7"/>
                </a:lnTo>
                <a:lnTo>
                  <a:pt x="73" y="6"/>
                </a:lnTo>
                <a:lnTo>
                  <a:pt x="69" y="3"/>
                </a:lnTo>
                <a:lnTo>
                  <a:pt x="64" y="2"/>
                </a:lnTo>
                <a:lnTo>
                  <a:pt x="60" y="0"/>
                </a:lnTo>
                <a:lnTo>
                  <a:pt x="54" y="0"/>
                </a:lnTo>
                <a:lnTo>
                  <a:pt x="50" y="0"/>
                </a:lnTo>
                <a:close/>
              </a:path>
            </a:pathLst>
          </a:custGeom>
          <a:solidFill>
            <a:srgbClr val="00267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3872" name="Freeform 79">
            <a:extLst>
              <a:ext uri="{FF2B5EF4-FFF2-40B4-BE49-F238E27FC236}">
                <a16:creationId xmlns:a16="http://schemas.microsoft.com/office/drawing/2014/main" id="{F068ACCE-6373-485D-8CA0-6EFD12AE50F5}"/>
              </a:ext>
            </a:extLst>
          </p:cNvPr>
          <p:cNvSpPr>
            <a:spLocks/>
          </p:cNvSpPr>
          <p:nvPr/>
        </p:nvSpPr>
        <p:spPr bwMode="auto">
          <a:xfrm>
            <a:off x="3344467" y="1402557"/>
            <a:ext cx="39290" cy="36910"/>
          </a:xfrm>
          <a:custGeom>
            <a:avLst/>
            <a:gdLst>
              <a:gd name="T0" fmla="*/ 2147483647 w 100"/>
              <a:gd name="T1" fmla="*/ 0 h 92"/>
              <a:gd name="T2" fmla="*/ 2147483647 w 100"/>
              <a:gd name="T3" fmla="*/ 0 h 92"/>
              <a:gd name="T4" fmla="*/ 2147483647 w 100"/>
              <a:gd name="T5" fmla="*/ 0 h 92"/>
              <a:gd name="T6" fmla="*/ 2147483647 w 100"/>
              <a:gd name="T7" fmla="*/ 2147483647 h 92"/>
              <a:gd name="T8" fmla="*/ 2147483647 w 100"/>
              <a:gd name="T9" fmla="*/ 2147483647 h 92"/>
              <a:gd name="T10" fmla="*/ 2147483647 w 100"/>
              <a:gd name="T11" fmla="*/ 2147483647 h 92"/>
              <a:gd name="T12" fmla="*/ 2147483647 w 100"/>
              <a:gd name="T13" fmla="*/ 2147483647 h 92"/>
              <a:gd name="T14" fmla="*/ 2147483647 w 100"/>
              <a:gd name="T15" fmla="*/ 2147483647 h 92"/>
              <a:gd name="T16" fmla="*/ 2147483647 w 100"/>
              <a:gd name="T17" fmla="*/ 2147483647 h 92"/>
              <a:gd name="T18" fmla="*/ 2147483647 w 100"/>
              <a:gd name="T19" fmla="*/ 2147483647 h 92"/>
              <a:gd name="T20" fmla="*/ 2147483647 w 100"/>
              <a:gd name="T21" fmla="*/ 2147483647 h 92"/>
              <a:gd name="T22" fmla="*/ 2147483647 w 100"/>
              <a:gd name="T23" fmla="*/ 2147483647 h 92"/>
              <a:gd name="T24" fmla="*/ 2147483647 w 100"/>
              <a:gd name="T25" fmla="*/ 2147483647 h 92"/>
              <a:gd name="T26" fmla="*/ 0 w 100"/>
              <a:gd name="T27" fmla="*/ 2147483647 h 92"/>
              <a:gd name="T28" fmla="*/ 0 w 100"/>
              <a:gd name="T29" fmla="*/ 2147483647 h 92"/>
              <a:gd name="T30" fmla="*/ 0 w 100"/>
              <a:gd name="T31" fmla="*/ 2147483647 h 92"/>
              <a:gd name="T32" fmla="*/ 0 w 100"/>
              <a:gd name="T33" fmla="*/ 2147483647 h 92"/>
              <a:gd name="T34" fmla="*/ 0 w 100"/>
              <a:gd name="T35" fmla="*/ 2147483647 h 92"/>
              <a:gd name="T36" fmla="*/ 2147483647 w 100"/>
              <a:gd name="T37" fmla="*/ 2147483647 h 92"/>
              <a:gd name="T38" fmla="*/ 2147483647 w 100"/>
              <a:gd name="T39" fmla="*/ 2147483647 h 92"/>
              <a:gd name="T40" fmla="*/ 2147483647 w 100"/>
              <a:gd name="T41" fmla="*/ 2147483647 h 92"/>
              <a:gd name="T42" fmla="*/ 2147483647 w 100"/>
              <a:gd name="T43" fmla="*/ 2147483647 h 92"/>
              <a:gd name="T44" fmla="*/ 2147483647 w 100"/>
              <a:gd name="T45" fmla="*/ 2147483647 h 92"/>
              <a:gd name="T46" fmla="*/ 2147483647 w 100"/>
              <a:gd name="T47" fmla="*/ 2147483647 h 92"/>
              <a:gd name="T48" fmla="*/ 2147483647 w 100"/>
              <a:gd name="T49" fmla="*/ 2147483647 h 92"/>
              <a:gd name="T50" fmla="*/ 2147483647 w 100"/>
              <a:gd name="T51" fmla="*/ 2147483647 h 92"/>
              <a:gd name="T52" fmla="*/ 2147483647 w 100"/>
              <a:gd name="T53" fmla="*/ 2147483647 h 92"/>
              <a:gd name="T54" fmla="*/ 2147483647 w 100"/>
              <a:gd name="T55" fmla="*/ 2147483647 h 92"/>
              <a:gd name="T56" fmla="*/ 2147483647 w 100"/>
              <a:gd name="T57" fmla="*/ 2147483647 h 92"/>
              <a:gd name="T58" fmla="*/ 2147483647 w 100"/>
              <a:gd name="T59" fmla="*/ 2147483647 h 92"/>
              <a:gd name="T60" fmla="*/ 2147483647 w 100"/>
              <a:gd name="T61" fmla="*/ 2147483647 h 92"/>
              <a:gd name="T62" fmla="*/ 2147483647 w 100"/>
              <a:gd name="T63" fmla="*/ 2147483647 h 92"/>
              <a:gd name="T64" fmla="*/ 2147483647 w 100"/>
              <a:gd name="T65" fmla="*/ 2147483647 h 92"/>
              <a:gd name="T66" fmla="*/ 2147483647 w 100"/>
              <a:gd name="T67" fmla="*/ 2147483647 h 92"/>
              <a:gd name="T68" fmla="*/ 2147483647 w 100"/>
              <a:gd name="T69" fmla="*/ 2147483647 h 92"/>
              <a:gd name="T70" fmla="*/ 2147483647 w 100"/>
              <a:gd name="T71" fmla="*/ 2147483647 h 92"/>
              <a:gd name="T72" fmla="*/ 2147483647 w 100"/>
              <a:gd name="T73" fmla="*/ 2147483647 h 92"/>
              <a:gd name="T74" fmla="*/ 2147483647 w 100"/>
              <a:gd name="T75" fmla="*/ 2147483647 h 92"/>
              <a:gd name="T76" fmla="*/ 2147483647 w 100"/>
              <a:gd name="T77" fmla="*/ 2147483647 h 92"/>
              <a:gd name="T78" fmla="*/ 2147483647 w 100"/>
              <a:gd name="T79" fmla="*/ 2147483647 h 92"/>
              <a:gd name="T80" fmla="*/ 2147483647 w 100"/>
              <a:gd name="T81" fmla="*/ 2147483647 h 92"/>
              <a:gd name="T82" fmla="*/ 2147483647 w 100"/>
              <a:gd name="T83" fmla="*/ 2147483647 h 92"/>
              <a:gd name="T84" fmla="*/ 2147483647 w 100"/>
              <a:gd name="T85" fmla="*/ 2147483647 h 92"/>
              <a:gd name="T86" fmla="*/ 2147483647 w 100"/>
              <a:gd name="T87" fmla="*/ 2147483647 h 92"/>
              <a:gd name="T88" fmla="*/ 2147483647 w 100"/>
              <a:gd name="T89" fmla="*/ 2147483647 h 92"/>
              <a:gd name="T90" fmla="*/ 2147483647 w 100"/>
              <a:gd name="T91" fmla="*/ 2147483647 h 92"/>
              <a:gd name="T92" fmla="*/ 2147483647 w 100"/>
              <a:gd name="T93" fmla="*/ 2147483647 h 92"/>
              <a:gd name="T94" fmla="*/ 2147483647 w 100"/>
              <a:gd name="T95" fmla="*/ 2147483647 h 92"/>
              <a:gd name="T96" fmla="*/ 2147483647 w 100"/>
              <a:gd name="T97" fmla="*/ 2147483647 h 92"/>
              <a:gd name="T98" fmla="*/ 2147483647 w 100"/>
              <a:gd name="T99" fmla="*/ 2147483647 h 92"/>
              <a:gd name="T100" fmla="*/ 2147483647 w 100"/>
              <a:gd name="T101" fmla="*/ 2147483647 h 92"/>
              <a:gd name="T102" fmla="*/ 2147483647 w 100"/>
              <a:gd name="T103" fmla="*/ 2147483647 h 92"/>
              <a:gd name="T104" fmla="*/ 2147483647 w 100"/>
              <a:gd name="T105" fmla="*/ 2147483647 h 92"/>
              <a:gd name="T106" fmla="*/ 2147483647 w 100"/>
              <a:gd name="T107" fmla="*/ 2147483647 h 92"/>
              <a:gd name="T108" fmla="*/ 2147483647 w 100"/>
              <a:gd name="T109" fmla="*/ 2147483647 h 92"/>
              <a:gd name="T110" fmla="*/ 2147483647 w 100"/>
              <a:gd name="T111" fmla="*/ 2147483647 h 92"/>
              <a:gd name="T112" fmla="*/ 2147483647 w 100"/>
              <a:gd name="T113" fmla="*/ 2147483647 h 92"/>
              <a:gd name="T114" fmla="*/ 2147483647 w 100"/>
              <a:gd name="T115" fmla="*/ 2147483647 h 92"/>
              <a:gd name="T116" fmla="*/ 2147483647 w 100"/>
              <a:gd name="T117" fmla="*/ 0 h 92"/>
              <a:gd name="T118" fmla="*/ 2147483647 w 100"/>
              <a:gd name="T119" fmla="*/ 0 h 92"/>
              <a:gd name="T120" fmla="*/ 2147483647 w 100"/>
              <a:gd name="T121" fmla="*/ 0 h 9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00"/>
              <a:gd name="T184" fmla="*/ 0 h 92"/>
              <a:gd name="T185" fmla="*/ 100 w 100"/>
              <a:gd name="T186" fmla="*/ 92 h 9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00" h="92">
                <a:moveTo>
                  <a:pt x="50" y="0"/>
                </a:moveTo>
                <a:lnTo>
                  <a:pt x="44" y="0"/>
                </a:lnTo>
                <a:lnTo>
                  <a:pt x="40" y="0"/>
                </a:lnTo>
                <a:lnTo>
                  <a:pt x="34" y="2"/>
                </a:lnTo>
                <a:lnTo>
                  <a:pt x="30" y="3"/>
                </a:lnTo>
                <a:lnTo>
                  <a:pt x="25" y="6"/>
                </a:lnTo>
                <a:lnTo>
                  <a:pt x="21" y="7"/>
                </a:lnTo>
                <a:lnTo>
                  <a:pt x="14" y="13"/>
                </a:lnTo>
                <a:lnTo>
                  <a:pt x="11" y="16"/>
                </a:lnTo>
                <a:lnTo>
                  <a:pt x="8" y="20"/>
                </a:lnTo>
                <a:lnTo>
                  <a:pt x="5" y="25"/>
                </a:lnTo>
                <a:lnTo>
                  <a:pt x="4" y="28"/>
                </a:lnTo>
                <a:lnTo>
                  <a:pt x="1" y="32"/>
                </a:lnTo>
                <a:lnTo>
                  <a:pt x="0" y="36"/>
                </a:lnTo>
                <a:lnTo>
                  <a:pt x="0" y="42"/>
                </a:lnTo>
                <a:lnTo>
                  <a:pt x="0" y="46"/>
                </a:lnTo>
                <a:lnTo>
                  <a:pt x="0" y="51"/>
                </a:lnTo>
                <a:lnTo>
                  <a:pt x="0" y="55"/>
                </a:lnTo>
                <a:lnTo>
                  <a:pt x="1" y="61"/>
                </a:lnTo>
                <a:lnTo>
                  <a:pt x="4" y="63"/>
                </a:lnTo>
                <a:lnTo>
                  <a:pt x="5" y="68"/>
                </a:lnTo>
                <a:lnTo>
                  <a:pt x="8" y="72"/>
                </a:lnTo>
                <a:lnTo>
                  <a:pt x="11" y="75"/>
                </a:lnTo>
                <a:lnTo>
                  <a:pt x="14" y="79"/>
                </a:lnTo>
                <a:lnTo>
                  <a:pt x="21" y="85"/>
                </a:lnTo>
                <a:lnTo>
                  <a:pt x="25" y="86"/>
                </a:lnTo>
                <a:lnTo>
                  <a:pt x="30" y="89"/>
                </a:lnTo>
                <a:lnTo>
                  <a:pt x="34" y="91"/>
                </a:lnTo>
                <a:lnTo>
                  <a:pt x="40" y="92"/>
                </a:lnTo>
                <a:lnTo>
                  <a:pt x="44" y="92"/>
                </a:lnTo>
                <a:lnTo>
                  <a:pt x="50" y="92"/>
                </a:lnTo>
                <a:lnTo>
                  <a:pt x="54" y="92"/>
                </a:lnTo>
                <a:lnTo>
                  <a:pt x="60" y="92"/>
                </a:lnTo>
                <a:lnTo>
                  <a:pt x="64" y="91"/>
                </a:lnTo>
                <a:lnTo>
                  <a:pt x="69" y="89"/>
                </a:lnTo>
                <a:lnTo>
                  <a:pt x="73" y="86"/>
                </a:lnTo>
                <a:lnTo>
                  <a:pt x="77" y="85"/>
                </a:lnTo>
                <a:lnTo>
                  <a:pt x="84" y="79"/>
                </a:lnTo>
                <a:lnTo>
                  <a:pt x="89" y="75"/>
                </a:lnTo>
                <a:lnTo>
                  <a:pt x="92" y="72"/>
                </a:lnTo>
                <a:lnTo>
                  <a:pt x="93" y="68"/>
                </a:lnTo>
                <a:lnTo>
                  <a:pt x="96" y="63"/>
                </a:lnTo>
                <a:lnTo>
                  <a:pt x="97" y="61"/>
                </a:lnTo>
                <a:lnTo>
                  <a:pt x="99" y="55"/>
                </a:lnTo>
                <a:lnTo>
                  <a:pt x="99" y="51"/>
                </a:lnTo>
                <a:lnTo>
                  <a:pt x="100" y="46"/>
                </a:lnTo>
                <a:lnTo>
                  <a:pt x="99" y="42"/>
                </a:lnTo>
                <a:lnTo>
                  <a:pt x="99" y="36"/>
                </a:lnTo>
                <a:lnTo>
                  <a:pt x="97" y="32"/>
                </a:lnTo>
                <a:lnTo>
                  <a:pt x="96" y="28"/>
                </a:lnTo>
                <a:lnTo>
                  <a:pt x="93" y="25"/>
                </a:lnTo>
                <a:lnTo>
                  <a:pt x="92" y="20"/>
                </a:lnTo>
                <a:lnTo>
                  <a:pt x="89" y="16"/>
                </a:lnTo>
                <a:lnTo>
                  <a:pt x="84" y="13"/>
                </a:lnTo>
                <a:lnTo>
                  <a:pt x="77" y="7"/>
                </a:lnTo>
                <a:lnTo>
                  <a:pt x="73" y="6"/>
                </a:lnTo>
                <a:lnTo>
                  <a:pt x="69" y="3"/>
                </a:lnTo>
                <a:lnTo>
                  <a:pt x="64" y="2"/>
                </a:lnTo>
                <a:lnTo>
                  <a:pt x="60" y="0"/>
                </a:lnTo>
                <a:lnTo>
                  <a:pt x="54" y="0"/>
                </a:lnTo>
                <a:lnTo>
                  <a:pt x="50"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3873" name="Freeform 80">
            <a:extLst>
              <a:ext uri="{FF2B5EF4-FFF2-40B4-BE49-F238E27FC236}">
                <a16:creationId xmlns:a16="http://schemas.microsoft.com/office/drawing/2014/main" id="{2BB54AEF-D72B-2B76-566D-7B7DCAFAA78F}"/>
              </a:ext>
            </a:extLst>
          </p:cNvPr>
          <p:cNvSpPr>
            <a:spLocks/>
          </p:cNvSpPr>
          <p:nvPr/>
        </p:nvSpPr>
        <p:spPr bwMode="auto">
          <a:xfrm>
            <a:off x="3529013" y="1325166"/>
            <a:ext cx="39291" cy="36909"/>
          </a:xfrm>
          <a:custGeom>
            <a:avLst/>
            <a:gdLst>
              <a:gd name="T0" fmla="*/ 2147483647 w 99"/>
              <a:gd name="T1" fmla="*/ 0 h 92"/>
              <a:gd name="T2" fmla="*/ 2147483647 w 99"/>
              <a:gd name="T3" fmla="*/ 0 h 92"/>
              <a:gd name="T4" fmla="*/ 2147483647 w 99"/>
              <a:gd name="T5" fmla="*/ 2147483647 h 92"/>
              <a:gd name="T6" fmla="*/ 2147483647 w 99"/>
              <a:gd name="T7" fmla="*/ 2147483647 h 92"/>
              <a:gd name="T8" fmla="*/ 2147483647 w 99"/>
              <a:gd name="T9" fmla="*/ 2147483647 h 92"/>
              <a:gd name="T10" fmla="*/ 2147483647 w 99"/>
              <a:gd name="T11" fmla="*/ 2147483647 h 92"/>
              <a:gd name="T12" fmla="*/ 2147483647 w 99"/>
              <a:gd name="T13" fmla="*/ 2147483647 h 92"/>
              <a:gd name="T14" fmla="*/ 2147483647 w 99"/>
              <a:gd name="T15" fmla="*/ 2147483647 h 92"/>
              <a:gd name="T16" fmla="*/ 2147483647 w 99"/>
              <a:gd name="T17" fmla="*/ 2147483647 h 92"/>
              <a:gd name="T18" fmla="*/ 2147483647 w 99"/>
              <a:gd name="T19" fmla="*/ 2147483647 h 92"/>
              <a:gd name="T20" fmla="*/ 2147483647 w 99"/>
              <a:gd name="T21" fmla="*/ 2147483647 h 92"/>
              <a:gd name="T22" fmla="*/ 2147483647 w 99"/>
              <a:gd name="T23" fmla="*/ 2147483647 h 92"/>
              <a:gd name="T24" fmla="*/ 2147483647 w 99"/>
              <a:gd name="T25" fmla="*/ 2147483647 h 92"/>
              <a:gd name="T26" fmla="*/ 0 w 99"/>
              <a:gd name="T27" fmla="*/ 2147483647 h 92"/>
              <a:gd name="T28" fmla="*/ 0 w 99"/>
              <a:gd name="T29" fmla="*/ 2147483647 h 92"/>
              <a:gd name="T30" fmla="*/ 0 w 99"/>
              <a:gd name="T31" fmla="*/ 2147483647 h 92"/>
              <a:gd name="T32" fmla="*/ 0 w 99"/>
              <a:gd name="T33" fmla="*/ 2147483647 h 92"/>
              <a:gd name="T34" fmla="*/ 0 w 99"/>
              <a:gd name="T35" fmla="*/ 2147483647 h 92"/>
              <a:gd name="T36" fmla="*/ 2147483647 w 99"/>
              <a:gd name="T37" fmla="*/ 2147483647 h 92"/>
              <a:gd name="T38" fmla="*/ 2147483647 w 99"/>
              <a:gd name="T39" fmla="*/ 2147483647 h 92"/>
              <a:gd name="T40" fmla="*/ 2147483647 w 99"/>
              <a:gd name="T41" fmla="*/ 2147483647 h 92"/>
              <a:gd name="T42" fmla="*/ 2147483647 w 99"/>
              <a:gd name="T43" fmla="*/ 2147483647 h 92"/>
              <a:gd name="T44" fmla="*/ 2147483647 w 99"/>
              <a:gd name="T45" fmla="*/ 2147483647 h 92"/>
              <a:gd name="T46" fmla="*/ 2147483647 w 99"/>
              <a:gd name="T47" fmla="*/ 2147483647 h 92"/>
              <a:gd name="T48" fmla="*/ 2147483647 w 99"/>
              <a:gd name="T49" fmla="*/ 2147483647 h 92"/>
              <a:gd name="T50" fmla="*/ 2147483647 w 99"/>
              <a:gd name="T51" fmla="*/ 2147483647 h 92"/>
              <a:gd name="T52" fmla="*/ 2147483647 w 99"/>
              <a:gd name="T53" fmla="*/ 2147483647 h 92"/>
              <a:gd name="T54" fmla="*/ 2147483647 w 99"/>
              <a:gd name="T55" fmla="*/ 2147483647 h 92"/>
              <a:gd name="T56" fmla="*/ 2147483647 w 99"/>
              <a:gd name="T57" fmla="*/ 2147483647 h 92"/>
              <a:gd name="T58" fmla="*/ 2147483647 w 99"/>
              <a:gd name="T59" fmla="*/ 2147483647 h 92"/>
              <a:gd name="T60" fmla="*/ 2147483647 w 99"/>
              <a:gd name="T61" fmla="*/ 2147483647 h 92"/>
              <a:gd name="T62" fmla="*/ 2147483647 w 99"/>
              <a:gd name="T63" fmla="*/ 2147483647 h 92"/>
              <a:gd name="T64" fmla="*/ 2147483647 w 99"/>
              <a:gd name="T65" fmla="*/ 2147483647 h 92"/>
              <a:gd name="T66" fmla="*/ 2147483647 w 99"/>
              <a:gd name="T67" fmla="*/ 2147483647 h 92"/>
              <a:gd name="T68" fmla="*/ 2147483647 w 99"/>
              <a:gd name="T69" fmla="*/ 2147483647 h 92"/>
              <a:gd name="T70" fmla="*/ 2147483647 w 99"/>
              <a:gd name="T71" fmla="*/ 2147483647 h 92"/>
              <a:gd name="T72" fmla="*/ 2147483647 w 99"/>
              <a:gd name="T73" fmla="*/ 2147483647 h 92"/>
              <a:gd name="T74" fmla="*/ 2147483647 w 99"/>
              <a:gd name="T75" fmla="*/ 2147483647 h 92"/>
              <a:gd name="T76" fmla="*/ 2147483647 w 99"/>
              <a:gd name="T77" fmla="*/ 2147483647 h 92"/>
              <a:gd name="T78" fmla="*/ 2147483647 w 99"/>
              <a:gd name="T79" fmla="*/ 2147483647 h 92"/>
              <a:gd name="T80" fmla="*/ 2147483647 w 99"/>
              <a:gd name="T81" fmla="*/ 2147483647 h 92"/>
              <a:gd name="T82" fmla="*/ 2147483647 w 99"/>
              <a:gd name="T83" fmla="*/ 2147483647 h 92"/>
              <a:gd name="T84" fmla="*/ 2147483647 w 99"/>
              <a:gd name="T85" fmla="*/ 2147483647 h 92"/>
              <a:gd name="T86" fmla="*/ 2147483647 w 99"/>
              <a:gd name="T87" fmla="*/ 2147483647 h 92"/>
              <a:gd name="T88" fmla="*/ 2147483647 w 99"/>
              <a:gd name="T89" fmla="*/ 2147483647 h 92"/>
              <a:gd name="T90" fmla="*/ 2147483647 w 99"/>
              <a:gd name="T91" fmla="*/ 2147483647 h 92"/>
              <a:gd name="T92" fmla="*/ 2147483647 w 99"/>
              <a:gd name="T93" fmla="*/ 2147483647 h 92"/>
              <a:gd name="T94" fmla="*/ 2147483647 w 99"/>
              <a:gd name="T95" fmla="*/ 2147483647 h 92"/>
              <a:gd name="T96" fmla="*/ 2147483647 w 99"/>
              <a:gd name="T97" fmla="*/ 2147483647 h 92"/>
              <a:gd name="T98" fmla="*/ 2147483647 w 99"/>
              <a:gd name="T99" fmla="*/ 2147483647 h 92"/>
              <a:gd name="T100" fmla="*/ 2147483647 w 99"/>
              <a:gd name="T101" fmla="*/ 2147483647 h 92"/>
              <a:gd name="T102" fmla="*/ 2147483647 w 99"/>
              <a:gd name="T103" fmla="*/ 2147483647 h 92"/>
              <a:gd name="T104" fmla="*/ 2147483647 w 99"/>
              <a:gd name="T105" fmla="*/ 2147483647 h 92"/>
              <a:gd name="T106" fmla="*/ 2147483647 w 99"/>
              <a:gd name="T107" fmla="*/ 2147483647 h 92"/>
              <a:gd name="T108" fmla="*/ 2147483647 w 99"/>
              <a:gd name="T109" fmla="*/ 2147483647 h 92"/>
              <a:gd name="T110" fmla="*/ 2147483647 w 99"/>
              <a:gd name="T111" fmla="*/ 2147483647 h 92"/>
              <a:gd name="T112" fmla="*/ 2147483647 w 99"/>
              <a:gd name="T113" fmla="*/ 2147483647 h 92"/>
              <a:gd name="T114" fmla="*/ 2147483647 w 99"/>
              <a:gd name="T115" fmla="*/ 2147483647 h 92"/>
              <a:gd name="T116" fmla="*/ 2147483647 w 99"/>
              <a:gd name="T117" fmla="*/ 2147483647 h 92"/>
              <a:gd name="T118" fmla="*/ 2147483647 w 99"/>
              <a:gd name="T119" fmla="*/ 0 h 92"/>
              <a:gd name="T120" fmla="*/ 2147483647 w 99"/>
              <a:gd name="T121" fmla="*/ 0 h 9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99"/>
              <a:gd name="T184" fmla="*/ 0 h 92"/>
              <a:gd name="T185" fmla="*/ 99 w 99"/>
              <a:gd name="T186" fmla="*/ 92 h 9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99" h="92">
                <a:moveTo>
                  <a:pt x="50" y="0"/>
                </a:moveTo>
                <a:lnTo>
                  <a:pt x="44" y="0"/>
                </a:lnTo>
                <a:lnTo>
                  <a:pt x="39" y="1"/>
                </a:lnTo>
                <a:lnTo>
                  <a:pt x="34" y="3"/>
                </a:lnTo>
                <a:lnTo>
                  <a:pt x="30" y="4"/>
                </a:lnTo>
                <a:lnTo>
                  <a:pt x="26" y="5"/>
                </a:lnTo>
                <a:lnTo>
                  <a:pt x="21" y="8"/>
                </a:lnTo>
                <a:lnTo>
                  <a:pt x="14" y="14"/>
                </a:lnTo>
                <a:lnTo>
                  <a:pt x="11" y="17"/>
                </a:lnTo>
                <a:lnTo>
                  <a:pt x="8" y="20"/>
                </a:lnTo>
                <a:lnTo>
                  <a:pt x="6" y="24"/>
                </a:lnTo>
                <a:lnTo>
                  <a:pt x="3" y="28"/>
                </a:lnTo>
                <a:lnTo>
                  <a:pt x="1" y="33"/>
                </a:lnTo>
                <a:lnTo>
                  <a:pt x="0" y="37"/>
                </a:lnTo>
                <a:lnTo>
                  <a:pt x="0" y="41"/>
                </a:lnTo>
                <a:lnTo>
                  <a:pt x="0" y="46"/>
                </a:lnTo>
                <a:lnTo>
                  <a:pt x="0" y="50"/>
                </a:lnTo>
                <a:lnTo>
                  <a:pt x="0" y="54"/>
                </a:lnTo>
                <a:lnTo>
                  <a:pt x="1" y="59"/>
                </a:lnTo>
                <a:lnTo>
                  <a:pt x="3" y="63"/>
                </a:lnTo>
                <a:lnTo>
                  <a:pt x="6" y="67"/>
                </a:lnTo>
                <a:lnTo>
                  <a:pt x="8" y="72"/>
                </a:lnTo>
                <a:lnTo>
                  <a:pt x="11" y="74"/>
                </a:lnTo>
                <a:lnTo>
                  <a:pt x="14" y="77"/>
                </a:lnTo>
                <a:lnTo>
                  <a:pt x="21" y="83"/>
                </a:lnTo>
                <a:lnTo>
                  <a:pt x="26" y="86"/>
                </a:lnTo>
                <a:lnTo>
                  <a:pt x="30" y="87"/>
                </a:lnTo>
                <a:lnTo>
                  <a:pt x="34" y="89"/>
                </a:lnTo>
                <a:lnTo>
                  <a:pt x="39" y="90"/>
                </a:lnTo>
                <a:lnTo>
                  <a:pt x="44" y="92"/>
                </a:lnTo>
                <a:lnTo>
                  <a:pt x="50" y="92"/>
                </a:lnTo>
                <a:lnTo>
                  <a:pt x="54" y="92"/>
                </a:lnTo>
                <a:lnTo>
                  <a:pt x="60" y="90"/>
                </a:lnTo>
                <a:lnTo>
                  <a:pt x="65" y="89"/>
                </a:lnTo>
                <a:lnTo>
                  <a:pt x="69" y="87"/>
                </a:lnTo>
                <a:lnTo>
                  <a:pt x="73" y="86"/>
                </a:lnTo>
                <a:lnTo>
                  <a:pt x="77" y="83"/>
                </a:lnTo>
                <a:lnTo>
                  <a:pt x="85" y="77"/>
                </a:lnTo>
                <a:lnTo>
                  <a:pt x="88" y="74"/>
                </a:lnTo>
                <a:lnTo>
                  <a:pt x="90" y="72"/>
                </a:lnTo>
                <a:lnTo>
                  <a:pt x="93" y="67"/>
                </a:lnTo>
                <a:lnTo>
                  <a:pt x="96" y="63"/>
                </a:lnTo>
                <a:lnTo>
                  <a:pt x="98" y="59"/>
                </a:lnTo>
                <a:lnTo>
                  <a:pt x="99" y="54"/>
                </a:lnTo>
                <a:lnTo>
                  <a:pt x="99" y="50"/>
                </a:lnTo>
                <a:lnTo>
                  <a:pt x="99" y="46"/>
                </a:lnTo>
                <a:lnTo>
                  <a:pt x="99" y="41"/>
                </a:lnTo>
                <a:lnTo>
                  <a:pt x="99" y="37"/>
                </a:lnTo>
                <a:lnTo>
                  <a:pt x="98" y="33"/>
                </a:lnTo>
                <a:lnTo>
                  <a:pt x="96" y="28"/>
                </a:lnTo>
                <a:lnTo>
                  <a:pt x="93" y="24"/>
                </a:lnTo>
                <a:lnTo>
                  <a:pt x="90" y="20"/>
                </a:lnTo>
                <a:lnTo>
                  <a:pt x="88" y="17"/>
                </a:lnTo>
                <a:lnTo>
                  <a:pt x="85" y="14"/>
                </a:lnTo>
                <a:lnTo>
                  <a:pt x="77" y="8"/>
                </a:lnTo>
                <a:lnTo>
                  <a:pt x="73" y="5"/>
                </a:lnTo>
                <a:lnTo>
                  <a:pt x="69" y="4"/>
                </a:lnTo>
                <a:lnTo>
                  <a:pt x="65" y="3"/>
                </a:lnTo>
                <a:lnTo>
                  <a:pt x="60" y="1"/>
                </a:lnTo>
                <a:lnTo>
                  <a:pt x="54" y="0"/>
                </a:lnTo>
                <a:lnTo>
                  <a:pt x="50" y="0"/>
                </a:lnTo>
                <a:close/>
              </a:path>
            </a:pathLst>
          </a:custGeom>
          <a:solidFill>
            <a:srgbClr val="00267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3874" name="Freeform 81">
            <a:extLst>
              <a:ext uri="{FF2B5EF4-FFF2-40B4-BE49-F238E27FC236}">
                <a16:creationId xmlns:a16="http://schemas.microsoft.com/office/drawing/2014/main" id="{CCADB871-A89D-BAE9-BA76-59B6E3FD7003}"/>
              </a:ext>
            </a:extLst>
          </p:cNvPr>
          <p:cNvSpPr>
            <a:spLocks/>
          </p:cNvSpPr>
          <p:nvPr/>
        </p:nvSpPr>
        <p:spPr bwMode="auto">
          <a:xfrm>
            <a:off x="3529013" y="1325166"/>
            <a:ext cx="39291" cy="36909"/>
          </a:xfrm>
          <a:custGeom>
            <a:avLst/>
            <a:gdLst>
              <a:gd name="T0" fmla="*/ 2147483647 w 99"/>
              <a:gd name="T1" fmla="*/ 0 h 92"/>
              <a:gd name="T2" fmla="*/ 2147483647 w 99"/>
              <a:gd name="T3" fmla="*/ 0 h 92"/>
              <a:gd name="T4" fmla="*/ 2147483647 w 99"/>
              <a:gd name="T5" fmla="*/ 2147483647 h 92"/>
              <a:gd name="T6" fmla="*/ 2147483647 w 99"/>
              <a:gd name="T7" fmla="*/ 2147483647 h 92"/>
              <a:gd name="T8" fmla="*/ 2147483647 w 99"/>
              <a:gd name="T9" fmla="*/ 2147483647 h 92"/>
              <a:gd name="T10" fmla="*/ 2147483647 w 99"/>
              <a:gd name="T11" fmla="*/ 2147483647 h 92"/>
              <a:gd name="T12" fmla="*/ 2147483647 w 99"/>
              <a:gd name="T13" fmla="*/ 2147483647 h 92"/>
              <a:gd name="T14" fmla="*/ 2147483647 w 99"/>
              <a:gd name="T15" fmla="*/ 2147483647 h 92"/>
              <a:gd name="T16" fmla="*/ 2147483647 w 99"/>
              <a:gd name="T17" fmla="*/ 2147483647 h 92"/>
              <a:gd name="T18" fmla="*/ 2147483647 w 99"/>
              <a:gd name="T19" fmla="*/ 2147483647 h 92"/>
              <a:gd name="T20" fmla="*/ 2147483647 w 99"/>
              <a:gd name="T21" fmla="*/ 2147483647 h 92"/>
              <a:gd name="T22" fmla="*/ 2147483647 w 99"/>
              <a:gd name="T23" fmla="*/ 2147483647 h 92"/>
              <a:gd name="T24" fmla="*/ 2147483647 w 99"/>
              <a:gd name="T25" fmla="*/ 2147483647 h 92"/>
              <a:gd name="T26" fmla="*/ 0 w 99"/>
              <a:gd name="T27" fmla="*/ 2147483647 h 92"/>
              <a:gd name="T28" fmla="*/ 0 w 99"/>
              <a:gd name="T29" fmla="*/ 2147483647 h 92"/>
              <a:gd name="T30" fmla="*/ 0 w 99"/>
              <a:gd name="T31" fmla="*/ 2147483647 h 92"/>
              <a:gd name="T32" fmla="*/ 0 w 99"/>
              <a:gd name="T33" fmla="*/ 2147483647 h 92"/>
              <a:gd name="T34" fmla="*/ 0 w 99"/>
              <a:gd name="T35" fmla="*/ 2147483647 h 92"/>
              <a:gd name="T36" fmla="*/ 2147483647 w 99"/>
              <a:gd name="T37" fmla="*/ 2147483647 h 92"/>
              <a:gd name="T38" fmla="*/ 2147483647 w 99"/>
              <a:gd name="T39" fmla="*/ 2147483647 h 92"/>
              <a:gd name="T40" fmla="*/ 2147483647 w 99"/>
              <a:gd name="T41" fmla="*/ 2147483647 h 92"/>
              <a:gd name="T42" fmla="*/ 2147483647 w 99"/>
              <a:gd name="T43" fmla="*/ 2147483647 h 92"/>
              <a:gd name="T44" fmla="*/ 2147483647 w 99"/>
              <a:gd name="T45" fmla="*/ 2147483647 h 92"/>
              <a:gd name="T46" fmla="*/ 2147483647 w 99"/>
              <a:gd name="T47" fmla="*/ 2147483647 h 92"/>
              <a:gd name="T48" fmla="*/ 2147483647 w 99"/>
              <a:gd name="T49" fmla="*/ 2147483647 h 92"/>
              <a:gd name="T50" fmla="*/ 2147483647 w 99"/>
              <a:gd name="T51" fmla="*/ 2147483647 h 92"/>
              <a:gd name="T52" fmla="*/ 2147483647 w 99"/>
              <a:gd name="T53" fmla="*/ 2147483647 h 92"/>
              <a:gd name="T54" fmla="*/ 2147483647 w 99"/>
              <a:gd name="T55" fmla="*/ 2147483647 h 92"/>
              <a:gd name="T56" fmla="*/ 2147483647 w 99"/>
              <a:gd name="T57" fmla="*/ 2147483647 h 92"/>
              <a:gd name="T58" fmla="*/ 2147483647 w 99"/>
              <a:gd name="T59" fmla="*/ 2147483647 h 92"/>
              <a:gd name="T60" fmla="*/ 2147483647 w 99"/>
              <a:gd name="T61" fmla="*/ 2147483647 h 92"/>
              <a:gd name="T62" fmla="*/ 2147483647 w 99"/>
              <a:gd name="T63" fmla="*/ 2147483647 h 92"/>
              <a:gd name="T64" fmla="*/ 2147483647 w 99"/>
              <a:gd name="T65" fmla="*/ 2147483647 h 92"/>
              <a:gd name="T66" fmla="*/ 2147483647 w 99"/>
              <a:gd name="T67" fmla="*/ 2147483647 h 92"/>
              <a:gd name="T68" fmla="*/ 2147483647 w 99"/>
              <a:gd name="T69" fmla="*/ 2147483647 h 92"/>
              <a:gd name="T70" fmla="*/ 2147483647 w 99"/>
              <a:gd name="T71" fmla="*/ 2147483647 h 92"/>
              <a:gd name="T72" fmla="*/ 2147483647 w 99"/>
              <a:gd name="T73" fmla="*/ 2147483647 h 92"/>
              <a:gd name="T74" fmla="*/ 2147483647 w 99"/>
              <a:gd name="T75" fmla="*/ 2147483647 h 92"/>
              <a:gd name="T76" fmla="*/ 2147483647 w 99"/>
              <a:gd name="T77" fmla="*/ 2147483647 h 92"/>
              <a:gd name="T78" fmla="*/ 2147483647 w 99"/>
              <a:gd name="T79" fmla="*/ 2147483647 h 92"/>
              <a:gd name="T80" fmla="*/ 2147483647 w 99"/>
              <a:gd name="T81" fmla="*/ 2147483647 h 92"/>
              <a:gd name="T82" fmla="*/ 2147483647 w 99"/>
              <a:gd name="T83" fmla="*/ 2147483647 h 92"/>
              <a:gd name="T84" fmla="*/ 2147483647 w 99"/>
              <a:gd name="T85" fmla="*/ 2147483647 h 92"/>
              <a:gd name="T86" fmla="*/ 2147483647 w 99"/>
              <a:gd name="T87" fmla="*/ 2147483647 h 92"/>
              <a:gd name="T88" fmla="*/ 2147483647 w 99"/>
              <a:gd name="T89" fmla="*/ 2147483647 h 92"/>
              <a:gd name="T90" fmla="*/ 2147483647 w 99"/>
              <a:gd name="T91" fmla="*/ 2147483647 h 92"/>
              <a:gd name="T92" fmla="*/ 2147483647 w 99"/>
              <a:gd name="T93" fmla="*/ 2147483647 h 92"/>
              <a:gd name="T94" fmla="*/ 2147483647 w 99"/>
              <a:gd name="T95" fmla="*/ 2147483647 h 92"/>
              <a:gd name="T96" fmla="*/ 2147483647 w 99"/>
              <a:gd name="T97" fmla="*/ 2147483647 h 92"/>
              <a:gd name="T98" fmla="*/ 2147483647 w 99"/>
              <a:gd name="T99" fmla="*/ 2147483647 h 92"/>
              <a:gd name="T100" fmla="*/ 2147483647 w 99"/>
              <a:gd name="T101" fmla="*/ 2147483647 h 92"/>
              <a:gd name="T102" fmla="*/ 2147483647 w 99"/>
              <a:gd name="T103" fmla="*/ 2147483647 h 92"/>
              <a:gd name="T104" fmla="*/ 2147483647 w 99"/>
              <a:gd name="T105" fmla="*/ 2147483647 h 92"/>
              <a:gd name="T106" fmla="*/ 2147483647 w 99"/>
              <a:gd name="T107" fmla="*/ 2147483647 h 92"/>
              <a:gd name="T108" fmla="*/ 2147483647 w 99"/>
              <a:gd name="T109" fmla="*/ 2147483647 h 92"/>
              <a:gd name="T110" fmla="*/ 2147483647 w 99"/>
              <a:gd name="T111" fmla="*/ 2147483647 h 92"/>
              <a:gd name="T112" fmla="*/ 2147483647 w 99"/>
              <a:gd name="T113" fmla="*/ 2147483647 h 92"/>
              <a:gd name="T114" fmla="*/ 2147483647 w 99"/>
              <a:gd name="T115" fmla="*/ 2147483647 h 92"/>
              <a:gd name="T116" fmla="*/ 2147483647 w 99"/>
              <a:gd name="T117" fmla="*/ 2147483647 h 92"/>
              <a:gd name="T118" fmla="*/ 2147483647 w 99"/>
              <a:gd name="T119" fmla="*/ 0 h 92"/>
              <a:gd name="T120" fmla="*/ 2147483647 w 99"/>
              <a:gd name="T121" fmla="*/ 0 h 9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99"/>
              <a:gd name="T184" fmla="*/ 0 h 92"/>
              <a:gd name="T185" fmla="*/ 99 w 99"/>
              <a:gd name="T186" fmla="*/ 92 h 9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99" h="92">
                <a:moveTo>
                  <a:pt x="50" y="0"/>
                </a:moveTo>
                <a:lnTo>
                  <a:pt x="44" y="0"/>
                </a:lnTo>
                <a:lnTo>
                  <a:pt x="39" y="1"/>
                </a:lnTo>
                <a:lnTo>
                  <a:pt x="34" y="3"/>
                </a:lnTo>
                <a:lnTo>
                  <a:pt x="30" y="4"/>
                </a:lnTo>
                <a:lnTo>
                  <a:pt x="26" y="5"/>
                </a:lnTo>
                <a:lnTo>
                  <a:pt x="21" y="8"/>
                </a:lnTo>
                <a:lnTo>
                  <a:pt x="14" y="14"/>
                </a:lnTo>
                <a:lnTo>
                  <a:pt x="11" y="17"/>
                </a:lnTo>
                <a:lnTo>
                  <a:pt x="8" y="20"/>
                </a:lnTo>
                <a:lnTo>
                  <a:pt x="6" y="24"/>
                </a:lnTo>
                <a:lnTo>
                  <a:pt x="3" y="28"/>
                </a:lnTo>
                <a:lnTo>
                  <a:pt x="1" y="33"/>
                </a:lnTo>
                <a:lnTo>
                  <a:pt x="0" y="37"/>
                </a:lnTo>
                <a:lnTo>
                  <a:pt x="0" y="41"/>
                </a:lnTo>
                <a:lnTo>
                  <a:pt x="0" y="46"/>
                </a:lnTo>
                <a:lnTo>
                  <a:pt x="0" y="50"/>
                </a:lnTo>
                <a:lnTo>
                  <a:pt x="0" y="54"/>
                </a:lnTo>
                <a:lnTo>
                  <a:pt x="1" y="59"/>
                </a:lnTo>
                <a:lnTo>
                  <a:pt x="3" y="63"/>
                </a:lnTo>
                <a:lnTo>
                  <a:pt x="6" y="67"/>
                </a:lnTo>
                <a:lnTo>
                  <a:pt x="8" y="72"/>
                </a:lnTo>
                <a:lnTo>
                  <a:pt x="11" y="74"/>
                </a:lnTo>
                <a:lnTo>
                  <a:pt x="14" y="77"/>
                </a:lnTo>
                <a:lnTo>
                  <a:pt x="21" y="83"/>
                </a:lnTo>
                <a:lnTo>
                  <a:pt x="26" y="86"/>
                </a:lnTo>
                <a:lnTo>
                  <a:pt x="30" y="87"/>
                </a:lnTo>
                <a:lnTo>
                  <a:pt x="34" y="89"/>
                </a:lnTo>
                <a:lnTo>
                  <a:pt x="39" y="90"/>
                </a:lnTo>
                <a:lnTo>
                  <a:pt x="44" y="92"/>
                </a:lnTo>
                <a:lnTo>
                  <a:pt x="50" y="92"/>
                </a:lnTo>
                <a:lnTo>
                  <a:pt x="54" y="92"/>
                </a:lnTo>
                <a:lnTo>
                  <a:pt x="60" y="90"/>
                </a:lnTo>
                <a:lnTo>
                  <a:pt x="65" y="89"/>
                </a:lnTo>
                <a:lnTo>
                  <a:pt x="69" y="87"/>
                </a:lnTo>
                <a:lnTo>
                  <a:pt x="73" y="86"/>
                </a:lnTo>
                <a:lnTo>
                  <a:pt x="77" y="83"/>
                </a:lnTo>
                <a:lnTo>
                  <a:pt x="85" y="77"/>
                </a:lnTo>
                <a:lnTo>
                  <a:pt x="88" y="74"/>
                </a:lnTo>
                <a:lnTo>
                  <a:pt x="90" y="72"/>
                </a:lnTo>
                <a:lnTo>
                  <a:pt x="93" y="67"/>
                </a:lnTo>
                <a:lnTo>
                  <a:pt x="96" y="63"/>
                </a:lnTo>
                <a:lnTo>
                  <a:pt x="98" y="59"/>
                </a:lnTo>
                <a:lnTo>
                  <a:pt x="99" y="54"/>
                </a:lnTo>
                <a:lnTo>
                  <a:pt x="99" y="50"/>
                </a:lnTo>
                <a:lnTo>
                  <a:pt x="99" y="46"/>
                </a:lnTo>
                <a:lnTo>
                  <a:pt x="99" y="41"/>
                </a:lnTo>
                <a:lnTo>
                  <a:pt x="99" y="37"/>
                </a:lnTo>
                <a:lnTo>
                  <a:pt x="98" y="33"/>
                </a:lnTo>
                <a:lnTo>
                  <a:pt x="96" y="28"/>
                </a:lnTo>
                <a:lnTo>
                  <a:pt x="93" y="24"/>
                </a:lnTo>
                <a:lnTo>
                  <a:pt x="90" y="20"/>
                </a:lnTo>
                <a:lnTo>
                  <a:pt x="88" y="17"/>
                </a:lnTo>
                <a:lnTo>
                  <a:pt x="85" y="14"/>
                </a:lnTo>
                <a:lnTo>
                  <a:pt x="77" y="8"/>
                </a:lnTo>
                <a:lnTo>
                  <a:pt x="73" y="5"/>
                </a:lnTo>
                <a:lnTo>
                  <a:pt x="69" y="4"/>
                </a:lnTo>
                <a:lnTo>
                  <a:pt x="65" y="3"/>
                </a:lnTo>
                <a:lnTo>
                  <a:pt x="60" y="1"/>
                </a:lnTo>
                <a:lnTo>
                  <a:pt x="54" y="0"/>
                </a:lnTo>
                <a:lnTo>
                  <a:pt x="50"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3875" name="Freeform 82">
            <a:extLst>
              <a:ext uri="{FF2B5EF4-FFF2-40B4-BE49-F238E27FC236}">
                <a16:creationId xmlns:a16="http://schemas.microsoft.com/office/drawing/2014/main" id="{63B6DDDF-5855-6129-8A37-B2968A2B831F}"/>
              </a:ext>
            </a:extLst>
          </p:cNvPr>
          <p:cNvSpPr>
            <a:spLocks/>
          </p:cNvSpPr>
          <p:nvPr/>
        </p:nvSpPr>
        <p:spPr bwMode="auto">
          <a:xfrm>
            <a:off x="3059907" y="709613"/>
            <a:ext cx="40481" cy="41672"/>
          </a:xfrm>
          <a:custGeom>
            <a:avLst/>
            <a:gdLst>
              <a:gd name="T0" fmla="*/ 2147483647 w 100"/>
              <a:gd name="T1" fmla="*/ 0 h 103"/>
              <a:gd name="T2" fmla="*/ 2147483647 w 100"/>
              <a:gd name="T3" fmla="*/ 2147483647 h 103"/>
              <a:gd name="T4" fmla="*/ 2147483647 w 100"/>
              <a:gd name="T5" fmla="*/ 2147483647 h 103"/>
              <a:gd name="T6" fmla="*/ 2147483647 w 100"/>
              <a:gd name="T7" fmla="*/ 2147483647 h 103"/>
              <a:gd name="T8" fmla="*/ 2147483647 w 100"/>
              <a:gd name="T9" fmla="*/ 2147483647 h 103"/>
              <a:gd name="T10" fmla="*/ 2147483647 w 100"/>
              <a:gd name="T11" fmla="*/ 2147483647 h 103"/>
              <a:gd name="T12" fmla="*/ 2147483647 w 100"/>
              <a:gd name="T13" fmla="*/ 2147483647 h 103"/>
              <a:gd name="T14" fmla="*/ 0 w 100"/>
              <a:gd name="T15" fmla="*/ 2147483647 h 103"/>
              <a:gd name="T16" fmla="*/ 0 w 100"/>
              <a:gd name="T17" fmla="*/ 2147483647 h 103"/>
              <a:gd name="T18" fmla="*/ 2147483647 w 100"/>
              <a:gd name="T19" fmla="*/ 2147483647 h 103"/>
              <a:gd name="T20" fmla="*/ 2147483647 w 100"/>
              <a:gd name="T21" fmla="*/ 2147483647 h 103"/>
              <a:gd name="T22" fmla="*/ 2147483647 w 100"/>
              <a:gd name="T23" fmla="*/ 2147483647 h 103"/>
              <a:gd name="T24" fmla="*/ 2147483647 w 100"/>
              <a:gd name="T25" fmla="*/ 2147483647 h 103"/>
              <a:gd name="T26" fmla="*/ 2147483647 w 100"/>
              <a:gd name="T27" fmla="*/ 2147483647 h 103"/>
              <a:gd name="T28" fmla="*/ 2147483647 w 100"/>
              <a:gd name="T29" fmla="*/ 2147483647 h 103"/>
              <a:gd name="T30" fmla="*/ 2147483647 w 100"/>
              <a:gd name="T31" fmla="*/ 2147483647 h 103"/>
              <a:gd name="T32" fmla="*/ 2147483647 w 100"/>
              <a:gd name="T33" fmla="*/ 2147483647 h 103"/>
              <a:gd name="T34" fmla="*/ 2147483647 w 100"/>
              <a:gd name="T35" fmla="*/ 2147483647 h 103"/>
              <a:gd name="T36" fmla="*/ 2147483647 w 100"/>
              <a:gd name="T37" fmla="*/ 2147483647 h 103"/>
              <a:gd name="T38" fmla="*/ 2147483647 w 100"/>
              <a:gd name="T39" fmla="*/ 2147483647 h 103"/>
              <a:gd name="T40" fmla="*/ 2147483647 w 100"/>
              <a:gd name="T41" fmla="*/ 2147483647 h 103"/>
              <a:gd name="T42" fmla="*/ 2147483647 w 100"/>
              <a:gd name="T43" fmla="*/ 2147483647 h 103"/>
              <a:gd name="T44" fmla="*/ 2147483647 w 100"/>
              <a:gd name="T45" fmla="*/ 2147483647 h 103"/>
              <a:gd name="T46" fmla="*/ 2147483647 w 100"/>
              <a:gd name="T47" fmla="*/ 2147483647 h 103"/>
              <a:gd name="T48" fmla="*/ 2147483647 w 100"/>
              <a:gd name="T49" fmla="*/ 2147483647 h 103"/>
              <a:gd name="T50" fmla="*/ 2147483647 w 100"/>
              <a:gd name="T51" fmla="*/ 2147483647 h 103"/>
              <a:gd name="T52" fmla="*/ 2147483647 w 100"/>
              <a:gd name="T53" fmla="*/ 2147483647 h 103"/>
              <a:gd name="T54" fmla="*/ 2147483647 w 100"/>
              <a:gd name="T55" fmla="*/ 2147483647 h 103"/>
              <a:gd name="T56" fmla="*/ 2147483647 w 100"/>
              <a:gd name="T57" fmla="*/ 2147483647 h 103"/>
              <a:gd name="T58" fmla="*/ 2147483647 w 100"/>
              <a:gd name="T59" fmla="*/ 2147483647 h 103"/>
              <a:gd name="T60" fmla="*/ 2147483647 w 100"/>
              <a:gd name="T61" fmla="*/ 2147483647 h 103"/>
              <a:gd name="T62" fmla="*/ 2147483647 w 100"/>
              <a:gd name="T63" fmla="*/ 0 h 10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03"/>
              <a:gd name="T98" fmla="*/ 100 w 100"/>
              <a:gd name="T99" fmla="*/ 103 h 10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03">
                <a:moveTo>
                  <a:pt x="50" y="0"/>
                </a:moveTo>
                <a:lnTo>
                  <a:pt x="44" y="0"/>
                </a:lnTo>
                <a:lnTo>
                  <a:pt x="40" y="1"/>
                </a:lnTo>
                <a:lnTo>
                  <a:pt x="34" y="2"/>
                </a:lnTo>
                <a:lnTo>
                  <a:pt x="30" y="4"/>
                </a:lnTo>
                <a:lnTo>
                  <a:pt x="26" y="5"/>
                </a:lnTo>
                <a:lnTo>
                  <a:pt x="21" y="8"/>
                </a:lnTo>
                <a:lnTo>
                  <a:pt x="17" y="11"/>
                </a:lnTo>
                <a:lnTo>
                  <a:pt x="14" y="15"/>
                </a:lnTo>
                <a:lnTo>
                  <a:pt x="11" y="18"/>
                </a:lnTo>
                <a:lnTo>
                  <a:pt x="8" y="23"/>
                </a:lnTo>
                <a:lnTo>
                  <a:pt x="6" y="27"/>
                </a:lnTo>
                <a:lnTo>
                  <a:pt x="4" y="31"/>
                </a:lnTo>
                <a:lnTo>
                  <a:pt x="1" y="35"/>
                </a:lnTo>
                <a:lnTo>
                  <a:pt x="0" y="41"/>
                </a:lnTo>
                <a:lnTo>
                  <a:pt x="0" y="46"/>
                </a:lnTo>
                <a:lnTo>
                  <a:pt x="0" y="51"/>
                </a:lnTo>
                <a:lnTo>
                  <a:pt x="0" y="57"/>
                </a:lnTo>
                <a:lnTo>
                  <a:pt x="0" y="61"/>
                </a:lnTo>
                <a:lnTo>
                  <a:pt x="1" y="67"/>
                </a:lnTo>
                <a:lnTo>
                  <a:pt x="4" y="71"/>
                </a:lnTo>
                <a:lnTo>
                  <a:pt x="6" y="76"/>
                </a:lnTo>
                <a:lnTo>
                  <a:pt x="8" y="80"/>
                </a:lnTo>
                <a:lnTo>
                  <a:pt x="11" y="84"/>
                </a:lnTo>
                <a:lnTo>
                  <a:pt x="14" y="87"/>
                </a:lnTo>
                <a:lnTo>
                  <a:pt x="17" y="92"/>
                </a:lnTo>
                <a:lnTo>
                  <a:pt x="21" y="94"/>
                </a:lnTo>
                <a:lnTo>
                  <a:pt x="26" y="97"/>
                </a:lnTo>
                <a:lnTo>
                  <a:pt x="30" y="99"/>
                </a:lnTo>
                <a:lnTo>
                  <a:pt x="34" y="100"/>
                </a:lnTo>
                <a:lnTo>
                  <a:pt x="40" y="102"/>
                </a:lnTo>
                <a:lnTo>
                  <a:pt x="44" y="103"/>
                </a:lnTo>
                <a:lnTo>
                  <a:pt x="50" y="103"/>
                </a:lnTo>
                <a:lnTo>
                  <a:pt x="54" y="103"/>
                </a:lnTo>
                <a:lnTo>
                  <a:pt x="60" y="102"/>
                </a:lnTo>
                <a:lnTo>
                  <a:pt x="65" y="100"/>
                </a:lnTo>
                <a:lnTo>
                  <a:pt x="69" y="99"/>
                </a:lnTo>
                <a:lnTo>
                  <a:pt x="73" y="97"/>
                </a:lnTo>
                <a:lnTo>
                  <a:pt x="77" y="94"/>
                </a:lnTo>
                <a:lnTo>
                  <a:pt x="82" y="92"/>
                </a:lnTo>
                <a:lnTo>
                  <a:pt x="85" y="87"/>
                </a:lnTo>
                <a:lnTo>
                  <a:pt x="89" y="84"/>
                </a:lnTo>
                <a:lnTo>
                  <a:pt x="92" y="80"/>
                </a:lnTo>
                <a:lnTo>
                  <a:pt x="93" y="76"/>
                </a:lnTo>
                <a:lnTo>
                  <a:pt x="96" y="71"/>
                </a:lnTo>
                <a:lnTo>
                  <a:pt x="98" y="67"/>
                </a:lnTo>
                <a:lnTo>
                  <a:pt x="99" y="61"/>
                </a:lnTo>
                <a:lnTo>
                  <a:pt x="99" y="57"/>
                </a:lnTo>
                <a:lnTo>
                  <a:pt x="100" y="51"/>
                </a:lnTo>
                <a:lnTo>
                  <a:pt x="99" y="46"/>
                </a:lnTo>
                <a:lnTo>
                  <a:pt x="99" y="41"/>
                </a:lnTo>
                <a:lnTo>
                  <a:pt x="98" y="35"/>
                </a:lnTo>
                <a:lnTo>
                  <a:pt x="96" y="31"/>
                </a:lnTo>
                <a:lnTo>
                  <a:pt x="93" y="27"/>
                </a:lnTo>
                <a:lnTo>
                  <a:pt x="92" y="23"/>
                </a:lnTo>
                <a:lnTo>
                  <a:pt x="89" y="18"/>
                </a:lnTo>
                <a:lnTo>
                  <a:pt x="85" y="15"/>
                </a:lnTo>
                <a:lnTo>
                  <a:pt x="82" y="11"/>
                </a:lnTo>
                <a:lnTo>
                  <a:pt x="77" y="8"/>
                </a:lnTo>
                <a:lnTo>
                  <a:pt x="73" y="5"/>
                </a:lnTo>
                <a:lnTo>
                  <a:pt x="69" y="4"/>
                </a:lnTo>
                <a:lnTo>
                  <a:pt x="65" y="2"/>
                </a:lnTo>
                <a:lnTo>
                  <a:pt x="60" y="1"/>
                </a:lnTo>
                <a:lnTo>
                  <a:pt x="54" y="0"/>
                </a:lnTo>
                <a:lnTo>
                  <a:pt x="50" y="0"/>
                </a:lnTo>
                <a:close/>
              </a:path>
            </a:pathLst>
          </a:custGeom>
          <a:solidFill>
            <a:srgbClr val="00267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3876" name="Freeform 83">
            <a:extLst>
              <a:ext uri="{FF2B5EF4-FFF2-40B4-BE49-F238E27FC236}">
                <a16:creationId xmlns:a16="http://schemas.microsoft.com/office/drawing/2014/main" id="{2A96F9D9-3EA2-3C80-0271-F1D0897E258A}"/>
              </a:ext>
            </a:extLst>
          </p:cNvPr>
          <p:cNvSpPr>
            <a:spLocks/>
          </p:cNvSpPr>
          <p:nvPr/>
        </p:nvSpPr>
        <p:spPr bwMode="auto">
          <a:xfrm>
            <a:off x="3059907" y="709613"/>
            <a:ext cx="40481" cy="41672"/>
          </a:xfrm>
          <a:custGeom>
            <a:avLst/>
            <a:gdLst>
              <a:gd name="T0" fmla="*/ 2147483647 w 100"/>
              <a:gd name="T1" fmla="*/ 0 h 103"/>
              <a:gd name="T2" fmla="*/ 2147483647 w 100"/>
              <a:gd name="T3" fmla="*/ 2147483647 h 103"/>
              <a:gd name="T4" fmla="*/ 2147483647 w 100"/>
              <a:gd name="T5" fmla="*/ 2147483647 h 103"/>
              <a:gd name="T6" fmla="*/ 2147483647 w 100"/>
              <a:gd name="T7" fmla="*/ 2147483647 h 103"/>
              <a:gd name="T8" fmla="*/ 2147483647 w 100"/>
              <a:gd name="T9" fmla="*/ 2147483647 h 103"/>
              <a:gd name="T10" fmla="*/ 2147483647 w 100"/>
              <a:gd name="T11" fmla="*/ 2147483647 h 103"/>
              <a:gd name="T12" fmla="*/ 2147483647 w 100"/>
              <a:gd name="T13" fmla="*/ 2147483647 h 103"/>
              <a:gd name="T14" fmla="*/ 0 w 100"/>
              <a:gd name="T15" fmla="*/ 2147483647 h 103"/>
              <a:gd name="T16" fmla="*/ 0 w 100"/>
              <a:gd name="T17" fmla="*/ 2147483647 h 103"/>
              <a:gd name="T18" fmla="*/ 2147483647 w 100"/>
              <a:gd name="T19" fmla="*/ 2147483647 h 103"/>
              <a:gd name="T20" fmla="*/ 2147483647 w 100"/>
              <a:gd name="T21" fmla="*/ 2147483647 h 103"/>
              <a:gd name="T22" fmla="*/ 2147483647 w 100"/>
              <a:gd name="T23" fmla="*/ 2147483647 h 103"/>
              <a:gd name="T24" fmla="*/ 2147483647 w 100"/>
              <a:gd name="T25" fmla="*/ 2147483647 h 103"/>
              <a:gd name="T26" fmla="*/ 2147483647 w 100"/>
              <a:gd name="T27" fmla="*/ 2147483647 h 103"/>
              <a:gd name="T28" fmla="*/ 2147483647 w 100"/>
              <a:gd name="T29" fmla="*/ 2147483647 h 103"/>
              <a:gd name="T30" fmla="*/ 2147483647 w 100"/>
              <a:gd name="T31" fmla="*/ 2147483647 h 103"/>
              <a:gd name="T32" fmla="*/ 2147483647 w 100"/>
              <a:gd name="T33" fmla="*/ 2147483647 h 103"/>
              <a:gd name="T34" fmla="*/ 2147483647 w 100"/>
              <a:gd name="T35" fmla="*/ 2147483647 h 103"/>
              <a:gd name="T36" fmla="*/ 2147483647 w 100"/>
              <a:gd name="T37" fmla="*/ 2147483647 h 103"/>
              <a:gd name="T38" fmla="*/ 2147483647 w 100"/>
              <a:gd name="T39" fmla="*/ 2147483647 h 103"/>
              <a:gd name="T40" fmla="*/ 2147483647 w 100"/>
              <a:gd name="T41" fmla="*/ 2147483647 h 103"/>
              <a:gd name="T42" fmla="*/ 2147483647 w 100"/>
              <a:gd name="T43" fmla="*/ 2147483647 h 103"/>
              <a:gd name="T44" fmla="*/ 2147483647 w 100"/>
              <a:gd name="T45" fmla="*/ 2147483647 h 103"/>
              <a:gd name="T46" fmla="*/ 2147483647 w 100"/>
              <a:gd name="T47" fmla="*/ 2147483647 h 103"/>
              <a:gd name="T48" fmla="*/ 2147483647 w 100"/>
              <a:gd name="T49" fmla="*/ 2147483647 h 103"/>
              <a:gd name="T50" fmla="*/ 2147483647 w 100"/>
              <a:gd name="T51" fmla="*/ 2147483647 h 103"/>
              <a:gd name="T52" fmla="*/ 2147483647 w 100"/>
              <a:gd name="T53" fmla="*/ 2147483647 h 103"/>
              <a:gd name="T54" fmla="*/ 2147483647 w 100"/>
              <a:gd name="T55" fmla="*/ 2147483647 h 103"/>
              <a:gd name="T56" fmla="*/ 2147483647 w 100"/>
              <a:gd name="T57" fmla="*/ 2147483647 h 103"/>
              <a:gd name="T58" fmla="*/ 2147483647 w 100"/>
              <a:gd name="T59" fmla="*/ 2147483647 h 103"/>
              <a:gd name="T60" fmla="*/ 2147483647 w 100"/>
              <a:gd name="T61" fmla="*/ 2147483647 h 103"/>
              <a:gd name="T62" fmla="*/ 2147483647 w 100"/>
              <a:gd name="T63" fmla="*/ 0 h 10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03"/>
              <a:gd name="T98" fmla="*/ 100 w 100"/>
              <a:gd name="T99" fmla="*/ 103 h 10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03">
                <a:moveTo>
                  <a:pt x="50" y="0"/>
                </a:moveTo>
                <a:lnTo>
                  <a:pt x="44" y="0"/>
                </a:lnTo>
                <a:lnTo>
                  <a:pt x="40" y="1"/>
                </a:lnTo>
                <a:lnTo>
                  <a:pt x="34" y="2"/>
                </a:lnTo>
                <a:lnTo>
                  <a:pt x="30" y="4"/>
                </a:lnTo>
                <a:lnTo>
                  <a:pt x="26" y="5"/>
                </a:lnTo>
                <a:lnTo>
                  <a:pt x="21" y="8"/>
                </a:lnTo>
                <a:lnTo>
                  <a:pt x="17" y="11"/>
                </a:lnTo>
                <a:lnTo>
                  <a:pt x="14" y="15"/>
                </a:lnTo>
                <a:lnTo>
                  <a:pt x="11" y="18"/>
                </a:lnTo>
                <a:lnTo>
                  <a:pt x="8" y="23"/>
                </a:lnTo>
                <a:lnTo>
                  <a:pt x="6" y="27"/>
                </a:lnTo>
                <a:lnTo>
                  <a:pt x="4" y="31"/>
                </a:lnTo>
                <a:lnTo>
                  <a:pt x="1" y="35"/>
                </a:lnTo>
                <a:lnTo>
                  <a:pt x="0" y="41"/>
                </a:lnTo>
                <a:lnTo>
                  <a:pt x="0" y="46"/>
                </a:lnTo>
                <a:lnTo>
                  <a:pt x="0" y="51"/>
                </a:lnTo>
                <a:lnTo>
                  <a:pt x="0" y="57"/>
                </a:lnTo>
                <a:lnTo>
                  <a:pt x="0" y="61"/>
                </a:lnTo>
                <a:lnTo>
                  <a:pt x="1" y="67"/>
                </a:lnTo>
                <a:lnTo>
                  <a:pt x="4" y="71"/>
                </a:lnTo>
                <a:lnTo>
                  <a:pt x="6" y="76"/>
                </a:lnTo>
                <a:lnTo>
                  <a:pt x="8" y="80"/>
                </a:lnTo>
                <a:lnTo>
                  <a:pt x="11" y="84"/>
                </a:lnTo>
                <a:lnTo>
                  <a:pt x="14" y="87"/>
                </a:lnTo>
                <a:lnTo>
                  <a:pt x="17" y="92"/>
                </a:lnTo>
                <a:lnTo>
                  <a:pt x="21" y="94"/>
                </a:lnTo>
                <a:lnTo>
                  <a:pt x="26" y="97"/>
                </a:lnTo>
                <a:lnTo>
                  <a:pt x="30" y="99"/>
                </a:lnTo>
                <a:lnTo>
                  <a:pt x="34" y="100"/>
                </a:lnTo>
                <a:lnTo>
                  <a:pt x="40" y="102"/>
                </a:lnTo>
                <a:lnTo>
                  <a:pt x="44" y="103"/>
                </a:lnTo>
                <a:lnTo>
                  <a:pt x="50" y="103"/>
                </a:lnTo>
                <a:lnTo>
                  <a:pt x="54" y="103"/>
                </a:lnTo>
                <a:lnTo>
                  <a:pt x="60" y="102"/>
                </a:lnTo>
                <a:lnTo>
                  <a:pt x="65" y="100"/>
                </a:lnTo>
                <a:lnTo>
                  <a:pt x="69" y="99"/>
                </a:lnTo>
                <a:lnTo>
                  <a:pt x="73" y="97"/>
                </a:lnTo>
                <a:lnTo>
                  <a:pt x="77" y="94"/>
                </a:lnTo>
                <a:lnTo>
                  <a:pt x="82" y="92"/>
                </a:lnTo>
                <a:lnTo>
                  <a:pt x="85" y="87"/>
                </a:lnTo>
                <a:lnTo>
                  <a:pt x="89" y="84"/>
                </a:lnTo>
                <a:lnTo>
                  <a:pt x="92" y="80"/>
                </a:lnTo>
                <a:lnTo>
                  <a:pt x="93" y="76"/>
                </a:lnTo>
                <a:lnTo>
                  <a:pt x="96" y="71"/>
                </a:lnTo>
                <a:lnTo>
                  <a:pt x="98" y="67"/>
                </a:lnTo>
                <a:lnTo>
                  <a:pt x="99" y="61"/>
                </a:lnTo>
                <a:lnTo>
                  <a:pt x="99" y="57"/>
                </a:lnTo>
                <a:lnTo>
                  <a:pt x="100" y="51"/>
                </a:lnTo>
                <a:lnTo>
                  <a:pt x="99" y="46"/>
                </a:lnTo>
                <a:lnTo>
                  <a:pt x="99" y="41"/>
                </a:lnTo>
                <a:lnTo>
                  <a:pt x="98" y="35"/>
                </a:lnTo>
                <a:lnTo>
                  <a:pt x="96" y="31"/>
                </a:lnTo>
                <a:lnTo>
                  <a:pt x="93" y="27"/>
                </a:lnTo>
                <a:lnTo>
                  <a:pt x="92" y="23"/>
                </a:lnTo>
                <a:lnTo>
                  <a:pt x="89" y="18"/>
                </a:lnTo>
                <a:lnTo>
                  <a:pt x="85" y="15"/>
                </a:lnTo>
                <a:lnTo>
                  <a:pt x="82" y="11"/>
                </a:lnTo>
                <a:lnTo>
                  <a:pt x="77" y="8"/>
                </a:lnTo>
                <a:lnTo>
                  <a:pt x="73" y="5"/>
                </a:lnTo>
                <a:lnTo>
                  <a:pt x="69" y="4"/>
                </a:lnTo>
                <a:lnTo>
                  <a:pt x="65" y="2"/>
                </a:lnTo>
                <a:lnTo>
                  <a:pt x="60" y="1"/>
                </a:lnTo>
                <a:lnTo>
                  <a:pt x="54" y="0"/>
                </a:lnTo>
                <a:lnTo>
                  <a:pt x="50"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3877" name="Freeform 84">
            <a:extLst>
              <a:ext uri="{FF2B5EF4-FFF2-40B4-BE49-F238E27FC236}">
                <a16:creationId xmlns:a16="http://schemas.microsoft.com/office/drawing/2014/main" id="{E0A7DC8D-000C-4DA9-B92B-0270D135599E}"/>
              </a:ext>
            </a:extLst>
          </p:cNvPr>
          <p:cNvSpPr>
            <a:spLocks/>
          </p:cNvSpPr>
          <p:nvPr/>
        </p:nvSpPr>
        <p:spPr bwMode="auto">
          <a:xfrm>
            <a:off x="3231357" y="542926"/>
            <a:ext cx="69056" cy="69056"/>
          </a:xfrm>
          <a:custGeom>
            <a:avLst/>
            <a:gdLst>
              <a:gd name="T0" fmla="*/ 2147483647 w 173"/>
              <a:gd name="T1" fmla="*/ 2147483647 h 174"/>
              <a:gd name="T2" fmla="*/ 2147483647 w 173"/>
              <a:gd name="T3" fmla="*/ 2147483647 h 174"/>
              <a:gd name="T4" fmla="*/ 2147483647 w 173"/>
              <a:gd name="T5" fmla="*/ 2147483647 h 174"/>
              <a:gd name="T6" fmla="*/ 2147483647 w 173"/>
              <a:gd name="T7" fmla="*/ 2147483647 h 174"/>
              <a:gd name="T8" fmla="*/ 2147483647 w 173"/>
              <a:gd name="T9" fmla="*/ 2147483647 h 174"/>
              <a:gd name="T10" fmla="*/ 2147483647 w 173"/>
              <a:gd name="T11" fmla="*/ 2147483647 h 174"/>
              <a:gd name="T12" fmla="*/ 2147483647 w 173"/>
              <a:gd name="T13" fmla="*/ 2147483647 h 174"/>
              <a:gd name="T14" fmla="*/ 0 w 173"/>
              <a:gd name="T15" fmla="*/ 2147483647 h 174"/>
              <a:gd name="T16" fmla="*/ 0 w 173"/>
              <a:gd name="T17" fmla="*/ 2147483647 h 174"/>
              <a:gd name="T18" fmla="*/ 2147483647 w 173"/>
              <a:gd name="T19" fmla="*/ 2147483647 h 174"/>
              <a:gd name="T20" fmla="*/ 2147483647 w 173"/>
              <a:gd name="T21" fmla="*/ 2147483647 h 174"/>
              <a:gd name="T22" fmla="*/ 2147483647 w 173"/>
              <a:gd name="T23" fmla="*/ 2147483647 h 174"/>
              <a:gd name="T24" fmla="*/ 2147483647 w 173"/>
              <a:gd name="T25" fmla="*/ 2147483647 h 174"/>
              <a:gd name="T26" fmla="*/ 2147483647 w 173"/>
              <a:gd name="T27" fmla="*/ 2147483647 h 174"/>
              <a:gd name="T28" fmla="*/ 2147483647 w 173"/>
              <a:gd name="T29" fmla="*/ 2147483647 h 174"/>
              <a:gd name="T30" fmla="*/ 2147483647 w 173"/>
              <a:gd name="T31" fmla="*/ 2147483647 h 174"/>
              <a:gd name="T32" fmla="*/ 2147483647 w 173"/>
              <a:gd name="T33" fmla="*/ 2147483647 h 174"/>
              <a:gd name="T34" fmla="*/ 2147483647 w 173"/>
              <a:gd name="T35" fmla="*/ 2147483647 h 174"/>
              <a:gd name="T36" fmla="*/ 2147483647 w 173"/>
              <a:gd name="T37" fmla="*/ 2147483647 h 174"/>
              <a:gd name="T38" fmla="*/ 2147483647 w 173"/>
              <a:gd name="T39" fmla="*/ 2147483647 h 174"/>
              <a:gd name="T40" fmla="*/ 2147483647 w 173"/>
              <a:gd name="T41" fmla="*/ 2147483647 h 174"/>
              <a:gd name="T42" fmla="*/ 2147483647 w 173"/>
              <a:gd name="T43" fmla="*/ 2147483647 h 174"/>
              <a:gd name="T44" fmla="*/ 2147483647 w 173"/>
              <a:gd name="T45" fmla="*/ 2147483647 h 174"/>
              <a:gd name="T46" fmla="*/ 2147483647 w 173"/>
              <a:gd name="T47" fmla="*/ 2147483647 h 174"/>
              <a:gd name="T48" fmla="*/ 2147483647 w 173"/>
              <a:gd name="T49" fmla="*/ 2147483647 h 174"/>
              <a:gd name="T50" fmla="*/ 2147483647 w 173"/>
              <a:gd name="T51" fmla="*/ 2147483647 h 174"/>
              <a:gd name="T52" fmla="*/ 2147483647 w 173"/>
              <a:gd name="T53" fmla="*/ 2147483647 h 174"/>
              <a:gd name="T54" fmla="*/ 2147483647 w 173"/>
              <a:gd name="T55" fmla="*/ 2147483647 h 174"/>
              <a:gd name="T56" fmla="*/ 2147483647 w 173"/>
              <a:gd name="T57" fmla="*/ 2147483647 h 174"/>
              <a:gd name="T58" fmla="*/ 2147483647 w 173"/>
              <a:gd name="T59" fmla="*/ 2147483647 h 174"/>
              <a:gd name="T60" fmla="*/ 2147483647 w 173"/>
              <a:gd name="T61" fmla="*/ 2147483647 h 174"/>
              <a:gd name="T62" fmla="*/ 2147483647 w 173"/>
              <a:gd name="T63" fmla="*/ 2147483647 h 17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73"/>
              <a:gd name="T97" fmla="*/ 0 h 174"/>
              <a:gd name="T98" fmla="*/ 173 w 173"/>
              <a:gd name="T99" fmla="*/ 174 h 17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73" h="174">
                <a:moveTo>
                  <a:pt x="87" y="0"/>
                </a:moveTo>
                <a:lnTo>
                  <a:pt x="78" y="2"/>
                </a:lnTo>
                <a:lnTo>
                  <a:pt x="69" y="2"/>
                </a:lnTo>
                <a:lnTo>
                  <a:pt x="61" y="5"/>
                </a:lnTo>
                <a:lnTo>
                  <a:pt x="52" y="7"/>
                </a:lnTo>
                <a:lnTo>
                  <a:pt x="45" y="12"/>
                </a:lnTo>
                <a:lnTo>
                  <a:pt x="38" y="16"/>
                </a:lnTo>
                <a:lnTo>
                  <a:pt x="32" y="20"/>
                </a:lnTo>
                <a:lnTo>
                  <a:pt x="25" y="26"/>
                </a:lnTo>
                <a:lnTo>
                  <a:pt x="21" y="32"/>
                </a:lnTo>
                <a:lnTo>
                  <a:pt x="15" y="39"/>
                </a:lnTo>
                <a:lnTo>
                  <a:pt x="11" y="46"/>
                </a:lnTo>
                <a:lnTo>
                  <a:pt x="8" y="54"/>
                </a:lnTo>
                <a:lnTo>
                  <a:pt x="5" y="62"/>
                </a:lnTo>
                <a:lnTo>
                  <a:pt x="2" y="71"/>
                </a:lnTo>
                <a:lnTo>
                  <a:pt x="0" y="79"/>
                </a:lnTo>
                <a:lnTo>
                  <a:pt x="0" y="88"/>
                </a:lnTo>
                <a:lnTo>
                  <a:pt x="0" y="97"/>
                </a:lnTo>
                <a:lnTo>
                  <a:pt x="2" y="105"/>
                </a:lnTo>
                <a:lnTo>
                  <a:pt x="5" y="114"/>
                </a:lnTo>
                <a:lnTo>
                  <a:pt x="8" y="121"/>
                </a:lnTo>
                <a:lnTo>
                  <a:pt x="11" y="130"/>
                </a:lnTo>
                <a:lnTo>
                  <a:pt x="15" y="135"/>
                </a:lnTo>
                <a:lnTo>
                  <a:pt x="21" y="143"/>
                </a:lnTo>
                <a:lnTo>
                  <a:pt x="25" y="148"/>
                </a:lnTo>
                <a:lnTo>
                  <a:pt x="32" y="154"/>
                </a:lnTo>
                <a:lnTo>
                  <a:pt x="38" y="160"/>
                </a:lnTo>
                <a:lnTo>
                  <a:pt x="45" y="164"/>
                </a:lnTo>
                <a:lnTo>
                  <a:pt x="52" y="167"/>
                </a:lnTo>
                <a:lnTo>
                  <a:pt x="61" y="170"/>
                </a:lnTo>
                <a:lnTo>
                  <a:pt x="69" y="173"/>
                </a:lnTo>
                <a:lnTo>
                  <a:pt x="78" y="174"/>
                </a:lnTo>
                <a:lnTo>
                  <a:pt x="87" y="174"/>
                </a:lnTo>
                <a:lnTo>
                  <a:pt x="95" y="174"/>
                </a:lnTo>
                <a:lnTo>
                  <a:pt x="104" y="173"/>
                </a:lnTo>
                <a:lnTo>
                  <a:pt x="113" y="170"/>
                </a:lnTo>
                <a:lnTo>
                  <a:pt x="120" y="167"/>
                </a:lnTo>
                <a:lnTo>
                  <a:pt x="127" y="164"/>
                </a:lnTo>
                <a:lnTo>
                  <a:pt x="134" y="160"/>
                </a:lnTo>
                <a:lnTo>
                  <a:pt x="141" y="154"/>
                </a:lnTo>
                <a:lnTo>
                  <a:pt x="147" y="148"/>
                </a:lnTo>
                <a:lnTo>
                  <a:pt x="153" y="143"/>
                </a:lnTo>
                <a:lnTo>
                  <a:pt x="157" y="135"/>
                </a:lnTo>
                <a:lnTo>
                  <a:pt x="161" y="130"/>
                </a:lnTo>
                <a:lnTo>
                  <a:pt x="166" y="121"/>
                </a:lnTo>
                <a:lnTo>
                  <a:pt x="169" y="114"/>
                </a:lnTo>
                <a:lnTo>
                  <a:pt x="170" y="105"/>
                </a:lnTo>
                <a:lnTo>
                  <a:pt x="172" y="97"/>
                </a:lnTo>
                <a:lnTo>
                  <a:pt x="173" y="88"/>
                </a:lnTo>
                <a:lnTo>
                  <a:pt x="172" y="79"/>
                </a:lnTo>
                <a:lnTo>
                  <a:pt x="170" y="71"/>
                </a:lnTo>
                <a:lnTo>
                  <a:pt x="169" y="62"/>
                </a:lnTo>
                <a:lnTo>
                  <a:pt x="166" y="54"/>
                </a:lnTo>
                <a:lnTo>
                  <a:pt x="161" y="46"/>
                </a:lnTo>
                <a:lnTo>
                  <a:pt x="157" y="39"/>
                </a:lnTo>
                <a:lnTo>
                  <a:pt x="153" y="32"/>
                </a:lnTo>
                <a:lnTo>
                  <a:pt x="147" y="26"/>
                </a:lnTo>
                <a:lnTo>
                  <a:pt x="141" y="20"/>
                </a:lnTo>
                <a:lnTo>
                  <a:pt x="134" y="16"/>
                </a:lnTo>
                <a:lnTo>
                  <a:pt x="127" y="12"/>
                </a:lnTo>
                <a:lnTo>
                  <a:pt x="120" y="7"/>
                </a:lnTo>
                <a:lnTo>
                  <a:pt x="113" y="5"/>
                </a:lnTo>
                <a:lnTo>
                  <a:pt x="104" y="2"/>
                </a:lnTo>
                <a:lnTo>
                  <a:pt x="95" y="2"/>
                </a:lnTo>
                <a:lnTo>
                  <a:pt x="87" y="0"/>
                </a:lnTo>
                <a:close/>
              </a:path>
            </a:pathLst>
          </a:custGeom>
          <a:solidFill>
            <a:srgbClr val="FFA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3878" name="Freeform 85">
            <a:extLst>
              <a:ext uri="{FF2B5EF4-FFF2-40B4-BE49-F238E27FC236}">
                <a16:creationId xmlns:a16="http://schemas.microsoft.com/office/drawing/2014/main" id="{CA598BF9-005B-30E4-6F5C-0A8389F0264E}"/>
              </a:ext>
            </a:extLst>
          </p:cNvPr>
          <p:cNvSpPr>
            <a:spLocks/>
          </p:cNvSpPr>
          <p:nvPr/>
        </p:nvSpPr>
        <p:spPr bwMode="auto">
          <a:xfrm>
            <a:off x="3231357" y="542926"/>
            <a:ext cx="69056" cy="69056"/>
          </a:xfrm>
          <a:custGeom>
            <a:avLst/>
            <a:gdLst>
              <a:gd name="T0" fmla="*/ 2147483647 w 173"/>
              <a:gd name="T1" fmla="*/ 2147483647 h 174"/>
              <a:gd name="T2" fmla="*/ 2147483647 w 173"/>
              <a:gd name="T3" fmla="*/ 2147483647 h 174"/>
              <a:gd name="T4" fmla="*/ 2147483647 w 173"/>
              <a:gd name="T5" fmla="*/ 2147483647 h 174"/>
              <a:gd name="T6" fmla="*/ 2147483647 w 173"/>
              <a:gd name="T7" fmla="*/ 2147483647 h 174"/>
              <a:gd name="T8" fmla="*/ 2147483647 w 173"/>
              <a:gd name="T9" fmla="*/ 2147483647 h 174"/>
              <a:gd name="T10" fmla="*/ 2147483647 w 173"/>
              <a:gd name="T11" fmla="*/ 2147483647 h 174"/>
              <a:gd name="T12" fmla="*/ 2147483647 w 173"/>
              <a:gd name="T13" fmla="*/ 2147483647 h 174"/>
              <a:gd name="T14" fmla="*/ 0 w 173"/>
              <a:gd name="T15" fmla="*/ 2147483647 h 174"/>
              <a:gd name="T16" fmla="*/ 0 w 173"/>
              <a:gd name="T17" fmla="*/ 2147483647 h 174"/>
              <a:gd name="T18" fmla="*/ 2147483647 w 173"/>
              <a:gd name="T19" fmla="*/ 2147483647 h 174"/>
              <a:gd name="T20" fmla="*/ 2147483647 w 173"/>
              <a:gd name="T21" fmla="*/ 2147483647 h 174"/>
              <a:gd name="T22" fmla="*/ 2147483647 w 173"/>
              <a:gd name="T23" fmla="*/ 2147483647 h 174"/>
              <a:gd name="T24" fmla="*/ 2147483647 w 173"/>
              <a:gd name="T25" fmla="*/ 2147483647 h 174"/>
              <a:gd name="T26" fmla="*/ 2147483647 w 173"/>
              <a:gd name="T27" fmla="*/ 2147483647 h 174"/>
              <a:gd name="T28" fmla="*/ 2147483647 w 173"/>
              <a:gd name="T29" fmla="*/ 2147483647 h 174"/>
              <a:gd name="T30" fmla="*/ 2147483647 w 173"/>
              <a:gd name="T31" fmla="*/ 2147483647 h 174"/>
              <a:gd name="T32" fmla="*/ 2147483647 w 173"/>
              <a:gd name="T33" fmla="*/ 2147483647 h 174"/>
              <a:gd name="T34" fmla="*/ 2147483647 w 173"/>
              <a:gd name="T35" fmla="*/ 2147483647 h 174"/>
              <a:gd name="T36" fmla="*/ 2147483647 w 173"/>
              <a:gd name="T37" fmla="*/ 2147483647 h 174"/>
              <a:gd name="T38" fmla="*/ 2147483647 w 173"/>
              <a:gd name="T39" fmla="*/ 2147483647 h 174"/>
              <a:gd name="T40" fmla="*/ 2147483647 w 173"/>
              <a:gd name="T41" fmla="*/ 2147483647 h 174"/>
              <a:gd name="T42" fmla="*/ 2147483647 w 173"/>
              <a:gd name="T43" fmla="*/ 2147483647 h 174"/>
              <a:gd name="T44" fmla="*/ 2147483647 w 173"/>
              <a:gd name="T45" fmla="*/ 2147483647 h 174"/>
              <a:gd name="T46" fmla="*/ 2147483647 w 173"/>
              <a:gd name="T47" fmla="*/ 2147483647 h 174"/>
              <a:gd name="T48" fmla="*/ 2147483647 w 173"/>
              <a:gd name="T49" fmla="*/ 2147483647 h 174"/>
              <a:gd name="T50" fmla="*/ 2147483647 w 173"/>
              <a:gd name="T51" fmla="*/ 2147483647 h 174"/>
              <a:gd name="T52" fmla="*/ 2147483647 w 173"/>
              <a:gd name="T53" fmla="*/ 2147483647 h 174"/>
              <a:gd name="T54" fmla="*/ 2147483647 w 173"/>
              <a:gd name="T55" fmla="*/ 2147483647 h 174"/>
              <a:gd name="T56" fmla="*/ 2147483647 w 173"/>
              <a:gd name="T57" fmla="*/ 2147483647 h 174"/>
              <a:gd name="T58" fmla="*/ 2147483647 w 173"/>
              <a:gd name="T59" fmla="*/ 2147483647 h 174"/>
              <a:gd name="T60" fmla="*/ 2147483647 w 173"/>
              <a:gd name="T61" fmla="*/ 2147483647 h 174"/>
              <a:gd name="T62" fmla="*/ 2147483647 w 173"/>
              <a:gd name="T63" fmla="*/ 2147483647 h 17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73"/>
              <a:gd name="T97" fmla="*/ 0 h 174"/>
              <a:gd name="T98" fmla="*/ 173 w 173"/>
              <a:gd name="T99" fmla="*/ 174 h 17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73" h="174">
                <a:moveTo>
                  <a:pt x="87" y="0"/>
                </a:moveTo>
                <a:lnTo>
                  <a:pt x="78" y="2"/>
                </a:lnTo>
                <a:lnTo>
                  <a:pt x="69" y="2"/>
                </a:lnTo>
                <a:lnTo>
                  <a:pt x="61" y="5"/>
                </a:lnTo>
                <a:lnTo>
                  <a:pt x="52" y="7"/>
                </a:lnTo>
                <a:lnTo>
                  <a:pt x="45" y="12"/>
                </a:lnTo>
                <a:lnTo>
                  <a:pt x="38" y="16"/>
                </a:lnTo>
                <a:lnTo>
                  <a:pt x="32" y="20"/>
                </a:lnTo>
                <a:lnTo>
                  <a:pt x="25" y="26"/>
                </a:lnTo>
                <a:lnTo>
                  <a:pt x="21" y="32"/>
                </a:lnTo>
                <a:lnTo>
                  <a:pt x="15" y="39"/>
                </a:lnTo>
                <a:lnTo>
                  <a:pt x="11" y="46"/>
                </a:lnTo>
                <a:lnTo>
                  <a:pt x="8" y="54"/>
                </a:lnTo>
                <a:lnTo>
                  <a:pt x="5" y="62"/>
                </a:lnTo>
                <a:lnTo>
                  <a:pt x="2" y="71"/>
                </a:lnTo>
                <a:lnTo>
                  <a:pt x="0" y="79"/>
                </a:lnTo>
                <a:lnTo>
                  <a:pt x="0" y="88"/>
                </a:lnTo>
                <a:lnTo>
                  <a:pt x="0" y="97"/>
                </a:lnTo>
                <a:lnTo>
                  <a:pt x="2" y="105"/>
                </a:lnTo>
                <a:lnTo>
                  <a:pt x="5" y="114"/>
                </a:lnTo>
                <a:lnTo>
                  <a:pt x="8" y="121"/>
                </a:lnTo>
                <a:lnTo>
                  <a:pt x="11" y="130"/>
                </a:lnTo>
                <a:lnTo>
                  <a:pt x="15" y="135"/>
                </a:lnTo>
                <a:lnTo>
                  <a:pt x="21" y="143"/>
                </a:lnTo>
                <a:lnTo>
                  <a:pt x="25" y="148"/>
                </a:lnTo>
                <a:lnTo>
                  <a:pt x="32" y="154"/>
                </a:lnTo>
                <a:lnTo>
                  <a:pt x="38" y="160"/>
                </a:lnTo>
                <a:lnTo>
                  <a:pt x="45" y="164"/>
                </a:lnTo>
                <a:lnTo>
                  <a:pt x="52" y="167"/>
                </a:lnTo>
                <a:lnTo>
                  <a:pt x="61" y="170"/>
                </a:lnTo>
                <a:lnTo>
                  <a:pt x="69" y="173"/>
                </a:lnTo>
                <a:lnTo>
                  <a:pt x="78" y="174"/>
                </a:lnTo>
                <a:lnTo>
                  <a:pt x="87" y="174"/>
                </a:lnTo>
                <a:lnTo>
                  <a:pt x="95" y="174"/>
                </a:lnTo>
                <a:lnTo>
                  <a:pt x="104" y="173"/>
                </a:lnTo>
                <a:lnTo>
                  <a:pt x="113" y="170"/>
                </a:lnTo>
                <a:lnTo>
                  <a:pt x="120" y="167"/>
                </a:lnTo>
                <a:lnTo>
                  <a:pt x="127" y="164"/>
                </a:lnTo>
                <a:lnTo>
                  <a:pt x="134" y="160"/>
                </a:lnTo>
                <a:lnTo>
                  <a:pt x="141" y="154"/>
                </a:lnTo>
                <a:lnTo>
                  <a:pt x="147" y="148"/>
                </a:lnTo>
                <a:lnTo>
                  <a:pt x="153" y="143"/>
                </a:lnTo>
                <a:lnTo>
                  <a:pt x="157" y="135"/>
                </a:lnTo>
                <a:lnTo>
                  <a:pt x="161" y="130"/>
                </a:lnTo>
                <a:lnTo>
                  <a:pt x="166" y="121"/>
                </a:lnTo>
                <a:lnTo>
                  <a:pt x="169" y="114"/>
                </a:lnTo>
                <a:lnTo>
                  <a:pt x="170" y="105"/>
                </a:lnTo>
                <a:lnTo>
                  <a:pt x="172" y="97"/>
                </a:lnTo>
                <a:lnTo>
                  <a:pt x="173" y="88"/>
                </a:lnTo>
                <a:lnTo>
                  <a:pt x="172" y="79"/>
                </a:lnTo>
                <a:lnTo>
                  <a:pt x="170" y="71"/>
                </a:lnTo>
                <a:lnTo>
                  <a:pt x="169" y="62"/>
                </a:lnTo>
                <a:lnTo>
                  <a:pt x="166" y="54"/>
                </a:lnTo>
                <a:lnTo>
                  <a:pt x="161" y="46"/>
                </a:lnTo>
                <a:lnTo>
                  <a:pt x="157" y="39"/>
                </a:lnTo>
                <a:lnTo>
                  <a:pt x="153" y="32"/>
                </a:lnTo>
                <a:lnTo>
                  <a:pt x="147" y="26"/>
                </a:lnTo>
                <a:lnTo>
                  <a:pt x="141" y="20"/>
                </a:lnTo>
                <a:lnTo>
                  <a:pt x="134" y="16"/>
                </a:lnTo>
                <a:lnTo>
                  <a:pt x="127" y="12"/>
                </a:lnTo>
                <a:lnTo>
                  <a:pt x="120" y="7"/>
                </a:lnTo>
                <a:lnTo>
                  <a:pt x="113" y="5"/>
                </a:lnTo>
                <a:lnTo>
                  <a:pt x="104" y="2"/>
                </a:lnTo>
                <a:lnTo>
                  <a:pt x="95" y="2"/>
                </a:lnTo>
                <a:lnTo>
                  <a:pt x="87"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3879" name="Freeform 86">
            <a:extLst>
              <a:ext uri="{FF2B5EF4-FFF2-40B4-BE49-F238E27FC236}">
                <a16:creationId xmlns:a16="http://schemas.microsoft.com/office/drawing/2014/main" id="{5DC7070A-BBA6-96AE-9878-C8BFA2682947}"/>
              </a:ext>
            </a:extLst>
          </p:cNvPr>
          <p:cNvSpPr>
            <a:spLocks/>
          </p:cNvSpPr>
          <p:nvPr/>
        </p:nvSpPr>
        <p:spPr bwMode="auto">
          <a:xfrm>
            <a:off x="3983832" y="3169444"/>
            <a:ext cx="55960" cy="57150"/>
          </a:xfrm>
          <a:custGeom>
            <a:avLst/>
            <a:gdLst>
              <a:gd name="T0" fmla="*/ 2147483647 w 141"/>
              <a:gd name="T1" fmla="*/ 0 h 144"/>
              <a:gd name="T2" fmla="*/ 2147483647 w 141"/>
              <a:gd name="T3" fmla="*/ 2147483647 h 144"/>
              <a:gd name="T4" fmla="*/ 2147483647 w 141"/>
              <a:gd name="T5" fmla="*/ 2147483647 h 144"/>
              <a:gd name="T6" fmla="*/ 2147483647 w 141"/>
              <a:gd name="T7" fmla="*/ 2147483647 h 144"/>
              <a:gd name="T8" fmla="*/ 2147483647 w 141"/>
              <a:gd name="T9" fmla="*/ 2147483647 h 144"/>
              <a:gd name="T10" fmla="*/ 2147483647 w 141"/>
              <a:gd name="T11" fmla="*/ 2147483647 h 144"/>
              <a:gd name="T12" fmla="*/ 2147483647 w 141"/>
              <a:gd name="T13" fmla="*/ 2147483647 h 144"/>
              <a:gd name="T14" fmla="*/ 0 w 141"/>
              <a:gd name="T15" fmla="*/ 2147483647 h 144"/>
              <a:gd name="T16" fmla="*/ 0 w 141"/>
              <a:gd name="T17" fmla="*/ 2147483647 h 144"/>
              <a:gd name="T18" fmla="*/ 2147483647 w 141"/>
              <a:gd name="T19" fmla="*/ 2147483647 h 144"/>
              <a:gd name="T20" fmla="*/ 2147483647 w 141"/>
              <a:gd name="T21" fmla="*/ 2147483647 h 144"/>
              <a:gd name="T22" fmla="*/ 2147483647 w 141"/>
              <a:gd name="T23" fmla="*/ 2147483647 h 144"/>
              <a:gd name="T24" fmla="*/ 2147483647 w 141"/>
              <a:gd name="T25" fmla="*/ 2147483647 h 144"/>
              <a:gd name="T26" fmla="*/ 2147483647 w 141"/>
              <a:gd name="T27" fmla="*/ 2147483647 h 144"/>
              <a:gd name="T28" fmla="*/ 2147483647 w 141"/>
              <a:gd name="T29" fmla="*/ 2147483647 h 144"/>
              <a:gd name="T30" fmla="*/ 2147483647 w 141"/>
              <a:gd name="T31" fmla="*/ 2147483647 h 144"/>
              <a:gd name="T32" fmla="*/ 2147483647 w 141"/>
              <a:gd name="T33" fmla="*/ 2147483647 h 144"/>
              <a:gd name="T34" fmla="*/ 2147483647 w 141"/>
              <a:gd name="T35" fmla="*/ 2147483647 h 144"/>
              <a:gd name="T36" fmla="*/ 2147483647 w 141"/>
              <a:gd name="T37" fmla="*/ 2147483647 h 144"/>
              <a:gd name="T38" fmla="*/ 2147483647 w 141"/>
              <a:gd name="T39" fmla="*/ 2147483647 h 144"/>
              <a:gd name="T40" fmla="*/ 2147483647 w 141"/>
              <a:gd name="T41" fmla="*/ 2147483647 h 144"/>
              <a:gd name="T42" fmla="*/ 2147483647 w 141"/>
              <a:gd name="T43" fmla="*/ 2147483647 h 144"/>
              <a:gd name="T44" fmla="*/ 2147483647 w 141"/>
              <a:gd name="T45" fmla="*/ 2147483647 h 144"/>
              <a:gd name="T46" fmla="*/ 2147483647 w 141"/>
              <a:gd name="T47" fmla="*/ 2147483647 h 144"/>
              <a:gd name="T48" fmla="*/ 2147483647 w 141"/>
              <a:gd name="T49" fmla="*/ 2147483647 h 144"/>
              <a:gd name="T50" fmla="*/ 2147483647 w 141"/>
              <a:gd name="T51" fmla="*/ 2147483647 h 144"/>
              <a:gd name="T52" fmla="*/ 2147483647 w 141"/>
              <a:gd name="T53" fmla="*/ 2147483647 h 144"/>
              <a:gd name="T54" fmla="*/ 2147483647 w 141"/>
              <a:gd name="T55" fmla="*/ 2147483647 h 144"/>
              <a:gd name="T56" fmla="*/ 2147483647 w 141"/>
              <a:gd name="T57" fmla="*/ 2147483647 h 144"/>
              <a:gd name="T58" fmla="*/ 2147483647 w 141"/>
              <a:gd name="T59" fmla="*/ 2147483647 h 144"/>
              <a:gd name="T60" fmla="*/ 2147483647 w 141"/>
              <a:gd name="T61" fmla="*/ 2147483647 h 144"/>
              <a:gd name="T62" fmla="*/ 2147483647 w 141"/>
              <a:gd name="T63" fmla="*/ 0 h 1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1"/>
              <a:gd name="T97" fmla="*/ 0 h 144"/>
              <a:gd name="T98" fmla="*/ 141 w 141"/>
              <a:gd name="T99" fmla="*/ 144 h 1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1" h="144">
                <a:moveTo>
                  <a:pt x="71" y="0"/>
                </a:moveTo>
                <a:lnTo>
                  <a:pt x="63" y="0"/>
                </a:lnTo>
                <a:lnTo>
                  <a:pt x="56" y="2"/>
                </a:lnTo>
                <a:lnTo>
                  <a:pt x="49" y="3"/>
                </a:lnTo>
                <a:lnTo>
                  <a:pt x="42" y="4"/>
                </a:lnTo>
                <a:lnTo>
                  <a:pt x="36" y="9"/>
                </a:lnTo>
                <a:lnTo>
                  <a:pt x="30" y="12"/>
                </a:lnTo>
                <a:lnTo>
                  <a:pt x="25" y="16"/>
                </a:lnTo>
                <a:lnTo>
                  <a:pt x="20" y="20"/>
                </a:lnTo>
                <a:lnTo>
                  <a:pt x="16" y="26"/>
                </a:lnTo>
                <a:lnTo>
                  <a:pt x="12" y="32"/>
                </a:lnTo>
                <a:lnTo>
                  <a:pt x="9" y="37"/>
                </a:lnTo>
                <a:lnTo>
                  <a:pt x="5" y="43"/>
                </a:lnTo>
                <a:lnTo>
                  <a:pt x="3" y="50"/>
                </a:lnTo>
                <a:lnTo>
                  <a:pt x="2" y="56"/>
                </a:lnTo>
                <a:lnTo>
                  <a:pt x="0" y="63"/>
                </a:lnTo>
                <a:lnTo>
                  <a:pt x="0" y="72"/>
                </a:lnTo>
                <a:lnTo>
                  <a:pt x="0" y="79"/>
                </a:lnTo>
                <a:lnTo>
                  <a:pt x="2" y="86"/>
                </a:lnTo>
                <a:lnTo>
                  <a:pt x="3" y="92"/>
                </a:lnTo>
                <a:lnTo>
                  <a:pt x="5" y="99"/>
                </a:lnTo>
                <a:lnTo>
                  <a:pt x="9" y="105"/>
                </a:lnTo>
                <a:lnTo>
                  <a:pt x="12" y="111"/>
                </a:lnTo>
                <a:lnTo>
                  <a:pt x="16" y="117"/>
                </a:lnTo>
                <a:lnTo>
                  <a:pt x="20" y="122"/>
                </a:lnTo>
                <a:lnTo>
                  <a:pt x="25" y="127"/>
                </a:lnTo>
                <a:lnTo>
                  <a:pt x="30" y="131"/>
                </a:lnTo>
                <a:lnTo>
                  <a:pt x="36" y="134"/>
                </a:lnTo>
                <a:lnTo>
                  <a:pt x="42" y="138"/>
                </a:lnTo>
                <a:lnTo>
                  <a:pt x="49" y="140"/>
                </a:lnTo>
                <a:lnTo>
                  <a:pt x="56" y="142"/>
                </a:lnTo>
                <a:lnTo>
                  <a:pt x="63" y="142"/>
                </a:lnTo>
                <a:lnTo>
                  <a:pt x="71" y="144"/>
                </a:lnTo>
                <a:lnTo>
                  <a:pt x="78" y="142"/>
                </a:lnTo>
                <a:lnTo>
                  <a:pt x="84" y="142"/>
                </a:lnTo>
                <a:lnTo>
                  <a:pt x="91" y="140"/>
                </a:lnTo>
                <a:lnTo>
                  <a:pt x="98" y="138"/>
                </a:lnTo>
                <a:lnTo>
                  <a:pt x="104" y="134"/>
                </a:lnTo>
                <a:lnTo>
                  <a:pt x="109" y="131"/>
                </a:lnTo>
                <a:lnTo>
                  <a:pt x="115" y="127"/>
                </a:lnTo>
                <a:lnTo>
                  <a:pt x="119" y="122"/>
                </a:lnTo>
                <a:lnTo>
                  <a:pt x="124" y="117"/>
                </a:lnTo>
                <a:lnTo>
                  <a:pt x="128" y="111"/>
                </a:lnTo>
                <a:lnTo>
                  <a:pt x="132" y="105"/>
                </a:lnTo>
                <a:lnTo>
                  <a:pt x="135" y="99"/>
                </a:lnTo>
                <a:lnTo>
                  <a:pt x="137" y="92"/>
                </a:lnTo>
                <a:lnTo>
                  <a:pt x="140" y="86"/>
                </a:lnTo>
                <a:lnTo>
                  <a:pt x="140" y="79"/>
                </a:lnTo>
                <a:lnTo>
                  <a:pt x="141" y="72"/>
                </a:lnTo>
                <a:lnTo>
                  <a:pt x="140" y="63"/>
                </a:lnTo>
                <a:lnTo>
                  <a:pt x="140" y="56"/>
                </a:lnTo>
                <a:lnTo>
                  <a:pt x="137" y="50"/>
                </a:lnTo>
                <a:lnTo>
                  <a:pt x="135" y="43"/>
                </a:lnTo>
                <a:lnTo>
                  <a:pt x="132" y="37"/>
                </a:lnTo>
                <a:lnTo>
                  <a:pt x="128" y="32"/>
                </a:lnTo>
                <a:lnTo>
                  <a:pt x="124" y="26"/>
                </a:lnTo>
                <a:lnTo>
                  <a:pt x="119" y="20"/>
                </a:lnTo>
                <a:lnTo>
                  <a:pt x="115" y="16"/>
                </a:lnTo>
                <a:lnTo>
                  <a:pt x="109" y="12"/>
                </a:lnTo>
                <a:lnTo>
                  <a:pt x="104" y="9"/>
                </a:lnTo>
                <a:lnTo>
                  <a:pt x="98" y="4"/>
                </a:lnTo>
                <a:lnTo>
                  <a:pt x="91" y="3"/>
                </a:lnTo>
                <a:lnTo>
                  <a:pt x="84" y="2"/>
                </a:lnTo>
                <a:lnTo>
                  <a:pt x="78" y="0"/>
                </a:lnTo>
                <a:lnTo>
                  <a:pt x="71"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3880" name="Freeform 87">
            <a:extLst>
              <a:ext uri="{FF2B5EF4-FFF2-40B4-BE49-F238E27FC236}">
                <a16:creationId xmlns:a16="http://schemas.microsoft.com/office/drawing/2014/main" id="{AAB8E082-9A1D-6B5E-69AE-F759C7355730}"/>
              </a:ext>
            </a:extLst>
          </p:cNvPr>
          <p:cNvSpPr>
            <a:spLocks/>
          </p:cNvSpPr>
          <p:nvPr/>
        </p:nvSpPr>
        <p:spPr bwMode="auto">
          <a:xfrm>
            <a:off x="3983832" y="3169444"/>
            <a:ext cx="55960" cy="57150"/>
          </a:xfrm>
          <a:custGeom>
            <a:avLst/>
            <a:gdLst>
              <a:gd name="T0" fmla="*/ 2147483647 w 141"/>
              <a:gd name="T1" fmla="*/ 0 h 144"/>
              <a:gd name="T2" fmla="*/ 2147483647 w 141"/>
              <a:gd name="T3" fmla="*/ 2147483647 h 144"/>
              <a:gd name="T4" fmla="*/ 2147483647 w 141"/>
              <a:gd name="T5" fmla="*/ 2147483647 h 144"/>
              <a:gd name="T6" fmla="*/ 2147483647 w 141"/>
              <a:gd name="T7" fmla="*/ 2147483647 h 144"/>
              <a:gd name="T8" fmla="*/ 2147483647 w 141"/>
              <a:gd name="T9" fmla="*/ 2147483647 h 144"/>
              <a:gd name="T10" fmla="*/ 2147483647 w 141"/>
              <a:gd name="T11" fmla="*/ 2147483647 h 144"/>
              <a:gd name="T12" fmla="*/ 2147483647 w 141"/>
              <a:gd name="T13" fmla="*/ 2147483647 h 144"/>
              <a:gd name="T14" fmla="*/ 0 w 141"/>
              <a:gd name="T15" fmla="*/ 2147483647 h 144"/>
              <a:gd name="T16" fmla="*/ 0 w 141"/>
              <a:gd name="T17" fmla="*/ 2147483647 h 144"/>
              <a:gd name="T18" fmla="*/ 2147483647 w 141"/>
              <a:gd name="T19" fmla="*/ 2147483647 h 144"/>
              <a:gd name="T20" fmla="*/ 2147483647 w 141"/>
              <a:gd name="T21" fmla="*/ 2147483647 h 144"/>
              <a:gd name="T22" fmla="*/ 2147483647 w 141"/>
              <a:gd name="T23" fmla="*/ 2147483647 h 144"/>
              <a:gd name="T24" fmla="*/ 2147483647 w 141"/>
              <a:gd name="T25" fmla="*/ 2147483647 h 144"/>
              <a:gd name="T26" fmla="*/ 2147483647 w 141"/>
              <a:gd name="T27" fmla="*/ 2147483647 h 144"/>
              <a:gd name="T28" fmla="*/ 2147483647 w 141"/>
              <a:gd name="T29" fmla="*/ 2147483647 h 144"/>
              <a:gd name="T30" fmla="*/ 2147483647 w 141"/>
              <a:gd name="T31" fmla="*/ 2147483647 h 144"/>
              <a:gd name="T32" fmla="*/ 2147483647 w 141"/>
              <a:gd name="T33" fmla="*/ 2147483647 h 144"/>
              <a:gd name="T34" fmla="*/ 2147483647 w 141"/>
              <a:gd name="T35" fmla="*/ 2147483647 h 144"/>
              <a:gd name="T36" fmla="*/ 2147483647 w 141"/>
              <a:gd name="T37" fmla="*/ 2147483647 h 144"/>
              <a:gd name="T38" fmla="*/ 2147483647 w 141"/>
              <a:gd name="T39" fmla="*/ 2147483647 h 144"/>
              <a:gd name="T40" fmla="*/ 2147483647 w 141"/>
              <a:gd name="T41" fmla="*/ 2147483647 h 144"/>
              <a:gd name="T42" fmla="*/ 2147483647 w 141"/>
              <a:gd name="T43" fmla="*/ 2147483647 h 144"/>
              <a:gd name="T44" fmla="*/ 2147483647 w 141"/>
              <a:gd name="T45" fmla="*/ 2147483647 h 144"/>
              <a:gd name="T46" fmla="*/ 2147483647 w 141"/>
              <a:gd name="T47" fmla="*/ 2147483647 h 144"/>
              <a:gd name="T48" fmla="*/ 2147483647 w 141"/>
              <a:gd name="T49" fmla="*/ 2147483647 h 144"/>
              <a:gd name="T50" fmla="*/ 2147483647 w 141"/>
              <a:gd name="T51" fmla="*/ 2147483647 h 144"/>
              <a:gd name="T52" fmla="*/ 2147483647 w 141"/>
              <a:gd name="T53" fmla="*/ 2147483647 h 144"/>
              <a:gd name="T54" fmla="*/ 2147483647 w 141"/>
              <a:gd name="T55" fmla="*/ 2147483647 h 144"/>
              <a:gd name="T56" fmla="*/ 2147483647 w 141"/>
              <a:gd name="T57" fmla="*/ 2147483647 h 144"/>
              <a:gd name="T58" fmla="*/ 2147483647 w 141"/>
              <a:gd name="T59" fmla="*/ 2147483647 h 144"/>
              <a:gd name="T60" fmla="*/ 2147483647 w 141"/>
              <a:gd name="T61" fmla="*/ 2147483647 h 144"/>
              <a:gd name="T62" fmla="*/ 2147483647 w 141"/>
              <a:gd name="T63" fmla="*/ 0 h 1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1"/>
              <a:gd name="T97" fmla="*/ 0 h 144"/>
              <a:gd name="T98" fmla="*/ 141 w 141"/>
              <a:gd name="T99" fmla="*/ 144 h 1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1" h="144">
                <a:moveTo>
                  <a:pt x="71" y="0"/>
                </a:moveTo>
                <a:lnTo>
                  <a:pt x="63" y="0"/>
                </a:lnTo>
                <a:lnTo>
                  <a:pt x="56" y="2"/>
                </a:lnTo>
                <a:lnTo>
                  <a:pt x="49" y="3"/>
                </a:lnTo>
                <a:lnTo>
                  <a:pt x="42" y="4"/>
                </a:lnTo>
                <a:lnTo>
                  <a:pt x="36" y="9"/>
                </a:lnTo>
                <a:lnTo>
                  <a:pt x="30" y="12"/>
                </a:lnTo>
                <a:lnTo>
                  <a:pt x="25" y="16"/>
                </a:lnTo>
                <a:lnTo>
                  <a:pt x="20" y="20"/>
                </a:lnTo>
                <a:lnTo>
                  <a:pt x="16" y="26"/>
                </a:lnTo>
                <a:lnTo>
                  <a:pt x="12" y="32"/>
                </a:lnTo>
                <a:lnTo>
                  <a:pt x="9" y="37"/>
                </a:lnTo>
                <a:lnTo>
                  <a:pt x="5" y="43"/>
                </a:lnTo>
                <a:lnTo>
                  <a:pt x="3" y="50"/>
                </a:lnTo>
                <a:lnTo>
                  <a:pt x="2" y="56"/>
                </a:lnTo>
                <a:lnTo>
                  <a:pt x="0" y="63"/>
                </a:lnTo>
                <a:lnTo>
                  <a:pt x="0" y="72"/>
                </a:lnTo>
                <a:lnTo>
                  <a:pt x="0" y="79"/>
                </a:lnTo>
                <a:lnTo>
                  <a:pt x="2" y="86"/>
                </a:lnTo>
                <a:lnTo>
                  <a:pt x="3" y="92"/>
                </a:lnTo>
                <a:lnTo>
                  <a:pt x="5" y="99"/>
                </a:lnTo>
                <a:lnTo>
                  <a:pt x="9" y="105"/>
                </a:lnTo>
                <a:lnTo>
                  <a:pt x="12" y="111"/>
                </a:lnTo>
                <a:lnTo>
                  <a:pt x="16" y="117"/>
                </a:lnTo>
                <a:lnTo>
                  <a:pt x="20" y="122"/>
                </a:lnTo>
                <a:lnTo>
                  <a:pt x="25" y="127"/>
                </a:lnTo>
                <a:lnTo>
                  <a:pt x="30" y="131"/>
                </a:lnTo>
                <a:lnTo>
                  <a:pt x="36" y="134"/>
                </a:lnTo>
                <a:lnTo>
                  <a:pt x="42" y="138"/>
                </a:lnTo>
                <a:lnTo>
                  <a:pt x="49" y="140"/>
                </a:lnTo>
                <a:lnTo>
                  <a:pt x="56" y="142"/>
                </a:lnTo>
                <a:lnTo>
                  <a:pt x="63" y="142"/>
                </a:lnTo>
                <a:lnTo>
                  <a:pt x="71" y="144"/>
                </a:lnTo>
                <a:lnTo>
                  <a:pt x="78" y="142"/>
                </a:lnTo>
                <a:lnTo>
                  <a:pt x="84" y="142"/>
                </a:lnTo>
                <a:lnTo>
                  <a:pt x="91" y="140"/>
                </a:lnTo>
                <a:lnTo>
                  <a:pt x="98" y="138"/>
                </a:lnTo>
                <a:lnTo>
                  <a:pt x="104" y="134"/>
                </a:lnTo>
                <a:lnTo>
                  <a:pt x="109" y="131"/>
                </a:lnTo>
                <a:lnTo>
                  <a:pt x="115" y="127"/>
                </a:lnTo>
                <a:lnTo>
                  <a:pt x="119" y="122"/>
                </a:lnTo>
                <a:lnTo>
                  <a:pt x="124" y="117"/>
                </a:lnTo>
                <a:lnTo>
                  <a:pt x="128" y="111"/>
                </a:lnTo>
                <a:lnTo>
                  <a:pt x="132" y="105"/>
                </a:lnTo>
                <a:lnTo>
                  <a:pt x="135" y="99"/>
                </a:lnTo>
                <a:lnTo>
                  <a:pt x="137" y="92"/>
                </a:lnTo>
                <a:lnTo>
                  <a:pt x="140" y="86"/>
                </a:lnTo>
                <a:lnTo>
                  <a:pt x="140" y="79"/>
                </a:lnTo>
                <a:lnTo>
                  <a:pt x="141" y="72"/>
                </a:lnTo>
                <a:lnTo>
                  <a:pt x="140" y="63"/>
                </a:lnTo>
                <a:lnTo>
                  <a:pt x="140" y="56"/>
                </a:lnTo>
                <a:lnTo>
                  <a:pt x="137" y="50"/>
                </a:lnTo>
                <a:lnTo>
                  <a:pt x="135" y="43"/>
                </a:lnTo>
                <a:lnTo>
                  <a:pt x="132" y="37"/>
                </a:lnTo>
                <a:lnTo>
                  <a:pt x="128" y="32"/>
                </a:lnTo>
                <a:lnTo>
                  <a:pt x="124" y="26"/>
                </a:lnTo>
                <a:lnTo>
                  <a:pt x="119" y="20"/>
                </a:lnTo>
                <a:lnTo>
                  <a:pt x="115" y="16"/>
                </a:lnTo>
                <a:lnTo>
                  <a:pt x="109" y="12"/>
                </a:lnTo>
                <a:lnTo>
                  <a:pt x="104" y="9"/>
                </a:lnTo>
                <a:lnTo>
                  <a:pt x="98" y="4"/>
                </a:lnTo>
                <a:lnTo>
                  <a:pt x="91" y="3"/>
                </a:lnTo>
                <a:lnTo>
                  <a:pt x="84" y="2"/>
                </a:lnTo>
                <a:lnTo>
                  <a:pt x="78" y="0"/>
                </a:lnTo>
                <a:lnTo>
                  <a:pt x="71"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3881" name="Freeform 88">
            <a:extLst>
              <a:ext uri="{FF2B5EF4-FFF2-40B4-BE49-F238E27FC236}">
                <a16:creationId xmlns:a16="http://schemas.microsoft.com/office/drawing/2014/main" id="{B44A2986-7F98-9265-30F4-8F8929E9F8C2}"/>
              </a:ext>
            </a:extLst>
          </p:cNvPr>
          <p:cNvSpPr>
            <a:spLocks/>
          </p:cNvSpPr>
          <p:nvPr/>
        </p:nvSpPr>
        <p:spPr bwMode="auto">
          <a:xfrm>
            <a:off x="4044554" y="2717007"/>
            <a:ext cx="34528" cy="40481"/>
          </a:xfrm>
          <a:custGeom>
            <a:avLst/>
            <a:gdLst>
              <a:gd name="T0" fmla="*/ 2147483647 w 89"/>
              <a:gd name="T1" fmla="*/ 0 h 103"/>
              <a:gd name="T2" fmla="*/ 2147483647 w 89"/>
              <a:gd name="T3" fmla="*/ 0 h 103"/>
              <a:gd name="T4" fmla="*/ 2147483647 w 89"/>
              <a:gd name="T5" fmla="*/ 2147483647 h 103"/>
              <a:gd name="T6" fmla="*/ 2147483647 w 89"/>
              <a:gd name="T7" fmla="*/ 2147483647 h 103"/>
              <a:gd name="T8" fmla="*/ 2147483647 w 89"/>
              <a:gd name="T9" fmla="*/ 2147483647 h 103"/>
              <a:gd name="T10" fmla="*/ 2147483647 w 89"/>
              <a:gd name="T11" fmla="*/ 2147483647 h 103"/>
              <a:gd name="T12" fmla="*/ 2147483647 w 89"/>
              <a:gd name="T13" fmla="*/ 2147483647 h 103"/>
              <a:gd name="T14" fmla="*/ 2147483647 w 89"/>
              <a:gd name="T15" fmla="*/ 2147483647 h 103"/>
              <a:gd name="T16" fmla="*/ 2147483647 w 89"/>
              <a:gd name="T17" fmla="*/ 2147483647 h 103"/>
              <a:gd name="T18" fmla="*/ 2147483647 w 89"/>
              <a:gd name="T19" fmla="*/ 2147483647 h 103"/>
              <a:gd name="T20" fmla="*/ 2147483647 w 89"/>
              <a:gd name="T21" fmla="*/ 2147483647 h 103"/>
              <a:gd name="T22" fmla="*/ 2147483647 w 89"/>
              <a:gd name="T23" fmla="*/ 2147483647 h 103"/>
              <a:gd name="T24" fmla="*/ 2147483647 w 89"/>
              <a:gd name="T25" fmla="*/ 2147483647 h 103"/>
              <a:gd name="T26" fmla="*/ 0 w 89"/>
              <a:gd name="T27" fmla="*/ 2147483647 h 103"/>
              <a:gd name="T28" fmla="*/ 0 w 89"/>
              <a:gd name="T29" fmla="*/ 2147483647 h 103"/>
              <a:gd name="T30" fmla="*/ 0 w 89"/>
              <a:gd name="T31" fmla="*/ 2147483647 h 103"/>
              <a:gd name="T32" fmla="*/ 0 w 89"/>
              <a:gd name="T33" fmla="*/ 2147483647 h 103"/>
              <a:gd name="T34" fmla="*/ 0 w 89"/>
              <a:gd name="T35" fmla="*/ 2147483647 h 103"/>
              <a:gd name="T36" fmla="*/ 2147483647 w 89"/>
              <a:gd name="T37" fmla="*/ 2147483647 h 103"/>
              <a:gd name="T38" fmla="*/ 2147483647 w 89"/>
              <a:gd name="T39" fmla="*/ 2147483647 h 103"/>
              <a:gd name="T40" fmla="*/ 2147483647 w 89"/>
              <a:gd name="T41" fmla="*/ 2147483647 h 103"/>
              <a:gd name="T42" fmla="*/ 2147483647 w 89"/>
              <a:gd name="T43" fmla="*/ 2147483647 h 103"/>
              <a:gd name="T44" fmla="*/ 2147483647 w 89"/>
              <a:gd name="T45" fmla="*/ 2147483647 h 103"/>
              <a:gd name="T46" fmla="*/ 2147483647 w 89"/>
              <a:gd name="T47" fmla="*/ 2147483647 h 103"/>
              <a:gd name="T48" fmla="*/ 2147483647 w 89"/>
              <a:gd name="T49" fmla="*/ 2147483647 h 103"/>
              <a:gd name="T50" fmla="*/ 2147483647 w 89"/>
              <a:gd name="T51" fmla="*/ 2147483647 h 103"/>
              <a:gd name="T52" fmla="*/ 2147483647 w 89"/>
              <a:gd name="T53" fmla="*/ 2147483647 h 103"/>
              <a:gd name="T54" fmla="*/ 2147483647 w 89"/>
              <a:gd name="T55" fmla="*/ 2147483647 h 103"/>
              <a:gd name="T56" fmla="*/ 2147483647 w 89"/>
              <a:gd name="T57" fmla="*/ 2147483647 h 103"/>
              <a:gd name="T58" fmla="*/ 2147483647 w 89"/>
              <a:gd name="T59" fmla="*/ 2147483647 h 103"/>
              <a:gd name="T60" fmla="*/ 2147483647 w 89"/>
              <a:gd name="T61" fmla="*/ 2147483647 h 103"/>
              <a:gd name="T62" fmla="*/ 2147483647 w 89"/>
              <a:gd name="T63" fmla="*/ 2147483647 h 103"/>
              <a:gd name="T64" fmla="*/ 2147483647 w 89"/>
              <a:gd name="T65" fmla="*/ 2147483647 h 103"/>
              <a:gd name="T66" fmla="*/ 2147483647 w 89"/>
              <a:gd name="T67" fmla="*/ 2147483647 h 103"/>
              <a:gd name="T68" fmla="*/ 2147483647 w 89"/>
              <a:gd name="T69" fmla="*/ 2147483647 h 103"/>
              <a:gd name="T70" fmla="*/ 2147483647 w 89"/>
              <a:gd name="T71" fmla="*/ 2147483647 h 103"/>
              <a:gd name="T72" fmla="*/ 2147483647 w 89"/>
              <a:gd name="T73" fmla="*/ 2147483647 h 103"/>
              <a:gd name="T74" fmla="*/ 2147483647 w 89"/>
              <a:gd name="T75" fmla="*/ 2147483647 h 103"/>
              <a:gd name="T76" fmla="*/ 2147483647 w 89"/>
              <a:gd name="T77" fmla="*/ 2147483647 h 103"/>
              <a:gd name="T78" fmla="*/ 2147483647 w 89"/>
              <a:gd name="T79" fmla="*/ 2147483647 h 103"/>
              <a:gd name="T80" fmla="*/ 2147483647 w 89"/>
              <a:gd name="T81" fmla="*/ 2147483647 h 103"/>
              <a:gd name="T82" fmla="*/ 2147483647 w 89"/>
              <a:gd name="T83" fmla="*/ 2147483647 h 103"/>
              <a:gd name="T84" fmla="*/ 2147483647 w 89"/>
              <a:gd name="T85" fmla="*/ 2147483647 h 103"/>
              <a:gd name="T86" fmla="*/ 2147483647 w 89"/>
              <a:gd name="T87" fmla="*/ 2147483647 h 103"/>
              <a:gd name="T88" fmla="*/ 2147483647 w 89"/>
              <a:gd name="T89" fmla="*/ 2147483647 h 103"/>
              <a:gd name="T90" fmla="*/ 2147483647 w 89"/>
              <a:gd name="T91" fmla="*/ 2147483647 h 103"/>
              <a:gd name="T92" fmla="*/ 2147483647 w 89"/>
              <a:gd name="T93" fmla="*/ 2147483647 h 103"/>
              <a:gd name="T94" fmla="*/ 2147483647 w 89"/>
              <a:gd name="T95" fmla="*/ 2147483647 h 103"/>
              <a:gd name="T96" fmla="*/ 2147483647 w 89"/>
              <a:gd name="T97" fmla="*/ 2147483647 h 103"/>
              <a:gd name="T98" fmla="*/ 2147483647 w 89"/>
              <a:gd name="T99" fmla="*/ 2147483647 h 103"/>
              <a:gd name="T100" fmla="*/ 2147483647 w 89"/>
              <a:gd name="T101" fmla="*/ 2147483647 h 103"/>
              <a:gd name="T102" fmla="*/ 2147483647 w 89"/>
              <a:gd name="T103" fmla="*/ 2147483647 h 103"/>
              <a:gd name="T104" fmla="*/ 2147483647 w 89"/>
              <a:gd name="T105" fmla="*/ 2147483647 h 103"/>
              <a:gd name="T106" fmla="*/ 2147483647 w 89"/>
              <a:gd name="T107" fmla="*/ 2147483647 h 103"/>
              <a:gd name="T108" fmla="*/ 2147483647 w 89"/>
              <a:gd name="T109" fmla="*/ 2147483647 h 103"/>
              <a:gd name="T110" fmla="*/ 2147483647 w 89"/>
              <a:gd name="T111" fmla="*/ 2147483647 h 103"/>
              <a:gd name="T112" fmla="*/ 2147483647 w 89"/>
              <a:gd name="T113" fmla="*/ 2147483647 h 103"/>
              <a:gd name="T114" fmla="*/ 2147483647 w 89"/>
              <a:gd name="T115" fmla="*/ 2147483647 h 103"/>
              <a:gd name="T116" fmla="*/ 2147483647 w 89"/>
              <a:gd name="T117" fmla="*/ 2147483647 h 103"/>
              <a:gd name="T118" fmla="*/ 2147483647 w 89"/>
              <a:gd name="T119" fmla="*/ 0 h 103"/>
              <a:gd name="T120" fmla="*/ 2147483647 w 89"/>
              <a:gd name="T121" fmla="*/ 0 h 10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89"/>
              <a:gd name="T184" fmla="*/ 0 h 103"/>
              <a:gd name="T185" fmla="*/ 89 w 89"/>
              <a:gd name="T186" fmla="*/ 103 h 103"/>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89" h="103">
                <a:moveTo>
                  <a:pt x="45" y="0"/>
                </a:moveTo>
                <a:lnTo>
                  <a:pt x="40" y="0"/>
                </a:lnTo>
                <a:lnTo>
                  <a:pt x="36" y="1"/>
                </a:lnTo>
                <a:lnTo>
                  <a:pt x="32" y="1"/>
                </a:lnTo>
                <a:lnTo>
                  <a:pt x="27" y="4"/>
                </a:lnTo>
                <a:lnTo>
                  <a:pt x="23" y="5"/>
                </a:lnTo>
                <a:lnTo>
                  <a:pt x="20" y="8"/>
                </a:lnTo>
                <a:lnTo>
                  <a:pt x="16" y="11"/>
                </a:lnTo>
                <a:lnTo>
                  <a:pt x="13" y="14"/>
                </a:lnTo>
                <a:lnTo>
                  <a:pt x="7" y="23"/>
                </a:lnTo>
                <a:lnTo>
                  <a:pt x="6" y="27"/>
                </a:lnTo>
                <a:lnTo>
                  <a:pt x="3" y="31"/>
                </a:lnTo>
                <a:lnTo>
                  <a:pt x="2" y="36"/>
                </a:lnTo>
                <a:lnTo>
                  <a:pt x="0" y="40"/>
                </a:lnTo>
                <a:lnTo>
                  <a:pt x="0" y="46"/>
                </a:lnTo>
                <a:lnTo>
                  <a:pt x="0" y="51"/>
                </a:lnTo>
                <a:lnTo>
                  <a:pt x="0" y="56"/>
                </a:lnTo>
                <a:lnTo>
                  <a:pt x="0" y="61"/>
                </a:lnTo>
                <a:lnTo>
                  <a:pt x="2" y="66"/>
                </a:lnTo>
                <a:lnTo>
                  <a:pt x="3" y="72"/>
                </a:lnTo>
                <a:lnTo>
                  <a:pt x="6" y="76"/>
                </a:lnTo>
                <a:lnTo>
                  <a:pt x="7" y="80"/>
                </a:lnTo>
                <a:lnTo>
                  <a:pt x="13" y="87"/>
                </a:lnTo>
                <a:lnTo>
                  <a:pt x="16" y="90"/>
                </a:lnTo>
                <a:lnTo>
                  <a:pt x="20" y="93"/>
                </a:lnTo>
                <a:lnTo>
                  <a:pt x="23" y="96"/>
                </a:lnTo>
                <a:lnTo>
                  <a:pt x="27" y="99"/>
                </a:lnTo>
                <a:lnTo>
                  <a:pt x="32" y="100"/>
                </a:lnTo>
                <a:lnTo>
                  <a:pt x="36" y="102"/>
                </a:lnTo>
                <a:lnTo>
                  <a:pt x="40" y="102"/>
                </a:lnTo>
                <a:lnTo>
                  <a:pt x="45" y="103"/>
                </a:lnTo>
                <a:lnTo>
                  <a:pt x="49" y="102"/>
                </a:lnTo>
                <a:lnTo>
                  <a:pt x="53" y="102"/>
                </a:lnTo>
                <a:lnTo>
                  <a:pt x="58" y="100"/>
                </a:lnTo>
                <a:lnTo>
                  <a:pt x="62" y="99"/>
                </a:lnTo>
                <a:lnTo>
                  <a:pt x="66" y="96"/>
                </a:lnTo>
                <a:lnTo>
                  <a:pt x="71" y="93"/>
                </a:lnTo>
                <a:lnTo>
                  <a:pt x="73" y="90"/>
                </a:lnTo>
                <a:lnTo>
                  <a:pt x="76" y="87"/>
                </a:lnTo>
                <a:lnTo>
                  <a:pt x="82" y="80"/>
                </a:lnTo>
                <a:lnTo>
                  <a:pt x="85" y="76"/>
                </a:lnTo>
                <a:lnTo>
                  <a:pt x="86" y="72"/>
                </a:lnTo>
                <a:lnTo>
                  <a:pt x="88" y="66"/>
                </a:lnTo>
                <a:lnTo>
                  <a:pt x="89" y="61"/>
                </a:lnTo>
                <a:lnTo>
                  <a:pt x="89" y="56"/>
                </a:lnTo>
                <a:lnTo>
                  <a:pt x="89" y="51"/>
                </a:lnTo>
                <a:lnTo>
                  <a:pt x="89" y="46"/>
                </a:lnTo>
                <a:lnTo>
                  <a:pt x="89" y="40"/>
                </a:lnTo>
                <a:lnTo>
                  <a:pt x="88" y="36"/>
                </a:lnTo>
                <a:lnTo>
                  <a:pt x="86" y="31"/>
                </a:lnTo>
                <a:lnTo>
                  <a:pt x="85" y="27"/>
                </a:lnTo>
                <a:lnTo>
                  <a:pt x="82" y="23"/>
                </a:lnTo>
                <a:lnTo>
                  <a:pt x="76" y="14"/>
                </a:lnTo>
                <a:lnTo>
                  <a:pt x="73" y="11"/>
                </a:lnTo>
                <a:lnTo>
                  <a:pt x="71" y="8"/>
                </a:lnTo>
                <a:lnTo>
                  <a:pt x="66" y="5"/>
                </a:lnTo>
                <a:lnTo>
                  <a:pt x="62" y="4"/>
                </a:lnTo>
                <a:lnTo>
                  <a:pt x="58" y="1"/>
                </a:lnTo>
                <a:lnTo>
                  <a:pt x="53" y="1"/>
                </a:lnTo>
                <a:lnTo>
                  <a:pt x="49" y="0"/>
                </a:lnTo>
                <a:lnTo>
                  <a:pt x="45" y="0"/>
                </a:lnTo>
                <a:close/>
              </a:path>
            </a:pathLst>
          </a:custGeom>
          <a:solidFill>
            <a:srgbClr val="00267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3882" name="Freeform 89">
            <a:extLst>
              <a:ext uri="{FF2B5EF4-FFF2-40B4-BE49-F238E27FC236}">
                <a16:creationId xmlns:a16="http://schemas.microsoft.com/office/drawing/2014/main" id="{D3C97FDB-38AB-3B75-4E27-D5916BAF6C1E}"/>
              </a:ext>
            </a:extLst>
          </p:cNvPr>
          <p:cNvSpPr>
            <a:spLocks/>
          </p:cNvSpPr>
          <p:nvPr/>
        </p:nvSpPr>
        <p:spPr bwMode="auto">
          <a:xfrm>
            <a:off x="4044554" y="2717007"/>
            <a:ext cx="34528" cy="40481"/>
          </a:xfrm>
          <a:custGeom>
            <a:avLst/>
            <a:gdLst>
              <a:gd name="T0" fmla="*/ 2147483647 w 89"/>
              <a:gd name="T1" fmla="*/ 0 h 103"/>
              <a:gd name="T2" fmla="*/ 2147483647 w 89"/>
              <a:gd name="T3" fmla="*/ 0 h 103"/>
              <a:gd name="T4" fmla="*/ 2147483647 w 89"/>
              <a:gd name="T5" fmla="*/ 2147483647 h 103"/>
              <a:gd name="T6" fmla="*/ 2147483647 w 89"/>
              <a:gd name="T7" fmla="*/ 2147483647 h 103"/>
              <a:gd name="T8" fmla="*/ 2147483647 w 89"/>
              <a:gd name="T9" fmla="*/ 2147483647 h 103"/>
              <a:gd name="T10" fmla="*/ 2147483647 w 89"/>
              <a:gd name="T11" fmla="*/ 2147483647 h 103"/>
              <a:gd name="T12" fmla="*/ 2147483647 w 89"/>
              <a:gd name="T13" fmla="*/ 2147483647 h 103"/>
              <a:gd name="T14" fmla="*/ 2147483647 w 89"/>
              <a:gd name="T15" fmla="*/ 2147483647 h 103"/>
              <a:gd name="T16" fmla="*/ 2147483647 w 89"/>
              <a:gd name="T17" fmla="*/ 2147483647 h 103"/>
              <a:gd name="T18" fmla="*/ 2147483647 w 89"/>
              <a:gd name="T19" fmla="*/ 2147483647 h 103"/>
              <a:gd name="T20" fmla="*/ 2147483647 w 89"/>
              <a:gd name="T21" fmla="*/ 2147483647 h 103"/>
              <a:gd name="T22" fmla="*/ 2147483647 w 89"/>
              <a:gd name="T23" fmla="*/ 2147483647 h 103"/>
              <a:gd name="T24" fmla="*/ 2147483647 w 89"/>
              <a:gd name="T25" fmla="*/ 2147483647 h 103"/>
              <a:gd name="T26" fmla="*/ 0 w 89"/>
              <a:gd name="T27" fmla="*/ 2147483647 h 103"/>
              <a:gd name="T28" fmla="*/ 0 w 89"/>
              <a:gd name="T29" fmla="*/ 2147483647 h 103"/>
              <a:gd name="T30" fmla="*/ 0 w 89"/>
              <a:gd name="T31" fmla="*/ 2147483647 h 103"/>
              <a:gd name="T32" fmla="*/ 0 w 89"/>
              <a:gd name="T33" fmla="*/ 2147483647 h 103"/>
              <a:gd name="T34" fmla="*/ 0 w 89"/>
              <a:gd name="T35" fmla="*/ 2147483647 h 103"/>
              <a:gd name="T36" fmla="*/ 2147483647 w 89"/>
              <a:gd name="T37" fmla="*/ 2147483647 h 103"/>
              <a:gd name="T38" fmla="*/ 2147483647 w 89"/>
              <a:gd name="T39" fmla="*/ 2147483647 h 103"/>
              <a:gd name="T40" fmla="*/ 2147483647 w 89"/>
              <a:gd name="T41" fmla="*/ 2147483647 h 103"/>
              <a:gd name="T42" fmla="*/ 2147483647 w 89"/>
              <a:gd name="T43" fmla="*/ 2147483647 h 103"/>
              <a:gd name="T44" fmla="*/ 2147483647 w 89"/>
              <a:gd name="T45" fmla="*/ 2147483647 h 103"/>
              <a:gd name="T46" fmla="*/ 2147483647 w 89"/>
              <a:gd name="T47" fmla="*/ 2147483647 h 103"/>
              <a:gd name="T48" fmla="*/ 2147483647 w 89"/>
              <a:gd name="T49" fmla="*/ 2147483647 h 103"/>
              <a:gd name="T50" fmla="*/ 2147483647 w 89"/>
              <a:gd name="T51" fmla="*/ 2147483647 h 103"/>
              <a:gd name="T52" fmla="*/ 2147483647 w 89"/>
              <a:gd name="T53" fmla="*/ 2147483647 h 103"/>
              <a:gd name="T54" fmla="*/ 2147483647 w 89"/>
              <a:gd name="T55" fmla="*/ 2147483647 h 103"/>
              <a:gd name="T56" fmla="*/ 2147483647 w 89"/>
              <a:gd name="T57" fmla="*/ 2147483647 h 103"/>
              <a:gd name="T58" fmla="*/ 2147483647 w 89"/>
              <a:gd name="T59" fmla="*/ 2147483647 h 103"/>
              <a:gd name="T60" fmla="*/ 2147483647 w 89"/>
              <a:gd name="T61" fmla="*/ 2147483647 h 103"/>
              <a:gd name="T62" fmla="*/ 2147483647 w 89"/>
              <a:gd name="T63" fmla="*/ 2147483647 h 103"/>
              <a:gd name="T64" fmla="*/ 2147483647 w 89"/>
              <a:gd name="T65" fmla="*/ 2147483647 h 103"/>
              <a:gd name="T66" fmla="*/ 2147483647 w 89"/>
              <a:gd name="T67" fmla="*/ 2147483647 h 103"/>
              <a:gd name="T68" fmla="*/ 2147483647 w 89"/>
              <a:gd name="T69" fmla="*/ 2147483647 h 103"/>
              <a:gd name="T70" fmla="*/ 2147483647 w 89"/>
              <a:gd name="T71" fmla="*/ 2147483647 h 103"/>
              <a:gd name="T72" fmla="*/ 2147483647 w 89"/>
              <a:gd name="T73" fmla="*/ 2147483647 h 103"/>
              <a:gd name="T74" fmla="*/ 2147483647 w 89"/>
              <a:gd name="T75" fmla="*/ 2147483647 h 103"/>
              <a:gd name="T76" fmla="*/ 2147483647 w 89"/>
              <a:gd name="T77" fmla="*/ 2147483647 h 103"/>
              <a:gd name="T78" fmla="*/ 2147483647 w 89"/>
              <a:gd name="T79" fmla="*/ 2147483647 h 103"/>
              <a:gd name="T80" fmla="*/ 2147483647 w 89"/>
              <a:gd name="T81" fmla="*/ 2147483647 h 103"/>
              <a:gd name="T82" fmla="*/ 2147483647 w 89"/>
              <a:gd name="T83" fmla="*/ 2147483647 h 103"/>
              <a:gd name="T84" fmla="*/ 2147483647 w 89"/>
              <a:gd name="T85" fmla="*/ 2147483647 h 103"/>
              <a:gd name="T86" fmla="*/ 2147483647 w 89"/>
              <a:gd name="T87" fmla="*/ 2147483647 h 103"/>
              <a:gd name="T88" fmla="*/ 2147483647 w 89"/>
              <a:gd name="T89" fmla="*/ 2147483647 h 103"/>
              <a:gd name="T90" fmla="*/ 2147483647 w 89"/>
              <a:gd name="T91" fmla="*/ 2147483647 h 103"/>
              <a:gd name="T92" fmla="*/ 2147483647 w 89"/>
              <a:gd name="T93" fmla="*/ 2147483647 h 103"/>
              <a:gd name="T94" fmla="*/ 2147483647 w 89"/>
              <a:gd name="T95" fmla="*/ 2147483647 h 103"/>
              <a:gd name="T96" fmla="*/ 2147483647 w 89"/>
              <a:gd name="T97" fmla="*/ 2147483647 h 103"/>
              <a:gd name="T98" fmla="*/ 2147483647 w 89"/>
              <a:gd name="T99" fmla="*/ 2147483647 h 103"/>
              <a:gd name="T100" fmla="*/ 2147483647 w 89"/>
              <a:gd name="T101" fmla="*/ 2147483647 h 103"/>
              <a:gd name="T102" fmla="*/ 2147483647 w 89"/>
              <a:gd name="T103" fmla="*/ 2147483647 h 103"/>
              <a:gd name="T104" fmla="*/ 2147483647 w 89"/>
              <a:gd name="T105" fmla="*/ 2147483647 h 103"/>
              <a:gd name="T106" fmla="*/ 2147483647 w 89"/>
              <a:gd name="T107" fmla="*/ 2147483647 h 103"/>
              <a:gd name="T108" fmla="*/ 2147483647 w 89"/>
              <a:gd name="T109" fmla="*/ 2147483647 h 103"/>
              <a:gd name="T110" fmla="*/ 2147483647 w 89"/>
              <a:gd name="T111" fmla="*/ 2147483647 h 103"/>
              <a:gd name="T112" fmla="*/ 2147483647 w 89"/>
              <a:gd name="T113" fmla="*/ 2147483647 h 103"/>
              <a:gd name="T114" fmla="*/ 2147483647 w 89"/>
              <a:gd name="T115" fmla="*/ 2147483647 h 103"/>
              <a:gd name="T116" fmla="*/ 2147483647 w 89"/>
              <a:gd name="T117" fmla="*/ 2147483647 h 103"/>
              <a:gd name="T118" fmla="*/ 2147483647 w 89"/>
              <a:gd name="T119" fmla="*/ 0 h 103"/>
              <a:gd name="T120" fmla="*/ 2147483647 w 89"/>
              <a:gd name="T121" fmla="*/ 0 h 10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89"/>
              <a:gd name="T184" fmla="*/ 0 h 103"/>
              <a:gd name="T185" fmla="*/ 89 w 89"/>
              <a:gd name="T186" fmla="*/ 103 h 103"/>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89" h="103">
                <a:moveTo>
                  <a:pt x="45" y="0"/>
                </a:moveTo>
                <a:lnTo>
                  <a:pt x="40" y="0"/>
                </a:lnTo>
                <a:lnTo>
                  <a:pt x="36" y="1"/>
                </a:lnTo>
                <a:lnTo>
                  <a:pt x="32" y="1"/>
                </a:lnTo>
                <a:lnTo>
                  <a:pt x="27" y="4"/>
                </a:lnTo>
                <a:lnTo>
                  <a:pt x="23" y="5"/>
                </a:lnTo>
                <a:lnTo>
                  <a:pt x="20" y="8"/>
                </a:lnTo>
                <a:lnTo>
                  <a:pt x="16" y="11"/>
                </a:lnTo>
                <a:lnTo>
                  <a:pt x="13" y="14"/>
                </a:lnTo>
                <a:lnTo>
                  <a:pt x="7" y="23"/>
                </a:lnTo>
                <a:lnTo>
                  <a:pt x="6" y="27"/>
                </a:lnTo>
                <a:lnTo>
                  <a:pt x="3" y="31"/>
                </a:lnTo>
                <a:lnTo>
                  <a:pt x="2" y="36"/>
                </a:lnTo>
                <a:lnTo>
                  <a:pt x="0" y="40"/>
                </a:lnTo>
                <a:lnTo>
                  <a:pt x="0" y="46"/>
                </a:lnTo>
                <a:lnTo>
                  <a:pt x="0" y="51"/>
                </a:lnTo>
                <a:lnTo>
                  <a:pt x="0" y="56"/>
                </a:lnTo>
                <a:lnTo>
                  <a:pt x="0" y="61"/>
                </a:lnTo>
                <a:lnTo>
                  <a:pt x="2" y="66"/>
                </a:lnTo>
                <a:lnTo>
                  <a:pt x="3" y="72"/>
                </a:lnTo>
                <a:lnTo>
                  <a:pt x="6" y="76"/>
                </a:lnTo>
                <a:lnTo>
                  <a:pt x="7" y="80"/>
                </a:lnTo>
                <a:lnTo>
                  <a:pt x="13" y="87"/>
                </a:lnTo>
                <a:lnTo>
                  <a:pt x="16" y="90"/>
                </a:lnTo>
                <a:lnTo>
                  <a:pt x="20" y="93"/>
                </a:lnTo>
                <a:lnTo>
                  <a:pt x="23" y="96"/>
                </a:lnTo>
                <a:lnTo>
                  <a:pt x="27" y="99"/>
                </a:lnTo>
                <a:lnTo>
                  <a:pt x="32" y="100"/>
                </a:lnTo>
                <a:lnTo>
                  <a:pt x="36" y="102"/>
                </a:lnTo>
                <a:lnTo>
                  <a:pt x="40" y="102"/>
                </a:lnTo>
                <a:lnTo>
                  <a:pt x="45" y="103"/>
                </a:lnTo>
                <a:lnTo>
                  <a:pt x="49" y="102"/>
                </a:lnTo>
                <a:lnTo>
                  <a:pt x="53" y="102"/>
                </a:lnTo>
                <a:lnTo>
                  <a:pt x="58" y="100"/>
                </a:lnTo>
                <a:lnTo>
                  <a:pt x="62" y="99"/>
                </a:lnTo>
                <a:lnTo>
                  <a:pt x="66" y="96"/>
                </a:lnTo>
                <a:lnTo>
                  <a:pt x="71" y="93"/>
                </a:lnTo>
                <a:lnTo>
                  <a:pt x="73" y="90"/>
                </a:lnTo>
                <a:lnTo>
                  <a:pt x="76" y="87"/>
                </a:lnTo>
                <a:lnTo>
                  <a:pt x="82" y="80"/>
                </a:lnTo>
                <a:lnTo>
                  <a:pt x="85" y="76"/>
                </a:lnTo>
                <a:lnTo>
                  <a:pt x="86" y="72"/>
                </a:lnTo>
                <a:lnTo>
                  <a:pt x="88" y="66"/>
                </a:lnTo>
                <a:lnTo>
                  <a:pt x="89" y="61"/>
                </a:lnTo>
                <a:lnTo>
                  <a:pt x="89" y="56"/>
                </a:lnTo>
                <a:lnTo>
                  <a:pt x="89" y="51"/>
                </a:lnTo>
                <a:lnTo>
                  <a:pt x="89" y="46"/>
                </a:lnTo>
                <a:lnTo>
                  <a:pt x="89" y="40"/>
                </a:lnTo>
                <a:lnTo>
                  <a:pt x="88" y="36"/>
                </a:lnTo>
                <a:lnTo>
                  <a:pt x="86" y="31"/>
                </a:lnTo>
                <a:lnTo>
                  <a:pt x="85" y="27"/>
                </a:lnTo>
                <a:lnTo>
                  <a:pt x="82" y="23"/>
                </a:lnTo>
                <a:lnTo>
                  <a:pt x="76" y="14"/>
                </a:lnTo>
                <a:lnTo>
                  <a:pt x="73" y="11"/>
                </a:lnTo>
                <a:lnTo>
                  <a:pt x="71" y="8"/>
                </a:lnTo>
                <a:lnTo>
                  <a:pt x="66" y="5"/>
                </a:lnTo>
                <a:lnTo>
                  <a:pt x="62" y="4"/>
                </a:lnTo>
                <a:lnTo>
                  <a:pt x="58" y="1"/>
                </a:lnTo>
                <a:lnTo>
                  <a:pt x="53" y="1"/>
                </a:lnTo>
                <a:lnTo>
                  <a:pt x="49" y="0"/>
                </a:lnTo>
                <a:lnTo>
                  <a:pt x="45"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3883" name="Freeform 90">
            <a:extLst>
              <a:ext uri="{FF2B5EF4-FFF2-40B4-BE49-F238E27FC236}">
                <a16:creationId xmlns:a16="http://schemas.microsoft.com/office/drawing/2014/main" id="{78E3EFB1-BE78-46B5-3CCE-87A07EFAE630}"/>
              </a:ext>
            </a:extLst>
          </p:cNvPr>
          <p:cNvSpPr>
            <a:spLocks/>
          </p:cNvSpPr>
          <p:nvPr/>
        </p:nvSpPr>
        <p:spPr bwMode="auto">
          <a:xfrm>
            <a:off x="3904060" y="2397919"/>
            <a:ext cx="40481" cy="40481"/>
          </a:xfrm>
          <a:custGeom>
            <a:avLst/>
            <a:gdLst>
              <a:gd name="T0" fmla="*/ 2147483647 w 102"/>
              <a:gd name="T1" fmla="*/ 2147483647 h 103"/>
              <a:gd name="T2" fmla="*/ 2147483647 w 102"/>
              <a:gd name="T3" fmla="*/ 2147483647 h 103"/>
              <a:gd name="T4" fmla="*/ 2147483647 w 102"/>
              <a:gd name="T5" fmla="*/ 2147483647 h 103"/>
              <a:gd name="T6" fmla="*/ 2147483647 w 102"/>
              <a:gd name="T7" fmla="*/ 2147483647 h 103"/>
              <a:gd name="T8" fmla="*/ 2147483647 w 102"/>
              <a:gd name="T9" fmla="*/ 2147483647 h 103"/>
              <a:gd name="T10" fmla="*/ 2147483647 w 102"/>
              <a:gd name="T11" fmla="*/ 2147483647 h 103"/>
              <a:gd name="T12" fmla="*/ 2147483647 w 102"/>
              <a:gd name="T13" fmla="*/ 2147483647 h 103"/>
              <a:gd name="T14" fmla="*/ 0 w 102"/>
              <a:gd name="T15" fmla="*/ 2147483647 h 103"/>
              <a:gd name="T16" fmla="*/ 0 w 102"/>
              <a:gd name="T17" fmla="*/ 2147483647 h 103"/>
              <a:gd name="T18" fmla="*/ 2147483647 w 102"/>
              <a:gd name="T19" fmla="*/ 2147483647 h 103"/>
              <a:gd name="T20" fmla="*/ 2147483647 w 102"/>
              <a:gd name="T21" fmla="*/ 2147483647 h 103"/>
              <a:gd name="T22" fmla="*/ 2147483647 w 102"/>
              <a:gd name="T23" fmla="*/ 2147483647 h 103"/>
              <a:gd name="T24" fmla="*/ 2147483647 w 102"/>
              <a:gd name="T25" fmla="*/ 2147483647 h 103"/>
              <a:gd name="T26" fmla="*/ 2147483647 w 102"/>
              <a:gd name="T27" fmla="*/ 2147483647 h 103"/>
              <a:gd name="T28" fmla="*/ 2147483647 w 102"/>
              <a:gd name="T29" fmla="*/ 2147483647 h 103"/>
              <a:gd name="T30" fmla="*/ 2147483647 w 102"/>
              <a:gd name="T31" fmla="*/ 2147483647 h 103"/>
              <a:gd name="T32" fmla="*/ 2147483647 w 102"/>
              <a:gd name="T33" fmla="*/ 2147483647 h 103"/>
              <a:gd name="T34" fmla="*/ 2147483647 w 102"/>
              <a:gd name="T35" fmla="*/ 2147483647 h 103"/>
              <a:gd name="T36" fmla="*/ 2147483647 w 102"/>
              <a:gd name="T37" fmla="*/ 2147483647 h 103"/>
              <a:gd name="T38" fmla="*/ 2147483647 w 102"/>
              <a:gd name="T39" fmla="*/ 2147483647 h 103"/>
              <a:gd name="T40" fmla="*/ 2147483647 w 102"/>
              <a:gd name="T41" fmla="*/ 2147483647 h 103"/>
              <a:gd name="T42" fmla="*/ 2147483647 w 102"/>
              <a:gd name="T43" fmla="*/ 2147483647 h 103"/>
              <a:gd name="T44" fmla="*/ 2147483647 w 102"/>
              <a:gd name="T45" fmla="*/ 2147483647 h 103"/>
              <a:gd name="T46" fmla="*/ 2147483647 w 102"/>
              <a:gd name="T47" fmla="*/ 2147483647 h 103"/>
              <a:gd name="T48" fmla="*/ 2147483647 w 102"/>
              <a:gd name="T49" fmla="*/ 2147483647 h 103"/>
              <a:gd name="T50" fmla="*/ 2147483647 w 102"/>
              <a:gd name="T51" fmla="*/ 2147483647 h 103"/>
              <a:gd name="T52" fmla="*/ 2147483647 w 102"/>
              <a:gd name="T53" fmla="*/ 2147483647 h 103"/>
              <a:gd name="T54" fmla="*/ 2147483647 w 102"/>
              <a:gd name="T55" fmla="*/ 2147483647 h 103"/>
              <a:gd name="T56" fmla="*/ 2147483647 w 102"/>
              <a:gd name="T57" fmla="*/ 2147483647 h 103"/>
              <a:gd name="T58" fmla="*/ 2147483647 w 102"/>
              <a:gd name="T59" fmla="*/ 2147483647 h 103"/>
              <a:gd name="T60" fmla="*/ 2147483647 w 102"/>
              <a:gd name="T61" fmla="*/ 2147483647 h 103"/>
              <a:gd name="T62" fmla="*/ 2147483647 w 102"/>
              <a:gd name="T63" fmla="*/ 2147483647 h 10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2"/>
              <a:gd name="T97" fmla="*/ 0 h 103"/>
              <a:gd name="T98" fmla="*/ 102 w 102"/>
              <a:gd name="T99" fmla="*/ 103 h 10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2" h="103">
                <a:moveTo>
                  <a:pt x="50" y="0"/>
                </a:moveTo>
                <a:lnTo>
                  <a:pt x="46" y="2"/>
                </a:lnTo>
                <a:lnTo>
                  <a:pt x="40" y="2"/>
                </a:lnTo>
                <a:lnTo>
                  <a:pt x="35" y="3"/>
                </a:lnTo>
                <a:lnTo>
                  <a:pt x="31" y="5"/>
                </a:lnTo>
                <a:lnTo>
                  <a:pt x="27" y="8"/>
                </a:lnTo>
                <a:lnTo>
                  <a:pt x="23" y="9"/>
                </a:lnTo>
                <a:lnTo>
                  <a:pt x="18" y="12"/>
                </a:lnTo>
                <a:lnTo>
                  <a:pt x="14" y="16"/>
                </a:lnTo>
                <a:lnTo>
                  <a:pt x="11" y="19"/>
                </a:lnTo>
                <a:lnTo>
                  <a:pt x="8" y="23"/>
                </a:lnTo>
                <a:lnTo>
                  <a:pt x="5" y="28"/>
                </a:lnTo>
                <a:lnTo>
                  <a:pt x="4" y="32"/>
                </a:lnTo>
                <a:lnTo>
                  <a:pt x="2" y="36"/>
                </a:lnTo>
                <a:lnTo>
                  <a:pt x="1" y="42"/>
                </a:lnTo>
                <a:lnTo>
                  <a:pt x="0" y="46"/>
                </a:lnTo>
                <a:lnTo>
                  <a:pt x="0" y="52"/>
                </a:lnTo>
                <a:lnTo>
                  <a:pt x="0" y="58"/>
                </a:lnTo>
                <a:lnTo>
                  <a:pt x="1" y="62"/>
                </a:lnTo>
                <a:lnTo>
                  <a:pt x="2" y="67"/>
                </a:lnTo>
                <a:lnTo>
                  <a:pt x="4" y="72"/>
                </a:lnTo>
                <a:lnTo>
                  <a:pt x="5" y="77"/>
                </a:lnTo>
                <a:lnTo>
                  <a:pt x="8" y="81"/>
                </a:lnTo>
                <a:lnTo>
                  <a:pt x="11" y="84"/>
                </a:lnTo>
                <a:lnTo>
                  <a:pt x="14" y="88"/>
                </a:lnTo>
                <a:lnTo>
                  <a:pt x="18" y="91"/>
                </a:lnTo>
                <a:lnTo>
                  <a:pt x="23" y="94"/>
                </a:lnTo>
                <a:lnTo>
                  <a:pt x="27" y="97"/>
                </a:lnTo>
                <a:lnTo>
                  <a:pt x="31" y="98"/>
                </a:lnTo>
                <a:lnTo>
                  <a:pt x="35" y="101"/>
                </a:lnTo>
                <a:lnTo>
                  <a:pt x="40" y="103"/>
                </a:lnTo>
                <a:lnTo>
                  <a:pt x="46" y="103"/>
                </a:lnTo>
                <a:lnTo>
                  <a:pt x="50" y="103"/>
                </a:lnTo>
                <a:lnTo>
                  <a:pt x="56" y="103"/>
                </a:lnTo>
                <a:lnTo>
                  <a:pt x="61" y="103"/>
                </a:lnTo>
                <a:lnTo>
                  <a:pt x="66" y="101"/>
                </a:lnTo>
                <a:lnTo>
                  <a:pt x="70" y="98"/>
                </a:lnTo>
                <a:lnTo>
                  <a:pt x="74" y="97"/>
                </a:lnTo>
                <a:lnTo>
                  <a:pt x="79" y="94"/>
                </a:lnTo>
                <a:lnTo>
                  <a:pt x="83" y="91"/>
                </a:lnTo>
                <a:lnTo>
                  <a:pt x="86" y="88"/>
                </a:lnTo>
                <a:lnTo>
                  <a:pt x="90" y="84"/>
                </a:lnTo>
                <a:lnTo>
                  <a:pt x="93" y="81"/>
                </a:lnTo>
                <a:lnTo>
                  <a:pt x="96" y="77"/>
                </a:lnTo>
                <a:lnTo>
                  <a:pt x="97" y="72"/>
                </a:lnTo>
                <a:lnTo>
                  <a:pt x="99" y="67"/>
                </a:lnTo>
                <a:lnTo>
                  <a:pt x="100" y="62"/>
                </a:lnTo>
                <a:lnTo>
                  <a:pt x="102" y="58"/>
                </a:lnTo>
                <a:lnTo>
                  <a:pt x="102" y="52"/>
                </a:lnTo>
                <a:lnTo>
                  <a:pt x="102" y="46"/>
                </a:lnTo>
                <a:lnTo>
                  <a:pt x="100" y="42"/>
                </a:lnTo>
                <a:lnTo>
                  <a:pt x="99" y="36"/>
                </a:lnTo>
                <a:lnTo>
                  <a:pt x="97" y="32"/>
                </a:lnTo>
                <a:lnTo>
                  <a:pt x="96" y="28"/>
                </a:lnTo>
                <a:lnTo>
                  <a:pt x="93" y="23"/>
                </a:lnTo>
                <a:lnTo>
                  <a:pt x="90" y="19"/>
                </a:lnTo>
                <a:lnTo>
                  <a:pt x="86" y="16"/>
                </a:lnTo>
                <a:lnTo>
                  <a:pt x="83" y="12"/>
                </a:lnTo>
                <a:lnTo>
                  <a:pt x="79" y="9"/>
                </a:lnTo>
                <a:lnTo>
                  <a:pt x="74" y="8"/>
                </a:lnTo>
                <a:lnTo>
                  <a:pt x="70" y="5"/>
                </a:lnTo>
                <a:lnTo>
                  <a:pt x="66" y="3"/>
                </a:lnTo>
                <a:lnTo>
                  <a:pt x="61" y="2"/>
                </a:lnTo>
                <a:lnTo>
                  <a:pt x="56" y="2"/>
                </a:lnTo>
                <a:lnTo>
                  <a:pt x="50" y="0"/>
                </a:lnTo>
                <a:close/>
              </a:path>
            </a:pathLst>
          </a:custGeom>
          <a:solidFill>
            <a:srgbClr val="00267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3884" name="Freeform 91">
            <a:extLst>
              <a:ext uri="{FF2B5EF4-FFF2-40B4-BE49-F238E27FC236}">
                <a16:creationId xmlns:a16="http://schemas.microsoft.com/office/drawing/2014/main" id="{6D6D01F3-3AB1-4B9C-A262-F24B72BEBD72}"/>
              </a:ext>
            </a:extLst>
          </p:cNvPr>
          <p:cNvSpPr>
            <a:spLocks/>
          </p:cNvSpPr>
          <p:nvPr/>
        </p:nvSpPr>
        <p:spPr bwMode="auto">
          <a:xfrm>
            <a:off x="3904060" y="2397919"/>
            <a:ext cx="40481" cy="40481"/>
          </a:xfrm>
          <a:custGeom>
            <a:avLst/>
            <a:gdLst>
              <a:gd name="T0" fmla="*/ 2147483647 w 102"/>
              <a:gd name="T1" fmla="*/ 2147483647 h 103"/>
              <a:gd name="T2" fmla="*/ 2147483647 w 102"/>
              <a:gd name="T3" fmla="*/ 2147483647 h 103"/>
              <a:gd name="T4" fmla="*/ 2147483647 w 102"/>
              <a:gd name="T5" fmla="*/ 2147483647 h 103"/>
              <a:gd name="T6" fmla="*/ 2147483647 w 102"/>
              <a:gd name="T7" fmla="*/ 2147483647 h 103"/>
              <a:gd name="T8" fmla="*/ 2147483647 w 102"/>
              <a:gd name="T9" fmla="*/ 2147483647 h 103"/>
              <a:gd name="T10" fmla="*/ 2147483647 w 102"/>
              <a:gd name="T11" fmla="*/ 2147483647 h 103"/>
              <a:gd name="T12" fmla="*/ 2147483647 w 102"/>
              <a:gd name="T13" fmla="*/ 2147483647 h 103"/>
              <a:gd name="T14" fmla="*/ 0 w 102"/>
              <a:gd name="T15" fmla="*/ 2147483647 h 103"/>
              <a:gd name="T16" fmla="*/ 0 w 102"/>
              <a:gd name="T17" fmla="*/ 2147483647 h 103"/>
              <a:gd name="T18" fmla="*/ 2147483647 w 102"/>
              <a:gd name="T19" fmla="*/ 2147483647 h 103"/>
              <a:gd name="T20" fmla="*/ 2147483647 w 102"/>
              <a:gd name="T21" fmla="*/ 2147483647 h 103"/>
              <a:gd name="T22" fmla="*/ 2147483647 w 102"/>
              <a:gd name="T23" fmla="*/ 2147483647 h 103"/>
              <a:gd name="T24" fmla="*/ 2147483647 w 102"/>
              <a:gd name="T25" fmla="*/ 2147483647 h 103"/>
              <a:gd name="T26" fmla="*/ 2147483647 w 102"/>
              <a:gd name="T27" fmla="*/ 2147483647 h 103"/>
              <a:gd name="T28" fmla="*/ 2147483647 w 102"/>
              <a:gd name="T29" fmla="*/ 2147483647 h 103"/>
              <a:gd name="T30" fmla="*/ 2147483647 w 102"/>
              <a:gd name="T31" fmla="*/ 2147483647 h 103"/>
              <a:gd name="T32" fmla="*/ 2147483647 w 102"/>
              <a:gd name="T33" fmla="*/ 2147483647 h 103"/>
              <a:gd name="T34" fmla="*/ 2147483647 w 102"/>
              <a:gd name="T35" fmla="*/ 2147483647 h 103"/>
              <a:gd name="T36" fmla="*/ 2147483647 w 102"/>
              <a:gd name="T37" fmla="*/ 2147483647 h 103"/>
              <a:gd name="T38" fmla="*/ 2147483647 w 102"/>
              <a:gd name="T39" fmla="*/ 2147483647 h 103"/>
              <a:gd name="T40" fmla="*/ 2147483647 w 102"/>
              <a:gd name="T41" fmla="*/ 2147483647 h 103"/>
              <a:gd name="T42" fmla="*/ 2147483647 w 102"/>
              <a:gd name="T43" fmla="*/ 2147483647 h 103"/>
              <a:gd name="T44" fmla="*/ 2147483647 w 102"/>
              <a:gd name="T45" fmla="*/ 2147483647 h 103"/>
              <a:gd name="T46" fmla="*/ 2147483647 w 102"/>
              <a:gd name="T47" fmla="*/ 2147483647 h 103"/>
              <a:gd name="T48" fmla="*/ 2147483647 w 102"/>
              <a:gd name="T49" fmla="*/ 2147483647 h 103"/>
              <a:gd name="T50" fmla="*/ 2147483647 w 102"/>
              <a:gd name="T51" fmla="*/ 2147483647 h 103"/>
              <a:gd name="T52" fmla="*/ 2147483647 w 102"/>
              <a:gd name="T53" fmla="*/ 2147483647 h 103"/>
              <a:gd name="T54" fmla="*/ 2147483647 w 102"/>
              <a:gd name="T55" fmla="*/ 2147483647 h 103"/>
              <a:gd name="T56" fmla="*/ 2147483647 w 102"/>
              <a:gd name="T57" fmla="*/ 2147483647 h 103"/>
              <a:gd name="T58" fmla="*/ 2147483647 w 102"/>
              <a:gd name="T59" fmla="*/ 2147483647 h 103"/>
              <a:gd name="T60" fmla="*/ 2147483647 w 102"/>
              <a:gd name="T61" fmla="*/ 2147483647 h 103"/>
              <a:gd name="T62" fmla="*/ 2147483647 w 102"/>
              <a:gd name="T63" fmla="*/ 2147483647 h 10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2"/>
              <a:gd name="T97" fmla="*/ 0 h 103"/>
              <a:gd name="T98" fmla="*/ 102 w 102"/>
              <a:gd name="T99" fmla="*/ 103 h 10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2" h="103">
                <a:moveTo>
                  <a:pt x="50" y="0"/>
                </a:moveTo>
                <a:lnTo>
                  <a:pt x="46" y="2"/>
                </a:lnTo>
                <a:lnTo>
                  <a:pt x="40" y="2"/>
                </a:lnTo>
                <a:lnTo>
                  <a:pt x="35" y="3"/>
                </a:lnTo>
                <a:lnTo>
                  <a:pt x="31" y="5"/>
                </a:lnTo>
                <a:lnTo>
                  <a:pt x="27" y="8"/>
                </a:lnTo>
                <a:lnTo>
                  <a:pt x="23" y="9"/>
                </a:lnTo>
                <a:lnTo>
                  <a:pt x="18" y="12"/>
                </a:lnTo>
                <a:lnTo>
                  <a:pt x="14" y="16"/>
                </a:lnTo>
                <a:lnTo>
                  <a:pt x="11" y="19"/>
                </a:lnTo>
                <a:lnTo>
                  <a:pt x="8" y="23"/>
                </a:lnTo>
                <a:lnTo>
                  <a:pt x="5" y="28"/>
                </a:lnTo>
                <a:lnTo>
                  <a:pt x="4" y="32"/>
                </a:lnTo>
                <a:lnTo>
                  <a:pt x="2" y="36"/>
                </a:lnTo>
                <a:lnTo>
                  <a:pt x="1" y="42"/>
                </a:lnTo>
                <a:lnTo>
                  <a:pt x="0" y="46"/>
                </a:lnTo>
                <a:lnTo>
                  <a:pt x="0" y="52"/>
                </a:lnTo>
                <a:lnTo>
                  <a:pt x="0" y="58"/>
                </a:lnTo>
                <a:lnTo>
                  <a:pt x="1" y="62"/>
                </a:lnTo>
                <a:lnTo>
                  <a:pt x="2" y="67"/>
                </a:lnTo>
                <a:lnTo>
                  <a:pt x="4" y="72"/>
                </a:lnTo>
                <a:lnTo>
                  <a:pt x="5" y="77"/>
                </a:lnTo>
                <a:lnTo>
                  <a:pt x="8" y="81"/>
                </a:lnTo>
                <a:lnTo>
                  <a:pt x="11" y="84"/>
                </a:lnTo>
                <a:lnTo>
                  <a:pt x="14" y="88"/>
                </a:lnTo>
                <a:lnTo>
                  <a:pt x="18" y="91"/>
                </a:lnTo>
                <a:lnTo>
                  <a:pt x="23" y="94"/>
                </a:lnTo>
                <a:lnTo>
                  <a:pt x="27" y="97"/>
                </a:lnTo>
                <a:lnTo>
                  <a:pt x="31" y="98"/>
                </a:lnTo>
                <a:lnTo>
                  <a:pt x="35" y="101"/>
                </a:lnTo>
                <a:lnTo>
                  <a:pt x="40" y="103"/>
                </a:lnTo>
                <a:lnTo>
                  <a:pt x="46" y="103"/>
                </a:lnTo>
                <a:lnTo>
                  <a:pt x="50" y="103"/>
                </a:lnTo>
                <a:lnTo>
                  <a:pt x="56" y="103"/>
                </a:lnTo>
                <a:lnTo>
                  <a:pt x="61" y="103"/>
                </a:lnTo>
                <a:lnTo>
                  <a:pt x="66" y="101"/>
                </a:lnTo>
                <a:lnTo>
                  <a:pt x="70" y="98"/>
                </a:lnTo>
                <a:lnTo>
                  <a:pt x="74" y="97"/>
                </a:lnTo>
                <a:lnTo>
                  <a:pt x="79" y="94"/>
                </a:lnTo>
                <a:lnTo>
                  <a:pt x="83" y="91"/>
                </a:lnTo>
                <a:lnTo>
                  <a:pt x="86" y="88"/>
                </a:lnTo>
                <a:lnTo>
                  <a:pt x="90" y="84"/>
                </a:lnTo>
                <a:lnTo>
                  <a:pt x="93" y="81"/>
                </a:lnTo>
                <a:lnTo>
                  <a:pt x="96" y="77"/>
                </a:lnTo>
                <a:lnTo>
                  <a:pt x="97" y="72"/>
                </a:lnTo>
                <a:lnTo>
                  <a:pt x="99" y="67"/>
                </a:lnTo>
                <a:lnTo>
                  <a:pt x="100" y="62"/>
                </a:lnTo>
                <a:lnTo>
                  <a:pt x="102" y="58"/>
                </a:lnTo>
                <a:lnTo>
                  <a:pt x="102" y="52"/>
                </a:lnTo>
                <a:lnTo>
                  <a:pt x="102" y="46"/>
                </a:lnTo>
                <a:lnTo>
                  <a:pt x="100" y="42"/>
                </a:lnTo>
                <a:lnTo>
                  <a:pt x="99" y="36"/>
                </a:lnTo>
                <a:lnTo>
                  <a:pt x="97" y="32"/>
                </a:lnTo>
                <a:lnTo>
                  <a:pt x="96" y="28"/>
                </a:lnTo>
                <a:lnTo>
                  <a:pt x="93" y="23"/>
                </a:lnTo>
                <a:lnTo>
                  <a:pt x="90" y="19"/>
                </a:lnTo>
                <a:lnTo>
                  <a:pt x="86" y="16"/>
                </a:lnTo>
                <a:lnTo>
                  <a:pt x="83" y="12"/>
                </a:lnTo>
                <a:lnTo>
                  <a:pt x="79" y="9"/>
                </a:lnTo>
                <a:lnTo>
                  <a:pt x="74" y="8"/>
                </a:lnTo>
                <a:lnTo>
                  <a:pt x="70" y="5"/>
                </a:lnTo>
                <a:lnTo>
                  <a:pt x="66" y="3"/>
                </a:lnTo>
                <a:lnTo>
                  <a:pt x="61" y="2"/>
                </a:lnTo>
                <a:lnTo>
                  <a:pt x="56" y="2"/>
                </a:lnTo>
                <a:lnTo>
                  <a:pt x="50"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3885" name="Freeform 92">
            <a:extLst>
              <a:ext uri="{FF2B5EF4-FFF2-40B4-BE49-F238E27FC236}">
                <a16:creationId xmlns:a16="http://schemas.microsoft.com/office/drawing/2014/main" id="{ADD54221-9F4F-43F0-068F-A99F11AF6CE2}"/>
              </a:ext>
            </a:extLst>
          </p:cNvPr>
          <p:cNvSpPr>
            <a:spLocks/>
          </p:cNvSpPr>
          <p:nvPr/>
        </p:nvSpPr>
        <p:spPr bwMode="auto">
          <a:xfrm>
            <a:off x="3336132" y="1908572"/>
            <a:ext cx="35719" cy="36909"/>
          </a:xfrm>
          <a:custGeom>
            <a:avLst/>
            <a:gdLst>
              <a:gd name="T0" fmla="*/ 2147483647 w 92"/>
              <a:gd name="T1" fmla="*/ 0 h 93"/>
              <a:gd name="T2" fmla="*/ 2147483647 w 92"/>
              <a:gd name="T3" fmla="*/ 0 h 93"/>
              <a:gd name="T4" fmla="*/ 2147483647 w 92"/>
              <a:gd name="T5" fmla="*/ 2147483647 h 93"/>
              <a:gd name="T6" fmla="*/ 2147483647 w 92"/>
              <a:gd name="T7" fmla="*/ 2147483647 h 93"/>
              <a:gd name="T8" fmla="*/ 2147483647 w 92"/>
              <a:gd name="T9" fmla="*/ 2147483647 h 93"/>
              <a:gd name="T10" fmla="*/ 2147483647 w 92"/>
              <a:gd name="T11" fmla="*/ 2147483647 h 93"/>
              <a:gd name="T12" fmla="*/ 2147483647 w 92"/>
              <a:gd name="T13" fmla="*/ 2147483647 h 93"/>
              <a:gd name="T14" fmla="*/ 2147483647 w 92"/>
              <a:gd name="T15" fmla="*/ 2147483647 h 93"/>
              <a:gd name="T16" fmla="*/ 2147483647 w 92"/>
              <a:gd name="T17" fmla="*/ 2147483647 h 93"/>
              <a:gd name="T18" fmla="*/ 2147483647 w 92"/>
              <a:gd name="T19" fmla="*/ 2147483647 h 93"/>
              <a:gd name="T20" fmla="*/ 2147483647 w 92"/>
              <a:gd name="T21" fmla="*/ 2147483647 h 93"/>
              <a:gd name="T22" fmla="*/ 2147483647 w 92"/>
              <a:gd name="T23" fmla="*/ 2147483647 h 93"/>
              <a:gd name="T24" fmla="*/ 2147483647 w 92"/>
              <a:gd name="T25" fmla="*/ 2147483647 h 93"/>
              <a:gd name="T26" fmla="*/ 0 w 92"/>
              <a:gd name="T27" fmla="*/ 2147483647 h 93"/>
              <a:gd name="T28" fmla="*/ 0 w 92"/>
              <a:gd name="T29" fmla="*/ 2147483647 h 93"/>
              <a:gd name="T30" fmla="*/ 0 w 92"/>
              <a:gd name="T31" fmla="*/ 2147483647 h 93"/>
              <a:gd name="T32" fmla="*/ 2147483647 w 92"/>
              <a:gd name="T33" fmla="*/ 2147483647 h 93"/>
              <a:gd name="T34" fmla="*/ 2147483647 w 92"/>
              <a:gd name="T35" fmla="*/ 2147483647 h 93"/>
              <a:gd name="T36" fmla="*/ 2147483647 w 92"/>
              <a:gd name="T37" fmla="*/ 2147483647 h 93"/>
              <a:gd name="T38" fmla="*/ 2147483647 w 92"/>
              <a:gd name="T39" fmla="*/ 2147483647 h 93"/>
              <a:gd name="T40" fmla="*/ 2147483647 w 92"/>
              <a:gd name="T41" fmla="*/ 2147483647 h 93"/>
              <a:gd name="T42" fmla="*/ 2147483647 w 92"/>
              <a:gd name="T43" fmla="*/ 2147483647 h 93"/>
              <a:gd name="T44" fmla="*/ 2147483647 w 92"/>
              <a:gd name="T45" fmla="*/ 2147483647 h 93"/>
              <a:gd name="T46" fmla="*/ 2147483647 w 92"/>
              <a:gd name="T47" fmla="*/ 2147483647 h 93"/>
              <a:gd name="T48" fmla="*/ 2147483647 w 92"/>
              <a:gd name="T49" fmla="*/ 2147483647 h 93"/>
              <a:gd name="T50" fmla="*/ 2147483647 w 92"/>
              <a:gd name="T51" fmla="*/ 2147483647 h 93"/>
              <a:gd name="T52" fmla="*/ 2147483647 w 92"/>
              <a:gd name="T53" fmla="*/ 2147483647 h 93"/>
              <a:gd name="T54" fmla="*/ 2147483647 w 92"/>
              <a:gd name="T55" fmla="*/ 2147483647 h 93"/>
              <a:gd name="T56" fmla="*/ 2147483647 w 92"/>
              <a:gd name="T57" fmla="*/ 2147483647 h 93"/>
              <a:gd name="T58" fmla="*/ 2147483647 w 92"/>
              <a:gd name="T59" fmla="*/ 2147483647 h 93"/>
              <a:gd name="T60" fmla="*/ 2147483647 w 92"/>
              <a:gd name="T61" fmla="*/ 2147483647 h 93"/>
              <a:gd name="T62" fmla="*/ 2147483647 w 92"/>
              <a:gd name="T63" fmla="*/ 2147483647 h 93"/>
              <a:gd name="T64" fmla="*/ 2147483647 w 92"/>
              <a:gd name="T65" fmla="*/ 2147483647 h 93"/>
              <a:gd name="T66" fmla="*/ 2147483647 w 92"/>
              <a:gd name="T67" fmla="*/ 2147483647 h 93"/>
              <a:gd name="T68" fmla="*/ 2147483647 w 92"/>
              <a:gd name="T69" fmla="*/ 2147483647 h 93"/>
              <a:gd name="T70" fmla="*/ 2147483647 w 92"/>
              <a:gd name="T71" fmla="*/ 2147483647 h 93"/>
              <a:gd name="T72" fmla="*/ 2147483647 w 92"/>
              <a:gd name="T73" fmla="*/ 2147483647 h 93"/>
              <a:gd name="T74" fmla="*/ 2147483647 w 92"/>
              <a:gd name="T75" fmla="*/ 2147483647 h 93"/>
              <a:gd name="T76" fmla="*/ 2147483647 w 92"/>
              <a:gd name="T77" fmla="*/ 2147483647 h 93"/>
              <a:gd name="T78" fmla="*/ 2147483647 w 92"/>
              <a:gd name="T79" fmla="*/ 2147483647 h 93"/>
              <a:gd name="T80" fmla="*/ 2147483647 w 92"/>
              <a:gd name="T81" fmla="*/ 2147483647 h 93"/>
              <a:gd name="T82" fmla="*/ 2147483647 w 92"/>
              <a:gd name="T83" fmla="*/ 2147483647 h 93"/>
              <a:gd name="T84" fmla="*/ 2147483647 w 92"/>
              <a:gd name="T85" fmla="*/ 2147483647 h 93"/>
              <a:gd name="T86" fmla="*/ 2147483647 w 92"/>
              <a:gd name="T87" fmla="*/ 2147483647 h 93"/>
              <a:gd name="T88" fmla="*/ 2147483647 w 92"/>
              <a:gd name="T89" fmla="*/ 2147483647 h 93"/>
              <a:gd name="T90" fmla="*/ 2147483647 w 92"/>
              <a:gd name="T91" fmla="*/ 2147483647 h 93"/>
              <a:gd name="T92" fmla="*/ 2147483647 w 92"/>
              <a:gd name="T93" fmla="*/ 2147483647 h 93"/>
              <a:gd name="T94" fmla="*/ 2147483647 w 92"/>
              <a:gd name="T95" fmla="*/ 2147483647 h 93"/>
              <a:gd name="T96" fmla="*/ 2147483647 w 92"/>
              <a:gd name="T97" fmla="*/ 2147483647 h 93"/>
              <a:gd name="T98" fmla="*/ 2147483647 w 92"/>
              <a:gd name="T99" fmla="*/ 2147483647 h 93"/>
              <a:gd name="T100" fmla="*/ 2147483647 w 92"/>
              <a:gd name="T101" fmla="*/ 2147483647 h 93"/>
              <a:gd name="T102" fmla="*/ 2147483647 w 92"/>
              <a:gd name="T103" fmla="*/ 2147483647 h 93"/>
              <a:gd name="T104" fmla="*/ 2147483647 w 92"/>
              <a:gd name="T105" fmla="*/ 2147483647 h 93"/>
              <a:gd name="T106" fmla="*/ 2147483647 w 92"/>
              <a:gd name="T107" fmla="*/ 2147483647 h 93"/>
              <a:gd name="T108" fmla="*/ 2147483647 w 92"/>
              <a:gd name="T109" fmla="*/ 2147483647 h 93"/>
              <a:gd name="T110" fmla="*/ 2147483647 w 92"/>
              <a:gd name="T111" fmla="*/ 0 h 93"/>
              <a:gd name="T112" fmla="*/ 2147483647 w 92"/>
              <a:gd name="T113" fmla="*/ 0 h 9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92"/>
              <a:gd name="T172" fmla="*/ 0 h 93"/>
              <a:gd name="T173" fmla="*/ 92 w 92"/>
              <a:gd name="T174" fmla="*/ 93 h 9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92" h="93">
                <a:moveTo>
                  <a:pt x="46" y="0"/>
                </a:moveTo>
                <a:lnTo>
                  <a:pt x="42" y="0"/>
                </a:lnTo>
                <a:lnTo>
                  <a:pt x="37" y="1"/>
                </a:lnTo>
                <a:lnTo>
                  <a:pt x="32" y="3"/>
                </a:lnTo>
                <a:lnTo>
                  <a:pt x="29" y="4"/>
                </a:lnTo>
                <a:lnTo>
                  <a:pt x="24" y="6"/>
                </a:lnTo>
                <a:lnTo>
                  <a:pt x="20" y="9"/>
                </a:lnTo>
                <a:lnTo>
                  <a:pt x="13" y="14"/>
                </a:lnTo>
                <a:lnTo>
                  <a:pt x="9" y="20"/>
                </a:lnTo>
                <a:lnTo>
                  <a:pt x="6" y="24"/>
                </a:lnTo>
                <a:lnTo>
                  <a:pt x="4" y="29"/>
                </a:lnTo>
                <a:lnTo>
                  <a:pt x="3" y="33"/>
                </a:lnTo>
                <a:lnTo>
                  <a:pt x="1" y="37"/>
                </a:lnTo>
                <a:lnTo>
                  <a:pt x="0" y="42"/>
                </a:lnTo>
                <a:lnTo>
                  <a:pt x="0" y="46"/>
                </a:lnTo>
                <a:lnTo>
                  <a:pt x="0" y="52"/>
                </a:lnTo>
                <a:lnTo>
                  <a:pt x="1" y="56"/>
                </a:lnTo>
                <a:lnTo>
                  <a:pt x="3" y="60"/>
                </a:lnTo>
                <a:lnTo>
                  <a:pt x="4" y="65"/>
                </a:lnTo>
                <a:lnTo>
                  <a:pt x="6" y="69"/>
                </a:lnTo>
                <a:lnTo>
                  <a:pt x="9" y="72"/>
                </a:lnTo>
                <a:lnTo>
                  <a:pt x="13" y="79"/>
                </a:lnTo>
                <a:lnTo>
                  <a:pt x="20" y="85"/>
                </a:lnTo>
                <a:lnTo>
                  <a:pt x="24" y="88"/>
                </a:lnTo>
                <a:lnTo>
                  <a:pt x="29" y="89"/>
                </a:lnTo>
                <a:lnTo>
                  <a:pt x="32" y="91"/>
                </a:lnTo>
                <a:lnTo>
                  <a:pt x="37" y="92"/>
                </a:lnTo>
                <a:lnTo>
                  <a:pt x="42" y="92"/>
                </a:lnTo>
                <a:lnTo>
                  <a:pt x="46" y="93"/>
                </a:lnTo>
                <a:lnTo>
                  <a:pt x="50" y="92"/>
                </a:lnTo>
                <a:lnTo>
                  <a:pt x="55" y="92"/>
                </a:lnTo>
                <a:lnTo>
                  <a:pt x="59" y="91"/>
                </a:lnTo>
                <a:lnTo>
                  <a:pt x="63" y="89"/>
                </a:lnTo>
                <a:lnTo>
                  <a:pt x="68" y="88"/>
                </a:lnTo>
                <a:lnTo>
                  <a:pt x="72" y="85"/>
                </a:lnTo>
                <a:lnTo>
                  <a:pt x="78" y="79"/>
                </a:lnTo>
                <a:lnTo>
                  <a:pt x="83" y="72"/>
                </a:lnTo>
                <a:lnTo>
                  <a:pt x="86" y="69"/>
                </a:lnTo>
                <a:lnTo>
                  <a:pt x="88" y="65"/>
                </a:lnTo>
                <a:lnTo>
                  <a:pt x="89" y="60"/>
                </a:lnTo>
                <a:lnTo>
                  <a:pt x="91" y="56"/>
                </a:lnTo>
                <a:lnTo>
                  <a:pt x="91" y="52"/>
                </a:lnTo>
                <a:lnTo>
                  <a:pt x="92" y="46"/>
                </a:lnTo>
                <a:lnTo>
                  <a:pt x="91" y="42"/>
                </a:lnTo>
                <a:lnTo>
                  <a:pt x="91" y="37"/>
                </a:lnTo>
                <a:lnTo>
                  <a:pt x="89" y="33"/>
                </a:lnTo>
                <a:lnTo>
                  <a:pt x="88" y="29"/>
                </a:lnTo>
                <a:lnTo>
                  <a:pt x="86" y="24"/>
                </a:lnTo>
                <a:lnTo>
                  <a:pt x="83" y="20"/>
                </a:lnTo>
                <a:lnTo>
                  <a:pt x="78" y="14"/>
                </a:lnTo>
                <a:lnTo>
                  <a:pt x="72" y="9"/>
                </a:lnTo>
                <a:lnTo>
                  <a:pt x="68" y="6"/>
                </a:lnTo>
                <a:lnTo>
                  <a:pt x="63" y="4"/>
                </a:lnTo>
                <a:lnTo>
                  <a:pt x="59" y="3"/>
                </a:lnTo>
                <a:lnTo>
                  <a:pt x="55" y="1"/>
                </a:lnTo>
                <a:lnTo>
                  <a:pt x="50" y="0"/>
                </a:lnTo>
                <a:lnTo>
                  <a:pt x="46" y="0"/>
                </a:lnTo>
                <a:close/>
              </a:path>
            </a:pathLst>
          </a:custGeom>
          <a:solidFill>
            <a:srgbClr val="00267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3886" name="Freeform 93">
            <a:extLst>
              <a:ext uri="{FF2B5EF4-FFF2-40B4-BE49-F238E27FC236}">
                <a16:creationId xmlns:a16="http://schemas.microsoft.com/office/drawing/2014/main" id="{7F989BD1-D6F8-B563-2EEE-BFBC5D14A9B6}"/>
              </a:ext>
            </a:extLst>
          </p:cNvPr>
          <p:cNvSpPr>
            <a:spLocks/>
          </p:cNvSpPr>
          <p:nvPr/>
        </p:nvSpPr>
        <p:spPr bwMode="auto">
          <a:xfrm>
            <a:off x="3336132" y="1908572"/>
            <a:ext cx="35719" cy="36909"/>
          </a:xfrm>
          <a:custGeom>
            <a:avLst/>
            <a:gdLst>
              <a:gd name="T0" fmla="*/ 2147483647 w 92"/>
              <a:gd name="T1" fmla="*/ 0 h 93"/>
              <a:gd name="T2" fmla="*/ 2147483647 w 92"/>
              <a:gd name="T3" fmla="*/ 0 h 93"/>
              <a:gd name="T4" fmla="*/ 2147483647 w 92"/>
              <a:gd name="T5" fmla="*/ 2147483647 h 93"/>
              <a:gd name="T6" fmla="*/ 2147483647 w 92"/>
              <a:gd name="T7" fmla="*/ 2147483647 h 93"/>
              <a:gd name="T8" fmla="*/ 2147483647 w 92"/>
              <a:gd name="T9" fmla="*/ 2147483647 h 93"/>
              <a:gd name="T10" fmla="*/ 2147483647 w 92"/>
              <a:gd name="T11" fmla="*/ 2147483647 h 93"/>
              <a:gd name="T12" fmla="*/ 2147483647 w 92"/>
              <a:gd name="T13" fmla="*/ 2147483647 h 93"/>
              <a:gd name="T14" fmla="*/ 2147483647 w 92"/>
              <a:gd name="T15" fmla="*/ 2147483647 h 93"/>
              <a:gd name="T16" fmla="*/ 2147483647 w 92"/>
              <a:gd name="T17" fmla="*/ 2147483647 h 93"/>
              <a:gd name="T18" fmla="*/ 2147483647 w 92"/>
              <a:gd name="T19" fmla="*/ 2147483647 h 93"/>
              <a:gd name="T20" fmla="*/ 2147483647 w 92"/>
              <a:gd name="T21" fmla="*/ 2147483647 h 93"/>
              <a:gd name="T22" fmla="*/ 2147483647 w 92"/>
              <a:gd name="T23" fmla="*/ 2147483647 h 93"/>
              <a:gd name="T24" fmla="*/ 2147483647 w 92"/>
              <a:gd name="T25" fmla="*/ 2147483647 h 93"/>
              <a:gd name="T26" fmla="*/ 0 w 92"/>
              <a:gd name="T27" fmla="*/ 2147483647 h 93"/>
              <a:gd name="T28" fmla="*/ 0 w 92"/>
              <a:gd name="T29" fmla="*/ 2147483647 h 93"/>
              <a:gd name="T30" fmla="*/ 0 w 92"/>
              <a:gd name="T31" fmla="*/ 2147483647 h 93"/>
              <a:gd name="T32" fmla="*/ 2147483647 w 92"/>
              <a:gd name="T33" fmla="*/ 2147483647 h 93"/>
              <a:gd name="T34" fmla="*/ 2147483647 w 92"/>
              <a:gd name="T35" fmla="*/ 2147483647 h 93"/>
              <a:gd name="T36" fmla="*/ 2147483647 w 92"/>
              <a:gd name="T37" fmla="*/ 2147483647 h 93"/>
              <a:gd name="T38" fmla="*/ 2147483647 w 92"/>
              <a:gd name="T39" fmla="*/ 2147483647 h 93"/>
              <a:gd name="T40" fmla="*/ 2147483647 w 92"/>
              <a:gd name="T41" fmla="*/ 2147483647 h 93"/>
              <a:gd name="T42" fmla="*/ 2147483647 w 92"/>
              <a:gd name="T43" fmla="*/ 2147483647 h 93"/>
              <a:gd name="T44" fmla="*/ 2147483647 w 92"/>
              <a:gd name="T45" fmla="*/ 2147483647 h 93"/>
              <a:gd name="T46" fmla="*/ 2147483647 w 92"/>
              <a:gd name="T47" fmla="*/ 2147483647 h 93"/>
              <a:gd name="T48" fmla="*/ 2147483647 w 92"/>
              <a:gd name="T49" fmla="*/ 2147483647 h 93"/>
              <a:gd name="T50" fmla="*/ 2147483647 w 92"/>
              <a:gd name="T51" fmla="*/ 2147483647 h 93"/>
              <a:gd name="T52" fmla="*/ 2147483647 w 92"/>
              <a:gd name="T53" fmla="*/ 2147483647 h 93"/>
              <a:gd name="T54" fmla="*/ 2147483647 w 92"/>
              <a:gd name="T55" fmla="*/ 2147483647 h 93"/>
              <a:gd name="T56" fmla="*/ 2147483647 w 92"/>
              <a:gd name="T57" fmla="*/ 2147483647 h 93"/>
              <a:gd name="T58" fmla="*/ 2147483647 w 92"/>
              <a:gd name="T59" fmla="*/ 2147483647 h 93"/>
              <a:gd name="T60" fmla="*/ 2147483647 w 92"/>
              <a:gd name="T61" fmla="*/ 2147483647 h 93"/>
              <a:gd name="T62" fmla="*/ 2147483647 w 92"/>
              <a:gd name="T63" fmla="*/ 2147483647 h 93"/>
              <a:gd name="T64" fmla="*/ 2147483647 w 92"/>
              <a:gd name="T65" fmla="*/ 2147483647 h 93"/>
              <a:gd name="T66" fmla="*/ 2147483647 w 92"/>
              <a:gd name="T67" fmla="*/ 2147483647 h 93"/>
              <a:gd name="T68" fmla="*/ 2147483647 w 92"/>
              <a:gd name="T69" fmla="*/ 2147483647 h 93"/>
              <a:gd name="T70" fmla="*/ 2147483647 w 92"/>
              <a:gd name="T71" fmla="*/ 2147483647 h 93"/>
              <a:gd name="T72" fmla="*/ 2147483647 w 92"/>
              <a:gd name="T73" fmla="*/ 2147483647 h 93"/>
              <a:gd name="T74" fmla="*/ 2147483647 w 92"/>
              <a:gd name="T75" fmla="*/ 2147483647 h 93"/>
              <a:gd name="T76" fmla="*/ 2147483647 w 92"/>
              <a:gd name="T77" fmla="*/ 2147483647 h 93"/>
              <a:gd name="T78" fmla="*/ 2147483647 w 92"/>
              <a:gd name="T79" fmla="*/ 2147483647 h 93"/>
              <a:gd name="T80" fmla="*/ 2147483647 w 92"/>
              <a:gd name="T81" fmla="*/ 2147483647 h 93"/>
              <a:gd name="T82" fmla="*/ 2147483647 w 92"/>
              <a:gd name="T83" fmla="*/ 2147483647 h 93"/>
              <a:gd name="T84" fmla="*/ 2147483647 w 92"/>
              <a:gd name="T85" fmla="*/ 2147483647 h 93"/>
              <a:gd name="T86" fmla="*/ 2147483647 w 92"/>
              <a:gd name="T87" fmla="*/ 2147483647 h 93"/>
              <a:gd name="T88" fmla="*/ 2147483647 w 92"/>
              <a:gd name="T89" fmla="*/ 2147483647 h 93"/>
              <a:gd name="T90" fmla="*/ 2147483647 w 92"/>
              <a:gd name="T91" fmla="*/ 2147483647 h 93"/>
              <a:gd name="T92" fmla="*/ 2147483647 w 92"/>
              <a:gd name="T93" fmla="*/ 2147483647 h 93"/>
              <a:gd name="T94" fmla="*/ 2147483647 w 92"/>
              <a:gd name="T95" fmla="*/ 2147483647 h 93"/>
              <a:gd name="T96" fmla="*/ 2147483647 w 92"/>
              <a:gd name="T97" fmla="*/ 2147483647 h 93"/>
              <a:gd name="T98" fmla="*/ 2147483647 w 92"/>
              <a:gd name="T99" fmla="*/ 2147483647 h 93"/>
              <a:gd name="T100" fmla="*/ 2147483647 w 92"/>
              <a:gd name="T101" fmla="*/ 2147483647 h 93"/>
              <a:gd name="T102" fmla="*/ 2147483647 w 92"/>
              <a:gd name="T103" fmla="*/ 2147483647 h 93"/>
              <a:gd name="T104" fmla="*/ 2147483647 w 92"/>
              <a:gd name="T105" fmla="*/ 2147483647 h 93"/>
              <a:gd name="T106" fmla="*/ 2147483647 w 92"/>
              <a:gd name="T107" fmla="*/ 2147483647 h 93"/>
              <a:gd name="T108" fmla="*/ 2147483647 w 92"/>
              <a:gd name="T109" fmla="*/ 2147483647 h 93"/>
              <a:gd name="T110" fmla="*/ 2147483647 w 92"/>
              <a:gd name="T111" fmla="*/ 0 h 93"/>
              <a:gd name="T112" fmla="*/ 2147483647 w 92"/>
              <a:gd name="T113" fmla="*/ 0 h 9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92"/>
              <a:gd name="T172" fmla="*/ 0 h 93"/>
              <a:gd name="T173" fmla="*/ 92 w 92"/>
              <a:gd name="T174" fmla="*/ 93 h 9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92" h="93">
                <a:moveTo>
                  <a:pt x="46" y="0"/>
                </a:moveTo>
                <a:lnTo>
                  <a:pt x="42" y="0"/>
                </a:lnTo>
                <a:lnTo>
                  <a:pt x="37" y="1"/>
                </a:lnTo>
                <a:lnTo>
                  <a:pt x="32" y="3"/>
                </a:lnTo>
                <a:lnTo>
                  <a:pt x="29" y="4"/>
                </a:lnTo>
                <a:lnTo>
                  <a:pt x="24" y="6"/>
                </a:lnTo>
                <a:lnTo>
                  <a:pt x="20" y="9"/>
                </a:lnTo>
                <a:lnTo>
                  <a:pt x="13" y="14"/>
                </a:lnTo>
                <a:lnTo>
                  <a:pt x="9" y="20"/>
                </a:lnTo>
                <a:lnTo>
                  <a:pt x="6" y="24"/>
                </a:lnTo>
                <a:lnTo>
                  <a:pt x="4" y="29"/>
                </a:lnTo>
                <a:lnTo>
                  <a:pt x="3" y="33"/>
                </a:lnTo>
                <a:lnTo>
                  <a:pt x="1" y="37"/>
                </a:lnTo>
                <a:lnTo>
                  <a:pt x="0" y="42"/>
                </a:lnTo>
                <a:lnTo>
                  <a:pt x="0" y="46"/>
                </a:lnTo>
                <a:lnTo>
                  <a:pt x="0" y="52"/>
                </a:lnTo>
                <a:lnTo>
                  <a:pt x="1" y="56"/>
                </a:lnTo>
                <a:lnTo>
                  <a:pt x="3" y="60"/>
                </a:lnTo>
                <a:lnTo>
                  <a:pt x="4" y="65"/>
                </a:lnTo>
                <a:lnTo>
                  <a:pt x="6" y="69"/>
                </a:lnTo>
                <a:lnTo>
                  <a:pt x="9" y="72"/>
                </a:lnTo>
                <a:lnTo>
                  <a:pt x="13" y="79"/>
                </a:lnTo>
                <a:lnTo>
                  <a:pt x="20" y="85"/>
                </a:lnTo>
                <a:lnTo>
                  <a:pt x="24" y="88"/>
                </a:lnTo>
                <a:lnTo>
                  <a:pt x="29" y="89"/>
                </a:lnTo>
                <a:lnTo>
                  <a:pt x="32" y="91"/>
                </a:lnTo>
                <a:lnTo>
                  <a:pt x="37" y="92"/>
                </a:lnTo>
                <a:lnTo>
                  <a:pt x="42" y="92"/>
                </a:lnTo>
                <a:lnTo>
                  <a:pt x="46" y="93"/>
                </a:lnTo>
                <a:lnTo>
                  <a:pt x="50" y="92"/>
                </a:lnTo>
                <a:lnTo>
                  <a:pt x="55" y="92"/>
                </a:lnTo>
                <a:lnTo>
                  <a:pt x="59" y="91"/>
                </a:lnTo>
                <a:lnTo>
                  <a:pt x="63" y="89"/>
                </a:lnTo>
                <a:lnTo>
                  <a:pt x="68" y="88"/>
                </a:lnTo>
                <a:lnTo>
                  <a:pt x="72" y="85"/>
                </a:lnTo>
                <a:lnTo>
                  <a:pt x="78" y="79"/>
                </a:lnTo>
                <a:lnTo>
                  <a:pt x="83" y="72"/>
                </a:lnTo>
                <a:lnTo>
                  <a:pt x="86" y="69"/>
                </a:lnTo>
                <a:lnTo>
                  <a:pt x="88" y="65"/>
                </a:lnTo>
                <a:lnTo>
                  <a:pt x="89" y="60"/>
                </a:lnTo>
                <a:lnTo>
                  <a:pt x="91" y="56"/>
                </a:lnTo>
                <a:lnTo>
                  <a:pt x="91" y="52"/>
                </a:lnTo>
                <a:lnTo>
                  <a:pt x="92" y="46"/>
                </a:lnTo>
                <a:lnTo>
                  <a:pt x="91" y="42"/>
                </a:lnTo>
                <a:lnTo>
                  <a:pt x="91" y="37"/>
                </a:lnTo>
                <a:lnTo>
                  <a:pt x="89" y="33"/>
                </a:lnTo>
                <a:lnTo>
                  <a:pt x="88" y="29"/>
                </a:lnTo>
                <a:lnTo>
                  <a:pt x="86" y="24"/>
                </a:lnTo>
                <a:lnTo>
                  <a:pt x="83" y="20"/>
                </a:lnTo>
                <a:lnTo>
                  <a:pt x="78" y="14"/>
                </a:lnTo>
                <a:lnTo>
                  <a:pt x="72" y="9"/>
                </a:lnTo>
                <a:lnTo>
                  <a:pt x="68" y="6"/>
                </a:lnTo>
                <a:lnTo>
                  <a:pt x="63" y="4"/>
                </a:lnTo>
                <a:lnTo>
                  <a:pt x="59" y="3"/>
                </a:lnTo>
                <a:lnTo>
                  <a:pt x="55" y="1"/>
                </a:lnTo>
                <a:lnTo>
                  <a:pt x="50" y="0"/>
                </a:lnTo>
                <a:lnTo>
                  <a:pt x="46"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3887" name="Freeform 94">
            <a:extLst>
              <a:ext uri="{FF2B5EF4-FFF2-40B4-BE49-F238E27FC236}">
                <a16:creationId xmlns:a16="http://schemas.microsoft.com/office/drawing/2014/main" id="{7FE2015E-D6FD-2BD0-4D2F-CA43176CA5B1}"/>
              </a:ext>
            </a:extLst>
          </p:cNvPr>
          <p:cNvSpPr>
            <a:spLocks/>
          </p:cNvSpPr>
          <p:nvPr/>
        </p:nvSpPr>
        <p:spPr bwMode="auto">
          <a:xfrm>
            <a:off x="2659856" y="2125266"/>
            <a:ext cx="67866" cy="65484"/>
          </a:xfrm>
          <a:custGeom>
            <a:avLst/>
            <a:gdLst>
              <a:gd name="T0" fmla="*/ 2147483647 w 171"/>
              <a:gd name="T1" fmla="*/ 2147483647 h 165"/>
              <a:gd name="T2" fmla="*/ 2147483647 w 171"/>
              <a:gd name="T3" fmla="*/ 2147483647 h 165"/>
              <a:gd name="T4" fmla="*/ 2147483647 w 171"/>
              <a:gd name="T5" fmla="*/ 2147483647 h 165"/>
              <a:gd name="T6" fmla="*/ 2147483647 w 171"/>
              <a:gd name="T7" fmla="*/ 2147483647 h 165"/>
              <a:gd name="T8" fmla="*/ 2147483647 w 171"/>
              <a:gd name="T9" fmla="*/ 2147483647 h 165"/>
              <a:gd name="T10" fmla="*/ 2147483647 w 171"/>
              <a:gd name="T11" fmla="*/ 2147483647 h 165"/>
              <a:gd name="T12" fmla="*/ 2147483647 w 171"/>
              <a:gd name="T13" fmla="*/ 2147483647 h 165"/>
              <a:gd name="T14" fmla="*/ 0 w 171"/>
              <a:gd name="T15" fmla="*/ 2147483647 h 165"/>
              <a:gd name="T16" fmla="*/ 0 w 171"/>
              <a:gd name="T17" fmla="*/ 2147483647 h 165"/>
              <a:gd name="T18" fmla="*/ 2147483647 w 171"/>
              <a:gd name="T19" fmla="*/ 2147483647 h 165"/>
              <a:gd name="T20" fmla="*/ 2147483647 w 171"/>
              <a:gd name="T21" fmla="*/ 2147483647 h 165"/>
              <a:gd name="T22" fmla="*/ 2147483647 w 171"/>
              <a:gd name="T23" fmla="*/ 2147483647 h 165"/>
              <a:gd name="T24" fmla="*/ 2147483647 w 171"/>
              <a:gd name="T25" fmla="*/ 2147483647 h 165"/>
              <a:gd name="T26" fmla="*/ 2147483647 w 171"/>
              <a:gd name="T27" fmla="*/ 2147483647 h 165"/>
              <a:gd name="T28" fmla="*/ 2147483647 w 171"/>
              <a:gd name="T29" fmla="*/ 2147483647 h 165"/>
              <a:gd name="T30" fmla="*/ 2147483647 w 171"/>
              <a:gd name="T31" fmla="*/ 2147483647 h 165"/>
              <a:gd name="T32" fmla="*/ 2147483647 w 171"/>
              <a:gd name="T33" fmla="*/ 2147483647 h 165"/>
              <a:gd name="T34" fmla="*/ 2147483647 w 171"/>
              <a:gd name="T35" fmla="*/ 2147483647 h 165"/>
              <a:gd name="T36" fmla="*/ 2147483647 w 171"/>
              <a:gd name="T37" fmla="*/ 2147483647 h 165"/>
              <a:gd name="T38" fmla="*/ 2147483647 w 171"/>
              <a:gd name="T39" fmla="*/ 2147483647 h 165"/>
              <a:gd name="T40" fmla="*/ 2147483647 w 171"/>
              <a:gd name="T41" fmla="*/ 2147483647 h 165"/>
              <a:gd name="T42" fmla="*/ 2147483647 w 171"/>
              <a:gd name="T43" fmla="*/ 2147483647 h 165"/>
              <a:gd name="T44" fmla="*/ 2147483647 w 171"/>
              <a:gd name="T45" fmla="*/ 2147483647 h 165"/>
              <a:gd name="T46" fmla="*/ 2147483647 w 171"/>
              <a:gd name="T47" fmla="*/ 2147483647 h 165"/>
              <a:gd name="T48" fmla="*/ 2147483647 w 171"/>
              <a:gd name="T49" fmla="*/ 2147483647 h 165"/>
              <a:gd name="T50" fmla="*/ 2147483647 w 171"/>
              <a:gd name="T51" fmla="*/ 2147483647 h 165"/>
              <a:gd name="T52" fmla="*/ 2147483647 w 171"/>
              <a:gd name="T53" fmla="*/ 2147483647 h 165"/>
              <a:gd name="T54" fmla="*/ 2147483647 w 171"/>
              <a:gd name="T55" fmla="*/ 2147483647 h 165"/>
              <a:gd name="T56" fmla="*/ 2147483647 w 171"/>
              <a:gd name="T57" fmla="*/ 2147483647 h 165"/>
              <a:gd name="T58" fmla="*/ 2147483647 w 171"/>
              <a:gd name="T59" fmla="*/ 2147483647 h 165"/>
              <a:gd name="T60" fmla="*/ 2147483647 w 171"/>
              <a:gd name="T61" fmla="*/ 2147483647 h 165"/>
              <a:gd name="T62" fmla="*/ 2147483647 w 171"/>
              <a:gd name="T63" fmla="*/ 2147483647 h 16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71"/>
              <a:gd name="T97" fmla="*/ 0 h 165"/>
              <a:gd name="T98" fmla="*/ 171 w 171"/>
              <a:gd name="T99" fmla="*/ 165 h 16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71" h="165">
                <a:moveTo>
                  <a:pt x="85" y="0"/>
                </a:moveTo>
                <a:lnTo>
                  <a:pt x="77" y="1"/>
                </a:lnTo>
                <a:lnTo>
                  <a:pt x="68" y="1"/>
                </a:lnTo>
                <a:lnTo>
                  <a:pt x="61" y="4"/>
                </a:lnTo>
                <a:lnTo>
                  <a:pt x="52" y="7"/>
                </a:lnTo>
                <a:lnTo>
                  <a:pt x="45" y="10"/>
                </a:lnTo>
                <a:lnTo>
                  <a:pt x="38" y="14"/>
                </a:lnTo>
                <a:lnTo>
                  <a:pt x="31" y="19"/>
                </a:lnTo>
                <a:lnTo>
                  <a:pt x="25" y="24"/>
                </a:lnTo>
                <a:lnTo>
                  <a:pt x="19" y="30"/>
                </a:lnTo>
                <a:lnTo>
                  <a:pt x="15" y="37"/>
                </a:lnTo>
                <a:lnTo>
                  <a:pt x="10" y="43"/>
                </a:lnTo>
                <a:lnTo>
                  <a:pt x="6" y="50"/>
                </a:lnTo>
                <a:lnTo>
                  <a:pt x="3" y="57"/>
                </a:lnTo>
                <a:lnTo>
                  <a:pt x="2" y="66"/>
                </a:lnTo>
                <a:lnTo>
                  <a:pt x="0" y="75"/>
                </a:lnTo>
                <a:lnTo>
                  <a:pt x="0" y="83"/>
                </a:lnTo>
                <a:lnTo>
                  <a:pt x="0" y="90"/>
                </a:lnTo>
                <a:lnTo>
                  <a:pt x="2" y="99"/>
                </a:lnTo>
                <a:lnTo>
                  <a:pt x="3" y="108"/>
                </a:lnTo>
                <a:lnTo>
                  <a:pt x="6" y="115"/>
                </a:lnTo>
                <a:lnTo>
                  <a:pt x="10" y="122"/>
                </a:lnTo>
                <a:lnTo>
                  <a:pt x="15" y="129"/>
                </a:lnTo>
                <a:lnTo>
                  <a:pt x="19" y="135"/>
                </a:lnTo>
                <a:lnTo>
                  <a:pt x="25" y="141"/>
                </a:lnTo>
                <a:lnTo>
                  <a:pt x="31" y="146"/>
                </a:lnTo>
                <a:lnTo>
                  <a:pt x="38" y="151"/>
                </a:lnTo>
                <a:lnTo>
                  <a:pt x="45" y="155"/>
                </a:lnTo>
                <a:lnTo>
                  <a:pt x="52" y="158"/>
                </a:lnTo>
                <a:lnTo>
                  <a:pt x="61" y="161"/>
                </a:lnTo>
                <a:lnTo>
                  <a:pt x="68" y="164"/>
                </a:lnTo>
                <a:lnTo>
                  <a:pt x="77" y="165"/>
                </a:lnTo>
                <a:lnTo>
                  <a:pt x="85" y="165"/>
                </a:lnTo>
                <a:lnTo>
                  <a:pt x="94" y="165"/>
                </a:lnTo>
                <a:lnTo>
                  <a:pt x="102" y="164"/>
                </a:lnTo>
                <a:lnTo>
                  <a:pt x="111" y="161"/>
                </a:lnTo>
                <a:lnTo>
                  <a:pt x="118" y="158"/>
                </a:lnTo>
                <a:lnTo>
                  <a:pt x="125" y="155"/>
                </a:lnTo>
                <a:lnTo>
                  <a:pt x="133" y="151"/>
                </a:lnTo>
                <a:lnTo>
                  <a:pt x="140" y="146"/>
                </a:lnTo>
                <a:lnTo>
                  <a:pt x="146" y="141"/>
                </a:lnTo>
                <a:lnTo>
                  <a:pt x="151" y="135"/>
                </a:lnTo>
                <a:lnTo>
                  <a:pt x="156" y="129"/>
                </a:lnTo>
                <a:lnTo>
                  <a:pt x="160" y="122"/>
                </a:lnTo>
                <a:lnTo>
                  <a:pt x="164" y="115"/>
                </a:lnTo>
                <a:lnTo>
                  <a:pt x="167" y="108"/>
                </a:lnTo>
                <a:lnTo>
                  <a:pt x="169" y="99"/>
                </a:lnTo>
                <a:lnTo>
                  <a:pt x="170" y="90"/>
                </a:lnTo>
                <a:lnTo>
                  <a:pt x="171" y="83"/>
                </a:lnTo>
                <a:lnTo>
                  <a:pt x="170" y="75"/>
                </a:lnTo>
                <a:lnTo>
                  <a:pt x="169" y="66"/>
                </a:lnTo>
                <a:lnTo>
                  <a:pt x="167" y="57"/>
                </a:lnTo>
                <a:lnTo>
                  <a:pt x="164" y="50"/>
                </a:lnTo>
                <a:lnTo>
                  <a:pt x="160" y="43"/>
                </a:lnTo>
                <a:lnTo>
                  <a:pt x="156" y="37"/>
                </a:lnTo>
                <a:lnTo>
                  <a:pt x="151" y="30"/>
                </a:lnTo>
                <a:lnTo>
                  <a:pt x="146" y="24"/>
                </a:lnTo>
                <a:lnTo>
                  <a:pt x="140" y="19"/>
                </a:lnTo>
                <a:lnTo>
                  <a:pt x="133" y="14"/>
                </a:lnTo>
                <a:lnTo>
                  <a:pt x="125" y="10"/>
                </a:lnTo>
                <a:lnTo>
                  <a:pt x="118" y="7"/>
                </a:lnTo>
                <a:lnTo>
                  <a:pt x="111" y="4"/>
                </a:lnTo>
                <a:lnTo>
                  <a:pt x="102" y="1"/>
                </a:lnTo>
                <a:lnTo>
                  <a:pt x="94" y="1"/>
                </a:lnTo>
                <a:lnTo>
                  <a:pt x="85" y="0"/>
                </a:lnTo>
                <a:close/>
              </a:path>
            </a:pathLst>
          </a:custGeom>
          <a:solidFill>
            <a:srgbClr val="FFA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3888" name="Freeform 95">
            <a:extLst>
              <a:ext uri="{FF2B5EF4-FFF2-40B4-BE49-F238E27FC236}">
                <a16:creationId xmlns:a16="http://schemas.microsoft.com/office/drawing/2014/main" id="{FB9D2AAA-DD1F-0779-9B59-D65006F2A282}"/>
              </a:ext>
            </a:extLst>
          </p:cNvPr>
          <p:cNvSpPr>
            <a:spLocks/>
          </p:cNvSpPr>
          <p:nvPr/>
        </p:nvSpPr>
        <p:spPr bwMode="auto">
          <a:xfrm>
            <a:off x="2659856" y="2125266"/>
            <a:ext cx="67866" cy="65484"/>
          </a:xfrm>
          <a:custGeom>
            <a:avLst/>
            <a:gdLst>
              <a:gd name="T0" fmla="*/ 2147483647 w 171"/>
              <a:gd name="T1" fmla="*/ 2147483647 h 165"/>
              <a:gd name="T2" fmla="*/ 2147483647 w 171"/>
              <a:gd name="T3" fmla="*/ 2147483647 h 165"/>
              <a:gd name="T4" fmla="*/ 2147483647 w 171"/>
              <a:gd name="T5" fmla="*/ 2147483647 h 165"/>
              <a:gd name="T6" fmla="*/ 2147483647 w 171"/>
              <a:gd name="T7" fmla="*/ 2147483647 h 165"/>
              <a:gd name="T8" fmla="*/ 2147483647 w 171"/>
              <a:gd name="T9" fmla="*/ 2147483647 h 165"/>
              <a:gd name="T10" fmla="*/ 2147483647 w 171"/>
              <a:gd name="T11" fmla="*/ 2147483647 h 165"/>
              <a:gd name="T12" fmla="*/ 2147483647 w 171"/>
              <a:gd name="T13" fmla="*/ 2147483647 h 165"/>
              <a:gd name="T14" fmla="*/ 0 w 171"/>
              <a:gd name="T15" fmla="*/ 2147483647 h 165"/>
              <a:gd name="T16" fmla="*/ 0 w 171"/>
              <a:gd name="T17" fmla="*/ 2147483647 h 165"/>
              <a:gd name="T18" fmla="*/ 2147483647 w 171"/>
              <a:gd name="T19" fmla="*/ 2147483647 h 165"/>
              <a:gd name="T20" fmla="*/ 2147483647 w 171"/>
              <a:gd name="T21" fmla="*/ 2147483647 h 165"/>
              <a:gd name="T22" fmla="*/ 2147483647 w 171"/>
              <a:gd name="T23" fmla="*/ 2147483647 h 165"/>
              <a:gd name="T24" fmla="*/ 2147483647 w 171"/>
              <a:gd name="T25" fmla="*/ 2147483647 h 165"/>
              <a:gd name="T26" fmla="*/ 2147483647 w 171"/>
              <a:gd name="T27" fmla="*/ 2147483647 h 165"/>
              <a:gd name="T28" fmla="*/ 2147483647 w 171"/>
              <a:gd name="T29" fmla="*/ 2147483647 h 165"/>
              <a:gd name="T30" fmla="*/ 2147483647 w 171"/>
              <a:gd name="T31" fmla="*/ 2147483647 h 165"/>
              <a:gd name="T32" fmla="*/ 2147483647 w 171"/>
              <a:gd name="T33" fmla="*/ 2147483647 h 165"/>
              <a:gd name="T34" fmla="*/ 2147483647 w 171"/>
              <a:gd name="T35" fmla="*/ 2147483647 h 165"/>
              <a:gd name="T36" fmla="*/ 2147483647 w 171"/>
              <a:gd name="T37" fmla="*/ 2147483647 h 165"/>
              <a:gd name="T38" fmla="*/ 2147483647 w 171"/>
              <a:gd name="T39" fmla="*/ 2147483647 h 165"/>
              <a:gd name="T40" fmla="*/ 2147483647 w 171"/>
              <a:gd name="T41" fmla="*/ 2147483647 h 165"/>
              <a:gd name="T42" fmla="*/ 2147483647 w 171"/>
              <a:gd name="T43" fmla="*/ 2147483647 h 165"/>
              <a:gd name="T44" fmla="*/ 2147483647 w 171"/>
              <a:gd name="T45" fmla="*/ 2147483647 h 165"/>
              <a:gd name="T46" fmla="*/ 2147483647 w 171"/>
              <a:gd name="T47" fmla="*/ 2147483647 h 165"/>
              <a:gd name="T48" fmla="*/ 2147483647 w 171"/>
              <a:gd name="T49" fmla="*/ 2147483647 h 165"/>
              <a:gd name="T50" fmla="*/ 2147483647 w 171"/>
              <a:gd name="T51" fmla="*/ 2147483647 h 165"/>
              <a:gd name="T52" fmla="*/ 2147483647 w 171"/>
              <a:gd name="T53" fmla="*/ 2147483647 h 165"/>
              <a:gd name="T54" fmla="*/ 2147483647 w 171"/>
              <a:gd name="T55" fmla="*/ 2147483647 h 165"/>
              <a:gd name="T56" fmla="*/ 2147483647 w 171"/>
              <a:gd name="T57" fmla="*/ 2147483647 h 165"/>
              <a:gd name="T58" fmla="*/ 2147483647 w 171"/>
              <a:gd name="T59" fmla="*/ 2147483647 h 165"/>
              <a:gd name="T60" fmla="*/ 2147483647 w 171"/>
              <a:gd name="T61" fmla="*/ 2147483647 h 165"/>
              <a:gd name="T62" fmla="*/ 2147483647 w 171"/>
              <a:gd name="T63" fmla="*/ 2147483647 h 16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71"/>
              <a:gd name="T97" fmla="*/ 0 h 165"/>
              <a:gd name="T98" fmla="*/ 171 w 171"/>
              <a:gd name="T99" fmla="*/ 165 h 16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71" h="165">
                <a:moveTo>
                  <a:pt x="85" y="0"/>
                </a:moveTo>
                <a:lnTo>
                  <a:pt x="77" y="1"/>
                </a:lnTo>
                <a:lnTo>
                  <a:pt x="68" y="1"/>
                </a:lnTo>
                <a:lnTo>
                  <a:pt x="61" y="4"/>
                </a:lnTo>
                <a:lnTo>
                  <a:pt x="52" y="7"/>
                </a:lnTo>
                <a:lnTo>
                  <a:pt x="45" y="10"/>
                </a:lnTo>
                <a:lnTo>
                  <a:pt x="38" y="14"/>
                </a:lnTo>
                <a:lnTo>
                  <a:pt x="31" y="19"/>
                </a:lnTo>
                <a:lnTo>
                  <a:pt x="25" y="24"/>
                </a:lnTo>
                <a:lnTo>
                  <a:pt x="19" y="30"/>
                </a:lnTo>
                <a:lnTo>
                  <a:pt x="15" y="37"/>
                </a:lnTo>
                <a:lnTo>
                  <a:pt x="10" y="43"/>
                </a:lnTo>
                <a:lnTo>
                  <a:pt x="6" y="50"/>
                </a:lnTo>
                <a:lnTo>
                  <a:pt x="3" y="57"/>
                </a:lnTo>
                <a:lnTo>
                  <a:pt x="2" y="66"/>
                </a:lnTo>
                <a:lnTo>
                  <a:pt x="0" y="75"/>
                </a:lnTo>
                <a:lnTo>
                  <a:pt x="0" y="83"/>
                </a:lnTo>
                <a:lnTo>
                  <a:pt x="0" y="90"/>
                </a:lnTo>
                <a:lnTo>
                  <a:pt x="2" y="99"/>
                </a:lnTo>
                <a:lnTo>
                  <a:pt x="3" y="108"/>
                </a:lnTo>
                <a:lnTo>
                  <a:pt x="6" y="115"/>
                </a:lnTo>
                <a:lnTo>
                  <a:pt x="10" y="122"/>
                </a:lnTo>
                <a:lnTo>
                  <a:pt x="15" y="129"/>
                </a:lnTo>
                <a:lnTo>
                  <a:pt x="19" y="135"/>
                </a:lnTo>
                <a:lnTo>
                  <a:pt x="25" y="141"/>
                </a:lnTo>
                <a:lnTo>
                  <a:pt x="31" y="146"/>
                </a:lnTo>
                <a:lnTo>
                  <a:pt x="38" y="151"/>
                </a:lnTo>
                <a:lnTo>
                  <a:pt x="45" y="155"/>
                </a:lnTo>
                <a:lnTo>
                  <a:pt x="52" y="158"/>
                </a:lnTo>
                <a:lnTo>
                  <a:pt x="61" y="161"/>
                </a:lnTo>
                <a:lnTo>
                  <a:pt x="68" y="164"/>
                </a:lnTo>
                <a:lnTo>
                  <a:pt x="77" y="165"/>
                </a:lnTo>
                <a:lnTo>
                  <a:pt x="85" y="165"/>
                </a:lnTo>
                <a:lnTo>
                  <a:pt x="94" y="165"/>
                </a:lnTo>
                <a:lnTo>
                  <a:pt x="102" y="164"/>
                </a:lnTo>
                <a:lnTo>
                  <a:pt x="111" y="161"/>
                </a:lnTo>
                <a:lnTo>
                  <a:pt x="118" y="158"/>
                </a:lnTo>
                <a:lnTo>
                  <a:pt x="125" y="155"/>
                </a:lnTo>
                <a:lnTo>
                  <a:pt x="133" y="151"/>
                </a:lnTo>
                <a:lnTo>
                  <a:pt x="140" y="146"/>
                </a:lnTo>
                <a:lnTo>
                  <a:pt x="146" y="141"/>
                </a:lnTo>
                <a:lnTo>
                  <a:pt x="151" y="135"/>
                </a:lnTo>
                <a:lnTo>
                  <a:pt x="156" y="129"/>
                </a:lnTo>
                <a:lnTo>
                  <a:pt x="160" y="122"/>
                </a:lnTo>
                <a:lnTo>
                  <a:pt x="164" y="115"/>
                </a:lnTo>
                <a:lnTo>
                  <a:pt x="167" y="108"/>
                </a:lnTo>
                <a:lnTo>
                  <a:pt x="169" y="99"/>
                </a:lnTo>
                <a:lnTo>
                  <a:pt x="170" y="90"/>
                </a:lnTo>
                <a:lnTo>
                  <a:pt x="171" y="83"/>
                </a:lnTo>
                <a:lnTo>
                  <a:pt x="170" y="75"/>
                </a:lnTo>
                <a:lnTo>
                  <a:pt x="169" y="66"/>
                </a:lnTo>
                <a:lnTo>
                  <a:pt x="167" y="57"/>
                </a:lnTo>
                <a:lnTo>
                  <a:pt x="164" y="50"/>
                </a:lnTo>
                <a:lnTo>
                  <a:pt x="160" y="43"/>
                </a:lnTo>
                <a:lnTo>
                  <a:pt x="156" y="37"/>
                </a:lnTo>
                <a:lnTo>
                  <a:pt x="151" y="30"/>
                </a:lnTo>
                <a:lnTo>
                  <a:pt x="146" y="24"/>
                </a:lnTo>
                <a:lnTo>
                  <a:pt x="140" y="19"/>
                </a:lnTo>
                <a:lnTo>
                  <a:pt x="133" y="14"/>
                </a:lnTo>
                <a:lnTo>
                  <a:pt x="125" y="10"/>
                </a:lnTo>
                <a:lnTo>
                  <a:pt x="118" y="7"/>
                </a:lnTo>
                <a:lnTo>
                  <a:pt x="111" y="4"/>
                </a:lnTo>
                <a:lnTo>
                  <a:pt x="102" y="1"/>
                </a:lnTo>
                <a:lnTo>
                  <a:pt x="94" y="1"/>
                </a:lnTo>
                <a:lnTo>
                  <a:pt x="85"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3889" name="Freeform 96">
            <a:extLst>
              <a:ext uri="{FF2B5EF4-FFF2-40B4-BE49-F238E27FC236}">
                <a16:creationId xmlns:a16="http://schemas.microsoft.com/office/drawing/2014/main" id="{9343E1C2-A261-9893-7A66-8F771E594D96}"/>
              </a:ext>
            </a:extLst>
          </p:cNvPr>
          <p:cNvSpPr>
            <a:spLocks/>
          </p:cNvSpPr>
          <p:nvPr/>
        </p:nvSpPr>
        <p:spPr bwMode="auto">
          <a:xfrm>
            <a:off x="1718072" y="1626394"/>
            <a:ext cx="66675" cy="65485"/>
          </a:xfrm>
          <a:custGeom>
            <a:avLst/>
            <a:gdLst>
              <a:gd name="T0" fmla="*/ 2147483647 w 169"/>
              <a:gd name="T1" fmla="*/ 2147483647 h 165"/>
              <a:gd name="T2" fmla="*/ 2147483647 w 169"/>
              <a:gd name="T3" fmla="*/ 2147483647 h 165"/>
              <a:gd name="T4" fmla="*/ 2147483647 w 169"/>
              <a:gd name="T5" fmla="*/ 2147483647 h 165"/>
              <a:gd name="T6" fmla="*/ 2147483647 w 169"/>
              <a:gd name="T7" fmla="*/ 2147483647 h 165"/>
              <a:gd name="T8" fmla="*/ 2147483647 w 169"/>
              <a:gd name="T9" fmla="*/ 2147483647 h 165"/>
              <a:gd name="T10" fmla="*/ 2147483647 w 169"/>
              <a:gd name="T11" fmla="*/ 2147483647 h 165"/>
              <a:gd name="T12" fmla="*/ 2147483647 w 169"/>
              <a:gd name="T13" fmla="*/ 2147483647 h 165"/>
              <a:gd name="T14" fmla="*/ 0 w 169"/>
              <a:gd name="T15" fmla="*/ 2147483647 h 165"/>
              <a:gd name="T16" fmla="*/ 0 w 169"/>
              <a:gd name="T17" fmla="*/ 2147483647 h 165"/>
              <a:gd name="T18" fmla="*/ 2147483647 w 169"/>
              <a:gd name="T19" fmla="*/ 2147483647 h 165"/>
              <a:gd name="T20" fmla="*/ 2147483647 w 169"/>
              <a:gd name="T21" fmla="*/ 2147483647 h 165"/>
              <a:gd name="T22" fmla="*/ 2147483647 w 169"/>
              <a:gd name="T23" fmla="*/ 2147483647 h 165"/>
              <a:gd name="T24" fmla="*/ 2147483647 w 169"/>
              <a:gd name="T25" fmla="*/ 2147483647 h 165"/>
              <a:gd name="T26" fmla="*/ 2147483647 w 169"/>
              <a:gd name="T27" fmla="*/ 2147483647 h 165"/>
              <a:gd name="T28" fmla="*/ 2147483647 w 169"/>
              <a:gd name="T29" fmla="*/ 2147483647 h 165"/>
              <a:gd name="T30" fmla="*/ 2147483647 w 169"/>
              <a:gd name="T31" fmla="*/ 2147483647 h 165"/>
              <a:gd name="T32" fmla="*/ 2147483647 w 169"/>
              <a:gd name="T33" fmla="*/ 2147483647 h 165"/>
              <a:gd name="T34" fmla="*/ 2147483647 w 169"/>
              <a:gd name="T35" fmla="*/ 2147483647 h 165"/>
              <a:gd name="T36" fmla="*/ 2147483647 w 169"/>
              <a:gd name="T37" fmla="*/ 2147483647 h 165"/>
              <a:gd name="T38" fmla="*/ 2147483647 w 169"/>
              <a:gd name="T39" fmla="*/ 2147483647 h 165"/>
              <a:gd name="T40" fmla="*/ 2147483647 w 169"/>
              <a:gd name="T41" fmla="*/ 2147483647 h 165"/>
              <a:gd name="T42" fmla="*/ 2147483647 w 169"/>
              <a:gd name="T43" fmla="*/ 2147483647 h 165"/>
              <a:gd name="T44" fmla="*/ 2147483647 w 169"/>
              <a:gd name="T45" fmla="*/ 2147483647 h 165"/>
              <a:gd name="T46" fmla="*/ 2147483647 w 169"/>
              <a:gd name="T47" fmla="*/ 2147483647 h 165"/>
              <a:gd name="T48" fmla="*/ 2147483647 w 169"/>
              <a:gd name="T49" fmla="*/ 2147483647 h 165"/>
              <a:gd name="T50" fmla="*/ 2147483647 w 169"/>
              <a:gd name="T51" fmla="*/ 2147483647 h 165"/>
              <a:gd name="T52" fmla="*/ 2147483647 w 169"/>
              <a:gd name="T53" fmla="*/ 2147483647 h 165"/>
              <a:gd name="T54" fmla="*/ 2147483647 w 169"/>
              <a:gd name="T55" fmla="*/ 2147483647 h 165"/>
              <a:gd name="T56" fmla="*/ 2147483647 w 169"/>
              <a:gd name="T57" fmla="*/ 2147483647 h 165"/>
              <a:gd name="T58" fmla="*/ 2147483647 w 169"/>
              <a:gd name="T59" fmla="*/ 2147483647 h 165"/>
              <a:gd name="T60" fmla="*/ 2147483647 w 169"/>
              <a:gd name="T61" fmla="*/ 2147483647 h 165"/>
              <a:gd name="T62" fmla="*/ 2147483647 w 169"/>
              <a:gd name="T63" fmla="*/ 2147483647 h 16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69"/>
              <a:gd name="T97" fmla="*/ 0 h 165"/>
              <a:gd name="T98" fmla="*/ 169 w 169"/>
              <a:gd name="T99" fmla="*/ 165 h 16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69" h="165">
                <a:moveTo>
                  <a:pt x="84" y="0"/>
                </a:moveTo>
                <a:lnTo>
                  <a:pt x="76" y="1"/>
                </a:lnTo>
                <a:lnTo>
                  <a:pt x="67" y="3"/>
                </a:lnTo>
                <a:lnTo>
                  <a:pt x="59" y="4"/>
                </a:lnTo>
                <a:lnTo>
                  <a:pt x="51" y="7"/>
                </a:lnTo>
                <a:lnTo>
                  <a:pt x="44" y="10"/>
                </a:lnTo>
                <a:lnTo>
                  <a:pt x="37" y="14"/>
                </a:lnTo>
                <a:lnTo>
                  <a:pt x="30" y="18"/>
                </a:lnTo>
                <a:lnTo>
                  <a:pt x="24" y="24"/>
                </a:lnTo>
                <a:lnTo>
                  <a:pt x="18" y="30"/>
                </a:lnTo>
                <a:lnTo>
                  <a:pt x="14" y="37"/>
                </a:lnTo>
                <a:lnTo>
                  <a:pt x="10" y="43"/>
                </a:lnTo>
                <a:lnTo>
                  <a:pt x="5" y="50"/>
                </a:lnTo>
                <a:lnTo>
                  <a:pt x="2" y="59"/>
                </a:lnTo>
                <a:lnTo>
                  <a:pt x="1" y="66"/>
                </a:lnTo>
                <a:lnTo>
                  <a:pt x="0" y="75"/>
                </a:lnTo>
                <a:lnTo>
                  <a:pt x="0" y="83"/>
                </a:lnTo>
                <a:lnTo>
                  <a:pt x="0" y="92"/>
                </a:lnTo>
                <a:lnTo>
                  <a:pt x="1" y="99"/>
                </a:lnTo>
                <a:lnTo>
                  <a:pt x="2" y="108"/>
                </a:lnTo>
                <a:lnTo>
                  <a:pt x="5" y="115"/>
                </a:lnTo>
                <a:lnTo>
                  <a:pt x="10" y="122"/>
                </a:lnTo>
                <a:lnTo>
                  <a:pt x="14" y="129"/>
                </a:lnTo>
                <a:lnTo>
                  <a:pt x="18" y="135"/>
                </a:lnTo>
                <a:lnTo>
                  <a:pt x="24" y="141"/>
                </a:lnTo>
                <a:lnTo>
                  <a:pt x="30" y="146"/>
                </a:lnTo>
                <a:lnTo>
                  <a:pt x="37" y="151"/>
                </a:lnTo>
                <a:lnTo>
                  <a:pt x="44" y="155"/>
                </a:lnTo>
                <a:lnTo>
                  <a:pt x="51" y="158"/>
                </a:lnTo>
                <a:lnTo>
                  <a:pt x="59" y="161"/>
                </a:lnTo>
                <a:lnTo>
                  <a:pt x="67" y="164"/>
                </a:lnTo>
                <a:lnTo>
                  <a:pt x="76" y="165"/>
                </a:lnTo>
                <a:lnTo>
                  <a:pt x="84" y="165"/>
                </a:lnTo>
                <a:lnTo>
                  <a:pt x="93" y="165"/>
                </a:lnTo>
                <a:lnTo>
                  <a:pt x="102" y="164"/>
                </a:lnTo>
                <a:lnTo>
                  <a:pt x="110" y="161"/>
                </a:lnTo>
                <a:lnTo>
                  <a:pt x="117" y="158"/>
                </a:lnTo>
                <a:lnTo>
                  <a:pt x="125" y="155"/>
                </a:lnTo>
                <a:lnTo>
                  <a:pt x="132" y="151"/>
                </a:lnTo>
                <a:lnTo>
                  <a:pt x="139" y="146"/>
                </a:lnTo>
                <a:lnTo>
                  <a:pt x="145" y="141"/>
                </a:lnTo>
                <a:lnTo>
                  <a:pt x="150" y="135"/>
                </a:lnTo>
                <a:lnTo>
                  <a:pt x="155" y="129"/>
                </a:lnTo>
                <a:lnTo>
                  <a:pt x="159" y="122"/>
                </a:lnTo>
                <a:lnTo>
                  <a:pt x="163" y="115"/>
                </a:lnTo>
                <a:lnTo>
                  <a:pt x="166" y="108"/>
                </a:lnTo>
                <a:lnTo>
                  <a:pt x="168" y="99"/>
                </a:lnTo>
                <a:lnTo>
                  <a:pt x="169" y="92"/>
                </a:lnTo>
                <a:lnTo>
                  <a:pt x="169" y="83"/>
                </a:lnTo>
                <a:lnTo>
                  <a:pt x="169" y="75"/>
                </a:lnTo>
                <a:lnTo>
                  <a:pt x="168" y="66"/>
                </a:lnTo>
                <a:lnTo>
                  <a:pt x="166" y="59"/>
                </a:lnTo>
                <a:lnTo>
                  <a:pt x="163" y="50"/>
                </a:lnTo>
                <a:lnTo>
                  <a:pt x="159" y="43"/>
                </a:lnTo>
                <a:lnTo>
                  <a:pt x="155" y="37"/>
                </a:lnTo>
                <a:lnTo>
                  <a:pt x="150" y="30"/>
                </a:lnTo>
                <a:lnTo>
                  <a:pt x="145" y="24"/>
                </a:lnTo>
                <a:lnTo>
                  <a:pt x="139" y="18"/>
                </a:lnTo>
                <a:lnTo>
                  <a:pt x="132" y="14"/>
                </a:lnTo>
                <a:lnTo>
                  <a:pt x="125" y="10"/>
                </a:lnTo>
                <a:lnTo>
                  <a:pt x="117" y="7"/>
                </a:lnTo>
                <a:lnTo>
                  <a:pt x="110" y="4"/>
                </a:lnTo>
                <a:lnTo>
                  <a:pt x="102" y="3"/>
                </a:lnTo>
                <a:lnTo>
                  <a:pt x="93" y="1"/>
                </a:lnTo>
                <a:lnTo>
                  <a:pt x="84" y="0"/>
                </a:lnTo>
                <a:close/>
              </a:path>
            </a:pathLst>
          </a:custGeom>
          <a:solidFill>
            <a:srgbClr val="FFA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3890" name="Freeform 97">
            <a:extLst>
              <a:ext uri="{FF2B5EF4-FFF2-40B4-BE49-F238E27FC236}">
                <a16:creationId xmlns:a16="http://schemas.microsoft.com/office/drawing/2014/main" id="{40ADAA2F-B58E-C9B9-10CD-FEB88FB2CC10}"/>
              </a:ext>
            </a:extLst>
          </p:cNvPr>
          <p:cNvSpPr>
            <a:spLocks/>
          </p:cNvSpPr>
          <p:nvPr/>
        </p:nvSpPr>
        <p:spPr bwMode="auto">
          <a:xfrm>
            <a:off x="1718072" y="1626394"/>
            <a:ext cx="66675" cy="65485"/>
          </a:xfrm>
          <a:custGeom>
            <a:avLst/>
            <a:gdLst>
              <a:gd name="T0" fmla="*/ 2147483647 w 169"/>
              <a:gd name="T1" fmla="*/ 2147483647 h 165"/>
              <a:gd name="T2" fmla="*/ 2147483647 w 169"/>
              <a:gd name="T3" fmla="*/ 2147483647 h 165"/>
              <a:gd name="T4" fmla="*/ 2147483647 w 169"/>
              <a:gd name="T5" fmla="*/ 2147483647 h 165"/>
              <a:gd name="T6" fmla="*/ 2147483647 w 169"/>
              <a:gd name="T7" fmla="*/ 2147483647 h 165"/>
              <a:gd name="T8" fmla="*/ 2147483647 w 169"/>
              <a:gd name="T9" fmla="*/ 2147483647 h 165"/>
              <a:gd name="T10" fmla="*/ 2147483647 w 169"/>
              <a:gd name="T11" fmla="*/ 2147483647 h 165"/>
              <a:gd name="T12" fmla="*/ 2147483647 w 169"/>
              <a:gd name="T13" fmla="*/ 2147483647 h 165"/>
              <a:gd name="T14" fmla="*/ 0 w 169"/>
              <a:gd name="T15" fmla="*/ 2147483647 h 165"/>
              <a:gd name="T16" fmla="*/ 0 w 169"/>
              <a:gd name="T17" fmla="*/ 2147483647 h 165"/>
              <a:gd name="T18" fmla="*/ 2147483647 w 169"/>
              <a:gd name="T19" fmla="*/ 2147483647 h 165"/>
              <a:gd name="T20" fmla="*/ 2147483647 w 169"/>
              <a:gd name="T21" fmla="*/ 2147483647 h 165"/>
              <a:gd name="T22" fmla="*/ 2147483647 w 169"/>
              <a:gd name="T23" fmla="*/ 2147483647 h 165"/>
              <a:gd name="T24" fmla="*/ 2147483647 w 169"/>
              <a:gd name="T25" fmla="*/ 2147483647 h 165"/>
              <a:gd name="T26" fmla="*/ 2147483647 w 169"/>
              <a:gd name="T27" fmla="*/ 2147483647 h 165"/>
              <a:gd name="T28" fmla="*/ 2147483647 w 169"/>
              <a:gd name="T29" fmla="*/ 2147483647 h 165"/>
              <a:gd name="T30" fmla="*/ 2147483647 w 169"/>
              <a:gd name="T31" fmla="*/ 2147483647 h 165"/>
              <a:gd name="T32" fmla="*/ 2147483647 w 169"/>
              <a:gd name="T33" fmla="*/ 2147483647 h 165"/>
              <a:gd name="T34" fmla="*/ 2147483647 w 169"/>
              <a:gd name="T35" fmla="*/ 2147483647 h 165"/>
              <a:gd name="T36" fmla="*/ 2147483647 w 169"/>
              <a:gd name="T37" fmla="*/ 2147483647 h 165"/>
              <a:gd name="T38" fmla="*/ 2147483647 w 169"/>
              <a:gd name="T39" fmla="*/ 2147483647 h 165"/>
              <a:gd name="T40" fmla="*/ 2147483647 w 169"/>
              <a:gd name="T41" fmla="*/ 2147483647 h 165"/>
              <a:gd name="T42" fmla="*/ 2147483647 w 169"/>
              <a:gd name="T43" fmla="*/ 2147483647 h 165"/>
              <a:gd name="T44" fmla="*/ 2147483647 w 169"/>
              <a:gd name="T45" fmla="*/ 2147483647 h 165"/>
              <a:gd name="T46" fmla="*/ 2147483647 w 169"/>
              <a:gd name="T47" fmla="*/ 2147483647 h 165"/>
              <a:gd name="T48" fmla="*/ 2147483647 w 169"/>
              <a:gd name="T49" fmla="*/ 2147483647 h 165"/>
              <a:gd name="T50" fmla="*/ 2147483647 w 169"/>
              <a:gd name="T51" fmla="*/ 2147483647 h 165"/>
              <a:gd name="T52" fmla="*/ 2147483647 w 169"/>
              <a:gd name="T53" fmla="*/ 2147483647 h 165"/>
              <a:gd name="T54" fmla="*/ 2147483647 w 169"/>
              <a:gd name="T55" fmla="*/ 2147483647 h 165"/>
              <a:gd name="T56" fmla="*/ 2147483647 w 169"/>
              <a:gd name="T57" fmla="*/ 2147483647 h 165"/>
              <a:gd name="T58" fmla="*/ 2147483647 w 169"/>
              <a:gd name="T59" fmla="*/ 2147483647 h 165"/>
              <a:gd name="T60" fmla="*/ 2147483647 w 169"/>
              <a:gd name="T61" fmla="*/ 2147483647 h 165"/>
              <a:gd name="T62" fmla="*/ 2147483647 w 169"/>
              <a:gd name="T63" fmla="*/ 2147483647 h 16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69"/>
              <a:gd name="T97" fmla="*/ 0 h 165"/>
              <a:gd name="T98" fmla="*/ 169 w 169"/>
              <a:gd name="T99" fmla="*/ 165 h 16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69" h="165">
                <a:moveTo>
                  <a:pt x="84" y="0"/>
                </a:moveTo>
                <a:lnTo>
                  <a:pt x="76" y="1"/>
                </a:lnTo>
                <a:lnTo>
                  <a:pt x="67" y="3"/>
                </a:lnTo>
                <a:lnTo>
                  <a:pt x="59" y="4"/>
                </a:lnTo>
                <a:lnTo>
                  <a:pt x="51" y="7"/>
                </a:lnTo>
                <a:lnTo>
                  <a:pt x="44" y="10"/>
                </a:lnTo>
                <a:lnTo>
                  <a:pt x="37" y="14"/>
                </a:lnTo>
                <a:lnTo>
                  <a:pt x="30" y="18"/>
                </a:lnTo>
                <a:lnTo>
                  <a:pt x="24" y="24"/>
                </a:lnTo>
                <a:lnTo>
                  <a:pt x="18" y="30"/>
                </a:lnTo>
                <a:lnTo>
                  <a:pt x="14" y="37"/>
                </a:lnTo>
                <a:lnTo>
                  <a:pt x="10" y="43"/>
                </a:lnTo>
                <a:lnTo>
                  <a:pt x="5" y="50"/>
                </a:lnTo>
                <a:lnTo>
                  <a:pt x="2" y="59"/>
                </a:lnTo>
                <a:lnTo>
                  <a:pt x="1" y="66"/>
                </a:lnTo>
                <a:lnTo>
                  <a:pt x="0" y="75"/>
                </a:lnTo>
                <a:lnTo>
                  <a:pt x="0" y="83"/>
                </a:lnTo>
                <a:lnTo>
                  <a:pt x="0" y="92"/>
                </a:lnTo>
                <a:lnTo>
                  <a:pt x="1" y="99"/>
                </a:lnTo>
                <a:lnTo>
                  <a:pt x="2" y="108"/>
                </a:lnTo>
                <a:lnTo>
                  <a:pt x="5" y="115"/>
                </a:lnTo>
                <a:lnTo>
                  <a:pt x="10" y="122"/>
                </a:lnTo>
                <a:lnTo>
                  <a:pt x="14" y="129"/>
                </a:lnTo>
                <a:lnTo>
                  <a:pt x="18" y="135"/>
                </a:lnTo>
                <a:lnTo>
                  <a:pt x="24" y="141"/>
                </a:lnTo>
                <a:lnTo>
                  <a:pt x="30" y="146"/>
                </a:lnTo>
                <a:lnTo>
                  <a:pt x="37" y="151"/>
                </a:lnTo>
                <a:lnTo>
                  <a:pt x="44" y="155"/>
                </a:lnTo>
                <a:lnTo>
                  <a:pt x="51" y="158"/>
                </a:lnTo>
                <a:lnTo>
                  <a:pt x="59" y="161"/>
                </a:lnTo>
                <a:lnTo>
                  <a:pt x="67" y="164"/>
                </a:lnTo>
                <a:lnTo>
                  <a:pt x="76" y="165"/>
                </a:lnTo>
                <a:lnTo>
                  <a:pt x="84" y="165"/>
                </a:lnTo>
                <a:lnTo>
                  <a:pt x="93" y="165"/>
                </a:lnTo>
                <a:lnTo>
                  <a:pt x="102" y="164"/>
                </a:lnTo>
                <a:lnTo>
                  <a:pt x="110" y="161"/>
                </a:lnTo>
                <a:lnTo>
                  <a:pt x="117" y="158"/>
                </a:lnTo>
                <a:lnTo>
                  <a:pt x="125" y="155"/>
                </a:lnTo>
                <a:lnTo>
                  <a:pt x="132" y="151"/>
                </a:lnTo>
                <a:lnTo>
                  <a:pt x="139" y="146"/>
                </a:lnTo>
                <a:lnTo>
                  <a:pt x="145" y="141"/>
                </a:lnTo>
                <a:lnTo>
                  <a:pt x="150" y="135"/>
                </a:lnTo>
                <a:lnTo>
                  <a:pt x="155" y="129"/>
                </a:lnTo>
                <a:lnTo>
                  <a:pt x="159" y="122"/>
                </a:lnTo>
                <a:lnTo>
                  <a:pt x="163" y="115"/>
                </a:lnTo>
                <a:lnTo>
                  <a:pt x="166" y="108"/>
                </a:lnTo>
                <a:lnTo>
                  <a:pt x="168" y="99"/>
                </a:lnTo>
                <a:lnTo>
                  <a:pt x="169" y="92"/>
                </a:lnTo>
                <a:lnTo>
                  <a:pt x="169" y="83"/>
                </a:lnTo>
                <a:lnTo>
                  <a:pt x="169" y="75"/>
                </a:lnTo>
                <a:lnTo>
                  <a:pt x="168" y="66"/>
                </a:lnTo>
                <a:lnTo>
                  <a:pt x="166" y="59"/>
                </a:lnTo>
                <a:lnTo>
                  <a:pt x="163" y="50"/>
                </a:lnTo>
                <a:lnTo>
                  <a:pt x="159" y="43"/>
                </a:lnTo>
                <a:lnTo>
                  <a:pt x="155" y="37"/>
                </a:lnTo>
                <a:lnTo>
                  <a:pt x="150" y="30"/>
                </a:lnTo>
                <a:lnTo>
                  <a:pt x="145" y="24"/>
                </a:lnTo>
                <a:lnTo>
                  <a:pt x="139" y="18"/>
                </a:lnTo>
                <a:lnTo>
                  <a:pt x="132" y="14"/>
                </a:lnTo>
                <a:lnTo>
                  <a:pt x="125" y="10"/>
                </a:lnTo>
                <a:lnTo>
                  <a:pt x="117" y="7"/>
                </a:lnTo>
                <a:lnTo>
                  <a:pt x="110" y="4"/>
                </a:lnTo>
                <a:lnTo>
                  <a:pt x="102" y="3"/>
                </a:lnTo>
                <a:lnTo>
                  <a:pt x="93" y="1"/>
                </a:lnTo>
                <a:lnTo>
                  <a:pt x="84"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3891" name="Freeform 98">
            <a:extLst>
              <a:ext uri="{FF2B5EF4-FFF2-40B4-BE49-F238E27FC236}">
                <a16:creationId xmlns:a16="http://schemas.microsoft.com/office/drawing/2014/main" id="{674A72A0-194C-1F88-4CD9-7C5F5B616B1D}"/>
              </a:ext>
            </a:extLst>
          </p:cNvPr>
          <p:cNvSpPr>
            <a:spLocks/>
          </p:cNvSpPr>
          <p:nvPr/>
        </p:nvSpPr>
        <p:spPr bwMode="auto">
          <a:xfrm>
            <a:off x="2116932" y="1634729"/>
            <a:ext cx="59531" cy="57150"/>
          </a:xfrm>
          <a:custGeom>
            <a:avLst/>
            <a:gdLst>
              <a:gd name="T0" fmla="*/ 2147483647 w 151"/>
              <a:gd name="T1" fmla="*/ 0 h 144"/>
              <a:gd name="T2" fmla="*/ 2147483647 w 151"/>
              <a:gd name="T3" fmla="*/ 2147483647 h 144"/>
              <a:gd name="T4" fmla="*/ 2147483647 w 151"/>
              <a:gd name="T5" fmla="*/ 2147483647 h 144"/>
              <a:gd name="T6" fmla="*/ 2147483647 w 151"/>
              <a:gd name="T7" fmla="*/ 2147483647 h 144"/>
              <a:gd name="T8" fmla="*/ 2147483647 w 151"/>
              <a:gd name="T9" fmla="*/ 2147483647 h 144"/>
              <a:gd name="T10" fmla="*/ 2147483647 w 151"/>
              <a:gd name="T11" fmla="*/ 2147483647 h 144"/>
              <a:gd name="T12" fmla="*/ 2147483647 w 151"/>
              <a:gd name="T13" fmla="*/ 2147483647 h 144"/>
              <a:gd name="T14" fmla="*/ 0 w 151"/>
              <a:gd name="T15" fmla="*/ 2147483647 h 144"/>
              <a:gd name="T16" fmla="*/ 0 w 151"/>
              <a:gd name="T17" fmla="*/ 2147483647 h 144"/>
              <a:gd name="T18" fmla="*/ 2147483647 w 151"/>
              <a:gd name="T19" fmla="*/ 2147483647 h 144"/>
              <a:gd name="T20" fmla="*/ 2147483647 w 151"/>
              <a:gd name="T21" fmla="*/ 2147483647 h 144"/>
              <a:gd name="T22" fmla="*/ 2147483647 w 151"/>
              <a:gd name="T23" fmla="*/ 2147483647 h 144"/>
              <a:gd name="T24" fmla="*/ 2147483647 w 151"/>
              <a:gd name="T25" fmla="*/ 2147483647 h 144"/>
              <a:gd name="T26" fmla="*/ 2147483647 w 151"/>
              <a:gd name="T27" fmla="*/ 2147483647 h 144"/>
              <a:gd name="T28" fmla="*/ 2147483647 w 151"/>
              <a:gd name="T29" fmla="*/ 2147483647 h 144"/>
              <a:gd name="T30" fmla="*/ 2147483647 w 151"/>
              <a:gd name="T31" fmla="*/ 2147483647 h 144"/>
              <a:gd name="T32" fmla="*/ 2147483647 w 151"/>
              <a:gd name="T33" fmla="*/ 2147483647 h 144"/>
              <a:gd name="T34" fmla="*/ 2147483647 w 151"/>
              <a:gd name="T35" fmla="*/ 2147483647 h 144"/>
              <a:gd name="T36" fmla="*/ 2147483647 w 151"/>
              <a:gd name="T37" fmla="*/ 2147483647 h 144"/>
              <a:gd name="T38" fmla="*/ 2147483647 w 151"/>
              <a:gd name="T39" fmla="*/ 2147483647 h 144"/>
              <a:gd name="T40" fmla="*/ 2147483647 w 151"/>
              <a:gd name="T41" fmla="*/ 2147483647 h 144"/>
              <a:gd name="T42" fmla="*/ 2147483647 w 151"/>
              <a:gd name="T43" fmla="*/ 2147483647 h 144"/>
              <a:gd name="T44" fmla="*/ 2147483647 w 151"/>
              <a:gd name="T45" fmla="*/ 2147483647 h 144"/>
              <a:gd name="T46" fmla="*/ 2147483647 w 151"/>
              <a:gd name="T47" fmla="*/ 2147483647 h 144"/>
              <a:gd name="T48" fmla="*/ 2147483647 w 151"/>
              <a:gd name="T49" fmla="*/ 2147483647 h 144"/>
              <a:gd name="T50" fmla="*/ 2147483647 w 151"/>
              <a:gd name="T51" fmla="*/ 2147483647 h 144"/>
              <a:gd name="T52" fmla="*/ 2147483647 w 151"/>
              <a:gd name="T53" fmla="*/ 2147483647 h 144"/>
              <a:gd name="T54" fmla="*/ 2147483647 w 151"/>
              <a:gd name="T55" fmla="*/ 2147483647 h 144"/>
              <a:gd name="T56" fmla="*/ 2147483647 w 151"/>
              <a:gd name="T57" fmla="*/ 2147483647 h 144"/>
              <a:gd name="T58" fmla="*/ 2147483647 w 151"/>
              <a:gd name="T59" fmla="*/ 2147483647 h 144"/>
              <a:gd name="T60" fmla="*/ 2147483647 w 151"/>
              <a:gd name="T61" fmla="*/ 2147483647 h 144"/>
              <a:gd name="T62" fmla="*/ 2147483647 w 151"/>
              <a:gd name="T63" fmla="*/ 0 h 1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51"/>
              <a:gd name="T97" fmla="*/ 0 h 144"/>
              <a:gd name="T98" fmla="*/ 151 w 151"/>
              <a:gd name="T99" fmla="*/ 144 h 1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51" h="144">
                <a:moveTo>
                  <a:pt x="74" y="0"/>
                </a:moveTo>
                <a:lnTo>
                  <a:pt x="67" y="0"/>
                </a:lnTo>
                <a:lnTo>
                  <a:pt x="60" y="2"/>
                </a:lnTo>
                <a:lnTo>
                  <a:pt x="53" y="3"/>
                </a:lnTo>
                <a:lnTo>
                  <a:pt x="46" y="6"/>
                </a:lnTo>
                <a:lnTo>
                  <a:pt x="38" y="9"/>
                </a:lnTo>
                <a:lnTo>
                  <a:pt x="33" y="12"/>
                </a:lnTo>
                <a:lnTo>
                  <a:pt x="27" y="16"/>
                </a:lnTo>
                <a:lnTo>
                  <a:pt x="21" y="22"/>
                </a:lnTo>
                <a:lnTo>
                  <a:pt x="17" y="26"/>
                </a:lnTo>
                <a:lnTo>
                  <a:pt x="13" y="32"/>
                </a:lnTo>
                <a:lnTo>
                  <a:pt x="8" y="38"/>
                </a:lnTo>
                <a:lnTo>
                  <a:pt x="5" y="43"/>
                </a:lnTo>
                <a:lnTo>
                  <a:pt x="3" y="51"/>
                </a:lnTo>
                <a:lnTo>
                  <a:pt x="1" y="58"/>
                </a:lnTo>
                <a:lnTo>
                  <a:pt x="0" y="65"/>
                </a:lnTo>
                <a:lnTo>
                  <a:pt x="0" y="72"/>
                </a:lnTo>
                <a:lnTo>
                  <a:pt x="0" y="79"/>
                </a:lnTo>
                <a:lnTo>
                  <a:pt x="1" y="87"/>
                </a:lnTo>
                <a:lnTo>
                  <a:pt x="3" y="94"/>
                </a:lnTo>
                <a:lnTo>
                  <a:pt x="5" y="100"/>
                </a:lnTo>
                <a:lnTo>
                  <a:pt x="8" y="107"/>
                </a:lnTo>
                <a:lnTo>
                  <a:pt x="13" y="112"/>
                </a:lnTo>
                <a:lnTo>
                  <a:pt x="17" y="118"/>
                </a:lnTo>
                <a:lnTo>
                  <a:pt x="21" y="123"/>
                </a:lnTo>
                <a:lnTo>
                  <a:pt x="27" y="127"/>
                </a:lnTo>
                <a:lnTo>
                  <a:pt x="33" y="131"/>
                </a:lnTo>
                <a:lnTo>
                  <a:pt x="38" y="135"/>
                </a:lnTo>
                <a:lnTo>
                  <a:pt x="46" y="138"/>
                </a:lnTo>
                <a:lnTo>
                  <a:pt x="53" y="141"/>
                </a:lnTo>
                <a:lnTo>
                  <a:pt x="60" y="143"/>
                </a:lnTo>
                <a:lnTo>
                  <a:pt x="67" y="144"/>
                </a:lnTo>
                <a:lnTo>
                  <a:pt x="74" y="144"/>
                </a:lnTo>
                <a:lnTo>
                  <a:pt x="83" y="144"/>
                </a:lnTo>
                <a:lnTo>
                  <a:pt x="90" y="143"/>
                </a:lnTo>
                <a:lnTo>
                  <a:pt x="97" y="141"/>
                </a:lnTo>
                <a:lnTo>
                  <a:pt x="105" y="138"/>
                </a:lnTo>
                <a:lnTo>
                  <a:pt x="110" y="135"/>
                </a:lnTo>
                <a:lnTo>
                  <a:pt x="118" y="131"/>
                </a:lnTo>
                <a:lnTo>
                  <a:pt x="123" y="127"/>
                </a:lnTo>
                <a:lnTo>
                  <a:pt x="128" y="123"/>
                </a:lnTo>
                <a:lnTo>
                  <a:pt x="133" y="118"/>
                </a:lnTo>
                <a:lnTo>
                  <a:pt x="138" y="112"/>
                </a:lnTo>
                <a:lnTo>
                  <a:pt x="141" y="107"/>
                </a:lnTo>
                <a:lnTo>
                  <a:pt x="145" y="100"/>
                </a:lnTo>
                <a:lnTo>
                  <a:pt x="146" y="94"/>
                </a:lnTo>
                <a:lnTo>
                  <a:pt x="149" y="87"/>
                </a:lnTo>
                <a:lnTo>
                  <a:pt x="151" y="79"/>
                </a:lnTo>
                <a:lnTo>
                  <a:pt x="151" y="72"/>
                </a:lnTo>
                <a:lnTo>
                  <a:pt x="151" y="65"/>
                </a:lnTo>
                <a:lnTo>
                  <a:pt x="149" y="58"/>
                </a:lnTo>
                <a:lnTo>
                  <a:pt x="146" y="51"/>
                </a:lnTo>
                <a:lnTo>
                  <a:pt x="145" y="43"/>
                </a:lnTo>
                <a:lnTo>
                  <a:pt x="141" y="38"/>
                </a:lnTo>
                <a:lnTo>
                  <a:pt x="138" y="32"/>
                </a:lnTo>
                <a:lnTo>
                  <a:pt x="133" y="26"/>
                </a:lnTo>
                <a:lnTo>
                  <a:pt x="128" y="22"/>
                </a:lnTo>
                <a:lnTo>
                  <a:pt x="123" y="16"/>
                </a:lnTo>
                <a:lnTo>
                  <a:pt x="118" y="12"/>
                </a:lnTo>
                <a:lnTo>
                  <a:pt x="110" y="9"/>
                </a:lnTo>
                <a:lnTo>
                  <a:pt x="105" y="6"/>
                </a:lnTo>
                <a:lnTo>
                  <a:pt x="97" y="3"/>
                </a:lnTo>
                <a:lnTo>
                  <a:pt x="90" y="2"/>
                </a:lnTo>
                <a:lnTo>
                  <a:pt x="83" y="0"/>
                </a:lnTo>
                <a:lnTo>
                  <a:pt x="74"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3892" name="Freeform 99">
            <a:extLst>
              <a:ext uri="{FF2B5EF4-FFF2-40B4-BE49-F238E27FC236}">
                <a16:creationId xmlns:a16="http://schemas.microsoft.com/office/drawing/2014/main" id="{7A8168C0-4455-2B9E-AEC1-EB967DED3195}"/>
              </a:ext>
            </a:extLst>
          </p:cNvPr>
          <p:cNvSpPr>
            <a:spLocks/>
          </p:cNvSpPr>
          <p:nvPr/>
        </p:nvSpPr>
        <p:spPr bwMode="auto">
          <a:xfrm>
            <a:off x="2116932" y="1634729"/>
            <a:ext cx="59531" cy="57150"/>
          </a:xfrm>
          <a:custGeom>
            <a:avLst/>
            <a:gdLst>
              <a:gd name="T0" fmla="*/ 2147483647 w 151"/>
              <a:gd name="T1" fmla="*/ 0 h 144"/>
              <a:gd name="T2" fmla="*/ 2147483647 w 151"/>
              <a:gd name="T3" fmla="*/ 2147483647 h 144"/>
              <a:gd name="T4" fmla="*/ 2147483647 w 151"/>
              <a:gd name="T5" fmla="*/ 2147483647 h 144"/>
              <a:gd name="T6" fmla="*/ 2147483647 w 151"/>
              <a:gd name="T7" fmla="*/ 2147483647 h 144"/>
              <a:gd name="T8" fmla="*/ 2147483647 w 151"/>
              <a:gd name="T9" fmla="*/ 2147483647 h 144"/>
              <a:gd name="T10" fmla="*/ 2147483647 w 151"/>
              <a:gd name="T11" fmla="*/ 2147483647 h 144"/>
              <a:gd name="T12" fmla="*/ 2147483647 w 151"/>
              <a:gd name="T13" fmla="*/ 2147483647 h 144"/>
              <a:gd name="T14" fmla="*/ 0 w 151"/>
              <a:gd name="T15" fmla="*/ 2147483647 h 144"/>
              <a:gd name="T16" fmla="*/ 0 w 151"/>
              <a:gd name="T17" fmla="*/ 2147483647 h 144"/>
              <a:gd name="T18" fmla="*/ 2147483647 w 151"/>
              <a:gd name="T19" fmla="*/ 2147483647 h 144"/>
              <a:gd name="T20" fmla="*/ 2147483647 w 151"/>
              <a:gd name="T21" fmla="*/ 2147483647 h 144"/>
              <a:gd name="T22" fmla="*/ 2147483647 w 151"/>
              <a:gd name="T23" fmla="*/ 2147483647 h 144"/>
              <a:gd name="T24" fmla="*/ 2147483647 w 151"/>
              <a:gd name="T25" fmla="*/ 2147483647 h 144"/>
              <a:gd name="T26" fmla="*/ 2147483647 w 151"/>
              <a:gd name="T27" fmla="*/ 2147483647 h 144"/>
              <a:gd name="T28" fmla="*/ 2147483647 w 151"/>
              <a:gd name="T29" fmla="*/ 2147483647 h 144"/>
              <a:gd name="T30" fmla="*/ 2147483647 w 151"/>
              <a:gd name="T31" fmla="*/ 2147483647 h 144"/>
              <a:gd name="T32" fmla="*/ 2147483647 w 151"/>
              <a:gd name="T33" fmla="*/ 2147483647 h 144"/>
              <a:gd name="T34" fmla="*/ 2147483647 w 151"/>
              <a:gd name="T35" fmla="*/ 2147483647 h 144"/>
              <a:gd name="T36" fmla="*/ 2147483647 w 151"/>
              <a:gd name="T37" fmla="*/ 2147483647 h 144"/>
              <a:gd name="T38" fmla="*/ 2147483647 w 151"/>
              <a:gd name="T39" fmla="*/ 2147483647 h 144"/>
              <a:gd name="T40" fmla="*/ 2147483647 w 151"/>
              <a:gd name="T41" fmla="*/ 2147483647 h 144"/>
              <a:gd name="T42" fmla="*/ 2147483647 w 151"/>
              <a:gd name="T43" fmla="*/ 2147483647 h 144"/>
              <a:gd name="T44" fmla="*/ 2147483647 w 151"/>
              <a:gd name="T45" fmla="*/ 2147483647 h 144"/>
              <a:gd name="T46" fmla="*/ 2147483647 w 151"/>
              <a:gd name="T47" fmla="*/ 2147483647 h 144"/>
              <a:gd name="T48" fmla="*/ 2147483647 w 151"/>
              <a:gd name="T49" fmla="*/ 2147483647 h 144"/>
              <a:gd name="T50" fmla="*/ 2147483647 w 151"/>
              <a:gd name="T51" fmla="*/ 2147483647 h 144"/>
              <a:gd name="T52" fmla="*/ 2147483647 w 151"/>
              <a:gd name="T53" fmla="*/ 2147483647 h 144"/>
              <a:gd name="T54" fmla="*/ 2147483647 w 151"/>
              <a:gd name="T55" fmla="*/ 2147483647 h 144"/>
              <a:gd name="T56" fmla="*/ 2147483647 w 151"/>
              <a:gd name="T57" fmla="*/ 2147483647 h 144"/>
              <a:gd name="T58" fmla="*/ 2147483647 w 151"/>
              <a:gd name="T59" fmla="*/ 2147483647 h 144"/>
              <a:gd name="T60" fmla="*/ 2147483647 w 151"/>
              <a:gd name="T61" fmla="*/ 2147483647 h 144"/>
              <a:gd name="T62" fmla="*/ 2147483647 w 151"/>
              <a:gd name="T63" fmla="*/ 0 h 1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51"/>
              <a:gd name="T97" fmla="*/ 0 h 144"/>
              <a:gd name="T98" fmla="*/ 151 w 151"/>
              <a:gd name="T99" fmla="*/ 144 h 1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51" h="144">
                <a:moveTo>
                  <a:pt x="74" y="0"/>
                </a:moveTo>
                <a:lnTo>
                  <a:pt x="67" y="0"/>
                </a:lnTo>
                <a:lnTo>
                  <a:pt x="60" y="2"/>
                </a:lnTo>
                <a:lnTo>
                  <a:pt x="53" y="3"/>
                </a:lnTo>
                <a:lnTo>
                  <a:pt x="46" y="6"/>
                </a:lnTo>
                <a:lnTo>
                  <a:pt x="38" y="9"/>
                </a:lnTo>
                <a:lnTo>
                  <a:pt x="33" y="12"/>
                </a:lnTo>
                <a:lnTo>
                  <a:pt x="27" y="16"/>
                </a:lnTo>
                <a:lnTo>
                  <a:pt x="21" y="22"/>
                </a:lnTo>
                <a:lnTo>
                  <a:pt x="17" y="26"/>
                </a:lnTo>
                <a:lnTo>
                  <a:pt x="13" y="32"/>
                </a:lnTo>
                <a:lnTo>
                  <a:pt x="8" y="38"/>
                </a:lnTo>
                <a:lnTo>
                  <a:pt x="5" y="43"/>
                </a:lnTo>
                <a:lnTo>
                  <a:pt x="3" y="51"/>
                </a:lnTo>
                <a:lnTo>
                  <a:pt x="1" y="58"/>
                </a:lnTo>
                <a:lnTo>
                  <a:pt x="0" y="65"/>
                </a:lnTo>
                <a:lnTo>
                  <a:pt x="0" y="72"/>
                </a:lnTo>
                <a:lnTo>
                  <a:pt x="0" y="79"/>
                </a:lnTo>
                <a:lnTo>
                  <a:pt x="1" y="87"/>
                </a:lnTo>
                <a:lnTo>
                  <a:pt x="3" y="94"/>
                </a:lnTo>
                <a:lnTo>
                  <a:pt x="5" y="100"/>
                </a:lnTo>
                <a:lnTo>
                  <a:pt x="8" y="107"/>
                </a:lnTo>
                <a:lnTo>
                  <a:pt x="13" y="112"/>
                </a:lnTo>
                <a:lnTo>
                  <a:pt x="17" y="118"/>
                </a:lnTo>
                <a:lnTo>
                  <a:pt x="21" y="123"/>
                </a:lnTo>
                <a:lnTo>
                  <a:pt x="27" y="127"/>
                </a:lnTo>
                <a:lnTo>
                  <a:pt x="33" y="131"/>
                </a:lnTo>
                <a:lnTo>
                  <a:pt x="38" y="135"/>
                </a:lnTo>
                <a:lnTo>
                  <a:pt x="46" y="138"/>
                </a:lnTo>
                <a:lnTo>
                  <a:pt x="53" y="141"/>
                </a:lnTo>
                <a:lnTo>
                  <a:pt x="60" y="143"/>
                </a:lnTo>
                <a:lnTo>
                  <a:pt x="67" y="144"/>
                </a:lnTo>
                <a:lnTo>
                  <a:pt x="74" y="144"/>
                </a:lnTo>
                <a:lnTo>
                  <a:pt x="83" y="144"/>
                </a:lnTo>
                <a:lnTo>
                  <a:pt x="90" y="143"/>
                </a:lnTo>
                <a:lnTo>
                  <a:pt x="97" y="141"/>
                </a:lnTo>
                <a:lnTo>
                  <a:pt x="105" y="138"/>
                </a:lnTo>
                <a:lnTo>
                  <a:pt x="110" y="135"/>
                </a:lnTo>
                <a:lnTo>
                  <a:pt x="118" y="131"/>
                </a:lnTo>
                <a:lnTo>
                  <a:pt x="123" y="127"/>
                </a:lnTo>
                <a:lnTo>
                  <a:pt x="128" y="123"/>
                </a:lnTo>
                <a:lnTo>
                  <a:pt x="133" y="118"/>
                </a:lnTo>
                <a:lnTo>
                  <a:pt x="138" y="112"/>
                </a:lnTo>
                <a:lnTo>
                  <a:pt x="141" y="107"/>
                </a:lnTo>
                <a:lnTo>
                  <a:pt x="145" y="100"/>
                </a:lnTo>
                <a:lnTo>
                  <a:pt x="146" y="94"/>
                </a:lnTo>
                <a:lnTo>
                  <a:pt x="149" y="87"/>
                </a:lnTo>
                <a:lnTo>
                  <a:pt x="151" y="79"/>
                </a:lnTo>
                <a:lnTo>
                  <a:pt x="151" y="72"/>
                </a:lnTo>
                <a:lnTo>
                  <a:pt x="151" y="65"/>
                </a:lnTo>
                <a:lnTo>
                  <a:pt x="149" y="58"/>
                </a:lnTo>
                <a:lnTo>
                  <a:pt x="146" y="51"/>
                </a:lnTo>
                <a:lnTo>
                  <a:pt x="145" y="43"/>
                </a:lnTo>
                <a:lnTo>
                  <a:pt x="141" y="38"/>
                </a:lnTo>
                <a:lnTo>
                  <a:pt x="138" y="32"/>
                </a:lnTo>
                <a:lnTo>
                  <a:pt x="133" y="26"/>
                </a:lnTo>
                <a:lnTo>
                  <a:pt x="128" y="22"/>
                </a:lnTo>
                <a:lnTo>
                  <a:pt x="123" y="16"/>
                </a:lnTo>
                <a:lnTo>
                  <a:pt x="118" y="12"/>
                </a:lnTo>
                <a:lnTo>
                  <a:pt x="110" y="9"/>
                </a:lnTo>
                <a:lnTo>
                  <a:pt x="105" y="6"/>
                </a:lnTo>
                <a:lnTo>
                  <a:pt x="97" y="3"/>
                </a:lnTo>
                <a:lnTo>
                  <a:pt x="90" y="2"/>
                </a:lnTo>
                <a:lnTo>
                  <a:pt x="83" y="0"/>
                </a:lnTo>
                <a:lnTo>
                  <a:pt x="74"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3893" name="Freeform 100">
            <a:extLst>
              <a:ext uri="{FF2B5EF4-FFF2-40B4-BE49-F238E27FC236}">
                <a16:creationId xmlns:a16="http://schemas.microsoft.com/office/drawing/2014/main" id="{672A5C23-84ED-E621-5485-8A3A60383661}"/>
              </a:ext>
            </a:extLst>
          </p:cNvPr>
          <p:cNvSpPr>
            <a:spLocks/>
          </p:cNvSpPr>
          <p:nvPr/>
        </p:nvSpPr>
        <p:spPr bwMode="auto">
          <a:xfrm>
            <a:off x="1369219" y="3315892"/>
            <a:ext cx="47625" cy="48815"/>
          </a:xfrm>
          <a:custGeom>
            <a:avLst/>
            <a:gdLst>
              <a:gd name="T0" fmla="*/ 2147483647 w 121"/>
              <a:gd name="T1" fmla="*/ 0 h 122"/>
              <a:gd name="T2" fmla="*/ 2147483647 w 121"/>
              <a:gd name="T3" fmla="*/ 2147483647 h 122"/>
              <a:gd name="T4" fmla="*/ 2147483647 w 121"/>
              <a:gd name="T5" fmla="*/ 2147483647 h 122"/>
              <a:gd name="T6" fmla="*/ 2147483647 w 121"/>
              <a:gd name="T7" fmla="*/ 2147483647 h 122"/>
              <a:gd name="T8" fmla="*/ 2147483647 w 121"/>
              <a:gd name="T9" fmla="*/ 2147483647 h 122"/>
              <a:gd name="T10" fmla="*/ 2147483647 w 121"/>
              <a:gd name="T11" fmla="*/ 2147483647 h 122"/>
              <a:gd name="T12" fmla="*/ 2147483647 w 121"/>
              <a:gd name="T13" fmla="*/ 2147483647 h 122"/>
              <a:gd name="T14" fmla="*/ 0 w 121"/>
              <a:gd name="T15" fmla="*/ 2147483647 h 122"/>
              <a:gd name="T16" fmla="*/ 0 w 121"/>
              <a:gd name="T17" fmla="*/ 2147483647 h 122"/>
              <a:gd name="T18" fmla="*/ 2147483647 w 121"/>
              <a:gd name="T19" fmla="*/ 2147483647 h 122"/>
              <a:gd name="T20" fmla="*/ 2147483647 w 121"/>
              <a:gd name="T21" fmla="*/ 2147483647 h 122"/>
              <a:gd name="T22" fmla="*/ 2147483647 w 121"/>
              <a:gd name="T23" fmla="*/ 2147483647 h 122"/>
              <a:gd name="T24" fmla="*/ 2147483647 w 121"/>
              <a:gd name="T25" fmla="*/ 2147483647 h 122"/>
              <a:gd name="T26" fmla="*/ 2147483647 w 121"/>
              <a:gd name="T27" fmla="*/ 2147483647 h 122"/>
              <a:gd name="T28" fmla="*/ 2147483647 w 121"/>
              <a:gd name="T29" fmla="*/ 2147483647 h 122"/>
              <a:gd name="T30" fmla="*/ 2147483647 w 121"/>
              <a:gd name="T31" fmla="*/ 2147483647 h 122"/>
              <a:gd name="T32" fmla="*/ 2147483647 w 121"/>
              <a:gd name="T33" fmla="*/ 2147483647 h 122"/>
              <a:gd name="T34" fmla="*/ 2147483647 w 121"/>
              <a:gd name="T35" fmla="*/ 2147483647 h 122"/>
              <a:gd name="T36" fmla="*/ 2147483647 w 121"/>
              <a:gd name="T37" fmla="*/ 2147483647 h 122"/>
              <a:gd name="T38" fmla="*/ 2147483647 w 121"/>
              <a:gd name="T39" fmla="*/ 2147483647 h 122"/>
              <a:gd name="T40" fmla="*/ 2147483647 w 121"/>
              <a:gd name="T41" fmla="*/ 2147483647 h 122"/>
              <a:gd name="T42" fmla="*/ 2147483647 w 121"/>
              <a:gd name="T43" fmla="*/ 2147483647 h 122"/>
              <a:gd name="T44" fmla="*/ 2147483647 w 121"/>
              <a:gd name="T45" fmla="*/ 2147483647 h 122"/>
              <a:gd name="T46" fmla="*/ 2147483647 w 121"/>
              <a:gd name="T47" fmla="*/ 2147483647 h 122"/>
              <a:gd name="T48" fmla="*/ 2147483647 w 121"/>
              <a:gd name="T49" fmla="*/ 2147483647 h 122"/>
              <a:gd name="T50" fmla="*/ 2147483647 w 121"/>
              <a:gd name="T51" fmla="*/ 2147483647 h 122"/>
              <a:gd name="T52" fmla="*/ 2147483647 w 121"/>
              <a:gd name="T53" fmla="*/ 2147483647 h 122"/>
              <a:gd name="T54" fmla="*/ 2147483647 w 121"/>
              <a:gd name="T55" fmla="*/ 2147483647 h 122"/>
              <a:gd name="T56" fmla="*/ 2147483647 w 121"/>
              <a:gd name="T57" fmla="*/ 2147483647 h 122"/>
              <a:gd name="T58" fmla="*/ 2147483647 w 121"/>
              <a:gd name="T59" fmla="*/ 2147483647 h 122"/>
              <a:gd name="T60" fmla="*/ 2147483647 w 121"/>
              <a:gd name="T61" fmla="*/ 2147483647 h 122"/>
              <a:gd name="T62" fmla="*/ 2147483647 w 121"/>
              <a:gd name="T63" fmla="*/ 0 h 12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1"/>
              <a:gd name="T97" fmla="*/ 0 h 122"/>
              <a:gd name="T98" fmla="*/ 121 w 121"/>
              <a:gd name="T99" fmla="*/ 122 h 12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1" h="122">
                <a:moveTo>
                  <a:pt x="61" y="0"/>
                </a:moveTo>
                <a:lnTo>
                  <a:pt x="55" y="0"/>
                </a:lnTo>
                <a:lnTo>
                  <a:pt x="49" y="1"/>
                </a:lnTo>
                <a:lnTo>
                  <a:pt x="44" y="2"/>
                </a:lnTo>
                <a:lnTo>
                  <a:pt x="38" y="4"/>
                </a:lnTo>
                <a:lnTo>
                  <a:pt x="32" y="7"/>
                </a:lnTo>
                <a:lnTo>
                  <a:pt x="28" y="10"/>
                </a:lnTo>
                <a:lnTo>
                  <a:pt x="23" y="14"/>
                </a:lnTo>
                <a:lnTo>
                  <a:pt x="19" y="17"/>
                </a:lnTo>
                <a:lnTo>
                  <a:pt x="15" y="21"/>
                </a:lnTo>
                <a:lnTo>
                  <a:pt x="10" y="27"/>
                </a:lnTo>
                <a:lnTo>
                  <a:pt x="8" y="31"/>
                </a:lnTo>
                <a:lnTo>
                  <a:pt x="6" y="37"/>
                </a:lnTo>
                <a:lnTo>
                  <a:pt x="3" y="43"/>
                </a:lnTo>
                <a:lnTo>
                  <a:pt x="2" y="48"/>
                </a:lnTo>
                <a:lnTo>
                  <a:pt x="0" y="54"/>
                </a:lnTo>
                <a:lnTo>
                  <a:pt x="0" y="61"/>
                </a:lnTo>
                <a:lnTo>
                  <a:pt x="0" y="67"/>
                </a:lnTo>
                <a:lnTo>
                  <a:pt x="2" y="73"/>
                </a:lnTo>
                <a:lnTo>
                  <a:pt x="3" y="79"/>
                </a:lnTo>
                <a:lnTo>
                  <a:pt x="6" y="84"/>
                </a:lnTo>
                <a:lnTo>
                  <a:pt x="8" y="90"/>
                </a:lnTo>
                <a:lnTo>
                  <a:pt x="10" y="94"/>
                </a:lnTo>
                <a:lnTo>
                  <a:pt x="15" y="100"/>
                </a:lnTo>
                <a:lnTo>
                  <a:pt x="19" y="105"/>
                </a:lnTo>
                <a:lnTo>
                  <a:pt x="23" y="107"/>
                </a:lnTo>
                <a:lnTo>
                  <a:pt x="28" y="112"/>
                </a:lnTo>
                <a:lnTo>
                  <a:pt x="32" y="115"/>
                </a:lnTo>
                <a:lnTo>
                  <a:pt x="38" y="117"/>
                </a:lnTo>
                <a:lnTo>
                  <a:pt x="44" y="119"/>
                </a:lnTo>
                <a:lnTo>
                  <a:pt x="49" y="120"/>
                </a:lnTo>
                <a:lnTo>
                  <a:pt x="55" y="122"/>
                </a:lnTo>
                <a:lnTo>
                  <a:pt x="61" y="122"/>
                </a:lnTo>
                <a:lnTo>
                  <a:pt x="68" y="122"/>
                </a:lnTo>
                <a:lnTo>
                  <a:pt x="74" y="120"/>
                </a:lnTo>
                <a:lnTo>
                  <a:pt x="79" y="119"/>
                </a:lnTo>
                <a:lnTo>
                  <a:pt x="85" y="117"/>
                </a:lnTo>
                <a:lnTo>
                  <a:pt x="91" y="115"/>
                </a:lnTo>
                <a:lnTo>
                  <a:pt x="95" y="112"/>
                </a:lnTo>
                <a:lnTo>
                  <a:pt x="100" y="107"/>
                </a:lnTo>
                <a:lnTo>
                  <a:pt x="104" y="105"/>
                </a:lnTo>
                <a:lnTo>
                  <a:pt x="108" y="100"/>
                </a:lnTo>
                <a:lnTo>
                  <a:pt x="111" y="94"/>
                </a:lnTo>
                <a:lnTo>
                  <a:pt x="114" y="90"/>
                </a:lnTo>
                <a:lnTo>
                  <a:pt x="117" y="84"/>
                </a:lnTo>
                <a:lnTo>
                  <a:pt x="120" y="79"/>
                </a:lnTo>
                <a:lnTo>
                  <a:pt x="121" y="73"/>
                </a:lnTo>
                <a:lnTo>
                  <a:pt x="121" y="67"/>
                </a:lnTo>
                <a:lnTo>
                  <a:pt x="121" y="61"/>
                </a:lnTo>
                <a:lnTo>
                  <a:pt x="121" y="54"/>
                </a:lnTo>
                <a:lnTo>
                  <a:pt x="121" y="48"/>
                </a:lnTo>
                <a:lnTo>
                  <a:pt x="120" y="43"/>
                </a:lnTo>
                <a:lnTo>
                  <a:pt x="117" y="37"/>
                </a:lnTo>
                <a:lnTo>
                  <a:pt x="114" y="31"/>
                </a:lnTo>
                <a:lnTo>
                  <a:pt x="111" y="27"/>
                </a:lnTo>
                <a:lnTo>
                  <a:pt x="108" y="21"/>
                </a:lnTo>
                <a:lnTo>
                  <a:pt x="104" y="17"/>
                </a:lnTo>
                <a:lnTo>
                  <a:pt x="100" y="14"/>
                </a:lnTo>
                <a:lnTo>
                  <a:pt x="95" y="10"/>
                </a:lnTo>
                <a:lnTo>
                  <a:pt x="91" y="7"/>
                </a:lnTo>
                <a:lnTo>
                  <a:pt x="85" y="4"/>
                </a:lnTo>
                <a:lnTo>
                  <a:pt x="79" y="2"/>
                </a:lnTo>
                <a:lnTo>
                  <a:pt x="74" y="1"/>
                </a:lnTo>
                <a:lnTo>
                  <a:pt x="68" y="0"/>
                </a:lnTo>
                <a:lnTo>
                  <a:pt x="61" y="0"/>
                </a:lnTo>
                <a:close/>
              </a:path>
            </a:pathLst>
          </a:custGeom>
          <a:solidFill>
            <a:srgbClr val="00E6A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3894" name="Freeform 101">
            <a:extLst>
              <a:ext uri="{FF2B5EF4-FFF2-40B4-BE49-F238E27FC236}">
                <a16:creationId xmlns:a16="http://schemas.microsoft.com/office/drawing/2014/main" id="{BC655318-0CAD-F1E7-3A9E-F26F7B69CFF6}"/>
              </a:ext>
            </a:extLst>
          </p:cNvPr>
          <p:cNvSpPr>
            <a:spLocks/>
          </p:cNvSpPr>
          <p:nvPr/>
        </p:nvSpPr>
        <p:spPr bwMode="auto">
          <a:xfrm>
            <a:off x="1369219" y="3315892"/>
            <a:ext cx="47625" cy="48815"/>
          </a:xfrm>
          <a:custGeom>
            <a:avLst/>
            <a:gdLst>
              <a:gd name="T0" fmla="*/ 2147483647 w 121"/>
              <a:gd name="T1" fmla="*/ 0 h 122"/>
              <a:gd name="T2" fmla="*/ 2147483647 w 121"/>
              <a:gd name="T3" fmla="*/ 2147483647 h 122"/>
              <a:gd name="T4" fmla="*/ 2147483647 w 121"/>
              <a:gd name="T5" fmla="*/ 2147483647 h 122"/>
              <a:gd name="T6" fmla="*/ 2147483647 w 121"/>
              <a:gd name="T7" fmla="*/ 2147483647 h 122"/>
              <a:gd name="T8" fmla="*/ 2147483647 w 121"/>
              <a:gd name="T9" fmla="*/ 2147483647 h 122"/>
              <a:gd name="T10" fmla="*/ 2147483647 w 121"/>
              <a:gd name="T11" fmla="*/ 2147483647 h 122"/>
              <a:gd name="T12" fmla="*/ 2147483647 w 121"/>
              <a:gd name="T13" fmla="*/ 2147483647 h 122"/>
              <a:gd name="T14" fmla="*/ 0 w 121"/>
              <a:gd name="T15" fmla="*/ 2147483647 h 122"/>
              <a:gd name="T16" fmla="*/ 0 w 121"/>
              <a:gd name="T17" fmla="*/ 2147483647 h 122"/>
              <a:gd name="T18" fmla="*/ 2147483647 w 121"/>
              <a:gd name="T19" fmla="*/ 2147483647 h 122"/>
              <a:gd name="T20" fmla="*/ 2147483647 w 121"/>
              <a:gd name="T21" fmla="*/ 2147483647 h 122"/>
              <a:gd name="T22" fmla="*/ 2147483647 w 121"/>
              <a:gd name="T23" fmla="*/ 2147483647 h 122"/>
              <a:gd name="T24" fmla="*/ 2147483647 w 121"/>
              <a:gd name="T25" fmla="*/ 2147483647 h 122"/>
              <a:gd name="T26" fmla="*/ 2147483647 w 121"/>
              <a:gd name="T27" fmla="*/ 2147483647 h 122"/>
              <a:gd name="T28" fmla="*/ 2147483647 w 121"/>
              <a:gd name="T29" fmla="*/ 2147483647 h 122"/>
              <a:gd name="T30" fmla="*/ 2147483647 w 121"/>
              <a:gd name="T31" fmla="*/ 2147483647 h 122"/>
              <a:gd name="T32" fmla="*/ 2147483647 w 121"/>
              <a:gd name="T33" fmla="*/ 2147483647 h 122"/>
              <a:gd name="T34" fmla="*/ 2147483647 w 121"/>
              <a:gd name="T35" fmla="*/ 2147483647 h 122"/>
              <a:gd name="T36" fmla="*/ 2147483647 w 121"/>
              <a:gd name="T37" fmla="*/ 2147483647 h 122"/>
              <a:gd name="T38" fmla="*/ 2147483647 w 121"/>
              <a:gd name="T39" fmla="*/ 2147483647 h 122"/>
              <a:gd name="T40" fmla="*/ 2147483647 w 121"/>
              <a:gd name="T41" fmla="*/ 2147483647 h 122"/>
              <a:gd name="T42" fmla="*/ 2147483647 w 121"/>
              <a:gd name="T43" fmla="*/ 2147483647 h 122"/>
              <a:gd name="T44" fmla="*/ 2147483647 w 121"/>
              <a:gd name="T45" fmla="*/ 2147483647 h 122"/>
              <a:gd name="T46" fmla="*/ 2147483647 w 121"/>
              <a:gd name="T47" fmla="*/ 2147483647 h 122"/>
              <a:gd name="T48" fmla="*/ 2147483647 w 121"/>
              <a:gd name="T49" fmla="*/ 2147483647 h 122"/>
              <a:gd name="T50" fmla="*/ 2147483647 w 121"/>
              <a:gd name="T51" fmla="*/ 2147483647 h 122"/>
              <a:gd name="T52" fmla="*/ 2147483647 w 121"/>
              <a:gd name="T53" fmla="*/ 2147483647 h 122"/>
              <a:gd name="T54" fmla="*/ 2147483647 w 121"/>
              <a:gd name="T55" fmla="*/ 2147483647 h 122"/>
              <a:gd name="T56" fmla="*/ 2147483647 w 121"/>
              <a:gd name="T57" fmla="*/ 2147483647 h 122"/>
              <a:gd name="T58" fmla="*/ 2147483647 w 121"/>
              <a:gd name="T59" fmla="*/ 2147483647 h 122"/>
              <a:gd name="T60" fmla="*/ 2147483647 w 121"/>
              <a:gd name="T61" fmla="*/ 2147483647 h 122"/>
              <a:gd name="T62" fmla="*/ 2147483647 w 121"/>
              <a:gd name="T63" fmla="*/ 0 h 12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1"/>
              <a:gd name="T97" fmla="*/ 0 h 122"/>
              <a:gd name="T98" fmla="*/ 121 w 121"/>
              <a:gd name="T99" fmla="*/ 122 h 12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1" h="122">
                <a:moveTo>
                  <a:pt x="61" y="0"/>
                </a:moveTo>
                <a:lnTo>
                  <a:pt x="55" y="0"/>
                </a:lnTo>
                <a:lnTo>
                  <a:pt x="49" y="1"/>
                </a:lnTo>
                <a:lnTo>
                  <a:pt x="44" y="2"/>
                </a:lnTo>
                <a:lnTo>
                  <a:pt x="38" y="4"/>
                </a:lnTo>
                <a:lnTo>
                  <a:pt x="32" y="7"/>
                </a:lnTo>
                <a:lnTo>
                  <a:pt x="28" y="10"/>
                </a:lnTo>
                <a:lnTo>
                  <a:pt x="23" y="14"/>
                </a:lnTo>
                <a:lnTo>
                  <a:pt x="19" y="17"/>
                </a:lnTo>
                <a:lnTo>
                  <a:pt x="15" y="21"/>
                </a:lnTo>
                <a:lnTo>
                  <a:pt x="10" y="27"/>
                </a:lnTo>
                <a:lnTo>
                  <a:pt x="8" y="31"/>
                </a:lnTo>
                <a:lnTo>
                  <a:pt x="6" y="37"/>
                </a:lnTo>
                <a:lnTo>
                  <a:pt x="3" y="43"/>
                </a:lnTo>
                <a:lnTo>
                  <a:pt x="2" y="48"/>
                </a:lnTo>
                <a:lnTo>
                  <a:pt x="0" y="54"/>
                </a:lnTo>
                <a:lnTo>
                  <a:pt x="0" y="61"/>
                </a:lnTo>
                <a:lnTo>
                  <a:pt x="0" y="67"/>
                </a:lnTo>
                <a:lnTo>
                  <a:pt x="2" y="73"/>
                </a:lnTo>
                <a:lnTo>
                  <a:pt x="3" y="79"/>
                </a:lnTo>
                <a:lnTo>
                  <a:pt x="6" y="84"/>
                </a:lnTo>
                <a:lnTo>
                  <a:pt x="8" y="90"/>
                </a:lnTo>
                <a:lnTo>
                  <a:pt x="10" y="94"/>
                </a:lnTo>
                <a:lnTo>
                  <a:pt x="15" y="100"/>
                </a:lnTo>
                <a:lnTo>
                  <a:pt x="19" y="105"/>
                </a:lnTo>
                <a:lnTo>
                  <a:pt x="23" y="107"/>
                </a:lnTo>
                <a:lnTo>
                  <a:pt x="28" y="112"/>
                </a:lnTo>
                <a:lnTo>
                  <a:pt x="32" y="115"/>
                </a:lnTo>
                <a:lnTo>
                  <a:pt x="38" y="117"/>
                </a:lnTo>
                <a:lnTo>
                  <a:pt x="44" y="119"/>
                </a:lnTo>
                <a:lnTo>
                  <a:pt x="49" y="120"/>
                </a:lnTo>
                <a:lnTo>
                  <a:pt x="55" y="122"/>
                </a:lnTo>
                <a:lnTo>
                  <a:pt x="61" y="122"/>
                </a:lnTo>
                <a:lnTo>
                  <a:pt x="68" y="122"/>
                </a:lnTo>
                <a:lnTo>
                  <a:pt x="74" y="120"/>
                </a:lnTo>
                <a:lnTo>
                  <a:pt x="79" y="119"/>
                </a:lnTo>
                <a:lnTo>
                  <a:pt x="85" y="117"/>
                </a:lnTo>
                <a:lnTo>
                  <a:pt x="91" y="115"/>
                </a:lnTo>
                <a:lnTo>
                  <a:pt x="95" y="112"/>
                </a:lnTo>
                <a:lnTo>
                  <a:pt x="100" y="107"/>
                </a:lnTo>
                <a:lnTo>
                  <a:pt x="104" y="105"/>
                </a:lnTo>
                <a:lnTo>
                  <a:pt x="108" y="100"/>
                </a:lnTo>
                <a:lnTo>
                  <a:pt x="111" y="94"/>
                </a:lnTo>
                <a:lnTo>
                  <a:pt x="114" y="90"/>
                </a:lnTo>
                <a:lnTo>
                  <a:pt x="117" y="84"/>
                </a:lnTo>
                <a:lnTo>
                  <a:pt x="120" y="79"/>
                </a:lnTo>
                <a:lnTo>
                  <a:pt x="121" y="73"/>
                </a:lnTo>
                <a:lnTo>
                  <a:pt x="121" y="67"/>
                </a:lnTo>
                <a:lnTo>
                  <a:pt x="121" y="61"/>
                </a:lnTo>
                <a:lnTo>
                  <a:pt x="121" y="54"/>
                </a:lnTo>
                <a:lnTo>
                  <a:pt x="121" y="48"/>
                </a:lnTo>
                <a:lnTo>
                  <a:pt x="120" y="43"/>
                </a:lnTo>
                <a:lnTo>
                  <a:pt x="117" y="37"/>
                </a:lnTo>
                <a:lnTo>
                  <a:pt x="114" y="31"/>
                </a:lnTo>
                <a:lnTo>
                  <a:pt x="111" y="27"/>
                </a:lnTo>
                <a:lnTo>
                  <a:pt x="108" y="21"/>
                </a:lnTo>
                <a:lnTo>
                  <a:pt x="104" y="17"/>
                </a:lnTo>
                <a:lnTo>
                  <a:pt x="100" y="14"/>
                </a:lnTo>
                <a:lnTo>
                  <a:pt x="95" y="10"/>
                </a:lnTo>
                <a:lnTo>
                  <a:pt x="91" y="7"/>
                </a:lnTo>
                <a:lnTo>
                  <a:pt x="85" y="4"/>
                </a:lnTo>
                <a:lnTo>
                  <a:pt x="79" y="2"/>
                </a:lnTo>
                <a:lnTo>
                  <a:pt x="74" y="1"/>
                </a:lnTo>
                <a:lnTo>
                  <a:pt x="68" y="0"/>
                </a:lnTo>
                <a:lnTo>
                  <a:pt x="61"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3895" name="Freeform 102">
            <a:extLst>
              <a:ext uri="{FF2B5EF4-FFF2-40B4-BE49-F238E27FC236}">
                <a16:creationId xmlns:a16="http://schemas.microsoft.com/office/drawing/2014/main" id="{44C428AB-5468-8506-43D6-32E539CD2AA9}"/>
              </a:ext>
            </a:extLst>
          </p:cNvPr>
          <p:cNvSpPr>
            <a:spLocks/>
          </p:cNvSpPr>
          <p:nvPr/>
        </p:nvSpPr>
        <p:spPr bwMode="auto">
          <a:xfrm>
            <a:off x="2396729" y="1854994"/>
            <a:ext cx="55959" cy="57150"/>
          </a:xfrm>
          <a:custGeom>
            <a:avLst/>
            <a:gdLst>
              <a:gd name="T0" fmla="*/ 2147483647 w 141"/>
              <a:gd name="T1" fmla="*/ 2147483647 h 144"/>
              <a:gd name="T2" fmla="*/ 2147483647 w 141"/>
              <a:gd name="T3" fmla="*/ 2147483647 h 144"/>
              <a:gd name="T4" fmla="*/ 2147483647 w 141"/>
              <a:gd name="T5" fmla="*/ 2147483647 h 144"/>
              <a:gd name="T6" fmla="*/ 2147483647 w 141"/>
              <a:gd name="T7" fmla="*/ 2147483647 h 144"/>
              <a:gd name="T8" fmla="*/ 2147483647 w 141"/>
              <a:gd name="T9" fmla="*/ 2147483647 h 144"/>
              <a:gd name="T10" fmla="*/ 2147483647 w 141"/>
              <a:gd name="T11" fmla="*/ 2147483647 h 144"/>
              <a:gd name="T12" fmla="*/ 2147483647 w 141"/>
              <a:gd name="T13" fmla="*/ 2147483647 h 144"/>
              <a:gd name="T14" fmla="*/ 2147483647 w 141"/>
              <a:gd name="T15" fmla="*/ 2147483647 h 144"/>
              <a:gd name="T16" fmla="*/ 2147483647 w 141"/>
              <a:gd name="T17" fmla="*/ 2147483647 h 144"/>
              <a:gd name="T18" fmla="*/ 2147483647 w 141"/>
              <a:gd name="T19" fmla="*/ 2147483647 h 144"/>
              <a:gd name="T20" fmla="*/ 2147483647 w 141"/>
              <a:gd name="T21" fmla="*/ 2147483647 h 144"/>
              <a:gd name="T22" fmla="*/ 2147483647 w 141"/>
              <a:gd name="T23" fmla="*/ 2147483647 h 144"/>
              <a:gd name="T24" fmla="*/ 2147483647 w 141"/>
              <a:gd name="T25" fmla="*/ 2147483647 h 144"/>
              <a:gd name="T26" fmla="*/ 2147483647 w 141"/>
              <a:gd name="T27" fmla="*/ 2147483647 h 144"/>
              <a:gd name="T28" fmla="*/ 2147483647 w 141"/>
              <a:gd name="T29" fmla="*/ 2147483647 h 144"/>
              <a:gd name="T30" fmla="*/ 2147483647 w 141"/>
              <a:gd name="T31" fmla="*/ 2147483647 h 144"/>
              <a:gd name="T32" fmla="*/ 2147483647 w 141"/>
              <a:gd name="T33" fmla="*/ 2147483647 h 144"/>
              <a:gd name="T34" fmla="*/ 2147483647 w 141"/>
              <a:gd name="T35" fmla="*/ 2147483647 h 144"/>
              <a:gd name="T36" fmla="*/ 2147483647 w 141"/>
              <a:gd name="T37" fmla="*/ 2147483647 h 144"/>
              <a:gd name="T38" fmla="*/ 2147483647 w 141"/>
              <a:gd name="T39" fmla="*/ 2147483647 h 144"/>
              <a:gd name="T40" fmla="*/ 2147483647 w 141"/>
              <a:gd name="T41" fmla="*/ 2147483647 h 144"/>
              <a:gd name="T42" fmla="*/ 2147483647 w 141"/>
              <a:gd name="T43" fmla="*/ 2147483647 h 144"/>
              <a:gd name="T44" fmla="*/ 2147483647 w 141"/>
              <a:gd name="T45" fmla="*/ 2147483647 h 144"/>
              <a:gd name="T46" fmla="*/ 2147483647 w 141"/>
              <a:gd name="T47" fmla="*/ 2147483647 h 144"/>
              <a:gd name="T48" fmla="*/ 2147483647 w 141"/>
              <a:gd name="T49" fmla="*/ 2147483647 h 144"/>
              <a:gd name="T50" fmla="*/ 2147483647 w 141"/>
              <a:gd name="T51" fmla="*/ 2147483647 h 144"/>
              <a:gd name="T52" fmla="*/ 2147483647 w 141"/>
              <a:gd name="T53" fmla="*/ 2147483647 h 144"/>
              <a:gd name="T54" fmla="*/ 2147483647 w 141"/>
              <a:gd name="T55" fmla="*/ 2147483647 h 144"/>
              <a:gd name="T56" fmla="*/ 2147483647 w 141"/>
              <a:gd name="T57" fmla="*/ 2147483647 h 144"/>
              <a:gd name="T58" fmla="*/ 2147483647 w 141"/>
              <a:gd name="T59" fmla="*/ 2147483647 h 144"/>
              <a:gd name="T60" fmla="*/ 2147483647 w 141"/>
              <a:gd name="T61" fmla="*/ 2147483647 h 144"/>
              <a:gd name="T62" fmla="*/ 2147483647 w 141"/>
              <a:gd name="T63" fmla="*/ 2147483647 h 1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1"/>
              <a:gd name="T97" fmla="*/ 0 h 144"/>
              <a:gd name="T98" fmla="*/ 141 w 141"/>
              <a:gd name="T99" fmla="*/ 144 h 1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1" h="144">
                <a:moveTo>
                  <a:pt x="70" y="0"/>
                </a:moveTo>
                <a:lnTo>
                  <a:pt x="63" y="2"/>
                </a:lnTo>
                <a:lnTo>
                  <a:pt x="56" y="2"/>
                </a:lnTo>
                <a:lnTo>
                  <a:pt x="50" y="5"/>
                </a:lnTo>
                <a:lnTo>
                  <a:pt x="43" y="6"/>
                </a:lnTo>
                <a:lnTo>
                  <a:pt x="37" y="9"/>
                </a:lnTo>
                <a:lnTo>
                  <a:pt x="32" y="13"/>
                </a:lnTo>
                <a:lnTo>
                  <a:pt x="26" y="18"/>
                </a:lnTo>
                <a:lnTo>
                  <a:pt x="21" y="22"/>
                </a:lnTo>
                <a:lnTo>
                  <a:pt x="16" y="28"/>
                </a:lnTo>
                <a:lnTo>
                  <a:pt x="13" y="32"/>
                </a:lnTo>
                <a:lnTo>
                  <a:pt x="9" y="39"/>
                </a:lnTo>
                <a:lnTo>
                  <a:pt x="6" y="45"/>
                </a:lnTo>
                <a:lnTo>
                  <a:pt x="3" y="52"/>
                </a:lnTo>
                <a:lnTo>
                  <a:pt x="1" y="58"/>
                </a:lnTo>
                <a:lnTo>
                  <a:pt x="1" y="65"/>
                </a:lnTo>
                <a:lnTo>
                  <a:pt x="0" y="72"/>
                </a:lnTo>
                <a:lnTo>
                  <a:pt x="1" y="81"/>
                </a:lnTo>
                <a:lnTo>
                  <a:pt x="1" y="87"/>
                </a:lnTo>
                <a:lnTo>
                  <a:pt x="3" y="94"/>
                </a:lnTo>
                <a:lnTo>
                  <a:pt x="6" y="101"/>
                </a:lnTo>
                <a:lnTo>
                  <a:pt x="9" y="107"/>
                </a:lnTo>
                <a:lnTo>
                  <a:pt x="13" y="112"/>
                </a:lnTo>
                <a:lnTo>
                  <a:pt x="16" y="118"/>
                </a:lnTo>
                <a:lnTo>
                  <a:pt x="21" y="124"/>
                </a:lnTo>
                <a:lnTo>
                  <a:pt x="26" y="128"/>
                </a:lnTo>
                <a:lnTo>
                  <a:pt x="32" y="133"/>
                </a:lnTo>
                <a:lnTo>
                  <a:pt x="37" y="135"/>
                </a:lnTo>
                <a:lnTo>
                  <a:pt x="43" y="138"/>
                </a:lnTo>
                <a:lnTo>
                  <a:pt x="50" y="141"/>
                </a:lnTo>
                <a:lnTo>
                  <a:pt x="56" y="143"/>
                </a:lnTo>
                <a:lnTo>
                  <a:pt x="63" y="144"/>
                </a:lnTo>
                <a:lnTo>
                  <a:pt x="70" y="144"/>
                </a:lnTo>
                <a:lnTo>
                  <a:pt x="78" y="144"/>
                </a:lnTo>
                <a:lnTo>
                  <a:pt x="85" y="143"/>
                </a:lnTo>
                <a:lnTo>
                  <a:pt x="92" y="141"/>
                </a:lnTo>
                <a:lnTo>
                  <a:pt x="98" y="138"/>
                </a:lnTo>
                <a:lnTo>
                  <a:pt x="105" y="135"/>
                </a:lnTo>
                <a:lnTo>
                  <a:pt x="111" y="133"/>
                </a:lnTo>
                <a:lnTo>
                  <a:pt x="115" y="128"/>
                </a:lnTo>
                <a:lnTo>
                  <a:pt x="121" y="124"/>
                </a:lnTo>
                <a:lnTo>
                  <a:pt x="125" y="118"/>
                </a:lnTo>
                <a:lnTo>
                  <a:pt x="129" y="112"/>
                </a:lnTo>
                <a:lnTo>
                  <a:pt x="132" y="107"/>
                </a:lnTo>
                <a:lnTo>
                  <a:pt x="135" y="101"/>
                </a:lnTo>
                <a:lnTo>
                  <a:pt x="138" y="94"/>
                </a:lnTo>
                <a:lnTo>
                  <a:pt x="139" y="87"/>
                </a:lnTo>
                <a:lnTo>
                  <a:pt x="141" y="81"/>
                </a:lnTo>
                <a:lnTo>
                  <a:pt x="141" y="72"/>
                </a:lnTo>
                <a:lnTo>
                  <a:pt x="141" y="65"/>
                </a:lnTo>
                <a:lnTo>
                  <a:pt x="139" y="58"/>
                </a:lnTo>
                <a:lnTo>
                  <a:pt x="138" y="52"/>
                </a:lnTo>
                <a:lnTo>
                  <a:pt x="135" y="45"/>
                </a:lnTo>
                <a:lnTo>
                  <a:pt x="132" y="39"/>
                </a:lnTo>
                <a:lnTo>
                  <a:pt x="129" y="32"/>
                </a:lnTo>
                <a:lnTo>
                  <a:pt x="125" y="28"/>
                </a:lnTo>
                <a:lnTo>
                  <a:pt x="121" y="22"/>
                </a:lnTo>
                <a:lnTo>
                  <a:pt x="115" y="18"/>
                </a:lnTo>
                <a:lnTo>
                  <a:pt x="111" y="13"/>
                </a:lnTo>
                <a:lnTo>
                  <a:pt x="105" y="9"/>
                </a:lnTo>
                <a:lnTo>
                  <a:pt x="98" y="6"/>
                </a:lnTo>
                <a:lnTo>
                  <a:pt x="92" y="5"/>
                </a:lnTo>
                <a:lnTo>
                  <a:pt x="85" y="2"/>
                </a:lnTo>
                <a:lnTo>
                  <a:pt x="78" y="2"/>
                </a:lnTo>
                <a:lnTo>
                  <a:pt x="70"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3896" name="Freeform 103">
            <a:extLst>
              <a:ext uri="{FF2B5EF4-FFF2-40B4-BE49-F238E27FC236}">
                <a16:creationId xmlns:a16="http://schemas.microsoft.com/office/drawing/2014/main" id="{35567C63-F8D2-70BB-9745-470EEF61D26A}"/>
              </a:ext>
            </a:extLst>
          </p:cNvPr>
          <p:cNvSpPr>
            <a:spLocks/>
          </p:cNvSpPr>
          <p:nvPr/>
        </p:nvSpPr>
        <p:spPr bwMode="auto">
          <a:xfrm>
            <a:off x="2396729" y="1854994"/>
            <a:ext cx="55959" cy="57150"/>
          </a:xfrm>
          <a:custGeom>
            <a:avLst/>
            <a:gdLst>
              <a:gd name="T0" fmla="*/ 2147483647 w 141"/>
              <a:gd name="T1" fmla="*/ 2147483647 h 144"/>
              <a:gd name="T2" fmla="*/ 2147483647 w 141"/>
              <a:gd name="T3" fmla="*/ 2147483647 h 144"/>
              <a:gd name="T4" fmla="*/ 2147483647 w 141"/>
              <a:gd name="T5" fmla="*/ 2147483647 h 144"/>
              <a:gd name="T6" fmla="*/ 2147483647 w 141"/>
              <a:gd name="T7" fmla="*/ 2147483647 h 144"/>
              <a:gd name="T8" fmla="*/ 2147483647 w 141"/>
              <a:gd name="T9" fmla="*/ 2147483647 h 144"/>
              <a:gd name="T10" fmla="*/ 2147483647 w 141"/>
              <a:gd name="T11" fmla="*/ 2147483647 h 144"/>
              <a:gd name="T12" fmla="*/ 2147483647 w 141"/>
              <a:gd name="T13" fmla="*/ 2147483647 h 144"/>
              <a:gd name="T14" fmla="*/ 2147483647 w 141"/>
              <a:gd name="T15" fmla="*/ 2147483647 h 144"/>
              <a:gd name="T16" fmla="*/ 2147483647 w 141"/>
              <a:gd name="T17" fmla="*/ 2147483647 h 144"/>
              <a:gd name="T18" fmla="*/ 2147483647 w 141"/>
              <a:gd name="T19" fmla="*/ 2147483647 h 144"/>
              <a:gd name="T20" fmla="*/ 2147483647 w 141"/>
              <a:gd name="T21" fmla="*/ 2147483647 h 144"/>
              <a:gd name="T22" fmla="*/ 2147483647 w 141"/>
              <a:gd name="T23" fmla="*/ 2147483647 h 144"/>
              <a:gd name="T24" fmla="*/ 2147483647 w 141"/>
              <a:gd name="T25" fmla="*/ 2147483647 h 144"/>
              <a:gd name="T26" fmla="*/ 2147483647 w 141"/>
              <a:gd name="T27" fmla="*/ 2147483647 h 144"/>
              <a:gd name="T28" fmla="*/ 2147483647 w 141"/>
              <a:gd name="T29" fmla="*/ 2147483647 h 144"/>
              <a:gd name="T30" fmla="*/ 2147483647 w 141"/>
              <a:gd name="T31" fmla="*/ 2147483647 h 144"/>
              <a:gd name="T32" fmla="*/ 2147483647 w 141"/>
              <a:gd name="T33" fmla="*/ 2147483647 h 144"/>
              <a:gd name="T34" fmla="*/ 2147483647 w 141"/>
              <a:gd name="T35" fmla="*/ 2147483647 h 144"/>
              <a:gd name="T36" fmla="*/ 2147483647 w 141"/>
              <a:gd name="T37" fmla="*/ 2147483647 h 144"/>
              <a:gd name="T38" fmla="*/ 2147483647 w 141"/>
              <a:gd name="T39" fmla="*/ 2147483647 h 144"/>
              <a:gd name="T40" fmla="*/ 2147483647 w 141"/>
              <a:gd name="T41" fmla="*/ 2147483647 h 144"/>
              <a:gd name="T42" fmla="*/ 2147483647 w 141"/>
              <a:gd name="T43" fmla="*/ 2147483647 h 144"/>
              <a:gd name="T44" fmla="*/ 2147483647 w 141"/>
              <a:gd name="T45" fmla="*/ 2147483647 h 144"/>
              <a:gd name="T46" fmla="*/ 2147483647 w 141"/>
              <a:gd name="T47" fmla="*/ 2147483647 h 144"/>
              <a:gd name="T48" fmla="*/ 2147483647 w 141"/>
              <a:gd name="T49" fmla="*/ 2147483647 h 144"/>
              <a:gd name="T50" fmla="*/ 2147483647 w 141"/>
              <a:gd name="T51" fmla="*/ 2147483647 h 144"/>
              <a:gd name="T52" fmla="*/ 2147483647 w 141"/>
              <a:gd name="T53" fmla="*/ 2147483647 h 144"/>
              <a:gd name="T54" fmla="*/ 2147483647 w 141"/>
              <a:gd name="T55" fmla="*/ 2147483647 h 144"/>
              <a:gd name="T56" fmla="*/ 2147483647 w 141"/>
              <a:gd name="T57" fmla="*/ 2147483647 h 144"/>
              <a:gd name="T58" fmla="*/ 2147483647 w 141"/>
              <a:gd name="T59" fmla="*/ 2147483647 h 144"/>
              <a:gd name="T60" fmla="*/ 2147483647 w 141"/>
              <a:gd name="T61" fmla="*/ 2147483647 h 144"/>
              <a:gd name="T62" fmla="*/ 2147483647 w 141"/>
              <a:gd name="T63" fmla="*/ 2147483647 h 1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1"/>
              <a:gd name="T97" fmla="*/ 0 h 144"/>
              <a:gd name="T98" fmla="*/ 141 w 141"/>
              <a:gd name="T99" fmla="*/ 144 h 1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1" h="144">
                <a:moveTo>
                  <a:pt x="70" y="0"/>
                </a:moveTo>
                <a:lnTo>
                  <a:pt x="63" y="2"/>
                </a:lnTo>
                <a:lnTo>
                  <a:pt x="56" y="2"/>
                </a:lnTo>
                <a:lnTo>
                  <a:pt x="50" y="5"/>
                </a:lnTo>
                <a:lnTo>
                  <a:pt x="43" y="6"/>
                </a:lnTo>
                <a:lnTo>
                  <a:pt x="37" y="9"/>
                </a:lnTo>
                <a:lnTo>
                  <a:pt x="32" y="13"/>
                </a:lnTo>
                <a:lnTo>
                  <a:pt x="26" y="18"/>
                </a:lnTo>
                <a:lnTo>
                  <a:pt x="21" y="22"/>
                </a:lnTo>
                <a:lnTo>
                  <a:pt x="16" y="28"/>
                </a:lnTo>
                <a:lnTo>
                  <a:pt x="13" y="32"/>
                </a:lnTo>
                <a:lnTo>
                  <a:pt x="9" y="39"/>
                </a:lnTo>
                <a:lnTo>
                  <a:pt x="6" y="45"/>
                </a:lnTo>
                <a:lnTo>
                  <a:pt x="3" y="52"/>
                </a:lnTo>
                <a:lnTo>
                  <a:pt x="1" y="58"/>
                </a:lnTo>
                <a:lnTo>
                  <a:pt x="1" y="65"/>
                </a:lnTo>
                <a:lnTo>
                  <a:pt x="0" y="72"/>
                </a:lnTo>
                <a:lnTo>
                  <a:pt x="1" y="81"/>
                </a:lnTo>
                <a:lnTo>
                  <a:pt x="1" y="87"/>
                </a:lnTo>
                <a:lnTo>
                  <a:pt x="3" y="94"/>
                </a:lnTo>
                <a:lnTo>
                  <a:pt x="6" y="101"/>
                </a:lnTo>
                <a:lnTo>
                  <a:pt x="9" y="107"/>
                </a:lnTo>
                <a:lnTo>
                  <a:pt x="13" y="112"/>
                </a:lnTo>
                <a:lnTo>
                  <a:pt x="16" y="118"/>
                </a:lnTo>
                <a:lnTo>
                  <a:pt x="21" y="124"/>
                </a:lnTo>
                <a:lnTo>
                  <a:pt x="26" y="128"/>
                </a:lnTo>
                <a:lnTo>
                  <a:pt x="32" y="133"/>
                </a:lnTo>
                <a:lnTo>
                  <a:pt x="37" y="135"/>
                </a:lnTo>
                <a:lnTo>
                  <a:pt x="43" y="138"/>
                </a:lnTo>
                <a:lnTo>
                  <a:pt x="50" y="141"/>
                </a:lnTo>
                <a:lnTo>
                  <a:pt x="56" y="143"/>
                </a:lnTo>
                <a:lnTo>
                  <a:pt x="63" y="144"/>
                </a:lnTo>
                <a:lnTo>
                  <a:pt x="70" y="144"/>
                </a:lnTo>
                <a:lnTo>
                  <a:pt x="78" y="144"/>
                </a:lnTo>
                <a:lnTo>
                  <a:pt x="85" y="143"/>
                </a:lnTo>
                <a:lnTo>
                  <a:pt x="92" y="141"/>
                </a:lnTo>
                <a:lnTo>
                  <a:pt x="98" y="138"/>
                </a:lnTo>
                <a:lnTo>
                  <a:pt x="105" y="135"/>
                </a:lnTo>
                <a:lnTo>
                  <a:pt x="111" y="133"/>
                </a:lnTo>
                <a:lnTo>
                  <a:pt x="115" y="128"/>
                </a:lnTo>
                <a:lnTo>
                  <a:pt x="121" y="124"/>
                </a:lnTo>
                <a:lnTo>
                  <a:pt x="125" y="118"/>
                </a:lnTo>
                <a:lnTo>
                  <a:pt x="129" y="112"/>
                </a:lnTo>
                <a:lnTo>
                  <a:pt x="132" y="107"/>
                </a:lnTo>
                <a:lnTo>
                  <a:pt x="135" y="101"/>
                </a:lnTo>
                <a:lnTo>
                  <a:pt x="138" y="94"/>
                </a:lnTo>
                <a:lnTo>
                  <a:pt x="139" y="87"/>
                </a:lnTo>
                <a:lnTo>
                  <a:pt x="141" y="81"/>
                </a:lnTo>
                <a:lnTo>
                  <a:pt x="141" y="72"/>
                </a:lnTo>
                <a:lnTo>
                  <a:pt x="141" y="65"/>
                </a:lnTo>
                <a:lnTo>
                  <a:pt x="139" y="58"/>
                </a:lnTo>
                <a:lnTo>
                  <a:pt x="138" y="52"/>
                </a:lnTo>
                <a:lnTo>
                  <a:pt x="135" y="45"/>
                </a:lnTo>
                <a:lnTo>
                  <a:pt x="132" y="39"/>
                </a:lnTo>
                <a:lnTo>
                  <a:pt x="129" y="32"/>
                </a:lnTo>
                <a:lnTo>
                  <a:pt x="125" y="28"/>
                </a:lnTo>
                <a:lnTo>
                  <a:pt x="121" y="22"/>
                </a:lnTo>
                <a:lnTo>
                  <a:pt x="115" y="18"/>
                </a:lnTo>
                <a:lnTo>
                  <a:pt x="111" y="13"/>
                </a:lnTo>
                <a:lnTo>
                  <a:pt x="105" y="9"/>
                </a:lnTo>
                <a:lnTo>
                  <a:pt x="98" y="6"/>
                </a:lnTo>
                <a:lnTo>
                  <a:pt x="92" y="5"/>
                </a:lnTo>
                <a:lnTo>
                  <a:pt x="85" y="2"/>
                </a:lnTo>
                <a:lnTo>
                  <a:pt x="78" y="2"/>
                </a:lnTo>
                <a:lnTo>
                  <a:pt x="70"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3897" name="Freeform 104">
            <a:extLst>
              <a:ext uri="{FF2B5EF4-FFF2-40B4-BE49-F238E27FC236}">
                <a16:creationId xmlns:a16="http://schemas.microsoft.com/office/drawing/2014/main" id="{81C64EDE-3F02-E08E-9898-17A5B7B90FD9}"/>
              </a:ext>
            </a:extLst>
          </p:cNvPr>
          <p:cNvSpPr>
            <a:spLocks/>
          </p:cNvSpPr>
          <p:nvPr/>
        </p:nvSpPr>
        <p:spPr bwMode="auto">
          <a:xfrm>
            <a:off x="2072879" y="2112169"/>
            <a:ext cx="67865" cy="70247"/>
          </a:xfrm>
          <a:custGeom>
            <a:avLst/>
            <a:gdLst>
              <a:gd name="T0" fmla="*/ 2147483647 w 170"/>
              <a:gd name="T1" fmla="*/ 2147483647 h 176"/>
              <a:gd name="T2" fmla="*/ 2147483647 w 170"/>
              <a:gd name="T3" fmla="*/ 2147483647 h 176"/>
              <a:gd name="T4" fmla="*/ 2147483647 w 170"/>
              <a:gd name="T5" fmla="*/ 2147483647 h 176"/>
              <a:gd name="T6" fmla="*/ 2147483647 w 170"/>
              <a:gd name="T7" fmla="*/ 2147483647 h 176"/>
              <a:gd name="T8" fmla="*/ 2147483647 w 170"/>
              <a:gd name="T9" fmla="*/ 2147483647 h 176"/>
              <a:gd name="T10" fmla="*/ 2147483647 w 170"/>
              <a:gd name="T11" fmla="*/ 2147483647 h 176"/>
              <a:gd name="T12" fmla="*/ 2147483647 w 170"/>
              <a:gd name="T13" fmla="*/ 2147483647 h 176"/>
              <a:gd name="T14" fmla="*/ 0 w 170"/>
              <a:gd name="T15" fmla="*/ 2147483647 h 176"/>
              <a:gd name="T16" fmla="*/ 0 w 170"/>
              <a:gd name="T17" fmla="*/ 2147483647 h 176"/>
              <a:gd name="T18" fmla="*/ 2147483647 w 170"/>
              <a:gd name="T19" fmla="*/ 2147483647 h 176"/>
              <a:gd name="T20" fmla="*/ 2147483647 w 170"/>
              <a:gd name="T21" fmla="*/ 2147483647 h 176"/>
              <a:gd name="T22" fmla="*/ 2147483647 w 170"/>
              <a:gd name="T23" fmla="*/ 2147483647 h 176"/>
              <a:gd name="T24" fmla="*/ 2147483647 w 170"/>
              <a:gd name="T25" fmla="*/ 2147483647 h 176"/>
              <a:gd name="T26" fmla="*/ 2147483647 w 170"/>
              <a:gd name="T27" fmla="*/ 2147483647 h 176"/>
              <a:gd name="T28" fmla="*/ 2147483647 w 170"/>
              <a:gd name="T29" fmla="*/ 2147483647 h 176"/>
              <a:gd name="T30" fmla="*/ 2147483647 w 170"/>
              <a:gd name="T31" fmla="*/ 2147483647 h 176"/>
              <a:gd name="T32" fmla="*/ 2147483647 w 170"/>
              <a:gd name="T33" fmla="*/ 2147483647 h 176"/>
              <a:gd name="T34" fmla="*/ 2147483647 w 170"/>
              <a:gd name="T35" fmla="*/ 2147483647 h 176"/>
              <a:gd name="T36" fmla="*/ 2147483647 w 170"/>
              <a:gd name="T37" fmla="*/ 2147483647 h 176"/>
              <a:gd name="T38" fmla="*/ 2147483647 w 170"/>
              <a:gd name="T39" fmla="*/ 2147483647 h 176"/>
              <a:gd name="T40" fmla="*/ 2147483647 w 170"/>
              <a:gd name="T41" fmla="*/ 2147483647 h 176"/>
              <a:gd name="T42" fmla="*/ 2147483647 w 170"/>
              <a:gd name="T43" fmla="*/ 2147483647 h 176"/>
              <a:gd name="T44" fmla="*/ 2147483647 w 170"/>
              <a:gd name="T45" fmla="*/ 2147483647 h 176"/>
              <a:gd name="T46" fmla="*/ 2147483647 w 170"/>
              <a:gd name="T47" fmla="*/ 2147483647 h 176"/>
              <a:gd name="T48" fmla="*/ 2147483647 w 170"/>
              <a:gd name="T49" fmla="*/ 2147483647 h 176"/>
              <a:gd name="T50" fmla="*/ 2147483647 w 170"/>
              <a:gd name="T51" fmla="*/ 2147483647 h 176"/>
              <a:gd name="T52" fmla="*/ 2147483647 w 170"/>
              <a:gd name="T53" fmla="*/ 2147483647 h 176"/>
              <a:gd name="T54" fmla="*/ 2147483647 w 170"/>
              <a:gd name="T55" fmla="*/ 2147483647 h 176"/>
              <a:gd name="T56" fmla="*/ 2147483647 w 170"/>
              <a:gd name="T57" fmla="*/ 2147483647 h 176"/>
              <a:gd name="T58" fmla="*/ 2147483647 w 170"/>
              <a:gd name="T59" fmla="*/ 2147483647 h 176"/>
              <a:gd name="T60" fmla="*/ 2147483647 w 170"/>
              <a:gd name="T61" fmla="*/ 2147483647 h 176"/>
              <a:gd name="T62" fmla="*/ 2147483647 w 170"/>
              <a:gd name="T63" fmla="*/ 2147483647 h 17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70"/>
              <a:gd name="T97" fmla="*/ 0 h 176"/>
              <a:gd name="T98" fmla="*/ 170 w 170"/>
              <a:gd name="T99" fmla="*/ 176 h 17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70" h="176">
                <a:moveTo>
                  <a:pt x="85" y="0"/>
                </a:moveTo>
                <a:lnTo>
                  <a:pt x="76" y="2"/>
                </a:lnTo>
                <a:lnTo>
                  <a:pt x="68" y="3"/>
                </a:lnTo>
                <a:lnTo>
                  <a:pt x="59" y="5"/>
                </a:lnTo>
                <a:lnTo>
                  <a:pt x="52" y="7"/>
                </a:lnTo>
                <a:lnTo>
                  <a:pt x="45" y="12"/>
                </a:lnTo>
                <a:lnTo>
                  <a:pt x="37" y="16"/>
                </a:lnTo>
                <a:lnTo>
                  <a:pt x="30" y="20"/>
                </a:lnTo>
                <a:lnTo>
                  <a:pt x="24" y="26"/>
                </a:lnTo>
                <a:lnTo>
                  <a:pt x="19" y="33"/>
                </a:lnTo>
                <a:lnTo>
                  <a:pt x="14" y="39"/>
                </a:lnTo>
                <a:lnTo>
                  <a:pt x="10" y="46"/>
                </a:lnTo>
                <a:lnTo>
                  <a:pt x="6" y="55"/>
                </a:lnTo>
                <a:lnTo>
                  <a:pt x="3" y="62"/>
                </a:lnTo>
                <a:lnTo>
                  <a:pt x="1" y="71"/>
                </a:lnTo>
                <a:lnTo>
                  <a:pt x="0" y="79"/>
                </a:lnTo>
                <a:lnTo>
                  <a:pt x="0" y="88"/>
                </a:lnTo>
                <a:lnTo>
                  <a:pt x="0" y="98"/>
                </a:lnTo>
                <a:lnTo>
                  <a:pt x="1" y="107"/>
                </a:lnTo>
                <a:lnTo>
                  <a:pt x="3" y="114"/>
                </a:lnTo>
                <a:lnTo>
                  <a:pt x="6" y="122"/>
                </a:lnTo>
                <a:lnTo>
                  <a:pt x="10" y="130"/>
                </a:lnTo>
                <a:lnTo>
                  <a:pt x="14" y="137"/>
                </a:lnTo>
                <a:lnTo>
                  <a:pt x="19" y="144"/>
                </a:lnTo>
                <a:lnTo>
                  <a:pt x="24" y="150"/>
                </a:lnTo>
                <a:lnTo>
                  <a:pt x="30" y="155"/>
                </a:lnTo>
                <a:lnTo>
                  <a:pt x="37" y="161"/>
                </a:lnTo>
                <a:lnTo>
                  <a:pt x="45" y="166"/>
                </a:lnTo>
                <a:lnTo>
                  <a:pt x="52" y="168"/>
                </a:lnTo>
                <a:lnTo>
                  <a:pt x="59" y="173"/>
                </a:lnTo>
                <a:lnTo>
                  <a:pt x="68" y="174"/>
                </a:lnTo>
                <a:lnTo>
                  <a:pt x="76" y="176"/>
                </a:lnTo>
                <a:lnTo>
                  <a:pt x="85" y="176"/>
                </a:lnTo>
                <a:lnTo>
                  <a:pt x="93" y="176"/>
                </a:lnTo>
                <a:lnTo>
                  <a:pt x="102" y="174"/>
                </a:lnTo>
                <a:lnTo>
                  <a:pt x="111" y="173"/>
                </a:lnTo>
                <a:lnTo>
                  <a:pt x="118" y="168"/>
                </a:lnTo>
                <a:lnTo>
                  <a:pt x="125" y="166"/>
                </a:lnTo>
                <a:lnTo>
                  <a:pt x="132" y="161"/>
                </a:lnTo>
                <a:lnTo>
                  <a:pt x="139" y="155"/>
                </a:lnTo>
                <a:lnTo>
                  <a:pt x="145" y="150"/>
                </a:lnTo>
                <a:lnTo>
                  <a:pt x="151" y="144"/>
                </a:lnTo>
                <a:lnTo>
                  <a:pt x="155" y="137"/>
                </a:lnTo>
                <a:lnTo>
                  <a:pt x="160" y="130"/>
                </a:lnTo>
                <a:lnTo>
                  <a:pt x="164" y="122"/>
                </a:lnTo>
                <a:lnTo>
                  <a:pt x="167" y="114"/>
                </a:lnTo>
                <a:lnTo>
                  <a:pt x="168" y="107"/>
                </a:lnTo>
                <a:lnTo>
                  <a:pt x="170" y="98"/>
                </a:lnTo>
                <a:lnTo>
                  <a:pt x="170" y="88"/>
                </a:lnTo>
                <a:lnTo>
                  <a:pt x="170" y="79"/>
                </a:lnTo>
                <a:lnTo>
                  <a:pt x="168" y="71"/>
                </a:lnTo>
                <a:lnTo>
                  <a:pt x="167" y="62"/>
                </a:lnTo>
                <a:lnTo>
                  <a:pt x="164" y="55"/>
                </a:lnTo>
                <a:lnTo>
                  <a:pt x="160" y="46"/>
                </a:lnTo>
                <a:lnTo>
                  <a:pt x="155" y="39"/>
                </a:lnTo>
                <a:lnTo>
                  <a:pt x="151" y="33"/>
                </a:lnTo>
                <a:lnTo>
                  <a:pt x="145" y="26"/>
                </a:lnTo>
                <a:lnTo>
                  <a:pt x="139" y="20"/>
                </a:lnTo>
                <a:lnTo>
                  <a:pt x="132" y="16"/>
                </a:lnTo>
                <a:lnTo>
                  <a:pt x="125" y="12"/>
                </a:lnTo>
                <a:lnTo>
                  <a:pt x="118" y="7"/>
                </a:lnTo>
                <a:lnTo>
                  <a:pt x="111" y="5"/>
                </a:lnTo>
                <a:lnTo>
                  <a:pt x="102" y="3"/>
                </a:lnTo>
                <a:lnTo>
                  <a:pt x="93" y="2"/>
                </a:lnTo>
                <a:lnTo>
                  <a:pt x="85" y="0"/>
                </a:lnTo>
                <a:close/>
              </a:path>
            </a:pathLst>
          </a:custGeom>
          <a:solidFill>
            <a:srgbClr val="FFA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3898" name="Freeform 105">
            <a:extLst>
              <a:ext uri="{FF2B5EF4-FFF2-40B4-BE49-F238E27FC236}">
                <a16:creationId xmlns:a16="http://schemas.microsoft.com/office/drawing/2014/main" id="{6FF0B62F-8A26-5C50-11F7-895AF24BB654}"/>
              </a:ext>
            </a:extLst>
          </p:cNvPr>
          <p:cNvSpPr>
            <a:spLocks/>
          </p:cNvSpPr>
          <p:nvPr/>
        </p:nvSpPr>
        <p:spPr bwMode="auto">
          <a:xfrm>
            <a:off x="2072879" y="2112169"/>
            <a:ext cx="67865" cy="70247"/>
          </a:xfrm>
          <a:custGeom>
            <a:avLst/>
            <a:gdLst>
              <a:gd name="T0" fmla="*/ 2147483647 w 170"/>
              <a:gd name="T1" fmla="*/ 2147483647 h 176"/>
              <a:gd name="T2" fmla="*/ 2147483647 w 170"/>
              <a:gd name="T3" fmla="*/ 2147483647 h 176"/>
              <a:gd name="T4" fmla="*/ 2147483647 w 170"/>
              <a:gd name="T5" fmla="*/ 2147483647 h 176"/>
              <a:gd name="T6" fmla="*/ 2147483647 w 170"/>
              <a:gd name="T7" fmla="*/ 2147483647 h 176"/>
              <a:gd name="T8" fmla="*/ 2147483647 w 170"/>
              <a:gd name="T9" fmla="*/ 2147483647 h 176"/>
              <a:gd name="T10" fmla="*/ 2147483647 w 170"/>
              <a:gd name="T11" fmla="*/ 2147483647 h 176"/>
              <a:gd name="T12" fmla="*/ 2147483647 w 170"/>
              <a:gd name="T13" fmla="*/ 2147483647 h 176"/>
              <a:gd name="T14" fmla="*/ 0 w 170"/>
              <a:gd name="T15" fmla="*/ 2147483647 h 176"/>
              <a:gd name="T16" fmla="*/ 0 w 170"/>
              <a:gd name="T17" fmla="*/ 2147483647 h 176"/>
              <a:gd name="T18" fmla="*/ 2147483647 w 170"/>
              <a:gd name="T19" fmla="*/ 2147483647 h 176"/>
              <a:gd name="T20" fmla="*/ 2147483647 w 170"/>
              <a:gd name="T21" fmla="*/ 2147483647 h 176"/>
              <a:gd name="T22" fmla="*/ 2147483647 w 170"/>
              <a:gd name="T23" fmla="*/ 2147483647 h 176"/>
              <a:gd name="T24" fmla="*/ 2147483647 w 170"/>
              <a:gd name="T25" fmla="*/ 2147483647 h 176"/>
              <a:gd name="T26" fmla="*/ 2147483647 w 170"/>
              <a:gd name="T27" fmla="*/ 2147483647 h 176"/>
              <a:gd name="T28" fmla="*/ 2147483647 w 170"/>
              <a:gd name="T29" fmla="*/ 2147483647 h 176"/>
              <a:gd name="T30" fmla="*/ 2147483647 w 170"/>
              <a:gd name="T31" fmla="*/ 2147483647 h 176"/>
              <a:gd name="T32" fmla="*/ 2147483647 w 170"/>
              <a:gd name="T33" fmla="*/ 2147483647 h 176"/>
              <a:gd name="T34" fmla="*/ 2147483647 w 170"/>
              <a:gd name="T35" fmla="*/ 2147483647 h 176"/>
              <a:gd name="T36" fmla="*/ 2147483647 w 170"/>
              <a:gd name="T37" fmla="*/ 2147483647 h 176"/>
              <a:gd name="T38" fmla="*/ 2147483647 w 170"/>
              <a:gd name="T39" fmla="*/ 2147483647 h 176"/>
              <a:gd name="T40" fmla="*/ 2147483647 w 170"/>
              <a:gd name="T41" fmla="*/ 2147483647 h 176"/>
              <a:gd name="T42" fmla="*/ 2147483647 w 170"/>
              <a:gd name="T43" fmla="*/ 2147483647 h 176"/>
              <a:gd name="T44" fmla="*/ 2147483647 w 170"/>
              <a:gd name="T45" fmla="*/ 2147483647 h 176"/>
              <a:gd name="T46" fmla="*/ 2147483647 w 170"/>
              <a:gd name="T47" fmla="*/ 2147483647 h 176"/>
              <a:gd name="T48" fmla="*/ 2147483647 w 170"/>
              <a:gd name="T49" fmla="*/ 2147483647 h 176"/>
              <a:gd name="T50" fmla="*/ 2147483647 w 170"/>
              <a:gd name="T51" fmla="*/ 2147483647 h 176"/>
              <a:gd name="T52" fmla="*/ 2147483647 w 170"/>
              <a:gd name="T53" fmla="*/ 2147483647 h 176"/>
              <a:gd name="T54" fmla="*/ 2147483647 w 170"/>
              <a:gd name="T55" fmla="*/ 2147483647 h 176"/>
              <a:gd name="T56" fmla="*/ 2147483647 w 170"/>
              <a:gd name="T57" fmla="*/ 2147483647 h 176"/>
              <a:gd name="T58" fmla="*/ 2147483647 w 170"/>
              <a:gd name="T59" fmla="*/ 2147483647 h 176"/>
              <a:gd name="T60" fmla="*/ 2147483647 w 170"/>
              <a:gd name="T61" fmla="*/ 2147483647 h 176"/>
              <a:gd name="T62" fmla="*/ 2147483647 w 170"/>
              <a:gd name="T63" fmla="*/ 2147483647 h 17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70"/>
              <a:gd name="T97" fmla="*/ 0 h 176"/>
              <a:gd name="T98" fmla="*/ 170 w 170"/>
              <a:gd name="T99" fmla="*/ 176 h 17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70" h="176">
                <a:moveTo>
                  <a:pt x="85" y="0"/>
                </a:moveTo>
                <a:lnTo>
                  <a:pt x="76" y="2"/>
                </a:lnTo>
                <a:lnTo>
                  <a:pt x="68" y="3"/>
                </a:lnTo>
                <a:lnTo>
                  <a:pt x="59" y="5"/>
                </a:lnTo>
                <a:lnTo>
                  <a:pt x="52" y="7"/>
                </a:lnTo>
                <a:lnTo>
                  <a:pt x="45" y="12"/>
                </a:lnTo>
                <a:lnTo>
                  <a:pt x="37" y="16"/>
                </a:lnTo>
                <a:lnTo>
                  <a:pt x="30" y="20"/>
                </a:lnTo>
                <a:lnTo>
                  <a:pt x="24" y="26"/>
                </a:lnTo>
                <a:lnTo>
                  <a:pt x="19" y="33"/>
                </a:lnTo>
                <a:lnTo>
                  <a:pt x="14" y="39"/>
                </a:lnTo>
                <a:lnTo>
                  <a:pt x="10" y="46"/>
                </a:lnTo>
                <a:lnTo>
                  <a:pt x="6" y="55"/>
                </a:lnTo>
                <a:lnTo>
                  <a:pt x="3" y="62"/>
                </a:lnTo>
                <a:lnTo>
                  <a:pt x="1" y="71"/>
                </a:lnTo>
                <a:lnTo>
                  <a:pt x="0" y="79"/>
                </a:lnTo>
                <a:lnTo>
                  <a:pt x="0" y="88"/>
                </a:lnTo>
                <a:lnTo>
                  <a:pt x="0" y="98"/>
                </a:lnTo>
                <a:lnTo>
                  <a:pt x="1" y="107"/>
                </a:lnTo>
                <a:lnTo>
                  <a:pt x="3" y="114"/>
                </a:lnTo>
                <a:lnTo>
                  <a:pt x="6" y="122"/>
                </a:lnTo>
                <a:lnTo>
                  <a:pt x="10" y="130"/>
                </a:lnTo>
                <a:lnTo>
                  <a:pt x="14" y="137"/>
                </a:lnTo>
                <a:lnTo>
                  <a:pt x="19" y="144"/>
                </a:lnTo>
                <a:lnTo>
                  <a:pt x="24" y="150"/>
                </a:lnTo>
                <a:lnTo>
                  <a:pt x="30" y="155"/>
                </a:lnTo>
                <a:lnTo>
                  <a:pt x="37" y="161"/>
                </a:lnTo>
                <a:lnTo>
                  <a:pt x="45" y="166"/>
                </a:lnTo>
                <a:lnTo>
                  <a:pt x="52" y="168"/>
                </a:lnTo>
                <a:lnTo>
                  <a:pt x="59" y="173"/>
                </a:lnTo>
                <a:lnTo>
                  <a:pt x="68" y="174"/>
                </a:lnTo>
                <a:lnTo>
                  <a:pt x="76" y="176"/>
                </a:lnTo>
                <a:lnTo>
                  <a:pt x="85" y="176"/>
                </a:lnTo>
                <a:lnTo>
                  <a:pt x="93" y="176"/>
                </a:lnTo>
                <a:lnTo>
                  <a:pt x="102" y="174"/>
                </a:lnTo>
                <a:lnTo>
                  <a:pt x="111" y="173"/>
                </a:lnTo>
                <a:lnTo>
                  <a:pt x="118" y="168"/>
                </a:lnTo>
                <a:lnTo>
                  <a:pt x="125" y="166"/>
                </a:lnTo>
                <a:lnTo>
                  <a:pt x="132" y="161"/>
                </a:lnTo>
                <a:lnTo>
                  <a:pt x="139" y="155"/>
                </a:lnTo>
                <a:lnTo>
                  <a:pt x="145" y="150"/>
                </a:lnTo>
                <a:lnTo>
                  <a:pt x="151" y="144"/>
                </a:lnTo>
                <a:lnTo>
                  <a:pt x="155" y="137"/>
                </a:lnTo>
                <a:lnTo>
                  <a:pt x="160" y="130"/>
                </a:lnTo>
                <a:lnTo>
                  <a:pt x="164" y="122"/>
                </a:lnTo>
                <a:lnTo>
                  <a:pt x="167" y="114"/>
                </a:lnTo>
                <a:lnTo>
                  <a:pt x="168" y="107"/>
                </a:lnTo>
                <a:lnTo>
                  <a:pt x="170" y="98"/>
                </a:lnTo>
                <a:lnTo>
                  <a:pt x="170" y="88"/>
                </a:lnTo>
                <a:lnTo>
                  <a:pt x="170" y="79"/>
                </a:lnTo>
                <a:lnTo>
                  <a:pt x="168" y="71"/>
                </a:lnTo>
                <a:lnTo>
                  <a:pt x="167" y="62"/>
                </a:lnTo>
                <a:lnTo>
                  <a:pt x="164" y="55"/>
                </a:lnTo>
                <a:lnTo>
                  <a:pt x="160" y="46"/>
                </a:lnTo>
                <a:lnTo>
                  <a:pt x="155" y="39"/>
                </a:lnTo>
                <a:lnTo>
                  <a:pt x="151" y="33"/>
                </a:lnTo>
                <a:lnTo>
                  <a:pt x="145" y="26"/>
                </a:lnTo>
                <a:lnTo>
                  <a:pt x="139" y="20"/>
                </a:lnTo>
                <a:lnTo>
                  <a:pt x="132" y="16"/>
                </a:lnTo>
                <a:lnTo>
                  <a:pt x="125" y="12"/>
                </a:lnTo>
                <a:lnTo>
                  <a:pt x="118" y="7"/>
                </a:lnTo>
                <a:lnTo>
                  <a:pt x="111" y="5"/>
                </a:lnTo>
                <a:lnTo>
                  <a:pt x="102" y="3"/>
                </a:lnTo>
                <a:lnTo>
                  <a:pt x="93" y="2"/>
                </a:lnTo>
                <a:lnTo>
                  <a:pt x="85"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3899" name="Freeform 106">
            <a:extLst>
              <a:ext uri="{FF2B5EF4-FFF2-40B4-BE49-F238E27FC236}">
                <a16:creationId xmlns:a16="http://schemas.microsoft.com/office/drawing/2014/main" id="{0BAE3DEB-A1A0-67B2-CEFE-1E620980E7C0}"/>
              </a:ext>
            </a:extLst>
          </p:cNvPr>
          <p:cNvSpPr>
            <a:spLocks/>
          </p:cNvSpPr>
          <p:nvPr/>
        </p:nvSpPr>
        <p:spPr bwMode="auto">
          <a:xfrm>
            <a:off x="2332435" y="2018110"/>
            <a:ext cx="67865" cy="70247"/>
          </a:xfrm>
          <a:custGeom>
            <a:avLst/>
            <a:gdLst>
              <a:gd name="T0" fmla="*/ 2147483647 w 171"/>
              <a:gd name="T1" fmla="*/ 0 h 176"/>
              <a:gd name="T2" fmla="*/ 2147483647 w 171"/>
              <a:gd name="T3" fmla="*/ 2147483647 h 176"/>
              <a:gd name="T4" fmla="*/ 2147483647 w 171"/>
              <a:gd name="T5" fmla="*/ 2147483647 h 176"/>
              <a:gd name="T6" fmla="*/ 2147483647 w 171"/>
              <a:gd name="T7" fmla="*/ 2147483647 h 176"/>
              <a:gd name="T8" fmla="*/ 2147483647 w 171"/>
              <a:gd name="T9" fmla="*/ 2147483647 h 176"/>
              <a:gd name="T10" fmla="*/ 2147483647 w 171"/>
              <a:gd name="T11" fmla="*/ 2147483647 h 176"/>
              <a:gd name="T12" fmla="*/ 2147483647 w 171"/>
              <a:gd name="T13" fmla="*/ 2147483647 h 176"/>
              <a:gd name="T14" fmla="*/ 0 w 171"/>
              <a:gd name="T15" fmla="*/ 2147483647 h 176"/>
              <a:gd name="T16" fmla="*/ 0 w 171"/>
              <a:gd name="T17" fmla="*/ 2147483647 h 176"/>
              <a:gd name="T18" fmla="*/ 2147483647 w 171"/>
              <a:gd name="T19" fmla="*/ 2147483647 h 176"/>
              <a:gd name="T20" fmla="*/ 2147483647 w 171"/>
              <a:gd name="T21" fmla="*/ 2147483647 h 176"/>
              <a:gd name="T22" fmla="*/ 2147483647 w 171"/>
              <a:gd name="T23" fmla="*/ 2147483647 h 176"/>
              <a:gd name="T24" fmla="*/ 2147483647 w 171"/>
              <a:gd name="T25" fmla="*/ 2147483647 h 176"/>
              <a:gd name="T26" fmla="*/ 2147483647 w 171"/>
              <a:gd name="T27" fmla="*/ 2147483647 h 176"/>
              <a:gd name="T28" fmla="*/ 2147483647 w 171"/>
              <a:gd name="T29" fmla="*/ 2147483647 h 176"/>
              <a:gd name="T30" fmla="*/ 2147483647 w 171"/>
              <a:gd name="T31" fmla="*/ 2147483647 h 176"/>
              <a:gd name="T32" fmla="*/ 2147483647 w 171"/>
              <a:gd name="T33" fmla="*/ 2147483647 h 176"/>
              <a:gd name="T34" fmla="*/ 2147483647 w 171"/>
              <a:gd name="T35" fmla="*/ 2147483647 h 176"/>
              <a:gd name="T36" fmla="*/ 2147483647 w 171"/>
              <a:gd name="T37" fmla="*/ 2147483647 h 176"/>
              <a:gd name="T38" fmla="*/ 2147483647 w 171"/>
              <a:gd name="T39" fmla="*/ 2147483647 h 176"/>
              <a:gd name="T40" fmla="*/ 2147483647 w 171"/>
              <a:gd name="T41" fmla="*/ 2147483647 h 176"/>
              <a:gd name="T42" fmla="*/ 2147483647 w 171"/>
              <a:gd name="T43" fmla="*/ 2147483647 h 176"/>
              <a:gd name="T44" fmla="*/ 2147483647 w 171"/>
              <a:gd name="T45" fmla="*/ 2147483647 h 176"/>
              <a:gd name="T46" fmla="*/ 2147483647 w 171"/>
              <a:gd name="T47" fmla="*/ 2147483647 h 176"/>
              <a:gd name="T48" fmla="*/ 2147483647 w 171"/>
              <a:gd name="T49" fmla="*/ 2147483647 h 176"/>
              <a:gd name="T50" fmla="*/ 2147483647 w 171"/>
              <a:gd name="T51" fmla="*/ 2147483647 h 176"/>
              <a:gd name="T52" fmla="*/ 2147483647 w 171"/>
              <a:gd name="T53" fmla="*/ 2147483647 h 176"/>
              <a:gd name="T54" fmla="*/ 2147483647 w 171"/>
              <a:gd name="T55" fmla="*/ 2147483647 h 176"/>
              <a:gd name="T56" fmla="*/ 2147483647 w 171"/>
              <a:gd name="T57" fmla="*/ 2147483647 h 176"/>
              <a:gd name="T58" fmla="*/ 2147483647 w 171"/>
              <a:gd name="T59" fmla="*/ 2147483647 h 176"/>
              <a:gd name="T60" fmla="*/ 2147483647 w 171"/>
              <a:gd name="T61" fmla="*/ 2147483647 h 176"/>
              <a:gd name="T62" fmla="*/ 2147483647 w 171"/>
              <a:gd name="T63" fmla="*/ 0 h 17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71"/>
              <a:gd name="T97" fmla="*/ 0 h 176"/>
              <a:gd name="T98" fmla="*/ 171 w 171"/>
              <a:gd name="T99" fmla="*/ 176 h 17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71" h="176">
                <a:moveTo>
                  <a:pt x="85" y="0"/>
                </a:moveTo>
                <a:lnTo>
                  <a:pt x="76" y="0"/>
                </a:lnTo>
                <a:lnTo>
                  <a:pt x="67" y="2"/>
                </a:lnTo>
                <a:lnTo>
                  <a:pt x="59" y="5"/>
                </a:lnTo>
                <a:lnTo>
                  <a:pt x="52" y="8"/>
                </a:lnTo>
                <a:lnTo>
                  <a:pt x="44" y="10"/>
                </a:lnTo>
                <a:lnTo>
                  <a:pt x="37" y="15"/>
                </a:lnTo>
                <a:lnTo>
                  <a:pt x="30" y="21"/>
                </a:lnTo>
                <a:lnTo>
                  <a:pt x="24" y="26"/>
                </a:lnTo>
                <a:lnTo>
                  <a:pt x="19" y="32"/>
                </a:lnTo>
                <a:lnTo>
                  <a:pt x="14" y="39"/>
                </a:lnTo>
                <a:lnTo>
                  <a:pt x="10" y="46"/>
                </a:lnTo>
                <a:lnTo>
                  <a:pt x="6" y="54"/>
                </a:lnTo>
                <a:lnTo>
                  <a:pt x="3" y="62"/>
                </a:lnTo>
                <a:lnTo>
                  <a:pt x="1" y="69"/>
                </a:lnTo>
                <a:lnTo>
                  <a:pt x="0" y="79"/>
                </a:lnTo>
                <a:lnTo>
                  <a:pt x="0" y="88"/>
                </a:lnTo>
                <a:lnTo>
                  <a:pt x="0" y="97"/>
                </a:lnTo>
                <a:lnTo>
                  <a:pt x="1" y="105"/>
                </a:lnTo>
                <a:lnTo>
                  <a:pt x="3" y="114"/>
                </a:lnTo>
                <a:lnTo>
                  <a:pt x="6" y="121"/>
                </a:lnTo>
                <a:lnTo>
                  <a:pt x="10" y="130"/>
                </a:lnTo>
                <a:lnTo>
                  <a:pt x="14" y="137"/>
                </a:lnTo>
                <a:lnTo>
                  <a:pt x="19" y="143"/>
                </a:lnTo>
                <a:lnTo>
                  <a:pt x="24" y="150"/>
                </a:lnTo>
                <a:lnTo>
                  <a:pt x="30" y="156"/>
                </a:lnTo>
                <a:lnTo>
                  <a:pt x="37" y="160"/>
                </a:lnTo>
                <a:lnTo>
                  <a:pt x="44" y="164"/>
                </a:lnTo>
                <a:lnTo>
                  <a:pt x="52" y="169"/>
                </a:lnTo>
                <a:lnTo>
                  <a:pt x="59" y="172"/>
                </a:lnTo>
                <a:lnTo>
                  <a:pt x="67" y="173"/>
                </a:lnTo>
                <a:lnTo>
                  <a:pt x="76" y="174"/>
                </a:lnTo>
                <a:lnTo>
                  <a:pt x="85" y="176"/>
                </a:lnTo>
                <a:lnTo>
                  <a:pt x="93" y="174"/>
                </a:lnTo>
                <a:lnTo>
                  <a:pt x="102" y="173"/>
                </a:lnTo>
                <a:lnTo>
                  <a:pt x="111" y="172"/>
                </a:lnTo>
                <a:lnTo>
                  <a:pt x="118" y="169"/>
                </a:lnTo>
                <a:lnTo>
                  <a:pt x="125" y="164"/>
                </a:lnTo>
                <a:lnTo>
                  <a:pt x="132" y="160"/>
                </a:lnTo>
                <a:lnTo>
                  <a:pt x="139" y="156"/>
                </a:lnTo>
                <a:lnTo>
                  <a:pt x="145" y="150"/>
                </a:lnTo>
                <a:lnTo>
                  <a:pt x="151" y="143"/>
                </a:lnTo>
                <a:lnTo>
                  <a:pt x="155" y="137"/>
                </a:lnTo>
                <a:lnTo>
                  <a:pt x="159" y="130"/>
                </a:lnTo>
                <a:lnTo>
                  <a:pt x="164" y="121"/>
                </a:lnTo>
                <a:lnTo>
                  <a:pt x="167" y="114"/>
                </a:lnTo>
                <a:lnTo>
                  <a:pt x="168" y="105"/>
                </a:lnTo>
                <a:lnTo>
                  <a:pt x="170" y="97"/>
                </a:lnTo>
                <a:lnTo>
                  <a:pt x="171" y="88"/>
                </a:lnTo>
                <a:lnTo>
                  <a:pt x="170" y="79"/>
                </a:lnTo>
                <a:lnTo>
                  <a:pt x="168" y="69"/>
                </a:lnTo>
                <a:lnTo>
                  <a:pt x="167" y="62"/>
                </a:lnTo>
                <a:lnTo>
                  <a:pt x="164" y="54"/>
                </a:lnTo>
                <a:lnTo>
                  <a:pt x="159" y="46"/>
                </a:lnTo>
                <a:lnTo>
                  <a:pt x="155" y="39"/>
                </a:lnTo>
                <a:lnTo>
                  <a:pt x="151" y="32"/>
                </a:lnTo>
                <a:lnTo>
                  <a:pt x="145" y="26"/>
                </a:lnTo>
                <a:lnTo>
                  <a:pt x="139" y="21"/>
                </a:lnTo>
                <a:lnTo>
                  <a:pt x="132" y="15"/>
                </a:lnTo>
                <a:lnTo>
                  <a:pt x="125" y="10"/>
                </a:lnTo>
                <a:lnTo>
                  <a:pt x="118" y="8"/>
                </a:lnTo>
                <a:lnTo>
                  <a:pt x="111" y="5"/>
                </a:lnTo>
                <a:lnTo>
                  <a:pt x="102" y="2"/>
                </a:lnTo>
                <a:lnTo>
                  <a:pt x="93" y="0"/>
                </a:lnTo>
                <a:lnTo>
                  <a:pt x="85" y="0"/>
                </a:lnTo>
                <a:close/>
              </a:path>
            </a:pathLst>
          </a:custGeom>
          <a:solidFill>
            <a:srgbClr val="FFA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3900" name="Freeform 107">
            <a:extLst>
              <a:ext uri="{FF2B5EF4-FFF2-40B4-BE49-F238E27FC236}">
                <a16:creationId xmlns:a16="http://schemas.microsoft.com/office/drawing/2014/main" id="{67D56448-A2FD-0A04-0164-1F52CCD76541}"/>
              </a:ext>
            </a:extLst>
          </p:cNvPr>
          <p:cNvSpPr>
            <a:spLocks/>
          </p:cNvSpPr>
          <p:nvPr/>
        </p:nvSpPr>
        <p:spPr bwMode="auto">
          <a:xfrm>
            <a:off x="2332435" y="2018110"/>
            <a:ext cx="67865" cy="70247"/>
          </a:xfrm>
          <a:custGeom>
            <a:avLst/>
            <a:gdLst>
              <a:gd name="T0" fmla="*/ 2147483647 w 171"/>
              <a:gd name="T1" fmla="*/ 0 h 176"/>
              <a:gd name="T2" fmla="*/ 2147483647 w 171"/>
              <a:gd name="T3" fmla="*/ 2147483647 h 176"/>
              <a:gd name="T4" fmla="*/ 2147483647 w 171"/>
              <a:gd name="T5" fmla="*/ 2147483647 h 176"/>
              <a:gd name="T6" fmla="*/ 2147483647 w 171"/>
              <a:gd name="T7" fmla="*/ 2147483647 h 176"/>
              <a:gd name="T8" fmla="*/ 2147483647 w 171"/>
              <a:gd name="T9" fmla="*/ 2147483647 h 176"/>
              <a:gd name="T10" fmla="*/ 2147483647 w 171"/>
              <a:gd name="T11" fmla="*/ 2147483647 h 176"/>
              <a:gd name="T12" fmla="*/ 2147483647 w 171"/>
              <a:gd name="T13" fmla="*/ 2147483647 h 176"/>
              <a:gd name="T14" fmla="*/ 0 w 171"/>
              <a:gd name="T15" fmla="*/ 2147483647 h 176"/>
              <a:gd name="T16" fmla="*/ 0 w 171"/>
              <a:gd name="T17" fmla="*/ 2147483647 h 176"/>
              <a:gd name="T18" fmla="*/ 2147483647 w 171"/>
              <a:gd name="T19" fmla="*/ 2147483647 h 176"/>
              <a:gd name="T20" fmla="*/ 2147483647 w 171"/>
              <a:gd name="T21" fmla="*/ 2147483647 h 176"/>
              <a:gd name="T22" fmla="*/ 2147483647 w 171"/>
              <a:gd name="T23" fmla="*/ 2147483647 h 176"/>
              <a:gd name="T24" fmla="*/ 2147483647 w 171"/>
              <a:gd name="T25" fmla="*/ 2147483647 h 176"/>
              <a:gd name="T26" fmla="*/ 2147483647 w 171"/>
              <a:gd name="T27" fmla="*/ 2147483647 h 176"/>
              <a:gd name="T28" fmla="*/ 2147483647 w 171"/>
              <a:gd name="T29" fmla="*/ 2147483647 h 176"/>
              <a:gd name="T30" fmla="*/ 2147483647 w 171"/>
              <a:gd name="T31" fmla="*/ 2147483647 h 176"/>
              <a:gd name="T32" fmla="*/ 2147483647 w 171"/>
              <a:gd name="T33" fmla="*/ 2147483647 h 176"/>
              <a:gd name="T34" fmla="*/ 2147483647 w 171"/>
              <a:gd name="T35" fmla="*/ 2147483647 h 176"/>
              <a:gd name="T36" fmla="*/ 2147483647 w 171"/>
              <a:gd name="T37" fmla="*/ 2147483647 h 176"/>
              <a:gd name="T38" fmla="*/ 2147483647 w 171"/>
              <a:gd name="T39" fmla="*/ 2147483647 h 176"/>
              <a:gd name="T40" fmla="*/ 2147483647 w 171"/>
              <a:gd name="T41" fmla="*/ 2147483647 h 176"/>
              <a:gd name="T42" fmla="*/ 2147483647 w 171"/>
              <a:gd name="T43" fmla="*/ 2147483647 h 176"/>
              <a:gd name="T44" fmla="*/ 2147483647 w 171"/>
              <a:gd name="T45" fmla="*/ 2147483647 h 176"/>
              <a:gd name="T46" fmla="*/ 2147483647 w 171"/>
              <a:gd name="T47" fmla="*/ 2147483647 h 176"/>
              <a:gd name="T48" fmla="*/ 2147483647 w 171"/>
              <a:gd name="T49" fmla="*/ 2147483647 h 176"/>
              <a:gd name="T50" fmla="*/ 2147483647 w 171"/>
              <a:gd name="T51" fmla="*/ 2147483647 h 176"/>
              <a:gd name="T52" fmla="*/ 2147483647 w 171"/>
              <a:gd name="T53" fmla="*/ 2147483647 h 176"/>
              <a:gd name="T54" fmla="*/ 2147483647 w 171"/>
              <a:gd name="T55" fmla="*/ 2147483647 h 176"/>
              <a:gd name="T56" fmla="*/ 2147483647 w 171"/>
              <a:gd name="T57" fmla="*/ 2147483647 h 176"/>
              <a:gd name="T58" fmla="*/ 2147483647 w 171"/>
              <a:gd name="T59" fmla="*/ 2147483647 h 176"/>
              <a:gd name="T60" fmla="*/ 2147483647 w 171"/>
              <a:gd name="T61" fmla="*/ 2147483647 h 176"/>
              <a:gd name="T62" fmla="*/ 2147483647 w 171"/>
              <a:gd name="T63" fmla="*/ 0 h 17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71"/>
              <a:gd name="T97" fmla="*/ 0 h 176"/>
              <a:gd name="T98" fmla="*/ 171 w 171"/>
              <a:gd name="T99" fmla="*/ 176 h 17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71" h="176">
                <a:moveTo>
                  <a:pt x="85" y="0"/>
                </a:moveTo>
                <a:lnTo>
                  <a:pt x="76" y="0"/>
                </a:lnTo>
                <a:lnTo>
                  <a:pt x="67" y="2"/>
                </a:lnTo>
                <a:lnTo>
                  <a:pt x="59" y="5"/>
                </a:lnTo>
                <a:lnTo>
                  <a:pt x="52" y="8"/>
                </a:lnTo>
                <a:lnTo>
                  <a:pt x="44" y="10"/>
                </a:lnTo>
                <a:lnTo>
                  <a:pt x="37" y="15"/>
                </a:lnTo>
                <a:lnTo>
                  <a:pt x="30" y="21"/>
                </a:lnTo>
                <a:lnTo>
                  <a:pt x="24" y="26"/>
                </a:lnTo>
                <a:lnTo>
                  <a:pt x="19" y="32"/>
                </a:lnTo>
                <a:lnTo>
                  <a:pt x="14" y="39"/>
                </a:lnTo>
                <a:lnTo>
                  <a:pt x="10" y="46"/>
                </a:lnTo>
                <a:lnTo>
                  <a:pt x="6" y="54"/>
                </a:lnTo>
                <a:lnTo>
                  <a:pt x="3" y="62"/>
                </a:lnTo>
                <a:lnTo>
                  <a:pt x="1" y="69"/>
                </a:lnTo>
                <a:lnTo>
                  <a:pt x="0" y="79"/>
                </a:lnTo>
                <a:lnTo>
                  <a:pt x="0" y="88"/>
                </a:lnTo>
                <a:lnTo>
                  <a:pt x="0" y="97"/>
                </a:lnTo>
                <a:lnTo>
                  <a:pt x="1" y="105"/>
                </a:lnTo>
                <a:lnTo>
                  <a:pt x="3" y="114"/>
                </a:lnTo>
                <a:lnTo>
                  <a:pt x="6" y="121"/>
                </a:lnTo>
                <a:lnTo>
                  <a:pt x="10" y="130"/>
                </a:lnTo>
                <a:lnTo>
                  <a:pt x="14" y="137"/>
                </a:lnTo>
                <a:lnTo>
                  <a:pt x="19" y="143"/>
                </a:lnTo>
                <a:lnTo>
                  <a:pt x="24" y="150"/>
                </a:lnTo>
                <a:lnTo>
                  <a:pt x="30" y="156"/>
                </a:lnTo>
                <a:lnTo>
                  <a:pt x="37" y="160"/>
                </a:lnTo>
                <a:lnTo>
                  <a:pt x="44" y="164"/>
                </a:lnTo>
                <a:lnTo>
                  <a:pt x="52" y="169"/>
                </a:lnTo>
                <a:lnTo>
                  <a:pt x="59" y="172"/>
                </a:lnTo>
                <a:lnTo>
                  <a:pt x="67" y="173"/>
                </a:lnTo>
                <a:lnTo>
                  <a:pt x="76" y="174"/>
                </a:lnTo>
                <a:lnTo>
                  <a:pt x="85" y="176"/>
                </a:lnTo>
                <a:lnTo>
                  <a:pt x="93" y="174"/>
                </a:lnTo>
                <a:lnTo>
                  <a:pt x="102" y="173"/>
                </a:lnTo>
                <a:lnTo>
                  <a:pt x="111" y="172"/>
                </a:lnTo>
                <a:lnTo>
                  <a:pt x="118" y="169"/>
                </a:lnTo>
                <a:lnTo>
                  <a:pt x="125" y="164"/>
                </a:lnTo>
                <a:lnTo>
                  <a:pt x="132" y="160"/>
                </a:lnTo>
                <a:lnTo>
                  <a:pt x="139" y="156"/>
                </a:lnTo>
                <a:lnTo>
                  <a:pt x="145" y="150"/>
                </a:lnTo>
                <a:lnTo>
                  <a:pt x="151" y="143"/>
                </a:lnTo>
                <a:lnTo>
                  <a:pt x="155" y="137"/>
                </a:lnTo>
                <a:lnTo>
                  <a:pt x="159" y="130"/>
                </a:lnTo>
                <a:lnTo>
                  <a:pt x="164" y="121"/>
                </a:lnTo>
                <a:lnTo>
                  <a:pt x="167" y="114"/>
                </a:lnTo>
                <a:lnTo>
                  <a:pt x="168" y="105"/>
                </a:lnTo>
                <a:lnTo>
                  <a:pt x="170" y="97"/>
                </a:lnTo>
                <a:lnTo>
                  <a:pt x="171" y="88"/>
                </a:lnTo>
                <a:lnTo>
                  <a:pt x="170" y="79"/>
                </a:lnTo>
                <a:lnTo>
                  <a:pt x="168" y="69"/>
                </a:lnTo>
                <a:lnTo>
                  <a:pt x="167" y="62"/>
                </a:lnTo>
                <a:lnTo>
                  <a:pt x="164" y="54"/>
                </a:lnTo>
                <a:lnTo>
                  <a:pt x="159" y="46"/>
                </a:lnTo>
                <a:lnTo>
                  <a:pt x="155" y="39"/>
                </a:lnTo>
                <a:lnTo>
                  <a:pt x="151" y="32"/>
                </a:lnTo>
                <a:lnTo>
                  <a:pt x="145" y="26"/>
                </a:lnTo>
                <a:lnTo>
                  <a:pt x="139" y="21"/>
                </a:lnTo>
                <a:lnTo>
                  <a:pt x="132" y="15"/>
                </a:lnTo>
                <a:lnTo>
                  <a:pt x="125" y="10"/>
                </a:lnTo>
                <a:lnTo>
                  <a:pt x="118" y="8"/>
                </a:lnTo>
                <a:lnTo>
                  <a:pt x="111" y="5"/>
                </a:lnTo>
                <a:lnTo>
                  <a:pt x="102" y="2"/>
                </a:lnTo>
                <a:lnTo>
                  <a:pt x="93" y="0"/>
                </a:lnTo>
                <a:lnTo>
                  <a:pt x="85"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3901" name="Freeform 108">
            <a:extLst>
              <a:ext uri="{FF2B5EF4-FFF2-40B4-BE49-F238E27FC236}">
                <a16:creationId xmlns:a16="http://schemas.microsoft.com/office/drawing/2014/main" id="{3451D734-66BD-470C-676C-5D084F63BC99}"/>
              </a:ext>
            </a:extLst>
          </p:cNvPr>
          <p:cNvSpPr>
            <a:spLocks/>
          </p:cNvSpPr>
          <p:nvPr/>
        </p:nvSpPr>
        <p:spPr bwMode="auto">
          <a:xfrm>
            <a:off x="2544367" y="2352676"/>
            <a:ext cx="67865" cy="70247"/>
          </a:xfrm>
          <a:custGeom>
            <a:avLst/>
            <a:gdLst>
              <a:gd name="T0" fmla="*/ 2147483647 w 169"/>
              <a:gd name="T1" fmla="*/ 2147483647 h 175"/>
              <a:gd name="T2" fmla="*/ 2147483647 w 169"/>
              <a:gd name="T3" fmla="*/ 2147483647 h 175"/>
              <a:gd name="T4" fmla="*/ 2147483647 w 169"/>
              <a:gd name="T5" fmla="*/ 2147483647 h 175"/>
              <a:gd name="T6" fmla="*/ 2147483647 w 169"/>
              <a:gd name="T7" fmla="*/ 2147483647 h 175"/>
              <a:gd name="T8" fmla="*/ 2147483647 w 169"/>
              <a:gd name="T9" fmla="*/ 2147483647 h 175"/>
              <a:gd name="T10" fmla="*/ 2147483647 w 169"/>
              <a:gd name="T11" fmla="*/ 2147483647 h 175"/>
              <a:gd name="T12" fmla="*/ 2147483647 w 169"/>
              <a:gd name="T13" fmla="*/ 2147483647 h 175"/>
              <a:gd name="T14" fmla="*/ 0 w 169"/>
              <a:gd name="T15" fmla="*/ 2147483647 h 175"/>
              <a:gd name="T16" fmla="*/ 0 w 169"/>
              <a:gd name="T17" fmla="*/ 2147483647 h 175"/>
              <a:gd name="T18" fmla="*/ 2147483647 w 169"/>
              <a:gd name="T19" fmla="*/ 2147483647 h 175"/>
              <a:gd name="T20" fmla="*/ 2147483647 w 169"/>
              <a:gd name="T21" fmla="*/ 2147483647 h 175"/>
              <a:gd name="T22" fmla="*/ 2147483647 w 169"/>
              <a:gd name="T23" fmla="*/ 2147483647 h 175"/>
              <a:gd name="T24" fmla="*/ 2147483647 w 169"/>
              <a:gd name="T25" fmla="*/ 2147483647 h 175"/>
              <a:gd name="T26" fmla="*/ 2147483647 w 169"/>
              <a:gd name="T27" fmla="*/ 2147483647 h 175"/>
              <a:gd name="T28" fmla="*/ 2147483647 w 169"/>
              <a:gd name="T29" fmla="*/ 2147483647 h 175"/>
              <a:gd name="T30" fmla="*/ 2147483647 w 169"/>
              <a:gd name="T31" fmla="*/ 2147483647 h 175"/>
              <a:gd name="T32" fmla="*/ 2147483647 w 169"/>
              <a:gd name="T33" fmla="*/ 2147483647 h 175"/>
              <a:gd name="T34" fmla="*/ 2147483647 w 169"/>
              <a:gd name="T35" fmla="*/ 2147483647 h 175"/>
              <a:gd name="T36" fmla="*/ 2147483647 w 169"/>
              <a:gd name="T37" fmla="*/ 2147483647 h 175"/>
              <a:gd name="T38" fmla="*/ 2147483647 w 169"/>
              <a:gd name="T39" fmla="*/ 2147483647 h 175"/>
              <a:gd name="T40" fmla="*/ 2147483647 w 169"/>
              <a:gd name="T41" fmla="*/ 2147483647 h 175"/>
              <a:gd name="T42" fmla="*/ 2147483647 w 169"/>
              <a:gd name="T43" fmla="*/ 2147483647 h 175"/>
              <a:gd name="T44" fmla="*/ 2147483647 w 169"/>
              <a:gd name="T45" fmla="*/ 2147483647 h 175"/>
              <a:gd name="T46" fmla="*/ 2147483647 w 169"/>
              <a:gd name="T47" fmla="*/ 2147483647 h 175"/>
              <a:gd name="T48" fmla="*/ 2147483647 w 169"/>
              <a:gd name="T49" fmla="*/ 2147483647 h 175"/>
              <a:gd name="T50" fmla="*/ 2147483647 w 169"/>
              <a:gd name="T51" fmla="*/ 2147483647 h 175"/>
              <a:gd name="T52" fmla="*/ 2147483647 w 169"/>
              <a:gd name="T53" fmla="*/ 2147483647 h 175"/>
              <a:gd name="T54" fmla="*/ 2147483647 w 169"/>
              <a:gd name="T55" fmla="*/ 2147483647 h 175"/>
              <a:gd name="T56" fmla="*/ 2147483647 w 169"/>
              <a:gd name="T57" fmla="*/ 2147483647 h 175"/>
              <a:gd name="T58" fmla="*/ 2147483647 w 169"/>
              <a:gd name="T59" fmla="*/ 2147483647 h 175"/>
              <a:gd name="T60" fmla="*/ 2147483647 w 169"/>
              <a:gd name="T61" fmla="*/ 2147483647 h 175"/>
              <a:gd name="T62" fmla="*/ 2147483647 w 169"/>
              <a:gd name="T63" fmla="*/ 2147483647 h 17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69"/>
              <a:gd name="T97" fmla="*/ 0 h 175"/>
              <a:gd name="T98" fmla="*/ 169 w 169"/>
              <a:gd name="T99" fmla="*/ 175 h 17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69" h="175">
                <a:moveTo>
                  <a:pt x="84" y="0"/>
                </a:moveTo>
                <a:lnTo>
                  <a:pt x="76" y="1"/>
                </a:lnTo>
                <a:lnTo>
                  <a:pt x="67" y="3"/>
                </a:lnTo>
                <a:lnTo>
                  <a:pt x="59" y="4"/>
                </a:lnTo>
                <a:lnTo>
                  <a:pt x="51" y="7"/>
                </a:lnTo>
                <a:lnTo>
                  <a:pt x="44" y="11"/>
                </a:lnTo>
                <a:lnTo>
                  <a:pt x="37" y="16"/>
                </a:lnTo>
                <a:lnTo>
                  <a:pt x="30" y="20"/>
                </a:lnTo>
                <a:lnTo>
                  <a:pt x="24" y="26"/>
                </a:lnTo>
                <a:lnTo>
                  <a:pt x="18" y="31"/>
                </a:lnTo>
                <a:lnTo>
                  <a:pt x="14" y="39"/>
                </a:lnTo>
                <a:lnTo>
                  <a:pt x="10" y="46"/>
                </a:lnTo>
                <a:lnTo>
                  <a:pt x="5" y="55"/>
                </a:lnTo>
                <a:lnTo>
                  <a:pt x="2" y="62"/>
                </a:lnTo>
                <a:lnTo>
                  <a:pt x="1" y="70"/>
                </a:lnTo>
                <a:lnTo>
                  <a:pt x="0" y="79"/>
                </a:lnTo>
                <a:lnTo>
                  <a:pt x="0" y="88"/>
                </a:lnTo>
                <a:lnTo>
                  <a:pt x="0" y="96"/>
                </a:lnTo>
                <a:lnTo>
                  <a:pt x="1" y="106"/>
                </a:lnTo>
                <a:lnTo>
                  <a:pt x="2" y="113"/>
                </a:lnTo>
                <a:lnTo>
                  <a:pt x="5" y="122"/>
                </a:lnTo>
                <a:lnTo>
                  <a:pt x="10" y="129"/>
                </a:lnTo>
                <a:lnTo>
                  <a:pt x="14" y="136"/>
                </a:lnTo>
                <a:lnTo>
                  <a:pt x="18" y="144"/>
                </a:lnTo>
                <a:lnTo>
                  <a:pt x="24" y="149"/>
                </a:lnTo>
                <a:lnTo>
                  <a:pt x="30" y="155"/>
                </a:lnTo>
                <a:lnTo>
                  <a:pt x="37" y="161"/>
                </a:lnTo>
                <a:lnTo>
                  <a:pt x="44" y="165"/>
                </a:lnTo>
                <a:lnTo>
                  <a:pt x="51" y="168"/>
                </a:lnTo>
                <a:lnTo>
                  <a:pt x="59" y="171"/>
                </a:lnTo>
                <a:lnTo>
                  <a:pt x="67" y="174"/>
                </a:lnTo>
                <a:lnTo>
                  <a:pt x="76" y="175"/>
                </a:lnTo>
                <a:lnTo>
                  <a:pt x="84" y="175"/>
                </a:lnTo>
                <a:lnTo>
                  <a:pt x="93" y="175"/>
                </a:lnTo>
                <a:lnTo>
                  <a:pt x="102" y="174"/>
                </a:lnTo>
                <a:lnTo>
                  <a:pt x="110" y="171"/>
                </a:lnTo>
                <a:lnTo>
                  <a:pt x="117" y="168"/>
                </a:lnTo>
                <a:lnTo>
                  <a:pt x="125" y="165"/>
                </a:lnTo>
                <a:lnTo>
                  <a:pt x="132" y="161"/>
                </a:lnTo>
                <a:lnTo>
                  <a:pt x="139" y="155"/>
                </a:lnTo>
                <a:lnTo>
                  <a:pt x="145" y="149"/>
                </a:lnTo>
                <a:lnTo>
                  <a:pt x="151" y="144"/>
                </a:lnTo>
                <a:lnTo>
                  <a:pt x="155" y="136"/>
                </a:lnTo>
                <a:lnTo>
                  <a:pt x="159" y="129"/>
                </a:lnTo>
                <a:lnTo>
                  <a:pt x="163" y="122"/>
                </a:lnTo>
                <a:lnTo>
                  <a:pt x="166" y="113"/>
                </a:lnTo>
                <a:lnTo>
                  <a:pt x="168" y="106"/>
                </a:lnTo>
                <a:lnTo>
                  <a:pt x="169" y="96"/>
                </a:lnTo>
                <a:lnTo>
                  <a:pt x="169" y="88"/>
                </a:lnTo>
                <a:lnTo>
                  <a:pt x="169" y="79"/>
                </a:lnTo>
                <a:lnTo>
                  <a:pt x="168" y="70"/>
                </a:lnTo>
                <a:lnTo>
                  <a:pt x="166" y="62"/>
                </a:lnTo>
                <a:lnTo>
                  <a:pt x="163" y="55"/>
                </a:lnTo>
                <a:lnTo>
                  <a:pt x="159" y="46"/>
                </a:lnTo>
                <a:lnTo>
                  <a:pt x="155" y="39"/>
                </a:lnTo>
                <a:lnTo>
                  <a:pt x="151" y="31"/>
                </a:lnTo>
                <a:lnTo>
                  <a:pt x="145" y="26"/>
                </a:lnTo>
                <a:lnTo>
                  <a:pt x="139" y="20"/>
                </a:lnTo>
                <a:lnTo>
                  <a:pt x="132" y="16"/>
                </a:lnTo>
                <a:lnTo>
                  <a:pt x="125" y="11"/>
                </a:lnTo>
                <a:lnTo>
                  <a:pt x="117" y="7"/>
                </a:lnTo>
                <a:lnTo>
                  <a:pt x="110" y="4"/>
                </a:lnTo>
                <a:lnTo>
                  <a:pt x="102" y="3"/>
                </a:lnTo>
                <a:lnTo>
                  <a:pt x="93" y="1"/>
                </a:lnTo>
                <a:lnTo>
                  <a:pt x="84" y="0"/>
                </a:lnTo>
                <a:close/>
              </a:path>
            </a:pathLst>
          </a:custGeom>
          <a:solidFill>
            <a:srgbClr val="FFA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3902" name="Freeform 109">
            <a:extLst>
              <a:ext uri="{FF2B5EF4-FFF2-40B4-BE49-F238E27FC236}">
                <a16:creationId xmlns:a16="http://schemas.microsoft.com/office/drawing/2014/main" id="{6247017A-B8E1-0E4A-4B05-451B2154FE72}"/>
              </a:ext>
            </a:extLst>
          </p:cNvPr>
          <p:cNvSpPr>
            <a:spLocks/>
          </p:cNvSpPr>
          <p:nvPr/>
        </p:nvSpPr>
        <p:spPr bwMode="auto">
          <a:xfrm>
            <a:off x="2544367" y="2352676"/>
            <a:ext cx="67865" cy="70247"/>
          </a:xfrm>
          <a:custGeom>
            <a:avLst/>
            <a:gdLst>
              <a:gd name="T0" fmla="*/ 2147483647 w 169"/>
              <a:gd name="T1" fmla="*/ 2147483647 h 175"/>
              <a:gd name="T2" fmla="*/ 2147483647 w 169"/>
              <a:gd name="T3" fmla="*/ 2147483647 h 175"/>
              <a:gd name="T4" fmla="*/ 2147483647 w 169"/>
              <a:gd name="T5" fmla="*/ 2147483647 h 175"/>
              <a:gd name="T6" fmla="*/ 2147483647 w 169"/>
              <a:gd name="T7" fmla="*/ 2147483647 h 175"/>
              <a:gd name="T8" fmla="*/ 2147483647 w 169"/>
              <a:gd name="T9" fmla="*/ 2147483647 h 175"/>
              <a:gd name="T10" fmla="*/ 2147483647 w 169"/>
              <a:gd name="T11" fmla="*/ 2147483647 h 175"/>
              <a:gd name="T12" fmla="*/ 2147483647 w 169"/>
              <a:gd name="T13" fmla="*/ 2147483647 h 175"/>
              <a:gd name="T14" fmla="*/ 0 w 169"/>
              <a:gd name="T15" fmla="*/ 2147483647 h 175"/>
              <a:gd name="T16" fmla="*/ 0 w 169"/>
              <a:gd name="T17" fmla="*/ 2147483647 h 175"/>
              <a:gd name="T18" fmla="*/ 2147483647 w 169"/>
              <a:gd name="T19" fmla="*/ 2147483647 h 175"/>
              <a:gd name="T20" fmla="*/ 2147483647 w 169"/>
              <a:gd name="T21" fmla="*/ 2147483647 h 175"/>
              <a:gd name="T22" fmla="*/ 2147483647 w 169"/>
              <a:gd name="T23" fmla="*/ 2147483647 h 175"/>
              <a:gd name="T24" fmla="*/ 2147483647 w 169"/>
              <a:gd name="T25" fmla="*/ 2147483647 h 175"/>
              <a:gd name="T26" fmla="*/ 2147483647 w 169"/>
              <a:gd name="T27" fmla="*/ 2147483647 h 175"/>
              <a:gd name="T28" fmla="*/ 2147483647 w 169"/>
              <a:gd name="T29" fmla="*/ 2147483647 h 175"/>
              <a:gd name="T30" fmla="*/ 2147483647 w 169"/>
              <a:gd name="T31" fmla="*/ 2147483647 h 175"/>
              <a:gd name="T32" fmla="*/ 2147483647 w 169"/>
              <a:gd name="T33" fmla="*/ 2147483647 h 175"/>
              <a:gd name="T34" fmla="*/ 2147483647 w 169"/>
              <a:gd name="T35" fmla="*/ 2147483647 h 175"/>
              <a:gd name="T36" fmla="*/ 2147483647 w 169"/>
              <a:gd name="T37" fmla="*/ 2147483647 h 175"/>
              <a:gd name="T38" fmla="*/ 2147483647 w 169"/>
              <a:gd name="T39" fmla="*/ 2147483647 h 175"/>
              <a:gd name="T40" fmla="*/ 2147483647 w 169"/>
              <a:gd name="T41" fmla="*/ 2147483647 h 175"/>
              <a:gd name="T42" fmla="*/ 2147483647 w 169"/>
              <a:gd name="T43" fmla="*/ 2147483647 h 175"/>
              <a:gd name="T44" fmla="*/ 2147483647 w 169"/>
              <a:gd name="T45" fmla="*/ 2147483647 h 175"/>
              <a:gd name="T46" fmla="*/ 2147483647 w 169"/>
              <a:gd name="T47" fmla="*/ 2147483647 h 175"/>
              <a:gd name="T48" fmla="*/ 2147483647 w 169"/>
              <a:gd name="T49" fmla="*/ 2147483647 h 175"/>
              <a:gd name="T50" fmla="*/ 2147483647 w 169"/>
              <a:gd name="T51" fmla="*/ 2147483647 h 175"/>
              <a:gd name="T52" fmla="*/ 2147483647 w 169"/>
              <a:gd name="T53" fmla="*/ 2147483647 h 175"/>
              <a:gd name="T54" fmla="*/ 2147483647 w 169"/>
              <a:gd name="T55" fmla="*/ 2147483647 h 175"/>
              <a:gd name="T56" fmla="*/ 2147483647 w 169"/>
              <a:gd name="T57" fmla="*/ 2147483647 h 175"/>
              <a:gd name="T58" fmla="*/ 2147483647 w 169"/>
              <a:gd name="T59" fmla="*/ 2147483647 h 175"/>
              <a:gd name="T60" fmla="*/ 2147483647 w 169"/>
              <a:gd name="T61" fmla="*/ 2147483647 h 175"/>
              <a:gd name="T62" fmla="*/ 2147483647 w 169"/>
              <a:gd name="T63" fmla="*/ 2147483647 h 17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69"/>
              <a:gd name="T97" fmla="*/ 0 h 175"/>
              <a:gd name="T98" fmla="*/ 169 w 169"/>
              <a:gd name="T99" fmla="*/ 175 h 17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69" h="175">
                <a:moveTo>
                  <a:pt x="84" y="0"/>
                </a:moveTo>
                <a:lnTo>
                  <a:pt x="76" y="1"/>
                </a:lnTo>
                <a:lnTo>
                  <a:pt x="67" y="3"/>
                </a:lnTo>
                <a:lnTo>
                  <a:pt x="59" y="4"/>
                </a:lnTo>
                <a:lnTo>
                  <a:pt x="51" y="7"/>
                </a:lnTo>
                <a:lnTo>
                  <a:pt x="44" y="11"/>
                </a:lnTo>
                <a:lnTo>
                  <a:pt x="37" y="16"/>
                </a:lnTo>
                <a:lnTo>
                  <a:pt x="30" y="20"/>
                </a:lnTo>
                <a:lnTo>
                  <a:pt x="24" y="26"/>
                </a:lnTo>
                <a:lnTo>
                  <a:pt x="18" y="31"/>
                </a:lnTo>
                <a:lnTo>
                  <a:pt x="14" y="39"/>
                </a:lnTo>
                <a:lnTo>
                  <a:pt x="10" y="46"/>
                </a:lnTo>
                <a:lnTo>
                  <a:pt x="5" y="55"/>
                </a:lnTo>
                <a:lnTo>
                  <a:pt x="2" y="62"/>
                </a:lnTo>
                <a:lnTo>
                  <a:pt x="1" y="70"/>
                </a:lnTo>
                <a:lnTo>
                  <a:pt x="0" y="79"/>
                </a:lnTo>
                <a:lnTo>
                  <a:pt x="0" y="88"/>
                </a:lnTo>
                <a:lnTo>
                  <a:pt x="0" y="96"/>
                </a:lnTo>
                <a:lnTo>
                  <a:pt x="1" y="106"/>
                </a:lnTo>
                <a:lnTo>
                  <a:pt x="2" y="113"/>
                </a:lnTo>
                <a:lnTo>
                  <a:pt x="5" y="122"/>
                </a:lnTo>
                <a:lnTo>
                  <a:pt x="10" y="129"/>
                </a:lnTo>
                <a:lnTo>
                  <a:pt x="14" y="136"/>
                </a:lnTo>
                <a:lnTo>
                  <a:pt x="18" y="144"/>
                </a:lnTo>
                <a:lnTo>
                  <a:pt x="24" y="149"/>
                </a:lnTo>
                <a:lnTo>
                  <a:pt x="30" y="155"/>
                </a:lnTo>
                <a:lnTo>
                  <a:pt x="37" y="161"/>
                </a:lnTo>
                <a:lnTo>
                  <a:pt x="44" y="165"/>
                </a:lnTo>
                <a:lnTo>
                  <a:pt x="51" y="168"/>
                </a:lnTo>
                <a:lnTo>
                  <a:pt x="59" y="171"/>
                </a:lnTo>
                <a:lnTo>
                  <a:pt x="67" y="174"/>
                </a:lnTo>
                <a:lnTo>
                  <a:pt x="76" y="175"/>
                </a:lnTo>
                <a:lnTo>
                  <a:pt x="84" y="175"/>
                </a:lnTo>
                <a:lnTo>
                  <a:pt x="93" y="175"/>
                </a:lnTo>
                <a:lnTo>
                  <a:pt x="102" y="174"/>
                </a:lnTo>
                <a:lnTo>
                  <a:pt x="110" y="171"/>
                </a:lnTo>
                <a:lnTo>
                  <a:pt x="117" y="168"/>
                </a:lnTo>
                <a:lnTo>
                  <a:pt x="125" y="165"/>
                </a:lnTo>
                <a:lnTo>
                  <a:pt x="132" y="161"/>
                </a:lnTo>
                <a:lnTo>
                  <a:pt x="139" y="155"/>
                </a:lnTo>
                <a:lnTo>
                  <a:pt x="145" y="149"/>
                </a:lnTo>
                <a:lnTo>
                  <a:pt x="151" y="144"/>
                </a:lnTo>
                <a:lnTo>
                  <a:pt x="155" y="136"/>
                </a:lnTo>
                <a:lnTo>
                  <a:pt x="159" y="129"/>
                </a:lnTo>
                <a:lnTo>
                  <a:pt x="163" y="122"/>
                </a:lnTo>
                <a:lnTo>
                  <a:pt x="166" y="113"/>
                </a:lnTo>
                <a:lnTo>
                  <a:pt x="168" y="106"/>
                </a:lnTo>
                <a:lnTo>
                  <a:pt x="169" y="96"/>
                </a:lnTo>
                <a:lnTo>
                  <a:pt x="169" y="88"/>
                </a:lnTo>
                <a:lnTo>
                  <a:pt x="169" y="79"/>
                </a:lnTo>
                <a:lnTo>
                  <a:pt x="168" y="70"/>
                </a:lnTo>
                <a:lnTo>
                  <a:pt x="166" y="62"/>
                </a:lnTo>
                <a:lnTo>
                  <a:pt x="163" y="55"/>
                </a:lnTo>
                <a:lnTo>
                  <a:pt x="159" y="46"/>
                </a:lnTo>
                <a:lnTo>
                  <a:pt x="155" y="39"/>
                </a:lnTo>
                <a:lnTo>
                  <a:pt x="151" y="31"/>
                </a:lnTo>
                <a:lnTo>
                  <a:pt x="145" y="26"/>
                </a:lnTo>
                <a:lnTo>
                  <a:pt x="139" y="20"/>
                </a:lnTo>
                <a:lnTo>
                  <a:pt x="132" y="16"/>
                </a:lnTo>
                <a:lnTo>
                  <a:pt x="125" y="11"/>
                </a:lnTo>
                <a:lnTo>
                  <a:pt x="117" y="7"/>
                </a:lnTo>
                <a:lnTo>
                  <a:pt x="110" y="4"/>
                </a:lnTo>
                <a:lnTo>
                  <a:pt x="102" y="3"/>
                </a:lnTo>
                <a:lnTo>
                  <a:pt x="93" y="1"/>
                </a:lnTo>
                <a:lnTo>
                  <a:pt x="84"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3903" name="Freeform 110">
            <a:extLst>
              <a:ext uri="{FF2B5EF4-FFF2-40B4-BE49-F238E27FC236}">
                <a16:creationId xmlns:a16="http://schemas.microsoft.com/office/drawing/2014/main" id="{59106144-8F95-570D-E91E-56C13158C9A2}"/>
              </a:ext>
            </a:extLst>
          </p:cNvPr>
          <p:cNvSpPr>
            <a:spLocks/>
          </p:cNvSpPr>
          <p:nvPr/>
        </p:nvSpPr>
        <p:spPr bwMode="auto">
          <a:xfrm>
            <a:off x="2436019" y="2552700"/>
            <a:ext cx="64294" cy="65485"/>
          </a:xfrm>
          <a:custGeom>
            <a:avLst/>
            <a:gdLst>
              <a:gd name="T0" fmla="*/ 2147483647 w 162"/>
              <a:gd name="T1" fmla="*/ 2147483647 h 165"/>
              <a:gd name="T2" fmla="*/ 2147483647 w 162"/>
              <a:gd name="T3" fmla="*/ 2147483647 h 165"/>
              <a:gd name="T4" fmla="*/ 2147483647 w 162"/>
              <a:gd name="T5" fmla="*/ 2147483647 h 165"/>
              <a:gd name="T6" fmla="*/ 2147483647 w 162"/>
              <a:gd name="T7" fmla="*/ 2147483647 h 165"/>
              <a:gd name="T8" fmla="*/ 2147483647 w 162"/>
              <a:gd name="T9" fmla="*/ 2147483647 h 165"/>
              <a:gd name="T10" fmla="*/ 2147483647 w 162"/>
              <a:gd name="T11" fmla="*/ 2147483647 h 165"/>
              <a:gd name="T12" fmla="*/ 2147483647 w 162"/>
              <a:gd name="T13" fmla="*/ 2147483647 h 165"/>
              <a:gd name="T14" fmla="*/ 0 w 162"/>
              <a:gd name="T15" fmla="*/ 2147483647 h 165"/>
              <a:gd name="T16" fmla="*/ 0 w 162"/>
              <a:gd name="T17" fmla="*/ 2147483647 h 165"/>
              <a:gd name="T18" fmla="*/ 2147483647 w 162"/>
              <a:gd name="T19" fmla="*/ 2147483647 h 165"/>
              <a:gd name="T20" fmla="*/ 2147483647 w 162"/>
              <a:gd name="T21" fmla="*/ 2147483647 h 165"/>
              <a:gd name="T22" fmla="*/ 2147483647 w 162"/>
              <a:gd name="T23" fmla="*/ 2147483647 h 165"/>
              <a:gd name="T24" fmla="*/ 2147483647 w 162"/>
              <a:gd name="T25" fmla="*/ 2147483647 h 165"/>
              <a:gd name="T26" fmla="*/ 2147483647 w 162"/>
              <a:gd name="T27" fmla="*/ 2147483647 h 165"/>
              <a:gd name="T28" fmla="*/ 2147483647 w 162"/>
              <a:gd name="T29" fmla="*/ 2147483647 h 165"/>
              <a:gd name="T30" fmla="*/ 2147483647 w 162"/>
              <a:gd name="T31" fmla="*/ 2147483647 h 165"/>
              <a:gd name="T32" fmla="*/ 2147483647 w 162"/>
              <a:gd name="T33" fmla="*/ 2147483647 h 165"/>
              <a:gd name="T34" fmla="*/ 2147483647 w 162"/>
              <a:gd name="T35" fmla="*/ 2147483647 h 165"/>
              <a:gd name="T36" fmla="*/ 2147483647 w 162"/>
              <a:gd name="T37" fmla="*/ 2147483647 h 165"/>
              <a:gd name="T38" fmla="*/ 2147483647 w 162"/>
              <a:gd name="T39" fmla="*/ 2147483647 h 165"/>
              <a:gd name="T40" fmla="*/ 2147483647 w 162"/>
              <a:gd name="T41" fmla="*/ 2147483647 h 165"/>
              <a:gd name="T42" fmla="*/ 2147483647 w 162"/>
              <a:gd name="T43" fmla="*/ 2147483647 h 165"/>
              <a:gd name="T44" fmla="*/ 2147483647 w 162"/>
              <a:gd name="T45" fmla="*/ 2147483647 h 165"/>
              <a:gd name="T46" fmla="*/ 2147483647 w 162"/>
              <a:gd name="T47" fmla="*/ 2147483647 h 165"/>
              <a:gd name="T48" fmla="*/ 2147483647 w 162"/>
              <a:gd name="T49" fmla="*/ 2147483647 h 165"/>
              <a:gd name="T50" fmla="*/ 2147483647 w 162"/>
              <a:gd name="T51" fmla="*/ 2147483647 h 165"/>
              <a:gd name="T52" fmla="*/ 2147483647 w 162"/>
              <a:gd name="T53" fmla="*/ 2147483647 h 165"/>
              <a:gd name="T54" fmla="*/ 2147483647 w 162"/>
              <a:gd name="T55" fmla="*/ 2147483647 h 165"/>
              <a:gd name="T56" fmla="*/ 2147483647 w 162"/>
              <a:gd name="T57" fmla="*/ 2147483647 h 165"/>
              <a:gd name="T58" fmla="*/ 2147483647 w 162"/>
              <a:gd name="T59" fmla="*/ 2147483647 h 165"/>
              <a:gd name="T60" fmla="*/ 2147483647 w 162"/>
              <a:gd name="T61" fmla="*/ 2147483647 h 165"/>
              <a:gd name="T62" fmla="*/ 2147483647 w 162"/>
              <a:gd name="T63" fmla="*/ 2147483647 h 16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62"/>
              <a:gd name="T97" fmla="*/ 0 h 165"/>
              <a:gd name="T98" fmla="*/ 162 w 162"/>
              <a:gd name="T99" fmla="*/ 165 h 16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62" h="165">
                <a:moveTo>
                  <a:pt x="80" y="0"/>
                </a:moveTo>
                <a:lnTo>
                  <a:pt x="73" y="1"/>
                </a:lnTo>
                <a:lnTo>
                  <a:pt x="64" y="1"/>
                </a:lnTo>
                <a:lnTo>
                  <a:pt x="57" y="4"/>
                </a:lnTo>
                <a:lnTo>
                  <a:pt x="48" y="7"/>
                </a:lnTo>
                <a:lnTo>
                  <a:pt x="41" y="10"/>
                </a:lnTo>
                <a:lnTo>
                  <a:pt x="35" y="14"/>
                </a:lnTo>
                <a:lnTo>
                  <a:pt x="30" y="19"/>
                </a:lnTo>
                <a:lnTo>
                  <a:pt x="24" y="24"/>
                </a:lnTo>
                <a:lnTo>
                  <a:pt x="18" y="30"/>
                </a:lnTo>
                <a:lnTo>
                  <a:pt x="14" y="37"/>
                </a:lnTo>
                <a:lnTo>
                  <a:pt x="10" y="43"/>
                </a:lnTo>
                <a:lnTo>
                  <a:pt x="5" y="50"/>
                </a:lnTo>
                <a:lnTo>
                  <a:pt x="4" y="58"/>
                </a:lnTo>
                <a:lnTo>
                  <a:pt x="1" y="66"/>
                </a:lnTo>
                <a:lnTo>
                  <a:pt x="0" y="75"/>
                </a:lnTo>
                <a:lnTo>
                  <a:pt x="0" y="83"/>
                </a:lnTo>
                <a:lnTo>
                  <a:pt x="0" y="91"/>
                </a:lnTo>
                <a:lnTo>
                  <a:pt x="1" y="99"/>
                </a:lnTo>
                <a:lnTo>
                  <a:pt x="4" y="108"/>
                </a:lnTo>
                <a:lnTo>
                  <a:pt x="5" y="115"/>
                </a:lnTo>
                <a:lnTo>
                  <a:pt x="10" y="122"/>
                </a:lnTo>
                <a:lnTo>
                  <a:pt x="14" y="129"/>
                </a:lnTo>
                <a:lnTo>
                  <a:pt x="18" y="135"/>
                </a:lnTo>
                <a:lnTo>
                  <a:pt x="24" y="141"/>
                </a:lnTo>
                <a:lnTo>
                  <a:pt x="30" y="147"/>
                </a:lnTo>
                <a:lnTo>
                  <a:pt x="35" y="151"/>
                </a:lnTo>
                <a:lnTo>
                  <a:pt x="41" y="155"/>
                </a:lnTo>
                <a:lnTo>
                  <a:pt x="48" y="158"/>
                </a:lnTo>
                <a:lnTo>
                  <a:pt x="57" y="161"/>
                </a:lnTo>
                <a:lnTo>
                  <a:pt x="64" y="164"/>
                </a:lnTo>
                <a:lnTo>
                  <a:pt x="73" y="165"/>
                </a:lnTo>
                <a:lnTo>
                  <a:pt x="80" y="165"/>
                </a:lnTo>
                <a:lnTo>
                  <a:pt x="89" y="165"/>
                </a:lnTo>
                <a:lnTo>
                  <a:pt x="97" y="164"/>
                </a:lnTo>
                <a:lnTo>
                  <a:pt x="104" y="161"/>
                </a:lnTo>
                <a:lnTo>
                  <a:pt x="112" y="158"/>
                </a:lnTo>
                <a:lnTo>
                  <a:pt x="119" y="155"/>
                </a:lnTo>
                <a:lnTo>
                  <a:pt x="126" y="151"/>
                </a:lnTo>
                <a:lnTo>
                  <a:pt x="132" y="147"/>
                </a:lnTo>
                <a:lnTo>
                  <a:pt x="137" y="141"/>
                </a:lnTo>
                <a:lnTo>
                  <a:pt x="143" y="135"/>
                </a:lnTo>
                <a:lnTo>
                  <a:pt x="148" y="129"/>
                </a:lnTo>
                <a:lnTo>
                  <a:pt x="152" y="122"/>
                </a:lnTo>
                <a:lnTo>
                  <a:pt x="155" y="115"/>
                </a:lnTo>
                <a:lnTo>
                  <a:pt x="158" y="108"/>
                </a:lnTo>
                <a:lnTo>
                  <a:pt x="159" y="99"/>
                </a:lnTo>
                <a:lnTo>
                  <a:pt x="160" y="91"/>
                </a:lnTo>
                <a:lnTo>
                  <a:pt x="162" y="83"/>
                </a:lnTo>
                <a:lnTo>
                  <a:pt x="160" y="75"/>
                </a:lnTo>
                <a:lnTo>
                  <a:pt x="159" y="66"/>
                </a:lnTo>
                <a:lnTo>
                  <a:pt x="158" y="58"/>
                </a:lnTo>
                <a:lnTo>
                  <a:pt x="155" y="50"/>
                </a:lnTo>
                <a:lnTo>
                  <a:pt x="152" y="43"/>
                </a:lnTo>
                <a:lnTo>
                  <a:pt x="148" y="37"/>
                </a:lnTo>
                <a:lnTo>
                  <a:pt x="143" y="30"/>
                </a:lnTo>
                <a:lnTo>
                  <a:pt x="137" y="24"/>
                </a:lnTo>
                <a:lnTo>
                  <a:pt x="132" y="19"/>
                </a:lnTo>
                <a:lnTo>
                  <a:pt x="126" y="14"/>
                </a:lnTo>
                <a:lnTo>
                  <a:pt x="119" y="10"/>
                </a:lnTo>
                <a:lnTo>
                  <a:pt x="112" y="7"/>
                </a:lnTo>
                <a:lnTo>
                  <a:pt x="104" y="4"/>
                </a:lnTo>
                <a:lnTo>
                  <a:pt x="97" y="1"/>
                </a:lnTo>
                <a:lnTo>
                  <a:pt x="89" y="1"/>
                </a:lnTo>
                <a:lnTo>
                  <a:pt x="80" y="0"/>
                </a:lnTo>
                <a:close/>
              </a:path>
            </a:pathLst>
          </a:custGeom>
          <a:solidFill>
            <a:srgbClr val="FFA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3904" name="Freeform 111">
            <a:extLst>
              <a:ext uri="{FF2B5EF4-FFF2-40B4-BE49-F238E27FC236}">
                <a16:creationId xmlns:a16="http://schemas.microsoft.com/office/drawing/2014/main" id="{7AA424CD-5915-FB74-1CE5-2F7E8D4225E3}"/>
              </a:ext>
            </a:extLst>
          </p:cNvPr>
          <p:cNvSpPr>
            <a:spLocks/>
          </p:cNvSpPr>
          <p:nvPr/>
        </p:nvSpPr>
        <p:spPr bwMode="auto">
          <a:xfrm>
            <a:off x="2436019" y="2552700"/>
            <a:ext cx="64294" cy="65485"/>
          </a:xfrm>
          <a:custGeom>
            <a:avLst/>
            <a:gdLst>
              <a:gd name="T0" fmla="*/ 2147483647 w 162"/>
              <a:gd name="T1" fmla="*/ 2147483647 h 165"/>
              <a:gd name="T2" fmla="*/ 2147483647 w 162"/>
              <a:gd name="T3" fmla="*/ 2147483647 h 165"/>
              <a:gd name="T4" fmla="*/ 2147483647 w 162"/>
              <a:gd name="T5" fmla="*/ 2147483647 h 165"/>
              <a:gd name="T6" fmla="*/ 2147483647 w 162"/>
              <a:gd name="T7" fmla="*/ 2147483647 h 165"/>
              <a:gd name="T8" fmla="*/ 2147483647 w 162"/>
              <a:gd name="T9" fmla="*/ 2147483647 h 165"/>
              <a:gd name="T10" fmla="*/ 2147483647 w 162"/>
              <a:gd name="T11" fmla="*/ 2147483647 h 165"/>
              <a:gd name="T12" fmla="*/ 2147483647 w 162"/>
              <a:gd name="T13" fmla="*/ 2147483647 h 165"/>
              <a:gd name="T14" fmla="*/ 0 w 162"/>
              <a:gd name="T15" fmla="*/ 2147483647 h 165"/>
              <a:gd name="T16" fmla="*/ 0 w 162"/>
              <a:gd name="T17" fmla="*/ 2147483647 h 165"/>
              <a:gd name="T18" fmla="*/ 2147483647 w 162"/>
              <a:gd name="T19" fmla="*/ 2147483647 h 165"/>
              <a:gd name="T20" fmla="*/ 2147483647 w 162"/>
              <a:gd name="T21" fmla="*/ 2147483647 h 165"/>
              <a:gd name="T22" fmla="*/ 2147483647 w 162"/>
              <a:gd name="T23" fmla="*/ 2147483647 h 165"/>
              <a:gd name="T24" fmla="*/ 2147483647 w 162"/>
              <a:gd name="T25" fmla="*/ 2147483647 h 165"/>
              <a:gd name="T26" fmla="*/ 2147483647 w 162"/>
              <a:gd name="T27" fmla="*/ 2147483647 h 165"/>
              <a:gd name="T28" fmla="*/ 2147483647 w 162"/>
              <a:gd name="T29" fmla="*/ 2147483647 h 165"/>
              <a:gd name="T30" fmla="*/ 2147483647 w 162"/>
              <a:gd name="T31" fmla="*/ 2147483647 h 165"/>
              <a:gd name="T32" fmla="*/ 2147483647 w 162"/>
              <a:gd name="T33" fmla="*/ 2147483647 h 165"/>
              <a:gd name="T34" fmla="*/ 2147483647 w 162"/>
              <a:gd name="T35" fmla="*/ 2147483647 h 165"/>
              <a:gd name="T36" fmla="*/ 2147483647 w 162"/>
              <a:gd name="T37" fmla="*/ 2147483647 h 165"/>
              <a:gd name="T38" fmla="*/ 2147483647 w 162"/>
              <a:gd name="T39" fmla="*/ 2147483647 h 165"/>
              <a:gd name="T40" fmla="*/ 2147483647 w 162"/>
              <a:gd name="T41" fmla="*/ 2147483647 h 165"/>
              <a:gd name="T42" fmla="*/ 2147483647 w 162"/>
              <a:gd name="T43" fmla="*/ 2147483647 h 165"/>
              <a:gd name="T44" fmla="*/ 2147483647 w 162"/>
              <a:gd name="T45" fmla="*/ 2147483647 h 165"/>
              <a:gd name="T46" fmla="*/ 2147483647 w 162"/>
              <a:gd name="T47" fmla="*/ 2147483647 h 165"/>
              <a:gd name="T48" fmla="*/ 2147483647 w 162"/>
              <a:gd name="T49" fmla="*/ 2147483647 h 165"/>
              <a:gd name="T50" fmla="*/ 2147483647 w 162"/>
              <a:gd name="T51" fmla="*/ 2147483647 h 165"/>
              <a:gd name="T52" fmla="*/ 2147483647 w 162"/>
              <a:gd name="T53" fmla="*/ 2147483647 h 165"/>
              <a:gd name="T54" fmla="*/ 2147483647 w 162"/>
              <a:gd name="T55" fmla="*/ 2147483647 h 165"/>
              <a:gd name="T56" fmla="*/ 2147483647 w 162"/>
              <a:gd name="T57" fmla="*/ 2147483647 h 165"/>
              <a:gd name="T58" fmla="*/ 2147483647 w 162"/>
              <a:gd name="T59" fmla="*/ 2147483647 h 165"/>
              <a:gd name="T60" fmla="*/ 2147483647 w 162"/>
              <a:gd name="T61" fmla="*/ 2147483647 h 165"/>
              <a:gd name="T62" fmla="*/ 2147483647 w 162"/>
              <a:gd name="T63" fmla="*/ 2147483647 h 16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62"/>
              <a:gd name="T97" fmla="*/ 0 h 165"/>
              <a:gd name="T98" fmla="*/ 162 w 162"/>
              <a:gd name="T99" fmla="*/ 165 h 16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62" h="165">
                <a:moveTo>
                  <a:pt x="80" y="0"/>
                </a:moveTo>
                <a:lnTo>
                  <a:pt x="73" y="1"/>
                </a:lnTo>
                <a:lnTo>
                  <a:pt x="64" y="1"/>
                </a:lnTo>
                <a:lnTo>
                  <a:pt x="57" y="4"/>
                </a:lnTo>
                <a:lnTo>
                  <a:pt x="48" y="7"/>
                </a:lnTo>
                <a:lnTo>
                  <a:pt x="41" y="10"/>
                </a:lnTo>
                <a:lnTo>
                  <a:pt x="35" y="14"/>
                </a:lnTo>
                <a:lnTo>
                  <a:pt x="30" y="19"/>
                </a:lnTo>
                <a:lnTo>
                  <a:pt x="24" y="24"/>
                </a:lnTo>
                <a:lnTo>
                  <a:pt x="18" y="30"/>
                </a:lnTo>
                <a:lnTo>
                  <a:pt x="14" y="37"/>
                </a:lnTo>
                <a:lnTo>
                  <a:pt x="10" y="43"/>
                </a:lnTo>
                <a:lnTo>
                  <a:pt x="5" y="50"/>
                </a:lnTo>
                <a:lnTo>
                  <a:pt x="4" y="58"/>
                </a:lnTo>
                <a:lnTo>
                  <a:pt x="1" y="66"/>
                </a:lnTo>
                <a:lnTo>
                  <a:pt x="0" y="75"/>
                </a:lnTo>
                <a:lnTo>
                  <a:pt x="0" y="83"/>
                </a:lnTo>
                <a:lnTo>
                  <a:pt x="0" y="91"/>
                </a:lnTo>
                <a:lnTo>
                  <a:pt x="1" y="99"/>
                </a:lnTo>
                <a:lnTo>
                  <a:pt x="4" y="108"/>
                </a:lnTo>
                <a:lnTo>
                  <a:pt x="5" y="115"/>
                </a:lnTo>
                <a:lnTo>
                  <a:pt x="10" y="122"/>
                </a:lnTo>
                <a:lnTo>
                  <a:pt x="14" y="129"/>
                </a:lnTo>
                <a:lnTo>
                  <a:pt x="18" y="135"/>
                </a:lnTo>
                <a:lnTo>
                  <a:pt x="24" y="141"/>
                </a:lnTo>
                <a:lnTo>
                  <a:pt x="30" y="147"/>
                </a:lnTo>
                <a:lnTo>
                  <a:pt x="35" y="151"/>
                </a:lnTo>
                <a:lnTo>
                  <a:pt x="41" y="155"/>
                </a:lnTo>
                <a:lnTo>
                  <a:pt x="48" y="158"/>
                </a:lnTo>
                <a:lnTo>
                  <a:pt x="57" y="161"/>
                </a:lnTo>
                <a:lnTo>
                  <a:pt x="64" y="164"/>
                </a:lnTo>
                <a:lnTo>
                  <a:pt x="73" y="165"/>
                </a:lnTo>
                <a:lnTo>
                  <a:pt x="80" y="165"/>
                </a:lnTo>
                <a:lnTo>
                  <a:pt x="89" y="165"/>
                </a:lnTo>
                <a:lnTo>
                  <a:pt x="97" y="164"/>
                </a:lnTo>
                <a:lnTo>
                  <a:pt x="104" y="161"/>
                </a:lnTo>
                <a:lnTo>
                  <a:pt x="112" y="158"/>
                </a:lnTo>
                <a:lnTo>
                  <a:pt x="119" y="155"/>
                </a:lnTo>
                <a:lnTo>
                  <a:pt x="126" y="151"/>
                </a:lnTo>
                <a:lnTo>
                  <a:pt x="132" y="147"/>
                </a:lnTo>
                <a:lnTo>
                  <a:pt x="137" y="141"/>
                </a:lnTo>
                <a:lnTo>
                  <a:pt x="143" y="135"/>
                </a:lnTo>
                <a:lnTo>
                  <a:pt x="148" y="129"/>
                </a:lnTo>
                <a:lnTo>
                  <a:pt x="152" y="122"/>
                </a:lnTo>
                <a:lnTo>
                  <a:pt x="155" y="115"/>
                </a:lnTo>
                <a:lnTo>
                  <a:pt x="158" y="108"/>
                </a:lnTo>
                <a:lnTo>
                  <a:pt x="159" y="99"/>
                </a:lnTo>
                <a:lnTo>
                  <a:pt x="160" y="91"/>
                </a:lnTo>
                <a:lnTo>
                  <a:pt x="162" y="83"/>
                </a:lnTo>
                <a:lnTo>
                  <a:pt x="160" y="75"/>
                </a:lnTo>
                <a:lnTo>
                  <a:pt x="159" y="66"/>
                </a:lnTo>
                <a:lnTo>
                  <a:pt x="158" y="58"/>
                </a:lnTo>
                <a:lnTo>
                  <a:pt x="155" y="50"/>
                </a:lnTo>
                <a:lnTo>
                  <a:pt x="152" y="43"/>
                </a:lnTo>
                <a:lnTo>
                  <a:pt x="148" y="37"/>
                </a:lnTo>
                <a:lnTo>
                  <a:pt x="143" y="30"/>
                </a:lnTo>
                <a:lnTo>
                  <a:pt x="137" y="24"/>
                </a:lnTo>
                <a:lnTo>
                  <a:pt x="132" y="19"/>
                </a:lnTo>
                <a:lnTo>
                  <a:pt x="126" y="14"/>
                </a:lnTo>
                <a:lnTo>
                  <a:pt x="119" y="10"/>
                </a:lnTo>
                <a:lnTo>
                  <a:pt x="112" y="7"/>
                </a:lnTo>
                <a:lnTo>
                  <a:pt x="104" y="4"/>
                </a:lnTo>
                <a:lnTo>
                  <a:pt x="97" y="1"/>
                </a:lnTo>
                <a:lnTo>
                  <a:pt x="89" y="1"/>
                </a:lnTo>
                <a:lnTo>
                  <a:pt x="80"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3905" name="Freeform 112">
            <a:extLst>
              <a:ext uri="{FF2B5EF4-FFF2-40B4-BE49-F238E27FC236}">
                <a16:creationId xmlns:a16="http://schemas.microsoft.com/office/drawing/2014/main" id="{0038C652-0084-0818-83F3-D5D63F8D8775}"/>
              </a:ext>
            </a:extLst>
          </p:cNvPr>
          <p:cNvSpPr>
            <a:spLocks/>
          </p:cNvSpPr>
          <p:nvPr/>
        </p:nvSpPr>
        <p:spPr bwMode="auto">
          <a:xfrm>
            <a:off x="3000375" y="2712244"/>
            <a:ext cx="55960" cy="57150"/>
          </a:xfrm>
          <a:custGeom>
            <a:avLst/>
            <a:gdLst>
              <a:gd name="T0" fmla="*/ 2147483647 w 141"/>
              <a:gd name="T1" fmla="*/ 2147483647 h 144"/>
              <a:gd name="T2" fmla="*/ 2147483647 w 141"/>
              <a:gd name="T3" fmla="*/ 2147483647 h 144"/>
              <a:gd name="T4" fmla="*/ 2147483647 w 141"/>
              <a:gd name="T5" fmla="*/ 2147483647 h 144"/>
              <a:gd name="T6" fmla="*/ 2147483647 w 141"/>
              <a:gd name="T7" fmla="*/ 2147483647 h 144"/>
              <a:gd name="T8" fmla="*/ 2147483647 w 141"/>
              <a:gd name="T9" fmla="*/ 2147483647 h 144"/>
              <a:gd name="T10" fmla="*/ 2147483647 w 141"/>
              <a:gd name="T11" fmla="*/ 2147483647 h 144"/>
              <a:gd name="T12" fmla="*/ 2147483647 w 141"/>
              <a:gd name="T13" fmla="*/ 2147483647 h 144"/>
              <a:gd name="T14" fmla="*/ 0 w 141"/>
              <a:gd name="T15" fmla="*/ 2147483647 h 144"/>
              <a:gd name="T16" fmla="*/ 0 w 141"/>
              <a:gd name="T17" fmla="*/ 2147483647 h 144"/>
              <a:gd name="T18" fmla="*/ 2147483647 w 141"/>
              <a:gd name="T19" fmla="*/ 2147483647 h 144"/>
              <a:gd name="T20" fmla="*/ 2147483647 w 141"/>
              <a:gd name="T21" fmla="*/ 2147483647 h 144"/>
              <a:gd name="T22" fmla="*/ 2147483647 w 141"/>
              <a:gd name="T23" fmla="*/ 2147483647 h 144"/>
              <a:gd name="T24" fmla="*/ 2147483647 w 141"/>
              <a:gd name="T25" fmla="*/ 2147483647 h 144"/>
              <a:gd name="T26" fmla="*/ 2147483647 w 141"/>
              <a:gd name="T27" fmla="*/ 2147483647 h 144"/>
              <a:gd name="T28" fmla="*/ 2147483647 w 141"/>
              <a:gd name="T29" fmla="*/ 2147483647 h 144"/>
              <a:gd name="T30" fmla="*/ 2147483647 w 141"/>
              <a:gd name="T31" fmla="*/ 2147483647 h 144"/>
              <a:gd name="T32" fmla="*/ 2147483647 w 141"/>
              <a:gd name="T33" fmla="*/ 2147483647 h 144"/>
              <a:gd name="T34" fmla="*/ 2147483647 w 141"/>
              <a:gd name="T35" fmla="*/ 2147483647 h 144"/>
              <a:gd name="T36" fmla="*/ 2147483647 w 141"/>
              <a:gd name="T37" fmla="*/ 2147483647 h 144"/>
              <a:gd name="T38" fmla="*/ 2147483647 w 141"/>
              <a:gd name="T39" fmla="*/ 2147483647 h 144"/>
              <a:gd name="T40" fmla="*/ 2147483647 w 141"/>
              <a:gd name="T41" fmla="*/ 2147483647 h 144"/>
              <a:gd name="T42" fmla="*/ 2147483647 w 141"/>
              <a:gd name="T43" fmla="*/ 2147483647 h 144"/>
              <a:gd name="T44" fmla="*/ 2147483647 w 141"/>
              <a:gd name="T45" fmla="*/ 2147483647 h 144"/>
              <a:gd name="T46" fmla="*/ 2147483647 w 141"/>
              <a:gd name="T47" fmla="*/ 2147483647 h 144"/>
              <a:gd name="T48" fmla="*/ 2147483647 w 141"/>
              <a:gd name="T49" fmla="*/ 2147483647 h 144"/>
              <a:gd name="T50" fmla="*/ 2147483647 w 141"/>
              <a:gd name="T51" fmla="*/ 2147483647 h 144"/>
              <a:gd name="T52" fmla="*/ 2147483647 w 141"/>
              <a:gd name="T53" fmla="*/ 2147483647 h 144"/>
              <a:gd name="T54" fmla="*/ 2147483647 w 141"/>
              <a:gd name="T55" fmla="*/ 2147483647 h 144"/>
              <a:gd name="T56" fmla="*/ 2147483647 w 141"/>
              <a:gd name="T57" fmla="*/ 2147483647 h 144"/>
              <a:gd name="T58" fmla="*/ 2147483647 w 141"/>
              <a:gd name="T59" fmla="*/ 2147483647 h 144"/>
              <a:gd name="T60" fmla="*/ 2147483647 w 141"/>
              <a:gd name="T61" fmla="*/ 2147483647 h 144"/>
              <a:gd name="T62" fmla="*/ 2147483647 w 141"/>
              <a:gd name="T63" fmla="*/ 2147483647 h 1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1"/>
              <a:gd name="T97" fmla="*/ 0 h 144"/>
              <a:gd name="T98" fmla="*/ 141 w 141"/>
              <a:gd name="T99" fmla="*/ 144 h 1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1" h="144">
                <a:moveTo>
                  <a:pt x="70" y="0"/>
                </a:moveTo>
                <a:lnTo>
                  <a:pt x="63" y="2"/>
                </a:lnTo>
                <a:lnTo>
                  <a:pt x="56" y="2"/>
                </a:lnTo>
                <a:lnTo>
                  <a:pt x="49" y="4"/>
                </a:lnTo>
                <a:lnTo>
                  <a:pt x="42" y="6"/>
                </a:lnTo>
                <a:lnTo>
                  <a:pt x="36" y="9"/>
                </a:lnTo>
                <a:lnTo>
                  <a:pt x="30" y="13"/>
                </a:lnTo>
                <a:lnTo>
                  <a:pt x="24" y="17"/>
                </a:lnTo>
                <a:lnTo>
                  <a:pt x="20" y="22"/>
                </a:lnTo>
                <a:lnTo>
                  <a:pt x="16" y="27"/>
                </a:lnTo>
                <a:lnTo>
                  <a:pt x="11" y="32"/>
                </a:lnTo>
                <a:lnTo>
                  <a:pt x="9" y="39"/>
                </a:lnTo>
                <a:lnTo>
                  <a:pt x="4" y="45"/>
                </a:lnTo>
                <a:lnTo>
                  <a:pt x="3" y="52"/>
                </a:lnTo>
                <a:lnTo>
                  <a:pt x="1" y="58"/>
                </a:lnTo>
                <a:lnTo>
                  <a:pt x="0" y="65"/>
                </a:lnTo>
                <a:lnTo>
                  <a:pt x="0" y="72"/>
                </a:lnTo>
                <a:lnTo>
                  <a:pt x="0" y="81"/>
                </a:lnTo>
                <a:lnTo>
                  <a:pt x="1" y="86"/>
                </a:lnTo>
                <a:lnTo>
                  <a:pt x="3" y="94"/>
                </a:lnTo>
                <a:lnTo>
                  <a:pt x="4" y="101"/>
                </a:lnTo>
                <a:lnTo>
                  <a:pt x="9" y="107"/>
                </a:lnTo>
                <a:lnTo>
                  <a:pt x="11" y="112"/>
                </a:lnTo>
                <a:lnTo>
                  <a:pt x="16" y="118"/>
                </a:lnTo>
                <a:lnTo>
                  <a:pt x="20" y="124"/>
                </a:lnTo>
                <a:lnTo>
                  <a:pt x="24" y="128"/>
                </a:lnTo>
                <a:lnTo>
                  <a:pt x="30" y="132"/>
                </a:lnTo>
                <a:lnTo>
                  <a:pt x="36" y="135"/>
                </a:lnTo>
                <a:lnTo>
                  <a:pt x="42" y="138"/>
                </a:lnTo>
                <a:lnTo>
                  <a:pt x="49" y="141"/>
                </a:lnTo>
                <a:lnTo>
                  <a:pt x="56" y="142"/>
                </a:lnTo>
                <a:lnTo>
                  <a:pt x="63" y="144"/>
                </a:lnTo>
                <a:lnTo>
                  <a:pt x="70" y="144"/>
                </a:lnTo>
                <a:lnTo>
                  <a:pt x="78" y="144"/>
                </a:lnTo>
                <a:lnTo>
                  <a:pt x="83" y="142"/>
                </a:lnTo>
                <a:lnTo>
                  <a:pt x="90" y="141"/>
                </a:lnTo>
                <a:lnTo>
                  <a:pt x="98" y="138"/>
                </a:lnTo>
                <a:lnTo>
                  <a:pt x="103" y="135"/>
                </a:lnTo>
                <a:lnTo>
                  <a:pt x="109" y="132"/>
                </a:lnTo>
                <a:lnTo>
                  <a:pt x="115" y="128"/>
                </a:lnTo>
                <a:lnTo>
                  <a:pt x="119" y="124"/>
                </a:lnTo>
                <a:lnTo>
                  <a:pt x="124" y="118"/>
                </a:lnTo>
                <a:lnTo>
                  <a:pt x="128" y="112"/>
                </a:lnTo>
                <a:lnTo>
                  <a:pt x="132" y="107"/>
                </a:lnTo>
                <a:lnTo>
                  <a:pt x="135" y="101"/>
                </a:lnTo>
                <a:lnTo>
                  <a:pt x="136" y="94"/>
                </a:lnTo>
                <a:lnTo>
                  <a:pt x="139" y="86"/>
                </a:lnTo>
                <a:lnTo>
                  <a:pt x="139" y="81"/>
                </a:lnTo>
                <a:lnTo>
                  <a:pt x="141" y="72"/>
                </a:lnTo>
                <a:lnTo>
                  <a:pt x="139" y="65"/>
                </a:lnTo>
                <a:lnTo>
                  <a:pt x="139" y="58"/>
                </a:lnTo>
                <a:lnTo>
                  <a:pt x="136" y="52"/>
                </a:lnTo>
                <a:lnTo>
                  <a:pt x="135" y="45"/>
                </a:lnTo>
                <a:lnTo>
                  <a:pt x="132" y="39"/>
                </a:lnTo>
                <a:lnTo>
                  <a:pt x="128" y="32"/>
                </a:lnTo>
                <a:lnTo>
                  <a:pt x="124" y="27"/>
                </a:lnTo>
                <a:lnTo>
                  <a:pt x="119" y="22"/>
                </a:lnTo>
                <a:lnTo>
                  <a:pt x="115" y="17"/>
                </a:lnTo>
                <a:lnTo>
                  <a:pt x="109" y="13"/>
                </a:lnTo>
                <a:lnTo>
                  <a:pt x="103" y="9"/>
                </a:lnTo>
                <a:lnTo>
                  <a:pt x="98" y="6"/>
                </a:lnTo>
                <a:lnTo>
                  <a:pt x="90" y="4"/>
                </a:lnTo>
                <a:lnTo>
                  <a:pt x="83" y="2"/>
                </a:lnTo>
                <a:lnTo>
                  <a:pt x="78" y="2"/>
                </a:lnTo>
                <a:lnTo>
                  <a:pt x="70"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3906" name="Freeform 113">
            <a:extLst>
              <a:ext uri="{FF2B5EF4-FFF2-40B4-BE49-F238E27FC236}">
                <a16:creationId xmlns:a16="http://schemas.microsoft.com/office/drawing/2014/main" id="{BAB4C76F-EF26-1E23-7880-9F3185846391}"/>
              </a:ext>
            </a:extLst>
          </p:cNvPr>
          <p:cNvSpPr>
            <a:spLocks/>
          </p:cNvSpPr>
          <p:nvPr/>
        </p:nvSpPr>
        <p:spPr bwMode="auto">
          <a:xfrm>
            <a:off x="3000375" y="2712244"/>
            <a:ext cx="55960" cy="57150"/>
          </a:xfrm>
          <a:custGeom>
            <a:avLst/>
            <a:gdLst>
              <a:gd name="T0" fmla="*/ 2147483647 w 141"/>
              <a:gd name="T1" fmla="*/ 2147483647 h 144"/>
              <a:gd name="T2" fmla="*/ 2147483647 w 141"/>
              <a:gd name="T3" fmla="*/ 2147483647 h 144"/>
              <a:gd name="T4" fmla="*/ 2147483647 w 141"/>
              <a:gd name="T5" fmla="*/ 2147483647 h 144"/>
              <a:gd name="T6" fmla="*/ 2147483647 w 141"/>
              <a:gd name="T7" fmla="*/ 2147483647 h 144"/>
              <a:gd name="T8" fmla="*/ 2147483647 w 141"/>
              <a:gd name="T9" fmla="*/ 2147483647 h 144"/>
              <a:gd name="T10" fmla="*/ 2147483647 w 141"/>
              <a:gd name="T11" fmla="*/ 2147483647 h 144"/>
              <a:gd name="T12" fmla="*/ 2147483647 w 141"/>
              <a:gd name="T13" fmla="*/ 2147483647 h 144"/>
              <a:gd name="T14" fmla="*/ 0 w 141"/>
              <a:gd name="T15" fmla="*/ 2147483647 h 144"/>
              <a:gd name="T16" fmla="*/ 0 w 141"/>
              <a:gd name="T17" fmla="*/ 2147483647 h 144"/>
              <a:gd name="T18" fmla="*/ 2147483647 w 141"/>
              <a:gd name="T19" fmla="*/ 2147483647 h 144"/>
              <a:gd name="T20" fmla="*/ 2147483647 w 141"/>
              <a:gd name="T21" fmla="*/ 2147483647 h 144"/>
              <a:gd name="T22" fmla="*/ 2147483647 w 141"/>
              <a:gd name="T23" fmla="*/ 2147483647 h 144"/>
              <a:gd name="T24" fmla="*/ 2147483647 w 141"/>
              <a:gd name="T25" fmla="*/ 2147483647 h 144"/>
              <a:gd name="T26" fmla="*/ 2147483647 w 141"/>
              <a:gd name="T27" fmla="*/ 2147483647 h 144"/>
              <a:gd name="T28" fmla="*/ 2147483647 w 141"/>
              <a:gd name="T29" fmla="*/ 2147483647 h 144"/>
              <a:gd name="T30" fmla="*/ 2147483647 w 141"/>
              <a:gd name="T31" fmla="*/ 2147483647 h 144"/>
              <a:gd name="T32" fmla="*/ 2147483647 w 141"/>
              <a:gd name="T33" fmla="*/ 2147483647 h 144"/>
              <a:gd name="T34" fmla="*/ 2147483647 w 141"/>
              <a:gd name="T35" fmla="*/ 2147483647 h 144"/>
              <a:gd name="T36" fmla="*/ 2147483647 w 141"/>
              <a:gd name="T37" fmla="*/ 2147483647 h 144"/>
              <a:gd name="T38" fmla="*/ 2147483647 w 141"/>
              <a:gd name="T39" fmla="*/ 2147483647 h 144"/>
              <a:gd name="T40" fmla="*/ 2147483647 w 141"/>
              <a:gd name="T41" fmla="*/ 2147483647 h 144"/>
              <a:gd name="T42" fmla="*/ 2147483647 w 141"/>
              <a:gd name="T43" fmla="*/ 2147483647 h 144"/>
              <a:gd name="T44" fmla="*/ 2147483647 w 141"/>
              <a:gd name="T45" fmla="*/ 2147483647 h 144"/>
              <a:gd name="T46" fmla="*/ 2147483647 w 141"/>
              <a:gd name="T47" fmla="*/ 2147483647 h 144"/>
              <a:gd name="T48" fmla="*/ 2147483647 w 141"/>
              <a:gd name="T49" fmla="*/ 2147483647 h 144"/>
              <a:gd name="T50" fmla="*/ 2147483647 w 141"/>
              <a:gd name="T51" fmla="*/ 2147483647 h 144"/>
              <a:gd name="T52" fmla="*/ 2147483647 w 141"/>
              <a:gd name="T53" fmla="*/ 2147483647 h 144"/>
              <a:gd name="T54" fmla="*/ 2147483647 w 141"/>
              <a:gd name="T55" fmla="*/ 2147483647 h 144"/>
              <a:gd name="T56" fmla="*/ 2147483647 w 141"/>
              <a:gd name="T57" fmla="*/ 2147483647 h 144"/>
              <a:gd name="T58" fmla="*/ 2147483647 w 141"/>
              <a:gd name="T59" fmla="*/ 2147483647 h 144"/>
              <a:gd name="T60" fmla="*/ 2147483647 w 141"/>
              <a:gd name="T61" fmla="*/ 2147483647 h 144"/>
              <a:gd name="T62" fmla="*/ 2147483647 w 141"/>
              <a:gd name="T63" fmla="*/ 2147483647 h 1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1"/>
              <a:gd name="T97" fmla="*/ 0 h 144"/>
              <a:gd name="T98" fmla="*/ 141 w 141"/>
              <a:gd name="T99" fmla="*/ 144 h 1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1" h="144">
                <a:moveTo>
                  <a:pt x="70" y="0"/>
                </a:moveTo>
                <a:lnTo>
                  <a:pt x="63" y="2"/>
                </a:lnTo>
                <a:lnTo>
                  <a:pt x="56" y="2"/>
                </a:lnTo>
                <a:lnTo>
                  <a:pt x="49" y="4"/>
                </a:lnTo>
                <a:lnTo>
                  <a:pt x="42" y="6"/>
                </a:lnTo>
                <a:lnTo>
                  <a:pt x="36" y="9"/>
                </a:lnTo>
                <a:lnTo>
                  <a:pt x="30" y="13"/>
                </a:lnTo>
                <a:lnTo>
                  <a:pt x="24" y="17"/>
                </a:lnTo>
                <a:lnTo>
                  <a:pt x="20" y="22"/>
                </a:lnTo>
                <a:lnTo>
                  <a:pt x="16" y="27"/>
                </a:lnTo>
                <a:lnTo>
                  <a:pt x="11" y="32"/>
                </a:lnTo>
                <a:lnTo>
                  <a:pt x="9" y="39"/>
                </a:lnTo>
                <a:lnTo>
                  <a:pt x="4" y="45"/>
                </a:lnTo>
                <a:lnTo>
                  <a:pt x="3" y="52"/>
                </a:lnTo>
                <a:lnTo>
                  <a:pt x="1" y="58"/>
                </a:lnTo>
                <a:lnTo>
                  <a:pt x="0" y="65"/>
                </a:lnTo>
                <a:lnTo>
                  <a:pt x="0" y="72"/>
                </a:lnTo>
                <a:lnTo>
                  <a:pt x="0" y="81"/>
                </a:lnTo>
                <a:lnTo>
                  <a:pt x="1" y="86"/>
                </a:lnTo>
                <a:lnTo>
                  <a:pt x="3" y="94"/>
                </a:lnTo>
                <a:lnTo>
                  <a:pt x="4" y="101"/>
                </a:lnTo>
                <a:lnTo>
                  <a:pt x="9" y="107"/>
                </a:lnTo>
                <a:lnTo>
                  <a:pt x="11" y="112"/>
                </a:lnTo>
                <a:lnTo>
                  <a:pt x="16" y="118"/>
                </a:lnTo>
                <a:lnTo>
                  <a:pt x="20" y="124"/>
                </a:lnTo>
                <a:lnTo>
                  <a:pt x="24" y="128"/>
                </a:lnTo>
                <a:lnTo>
                  <a:pt x="30" y="132"/>
                </a:lnTo>
                <a:lnTo>
                  <a:pt x="36" y="135"/>
                </a:lnTo>
                <a:lnTo>
                  <a:pt x="42" y="138"/>
                </a:lnTo>
                <a:lnTo>
                  <a:pt x="49" y="141"/>
                </a:lnTo>
                <a:lnTo>
                  <a:pt x="56" y="142"/>
                </a:lnTo>
                <a:lnTo>
                  <a:pt x="63" y="144"/>
                </a:lnTo>
                <a:lnTo>
                  <a:pt x="70" y="144"/>
                </a:lnTo>
                <a:lnTo>
                  <a:pt x="78" y="144"/>
                </a:lnTo>
                <a:lnTo>
                  <a:pt x="83" y="142"/>
                </a:lnTo>
                <a:lnTo>
                  <a:pt x="90" y="141"/>
                </a:lnTo>
                <a:lnTo>
                  <a:pt x="98" y="138"/>
                </a:lnTo>
                <a:lnTo>
                  <a:pt x="103" y="135"/>
                </a:lnTo>
                <a:lnTo>
                  <a:pt x="109" y="132"/>
                </a:lnTo>
                <a:lnTo>
                  <a:pt x="115" y="128"/>
                </a:lnTo>
                <a:lnTo>
                  <a:pt x="119" y="124"/>
                </a:lnTo>
                <a:lnTo>
                  <a:pt x="124" y="118"/>
                </a:lnTo>
                <a:lnTo>
                  <a:pt x="128" y="112"/>
                </a:lnTo>
                <a:lnTo>
                  <a:pt x="132" y="107"/>
                </a:lnTo>
                <a:lnTo>
                  <a:pt x="135" y="101"/>
                </a:lnTo>
                <a:lnTo>
                  <a:pt x="136" y="94"/>
                </a:lnTo>
                <a:lnTo>
                  <a:pt x="139" y="86"/>
                </a:lnTo>
                <a:lnTo>
                  <a:pt x="139" y="81"/>
                </a:lnTo>
                <a:lnTo>
                  <a:pt x="141" y="72"/>
                </a:lnTo>
                <a:lnTo>
                  <a:pt x="139" y="65"/>
                </a:lnTo>
                <a:lnTo>
                  <a:pt x="139" y="58"/>
                </a:lnTo>
                <a:lnTo>
                  <a:pt x="136" y="52"/>
                </a:lnTo>
                <a:lnTo>
                  <a:pt x="135" y="45"/>
                </a:lnTo>
                <a:lnTo>
                  <a:pt x="132" y="39"/>
                </a:lnTo>
                <a:lnTo>
                  <a:pt x="128" y="32"/>
                </a:lnTo>
                <a:lnTo>
                  <a:pt x="124" y="27"/>
                </a:lnTo>
                <a:lnTo>
                  <a:pt x="119" y="22"/>
                </a:lnTo>
                <a:lnTo>
                  <a:pt x="115" y="17"/>
                </a:lnTo>
                <a:lnTo>
                  <a:pt x="109" y="13"/>
                </a:lnTo>
                <a:lnTo>
                  <a:pt x="103" y="9"/>
                </a:lnTo>
                <a:lnTo>
                  <a:pt x="98" y="6"/>
                </a:lnTo>
                <a:lnTo>
                  <a:pt x="90" y="4"/>
                </a:lnTo>
                <a:lnTo>
                  <a:pt x="83" y="2"/>
                </a:lnTo>
                <a:lnTo>
                  <a:pt x="78" y="2"/>
                </a:lnTo>
                <a:lnTo>
                  <a:pt x="70"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3907" name="Freeform 114">
            <a:extLst>
              <a:ext uri="{FF2B5EF4-FFF2-40B4-BE49-F238E27FC236}">
                <a16:creationId xmlns:a16="http://schemas.microsoft.com/office/drawing/2014/main" id="{78747290-D4C6-1367-76EF-D8952035C55C}"/>
              </a:ext>
            </a:extLst>
          </p:cNvPr>
          <p:cNvSpPr>
            <a:spLocks/>
          </p:cNvSpPr>
          <p:nvPr/>
        </p:nvSpPr>
        <p:spPr bwMode="auto">
          <a:xfrm>
            <a:off x="3168254" y="1345406"/>
            <a:ext cx="44053" cy="48816"/>
          </a:xfrm>
          <a:custGeom>
            <a:avLst/>
            <a:gdLst>
              <a:gd name="T0" fmla="*/ 2147483647 w 112"/>
              <a:gd name="T1" fmla="*/ 0 h 123"/>
              <a:gd name="T2" fmla="*/ 2147483647 w 112"/>
              <a:gd name="T3" fmla="*/ 2147483647 h 123"/>
              <a:gd name="T4" fmla="*/ 2147483647 w 112"/>
              <a:gd name="T5" fmla="*/ 2147483647 h 123"/>
              <a:gd name="T6" fmla="*/ 2147483647 w 112"/>
              <a:gd name="T7" fmla="*/ 2147483647 h 123"/>
              <a:gd name="T8" fmla="*/ 2147483647 w 112"/>
              <a:gd name="T9" fmla="*/ 2147483647 h 123"/>
              <a:gd name="T10" fmla="*/ 2147483647 w 112"/>
              <a:gd name="T11" fmla="*/ 2147483647 h 123"/>
              <a:gd name="T12" fmla="*/ 2147483647 w 112"/>
              <a:gd name="T13" fmla="*/ 2147483647 h 123"/>
              <a:gd name="T14" fmla="*/ 2147483647 w 112"/>
              <a:gd name="T15" fmla="*/ 2147483647 h 123"/>
              <a:gd name="T16" fmla="*/ 2147483647 w 112"/>
              <a:gd name="T17" fmla="*/ 2147483647 h 123"/>
              <a:gd name="T18" fmla="*/ 2147483647 w 112"/>
              <a:gd name="T19" fmla="*/ 2147483647 h 123"/>
              <a:gd name="T20" fmla="*/ 2147483647 w 112"/>
              <a:gd name="T21" fmla="*/ 2147483647 h 123"/>
              <a:gd name="T22" fmla="*/ 2147483647 w 112"/>
              <a:gd name="T23" fmla="*/ 2147483647 h 123"/>
              <a:gd name="T24" fmla="*/ 2147483647 w 112"/>
              <a:gd name="T25" fmla="*/ 2147483647 h 123"/>
              <a:gd name="T26" fmla="*/ 2147483647 w 112"/>
              <a:gd name="T27" fmla="*/ 2147483647 h 123"/>
              <a:gd name="T28" fmla="*/ 2147483647 w 112"/>
              <a:gd name="T29" fmla="*/ 2147483647 h 123"/>
              <a:gd name="T30" fmla="*/ 2147483647 w 112"/>
              <a:gd name="T31" fmla="*/ 2147483647 h 123"/>
              <a:gd name="T32" fmla="*/ 2147483647 w 112"/>
              <a:gd name="T33" fmla="*/ 2147483647 h 123"/>
              <a:gd name="T34" fmla="*/ 2147483647 w 112"/>
              <a:gd name="T35" fmla="*/ 2147483647 h 123"/>
              <a:gd name="T36" fmla="*/ 2147483647 w 112"/>
              <a:gd name="T37" fmla="*/ 2147483647 h 123"/>
              <a:gd name="T38" fmla="*/ 2147483647 w 112"/>
              <a:gd name="T39" fmla="*/ 2147483647 h 123"/>
              <a:gd name="T40" fmla="*/ 2147483647 w 112"/>
              <a:gd name="T41" fmla="*/ 2147483647 h 123"/>
              <a:gd name="T42" fmla="*/ 2147483647 w 112"/>
              <a:gd name="T43" fmla="*/ 2147483647 h 123"/>
              <a:gd name="T44" fmla="*/ 2147483647 w 112"/>
              <a:gd name="T45" fmla="*/ 2147483647 h 123"/>
              <a:gd name="T46" fmla="*/ 2147483647 w 112"/>
              <a:gd name="T47" fmla="*/ 2147483647 h 123"/>
              <a:gd name="T48" fmla="*/ 2147483647 w 112"/>
              <a:gd name="T49" fmla="*/ 2147483647 h 123"/>
              <a:gd name="T50" fmla="*/ 2147483647 w 112"/>
              <a:gd name="T51" fmla="*/ 2147483647 h 123"/>
              <a:gd name="T52" fmla="*/ 2147483647 w 112"/>
              <a:gd name="T53" fmla="*/ 2147483647 h 123"/>
              <a:gd name="T54" fmla="*/ 2147483647 w 112"/>
              <a:gd name="T55" fmla="*/ 2147483647 h 123"/>
              <a:gd name="T56" fmla="*/ 2147483647 w 112"/>
              <a:gd name="T57" fmla="*/ 2147483647 h 123"/>
              <a:gd name="T58" fmla="*/ 2147483647 w 112"/>
              <a:gd name="T59" fmla="*/ 2147483647 h 123"/>
              <a:gd name="T60" fmla="*/ 2147483647 w 112"/>
              <a:gd name="T61" fmla="*/ 2147483647 h 123"/>
              <a:gd name="T62" fmla="*/ 2147483647 w 112"/>
              <a:gd name="T63" fmla="*/ 0 h 12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2"/>
              <a:gd name="T97" fmla="*/ 0 h 123"/>
              <a:gd name="T98" fmla="*/ 112 w 112"/>
              <a:gd name="T99" fmla="*/ 123 h 12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2" h="123">
                <a:moveTo>
                  <a:pt x="56" y="0"/>
                </a:moveTo>
                <a:lnTo>
                  <a:pt x="50" y="0"/>
                </a:lnTo>
                <a:lnTo>
                  <a:pt x="44" y="2"/>
                </a:lnTo>
                <a:lnTo>
                  <a:pt x="38" y="3"/>
                </a:lnTo>
                <a:lnTo>
                  <a:pt x="34" y="5"/>
                </a:lnTo>
                <a:lnTo>
                  <a:pt x="30" y="8"/>
                </a:lnTo>
                <a:lnTo>
                  <a:pt x="24" y="11"/>
                </a:lnTo>
                <a:lnTo>
                  <a:pt x="20" y="13"/>
                </a:lnTo>
                <a:lnTo>
                  <a:pt x="17" y="18"/>
                </a:lnTo>
                <a:lnTo>
                  <a:pt x="12" y="22"/>
                </a:lnTo>
                <a:lnTo>
                  <a:pt x="10" y="26"/>
                </a:lnTo>
                <a:lnTo>
                  <a:pt x="7" y="32"/>
                </a:lnTo>
                <a:lnTo>
                  <a:pt x="4" y="38"/>
                </a:lnTo>
                <a:lnTo>
                  <a:pt x="2" y="44"/>
                </a:lnTo>
                <a:lnTo>
                  <a:pt x="1" y="49"/>
                </a:lnTo>
                <a:lnTo>
                  <a:pt x="1" y="55"/>
                </a:lnTo>
                <a:lnTo>
                  <a:pt x="0" y="61"/>
                </a:lnTo>
                <a:lnTo>
                  <a:pt x="1" y="68"/>
                </a:lnTo>
                <a:lnTo>
                  <a:pt x="1" y="74"/>
                </a:lnTo>
                <a:lnTo>
                  <a:pt x="2" y="80"/>
                </a:lnTo>
                <a:lnTo>
                  <a:pt x="4" y="85"/>
                </a:lnTo>
                <a:lnTo>
                  <a:pt x="7" y="91"/>
                </a:lnTo>
                <a:lnTo>
                  <a:pt x="10" y="95"/>
                </a:lnTo>
                <a:lnTo>
                  <a:pt x="12" y="101"/>
                </a:lnTo>
                <a:lnTo>
                  <a:pt x="17" y="105"/>
                </a:lnTo>
                <a:lnTo>
                  <a:pt x="20" y="108"/>
                </a:lnTo>
                <a:lnTo>
                  <a:pt x="24" y="113"/>
                </a:lnTo>
                <a:lnTo>
                  <a:pt x="30" y="115"/>
                </a:lnTo>
                <a:lnTo>
                  <a:pt x="34" y="118"/>
                </a:lnTo>
                <a:lnTo>
                  <a:pt x="38" y="120"/>
                </a:lnTo>
                <a:lnTo>
                  <a:pt x="44" y="121"/>
                </a:lnTo>
                <a:lnTo>
                  <a:pt x="50" y="123"/>
                </a:lnTo>
                <a:lnTo>
                  <a:pt x="56" y="123"/>
                </a:lnTo>
                <a:lnTo>
                  <a:pt x="61" y="123"/>
                </a:lnTo>
                <a:lnTo>
                  <a:pt x="67" y="121"/>
                </a:lnTo>
                <a:lnTo>
                  <a:pt x="71" y="120"/>
                </a:lnTo>
                <a:lnTo>
                  <a:pt x="77" y="118"/>
                </a:lnTo>
                <a:lnTo>
                  <a:pt x="81" y="115"/>
                </a:lnTo>
                <a:lnTo>
                  <a:pt x="87" y="113"/>
                </a:lnTo>
                <a:lnTo>
                  <a:pt x="90" y="108"/>
                </a:lnTo>
                <a:lnTo>
                  <a:pt x="94" y="105"/>
                </a:lnTo>
                <a:lnTo>
                  <a:pt x="99" y="101"/>
                </a:lnTo>
                <a:lnTo>
                  <a:pt x="102" y="95"/>
                </a:lnTo>
                <a:lnTo>
                  <a:pt x="104" y="91"/>
                </a:lnTo>
                <a:lnTo>
                  <a:pt x="106" y="85"/>
                </a:lnTo>
                <a:lnTo>
                  <a:pt x="109" y="80"/>
                </a:lnTo>
                <a:lnTo>
                  <a:pt x="110" y="74"/>
                </a:lnTo>
                <a:lnTo>
                  <a:pt x="110" y="68"/>
                </a:lnTo>
                <a:lnTo>
                  <a:pt x="112" y="61"/>
                </a:lnTo>
                <a:lnTo>
                  <a:pt x="110" y="55"/>
                </a:lnTo>
                <a:lnTo>
                  <a:pt x="110" y="49"/>
                </a:lnTo>
                <a:lnTo>
                  <a:pt x="109" y="44"/>
                </a:lnTo>
                <a:lnTo>
                  <a:pt x="106" y="38"/>
                </a:lnTo>
                <a:lnTo>
                  <a:pt x="104" y="32"/>
                </a:lnTo>
                <a:lnTo>
                  <a:pt x="102" y="26"/>
                </a:lnTo>
                <a:lnTo>
                  <a:pt x="99" y="22"/>
                </a:lnTo>
                <a:lnTo>
                  <a:pt x="94" y="18"/>
                </a:lnTo>
                <a:lnTo>
                  <a:pt x="90" y="13"/>
                </a:lnTo>
                <a:lnTo>
                  <a:pt x="87" y="11"/>
                </a:lnTo>
                <a:lnTo>
                  <a:pt x="81" y="8"/>
                </a:lnTo>
                <a:lnTo>
                  <a:pt x="77" y="5"/>
                </a:lnTo>
                <a:lnTo>
                  <a:pt x="71" y="3"/>
                </a:lnTo>
                <a:lnTo>
                  <a:pt x="67" y="2"/>
                </a:lnTo>
                <a:lnTo>
                  <a:pt x="61" y="0"/>
                </a:lnTo>
                <a:lnTo>
                  <a:pt x="56" y="0"/>
                </a:lnTo>
                <a:close/>
              </a:path>
            </a:pathLst>
          </a:custGeom>
          <a:solidFill>
            <a:srgbClr val="00E6A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3908" name="Freeform 115">
            <a:extLst>
              <a:ext uri="{FF2B5EF4-FFF2-40B4-BE49-F238E27FC236}">
                <a16:creationId xmlns:a16="http://schemas.microsoft.com/office/drawing/2014/main" id="{12E4C13F-C444-68CD-F73B-7AF35E0C57A8}"/>
              </a:ext>
            </a:extLst>
          </p:cNvPr>
          <p:cNvSpPr>
            <a:spLocks/>
          </p:cNvSpPr>
          <p:nvPr/>
        </p:nvSpPr>
        <p:spPr bwMode="auto">
          <a:xfrm>
            <a:off x="3168254" y="1345406"/>
            <a:ext cx="44053" cy="48816"/>
          </a:xfrm>
          <a:custGeom>
            <a:avLst/>
            <a:gdLst>
              <a:gd name="T0" fmla="*/ 2147483647 w 112"/>
              <a:gd name="T1" fmla="*/ 0 h 123"/>
              <a:gd name="T2" fmla="*/ 2147483647 w 112"/>
              <a:gd name="T3" fmla="*/ 2147483647 h 123"/>
              <a:gd name="T4" fmla="*/ 2147483647 w 112"/>
              <a:gd name="T5" fmla="*/ 2147483647 h 123"/>
              <a:gd name="T6" fmla="*/ 2147483647 w 112"/>
              <a:gd name="T7" fmla="*/ 2147483647 h 123"/>
              <a:gd name="T8" fmla="*/ 2147483647 w 112"/>
              <a:gd name="T9" fmla="*/ 2147483647 h 123"/>
              <a:gd name="T10" fmla="*/ 2147483647 w 112"/>
              <a:gd name="T11" fmla="*/ 2147483647 h 123"/>
              <a:gd name="T12" fmla="*/ 2147483647 w 112"/>
              <a:gd name="T13" fmla="*/ 2147483647 h 123"/>
              <a:gd name="T14" fmla="*/ 2147483647 w 112"/>
              <a:gd name="T15" fmla="*/ 2147483647 h 123"/>
              <a:gd name="T16" fmla="*/ 2147483647 w 112"/>
              <a:gd name="T17" fmla="*/ 2147483647 h 123"/>
              <a:gd name="T18" fmla="*/ 2147483647 w 112"/>
              <a:gd name="T19" fmla="*/ 2147483647 h 123"/>
              <a:gd name="T20" fmla="*/ 2147483647 w 112"/>
              <a:gd name="T21" fmla="*/ 2147483647 h 123"/>
              <a:gd name="T22" fmla="*/ 2147483647 w 112"/>
              <a:gd name="T23" fmla="*/ 2147483647 h 123"/>
              <a:gd name="T24" fmla="*/ 2147483647 w 112"/>
              <a:gd name="T25" fmla="*/ 2147483647 h 123"/>
              <a:gd name="T26" fmla="*/ 2147483647 w 112"/>
              <a:gd name="T27" fmla="*/ 2147483647 h 123"/>
              <a:gd name="T28" fmla="*/ 2147483647 w 112"/>
              <a:gd name="T29" fmla="*/ 2147483647 h 123"/>
              <a:gd name="T30" fmla="*/ 2147483647 w 112"/>
              <a:gd name="T31" fmla="*/ 2147483647 h 123"/>
              <a:gd name="T32" fmla="*/ 2147483647 w 112"/>
              <a:gd name="T33" fmla="*/ 2147483647 h 123"/>
              <a:gd name="T34" fmla="*/ 2147483647 w 112"/>
              <a:gd name="T35" fmla="*/ 2147483647 h 123"/>
              <a:gd name="T36" fmla="*/ 2147483647 w 112"/>
              <a:gd name="T37" fmla="*/ 2147483647 h 123"/>
              <a:gd name="T38" fmla="*/ 2147483647 w 112"/>
              <a:gd name="T39" fmla="*/ 2147483647 h 123"/>
              <a:gd name="T40" fmla="*/ 2147483647 w 112"/>
              <a:gd name="T41" fmla="*/ 2147483647 h 123"/>
              <a:gd name="T42" fmla="*/ 2147483647 w 112"/>
              <a:gd name="T43" fmla="*/ 2147483647 h 123"/>
              <a:gd name="T44" fmla="*/ 2147483647 w 112"/>
              <a:gd name="T45" fmla="*/ 2147483647 h 123"/>
              <a:gd name="T46" fmla="*/ 2147483647 w 112"/>
              <a:gd name="T47" fmla="*/ 2147483647 h 123"/>
              <a:gd name="T48" fmla="*/ 2147483647 w 112"/>
              <a:gd name="T49" fmla="*/ 2147483647 h 123"/>
              <a:gd name="T50" fmla="*/ 2147483647 w 112"/>
              <a:gd name="T51" fmla="*/ 2147483647 h 123"/>
              <a:gd name="T52" fmla="*/ 2147483647 w 112"/>
              <a:gd name="T53" fmla="*/ 2147483647 h 123"/>
              <a:gd name="T54" fmla="*/ 2147483647 w 112"/>
              <a:gd name="T55" fmla="*/ 2147483647 h 123"/>
              <a:gd name="T56" fmla="*/ 2147483647 w 112"/>
              <a:gd name="T57" fmla="*/ 2147483647 h 123"/>
              <a:gd name="T58" fmla="*/ 2147483647 w 112"/>
              <a:gd name="T59" fmla="*/ 2147483647 h 123"/>
              <a:gd name="T60" fmla="*/ 2147483647 w 112"/>
              <a:gd name="T61" fmla="*/ 2147483647 h 123"/>
              <a:gd name="T62" fmla="*/ 2147483647 w 112"/>
              <a:gd name="T63" fmla="*/ 0 h 12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2"/>
              <a:gd name="T97" fmla="*/ 0 h 123"/>
              <a:gd name="T98" fmla="*/ 112 w 112"/>
              <a:gd name="T99" fmla="*/ 123 h 12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2" h="123">
                <a:moveTo>
                  <a:pt x="56" y="0"/>
                </a:moveTo>
                <a:lnTo>
                  <a:pt x="50" y="0"/>
                </a:lnTo>
                <a:lnTo>
                  <a:pt x="44" y="2"/>
                </a:lnTo>
                <a:lnTo>
                  <a:pt x="38" y="3"/>
                </a:lnTo>
                <a:lnTo>
                  <a:pt x="34" y="5"/>
                </a:lnTo>
                <a:lnTo>
                  <a:pt x="30" y="8"/>
                </a:lnTo>
                <a:lnTo>
                  <a:pt x="24" y="11"/>
                </a:lnTo>
                <a:lnTo>
                  <a:pt x="20" y="13"/>
                </a:lnTo>
                <a:lnTo>
                  <a:pt x="17" y="18"/>
                </a:lnTo>
                <a:lnTo>
                  <a:pt x="12" y="22"/>
                </a:lnTo>
                <a:lnTo>
                  <a:pt x="10" y="26"/>
                </a:lnTo>
                <a:lnTo>
                  <a:pt x="7" y="32"/>
                </a:lnTo>
                <a:lnTo>
                  <a:pt x="4" y="38"/>
                </a:lnTo>
                <a:lnTo>
                  <a:pt x="2" y="44"/>
                </a:lnTo>
                <a:lnTo>
                  <a:pt x="1" y="49"/>
                </a:lnTo>
                <a:lnTo>
                  <a:pt x="1" y="55"/>
                </a:lnTo>
                <a:lnTo>
                  <a:pt x="0" y="61"/>
                </a:lnTo>
                <a:lnTo>
                  <a:pt x="1" y="68"/>
                </a:lnTo>
                <a:lnTo>
                  <a:pt x="1" y="74"/>
                </a:lnTo>
                <a:lnTo>
                  <a:pt x="2" y="80"/>
                </a:lnTo>
                <a:lnTo>
                  <a:pt x="4" y="85"/>
                </a:lnTo>
                <a:lnTo>
                  <a:pt x="7" y="91"/>
                </a:lnTo>
                <a:lnTo>
                  <a:pt x="10" y="95"/>
                </a:lnTo>
                <a:lnTo>
                  <a:pt x="12" y="101"/>
                </a:lnTo>
                <a:lnTo>
                  <a:pt x="17" y="105"/>
                </a:lnTo>
                <a:lnTo>
                  <a:pt x="20" y="108"/>
                </a:lnTo>
                <a:lnTo>
                  <a:pt x="24" y="113"/>
                </a:lnTo>
                <a:lnTo>
                  <a:pt x="30" y="115"/>
                </a:lnTo>
                <a:lnTo>
                  <a:pt x="34" y="118"/>
                </a:lnTo>
                <a:lnTo>
                  <a:pt x="38" y="120"/>
                </a:lnTo>
                <a:lnTo>
                  <a:pt x="44" y="121"/>
                </a:lnTo>
                <a:lnTo>
                  <a:pt x="50" y="123"/>
                </a:lnTo>
                <a:lnTo>
                  <a:pt x="56" y="123"/>
                </a:lnTo>
                <a:lnTo>
                  <a:pt x="61" y="123"/>
                </a:lnTo>
                <a:lnTo>
                  <a:pt x="67" y="121"/>
                </a:lnTo>
                <a:lnTo>
                  <a:pt x="71" y="120"/>
                </a:lnTo>
                <a:lnTo>
                  <a:pt x="77" y="118"/>
                </a:lnTo>
                <a:lnTo>
                  <a:pt x="81" y="115"/>
                </a:lnTo>
                <a:lnTo>
                  <a:pt x="87" y="113"/>
                </a:lnTo>
                <a:lnTo>
                  <a:pt x="90" y="108"/>
                </a:lnTo>
                <a:lnTo>
                  <a:pt x="94" y="105"/>
                </a:lnTo>
                <a:lnTo>
                  <a:pt x="99" y="101"/>
                </a:lnTo>
                <a:lnTo>
                  <a:pt x="102" y="95"/>
                </a:lnTo>
                <a:lnTo>
                  <a:pt x="104" y="91"/>
                </a:lnTo>
                <a:lnTo>
                  <a:pt x="106" y="85"/>
                </a:lnTo>
                <a:lnTo>
                  <a:pt x="109" y="80"/>
                </a:lnTo>
                <a:lnTo>
                  <a:pt x="110" y="74"/>
                </a:lnTo>
                <a:lnTo>
                  <a:pt x="110" y="68"/>
                </a:lnTo>
                <a:lnTo>
                  <a:pt x="112" y="61"/>
                </a:lnTo>
                <a:lnTo>
                  <a:pt x="110" y="55"/>
                </a:lnTo>
                <a:lnTo>
                  <a:pt x="110" y="49"/>
                </a:lnTo>
                <a:lnTo>
                  <a:pt x="109" y="44"/>
                </a:lnTo>
                <a:lnTo>
                  <a:pt x="106" y="38"/>
                </a:lnTo>
                <a:lnTo>
                  <a:pt x="104" y="32"/>
                </a:lnTo>
                <a:lnTo>
                  <a:pt x="102" y="26"/>
                </a:lnTo>
                <a:lnTo>
                  <a:pt x="99" y="22"/>
                </a:lnTo>
                <a:lnTo>
                  <a:pt x="94" y="18"/>
                </a:lnTo>
                <a:lnTo>
                  <a:pt x="90" y="13"/>
                </a:lnTo>
                <a:lnTo>
                  <a:pt x="87" y="11"/>
                </a:lnTo>
                <a:lnTo>
                  <a:pt x="81" y="8"/>
                </a:lnTo>
                <a:lnTo>
                  <a:pt x="77" y="5"/>
                </a:lnTo>
                <a:lnTo>
                  <a:pt x="71" y="3"/>
                </a:lnTo>
                <a:lnTo>
                  <a:pt x="67" y="2"/>
                </a:lnTo>
                <a:lnTo>
                  <a:pt x="61" y="0"/>
                </a:lnTo>
                <a:lnTo>
                  <a:pt x="56"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3909" name="Freeform 116">
            <a:extLst>
              <a:ext uri="{FF2B5EF4-FFF2-40B4-BE49-F238E27FC236}">
                <a16:creationId xmlns:a16="http://schemas.microsoft.com/office/drawing/2014/main" id="{8B30AA3F-15A7-9CFD-89D1-919516E69319}"/>
              </a:ext>
            </a:extLst>
          </p:cNvPr>
          <p:cNvSpPr>
            <a:spLocks/>
          </p:cNvSpPr>
          <p:nvPr/>
        </p:nvSpPr>
        <p:spPr bwMode="auto">
          <a:xfrm>
            <a:off x="3388519" y="1210867"/>
            <a:ext cx="47625" cy="50006"/>
          </a:xfrm>
          <a:custGeom>
            <a:avLst/>
            <a:gdLst>
              <a:gd name="T0" fmla="*/ 2147483647 w 121"/>
              <a:gd name="T1" fmla="*/ 0 h 125"/>
              <a:gd name="T2" fmla="*/ 2147483647 w 121"/>
              <a:gd name="T3" fmla="*/ 2147483647 h 125"/>
              <a:gd name="T4" fmla="*/ 2147483647 w 121"/>
              <a:gd name="T5" fmla="*/ 2147483647 h 125"/>
              <a:gd name="T6" fmla="*/ 2147483647 w 121"/>
              <a:gd name="T7" fmla="*/ 2147483647 h 125"/>
              <a:gd name="T8" fmla="*/ 2147483647 w 121"/>
              <a:gd name="T9" fmla="*/ 2147483647 h 125"/>
              <a:gd name="T10" fmla="*/ 2147483647 w 121"/>
              <a:gd name="T11" fmla="*/ 2147483647 h 125"/>
              <a:gd name="T12" fmla="*/ 2147483647 w 121"/>
              <a:gd name="T13" fmla="*/ 2147483647 h 125"/>
              <a:gd name="T14" fmla="*/ 0 w 121"/>
              <a:gd name="T15" fmla="*/ 2147483647 h 125"/>
              <a:gd name="T16" fmla="*/ 0 w 121"/>
              <a:gd name="T17" fmla="*/ 2147483647 h 125"/>
              <a:gd name="T18" fmla="*/ 2147483647 w 121"/>
              <a:gd name="T19" fmla="*/ 2147483647 h 125"/>
              <a:gd name="T20" fmla="*/ 2147483647 w 121"/>
              <a:gd name="T21" fmla="*/ 2147483647 h 125"/>
              <a:gd name="T22" fmla="*/ 2147483647 w 121"/>
              <a:gd name="T23" fmla="*/ 2147483647 h 125"/>
              <a:gd name="T24" fmla="*/ 2147483647 w 121"/>
              <a:gd name="T25" fmla="*/ 2147483647 h 125"/>
              <a:gd name="T26" fmla="*/ 2147483647 w 121"/>
              <a:gd name="T27" fmla="*/ 2147483647 h 125"/>
              <a:gd name="T28" fmla="*/ 2147483647 w 121"/>
              <a:gd name="T29" fmla="*/ 2147483647 h 125"/>
              <a:gd name="T30" fmla="*/ 2147483647 w 121"/>
              <a:gd name="T31" fmla="*/ 2147483647 h 125"/>
              <a:gd name="T32" fmla="*/ 2147483647 w 121"/>
              <a:gd name="T33" fmla="*/ 2147483647 h 125"/>
              <a:gd name="T34" fmla="*/ 2147483647 w 121"/>
              <a:gd name="T35" fmla="*/ 2147483647 h 125"/>
              <a:gd name="T36" fmla="*/ 2147483647 w 121"/>
              <a:gd name="T37" fmla="*/ 2147483647 h 125"/>
              <a:gd name="T38" fmla="*/ 2147483647 w 121"/>
              <a:gd name="T39" fmla="*/ 2147483647 h 125"/>
              <a:gd name="T40" fmla="*/ 2147483647 w 121"/>
              <a:gd name="T41" fmla="*/ 2147483647 h 125"/>
              <a:gd name="T42" fmla="*/ 2147483647 w 121"/>
              <a:gd name="T43" fmla="*/ 2147483647 h 125"/>
              <a:gd name="T44" fmla="*/ 2147483647 w 121"/>
              <a:gd name="T45" fmla="*/ 2147483647 h 125"/>
              <a:gd name="T46" fmla="*/ 2147483647 w 121"/>
              <a:gd name="T47" fmla="*/ 2147483647 h 125"/>
              <a:gd name="T48" fmla="*/ 2147483647 w 121"/>
              <a:gd name="T49" fmla="*/ 2147483647 h 125"/>
              <a:gd name="T50" fmla="*/ 2147483647 w 121"/>
              <a:gd name="T51" fmla="*/ 2147483647 h 125"/>
              <a:gd name="T52" fmla="*/ 2147483647 w 121"/>
              <a:gd name="T53" fmla="*/ 2147483647 h 125"/>
              <a:gd name="T54" fmla="*/ 2147483647 w 121"/>
              <a:gd name="T55" fmla="*/ 2147483647 h 125"/>
              <a:gd name="T56" fmla="*/ 2147483647 w 121"/>
              <a:gd name="T57" fmla="*/ 2147483647 h 125"/>
              <a:gd name="T58" fmla="*/ 2147483647 w 121"/>
              <a:gd name="T59" fmla="*/ 2147483647 h 125"/>
              <a:gd name="T60" fmla="*/ 2147483647 w 121"/>
              <a:gd name="T61" fmla="*/ 2147483647 h 125"/>
              <a:gd name="T62" fmla="*/ 2147483647 w 121"/>
              <a:gd name="T63" fmla="*/ 0 h 12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1"/>
              <a:gd name="T97" fmla="*/ 0 h 125"/>
              <a:gd name="T98" fmla="*/ 121 w 121"/>
              <a:gd name="T99" fmla="*/ 125 h 12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1" h="125">
                <a:moveTo>
                  <a:pt x="61" y="0"/>
                </a:moveTo>
                <a:lnTo>
                  <a:pt x="55" y="0"/>
                </a:lnTo>
                <a:lnTo>
                  <a:pt x="49" y="1"/>
                </a:lnTo>
                <a:lnTo>
                  <a:pt x="42" y="3"/>
                </a:lnTo>
                <a:lnTo>
                  <a:pt x="38" y="6"/>
                </a:lnTo>
                <a:lnTo>
                  <a:pt x="32" y="7"/>
                </a:lnTo>
                <a:lnTo>
                  <a:pt x="26" y="11"/>
                </a:lnTo>
                <a:lnTo>
                  <a:pt x="22" y="14"/>
                </a:lnTo>
                <a:lnTo>
                  <a:pt x="18" y="18"/>
                </a:lnTo>
                <a:lnTo>
                  <a:pt x="13" y="23"/>
                </a:lnTo>
                <a:lnTo>
                  <a:pt x="10" y="27"/>
                </a:lnTo>
                <a:lnTo>
                  <a:pt x="7" y="33"/>
                </a:lnTo>
                <a:lnTo>
                  <a:pt x="5" y="39"/>
                </a:lnTo>
                <a:lnTo>
                  <a:pt x="3" y="44"/>
                </a:lnTo>
                <a:lnTo>
                  <a:pt x="2" y="50"/>
                </a:lnTo>
                <a:lnTo>
                  <a:pt x="0" y="56"/>
                </a:lnTo>
                <a:lnTo>
                  <a:pt x="0" y="62"/>
                </a:lnTo>
                <a:lnTo>
                  <a:pt x="0" y="69"/>
                </a:lnTo>
                <a:lnTo>
                  <a:pt x="2" y="75"/>
                </a:lnTo>
                <a:lnTo>
                  <a:pt x="3" y="80"/>
                </a:lnTo>
                <a:lnTo>
                  <a:pt x="5" y="86"/>
                </a:lnTo>
                <a:lnTo>
                  <a:pt x="7" y="92"/>
                </a:lnTo>
                <a:lnTo>
                  <a:pt x="10" y="98"/>
                </a:lnTo>
                <a:lnTo>
                  <a:pt x="13" y="102"/>
                </a:lnTo>
                <a:lnTo>
                  <a:pt x="18" y="106"/>
                </a:lnTo>
                <a:lnTo>
                  <a:pt x="22" y="110"/>
                </a:lnTo>
                <a:lnTo>
                  <a:pt x="26" y="113"/>
                </a:lnTo>
                <a:lnTo>
                  <a:pt x="32" y="116"/>
                </a:lnTo>
                <a:lnTo>
                  <a:pt x="38" y="119"/>
                </a:lnTo>
                <a:lnTo>
                  <a:pt x="42" y="122"/>
                </a:lnTo>
                <a:lnTo>
                  <a:pt x="49" y="123"/>
                </a:lnTo>
                <a:lnTo>
                  <a:pt x="55" y="123"/>
                </a:lnTo>
                <a:lnTo>
                  <a:pt x="61" y="125"/>
                </a:lnTo>
                <a:lnTo>
                  <a:pt x="66" y="123"/>
                </a:lnTo>
                <a:lnTo>
                  <a:pt x="74" y="123"/>
                </a:lnTo>
                <a:lnTo>
                  <a:pt x="79" y="122"/>
                </a:lnTo>
                <a:lnTo>
                  <a:pt x="84" y="119"/>
                </a:lnTo>
                <a:lnTo>
                  <a:pt x="89" y="116"/>
                </a:lnTo>
                <a:lnTo>
                  <a:pt x="95" y="113"/>
                </a:lnTo>
                <a:lnTo>
                  <a:pt x="99" y="110"/>
                </a:lnTo>
                <a:lnTo>
                  <a:pt x="104" y="106"/>
                </a:lnTo>
                <a:lnTo>
                  <a:pt x="108" y="102"/>
                </a:lnTo>
                <a:lnTo>
                  <a:pt x="111" y="98"/>
                </a:lnTo>
                <a:lnTo>
                  <a:pt x="114" y="92"/>
                </a:lnTo>
                <a:lnTo>
                  <a:pt x="117" y="86"/>
                </a:lnTo>
                <a:lnTo>
                  <a:pt x="118" y="80"/>
                </a:lnTo>
                <a:lnTo>
                  <a:pt x="120" y="75"/>
                </a:lnTo>
                <a:lnTo>
                  <a:pt x="121" y="69"/>
                </a:lnTo>
                <a:lnTo>
                  <a:pt x="121" y="62"/>
                </a:lnTo>
                <a:lnTo>
                  <a:pt x="121" y="56"/>
                </a:lnTo>
                <a:lnTo>
                  <a:pt x="120" y="50"/>
                </a:lnTo>
                <a:lnTo>
                  <a:pt x="118" y="44"/>
                </a:lnTo>
                <a:lnTo>
                  <a:pt x="117" y="39"/>
                </a:lnTo>
                <a:lnTo>
                  <a:pt x="114" y="33"/>
                </a:lnTo>
                <a:lnTo>
                  <a:pt x="111" y="27"/>
                </a:lnTo>
                <a:lnTo>
                  <a:pt x="108" y="23"/>
                </a:lnTo>
                <a:lnTo>
                  <a:pt x="104" y="18"/>
                </a:lnTo>
                <a:lnTo>
                  <a:pt x="99" y="14"/>
                </a:lnTo>
                <a:lnTo>
                  <a:pt x="95" y="11"/>
                </a:lnTo>
                <a:lnTo>
                  <a:pt x="89" y="7"/>
                </a:lnTo>
                <a:lnTo>
                  <a:pt x="84" y="6"/>
                </a:lnTo>
                <a:lnTo>
                  <a:pt x="79" y="3"/>
                </a:lnTo>
                <a:lnTo>
                  <a:pt x="74" y="1"/>
                </a:lnTo>
                <a:lnTo>
                  <a:pt x="66" y="0"/>
                </a:lnTo>
                <a:lnTo>
                  <a:pt x="61" y="0"/>
                </a:lnTo>
                <a:close/>
              </a:path>
            </a:pathLst>
          </a:custGeom>
          <a:solidFill>
            <a:srgbClr val="00E6A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3910" name="Freeform 117">
            <a:extLst>
              <a:ext uri="{FF2B5EF4-FFF2-40B4-BE49-F238E27FC236}">
                <a16:creationId xmlns:a16="http://schemas.microsoft.com/office/drawing/2014/main" id="{664F7B07-6FBA-79C0-ED39-28BFEA985622}"/>
              </a:ext>
            </a:extLst>
          </p:cNvPr>
          <p:cNvSpPr>
            <a:spLocks/>
          </p:cNvSpPr>
          <p:nvPr/>
        </p:nvSpPr>
        <p:spPr bwMode="auto">
          <a:xfrm>
            <a:off x="3388519" y="1210867"/>
            <a:ext cx="47625" cy="50006"/>
          </a:xfrm>
          <a:custGeom>
            <a:avLst/>
            <a:gdLst>
              <a:gd name="T0" fmla="*/ 2147483647 w 121"/>
              <a:gd name="T1" fmla="*/ 0 h 125"/>
              <a:gd name="T2" fmla="*/ 2147483647 w 121"/>
              <a:gd name="T3" fmla="*/ 2147483647 h 125"/>
              <a:gd name="T4" fmla="*/ 2147483647 w 121"/>
              <a:gd name="T5" fmla="*/ 2147483647 h 125"/>
              <a:gd name="T6" fmla="*/ 2147483647 w 121"/>
              <a:gd name="T7" fmla="*/ 2147483647 h 125"/>
              <a:gd name="T8" fmla="*/ 2147483647 w 121"/>
              <a:gd name="T9" fmla="*/ 2147483647 h 125"/>
              <a:gd name="T10" fmla="*/ 2147483647 w 121"/>
              <a:gd name="T11" fmla="*/ 2147483647 h 125"/>
              <a:gd name="T12" fmla="*/ 2147483647 w 121"/>
              <a:gd name="T13" fmla="*/ 2147483647 h 125"/>
              <a:gd name="T14" fmla="*/ 0 w 121"/>
              <a:gd name="T15" fmla="*/ 2147483647 h 125"/>
              <a:gd name="T16" fmla="*/ 0 w 121"/>
              <a:gd name="T17" fmla="*/ 2147483647 h 125"/>
              <a:gd name="T18" fmla="*/ 2147483647 w 121"/>
              <a:gd name="T19" fmla="*/ 2147483647 h 125"/>
              <a:gd name="T20" fmla="*/ 2147483647 w 121"/>
              <a:gd name="T21" fmla="*/ 2147483647 h 125"/>
              <a:gd name="T22" fmla="*/ 2147483647 w 121"/>
              <a:gd name="T23" fmla="*/ 2147483647 h 125"/>
              <a:gd name="T24" fmla="*/ 2147483647 w 121"/>
              <a:gd name="T25" fmla="*/ 2147483647 h 125"/>
              <a:gd name="T26" fmla="*/ 2147483647 w 121"/>
              <a:gd name="T27" fmla="*/ 2147483647 h 125"/>
              <a:gd name="T28" fmla="*/ 2147483647 w 121"/>
              <a:gd name="T29" fmla="*/ 2147483647 h 125"/>
              <a:gd name="T30" fmla="*/ 2147483647 w 121"/>
              <a:gd name="T31" fmla="*/ 2147483647 h 125"/>
              <a:gd name="T32" fmla="*/ 2147483647 w 121"/>
              <a:gd name="T33" fmla="*/ 2147483647 h 125"/>
              <a:gd name="T34" fmla="*/ 2147483647 w 121"/>
              <a:gd name="T35" fmla="*/ 2147483647 h 125"/>
              <a:gd name="T36" fmla="*/ 2147483647 w 121"/>
              <a:gd name="T37" fmla="*/ 2147483647 h 125"/>
              <a:gd name="T38" fmla="*/ 2147483647 w 121"/>
              <a:gd name="T39" fmla="*/ 2147483647 h 125"/>
              <a:gd name="T40" fmla="*/ 2147483647 w 121"/>
              <a:gd name="T41" fmla="*/ 2147483647 h 125"/>
              <a:gd name="T42" fmla="*/ 2147483647 w 121"/>
              <a:gd name="T43" fmla="*/ 2147483647 h 125"/>
              <a:gd name="T44" fmla="*/ 2147483647 w 121"/>
              <a:gd name="T45" fmla="*/ 2147483647 h 125"/>
              <a:gd name="T46" fmla="*/ 2147483647 w 121"/>
              <a:gd name="T47" fmla="*/ 2147483647 h 125"/>
              <a:gd name="T48" fmla="*/ 2147483647 w 121"/>
              <a:gd name="T49" fmla="*/ 2147483647 h 125"/>
              <a:gd name="T50" fmla="*/ 2147483647 w 121"/>
              <a:gd name="T51" fmla="*/ 2147483647 h 125"/>
              <a:gd name="T52" fmla="*/ 2147483647 w 121"/>
              <a:gd name="T53" fmla="*/ 2147483647 h 125"/>
              <a:gd name="T54" fmla="*/ 2147483647 w 121"/>
              <a:gd name="T55" fmla="*/ 2147483647 h 125"/>
              <a:gd name="T56" fmla="*/ 2147483647 w 121"/>
              <a:gd name="T57" fmla="*/ 2147483647 h 125"/>
              <a:gd name="T58" fmla="*/ 2147483647 w 121"/>
              <a:gd name="T59" fmla="*/ 2147483647 h 125"/>
              <a:gd name="T60" fmla="*/ 2147483647 w 121"/>
              <a:gd name="T61" fmla="*/ 2147483647 h 125"/>
              <a:gd name="T62" fmla="*/ 2147483647 w 121"/>
              <a:gd name="T63" fmla="*/ 0 h 12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1"/>
              <a:gd name="T97" fmla="*/ 0 h 125"/>
              <a:gd name="T98" fmla="*/ 121 w 121"/>
              <a:gd name="T99" fmla="*/ 125 h 12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1" h="125">
                <a:moveTo>
                  <a:pt x="61" y="0"/>
                </a:moveTo>
                <a:lnTo>
                  <a:pt x="55" y="0"/>
                </a:lnTo>
                <a:lnTo>
                  <a:pt x="49" y="1"/>
                </a:lnTo>
                <a:lnTo>
                  <a:pt x="42" y="3"/>
                </a:lnTo>
                <a:lnTo>
                  <a:pt x="38" y="6"/>
                </a:lnTo>
                <a:lnTo>
                  <a:pt x="32" y="7"/>
                </a:lnTo>
                <a:lnTo>
                  <a:pt x="26" y="11"/>
                </a:lnTo>
                <a:lnTo>
                  <a:pt x="22" y="14"/>
                </a:lnTo>
                <a:lnTo>
                  <a:pt x="18" y="18"/>
                </a:lnTo>
                <a:lnTo>
                  <a:pt x="13" y="23"/>
                </a:lnTo>
                <a:lnTo>
                  <a:pt x="10" y="27"/>
                </a:lnTo>
                <a:lnTo>
                  <a:pt x="7" y="33"/>
                </a:lnTo>
                <a:lnTo>
                  <a:pt x="5" y="39"/>
                </a:lnTo>
                <a:lnTo>
                  <a:pt x="3" y="44"/>
                </a:lnTo>
                <a:lnTo>
                  <a:pt x="2" y="50"/>
                </a:lnTo>
                <a:lnTo>
                  <a:pt x="0" y="56"/>
                </a:lnTo>
                <a:lnTo>
                  <a:pt x="0" y="62"/>
                </a:lnTo>
                <a:lnTo>
                  <a:pt x="0" y="69"/>
                </a:lnTo>
                <a:lnTo>
                  <a:pt x="2" y="75"/>
                </a:lnTo>
                <a:lnTo>
                  <a:pt x="3" y="80"/>
                </a:lnTo>
                <a:lnTo>
                  <a:pt x="5" y="86"/>
                </a:lnTo>
                <a:lnTo>
                  <a:pt x="7" y="92"/>
                </a:lnTo>
                <a:lnTo>
                  <a:pt x="10" y="98"/>
                </a:lnTo>
                <a:lnTo>
                  <a:pt x="13" y="102"/>
                </a:lnTo>
                <a:lnTo>
                  <a:pt x="18" y="106"/>
                </a:lnTo>
                <a:lnTo>
                  <a:pt x="22" y="110"/>
                </a:lnTo>
                <a:lnTo>
                  <a:pt x="26" y="113"/>
                </a:lnTo>
                <a:lnTo>
                  <a:pt x="32" y="116"/>
                </a:lnTo>
                <a:lnTo>
                  <a:pt x="38" y="119"/>
                </a:lnTo>
                <a:lnTo>
                  <a:pt x="42" y="122"/>
                </a:lnTo>
                <a:lnTo>
                  <a:pt x="49" y="123"/>
                </a:lnTo>
                <a:lnTo>
                  <a:pt x="55" y="123"/>
                </a:lnTo>
                <a:lnTo>
                  <a:pt x="61" y="125"/>
                </a:lnTo>
                <a:lnTo>
                  <a:pt x="66" y="123"/>
                </a:lnTo>
                <a:lnTo>
                  <a:pt x="74" y="123"/>
                </a:lnTo>
                <a:lnTo>
                  <a:pt x="79" y="122"/>
                </a:lnTo>
                <a:lnTo>
                  <a:pt x="84" y="119"/>
                </a:lnTo>
                <a:lnTo>
                  <a:pt x="89" y="116"/>
                </a:lnTo>
                <a:lnTo>
                  <a:pt x="95" y="113"/>
                </a:lnTo>
                <a:lnTo>
                  <a:pt x="99" y="110"/>
                </a:lnTo>
                <a:lnTo>
                  <a:pt x="104" y="106"/>
                </a:lnTo>
                <a:lnTo>
                  <a:pt x="108" y="102"/>
                </a:lnTo>
                <a:lnTo>
                  <a:pt x="111" y="98"/>
                </a:lnTo>
                <a:lnTo>
                  <a:pt x="114" y="92"/>
                </a:lnTo>
                <a:lnTo>
                  <a:pt x="117" y="86"/>
                </a:lnTo>
                <a:lnTo>
                  <a:pt x="118" y="80"/>
                </a:lnTo>
                <a:lnTo>
                  <a:pt x="120" y="75"/>
                </a:lnTo>
                <a:lnTo>
                  <a:pt x="121" y="69"/>
                </a:lnTo>
                <a:lnTo>
                  <a:pt x="121" y="62"/>
                </a:lnTo>
                <a:lnTo>
                  <a:pt x="121" y="56"/>
                </a:lnTo>
                <a:lnTo>
                  <a:pt x="120" y="50"/>
                </a:lnTo>
                <a:lnTo>
                  <a:pt x="118" y="44"/>
                </a:lnTo>
                <a:lnTo>
                  <a:pt x="117" y="39"/>
                </a:lnTo>
                <a:lnTo>
                  <a:pt x="114" y="33"/>
                </a:lnTo>
                <a:lnTo>
                  <a:pt x="111" y="27"/>
                </a:lnTo>
                <a:lnTo>
                  <a:pt x="108" y="23"/>
                </a:lnTo>
                <a:lnTo>
                  <a:pt x="104" y="18"/>
                </a:lnTo>
                <a:lnTo>
                  <a:pt x="99" y="14"/>
                </a:lnTo>
                <a:lnTo>
                  <a:pt x="95" y="11"/>
                </a:lnTo>
                <a:lnTo>
                  <a:pt x="89" y="7"/>
                </a:lnTo>
                <a:lnTo>
                  <a:pt x="84" y="6"/>
                </a:lnTo>
                <a:lnTo>
                  <a:pt x="79" y="3"/>
                </a:lnTo>
                <a:lnTo>
                  <a:pt x="74" y="1"/>
                </a:lnTo>
                <a:lnTo>
                  <a:pt x="66" y="0"/>
                </a:lnTo>
                <a:lnTo>
                  <a:pt x="61"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3911" name="Freeform 118">
            <a:extLst>
              <a:ext uri="{FF2B5EF4-FFF2-40B4-BE49-F238E27FC236}">
                <a16:creationId xmlns:a16="http://schemas.microsoft.com/office/drawing/2014/main" id="{7A2AB31C-81B0-6233-0649-CA485CD34678}"/>
              </a:ext>
            </a:extLst>
          </p:cNvPr>
          <p:cNvSpPr>
            <a:spLocks/>
          </p:cNvSpPr>
          <p:nvPr/>
        </p:nvSpPr>
        <p:spPr bwMode="auto">
          <a:xfrm>
            <a:off x="3392091" y="1129904"/>
            <a:ext cx="47625" cy="48815"/>
          </a:xfrm>
          <a:custGeom>
            <a:avLst/>
            <a:gdLst>
              <a:gd name="T0" fmla="*/ 2147483647 w 120"/>
              <a:gd name="T1" fmla="*/ 0 h 122"/>
              <a:gd name="T2" fmla="*/ 2147483647 w 120"/>
              <a:gd name="T3" fmla="*/ 2147483647 h 122"/>
              <a:gd name="T4" fmla="*/ 2147483647 w 120"/>
              <a:gd name="T5" fmla="*/ 2147483647 h 122"/>
              <a:gd name="T6" fmla="*/ 2147483647 w 120"/>
              <a:gd name="T7" fmla="*/ 2147483647 h 122"/>
              <a:gd name="T8" fmla="*/ 2147483647 w 120"/>
              <a:gd name="T9" fmla="*/ 2147483647 h 122"/>
              <a:gd name="T10" fmla="*/ 2147483647 w 120"/>
              <a:gd name="T11" fmla="*/ 2147483647 h 122"/>
              <a:gd name="T12" fmla="*/ 2147483647 w 120"/>
              <a:gd name="T13" fmla="*/ 2147483647 h 122"/>
              <a:gd name="T14" fmla="*/ 0 w 120"/>
              <a:gd name="T15" fmla="*/ 2147483647 h 122"/>
              <a:gd name="T16" fmla="*/ 0 w 120"/>
              <a:gd name="T17" fmla="*/ 2147483647 h 122"/>
              <a:gd name="T18" fmla="*/ 2147483647 w 120"/>
              <a:gd name="T19" fmla="*/ 2147483647 h 122"/>
              <a:gd name="T20" fmla="*/ 2147483647 w 120"/>
              <a:gd name="T21" fmla="*/ 2147483647 h 122"/>
              <a:gd name="T22" fmla="*/ 2147483647 w 120"/>
              <a:gd name="T23" fmla="*/ 2147483647 h 122"/>
              <a:gd name="T24" fmla="*/ 2147483647 w 120"/>
              <a:gd name="T25" fmla="*/ 2147483647 h 122"/>
              <a:gd name="T26" fmla="*/ 2147483647 w 120"/>
              <a:gd name="T27" fmla="*/ 2147483647 h 122"/>
              <a:gd name="T28" fmla="*/ 2147483647 w 120"/>
              <a:gd name="T29" fmla="*/ 2147483647 h 122"/>
              <a:gd name="T30" fmla="*/ 2147483647 w 120"/>
              <a:gd name="T31" fmla="*/ 2147483647 h 122"/>
              <a:gd name="T32" fmla="*/ 2147483647 w 120"/>
              <a:gd name="T33" fmla="*/ 2147483647 h 122"/>
              <a:gd name="T34" fmla="*/ 2147483647 w 120"/>
              <a:gd name="T35" fmla="*/ 2147483647 h 122"/>
              <a:gd name="T36" fmla="*/ 2147483647 w 120"/>
              <a:gd name="T37" fmla="*/ 2147483647 h 122"/>
              <a:gd name="T38" fmla="*/ 2147483647 w 120"/>
              <a:gd name="T39" fmla="*/ 2147483647 h 122"/>
              <a:gd name="T40" fmla="*/ 2147483647 w 120"/>
              <a:gd name="T41" fmla="*/ 2147483647 h 122"/>
              <a:gd name="T42" fmla="*/ 2147483647 w 120"/>
              <a:gd name="T43" fmla="*/ 2147483647 h 122"/>
              <a:gd name="T44" fmla="*/ 2147483647 w 120"/>
              <a:gd name="T45" fmla="*/ 2147483647 h 122"/>
              <a:gd name="T46" fmla="*/ 2147483647 w 120"/>
              <a:gd name="T47" fmla="*/ 2147483647 h 122"/>
              <a:gd name="T48" fmla="*/ 2147483647 w 120"/>
              <a:gd name="T49" fmla="*/ 2147483647 h 122"/>
              <a:gd name="T50" fmla="*/ 2147483647 w 120"/>
              <a:gd name="T51" fmla="*/ 2147483647 h 122"/>
              <a:gd name="T52" fmla="*/ 2147483647 w 120"/>
              <a:gd name="T53" fmla="*/ 2147483647 h 122"/>
              <a:gd name="T54" fmla="*/ 2147483647 w 120"/>
              <a:gd name="T55" fmla="*/ 2147483647 h 122"/>
              <a:gd name="T56" fmla="*/ 2147483647 w 120"/>
              <a:gd name="T57" fmla="*/ 2147483647 h 122"/>
              <a:gd name="T58" fmla="*/ 2147483647 w 120"/>
              <a:gd name="T59" fmla="*/ 2147483647 h 122"/>
              <a:gd name="T60" fmla="*/ 2147483647 w 120"/>
              <a:gd name="T61" fmla="*/ 2147483647 h 122"/>
              <a:gd name="T62" fmla="*/ 2147483647 w 120"/>
              <a:gd name="T63" fmla="*/ 0 h 12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0"/>
              <a:gd name="T97" fmla="*/ 0 h 122"/>
              <a:gd name="T98" fmla="*/ 120 w 120"/>
              <a:gd name="T99" fmla="*/ 122 h 12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0" h="122">
                <a:moveTo>
                  <a:pt x="61" y="0"/>
                </a:moveTo>
                <a:lnTo>
                  <a:pt x="55" y="0"/>
                </a:lnTo>
                <a:lnTo>
                  <a:pt x="48" y="0"/>
                </a:lnTo>
                <a:lnTo>
                  <a:pt x="42" y="1"/>
                </a:lnTo>
                <a:lnTo>
                  <a:pt x="38" y="4"/>
                </a:lnTo>
                <a:lnTo>
                  <a:pt x="32" y="7"/>
                </a:lnTo>
                <a:lnTo>
                  <a:pt x="26" y="10"/>
                </a:lnTo>
                <a:lnTo>
                  <a:pt x="22" y="13"/>
                </a:lnTo>
                <a:lnTo>
                  <a:pt x="18" y="17"/>
                </a:lnTo>
                <a:lnTo>
                  <a:pt x="15" y="21"/>
                </a:lnTo>
                <a:lnTo>
                  <a:pt x="10" y="25"/>
                </a:lnTo>
                <a:lnTo>
                  <a:pt x="8" y="31"/>
                </a:lnTo>
                <a:lnTo>
                  <a:pt x="5" y="37"/>
                </a:lnTo>
                <a:lnTo>
                  <a:pt x="3" y="41"/>
                </a:lnTo>
                <a:lnTo>
                  <a:pt x="2" y="48"/>
                </a:lnTo>
                <a:lnTo>
                  <a:pt x="0" y="54"/>
                </a:lnTo>
                <a:lnTo>
                  <a:pt x="0" y="60"/>
                </a:lnTo>
                <a:lnTo>
                  <a:pt x="0" y="67"/>
                </a:lnTo>
                <a:lnTo>
                  <a:pt x="2" y="73"/>
                </a:lnTo>
                <a:lnTo>
                  <a:pt x="3" y="79"/>
                </a:lnTo>
                <a:lnTo>
                  <a:pt x="5" y="84"/>
                </a:lnTo>
                <a:lnTo>
                  <a:pt x="8" y="90"/>
                </a:lnTo>
                <a:lnTo>
                  <a:pt x="10" y="95"/>
                </a:lnTo>
                <a:lnTo>
                  <a:pt x="15" y="99"/>
                </a:lnTo>
                <a:lnTo>
                  <a:pt x="18" y="103"/>
                </a:lnTo>
                <a:lnTo>
                  <a:pt x="22" y="107"/>
                </a:lnTo>
                <a:lnTo>
                  <a:pt x="26" y="112"/>
                </a:lnTo>
                <a:lnTo>
                  <a:pt x="32" y="115"/>
                </a:lnTo>
                <a:lnTo>
                  <a:pt x="38" y="118"/>
                </a:lnTo>
                <a:lnTo>
                  <a:pt x="42" y="119"/>
                </a:lnTo>
                <a:lnTo>
                  <a:pt x="48" y="120"/>
                </a:lnTo>
                <a:lnTo>
                  <a:pt x="55" y="122"/>
                </a:lnTo>
                <a:lnTo>
                  <a:pt x="61" y="122"/>
                </a:lnTo>
                <a:lnTo>
                  <a:pt x="66" y="122"/>
                </a:lnTo>
                <a:lnTo>
                  <a:pt x="72" y="120"/>
                </a:lnTo>
                <a:lnTo>
                  <a:pt x="78" y="119"/>
                </a:lnTo>
                <a:lnTo>
                  <a:pt x="84" y="118"/>
                </a:lnTo>
                <a:lnTo>
                  <a:pt x="89" y="115"/>
                </a:lnTo>
                <a:lnTo>
                  <a:pt x="94" y="112"/>
                </a:lnTo>
                <a:lnTo>
                  <a:pt x="98" y="107"/>
                </a:lnTo>
                <a:lnTo>
                  <a:pt x="102" y="103"/>
                </a:lnTo>
                <a:lnTo>
                  <a:pt x="107" y="99"/>
                </a:lnTo>
                <a:lnTo>
                  <a:pt x="110" y="95"/>
                </a:lnTo>
                <a:lnTo>
                  <a:pt x="112" y="90"/>
                </a:lnTo>
                <a:lnTo>
                  <a:pt x="115" y="84"/>
                </a:lnTo>
                <a:lnTo>
                  <a:pt x="118" y="79"/>
                </a:lnTo>
                <a:lnTo>
                  <a:pt x="120" y="73"/>
                </a:lnTo>
                <a:lnTo>
                  <a:pt x="120" y="67"/>
                </a:lnTo>
                <a:lnTo>
                  <a:pt x="120" y="60"/>
                </a:lnTo>
                <a:lnTo>
                  <a:pt x="120" y="54"/>
                </a:lnTo>
                <a:lnTo>
                  <a:pt x="120" y="48"/>
                </a:lnTo>
                <a:lnTo>
                  <a:pt x="118" y="41"/>
                </a:lnTo>
                <a:lnTo>
                  <a:pt x="115" y="37"/>
                </a:lnTo>
                <a:lnTo>
                  <a:pt x="112" y="31"/>
                </a:lnTo>
                <a:lnTo>
                  <a:pt x="110" y="25"/>
                </a:lnTo>
                <a:lnTo>
                  <a:pt x="107" y="21"/>
                </a:lnTo>
                <a:lnTo>
                  <a:pt x="102" y="17"/>
                </a:lnTo>
                <a:lnTo>
                  <a:pt x="98" y="13"/>
                </a:lnTo>
                <a:lnTo>
                  <a:pt x="94" y="10"/>
                </a:lnTo>
                <a:lnTo>
                  <a:pt x="89" y="7"/>
                </a:lnTo>
                <a:lnTo>
                  <a:pt x="84" y="4"/>
                </a:lnTo>
                <a:lnTo>
                  <a:pt x="78" y="1"/>
                </a:lnTo>
                <a:lnTo>
                  <a:pt x="72" y="0"/>
                </a:lnTo>
                <a:lnTo>
                  <a:pt x="66" y="0"/>
                </a:lnTo>
                <a:lnTo>
                  <a:pt x="61" y="0"/>
                </a:lnTo>
                <a:close/>
              </a:path>
            </a:pathLst>
          </a:custGeom>
          <a:solidFill>
            <a:srgbClr val="00E6A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3912" name="Freeform 119">
            <a:extLst>
              <a:ext uri="{FF2B5EF4-FFF2-40B4-BE49-F238E27FC236}">
                <a16:creationId xmlns:a16="http://schemas.microsoft.com/office/drawing/2014/main" id="{564AAC40-03F0-B773-EB38-8685B14BBC56}"/>
              </a:ext>
            </a:extLst>
          </p:cNvPr>
          <p:cNvSpPr>
            <a:spLocks/>
          </p:cNvSpPr>
          <p:nvPr/>
        </p:nvSpPr>
        <p:spPr bwMode="auto">
          <a:xfrm>
            <a:off x="3392091" y="1129904"/>
            <a:ext cx="47625" cy="48815"/>
          </a:xfrm>
          <a:custGeom>
            <a:avLst/>
            <a:gdLst>
              <a:gd name="T0" fmla="*/ 2147483647 w 120"/>
              <a:gd name="T1" fmla="*/ 0 h 122"/>
              <a:gd name="T2" fmla="*/ 2147483647 w 120"/>
              <a:gd name="T3" fmla="*/ 2147483647 h 122"/>
              <a:gd name="T4" fmla="*/ 2147483647 w 120"/>
              <a:gd name="T5" fmla="*/ 2147483647 h 122"/>
              <a:gd name="T6" fmla="*/ 2147483647 w 120"/>
              <a:gd name="T7" fmla="*/ 2147483647 h 122"/>
              <a:gd name="T8" fmla="*/ 2147483647 w 120"/>
              <a:gd name="T9" fmla="*/ 2147483647 h 122"/>
              <a:gd name="T10" fmla="*/ 2147483647 w 120"/>
              <a:gd name="T11" fmla="*/ 2147483647 h 122"/>
              <a:gd name="T12" fmla="*/ 2147483647 w 120"/>
              <a:gd name="T13" fmla="*/ 2147483647 h 122"/>
              <a:gd name="T14" fmla="*/ 0 w 120"/>
              <a:gd name="T15" fmla="*/ 2147483647 h 122"/>
              <a:gd name="T16" fmla="*/ 0 w 120"/>
              <a:gd name="T17" fmla="*/ 2147483647 h 122"/>
              <a:gd name="T18" fmla="*/ 2147483647 w 120"/>
              <a:gd name="T19" fmla="*/ 2147483647 h 122"/>
              <a:gd name="T20" fmla="*/ 2147483647 w 120"/>
              <a:gd name="T21" fmla="*/ 2147483647 h 122"/>
              <a:gd name="T22" fmla="*/ 2147483647 w 120"/>
              <a:gd name="T23" fmla="*/ 2147483647 h 122"/>
              <a:gd name="T24" fmla="*/ 2147483647 w 120"/>
              <a:gd name="T25" fmla="*/ 2147483647 h 122"/>
              <a:gd name="T26" fmla="*/ 2147483647 w 120"/>
              <a:gd name="T27" fmla="*/ 2147483647 h 122"/>
              <a:gd name="T28" fmla="*/ 2147483647 w 120"/>
              <a:gd name="T29" fmla="*/ 2147483647 h 122"/>
              <a:gd name="T30" fmla="*/ 2147483647 w 120"/>
              <a:gd name="T31" fmla="*/ 2147483647 h 122"/>
              <a:gd name="T32" fmla="*/ 2147483647 w 120"/>
              <a:gd name="T33" fmla="*/ 2147483647 h 122"/>
              <a:gd name="T34" fmla="*/ 2147483647 w 120"/>
              <a:gd name="T35" fmla="*/ 2147483647 h 122"/>
              <a:gd name="T36" fmla="*/ 2147483647 w 120"/>
              <a:gd name="T37" fmla="*/ 2147483647 h 122"/>
              <a:gd name="T38" fmla="*/ 2147483647 w 120"/>
              <a:gd name="T39" fmla="*/ 2147483647 h 122"/>
              <a:gd name="T40" fmla="*/ 2147483647 w 120"/>
              <a:gd name="T41" fmla="*/ 2147483647 h 122"/>
              <a:gd name="T42" fmla="*/ 2147483647 w 120"/>
              <a:gd name="T43" fmla="*/ 2147483647 h 122"/>
              <a:gd name="T44" fmla="*/ 2147483647 w 120"/>
              <a:gd name="T45" fmla="*/ 2147483647 h 122"/>
              <a:gd name="T46" fmla="*/ 2147483647 w 120"/>
              <a:gd name="T47" fmla="*/ 2147483647 h 122"/>
              <a:gd name="T48" fmla="*/ 2147483647 w 120"/>
              <a:gd name="T49" fmla="*/ 2147483647 h 122"/>
              <a:gd name="T50" fmla="*/ 2147483647 w 120"/>
              <a:gd name="T51" fmla="*/ 2147483647 h 122"/>
              <a:gd name="T52" fmla="*/ 2147483647 w 120"/>
              <a:gd name="T53" fmla="*/ 2147483647 h 122"/>
              <a:gd name="T54" fmla="*/ 2147483647 w 120"/>
              <a:gd name="T55" fmla="*/ 2147483647 h 122"/>
              <a:gd name="T56" fmla="*/ 2147483647 w 120"/>
              <a:gd name="T57" fmla="*/ 2147483647 h 122"/>
              <a:gd name="T58" fmla="*/ 2147483647 w 120"/>
              <a:gd name="T59" fmla="*/ 2147483647 h 122"/>
              <a:gd name="T60" fmla="*/ 2147483647 w 120"/>
              <a:gd name="T61" fmla="*/ 2147483647 h 122"/>
              <a:gd name="T62" fmla="*/ 2147483647 w 120"/>
              <a:gd name="T63" fmla="*/ 0 h 12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0"/>
              <a:gd name="T97" fmla="*/ 0 h 122"/>
              <a:gd name="T98" fmla="*/ 120 w 120"/>
              <a:gd name="T99" fmla="*/ 122 h 12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0" h="122">
                <a:moveTo>
                  <a:pt x="61" y="0"/>
                </a:moveTo>
                <a:lnTo>
                  <a:pt x="55" y="0"/>
                </a:lnTo>
                <a:lnTo>
                  <a:pt x="48" y="0"/>
                </a:lnTo>
                <a:lnTo>
                  <a:pt x="42" y="1"/>
                </a:lnTo>
                <a:lnTo>
                  <a:pt x="38" y="4"/>
                </a:lnTo>
                <a:lnTo>
                  <a:pt x="32" y="7"/>
                </a:lnTo>
                <a:lnTo>
                  <a:pt x="26" y="10"/>
                </a:lnTo>
                <a:lnTo>
                  <a:pt x="22" y="13"/>
                </a:lnTo>
                <a:lnTo>
                  <a:pt x="18" y="17"/>
                </a:lnTo>
                <a:lnTo>
                  <a:pt x="15" y="21"/>
                </a:lnTo>
                <a:lnTo>
                  <a:pt x="10" y="25"/>
                </a:lnTo>
                <a:lnTo>
                  <a:pt x="8" y="31"/>
                </a:lnTo>
                <a:lnTo>
                  <a:pt x="5" y="37"/>
                </a:lnTo>
                <a:lnTo>
                  <a:pt x="3" y="41"/>
                </a:lnTo>
                <a:lnTo>
                  <a:pt x="2" y="48"/>
                </a:lnTo>
                <a:lnTo>
                  <a:pt x="0" y="54"/>
                </a:lnTo>
                <a:lnTo>
                  <a:pt x="0" y="60"/>
                </a:lnTo>
                <a:lnTo>
                  <a:pt x="0" y="67"/>
                </a:lnTo>
                <a:lnTo>
                  <a:pt x="2" y="73"/>
                </a:lnTo>
                <a:lnTo>
                  <a:pt x="3" y="79"/>
                </a:lnTo>
                <a:lnTo>
                  <a:pt x="5" y="84"/>
                </a:lnTo>
                <a:lnTo>
                  <a:pt x="8" y="90"/>
                </a:lnTo>
                <a:lnTo>
                  <a:pt x="10" y="95"/>
                </a:lnTo>
                <a:lnTo>
                  <a:pt x="15" y="99"/>
                </a:lnTo>
                <a:lnTo>
                  <a:pt x="18" y="103"/>
                </a:lnTo>
                <a:lnTo>
                  <a:pt x="22" y="107"/>
                </a:lnTo>
                <a:lnTo>
                  <a:pt x="26" y="112"/>
                </a:lnTo>
                <a:lnTo>
                  <a:pt x="32" y="115"/>
                </a:lnTo>
                <a:lnTo>
                  <a:pt x="38" y="118"/>
                </a:lnTo>
                <a:lnTo>
                  <a:pt x="42" y="119"/>
                </a:lnTo>
                <a:lnTo>
                  <a:pt x="48" y="120"/>
                </a:lnTo>
                <a:lnTo>
                  <a:pt x="55" y="122"/>
                </a:lnTo>
                <a:lnTo>
                  <a:pt x="61" y="122"/>
                </a:lnTo>
                <a:lnTo>
                  <a:pt x="66" y="122"/>
                </a:lnTo>
                <a:lnTo>
                  <a:pt x="72" y="120"/>
                </a:lnTo>
                <a:lnTo>
                  <a:pt x="78" y="119"/>
                </a:lnTo>
                <a:lnTo>
                  <a:pt x="84" y="118"/>
                </a:lnTo>
                <a:lnTo>
                  <a:pt x="89" y="115"/>
                </a:lnTo>
                <a:lnTo>
                  <a:pt x="94" y="112"/>
                </a:lnTo>
                <a:lnTo>
                  <a:pt x="98" y="107"/>
                </a:lnTo>
                <a:lnTo>
                  <a:pt x="102" y="103"/>
                </a:lnTo>
                <a:lnTo>
                  <a:pt x="107" y="99"/>
                </a:lnTo>
                <a:lnTo>
                  <a:pt x="110" y="95"/>
                </a:lnTo>
                <a:lnTo>
                  <a:pt x="112" y="90"/>
                </a:lnTo>
                <a:lnTo>
                  <a:pt x="115" y="84"/>
                </a:lnTo>
                <a:lnTo>
                  <a:pt x="118" y="79"/>
                </a:lnTo>
                <a:lnTo>
                  <a:pt x="120" y="73"/>
                </a:lnTo>
                <a:lnTo>
                  <a:pt x="120" y="67"/>
                </a:lnTo>
                <a:lnTo>
                  <a:pt x="120" y="60"/>
                </a:lnTo>
                <a:lnTo>
                  <a:pt x="120" y="54"/>
                </a:lnTo>
                <a:lnTo>
                  <a:pt x="120" y="48"/>
                </a:lnTo>
                <a:lnTo>
                  <a:pt x="118" y="41"/>
                </a:lnTo>
                <a:lnTo>
                  <a:pt x="115" y="37"/>
                </a:lnTo>
                <a:lnTo>
                  <a:pt x="112" y="31"/>
                </a:lnTo>
                <a:lnTo>
                  <a:pt x="110" y="25"/>
                </a:lnTo>
                <a:lnTo>
                  <a:pt x="107" y="21"/>
                </a:lnTo>
                <a:lnTo>
                  <a:pt x="102" y="17"/>
                </a:lnTo>
                <a:lnTo>
                  <a:pt x="98" y="13"/>
                </a:lnTo>
                <a:lnTo>
                  <a:pt x="94" y="10"/>
                </a:lnTo>
                <a:lnTo>
                  <a:pt x="89" y="7"/>
                </a:lnTo>
                <a:lnTo>
                  <a:pt x="84" y="4"/>
                </a:lnTo>
                <a:lnTo>
                  <a:pt x="78" y="1"/>
                </a:lnTo>
                <a:lnTo>
                  <a:pt x="72" y="0"/>
                </a:lnTo>
                <a:lnTo>
                  <a:pt x="66" y="0"/>
                </a:lnTo>
                <a:lnTo>
                  <a:pt x="61"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3913" name="Freeform 120">
            <a:extLst>
              <a:ext uri="{FF2B5EF4-FFF2-40B4-BE49-F238E27FC236}">
                <a16:creationId xmlns:a16="http://schemas.microsoft.com/office/drawing/2014/main" id="{7B10A378-EB04-C55C-6EB0-DCAF50B68D26}"/>
              </a:ext>
            </a:extLst>
          </p:cNvPr>
          <p:cNvSpPr>
            <a:spLocks/>
          </p:cNvSpPr>
          <p:nvPr/>
        </p:nvSpPr>
        <p:spPr bwMode="auto">
          <a:xfrm>
            <a:off x="3148013" y="1276350"/>
            <a:ext cx="47625" cy="48816"/>
          </a:xfrm>
          <a:custGeom>
            <a:avLst/>
            <a:gdLst>
              <a:gd name="T0" fmla="*/ 2147483647 w 121"/>
              <a:gd name="T1" fmla="*/ 0 h 124"/>
              <a:gd name="T2" fmla="*/ 2147483647 w 121"/>
              <a:gd name="T3" fmla="*/ 2147483647 h 124"/>
              <a:gd name="T4" fmla="*/ 2147483647 w 121"/>
              <a:gd name="T5" fmla="*/ 2147483647 h 124"/>
              <a:gd name="T6" fmla="*/ 2147483647 w 121"/>
              <a:gd name="T7" fmla="*/ 2147483647 h 124"/>
              <a:gd name="T8" fmla="*/ 2147483647 w 121"/>
              <a:gd name="T9" fmla="*/ 2147483647 h 124"/>
              <a:gd name="T10" fmla="*/ 2147483647 w 121"/>
              <a:gd name="T11" fmla="*/ 2147483647 h 124"/>
              <a:gd name="T12" fmla="*/ 2147483647 w 121"/>
              <a:gd name="T13" fmla="*/ 2147483647 h 124"/>
              <a:gd name="T14" fmla="*/ 0 w 121"/>
              <a:gd name="T15" fmla="*/ 2147483647 h 124"/>
              <a:gd name="T16" fmla="*/ 0 w 121"/>
              <a:gd name="T17" fmla="*/ 2147483647 h 124"/>
              <a:gd name="T18" fmla="*/ 2147483647 w 121"/>
              <a:gd name="T19" fmla="*/ 2147483647 h 124"/>
              <a:gd name="T20" fmla="*/ 2147483647 w 121"/>
              <a:gd name="T21" fmla="*/ 2147483647 h 124"/>
              <a:gd name="T22" fmla="*/ 2147483647 w 121"/>
              <a:gd name="T23" fmla="*/ 2147483647 h 124"/>
              <a:gd name="T24" fmla="*/ 2147483647 w 121"/>
              <a:gd name="T25" fmla="*/ 2147483647 h 124"/>
              <a:gd name="T26" fmla="*/ 2147483647 w 121"/>
              <a:gd name="T27" fmla="*/ 2147483647 h 124"/>
              <a:gd name="T28" fmla="*/ 2147483647 w 121"/>
              <a:gd name="T29" fmla="*/ 2147483647 h 124"/>
              <a:gd name="T30" fmla="*/ 2147483647 w 121"/>
              <a:gd name="T31" fmla="*/ 2147483647 h 124"/>
              <a:gd name="T32" fmla="*/ 2147483647 w 121"/>
              <a:gd name="T33" fmla="*/ 2147483647 h 124"/>
              <a:gd name="T34" fmla="*/ 2147483647 w 121"/>
              <a:gd name="T35" fmla="*/ 2147483647 h 124"/>
              <a:gd name="T36" fmla="*/ 2147483647 w 121"/>
              <a:gd name="T37" fmla="*/ 2147483647 h 124"/>
              <a:gd name="T38" fmla="*/ 2147483647 w 121"/>
              <a:gd name="T39" fmla="*/ 2147483647 h 124"/>
              <a:gd name="T40" fmla="*/ 2147483647 w 121"/>
              <a:gd name="T41" fmla="*/ 2147483647 h 124"/>
              <a:gd name="T42" fmla="*/ 2147483647 w 121"/>
              <a:gd name="T43" fmla="*/ 2147483647 h 124"/>
              <a:gd name="T44" fmla="*/ 2147483647 w 121"/>
              <a:gd name="T45" fmla="*/ 2147483647 h 124"/>
              <a:gd name="T46" fmla="*/ 2147483647 w 121"/>
              <a:gd name="T47" fmla="*/ 2147483647 h 124"/>
              <a:gd name="T48" fmla="*/ 2147483647 w 121"/>
              <a:gd name="T49" fmla="*/ 2147483647 h 124"/>
              <a:gd name="T50" fmla="*/ 2147483647 w 121"/>
              <a:gd name="T51" fmla="*/ 2147483647 h 124"/>
              <a:gd name="T52" fmla="*/ 2147483647 w 121"/>
              <a:gd name="T53" fmla="*/ 2147483647 h 124"/>
              <a:gd name="T54" fmla="*/ 2147483647 w 121"/>
              <a:gd name="T55" fmla="*/ 2147483647 h 124"/>
              <a:gd name="T56" fmla="*/ 2147483647 w 121"/>
              <a:gd name="T57" fmla="*/ 2147483647 h 124"/>
              <a:gd name="T58" fmla="*/ 2147483647 w 121"/>
              <a:gd name="T59" fmla="*/ 2147483647 h 124"/>
              <a:gd name="T60" fmla="*/ 2147483647 w 121"/>
              <a:gd name="T61" fmla="*/ 2147483647 h 124"/>
              <a:gd name="T62" fmla="*/ 2147483647 w 121"/>
              <a:gd name="T63" fmla="*/ 0 h 12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1"/>
              <a:gd name="T97" fmla="*/ 0 h 124"/>
              <a:gd name="T98" fmla="*/ 121 w 121"/>
              <a:gd name="T99" fmla="*/ 124 h 12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1" h="124">
                <a:moveTo>
                  <a:pt x="61" y="0"/>
                </a:moveTo>
                <a:lnTo>
                  <a:pt x="55" y="0"/>
                </a:lnTo>
                <a:lnTo>
                  <a:pt x="49" y="2"/>
                </a:lnTo>
                <a:lnTo>
                  <a:pt x="43" y="3"/>
                </a:lnTo>
                <a:lnTo>
                  <a:pt x="38" y="4"/>
                </a:lnTo>
                <a:lnTo>
                  <a:pt x="32" y="7"/>
                </a:lnTo>
                <a:lnTo>
                  <a:pt x="28" y="10"/>
                </a:lnTo>
                <a:lnTo>
                  <a:pt x="22" y="14"/>
                </a:lnTo>
                <a:lnTo>
                  <a:pt x="17" y="17"/>
                </a:lnTo>
                <a:lnTo>
                  <a:pt x="15" y="23"/>
                </a:lnTo>
                <a:lnTo>
                  <a:pt x="10" y="27"/>
                </a:lnTo>
                <a:lnTo>
                  <a:pt x="7" y="32"/>
                </a:lnTo>
                <a:lnTo>
                  <a:pt x="5" y="37"/>
                </a:lnTo>
                <a:lnTo>
                  <a:pt x="3" y="43"/>
                </a:lnTo>
                <a:lnTo>
                  <a:pt x="2" y="49"/>
                </a:lnTo>
                <a:lnTo>
                  <a:pt x="0" y="56"/>
                </a:lnTo>
                <a:lnTo>
                  <a:pt x="0" y="62"/>
                </a:lnTo>
                <a:lnTo>
                  <a:pt x="0" y="68"/>
                </a:lnTo>
                <a:lnTo>
                  <a:pt x="2" y="75"/>
                </a:lnTo>
                <a:lnTo>
                  <a:pt x="3" y="81"/>
                </a:lnTo>
                <a:lnTo>
                  <a:pt x="5" y="86"/>
                </a:lnTo>
                <a:lnTo>
                  <a:pt x="7" y="92"/>
                </a:lnTo>
                <a:lnTo>
                  <a:pt x="10" y="96"/>
                </a:lnTo>
                <a:lnTo>
                  <a:pt x="15" y="102"/>
                </a:lnTo>
                <a:lnTo>
                  <a:pt x="17" y="106"/>
                </a:lnTo>
                <a:lnTo>
                  <a:pt x="22" y="109"/>
                </a:lnTo>
                <a:lnTo>
                  <a:pt x="28" y="114"/>
                </a:lnTo>
                <a:lnTo>
                  <a:pt x="32" y="117"/>
                </a:lnTo>
                <a:lnTo>
                  <a:pt x="38" y="119"/>
                </a:lnTo>
                <a:lnTo>
                  <a:pt x="43" y="121"/>
                </a:lnTo>
                <a:lnTo>
                  <a:pt x="49" y="122"/>
                </a:lnTo>
                <a:lnTo>
                  <a:pt x="55" y="124"/>
                </a:lnTo>
                <a:lnTo>
                  <a:pt x="61" y="124"/>
                </a:lnTo>
                <a:lnTo>
                  <a:pt x="66" y="124"/>
                </a:lnTo>
                <a:lnTo>
                  <a:pt x="74" y="122"/>
                </a:lnTo>
                <a:lnTo>
                  <a:pt x="79" y="121"/>
                </a:lnTo>
                <a:lnTo>
                  <a:pt x="85" y="119"/>
                </a:lnTo>
                <a:lnTo>
                  <a:pt x="89" y="117"/>
                </a:lnTo>
                <a:lnTo>
                  <a:pt x="95" y="114"/>
                </a:lnTo>
                <a:lnTo>
                  <a:pt x="99" y="109"/>
                </a:lnTo>
                <a:lnTo>
                  <a:pt x="104" y="106"/>
                </a:lnTo>
                <a:lnTo>
                  <a:pt x="108" y="102"/>
                </a:lnTo>
                <a:lnTo>
                  <a:pt x="111" y="96"/>
                </a:lnTo>
                <a:lnTo>
                  <a:pt x="114" y="92"/>
                </a:lnTo>
                <a:lnTo>
                  <a:pt x="117" y="86"/>
                </a:lnTo>
                <a:lnTo>
                  <a:pt x="119" y="81"/>
                </a:lnTo>
                <a:lnTo>
                  <a:pt x="121" y="75"/>
                </a:lnTo>
                <a:lnTo>
                  <a:pt x="121" y="68"/>
                </a:lnTo>
                <a:lnTo>
                  <a:pt x="121" y="62"/>
                </a:lnTo>
                <a:lnTo>
                  <a:pt x="121" y="56"/>
                </a:lnTo>
                <a:lnTo>
                  <a:pt x="121" y="49"/>
                </a:lnTo>
                <a:lnTo>
                  <a:pt x="118" y="43"/>
                </a:lnTo>
                <a:lnTo>
                  <a:pt x="117" y="37"/>
                </a:lnTo>
                <a:lnTo>
                  <a:pt x="114" y="32"/>
                </a:lnTo>
                <a:lnTo>
                  <a:pt x="111" y="27"/>
                </a:lnTo>
                <a:lnTo>
                  <a:pt x="108" y="23"/>
                </a:lnTo>
                <a:lnTo>
                  <a:pt x="104" y="17"/>
                </a:lnTo>
                <a:lnTo>
                  <a:pt x="99" y="14"/>
                </a:lnTo>
                <a:lnTo>
                  <a:pt x="95" y="10"/>
                </a:lnTo>
                <a:lnTo>
                  <a:pt x="89" y="7"/>
                </a:lnTo>
                <a:lnTo>
                  <a:pt x="85" y="4"/>
                </a:lnTo>
                <a:lnTo>
                  <a:pt x="79" y="3"/>
                </a:lnTo>
                <a:lnTo>
                  <a:pt x="74" y="2"/>
                </a:lnTo>
                <a:lnTo>
                  <a:pt x="66" y="0"/>
                </a:lnTo>
                <a:lnTo>
                  <a:pt x="61" y="0"/>
                </a:lnTo>
                <a:close/>
              </a:path>
            </a:pathLst>
          </a:custGeom>
          <a:solidFill>
            <a:srgbClr val="00E6A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3914" name="Freeform 121">
            <a:extLst>
              <a:ext uri="{FF2B5EF4-FFF2-40B4-BE49-F238E27FC236}">
                <a16:creationId xmlns:a16="http://schemas.microsoft.com/office/drawing/2014/main" id="{F8F7EE04-21BE-07B2-5DDB-51E965D17707}"/>
              </a:ext>
            </a:extLst>
          </p:cNvPr>
          <p:cNvSpPr>
            <a:spLocks/>
          </p:cNvSpPr>
          <p:nvPr/>
        </p:nvSpPr>
        <p:spPr bwMode="auto">
          <a:xfrm>
            <a:off x="3148013" y="1276350"/>
            <a:ext cx="47625" cy="48816"/>
          </a:xfrm>
          <a:custGeom>
            <a:avLst/>
            <a:gdLst>
              <a:gd name="T0" fmla="*/ 2147483647 w 121"/>
              <a:gd name="T1" fmla="*/ 0 h 124"/>
              <a:gd name="T2" fmla="*/ 2147483647 w 121"/>
              <a:gd name="T3" fmla="*/ 2147483647 h 124"/>
              <a:gd name="T4" fmla="*/ 2147483647 w 121"/>
              <a:gd name="T5" fmla="*/ 2147483647 h 124"/>
              <a:gd name="T6" fmla="*/ 2147483647 w 121"/>
              <a:gd name="T7" fmla="*/ 2147483647 h 124"/>
              <a:gd name="T8" fmla="*/ 2147483647 w 121"/>
              <a:gd name="T9" fmla="*/ 2147483647 h 124"/>
              <a:gd name="T10" fmla="*/ 2147483647 w 121"/>
              <a:gd name="T11" fmla="*/ 2147483647 h 124"/>
              <a:gd name="T12" fmla="*/ 2147483647 w 121"/>
              <a:gd name="T13" fmla="*/ 2147483647 h 124"/>
              <a:gd name="T14" fmla="*/ 0 w 121"/>
              <a:gd name="T15" fmla="*/ 2147483647 h 124"/>
              <a:gd name="T16" fmla="*/ 0 w 121"/>
              <a:gd name="T17" fmla="*/ 2147483647 h 124"/>
              <a:gd name="T18" fmla="*/ 2147483647 w 121"/>
              <a:gd name="T19" fmla="*/ 2147483647 h 124"/>
              <a:gd name="T20" fmla="*/ 2147483647 w 121"/>
              <a:gd name="T21" fmla="*/ 2147483647 h 124"/>
              <a:gd name="T22" fmla="*/ 2147483647 w 121"/>
              <a:gd name="T23" fmla="*/ 2147483647 h 124"/>
              <a:gd name="T24" fmla="*/ 2147483647 w 121"/>
              <a:gd name="T25" fmla="*/ 2147483647 h 124"/>
              <a:gd name="T26" fmla="*/ 2147483647 w 121"/>
              <a:gd name="T27" fmla="*/ 2147483647 h 124"/>
              <a:gd name="T28" fmla="*/ 2147483647 w 121"/>
              <a:gd name="T29" fmla="*/ 2147483647 h 124"/>
              <a:gd name="T30" fmla="*/ 2147483647 w 121"/>
              <a:gd name="T31" fmla="*/ 2147483647 h 124"/>
              <a:gd name="T32" fmla="*/ 2147483647 w 121"/>
              <a:gd name="T33" fmla="*/ 2147483647 h 124"/>
              <a:gd name="T34" fmla="*/ 2147483647 w 121"/>
              <a:gd name="T35" fmla="*/ 2147483647 h 124"/>
              <a:gd name="T36" fmla="*/ 2147483647 w 121"/>
              <a:gd name="T37" fmla="*/ 2147483647 h 124"/>
              <a:gd name="T38" fmla="*/ 2147483647 w 121"/>
              <a:gd name="T39" fmla="*/ 2147483647 h 124"/>
              <a:gd name="T40" fmla="*/ 2147483647 w 121"/>
              <a:gd name="T41" fmla="*/ 2147483647 h 124"/>
              <a:gd name="T42" fmla="*/ 2147483647 w 121"/>
              <a:gd name="T43" fmla="*/ 2147483647 h 124"/>
              <a:gd name="T44" fmla="*/ 2147483647 w 121"/>
              <a:gd name="T45" fmla="*/ 2147483647 h 124"/>
              <a:gd name="T46" fmla="*/ 2147483647 w 121"/>
              <a:gd name="T47" fmla="*/ 2147483647 h 124"/>
              <a:gd name="T48" fmla="*/ 2147483647 w 121"/>
              <a:gd name="T49" fmla="*/ 2147483647 h 124"/>
              <a:gd name="T50" fmla="*/ 2147483647 w 121"/>
              <a:gd name="T51" fmla="*/ 2147483647 h 124"/>
              <a:gd name="T52" fmla="*/ 2147483647 w 121"/>
              <a:gd name="T53" fmla="*/ 2147483647 h 124"/>
              <a:gd name="T54" fmla="*/ 2147483647 w 121"/>
              <a:gd name="T55" fmla="*/ 2147483647 h 124"/>
              <a:gd name="T56" fmla="*/ 2147483647 w 121"/>
              <a:gd name="T57" fmla="*/ 2147483647 h 124"/>
              <a:gd name="T58" fmla="*/ 2147483647 w 121"/>
              <a:gd name="T59" fmla="*/ 2147483647 h 124"/>
              <a:gd name="T60" fmla="*/ 2147483647 w 121"/>
              <a:gd name="T61" fmla="*/ 2147483647 h 124"/>
              <a:gd name="T62" fmla="*/ 2147483647 w 121"/>
              <a:gd name="T63" fmla="*/ 0 h 12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1"/>
              <a:gd name="T97" fmla="*/ 0 h 124"/>
              <a:gd name="T98" fmla="*/ 121 w 121"/>
              <a:gd name="T99" fmla="*/ 124 h 12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1" h="124">
                <a:moveTo>
                  <a:pt x="61" y="0"/>
                </a:moveTo>
                <a:lnTo>
                  <a:pt x="55" y="0"/>
                </a:lnTo>
                <a:lnTo>
                  <a:pt x="49" y="2"/>
                </a:lnTo>
                <a:lnTo>
                  <a:pt x="43" y="3"/>
                </a:lnTo>
                <a:lnTo>
                  <a:pt x="38" y="4"/>
                </a:lnTo>
                <a:lnTo>
                  <a:pt x="32" y="7"/>
                </a:lnTo>
                <a:lnTo>
                  <a:pt x="28" y="10"/>
                </a:lnTo>
                <a:lnTo>
                  <a:pt x="22" y="14"/>
                </a:lnTo>
                <a:lnTo>
                  <a:pt x="17" y="17"/>
                </a:lnTo>
                <a:lnTo>
                  <a:pt x="15" y="23"/>
                </a:lnTo>
                <a:lnTo>
                  <a:pt x="10" y="27"/>
                </a:lnTo>
                <a:lnTo>
                  <a:pt x="7" y="32"/>
                </a:lnTo>
                <a:lnTo>
                  <a:pt x="5" y="37"/>
                </a:lnTo>
                <a:lnTo>
                  <a:pt x="3" y="43"/>
                </a:lnTo>
                <a:lnTo>
                  <a:pt x="2" y="49"/>
                </a:lnTo>
                <a:lnTo>
                  <a:pt x="0" y="56"/>
                </a:lnTo>
                <a:lnTo>
                  <a:pt x="0" y="62"/>
                </a:lnTo>
                <a:lnTo>
                  <a:pt x="0" y="68"/>
                </a:lnTo>
                <a:lnTo>
                  <a:pt x="2" y="75"/>
                </a:lnTo>
                <a:lnTo>
                  <a:pt x="3" y="81"/>
                </a:lnTo>
                <a:lnTo>
                  <a:pt x="5" y="86"/>
                </a:lnTo>
                <a:lnTo>
                  <a:pt x="7" y="92"/>
                </a:lnTo>
                <a:lnTo>
                  <a:pt x="10" y="96"/>
                </a:lnTo>
                <a:lnTo>
                  <a:pt x="15" y="102"/>
                </a:lnTo>
                <a:lnTo>
                  <a:pt x="17" y="106"/>
                </a:lnTo>
                <a:lnTo>
                  <a:pt x="22" y="109"/>
                </a:lnTo>
                <a:lnTo>
                  <a:pt x="28" y="114"/>
                </a:lnTo>
                <a:lnTo>
                  <a:pt x="32" y="117"/>
                </a:lnTo>
                <a:lnTo>
                  <a:pt x="38" y="119"/>
                </a:lnTo>
                <a:lnTo>
                  <a:pt x="43" y="121"/>
                </a:lnTo>
                <a:lnTo>
                  <a:pt x="49" y="122"/>
                </a:lnTo>
                <a:lnTo>
                  <a:pt x="55" y="124"/>
                </a:lnTo>
                <a:lnTo>
                  <a:pt x="61" y="124"/>
                </a:lnTo>
                <a:lnTo>
                  <a:pt x="66" y="124"/>
                </a:lnTo>
                <a:lnTo>
                  <a:pt x="74" y="122"/>
                </a:lnTo>
                <a:lnTo>
                  <a:pt x="79" y="121"/>
                </a:lnTo>
                <a:lnTo>
                  <a:pt x="85" y="119"/>
                </a:lnTo>
                <a:lnTo>
                  <a:pt x="89" y="117"/>
                </a:lnTo>
                <a:lnTo>
                  <a:pt x="95" y="114"/>
                </a:lnTo>
                <a:lnTo>
                  <a:pt x="99" y="109"/>
                </a:lnTo>
                <a:lnTo>
                  <a:pt x="104" y="106"/>
                </a:lnTo>
                <a:lnTo>
                  <a:pt x="108" y="102"/>
                </a:lnTo>
                <a:lnTo>
                  <a:pt x="111" y="96"/>
                </a:lnTo>
                <a:lnTo>
                  <a:pt x="114" y="92"/>
                </a:lnTo>
                <a:lnTo>
                  <a:pt x="117" y="86"/>
                </a:lnTo>
                <a:lnTo>
                  <a:pt x="119" y="81"/>
                </a:lnTo>
                <a:lnTo>
                  <a:pt x="121" y="75"/>
                </a:lnTo>
                <a:lnTo>
                  <a:pt x="121" y="68"/>
                </a:lnTo>
                <a:lnTo>
                  <a:pt x="121" y="62"/>
                </a:lnTo>
                <a:lnTo>
                  <a:pt x="121" y="56"/>
                </a:lnTo>
                <a:lnTo>
                  <a:pt x="121" y="49"/>
                </a:lnTo>
                <a:lnTo>
                  <a:pt x="118" y="43"/>
                </a:lnTo>
                <a:lnTo>
                  <a:pt x="117" y="37"/>
                </a:lnTo>
                <a:lnTo>
                  <a:pt x="114" y="32"/>
                </a:lnTo>
                <a:lnTo>
                  <a:pt x="111" y="27"/>
                </a:lnTo>
                <a:lnTo>
                  <a:pt x="108" y="23"/>
                </a:lnTo>
                <a:lnTo>
                  <a:pt x="104" y="17"/>
                </a:lnTo>
                <a:lnTo>
                  <a:pt x="99" y="14"/>
                </a:lnTo>
                <a:lnTo>
                  <a:pt x="95" y="10"/>
                </a:lnTo>
                <a:lnTo>
                  <a:pt x="89" y="7"/>
                </a:lnTo>
                <a:lnTo>
                  <a:pt x="85" y="4"/>
                </a:lnTo>
                <a:lnTo>
                  <a:pt x="79" y="3"/>
                </a:lnTo>
                <a:lnTo>
                  <a:pt x="74" y="2"/>
                </a:lnTo>
                <a:lnTo>
                  <a:pt x="66" y="0"/>
                </a:lnTo>
                <a:lnTo>
                  <a:pt x="61"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3915" name="Freeform 122">
            <a:extLst>
              <a:ext uri="{FF2B5EF4-FFF2-40B4-BE49-F238E27FC236}">
                <a16:creationId xmlns:a16="http://schemas.microsoft.com/office/drawing/2014/main" id="{9732CBF3-8BF4-A94B-0536-B5B4CC67569D}"/>
              </a:ext>
            </a:extLst>
          </p:cNvPr>
          <p:cNvSpPr>
            <a:spLocks/>
          </p:cNvSpPr>
          <p:nvPr/>
        </p:nvSpPr>
        <p:spPr bwMode="auto">
          <a:xfrm>
            <a:off x="3108723" y="1219201"/>
            <a:ext cx="54769" cy="60722"/>
          </a:xfrm>
          <a:custGeom>
            <a:avLst/>
            <a:gdLst>
              <a:gd name="T0" fmla="*/ 2147483647 w 140"/>
              <a:gd name="T1" fmla="*/ 0 h 154"/>
              <a:gd name="T2" fmla="*/ 2147483647 w 140"/>
              <a:gd name="T3" fmla="*/ 2147483647 h 154"/>
              <a:gd name="T4" fmla="*/ 2147483647 w 140"/>
              <a:gd name="T5" fmla="*/ 2147483647 h 154"/>
              <a:gd name="T6" fmla="*/ 2147483647 w 140"/>
              <a:gd name="T7" fmla="*/ 2147483647 h 154"/>
              <a:gd name="T8" fmla="*/ 2147483647 w 140"/>
              <a:gd name="T9" fmla="*/ 2147483647 h 154"/>
              <a:gd name="T10" fmla="*/ 2147483647 w 140"/>
              <a:gd name="T11" fmla="*/ 2147483647 h 154"/>
              <a:gd name="T12" fmla="*/ 2147483647 w 140"/>
              <a:gd name="T13" fmla="*/ 2147483647 h 154"/>
              <a:gd name="T14" fmla="*/ 0 w 140"/>
              <a:gd name="T15" fmla="*/ 2147483647 h 154"/>
              <a:gd name="T16" fmla="*/ 0 w 140"/>
              <a:gd name="T17" fmla="*/ 2147483647 h 154"/>
              <a:gd name="T18" fmla="*/ 2147483647 w 140"/>
              <a:gd name="T19" fmla="*/ 2147483647 h 154"/>
              <a:gd name="T20" fmla="*/ 2147483647 w 140"/>
              <a:gd name="T21" fmla="*/ 2147483647 h 154"/>
              <a:gd name="T22" fmla="*/ 2147483647 w 140"/>
              <a:gd name="T23" fmla="*/ 2147483647 h 154"/>
              <a:gd name="T24" fmla="*/ 2147483647 w 140"/>
              <a:gd name="T25" fmla="*/ 2147483647 h 154"/>
              <a:gd name="T26" fmla="*/ 2147483647 w 140"/>
              <a:gd name="T27" fmla="*/ 2147483647 h 154"/>
              <a:gd name="T28" fmla="*/ 2147483647 w 140"/>
              <a:gd name="T29" fmla="*/ 2147483647 h 154"/>
              <a:gd name="T30" fmla="*/ 2147483647 w 140"/>
              <a:gd name="T31" fmla="*/ 2147483647 h 154"/>
              <a:gd name="T32" fmla="*/ 2147483647 w 140"/>
              <a:gd name="T33" fmla="*/ 2147483647 h 154"/>
              <a:gd name="T34" fmla="*/ 2147483647 w 140"/>
              <a:gd name="T35" fmla="*/ 2147483647 h 154"/>
              <a:gd name="T36" fmla="*/ 2147483647 w 140"/>
              <a:gd name="T37" fmla="*/ 2147483647 h 154"/>
              <a:gd name="T38" fmla="*/ 2147483647 w 140"/>
              <a:gd name="T39" fmla="*/ 2147483647 h 154"/>
              <a:gd name="T40" fmla="*/ 2147483647 w 140"/>
              <a:gd name="T41" fmla="*/ 2147483647 h 154"/>
              <a:gd name="T42" fmla="*/ 2147483647 w 140"/>
              <a:gd name="T43" fmla="*/ 2147483647 h 154"/>
              <a:gd name="T44" fmla="*/ 2147483647 w 140"/>
              <a:gd name="T45" fmla="*/ 2147483647 h 154"/>
              <a:gd name="T46" fmla="*/ 2147483647 w 140"/>
              <a:gd name="T47" fmla="*/ 2147483647 h 154"/>
              <a:gd name="T48" fmla="*/ 2147483647 w 140"/>
              <a:gd name="T49" fmla="*/ 2147483647 h 154"/>
              <a:gd name="T50" fmla="*/ 2147483647 w 140"/>
              <a:gd name="T51" fmla="*/ 2147483647 h 154"/>
              <a:gd name="T52" fmla="*/ 2147483647 w 140"/>
              <a:gd name="T53" fmla="*/ 2147483647 h 154"/>
              <a:gd name="T54" fmla="*/ 2147483647 w 140"/>
              <a:gd name="T55" fmla="*/ 2147483647 h 154"/>
              <a:gd name="T56" fmla="*/ 2147483647 w 140"/>
              <a:gd name="T57" fmla="*/ 2147483647 h 154"/>
              <a:gd name="T58" fmla="*/ 2147483647 w 140"/>
              <a:gd name="T59" fmla="*/ 2147483647 h 154"/>
              <a:gd name="T60" fmla="*/ 2147483647 w 140"/>
              <a:gd name="T61" fmla="*/ 2147483647 h 154"/>
              <a:gd name="T62" fmla="*/ 2147483647 w 140"/>
              <a:gd name="T63" fmla="*/ 0 h 15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0"/>
              <a:gd name="T97" fmla="*/ 0 h 154"/>
              <a:gd name="T98" fmla="*/ 140 w 140"/>
              <a:gd name="T99" fmla="*/ 154 h 15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0" h="154">
                <a:moveTo>
                  <a:pt x="70" y="0"/>
                </a:moveTo>
                <a:lnTo>
                  <a:pt x="63" y="0"/>
                </a:lnTo>
                <a:lnTo>
                  <a:pt x="56" y="2"/>
                </a:lnTo>
                <a:lnTo>
                  <a:pt x="50" y="3"/>
                </a:lnTo>
                <a:lnTo>
                  <a:pt x="43" y="6"/>
                </a:lnTo>
                <a:lnTo>
                  <a:pt x="37" y="9"/>
                </a:lnTo>
                <a:lnTo>
                  <a:pt x="31" y="13"/>
                </a:lnTo>
                <a:lnTo>
                  <a:pt x="25" y="18"/>
                </a:lnTo>
                <a:lnTo>
                  <a:pt x="21" y="22"/>
                </a:lnTo>
                <a:lnTo>
                  <a:pt x="15" y="28"/>
                </a:lnTo>
                <a:lnTo>
                  <a:pt x="13" y="33"/>
                </a:lnTo>
                <a:lnTo>
                  <a:pt x="8" y="41"/>
                </a:lnTo>
                <a:lnTo>
                  <a:pt x="5" y="48"/>
                </a:lnTo>
                <a:lnTo>
                  <a:pt x="2" y="54"/>
                </a:lnTo>
                <a:lnTo>
                  <a:pt x="1" y="62"/>
                </a:lnTo>
                <a:lnTo>
                  <a:pt x="0" y="69"/>
                </a:lnTo>
                <a:lnTo>
                  <a:pt x="0" y="77"/>
                </a:lnTo>
                <a:lnTo>
                  <a:pt x="0" y="85"/>
                </a:lnTo>
                <a:lnTo>
                  <a:pt x="1" y="92"/>
                </a:lnTo>
                <a:lnTo>
                  <a:pt x="2" y="100"/>
                </a:lnTo>
                <a:lnTo>
                  <a:pt x="5" y="107"/>
                </a:lnTo>
                <a:lnTo>
                  <a:pt x="8" y="114"/>
                </a:lnTo>
                <a:lnTo>
                  <a:pt x="13" y="120"/>
                </a:lnTo>
                <a:lnTo>
                  <a:pt x="15" y="127"/>
                </a:lnTo>
                <a:lnTo>
                  <a:pt x="21" y="131"/>
                </a:lnTo>
                <a:lnTo>
                  <a:pt x="25" y="137"/>
                </a:lnTo>
                <a:lnTo>
                  <a:pt x="31" y="141"/>
                </a:lnTo>
                <a:lnTo>
                  <a:pt x="37" y="146"/>
                </a:lnTo>
                <a:lnTo>
                  <a:pt x="43" y="148"/>
                </a:lnTo>
                <a:lnTo>
                  <a:pt x="50" y="151"/>
                </a:lnTo>
                <a:lnTo>
                  <a:pt x="56" y="153"/>
                </a:lnTo>
                <a:lnTo>
                  <a:pt x="63" y="154"/>
                </a:lnTo>
                <a:lnTo>
                  <a:pt x="70" y="154"/>
                </a:lnTo>
                <a:lnTo>
                  <a:pt x="77" y="154"/>
                </a:lnTo>
                <a:lnTo>
                  <a:pt x="84" y="153"/>
                </a:lnTo>
                <a:lnTo>
                  <a:pt x="92" y="151"/>
                </a:lnTo>
                <a:lnTo>
                  <a:pt x="97" y="148"/>
                </a:lnTo>
                <a:lnTo>
                  <a:pt x="103" y="146"/>
                </a:lnTo>
                <a:lnTo>
                  <a:pt x="110" y="141"/>
                </a:lnTo>
                <a:lnTo>
                  <a:pt x="115" y="137"/>
                </a:lnTo>
                <a:lnTo>
                  <a:pt x="120" y="131"/>
                </a:lnTo>
                <a:lnTo>
                  <a:pt x="125" y="127"/>
                </a:lnTo>
                <a:lnTo>
                  <a:pt x="129" y="120"/>
                </a:lnTo>
                <a:lnTo>
                  <a:pt x="132" y="114"/>
                </a:lnTo>
                <a:lnTo>
                  <a:pt x="135" y="107"/>
                </a:lnTo>
                <a:lnTo>
                  <a:pt x="138" y="100"/>
                </a:lnTo>
                <a:lnTo>
                  <a:pt x="139" y="92"/>
                </a:lnTo>
                <a:lnTo>
                  <a:pt x="140" y="85"/>
                </a:lnTo>
                <a:lnTo>
                  <a:pt x="140" y="77"/>
                </a:lnTo>
                <a:lnTo>
                  <a:pt x="140" y="69"/>
                </a:lnTo>
                <a:lnTo>
                  <a:pt x="139" y="62"/>
                </a:lnTo>
                <a:lnTo>
                  <a:pt x="138" y="54"/>
                </a:lnTo>
                <a:lnTo>
                  <a:pt x="135" y="48"/>
                </a:lnTo>
                <a:lnTo>
                  <a:pt x="132" y="41"/>
                </a:lnTo>
                <a:lnTo>
                  <a:pt x="129" y="33"/>
                </a:lnTo>
                <a:lnTo>
                  <a:pt x="125" y="28"/>
                </a:lnTo>
                <a:lnTo>
                  <a:pt x="120" y="22"/>
                </a:lnTo>
                <a:lnTo>
                  <a:pt x="115" y="18"/>
                </a:lnTo>
                <a:lnTo>
                  <a:pt x="110" y="13"/>
                </a:lnTo>
                <a:lnTo>
                  <a:pt x="103" y="9"/>
                </a:lnTo>
                <a:lnTo>
                  <a:pt x="97" y="6"/>
                </a:lnTo>
                <a:lnTo>
                  <a:pt x="92" y="3"/>
                </a:lnTo>
                <a:lnTo>
                  <a:pt x="84" y="2"/>
                </a:lnTo>
                <a:lnTo>
                  <a:pt x="77" y="0"/>
                </a:lnTo>
                <a:lnTo>
                  <a:pt x="70"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3916" name="Freeform 123">
            <a:extLst>
              <a:ext uri="{FF2B5EF4-FFF2-40B4-BE49-F238E27FC236}">
                <a16:creationId xmlns:a16="http://schemas.microsoft.com/office/drawing/2014/main" id="{63657033-94E8-CEA9-FE09-B979A7710550}"/>
              </a:ext>
            </a:extLst>
          </p:cNvPr>
          <p:cNvSpPr>
            <a:spLocks/>
          </p:cNvSpPr>
          <p:nvPr/>
        </p:nvSpPr>
        <p:spPr bwMode="auto">
          <a:xfrm>
            <a:off x="3108723" y="1219201"/>
            <a:ext cx="54769" cy="60722"/>
          </a:xfrm>
          <a:custGeom>
            <a:avLst/>
            <a:gdLst>
              <a:gd name="T0" fmla="*/ 2147483647 w 140"/>
              <a:gd name="T1" fmla="*/ 0 h 154"/>
              <a:gd name="T2" fmla="*/ 2147483647 w 140"/>
              <a:gd name="T3" fmla="*/ 2147483647 h 154"/>
              <a:gd name="T4" fmla="*/ 2147483647 w 140"/>
              <a:gd name="T5" fmla="*/ 2147483647 h 154"/>
              <a:gd name="T6" fmla="*/ 2147483647 w 140"/>
              <a:gd name="T7" fmla="*/ 2147483647 h 154"/>
              <a:gd name="T8" fmla="*/ 2147483647 w 140"/>
              <a:gd name="T9" fmla="*/ 2147483647 h 154"/>
              <a:gd name="T10" fmla="*/ 2147483647 w 140"/>
              <a:gd name="T11" fmla="*/ 2147483647 h 154"/>
              <a:gd name="T12" fmla="*/ 2147483647 w 140"/>
              <a:gd name="T13" fmla="*/ 2147483647 h 154"/>
              <a:gd name="T14" fmla="*/ 0 w 140"/>
              <a:gd name="T15" fmla="*/ 2147483647 h 154"/>
              <a:gd name="T16" fmla="*/ 0 w 140"/>
              <a:gd name="T17" fmla="*/ 2147483647 h 154"/>
              <a:gd name="T18" fmla="*/ 2147483647 w 140"/>
              <a:gd name="T19" fmla="*/ 2147483647 h 154"/>
              <a:gd name="T20" fmla="*/ 2147483647 w 140"/>
              <a:gd name="T21" fmla="*/ 2147483647 h 154"/>
              <a:gd name="T22" fmla="*/ 2147483647 w 140"/>
              <a:gd name="T23" fmla="*/ 2147483647 h 154"/>
              <a:gd name="T24" fmla="*/ 2147483647 w 140"/>
              <a:gd name="T25" fmla="*/ 2147483647 h 154"/>
              <a:gd name="T26" fmla="*/ 2147483647 w 140"/>
              <a:gd name="T27" fmla="*/ 2147483647 h 154"/>
              <a:gd name="T28" fmla="*/ 2147483647 w 140"/>
              <a:gd name="T29" fmla="*/ 2147483647 h 154"/>
              <a:gd name="T30" fmla="*/ 2147483647 w 140"/>
              <a:gd name="T31" fmla="*/ 2147483647 h 154"/>
              <a:gd name="T32" fmla="*/ 2147483647 w 140"/>
              <a:gd name="T33" fmla="*/ 2147483647 h 154"/>
              <a:gd name="T34" fmla="*/ 2147483647 w 140"/>
              <a:gd name="T35" fmla="*/ 2147483647 h 154"/>
              <a:gd name="T36" fmla="*/ 2147483647 w 140"/>
              <a:gd name="T37" fmla="*/ 2147483647 h 154"/>
              <a:gd name="T38" fmla="*/ 2147483647 w 140"/>
              <a:gd name="T39" fmla="*/ 2147483647 h 154"/>
              <a:gd name="T40" fmla="*/ 2147483647 w 140"/>
              <a:gd name="T41" fmla="*/ 2147483647 h 154"/>
              <a:gd name="T42" fmla="*/ 2147483647 w 140"/>
              <a:gd name="T43" fmla="*/ 2147483647 h 154"/>
              <a:gd name="T44" fmla="*/ 2147483647 w 140"/>
              <a:gd name="T45" fmla="*/ 2147483647 h 154"/>
              <a:gd name="T46" fmla="*/ 2147483647 w 140"/>
              <a:gd name="T47" fmla="*/ 2147483647 h 154"/>
              <a:gd name="T48" fmla="*/ 2147483647 w 140"/>
              <a:gd name="T49" fmla="*/ 2147483647 h 154"/>
              <a:gd name="T50" fmla="*/ 2147483647 w 140"/>
              <a:gd name="T51" fmla="*/ 2147483647 h 154"/>
              <a:gd name="T52" fmla="*/ 2147483647 w 140"/>
              <a:gd name="T53" fmla="*/ 2147483647 h 154"/>
              <a:gd name="T54" fmla="*/ 2147483647 w 140"/>
              <a:gd name="T55" fmla="*/ 2147483647 h 154"/>
              <a:gd name="T56" fmla="*/ 2147483647 w 140"/>
              <a:gd name="T57" fmla="*/ 2147483647 h 154"/>
              <a:gd name="T58" fmla="*/ 2147483647 w 140"/>
              <a:gd name="T59" fmla="*/ 2147483647 h 154"/>
              <a:gd name="T60" fmla="*/ 2147483647 w 140"/>
              <a:gd name="T61" fmla="*/ 2147483647 h 154"/>
              <a:gd name="T62" fmla="*/ 2147483647 w 140"/>
              <a:gd name="T63" fmla="*/ 0 h 15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0"/>
              <a:gd name="T97" fmla="*/ 0 h 154"/>
              <a:gd name="T98" fmla="*/ 140 w 140"/>
              <a:gd name="T99" fmla="*/ 154 h 15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0" h="154">
                <a:moveTo>
                  <a:pt x="70" y="0"/>
                </a:moveTo>
                <a:lnTo>
                  <a:pt x="63" y="0"/>
                </a:lnTo>
                <a:lnTo>
                  <a:pt x="56" y="2"/>
                </a:lnTo>
                <a:lnTo>
                  <a:pt x="50" y="3"/>
                </a:lnTo>
                <a:lnTo>
                  <a:pt x="43" y="6"/>
                </a:lnTo>
                <a:lnTo>
                  <a:pt x="37" y="9"/>
                </a:lnTo>
                <a:lnTo>
                  <a:pt x="31" y="13"/>
                </a:lnTo>
                <a:lnTo>
                  <a:pt x="25" y="18"/>
                </a:lnTo>
                <a:lnTo>
                  <a:pt x="21" y="22"/>
                </a:lnTo>
                <a:lnTo>
                  <a:pt x="15" y="28"/>
                </a:lnTo>
                <a:lnTo>
                  <a:pt x="13" y="33"/>
                </a:lnTo>
                <a:lnTo>
                  <a:pt x="8" y="41"/>
                </a:lnTo>
                <a:lnTo>
                  <a:pt x="5" y="48"/>
                </a:lnTo>
                <a:lnTo>
                  <a:pt x="2" y="54"/>
                </a:lnTo>
                <a:lnTo>
                  <a:pt x="1" y="62"/>
                </a:lnTo>
                <a:lnTo>
                  <a:pt x="0" y="69"/>
                </a:lnTo>
                <a:lnTo>
                  <a:pt x="0" y="77"/>
                </a:lnTo>
                <a:lnTo>
                  <a:pt x="0" y="85"/>
                </a:lnTo>
                <a:lnTo>
                  <a:pt x="1" y="92"/>
                </a:lnTo>
                <a:lnTo>
                  <a:pt x="2" y="100"/>
                </a:lnTo>
                <a:lnTo>
                  <a:pt x="5" y="107"/>
                </a:lnTo>
                <a:lnTo>
                  <a:pt x="8" y="114"/>
                </a:lnTo>
                <a:lnTo>
                  <a:pt x="13" y="120"/>
                </a:lnTo>
                <a:lnTo>
                  <a:pt x="15" y="127"/>
                </a:lnTo>
                <a:lnTo>
                  <a:pt x="21" y="131"/>
                </a:lnTo>
                <a:lnTo>
                  <a:pt x="25" y="137"/>
                </a:lnTo>
                <a:lnTo>
                  <a:pt x="31" y="141"/>
                </a:lnTo>
                <a:lnTo>
                  <a:pt x="37" y="146"/>
                </a:lnTo>
                <a:lnTo>
                  <a:pt x="43" y="148"/>
                </a:lnTo>
                <a:lnTo>
                  <a:pt x="50" y="151"/>
                </a:lnTo>
                <a:lnTo>
                  <a:pt x="56" y="153"/>
                </a:lnTo>
                <a:lnTo>
                  <a:pt x="63" y="154"/>
                </a:lnTo>
                <a:lnTo>
                  <a:pt x="70" y="154"/>
                </a:lnTo>
                <a:lnTo>
                  <a:pt x="77" y="154"/>
                </a:lnTo>
                <a:lnTo>
                  <a:pt x="84" y="153"/>
                </a:lnTo>
                <a:lnTo>
                  <a:pt x="92" y="151"/>
                </a:lnTo>
                <a:lnTo>
                  <a:pt x="97" y="148"/>
                </a:lnTo>
                <a:lnTo>
                  <a:pt x="103" y="146"/>
                </a:lnTo>
                <a:lnTo>
                  <a:pt x="110" y="141"/>
                </a:lnTo>
                <a:lnTo>
                  <a:pt x="115" y="137"/>
                </a:lnTo>
                <a:lnTo>
                  <a:pt x="120" y="131"/>
                </a:lnTo>
                <a:lnTo>
                  <a:pt x="125" y="127"/>
                </a:lnTo>
                <a:lnTo>
                  <a:pt x="129" y="120"/>
                </a:lnTo>
                <a:lnTo>
                  <a:pt x="132" y="114"/>
                </a:lnTo>
                <a:lnTo>
                  <a:pt x="135" y="107"/>
                </a:lnTo>
                <a:lnTo>
                  <a:pt x="138" y="100"/>
                </a:lnTo>
                <a:lnTo>
                  <a:pt x="139" y="92"/>
                </a:lnTo>
                <a:lnTo>
                  <a:pt x="140" y="85"/>
                </a:lnTo>
                <a:lnTo>
                  <a:pt x="140" y="77"/>
                </a:lnTo>
                <a:lnTo>
                  <a:pt x="140" y="69"/>
                </a:lnTo>
                <a:lnTo>
                  <a:pt x="139" y="62"/>
                </a:lnTo>
                <a:lnTo>
                  <a:pt x="138" y="54"/>
                </a:lnTo>
                <a:lnTo>
                  <a:pt x="135" y="48"/>
                </a:lnTo>
                <a:lnTo>
                  <a:pt x="132" y="41"/>
                </a:lnTo>
                <a:lnTo>
                  <a:pt x="129" y="33"/>
                </a:lnTo>
                <a:lnTo>
                  <a:pt x="125" y="28"/>
                </a:lnTo>
                <a:lnTo>
                  <a:pt x="120" y="22"/>
                </a:lnTo>
                <a:lnTo>
                  <a:pt x="115" y="18"/>
                </a:lnTo>
                <a:lnTo>
                  <a:pt x="110" y="13"/>
                </a:lnTo>
                <a:lnTo>
                  <a:pt x="103" y="9"/>
                </a:lnTo>
                <a:lnTo>
                  <a:pt x="97" y="6"/>
                </a:lnTo>
                <a:lnTo>
                  <a:pt x="92" y="3"/>
                </a:lnTo>
                <a:lnTo>
                  <a:pt x="84" y="2"/>
                </a:lnTo>
                <a:lnTo>
                  <a:pt x="77" y="0"/>
                </a:lnTo>
                <a:lnTo>
                  <a:pt x="70"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3917" name="Freeform 124">
            <a:extLst>
              <a:ext uri="{FF2B5EF4-FFF2-40B4-BE49-F238E27FC236}">
                <a16:creationId xmlns:a16="http://schemas.microsoft.com/office/drawing/2014/main" id="{E979059B-35B7-AE25-B685-5ED74EF1F57C}"/>
              </a:ext>
            </a:extLst>
          </p:cNvPr>
          <p:cNvSpPr>
            <a:spLocks/>
          </p:cNvSpPr>
          <p:nvPr/>
        </p:nvSpPr>
        <p:spPr bwMode="auto">
          <a:xfrm>
            <a:off x="3156348" y="1146573"/>
            <a:ext cx="63103" cy="64294"/>
          </a:xfrm>
          <a:custGeom>
            <a:avLst/>
            <a:gdLst>
              <a:gd name="T0" fmla="*/ 2147483647 w 159"/>
              <a:gd name="T1" fmla="*/ 0 h 163"/>
              <a:gd name="T2" fmla="*/ 2147483647 w 159"/>
              <a:gd name="T3" fmla="*/ 2147483647 h 163"/>
              <a:gd name="T4" fmla="*/ 2147483647 w 159"/>
              <a:gd name="T5" fmla="*/ 2147483647 h 163"/>
              <a:gd name="T6" fmla="*/ 2147483647 w 159"/>
              <a:gd name="T7" fmla="*/ 2147483647 h 163"/>
              <a:gd name="T8" fmla="*/ 2147483647 w 159"/>
              <a:gd name="T9" fmla="*/ 2147483647 h 163"/>
              <a:gd name="T10" fmla="*/ 2147483647 w 159"/>
              <a:gd name="T11" fmla="*/ 2147483647 h 163"/>
              <a:gd name="T12" fmla="*/ 2147483647 w 159"/>
              <a:gd name="T13" fmla="*/ 2147483647 h 163"/>
              <a:gd name="T14" fmla="*/ 0 w 159"/>
              <a:gd name="T15" fmla="*/ 2147483647 h 163"/>
              <a:gd name="T16" fmla="*/ 0 w 159"/>
              <a:gd name="T17" fmla="*/ 2147483647 h 163"/>
              <a:gd name="T18" fmla="*/ 2147483647 w 159"/>
              <a:gd name="T19" fmla="*/ 2147483647 h 163"/>
              <a:gd name="T20" fmla="*/ 2147483647 w 159"/>
              <a:gd name="T21" fmla="*/ 2147483647 h 163"/>
              <a:gd name="T22" fmla="*/ 2147483647 w 159"/>
              <a:gd name="T23" fmla="*/ 2147483647 h 163"/>
              <a:gd name="T24" fmla="*/ 2147483647 w 159"/>
              <a:gd name="T25" fmla="*/ 2147483647 h 163"/>
              <a:gd name="T26" fmla="*/ 2147483647 w 159"/>
              <a:gd name="T27" fmla="*/ 2147483647 h 163"/>
              <a:gd name="T28" fmla="*/ 2147483647 w 159"/>
              <a:gd name="T29" fmla="*/ 2147483647 h 163"/>
              <a:gd name="T30" fmla="*/ 2147483647 w 159"/>
              <a:gd name="T31" fmla="*/ 2147483647 h 163"/>
              <a:gd name="T32" fmla="*/ 2147483647 w 159"/>
              <a:gd name="T33" fmla="*/ 2147483647 h 163"/>
              <a:gd name="T34" fmla="*/ 2147483647 w 159"/>
              <a:gd name="T35" fmla="*/ 2147483647 h 163"/>
              <a:gd name="T36" fmla="*/ 2147483647 w 159"/>
              <a:gd name="T37" fmla="*/ 2147483647 h 163"/>
              <a:gd name="T38" fmla="*/ 2147483647 w 159"/>
              <a:gd name="T39" fmla="*/ 2147483647 h 163"/>
              <a:gd name="T40" fmla="*/ 2147483647 w 159"/>
              <a:gd name="T41" fmla="*/ 2147483647 h 163"/>
              <a:gd name="T42" fmla="*/ 2147483647 w 159"/>
              <a:gd name="T43" fmla="*/ 2147483647 h 163"/>
              <a:gd name="T44" fmla="*/ 2147483647 w 159"/>
              <a:gd name="T45" fmla="*/ 2147483647 h 163"/>
              <a:gd name="T46" fmla="*/ 2147483647 w 159"/>
              <a:gd name="T47" fmla="*/ 2147483647 h 163"/>
              <a:gd name="T48" fmla="*/ 2147483647 w 159"/>
              <a:gd name="T49" fmla="*/ 2147483647 h 163"/>
              <a:gd name="T50" fmla="*/ 2147483647 w 159"/>
              <a:gd name="T51" fmla="*/ 2147483647 h 163"/>
              <a:gd name="T52" fmla="*/ 2147483647 w 159"/>
              <a:gd name="T53" fmla="*/ 2147483647 h 163"/>
              <a:gd name="T54" fmla="*/ 2147483647 w 159"/>
              <a:gd name="T55" fmla="*/ 2147483647 h 163"/>
              <a:gd name="T56" fmla="*/ 2147483647 w 159"/>
              <a:gd name="T57" fmla="*/ 2147483647 h 163"/>
              <a:gd name="T58" fmla="*/ 2147483647 w 159"/>
              <a:gd name="T59" fmla="*/ 2147483647 h 163"/>
              <a:gd name="T60" fmla="*/ 2147483647 w 159"/>
              <a:gd name="T61" fmla="*/ 2147483647 h 163"/>
              <a:gd name="T62" fmla="*/ 2147483647 w 159"/>
              <a:gd name="T63" fmla="*/ 0 h 16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59"/>
              <a:gd name="T97" fmla="*/ 0 h 163"/>
              <a:gd name="T98" fmla="*/ 159 w 159"/>
              <a:gd name="T99" fmla="*/ 163 h 16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59" h="163">
                <a:moveTo>
                  <a:pt x="79" y="0"/>
                </a:moveTo>
                <a:lnTo>
                  <a:pt x="72" y="0"/>
                </a:lnTo>
                <a:lnTo>
                  <a:pt x="63" y="2"/>
                </a:lnTo>
                <a:lnTo>
                  <a:pt x="56" y="3"/>
                </a:lnTo>
                <a:lnTo>
                  <a:pt x="49" y="6"/>
                </a:lnTo>
                <a:lnTo>
                  <a:pt x="41" y="9"/>
                </a:lnTo>
                <a:lnTo>
                  <a:pt x="34" y="13"/>
                </a:lnTo>
                <a:lnTo>
                  <a:pt x="29" y="19"/>
                </a:lnTo>
                <a:lnTo>
                  <a:pt x="23" y="23"/>
                </a:lnTo>
                <a:lnTo>
                  <a:pt x="17" y="29"/>
                </a:lnTo>
                <a:lnTo>
                  <a:pt x="13" y="36"/>
                </a:lnTo>
                <a:lnTo>
                  <a:pt x="8" y="42"/>
                </a:lnTo>
                <a:lnTo>
                  <a:pt x="6" y="49"/>
                </a:lnTo>
                <a:lnTo>
                  <a:pt x="3" y="58"/>
                </a:lnTo>
                <a:lnTo>
                  <a:pt x="1" y="65"/>
                </a:lnTo>
                <a:lnTo>
                  <a:pt x="0" y="74"/>
                </a:lnTo>
                <a:lnTo>
                  <a:pt x="0" y="81"/>
                </a:lnTo>
                <a:lnTo>
                  <a:pt x="0" y="89"/>
                </a:lnTo>
                <a:lnTo>
                  <a:pt x="1" y="98"/>
                </a:lnTo>
                <a:lnTo>
                  <a:pt x="3" y="105"/>
                </a:lnTo>
                <a:lnTo>
                  <a:pt x="6" y="112"/>
                </a:lnTo>
                <a:lnTo>
                  <a:pt x="8" y="120"/>
                </a:lnTo>
                <a:lnTo>
                  <a:pt x="13" y="127"/>
                </a:lnTo>
                <a:lnTo>
                  <a:pt x="17" y="134"/>
                </a:lnTo>
                <a:lnTo>
                  <a:pt x="23" y="140"/>
                </a:lnTo>
                <a:lnTo>
                  <a:pt x="29" y="144"/>
                </a:lnTo>
                <a:lnTo>
                  <a:pt x="34" y="148"/>
                </a:lnTo>
                <a:lnTo>
                  <a:pt x="41" y="153"/>
                </a:lnTo>
                <a:lnTo>
                  <a:pt x="49" y="157"/>
                </a:lnTo>
                <a:lnTo>
                  <a:pt x="56" y="160"/>
                </a:lnTo>
                <a:lnTo>
                  <a:pt x="63" y="161"/>
                </a:lnTo>
                <a:lnTo>
                  <a:pt x="72" y="163"/>
                </a:lnTo>
                <a:lnTo>
                  <a:pt x="79" y="163"/>
                </a:lnTo>
                <a:lnTo>
                  <a:pt x="87" y="163"/>
                </a:lnTo>
                <a:lnTo>
                  <a:pt x="96" y="161"/>
                </a:lnTo>
                <a:lnTo>
                  <a:pt x="103" y="160"/>
                </a:lnTo>
                <a:lnTo>
                  <a:pt x="110" y="157"/>
                </a:lnTo>
                <a:lnTo>
                  <a:pt x="118" y="153"/>
                </a:lnTo>
                <a:lnTo>
                  <a:pt x="123" y="148"/>
                </a:lnTo>
                <a:lnTo>
                  <a:pt x="131" y="144"/>
                </a:lnTo>
                <a:lnTo>
                  <a:pt x="136" y="140"/>
                </a:lnTo>
                <a:lnTo>
                  <a:pt x="141" y="134"/>
                </a:lnTo>
                <a:lnTo>
                  <a:pt x="146" y="127"/>
                </a:lnTo>
                <a:lnTo>
                  <a:pt x="149" y="120"/>
                </a:lnTo>
                <a:lnTo>
                  <a:pt x="154" y="112"/>
                </a:lnTo>
                <a:lnTo>
                  <a:pt x="156" y="105"/>
                </a:lnTo>
                <a:lnTo>
                  <a:pt x="158" y="98"/>
                </a:lnTo>
                <a:lnTo>
                  <a:pt x="159" y="89"/>
                </a:lnTo>
                <a:lnTo>
                  <a:pt x="159" y="81"/>
                </a:lnTo>
                <a:lnTo>
                  <a:pt x="159" y="74"/>
                </a:lnTo>
                <a:lnTo>
                  <a:pt x="158" y="65"/>
                </a:lnTo>
                <a:lnTo>
                  <a:pt x="156" y="58"/>
                </a:lnTo>
                <a:lnTo>
                  <a:pt x="154" y="49"/>
                </a:lnTo>
                <a:lnTo>
                  <a:pt x="149" y="42"/>
                </a:lnTo>
                <a:lnTo>
                  <a:pt x="146" y="36"/>
                </a:lnTo>
                <a:lnTo>
                  <a:pt x="141" y="29"/>
                </a:lnTo>
                <a:lnTo>
                  <a:pt x="136" y="23"/>
                </a:lnTo>
                <a:lnTo>
                  <a:pt x="131" y="19"/>
                </a:lnTo>
                <a:lnTo>
                  <a:pt x="123" y="13"/>
                </a:lnTo>
                <a:lnTo>
                  <a:pt x="118" y="9"/>
                </a:lnTo>
                <a:lnTo>
                  <a:pt x="110" y="6"/>
                </a:lnTo>
                <a:lnTo>
                  <a:pt x="103" y="3"/>
                </a:lnTo>
                <a:lnTo>
                  <a:pt x="96" y="2"/>
                </a:lnTo>
                <a:lnTo>
                  <a:pt x="87" y="0"/>
                </a:lnTo>
                <a:lnTo>
                  <a:pt x="79" y="0"/>
                </a:lnTo>
                <a:close/>
              </a:path>
            </a:pathLst>
          </a:custGeom>
          <a:solidFill>
            <a:srgbClr val="FFA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3918" name="Freeform 125">
            <a:extLst>
              <a:ext uri="{FF2B5EF4-FFF2-40B4-BE49-F238E27FC236}">
                <a16:creationId xmlns:a16="http://schemas.microsoft.com/office/drawing/2014/main" id="{43350D28-127A-C292-F4B0-755EB162DA18}"/>
              </a:ext>
            </a:extLst>
          </p:cNvPr>
          <p:cNvSpPr>
            <a:spLocks/>
          </p:cNvSpPr>
          <p:nvPr/>
        </p:nvSpPr>
        <p:spPr bwMode="auto">
          <a:xfrm>
            <a:off x="3156348" y="1146573"/>
            <a:ext cx="63103" cy="64294"/>
          </a:xfrm>
          <a:custGeom>
            <a:avLst/>
            <a:gdLst>
              <a:gd name="T0" fmla="*/ 2147483647 w 159"/>
              <a:gd name="T1" fmla="*/ 0 h 163"/>
              <a:gd name="T2" fmla="*/ 2147483647 w 159"/>
              <a:gd name="T3" fmla="*/ 2147483647 h 163"/>
              <a:gd name="T4" fmla="*/ 2147483647 w 159"/>
              <a:gd name="T5" fmla="*/ 2147483647 h 163"/>
              <a:gd name="T6" fmla="*/ 2147483647 w 159"/>
              <a:gd name="T7" fmla="*/ 2147483647 h 163"/>
              <a:gd name="T8" fmla="*/ 2147483647 w 159"/>
              <a:gd name="T9" fmla="*/ 2147483647 h 163"/>
              <a:gd name="T10" fmla="*/ 2147483647 w 159"/>
              <a:gd name="T11" fmla="*/ 2147483647 h 163"/>
              <a:gd name="T12" fmla="*/ 2147483647 w 159"/>
              <a:gd name="T13" fmla="*/ 2147483647 h 163"/>
              <a:gd name="T14" fmla="*/ 0 w 159"/>
              <a:gd name="T15" fmla="*/ 2147483647 h 163"/>
              <a:gd name="T16" fmla="*/ 0 w 159"/>
              <a:gd name="T17" fmla="*/ 2147483647 h 163"/>
              <a:gd name="T18" fmla="*/ 2147483647 w 159"/>
              <a:gd name="T19" fmla="*/ 2147483647 h 163"/>
              <a:gd name="T20" fmla="*/ 2147483647 w 159"/>
              <a:gd name="T21" fmla="*/ 2147483647 h 163"/>
              <a:gd name="T22" fmla="*/ 2147483647 w 159"/>
              <a:gd name="T23" fmla="*/ 2147483647 h 163"/>
              <a:gd name="T24" fmla="*/ 2147483647 w 159"/>
              <a:gd name="T25" fmla="*/ 2147483647 h 163"/>
              <a:gd name="T26" fmla="*/ 2147483647 w 159"/>
              <a:gd name="T27" fmla="*/ 2147483647 h 163"/>
              <a:gd name="T28" fmla="*/ 2147483647 w 159"/>
              <a:gd name="T29" fmla="*/ 2147483647 h 163"/>
              <a:gd name="T30" fmla="*/ 2147483647 w 159"/>
              <a:gd name="T31" fmla="*/ 2147483647 h 163"/>
              <a:gd name="T32" fmla="*/ 2147483647 w 159"/>
              <a:gd name="T33" fmla="*/ 2147483647 h 163"/>
              <a:gd name="T34" fmla="*/ 2147483647 w 159"/>
              <a:gd name="T35" fmla="*/ 2147483647 h 163"/>
              <a:gd name="T36" fmla="*/ 2147483647 w 159"/>
              <a:gd name="T37" fmla="*/ 2147483647 h 163"/>
              <a:gd name="T38" fmla="*/ 2147483647 w 159"/>
              <a:gd name="T39" fmla="*/ 2147483647 h 163"/>
              <a:gd name="T40" fmla="*/ 2147483647 w 159"/>
              <a:gd name="T41" fmla="*/ 2147483647 h 163"/>
              <a:gd name="T42" fmla="*/ 2147483647 w 159"/>
              <a:gd name="T43" fmla="*/ 2147483647 h 163"/>
              <a:gd name="T44" fmla="*/ 2147483647 w 159"/>
              <a:gd name="T45" fmla="*/ 2147483647 h 163"/>
              <a:gd name="T46" fmla="*/ 2147483647 w 159"/>
              <a:gd name="T47" fmla="*/ 2147483647 h 163"/>
              <a:gd name="T48" fmla="*/ 2147483647 w 159"/>
              <a:gd name="T49" fmla="*/ 2147483647 h 163"/>
              <a:gd name="T50" fmla="*/ 2147483647 w 159"/>
              <a:gd name="T51" fmla="*/ 2147483647 h 163"/>
              <a:gd name="T52" fmla="*/ 2147483647 w 159"/>
              <a:gd name="T53" fmla="*/ 2147483647 h 163"/>
              <a:gd name="T54" fmla="*/ 2147483647 w 159"/>
              <a:gd name="T55" fmla="*/ 2147483647 h 163"/>
              <a:gd name="T56" fmla="*/ 2147483647 w 159"/>
              <a:gd name="T57" fmla="*/ 2147483647 h 163"/>
              <a:gd name="T58" fmla="*/ 2147483647 w 159"/>
              <a:gd name="T59" fmla="*/ 2147483647 h 163"/>
              <a:gd name="T60" fmla="*/ 2147483647 w 159"/>
              <a:gd name="T61" fmla="*/ 2147483647 h 163"/>
              <a:gd name="T62" fmla="*/ 2147483647 w 159"/>
              <a:gd name="T63" fmla="*/ 0 h 16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59"/>
              <a:gd name="T97" fmla="*/ 0 h 163"/>
              <a:gd name="T98" fmla="*/ 159 w 159"/>
              <a:gd name="T99" fmla="*/ 163 h 16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59" h="163">
                <a:moveTo>
                  <a:pt x="79" y="0"/>
                </a:moveTo>
                <a:lnTo>
                  <a:pt x="72" y="0"/>
                </a:lnTo>
                <a:lnTo>
                  <a:pt x="63" y="2"/>
                </a:lnTo>
                <a:lnTo>
                  <a:pt x="56" y="3"/>
                </a:lnTo>
                <a:lnTo>
                  <a:pt x="49" y="6"/>
                </a:lnTo>
                <a:lnTo>
                  <a:pt x="41" y="9"/>
                </a:lnTo>
                <a:lnTo>
                  <a:pt x="34" y="13"/>
                </a:lnTo>
                <a:lnTo>
                  <a:pt x="29" y="19"/>
                </a:lnTo>
                <a:lnTo>
                  <a:pt x="23" y="23"/>
                </a:lnTo>
                <a:lnTo>
                  <a:pt x="17" y="29"/>
                </a:lnTo>
                <a:lnTo>
                  <a:pt x="13" y="36"/>
                </a:lnTo>
                <a:lnTo>
                  <a:pt x="8" y="42"/>
                </a:lnTo>
                <a:lnTo>
                  <a:pt x="6" y="49"/>
                </a:lnTo>
                <a:lnTo>
                  <a:pt x="3" y="58"/>
                </a:lnTo>
                <a:lnTo>
                  <a:pt x="1" y="65"/>
                </a:lnTo>
                <a:lnTo>
                  <a:pt x="0" y="74"/>
                </a:lnTo>
                <a:lnTo>
                  <a:pt x="0" y="81"/>
                </a:lnTo>
                <a:lnTo>
                  <a:pt x="0" y="89"/>
                </a:lnTo>
                <a:lnTo>
                  <a:pt x="1" y="98"/>
                </a:lnTo>
                <a:lnTo>
                  <a:pt x="3" y="105"/>
                </a:lnTo>
                <a:lnTo>
                  <a:pt x="6" y="112"/>
                </a:lnTo>
                <a:lnTo>
                  <a:pt x="8" y="120"/>
                </a:lnTo>
                <a:lnTo>
                  <a:pt x="13" y="127"/>
                </a:lnTo>
                <a:lnTo>
                  <a:pt x="17" y="134"/>
                </a:lnTo>
                <a:lnTo>
                  <a:pt x="23" y="140"/>
                </a:lnTo>
                <a:lnTo>
                  <a:pt x="29" y="144"/>
                </a:lnTo>
                <a:lnTo>
                  <a:pt x="34" y="148"/>
                </a:lnTo>
                <a:lnTo>
                  <a:pt x="41" y="153"/>
                </a:lnTo>
                <a:lnTo>
                  <a:pt x="49" y="157"/>
                </a:lnTo>
                <a:lnTo>
                  <a:pt x="56" y="160"/>
                </a:lnTo>
                <a:lnTo>
                  <a:pt x="63" y="161"/>
                </a:lnTo>
                <a:lnTo>
                  <a:pt x="72" y="163"/>
                </a:lnTo>
                <a:lnTo>
                  <a:pt x="79" y="163"/>
                </a:lnTo>
                <a:lnTo>
                  <a:pt x="87" y="163"/>
                </a:lnTo>
                <a:lnTo>
                  <a:pt x="96" y="161"/>
                </a:lnTo>
                <a:lnTo>
                  <a:pt x="103" y="160"/>
                </a:lnTo>
                <a:lnTo>
                  <a:pt x="110" y="157"/>
                </a:lnTo>
                <a:lnTo>
                  <a:pt x="118" y="153"/>
                </a:lnTo>
                <a:lnTo>
                  <a:pt x="123" y="148"/>
                </a:lnTo>
                <a:lnTo>
                  <a:pt x="131" y="144"/>
                </a:lnTo>
                <a:lnTo>
                  <a:pt x="136" y="140"/>
                </a:lnTo>
                <a:lnTo>
                  <a:pt x="141" y="134"/>
                </a:lnTo>
                <a:lnTo>
                  <a:pt x="146" y="127"/>
                </a:lnTo>
                <a:lnTo>
                  <a:pt x="149" y="120"/>
                </a:lnTo>
                <a:lnTo>
                  <a:pt x="154" y="112"/>
                </a:lnTo>
                <a:lnTo>
                  <a:pt x="156" y="105"/>
                </a:lnTo>
                <a:lnTo>
                  <a:pt x="158" y="98"/>
                </a:lnTo>
                <a:lnTo>
                  <a:pt x="159" y="89"/>
                </a:lnTo>
                <a:lnTo>
                  <a:pt x="159" y="81"/>
                </a:lnTo>
                <a:lnTo>
                  <a:pt x="159" y="74"/>
                </a:lnTo>
                <a:lnTo>
                  <a:pt x="158" y="65"/>
                </a:lnTo>
                <a:lnTo>
                  <a:pt x="156" y="58"/>
                </a:lnTo>
                <a:lnTo>
                  <a:pt x="154" y="49"/>
                </a:lnTo>
                <a:lnTo>
                  <a:pt x="149" y="42"/>
                </a:lnTo>
                <a:lnTo>
                  <a:pt x="146" y="36"/>
                </a:lnTo>
                <a:lnTo>
                  <a:pt x="141" y="29"/>
                </a:lnTo>
                <a:lnTo>
                  <a:pt x="136" y="23"/>
                </a:lnTo>
                <a:lnTo>
                  <a:pt x="131" y="19"/>
                </a:lnTo>
                <a:lnTo>
                  <a:pt x="123" y="13"/>
                </a:lnTo>
                <a:lnTo>
                  <a:pt x="118" y="9"/>
                </a:lnTo>
                <a:lnTo>
                  <a:pt x="110" y="6"/>
                </a:lnTo>
                <a:lnTo>
                  <a:pt x="103" y="3"/>
                </a:lnTo>
                <a:lnTo>
                  <a:pt x="96" y="2"/>
                </a:lnTo>
                <a:lnTo>
                  <a:pt x="87" y="0"/>
                </a:lnTo>
                <a:lnTo>
                  <a:pt x="79"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3919" name="Freeform 126">
            <a:extLst>
              <a:ext uri="{FF2B5EF4-FFF2-40B4-BE49-F238E27FC236}">
                <a16:creationId xmlns:a16="http://schemas.microsoft.com/office/drawing/2014/main" id="{70C697F7-9CE7-661E-2456-4D7D3D62409F}"/>
              </a:ext>
            </a:extLst>
          </p:cNvPr>
          <p:cNvSpPr>
            <a:spLocks/>
          </p:cNvSpPr>
          <p:nvPr/>
        </p:nvSpPr>
        <p:spPr bwMode="auto">
          <a:xfrm>
            <a:off x="3103960" y="1059656"/>
            <a:ext cx="55959" cy="57150"/>
          </a:xfrm>
          <a:custGeom>
            <a:avLst/>
            <a:gdLst>
              <a:gd name="T0" fmla="*/ 2147483647 w 140"/>
              <a:gd name="T1" fmla="*/ 0 h 144"/>
              <a:gd name="T2" fmla="*/ 2147483647 w 140"/>
              <a:gd name="T3" fmla="*/ 2147483647 h 144"/>
              <a:gd name="T4" fmla="*/ 2147483647 w 140"/>
              <a:gd name="T5" fmla="*/ 2147483647 h 144"/>
              <a:gd name="T6" fmla="*/ 2147483647 w 140"/>
              <a:gd name="T7" fmla="*/ 2147483647 h 144"/>
              <a:gd name="T8" fmla="*/ 2147483647 w 140"/>
              <a:gd name="T9" fmla="*/ 2147483647 h 144"/>
              <a:gd name="T10" fmla="*/ 2147483647 w 140"/>
              <a:gd name="T11" fmla="*/ 2147483647 h 144"/>
              <a:gd name="T12" fmla="*/ 2147483647 w 140"/>
              <a:gd name="T13" fmla="*/ 2147483647 h 144"/>
              <a:gd name="T14" fmla="*/ 0 w 140"/>
              <a:gd name="T15" fmla="*/ 2147483647 h 144"/>
              <a:gd name="T16" fmla="*/ 0 w 140"/>
              <a:gd name="T17" fmla="*/ 2147483647 h 144"/>
              <a:gd name="T18" fmla="*/ 2147483647 w 140"/>
              <a:gd name="T19" fmla="*/ 2147483647 h 144"/>
              <a:gd name="T20" fmla="*/ 2147483647 w 140"/>
              <a:gd name="T21" fmla="*/ 2147483647 h 144"/>
              <a:gd name="T22" fmla="*/ 2147483647 w 140"/>
              <a:gd name="T23" fmla="*/ 2147483647 h 144"/>
              <a:gd name="T24" fmla="*/ 2147483647 w 140"/>
              <a:gd name="T25" fmla="*/ 2147483647 h 144"/>
              <a:gd name="T26" fmla="*/ 2147483647 w 140"/>
              <a:gd name="T27" fmla="*/ 2147483647 h 144"/>
              <a:gd name="T28" fmla="*/ 2147483647 w 140"/>
              <a:gd name="T29" fmla="*/ 2147483647 h 144"/>
              <a:gd name="T30" fmla="*/ 2147483647 w 140"/>
              <a:gd name="T31" fmla="*/ 2147483647 h 144"/>
              <a:gd name="T32" fmla="*/ 2147483647 w 140"/>
              <a:gd name="T33" fmla="*/ 2147483647 h 144"/>
              <a:gd name="T34" fmla="*/ 2147483647 w 140"/>
              <a:gd name="T35" fmla="*/ 2147483647 h 144"/>
              <a:gd name="T36" fmla="*/ 2147483647 w 140"/>
              <a:gd name="T37" fmla="*/ 2147483647 h 144"/>
              <a:gd name="T38" fmla="*/ 2147483647 w 140"/>
              <a:gd name="T39" fmla="*/ 2147483647 h 144"/>
              <a:gd name="T40" fmla="*/ 2147483647 w 140"/>
              <a:gd name="T41" fmla="*/ 2147483647 h 144"/>
              <a:gd name="T42" fmla="*/ 2147483647 w 140"/>
              <a:gd name="T43" fmla="*/ 2147483647 h 144"/>
              <a:gd name="T44" fmla="*/ 2147483647 w 140"/>
              <a:gd name="T45" fmla="*/ 2147483647 h 144"/>
              <a:gd name="T46" fmla="*/ 2147483647 w 140"/>
              <a:gd name="T47" fmla="*/ 2147483647 h 144"/>
              <a:gd name="T48" fmla="*/ 2147483647 w 140"/>
              <a:gd name="T49" fmla="*/ 2147483647 h 144"/>
              <a:gd name="T50" fmla="*/ 2147483647 w 140"/>
              <a:gd name="T51" fmla="*/ 2147483647 h 144"/>
              <a:gd name="T52" fmla="*/ 2147483647 w 140"/>
              <a:gd name="T53" fmla="*/ 2147483647 h 144"/>
              <a:gd name="T54" fmla="*/ 2147483647 w 140"/>
              <a:gd name="T55" fmla="*/ 2147483647 h 144"/>
              <a:gd name="T56" fmla="*/ 2147483647 w 140"/>
              <a:gd name="T57" fmla="*/ 2147483647 h 144"/>
              <a:gd name="T58" fmla="*/ 2147483647 w 140"/>
              <a:gd name="T59" fmla="*/ 2147483647 h 144"/>
              <a:gd name="T60" fmla="*/ 2147483647 w 140"/>
              <a:gd name="T61" fmla="*/ 2147483647 h 144"/>
              <a:gd name="T62" fmla="*/ 2147483647 w 140"/>
              <a:gd name="T63" fmla="*/ 0 h 1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0"/>
              <a:gd name="T97" fmla="*/ 0 h 144"/>
              <a:gd name="T98" fmla="*/ 140 w 140"/>
              <a:gd name="T99" fmla="*/ 144 h 1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0" h="144">
                <a:moveTo>
                  <a:pt x="70" y="0"/>
                </a:moveTo>
                <a:lnTo>
                  <a:pt x="63" y="0"/>
                </a:lnTo>
                <a:lnTo>
                  <a:pt x="56" y="2"/>
                </a:lnTo>
                <a:lnTo>
                  <a:pt x="48" y="3"/>
                </a:lnTo>
                <a:lnTo>
                  <a:pt x="43" y="6"/>
                </a:lnTo>
                <a:lnTo>
                  <a:pt x="37" y="9"/>
                </a:lnTo>
                <a:lnTo>
                  <a:pt x="30" y="12"/>
                </a:lnTo>
                <a:lnTo>
                  <a:pt x="25" y="16"/>
                </a:lnTo>
                <a:lnTo>
                  <a:pt x="20" y="20"/>
                </a:lnTo>
                <a:lnTo>
                  <a:pt x="15" y="26"/>
                </a:lnTo>
                <a:lnTo>
                  <a:pt x="11" y="32"/>
                </a:lnTo>
                <a:lnTo>
                  <a:pt x="8" y="38"/>
                </a:lnTo>
                <a:lnTo>
                  <a:pt x="5" y="43"/>
                </a:lnTo>
                <a:lnTo>
                  <a:pt x="2" y="51"/>
                </a:lnTo>
                <a:lnTo>
                  <a:pt x="1" y="58"/>
                </a:lnTo>
                <a:lnTo>
                  <a:pt x="0" y="65"/>
                </a:lnTo>
                <a:lnTo>
                  <a:pt x="0" y="72"/>
                </a:lnTo>
                <a:lnTo>
                  <a:pt x="0" y="79"/>
                </a:lnTo>
                <a:lnTo>
                  <a:pt x="1" y="86"/>
                </a:lnTo>
                <a:lnTo>
                  <a:pt x="2" y="94"/>
                </a:lnTo>
                <a:lnTo>
                  <a:pt x="5" y="99"/>
                </a:lnTo>
                <a:lnTo>
                  <a:pt x="8" y="105"/>
                </a:lnTo>
                <a:lnTo>
                  <a:pt x="11" y="112"/>
                </a:lnTo>
                <a:lnTo>
                  <a:pt x="15" y="117"/>
                </a:lnTo>
                <a:lnTo>
                  <a:pt x="20" y="122"/>
                </a:lnTo>
                <a:lnTo>
                  <a:pt x="25" y="127"/>
                </a:lnTo>
                <a:lnTo>
                  <a:pt x="30" y="131"/>
                </a:lnTo>
                <a:lnTo>
                  <a:pt x="37" y="135"/>
                </a:lnTo>
                <a:lnTo>
                  <a:pt x="43" y="138"/>
                </a:lnTo>
                <a:lnTo>
                  <a:pt x="48" y="140"/>
                </a:lnTo>
                <a:lnTo>
                  <a:pt x="56" y="143"/>
                </a:lnTo>
                <a:lnTo>
                  <a:pt x="63" y="143"/>
                </a:lnTo>
                <a:lnTo>
                  <a:pt x="70" y="144"/>
                </a:lnTo>
                <a:lnTo>
                  <a:pt x="77" y="143"/>
                </a:lnTo>
                <a:lnTo>
                  <a:pt x="84" y="143"/>
                </a:lnTo>
                <a:lnTo>
                  <a:pt x="90" y="140"/>
                </a:lnTo>
                <a:lnTo>
                  <a:pt x="97" y="138"/>
                </a:lnTo>
                <a:lnTo>
                  <a:pt x="103" y="135"/>
                </a:lnTo>
                <a:lnTo>
                  <a:pt x="109" y="131"/>
                </a:lnTo>
                <a:lnTo>
                  <a:pt x="115" y="127"/>
                </a:lnTo>
                <a:lnTo>
                  <a:pt x="119" y="122"/>
                </a:lnTo>
                <a:lnTo>
                  <a:pt x="125" y="117"/>
                </a:lnTo>
                <a:lnTo>
                  <a:pt x="127" y="112"/>
                </a:lnTo>
                <a:lnTo>
                  <a:pt x="132" y="105"/>
                </a:lnTo>
                <a:lnTo>
                  <a:pt x="135" y="99"/>
                </a:lnTo>
                <a:lnTo>
                  <a:pt x="138" y="94"/>
                </a:lnTo>
                <a:lnTo>
                  <a:pt x="139" y="86"/>
                </a:lnTo>
                <a:lnTo>
                  <a:pt x="140" y="79"/>
                </a:lnTo>
                <a:lnTo>
                  <a:pt x="140" y="72"/>
                </a:lnTo>
                <a:lnTo>
                  <a:pt x="140" y="65"/>
                </a:lnTo>
                <a:lnTo>
                  <a:pt x="139" y="58"/>
                </a:lnTo>
                <a:lnTo>
                  <a:pt x="138" y="51"/>
                </a:lnTo>
                <a:lnTo>
                  <a:pt x="135" y="43"/>
                </a:lnTo>
                <a:lnTo>
                  <a:pt x="132" y="38"/>
                </a:lnTo>
                <a:lnTo>
                  <a:pt x="127" y="32"/>
                </a:lnTo>
                <a:lnTo>
                  <a:pt x="125" y="26"/>
                </a:lnTo>
                <a:lnTo>
                  <a:pt x="119" y="20"/>
                </a:lnTo>
                <a:lnTo>
                  <a:pt x="115" y="16"/>
                </a:lnTo>
                <a:lnTo>
                  <a:pt x="109" y="12"/>
                </a:lnTo>
                <a:lnTo>
                  <a:pt x="103" y="9"/>
                </a:lnTo>
                <a:lnTo>
                  <a:pt x="97" y="6"/>
                </a:lnTo>
                <a:lnTo>
                  <a:pt x="90" y="3"/>
                </a:lnTo>
                <a:lnTo>
                  <a:pt x="84" y="2"/>
                </a:lnTo>
                <a:lnTo>
                  <a:pt x="77" y="0"/>
                </a:lnTo>
                <a:lnTo>
                  <a:pt x="70"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3920" name="Freeform 127">
            <a:extLst>
              <a:ext uri="{FF2B5EF4-FFF2-40B4-BE49-F238E27FC236}">
                <a16:creationId xmlns:a16="http://schemas.microsoft.com/office/drawing/2014/main" id="{973965EC-1906-9472-EDB4-FC7D6FE03C01}"/>
              </a:ext>
            </a:extLst>
          </p:cNvPr>
          <p:cNvSpPr>
            <a:spLocks/>
          </p:cNvSpPr>
          <p:nvPr/>
        </p:nvSpPr>
        <p:spPr bwMode="auto">
          <a:xfrm>
            <a:off x="3103960" y="1059656"/>
            <a:ext cx="55959" cy="57150"/>
          </a:xfrm>
          <a:custGeom>
            <a:avLst/>
            <a:gdLst>
              <a:gd name="T0" fmla="*/ 2147483647 w 140"/>
              <a:gd name="T1" fmla="*/ 0 h 144"/>
              <a:gd name="T2" fmla="*/ 2147483647 w 140"/>
              <a:gd name="T3" fmla="*/ 2147483647 h 144"/>
              <a:gd name="T4" fmla="*/ 2147483647 w 140"/>
              <a:gd name="T5" fmla="*/ 2147483647 h 144"/>
              <a:gd name="T6" fmla="*/ 2147483647 w 140"/>
              <a:gd name="T7" fmla="*/ 2147483647 h 144"/>
              <a:gd name="T8" fmla="*/ 2147483647 w 140"/>
              <a:gd name="T9" fmla="*/ 2147483647 h 144"/>
              <a:gd name="T10" fmla="*/ 2147483647 w 140"/>
              <a:gd name="T11" fmla="*/ 2147483647 h 144"/>
              <a:gd name="T12" fmla="*/ 2147483647 w 140"/>
              <a:gd name="T13" fmla="*/ 2147483647 h 144"/>
              <a:gd name="T14" fmla="*/ 0 w 140"/>
              <a:gd name="T15" fmla="*/ 2147483647 h 144"/>
              <a:gd name="T16" fmla="*/ 0 w 140"/>
              <a:gd name="T17" fmla="*/ 2147483647 h 144"/>
              <a:gd name="T18" fmla="*/ 2147483647 w 140"/>
              <a:gd name="T19" fmla="*/ 2147483647 h 144"/>
              <a:gd name="T20" fmla="*/ 2147483647 w 140"/>
              <a:gd name="T21" fmla="*/ 2147483647 h 144"/>
              <a:gd name="T22" fmla="*/ 2147483647 w 140"/>
              <a:gd name="T23" fmla="*/ 2147483647 h 144"/>
              <a:gd name="T24" fmla="*/ 2147483647 w 140"/>
              <a:gd name="T25" fmla="*/ 2147483647 h 144"/>
              <a:gd name="T26" fmla="*/ 2147483647 w 140"/>
              <a:gd name="T27" fmla="*/ 2147483647 h 144"/>
              <a:gd name="T28" fmla="*/ 2147483647 w 140"/>
              <a:gd name="T29" fmla="*/ 2147483647 h 144"/>
              <a:gd name="T30" fmla="*/ 2147483647 w 140"/>
              <a:gd name="T31" fmla="*/ 2147483647 h 144"/>
              <a:gd name="T32" fmla="*/ 2147483647 w 140"/>
              <a:gd name="T33" fmla="*/ 2147483647 h 144"/>
              <a:gd name="T34" fmla="*/ 2147483647 w 140"/>
              <a:gd name="T35" fmla="*/ 2147483647 h 144"/>
              <a:gd name="T36" fmla="*/ 2147483647 w 140"/>
              <a:gd name="T37" fmla="*/ 2147483647 h 144"/>
              <a:gd name="T38" fmla="*/ 2147483647 w 140"/>
              <a:gd name="T39" fmla="*/ 2147483647 h 144"/>
              <a:gd name="T40" fmla="*/ 2147483647 w 140"/>
              <a:gd name="T41" fmla="*/ 2147483647 h 144"/>
              <a:gd name="T42" fmla="*/ 2147483647 w 140"/>
              <a:gd name="T43" fmla="*/ 2147483647 h 144"/>
              <a:gd name="T44" fmla="*/ 2147483647 w 140"/>
              <a:gd name="T45" fmla="*/ 2147483647 h 144"/>
              <a:gd name="T46" fmla="*/ 2147483647 w 140"/>
              <a:gd name="T47" fmla="*/ 2147483647 h 144"/>
              <a:gd name="T48" fmla="*/ 2147483647 w 140"/>
              <a:gd name="T49" fmla="*/ 2147483647 h 144"/>
              <a:gd name="T50" fmla="*/ 2147483647 w 140"/>
              <a:gd name="T51" fmla="*/ 2147483647 h 144"/>
              <a:gd name="T52" fmla="*/ 2147483647 w 140"/>
              <a:gd name="T53" fmla="*/ 2147483647 h 144"/>
              <a:gd name="T54" fmla="*/ 2147483647 w 140"/>
              <a:gd name="T55" fmla="*/ 2147483647 h 144"/>
              <a:gd name="T56" fmla="*/ 2147483647 w 140"/>
              <a:gd name="T57" fmla="*/ 2147483647 h 144"/>
              <a:gd name="T58" fmla="*/ 2147483647 w 140"/>
              <a:gd name="T59" fmla="*/ 2147483647 h 144"/>
              <a:gd name="T60" fmla="*/ 2147483647 w 140"/>
              <a:gd name="T61" fmla="*/ 2147483647 h 144"/>
              <a:gd name="T62" fmla="*/ 2147483647 w 140"/>
              <a:gd name="T63" fmla="*/ 0 h 1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0"/>
              <a:gd name="T97" fmla="*/ 0 h 144"/>
              <a:gd name="T98" fmla="*/ 140 w 140"/>
              <a:gd name="T99" fmla="*/ 144 h 1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0" h="144">
                <a:moveTo>
                  <a:pt x="70" y="0"/>
                </a:moveTo>
                <a:lnTo>
                  <a:pt x="63" y="0"/>
                </a:lnTo>
                <a:lnTo>
                  <a:pt x="56" y="2"/>
                </a:lnTo>
                <a:lnTo>
                  <a:pt x="48" y="3"/>
                </a:lnTo>
                <a:lnTo>
                  <a:pt x="43" y="6"/>
                </a:lnTo>
                <a:lnTo>
                  <a:pt x="37" y="9"/>
                </a:lnTo>
                <a:lnTo>
                  <a:pt x="30" y="12"/>
                </a:lnTo>
                <a:lnTo>
                  <a:pt x="25" y="16"/>
                </a:lnTo>
                <a:lnTo>
                  <a:pt x="20" y="20"/>
                </a:lnTo>
                <a:lnTo>
                  <a:pt x="15" y="26"/>
                </a:lnTo>
                <a:lnTo>
                  <a:pt x="11" y="32"/>
                </a:lnTo>
                <a:lnTo>
                  <a:pt x="8" y="38"/>
                </a:lnTo>
                <a:lnTo>
                  <a:pt x="5" y="43"/>
                </a:lnTo>
                <a:lnTo>
                  <a:pt x="2" y="51"/>
                </a:lnTo>
                <a:lnTo>
                  <a:pt x="1" y="58"/>
                </a:lnTo>
                <a:lnTo>
                  <a:pt x="0" y="65"/>
                </a:lnTo>
                <a:lnTo>
                  <a:pt x="0" y="72"/>
                </a:lnTo>
                <a:lnTo>
                  <a:pt x="0" y="79"/>
                </a:lnTo>
                <a:lnTo>
                  <a:pt x="1" y="86"/>
                </a:lnTo>
                <a:lnTo>
                  <a:pt x="2" y="94"/>
                </a:lnTo>
                <a:lnTo>
                  <a:pt x="5" y="99"/>
                </a:lnTo>
                <a:lnTo>
                  <a:pt x="8" y="105"/>
                </a:lnTo>
                <a:lnTo>
                  <a:pt x="11" y="112"/>
                </a:lnTo>
                <a:lnTo>
                  <a:pt x="15" y="117"/>
                </a:lnTo>
                <a:lnTo>
                  <a:pt x="20" y="122"/>
                </a:lnTo>
                <a:lnTo>
                  <a:pt x="25" y="127"/>
                </a:lnTo>
                <a:lnTo>
                  <a:pt x="30" y="131"/>
                </a:lnTo>
                <a:lnTo>
                  <a:pt x="37" y="135"/>
                </a:lnTo>
                <a:lnTo>
                  <a:pt x="43" y="138"/>
                </a:lnTo>
                <a:lnTo>
                  <a:pt x="48" y="140"/>
                </a:lnTo>
                <a:lnTo>
                  <a:pt x="56" y="143"/>
                </a:lnTo>
                <a:lnTo>
                  <a:pt x="63" y="143"/>
                </a:lnTo>
                <a:lnTo>
                  <a:pt x="70" y="144"/>
                </a:lnTo>
                <a:lnTo>
                  <a:pt x="77" y="143"/>
                </a:lnTo>
                <a:lnTo>
                  <a:pt x="84" y="143"/>
                </a:lnTo>
                <a:lnTo>
                  <a:pt x="90" y="140"/>
                </a:lnTo>
                <a:lnTo>
                  <a:pt x="97" y="138"/>
                </a:lnTo>
                <a:lnTo>
                  <a:pt x="103" y="135"/>
                </a:lnTo>
                <a:lnTo>
                  <a:pt x="109" y="131"/>
                </a:lnTo>
                <a:lnTo>
                  <a:pt x="115" y="127"/>
                </a:lnTo>
                <a:lnTo>
                  <a:pt x="119" y="122"/>
                </a:lnTo>
                <a:lnTo>
                  <a:pt x="125" y="117"/>
                </a:lnTo>
                <a:lnTo>
                  <a:pt x="127" y="112"/>
                </a:lnTo>
                <a:lnTo>
                  <a:pt x="132" y="105"/>
                </a:lnTo>
                <a:lnTo>
                  <a:pt x="135" y="99"/>
                </a:lnTo>
                <a:lnTo>
                  <a:pt x="138" y="94"/>
                </a:lnTo>
                <a:lnTo>
                  <a:pt x="139" y="86"/>
                </a:lnTo>
                <a:lnTo>
                  <a:pt x="140" y="79"/>
                </a:lnTo>
                <a:lnTo>
                  <a:pt x="140" y="72"/>
                </a:lnTo>
                <a:lnTo>
                  <a:pt x="140" y="65"/>
                </a:lnTo>
                <a:lnTo>
                  <a:pt x="139" y="58"/>
                </a:lnTo>
                <a:lnTo>
                  <a:pt x="138" y="51"/>
                </a:lnTo>
                <a:lnTo>
                  <a:pt x="135" y="43"/>
                </a:lnTo>
                <a:lnTo>
                  <a:pt x="132" y="38"/>
                </a:lnTo>
                <a:lnTo>
                  <a:pt x="127" y="32"/>
                </a:lnTo>
                <a:lnTo>
                  <a:pt x="125" y="26"/>
                </a:lnTo>
                <a:lnTo>
                  <a:pt x="119" y="20"/>
                </a:lnTo>
                <a:lnTo>
                  <a:pt x="115" y="16"/>
                </a:lnTo>
                <a:lnTo>
                  <a:pt x="109" y="12"/>
                </a:lnTo>
                <a:lnTo>
                  <a:pt x="103" y="9"/>
                </a:lnTo>
                <a:lnTo>
                  <a:pt x="97" y="6"/>
                </a:lnTo>
                <a:lnTo>
                  <a:pt x="90" y="3"/>
                </a:lnTo>
                <a:lnTo>
                  <a:pt x="84" y="2"/>
                </a:lnTo>
                <a:lnTo>
                  <a:pt x="77" y="0"/>
                </a:lnTo>
                <a:lnTo>
                  <a:pt x="70"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3921" name="Freeform 128">
            <a:extLst>
              <a:ext uri="{FF2B5EF4-FFF2-40B4-BE49-F238E27FC236}">
                <a16:creationId xmlns:a16="http://schemas.microsoft.com/office/drawing/2014/main" id="{B053187D-BB8A-48B5-0D23-82C53800A0A7}"/>
              </a:ext>
            </a:extLst>
          </p:cNvPr>
          <p:cNvSpPr>
            <a:spLocks/>
          </p:cNvSpPr>
          <p:nvPr/>
        </p:nvSpPr>
        <p:spPr bwMode="auto">
          <a:xfrm>
            <a:off x="3231357" y="962025"/>
            <a:ext cx="41672" cy="36910"/>
          </a:xfrm>
          <a:custGeom>
            <a:avLst/>
            <a:gdLst>
              <a:gd name="T0" fmla="*/ 2147483647 w 103"/>
              <a:gd name="T1" fmla="*/ 0 h 91"/>
              <a:gd name="T2" fmla="*/ 2147483647 w 103"/>
              <a:gd name="T3" fmla="*/ 0 h 91"/>
              <a:gd name="T4" fmla="*/ 2147483647 w 103"/>
              <a:gd name="T5" fmla="*/ 0 h 91"/>
              <a:gd name="T6" fmla="*/ 2147483647 w 103"/>
              <a:gd name="T7" fmla="*/ 2147483647 h 91"/>
              <a:gd name="T8" fmla="*/ 2147483647 w 103"/>
              <a:gd name="T9" fmla="*/ 2147483647 h 91"/>
              <a:gd name="T10" fmla="*/ 2147483647 w 103"/>
              <a:gd name="T11" fmla="*/ 2147483647 h 91"/>
              <a:gd name="T12" fmla="*/ 2147483647 w 103"/>
              <a:gd name="T13" fmla="*/ 2147483647 h 91"/>
              <a:gd name="T14" fmla="*/ 2147483647 w 103"/>
              <a:gd name="T15" fmla="*/ 2147483647 h 91"/>
              <a:gd name="T16" fmla="*/ 2147483647 w 103"/>
              <a:gd name="T17" fmla="*/ 2147483647 h 91"/>
              <a:gd name="T18" fmla="*/ 2147483647 w 103"/>
              <a:gd name="T19" fmla="*/ 2147483647 h 91"/>
              <a:gd name="T20" fmla="*/ 2147483647 w 103"/>
              <a:gd name="T21" fmla="*/ 2147483647 h 91"/>
              <a:gd name="T22" fmla="*/ 2147483647 w 103"/>
              <a:gd name="T23" fmla="*/ 2147483647 h 91"/>
              <a:gd name="T24" fmla="*/ 2147483647 w 103"/>
              <a:gd name="T25" fmla="*/ 2147483647 h 91"/>
              <a:gd name="T26" fmla="*/ 2147483647 w 103"/>
              <a:gd name="T27" fmla="*/ 2147483647 h 91"/>
              <a:gd name="T28" fmla="*/ 0 w 103"/>
              <a:gd name="T29" fmla="*/ 2147483647 h 91"/>
              <a:gd name="T30" fmla="*/ 0 w 103"/>
              <a:gd name="T31" fmla="*/ 2147483647 h 91"/>
              <a:gd name="T32" fmla="*/ 0 w 103"/>
              <a:gd name="T33" fmla="*/ 2147483647 h 91"/>
              <a:gd name="T34" fmla="*/ 2147483647 w 103"/>
              <a:gd name="T35" fmla="*/ 2147483647 h 91"/>
              <a:gd name="T36" fmla="*/ 2147483647 w 103"/>
              <a:gd name="T37" fmla="*/ 2147483647 h 91"/>
              <a:gd name="T38" fmla="*/ 2147483647 w 103"/>
              <a:gd name="T39" fmla="*/ 2147483647 h 91"/>
              <a:gd name="T40" fmla="*/ 2147483647 w 103"/>
              <a:gd name="T41" fmla="*/ 2147483647 h 91"/>
              <a:gd name="T42" fmla="*/ 2147483647 w 103"/>
              <a:gd name="T43" fmla="*/ 2147483647 h 91"/>
              <a:gd name="T44" fmla="*/ 2147483647 w 103"/>
              <a:gd name="T45" fmla="*/ 2147483647 h 91"/>
              <a:gd name="T46" fmla="*/ 2147483647 w 103"/>
              <a:gd name="T47" fmla="*/ 2147483647 h 91"/>
              <a:gd name="T48" fmla="*/ 2147483647 w 103"/>
              <a:gd name="T49" fmla="*/ 2147483647 h 91"/>
              <a:gd name="T50" fmla="*/ 2147483647 w 103"/>
              <a:gd name="T51" fmla="*/ 2147483647 h 91"/>
              <a:gd name="T52" fmla="*/ 2147483647 w 103"/>
              <a:gd name="T53" fmla="*/ 2147483647 h 91"/>
              <a:gd name="T54" fmla="*/ 2147483647 w 103"/>
              <a:gd name="T55" fmla="*/ 2147483647 h 91"/>
              <a:gd name="T56" fmla="*/ 2147483647 w 103"/>
              <a:gd name="T57" fmla="*/ 2147483647 h 91"/>
              <a:gd name="T58" fmla="*/ 2147483647 w 103"/>
              <a:gd name="T59" fmla="*/ 2147483647 h 91"/>
              <a:gd name="T60" fmla="*/ 2147483647 w 103"/>
              <a:gd name="T61" fmla="*/ 2147483647 h 91"/>
              <a:gd name="T62" fmla="*/ 2147483647 w 103"/>
              <a:gd name="T63" fmla="*/ 2147483647 h 91"/>
              <a:gd name="T64" fmla="*/ 2147483647 w 103"/>
              <a:gd name="T65" fmla="*/ 2147483647 h 91"/>
              <a:gd name="T66" fmla="*/ 2147483647 w 103"/>
              <a:gd name="T67" fmla="*/ 2147483647 h 91"/>
              <a:gd name="T68" fmla="*/ 2147483647 w 103"/>
              <a:gd name="T69" fmla="*/ 2147483647 h 91"/>
              <a:gd name="T70" fmla="*/ 2147483647 w 103"/>
              <a:gd name="T71" fmla="*/ 2147483647 h 91"/>
              <a:gd name="T72" fmla="*/ 2147483647 w 103"/>
              <a:gd name="T73" fmla="*/ 2147483647 h 91"/>
              <a:gd name="T74" fmla="*/ 2147483647 w 103"/>
              <a:gd name="T75" fmla="*/ 2147483647 h 91"/>
              <a:gd name="T76" fmla="*/ 2147483647 w 103"/>
              <a:gd name="T77" fmla="*/ 2147483647 h 91"/>
              <a:gd name="T78" fmla="*/ 2147483647 w 103"/>
              <a:gd name="T79" fmla="*/ 2147483647 h 91"/>
              <a:gd name="T80" fmla="*/ 2147483647 w 103"/>
              <a:gd name="T81" fmla="*/ 2147483647 h 91"/>
              <a:gd name="T82" fmla="*/ 2147483647 w 103"/>
              <a:gd name="T83" fmla="*/ 2147483647 h 91"/>
              <a:gd name="T84" fmla="*/ 2147483647 w 103"/>
              <a:gd name="T85" fmla="*/ 2147483647 h 91"/>
              <a:gd name="T86" fmla="*/ 2147483647 w 103"/>
              <a:gd name="T87" fmla="*/ 2147483647 h 91"/>
              <a:gd name="T88" fmla="*/ 2147483647 w 103"/>
              <a:gd name="T89" fmla="*/ 2147483647 h 91"/>
              <a:gd name="T90" fmla="*/ 2147483647 w 103"/>
              <a:gd name="T91" fmla="*/ 2147483647 h 91"/>
              <a:gd name="T92" fmla="*/ 2147483647 w 103"/>
              <a:gd name="T93" fmla="*/ 2147483647 h 91"/>
              <a:gd name="T94" fmla="*/ 2147483647 w 103"/>
              <a:gd name="T95" fmla="*/ 2147483647 h 91"/>
              <a:gd name="T96" fmla="*/ 2147483647 w 103"/>
              <a:gd name="T97" fmla="*/ 2147483647 h 91"/>
              <a:gd name="T98" fmla="*/ 2147483647 w 103"/>
              <a:gd name="T99" fmla="*/ 2147483647 h 91"/>
              <a:gd name="T100" fmla="*/ 2147483647 w 103"/>
              <a:gd name="T101" fmla="*/ 2147483647 h 91"/>
              <a:gd name="T102" fmla="*/ 2147483647 w 103"/>
              <a:gd name="T103" fmla="*/ 2147483647 h 91"/>
              <a:gd name="T104" fmla="*/ 2147483647 w 103"/>
              <a:gd name="T105" fmla="*/ 2147483647 h 91"/>
              <a:gd name="T106" fmla="*/ 2147483647 w 103"/>
              <a:gd name="T107" fmla="*/ 2147483647 h 91"/>
              <a:gd name="T108" fmla="*/ 2147483647 w 103"/>
              <a:gd name="T109" fmla="*/ 2147483647 h 91"/>
              <a:gd name="T110" fmla="*/ 2147483647 w 103"/>
              <a:gd name="T111" fmla="*/ 2147483647 h 91"/>
              <a:gd name="T112" fmla="*/ 2147483647 w 103"/>
              <a:gd name="T113" fmla="*/ 2147483647 h 91"/>
              <a:gd name="T114" fmla="*/ 2147483647 w 103"/>
              <a:gd name="T115" fmla="*/ 2147483647 h 91"/>
              <a:gd name="T116" fmla="*/ 2147483647 w 103"/>
              <a:gd name="T117" fmla="*/ 0 h 91"/>
              <a:gd name="T118" fmla="*/ 2147483647 w 103"/>
              <a:gd name="T119" fmla="*/ 0 h 91"/>
              <a:gd name="T120" fmla="*/ 2147483647 w 103"/>
              <a:gd name="T121" fmla="*/ 0 h 9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03"/>
              <a:gd name="T184" fmla="*/ 0 h 91"/>
              <a:gd name="T185" fmla="*/ 103 w 103"/>
              <a:gd name="T186" fmla="*/ 91 h 9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03" h="91">
                <a:moveTo>
                  <a:pt x="51" y="0"/>
                </a:moveTo>
                <a:lnTo>
                  <a:pt x="46" y="0"/>
                </a:lnTo>
                <a:lnTo>
                  <a:pt x="41" y="0"/>
                </a:lnTo>
                <a:lnTo>
                  <a:pt x="36" y="2"/>
                </a:lnTo>
                <a:lnTo>
                  <a:pt x="32" y="3"/>
                </a:lnTo>
                <a:lnTo>
                  <a:pt x="26" y="6"/>
                </a:lnTo>
                <a:lnTo>
                  <a:pt x="23" y="8"/>
                </a:lnTo>
                <a:lnTo>
                  <a:pt x="15" y="13"/>
                </a:lnTo>
                <a:lnTo>
                  <a:pt x="12" y="16"/>
                </a:lnTo>
                <a:lnTo>
                  <a:pt x="9" y="21"/>
                </a:lnTo>
                <a:lnTo>
                  <a:pt x="6" y="23"/>
                </a:lnTo>
                <a:lnTo>
                  <a:pt x="5" y="28"/>
                </a:lnTo>
                <a:lnTo>
                  <a:pt x="2" y="32"/>
                </a:lnTo>
                <a:lnTo>
                  <a:pt x="2" y="36"/>
                </a:lnTo>
                <a:lnTo>
                  <a:pt x="0" y="41"/>
                </a:lnTo>
                <a:lnTo>
                  <a:pt x="0" y="46"/>
                </a:lnTo>
                <a:lnTo>
                  <a:pt x="0" y="51"/>
                </a:lnTo>
                <a:lnTo>
                  <a:pt x="2" y="55"/>
                </a:lnTo>
                <a:lnTo>
                  <a:pt x="2" y="59"/>
                </a:lnTo>
                <a:lnTo>
                  <a:pt x="5" y="64"/>
                </a:lnTo>
                <a:lnTo>
                  <a:pt x="6" y="68"/>
                </a:lnTo>
                <a:lnTo>
                  <a:pt x="9" y="71"/>
                </a:lnTo>
                <a:lnTo>
                  <a:pt x="12" y="75"/>
                </a:lnTo>
                <a:lnTo>
                  <a:pt x="15" y="78"/>
                </a:lnTo>
                <a:lnTo>
                  <a:pt x="23" y="84"/>
                </a:lnTo>
                <a:lnTo>
                  <a:pt x="26" y="85"/>
                </a:lnTo>
                <a:lnTo>
                  <a:pt x="32" y="88"/>
                </a:lnTo>
                <a:lnTo>
                  <a:pt x="36" y="90"/>
                </a:lnTo>
                <a:lnTo>
                  <a:pt x="41" y="91"/>
                </a:lnTo>
                <a:lnTo>
                  <a:pt x="46" y="91"/>
                </a:lnTo>
                <a:lnTo>
                  <a:pt x="51" y="91"/>
                </a:lnTo>
                <a:lnTo>
                  <a:pt x="57" y="91"/>
                </a:lnTo>
                <a:lnTo>
                  <a:pt x="61" y="91"/>
                </a:lnTo>
                <a:lnTo>
                  <a:pt x="67" y="90"/>
                </a:lnTo>
                <a:lnTo>
                  <a:pt x="71" y="88"/>
                </a:lnTo>
                <a:lnTo>
                  <a:pt x="75" y="85"/>
                </a:lnTo>
                <a:lnTo>
                  <a:pt x="80" y="84"/>
                </a:lnTo>
                <a:lnTo>
                  <a:pt x="87" y="78"/>
                </a:lnTo>
                <a:lnTo>
                  <a:pt x="91" y="75"/>
                </a:lnTo>
                <a:lnTo>
                  <a:pt x="94" y="71"/>
                </a:lnTo>
                <a:lnTo>
                  <a:pt x="95" y="68"/>
                </a:lnTo>
                <a:lnTo>
                  <a:pt x="98" y="64"/>
                </a:lnTo>
                <a:lnTo>
                  <a:pt x="100" y="59"/>
                </a:lnTo>
                <a:lnTo>
                  <a:pt x="101" y="55"/>
                </a:lnTo>
                <a:lnTo>
                  <a:pt x="101" y="51"/>
                </a:lnTo>
                <a:lnTo>
                  <a:pt x="103" y="46"/>
                </a:lnTo>
                <a:lnTo>
                  <a:pt x="101" y="41"/>
                </a:lnTo>
                <a:lnTo>
                  <a:pt x="101" y="36"/>
                </a:lnTo>
                <a:lnTo>
                  <a:pt x="100" y="32"/>
                </a:lnTo>
                <a:lnTo>
                  <a:pt x="98" y="28"/>
                </a:lnTo>
                <a:lnTo>
                  <a:pt x="95" y="23"/>
                </a:lnTo>
                <a:lnTo>
                  <a:pt x="94" y="21"/>
                </a:lnTo>
                <a:lnTo>
                  <a:pt x="91" y="16"/>
                </a:lnTo>
                <a:lnTo>
                  <a:pt x="87" y="13"/>
                </a:lnTo>
                <a:lnTo>
                  <a:pt x="80" y="8"/>
                </a:lnTo>
                <a:lnTo>
                  <a:pt x="75" y="6"/>
                </a:lnTo>
                <a:lnTo>
                  <a:pt x="71" y="3"/>
                </a:lnTo>
                <a:lnTo>
                  <a:pt x="67" y="2"/>
                </a:lnTo>
                <a:lnTo>
                  <a:pt x="61" y="0"/>
                </a:lnTo>
                <a:lnTo>
                  <a:pt x="57" y="0"/>
                </a:lnTo>
                <a:lnTo>
                  <a:pt x="51" y="0"/>
                </a:lnTo>
                <a:close/>
              </a:path>
            </a:pathLst>
          </a:custGeom>
          <a:solidFill>
            <a:srgbClr val="00267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3922" name="Freeform 129">
            <a:extLst>
              <a:ext uri="{FF2B5EF4-FFF2-40B4-BE49-F238E27FC236}">
                <a16:creationId xmlns:a16="http://schemas.microsoft.com/office/drawing/2014/main" id="{8FC789BD-5871-794E-145B-AB8EDA3AA4C6}"/>
              </a:ext>
            </a:extLst>
          </p:cNvPr>
          <p:cNvSpPr>
            <a:spLocks/>
          </p:cNvSpPr>
          <p:nvPr/>
        </p:nvSpPr>
        <p:spPr bwMode="auto">
          <a:xfrm>
            <a:off x="3231357" y="962025"/>
            <a:ext cx="41672" cy="36910"/>
          </a:xfrm>
          <a:custGeom>
            <a:avLst/>
            <a:gdLst>
              <a:gd name="T0" fmla="*/ 2147483647 w 103"/>
              <a:gd name="T1" fmla="*/ 0 h 91"/>
              <a:gd name="T2" fmla="*/ 2147483647 w 103"/>
              <a:gd name="T3" fmla="*/ 0 h 91"/>
              <a:gd name="T4" fmla="*/ 2147483647 w 103"/>
              <a:gd name="T5" fmla="*/ 0 h 91"/>
              <a:gd name="T6" fmla="*/ 2147483647 w 103"/>
              <a:gd name="T7" fmla="*/ 2147483647 h 91"/>
              <a:gd name="T8" fmla="*/ 2147483647 w 103"/>
              <a:gd name="T9" fmla="*/ 2147483647 h 91"/>
              <a:gd name="T10" fmla="*/ 2147483647 w 103"/>
              <a:gd name="T11" fmla="*/ 2147483647 h 91"/>
              <a:gd name="T12" fmla="*/ 2147483647 w 103"/>
              <a:gd name="T13" fmla="*/ 2147483647 h 91"/>
              <a:gd name="T14" fmla="*/ 2147483647 w 103"/>
              <a:gd name="T15" fmla="*/ 2147483647 h 91"/>
              <a:gd name="T16" fmla="*/ 2147483647 w 103"/>
              <a:gd name="T17" fmla="*/ 2147483647 h 91"/>
              <a:gd name="T18" fmla="*/ 2147483647 w 103"/>
              <a:gd name="T19" fmla="*/ 2147483647 h 91"/>
              <a:gd name="T20" fmla="*/ 2147483647 w 103"/>
              <a:gd name="T21" fmla="*/ 2147483647 h 91"/>
              <a:gd name="T22" fmla="*/ 2147483647 w 103"/>
              <a:gd name="T23" fmla="*/ 2147483647 h 91"/>
              <a:gd name="T24" fmla="*/ 2147483647 w 103"/>
              <a:gd name="T25" fmla="*/ 2147483647 h 91"/>
              <a:gd name="T26" fmla="*/ 2147483647 w 103"/>
              <a:gd name="T27" fmla="*/ 2147483647 h 91"/>
              <a:gd name="T28" fmla="*/ 0 w 103"/>
              <a:gd name="T29" fmla="*/ 2147483647 h 91"/>
              <a:gd name="T30" fmla="*/ 0 w 103"/>
              <a:gd name="T31" fmla="*/ 2147483647 h 91"/>
              <a:gd name="T32" fmla="*/ 0 w 103"/>
              <a:gd name="T33" fmla="*/ 2147483647 h 91"/>
              <a:gd name="T34" fmla="*/ 2147483647 w 103"/>
              <a:gd name="T35" fmla="*/ 2147483647 h 91"/>
              <a:gd name="T36" fmla="*/ 2147483647 w 103"/>
              <a:gd name="T37" fmla="*/ 2147483647 h 91"/>
              <a:gd name="T38" fmla="*/ 2147483647 w 103"/>
              <a:gd name="T39" fmla="*/ 2147483647 h 91"/>
              <a:gd name="T40" fmla="*/ 2147483647 w 103"/>
              <a:gd name="T41" fmla="*/ 2147483647 h 91"/>
              <a:gd name="T42" fmla="*/ 2147483647 w 103"/>
              <a:gd name="T43" fmla="*/ 2147483647 h 91"/>
              <a:gd name="T44" fmla="*/ 2147483647 w 103"/>
              <a:gd name="T45" fmla="*/ 2147483647 h 91"/>
              <a:gd name="T46" fmla="*/ 2147483647 w 103"/>
              <a:gd name="T47" fmla="*/ 2147483647 h 91"/>
              <a:gd name="T48" fmla="*/ 2147483647 w 103"/>
              <a:gd name="T49" fmla="*/ 2147483647 h 91"/>
              <a:gd name="T50" fmla="*/ 2147483647 w 103"/>
              <a:gd name="T51" fmla="*/ 2147483647 h 91"/>
              <a:gd name="T52" fmla="*/ 2147483647 w 103"/>
              <a:gd name="T53" fmla="*/ 2147483647 h 91"/>
              <a:gd name="T54" fmla="*/ 2147483647 w 103"/>
              <a:gd name="T55" fmla="*/ 2147483647 h 91"/>
              <a:gd name="T56" fmla="*/ 2147483647 w 103"/>
              <a:gd name="T57" fmla="*/ 2147483647 h 91"/>
              <a:gd name="T58" fmla="*/ 2147483647 w 103"/>
              <a:gd name="T59" fmla="*/ 2147483647 h 91"/>
              <a:gd name="T60" fmla="*/ 2147483647 w 103"/>
              <a:gd name="T61" fmla="*/ 2147483647 h 91"/>
              <a:gd name="T62" fmla="*/ 2147483647 w 103"/>
              <a:gd name="T63" fmla="*/ 2147483647 h 91"/>
              <a:gd name="T64" fmla="*/ 2147483647 w 103"/>
              <a:gd name="T65" fmla="*/ 2147483647 h 91"/>
              <a:gd name="T66" fmla="*/ 2147483647 w 103"/>
              <a:gd name="T67" fmla="*/ 2147483647 h 91"/>
              <a:gd name="T68" fmla="*/ 2147483647 w 103"/>
              <a:gd name="T69" fmla="*/ 2147483647 h 91"/>
              <a:gd name="T70" fmla="*/ 2147483647 w 103"/>
              <a:gd name="T71" fmla="*/ 2147483647 h 91"/>
              <a:gd name="T72" fmla="*/ 2147483647 w 103"/>
              <a:gd name="T73" fmla="*/ 2147483647 h 91"/>
              <a:gd name="T74" fmla="*/ 2147483647 w 103"/>
              <a:gd name="T75" fmla="*/ 2147483647 h 91"/>
              <a:gd name="T76" fmla="*/ 2147483647 w 103"/>
              <a:gd name="T77" fmla="*/ 2147483647 h 91"/>
              <a:gd name="T78" fmla="*/ 2147483647 w 103"/>
              <a:gd name="T79" fmla="*/ 2147483647 h 91"/>
              <a:gd name="T80" fmla="*/ 2147483647 w 103"/>
              <a:gd name="T81" fmla="*/ 2147483647 h 91"/>
              <a:gd name="T82" fmla="*/ 2147483647 w 103"/>
              <a:gd name="T83" fmla="*/ 2147483647 h 91"/>
              <a:gd name="T84" fmla="*/ 2147483647 w 103"/>
              <a:gd name="T85" fmla="*/ 2147483647 h 91"/>
              <a:gd name="T86" fmla="*/ 2147483647 w 103"/>
              <a:gd name="T87" fmla="*/ 2147483647 h 91"/>
              <a:gd name="T88" fmla="*/ 2147483647 w 103"/>
              <a:gd name="T89" fmla="*/ 2147483647 h 91"/>
              <a:gd name="T90" fmla="*/ 2147483647 w 103"/>
              <a:gd name="T91" fmla="*/ 2147483647 h 91"/>
              <a:gd name="T92" fmla="*/ 2147483647 w 103"/>
              <a:gd name="T93" fmla="*/ 2147483647 h 91"/>
              <a:gd name="T94" fmla="*/ 2147483647 w 103"/>
              <a:gd name="T95" fmla="*/ 2147483647 h 91"/>
              <a:gd name="T96" fmla="*/ 2147483647 w 103"/>
              <a:gd name="T97" fmla="*/ 2147483647 h 91"/>
              <a:gd name="T98" fmla="*/ 2147483647 w 103"/>
              <a:gd name="T99" fmla="*/ 2147483647 h 91"/>
              <a:gd name="T100" fmla="*/ 2147483647 w 103"/>
              <a:gd name="T101" fmla="*/ 2147483647 h 91"/>
              <a:gd name="T102" fmla="*/ 2147483647 w 103"/>
              <a:gd name="T103" fmla="*/ 2147483647 h 91"/>
              <a:gd name="T104" fmla="*/ 2147483647 w 103"/>
              <a:gd name="T105" fmla="*/ 2147483647 h 91"/>
              <a:gd name="T106" fmla="*/ 2147483647 w 103"/>
              <a:gd name="T107" fmla="*/ 2147483647 h 91"/>
              <a:gd name="T108" fmla="*/ 2147483647 w 103"/>
              <a:gd name="T109" fmla="*/ 2147483647 h 91"/>
              <a:gd name="T110" fmla="*/ 2147483647 w 103"/>
              <a:gd name="T111" fmla="*/ 2147483647 h 91"/>
              <a:gd name="T112" fmla="*/ 2147483647 w 103"/>
              <a:gd name="T113" fmla="*/ 2147483647 h 91"/>
              <a:gd name="T114" fmla="*/ 2147483647 w 103"/>
              <a:gd name="T115" fmla="*/ 2147483647 h 91"/>
              <a:gd name="T116" fmla="*/ 2147483647 w 103"/>
              <a:gd name="T117" fmla="*/ 0 h 91"/>
              <a:gd name="T118" fmla="*/ 2147483647 w 103"/>
              <a:gd name="T119" fmla="*/ 0 h 91"/>
              <a:gd name="T120" fmla="*/ 2147483647 w 103"/>
              <a:gd name="T121" fmla="*/ 0 h 9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03"/>
              <a:gd name="T184" fmla="*/ 0 h 91"/>
              <a:gd name="T185" fmla="*/ 103 w 103"/>
              <a:gd name="T186" fmla="*/ 91 h 9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03" h="91">
                <a:moveTo>
                  <a:pt x="51" y="0"/>
                </a:moveTo>
                <a:lnTo>
                  <a:pt x="46" y="0"/>
                </a:lnTo>
                <a:lnTo>
                  <a:pt x="41" y="0"/>
                </a:lnTo>
                <a:lnTo>
                  <a:pt x="36" y="2"/>
                </a:lnTo>
                <a:lnTo>
                  <a:pt x="32" y="3"/>
                </a:lnTo>
                <a:lnTo>
                  <a:pt x="26" y="6"/>
                </a:lnTo>
                <a:lnTo>
                  <a:pt x="23" y="8"/>
                </a:lnTo>
                <a:lnTo>
                  <a:pt x="15" y="13"/>
                </a:lnTo>
                <a:lnTo>
                  <a:pt x="12" y="16"/>
                </a:lnTo>
                <a:lnTo>
                  <a:pt x="9" y="21"/>
                </a:lnTo>
                <a:lnTo>
                  <a:pt x="6" y="23"/>
                </a:lnTo>
                <a:lnTo>
                  <a:pt x="5" y="28"/>
                </a:lnTo>
                <a:lnTo>
                  <a:pt x="2" y="32"/>
                </a:lnTo>
                <a:lnTo>
                  <a:pt x="2" y="36"/>
                </a:lnTo>
                <a:lnTo>
                  <a:pt x="0" y="41"/>
                </a:lnTo>
                <a:lnTo>
                  <a:pt x="0" y="46"/>
                </a:lnTo>
                <a:lnTo>
                  <a:pt x="0" y="51"/>
                </a:lnTo>
                <a:lnTo>
                  <a:pt x="2" y="55"/>
                </a:lnTo>
                <a:lnTo>
                  <a:pt x="2" y="59"/>
                </a:lnTo>
                <a:lnTo>
                  <a:pt x="5" y="64"/>
                </a:lnTo>
                <a:lnTo>
                  <a:pt x="6" y="68"/>
                </a:lnTo>
                <a:lnTo>
                  <a:pt x="9" y="71"/>
                </a:lnTo>
                <a:lnTo>
                  <a:pt x="12" y="75"/>
                </a:lnTo>
                <a:lnTo>
                  <a:pt x="15" y="78"/>
                </a:lnTo>
                <a:lnTo>
                  <a:pt x="23" y="84"/>
                </a:lnTo>
                <a:lnTo>
                  <a:pt x="26" y="85"/>
                </a:lnTo>
                <a:lnTo>
                  <a:pt x="32" y="88"/>
                </a:lnTo>
                <a:lnTo>
                  <a:pt x="36" y="90"/>
                </a:lnTo>
                <a:lnTo>
                  <a:pt x="41" y="91"/>
                </a:lnTo>
                <a:lnTo>
                  <a:pt x="46" y="91"/>
                </a:lnTo>
                <a:lnTo>
                  <a:pt x="51" y="91"/>
                </a:lnTo>
                <a:lnTo>
                  <a:pt x="57" y="91"/>
                </a:lnTo>
                <a:lnTo>
                  <a:pt x="61" y="91"/>
                </a:lnTo>
                <a:lnTo>
                  <a:pt x="67" y="90"/>
                </a:lnTo>
                <a:lnTo>
                  <a:pt x="71" y="88"/>
                </a:lnTo>
                <a:lnTo>
                  <a:pt x="75" y="85"/>
                </a:lnTo>
                <a:lnTo>
                  <a:pt x="80" y="84"/>
                </a:lnTo>
                <a:lnTo>
                  <a:pt x="87" y="78"/>
                </a:lnTo>
                <a:lnTo>
                  <a:pt x="91" y="75"/>
                </a:lnTo>
                <a:lnTo>
                  <a:pt x="94" y="71"/>
                </a:lnTo>
                <a:lnTo>
                  <a:pt x="95" y="68"/>
                </a:lnTo>
                <a:lnTo>
                  <a:pt x="98" y="64"/>
                </a:lnTo>
                <a:lnTo>
                  <a:pt x="100" y="59"/>
                </a:lnTo>
                <a:lnTo>
                  <a:pt x="101" y="55"/>
                </a:lnTo>
                <a:lnTo>
                  <a:pt x="101" y="51"/>
                </a:lnTo>
                <a:lnTo>
                  <a:pt x="103" y="46"/>
                </a:lnTo>
                <a:lnTo>
                  <a:pt x="101" y="41"/>
                </a:lnTo>
                <a:lnTo>
                  <a:pt x="101" y="36"/>
                </a:lnTo>
                <a:lnTo>
                  <a:pt x="100" y="32"/>
                </a:lnTo>
                <a:lnTo>
                  <a:pt x="98" y="28"/>
                </a:lnTo>
                <a:lnTo>
                  <a:pt x="95" y="23"/>
                </a:lnTo>
                <a:lnTo>
                  <a:pt x="94" y="21"/>
                </a:lnTo>
                <a:lnTo>
                  <a:pt x="91" y="16"/>
                </a:lnTo>
                <a:lnTo>
                  <a:pt x="87" y="13"/>
                </a:lnTo>
                <a:lnTo>
                  <a:pt x="80" y="8"/>
                </a:lnTo>
                <a:lnTo>
                  <a:pt x="75" y="6"/>
                </a:lnTo>
                <a:lnTo>
                  <a:pt x="71" y="3"/>
                </a:lnTo>
                <a:lnTo>
                  <a:pt x="67" y="2"/>
                </a:lnTo>
                <a:lnTo>
                  <a:pt x="61" y="0"/>
                </a:lnTo>
                <a:lnTo>
                  <a:pt x="57" y="0"/>
                </a:lnTo>
                <a:lnTo>
                  <a:pt x="51"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3923" name="Freeform 130">
            <a:extLst>
              <a:ext uri="{FF2B5EF4-FFF2-40B4-BE49-F238E27FC236}">
                <a16:creationId xmlns:a16="http://schemas.microsoft.com/office/drawing/2014/main" id="{9E95FC79-A9AF-0AAF-8445-6A5F03E050A3}"/>
              </a:ext>
            </a:extLst>
          </p:cNvPr>
          <p:cNvSpPr>
            <a:spLocks/>
          </p:cNvSpPr>
          <p:nvPr/>
        </p:nvSpPr>
        <p:spPr bwMode="auto">
          <a:xfrm>
            <a:off x="3315892" y="954882"/>
            <a:ext cx="40481" cy="40481"/>
          </a:xfrm>
          <a:custGeom>
            <a:avLst/>
            <a:gdLst>
              <a:gd name="T0" fmla="*/ 2147483647 w 101"/>
              <a:gd name="T1" fmla="*/ 0 h 102"/>
              <a:gd name="T2" fmla="*/ 2147483647 w 101"/>
              <a:gd name="T3" fmla="*/ 2147483647 h 102"/>
              <a:gd name="T4" fmla="*/ 2147483647 w 101"/>
              <a:gd name="T5" fmla="*/ 2147483647 h 102"/>
              <a:gd name="T6" fmla="*/ 2147483647 w 101"/>
              <a:gd name="T7" fmla="*/ 2147483647 h 102"/>
              <a:gd name="T8" fmla="*/ 2147483647 w 101"/>
              <a:gd name="T9" fmla="*/ 2147483647 h 102"/>
              <a:gd name="T10" fmla="*/ 2147483647 w 101"/>
              <a:gd name="T11" fmla="*/ 2147483647 h 102"/>
              <a:gd name="T12" fmla="*/ 2147483647 w 101"/>
              <a:gd name="T13" fmla="*/ 2147483647 h 102"/>
              <a:gd name="T14" fmla="*/ 0 w 101"/>
              <a:gd name="T15" fmla="*/ 2147483647 h 102"/>
              <a:gd name="T16" fmla="*/ 0 w 101"/>
              <a:gd name="T17" fmla="*/ 2147483647 h 102"/>
              <a:gd name="T18" fmla="*/ 2147483647 w 101"/>
              <a:gd name="T19" fmla="*/ 2147483647 h 102"/>
              <a:gd name="T20" fmla="*/ 2147483647 w 101"/>
              <a:gd name="T21" fmla="*/ 2147483647 h 102"/>
              <a:gd name="T22" fmla="*/ 2147483647 w 101"/>
              <a:gd name="T23" fmla="*/ 2147483647 h 102"/>
              <a:gd name="T24" fmla="*/ 2147483647 w 101"/>
              <a:gd name="T25" fmla="*/ 2147483647 h 102"/>
              <a:gd name="T26" fmla="*/ 2147483647 w 101"/>
              <a:gd name="T27" fmla="*/ 2147483647 h 102"/>
              <a:gd name="T28" fmla="*/ 2147483647 w 101"/>
              <a:gd name="T29" fmla="*/ 2147483647 h 102"/>
              <a:gd name="T30" fmla="*/ 2147483647 w 101"/>
              <a:gd name="T31" fmla="*/ 2147483647 h 102"/>
              <a:gd name="T32" fmla="*/ 2147483647 w 101"/>
              <a:gd name="T33" fmla="*/ 2147483647 h 102"/>
              <a:gd name="T34" fmla="*/ 2147483647 w 101"/>
              <a:gd name="T35" fmla="*/ 2147483647 h 102"/>
              <a:gd name="T36" fmla="*/ 2147483647 w 101"/>
              <a:gd name="T37" fmla="*/ 2147483647 h 102"/>
              <a:gd name="T38" fmla="*/ 2147483647 w 101"/>
              <a:gd name="T39" fmla="*/ 2147483647 h 102"/>
              <a:gd name="T40" fmla="*/ 2147483647 w 101"/>
              <a:gd name="T41" fmla="*/ 2147483647 h 102"/>
              <a:gd name="T42" fmla="*/ 2147483647 w 101"/>
              <a:gd name="T43" fmla="*/ 2147483647 h 102"/>
              <a:gd name="T44" fmla="*/ 2147483647 w 101"/>
              <a:gd name="T45" fmla="*/ 2147483647 h 102"/>
              <a:gd name="T46" fmla="*/ 2147483647 w 101"/>
              <a:gd name="T47" fmla="*/ 2147483647 h 102"/>
              <a:gd name="T48" fmla="*/ 2147483647 w 101"/>
              <a:gd name="T49" fmla="*/ 2147483647 h 102"/>
              <a:gd name="T50" fmla="*/ 2147483647 w 101"/>
              <a:gd name="T51" fmla="*/ 2147483647 h 102"/>
              <a:gd name="T52" fmla="*/ 2147483647 w 101"/>
              <a:gd name="T53" fmla="*/ 2147483647 h 102"/>
              <a:gd name="T54" fmla="*/ 2147483647 w 101"/>
              <a:gd name="T55" fmla="*/ 2147483647 h 102"/>
              <a:gd name="T56" fmla="*/ 2147483647 w 101"/>
              <a:gd name="T57" fmla="*/ 2147483647 h 102"/>
              <a:gd name="T58" fmla="*/ 2147483647 w 101"/>
              <a:gd name="T59" fmla="*/ 2147483647 h 102"/>
              <a:gd name="T60" fmla="*/ 2147483647 w 101"/>
              <a:gd name="T61" fmla="*/ 2147483647 h 102"/>
              <a:gd name="T62" fmla="*/ 2147483647 w 101"/>
              <a:gd name="T63" fmla="*/ 0 h 10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1"/>
              <a:gd name="T97" fmla="*/ 0 h 102"/>
              <a:gd name="T98" fmla="*/ 101 w 101"/>
              <a:gd name="T99" fmla="*/ 102 h 10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1" h="102">
                <a:moveTo>
                  <a:pt x="50" y="0"/>
                </a:moveTo>
                <a:lnTo>
                  <a:pt x="45" y="0"/>
                </a:lnTo>
                <a:lnTo>
                  <a:pt x="40" y="2"/>
                </a:lnTo>
                <a:lnTo>
                  <a:pt x="35" y="3"/>
                </a:lnTo>
                <a:lnTo>
                  <a:pt x="30" y="5"/>
                </a:lnTo>
                <a:lnTo>
                  <a:pt x="26" y="6"/>
                </a:lnTo>
                <a:lnTo>
                  <a:pt x="22" y="9"/>
                </a:lnTo>
                <a:lnTo>
                  <a:pt x="17" y="12"/>
                </a:lnTo>
                <a:lnTo>
                  <a:pt x="15" y="15"/>
                </a:lnTo>
                <a:lnTo>
                  <a:pt x="12" y="18"/>
                </a:lnTo>
                <a:lnTo>
                  <a:pt x="9" y="22"/>
                </a:lnTo>
                <a:lnTo>
                  <a:pt x="6" y="26"/>
                </a:lnTo>
                <a:lnTo>
                  <a:pt x="5" y="30"/>
                </a:lnTo>
                <a:lnTo>
                  <a:pt x="2" y="35"/>
                </a:lnTo>
                <a:lnTo>
                  <a:pt x="0" y="41"/>
                </a:lnTo>
                <a:lnTo>
                  <a:pt x="0" y="45"/>
                </a:lnTo>
                <a:lnTo>
                  <a:pt x="0" y="51"/>
                </a:lnTo>
                <a:lnTo>
                  <a:pt x="0" y="56"/>
                </a:lnTo>
                <a:lnTo>
                  <a:pt x="0" y="61"/>
                </a:lnTo>
                <a:lnTo>
                  <a:pt x="2" y="66"/>
                </a:lnTo>
                <a:lnTo>
                  <a:pt x="5" y="71"/>
                </a:lnTo>
                <a:lnTo>
                  <a:pt x="6" y="75"/>
                </a:lnTo>
                <a:lnTo>
                  <a:pt x="9" y="79"/>
                </a:lnTo>
                <a:lnTo>
                  <a:pt x="12" y="84"/>
                </a:lnTo>
                <a:lnTo>
                  <a:pt x="15" y="88"/>
                </a:lnTo>
                <a:lnTo>
                  <a:pt x="17" y="91"/>
                </a:lnTo>
                <a:lnTo>
                  <a:pt x="22" y="94"/>
                </a:lnTo>
                <a:lnTo>
                  <a:pt x="26" y="97"/>
                </a:lnTo>
                <a:lnTo>
                  <a:pt x="30" y="98"/>
                </a:lnTo>
                <a:lnTo>
                  <a:pt x="35" y="99"/>
                </a:lnTo>
                <a:lnTo>
                  <a:pt x="40" y="101"/>
                </a:lnTo>
                <a:lnTo>
                  <a:pt x="45" y="102"/>
                </a:lnTo>
                <a:lnTo>
                  <a:pt x="50" y="102"/>
                </a:lnTo>
                <a:lnTo>
                  <a:pt x="55" y="102"/>
                </a:lnTo>
                <a:lnTo>
                  <a:pt x="61" y="101"/>
                </a:lnTo>
                <a:lnTo>
                  <a:pt x="65" y="99"/>
                </a:lnTo>
                <a:lnTo>
                  <a:pt x="69" y="98"/>
                </a:lnTo>
                <a:lnTo>
                  <a:pt x="73" y="97"/>
                </a:lnTo>
                <a:lnTo>
                  <a:pt x="78" y="94"/>
                </a:lnTo>
                <a:lnTo>
                  <a:pt x="82" y="91"/>
                </a:lnTo>
                <a:lnTo>
                  <a:pt x="85" y="88"/>
                </a:lnTo>
                <a:lnTo>
                  <a:pt x="89" y="84"/>
                </a:lnTo>
                <a:lnTo>
                  <a:pt x="92" y="79"/>
                </a:lnTo>
                <a:lnTo>
                  <a:pt x="94" y="75"/>
                </a:lnTo>
                <a:lnTo>
                  <a:pt x="96" y="71"/>
                </a:lnTo>
                <a:lnTo>
                  <a:pt x="98" y="66"/>
                </a:lnTo>
                <a:lnTo>
                  <a:pt x="99" y="61"/>
                </a:lnTo>
                <a:lnTo>
                  <a:pt x="99" y="56"/>
                </a:lnTo>
                <a:lnTo>
                  <a:pt x="101" y="51"/>
                </a:lnTo>
                <a:lnTo>
                  <a:pt x="99" y="45"/>
                </a:lnTo>
                <a:lnTo>
                  <a:pt x="99" y="41"/>
                </a:lnTo>
                <a:lnTo>
                  <a:pt x="98" y="35"/>
                </a:lnTo>
                <a:lnTo>
                  <a:pt x="96" y="30"/>
                </a:lnTo>
                <a:lnTo>
                  <a:pt x="94" y="26"/>
                </a:lnTo>
                <a:lnTo>
                  <a:pt x="92" y="22"/>
                </a:lnTo>
                <a:lnTo>
                  <a:pt x="89" y="18"/>
                </a:lnTo>
                <a:lnTo>
                  <a:pt x="85" y="15"/>
                </a:lnTo>
                <a:lnTo>
                  <a:pt x="82" y="12"/>
                </a:lnTo>
                <a:lnTo>
                  <a:pt x="78" y="9"/>
                </a:lnTo>
                <a:lnTo>
                  <a:pt x="73" y="6"/>
                </a:lnTo>
                <a:lnTo>
                  <a:pt x="69" y="5"/>
                </a:lnTo>
                <a:lnTo>
                  <a:pt x="65" y="3"/>
                </a:lnTo>
                <a:lnTo>
                  <a:pt x="61" y="2"/>
                </a:lnTo>
                <a:lnTo>
                  <a:pt x="55" y="0"/>
                </a:lnTo>
                <a:lnTo>
                  <a:pt x="50" y="0"/>
                </a:lnTo>
                <a:close/>
              </a:path>
            </a:pathLst>
          </a:custGeom>
          <a:solidFill>
            <a:srgbClr val="00267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3924" name="Freeform 131">
            <a:extLst>
              <a:ext uri="{FF2B5EF4-FFF2-40B4-BE49-F238E27FC236}">
                <a16:creationId xmlns:a16="http://schemas.microsoft.com/office/drawing/2014/main" id="{A411E80D-EDA2-F032-68F6-9687104CDDFC}"/>
              </a:ext>
            </a:extLst>
          </p:cNvPr>
          <p:cNvSpPr>
            <a:spLocks/>
          </p:cNvSpPr>
          <p:nvPr/>
        </p:nvSpPr>
        <p:spPr bwMode="auto">
          <a:xfrm>
            <a:off x="3315892" y="954882"/>
            <a:ext cx="40481" cy="40481"/>
          </a:xfrm>
          <a:custGeom>
            <a:avLst/>
            <a:gdLst>
              <a:gd name="T0" fmla="*/ 2147483647 w 101"/>
              <a:gd name="T1" fmla="*/ 0 h 102"/>
              <a:gd name="T2" fmla="*/ 2147483647 w 101"/>
              <a:gd name="T3" fmla="*/ 2147483647 h 102"/>
              <a:gd name="T4" fmla="*/ 2147483647 w 101"/>
              <a:gd name="T5" fmla="*/ 2147483647 h 102"/>
              <a:gd name="T6" fmla="*/ 2147483647 w 101"/>
              <a:gd name="T7" fmla="*/ 2147483647 h 102"/>
              <a:gd name="T8" fmla="*/ 2147483647 w 101"/>
              <a:gd name="T9" fmla="*/ 2147483647 h 102"/>
              <a:gd name="T10" fmla="*/ 2147483647 w 101"/>
              <a:gd name="T11" fmla="*/ 2147483647 h 102"/>
              <a:gd name="T12" fmla="*/ 2147483647 w 101"/>
              <a:gd name="T13" fmla="*/ 2147483647 h 102"/>
              <a:gd name="T14" fmla="*/ 0 w 101"/>
              <a:gd name="T15" fmla="*/ 2147483647 h 102"/>
              <a:gd name="T16" fmla="*/ 0 w 101"/>
              <a:gd name="T17" fmla="*/ 2147483647 h 102"/>
              <a:gd name="T18" fmla="*/ 2147483647 w 101"/>
              <a:gd name="T19" fmla="*/ 2147483647 h 102"/>
              <a:gd name="T20" fmla="*/ 2147483647 w 101"/>
              <a:gd name="T21" fmla="*/ 2147483647 h 102"/>
              <a:gd name="T22" fmla="*/ 2147483647 w 101"/>
              <a:gd name="T23" fmla="*/ 2147483647 h 102"/>
              <a:gd name="T24" fmla="*/ 2147483647 w 101"/>
              <a:gd name="T25" fmla="*/ 2147483647 h 102"/>
              <a:gd name="T26" fmla="*/ 2147483647 w 101"/>
              <a:gd name="T27" fmla="*/ 2147483647 h 102"/>
              <a:gd name="T28" fmla="*/ 2147483647 w 101"/>
              <a:gd name="T29" fmla="*/ 2147483647 h 102"/>
              <a:gd name="T30" fmla="*/ 2147483647 w 101"/>
              <a:gd name="T31" fmla="*/ 2147483647 h 102"/>
              <a:gd name="T32" fmla="*/ 2147483647 w 101"/>
              <a:gd name="T33" fmla="*/ 2147483647 h 102"/>
              <a:gd name="T34" fmla="*/ 2147483647 w 101"/>
              <a:gd name="T35" fmla="*/ 2147483647 h 102"/>
              <a:gd name="T36" fmla="*/ 2147483647 w 101"/>
              <a:gd name="T37" fmla="*/ 2147483647 h 102"/>
              <a:gd name="T38" fmla="*/ 2147483647 w 101"/>
              <a:gd name="T39" fmla="*/ 2147483647 h 102"/>
              <a:gd name="T40" fmla="*/ 2147483647 w 101"/>
              <a:gd name="T41" fmla="*/ 2147483647 h 102"/>
              <a:gd name="T42" fmla="*/ 2147483647 w 101"/>
              <a:gd name="T43" fmla="*/ 2147483647 h 102"/>
              <a:gd name="T44" fmla="*/ 2147483647 w 101"/>
              <a:gd name="T45" fmla="*/ 2147483647 h 102"/>
              <a:gd name="T46" fmla="*/ 2147483647 w 101"/>
              <a:gd name="T47" fmla="*/ 2147483647 h 102"/>
              <a:gd name="T48" fmla="*/ 2147483647 w 101"/>
              <a:gd name="T49" fmla="*/ 2147483647 h 102"/>
              <a:gd name="T50" fmla="*/ 2147483647 w 101"/>
              <a:gd name="T51" fmla="*/ 2147483647 h 102"/>
              <a:gd name="T52" fmla="*/ 2147483647 w 101"/>
              <a:gd name="T53" fmla="*/ 2147483647 h 102"/>
              <a:gd name="T54" fmla="*/ 2147483647 w 101"/>
              <a:gd name="T55" fmla="*/ 2147483647 h 102"/>
              <a:gd name="T56" fmla="*/ 2147483647 w 101"/>
              <a:gd name="T57" fmla="*/ 2147483647 h 102"/>
              <a:gd name="T58" fmla="*/ 2147483647 w 101"/>
              <a:gd name="T59" fmla="*/ 2147483647 h 102"/>
              <a:gd name="T60" fmla="*/ 2147483647 w 101"/>
              <a:gd name="T61" fmla="*/ 2147483647 h 102"/>
              <a:gd name="T62" fmla="*/ 2147483647 w 101"/>
              <a:gd name="T63" fmla="*/ 0 h 10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1"/>
              <a:gd name="T97" fmla="*/ 0 h 102"/>
              <a:gd name="T98" fmla="*/ 101 w 101"/>
              <a:gd name="T99" fmla="*/ 102 h 10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1" h="102">
                <a:moveTo>
                  <a:pt x="50" y="0"/>
                </a:moveTo>
                <a:lnTo>
                  <a:pt x="45" y="0"/>
                </a:lnTo>
                <a:lnTo>
                  <a:pt x="40" y="2"/>
                </a:lnTo>
                <a:lnTo>
                  <a:pt x="35" y="3"/>
                </a:lnTo>
                <a:lnTo>
                  <a:pt x="30" y="5"/>
                </a:lnTo>
                <a:lnTo>
                  <a:pt x="26" y="6"/>
                </a:lnTo>
                <a:lnTo>
                  <a:pt x="22" y="9"/>
                </a:lnTo>
                <a:lnTo>
                  <a:pt x="17" y="12"/>
                </a:lnTo>
                <a:lnTo>
                  <a:pt x="15" y="15"/>
                </a:lnTo>
                <a:lnTo>
                  <a:pt x="12" y="18"/>
                </a:lnTo>
                <a:lnTo>
                  <a:pt x="9" y="22"/>
                </a:lnTo>
                <a:lnTo>
                  <a:pt x="6" y="26"/>
                </a:lnTo>
                <a:lnTo>
                  <a:pt x="5" y="30"/>
                </a:lnTo>
                <a:lnTo>
                  <a:pt x="2" y="35"/>
                </a:lnTo>
                <a:lnTo>
                  <a:pt x="0" y="41"/>
                </a:lnTo>
                <a:lnTo>
                  <a:pt x="0" y="45"/>
                </a:lnTo>
                <a:lnTo>
                  <a:pt x="0" y="51"/>
                </a:lnTo>
                <a:lnTo>
                  <a:pt x="0" y="56"/>
                </a:lnTo>
                <a:lnTo>
                  <a:pt x="0" y="61"/>
                </a:lnTo>
                <a:lnTo>
                  <a:pt x="2" y="66"/>
                </a:lnTo>
                <a:lnTo>
                  <a:pt x="5" y="71"/>
                </a:lnTo>
                <a:lnTo>
                  <a:pt x="6" y="75"/>
                </a:lnTo>
                <a:lnTo>
                  <a:pt x="9" y="79"/>
                </a:lnTo>
                <a:lnTo>
                  <a:pt x="12" y="84"/>
                </a:lnTo>
                <a:lnTo>
                  <a:pt x="15" y="88"/>
                </a:lnTo>
                <a:lnTo>
                  <a:pt x="17" y="91"/>
                </a:lnTo>
                <a:lnTo>
                  <a:pt x="22" y="94"/>
                </a:lnTo>
                <a:lnTo>
                  <a:pt x="26" y="97"/>
                </a:lnTo>
                <a:lnTo>
                  <a:pt x="30" y="98"/>
                </a:lnTo>
                <a:lnTo>
                  <a:pt x="35" y="99"/>
                </a:lnTo>
                <a:lnTo>
                  <a:pt x="40" y="101"/>
                </a:lnTo>
                <a:lnTo>
                  <a:pt x="45" y="102"/>
                </a:lnTo>
                <a:lnTo>
                  <a:pt x="50" y="102"/>
                </a:lnTo>
                <a:lnTo>
                  <a:pt x="55" y="102"/>
                </a:lnTo>
                <a:lnTo>
                  <a:pt x="61" y="101"/>
                </a:lnTo>
                <a:lnTo>
                  <a:pt x="65" y="99"/>
                </a:lnTo>
                <a:lnTo>
                  <a:pt x="69" y="98"/>
                </a:lnTo>
                <a:lnTo>
                  <a:pt x="73" y="97"/>
                </a:lnTo>
                <a:lnTo>
                  <a:pt x="78" y="94"/>
                </a:lnTo>
                <a:lnTo>
                  <a:pt x="82" y="91"/>
                </a:lnTo>
                <a:lnTo>
                  <a:pt x="85" y="88"/>
                </a:lnTo>
                <a:lnTo>
                  <a:pt x="89" y="84"/>
                </a:lnTo>
                <a:lnTo>
                  <a:pt x="92" y="79"/>
                </a:lnTo>
                <a:lnTo>
                  <a:pt x="94" y="75"/>
                </a:lnTo>
                <a:lnTo>
                  <a:pt x="96" y="71"/>
                </a:lnTo>
                <a:lnTo>
                  <a:pt x="98" y="66"/>
                </a:lnTo>
                <a:lnTo>
                  <a:pt x="99" y="61"/>
                </a:lnTo>
                <a:lnTo>
                  <a:pt x="99" y="56"/>
                </a:lnTo>
                <a:lnTo>
                  <a:pt x="101" y="51"/>
                </a:lnTo>
                <a:lnTo>
                  <a:pt x="99" y="45"/>
                </a:lnTo>
                <a:lnTo>
                  <a:pt x="99" y="41"/>
                </a:lnTo>
                <a:lnTo>
                  <a:pt x="98" y="35"/>
                </a:lnTo>
                <a:lnTo>
                  <a:pt x="96" y="30"/>
                </a:lnTo>
                <a:lnTo>
                  <a:pt x="94" y="26"/>
                </a:lnTo>
                <a:lnTo>
                  <a:pt x="92" y="22"/>
                </a:lnTo>
                <a:lnTo>
                  <a:pt x="89" y="18"/>
                </a:lnTo>
                <a:lnTo>
                  <a:pt x="85" y="15"/>
                </a:lnTo>
                <a:lnTo>
                  <a:pt x="82" y="12"/>
                </a:lnTo>
                <a:lnTo>
                  <a:pt x="78" y="9"/>
                </a:lnTo>
                <a:lnTo>
                  <a:pt x="73" y="6"/>
                </a:lnTo>
                <a:lnTo>
                  <a:pt x="69" y="5"/>
                </a:lnTo>
                <a:lnTo>
                  <a:pt x="65" y="3"/>
                </a:lnTo>
                <a:lnTo>
                  <a:pt x="61" y="2"/>
                </a:lnTo>
                <a:lnTo>
                  <a:pt x="55" y="0"/>
                </a:lnTo>
                <a:lnTo>
                  <a:pt x="50"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3925" name="Freeform 132">
            <a:extLst>
              <a:ext uri="{FF2B5EF4-FFF2-40B4-BE49-F238E27FC236}">
                <a16:creationId xmlns:a16="http://schemas.microsoft.com/office/drawing/2014/main" id="{5501D166-8CB2-BDC6-9F55-0C7DE947D05E}"/>
              </a:ext>
            </a:extLst>
          </p:cNvPr>
          <p:cNvSpPr>
            <a:spLocks/>
          </p:cNvSpPr>
          <p:nvPr/>
        </p:nvSpPr>
        <p:spPr bwMode="auto">
          <a:xfrm>
            <a:off x="3284935" y="856060"/>
            <a:ext cx="47625" cy="50006"/>
          </a:xfrm>
          <a:custGeom>
            <a:avLst/>
            <a:gdLst>
              <a:gd name="T0" fmla="*/ 2147483647 w 120"/>
              <a:gd name="T1" fmla="*/ 0 h 125"/>
              <a:gd name="T2" fmla="*/ 2147483647 w 120"/>
              <a:gd name="T3" fmla="*/ 2147483647 h 125"/>
              <a:gd name="T4" fmla="*/ 2147483647 w 120"/>
              <a:gd name="T5" fmla="*/ 2147483647 h 125"/>
              <a:gd name="T6" fmla="*/ 2147483647 w 120"/>
              <a:gd name="T7" fmla="*/ 2147483647 h 125"/>
              <a:gd name="T8" fmla="*/ 2147483647 w 120"/>
              <a:gd name="T9" fmla="*/ 2147483647 h 125"/>
              <a:gd name="T10" fmla="*/ 2147483647 w 120"/>
              <a:gd name="T11" fmla="*/ 2147483647 h 125"/>
              <a:gd name="T12" fmla="*/ 2147483647 w 120"/>
              <a:gd name="T13" fmla="*/ 2147483647 h 125"/>
              <a:gd name="T14" fmla="*/ 0 w 120"/>
              <a:gd name="T15" fmla="*/ 2147483647 h 125"/>
              <a:gd name="T16" fmla="*/ 0 w 120"/>
              <a:gd name="T17" fmla="*/ 2147483647 h 125"/>
              <a:gd name="T18" fmla="*/ 2147483647 w 120"/>
              <a:gd name="T19" fmla="*/ 2147483647 h 125"/>
              <a:gd name="T20" fmla="*/ 2147483647 w 120"/>
              <a:gd name="T21" fmla="*/ 2147483647 h 125"/>
              <a:gd name="T22" fmla="*/ 2147483647 w 120"/>
              <a:gd name="T23" fmla="*/ 2147483647 h 125"/>
              <a:gd name="T24" fmla="*/ 2147483647 w 120"/>
              <a:gd name="T25" fmla="*/ 2147483647 h 125"/>
              <a:gd name="T26" fmla="*/ 2147483647 w 120"/>
              <a:gd name="T27" fmla="*/ 2147483647 h 125"/>
              <a:gd name="T28" fmla="*/ 2147483647 w 120"/>
              <a:gd name="T29" fmla="*/ 2147483647 h 125"/>
              <a:gd name="T30" fmla="*/ 2147483647 w 120"/>
              <a:gd name="T31" fmla="*/ 2147483647 h 125"/>
              <a:gd name="T32" fmla="*/ 2147483647 w 120"/>
              <a:gd name="T33" fmla="*/ 2147483647 h 125"/>
              <a:gd name="T34" fmla="*/ 2147483647 w 120"/>
              <a:gd name="T35" fmla="*/ 2147483647 h 125"/>
              <a:gd name="T36" fmla="*/ 2147483647 w 120"/>
              <a:gd name="T37" fmla="*/ 2147483647 h 125"/>
              <a:gd name="T38" fmla="*/ 2147483647 w 120"/>
              <a:gd name="T39" fmla="*/ 2147483647 h 125"/>
              <a:gd name="T40" fmla="*/ 2147483647 w 120"/>
              <a:gd name="T41" fmla="*/ 2147483647 h 125"/>
              <a:gd name="T42" fmla="*/ 2147483647 w 120"/>
              <a:gd name="T43" fmla="*/ 2147483647 h 125"/>
              <a:gd name="T44" fmla="*/ 2147483647 w 120"/>
              <a:gd name="T45" fmla="*/ 2147483647 h 125"/>
              <a:gd name="T46" fmla="*/ 2147483647 w 120"/>
              <a:gd name="T47" fmla="*/ 2147483647 h 125"/>
              <a:gd name="T48" fmla="*/ 2147483647 w 120"/>
              <a:gd name="T49" fmla="*/ 2147483647 h 125"/>
              <a:gd name="T50" fmla="*/ 2147483647 w 120"/>
              <a:gd name="T51" fmla="*/ 2147483647 h 125"/>
              <a:gd name="T52" fmla="*/ 2147483647 w 120"/>
              <a:gd name="T53" fmla="*/ 2147483647 h 125"/>
              <a:gd name="T54" fmla="*/ 2147483647 w 120"/>
              <a:gd name="T55" fmla="*/ 2147483647 h 125"/>
              <a:gd name="T56" fmla="*/ 2147483647 w 120"/>
              <a:gd name="T57" fmla="*/ 2147483647 h 125"/>
              <a:gd name="T58" fmla="*/ 2147483647 w 120"/>
              <a:gd name="T59" fmla="*/ 2147483647 h 125"/>
              <a:gd name="T60" fmla="*/ 2147483647 w 120"/>
              <a:gd name="T61" fmla="*/ 2147483647 h 125"/>
              <a:gd name="T62" fmla="*/ 2147483647 w 120"/>
              <a:gd name="T63" fmla="*/ 0 h 12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0"/>
              <a:gd name="T97" fmla="*/ 0 h 125"/>
              <a:gd name="T98" fmla="*/ 120 w 120"/>
              <a:gd name="T99" fmla="*/ 125 h 12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0" h="125">
                <a:moveTo>
                  <a:pt x="60" y="0"/>
                </a:moveTo>
                <a:lnTo>
                  <a:pt x="53" y="0"/>
                </a:lnTo>
                <a:lnTo>
                  <a:pt x="47" y="1"/>
                </a:lnTo>
                <a:lnTo>
                  <a:pt x="41" y="3"/>
                </a:lnTo>
                <a:lnTo>
                  <a:pt x="36" y="6"/>
                </a:lnTo>
                <a:lnTo>
                  <a:pt x="31" y="7"/>
                </a:lnTo>
                <a:lnTo>
                  <a:pt x="26" y="11"/>
                </a:lnTo>
                <a:lnTo>
                  <a:pt x="21" y="14"/>
                </a:lnTo>
                <a:lnTo>
                  <a:pt x="17" y="19"/>
                </a:lnTo>
                <a:lnTo>
                  <a:pt x="13" y="23"/>
                </a:lnTo>
                <a:lnTo>
                  <a:pt x="10" y="27"/>
                </a:lnTo>
                <a:lnTo>
                  <a:pt x="7" y="33"/>
                </a:lnTo>
                <a:lnTo>
                  <a:pt x="4" y="39"/>
                </a:lnTo>
                <a:lnTo>
                  <a:pt x="1" y="45"/>
                </a:lnTo>
                <a:lnTo>
                  <a:pt x="0" y="50"/>
                </a:lnTo>
                <a:lnTo>
                  <a:pt x="0" y="56"/>
                </a:lnTo>
                <a:lnTo>
                  <a:pt x="0" y="62"/>
                </a:lnTo>
                <a:lnTo>
                  <a:pt x="0" y="69"/>
                </a:lnTo>
                <a:lnTo>
                  <a:pt x="0" y="75"/>
                </a:lnTo>
                <a:lnTo>
                  <a:pt x="1" y="81"/>
                </a:lnTo>
                <a:lnTo>
                  <a:pt x="4" y="86"/>
                </a:lnTo>
                <a:lnTo>
                  <a:pt x="7" y="92"/>
                </a:lnTo>
                <a:lnTo>
                  <a:pt x="10" y="98"/>
                </a:lnTo>
                <a:lnTo>
                  <a:pt x="13" y="102"/>
                </a:lnTo>
                <a:lnTo>
                  <a:pt x="17" y="106"/>
                </a:lnTo>
                <a:lnTo>
                  <a:pt x="21" y="111"/>
                </a:lnTo>
                <a:lnTo>
                  <a:pt x="26" y="114"/>
                </a:lnTo>
                <a:lnTo>
                  <a:pt x="31" y="118"/>
                </a:lnTo>
                <a:lnTo>
                  <a:pt x="36" y="119"/>
                </a:lnTo>
                <a:lnTo>
                  <a:pt x="41" y="122"/>
                </a:lnTo>
                <a:lnTo>
                  <a:pt x="47" y="124"/>
                </a:lnTo>
                <a:lnTo>
                  <a:pt x="53" y="125"/>
                </a:lnTo>
                <a:lnTo>
                  <a:pt x="60" y="125"/>
                </a:lnTo>
                <a:lnTo>
                  <a:pt x="66" y="125"/>
                </a:lnTo>
                <a:lnTo>
                  <a:pt x="72" y="124"/>
                </a:lnTo>
                <a:lnTo>
                  <a:pt x="77" y="122"/>
                </a:lnTo>
                <a:lnTo>
                  <a:pt x="83" y="119"/>
                </a:lnTo>
                <a:lnTo>
                  <a:pt x="89" y="118"/>
                </a:lnTo>
                <a:lnTo>
                  <a:pt x="93" y="114"/>
                </a:lnTo>
                <a:lnTo>
                  <a:pt x="99" y="111"/>
                </a:lnTo>
                <a:lnTo>
                  <a:pt x="103" y="106"/>
                </a:lnTo>
                <a:lnTo>
                  <a:pt x="106" y="102"/>
                </a:lnTo>
                <a:lnTo>
                  <a:pt x="110" y="98"/>
                </a:lnTo>
                <a:lnTo>
                  <a:pt x="113" y="92"/>
                </a:lnTo>
                <a:lnTo>
                  <a:pt x="116" y="86"/>
                </a:lnTo>
                <a:lnTo>
                  <a:pt x="118" y="81"/>
                </a:lnTo>
                <a:lnTo>
                  <a:pt x="119" y="75"/>
                </a:lnTo>
                <a:lnTo>
                  <a:pt x="120" y="69"/>
                </a:lnTo>
                <a:lnTo>
                  <a:pt x="120" y="62"/>
                </a:lnTo>
                <a:lnTo>
                  <a:pt x="120" y="56"/>
                </a:lnTo>
                <a:lnTo>
                  <a:pt x="119" y="50"/>
                </a:lnTo>
                <a:lnTo>
                  <a:pt x="118" y="45"/>
                </a:lnTo>
                <a:lnTo>
                  <a:pt x="116" y="39"/>
                </a:lnTo>
                <a:lnTo>
                  <a:pt x="113" y="33"/>
                </a:lnTo>
                <a:lnTo>
                  <a:pt x="110" y="27"/>
                </a:lnTo>
                <a:lnTo>
                  <a:pt x="106" y="23"/>
                </a:lnTo>
                <a:lnTo>
                  <a:pt x="103" y="19"/>
                </a:lnTo>
                <a:lnTo>
                  <a:pt x="99" y="14"/>
                </a:lnTo>
                <a:lnTo>
                  <a:pt x="93" y="11"/>
                </a:lnTo>
                <a:lnTo>
                  <a:pt x="89" y="7"/>
                </a:lnTo>
                <a:lnTo>
                  <a:pt x="83" y="6"/>
                </a:lnTo>
                <a:lnTo>
                  <a:pt x="77" y="3"/>
                </a:lnTo>
                <a:lnTo>
                  <a:pt x="72" y="1"/>
                </a:lnTo>
                <a:lnTo>
                  <a:pt x="66" y="0"/>
                </a:lnTo>
                <a:lnTo>
                  <a:pt x="60" y="0"/>
                </a:lnTo>
                <a:close/>
              </a:path>
            </a:pathLst>
          </a:custGeom>
          <a:solidFill>
            <a:srgbClr val="00E6A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3926" name="Freeform 133">
            <a:extLst>
              <a:ext uri="{FF2B5EF4-FFF2-40B4-BE49-F238E27FC236}">
                <a16:creationId xmlns:a16="http://schemas.microsoft.com/office/drawing/2014/main" id="{0A1286D1-96A7-8B66-68A9-E2FDC2A72540}"/>
              </a:ext>
            </a:extLst>
          </p:cNvPr>
          <p:cNvSpPr>
            <a:spLocks/>
          </p:cNvSpPr>
          <p:nvPr/>
        </p:nvSpPr>
        <p:spPr bwMode="auto">
          <a:xfrm>
            <a:off x="3284935" y="856060"/>
            <a:ext cx="47625" cy="50006"/>
          </a:xfrm>
          <a:custGeom>
            <a:avLst/>
            <a:gdLst>
              <a:gd name="T0" fmla="*/ 2147483647 w 120"/>
              <a:gd name="T1" fmla="*/ 0 h 125"/>
              <a:gd name="T2" fmla="*/ 2147483647 w 120"/>
              <a:gd name="T3" fmla="*/ 2147483647 h 125"/>
              <a:gd name="T4" fmla="*/ 2147483647 w 120"/>
              <a:gd name="T5" fmla="*/ 2147483647 h 125"/>
              <a:gd name="T6" fmla="*/ 2147483647 w 120"/>
              <a:gd name="T7" fmla="*/ 2147483647 h 125"/>
              <a:gd name="T8" fmla="*/ 2147483647 w 120"/>
              <a:gd name="T9" fmla="*/ 2147483647 h 125"/>
              <a:gd name="T10" fmla="*/ 2147483647 w 120"/>
              <a:gd name="T11" fmla="*/ 2147483647 h 125"/>
              <a:gd name="T12" fmla="*/ 2147483647 w 120"/>
              <a:gd name="T13" fmla="*/ 2147483647 h 125"/>
              <a:gd name="T14" fmla="*/ 0 w 120"/>
              <a:gd name="T15" fmla="*/ 2147483647 h 125"/>
              <a:gd name="T16" fmla="*/ 0 w 120"/>
              <a:gd name="T17" fmla="*/ 2147483647 h 125"/>
              <a:gd name="T18" fmla="*/ 2147483647 w 120"/>
              <a:gd name="T19" fmla="*/ 2147483647 h 125"/>
              <a:gd name="T20" fmla="*/ 2147483647 w 120"/>
              <a:gd name="T21" fmla="*/ 2147483647 h 125"/>
              <a:gd name="T22" fmla="*/ 2147483647 w 120"/>
              <a:gd name="T23" fmla="*/ 2147483647 h 125"/>
              <a:gd name="T24" fmla="*/ 2147483647 w 120"/>
              <a:gd name="T25" fmla="*/ 2147483647 h 125"/>
              <a:gd name="T26" fmla="*/ 2147483647 w 120"/>
              <a:gd name="T27" fmla="*/ 2147483647 h 125"/>
              <a:gd name="T28" fmla="*/ 2147483647 w 120"/>
              <a:gd name="T29" fmla="*/ 2147483647 h 125"/>
              <a:gd name="T30" fmla="*/ 2147483647 w 120"/>
              <a:gd name="T31" fmla="*/ 2147483647 h 125"/>
              <a:gd name="T32" fmla="*/ 2147483647 w 120"/>
              <a:gd name="T33" fmla="*/ 2147483647 h 125"/>
              <a:gd name="T34" fmla="*/ 2147483647 w 120"/>
              <a:gd name="T35" fmla="*/ 2147483647 h 125"/>
              <a:gd name="T36" fmla="*/ 2147483647 w 120"/>
              <a:gd name="T37" fmla="*/ 2147483647 h 125"/>
              <a:gd name="T38" fmla="*/ 2147483647 w 120"/>
              <a:gd name="T39" fmla="*/ 2147483647 h 125"/>
              <a:gd name="T40" fmla="*/ 2147483647 w 120"/>
              <a:gd name="T41" fmla="*/ 2147483647 h 125"/>
              <a:gd name="T42" fmla="*/ 2147483647 w 120"/>
              <a:gd name="T43" fmla="*/ 2147483647 h 125"/>
              <a:gd name="T44" fmla="*/ 2147483647 w 120"/>
              <a:gd name="T45" fmla="*/ 2147483647 h 125"/>
              <a:gd name="T46" fmla="*/ 2147483647 w 120"/>
              <a:gd name="T47" fmla="*/ 2147483647 h 125"/>
              <a:gd name="T48" fmla="*/ 2147483647 w 120"/>
              <a:gd name="T49" fmla="*/ 2147483647 h 125"/>
              <a:gd name="T50" fmla="*/ 2147483647 w 120"/>
              <a:gd name="T51" fmla="*/ 2147483647 h 125"/>
              <a:gd name="T52" fmla="*/ 2147483647 w 120"/>
              <a:gd name="T53" fmla="*/ 2147483647 h 125"/>
              <a:gd name="T54" fmla="*/ 2147483647 w 120"/>
              <a:gd name="T55" fmla="*/ 2147483647 h 125"/>
              <a:gd name="T56" fmla="*/ 2147483647 w 120"/>
              <a:gd name="T57" fmla="*/ 2147483647 h 125"/>
              <a:gd name="T58" fmla="*/ 2147483647 w 120"/>
              <a:gd name="T59" fmla="*/ 2147483647 h 125"/>
              <a:gd name="T60" fmla="*/ 2147483647 w 120"/>
              <a:gd name="T61" fmla="*/ 2147483647 h 125"/>
              <a:gd name="T62" fmla="*/ 2147483647 w 120"/>
              <a:gd name="T63" fmla="*/ 0 h 12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0"/>
              <a:gd name="T97" fmla="*/ 0 h 125"/>
              <a:gd name="T98" fmla="*/ 120 w 120"/>
              <a:gd name="T99" fmla="*/ 125 h 12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0" h="125">
                <a:moveTo>
                  <a:pt x="60" y="0"/>
                </a:moveTo>
                <a:lnTo>
                  <a:pt x="53" y="0"/>
                </a:lnTo>
                <a:lnTo>
                  <a:pt x="47" y="1"/>
                </a:lnTo>
                <a:lnTo>
                  <a:pt x="41" y="3"/>
                </a:lnTo>
                <a:lnTo>
                  <a:pt x="36" y="6"/>
                </a:lnTo>
                <a:lnTo>
                  <a:pt x="31" y="7"/>
                </a:lnTo>
                <a:lnTo>
                  <a:pt x="26" y="11"/>
                </a:lnTo>
                <a:lnTo>
                  <a:pt x="21" y="14"/>
                </a:lnTo>
                <a:lnTo>
                  <a:pt x="17" y="19"/>
                </a:lnTo>
                <a:lnTo>
                  <a:pt x="13" y="23"/>
                </a:lnTo>
                <a:lnTo>
                  <a:pt x="10" y="27"/>
                </a:lnTo>
                <a:lnTo>
                  <a:pt x="7" y="33"/>
                </a:lnTo>
                <a:lnTo>
                  <a:pt x="4" y="39"/>
                </a:lnTo>
                <a:lnTo>
                  <a:pt x="1" y="45"/>
                </a:lnTo>
                <a:lnTo>
                  <a:pt x="0" y="50"/>
                </a:lnTo>
                <a:lnTo>
                  <a:pt x="0" y="56"/>
                </a:lnTo>
                <a:lnTo>
                  <a:pt x="0" y="62"/>
                </a:lnTo>
                <a:lnTo>
                  <a:pt x="0" y="69"/>
                </a:lnTo>
                <a:lnTo>
                  <a:pt x="0" y="75"/>
                </a:lnTo>
                <a:lnTo>
                  <a:pt x="1" y="81"/>
                </a:lnTo>
                <a:lnTo>
                  <a:pt x="4" y="86"/>
                </a:lnTo>
                <a:lnTo>
                  <a:pt x="7" y="92"/>
                </a:lnTo>
                <a:lnTo>
                  <a:pt x="10" y="98"/>
                </a:lnTo>
                <a:lnTo>
                  <a:pt x="13" y="102"/>
                </a:lnTo>
                <a:lnTo>
                  <a:pt x="17" y="106"/>
                </a:lnTo>
                <a:lnTo>
                  <a:pt x="21" y="111"/>
                </a:lnTo>
                <a:lnTo>
                  <a:pt x="26" y="114"/>
                </a:lnTo>
                <a:lnTo>
                  <a:pt x="31" y="118"/>
                </a:lnTo>
                <a:lnTo>
                  <a:pt x="36" y="119"/>
                </a:lnTo>
                <a:lnTo>
                  <a:pt x="41" y="122"/>
                </a:lnTo>
                <a:lnTo>
                  <a:pt x="47" y="124"/>
                </a:lnTo>
                <a:lnTo>
                  <a:pt x="53" y="125"/>
                </a:lnTo>
                <a:lnTo>
                  <a:pt x="60" y="125"/>
                </a:lnTo>
                <a:lnTo>
                  <a:pt x="66" y="125"/>
                </a:lnTo>
                <a:lnTo>
                  <a:pt x="72" y="124"/>
                </a:lnTo>
                <a:lnTo>
                  <a:pt x="77" y="122"/>
                </a:lnTo>
                <a:lnTo>
                  <a:pt x="83" y="119"/>
                </a:lnTo>
                <a:lnTo>
                  <a:pt x="89" y="118"/>
                </a:lnTo>
                <a:lnTo>
                  <a:pt x="93" y="114"/>
                </a:lnTo>
                <a:lnTo>
                  <a:pt x="99" y="111"/>
                </a:lnTo>
                <a:lnTo>
                  <a:pt x="103" y="106"/>
                </a:lnTo>
                <a:lnTo>
                  <a:pt x="106" y="102"/>
                </a:lnTo>
                <a:lnTo>
                  <a:pt x="110" y="98"/>
                </a:lnTo>
                <a:lnTo>
                  <a:pt x="113" y="92"/>
                </a:lnTo>
                <a:lnTo>
                  <a:pt x="116" y="86"/>
                </a:lnTo>
                <a:lnTo>
                  <a:pt x="118" y="81"/>
                </a:lnTo>
                <a:lnTo>
                  <a:pt x="119" y="75"/>
                </a:lnTo>
                <a:lnTo>
                  <a:pt x="120" y="69"/>
                </a:lnTo>
                <a:lnTo>
                  <a:pt x="120" y="62"/>
                </a:lnTo>
                <a:lnTo>
                  <a:pt x="120" y="56"/>
                </a:lnTo>
                <a:lnTo>
                  <a:pt x="119" y="50"/>
                </a:lnTo>
                <a:lnTo>
                  <a:pt x="118" y="45"/>
                </a:lnTo>
                <a:lnTo>
                  <a:pt x="116" y="39"/>
                </a:lnTo>
                <a:lnTo>
                  <a:pt x="113" y="33"/>
                </a:lnTo>
                <a:lnTo>
                  <a:pt x="110" y="27"/>
                </a:lnTo>
                <a:lnTo>
                  <a:pt x="106" y="23"/>
                </a:lnTo>
                <a:lnTo>
                  <a:pt x="103" y="19"/>
                </a:lnTo>
                <a:lnTo>
                  <a:pt x="99" y="14"/>
                </a:lnTo>
                <a:lnTo>
                  <a:pt x="93" y="11"/>
                </a:lnTo>
                <a:lnTo>
                  <a:pt x="89" y="7"/>
                </a:lnTo>
                <a:lnTo>
                  <a:pt x="83" y="6"/>
                </a:lnTo>
                <a:lnTo>
                  <a:pt x="77" y="3"/>
                </a:lnTo>
                <a:lnTo>
                  <a:pt x="72" y="1"/>
                </a:lnTo>
                <a:lnTo>
                  <a:pt x="66" y="0"/>
                </a:lnTo>
                <a:lnTo>
                  <a:pt x="60"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3927" name="Freeform 134">
            <a:extLst>
              <a:ext uri="{FF2B5EF4-FFF2-40B4-BE49-F238E27FC236}">
                <a16:creationId xmlns:a16="http://schemas.microsoft.com/office/drawing/2014/main" id="{0ECF8586-98EF-2C31-284C-5999D751233C}"/>
              </a:ext>
            </a:extLst>
          </p:cNvPr>
          <p:cNvSpPr>
            <a:spLocks/>
          </p:cNvSpPr>
          <p:nvPr/>
        </p:nvSpPr>
        <p:spPr bwMode="auto">
          <a:xfrm>
            <a:off x="4539854" y="4380310"/>
            <a:ext cx="47625" cy="50006"/>
          </a:xfrm>
          <a:custGeom>
            <a:avLst/>
            <a:gdLst>
              <a:gd name="T0" fmla="*/ 2147483647 w 121"/>
              <a:gd name="T1" fmla="*/ 0 h 124"/>
              <a:gd name="T2" fmla="*/ 2147483647 w 121"/>
              <a:gd name="T3" fmla="*/ 2147483647 h 124"/>
              <a:gd name="T4" fmla="*/ 2147483647 w 121"/>
              <a:gd name="T5" fmla="*/ 2147483647 h 124"/>
              <a:gd name="T6" fmla="*/ 2147483647 w 121"/>
              <a:gd name="T7" fmla="*/ 2147483647 h 124"/>
              <a:gd name="T8" fmla="*/ 2147483647 w 121"/>
              <a:gd name="T9" fmla="*/ 2147483647 h 124"/>
              <a:gd name="T10" fmla="*/ 2147483647 w 121"/>
              <a:gd name="T11" fmla="*/ 2147483647 h 124"/>
              <a:gd name="T12" fmla="*/ 2147483647 w 121"/>
              <a:gd name="T13" fmla="*/ 2147483647 h 124"/>
              <a:gd name="T14" fmla="*/ 0 w 121"/>
              <a:gd name="T15" fmla="*/ 2147483647 h 124"/>
              <a:gd name="T16" fmla="*/ 0 w 121"/>
              <a:gd name="T17" fmla="*/ 2147483647 h 124"/>
              <a:gd name="T18" fmla="*/ 2147483647 w 121"/>
              <a:gd name="T19" fmla="*/ 2147483647 h 124"/>
              <a:gd name="T20" fmla="*/ 2147483647 w 121"/>
              <a:gd name="T21" fmla="*/ 2147483647 h 124"/>
              <a:gd name="T22" fmla="*/ 2147483647 w 121"/>
              <a:gd name="T23" fmla="*/ 2147483647 h 124"/>
              <a:gd name="T24" fmla="*/ 2147483647 w 121"/>
              <a:gd name="T25" fmla="*/ 2147483647 h 124"/>
              <a:gd name="T26" fmla="*/ 2147483647 w 121"/>
              <a:gd name="T27" fmla="*/ 2147483647 h 124"/>
              <a:gd name="T28" fmla="*/ 2147483647 w 121"/>
              <a:gd name="T29" fmla="*/ 2147483647 h 124"/>
              <a:gd name="T30" fmla="*/ 2147483647 w 121"/>
              <a:gd name="T31" fmla="*/ 2147483647 h 124"/>
              <a:gd name="T32" fmla="*/ 2147483647 w 121"/>
              <a:gd name="T33" fmla="*/ 2147483647 h 124"/>
              <a:gd name="T34" fmla="*/ 2147483647 w 121"/>
              <a:gd name="T35" fmla="*/ 2147483647 h 124"/>
              <a:gd name="T36" fmla="*/ 2147483647 w 121"/>
              <a:gd name="T37" fmla="*/ 2147483647 h 124"/>
              <a:gd name="T38" fmla="*/ 2147483647 w 121"/>
              <a:gd name="T39" fmla="*/ 2147483647 h 124"/>
              <a:gd name="T40" fmla="*/ 2147483647 w 121"/>
              <a:gd name="T41" fmla="*/ 2147483647 h 124"/>
              <a:gd name="T42" fmla="*/ 2147483647 w 121"/>
              <a:gd name="T43" fmla="*/ 2147483647 h 124"/>
              <a:gd name="T44" fmla="*/ 2147483647 w 121"/>
              <a:gd name="T45" fmla="*/ 2147483647 h 124"/>
              <a:gd name="T46" fmla="*/ 2147483647 w 121"/>
              <a:gd name="T47" fmla="*/ 2147483647 h 124"/>
              <a:gd name="T48" fmla="*/ 2147483647 w 121"/>
              <a:gd name="T49" fmla="*/ 2147483647 h 124"/>
              <a:gd name="T50" fmla="*/ 2147483647 w 121"/>
              <a:gd name="T51" fmla="*/ 2147483647 h 124"/>
              <a:gd name="T52" fmla="*/ 2147483647 w 121"/>
              <a:gd name="T53" fmla="*/ 2147483647 h 124"/>
              <a:gd name="T54" fmla="*/ 2147483647 w 121"/>
              <a:gd name="T55" fmla="*/ 2147483647 h 124"/>
              <a:gd name="T56" fmla="*/ 2147483647 w 121"/>
              <a:gd name="T57" fmla="*/ 2147483647 h 124"/>
              <a:gd name="T58" fmla="*/ 2147483647 w 121"/>
              <a:gd name="T59" fmla="*/ 2147483647 h 124"/>
              <a:gd name="T60" fmla="*/ 2147483647 w 121"/>
              <a:gd name="T61" fmla="*/ 2147483647 h 124"/>
              <a:gd name="T62" fmla="*/ 2147483647 w 121"/>
              <a:gd name="T63" fmla="*/ 0 h 12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1"/>
              <a:gd name="T97" fmla="*/ 0 h 124"/>
              <a:gd name="T98" fmla="*/ 121 w 121"/>
              <a:gd name="T99" fmla="*/ 124 h 12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1" h="124">
                <a:moveTo>
                  <a:pt x="60" y="0"/>
                </a:moveTo>
                <a:lnTo>
                  <a:pt x="53" y="0"/>
                </a:lnTo>
                <a:lnTo>
                  <a:pt x="48" y="0"/>
                </a:lnTo>
                <a:lnTo>
                  <a:pt x="42" y="2"/>
                </a:lnTo>
                <a:lnTo>
                  <a:pt x="36" y="4"/>
                </a:lnTo>
                <a:lnTo>
                  <a:pt x="32" y="7"/>
                </a:lnTo>
                <a:lnTo>
                  <a:pt x="26" y="10"/>
                </a:lnTo>
                <a:lnTo>
                  <a:pt x="22" y="13"/>
                </a:lnTo>
                <a:lnTo>
                  <a:pt x="17" y="17"/>
                </a:lnTo>
                <a:lnTo>
                  <a:pt x="13" y="22"/>
                </a:lnTo>
                <a:lnTo>
                  <a:pt x="10" y="27"/>
                </a:lnTo>
                <a:lnTo>
                  <a:pt x="7" y="32"/>
                </a:lnTo>
                <a:lnTo>
                  <a:pt x="4" y="38"/>
                </a:lnTo>
                <a:lnTo>
                  <a:pt x="2" y="43"/>
                </a:lnTo>
                <a:lnTo>
                  <a:pt x="0" y="49"/>
                </a:lnTo>
                <a:lnTo>
                  <a:pt x="0" y="55"/>
                </a:lnTo>
                <a:lnTo>
                  <a:pt x="0" y="62"/>
                </a:lnTo>
                <a:lnTo>
                  <a:pt x="0" y="68"/>
                </a:lnTo>
                <a:lnTo>
                  <a:pt x="0" y="73"/>
                </a:lnTo>
                <a:lnTo>
                  <a:pt x="2" y="81"/>
                </a:lnTo>
                <a:lnTo>
                  <a:pt x="4" y="86"/>
                </a:lnTo>
                <a:lnTo>
                  <a:pt x="7" y="91"/>
                </a:lnTo>
                <a:lnTo>
                  <a:pt x="10" y="96"/>
                </a:lnTo>
                <a:lnTo>
                  <a:pt x="13" y="101"/>
                </a:lnTo>
                <a:lnTo>
                  <a:pt x="17" y="105"/>
                </a:lnTo>
                <a:lnTo>
                  <a:pt x="22" y="109"/>
                </a:lnTo>
                <a:lnTo>
                  <a:pt x="26" y="114"/>
                </a:lnTo>
                <a:lnTo>
                  <a:pt x="32" y="117"/>
                </a:lnTo>
                <a:lnTo>
                  <a:pt x="36" y="119"/>
                </a:lnTo>
                <a:lnTo>
                  <a:pt x="42" y="121"/>
                </a:lnTo>
                <a:lnTo>
                  <a:pt x="48" y="122"/>
                </a:lnTo>
                <a:lnTo>
                  <a:pt x="53" y="124"/>
                </a:lnTo>
                <a:lnTo>
                  <a:pt x="60" y="124"/>
                </a:lnTo>
                <a:lnTo>
                  <a:pt x="66" y="124"/>
                </a:lnTo>
                <a:lnTo>
                  <a:pt x="72" y="122"/>
                </a:lnTo>
                <a:lnTo>
                  <a:pt x="78" y="121"/>
                </a:lnTo>
                <a:lnTo>
                  <a:pt x="83" y="119"/>
                </a:lnTo>
                <a:lnTo>
                  <a:pt x="89" y="117"/>
                </a:lnTo>
                <a:lnTo>
                  <a:pt x="94" y="114"/>
                </a:lnTo>
                <a:lnTo>
                  <a:pt x="99" y="109"/>
                </a:lnTo>
                <a:lnTo>
                  <a:pt x="104" y="105"/>
                </a:lnTo>
                <a:lnTo>
                  <a:pt x="106" y="101"/>
                </a:lnTo>
                <a:lnTo>
                  <a:pt x="111" y="96"/>
                </a:lnTo>
                <a:lnTo>
                  <a:pt x="114" y="91"/>
                </a:lnTo>
                <a:lnTo>
                  <a:pt x="117" y="86"/>
                </a:lnTo>
                <a:lnTo>
                  <a:pt x="118" y="81"/>
                </a:lnTo>
                <a:lnTo>
                  <a:pt x="119" y="73"/>
                </a:lnTo>
                <a:lnTo>
                  <a:pt x="121" y="68"/>
                </a:lnTo>
                <a:lnTo>
                  <a:pt x="121" y="62"/>
                </a:lnTo>
                <a:lnTo>
                  <a:pt x="121" y="55"/>
                </a:lnTo>
                <a:lnTo>
                  <a:pt x="119" y="49"/>
                </a:lnTo>
                <a:lnTo>
                  <a:pt x="118" y="43"/>
                </a:lnTo>
                <a:lnTo>
                  <a:pt x="117" y="38"/>
                </a:lnTo>
                <a:lnTo>
                  <a:pt x="114" y="32"/>
                </a:lnTo>
                <a:lnTo>
                  <a:pt x="111" y="27"/>
                </a:lnTo>
                <a:lnTo>
                  <a:pt x="106" y="22"/>
                </a:lnTo>
                <a:lnTo>
                  <a:pt x="104" y="17"/>
                </a:lnTo>
                <a:lnTo>
                  <a:pt x="99" y="13"/>
                </a:lnTo>
                <a:lnTo>
                  <a:pt x="94" y="10"/>
                </a:lnTo>
                <a:lnTo>
                  <a:pt x="89" y="7"/>
                </a:lnTo>
                <a:lnTo>
                  <a:pt x="83" y="4"/>
                </a:lnTo>
                <a:lnTo>
                  <a:pt x="78" y="2"/>
                </a:lnTo>
                <a:lnTo>
                  <a:pt x="72" y="0"/>
                </a:lnTo>
                <a:lnTo>
                  <a:pt x="66" y="0"/>
                </a:lnTo>
                <a:lnTo>
                  <a:pt x="60" y="0"/>
                </a:lnTo>
                <a:close/>
              </a:path>
            </a:pathLst>
          </a:custGeom>
          <a:solidFill>
            <a:srgbClr val="00E6A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3928" name="Freeform 135">
            <a:extLst>
              <a:ext uri="{FF2B5EF4-FFF2-40B4-BE49-F238E27FC236}">
                <a16:creationId xmlns:a16="http://schemas.microsoft.com/office/drawing/2014/main" id="{D272AD8F-CAC2-7646-116D-76353CF7B515}"/>
              </a:ext>
            </a:extLst>
          </p:cNvPr>
          <p:cNvSpPr>
            <a:spLocks/>
          </p:cNvSpPr>
          <p:nvPr/>
        </p:nvSpPr>
        <p:spPr bwMode="auto">
          <a:xfrm>
            <a:off x="4539854" y="4380310"/>
            <a:ext cx="47625" cy="50006"/>
          </a:xfrm>
          <a:custGeom>
            <a:avLst/>
            <a:gdLst>
              <a:gd name="T0" fmla="*/ 2147483647 w 121"/>
              <a:gd name="T1" fmla="*/ 0 h 124"/>
              <a:gd name="T2" fmla="*/ 2147483647 w 121"/>
              <a:gd name="T3" fmla="*/ 2147483647 h 124"/>
              <a:gd name="T4" fmla="*/ 2147483647 w 121"/>
              <a:gd name="T5" fmla="*/ 2147483647 h 124"/>
              <a:gd name="T6" fmla="*/ 2147483647 w 121"/>
              <a:gd name="T7" fmla="*/ 2147483647 h 124"/>
              <a:gd name="T8" fmla="*/ 2147483647 w 121"/>
              <a:gd name="T9" fmla="*/ 2147483647 h 124"/>
              <a:gd name="T10" fmla="*/ 2147483647 w 121"/>
              <a:gd name="T11" fmla="*/ 2147483647 h 124"/>
              <a:gd name="T12" fmla="*/ 2147483647 w 121"/>
              <a:gd name="T13" fmla="*/ 2147483647 h 124"/>
              <a:gd name="T14" fmla="*/ 0 w 121"/>
              <a:gd name="T15" fmla="*/ 2147483647 h 124"/>
              <a:gd name="T16" fmla="*/ 0 w 121"/>
              <a:gd name="T17" fmla="*/ 2147483647 h 124"/>
              <a:gd name="T18" fmla="*/ 2147483647 w 121"/>
              <a:gd name="T19" fmla="*/ 2147483647 h 124"/>
              <a:gd name="T20" fmla="*/ 2147483647 w 121"/>
              <a:gd name="T21" fmla="*/ 2147483647 h 124"/>
              <a:gd name="T22" fmla="*/ 2147483647 w 121"/>
              <a:gd name="T23" fmla="*/ 2147483647 h 124"/>
              <a:gd name="T24" fmla="*/ 2147483647 w 121"/>
              <a:gd name="T25" fmla="*/ 2147483647 h 124"/>
              <a:gd name="T26" fmla="*/ 2147483647 w 121"/>
              <a:gd name="T27" fmla="*/ 2147483647 h 124"/>
              <a:gd name="T28" fmla="*/ 2147483647 w 121"/>
              <a:gd name="T29" fmla="*/ 2147483647 h 124"/>
              <a:gd name="T30" fmla="*/ 2147483647 w 121"/>
              <a:gd name="T31" fmla="*/ 2147483647 h 124"/>
              <a:gd name="T32" fmla="*/ 2147483647 w 121"/>
              <a:gd name="T33" fmla="*/ 2147483647 h 124"/>
              <a:gd name="T34" fmla="*/ 2147483647 w 121"/>
              <a:gd name="T35" fmla="*/ 2147483647 h 124"/>
              <a:gd name="T36" fmla="*/ 2147483647 w 121"/>
              <a:gd name="T37" fmla="*/ 2147483647 h 124"/>
              <a:gd name="T38" fmla="*/ 2147483647 w 121"/>
              <a:gd name="T39" fmla="*/ 2147483647 h 124"/>
              <a:gd name="T40" fmla="*/ 2147483647 w 121"/>
              <a:gd name="T41" fmla="*/ 2147483647 h 124"/>
              <a:gd name="T42" fmla="*/ 2147483647 w 121"/>
              <a:gd name="T43" fmla="*/ 2147483647 h 124"/>
              <a:gd name="T44" fmla="*/ 2147483647 w 121"/>
              <a:gd name="T45" fmla="*/ 2147483647 h 124"/>
              <a:gd name="T46" fmla="*/ 2147483647 w 121"/>
              <a:gd name="T47" fmla="*/ 2147483647 h 124"/>
              <a:gd name="T48" fmla="*/ 2147483647 w 121"/>
              <a:gd name="T49" fmla="*/ 2147483647 h 124"/>
              <a:gd name="T50" fmla="*/ 2147483647 w 121"/>
              <a:gd name="T51" fmla="*/ 2147483647 h 124"/>
              <a:gd name="T52" fmla="*/ 2147483647 w 121"/>
              <a:gd name="T53" fmla="*/ 2147483647 h 124"/>
              <a:gd name="T54" fmla="*/ 2147483647 w 121"/>
              <a:gd name="T55" fmla="*/ 2147483647 h 124"/>
              <a:gd name="T56" fmla="*/ 2147483647 w 121"/>
              <a:gd name="T57" fmla="*/ 2147483647 h 124"/>
              <a:gd name="T58" fmla="*/ 2147483647 w 121"/>
              <a:gd name="T59" fmla="*/ 2147483647 h 124"/>
              <a:gd name="T60" fmla="*/ 2147483647 w 121"/>
              <a:gd name="T61" fmla="*/ 2147483647 h 124"/>
              <a:gd name="T62" fmla="*/ 2147483647 w 121"/>
              <a:gd name="T63" fmla="*/ 0 h 12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1"/>
              <a:gd name="T97" fmla="*/ 0 h 124"/>
              <a:gd name="T98" fmla="*/ 121 w 121"/>
              <a:gd name="T99" fmla="*/ 124 h 12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1" h="124">
                <a:moveTo>
                  <a:pt x="60" y="0"/>
                </a:moveTo>
                <a:lnTo>
                  <a:pt x="53" y="0"/>
                </a:lnTo>
                <a:lnTo>
                  <a:pt x="48" y="0"/>
                </a:lnTo>
                <a:lnTo>
                  <a:pt x="42" y="2"/>
                </a:lnTo>
                <a:lnTo>
                  <a:pt x="36" y="4"/>
                </a:lnTo>
                <a:lnTo>
                  <a:pt x="32" y="7"/>
                </a:lnTo>
                <a:lnTo>
                  <a:pt x="26" y="10"/>
                </a:lnTo>
                <a:lnTo>
                  <a:pt x="22" y="13"/>
                </a:lnTo>
                <a:lnTo>
                  <a:pt x="17" y="17"/>
                </a:lnTo>
                <a:lnTo>
                  <a:pt x="13" y="22"/>
                </a:lnTo>
                <a:lnTo>
                  <a:pt x="10" y="27"/>
                </a:lnTo>
                <a:lnTo>
                  <a:pt x="7" y="32"/>
                </a:lnTo>
                <a:lnTo>
                  <a:pt x="4" y="38"/>
                </a:lnTo>
                <a:lnTo>
                  <a:pt x="2" y="43"/>
                </a:lnTo>
                <a:lnTo>
                  <a:pt x="0" y="49"/>
                </a:lnTo>
                <a:lnTo>
                  <a:pt x="0" y="55"/>
                </a:lnTo>
                <a:lnTo>
                  <a:pt x="0" y="62"/>
                </a:lnTo>
                <a:lnTo>
                  <a:pt x="0" y="68"/>
                </a:lnTo>
                <a:lnTo>
                  <a:pt x="0" y="73"/>
                </a:lnTo>
                <a:lnTo>
                  <a:pt x="2" y="81"/>
                </a:lnTo>
                <a:lnTo>
                  <a:pt x="4" y="86"/>
                </a:lnTo>
                <a:lnTo>
                  <a:pt x="7" y="91"/>
                </a:lnTo>
                <a:lnTo>
                  <a:pt x="10" y="96"/>
                </a:lnTo>
                <a:lnTo>
                  <a:pt x="13" y="101"/>
                </a:lnTo>
                <a:lnTo>
                  <a:pt x="17" y="105"/>
                </a:lnTo>
                <a:lnTo>
                  <a:pt x="22" y="109"/>
                </a:lnTo>
                <a:lnTo>
                  <a:pt x="26" y="114"/>
                </a:lnTo>
                <a:lnTo>
                  <a:pt x="32" y="117"/>
                </a:lnTo>
                <a:lnTo>
                  <a:pt x="36" y="119"/>
                </a:lnTo>
                <a:lnTo>
                  <a:pt x="42" y="121"/>
                </a:lnTo>
                <a:lnTo>
                  <a:pt x="48" y="122"/>
                </a:lnTo>
                <a:lnTo>
                  <a:pt x="53" y="124"/>
                </a:lnTo>
                <a:lnTo>
                  <a:pt x="60" y="124"/>
                </a:lnTo>
                <a:lnTo>
                  <a:pt x="66" y="124"/>
                </a:lnTo>
                <a:lnTo>
                  <a:pt x="72" y="122"/>
                </a:lnTo>
                <a:lnTo>
                  <a:pt x="78" y="121"/>
                </a:lnTo>
                <a:lnTo>
                  <a:pt x="83" y="119"/>
                </a:lnTo>
                <a:lnTo>
                  <a:pt x="89" y="117"/>
                </a:lnTo>
                <a:lnTo>
                  <a:pt x="94" y="114"/>
                </a:lnTo>
                <a:lnTo>
                  <a:pt x="99" y="109"/>
                </a:lnTo>
                <a:lnTo>
                  <a:pt x="104" y="105"/>
                </a:lnTo>
                <a:lnTo>
                  <a:pt x="106" y="101"/>
                </a:lnTo>
                <a:lnTo>
                  <a:pt x="111" y="96"/>
                </a:lnTo>
                <a:lnTo>
                  <a:pt x="114" y="91"/>
                </a:lnTo>
                <a:lnTo>
                  <a:pt x="117" y="86"/>
                </a:lnTo>
                <a:lnTo>
                  <a:pt x="118" y="81"/>
                </a:lnTo>
                <a:lnTo>
                  <a:pt x="119" y="73"/>
                </a:lnTo>
                <a:lnTo>
                  <a:pt x="121" y="68"/>
                </a:lnTo>
                <a:lnTo>
                  <a:pt x="121" y="62"/>
                </a:lnTo>
                <a:lnTo>
                  <a:pt x="121" y="55"/>
                </a:lnTo>
                <a:lnTo>
                  <a:pt x="119" y="49"/>
                </a:lnTo>
                <a:lnTo>
                  <a:pt x="118" y="43"/>
                </a:lnTo>
                <a:lnTo>
                  <a:pt x="117" y="38"/>
                </a:lnTo>
                <a:lnTo>
                  <a:pt x="114" y="32"/>
                </a:lnTo>
                <a:lnTo>
                  <a:pt x="111" y="27"/>
                </a:lnTo>
                <a:lnTo>
                  <a:pt x="106" y="22"/>
                </a:lnTo>
                <a:lnTo>
                  <a:pt x="104" y="17"/>
                </a:lnTo>
                <a:lnTo>
                  <a:pt x="99" y="13"/>
                </a:lnTo>
                <a:lnTo>
                  <a:pt x="94" y="10"/>
                </a:lnTo>
                <a:lnTo>
                  <a:pt x="89" y="7"/>
                </a:lnTo>
                <a:lnTo>
                  <a:pt x="83" y="4"/>
                </a:lnTo>
                <a:lnTo>
                  <a:pt x="78" y="2"/>
                </a:lnTo>
                <a:lnTo>
                  <a:pt x="72" y="0"/>
                </a:lnTo>
                <a:lnTo>
                  <a:pt x="66" y="0"/>
                </a:lnTo>
                <a:lnTo>
                  <a:pt x="60"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3929" name="Freeform 136">
            <a:extLst>
              <a:ext uri="{FF2B5EF4-FFF2-40B4-BE49-F238E27FC236}">
                <a16:creationId xmlns:a16="http://schemas.microsoft.com/office/drawing/2014/main" id="{EEE623B5-8CCD-28D8-D6BB-BDC5F7E5A003}"/>
              </a:ext>
            </a:extLst>
          </p:cNvPr>
          <p:cNvSpPr>
            <a:spLocks/>
          </p:cNvSpPr>
          <p:nvPr/>
        </p:nvSpPr>
        <p:spPr bwMode="auto">
          <a:xfrm>
            <a:off x="4536282" y="4376738"/>
            <a:ext cx="59531" cy="57150"/>
          </a:xfrm>
          <a:custGeom>
            <a:avLst/>
            <a:gdLst>
              <a:gd name="T0" fmla="*/ 2147483647 w 152"/>
              <a:gd name="T1" fmla="*/ 2147483647 h 144"/>
              <a:gd name="T2" fmla="*/ 2147483647 w 152"/>
              <a:gd name="T3" fmla="*/ 2147483647 h 144"/>
              <a:gd name="T4" fmla="*/ 2147483647 w 152"/>
              <a:gd name="T5" fmla="*/ 2147483647 h 144"/>
              <a:gd name="T6" fmla="*/ 2147483647 w 152"/>
              <a:gd name="T7" fmla="*/ 2147483647 h 144"/>
              <a:gd name="T8" fmla="*/ 2147483647 w 152"/>
              <a:gd name="T9" fmla="*/ 2147483647 h 144"/>
              <a:gd name="T10" fmla="*/ 2147483647 w 152"/>
              <a:gd name="T11" fmla="*/ 2147483647 h 144"/>
              <a:gd name="T12" fmla="*/ 2147483647 w 152"/>
              <a:gd name="T13" fmla="*/ 2147483647 h 144"/>
              <a:gd name="T14" fmla="*/ 2147483647 w 152"/>
              <a:gd name="T15" fmla="*/ 2147483647 h 144"/>
              <a:gd name="T16" fmla="*/ 2147483647 w 152"/>
              <a:gd name="T17" fmla="*/ 2147483647 h 144"/>
              <a:gd name="T18" fmla="*/ 2147483647 w 152"/>
              <a:gd name="T19" fmla="*/ 2147483647 h 144"/>
              <a:gd name="T20" fmla="*/ 2147483647 w 152"/>
              <a:gd name="T21" fmla="*/ 2147483647 h 144"/>
              <a:gd name="T22" fmla="*/ 2147483647 w 152"/>
              <a:gd name="T23" fmla="*/ 2147483647 h 144"/>
              <a:gd name="T24" fmla="*/ 2147483647 w 152"/>
              <a:gd name="T25" fmla="*/ 2147483647 h 144"/>
              <a:gd name="T26" fmla="*/ 2147483647 w 152"/>
              <a:gd name="T27" fmla="*/ 2147483647 h 144"/>
              <a:gd name="T28" fmla="*/ 2147483647 w 152"/>
              <a:gd name="T29" fmla="*/ 2147483647 h 144"/>
              <a:gd name="T30" fmla="*/ 2147483647 w 152"/>
              <a:gd name="T31" fmla="*/ 2147483647 h 144"/>
              <a:gd name="T32" fmla="*/ 2147483647 w 152"/>
              <a:gd name="T33" fmla="*/ 2147483647 h 144"/>
              <a:gd name="T34" fmla="*/ 2147483647 w 152"/>
              <a:gd name="T35" fmla="*/ 2147483647 h 144"/>
              <a:gd name="T36" fmla="*/ 2147483647 w 152"/>
              <a:gd name="T37" fmla="*/ 2147483647 h 144"/>
              <a:gd name="T38" fmla="*/ 2147483647 w 152"/>
              <a:gd name="T39" fmla="*/ 2147483647 h 144"/>
              <a:gd name="T40" fmla="*/ 2147483647 w 152"/>
              <a:gd name="T41" fmla="*/ 2147483647 h 144"/>
              <a:gd name="T42" fmla="*/ 2147483647 w 152"/>
              <a:gd name="T43" fmla="*/ 2147483647 h 144"/>
              <a:gd name="T44" fmla="*/ 2147483647 w 152"/>
              <a:gd name="T45" fmla="*/ 2147483647 h 144"/>
              <a:gd name="T46" fmla="*/ 2147483647 w 152"/>
              <a:gd name="T47" fmla="*/ 2147483647 h 144"/>
              <a:gd name="T48" fmla="*/ 2147483647 w 152"/>
              <a:gd name="T49" fmla="*/ 2147483647 h 144"/>
              <a:gd name="T50" fmla="*/ 2147483647 w 152"/>
              <a:gd name="T51" fmla="*/ 2147483647 h 144"/>
              <a:gd name="T52" fmla="*/ 2147483647 w 152"/>
              <a:gd name="T53" fmla="*/ 2147483647 h 144"/>
              <a:gd name="T54" fmla="*/ 2147483647 w 152"/>
              <a:gd name="T55" fmla="*/ 2147483647 h 144"/>
              <a:gd name="T56" fmla="*/ 2147483647 w 152"/>
              <a:gd name="T57" fmla="*/ 2147483647 h 144"/>
              <a:gd name="T58" fmla="*/ 2147483647 w 152"/>
              <a:gd name="T59" fmla="*/ 2147483647 h 144"/>
              <a:gd name="T60" fmla="*/ 2147483647 w 152"/>
              <a:gd name="T61" fmla="*/ 2147483647 h 144"/>
              <a:gd name="T62" fmla="*/ 2147483647 w 152"/>
              <a:gd name="T63" fmla="*/ 2147483647 h 1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52"/>
              <a:gd name="T97" fmla="*/ 0 h 144"/>
              <a:gd name="T98" fmla="*/ 152 w 152"/>
              <a:gd name="T99" fmla="*/ 144 h 1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52" h="144">
                <a:moveTo>
                  <a:pt x="76" y="0"/>
                </a:moveTo>
                <a:lnTo>
                  <a:pt x="69" y="2"/>
                </a:lnTo>
                <a:lnTo>
                  <a:pt x="60" y="2"/>
                </a:lnTo>
                <a:lnTo>
                  <a:pt x="53" y="4"/>
                </a:lnTo>
                <a:lnTo>
                  <a:pt x="47" y="6"/>
                </a:lnTo>
                <a:lnTo>
                  <a:pt x="40" y="9"/>
                </a:lnTo>
                <a:lnTo>
                  <a:pt x="35" y="13"/>
                </a:lnTo>
                <a:lnTo>
                  <a:pt x="29" y="17"/>
                </a:lnTo>
                <a:lnTo>
                  <a:pt x="23" y="22"/>
                </a:lnTo>
                <a:lnTo>
                  <a:pt x="17" y="26"/>
                </a:lnTo>
                <a:lnTo>
                  <a:pt x="13" y="32"/>
                </a:lnTo>
                <a:lnTo>
                  <a:pt x="10" y="37"/>
                </a:lnTo>
                <a:lnTo>
                  <a:pt x="6" y="45"/>
                </a:lnTo>
                <a:lnTo>
                  <a:pt x="4" y="50"/>
                </a:lnTo>
                <a:lnTo>
                  <a:pt x="1" y="58"/>
                </a:lnTo>
                <a:lnTo>
                  <a:pt x="1" y="65"/>
                </a:lnTo>
                <a:lnTo>
                  <a:pt x="0" y="72"/>
                </a:lnTo>
                <a:lnTo>
                  <a:pt x="1" y="79"/>
                </a:lnTo>
                <a:lnTo>
                  <a:pt x="1" y="86"/>
                </a:lnTo>
                <a:lnTo>
                  <a:pt x="4" y="94"/>
                </a:lnTo>
                <a:lnTo>
                  <a:pt x="6" y="101"/>
                </a:lnTo>
                <a:lnTo>
                  <a:pt x="10" y="106"/>
                </a:lnTo>
                <a:lnTo>
                  <a:pt x="13" y="112"/>
                </a:lnTo>
                <a:lnTo>
                  <a:pt x="17" y="118"/>
                </a:lnTo>
                <a:lnTo>
                  <a:pt x="23" y="124"/>
                </a:lnTo>
                <a:lnTo>
                  <a:pt x="29" y="128"/>
                </a:lnTo>
                <a:lnTo>
                  <a:pt x="35" y="132"/>
                </a:lnTo>
                <a:lnTo>
                  <a:pt x="40" y="135"/>
                </a:lnTo>
                <a:lnTo>
                  <a:pt x="47" y="138"/>
                </a:lnTo>
                <a:lnTo>
                  <a:pt x="53" y="141"/>
                </a:lnTo>
                <a:lnTo>
                  <a:pt x="60" y="142"/>
                </a:lnTo>
                <a:lnTo>
                  <a:pt x="69" y="144"/>
                </a:lnTo>
                <a:lnTo>
                  <a:pt x="76" y="144"/>
                </a:lnTo>
                <a:lnTo>
                  <a:pt x="83" y="144"/>
                </a:lnTo>
                <a:lnTo>
                  <a:pt x="92" y="142"/>
                </a:lnTo>
                <a:lnTo>
                  <a:pt x="99" y="141"/>
                </a:lnTo>
                <a:lnTo>
                  <a:pt x="105" y="138"/>
                </a:lnTo>
                <a:lnTo>
                  <a:pt x="112" y="135"/>
                </a:lnTo>
                <a:lnTo>
                  <a:pt x="118" y="132"/>
                </a:lnTo>
                <a:lnTo>
                  <a:pt x="124" y="128"/>
                </a:lnTo>
                <a:lnTo>
                  <a:pt x="129" y="124"/>
                </a:lnTo>
                <a:lnTo>
                  <a:pt x="135" y="118"/>
                </a:lnTo>
                <a:lnTo>
                  <a:pt x="139" y="112"/>
                </a:lnTo>
                <a:lnTo>
                  <a:pt x="142" y="106"/>
                </a:lnTo>
                <a:lnTo>
                  <a:pt x="145" y="101"/>
                </a:lnTo>
                <a:lnTo>
                  <a:pt x="148" y="94"/>
                </a:lnTo>
                <a:lnTo>
                  <a:pt x="149" y="86"/>
                </a:lnTo>
                <a:lnTo>
                  <a:pt x="151" y="79"/>
                </a:lnTo>
                <a:lnTo>
                  <a:pt x="152" y="72"/>
                </a:lnTo>
                <a:lnTo>
                  <a:pt x="151" y="65"/>
                </a:lnTo>
                <a:lnTo>
                  <a:pt x="149" y="58"/>
                </a:lnTo>
                <a:lnTo>
                  <a:pt x="148" y="50"/>
                </a:lnTo>
                <a:lnTo>
                  <a:pt x="145" y="45"/>
                </a:lnTo>
                <a:lnTo>
                  <a:pt x="142" y="37"/>
                </a:lnTo>
                <a:lnTo>
                  <a:pt x="139" y="32"/>
                </a:lnTo>
                <a:lnTo>
                  <a:pt x="135" y="26"/>
                </a:lnTo>
                <a:lnTo>
                  <a:pt x="129" y="22"/>
                </a:lnTo>
                <a:lnTo>
                  <a:pt x="124" y="17"/>
                </a:lnTo>
                <a:lnTo>
                  <a:pt x="118" y="13"/>
                </a:lnTo>
                <a:lnTo>
                  <a:pt x="112" y="9"/>
                </a:lnTo>
                <a:lnTo>
                  <a:pt x="105" y="6"/>
                </a:lnTo>
                <a:lnTo>
                  <a:pt x="99" y="4"/>
                </a:lnTo>
                <a:lnTo>
                  <a:pt x="92" y="2"/>
                </a:lnTo>
                <a:lnTo>
                  <a:pt x="83" y="2"/>
                </a:lnTo>
                <a:lnTo>
                  <a:pt x="76"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3930" name="Freeform 137">
            <a:extLst>
              <a:ext uri="{FF2B5EF4-FFF2-40B4-BE49-F238E27FC236}">
                <a16:creationId xmlns:a16="http://schemas.microsoft.com/office/drawing/2014/main" id="{3FC66601-1CF9-ABED-F729-02168E9664BA}"/>
              </a:ext>
            </a:extLst>
          </p:cNvPr>
          <p:cNvSpPr>
            <a:spLocks/>
          </p:cNvSpPr>
          <p:nvPr/>
        </p:nvSpPr>
        <p:spPr bwMode="auto">
          <a:xfrm>
            <a:off x="4536282" y="4376738"/>
            <a:ext cx="59531" cy="57150"/>
          </a:xfrm>
          <a:custGeom>
            <a:avLst/>
            <a:gdLst>
              <a:gd name="T0" fmla="*/ 2147483647 w 152"/>
              <a:gd name="T1" fmla="*/ 2147483647 h 144"/>
              <a:gd name="T2" fmla="*/ 2147483647 w 152"/>
              <a:gd name="T3" fmla="*/ 2147483647 h 144"/>
              <a:gd name="T4" fmla="*/ 2147483647 w 152"/>
              <a:gd name="T5" fmla="*/ 2147483647 h 144"/>
              <a:gd name="T6" fmla="*/ 2147483647 w 152"/>
              <a:gd name="T7" fmla="*/ 2147483647 h 144"/>
              <a:gd name="T8" fmla="*/ 2147483647 w 152"/>
              <a:gd name="T9" fmla="*/ 2147483647 h 144"/>
              <a:gd name="T10" fmla="*/ 2147483647 w 152"/>
              <a:gd name="T11" fmla="*/ 2147483647 h 144"/>
              <a:gd name="T12" fmla="*/ 2147483647 w 152"/>
              <a:gd name="T13" fmla="*/ 2147483647 h 144"/>
              <a:gd name="T14" fmla="*/ 2147483647 w 152"/>
              <a:gd name="T15" fmla="*/ 2147483647 h 144"/>
              <a:gd name="T16" fmla="*/ 2147483647 w 152"/>
              <a:gd name="T17" fmla="*/ 2147483647 h 144"/>
              <a:gd name="T18" fmla="*/ 2147483647 w 152"/>
              <a:gd name="T19" fmla="*/ 2147483647 h 144"/>
              <a:gd name="T20" fmla="*/ 2147483647 w 152"/>
              <a:gd name="T21" fmla="*/ 2147483647 h 144"/>
              <a:gd name="T22" fmla="*/ 2147483647 w 152"/>
              <a:gd name="T23" fmla="*/ 2147483647 h 144"/>
              <a:gd name="T24" fmla="*/ 2147483647 w 152"/>
              <a:gd name="T25" fmla="*/ 2147483647 h 144"/>
              <a:gd name="T26" fmla="*/ 2147483647 w 152"/>
              <a:gd name="T27" fmla="*/ 2147483647 h 144"/>
              <a:gd name="T28" fmla="*/ 2147483647 w 152"/>
              <a:gd name="T29" fmla="*/ 2147483647 h 144"/>
              <a:gd name="T30" fmla="*/ 2147483647 w 152"/>
              <a:gd name="T31" fmla="*/ 2147483647 h 144"/>
              <a:gd name="T32" fmla="*/ 2147483647 w 152"/>
              <a:gd name="T33" fmla="*/ 2147483647 h 144"/>
              <a:gd name="T34" fmla="*/ 2147483647 w 152"/>
              <a:gd name="T35" fmla="*/ 2147483647 h 144"/>
              <a:gd name="T36" fmla="*/ 2147483647 w 152"/>
              <a:gd name="T37" fmla="*/ 2147483647 h 144"/>
              <a:gd name="T38" fmla="*/ 2147483647 w 152"/>
              <a:gd name="T39" fmla="*/ 2147483647 h 144"/>
              <a:gd name="T40" fmla="*/ 2147483647 w 152"/>
              <a:gd name="T41" fmla="*/ 2147483647 h 144"/>
              <a:gd name="T42" fmla="*/ 2147483647 w 152"/>
              <a:gd name="T43" fmla="*/ 2147483647 h 144"/>
              <a:gd name="T44" fmla="*/ 2147483647 w 152"/>
              <a:gd name="T45" fmla="*/ 2147483647 h 144"/>
              <a:gd name="T46" fmla="*/ 2147483647 w 152"/>
              <a:gd name="T47" fmla="*/ 2147483647 h 144"/>
              <a:gd name="T48" fmla="*/ 2147483647 w 152"/>
              <a:gd name="T49" fmla="*/ 2147483647 h 144"/>
              <a:gd name="T50" fmla="*/ 2147483647 w 152"/>
              <a:gd name="T51" fmla="*/ 2147483647 h 144"/>
              <a:gd name="T52" fmla="*/ 2147483647 w 152"/>
              <a:gd name="T53" fmla="*/ 2147483647 h 144"/>
              <a:gd name="T54" fmla="*/ 2147483647 w 152"/>
              <a:gd name="T55" fmla="*/ 2147483647 h 144"/>
              <a:gd name="T56" fmla="*/ 2147483647 w 152"/>
              <a:gd name="T57" fmla="*/ 2147483647 h 144"/>
              <a:gd name="T58" fmla="*/ 2147483647 w 152"/>
              <a:gd name="T59" fmla="*/ 2147483647 h 144"/>
              <a:gd name="T60" fmla="*/ 2147483647 w 152"/>
              <a:gd name="T61" fmla="*/ 2147483647 h 144"/>
              <a:gd name="T62" fmla="*/ 2147483647 w 152"/>
              <a:gd name="T63" fmla="*/ 2147483647 h 1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52"/>
              <a:gd name="T97" fmla="*/ 0 h 144"/>
              <a:gd name="T98" fmla="*/ 152 w 152"/>
              <a:gd name="T99" fmla="*/ 144 h 1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52" h="144">
                <a:moveTo>
                  <a:pt x="76" y="0"/>
                </a:moveTo>
                <a:lnTo>
                  <a:pt x="69" y="2"/>
                </a:lnTo>
                <a:lnTo>
                  <a:pt x="60" y="2"/>
                </a:lnTo>
                <a:lnTo>
                  <a:pt x="53" y="4"/>
                </a:lnTo>
                <a:lnTo>
                  <a:pt x="47" y="6"/>
                </a:lnTo>
                <a:lnTo>
                  <a:pt x="40" y="9"/>
                </a:lnTo>
                <a:lnTo>
                  <a:pt x="35" y="13"/>
                </a:lnTo>
                <a:lnTo>
                  <a:pt x="29" y="17"/>
                </a:lnTo>
                <a:lnTo>
                  <a:pt x="23" y="22"/>
                </a:lnTo>
                <a:lnTo>
                  <a:pt x="17" y="26"/>
                </a:lnTo>
                <a:lnTo>
                  <a:pt x="13" y="32"/>
                </a:lnTo>
                <a:lnTo>
                  <a:pt x="10" y="37"/>
                </a:lnTo>
                <a:lnTo>
                  <a:pt x="6" y="45"/>
                </a:lnTo>
                <a:lnTo>
                  <a:pt x="4" y="50"/>
                </a:lnTo>
                <a:lnTo>
                  <a:pt x="1" y="58"/>
                </a:lnTo>
                <a:lnTo>
                  <a:pt x="1" y="65"/>
                </a:lnTo>
                <a:lnTo>
                  <a:pt x="0" y="72"/>
                </a:lnTo>
                <a:lnTo>
                  <a:pt x="1" y="79"/>
                </a:lnTo>
                <a:lnTo>
                  <a:pt x="1" y="86"/>
                </a:lnTo>
                <a:lnTo>
                  <a:pt x="4" y="94"/>
                </a:lnTo>
                <a:lnTo>
                  <a:pt x="6" y="101"/>
                </a:lnTo>
                <a:lnTo>
                  <a:pt x="10" y="106"/>
                </a:lnTo>
                <a:lnTo>
                  <a:pt x="13" y="112"/>
                </a:lnTo>
                <a:lnTo>
                  <a:pt x="17" y="118"/>
                </a:lnTo>
                <a:lnTo>
                  <a:pt x="23" y="124"/>
                </a:lnTo>
                <a:lnTo>
                  <a:pt x="29" y="128"/>
                </a:lnTo>
                <a:lnTo>
                  <a:pt x="35" y="132"/>
                </a:lnTo>
                <a:lnTo>
                  <a:pt x="40" y="135"/>
                </a:lnTo>
                <a:lnTo>
                  <a:pt x="47" y="138"/>
                </a:lnTo>
                <a:lnTo>
                  <a:pt x="53" y="141"/>
                </a:lnTo>
                <a:lnTo>
                  <a:pt x="60" y="142"/>
                </a:lnTo>
                <a:lnTo>
                  <a:pt x="69" y="144"/>
                </a:lnTo>
                <a:lnTo>
                  <a:pt x="76" y="144"/>
                </a:lnTo>
                <a:lnTo>
                  <a:pt x="83" y="144"/>
                </a:lnTo>
                <a:lnTo>
                  <a:pt x="92" y="142"/>
                </a:lnTo>
                <a:lnTo>
                  <a:pt x="99" y="141"/>
                </a:lnTo>
                <a:lnTo>
                  <a:pt x="105" y="138"/>
                </a:lnTo>
                <a:lnTo>
                  <a:pt x="112" y="135"/>
                </a:lnTo>
                <a:lnTo>
                  <a:pt x="118" y="132"/>
                </a:lnTo>
                <a:lnTo>
                  <a:pt x="124" y="128"/>
                </a:lnTo>
                <a:lnTo>
                  <a:pt x="129" y="124"/>
                </a:lnTo>
                <a:lnTo>
                  <a:pt x="135" y="118"/>
                </a:lnTo>
                <a:lnTo>
                  <a:pt x="139" y="112"/>
                </a:lnTo>
                <a:lnTo>
                  <a:pt x="142" y="106"/>
                </a:lnTo>
                <a:lnTo>
                  <a:pt x="145" y="101"/>
                </a:lnTo>
                <a:lnTo>
                  <a:pt x="148" y="94"/>
                </a:lnTo>
                <a:lnTo>
                  <a:pt x="149" y="86"/>
                </a:lnTo>
                <a:lnTo>
                  <a:pt x="151" y="79"/>
                </a:lnTo>
                <a:lnTo>
                  <a:pt x="152" y="72"/>
                </a:lnTo>
                <a:lnTo>
                  <a:pt x="151" y="65"/>
                </a:lnTo>
                <a:lnTo>
                  <a:pt x="149" y="58"/>
                </a:lnTo>
                <a:lnTo>
                  <a:pt x="148" y="50"/>
                </a:lnTo>
                <a:lnTo>
                  <a:pt x="145" y="45"/>
                </a:lnTo>
                <a:lnTo>
                  <a:pt x="142" y="37"/>
                </a:lnTo>
                <a:lnTo>
                  <a:pt x="139" y="32"/>
                </a:lnTo>
                <a:lnTo>
                  <a:pt x="135" y="26"/>
                </a:lnTo>
                <a:lnTo>
                  <a:pt x="129" y="22"/>
                </a:lnTo>
                <a:lnTo>
                  <a:pt x="124" y="17"/>
                </a:lnTo>
                <a:lnTo>
                  <a:pt x="118" y="13"/>
                </a:lnTo>
                <a:lnTo>
                  <a:pt x="112" y="9"/>
                </a:lnTo>
                <a:lnTo>
                  <a:pt x="105" y="6"/>
                </a:lnTo>
                <a:lnTo>
                  <a:pt x="99" y="4"/>
                </a:lnTo>
                <a:lnTo>
                  <a:pt x="92" y="2"/>
                </a:lnTo>
                <a:lnTo>
                  <a:pt x="83" y="2"/>
                </a:lnTo>
                <a:lnTo>
                  <a:pt x="76"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3931" name="Freeform 138">
            <a:extLst>
              <a:ext uri="{FF2B5EF4-FFF2-40B4-BE49-F238E27FC236}">
                <a16:creationId xmlns:a16="http://schemas.microsoft.com/office/drawing/2014/main" id="{A721EBBD-30FC-63D7-6ADF-65E94047E933}"/>
              </a:ext>
            </a:extLst>
          </p:cNvPr>
          <p:cNvSpPr>
            <a:spLocks/>
          </p:cNvSpPr>
          <p:nvPr/>
        </p:nvSpPr>
        <p:spPr bwMode="auto">
          <a:xfrm>
            <a:off x="4512469" y="4373166"/>
            <a:ext cx="59531" cy="57150"/>
          </a:xfrm>
          <a:custGeom>
            <a:avLst/>
            <a:gdLst>
              <a:gd name="T0" fmla="*/ 2147483647 w 151"/>
              <a:gd name="T1" fmla="*/ 0 h 144"/>
              <a:gd name="T2" fmla="*/ 2147483647 w 151"/>
              <a:gd name="T3" fmla="*/ 2147483647 h 144"/>
              <a:gd name="T4" fmla="*/ 2147483647 w 151"/>
              <a:gd name="T5" fmla="*/ 2147483647 h 144"/>
              <a:gd name="T6" fmla="*/ 2147483647 w 151"/>
              <a:gd name="T7" fmla="*/ 2147483647 h 144"/>
              <a:gd name="T8" fmla="*/ 2147483647 w 151"/>
              <a:gd name="T9" fmla="*/ 2147483647 h 144"/>
              <a:gd name="T10" fmla="*/ 2147483647 w 151"/>
              <a:gd name="T11" fmla="*/ 2147483647 h 144"/>
              <a:gd name="T12" fmla="*/ 2147483647 w 151"/>
              <a:gd name="T13" fmla="*/ 2147483647 h 144"/>
              <a:gd name="T14" fmla="*/ 0 w 151"/>
              <a:gd name="T15" fmla="*/ 2147483647 h 144"/>
              <a:gd name="T16" fmla="*/ 0 w 151"/>
              <a:gd name="T17" fmla="*/ 2147483647 h 144"/>
              <a:gd name="T18" fmla="*/ 2147483647 w 151"/>
              <a:gd name="T19" fmla="*/ 2147483647 h 144"/>
              <a:gd name="T20" fmla="*/ 2147483647 w 151"/>
              <a:gd name="T21" fmla="*/ 2147483647 h 144"/>
              <a:gd name="T22" fmla="*/ 2147483647 w 151"/>
              <a:gd name="T23" fmla="*/ 2147483647 h 144"/>
              <a:gd name="T24" fmla="*/ 2147483647 w 151"/>
              <a:gd name="T25" fmla="*/ 2147483647 h 144"/>
              <a:gd name="T26" fmla="*/ 2147483647 w 151"/>
              <a:gd name="T27" fmla="*/ 2147483647 h 144"/>
              <a:gd name="T28" fmla="*/ 2147483647 w 151"/>
              <a:gd name="T29" fmla="*/ 2147483647 h 144"/>
              <a:gd name="T30" fmla="*/ 2147483647 w 151"/>
              <a:gd name="T31" fmla="*/ 2147483647 h 144"/>
              <a:gd name="T32" fmla="*/ 2147483647 w 151"/>
              <a:gd name="T33" fmla="*/ 2147483647 h 144"/>
              <a:gd name="T34" fmla="*/ 2147483647 w 151"/>
              <a:gd name="T35" fmla="*/ 2147483647 h 144"/>
              <a:gd name="T36" fmla="*/ 2147483647 w 151"/>
              <a:gd name="T37" fmla="*/ 2147483647 h 144"/>
              <a:gd name="T38" fmla="*/ 2147483647 w 151"/>
              <a:gd name="T39" fmla="*/ 2147483647 h 144"/>
              <a:gd name="T40" fmla="*/ 2147483647 w 151"/>
              <a:gd name="T41" fmla="*/ 2147483647 h 144"/>
              <a:gd name="T42" fmla="*/ 2147483647 w 151"/>
              <a:gd name="T43" fmla="*/ 2147483647 h 144"/>
              <a:gd name="T44" fmla="*/ 2147483647 w 151"/>
              <a:gd name="T45" fmla="*/ 2147483647 h 144"/>
              <a:gd name="T46" fmla="*/ 2147483647 w 151"/>
              <a:gd name="T47" fmla="*/ 2147483647 h 144"/>
              <a:gd name="T48" fmla="*/ 2147483647 w 151"/>
              <a:gd name="T49" fmla="*/ 2147483647 h 144"/>
              <a:gd name="T50" fmla="*/ 2147483647 w 151"/>
              <a:gd name="T51" fmla="*/ 2147483647 h 144"/>
              <a:gd name="T52" fmla="*/ 2147483647 w 151"/>
              <a:gd name="T53" fmla="*/ 2147483647 h 144"/>
              <a:gd name="T54" fmla="*/ 2147483647 w 151"/>
              <a:gd name="T55" fmla="*/ 2147483647 h 144"/>
              <a:gd name="T56" fmla="*/ 2147483647 w 151"/>
              <a:gd name="T57" fmla="*/ 2147483647 h 144"/>
              <a:gd name="T58" fmla="*/ 2147483647 w 151"/>
              <a:gd name="T59" fmla="*/ 2147483647 h 144"/>
              <a:gd name="T60" fmla="*/ 2147483647 w 151"/>
              <a:gd name="T61" fmla="*/ 2147483647 h 144"/>
              <a:gd name="T62" fmla="*/ 2147483647 w 151"/>
              <a:gd name="T63" fmla="*/ 0 h 1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51"/>
              <a:gd name="T97" fmla="*/ 0 h 144"/>
              <a:gd name="T98" fmla="*/ 151 w 151"/>
              <a:gd name="T99" fmla="*/ 144 h 1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51" h="144">
                <a:moveTo>
                  <a:pt x="74" y="0"/>
                </a:moveTo>
                <a:lnTo>
                  <a:pt x="67" y="0"/>
                </a:lnTo>
                <a:lnTo>
                  <a:pt x="60" y="1"/>
                </a:lnTo>
                <a:lnTo>
                  <a:pt x="53" y="3"/>
                </a:lnTo>
                <a:lnTo>
                  <a:pt x="46" y="6"/>
                </a:lnTo>
                <a:lnTo>
                  <a:pt x="38" y="9"/>
                </a:lnTo>
                <a:lnTo>
                  <a:pt x="33" y="13"/>
                </a:lnTo>
                <a:lnTo>
                  <a:pt x="27" y="16"/>
                </a:lnTo>
                <a:lnTo>
                  <a:pt x="21" y="22"/>
                </a:lnTo>
                <a:lnTo>
                  <a:pt x="17" y="26"/>
                </a:lnTo>
                <a:lnTo>
                  <a:pt x="13" y="32"/>
                </a:lnTo>
                <a:lnTo>
                  <a:pt x="8" y="37"/>
                </a:lnTo>
                <a:lnTo>
                  <a:pt x="5" y="45"/>
                </a:lnTo>
                <a:lnTo>
                  <a:pt x="3" y="50"/>
                </a:lnTo>
                <a:lnTo>
                  <a:pt x="1" y="58"/>
                </a:lnTo>
                <a:lnTo>
                  <a:pt x="0" y="65"/>
                </a:lnTo>
                <a:lnTo>
                  <a:pt x="0" y="72"/>
                </a:lnTo>
                <a:lnTo>
                  <a:pt x="0" y="79"/>
                </a:lnTo>
                <a:lnTo>
                  <a:pt x="1" y="86"/>
                </a:lnTo>
                <a:lnTo>
                  <a:pt x="3" y="93"/>
                </a:lnTo>
                <a:lnTo>
                  <a:pt x="5" y="99"/>
                </a:lnTo>
                <a:lnTo>
                  <a:pt x="8" y="106"/>
                </a:lnTo>
                <a:lnTo>
                  <a:pt x="13" y="112"/>
                </a:lnTo>
                <a:lnTo>
                  <a:pt x="17" y="118"/>
                </a:lnTo>
                <a:lnTo>
                  <a:pt x="21" y="122"/>
                </a:lnTo>
                <a:lnTo>
                  <a:pt x="27" y="128"/>
                </a:lnTo>
                <a:lnTo>
                  <a:pt x="33" y="131"/>
                </a:lnTo>
                <a:lnTo>
                  <a:pt x="38" y="135"/>
                </a:lnTo>
                <a:lnTo>
                  <a:pt x="46" y="138"/>
                </a:lnTo>
                <a:lnTo>
                  <a:pt x="53" y="141"/>
                </a:lnTo>
                <a:lnTo>
                  <a:pt x="60" y="142"/>
                </a:lnTo>
                <a:lnTo>
                  <a:pt x="67" y="144"/>
                </a:lnTo>
                <a:lnTo>
                  <a:pt x="74" y="144"/>
                </a:lnTo>
                <a:lnTo>
                  <a:pt x="83" y="144"/>
                </a:lnTo>
                <a:lnTo>
                  <a:pt x="90" y="142"/>
                </a:lnTo>
                <a:lnTo>
                  <a:pt x="97" y="141"/>
                </a:lnTo>
                <a:lnTo>
                  <a:pt x="105" y="138"/>
                </a:lnTo>
                <a:lnTo>
                  <a:pt x="110" y="135"/>
                </a:lnTo>
                <a:lnTo>
                  <a:pt x="118" y="131"/>
                </a:lnTo>
                <a:lnTo>
                  <a:pt x="123" y="128"/>
                </a:lnTo>
                <a:lnTo>
                  <a:pt x="128" y="122"/>
                </a:lnTo>
                <a:lnTo>
                  <a:pt x="133" y="118"/>
                </a:lnTo>
                <a:lnTo>
                  <a:pt x="138" y="112"/>
                </a:lnTo>
                <a:lnTo>
                  <a:pt x="141" y="106"/>
                </a:lnTo>
                <a:lnTo>
                  <a:pt x="145" y="99"/>
                </a:lnTo>
                <a:lnTo>
                  <a:pt x="146" y="93"/>
                </a:lnTo>
                <a:lnTo>
                  <a:pt x="149" y="86"/>
                </a:lnTo>
                <a:lnTo>
                  <a:pt x="149" y="79"/>
                </a:lnTo>
                <a:lnTo>
                  <a:pt x="151" y="72"/>
                </a:lnTo>
                <a:lnTo>
                  <a:pt x="149" y="65"/>
                </a:lnTo>
                <a:lnTo>
                  <a:pt x="149" y="58"/>
                </a:lnTo>
                <a:lnTo>
                  <a:pt x="146" y="50"/>
                </a:lnTo>
                <a:lnTo>
                  <a:pt x="145" y="45"/>
                </a:lnTo>
                <a:lnTo>
                  <a:pt x="141" y="37"/>
                </a:lnTo>
                <a:lnTo>
                  <a:pt x="138" y="32"/>
                </a:lnTo>
                <a:lnTo>
                  <a:pt x="133" y="26"/>
                </a:lnTo>
                <a:lnTo>
                  <a:pt x="128" y="22"/>
                </a:lnTo>
                <a:lnTo>
                  <a:pt x="123" y="16"/>
                </a:lnTo>
                <a:lnTo>
                  <a:pt x="118" y="13"/>
                </a:lnTo>
                <a:lnTo>
                  <a:pt x="110" y="9"/>
                </a:lnTo>
                <a:lnTo>
                  <a:pt x="105" y="6"/>
                </a:lnTo>
                <a:lnTo>
                  <a:pt x="97" y="3"/>
                </a:lnTo>
                <a:lnTo>
                  <a:pt x="90" y="1"/>
                </a:lnTo>
                <a:lnTo>
                  <a:pt x="83" y="0"/>
                </a:lnTo>
                <a:lnTo>
                  <a:pt x="74"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3932" name="Freeform 139">
            <a:extLst>
              <a:ext uri="{FF2B5EF4-FFF2-40B4-BE49-F238E27FC236}">
                <a16:creationId xmlns:a16="http://schemas.microsoft.com/office/drawing/2014/main" id="{EF9D2866-C9B5-C1E1-98A7-F2B917A56498}"/>
              </a:ext>
            </a:extLst>
          </p:cNvPr>
          <p:cNvSpPr>
            <a:spLocks/>
          </p:cNvSpPr>
          <p:nvPr/>
        </p:nvSpPr>
        <p:spPr bwMode="auto">
          <a:xfrm>
            <a:off x="4512469" y="4373166"/>
            <a:ext cx="59531" cy="57150"/>
          </a:xfrm>
          <a:custGeom>
            <a:avLst/>
            <a:gdLst>
              <a:gd name="T0" fmla="*/ 2147483647 w 151"/>
              <a:gd name="T1" fmla="*/ 0 h 144"/>
              <a:gd name="T2" fmla="*/ 2147483647 w 151"/>
              <a:gd name="T3" fmla="*/ 2147483647 h 144"/>
              <a:gd name="T4" fmla="*/ 2147483647 w 151"/>
              <a:gd name="T5" fmla="*/ 2147483647 h 144"/>
              <a:gd name="T6" fmla="*/ 2147483647 w 151"/>
              <a:gd name="T7" fmla="*/ 2147483647 h 144"/>
              <a:gd name="T8" fmla="*/ 2147483647 w 151"/>
              <a:gd name="T9" fmla="*/ 2147483647 h 144"/>
              <a:gd name="T10" fmla="*/ 2147483647 w 151"/>
              <a:gd name="T11" fmla="*/ 2147483647 h 144"/>
              <a:gd name="T12" fmla="*/ 2147483647 w 151"/>
              <a:gd name="T13" fmla="*/ 2147483647 h 144"/>
              <a:gd name="T14" fmla="*/ 0 w 151"/>
              <a:gd name="T15" fmla="*/ 2147483647 h 144"/>
              <a:gd name="T16" fmla="*/ 0 w 151"/>
              <a:gd name="T17" fmla="*/ 2147483647 h 144"/>
              <a:gd name="T18" fmla="*/ 2147483647 w 151"/>
              <a:gd name="T19" fmla="*/ 2147483647 h 144"/>
              <a:gd name="T20" fmla="*/ 2147483647 w 151"/>
              <a:gd name="T21" fmla="*/ 2147483647 h 144"/>
              <a:gd name="T22" fmla="*/ 2147483647 w 151"/>
              <a:gd name="T23" fmla="*/ 2147483647 h 144"/>
              <a:gd name="T24" fmla="*/ 2147483647 w 151"/>
              <a:gd name="T25" fmla="*/ 2147483647 h 144"/>
              <a:gd name="T26" fmla="*/ 2147483647 w 151"/>
              <a:gd name="T27" fmla="*/ 2147483647 h 144"/>
              <a:gd name="T28" fmla="*/ 2147483647 w 151"/>
              <a:gd name="T29" fmla="*/ 2147483647 h 144"/>
              <a:gd name="T30" fmla="*/ 2147483647 w 151"/>
              <a:gd name="T31" fmla="*/ 2147483647 h 144"/>
              <a:gd name="T32" fmla="*/ 2147483647 w 151"/>
              <a:gd name="T33" fmla="*/ 2147483647 h 144"/>
              <a:gd name="T34" fmla="*/ 2147483647 w 151"/>
              <a:gd name="T35" fmla="*/ 2147483647 h 144"/>
              <a:gd name="T36" fmla="*/ 2147483647 w 151"/>
              <a:gd name="T37" fmla="*/ 2147483647 h 144"/>
              <a:gd name="T38" fmla="*/ 2147483647 w 151"/>
              <a:gd name="T39" fmla="*/ 2147483647 h 144"/>
              <a:gd name="T40" fmla="*/ 2147483647 w 151"/>
              <a:gd name="T41" fmla="*/ 2147483647 h 144"/>
              <a:gd name="T42" fmla="*/ 2147483647 w 151"/>
              <a:gd name="T43" fmla="*/ 2147483647 h 144"/>
              <a:gd name="T44" fmla="*/ 2147483647 w 151"/>
              <a:gd name="T45" fmla="*/ 2147483647 h 144"/>
              <a:gd name="T46" fmla="*/ 2147483647 w 151"/>
              <a:gd name="T47" fmla="*/ 2147483647 h 144"/>
              <a:gd name="T48" fmla="*/ 2147483647 w 151"/>
              <a:gd name="T49" fmla="*/ 2147483647 h 144"/>
              <a:gd name="T50" fmla="*/ 2147483647 w 151"/>
              <a:gd name="T51" fmla="*/ 2147483647 h 144"/>
              <a:gd name="T52" fmla="*/ 2147483647 w 151"/>
              <a:gd name="T53" fmla="*/ 2147483647 h 144"/>
              <a:gd name="T54" fmla="*/ 2147483647 w 151"/>
              <a:gd name="T55" fmla="*/ 2147483647 h 144"/>
              <a:gd name="T56" fmla="*/ 2147483647 w 151"/>
              <a:gd name="T57" fmla="*/ 2147483647 h 144"/>
              <a:gd name="T58" fmla="*/ 2147483647 w 151"/>
              <a:gd name="T59" fmla="*/ 2147483647 h 144"/>
              <a:gd name="T60" fmla="*/ 2147483647 w 151"/>
              <a:gd name="T61" fmla="*/ 2147483647 h 144"/>
              <a:gd name="T62" fmla="*/ 2147483647 w 151"/>
              <a:gd name="T63" fmla="*/ 0 h 1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51"/>
              <a:gd name="T97" fmla="*/ 0 h 144"/>
              <a:gd name="T98" fmla="*/ 151 w 151"/>
              <a:gd name="T99" fmla="*/ 144 h 1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51" h="144">
                <a:moveTo>
                  <a:pt x="74" y="0"/>
                </a:moveTo>
                <a:lnTo>
                  <a:pt x="67" y="0"/>
                </a:lnTo>
                <a:lnTo>
                  <a:pt x="60" y="1"/>
                </a:lnTo>
                <a:lnTo>
                  <a:pt x="53" y="3"/>
                </a:lnTo>
                <a:lnTo>
                  <a:pt x="46" y="6"/>
                </a:lnTo>
                <a:lnTo>
                  <a:pt x="38" y="9"/>
                </a:lnTo>
                <a:lnTo>
                  <a:pt x="33" y="13"/>
                </a:lnTo>
                <a:lnTo>
                  <a:pt x="27" y="16"/>
                </a:lnTo>
                <a:lnTo>
                  <a:pt x="21" y="22"/>
                </a:lnTo>
                <a:lnTo>
                  <a:pt x="17" y="26"/>
                </a:lnTo>
                <a:lnTo>
                  <a:pt x="13" y="32"/>
                </a:lnTo>
                <a:lnTo>
                  <a:pt x="8" y="37"/>
                </a:lnTo>
                <a:lnTo>
                  <a:pt x="5" y="45"/>
                </a:lnTo>
                <a:lnTo>
                  <a:pt x="3" y="50"/>
                </a:lnTo>
                <a:lnTo>
                  <a:pt x="1" y="58"/>
                </a:lnTo>
                <a:lnTo>
                  <a:pt x="0" y="65"/>
                </a:lnTo>
                <a:lnTo>
                  <a:pt x="0" y="72"/>
                </a:lnTo>
                <a:lnTo>
                  <a:pt x="0" y="79"/>
                </a:lnTo>
                <a:lnTo>
                  <a:pt x="1" y="86"/>
                </a:lnTo>
                <a:lnTo>
                  <a:pt x="3" y="93"/>
                </a:lnTo>
                <a:lnTo>
                  <a:pt x="5" y="99"/>
                </a:lnTo>
                <a:lnTo>
                  <a:pt x="8" y="106"/>
                </a:lnTo>
                <a:lnTo>
                  <a:pt x="13" y="112"/>
                </a:lnTo>
                <a:lnTo>
                  <a:pt x="17" y="118"/>
                </a:lnTo>
                <a:lnTo>
                  <a:pt x="21" y="122"/>
                </a:lnTo>
                <a:lnTo>
                  <a:pt x="27" y="128"/>
                </a:lnTo>
                <a:lnTo>
                  <a:pt x="33" y="131"/>
                </a:lnTo>
                <a:lnTo>
                  <a:pt x="38" y="135"/>
                </a:lnTo>
                <a:lnTo>
                  <a:pt x="46" y="138"/>
                </a:lnTo>
                <a:lnTo>
                  <a:pt x="53" y="141"/>
                </a:lnTo>
                <a:lnTo>
                  <a:pt x="60" y="142"/>
                </a:lnTo>
                <a:lnTo>
                  <a:pt x="67" y="144"/>
                </a:lnTo>
                <a:lnTo>
                  <a:pt x="74" y="144"/>
                </a:lnTo>
                <a:lnTo>
                  <a:pt x="83" y="144"/>
                </a:lnTo>
                <a:lnTo>
                  <a:pt x="90" y="142"/>
                </a:lnTo>
                <a:lnTo>
                  <a:pt x="97" y="141"/>
                </a:lnTo>
                <a:lnTo>
                  <a:pt x="105" y="138"/>
                </a:lnTo>
                <a:lnTo>
                  <a:pt x="110" y="135"/>
                </a:lnTo>
                <a:lnTo>
                  <a:pt x="118" y="131"/>
                </a:lnTo>
                <a:lnTo>
                  <a:pt x="123" y="128"/>
                </a:lnTo>
                <a:lnTo>
                  <a:pt x="128" y="122"/>
                </a:lnTo>
                <a:lnTo>
                  <a:pt x="133" y="118"/>
                </a:lnTo>
                <a:lnTo>
                  <a:pt x="138" y="112"/>
                </a:lnTo>
                <a:lnTo>
                  <a:pt x="141" y="106"/>
                </a:lnTo>
                <a:lnTo>
                  <a:pt x="145" y="99"/>
                </a:lnTo>
                <a:lnTo>
                  <a:pt x="146" y="93"/>
                </a:lnTo>
                <a:lnTo>
                  <a:pt x="149" y="86"/>
                </a:lnTo>
                <a:lnTo>
                  <a:pt x="149" y="79"/>
                </a:lnTo>
                <a:lnTo>
                  <a:pt x="151" y="72"/>
                </a:lnTo>
                <a:lnTo>
                  <a:pt x="149" y="65"/>
                </a:lnTo>
                <a:lnTo>
                  <a:pt x="149" y="58"/>
                </a:lnTo>
                <a:lnTo>
                  <a:pt x="146" y="50"/>
                </a:lnTo>
                <a:lnTo>
                  <a:pt x="145" y="45"/>
                </a:lnTo>
                <a:lnTo>
                  <a:pt x="141" y="37"/>
                </a:lnTo>
                <a:lnTo>
                  <a:pt x="138" y="32"/>
                </a:lnTo>
                <a:lnTo>
                  <a:pt x="133" y="26"/>
                </a:lnTo>
                <a:lnTo>
                  <a:pt x="128" y="22"/>
                </a:lnTo>
                <a:lnTo>
                  <a:pt x="123" y="16"/>
                </a:lnTo>
                <a:lnTo>
                  <a:pt x="118" y="13"/>
                </a:lnTo>
                <a:lnTo>
                  <a:pt x="110" y="9"/>
                </a:lnTo>
                <a:lnTo>
                  <a:pt x="105" y="6"/>
                </a:lnTo>
                <a:lnTo>
                  <a:pt x="97" y="3"/>
                </a:lnTo>
                <a:lnTo>
                  <a:pt x="90" y="1"/>
                </a:lnTo>
                <a:lnTo>
                  <a:pt x="83" y="0"/>
                </a:lnTo>
                <a:lnTo>
                  <a:pt x="74"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3933" name="Freeform 140">
            <a:extLst>
              <a:ext uri="{FF2B5EF4-FFF2-40B4-BE49-F238E27FC236}">
                <a16:creationId xmlns:a16="http://schemas.microsoft.com/office/drawing/2014/main" id="{F3B72A0C-D1AA-7E06-E4B7-9C47FBC73EE7}"/>
              </a:ext>
            </a:extLst>
          </p:cNvPr>
          <p:cNvSpPr>
            <a:spLocks/>
          </p:cNvSpPr>
          <p:nvPr/>
        </p:nvSpPr>
        <p:spPr bwMode="auto">
          <a:xfrm>
            <a:off x="4512469" y="4323160"/>
            <a:ext cx="59531" cy="57150"/>
          </a:xfrm>
          <a:custGeom>
            <a:avLst/>
            <a:gdLst>
              <a:gd name="T0" fmla="*/ 2147483647 w 151"/>
              <a:gd name="T1" fmla="*/ 0 h 144"/>
              <a:gd name="T2" fmla="*/ 2147483647 w 151"/>
              <a:gd name="T3" fmla="*/ 2147483647 h 144"/>
              <a:gd name="T4" fmla="*/ 2147483647 w 151"/>
              <a:gd name="T5" fmla="*/ 2147483647 h 144"/>
              <a:gd name="T6" fmla="*/ 2147483647 w 151"/>
              <a:gd name="T7" fmla="*/ 2147483647 h 144"/>
              <a:gd name="T8" fmla="*/ 2147483647 w 151"/>
              <a:gd name="T9" fmla="*/ 2147483647 h 144"/>
              <a:gd name="T10" fmla="*/ 2147483647 w 151"/>
              <a:gd name="T11" fmla="*/ 2147483647 h 144"/>
              <a:gd name="T12" fmla="*/ 2147483647 w 151"/>
              <a:gd name="T13" fmla="*/ 2147483647 h 144"/>
              <a:gd name="T14" fmla="*/ 0 w 151"/>
              <a:gd name="T15" fmla="*/ 2147483647 h 144"/>
              <a:gd name="T16" fmla="*/ 0 w 151"/>
              <a:gd name="T17" fmla="*/ 2147483647 h 144"/>
              <a:gd name="T18" fmla="*/ 2147483647 w 151"/>
              <a:gd name="T19" fmla="*/ 2147483647 h 144"/>
              <a:gd name="T20" fmla="*/ 2147483647 w 151"/>
              <a:gd name="T21" fmla="*/ 2147483647 h 144"/>
              <a:gd name="T22" fmla="*/ 2147483647 w 151"/>
              <a:gd name="T23" fmla="*/ 2147483647 h 144"/>
              <a:gd name="T24" fmla="*/ 2147483647 w 151"/>
              <a:gd name="T25" fmla="*/ 2147483647 h 144"/>
              <a:gd name="T26" fmla="*/ 2147483647 w 151"/>
              <a:gd name="T27" fmla="*/ 2147483647 h 144"/>
              <a:gd name="T28" fmla="*/ 2147483647 w 151"/>
              <a:gd name="T29" fmla="*/ 2147483647 h 144"/>
              <a:gd name="T30" fmla="*/ 2147483647 w 151"/>
              <a:gd name="T31" fmla="*/ 2147483647 h 144"/>
              <a:gd name="T32" fmla="*/ 2147483647 w 151"/>
              <a:gd name="T33" fmla="*/ 2147483647 h 144"/>
              <a:gd name="T34" fmla="*/ 2147483647 w 151"/>
              <a:gd name="T35" fmla="*/ 2147483647 h 144"/>
              <a:gd name="T36" fmla="*/ 2147483647 w 151"/>
              <a:gd name="T37" fmla="*/ 2147483647 h 144"/>
              <a:gd name="T38" fmla="*/ 2147483647 w 151"/>
              <a:gd name="T39" fmla="*/ 2147483647 h 144"/>
              <a:gd name="T40" fmla="*/ 2147483647 w 151"/>
              <a:gd name="T41" fmla="*/ 2147483647 h 144"/>
              <a:gd name="T42" fmla="*/ 2147483647 w 151"/>
              <a:gd name="T43" fmla="*/ 2147483647 h 144"/>
              <a:gd name="T44" fmla="*/ 2147483647 w 151"/>
              <a:gd name="T45" fmla="*/ 2147483647 h 144"/>
              <a:gd name="T46" fmla="*/ 2147483647 w 151"/>
              <a:gd name="T47" fmla="*/ 2147483647 h 144"/>
              <a:gd name="T48" fmla="*/ 2147483647 w 151"/>
              <a:gd name="T49" fmla="*/ 2147483647 h 144"/>
              <a:gd name="T50" fmla="*/ 2147483647 w 151"/>
              <a:gd name="T51" fmla="*/ 2147483647 h 144"/>
              <a:gd name="T52" fmla="*/ 2147483647 w 151"/>
              <a:gd name="T53" fmla="*/ 2147483647 h 144"/>
              <a:gd name="T54" fmla="*/ 2147483647 w 151"/>
              <a:gd name="T55" fmla="*/ 2147483647 h 144"/>
              <a:gd name="T56" fmla="*/ 2147483647 w 151"/>
              <a:gd name="T57" fmla="*/ 2147483647 h 144"/>
              <a:gd name="T58" fmla="*/ 2147483647 w 151"/>
              <a:gd name="T59" fmla="*/ 2147483647 h 144"/>
              <a:gd name="T60" fmla="*/ 2147483647 w 151"/>
              <a:gd name="T61" fmla="*/ 2147483647 h 144"/>
              <a:gd name="T62" fmla="*/ 2147483647 w 151"/>
              <a:gd name="T63" fmla="*/ 0 h 1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51"/>
              <a:gd name="T97" fmla="*/ 0 h 144"/>
              <a:gd name="T98" fmla="*/ 151 w 151"/>
              <a:gd name="T99" fmla="*/ 144 h 1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51" h="144">
                <a:moveTo>
                  <a:pt x="74" y="0"/>
                </a:moveTo>
                <a:lnTo>
                  <a:pt x="67" y="0"/>
                </a:lnTo>
                <a:lnTo>
                  <a:pt x="60" y="2"/>
                </a:lnTo>
                <a:lnTo>
                  <a:pt x="53" y="3"/>
                </a:lnTo>
                <a:lnTo>
                  <a:pt x="46" y="5"/>
                </a:lnTo>
                <a:lnTo>
                  <a:pt x="38" y="9"/>
                </a:lnTo>
                <a:lnTo>
                  <a:pt x="33" y="12"/>
                </a:lnTo>
                <a:lnTo>
                  <a:pt x="27" y="16"/>
                </a:lnTo>
                <a:lnTo>
                  <a:pt x="21" y="21"/>
                </a:lnTo>
                <a:lnTo>
                  <a:pt x="17" y="26"/>
                </a:lnTo>
                <a:lnTo>
                  <a:pt x="13" y="32"/>
                </a:lnTo>
                <a:lnTo>
                  <a:pt x="8" y="38"/>
                </a:lnTo>
                <a:lnTo>
                  <a:pt x="5" y="44"/>
                </a:lnTo>
                <a:lnTo>
                  <a:pt x="3" y="51"/>
                </a:lnTo>
                <a:lnTo>
                  <a:pt x="1" y="56"/>
                </a:lnTo>
                <a:lnTo>
                  <a:pt x="0" y="64"/>
                </a:lnTo>
                <a:lnTo>
                  <a:pt x="0" y="72"/>
                </a:lnTo>
                <a:lnTo>
                  <a:pt x="0" y="79"/>
                </a:lnTo>
                <a:lnTo>
                  <a:pt x="1" y="87"/>
                </a:lnTo>
                <a:lnTo>
                  <a:pt x="3" y="92"/>
                </a:lnTo>
                <a:lnTo>
                  <a:pt x="5" y="100"/>
                </a:lnTo>
                <a:lnTo>
                  <a:pt x="8" y="105"/>
                </a:lnTo>
                <a:lnTo>
                  <a:pt x="13" y="111"/>
                </a:lnTo>
                <a:lnTo>
                  <a:pt x="17" y="117"/>
                </a:lnTo>
                <a:lnTo>
                  <a:pt x="21" y="123"/>
                </a:lnTo>
                <a:lnTo>
                  <a:pt x="27" y="127"/>
                </a:lnTo>
                <a:lnTo>
                  <a:pt x="33" y="131"/>
                </a:lnTo>
                <a:lnTo>
                  <a:pt x="38" y="134"/>
                </a:lnTo>
                <a:lnTo>
                  <a:pt x="46" y="138"/>
                </a:lnTo>
                <a:lnTo>
                  <a:pt x="53" y="140"/>
                </a:lnTo>
                <a:lnTo>
                  <a:pt x="60" y="143"/>
                </a:lnTo>
                <a:lnTo>
                  <a:pt x="67" y="143"/>
                </a:lnTo>
                <a:lnTo>
                  <a:pt x="74" y="144"/>
                </a:lnTo>
                <a:lnTo>
                  <a:pt x="83" y="143"/>
                </a:lnTo>
                <a:lnTo>
                  <a:pt x="90" y="143"/>
                </a:lnTo>
                <a:lnTo>
                  <a:pt x="97" y="140"/>
                </a:lnTo>
                <a:lnTo>
                  <a:pt x="105" y="138"/>
                </a:lnTo>
                <a:lnTo>
                  <a:pt x="110" y="134"/>
                </a:lnTo>
                <a:lnTo>
                  <a:pt x="118" y="131"/>
                </a:lnTo>
                <a:lnTo>
                  <a:pt x="123" y="127"/>
                </a:lnTo>
                <a:lnTo>
                  <a:pt x="128" y="123"/>
                </a:lnTo>
                <a:lnTo>
                  <a:pt x="133" y="117"/>
                </a:lnTo>
                <a:lnTo>
                  <a:pt x="138" y="111"/>
                </a:lnTo>
                <a:lnTo>
                  <a:pt x="141" y="105"/>
                </a:lnTo>
                <a:lnTo>
                  <a:pt x="145" y="100"/>
                </a:lnTo>
                <a:lnTo>
                  <a:pt x="146" y="92"/>
                </a:lnTo>
                <a:lnTo>
                  <a:pt x="149" y="87"/>
                </a:lnTo>
                <a:lnTo>
                  <a:pt x="149" y="79"/>
                </a:lnTo>
                <a:lnTo>
                  <a:pt x="151" y="72"/>
                </a:lnTo>
                <a:lnTo>
                  <a:pt x="149" y="64"/>
                </a:lnTo>
                <a:lnTo>
                  <a:pt x="149" y="56"/>
                </a:lnTo>
                <a:lnTo>
                  <a:pt x="146" y="51"/>
                </a:lnTo>
                <a:lnTo>
                  <a:pt x="145" y="44"/>
                </a:lnTo>
                <a:lnTo>
                  <a:pt x="141" y="38"/>
                </a:lnTo>
                <a:lnTo>
                  <a:pt x="138" y="32"/>
                </a:lnTo>
                <a:lnTo>
                  <a:pt x="133" y="26"/>
                </a:lnTo>
                <a:lnTo>
                  <a:pt x="128" y="21"/>
                </a:lnTo>
                <a:lnTo>
                  <a:pt x="123" y="16"/>
                </a:lnTo>
                <a:lnTo>
                  <a:pt x="118" y="12"/>
                </a:lnTo>
                <a:lnTo>
                  <a:pt x="110" y="9"/>
                </a:lnTo>
                <a:lnTo>
                  <a:pt x="105" y="5"/>
                </a:lnTo>
                <a:lnTo>
                  <a:pt x="97" y="3"/>
                </a:lnTo>
                <a:lnTo>
                  <a:pt x="90" y="2"/>
                </a:lnTo>
                <a:lnTo>
                  <a:pt x="83" y="0"/>
                </a:lnTo>
                <a:lnTo>
                  <a:pt x="74"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3934" name="Freeform 141">
            <a:extLst>
              <a:ext uri="{FF2B5EF4-FFF2-40B4-BE49-F238E27FC236}">
                <a16:creationId xmlns:a16="http://schemas.microsoft.com/office/drawing/2014/main" id="{D1DA6A01-58C3-EC68-07C5-60892513A1DC}"/>
              </a:ext>
            </a:extLst>
          </p:cNvPr>
          <p:cNvSpPr>
            <a:spLocks/>
          </p:cNvSpPr>
          <p:nvPr/>
        </p:nvSpPr>
        <p:spPr bwMode="auto">
          <a:xfrm>
            <a:off x="4512469" y="4323160"/>
            <a:ext cx="59531" cy="57150"/>
          </a:xfrm>
          <a:custGeom>
            <a:avLst/>
            <a:gdLst>
              <a:gd name="T0" fmla="*/ 2147483647 w 151"/>
              <a:gd name="T1" fmla="*/ 0 h 144"/>
              <a:gd name="T2" fmla="*/ 2147483647 w 151"/>
              <a:gd name="T3" fmla="*/ 2147483647 h 144"/>
              <a:gd name="T4" fmla="*/ 2147483647 w 151"/>
              <a:gd name="T5" fmla="*/ 2147483647 h 144"/>
              <a:gd name="T6" fmla="*/ 2147483647 w 151"/>
              <a:gd name="T7" fmla="*/ 2147483647 h 144"/>
              <a:gd name="T8" fmla="*/ 2147483647 w 151"/>
              <a:gd name="T9" fmla="*/ 2147483647 h 144"/>
              <a:gd name="T10" fmla="*/ 2147483647 w 151"/>
              <a:gd name="T11" fmla="*/ 2147483647 h 144"/>
              <a:gd name="T12" fmla="*/ 2147483647 w 151"/>
              <a:gd name="T13" fmla="*/ 2147483647 h 144"/>
              <a:gd name="T14" fmla="*/ 0 w 151"/>
              <a:gd name="T15" fmla="*/ 2147483647 h 144"/>
              <a:gd name="T16" fmla="*/ 0 w 151"/>
              <a:gd name="T17" fmla="*/ 2147483647 h 144"/>
              <a:gd name="T18" fmla="*/ 2147483647 w 151"/>
              <a:gd name="T19" fmla="*/ 2147483647 h 144"/>
              <a:gd name="T20" fmla="*/ 2147483647 w 151"/>
              <a:gd name="T21" fmla="*/ 2147483647 h 144"/>
              <a:gd name="T22" fmla="*/ 2147483647 w 151"/>
              <a:gd name="T23" fmla="*/ 2147483647 h 144"/>
              <a:gd name="T24" fmla="*/ 2147483647 w 151"/>
              <a:gd name="T25" fmla="*/ 2147483647 h 144"/>
              <a:gd name="T26" fmla="*/ 2147483647 w 151"/>
              <a:gd name="T27" fmla="*/ 2147483647 h 144"/>
              <a:gd name="T28" fmla="*/ 2147483647 w 151"/>
              <a:gd name="T29" fmla="*/ 2147483647 h 144"/>
              <a:gd name="T30" fmla="*/ 2147483647 w 151"/>
              <a:gd name="T31" fmla="*/ 2147483647 h 144"/>
              <a:gd name="T32" fmla="*/ 2147483647 w 151"/>
              <a:gd name="T33" fmla="*/ 2147483647 h 144"/>
              <a:gd name="T34" fmla="*/ 2147483647 w 151"/>
              <a:gd name="T35" fmla="*/ 2147483647 h 144"/>
              <a:gd name="T36" fmla="*/ 2147483647 w 151"/>
              <a:gd name="T37" fmla="*/ 2147483647 h 144"/>
              <a:gd name="T38" fmla="*/ 2147483647 w 151"/>
              <a:gd name="T39" fmla="*/ 2147483647 h 144"/>
              <a:gd name="T40" fmla="*/ 2147483647 w 151"/>
              <a:gd name="T41" fmla="*/ 2147483647 h 144"/>
              <a:gd name="T42" fmla="*/ 2147483647 w 151"/>
              <a:gd name="T43" fmla="*/ 2147483647 h 144"/>
              <a:gd name="T44" fmla="*/ 2147483647 w 151"/>
              <a:gd name="T45" fmla="*/ 2147483647 h 144"/>
              <a:gd name="T46" fmla="*/ 2147483647 w 151"/>
              <a:gd name="T47" fmla="*/ 2147483647 h 144"/>
              <a:gd name="T48" fmla="*/ 2147483647 w 151"/>
              <a:gd name="T49" fmla="*/ 2147483647 h 144"/>
              <a:gd name="T50" fmla="*/ 2147483647 w 151"/>
              <a:gd name="T51" fmla="*/ 2147483647 h 144"/>
              <a:gd name="T52" fmla="*/ 2147483647 w 151"/>
              <a:gd name="T53" fmla="*/ 2147483647 h 144"/>
              <a:gd name="T54" fmla="*/ 2147483647 w 151"/>
              <a:gd name="T55" fmla="*/ 2147483647 h 144"/>
              <a:gd name="T56" fmla="*/ 2147483647 w 151"/>
              <a:gd name="T57" fmla="*/ 2147483647 h 144"/>
              <a:gd name="T58" fmla="*/ 2147483647 w 151"/>
              <a:gd name="T59" fmla="*/ 2147483647 h 144"/>
              <a:gd name="T60" fmla="*/ 2147483647 w 151"/>
              <a:gd name="T61" fmla="*/ 2147483647 h 144"/>
              <a:gd name="T62" fmla="*/ 2147483647 w 151"/>
              <a:gd name="T63" fmla="*/ 0 h 1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51"/>
              <a:gd name="T97" fmla="*/ 0 h 144"/>
              <a:gd name="T98" fmla="*/ 151 w 151"/>
              <a:gd name="T99" fmla="*/ 144 h 1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51" h="144">
                <a:moveTo>
                  <a:pt x="74" y="0"/>
                </a:moveTo>
                <a:lnTo>
                  <a:pt x="67" y="0"/>
                </a:lnTo>
                <a:lnTo>
                  <a:pt x="60" y="2"/>
                </a:lnTo>
                <a:lnTo>
                  <a:pt x="53" y="3"/>
                </a:lnTo>
                <a:lnTo>
                  <a:pt x="46" y="5"/>
                </a:lnTo>
                <a:lnTo>
                  <a:pt x="38" y="9"/>
                </a:lnTo>
                <a:lnTo>
                  <a:pt x="33" y="12"/>
                </a:lnTo>
                <a:lnTo>
                  <a:pt x="27" y="16"/>
                </a:lnTo>
                <a:lnTo>
                  <a:pt x="21" y="21"/>
                </a:lnTo>
                <a:lnTo>
                  <a:pt x="17" y="26"/>
                </a:lnTo>
                <a:lnTo>
                  <a:pt x="13" y="32"/>
                </a:lnTo>
                <a:lnTo>
                  <a:pt x="8" y="38"/>
                </a:lnTo>
                <a:lnTo>
                  <a:pt x="5" y="44"/>
                </a:lnTo>
                <a:lnTo>
                  <a:pt x="3" y="51"/>
                </a:lnTo>
                <a:lnTo>
                  <a:pt x="1" y="56"/>
                </a:lnTo>
                <a:lnTo>
                  <a:pt x="0" y="64"/>
                </a:lnTo>
                <a:lnTo>
                  <a:pt x="0" y="72"/>
                </a:lnTo>
                <a:lnTo>
                  <a:pt x="0" y="79"/>
                </a:lnTo>
                <a:lnTo>
                  <a:pt x="1" y="87"/>
                </a:lnTo>
                <a:lnTo>
                  <a:pt x="3" y="92"/>
                </a:lnTo>
                <a:lnTo>
                  <a:pt x="5" y="100"/>
                </a:lnTo>
                <a:lnTo>
                  <a:pt x="8" y="105"/>
                </a:lnTo>
                <a:lnTo>
                  <a:pt x="13" y="111"/>
                </a:lnTo>
                <a:lnTo>
                  <a:pt x="17" y="117"/>
                </a:lnTo>
                <a:lnTo>
                  <a:pt x="21" y="123"/>
                </a:lnTo>
                <a:lnTo>
                  <a:pt x="27" y="127"/>
                </a:lnTo>
                <a:lnTo>
                  <a:pt x="33" y="131"/>
                </a:lnTo>
                <a:lnTo>
                  <a:pt x="38" y="134"/>
                </a:lnTo>
                <a:lnTo>
                  <a:pt x="46" y="138"/>
                </a:lnTo>
                <a:lnTo>
                  <a:pt x="53" y="140"/>
                </a:lnTo>
                <a:lnTo>
                  <a:pt x="60" y="143"/>
                </a:lnTo>
                <a:lnTo>
                  <a:pt x="67" y="143"/>
                </a:lnTo>
                <a:lnTo>
                  <a:pt x="74" y="144"/>
                </a:lnTo>
                <a:lnTo>
                  <a:pt x="83" y="143"/>
                </a:lnTo>
                <a:lnTo>
                  <a:pt x="90" y="143"/>
                </a:lnTo>
                <a:lnTo>
                  <a:pt x="97" y="140"/>
                </a:lnTo>
                <a:lnTo>
                  <a:pt x="105" y="138"/>
                </a:lnTo>
                <a:lnTo>
                  <a:pt x="110" y="134"/>
                </a:lnTo>
                <a:lnTo>
                  <a:pt x="118" y="131"/>
                </a:lnTo>
                <a:lnTo>
                  <a:pt x="123" y="127"/>
                </a:lnTo>
                <a:lnTo>
                  <a:pt x="128" y="123"/>
                </a:lnTo>
                <a:lnTo>
                  <a:pt x="133" y="117"/>
                </a:lnTo>
                <a:lnTo>
                  <a:pt x="138" y="111"/>
                </a:lnTo>
                <a:lnTo>
                  <a:pt x="141" y="105"/>
                </a:lnTo>
                <a:lnTo>
                  <a:pt x="145" y="100"/>
                </a:lnTo>
                <a:lnTo>
                  <a:pt x="146" y="92"/>
                </a:lnTo>
                <a:lnTo>
                  <a:pt x="149" y="87"/>
                </a:lnTo>
                <a:lnTo>
                  <a:pt x="149" y="79"/>
                </a:lnTo>
                <a:lnTo>
                  <a:pt x="151" y="72"/>
                </a:lnTo>
                <a:lnTo>
                  <a:pt x="149" y="64"/>
                </a:lnTo>
                <a:lnTo>
                  <a:pt x="149" y="56"/>
                </a:lnTo>
                <a:lnTo>
                  <a:pt x="146" y="51"/>
                </a:lnTo>
                <a:lnTo>
                  <a:pt x="145" y="44"/>
                </a:lnTo>
                <a:lnTo>
                  <a:pt x="141" y="38"/>
                </a:lnTo>
                <a:lnTo>
                  <a:pt x="138" y="32"/>
                </a:lnTo>
                <a:lnTo>
                  <a:pt x="133" y="26"/>
                </a:lnTo>
                <a:lnTo>
                  <a:pt x="128" y="21"/>
                </a:lnTo>
                <a:lnTo>
                  <a:pt x="123" y="16"/>
                </a:lnTo>
                <a:lnTo>
                  <a:pt x="118" y="12"/>
                </a:lnTo>
                <a:lnTo>
                  <a:pt x="110" y="9"/>
                </a:lnTo>
                <a:lnTo>
                  <a:pt x="105" y="5"/>
                </a:lnTo>
                <a:lnTo>
                  <a:pt x="97" y="3"/>
                </a:lnTo>
                <a:lnTo>
                  <a:pt x="90" y="2"/>
                </a:lnTo>
                <a:lnTo>
                  <a:pt x="83" y="0"/>
                </a:lnTo>
                <a:lnTo>
                  <a:pt x="74"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3935" name="Freeform 142">
            <a:extLst>
              <a:ext uri="{FF2B5EF4-FFF2-40B4-BE49-F238E27FC236}">
                <a16:creationId xmlns:a16="http://schemas.microsoft.com/office/drawing/2014/main" id="{925B0C6D-7340-8B12-8619-2F730E2F23AA}"/>
              </a:ext>
            </a:extLst>
          </p:cNvPr>
          <p:cNvSpPr>
            <a:spLocks/>
          </p:cNvSpPr>
          <p:nvPr/>
        </p:nvSpPr>
        <p:spPr bwMode="auto">
          <a:xfrm>
            <a:off x="4463654" y="4299347"/>
            <a:ext cx="55959" cy="57150"/>
          </a:xfrm>
          <a:custGeom>
            <a:avLst/>
            <a:gdLst>
              <a:gd name="T0" fmla="*/ 2147483647 w 141"/>
              <a:gd name="T1" fmla="*/ 0 h 143"/>
              <a:gd name="T2" fmla="*/ 2147483647 w 141"/>
              <a:gd name="T3" fmla="*/ 2147483647 h 143"/>
              <a:gd name="T4" fmla="*/ 2147483647 w 141"/>
              <a:gd name="T5" fmla="*/ 2147483647 h 143"/>
              <a:gd name="T6" fmla="*/ 2147483647 w 141"/>
              <a:gd name="T7" fmla="*/ 2147483647 h 143"/>
              <a:gd name="T8" fmla="*/ 2147483647 w 141"/>
              <a:gd name="T9" fmla="*/ 2147483647 h 143"/>
              <a:gd name="T10" fmla="*/ 2147483647 w 141"/>
              <a:gd name="T11" fmla="*/ 2147483647 h 143"/>
              <a:gd name="T12" fmla="*/ 2147483647 w 141"/>
              <a:gd name="T13" fmla="*/ 2147483647 h 143"/>
              <a:gd name="T14" fmla="*/ 2147483647 w 141"/>
              <a:gd name="T15" fmla="*/ 2147483647 h 143"/>
              <a:gd name="T16" fmla="*/ 2147483647 w 141"/>
              <a:gd name="T17" fmla="*/ 2147483647 h 143"/>
              <a:gd name="T18" fmla="*/ 2147483647 w 141"/>
              <a:gd name="T19" fmla="*/ 2147483647 h 143"/>
              <a:gd name="T20" fmla="*/ 2147483647 w 141"/>
              <a:gd name="T21" fmla="*/ 2147483647 h 143"/>
              <a:gd name="T22" fmla="*/ 2147483647 w 141"/>
              <a:gd name="T23" fmla="*/ 2147483647 h 143"/>
              <a:gd name="T24" fmla="*/ 2147483647 w 141"/>
              <a:gd name="T25" fmla="*/ 2147483647 h 143"/>
              <a:gd name="T26" fmla="*/ 2147483647 w 141"/>
              <a:gd name="T27" fmla="*/ 2147483647 h 143"/>
              <a:gd name="T28" fmla="*/ 2147483647 w 141"/>
              <a:gd name="T29" fmla="*/ 2147483647 h 143"/>
              <a:gd name="T30" fmla="*/ 2147483647 w 141"/>
              <a:gd name="T31" fmla="*/ 2147483647 h 143"/>
              <a:gd name="T32" fmla="*/ 2147483647 w 141"/>
              <a:gd name="T33" fmla="*/ 2147483647 h 143"/>
              <a:gd name="T34" fmla="*/ 2147483647 w 141"/>
              <a:gd name="T35" fmla="*/ 2147483647 h 143"/>
              <a:gd name="T36" fmla="*/ 2147483647 w 141"/>
              <a:gd name="T37" fmla="*/ 2147483647 h 143"/>
              <a:gd name="T38" fmla="*/ 2147483647 w 141"/>
              <a:gd name="T39" fmla="*/ 2147483647 h 143"/>
              <a:gd name="T40" fmla="*/ 2147483647 w 141"/>
              <a:gd name="T41" fmla="*/ 2147483647 h 143"/>
              <a:gd name="T42" fmla="*/ 2147483647 w 141"/>
              <a:gd name="T43" fmla="*/ 2147483647 h 143"/>
              <a:gd name="T44" fmla="*/ 2147483647 w 141"/>
              <a:gd name="T45" fmla="*/ 2147483647 h 143"/>
              <a:gd name="T46" fmla="*/ 2147483647 w 141"/>
              <a:gd name="T47" fmla="*/ 2147483647 h 143"/>
              <a:gd name="T48" fmla="*/ 2147483647 w 141"/>
              <a:gd name="T49" fmla="*/ 2147483647 h 143"/>
              <a:gd name="T50" fmla="*/ 2147483647 w 141"/>
              <a:gd name="T51" fmla="*/ 2147483647 h 143"/>
              <a:gd name="T52" fmla="*/ 2147483647 w 141"/>
              <a:gd name="T53" fmla="*/ 2147483647 h 143"/>
              <a:gd name="T54" fmla="*/ 2147483647 w 141"/>
              <a:gd name="T55" fmla="*/ 2147483647 h 143"/>
              <a:gd name="T56" fmla="*/ 2147483647 w 141"/>
              <a:gd name="T57" fmla="*/ 2147483647 h 143"/>
              <a:gd name="T58" fmla="*/ 2147483647 w 141"/>
              <a:gd name="T59" fmla="*/ 2147483647 h 143"/>
              <a:gd name="T60" fmla="*/ 2147483647 w 141"/>
              <a:gd name="T61" fmla="*/ 2147483647 h 143"/>
              <a:gd name="T62" fmla="*/ 2147483647 w 141"/>
              <a:gd name="T63" fmla="*/ 0 h 14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1"/>
              <a:gd name="T97" fmla="*/ 0 h 143"/>
              <a:gd name="T98" fmla="*/ 141 w 141"/>
              <a:gd name="T99" fmla="*/ 143 h 14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1" h="143">
                <a:moveTo>
                  <a:pt x="70" y="0"/>
                </a:moveTo>
                <a:lnTo>
                  <a:pt x="63" y="0"/>
                </a:lnTo>
                <a:lnTo>
                  <a:pt x="56" y="1"/>
                </a:lnTo>
                <a:lnTo>
                  <a:pt x="50" y="2"/>
                </a:lnTo>
                <a:lnTo>
                  <a:pt x="43" y="5"/>
                </a:lnTo>
                <a:lnTo>
                  <a:pt x="37" y="8"/>
                </a:lnTo>
                <a:lnTo>
                  <a:pt x="32" y="11"/>
                </a:lnTo>
                <a:lnTo>
                  <a:pt x="26" y="15"/>
                </a:lnTo>
                <a:lnTo>
                  <a:pt x="21" y="20"/>
                </a:lnTo>
                <a:lnTo>
                  <a:pt x="16" y="25"/>
                </a:lnTo>
                <a:lnTo>
                  <a:pt x="13" y="31"/>
                </a:lnTo>
                <a:lnTo>
                  <a:pt x="9" y="37"/>
                </a:lnTo>
                <a:lnTo>
                  <a:pt x="6" y="43"/>
                </a:lnTo>
                <a:lnTo>
                  <a:pt x="3" y="50"/>
                </a:lnTo>
                <a:lnTo>
                  <a:pt x="1" y="57"/>
                </a:lnTo>
                <a:lnTo>
                  <a:pt x="1" y="64"/>
                </a:lnTo>
                <a:lnTo>
                  <a:pt x="0" y="71"/>
                </a:lnTo>
                <a:lnTo>
                  <a:pt x="1" y="79"/>
                </a:lnTo>
                <a:lnTo>
                  <a:pt x="1" y="86"/>
                </a:lnTo>
                <a:lnTo>
                  <a:pt x="3" y="93"/>
                </a:lnTo>
                <a:lnTo>
                  <a:pt x="6" y="99"/>
                </a:lnTo>
                <a:lnTo>
                  <a:pt x="9" y="106"/>
                </a:lnTo>
                <a:lnTo>
                  <a:pt x="13" y="112"/>
                </a:lnTo>
                <a:lnTo>
                  <a:pt x="16" y="117"/>
                </a:lnTo>
                <a:lnTo>
                  <a:pt x="21" y="122"/>
                </a:lnTo>
                <a:lnTo>
                  <a:pt x="26" y="126"/>
                </a:lnTo>
                <a:lnTo>
                  <a:pt x="32" y="130"/>
                </a:lnTo>
                <a:lnTo>
                  <a:pt x="37" y="135"/>
                </a:lnTo>
                <a:lnTo>
                  <a:pt x="43" y="138"/>
                </a:lnTo>
                <a:lnTo>
                  <a:pt x="50" y="140"/>
                </a:lnTo>
                <a:lnTo>
                  <a:pt x="56" y="142"/>
                </a:lnTo>
                <a:lnTo>
                  <a:pt x="63" y="143"/>
                </a:lnTo>
                <a:lnTo>
                  <a:pt x="70" y="143"/>
                </a:lnTo>
                <a:lnTo>
                  <a:pt x="78" y="143"/>
                </a:lnTo>
                <a:lnTo>
                  <a:pt x="85" y="142"/>
                </a:lnTo>
                <a:lnTo>
                  <a:pt x="92" y="140"/>
                </a:lnTo>
                <a:lnTo>
                  <a:pt x="98" y="138"/>
                </a:lnTo>
                <a:lnTo>
                  <a:pt x="105" y="135"/>
                </a:lnTo>
                <a:lnTo>
                  <a:pt x="111" y="130"/>
                </a:lnTo>
                <a:lnTo>
                  <a:pt x="115" y="126"/>
                </a:lnTo>
                <a:lnTo>
                  <a:pt x="121" y="122"/>
                </a:lnTo>
                <a:lnTo>
                  <a:pt x="125" y="117"/>
                </a:lnTo>
                <a:lnTo>
                  <a:pt x="129" y="112"/>
                </a:lnTo>
                <a:lnTo>
                  <a:pt x="132" y="106"/>
                </a:lnTo>
                <a:lnTo>
                  <a:pt x="135" y="99"/>
                </a:lnTo>
                <a:lnTo>
                  <a:pt x="138" y="93"/>
                </a:lnTo>
                <a:lnTo>
                  <a:pt x="139" y="86"/>
                </a:lnTo>
                <a:lnTo>
                  <a:pt x="141" y="79"/>
                </a:lnTo>
                <a:lnTo>
                  <a:pt x="141" y="71"/>
                </a:lnTo>
                <a:lnTo>
                  <a:pt x="141" y="64"/>
                </a:lnTo>
                <a:lnTo>
                  <a:pt x="139" y="57"/>
                </a:lnTo>
                <a:lnTo>
                  <a:pt x="138" y="50"/>
                </a:lnTo>
                <a:lnTo>
                  <a:pt x="135" y="43"/>
                </a:lnTo>
                <a:lnTo>
                  <a:pt x="132" y="37"/>
                </a:lnTo>
                <a:lnTo>
                  <a:pt x="129" y="31"/>
                </a:lnTo>
                <a:lnTo>
                  <a:pt x="125" y="25"/>
                </a:lnTo>
                <a:lnTo>
                  <a:pt x="121" y="20"/>
                </a:lnTo>
                <a:lnTo>
                  <a:pt x="115" y="15"/>
                </a:lnTo>
                <a:lnTo>
                  <a:pt x="111" y="11"/>
                </a:lnTo>
                <a:lnTo>
                  <a:pt x="105" y="8"/>
                </a:lnTo>
                <a:lnTo>
                  <a:pt x="98" y="5"/>
                </a:lnTo>
                <a:lnTo>
                  <a:pt x="92" y="2"/>
                </a:lnTo>
                <a:lnTo>
                  <a:pt x="85" y="1"/>
                </a:lnTo>
                <a:lnTo>
                  <a:pt x="78" y="0"/>
                </a:lnTo>
                <a:lnTo>
                  <a:pt x="70"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3936" name="Freeform 143">
            <a:extLst>
              <a:ext uri="{FF2B5EF4-FFF2-40B4-BE49-F238E27FC236}">
                <a16:creationId xmlns:a16="http://schemas.microsoft.com/office/drawing/2014/main" id="{81CDC900-002F-956D-CEBC-425C4BCDA40D}"/>
              </a:ext>
            </a:extLst>
          </p:cNvPr>
          <p:cNvSpPr>
            <a:spLocks/>
          </p:cNvSpPr>
          <p:nvPr/>
        </p:nvSpPr>
        <p:spPr bwMode="auto">
          <a:xfrm>
            <a:off x="4463654" y="4299347"/>
            <a:ext cx="55959" cy="57150"/>
          </a:xfrm>
          <a:custGeom>
            <a:avLst/>
            <a:gdLst>
              <a:gd name="T0" fmla="*/ 2147483647 w 141"/>
              <a:gd name="T1" fmla="*/ 0 h 143"/>
              <a:gd name="T2" fmla="*/ 2147483647 w 141"/>
              <a:gd name="T3" fmla="*/ 2147483647 h 143"/>
              <a:gd name="T4" fmla="*/ 2147483647 w 141"/>
              <a:gd name="T5" fmla="*/ 2147483647 h 143"/>
              <a:gd name="T6" fmla="*/ 2147483647 w 141"/>
              <a:gd name="T7" fmla="*/ 2147483647 h 143"/>
              <a:gd name="T8" fmla="*/ 2147483647 w 141"/>
              <a:gd name="T9" fmla="*/ 2147483647 h 143"/>
              <a:gd name="T10" fmla="*/ 2147483647 w 141"/>
              <a:gd name="T11" fmla="*/ 2147483647 h 143"/>
              <a:gd name="T12" fmla="*/ 2147483647 w 141"/>
              <a:gd name="T13" fmla="*/ 2147483647 h 143"/>
              <a:gd name="T14" fmla="*/ 2147483647 w 141"/>
              <a:gd name="T15" fmla="*/ 2147483647 h 143"/>
              <a:gd name="T16" fmla="*/ 2147483647 w 141"/>
              <a:gd name="T17" fmla="*/ 2147483647 h 143"/>
              <a:gd name="T18" fmla="*/ 2147483647 w 141"/>
              <a:gd name="T19" fmla="*/ 2147483647 h 143"/>
              <a:gd name="T20" fmla="*/ 2147483647 w 141"/>
              <a:gd name="T21" fmla="*/ 2147483647 h 143"/>
              <a:gd name="T22" fmla="*/ 2147483647 w 141"/>
              <a:gd name="T23" fmla="*/ 2147483647 h 143"/>
              <a:gd name="T24" fmla="*/ 2147483647 w 141"/>
              <a:gd name="T25" fmla="*/ 2147483647 h 143"/>
              <a:gd name="T26" fmla="*/ 2147483647 w 141"/>
              <a:gd name="T27" fmla="*/ 2147483647 h 143"/>
              <a:gd name="T28" fmla="*/ 2147483647 w 141"/>
              <a:gd name="T29" fmla="*/ 2147483647 h 143"/>
              <a:gd name="T30" fmla="*/ 2147483647 w 141"/>
              <a:gd name="T31" fmla="*/ 2147483647 h 143"/>
              <a:gd name="T32" fmla="*/ 2147483647 w 141"/>
              <a:gd name="T33" fmla="*/ 2147483647 h 143"/>
              <a:gd name="T34" fmla="*/ 2147483647 w 141"/>
              <a:gd name="T35" fmla="*/ 2147483647 h 143"/>
              <a:gd name="T36" fmla="*/ 2147483647 w 141"/>
              <a:gd name="T37" fmla="*/ 2147483647 h 143"/>
              <a:gd name="T38" fmla="*/ 2147483647 w 141"/>
              <a:gd name="T39" fmla="*/ 2147483647 h 143"/>
              <a:gd name="T40" fmla="*/ 2147483647 w 141"/>
              <a:gd name="T41" fmla="*/ 2147483647 h 143"/>
              <a:gd name="T42" fmla="*/ 2147483647 w 141"/>
              <a:gd name="T43" fmla="*/ 2147483647 h 143"/>
              <a:gd name="T44" fmla="*/ 2147483647 w 141"/>
              <a:gd name="T45" fmla="*/ 2147483647 h 143"/>
              <a:gd name="T46" fmla="*/ 2147483647 w 141"/>
              <a:gd name="T47" fmla="*/ 2147483647 h 143"/>
              <a:gd name="T48" fmla="*/ 2147483647 w 141"/>
              <a:gd name="T49" fmla="*/ 2147483647 h 143"/>
              <a:gd name="T50" fmla="*/ 2147483647 w 141"/>
              <a:gd name="T51" fmla="*/ 2147483647 h 143"/>
              <a:gd name="T52" fmla="*/ 2147483647 w 141"/>
              <a:gd name="T53" fmla="*/ 2147483647 h 143"/>
              <a:gd name="T54" fmla="*/ 2147483647 w 141"/>
              <a:gd name="T55" fmla="*/ 2147483647 h 143"/>
              <a:gd name="T56" fmla="*/ 2147483647 w 141"/>
              <a:gd name="T57" fmla="*/ 2147483647 h 143"/>
              <a:gd name="T58" fmla="*/ 2147483647 w 141"/>
              <a:gd name="T59" fmla="*/ 2147483647 h 143"/>
              <a:gd name="T60" fmla="*/ 2147483647 w 141"/>
              <a:gd name="T61" fmla="*/ 2147483647 h 143"/>
              <a:gd name="T62" fmla="*/ 2147483647 w 141"/>
              <a:gd name="T63" fmla="*/ 0 h 14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1"/>
              <a:gd name="T97" fmla="*/ 0 h 143"/>
              <a:gd name="T98" fmla="*/ 141 w 141"/>
              <a:gd name="T99" fmla="*/ 143 h 14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1" h="143">
                <a:moveTo>
                  <a:pt x="70" y="0"/>
                </a:moveTo>
                <a:lnTo>
                  <a:pt x="63" y="0"/>
                </a:lnTo>
                <a:lnTo>
                  <a:pt x="56" y="1"/>
                </a:lnTo>
                <a:lnTo>
                  <a:pt x="50" y="2"/>
                </a:lnTo>
                <a:lnTo>
                  <a:pt x="43" y="5"/>
                </a:lnTo>
                <a:lnTo>
                  <a:pt x="37" y="8"/>
                </a:lnTo>
                <a:lnTo>
                  <a:pt x="32" y="11"/>
                </a:lnTo>
                <a:lnTo>
                  <a:pt x="26" y="15"/>
                </a:lnTo>
                <a:lnTo>
                  <a:pt x="21" y="20"/>
                </a:lnTo>
                <a:lnTo>
                  <a:pt x="16" y="25"/>
                </a:lnTo>
                <a:lnTo>
                  <a:pt x="13" y="31"/>
                </a:lnTo>
                <a:lnTo>
                  <a:pt x="9" y="37"/>
                </a:lnTo>
                <a:lnTo>
                  <a:pt x="6" y="43"/>
                </a:lnTo>
                <a:lnTo>
                  <a:pt x="3" y="50"/>
                </a:lnTo>
                <a:lnTo>
                  <a:pt x="1" y="57"/>
                </a:lnTo>
                <a:lnTo>
                  <a:pt x="1" y="64"/>
                </a:lnTo>
                <a:lnTo>
                  <a:pt x="0" y="71"/>
                </a:lnTo>
                <a:lnTo>
                  <a:pt x="1" y="79"/>
                </a:lnTo>
                <a:lnTo>
                  <a:pt x="1" y="86"/>
                </a:lnTo>
                <a:lnTo>
                  <a:pt x="3" y="93"/>
                </a:lnTo>
                <a:lnTo>
                  <a:pt x="6" y="99"/>
                </a:lnTo>
                <a:lnTo>
                  <a:pt x="9" y="106"/>
                </a:lnTo>
                <a:lnTo>
                  <a:pt x="13" y="112"/>
                </a:lnTo>
                <a:lnTo>
                  <a:pt x="16" y="117"/>
                </a:lnTo>
                <a:lnTo>
                  <a:pt x="21" y="122"/>
                </a:lnTo>
                <a:lnTo>
                  <a:pt x="26" y="126"/>
                </a:lnTo>
                <a:lnTo>
                  <a:pt x="32" y="130"/>
                </a:lnTo>
                <a:lnTo>
                  <a:pt x="37" y="135"/>
                </a:lnTo>
                <a:lnTo>
                  <a:pt x="43" y="138"/>
                </a:lnTo>
                <a:lnTo>
                  <a:pt x="50" y="140"/>
                </a:lnTo>
                <a:lnTo>
                  <a:pt x="56" y="142"/>
                </a:lnTo>
                <a:lnTo>
                  <a:pt x="63" y="143"/>
                </a:lnTo>
                <a:lnTo>
                  <a:pt x="70" y="143"/>
                </a:lnTo>
                <a:lnTo>
                  <a:pt x="78" y="143"/>
                </a:lnTo>
                <a:lnTo>
                  <a:pt x="85" y="142"/>
                </a:lnTo>
                <a:lnTo>
                  <a:pt x="92" y="140"/>
                </a:lnTo>
                <a:lnTo>
                  <a:pt x="98" y="138"/>
                </a:lnTo>
                <a:lnTo>
                  <a:pt x="105" y="135"/>
                </a:lnTo>
                <a:lnTo>
                  <a:pt x="111" y="130"/>
                </a:lnTo>
                <a:lnTo>
                  <a:pt x="115" y="126"/>
                </a:lnTo>
                <a:lnTo>
                  <a:pt x="121" y="122"/>
                </a:lnTo>
                <a:lnTo>
                  <a:pt x="125" y="117"/>
                </a:lnTo>
                <a:lnTo>
                  <a:pt x="129" y="112"/>
                </a:lnTo>
                <a:lnTo>
                  <a:pt x="132" y="106"/>
                </a:lnTo>
                <a:lnTo>
                  <a:pt x="135" y="99"/>
                </a:lnTo>
                <a:lnTo>
                  <a:pt x="138" y="93"/>
                </a:lnTo>
                <a:lnTo>
                  <a:pt x="139" y="86"/>
                </a:lnTo>
                <a:lnTo>
                  <a:pt x="141" y="79"/>
                </a:lnTo>
                <a:lnTo>
                  <a:pt x="141" y="71"/>
                </a:lnTo>
                <a:lnTo>
                  <a:pt x="141" y="64"/>
                </a:lnTo>
                <a:lnTo>
                  <a:pt x="139" y="57"/>
                </a:lnTo>
                <a:lnTo>
                  <a:pt x="138" y="50"/>
                </a:lnTo>
                <a:lnTo>
                  <a:pt x="135" y="43"/>
                </a:lnTo>
                <a:lnTo>
                  <a:pt x="132" y="37"/>
                </a:lnTo>
                <a:lnTo>
                  <a:pt x="129" y="31"/>
                </a:lnTo>
                <a:lnTo>
                  <a:pt x="125" y="25"/>
                </a:lnTo>
                <a:lnTo>
                  <a:pt x="121" y="20"/>
                </a:lnTo>
                <a:lnTo>
                  <a:pt x="115" y="15"/>
                </a:lnTo>
                <a:lnTo>
                  <a:pt x="111" y="11"/>
                </a:lnTo>
                <a:lnTo>
                  <a:pt x="105" y="8"/>
                </a:lnTo>
                <a:lnTo>
                  <a:pt x="98" y="5"/>
                </a:lnTo>
                <a:lnTo>
                  <a:pt x="92" y="2"/>
                </a:lnTo>
                <a:lnTo>
                  <a:pt x="85" y="1"/>
                </a:lnTo>
                <a:lnTo>
                  <a:pt x="78" y="0"/>
                </a:lnTo>
                <a:lnTo>
                  <a:pt x="70"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3937" name="Freeform 144">
            <a:extLst>
              <a:ext uri="{FF2B5EF4-FFF2-40B4-BE49-F238E27FC236}">
                <a16:creationId xmlns:a16="http://schemas.microsoft.com/office/drawing/2014/main" id="{82AC8F86-1197-9A7A-C20D-987C0661C9ED}"/>
              </a:ext>
            </a:extLst>
          </p:cNvPr>
          <p:cNvSpPr>
            <a:spLocks/>
          </p:cNvSpPr>
          <p:nvPr/>
        </p:nvSpPr>
        <p:spPr bwMode="auto">
          <a:xfrm>
            <a:off x="4516042" y="4257675"/>
            <a:ext cx="59531" cy="58341"/>
          </a:xfrm>
          <a:custGeom>
            <a:avLst/>
            <a:gdLst>
              <a:gd name="T0" fmla="*/ 2147483647 w 151"/>
              <a:gd name="T1" fmla="*/ 0 h 145"/>
              <a:gd name="T2" fmla="*/ 2147483647 w 151"/>
              <a:gd name="T3" fmla="*/ 2147483647 h 145"/>
              <a:gd name="T4" fmla="*/ 2147483647 w 151"/>
              <a:gd name="T5" fmla="*/ 2147483647 h 145"/>
              <a:gd name="T6" fmla="*/ 2147483647 w 151"/>
              <a:gd name="T7" fmla="*/ 2147483647 h 145"/>
              <a:gd name="T8" fmla="*/ 2147483647 w 151"/>
              <a:gd name="T9" fmla="*/ 2147483647 h 145"/>
              <a:gd name="T10" fmla="*/ 2147483647 w 151"/>
              <a:gd name="T11" fmla="*/ 2147483647 h 145"/>
              <a:gd name="T12" fmla="*/ 2147483647 w 151"/>
              <a:gd name="T13" fmla="*/ 2147483647 h 145"/>
              <a:gd name="T14" fmla="*/ 0 w 151"/>
              <a:gd name="T15" fmla="*/ 2147483647 h 145"/>
              <a:gd name="T16" fmla="*/ 0 w 151"/>
              <a:gd name="T17" fmla="*/ 2147483647 h 145"/>
              <a:gd name="T18" fmla="*/ 2147483647 w 151"/>
              <a:gd name="T19" fmla="*/ 2147483647 h 145"/>
              <a:gd name="T20" fmla="*/ 2147483647 w 151"/>
              <a:gd name="T21" fmla="*/ 2147483647 h 145"/>
              <a:gd name="T22" fmla="*/ 2147483647 w 151"/>
              <a:gd name="T23" fmla="*/ 2147483647 h 145"/>
              <a:gd name="T24" fmla="*/ 2147483647 w 151"/>
              <a:gd name="T25" fmla="*/ 2147483647 h 145"/>
              <a:gd name="T26" fmla="*/ 2147483647 w 151"/>
              <a:gd name="T27" fmla="*/ 2147483647 h 145"/>
              <a:gd name="T28" fmla="*/ 2147483647 w 151"/>
              <a:gd name="T29" fmla="*/ 2147483647 h 145"/>
              <a:gd name="T30" fmla="*/ 2147483647 w 151"/>
              <a:gd name="T31" fmla="*/ 2147483647 h 145"/>
              <a:gd name="T32" fmla="*/ 2147483647 w 151"/>
              <a:gd name="T33" fmla="*/ 2147483647 h 145"/>
              <a:gd name="T34" fmla="*/ 2147483647 w 151"/>
              <a:gd name="T35" fmla="*/ 2147483647 h 145"/>
              <a:gd name="T36" fmla="*/ 2147483647 w 151"/>
              <a:gd name="T37" fmla="*/ 2147483647 h 145"/>
              <a:gd name="T38" fmla="*/ 2147483647 w 151"/>
              <a:gd name="T39" fmla="*/ 2147483647 h 145"/>
              <a:gd name="T40" fmla="*/ 2147483647 w 151"/>
              <a:gd name="T41" fmla="*/ 2147483647 h 145"/>
              <a:gd name="T42" fmla="*/ 2147483647 w 151"/>
              <a:gd name="T43" fmla="*/ 2147483647 h 145"/>
              <a:gd name="T44" fmla="*/ 2147483647 w 151"/>
              <a:gd name="T45" fmla="*/ 2147483647 h 145"/>
              <a:gd name="T46" fmla="*/ 2147483647 w 151"/>
              <a:gd name="T47" fmla="*/ 2147483647 h 145"/>
              <a:gd name="T48" fmla="*/ 2147483647 w 151"/>
              <a:gd name="T49" fmla="*/ 2147483647 h 145"/>
              <a:gd name="T50" fmla="*/ 2147483647 w 151"/>
              <a:gd name="T51" fmla="*/ 2147483647 h 145"/>
              <a:gd name="T52" fmla="*/ 2147483647 w 151"/>
              <a:gd name="T53" fmla="*/ 2147483647 h 145"/>
              <a:gd name="T54" fmla="*/ 2147483647 w 151"/>
              <a:gd name="T55" fmla="*/ 2147483647 h 145"/>
              <a:gd name="T56" fmla="*/ 2147483647 w 151"/>
              <a:gd name="T57" fmla="*/ 2147483647 h 145"/>
              <a:gd name="T58" fmla="*/ 2147483647 w 151"/>
              <a:gd name="T59" fmla="*/ 2147483647 h 145"/>
              <a:gd name="T60" fmla="*/ 2147483647 w 151"/>
              <a:gd name="T61" fmla="*/ 2147483647 h 145"/>
              <a:gd name="T62" fmla="*/ 2147483647 w 151"/>
              <a:gd name="T63" fmla="*/ 0 h 14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51"/>
              <a:gd name="T97" fmla="*/ 0 h 145"/>
              <a:gd name="T98" fmla="*/ 151 w 151"/>
              <a:gd name="T99" fmla="*/ 145 h 14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51" h="145">
                <a:moveTo>
                  <a:pt x="76" y="0"/>
                </a:moveTo>
                <a:lnTo>
                  <a:pt x="67" y="0"/>
                </a:lnTo>
                <a:lnTo>
                  <a:pt x="60" y="2"/>
                </a:lnTo>
                <a:lnTo>
                  <a:pt x="53" y="3"/>
                </a:lnTo>
                <a:lnTo>
                  <a:pt x="46" y="6"/>
                </a:lnTo>
                <a:lnTo>
                  <a:pt x="39" y="9"/>
                </a:lnTo>
                <a:lnTo>
                  <a:pt x="33" y="12"/>
                </a:lnTo>
                <a:lnTo>
                  <a:pt x="27" y="16"/>
                </a:lnTo>
                <a:lnTo>
                  <a:pt x="21" y="22"/>
                </a:lnTo>
                <a:lnTo>
                  <a:pt x="17" y="26"/>
                </a:lnTo>
                <a:lnTo>
                  <a:pt x="13" y="32"/>
                </a:lnTo>
                <a:lnTo>
                  <a:pt x="8" y="37"/>
                </a:lnTo>
                <a:lnTo>
                  <a:pt x="5" y="45"/>
                </a:lnTo>
                <a:lnTo>
                  <a:pt x="3" y="50"/>
                </a:lnTo>
                <a:lnTo>
                  <a:pt x="1" y="58"/>
                </a:lnTo>
                <a:lnTo>
                  <a:pt x="0" y="65"/>
                </a:lnTo>
                <a:lnTo>
                  <a:pt x="0" y="73"/>
                </a:lnTo>
                <a:lnTo>
                  <a:pt x="0" y="81"/>
                </a:lnTo>
                <a:lnTo>
                  <a:pt x="1" y="88"/>
                </a:lnTo>
                <a:lnTo>
                  <a:pt x="3" y="94"/>
                </a:lnTo>
                <a:lnTo>
                  <a:pt x="5" y="101"/>
                </a:lnTo>
                <a:lnTo>
                  <a:pt x="8" y="108"/>
                </a:lnTo>
                <a:lnTo>
                  <a:pt x="13" y="114"/>
                </a:lnTo>
                <a:lnTo>
                  <a:pt x="17" y="119"/>
                </a:lnTo>
                <a:lnTo>
                  <a:pt x="21" y="124"/>
                </a:lnTo>
                <a:lnTo>
                  <a:pt x="27" y="128"/>
                </a:lnTo>
                <a:lnTo>
                  <a:pt x="33" y="132"/>
                </a:lnTo>
                <a:lnTo>
                  <a:pt x="39" y="137"/>
                </a:lnTo>
                <a:lnTo>
                  <a:pt x="46" y="140"/>
                </a:lnTo>
                <a:lnTo>
                  <a:pt x="53" y="142"/>
                </a:lnTo>
                <a:lnTo>
                  <a:pt x="60" y="144"/>
                </a:lnTo>
                <a:lnTo>
                  <a:pt x="67" y="145"/>
                </a:lnTo>
                <a:lnTo>
                  <a:pt x="76" y="145"/>
                </a:lnTo>
                <a:lnTo>
                  <a:pt x="83" y="145"/>
                </a:lnTo>
                <a:lnTo>
                  <a:pt x="90" y="144"/>
                </a:lnTo>
                <a:lnTo>
                  <a:pt x="97" y="142"/>
                </a:lnTo>
                <a:lnTo>
                  <a:pt x="105" y="140"/>
                </a:lnTo>
                <a:lnTo>
                  <a:pt x="112" y="137"/>
                </a:lnTo>
                <a:lnTo>
                  <a:pt x="118" y="132"/>
                </a:lnTo>
                <a:lnTo>
                  <a:pt x="123" y="128"/>
                </a:lnTo>
                <a:lnTo>
                  <a:pt x="129" y="124"/>
                </a:lnTo>
                <a:lnTo>
                  <a:pt x="133" y="119"/>
                </a:lnTo>
                <a:lnTo>
                  <a:pt x="138" y="114"/>
                </a:lnTo>
                <a:lnTo>
                  <a:pt x="142" y="108"/>
                </a:lnTo>
                <a:lnTo>
                  <a:pt x="145" y="101"/>
                </a:lnTo>
                <a:lnTo>
                  <a:pt x="148" y="94"/>
                </a:lnTo>
                <a:lnTo>
                  <a:pt x="149" y="88"/>
                </a:lnTo>
                <a:lnTo>
                  <a:pt x="151" y="81"/>
                </a:lnTo>
                <a:lnTo>
                  <a:pt x="151" y="73"/>
                </a:lnTo>
                <a:lnTo>
                  <a:pt x="151" y="65"/>
                </a:lnTo>
                <a:lnTo>
                  <a:pt x="149" y="58"/>
                </a:lnTo>
                <a:lnTo>
                  <a:pt x="148" y="50"/>
                </a:lnTo>
                <a:lnTo>
                  <a:pt x="145" y="45"/>
                </a:lnTo>
                <a:lnTo>
                  <a:pt x="142" y="37"/>
                </a:lnTo>
                <a:lnTo>
                  <a:pt x="138" y="32"/>
                </a:lnTo>
                <a:lnTo>
                  <a:pt x="133" y="26"/>
                </a:lnTo>
                <a:lnTo>
                  <a:pt x="129" y="22"/>
                </a:lnTo>
                <a:lnTo>
                  <a:pt x="123" y="16"/>
                </a:lnTo>
                <a:lnTo>
                  <a:pt x="118" y="12"/>
                </a:lnTo>
                <a:lnTo>
                  <a:pt x="112" y="9"/>
                </a:lnTo>
                <a:lnTo>
                  <a:pt x="105" y="6"/>
                </a:lnTo>
                <a:lnTo>
                  <a:pt x="97" y="3"/>
                </a:lnTo>
                <a:lnTo>
                  <a:pt x="90" y="2"/>
                </a:lnTo>
                <a:lnTo>
                  <a:pt x="83" y="0"/>
                </a:lnTo>
                <a:lnTo>
                  <a:pt x="76" y="0"/>
                </a:lnTo>
                <a:close/>
              </a:path>
            </a:pathLst>
          </a:custGeom>
          <a:solidFill>
            <a:srgbClr val="AA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3938" name="Freeform 145">
            <a:extLst>
              <a:ext uri="{FF2B5EF4-FFF2-40B4-BE49-F238E27FC236}">
                <a16:creationId xmlns:a16="http://schemas.microsoft.com/office/drawing/2014/main" id="{6AC2141C-3C10-8311-8EE1-BF1873EA2531}"/>
              </a:ext>
            </a:extLst>
          </p:cNvPr>
          <p:cNvSpPr>
            <a:spLocks/>
          </p:cNvSpPr>
          <p:nvPr/>
        </p:nvSpPr>
        <p:spPr bwMode="auto">
          <a:xfrm>
            <a:off x="4516042" y="4257675"/>
            <a:ext cx="59531" cy="58341"/>
          </a:xfrm>
          <a:custGeom>
            <a:avLst/>
            <a:gdLst>
              <a:gd name="T0" fmla="*/ 2147483647 w 151"/>
              <a:gd name="T1" fmla="*/ 0 h 145"/>
              <a:gd name="T2" fmla="*/ 2147483647 w 151"/>
              <a:gd name="T3" fmla="*/ 2147483647 h 145"/>
              <a:gd name="T4" fmla="*/ 2147483647 w 151"/>
              <a:gd name="T5" fmla="*/ 2147483647 h 145"/>
              <a:gd name="T6" fmla="*/ 2147483647 w 151"/>
              <a:gd name="T7" fmla="*/ 2147483647 h 145"/>
              <a:gd name="T8" fmla="*/ 2147483647 w 151"/>
              <a:gd name="T9" fmla="*/ 2147483647 h 145"/>
              <a:gd name="T10" fmla="*/ 2147483647 w 151"/>
              <a:gd name="T11" fmla="*/ 2147483647 h 145"/>
              <a:gd name="T12" fmla="*/ 2147483647 w 151"/>
              <a:gd name="T13" fmla="*/ 2147483647 h 145"/>
              <a:gd name="T14" fmla="*/ 0 w 151"/>
              <a:gd name="T15" fmla="*/ 2147483647 h 145"/>
              <a:gd name="T16" fmla="*/ 0 w 151"/>
              <a:gd name="T17" fmla="*/ 2147483647 h 145"/>
              <a:gd name="T18" fmla="*/ 2147483647 w 151"/>
              <a:gd name="T19" fmla="*/ 2147483647 h 145"/>
              <a:gd name="T20" fmla="*/ 2147483647 w 151"/>
              <a:gd name="T21" fmla="*/ 2147483647 h 145"/>
              <a:gd name="T22" fmla="*/ 2147483647 w 151"/>
              <a:gd name="T23" fmla="*/ 2147483647 h 145"/>
              <a:gd name="T24" fmla="*/ 2147483647 w 151"/>
              <a:gd name="T25" fmla="*/ 2147483647 h 145"/>
              <a:gd name="T26" fmla="*/ 2147483647 w 151"/>
              <a:gd name="T27" fmla="*/ 2147483647 h 145"/>
              <a:gd name="T28" fmla="*/ 2147483647 w 151"/>
              <a:gd name="T29" fmla="*/ 2147483647 h 145"/>
              <a:gd name="T30" fmla="*/ 2147483647 w 151"/>
              <a:gd name="T31" fmla="*/ 2147483647 h 145"/>
              <a:gd name="T32" fmla="*/ 2147483647 w 151"/>
              <a:gd name="T33" fmla="*/ 2147483647 h 145"/>
              <a:gd name="T34" fmla="*/ 2147483647 w 151"/>
              <a:gd name="T35" fmla="*/ 2147483647 h 145"/>
              <a:gd name="T36" fmla="*/ 2147483647 w 151"/>
              <a:gd name="T37" fmla="*/ 2147483647 h 145"/>
              <a:gd name="T38" fmla="*/ 2147483647 w 151"/>
              <a:gd name="T39" fmla="*/ 2147483647 h 145"/>
              <a:gd name="T40" fmla="*/ 2147483647 w 151"/>
              <a:gd name="T41" fmla="*/ 2147483647 h 145"/>
              <a:gd name="T42" fmla="*/ 2147483647 w 151"/>
              <a:gd name="T43" fmla="*/ 2147483647 h 145"/>
              <a:gd name="T44" fmla="*/ 2147483647 w 151"/>
              <a:gd name="T45" fmla="*/ 2147483647 h 145"/>
              <a:gd name="T46" fmla="*/ 2147483647 w 151"/>
              <a:gd name="T47" fmla="*/ 2147483647 h 145"/>
              <a:gd name="T48" fmla="*/ 2147483647 w 151"/>
              <a:gd name="T49" fmla="*/ 2147483647 h 145"/>
              <a:gd name="T50" fmla="*/ 2147483647 w 151"/>
              <a:gd name="T51" fmla="*/ 2147483647 h 145"/>
              <a:gd name="T52" fmla="*/ 2147483647 w 151"/>
              <a:gd name="T53" fmla="*/ 2147483647 h 145"/>
              <a:gd name="T54" fmla="*/ 2147483647 w 151"/>
              <a:gd name="T55" fmla="*/ 2147483647 h 145"/>
              <a:gd name="T56" fmla="*/ 2147483647 w 151"/>
              <a:gd name="T57" fmla="*/ 2147483647 h 145"/>
              <a:gd name="T58" fmla="*/ 2147483647 w 151"/>
              <a:gd name="T59" fmla="*/ 2147483647 h 145"/>
              <a:gd name="T60" fmla="*/ 2147483647 w 151"/>
              <a:gd name="T61" fmla="*/ 2147483647 h 145"/>
              <a:gd name="T62" fmla="*/ 2147483647 w 151"/>
              <a:gd name="T63" fmla="*/ 0 h 14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51"/>
              <a:gd name="T97" fmla="*/ 0 h 145"/>
              <a:gd name="T98" fmla="*/ 151 w 151"/>
              <a:gd name="T99" fmla="*/ 145 h 14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51" h="145">
                <a:moveTo>
                  <a:pt x="76" y="0"/>
                </a:moveTo>
                <a:lnTo>
                  <a:pt x="67" y="0"/>
                </a:lnTo>
                <a:lnTo>
                  <a:pt x="60" y="2"/>
                </a:lnTo>
                <a:lnTo>
                  <a:pt x="53" y="3"/>
                </a:lnTo>
                <a:lnTo>
                  <a:pt x="46" y="6"/>
                </a:lnTo>
                <a:lnTo>
                  <a:pt x="39" y="9"/>
                </a:lnTo>
                <a:lnTo>
                  <a:pt x="33" y="12"/>
                </a:lnTo>
                <a:lnTo>
                  <a:pt x="27" y="16"/>
                </a:lnTo>
                <a:lnTo>
                  <a:pt x="21" y="22"/>
                </a:lnTo>
                <a:lnTo>
                  <a:pt x="17" y="26"/>
                </a:lnTo>
                <a:lnTo>
                  <a:pt x="13" y="32"/>
                </a:lnTo>
                <a:lnTo>
                  <a:pt x="8" y="37"/>
                </a:lnTo>
                <a:lnTo>
                  <a:pt x="5" y="45"/>
                </a:lnTo>
                <a:lnTo>
                  <a:pt x="3" y="50"/>
                </a:lnTo>
                <a:lnTo>
                  <a:pt x="1" y="58"/>
                </a:lnTo>
                <a:lnTo>
                  <a:pt x="0" y="65"/>
                </a:lnTo>
                <a:lnTo>
                  <a:pt x="0" y="73"/>
                </a:lnTo>
                <a:lnTo>
                  <a:pt x="0" y="81"/>
                </a:lnTo>
                <a:lnTo>
                  <a:pt x="1" y="88"/>
                </a:lnTo>
                <a:lnTo>
                  <a:pt x="3" y="94"/>
                </a:lnTo>
                <a:lnTo>
                  <a:pt x="5" y="101"/>
                </a:lnTo>
                <a:lnTo>
                  <a:pt x="8" y="108"/>
                </a:lnTo>
                <a:lnTo>
                  <a:pt x="13" y="114"/>
                </a:lnTo>
                <a:lnTo>
                  <a:pt x="17" y="119"/>
                </a:lnTo>
                <a:lnTo>
                  <a:pt x="21" y="124"/>
                </a:lnTo>
                <a:lnTo>
                  <a:pt x="27" y="128"/>
                </a:lnTo>
                <a:lnTo>
                  <a:pt x="33" y="132"/>
                </a:lnTo>
                <a:lnTo>
                  <a:pt x="39" y="137"/>
                </a:lnTo>
                <a:lnTo>
                  <a:pt x="46" y="140"/>
                </a:lnTo>
                <a:lnTo>
                  <a:pt x="53" y="142"/>
                </a:lnTo>
                <a:lnTo>
                  <a:pt x="60" y="144"/>
                </a:lnTo>
                <a:lnTo>
                  <a:pt x="67" y="145"/>
                </a:lnTo>
                <a:lnTo>
                  <a:pt x="76" y="145"/>
                </a:lnTo>
                <a:lnTo>
                  <a:pt x="83" y="145"/>
                </a:lnTo>
                <a:lnTo>
                  <a:pt x="90" y="144"/>
                </a:lnTo>
                <a:lnTo>
                  <a:pt x="97" y="142"/>
                </a:lnTo>
                <a:lnTo>
                  <a:pt x="105" y="140"/>
                </a:lnTo>
                <a:lnTo>
                  <a:pt x="112" y="137"/>
                </a:lnTo>
                <a:lnTo>
                  <a:pt x="118" y="132"/>
                </a:lnTo>
                <a:lnTo>
                  <a:pt x="123" y="128"/>
                </a:lnTo>
                <a:lnTo>
                  <a:pt x="129" y="124"/>
                </a:lnTo>
                <a:lnTo>
                  <a:pt x="133" y="119"/>
                </a:lnTo>
                <a:lnTo>
                  <a:pt x="138" y="114"/>
                </a:lnTo>
                <a:lnTo>
                  <a:pt x="142" y="108"/>
                </a:lnTo>
                <a:lnTo>
                  <a:pt x="145" y="101"/>
                </a:lnTo>
                <a:lnTo>
                  <a:pt x="148" y="94"/>
                </a:lnTo>
                <a:lnTo>
                  <a:pt x="149" y="88"/>
                </a:lnTo>
                <a:lnTo>
                  <a:pt x="151" y="81"/>
                </a:lnTo>
                <a:lnTo>
                  <a:pt x="151" y="73"/>
                </a:lnTo>
                <a:lnTo>
                  <a:pt x="151" y="65"/>
                </a:lnTo>
                <a:lnTo>
                  <a:pt x="149" y="58"/>
                </a:lnTo>
                <a:lnTo>
                  <a:pt x="148" y="50"/>
                </a:lnTo>
                <a:lnTo>
                  <a:pt x="145" y="45"/>
                </a:lnTo>
                <a:lnTo>
                  <a:pt x="142" y="37"/>
                </a:lnTo>
                <a:lnTo>
                  <a:pt x="138" y="32"/>
                </a:lnTo>
                <a:lnTo>
                  <a:pt x="133" y="26"/>
                </a:lnTo>
                <a:lnTo>
                  <a:pt x="129" y="22"/>
                </a:lnTo>
                <a:lnTo>
                  <a:pt x="123" y="16"/>
                </a:lnTo>
                <a:lnTo>
                  <a:pt x="118" y="12"/>
                </a:lnTo>
                <a:lnTo>
                  <a:pt x="112" y="9"/>
                </a:lnTo>
                <a:lnTo>
                  <a:pt x="105" y="6"/>
                </a:lnTo>
                <a:lnTo>
                  <a:pt x="97" y="3"/>
                </a:lnTo>
                <a:lnTo>
                  <a:pt x="90" y="2"/>
                </a:lnTo>
                <a:lnTo>
                  <a:pt x="83" y="0"/>
                </a:lnTo>
                <a:lnTo>
                  <a:pt x="76"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3939" name="Freeform 146">
            <a:extLst>
              <a:ext uri="{FF2B5EF4-FFF2-40B4-BE49-F238E27FC236}">
                <a16:creationId xmlns:a16="http://schemas.microsoft.com/office/drawing/2014/main" id="{ABDD2557-6123-1D77-360E-E62C515C6609}"/>
              </a:ext>
            </a:extLst>
          </p:cNvPr>
          <p:cNvSpPr>
            <a:spLocks/>
          </p:cNvSpPr>
          <p:nvPr/>
        </p:nvSpPr>
        <p:spPr bwMode="auto">
          <a:xfrm>
            <a:off x="4516042" y="4257675"/>
            <a:ext cx="59531" cy="58341"/>
          </a:xfrm>
          <a:custGeom>
            <a:avLst/>
            <a:gdLst>
              <a:gd name="T0" fmla="*/ 2147483647 w 151"/>
              <a:gd name="T1" fmla="*/ 0 h 145"/>
              <a:gd name="T2" fmla="*/ 2147483647 w 151"/>
              <a:gd name="T3" fmla="*/ 2147483647 h 145"/>
              <a:gd name="T4" fmla="*/ 2147483647 w 151"/>
              <a:gd name="T5" fmla="*/ 2147483647 h 145"/>
              <a:gd name="T6" fmla="*/ 2147483647 w 151"/>
              <a:gd name="T7" fmla="*/ 2147483647 h 145"/>
              <a:gd name="T8" fmla="*/ 2147483647 w 151"/>
              <a:gd name="T9" fmla="*/ 2147483647 h 145"/>
              <a:gd name="T10" fmla="*/ 2147483647 w 151"/>
              <a:gd name="T11" fmla="*/ 2147483647 h 145"/>
              <a:gd name="T12" fmla="*/ 2147483647 w 151"/>
              <a:gd name="T13" fmla="*/ 2147483647 h 145"/>
              <a:gd name="T14" fmla="*/ 0 w 151"/>
              <a:gd name="T15" fmla="*/ 2147483647 h 145"/>
              <a:gd name="T16" fmla="*/ 0 w 151"/>
              <a:gd name="T17" fmla="*/ 2147483647 h 145"/>
              <a:gd name="T18" fmla="*/ 2147483647 w 151"/>
              <a:gd name="T19" fmla="*/ 2147483647 h 145"/>
              <a:gd name="T20" fmla="*/ 2147483647 w 151"/>
              <a:gd name="T21" fmla="*/ 2147483647 h 145"/>
              <a:gd name="T22" fmla="*/ 2147483647 w 151"/>
              <a:gd name="T23" fmla="*/ 2147483647 h 145"/>
              <a:gd name="T24" fmla="*/ 2147483647 w 151"/>
              <a:gd name="T25" fmla="*/ 2147483647 h 145"/>
              <a:gd name="T26" fmla="*/ 2147483647 w 151"/>
              <a:gd name="T27" fmla="*/ 2147483647 h 145"/>
              <a:gd name="T28" fmla="*/ 2147483647 w 151"/>
              <a:gd name="T29" fmla="*/ 2147483647 h 145"/>
              <a:gd name="T30" fmla="*/ 2147483647 w 151"/>
              <a:gd name="T31" fmla="*/ 2147483647 h 145"/>
              <a:gd name="T32" fmla="*/ 2147483647 w 151"/>
              <a:gd name="T33" fmla="*/ 2147483647 h 145"/>
              <a:gd name="T34" fmla="*/ 2147483647 w 151"/>
              <a:gd name="T35" fmla="*/ 2147483647 h 145"/>
              <a:gd name="T36" fmla="*/ 2147483647 w 151"/>
              <a:gd name="T37" fmla="*/ 2147483647 h 145"/>
              <a:gd name="T38" fmla="*/ 2147483647 w 151"/>
              <a:gd name="T39" fmla="*/ 2147483647 h 145"/>
              <a:gd name="T40" fmla="*/ 2147483647 w 151"/>
              <a:gd name="T41" fmla="*/ 2147483647 h 145"/>
              <a:gd name="T42" fmla="*/ 2147483647 w 151"/>
              <a:gd name="T43" fmla="*/ 2147483647 h 145"/>
              <a:gd name="T44" fmla="*/ 2147483647 w 151"/>
              <a:gd name="T45" fmla="*/ 2147483647 h 145"/>
              <a:gd name="T46" fmla="*/ 2147483647 w 151"/>
              <a:gd name="T47" fmla="*/ 2147483647 h 145"/>
              <a:gd name="T48" fmla="*/ 2147483647 w 151"/>
              <a:gd name="T49" fmla="*/ 2147483647 h 145"/>
              <a:gd name="T50" fmla="*/ 2147483647 w 151"/>
              <a:gd name="T51" fmla="*/ 2147483647 h 145"/>
              <a:gd name="T52" fmla="*/ 2147483647 w 151"/>
              <a:gd name="T53" fmla="*/ 2147483647 h 145"/>
              <a:gd name="T54" fmla="*/ 2147483647 w 151"/>
              <a:gd name="T55" fmla="*/ 2147483647 h 145"/>
              <a:gd name="T56" fmla="*/ 2147483647 w 151"/>
              <a:gd name="T57" fmla="*/ 2147483647 h 145"/>
              <a:gd name="T58" fmla="*/ 2147483647 w 151"/>
              <a:gd name="T59" fmla="*/ 2147483647 h 145"/>
              <a:gd name="T60" fmla="*/ 2147483647 w 151"/>
              <a:gd name="T61" fmla="*/ 2147483647 h 145"/>
              <a:gd name="T62" fmla="*/ 2147483647 w 151"/>
              <a:gd name="T63" fmla="*/ 0 h 14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51"/>
              <a:gd name="T97" fmla="*/ 0 h 145"/>
              <a:gd name="T98" fmla="*/ 151 w 151"/>
              <a:gd name="T99" fmla="*/ 145 h 14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51" h="145">
                <a:moveTo>
                  <a:pt x="76" y="0"/>
                </a:moveTo>
                <a:lnTo>
                  <a:pt x="67" y="0"/>
                </a:lnTo>
                <a:lnTo>
                  <a:pt x="60" y="2"/>
                </a:lnTo>
                <a:lnTo>
                  <a:pt x="53" y="3"/>
                </a:lnTo>
                <a:lnTo>
                  <a:pt x="46" y="6"/>
                </a:lnTo>
                <a:lnTo>
                  <a:pt x="39" y="9"/>
                </a:lnTo>
                <a:lnTo>
                  <a:pt x="33" y="12"/>
                </a:lnTo>
                <a:lnTo>
                  <a:pt x="27" y="16"/>
                </a:lnTo>
                <a:lnTo>
                  <a:pt x="21" y="22"/>
                </a:lnTo>
                <a:lnTo>
                  <a:pt x="17" y="26"/>
                </a:lnTo>
                <a:lnTo>
                  <a:pt x="13" y="32"/>
                </a:lnTo>
                <a:lnTo>
                  <a:pt x="8" y="37"/>
                </a:lnTo>
                <a:lnTo>
                  <a:pt x="5" y="45"/>
                </a:lnTo>
                <a:lnTo>
                  <a:pt x="3" y="50"/>
                </a:lnTo>
                <a:lnTo>
                  <a:pt x="1" y="58"/>
                </a:lnTo>
                <a:lnTo>
                  <a:pt x="0" y="65"/>
                </a:lnTo>
                <a:lnTo>
                  <a:pt x="0" y="73"/>
                </a:lnTo>
                <a:lnTo>
                  <a:pt x="0" y="81"/>
                </a:lnTo>
                <a:lnTo>
                  <a:pt x="1" y="88"/>
                </a:lnTo>
                <a:lnTo>
                  <a:pt x="3" y="94"/>
                </a:lnTo>
                <a:lnTo>
                  <a:pt x="5" y="101"/>
                </a:lnTo>
                <a:lnTo>
                  <a:pt x="8" y="108"/>
                </a:lnTo>
                <a:lnTo>
                  <a:pt x="13" y="114"/>
                </a:lnTo>
                <a:lnTo>
                  <a:pt x="17" y="119"/>
                </a:lnTo>
                <a:lnTo>
                  <a:pt x="21" y="124"/>
                </a:lnTo>
                <a:lnTo>
                  <a:pt x="27" y="128"/>
                </a:lnTo>
                <a:lnTo>
                  <a:pt x="33" y="132"/>
                </a:lnTo>
                <a:lnTo>
                  <a:pt x="39" y="137"/>
                </a:lnTo>
                <a:lnTo>
                  <a:pt x="46" y="140"/>
                </a:lnTo>
                <a:lnTo>
                  <a:pt x="53" y="142"/>
                </a:lnTo>
                <a:lnTo>
                  <a:pt x="60" y="144"/>
                </a:lnTo>
                <a:lnTo>
                  <a:pt x="67" y="145"/>
                </a:lnTo>
                <a:lnTo>
                  <a:pt x="76" y="145"/>
                </a:lnTo>
                <a:lnTo>
                  <a:pt x="83" y="145"/>
                </a:lnTo>
                <a:lnTo>
                  <a:pt x="90" y="144"/>
                </a:lnTo>
                <a:lnTo>
                  <a:pt x="97" y="142"/>
                </a:lnTo>
                <a:lnTo>
                  <a:pt x="105" y="140"/>
                </a:lnTo>
                <a:lnTo>
                  <a:pt x="112" y="137"/>
                </a:lnTo>
                <a:lnTo>
                  <a:pt x="118" y="132"/>
                </a:lnTo>
                <a:lnTo>
                  <a:pt x="123" y="128"/>
                </a:lnTo>
                <a:lnTo>
                  <a:pt x="129" y="124"/>
                </a:lnTo>
                <a:lnTo>
                  <a:pt x="133" y="119"/>
                </a:lnTo>
                <a:lnTo>
                  <a:pt x="138" y="114"/>
                </a:lnTo>
                <a:lnTo>
                  <a:pt x="142" y="108"/>
                </a:lnTo>
                <a:lnTo>
                  <a:pt x="145" y="101"/>
                </a:lnTo>
                <a:lnTo>
                  <a:pt x="148" y="94"/>
                </a:lnTo>
                <a:lnTo>
                  <a:pt x="149" y="88"/>
                </a:lnTo>
                <a:lnTo>
                  <a:pt x="151" y="81"/>
                </a:lnTo>
                <a:lnTo>
                  <a:pt x="151" y="73"/>
                </a:lnTo>
                <a:lnTo>
                  <a:pt x="151" y="65"/>
                </a:lnTo>
                <a:lnTo>
                  <a:pt x="149" y="58"/>
                </a:lnTo>
                <a:lnTo>
                  <a:pt x="148" y="50"/>
                </a:lnTo>
                <a:lnTo>
                  <a:pt x="145" y="45"/>
                </a:lnTo>
                <a:lnTo>
                  <a:pt x="142" y="37"/>
                </a:lnTo>
                <a:lnTo>
                  <a:pt x="138" y="32"/>
                </a:lnTo>
                <a:lnTo>
                  <a:pt x="133" y="26"/>
                </a:lnTo>
                <a:lnTo>
                  <a:pt x="129" y="22"/>
                </a:lnTo>
                <a:lnTo>
                  <a:pt x="123" y="16"/>
                </a:lnTo>
                <a:lnTo>
                  <a:pt x="118" y="12"/>
                </a:lnTo>
                <a:lnTo>
                  <a:pt x="112" y="9"/>
                </a:lnTo>
                <a:lnTo>
                  <a:pt x="105" y="6"/>
                </a:lnTo>
                <a:lnTo>
                  <a:pt x="97" y="3"/>
                </a:lnTo>
                <a:lnTo>
                  <a:pt x="90" y="2"/>
                </a:lnTo>
                <a:lnTo>
                  <a:pt x="83" y="0"/>
                </a:lnTo>
                <a:lnTo>
                  <a:pt x="76"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3940" name="Freeform 147">
            <a:extLst>
              <a:ext uri="{FF2B5EF4-FFF2-40B4-BE49-F238E27FC236}">
                <a16:creationId xmlns:a16="http://schemas.microsoft.com/office/drawing/2014/main" id="{84FC30D2-0A66-89DD-F344-32B45648412D}"/>
              </a:ext>
            </a:extLst>
          </p:cNvPr>
          <p:cNvSpPr>
            <a:spLocks/>
          </p:cNvSpPr>
          <p:nvPr/>
        </p:nvSpPr>
        <p:spPr bwMode="auto">
          <a:xfrm>
            <a:off x="4516042" y="4257675"/>
            <a:ext cx="59531" cy="58341"/>
          </a:xfrm>
          <a:custGeom>
            <a:avLst/>
            <a:gdLst>
              <a:gd name="T0" fmla="*/ 2147483647 w 151"/>
              <a:gd name="T1" fmla="*/ 0 h 145"/>
              <a:gd name="T2" fmla="*/ 2147483647 w 151"/>
              <a:gd name="T3" fmla="*/ 2147483647 h 145"/>
              <a:gd name="T4" fmla="*/ 2147483647 w 151"/>
              <a:gd name="T5" fmla="*/ 2147483647 h 145"/>
              <a:gd name="T6" fmla="*/ 2147483647 w 151"/>
              <a:gd name="T7" fmla="*/ 2147483647 h 145"/>
              <a:gd name="T8" fmla="*/ 2147483647 w 151"/>
              <a:gd name="T9" fmla="*/ 2147483647 h 145"/>
              <a:gd name="T10" fmla="*/ 2147483647 w 151"/>
              <a:gd name="T11" fmla="*/ 2147483647 h 145"/>
              <a:gd name="T12" fmla="*/ 2147483647 w 151"/>
              <a:gd name="T13" fmla="*/ 2147483647 h 145"/>
              <a:gd name="T14" fmla="*/ 0 w 151"/>
              <a:gd name="T15" fmla="*/ 2147483647 h 145"/>
              <a:gd name="T16" fmla="*/ 0 w 151"/>
              <a:gd name="T17" fmla="*/ 2147483647 h 145"/>
              <a:gd name="T18" fmla="*/ 2147483647 w 151"/>
              <a:gd name="T19" fmla="*/ 2147483647 h 145"/>
              <a:gd name="T20" fmla="*/ 2147483647 w 151"/>
              <a:gd name="T21" fmla="*/ 2147483647 h 145"/>
              <a:gd name="T22" fmla="*/ 2147483647 w 151"/>
              <a:gd name="T23" fmla="*/ 2147483647 h 145"/>
              <a:gd name="T24" fmla="*/ 2147483647 w 151"/>
              <a:gd name="T25" fmla="*/ 2147483647 h 145"/>
              <a:gd name="T26" fmla="*/ 2147483647 w 151"/>
              <a:gd name="T27" fmla="*/ 2147483647 h 145"/>
              <a:gd name="T28" fmla="*/ 2147483647 w 151"/>
              <a:gd name="T29" fmla="*/ 2147483647 h 145"/>
              <a:gd name="T30" fmla="*/ 2147483647 w 151"/>
              <a:gd name="T31" fmla="*/ 2147483647 h 145"/>
              <a:gd name="T32" fmla="*/ 2147483647 w 151"/>
              <a:gd name="T33" fmla="*/ 2147483647 h 145"/>
              <a:gd name="T34" fmla="*/ 2147483647 w 151"/>
              <a:gd name="T35" fmla="*/ 2147483647 h 145"/>
              <a:gd name="T36" fmla="*/ 2147483647 w 151"/>
              <a:gd name="T37" fmla="*/ 2147483647 h 145"/>
              <a:gd name="T38" fmla="*/ 2147483647 w 151"/>
              <a:gd name="T39" fmla="*/ 2147483647 h 145"/>
              <a:gd name="T40" fmla="*/ 2147483647 w 151"/>
              <a:gd name="T41" fmla="*/ 2147483647 h 145"/>
              <a:gd name="T42" fmla="*/ 2147483647 w 151"/>
              <a:gd name="T43" fmla="*/ 2147483647 h 145"/>
              <a:gd name="T44" fmla="*/ 2147483647 w 151"/>
              <a:gd name="T45" fmla="*/ 2147483647 h 145"/>
              <a:gd name="T46" fmla="*/ 2147483647 w 151"/>
              <a:gd name="T47" fmla="*/ 2147483647 h 145"/>
              <a:gd name="T48" fmla="*/ 2147483647 w 151"/>
              <a:gd name="T49" fmla="*/ 2147483647 h 145"/>
              <a:gd name="T50" fmla="*/ 2147483647 w 151"/>
              <a:gd name="T51" fmla="*/ 2147483647 h 145"/>
              <a:gd name="T52" fmla="*/ 2147483647 w 151"/>
              <a:gd name="T53" fmla="*/ 2147483647 h 145"/>
              <a:gd name="T54" fmla="*/ 2147483647 w 151"/>
              <a:gd name="T55" fmla="*/ 2147483647 h 145"/>
              <a:gd name="T56" fmla="*/ 2147483647 w 151"/>
              <a:gd name="T57" fmla="*/ 2147483647 h 145"/>
              <a:gd name="T58" fmla="*/ 2147483647 w 151"/>
              <a:gd name="T59" fmla="*/ 2147483647 h 145"/>
              <a:gd name="T60" fmla="*/ 2147483647 w 151"/>
              <a:gd name="T61" fmla="*/ 2147483647 h 145"/>
              <a:gd name="T62" fmla="*/ 2147483647 w 151"/>
              <a:gd name="T63" fmla="*/ 0 h 14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51"/>
              <a:gd name="T97" fmla="*/ 0 h 145"/>
              <a:gd name="T98" fmla="*/ 151 w 151"/>
              <a:gd name="T99" fmla="*/ 145 h 14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51" h="145">
                <a:moveTo>
                  <a:pt x="76" y="0"/>
                </a:moveTo>
                <a:lnTo>
                  <a:pt x="67" y="0"/>
                </a:lnTo>
                <a:lnTo>
                  <a:pt x="60" y="2"/>
                </a:lnTo>
                <a:lnTo>
                  <a:pt x="53" y="3"/>
                </a:lnTo>
                <a:lnTo>
                  <a:pt x="46" y="6"/>
                </a:lnTo>
                <a:lnTo>
                  <a:pt x="39" y="9"/>
                </a:lnTo>
                <a:lnTo>
                  <a:pt x="33" y="12"/>
                </a:lnTo>
                <a:lnTo>
                  <a:pt x="27" y="16"/>
                </a:lnTo>
                <a:lnTo>
                  <a:pt x="21" y="22"/>
                </a:lnTo>
                <a:lnTo>
                  <a:pt x="17" y="26"/>
                </a:lnTo>
                <a:lnTo>
                  <a:pt x="13" y="32"/>
                </a:lnTo>
                <a:lnTo>
                  <a:pt x="8" y="37"/>
                </a:lnTo>
                <a:lnTo>
                  <a:pt x="5" y="45"/>
                </a:lnTo>
                <a:lnTo>
                  <a:pt x="3" y="50"/>
                </a:lnTo>
                <a:lnTo>
                  <a:pt x="1" y="58"/>
                </a:lnTo>
                <a:lnTo>
                  <a:pt x="0" y="65"/>
                </a:lnTo>
                <a:lnTo>
                  <a:pt x="0" y="73"/>
                </a:lnTo>
                <a:lnTo>
                  <a:pt x="0" y="81"/>
                </a:lnTo>
                <a:lnTo>
                  <a:pt x="1" y="88"/>
                </a:lnTo>
                <a:lnTo>
                  <a:pt x="3" y="94"/>
                </a:lnTo>
                <a:lnTo>
                  <a:pt x="5" y="101"/>
                </a:lnTo>
                <a:lnTo>
                  <a:pt x="8" y="108"/>
                </a:lnTo>
                <a:lnTo>
                  <a:pt x="13" y="114"/>
                </a:lnTo>
                <a:lnTo>
                  <a:pt x="17" y="119"/>
                </a:lnTo>
                <a:lnTo>
                  <a:pt x="21" y="124"/>
                </a:lnTo>
                <a:lnTo>
                  <a:pt x="27" y="128"/>
                </a:lnTo>
                <a:lnTo>
                  <a:pt x="33" y="132"/>
                </a:lnTo>
                <a:lnTo>
                  <a:pt x="39" y="137"/>
                </a:lnTo>
                <a:lnTo>
                  <a:pt x="46" y="140"/>
                </a:lnTo>
                <a:lnTo>
                  <a:pt x="53" y="142"/>
                </a:lnTo>
                <a:lnTo>
                  <a:pt x="60" y="144"/>
                </a:lnTo>
                <a:lnTo>
                  <a:pt x="67" y="145"/>
                </a:lnTo>
                <a:lnTo>
                  <a:pt x="76" y="145"/>
                </a:lnTo>
                <a:lnTo>
                  <a:pt x="83" y="145"/>
                </a:lnTo>
                <a:lnTo>
                  <a:pt x="90" y="144"/>
                </a:lnTo>
                <a:lnTo>
                  <a:pt x="97" y="142"/>
                </a:lnTo>
                <a:lnTo>
                  <a:pt x="105" y="140"/>
                </a:lnTo>
                <a:lnTo>
                  <a:pt x="112" y="137"/>
                </a:lnTo>
                <a:lnTo>
                  <a:pt x="118" y="132"/>
                </a:lnTo>
                <a:lnTo>
                  <a:pt x="123" y="128"/>
                </a:lnTo>
                <a:lnTo>
                  <a:pt x="129" y="124"/>
                </a:lnTo>
                <a:lnTo>
                  <a:pt x="133" y="119"/>
                </a:lnTo>
                <a:lnTo>
                  <a:pt x="138" y="114"/>
                </a:lnTo>
                <a:lnTo>
                  <a:pt x="142" y="108"/>
                </a:lnTo>
                <a:lnTo>
                  <a:pt x="145" y="101"/>
                </a:lnTo>
                <a:lnTo>
                  <a:pt x="148" y="94"/>
                </a:lnTo>
                <a:lnTo>
                  <a:pt x="149" y="88"/>
                </a:lnTo>
                <a:lnTo>
                  <a:pt x="151" y="81"/>
                </a:lnTo>
                <a:lnTo>
                  <a:pt x="151" y="73"/>
                </a:lnTo>
                <a:lnTo>
                  <a:pt x="151" y="65"/>
                </a:lnTo>
                <a:lnTo>
                  <a:pt x="149" y="58"/>
                </a:lnTo>
                <a:lnTo>
                  <a:pt x="148" y="50"/>
                </a:lnTo>
                <a:lnTo>
                  <a:pt x="145" y="45"/>
                </a:lnTo>
                <a:lnTo>
                  <a:pt x="142" y="37"/>
                </a:lnTo>
                <a:lnTo>
                  <a:pt x="138" y="32"/>
                </a:lnTo>
                <a:lnTo>
                  <a:pt x="133" y="26"/>
                </a:lnTo>
                <a:lnTo>
                  <a:pt x="129" y="22"/>
                </a:lnTo>
                <a:lnTo>
                  <a:pt x="123" y="16"/>
                </a:lnTo>
                <a:lnTo>
                  <a:pt x="118" y="12"/>
                </a:lnTo>
                <a:lnTo>
                  <a:pt x="112" y="9"/>
                </a:lnTo>
                <a:lnTo>
                  <a:pt x="105" y="6"/>
                </a:lnTo>
                <a:lnTo>
                  <a:pt x="97" y="3"/>
                </a:lnTo>
                <a:lnTo>
                  <a:pt x="90" y="2"/>
                </a:lnTo>
                <a:lnTo>
                  <a:pt x="83" y="0"/>
                </a:lnTo>
                <a:lnTo>
                  <a:pt x="76"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3941" name="Freeform 148">
            <a:extLst>
              <a:ext uri="{FF2B5EF4-FFF2-40B4-BE49-F238E27FC236}">
                <a16:creationId xmlns:a16="http://schemas.microsoft.com/office/drawing/2014/main" id="{49F6B71A-6532-267C-96D3-92E6CB47F853}"/>
              </a:ext>
            </a:extLst>
          </p:cNvPr>
          <p:cNvSpPr>
            <a:spLocks/>
          </p:cNvSpPr>
          <p:nvPr/>
        </p:nvSpPr>
        <p:spPr bwMode="auto">
          <a:xfrm>
            <a:off x="4548188" y="4217194"/>
            <a:ext cx="60722" cy="57150"/>
          </a:xfrm>
          <a:custGeom>
            <a:avLst/>
            <a:gdLst>
              <a:gd name="T0" fmla="*/ 2147483647 w 153"/>
              <a:gd name="T1" fmla="*/ 0 h 144"/>
              <a:gd name="T2" fmla="*/ 2147483647 w 153"/>
              <a:gd name="T3" fmla="*/ 2147483647 h 144"/>
              <a:gd name="T4" fmla="*/ 2147483647 w 153"/>
              <a:gd name="T5" fmla="*/ 2147483647 h 144"/>
              <a:gd name="T6" fmla="*/ 2147483647 w 153"/>
              <a:gd name="T7" fmla="*/ 2147483647 h 144"/>
              <a:gd name="T8" fmla="*/ 2147483647 w 153"/>
              <a:gd name="T9" fmla="*/ 2147483647 h 144"/>
              <a:gd name="T10" fmla="*/ 2147483647 w 153"/>
              <a:gd name="T11" fmla="*/ 2147483647 h 144"/>
              <a:gd name="T12" fmla="*/ 2147483647 w 153"/>
              <a:gd name="T13" fmla="*/ 2147483647 h 144"/>
              <a:gd name="T14" fmla="*/ 2147483647 w 153"/>
              <a:gd name="T15" fmla="*/ 2147483647 h 144"/>
              <a:gd name="T16" fmla="*/ 2147483647 w 153"/>
              <a:gd name="T17" fmla="*/ 2147483647 h 144"/>
              <a:gd name="T18" fmla="*/ 2147483647 w 153"/>
              <a:gd name="T19" fmla="*/ 2147483647 h 144"/>
              <a:gd name="T20" fmla="*/ 2147483647 w 153"/>
              <a:gd name="T21" fmla="*/ 2147483647 h 144"/>
              <a:gd name="T22" fmla="*/ 2147483647 w 153"/>
              <a:gd name="T23" fmla="*/ 2147483647 h 144"/>
              <a:gd name="T24" fmla="*/ 2147483647 w 153"/>
              <a:gd name="T25" fmla="*/ 2147483647 h 144"/>
              <a:gd name="T26" fmla="*/ 2147483647 w 153"/>
              <a:gd name="T27" fmla="*/ 2147483647 h 144"/>
              <a:gd name="T28" fmla="*/ 2147483647 w 153"/>
              <a:gd name="T29" fmla="*/ 2147483647 h 144"/>
              <a:gd name="T30" fmla="*/ 2147483647 w 153"/>
              <a:gd name="T31" fmla="*/ 2147483647 h 144"/>
              <a:gd name="T32" fmla="*/ 2147483647 w 153"/>
              <a:gd name="T33" fmla="*/ 2147483647 h 144"/>
              <a:gd name="T34" fmla="*/ 2147483647 w 153"/>
              <a:gd name="T35" fmla="*/ 2147483647 h 144"/>
              <a:gd name="T36" fmla="*/ 2147483647 w 153"/>
              <a:gd name="T37" fmla="*/ 2147483647 h 144"/>
              <a:gd name="T38" fmla="*/ 2147483647 w 153"/>
              <a:gd name="T39" fmla="*/ 2147483647 h 144"/>
              <a:gd name="T40" fmla="*/ 2147483647 w 153"/>
              <a:gd name="T41" fmla="*/ 2147483647 h 144"/>
              <a:gd name="T42" fmla="*/ 2147483647 w 153"/>
              <a:gd name="T43" fmla="*/ 2147483647 h 144"/>
              <a:gd name="T44" fmla="*/ 2147483647 w 153"/>
              <a:gd name="T45" fmla="*/ 2147483647 h 144"/>
              <a:gd name="T46" fmla="*/ 2147483647 w 153"/>
              <a:gd name="T47" fmla="*/ 2147483647 h 144"/>
              <a:gd name="T48" fmla="*/ 2147483647 w 153"/>
              <a:gd name="T49" fmla="*/ 2147483647 h 144"/>
              <a:gd name="T50" fmla="*/ 2147483647 w 153"/>
              <a:gd name="T51" fmla="*/ 2147483647 h 144"/>
              <a:gd name="T52" fmla="*/ 2147483647 w 153"/>
              <a:gd name="T53" fmla="*/ 2147483647 h 144"/>
              <a:gd name="T54" fmla="*/ 2147483647 w 153"/>
              <a:gd name="T55" fmla="*/ 2147483647 h 144"/>
              <a:gd name="T56" fmla="*/ 2147483647 w 153"/>
              <a:gd name="T57" fmla="*/ 2147483647 h 144"/>
              <a:gd name="T58" fmla="*/ 2147483647 w 153"/>
              <a:gd name="T59" fmla="*/ 2147483647 h 144"/>
              <a:gd name="T60" fmla="*/ 2147483647 w 153"/>
              <a:gd name="T61" fmla="*/ 2147483647 h 144"/>
              <a:gd name="T62" fmla="*/ 2147483647 w 153"/>
              <a:gd name="T63" fmla="*/ 0 h 1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53"/>
              <a:gd name="T97" fmla="*/ 0 h 144"/>
              <a:gd name="T98" fmla="*/ 153 w 153"/>
              <a:gd name="T99" fmla="*/ 144 h 1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53" h="144">
                <a:moveTo>
                  <a:pt x="76" y="0"/>
                </a:moveTo>
                <a:lnTo>
                  <a:pt x="68" y="0"/>
                </a:lnTo>
                <a:lnTo>
                  <a:pt x="61" y="1"/>
                </a:lnTo>
                <a:lnTo>
                  <a:pt x="53" y="3"/>
                </a:lnTo>
                <a:lnTo>
                  <a:pt x="46" y="6"/>
                </a:lnTo>
                <a:lnTo>
                  <a:pt x="40" y="9"/>
                </a:lnTo>
                <a:lnTo>
                  <a:pt x="33" y="13"/>
                </a:lnTo>
                <a:lnTo>
                  <a:pt x="28" y="16"/>
                </a:lnTo>
                <a:lnTo>
                  <a:pt x="23" y="22"/>
                </a:lnTo>
                <a:lnTo>
                  <a:pt x="17" y="26"/>
                </a:lnTo>
                <a:lnTo>
                  <a:pt x="13" y="32"/>
                </a:lnTo>
                <a:lnTo>
                  <a:pt x="10" y="37"/>
                </a:lnTo>
                <a:lnTo>
                  <a:pt x="6" y="45"/>
                </a:lnTo>
                <a:lnTo>
                  <a:pt x="5" y="50"/>
                </a:lnTo>
                <a:lnTo>
                  <a:pt x="2" y="58"/>
                </a:lnTo>
                <a:lnTo>
                  <a:pt x="2" y="65"/>
                </a:lnTo>
                <a:lnTo>
                  <a:pt x="0" y="72"/>
                </a:lnTo>
                <a:lnTo>
                  <a:pt x="2" y="79"/>
                </a:lnTo>
                <a:lnTo>
                  <a:pt x="2" y="86"/>
                </a:lnTo>
                <a:lnTo>
                  <a:pt x="5" y="93"/>
                </a:lnTo>
                <a:lnTo>
                  <a:pt x="6" y="101"/>
                </a:lnTo>
                <a:lnTo>
                  <a:pt x="10" y="106"/>
                </a:lnTo>
                <a:lnTo>
                  <a:pt x="13" y="112"/>
                </a:lnTo>
                <a:lnTo>
                  <a:pt x="17" y="118"/>
                </a:lnTo>
                <a:lnTo>
                  <a:pt x="23" y="122"/>
                </a:lnTo>
                <a:lnTo>
                  <a:pt x="28" y="128"/>
                </a:lnTo>
                <a:lnTo>
                  <a:pt x="33" y="132"/>
                </a:lnTo>
                <a:lnTo>
                  <a:pt x="40" y="135"/>
                </a:lnTo>
                <a:lnTo>
                  <a:pt x="46" y="138"/>
                </a:lnTo>
                <a:lnTo>
                  <a:pt x="53" y="141"/>
                </a:lnTo>
                <a:lnTo>
                  <a:pt x="61" y="142"/>
                </a:lnTo>
                <a:lnTo>
                  <a:pt x="68" y="144"/>
                </a:lnTo>
                <a:lnTo>
                  <a:pt x="76" y="144"/>
                </a:lnTo>
                <a:lnTo>
                  <a:pt x="84" y="144"/>
                </a:lnTo>
                <a:lnTo>
                  <a:pt x="91" y="142"/>
                </a:lnTo>
                <a:lnTo>
                  <a:pt x="98" y="141"/>
                </a:lnTo>
                <a:lnTo>
                  <a:pt x="105" y="138"/>
                </a:lnTo>
                <a:lnTo>
                  <a:pt x="112" y="135"/>
                </a:lnTo>
                <a:lnTo>
                  <a:pt x="118" y="132"/>
                </a:lnTo>
                <a:lnTo>
                  <a:pt x="124" y="128"/>
                </a:lnTo>
                <a:lnTo>
                  <a:pt x="130" y="122"/>
                </a:lnTo>
                <a:lnTo>
                  <a:pt x="134" y="118"/>
                </a:lnTo>
                <a:lnTo>
                  <a:pt x="138" y="112"/>
                </a:lnTo>
                <a:lnTo>
                  <a:pt x="142" y="106"/>
                </a:lnTo>
                <a:lnTo>
                  <a:pt x="145" y="101"/>
                </a:lnTo>
                <a:lnTo>
                  <a:pt x="148" y="93"/>
                </a:lnTo>
                <a:lnTo>
                  <a:pt x="150" y="86"/>
                </a:lnTo>
                <a:lnTo>
                  <a:pt x="151" y="79"/>
                </a:lnTo>
                <a:lnTo>
                  <a:pt x="153" y="72"/>
                </a:lnTo>
                <a:lnTo>
                  <a:pt x="151" y="65"/>
                </a:lnTo>
                <a:lnTo>
                  <a:pt x="150" y="58"/>
                </a:lnTo>
                <a:lnTo>
                  <a:pt x="148" y="50"/>
                </a:lnTo>
                <a:lnTo>
                  <a:pt x="145" y="45"/>
                </a:lnTo>
                <a:lnTo>
                  <a:pt x="142" y="37"/>
                </a:lnTo>
                <a:lnTo>
                  <a:pt x="138" y="32"/>
                </a:lnTo>
                <a:lnTo>
                  <a:pt x="134" y="26"/>
                </a:lnTo>
                <a:lnTo>
                  <a:pt x="130" y="22"/>
                </a:lnTo>
                <a:lnTo>
                  <a:pt x="124" y="16"/>
                </a:lnTo>
                <a:lnTo>
                  <a:pt x="118" y="13"/>
                </a:lnTo>
                <a:lnTo>
                  <a:pt x="112" y="9"/>
                </a:lnTo>
                <a:lnTo>
                  <a:pt x="105" y="6"/>
                </a:lnTo>
                <a:lnTo>
                  <a:pt x="98" y="3"/>
                </a:lnTo>
                <a:lnTo>
                  <a:pt x="91" y="1"/>
                </a:lnTo>
                <a:lnTo>
                  <a:pt x="84" y="0"/>
                </a:lnTo>
                <a:lnTo>
                  <a:pt x="76"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3942" name="Freeform 149">
            <a:extLst>
              <a:ext uri="{FF2B5EF4-FFF2-40B4-BE49-F238E27FC236}">
                <a16:creationId xmlns:a16="http://schemas.microsoft.com/office/drawing/2014/main" id="{78069C4A-38F3-7D11-9B9B-2E5F1B20A711}"/>
              </a:ext>
            </a:extLst>
          </p:cNvPr>
          <p:cNvSpPr>
            <a:spLocks/>
          </p:cNvSpPr>
          <p:nvPr/>
        </p:nvSpPr>
        <p:spPr bwMode="auto">
          <a:xfrm>
            <a:off x="4548188" y="4217194"/>
            <a:ext cx="60722" cy="57150"/>
          </a:xfrm>
          <a:custGeom>
            <a:avLst/>
            <a:gdLst>
              <a:gd name="T0" fmla="*/ 2147483647 w 153"/>
              <a:gd name="T1" fmla="*/ 0 h 144"/>
              <a:gd name="T2" fmla="*/ 2147483647 w 153"/>
              <a:gd name="T3" fmla="*/ 2147483647 h 144"/>
              <a:gd name="T4" fmla="*/ 2147483647 w 153"/>
              <a:gd name="T5" fmla="*/ 2147483647 h 144"/>
              <a:gd name="T6" fmla="*/ 2147483647 w 153"/>
              <a:gd name="T7" fmla="*/ 2147483647 h 144"/>
              <a:gd name="T8" fmla="*/ 2147483647 w 153"/>
              <a:gd name="T9" fmla="*/ 2147483647 h 144"/>
              <a:gd name="T10" fmla="*/ 2147483647 w 153"/>
              <a:gd name="T11" fmla="*/ 2147483647 h 144"/>
              <a:gd name="T12" fmla="*/ 2147483647 w 153"/>
              <a:gd name="T13" fmla="*/ 2147483647 h 144"/>
              <a:gd name="T14" fmla="*/ 2147483647 w 153"/>
              <a:gd name="T15" fmla="*/ 2147483647 h 144"/>
              <a:gd name="T16" fmla="*/ 2147483647 w 153"/>
              <a:gd name="T17" fmla="*/ 2147483647 h 144"/>
              <a:gd name="T18" fmla="*/ 2147483647 w 153"/>
              <a:gd name="T19" fmla="*/ 2147483647 h 144"/>
              <a:gd name="T20" fmla="*/ 2147483647 w 153"/>
              <a:gd name="T21" fmla="*/ 2147483647 h 144"/>
              <a:gd name="T22" fmla="*/ 2147483647 w 153"/>
              <a:gd name="T23" fmla="*/ 2147483647 h 144"/>
              <a:gd name="T24" fmla="*/ 2147483647 w 153"/>
              <a:gd name="T25" fmla="*/ 2147483647 h 144"/>
              <a:gd name="T26" fmla="*/ 2147483647 w 153"/>
              <a:gd name="T27" fmla="*/ 2147483647 h 144"/>
              <a:gd name="T28" fmla="*/ 2147483647 w 153"/>
              <a:gd name="T29" fmla="*/ 2147483647 h 144"/>
              <a:gd name="T30" fmla="*/ 2147483647 w 153"/>
              <a:gd name="T31" fmla="*/ 2147483647 h 144"/>
              <a:gd name="T32" fmla="*/ 2147483647 w 153"/>
              <a:gd name="T33" fmla="*/ 2147483647 h 144"/>
              <a:gd name="T34" fmla="*/ 2147483647 w 153"/>
              <a:gd name="T35" fmla="*/ 2147483647 h 144"/>
              <a:gd name="T36" fmla="*/ 2147483647 w 153"/>
              <a:gd name="T37" fmla="*/ 2147483647 h 144"/>
              <a:gd name="T38" fmla="*/ 2147483647 w 153"/>
              <a:gd name="T39" fmla="*/ 2147483647 h 144"/>
              <a:gd name="T40" fmla="*/ 2147483647 w 153"/>
              <a:gd name="T41" fmla="*/ 2147483647 h 144"/>
              <a:gd name="T42" fmla="*/ 2147483647 w 153"/>
              <a:gd name="T43" fmla="*/ 2147483647 h 144"/>
              <a:gd name="T44" fmla="*/ 2147483647 w 153"/>
              <a:gd name="T45" fmla="*/ 2147483647 h 144"/>
              <a:gd name="T46" fmla="*/ 2147483647 w 153"/>
              <a:gd name="T47" fmla="*/ 2147483647 h 144"/>
              <a:gd name="T48" fmla="*/ 2147483647 w 153"/>
              <a:gd name="T49" fmla="*/ 2147483647 h 144"/>
              <a:gd name="T50" fmla="*/ 2147483647 w 153"/>
              <a:gd name="T51" fmla="*/ 2147483647 h 144"/>
              <a:gd name="T52" fmla="*/ 2147483647 w 153"/>
              <a:gd name="T53" fmla="*/ 2147483647 h 144"/>
              <a:gd name="T54" fmla="*/ 2147483647 w 153"/>
              <a:gd name="T55" fmla="*/ 2147483647 h 144"/>
              <a:gd name="T56" fmla="*/ 2147483647 w 153"/>
              <a:gd name="T57" fmla="*/ 2147483647 h 144"/>
              <a:gd name="T58" fmla="*/ 2147483647 w 153"/>
              <a:gd name="T59" fmla="*/ 2147483647 h 144"/>
              <a:gd name="T60" fmla="*/ 2147483647 w 153"/>
              <a:gd name="T61" fmla="*/ 2147483647 h 144"/>
              <a:gd name="T62" fmla="*/ 2147483647 w 153"/>
              <a:gd name="T63" fmla="*/ 0 h 1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53"/>
              <a:gd name="T97" fmla="*/ 0 h 144"/>
              <a:gd name="T98" fmla="*/ 153 w 153"/>
              <a:gd name="T99" fmla="*/ 144 h 1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53" h="144">
                <a:moveTo>
                  <a:pt x="76" y="0"/>
                </a:moveTo>
                <a:lnTo>
                  <a:pt x="68" y="0"/>
                </a:lnTo>
                <a:lnTo>
                  <a:pt x="61" y="1"/>
                </a:lnTo>
                <a:lnTo>
                  <a:pt x="53" y="3"/>
                </a:lnTo>
                <a:lnTo>
                  <a:pt x="46" y="6"/>
                </a:lnTo>
                <a:lnTo>
                  <a:pt x="40" y="9"/>
                </a:lnTo>
                <a:lnTo>
                  <a:pt x="33" y="13"/>
                </a:lnTo>
                <a:lnTo>
                  <a:pt x="28" y="16"/>
                </a:lnTo>
                <a:lnTo>
                  <a:pt x="23" y="22"/>
                </a:lnTo>
                <a:lnTo>
                  <a:pt x="17" y="26"/>
                </a:lnTo>
                <a:lnTo>
                  <a:pt x="13" y="32"/>
                </a:lnTo>
                <a:lnTo>
                  <a:pt x="10" y="37"/>
                </a:lnTo>
                <a:lnTo>
                  <a:pt x="6" y="45"/>
                </a:lnTo>
                <a:lnTo>
                  <a:pt x="5" y="50"/>
                </a:lnTo>
                <a:lnTo>
                  <a:pt x="2" y="58"/>
                </a:lnTo>
                <a:lnTo>
                  <a:pt x="2" y="65"/>
                </a:lnTo>
                <a:lnTo>
                  <a:pt x="0" y="72"/>
                </a:lnTo>
                <a:lnTo>
                  <a:pt x="2" y="79"/>
                </a:lnTo>
                <a:lnTo>
                  <a:pt x="2" y="86"/>
                </a:lnTo>
                <a:lnTo>
                  <a:pt x="5" y="93"/>
                </a:lnTo>
                <a:lnTo>
                  <a:pt x="6" y="101"/>
                </a:lnTo>
                <a:lnTo>
                  <a:pt x="10" y="106"/>
                </a:lnTo>
                <a:lnTo>
                  <a:pt x="13" y="112"/>
                </a:lnTo>
                <a:lnTo>
                  <a:pt x="17" y="118"/>
                </a:lnTo>
                <a:lnTo>
                  <a:pt x="23" y="122"/>
                </a:lnTo>
                <a:lnTo>
                  <a:pt x="28" y="128"/>
                </a:lnTo>
                <a:lnTo>
                  <a:pt x="33" y="132"/>
                </a:lnTo>
                <a:lnTo>
                  <a:pt x="40" y="135"/>
                </a:lnTo>
                <a:lnTo>
                  <a:pt x="46" y="138"/>
                </a:lnTo>
                <a:lnTo>
                  <a:pt x="53" y="141"/>
                </a:lnTo>
                <a:lnTo>
                  <a:pt x="61" y="142"/>
                </a:lnTo>
                <a:lnTo>
                  <a:pt x="68" y="144"/>
                </a:lnTo>
                <a:lnTo>
                  <a:pt x="76" y="144"/>
                </a:lnTo>
                <a:lnTo>
                  <a:pt x="84" y="144"/>
                </a:lnTo>
                <a:lnTo>
                  <a:pt x="91" y="142"/>
                </a:lnTo>
                <a:lnTo>
                  <a:pt x="98" y="141"/>
                </a:lnTo>
                <a:lnTo>
                  <a:pt x="105" y="138"/>
                </a:lnTo>
                <a:lnTo>
                  <a:pt x="112" y="135"/>
                </a:lnTo>
                <a:lnTo>
                  <a:pt x="118" y="132"/>
                </a:lnTo>
                <a:lnTo>
                  <a:pt x="124" y="128"/>
                </a:lnTo>
                <a:lnTo>
                  <a:pt x="130" y="122"/>
                </a:lnTo>
                <a:lnTo>
                  <a:pt x="134" y="118"/>
                </a:lnTo>
                <a:lnTo>
                  <a:pt x="138" y="112"/>
                </a:lnTo>
                <a:lnTo>
                  <a:pt x="142" y="106"/>
                </a:lnTo>
                <a:lnTo>
                  <a:pt x="145" y="101"/>
                </a:lnTo>
                <a:lnTo>
                  <a:pt x="148" y="93"/>
                </a:lnTo>
                <a:lnTo>
                  <a:pt x="150" y="86"/>
                </a:lnTo>
                <a:lnTo>
                  <a:pt x="151" y="79"/>
                </a:lnTo>
                <a:lnTo>
                  <a:pt x="153" y="72"/>
                </a:lnTo>
                <a:lnTo>
                  <a:pt x="151" y="65"/>
                </a:lnTo>
                <a:lnTo>
                  <a:pt x="150" y="58"/>
                </a:lnTo>
                <a:lnTo>
                  <a:pt x="148" y="50"/>
                </a:lnTo>
                <a:lnTo>
                  <a:pt x="145" y="45"/>
                </a:lnTo>
                <a:lnTo>
                  <a:pt x="142" y="37"/>
                </a:lnTo>
                <a:lnTo>
                  <a:pt x="138" y="32"/>
                </a:lnTo>
                <a:lnTo>
                  <a:pt x="134" y="26"/>
                </a:lnTo>
                <a:lnTo>
                  <a:pt x="130" y="22"/>
                </a:lnTo>
                <a:lnTo>
                  <a:pt x="124" y="16"/>
                </a:lnTo>
                <a:lnTo>
                  <a:pt x="118" y="13"/>
                </a:lnTo>
                <a:lnTo>
                  <a:pt x="112" y="9"/>
                </a:lnTo>
                <a:lnTo>
                  <a:pt x="105" y="6"/>
                </a:lnTo>
                <a:lnTo>
                  <a:pt x="98" y="3"/>
                </a:lnTo>
                <a:lnTo>
                  <a:pt x="91" y="1"/>
                </a:lnTo>
                <a:lnTo>
                  <a:pt x="84" y="0"/>
                </a:lnTo>
                <a:lnTo>
                  <a:pt x="76"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3943" name="Freeform 150">
            <a:extLst>
              <a:ext uri="{FF2B5EF4-FFF2-40B4-BE49-F238E27FC236}">
                <a16:creationId xmlns:a16="http://schemas.microsoft.com/office/drawing/2014/main" id="{C1D9BD86-24EC-929E-9315-783984F5713C}"/>
              </a:ext>
            </a:extLst>
          </p:cNvPr>
          <p:cNvSpPr>
            <a:spLocks/>
          </p:cNvSpPr>
          <p:nvPr/>
        </p:nvSpPr>
        <p:spPr bwMode="auto">
          <a:xfrm>
            <a:off x="4319588" y="4250531"/>
            <a:ext cx="60722" cy="57150"/>
          </a:xfrm>
          <a:custGeom>
            <a:avLst/>
            <a:gdLst>
              <a:gd name="T0" fmla="*/ 2147483647 w 153"/>
              <a:gd name="T1" fmla="*/ 2147483647 h 144"/>
              <a:gd name="T2" fmla="*/ 2147483647 w 153"/>
              <a:gd name="T3" fmla="*/ 2147483647 h 144"/>
              <a:gd name="T4" fmla="*/ 2147483647 w 153"/>
              <a:gd name="T5" fmla="*/ 2147483647 h 144"/>
              <a:gd name="T6" fmla="*/ 2147483647 w 153"/>
              <a:gd name="T7" fmla="*/ 2147483647 h 144"/>
              <a:gd name="T8" fmla="*/ 2147483647 w 153"/>
              <a:gd name="T9" fmla="*/ 2147483647 h 144"/>
              <a:gd name="T10" fmla="*/ 2147483647 w 153"/>
              <a:gd name="T11" fmla="*/ 2147483647 h 144"/>
              <a:gd name="T12" fmla="*/ 2147483647 w 153"/>
              <a:gd name="T13" fmla="*/ 2147483647 h 144"/>
              <a:gd name="T14" fmla="*/ 2147483647 w 153"/>
              <a:gd name="T15" fmla="*/ 2147483647 h 144"/>
              <a:gd name="T16" fmla="*/ 2147483647 w 153"/>
              <a:gd name="T17" fmla="*/ 2147483647 h 144"/>
              <a:gd name="T18" fmla="*/ 2147483647 w 153"/>
              <a:gd name="T19" fmla="*/ 2147483647 h 144"/>
              <a:gd name="T20" fmla="*/ 2147483647 w 153"/>
              <a:gd name="T21" fmla="*/ 2147483647 h 144"/>
              <a:gd name="T22" fmla="*/ 2147483647 w 153"/>
              <a:gd name="T23" fmla="*/ 2147483647 h 144"/>
              <a:gd name="T24" fmla="*/ 2147483647 w 153"/>
              <a:gd name="T25" fmla="*/ 2147483647 h 144"/>
              <a:gd name="T26" fmla="*/ 2147483647 w 153"/>
              <a:gd name="T27" fmla="*/ 2147483647 h 144"/>
              <a:gd name="T28" fmla="*/ 2147483647 w 153"/>
              <a:gd name="T29" fmla="*/ 2147483647 h 144"/>
              <a:gd name="T30" fmla="*/ 2147483647 w 153"/>
              <a:gd name="T31" fmla="*/ 2147483647 h 144"/>
              <a:gd name="T32" fmla="*/ 2147483647 w 153"/>
              <a:gd name="T33" fmla="*/ 2147483647 h 144"/>
              <a:gd name="T34" fmla="*/ 2147483647 w 153"/>
              <a:gd name="T35" fmla="*/ 2147483647 h 144"/>
              <a:gd name="T36" fmla="*/ 2147483647 w 153"/>
              <a:gd name="T37" fmla="*/ 2147483647 h 144"/>
              <a:gd name="T38" fmla="*/ 2147483647 w 153"/>
              <a:gd name="T39" fmla="*/ 2147483647 h 144"/>
              <a:gd name="T40" fmla="*/ 2147483647 w 153"/>
              <a:gd name="T41" fmla="*/ 2147483647 h 144"/>
              <a:gd name="T42" fmla="*/ 2147483647 w 153"/>
              <a:gd name="T43" fmla="*/ 2147483647 h 144"/>
              <a:gd name="T44" fmla="*/ 2147483647 w 153"/>
              <a:gd name="T45" fmla="*/ 2147483647 h 144"/>
              <a:gd name="T46" fmla="*/ 2147483647 w 153"/>
              <a:gd name="T47" fmla="*/ 2147483647 h 144"/>
              <a:gd name="T48" fmla="*/ 2147483647 w 153"/>
              <a:gd name="T49" fmla="*/ 2147483647 h 144"/>
              <a:gd name="T50" fmla="*/ 2147483647 w 153"/>
              <a:gd name="T51" fmla="*/ 2147483647 h 144"/>
              <a:gd name="T52" fmla="*/ 2147483647 w 153"/>
              <a:gd name="T53" fmla="*/ 2147483647 h 144"/>
              <a:gd name="T54" fmla="*/ 2147483647 w 153"/>
              <a:gd name="T55" fmla="*/ 2147483647 h 144"/>
              <a:gd name="T56" fmla="*/ 2147483647 w 153"/>
              <a:gd name="T57" fmla="*/ 2147483647 h 144"/>
              <a:gd name="T58" fmla="*/ 2147483647 w 153"/>
              <a:gd name="T59" fmla="*/ 2147483647 h 144"/>
              <a:gd name="T60" fmla="*/ 2147483647 w 153"/>
              <a:gd name="T61" fmla="*/ 2147483647 h 144"/>
              <a:gd name="T62" fmla="*/ 2147483647 w 153"/>
              <a:gd name="T63" fmla="*/ 2147483647 h 1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53"/>
              <a:gd name="T97" fmla="*/ 0 h 144"/>
              <a:gd name="T98" fmla="*/ 153 w 153"/>
              <a:gd name="T99" fmla="*/ 144 h 1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53" h="144">
                <a:moveTo>
                  <a:pt x="76" y="0"/>
                </a:moveTo>
                <a:lnTo>
                  <a:pt x="68" y="1"/>
                </a:lnTo>
                <a:lnTo>
                  <a:pt x="61" y="1"/>
                </a:lnTo>
                <a:lnTo>
                  <a:pt x="53" y="4"/>
                </a:lnTo>
                <a:lnTo>
                  <a:pt x="46" y="6"/>
                </a:lnTo>
                <a:lnTo>
                  <a:pt x="41" y="9"/>
                </a:lnTo>
                <a:lnTo>
                  <a:pt x="33" y="13"/>
                </a:lnTo>
                <a:lnTo>
                  <a:pt x="28" y="17"/>
                </a:lnTo>
                <a:lnTo>
                  <a:pt x="23" y="22"/>
                </a:lnTo>
                <a:lnTo>
                  <a:pt x="18" y="27"/>
                </a:lnTo>
                <a:lnTo>
                  <a:pt x="13" y="32"/>
                </a:lnTo>
                <a:lnTo>
                  <a:pt x="10" y="37"/>
                </a:lnTo>
                <a:lnTo>
                  <a:pt x="6" y="45"/>
                </a:lnTo>
                <a:lnTo>
                  <a:pt x="5" y="50"/>
                </a:lnTo>
                <a:lnTo>
                  <a:pt x="2" y="57"/>
                </a:lnTo>
                <a:lnTo>
                  <a:pt x="2" y="65"/>
                </a:lnTo>
                <a:lnTo>
                  <a:pt x="0" y="72"/>
                </a:lnTo>
                <a:lnTo>
                  <a:pt x="2" y="79"/>
                </a:lnTo>
                <a:lnTo>
                  <a:pt x="2" y="86"/>
                </a:lnTo>
                <a:lnTo>
                  <a:pt x="5" y="93"/>
                </a:lnTo>
                <a:lnTo>
                  <a:pt x="6" y="101"/>
                </a:lnTo>
                <a:lnTo>
                  <a:pt x="10" y="106"/>
                </a:lnTo>
                <a:lnTo>
                  <a:pt x="13" y="112"/>
                </a:lnTo>
                <a:lnTo>
                  <a:pt x="18" y="118"/>
                </a:lnTo>
                <a:lnTo>
                  <a:pt x="23" y="124"/>
                </a:lnTo>
                <a:lnTo>
                  <a:pt x="28" y="128"/>
                </a:lnTo>
                <a:lnTo>
                  <a:pt x="33" y="132"/>
                </a:lnTo>
                <a:lnTo>
                  <a:pt x="41" y="135"/>
                </a:lnTo>
                <a:lnTo>
                  <a:pt x="46" y="138"/>
                </a:lnTo>
                <a:lnTo>
                  <a:pt x="53" y="141"/>
                </a:lnTo>
                <a:lnTo>
                  <a:pt x="61" y="142"/>
                </a:lnTo>
                <a:lnTo>
                  <a:pt x="68" y="144"/>
                </a:lnTo>
                <a:lnTo>
                  <a:pt x="76" y="144"/>
                </a:lnTo>
                <a:lnTo>
                  <a:pt x="84" y="144"/>
                </a:lnTo>
                <a:lnTo>
                  <a:pt x="91" y="142"/>
                </a:lnTo>
                <a:lnTo>
                  <a:pt x="98" y="141"/>
                </a:lnTo>
                <a:lnTo>
                  <a:pt x="105" y="138"/>
                </a:lnTo>
                <a:lnTo>
                  <a:pt x="112" y="135"/>
                </a:lnTo>
                <a:lnTo>
                  <a:pt x="118" y="132"/>
                </a:lnTo>
                <a:lnTo>
                  <a:pt x="124" y="128"/>
                </a:lnTo>
                <a:lnTo>
                  <a:pt x="130" y="124"/>
                </a:lnTo>
                <a:lnTo>
                  <a:pt x="134" y="118"/>
                </a:lnTo>
                <a:lnTo>
                  <a:pt x="138" y="112"/>
                </a:lnTo>
                <a:lnTo>
                  <a:pt x="143" y="106"/>
                </a:lnTo>
                <a:lnTo>
                  <a:pt x="145" y="101"/>
                </a:lnTo>
                <a:lnTo>
                  <a:pt x="148" y="93"/>
                </a:lnTo>
                <a:lnTo>
                  <a:pt x="150" y="86"/>
                </a:lnTo>
                <a:lnTo>
                  <a:pt x="151" y="79"/>
                </a:lnTo>
                <a:lnTo>
                  <a:pt x="153" y="72"/>
                </a:lnTo>
                <a:lnTo>
                  <a:pt x="151" y="65"/>
                </a:lnTo>
                <a:lnTo>
                  <a:pt x="150" y="57"/>
                </a:lnTo>
                <a:lnTo>
                  <a:pt x="148" y="50"/>
                </a:lnTo>
                <a:lnTo>
                  <a:pt x="145" y="45"/>
                </a:lnTo>
                <a:lnTo>
                  <a:pt x="143" y="37"/>
                </a:lnTo>
                <a:lnTo>
                  <a:pt x="138" y="32"/>
                </a:lnTo>
                <a:lnTo>
                  <a:pt x="134" y="27"/>
                </a:lnTo>
                <a:lnTo>
                  <a:pt x="130" y="22"/>
                </a:lnTo>
                <a:lnTo>
                  <a:pt x="124" y="17"/>
                </a:lnTo>
                <a:lnTo>
                  <a:pt x="118" y="13"/>
                </a:lnTo>
                <a:lnTo>
                  <a:pt x="112" y="9"/>
                </a:lnTo>
                <a:lnTo>
                  <a:pt x="105" y="6"/>
                </a:lnTo>
                <a:lnTo>
                  <a:pt x="98" y="4"/>
                </a:lnTo>
                <a:lnTo>
                  <a:pt x="91" y="1"/>
                </a:lnTo>
                <a:lnTo>
                  <a:pt x="84" y="1"/>
                </a:lnTo>
                <a:lnTo>
                  <a:pt x="76"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3944" name="Freeform 151">
            <a:extLst>
              <a:ext uri="{FF2B5EF4-FFF2-40B4-BE49-F238E27FC236}">
                <a16:creationId xmlns:a16="http://schemas.microsoft.com/office/drawing/2014/main" id="{75598995-ABED-DAA5-E3A4-6C1C29999875}"/>
              </a:ext>
            </a:extLst>
          </p:cNvPr>
          <p:cNvSpPr>
            <a:spLocks/>
          </p:cNvSpPr>
          <p:nvPr/>
        </p:nvSpPr>
        <p:spPr bwMode="auto">
          <a:xfrm>
            <a:off x="4319588" y="4250531"/>
            <a:ext cx="60722" cy="57150"/>
          </a:xfrm>
          <a:custGeom>
            <a:avLst/>
            <a:gdLst>
              <a:gd name="T0" fmla="*/ 2147483647 w 153"/>
              <a:gd name="T1" fmla="*/ 2147483647 h 144"/>
              <a:gd name="T2" fmla="*/ 2147483647 w 153"/>
              <a:gd name="T3" fmla="*/ 2147483647 h 144"/>
              <a:gd name="T4" fmla="*/ 2147483647 w 153"/>
              <a:gd name="T5" fmla="*/ 2147483647 h 144"/>
              <a:gd name="T6" fmla="*/ 2147483647 w 153"/>
              <a:gd name="T7" fmla="*/ 2147483647 h 144"/>
              <a:gd name="T8" fmla="*/ 2147483647 w 153"/>
              <a:gd name="T9" fmla="*/ 2147483647 h 144"/>
              <a:gd name="T10" fmla="*/ 2147483647 w 153"/>
              <a:gd name="T11" fmla="*/ 2147483647 h 144"/>
              <a:gd name="T12" fmla="*/ 2147483647 w 153"/>
              <a:gd name="T13" fmla="*/ 2147483647 h 144"/>
              <a:gd name="T14" fmla="*/ 2147483647 w 153"/>
              <a:gd name="T15" fmla="*/ 2147483647 h 144"/>
              <a:gd name="T16" fmla="*/ 2147483647 w 153"/>
              <a:gd name="T17" fmla="*/ 2147483647 h 144"/>
              <a:gd name="T18" fmla="*/ 2147483647 w 153"/>
              <a:gd name="T19" fmla="*/ 2147483647 h 144"/>
              <a:gd name="T20" fmla="*/ 2147483647 w 153"/>
              <a:gd name="T21" fmla="*/ 2147483647 h 144"/>
              <a:gd name="T22" fmla="*/ 2147483647 w 153"/>
              <a:gd name="T23" fmla="*/ 2147483647 h 144"/>
              <a:gd name="T24" fmla="*/ 2147483647 w 153"/>
              <a:gd name="T25" fmla="*/ 2147483647 h 144"/>
              <a:gd name="T26" fmla="*/ 2147483647 w 153"/>
              <a:gd name="T27" fmla="*/ 2147483647 h 144"/>
              <a:gd name="T28" fmla="*/ 2147483647 w 153"/>
              <a:gd name="T29" fmla="*/ 2147483647 h 144"/>
              <a:gd name="T30" fmla="*/ 2147483647 w 153"/>
              <a:gd name="T31" fmla="*/ 2147483647 h 144"/>
              <a:gd name="T32" fmla="*/ 2147483647 w 153"/>
              <a:gd name="T33" fmla="*/ 2147483647 h 144"/>
              <a:gd name="T34" fmla="*/ 2147483647 w 153"/>
              <a:gd name="T35" fmla="*/ 2147483647 h 144"/>
              <a:gd name="T36" fmla="*/ 2147483647 w 153"/>
              <a:gd name="T37" fmla="*/ 2147483647 h 144"/>
              <a:gd name="T38" fmla="*/ 2147483647 w 153"/>
              <a:gd name="T39" fmla="*/ 2147483647 h 144"/>
              <a:gd name="T40" fmla="*/ 2147483647 w 153"/>
              <a:gd name="T41" fmla="*/ 2147483647 h 144"/>
              <a:gd name="T42" fmla="*/ 2147483647 w 153"/>
              <a:gd name="T43" fmla="*/ 2147483647 h 144"/>
              <a:gd name="T44" fmla="*/ 2147483647 w 153"/>
              <a:gd name="T45" fmla="*/ 2147483647 h 144"/>
              <a:gd name="T46" fmla="*/ 2147483647 w 153"/>
              <a:gd name="T47" fmla="*/ 2147483647 h 144"/>
              <a:gd name="T48" fmla="*/ 2147483647 w 153"/>
              <a:gd name="T49" fmla="*/ 2147483647 h 144"/>
              <a:gd name="T50" fmla="*/ 2147483647 w 153"/>
              <a:gd name="T51" fmla="*/ 2147483647 h 144"/>
              <a:gd name="T52" fmla="*/ 2147483647 w 153"/>
              <a:gd name="T53" fmla="*/ 2147483647 h 144"/>
              <a:gd name="T54" fmla="*/ 2147483647 w 153"/>
              <a:gd name="T55" fmla="*/ 2147483647 h 144"/>
              <a:gd name="T56" fmla="*/ 2147483647 w 153"/>
              <a:gd name="T57" fmla="*/ 2147483647 h 144"/>
              <a:gd name="T58" fmla="*/ 2147483647 w 153"/>
              <a:gd name="T59" fmla="*/ 2147483647 h 144"/>
              <a:gd name="T60" fmla="*/ 2147483647 w 153"/>
              <a:gd name="T61" fmla="*/ 2147483647 h 144"/>
              <a:gd name="T62" fmla="*/ 2147483647 w 153"/>
              <a:gd name="T63" fmla="*/ 2147483647 h 1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53"/>
              <a:gd name="T97" fmla="*/ 0 h 144"/>
              <a:gd name="T98" fmla="*/ 153 w 153"/>
              <a:gd name="T99" fmla="*/ 144 h 1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53" h="144">
                <a:moveTo>
                  <a:pt x="76" y="0"/>
                </a:moveTo>
                <a:lnTo>
                  <a:pt x="68" y="1"/>
                </a:lnTo>
                <a:lnTo>
                  <a:pt x="61" y="1"/>
                </a:lnTo>
                <a:lnTo>
                  <a:pt x="53" y="4"/>
                </a:lnTo>
                <a:lnTo>
                  <a:pt x="46" y="6"/>
                </a:lnTo>
                <a:lnTo>
                  <a:pt x="41" y="9"/>
                </a:lnTo>
                <a:lnTo>
                  <a:pt x="33" y="13"/>
                </a:lnTo>
                <a:lnTo>
                  <a:pt x="28" y="17"/>
                </a:lnTo>
                <a:lnTo>
                  <a:pt x="23" y="22"/>
                </a:lnTo>
                <a:lnTo>
                  <a:pt x="18" y="27"/>
                </a:lnTo>
                <a:lnTo>
                  <a:pt x="13" y="32"/>
                </a:lnTo>
                <a:lnTo>
                  <a:pt x="10" y="37"/>
                </a:lnTo>
                <a:lnTo>
                  <a:pt x="6" y="45"/>
                </a:lnTo>
                <a:lnTo>
                  <a:pt x="5" y="50"/>
                </a:lnTo>
                <a:lnTo>
                  <a:pt x="2" y="57"/>
                </a:lnTo>
                <a:lnTo>
                  <a:pt x="2" y="65"/>
                </a:lnTo>
                <a:lnTo>
                  <a:pt x="0" y="72"/>
                </a:lnTo>
                <a:lnTo>
                  <a:pt x="2" y="79"/>
                </a:lnTo>
                <a:lnTo>
                  <a:pt x="2" y="86"/>
                </a:lnTo>
                <a:lnTo>
                  <a:pt x="5" y="93"/>
                </a:lnTo>
                <a:lnTo>
                  <a:pt x="6" y="101"/>
                </a:lnTo>
                <a:lnTo>
                  <a:pt x="10" y="106"/>
                </a:lnTo>
                <a:lnTo>
                  <a:pt x="13" y="112"/>
                </a:lnTo>
                <a:lnTo>
                  <a:pt x="18" y="118"/>
                </a:lnTo>
                <a:lnTo>
                  <a:pt x="23" y="124"/>
                </a:lnTo>
                <a:lnTo>
                  <a:pt x="28" y="128"/>
                </a:lnTo>
                <a:lnTo>
                  <a:pt x="33" y="132"/>
                </a:lnTo>
                <a:lnTo>
                  <a:pt x="41" y="135"/>
                </a:lnTo>
                <a:lnTo>
                  <a:pt x="46" y="138"/>
                </a:lnTo>
                <a:lnTo>
                  <a:pt x="53" y="141"/>
                </a:lnTo>
                <a:lnTo>
                  <a:pt x="61" y="142"/>
                </a:lnTo>
                <a:lnTo>
                  <a:pt x="68" y="144"/>
                </a:lnTo>
                <a:lnTo>
                  <a:pt x="76" y="144"/>
                </a:lnTo>
                <a:lnTo>
                  <a:pt x="84" y="144"/>
                </a:lnTo>
                <a:lnTo>
                  <a:pt x="91" y="142"/>
                </a:lnTo>
                <a:lnTo>
                  <a:pt x="98" y="141"/>
                </a:lnTo>
                <a:lnTo>
                  <a:pt x="105" y="138"/>
                </a:lnTo>
                <a:lnTo>
                  <a:pt x="112" y="135"/>
                </a:lnTo>
                <a:lnTo>
                  <a:pt x="118" y="132"/>
                </a:lnTo>
                <a:lnTo>
                  <a:pt x="124" y="128"/>
                </a:lnTo>
                <a:lnTo>
                  <a:pt x="130" y="124"/>
                </a:lnTo>
                <a:lnTo>
                  <a:pt x="134" y="118"/>
                </a:lnTo>
                <a:lnTo>
                  <a:pt x="138" y="112"/>
                </a:lnTo>
                <a:lnTo>
                  <a:pt x="143" y="106"/>
                </a:lnTo>
                <a:lnTo>
                  <a:pt x="145" y="101"/>
                </a:lnTo>
                <a:lnTo>
                  <a:pt x="148" y="93"/>
                </a:lnTo>
                <a:lnTo>
                  <a:pt x="150" y="86"/>
                </a:lnTo>
                <a:lnTo>
                  <a:pt x="151" y="79"/>
                </a:lnTo>
                <a:lnTo>
                  <a:pt x="153" y="72"/>
                </a:lnTo>
                <a:lnTo>
                  <a:pt x="151" y="65"/>
                </a:lnTo>
                <a:lnTo>
                  <a:pt x="150" y="57"/>
                </a:lnTo>
                <a:lnTo>
                  <a:pt x="148" y="50"/>
                </a:lnTo>
                <a:lnTo>
                  <a:pt x="145" y="45"/>
                </a:lnTo>
                <a:lnTo>
                  <a:pt x="143" y="37"/>
                </a:lnTo>
                <a:lnTo>
                  <a:pt x="138" y="32"/>
                </a:lnTo>
                <a:lnTo>
                  <a:pt x="134" y="27"/>
                </a:lnTo>
                <a:lnTo>
                  <a:pt x="130" y="22"/>
                </a:lnTo>
                <a:lnTo>
                  <a:pt x="124" y="17"/>
                </a:lnTo>
                <a:lnTo>
                  <a:pt x="118" y="13"/>
                </a:lnTo>
                <a:lnTo>
                  <a:pt x="112" y="9"/>
                </a:lnTo>
                <a:lnTo>
                  <a:pt x="105" y="6"/>
                </a:lnTo>
                <a:lnTo>
                  <a:pt x="98" y="4"/>
                </a:lnTo>
                <a:lnTo>
                  <a:pt x="91" y="1"/>
                </a:lnTo>
                <a:lnTo>
                  <a:pt x="84" y="1"/>
                </a:lnTo>
                <a:lnTo>
                  <a:pt x="76"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3945" name="Freeform 152">
            <a:extLst>
              <a:ext uri="{FF2B5EF4-FFF2-40B4-BE49-F238E27FC236}">
                <a16:creationId xmlns:a16="http://schemas.microsoft.com/office/drawing/2014/main" id="{6C59EBA7-4D13-F59C-88D4-D6BAB5F053F4}"/>
              </a:ext>
            </a:extLst>
          </p:cNvPr>
          <p:cNvSpPr>
            <a:spLocks/>
          </p:cNvSpPr>
          <p:nvPr/>
        </p:nvSpPr>
        <p:spPr bwMode="auto">
          <a:xfrm>
            <a:off x="4383882" y="4242197"/>
            <a:ext cx="35719" cy="36909"/>
          </a:xfrm>
          <a:custGeom>
            <a:avLst/>
            <a:gdLst>
              <a:gd name="T0" fmla="*/ 2147483647 w 90"/>
              <a:gd name="T1" fmla="*/ 0 h 92"/>
              <a:gd name="T2" fmla="*/ 2147483647 w 90"/>
              <a:gd name="T3" fmla="*/ 0 h 92"/>
              <a:gd name="T4" fmla="*/ 2147483647 w 90"/>
              <a:gd name="T5" fmla="*/ 0 h 92"/>
              <a:gd name="T6" fmla="*/ 2147483647 w 90"/>
              <a:gd name="T7" fmla="*/ 2147483647 h 92"/>
              <a:gd name="T8" fmla="*/ 2147483647 w 90"/>
              <a:gd name="T9" fmla="*/ 2147483647 h 92"/>
              <a:gd name="T10" fmla="*/ 2147483647 w 90"/>
              <a:gd name="T11" fmla="*/ 2147483647 h 92"/>
              <a:gd name="T12" fmla="*/ 2147483647 w 90"/>
              <a:gd name="T13" fmla="*/ 2147483647 h 92"/>
              <a:gd name="T14" fmla="*/ 2147483647 w 90"/>
              <a:gd name="T15" fmla="*/ 2147483647 h 92"/>
              <a:gd name="T16" fmla="*/ 2147483647 w 90"/>
              <a:gd name="T17" fmla="*/ 2147483647 h 92"/>
              <a:gd name="T18" fmla="*/ 2147483647 w 90"/>
              <a:gd name="T19" fmla="*/ 2147483647 h 92"/>
              <a:gd name="T20" fmla="*/ 2147483647 w 90"/>
              <a:gd name="T21" fmla="*/ 2147483647 h 92"/>
              <a:gd name="T22" fmla="*/ 2147483647 w 90"/>
              <a:gd name="T23" fmla="*/ 2147483647 h 92"/>
              <a:gd name="T24" fmla="*/ 0 w 90"/>
              <a:gd name="T25" fmla="*/ 2147483647 h 92"/>
              <a:gd name="T26" fmla="*/ 0 w 90"/>
              <a:gd name="T27" fmla="*/ 2147483647 h 92"/>
              <a:gd name="T28" fmla="*/ 0 w 90"/>
              <a:gd name="T29" fmla="*/ 2147483647 h 92"/>
              <a:gd name="T30" fmla="*/ 0 w 90"/>
              <a:gd name="T31" fmla="*/ 2147483647 h 92"/>
              <a:gd name="T32" fmla="*/ 0 w 90"/>
              <a:gd name="T33" fmla="*/ 2147483647 h 92"/>
              <a:gd name="T34" fmla="*/ 2147483647 w 90"/>
              <a:gd name="T35" fmla="*/ 2147483647 h 92"/>
              <a:gd name="T36" fmla="*/ 2147483647 w 90"/>
              <a:gd name="T37" fmla="*/ 2147483647 h 92"/>
              <a:gd name="T38" fmla="*/ 2147483647 w 90"/>
              <a:gd name="T39" fmla="*/ 2147483647 h 92"/>
              <a:gd name="T40" fmla="*/ 2147483647 w 90"/>
              <a:gd name="T41" fmla="*/ 2147483647 h 92"/>
              <a:gd name="T42" fmla="*/ 2147483647 w 90"/>
              <a:gd name="T43" fmla="*/ 2147483647 h 92"/>
              <a:gd name="T44" fmla="*/ 2147483647 w 90"/>
              <a:gd name="T45" fmla="*/ 2147483647 h 92"/>
              <a:gd name="T46" fmla="*/ 2147483647 w 90"/>
              <a:gd name="T47" fmla="*/ 2147483647 h 92"/>
              <a:gd name="T48" fmla="*/ 2147483647 w 90"/>
              <a:gd name="T49" fmla="*/ 2147483647 h 92"/>
              <a:gd name="T50" fmla="*/ 2147483647 w 90"/>
              <a:gd name="T51" fmla="*/ 2147483647 h 92"/>
              <a:gd name="T52" fmla="*/ 2147483647 w 90"/>
              <a:gd name="T53" fmla="*/ 2147483647 h 92"/>
              <a:gd name="T54" fmla="*/ 2147483647 w 90"/>
              <a:gd name="T55" fmla="*/ 2147483647 h 92"/>
              <a:gd name="T56" fmla="*/ 2147483647 w 90"/>
              <a:gd name="T57" fmla="*/ 2147483647 h 92"/>
              <a:gd name="T58" fmla="*/ 2147483647 w 90"/>
              <a:gd name="T59" fmla="*/ 2147483647 h 92"/>
              <a:gd name="T60" fmla="*/ 2147483647 w 90"/>
              <a:gd name="T61" fmla="*/ 2147483647 h 92"/>
              <a:gd name="T62" fmla="*/ 2147483647 w 90"/>
              <a:gd name="T63" fmla="*/ 2147483647 h 92"/>
              <a:gd name="T64" fmla="*/ 2147483647 w 90"/>
              <a:gd name="T65" fmla="*/ 2147483647 h 92"/>
              <a:gd name="T66" fmla="*/ 2147483647 w 90"/>
              <a:gd name="T67" fmla="*/ 2147483647 h 92"/>
              <a:gd name="T68" fmla="*/ 2147483647 w 90"/>
              <a:gd name="T69" fmla="*/ 2147483647 h 92"/>
              <a:gd name="T70" fmla="*/ 2147483647 w 90"/>
              <a:gd name="T71" fmla="*/ 2147483647 h 92"/>
              <a:gd name="T72" fmla="*/ 2147483647 w 90"/>
              <a:gd name="T73" fmla="*/ 2147483647 h 92"/>
              <a:gd name="T74" fmla="*/ 2147483647 w 90"/>
              <a:gd name="T75" fmla="*/ 2147483647 h 92"/>
              <a:gd name="T76" fmla="*/ 2147483647 w 90"/>
              <a:gd name="T77" fmla="*/ 2147483647 h 92"/>
              <a:gd name="T78" fmla="*/ 2147483647 w 90"/>
              <a:gd name="T79" fmla="*/ 2147483647 h 92"/>
              <a:gd name="T80" fmla="*/ 2147483647 w 90"/>
              <a:gd name="T81" fmla="*/ 2147483647 h 92"/>
              <a:gd name="T82" fmla="*/ 2147483647 w 90"/>
              <a:gd name="T83" fmla="*/ 2147483647 h 92"/>
              <a:gd name="T84" fmla="*/ 2147483647 w 90"/>
              <a:gd name="T85" fmla="*/ 2147483647 h 92"/>
              <a:gd name="T86" fmla="*/ 2147483647 w 90"/>
              <a:gd name="T87" fmla="*/ 2147483647 h 92"/>
              <a:gd name="T88" fmla="*/ 2147483647 w 90"/>
              <a:gd name="T89" fmla="*/ 2147483647 h 92"/>
              <a:gd name="T90" fmla="*/ 2147483647 w 90"/>
              <a:gd name="T91" fmla="*/ 2147483647 h 92"/>
              <a:gd name="T92" fmla="*/ 2147483647 w 90"/>
              <a:gd name="T93" fmla="*/ 2147483647 h 92"/>
              <a:gd name="T94" fmla="*/ 2147483647 w 90"/>
              <a:gd name="T95" fmla="*/ 2147483647 h 92"/>
              <a:gd name="T96" fmla="*/ 2147483647 w 90"/>
              <a:gd name="T97" fmla="*/ 2147483647 h 92"/>
              <a:gd name="T98" fmla="*/ 2147483647 w 90"/>
              <a:gd name="T99" fmla="*/ 2147483647 h 92"/>
              <a:gd name="T100" fmla="*/ 2147483647 w 90"/>
              <a:gd name="T101" fmla="*/ 2147483647 h 92"/>
              <a:gd name="T102" fmla="*/ 2147483647 w 90"/>
              <a:gd name="T103" fmla="*/ 2147483647 h 92"/>
              <a:gd name="T104" fmla="*/ 2147483647 w 90"/>
              <a:gd name="T105" fmla="*/ 2147483647 h 92"/>
              <a:gd name="T106" fmla="*/ 2147483647 w 90"/>
              <a:gd name="T107" fmla="*/ 2147483647 h 92"/>
              <a:gd name="T108" fmla="*/ 2147483647 w 90"/>
              <a:gd name="T109" fmla="*/ 0 h 92"/>
              <a:gd name="T110" fmla="*/ 2147483647 w 90"/>
              <a:gd name="T111" fmla="*/ 0 h 92"/>
              <a:gd name="T112" fmla="*/ 2147483647 w 90"/>
              <a:gd name="T113" fmla="*/ 0 h 9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90"/>
              <a:gd name="T172" fmla="*/ 0 h 92"/>
              <a:gd name="T173" fmla="*/ 90 w 90"/>
              <a:gd name="T174" fmla="*/ 92 h 9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90" h="92">
                <a:moveTo>
                  <a:pt x="46" y="0"/>
                </a:moveTo>
                <a:lnTo>
                  <a:pt x="40" y="0"/>
                </a:lnTo>
                <a:lnTo>
                  <a:pt x="36" y="0"/>
                </a:lnTo>
                <a:lnTo>
                  <a:pt x="31" y="1"/>
                </a:lnTo>
                <a:lnTo>
                  <a:pt x="27" y="3"/>
                </a:lnTo>
                <a:lnTo>
                  <a:pt x="23" y="6"/>
                </a:lnTo>
                <a:lnTo>
                  <a:pt x="20" y="7"/>
                </a:lnTo>
                <a:lnTo>
                  <a:pt x="13" y="13"/>
                </a:lnTo>
                <a:lnTo>
                  <a:pt x="7" y="20"/>
                </a:lnTo>
                <a:lnTo>
                  <a:pt x="5" y="24"/>
                </a:lnTo>
                <a:lnTo>
                  <a:pt x="3" y="27"/>
                </a:lnTo>
                <a:lnTo>
                  <a:pt x="1" y="31"/>
                </a:lnTo>
                <a:lnTo>
                  <a:pt x="0" y="37"/>
                </a:lnTo>
                <a:lnTo>
                  <a:pt x="0" y="42"/>
                </a:lnTo>
                <a:lnTo>
                  <a:pt x="0" y="46"/>
                </a:lnTo>
                <a:lnTo>
                  <a:pt x="0" y="50"/>
                </a:lnTo>
                <a:lnTo>
                  <a:pt x="0" y="56"/>
                </a:lnTo>
                <a:lnTo>
                  <a:pt x="1" y="60"/>
                </a:lnTo>
                <a:lnTo>
                  <a:pt x="3" y="65"/>
                </a:lnTo>
                <a:lnTo>
                  <a:pt x="5" y="67"/>
                </a:lnTo>
                <a:lnTo>
                  <a:pt x="7" y="72"/>
                </a:lnTo>
                <a:lnTo>
                  <a:pt x="13" y="79"/>
                </a:lnTo>
                <a:lnTo>
                  <a:pt x="20" y="85"/>
                </a:lnTo>
                <a:lnTo>
                  <a:pt x="23" y="86"/>
                </a:lnTo>
                <a:lnTo>
                  <a:pt x="27" y="89"/>
                </a:lnTo>
                <a:lnTo>
                  <a:pt x="31" y="90"/>
                </a:lnTo>
                <a:lnTo>
                  <a:pt x="36" y="92"/>
                </a:lnTo>
                <a:lnTo>
                  <a:pt x="40" y="92"/>
                </a:lnTo>
                <a:lnTo>
                  <a:pt x="46" y="92"/>
                </a:lnTo>
                <a:lnTo>
                  <a:pt x="50" y="92"/>
                </a:lnTo>
                <a:lnTo>
                  <a:pt x="54" y="92"/>
                </a:lnTo>
                <a:lnTo>
                  <a:pt x="59" y="90"/>
                </a:lnTo>
                <a:lnTo>
                  <a:pt x="63" y="89"/>
                </a:lnTo>
                <a:lnTo>
                  <a:pt x="67" y="86"/>
                </a:lnTo>
                <a:lnTo>
                  <a:pt x="70" y="85"/>
                </a:lnTo>
                <a:lnTo>
                  <a:pt x="77" y="79"/>
                </a:lnTo>
                <a:lnTo>
                  <a:pt x="83" y="72"/>
                </a:lnTo>
                <a:lnTo>
                  <a:pt x="85" y="67"/>
                </a:lnTo>
                <a:lnTo>
                  <a:pt x="87" y="65"/>
                </a:lnTo>
                <a:lnTo>
                  <a:pt x="89" y="60"/>
                </a:lnTo>
                <a:lnTo>
                  <a:pt x="90" y="56"/>
                </a:lnTo>
                <a:lnTo>
                  <a:pt x="90" y="50"/>
                </a:lnTo>
                <a:lnTo>
                  <a:pt x="90" y="46"/>
                </a:lnTo>
                <a:lnTo>
                  <a:pt x="90" y="42"/>
                </a:lnTo>
                <a:lnTo>
                  <a:pt x="90" y="37"/>
                </a:lnTo>
                <a:lnTo>
                  <a:pt x="89" y="31"/>
                </a:lnTo>
                <a:lnTo>
                  <a:pt x="87" y="27"/>
                </a:lnTo>
                <a:lnTo>
                  <a:pt x="85" y="24"/>
                </a:lnTo>
                <a:lnTo>
                  <a:pt x="83" y="20"/>
                </a:lnTo>
                <a:lnTo>
                  <a:pt x="77" y="13"/>
                </a:lnTo>
                <a:lnTo>
                  <a:pt x="70" y="7"/>
                </a:lnTo>
                <a:lnTo>
                  <a:pt x="67" y="6"/>
                </a:lnTo>
                <a:lnTo>
                  <a:pt x="63" y="3"/>
                </a:lnTo>
                <a:lnTo>
                  <a:pt x="59" y="1"/>
                </a:lnTo>
                <a:lnTo>
                  <a:pt x="54" y="0"/>
                </a:lnTo>
                <a:lnTo>
                  <a:pt x="50" y="0"/>
                </a:lnTo>
                <a:lnTo>
                  <a:pt x="46" y="0"/>
                </a:lnTo>
                <a:close/>
              </a:path>
            </a:pathLst>
          </a:custGeom>
          <a:solidFill>
            <a:srgbClr val="00267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3946" name="Freeform 153">
            <a:extLst>
              <a:ext uri="{FF2B5EF4-FFF2-40B4-BE49-F238E27FC236}">
                <a16:creationId xmlns:a16="http://schemas.microsoft.com/office/drawing/2014/main" id="{B4AFF557-398F-40A1-78D0-9DC19E1F17DE}"/>
              </a:ext>
            </a:extLst>
          </p:cNvPr>
          <p:cNvSpPr>
            <a:spLocks/>
          </p:cNvSpPr>
          <p:nvPr/>
        </p:nvSpPr>
        <p:spPr bwMode="auto">
          <a:xfrm>
            <a:off x="4383882" y="4242197"/>
            <a:ext cx="35719" cy="36909"/>
          </a:xfrm>
          <a:custGeom>
            <a:avLst/>
            <a:gdLst>
              <a:gd name="T0" fmla="*/ 2147483647 w 90"/>
              <a:gd name="T1" fmla="*/ 0 h 92"/>
              <a:gd name="T2" fmla="*/ 2147483647 w 90"/>
              <a:gd name="T3" fmla="*/ 0 h 92"/>
              <a:gd name="T4" fmla="*/ 2147483647 w 90"/>
              <a:gd name="T5" fmla="*/ 0 h 92"/>
              <a:gd name="T6" fmla="*/ 2147483647 w 90"/>
              <a:gd name="T7" fmla="*/ 2147483647 h 92"/>
              <a:gd name="T8" fmla="*/ 2147483647 w 90"/>
              <a:gd name="T9" fmla="*/ 2147483647 h 92"/>
              <a:gd name="T10" fmla="*/ 2147483647 w 90"/>
              <a:gd name="T11" fmla="*/ 2147483647 h 92"/>
              <a:gd name="T12" fmla="*/ 2147483647 w 90"/>
              <a:gd name="T13" fmla="*/ 2147483647 h 92"/>
              <a:gd name="T14" fmla="*/ 2147483647 w 90"/>
              <a:gd name="T15" fmla="*/ 2147483647 h 92"/>
              <a:gd name="T16" fmla="*/ 2147483647 w 90"/>
              <a:gd name="T17" fmla="*/ 2147483647 h 92"/>
              <a:gd name="T18" fmla="*/ 2147483647 w 90"/>
              <a:gd name="T19" fmla="*/ 2147483647 h 92"/>
              <a:gd name="T20" fmla="*/ 2147483647 w 90"/>
              <a:gd name="T21" fmla="*/ 2147483647 h 92"/>
              <a:gd name="T22" fmla="*/ 2147483647 w 90"/>
              <a:gd name="T23" fmla="*/ 2147483647 h 92"/>
              <a:gd name="T24" fmla="*/ 0 w 90"/>
              <a:gd name="T25" fmla="*/ 2147483647 h 92"/>
              <a:gd name="T26" fmla="*/ 0 w 90"/>
              <a:gd name="T27" fmla="*/ 2147483647 h 92"/>
              <a:gd name="T28" fmla="*/ 0 w 90"/>
              <a:gd name="T29" fmla="*/ 2147483647 h 92"/>
              <a:gd name="T30" fmla="*/ 0 w 90"/>
              <a:gd name="T31" fmla="*/ 2147483647 h 92"/>
              <a:gd name="T32" fmla="*/ 0 w 90"/>
              <a:gd name="T33" fmla="*/ 2147483647 h 92"/>
              <a:gd name="T34" fmla="*/ 2147483647 w 90"/>
              <a:gd name="T35" fmla="*/ 2147483647 h 92"/>
              <a:gd name="T36" fmla="*/ 2147483647 w 90"/>
              <a:gd name="T37" fmla="*/ 2147483647 h 92"/>
              <a:gd name="T38" fmla="*/ 2147483647 w 90"/>
              <a:gd name="T39" fmla="*/ 2147483647 h 92"/>
              <a:gd name="T40" fmla="*/ 2147483647 w 90"/>
              <a:gd name="T41" fmla="*/ 2147483647 h 92"/>
              <a:gd name="T42" fmla="*/ 2147483647 w 90"/>
              <a:gd name="T43" fmla="*/ 2147483647 h 92"/>
              <a:gd name="T44" fmla="*/ 2147483647 w 90"/>
              <a:gd name="T45" fmla="*/ 2147483647 h 92"/>
              <a:gd name="T46" fmla="*/ 2147483647 w 90"/>
              <a:gd name="T47" fmla="*/ 2147483647 h 92"/>
              <a:gd name="T48" fmla="*/ 2147483647 w 90"/>
              <a:gd name="T49" fmla="*/ 2147483647 h 92"/>
              <a:gd name="T50" fmla="*/ 2147483647 w 90"/>
              <a:gd name="T51" fmla="*/ 2147483647 h 92"/>
              <a:gd name="T52" fmla="*/ 2147483647 w 90"/>
              <a:gd name="T53" fmla="*/ 2147483647 h 92"/>
              <a:gd name="T54" fmla="*/ 2147483647 w 90"/>
              <a:gd name="T55" fmla="*/ 2147483647 h 92"/>
              <a:gd name="T56" fmla="*/ 2147483647 w 90"/>
              <a:gd name="T57" fmla="*/ 2147483647 h 92"/>
              <a:gd name="T58" fmla="*/ 2147483647 w 90"/>
              <a:gd name="T59" fmla="*/ 2147483647 h 92"/>
              <a:gd name="T60" fmla="*/ 2147483647 w 90"/>
              <a:gd name="T61" fmla="*/ 2147483647 h 92"/>
              <a:gd name="T62" fmla="*/ 2147483647 w 90"/>
              <a:gd name="T63" fmla="*/ 2147483647 h 92"/>
              <a:gd name="T64" fmla="*/ 2147483647 w 90"/>
              <a:gd name="T65" fmla="*/ 2147483647 h 92"/>
              <a:gd name="T66" fmla="*/ 2147483647 w 90"/>
              <a:gd name="T67" fmla="*/ 2147483647 h 92"/>
              <a:gd name="T68" fmla="*/ 2147483647 w 90"/>
              <a:gd name="T69" fmla="*/ 2147483647 h 92"/>
              <a:gd name="T70" fmla="*/ 2147483647 w 90"/>
              <a:gd name="T71" fmla="*/ 2147483647 h 92"/>
              <a:gd name="T72" fmla="*/ 2147483647 w 90"/>
              <a:gd name="T73" fmla="*/ 2147483647 h 92"/>
              <a:gd name="T74" fmla="*/ 2147483647 w 90"/>
              <a:gd name="T75" fmla="*/ 2147483647 h 92"/>
              <a:gd name="T76" fmla="*/ 2147483647 w 90"/>
              <a:gd name="T77" fmla="*/ 2147483647 h 92"/>
              <a:gd name="T78" fmla="*/ 2147483647 w 90"/>
              <a:gd name="T79" fmla="*/ 2147483647 h 92"/>
              <a:gd name="T80" fmla="*/ 2147483647 w 90"/>
              <a:gd name="T81" fmla="*/ 2147483647 h 92"/>
              <a:gd name="T82" fmla="*/ 2147483647 w 90"/>
              <a:gd name="T83" fmla="*/ 2147483647 h 92"/>
              <a:gd name="T84" fmla="*/ 2147483647 w 90"/>
              <a:gd name="T85" fmla="*/ 2147483647 h 92"/>
              <a:gd name="T86" fmla="*/ 2147483647 w 90"/>
              <a:gd name="T87" fmla="*/ 2147483647 h 92"/>
              <a:gd name="T88" fmla="*/ 2147483647 w 90"/>
              <a:gd name="T89" fmla="*/ 2147483647 h 92"/>
              <a:gd name="T90" fmla="*/ 2147483647 w 90"/>
              <a:gd name="T91" fmla="*/ 2147483647 h 92"/>
              <a:gd name="T92" fmla="*/ 2147483647 w 90"/>
              <a:gd name="T93" fmla="*/ 2147483647 h 92"/>
              <a:gd name="T94" fmla="*/ 2147483647 w 90"/>
              <a:gd name="T95" fmla="*/ 2147483647 h 92"/>
              <a:gd name="T96" fmla="*/ 2147483647 w 90"/>
              <a:gd name="T97" fmla="*/ 2147483647 h 92"/>
              <a:gd name="T98" fmla="*/ 2147483647 w 90"/>
              <a:gd name="T99" fmla="*/ 2147483647 h 92"/>
              <a:gd name="T100" fmla="*/ 2147483647 w 90"/>
              <a:gd name="T101" fmla="*/ 2147483647 h 92"/>
              <a:gd name="T102" fmla="*/ 2147483647 w 90"/>
              <a:gd name="T103" fmla="*/ 2147483647 h 92"/>
              <a:gd name="T104" fmla="*/ 2147483647 w 90"/>
              <a:gd name="T105" fmla="*/ 2147483647 h 92"/>
              <a:gd name="T106" fmla="*/ 2147483647 w 90"/>
              <a:gd name="T107" fmla="*/ 2147483647 h 92"/>
              <a:gd name="T108" fmla="*/ 2147483647 w 90"/>
              <a:gd name="T109" fmla="*/ 0 h 92"/>
              <a:gd name="T110" fmla="*/ 2147483647 w 90"/>
              <a:gd name="T111" fmla="*/ 0 h 92"/>
              <a:gd name="T112" fmla="*/ 2147483647 w 90"/>
              <a:gd name="T113" fmla="*/ 0 h 9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90"/>
              <a:gd name="T172" fmla="*/ 0 h 92"/>
              <a:gd name="T173" fmla="*/ 90 w 90"/>
              <a:gd name="T174" fmla="*/ 92 h 9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90" h="92">
                <a:moveTo>
                  <a:pt x="46" y="0"/>
                </a:moveTo>
                <a:lnTo>
                  <a:pt x="40" y="0"/>
                </a:lnTo>
                <a:lnTo>
                  <a:pt x="36" y="0"/>
                </a:lnTo>
                <a:lnTo>
                  <a:pt x="31" y="1"/>
                </a:lnTo>
                <a:lnTo>
                  <a:pt x="27" y="3"/>
                </a:lnTo>
                <a:lnTo>
                  <a:pt x="23" y="6"/>
                </a:lnTo>
                <a:lnTo>
                  <a:pt x="20" y="7"/>
                </a:lnTo>
                <a:lnTo>
                  <a:pt x="13" y="13"/>
                </a:lnTo>
                <a:lnTo>
                  <a:pt x="7" y="20"/>
                </a:lnTo>
                <a:lnTo>
                  <a:pt x="5" y="24"/>
                </a:lnTo>
                <a:lnTo>
                  <a:pt x="3" y="27"/>
                </a:lnTo>
                <a:lnTo>
                  <a:pt x="1" y="31"/>
                </a:lnTo>
                <a:lnTo>
                  <a:pt x="0" y="37"/>
                </a:lnTo>
                <a:lnTo>
                  <a:pt x="0" y="42"/>
                </a:lnTo>
                <a:lnTo>
                  <a:pt x="0" y="46"/>
                </a:lnTo>
                <a:lnTo>
                  <a:pt x="0" y="50"/>
                </a:lnTo>
                <a:lnTo>
                  <a:pt x="0" y="56"/>
                </a:lnTo>
                <a:lnTo>
                  <a:pt x="1" y="60"/>
                </a:lnTo>
                <a:lnTo>
                  <a:pt x="3" y="65"/>
                </a:lnTo>
                <a:lnTo>
                  <a:pt x="5" y="67"/>
                </a:lnTo>
                <a:lnTo>
                  <a:pt x="7" y="72"/>
                </a:lnTo>
                <a:lnTo>
                  <a:pt x="13" y="79"/>
                </a:lnTo>
                <a:lnTo>
                  <a:pt x="20" y="85"/>
                </a:lnTo>
                <a:lnTo>
                  <a:pt x="23" y="86"/>
                </a:lnTo>
                <a:lnTo>
                  <a:pt x="27" y="89"/>
                </a:lnTo>
                <a:lnTo>
                  <a:pt x="31" y="90"/>
                </a:lnTo>
                <a:lnTo>
                  <a:pt x="36" y="92"/>
                </a:lnTo>
                <a:lnTo>
                  <a:pt x="40" y="92"/>
                </a:lnTo>
                <a:lnTo>
                  <a:pt x="46" y="92"/>
                </a:lnTo>
                <a:lnTo>
                  <a:pt x="50" y="92"/>
                </a:lnTo>
                <a:lnTo>
                  <a:pt x="54" y="92"/>
                </a:lnTo>
                <a:lnTo>
                  <a:pt x="59" y="90"/>
                </a:lnTo>
                <a:lnTo>
                  <a:pt x="63" y="89"/>
                </a:lnTo>
                <a:lnTo>
                  <a:pt x="67" y="86"/>
                </a:lnTo>
                <a:lnTo>
                  <a:pt x="70" y="85"/>
                </a:lnTo>
                <a:lnTo>
                  <a:pt x="77" y="79"/>
                </a:lnTo>
                <a:lnTo>
                  <a:pt x="83" y="72"/>
                </a:lnTo>
                <a:lnTo>
                  <a:pt x="85" y="67"/>
                </a:lnTo>
                <a:lnTo>
                  <a:pt x="87" y="65"/>
                </a:lnTo>
                <a:lnTo>
                  <a:pt x="89" y="60"/>
                </a:lnTo>
                <a:lnTo>
                  <a:pt x="90" y="56"/>
                </a:lnTo>
                <a:lnTo>
                  <a:pt x="90" y="50"/>
                </a:lnTo>
                <a:lnTo>
                  <a:pt x="90" y="46"/>
                </a:lnTo>
                <a:lnTo>
                  <a:pt x="90" y="42"/>
                </a:lnTo>
                <a:lnTo>
                  <a:pt x="90" y="37"/>
                </a:lnTo>
                <a:lnTo>
                  <a:pt x="89" y="31"/>
                </a:lnTo>
                <a:lnTo>
                  <a:pt x="87" y="27"/>
                </a:lnTo>
                <a:lnTo>
                  <a:pt x="85" y="24"/>
                </a:lnTo>
                <a:lnTo>
                  <a:pt x="83" y="20"/>
                </a:lnTo>
                <a:lnTo>
                  <a:pt x="77" y="13"/>
                </a:lnTo>
                <a:lnTo>
                  <a:pt x="70" y="7"/>
                </a:lnTo>
                <a:lnTo>
                  <a:pt x="67" y="6"/>
                </a:lnTo>
                <a:lnTo>
                  <a:pt x="63" y="3"/>
                </a:lnTo>
                <a:lnTo>
                  <a:pt x="59" y="1"/>
                </a:lnTo>
                <a:lnTo>
                  <a:pt x="54" y="0"/>
                </a:lnTo>
                <a:lnTo>
                  <a:pt x="50" y="0"/>
                </a:lnTo>
                <a:lnTo>
                  <a:pt x="46"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3947" name="Freeform 154">
            <a:extLst>
              <a:ext uri="{FF2B5EF4-FFF2-40B4-BE49-F238E27FC236}">
                <a16:creationId xmlns:a16="http://schemas.microsoft.com/office/drawing/2014/main" id="{8E791ACB-8DC5-0835-2015-E301A1FD851E}"/>
              </a:ext>
            </a:extLst>
          </p:cNvPr>
          <p:cNvSpPr>
            <a:spLocks/>
          </p:cNvSpPr>
          <p:nvPr/>
        </p:nvSpPr>
        <p:spPr bwMode="auto">
          <a:xfrm>
            <a:off x="4435079" y="4229100"/>
            <a:ext cx="40481" cy="38100"/>
          </a:xfrm>
          <a:custGeom>
            <a:avLst/>
            <a:gdLst>
              <a:gd name="T0" fmla="*/ 2147483647 w 102"/>
              <a:gd name="T1" fmla="*/ 0 h 94"/>
              <a:gd name="T2" fmla="*/ 2147483647 w 102"/>
              <a:gd name="T3" fmla="*/ 0 h 94"/>
              <a:gd name="T4" fmla="*/ 2147483647 w 102"/>
              <a:gd name="T5" fmla="*/ 0 h 94"/>
              <a:gd name="T6" fmla="*/ 2147483647 w 102"/>
              <a:gd name="T7" fmla="*/ 2147483647 h 94"/>
              <a:gd name="T8" fmla="*/ 2147483647 w 102"/>
              <a:gd name="T9" fmla="*/ 2147483647 h 94"/>
              <a:gd name="T10" fmla="*/ 2147483647 w 102"/>
              <a:gd name="T11" fmla="*/ 2147483647 h 94"/>
              <a:gd name="T12" fmla="*/ 2147483647 w 102"/>
              <a:gd name="T13" fmla="*/ 2147483647 h 94"/>
              <a:gd name="T14" fmla="*/ 2147483647 w 102"/>
              <a:gd name="T15" fmla="*/ 2147483647 h 94"/>
              <a:gd name="T16" fmla="*/ 2147483647 w 102"/>
              <a:gd name="T17" fmla="*/ 2147483647 h 94"/>
              <a:gd name="T18" fmla="*/ 2147483647 w 102"/>
              <a:gd name="T19" fmla="*/ 2147483647 h 94"/>
              <a:gd name="T20" fmla="*/ 2147483647 w 102"/>
              <a:gd name="T21" fmla="*/ 2147483647 h 94"/>
              <a:gd name="T22" fmla="*/ 2147483647 w 102"/>
              <a:gd name="T23" fmla="*/ 2147483647 h 94"/>
              <a:gd name="T24" fmla="*/ 2147483647 w 102"/>
              <a:gd name="T25" fmla="*/ 2147483647 h 94"/>
              <a:gd name="T26" fmla="*/ 2147483647 w 102"/>
              <a:gd name="T27" fmla="*/ 2147483647 h 94"/>
              <a:gd name="T28" fmla="*/ 0 w 102"/>
              <a:gd name="T29" fmla="*/ 2147483647 h 94"/>
              <a:gd name="T30" fmla="*/ 0 w 102"/>
              <a:gd name="T31" fmla="*/ 2147483647 h 94"/>
              <a:gd name="T32" fmla="*/ 0 w 102"/>
              <a:gd name="T33" fmla="*/ 2147483647 h 94"/>
              <a:gd name="T34" fmla="*/ 2147483647 w 102"/>
              <a:gd name="T35" fmla="*/ 2147483647 h 94"/>
              <a:gd name="T36" fmla="*/ 2147483647 w 102"/>
              <a:gd name="T37" fmla="*/ 2147483647 h 94"/>
              <a:gd name="T38" fmla="*/ 2147483647 w 102"/>
              <a:gd name="T39" fmla="*/ 2147483647 h 94"/>
              <a:gd name="T40" fmla="*/ 2147483647 w 102"/>
              <a:gd name="T41" fmla="*/ 2147483647 h 94"/>
              <a:gd name="T42" fmla="*/ 2147483647 w 102"/>
              <a:gd name="T43" fmla="*/ 2147483647 h 94"/>
              <a:gd name="T44" fmla="*/ 2147483647 w 102"/>
              <a:gd name="T45" fmla="*/ 2147483647 h 94"/>
              <a:gd name="T46" fmla="*/ 2147483647 w 102"/>
              <a:gd name="T47" fmla="*/ 2147483647 h 94"/>
              <a:gd name="T48" fmla="*/ 2147483647 w 102"/>
              <a:gd name="T49" fmla="*/ 2147483647 h 94"/>
              <a:gd name="T50" fmla="*/ 2147483647 w 102"/>
              <a:gd name="T51" fmla="*/ 2147483647 h 94"/>
              <a:gd name="T52" fmla="*/ 2147483647 w 102"/>
              <a:gd name="T53" fmla="*/ 2147483647 h 94"/>
              <a:gd name="T54" fmla="*/ 2147483647 w 102"/>
              <a:gd name="T55" fmla="*/ 2147483647 h 94"/>
              <a:gd name="T56" fmla="*/ 2147483647 w 102"/>
              <a:gd name="T57" fmla="*/ 2147483647 h 94"/>
              <a:gd name="T58" fmla="*/ 2147483647 w 102"/>
              <a:gd name="T59" fmla="*/ 2147483647 h 94"/>
              <a:gd name="T60" fmla="*/ 2147483647 w 102"/>
              <a:gd name="T61" fmla="*/ 2147483647 h 94"/>
              <a:gd name="T62" fmla="*/ 2147483647 w 102"/>
              <a:gd name="T63" fmla="*/ 2147483647 h 94"/>
              <a:gd name="T64" fmla="*/ 2147483647 w 102"/>
              <a:gd name="T65" fmla="*/ 2147483647 h 94"/>
              <a:gd name="T66" fmla="*/ 2147483647 w 102"/>
              <a:gd name="T67" fmla="*/ 2147483647 h 94"/>
              <a:gd name="T68" fmla="*/ 2147483647 w 102"/>
              <a:gd name="T69" fmla="*/ 2147483647 h 94"/>
              <a:gd name="T70" fmla="*/ 2147483647 w 102"/>
              <a:gd name="T71" fmla="*/ 2147483647 h 94"/>
              <a:gd name="T72" fmla="*/ 2147483647 w 102"/>
              <a:gd name="T73" fmla="*/ 2147483647 h 94"/>
              <a:gd name="T74" fmla="*/ 2147483647 w 102"/>
              <a:gd name="T75" fmla="*/ 2147483647 h 94"/>
              <a:gd name="T76" fmla="*/ 2147483647 w 102"/>
              <a:gd name="T77" fmla="*/ 2147483647 h 94"/>
              <a:gd name="T78" fmla="*/ 2147483647 w 102"/>
              <a:gd name="T79" fmla="*/ 2147483647 h 94"/>
              <a:gd name="T80" fmla="*/ 2147483647 w 102"/>
              <a:gd name="T81" fmla="*/ 2147483647 h 94"/>
              <a:gd name="T82" fmla="*/ 2147483647 w 102"/>
              <a:gd name="T83" fmla="*/ 2147483647 h 94"/>
              <a:gd name="T84" fmla="*/ 2147483647 w 102"/>
              <a:gd name="T85" fmla="*/ 2147483647 h 94"/>
              <a:gd name="T86" fmla="*/ 2147483647 w 102"/>
              <a:gd name="T87" fmla="*/ 2147483647 h 94"/>
              <a:gd name="T88" fmla="*/ 2147483647 w 102"/>
              <a:gd name="T89" fmla="*/ 2147483647 h 94"/>
              <a:gd name="T90" fmla="*/ 2147483647 w 102"/>
              <a:gd name="T91" fmla="*/ 2147483647 h 94"/>
              <a:gd name="T92" fmla="*/ 2147483647 w 102"/>
              <a:gd name="T93" fmla="*/ 2147483647 h 94"/>
              <a:gd name="T94" fmla="*/ 2147483647 w 102"/>
              <a:gd name="T95" fmla="*/ 2147483647 h 94"/>
              <a:gd name="T96" fmla="*/ 2147483647 w 102"/>
              <a:gd name="T97" fmla="*/ 2147483647 h 94"/>
              <a:gd name="T98" fmla="*/ 2147483647 w 102"/>
              <a:gd name="T99" fmla="*/ 2147483647 h 94"/>
              <a:gd name="T100" fmla="*/ 2147483647 w 102"/>
              <a:gd name="T101" fmla="*/ 2147483647 h 94"/>
              <a:gd name="T102" fmla="*/ 2147483647 w 102"/>
              <a:gd name="T103" fmla="*/ 2147483647 h 94"/>
              <a:gd name="T104" fmla="*/ 2147483647 w 102"/>
              <a:gd name="T105" fmla="*/ 2147483647 h 94"/>
              <a:gd name="T106" fmla="*/ 2147483647 w 102"/>
              <a:gd name="T107" fmla="*/ 2147483647 h 94"/>
              <a:gd name="T108" fmla="*/ 2147483647 w 102"/>
              <a:gd name="T109" fmla="*/ 2147483647 h 94"/>
              <a:gd name="T110" fmla="*/ 2147483647 w 102"/>
              <a:gd name="T111" fmla="*/ 2147483647 h 94"/>
              <a:gd name="T112" fmla="*/ 2147483647 w 102"/>
              <a:gd name="T113" fmla="*/ 2147483647 h 94"/>
              <a:gd name="T114" fmla="*/ 2147483647 w 102"/>
              <a:gd name="T115" fmla="*/ 2147483647 h 94"/>
              <a:gd name="T116" fmla="*/ 2147483647 w 102"/>
              <a:gd name="T117" fmla="*/ 0 h 94"/>
              <a:gd name="T118" fmla="*/ 2147483647 w 102"/>
              <a:gd name="T119" fmla="*/ 0 h 94"/>
              <a:gd name="T120" fmla="*/ 2147483647 w 102"/>
              <a:gd name="T121" fmla="*/ 0 h 9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02"/>
              <a:gd name="T184" fmla="*/ 0 h 94"/>
              <a:gd name="T185" fmla="*/ 102 w 102"/>
              <a:gd name="T186" fmla="*/ 94 h 94"/>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02" h="94">
                <a:moveTo>
                  <a:pt x="52" y="0"/>
                </a:moveTo>
                <a:lnTo>
                  <a:pt x="46" y="0"/>
                </a:lnTo>
                <a:lnTo>
                  <a:pt x="42" y="0"/>
                </a:lnTo>
                <a:lnTo>
                  <a:pt x="36" y="2"/>
                </a:lnTo>
                <a:lnTo>
                  <a:pt x="32" y="3"/>
                </a:lnTo>
                <a:lnTo>
                  <a:pt x="27" y="6"/>
                </a:lnTo>
                <a:lnTo>
                  <a:pt x="23" y="7"/>
                </a:lnTo>
                <a:lnTo>
                  <a:pt x="16" y="13"/>
                </a:lnTo>
                <a:lnTo>
                  <a:pt x="12" y="17"/>
                </a:lnTo>
                <a:lnTo>
                  <a:pt x="9" y="20"/>
                </a:lnTo>
                <a:lnTo>
                  <a:pt x="7" y="25"/>
                </a:lnTo>
                <a:lnTo>
                  <a:pt x="4" y="29"/>
                </a:lnTo>
                <a:lnTo>
                  <a:pt x="3" y="33"/>
                </a:lnTo>
                <a:lnTo>
                  <a:pt x="2" y="38"/>
                </a:lnTo>
                <a:lnTo>
                  <a:pt x="0" y="42"/>
                </a:lnTo>
                <a:lnTo>
                  <a:pt x="0" y="46"/>
                </a:lnTo>
                <a:lnTo>
                  <a:pt x="0" y="52"/>
                </a:lnTo>
                <a:lnTo>
                  <a:pt x="2" y="56"/>
                </a:lnTo>
                <a:lnTo>
                  <a:pt x="3" y="61"/>
                </a:lnTo>
                <a:lnTo>
                  <a:pt x="4" y="65"/>
                </a:lnTo>
                <a:lnTo>
                  <a:pt x="7" y="69"/>
                </a:lnTo>
                <a:lnTo>
                  <a:pt x="9" y="72"/>
                </a:lnTo>
                <a:lnTo>
                  <a:pt x="12" y="76"/>
                </a:lnTo>
                <a:lnTo>
                  <a:pt x="16" y="79"/>
                </a:lnTo>
                <a:lnTo>
                  <a:pt x="23" y="85"/>
                </a:lnTo>
                <a:lnTo>
                  <a:pt x="27" y="88"/>
                </a:lnTo>
                <a:lnTo>
                  <a:pt x="32" y="89"/>
                </a:lnTo>
                <a:lnTo>
                  <a:pt x="36" y="91"/>
                </a:lnTo>
                <a:lnTo>
                  <a:pt x="42" y="92"/>
                </a:lnTo>
                <a:lnTo>
                  <a:pt x="46" y="92"/>
                </a:lnTo>
                <a:lnTo>
                  <a:pt x="52" y="94"/>
                </a:lnTo>
                <a:lnTo>
                  <a:pt x="56" y="92"/>
                </a:lnTo>
                <a:lnTo>
                  <a:pt x="62" y="92"/>
                </a:lnTo>
                <a:lnTo>
                  <a:pt x="66" y="91"/>
                </a:lnTo>
                <a:lnTo>
                  <a:pt x="72" y="89"/>
                </a:lnTo>
                <a:lnTo>
                  <a:pt x="76" y="88"/>
                </a:lnTo>
                <a:lnTo>
                  <a:pt x="81" y="85"/>
                </a:lnTo>
                <a:lnTo>
                  <a:pt x="88" y="79"/>
                </a:lnTo>
                <a:lnTo>
                  <a:pt x="91" y="76"/>
                </a:lnTo>
                <a:lnTo>
                  <a:pt x="93" y="72"/>
                </a:lnTo>
                <a:lnTo>
                  <a:pt x="96" y="69"/>
                </a:lnTo>
                <a:lnTo>
                  <a:pt x="98" y="65"/>
                </a:lnTo>
                <a:lnTo>
                  <a:pt x="101" y="61"/>
                </a:lnTo>
                <a:lnTo>
                  <a:pt x="102" y="56"/>
                </a:lnTo>
                <a:lnTo>
                  <a:pt x="102" y="52"/>
                </a:lnTo>
                <a:lnTo>
                  <a:pt x="102" y="46"/>
                </a:lnTo>
                <a:lnTo>
                  <a:pt x="102" y="42"/>
                </a:lnTo>
                <a:lnTo>
                  <a:pt x="102" y="38"/>
                </a:lnTo>
                <a:lnTo>
                  <a:pt x="101" y="33"/>
                </a:lnTo>
                <a:lnTo>
                  <a:pt x="98" y="29"/>
                </a:lnTo>
                <a:lnTo>
                  <a:pt x="96" y="25"/>
                </a:lnTo>
                <a:lnTo>
                  <a:pt x="93" y="20"/>
                </a:lnTo>
                <a:lnTo>
                  <a:pt x="91" y="17"/>
                </a:lnTo>
                <a:lnTo>
                  <a:pt x="88" y="13"/>
                </a:lnTo>
                <a:lnTo>
                  <a:pt x="81" y="7"/>
                </a:lnTo>
                <a:lnTo>
                  <a:pt x="76" y="6"/>
                </a:lnTo>
                <a:lnTo>
                  <a:pt x="72" y="3"/>
                </a:lnTo>
                <a:lnTo>
                  <a:pt x="66" y="2"/>
                </a:lnTo>
                <a:lnTo>
                  <a:pt x="62" y="0"/>
                </a:lnTo>
                <a:lnTo>
                  <a:pt x="56" y="0"/>
                </a:lnTo>
                <a:lnTo>
                  <a:pt x="52" y="0"/>
                </a:lnTo>
                <a:close/>
              </a:path>
            </a:pathLst>
          </a:custGeom>
          <a:solidFill>
            <a:srgbClr val="00267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3948" name="Freeform 155">
            <a:extLst>
              <a:ext uri="{FF2B5EF4-FFF2-40B4-BE49-F238E27FC236}">
                <a16:creationId xmlns:a16="http://schemas.microsoft.com/office/drawing/2014/main" id="{56E80C5D-C47F-0B1C-39D1-4436847C1A05}"/>
              </a:ext>
            </a:extLst>
          </p:cNvPr>
          <p:cNvSpPr>
            <a:spLocks/>
          </p:cNvSpPr>
          <p:nvPr/>
        </p:nvSpPr>
        <p:spPr bwMode="auto">
          <a:xfrm>
            <a:off x="4435079" y="4229100"/>
            <a:ext cx="40481" cy="38100"/>
          </a:xfrm>
          <a:custGeom>
            <a:avLst/>
            <a:gdLst>
              <a:gd name="T0" fmla="*/ 2147483647 w 102"/>
              <a:gd name="T1" fmla="*/ 0 h 94"/>
              <a:gd name="T2" fmla="*/ 2147483647 w 102"/>
              <a:gd name="T3" fmla="*/ 0 h 94"/>
              <a:gd name="T4" fmla="*/ 2147483647 w 102"/>
              <a:gd name="T5" fmla="*/ 0 h 94"/>
              <a:gd name="T6" fmla="*/ 2147483647 w 102"/>
              <a:gd name="T7" fmla="*/ 2147483647 h 94"/>
              <a:gd name="T8" fmla="*/ 2147483647 w 102"/>
              <a:gd name="T9" fmla="*/ 2147483647 h 94"/>
              <a:gd name="T10" fmla="*/ 2147483647 w 102"/>
              <a:gd name="T11" fmla="*/ 2147483647 h 94"/>
              <a:gd name="T12" fmla="*/ 2147483647 w 102"/>
              <a:gd name="T13" fmla="*/ 2147483647 h 94"/>
              <a:gd name="T14" fmla="*/ 2147483647 w 102"/>
              <a:gd name="T15" fmla="*/ 2147483647 h 94"/>
              <a:gd name="T16" fmla="*/ 2147483647 w 102"/>
              <a:gd name="T17" fmla="*/ 2147483647 h 94"/>
              <a:gd name="T18" fmla="*/ 2147483647 w 102"/>
              <a:gd name="T19" fmla="*/ 2147483647 h 94"/>
              <a:gd name="T20" fmla="*/ 2147483647 w 102"/>
              <a:gd name="T21" fmla="*/ 2147483647 h 94"/>
              <a:gd name="T22" fmla="*/ 2147483647 w 102"/>
              <a:gd name="T23" fmla="*/ 2147483647 h 94"/>
              <a:gd name="T24" fmla="*/ 2147483647 w 102"/>
              <a:gd name="T25" fmla="*/ 2147483647 h 94"/>
              <a:gd name="T26" fmla="*/ 2147483647 w 102"/>
              <a:gd name="T27" fmla="*/ 2147483647 h 94"/>
              <a:gd name="T28" fmla="*/ 0 w 102"/>
              <a:gd name="T29" fmla="*/ 2147483647 h 94"/>
              <a:gd name="T30" fmla="*/ 0 w 102"/>
              <a:gd name="T31" fmla="*/ 2147483647 h 94"/>
              <a:gd name="T32" fmla="*/ 0 w 102"/>
              <a:gd name="T33" fmla="*/ 2147483647 h 94"/>
              <a:gd name="T34" fmla="*/ 2147483647 w 102"/>
              <a:gd name="T35" fmla="*/ 2147483647 h 94"/>
              <a:gd name="T36" fmla="*/ 2147483647 w 102"/>
              <a:gd name="T37" fmla="*/ 2147483647 h 94"/>
              <a:gd name="T38" fmla="*/ 2147483647 w 102"/>
              <a:gd name="T39" fmla="*/ 2147483647 h 94"/>
              <a:gd name="T40" fmla="*/ 2147483647 w 102"/>
              <a:gd name="T41" fmla="*/ 2147483647 h 94"/>
              <a:gd name="T42" fmla="*/ 2147483647 w 102"/>
              <a:gd name="T43" fmla="*/ 2147483647 h 94"/>
              <a:gd name="T44" fmla="*/ 2147483647 w 102"/>
              <a:gd name="T45" fmla="*/ 2147483647 h 94"/>
              <a:gd name="T46" fmla="*/ 2147483647 w 102"/>
              <a:gd name="T47" fmla="*/ 2147483647 h 94"/>
              <a:gd name="T48" fmla="*/ 2147483647 w 102"/>
              <a:gd name="T49" fmla="*/ 2147483647 h 94"/>
              <a:gd name="T50" fmla="*/ 2147483647 w 102"/>
              <a:gd name="T51" fmla="*/ 2147483647 h 94"/>
              <a:gd name="T52" fmla="*/ 2147483647 w 102"/>
              <a:gd name="T53" fmla="*/ 2147483647 h 94"/>
              <a:gd name="T54" fmla="*/ 2147483647 w 102"/>
              <a:gd name="T55" fmla="*/ 2147483647 h 94"/>
              <a:gd name="T56" fmla="*/ 2147483647 w 102"/>
              <a:gd name="T57" fmla="*/ 2147483647 h 94"/>
              <a:gd name="T58" fmla="*/ 2147483647 w 102"/>
              <a:gd name="T59" fmla="*/ 2147483647 h 94"/>
              <a:gd name="T60" fmla="*/ 2147483647 w 102"/>
              <a:gd name="T61" fmla="*/ 2147483647 h 94"/>
              <a:gd name="T62" fmla="*/ 2147483647 w 102"/>
              <a:gd name="T63" fmla="*/ 2147483647 h 94"/>
              <a:gd name="T64" fmla="*/ 2147483647 w 102"/>
              <a:gd name="T65" fmla="*/ 2147483647 h 94"/>
              <a:gd name="T66" fmla="*/ 2147483647 w 102"/>
              <a:gd name="T67" fmla="*/ 2147483647 h 94"/>
              <a:gd name="T68" fmla="*/ 2147483647 w 102"/>
              <a:gd name="T69" fmla="*/ 2147483647 h 94"/>
              <a:gd name="T70" fmla="*/ 2147483647 w 102"/>
              <a:gd name="T71" fmla="*/ 2147483647 h 94"/>
              <a:gd name="T72" fmla="*/ 2147483647 w 102"/>
              <a:gd name="T73" fmla="*/ 2147483647 h 94"/>
              <a:gd name="T74" fmla="*/ 2147483647 w 102"/>
              <a:gd name="T75" fmla="*/ 2147483647 h 94"/>
              <a:gd name="T76" fmla="*/ 2147483647 w 102"/>
              <a:gd name="T77" fmla="*/ 2147483647 h 94"/>
              <a:gd name="T78" fmla="*/ 2147483647 w 102"/>
              <a:gd name="T79" fmla="*/ 2147483647 h 94"/>
              <a:gd name="T80" fmla="*/ 2147483647 w 102"/>
              <a:gd name="T81" fmla="*/ 2147483647 h 94"/>
              <a:gd name="T82" fmla="*/ 2147483647 w 102"/>
              <a:gd name="T83" fmla="*/ 2147483647 h 94"/>
              <a:gd name="T84" fmla="*/ 2147483647 w 102"/>
              <a:gd name="T85" fmla="*/ 2147483647 h 94"/>
              <a:gd name="T86" fmla="*/ 2147483647 w 102"/>
              <a:gd name="T87" fmla="*/ 2147483647 h 94"/>
              <a:gd name="T88" fmla="*/ 2147483647 w 102"/>
              <a:gd name="T89" fmla="*/ 2147483647 h 94"/>
              <a:gd name="T90" fmla="*/ 2147483647 w 102"/>
              <a:gd name="T91" fmla="*/ 2147483647 h 94"/>
              <a:gd name="T92" fmla="*/ 2147483647 w 102"/>
              <a:gd name="T93" fmla="*/ 2147483647 h 94"/>
              <a:gd name="T94" fmla="*/ 2147483647 w 102"/>
              <a:gd name="T95" fmla="*/ 2147483647 h 94"/>
              <a:gd name="T96" fmla="*/ 2147483647 w 102"/>
              <a:gd name="T97" fmla="*/ 2147483647 h 94"/>
              <a:gd name="T98" fmla="*/ 2147483647 w 102"/>
              <a:gd name="T99" fmla="*/ 2147483647 h 94"/>
              <a:gd name="T100" fmla="*/ 2147483647 w 102"/>
              <a:gd name="T101" fmla="*/ 2147483647 h 94"/>
              <a:gd name="T102" fmla="*/ 2147483647 w 102"/>
              <a:gd name="T103" fmla="*/ 2147483647 h 94"/>
              <a:gd name="T104" fmla="*/ 2147483647 w 102"/>
              <a:gd name="T105" fmla="*/ 2147483647 h 94"/>
              <a:gd name="T106" fmla="*/ 2147483647 w 102"/>
              <a:gd name="T107" fmla="*/ 2147483647 h 94"/>
              <a:gd name="T108" fmla="*/ 2147483647 w 102"/>
              <a:gd name="T109" fmla="*/ 2147483647 h 94"/>
              <a:gd name="T110" fmla="*/ 2147483647 w 102"/>
              <a:gd name="T111" fmla="*/ 2147483647 h 94"/>
              <a:gd name="T112" fmla="*/ 2147483647 w 102"/>
              <a:gd name="T113" fmla="*/ 2147483647 h 94"/>
              <a:gd name="T114" fmla="*/ 2147483647 w 102"/>
              <a:gd name="T115" fmla="*/ 2147483647 h 94"/>
              <a:gd name="T116" fmla="*/ 2147483647 w 102"/>
              <a:gd name="T117" fmla="*/ 0 h 94"/>
              <a:gd name="T118" fmla="*/ 2147483647 w 102"/>
              <a:gd name="T119" fmla="*/ 0 h 94"/>
              <a:gd name="T120" fmla="*/ 2147483647 w 102"/>
              <a:gd name="T121" fmla="*/ 0 h 9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02"/>
              <a:gd name="T184" fmla="*/ 0 h 94"/>
              <a:gd name="T185" fmla="*/ 102 w 102"/>
              <a:gd name="T186" fmla="*/ 94 h 94"/>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02" h="94">
                <a:moveTo>
                  <a:pt x="52" y="0"/>
                </a:moveTo>
                <a:lnTo>
                  <a:pt x="46" y="0"/>
                </a:lnTo>
                <a:lnTo>
                  <a:pt x="42" y="0"/>
                </a:lnTo>
                <a:lnTo>
                  <a:pt x="36" y="2"/>
                </a:lnTo>
                <a:lnTo>
                  <a:pt x="32" y="3"/>
                </a:lnTo>
                <a:lnTo>
                  <a:pt x="27" y="6"/>
                </a:lnTo>
                <a:lnTo>
                  <a:pt x="23" y="7"/>
                </a:lnTo>
                <a:lnTo>
                  <a:pt x="16" y="13"/>
                </a:lnTo>
                <a:lnTo>
                  <a:pt x="12" y="17"/>
                </a:lnTo>
                <a:lnTo>
                  <a:pt x="9" y="20"/>
                </a:lnTo>
                <a:lnTo>
                  <a:pt x="7" y="25"/>
                </a:lnTo>
                <a:lnTo>
                  <a:pt x="4" y="29"/>
                </a:lnTo>
                <a:lnTo>
                  <a:pt x="3" y="33"/>
                </a:lnTo>
                <a:lnTo>
                  <a:pt x="2" y="38"/>
                </a:lnTo>
                <a:lnTo>
                  <a:pt x="0" y="42"/>
                </a:lnTo>
                <a:lnTo>
                  <a:pt x="0" y="46"/>
                </a:lnTo>
                <a:lnTo>
                  <a:pt x="0" y="52"/>
                </a:lnTo>
                <a:lnTo>
                  <a:pt x="2" y="56"/>
                </a:lnTo>
                <a:lnTo>
                  <a:pt x="3" y="61"/>
                </a:lnTo>
                <a:lnTo>
                  <a:pt x="4" y="65"/>
                </a:lnTo>
                <a:lnTo>
                  <a:pt x="7" y="69"/>
                </a:lnTo>
                <a:lnTo>
                  <a:pt x="9" y="72"/>
                </a:lnTo>
                <a:lnTo>
                  <a:pt x="12" y="76"/>
                </a:lnTo>
                <a:lnTo>
                  <a:pt x="16" y="79"/>
                </a:lnTo>
                <a:lnTo>
                  <a:pt x="23" y="85"/>
                </a:lnTo>
                <a:lnTo>
                  <a:pt x="27" y="88"/>
                </a:lnTo>
                <a:lnTo>
                  <a:pt x="32" y="89"/>
                </a:lnTo>
                <a:lnTo>
                  <a:pt x="36" y="91"/>
                </a:lnTo>
                <a:lnTo>
                  <a:pt x="42" y="92"/>
                </a:lnTo>
                <a:lnTo>
                  <a:pt x="46" y="92"/>
                </a:lnTo>
                <a:lnTo>
                  <a:pt x="52" y="94"/>
                </a:lnTo>
                <a:lnTo>
                  <a:pt x="56" y="92"/>
                </a:lnTo>
                <a:lnTo>
                  <a:pt x="62" y="92"/>
                </a:lnTo>
                <a:lnTo>
                  <a:pt x="66" y="91"/>
                </a:lnTo>
                <a:lnTo>
                  <a:pt x="72" y="89"/>
                </a:lnTo>
                <a:lnTo>
                  <a:pt x="76" y="88"/>
                </a:lnTo>
                <a:lnTo>
                  <a:pt x="81" y="85"/>
                </a:lnTo>
                <a:lnTo>
                  <a:pt x="88" y="79"/>
                </a:lnTo>
                <a:lnTo>
                  <a:pt x="91" y="76"/>
                </a:lnTo>
                <a:lnTo>
                  <a:pt x="93" y="72"/>
                </a:lnTo>
                <a:lnTo>
                  <a:pt x="96" y="69"/>
                </a:lnTo>
                <a:lnTo>
                  <a:pt x="98" y="65"/>
                </a:lnTo>
                <a:lnTo>
                  <a:pt x="101" y="61"/>
                </a:lnTo>
                <a:lnTo>
                  <a:pt x="102" y="56"/>
                </a:lnTo>
                <a:lnTo>
                  <a:pt x="102" y="52"/>
                </a:lnTo>
                <a:lnTo>
                  <a:pt x="102" y="46"/>
                </a:lnTo>
                <a:lnTo>
                  <a:pt x="102" y="42"/>
                </a:lnTo>
                <a:lnTo>
                  <a:pt x="102" y="38"/>
                </a:lnTo>
                <a:lnTo>
                  <a:pt x="101" y="33"/>
                </a:lnTo>
                <a:lnTo>
                  <a:pt x="98" y="29"/>
                </a:lnTo>
                <a:lnTo>
                  <a:pt x="96" y="25"/>
                </a:lnTo>
                <a:lnTo>
                  <a:pt x="93" y="20"/>
                </a:lnTo>
                <a:lnTo>
                  <a:pt x="91" y="17"/>
                </a:lnTo>
                <a:lnTo>
                  <a:pt x="88" y="13"/>
                </a:lnTo>
                <a:lnTo>
                  <a:pt x="81" y="7"/>
                </a:lnTo>
                <a:lnTo>
                  <a:pt x="76" y="6"/>
                </a:lnTo>
                <a:lnTo>
                  <a:pt x="72" y="3"/>
                </a:lnTo>
                <a:lnTo>
                  <a:pt x="66" y="2"/>
                </a:lnTo>
                <a:lnTo>
                  <a:pt x="62" y="0"/>
                </a:lnTo>
                <a:lnTo>
                  <a:pt x="56" y="0"/>
                </a:lnTo>
                <a:lnTo>
                  <a:pt x="52"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3949" name="Freeform 156">
            <a:extLst>
              <a:ext uri="{FF2B5EF4-FFF2-40B4-BE49-F238E27FC236}">
                <a16:creationId xmlns:a16="http://schemas.microsoft.com/office/drawing/2014/main" id="{80F8773E-82D8-1C11-4B45-101633BD3314}"/>
              </a:ext>
            </a:extLst>
          </p:cNvPr>
          <p:cNvSpPr>
            <a:spLocks/>
          </p:cNvSpPr>
          <p:nvPr/>
        </p:nvSpPr>
        <p:spPr bwMode="auto">
          <a:xfrm>
            <a:off x="4468416" y="4254104"/>
            <a:ext cx="47625" cy="48815"/>
          </a:xfrm>
          <a:custGeom>
            <a:avLst/>
            <a:gdLst>
              <a:gd name="T0" fmla="*/ 2147483647 w 121"/>
              <a:gd name="T1" fmla="*/ 0 h 123"/>
              <a:gd name="T2" fmla="*/ 2147483647 w 121"/>
              <a:gd name="T3" fmla="*/ 2147483647 h 123"/>
              <a:gd name="T4" fmla="*/ 2147483647 w 121"/>
              <a:gd name="T5" fmla="*/ 2147483647 h 123"/>
              <a:gd name="T6" fmla="*/ 2147483647 w 121"/>
              <a:gd name="T7" fmla="*/ 2147483647 h 123"/>
              <a:gd name="T8" fmla="*/ 2147483647 w 121"/>
              <a:gd name="T9" fmla="*/ 2147483647 h 123"/>
              <a:gd name="T10" fmla="*/ 2147483647 w 121"/>
              <a:gd name="T11" fmla="*/ 2147483647 h 123"/>
              <a:gd name="T12" fmla="*/ 2147483647 w 121"/>
              <a:gd name="T13" fmla="*/ 2147483647 h 123"/>
              <a:gd name="T14" fmla="*/ 0 w 121"/>
              <a:gd name="T15" fmla="*/ 2147483647 h 123"/>
              <a:gd name="T16" fmla="*/ 0 w 121"/>
              <a:gd name="T17" fmla="*/ 2147483647 h 123"/>
              <a:gd name="T18" fmla="*/ 2147483647 w 121"/>
              <a:gd name="T19" fmla="*/ 2147483647 h 123"/>
              <a:gd name="T20" fmla="*/ 2147483647 w 121"/>
              <a:gd name="T21" fmla="*/ 2147483647 h 123"/>
              <a:gd name="T22" fmla="*/ 2147483647 w 121"/>
              <a:gd name="T23" fmla="*/ 2147483647 h 123"/>
              <a:gd name="T24" fmla="*/ 2147483647 w 121"/>
              <a:gd name="T25" fmla="*/ 2147483647 h 123"/>
              <a:gd name="T26" fmla="*/ 2147483647 w 121"/>
              <a:gd name="T27" fmla="*/ 2147483647 h 123"/>
              <a:gd name="T28" fmla="*/ 2147483647 w 121"/>
              <a:gd name="T29" fmla="*/ 2147483647 h 123"/>
              <a:gd name="T30" fmla="*/ 2147483647 w 121"/>
              <a:gd name="T31" fmla="*/ 2147483647 h 123"/>
              <a:gd name="T32" fmla="*/ 2147483647 w 121"/>
              <a:gd name="T33" fmla="*/ 2147483647 h 123"/>
              <a:gd name="T34" fmla="*/ 2147483647 w 121"/>
              <a:gd name="T35" fmla="*/ 2147483647 h 123"/>
              <a:gd name="T36" fmla="*/ 2147483647 w 121"/>
              <a:gd name="T37" fmla="*/ 2147483647 h 123"/>
              <a:gd name="T38" fmla="*/ 2147483647 w 121"/>
              <a:gd name="T39" fmla="*/ 2147483647 h 123"/>
              <a:gd name="T40" fmla="*/ 2147483647 w 121"/>
              <a:gd name="T41" fmla="*/ 2147483647 h 123"/>
              <a:gd name="T42" fmla="*/ 2147483647 w 121"/>
              <a:gd name="T43" fmla="*/ 2147483647 h 123"/>
              <a:gd name="T44" fmla="*/ 2147483647 w 121"/>
              <a:gd name="T45" fmla="*/ 2147483647 h 123"/>
              <a:gd name="T46" fmla="*/ 2147483647 w 121"/>
              <a:gd name="T47" fmla="*/ 2147483647 h 123"/>
              <a:gd name="T48" fmla="*/ 2147483647 w 121"/>
              <a:gd name="T49" fmla="*/ 2147483647 h 123"/>
              <a:gd name="T50" fmla="*/ 2147483647 w 121"/>
              <a:gd name="T51" fmla="*/ 2147483647 h 123"/>
              <a:gd name="T52" fmla="*/ 2147483647 w 121"/>
              <a:gd name="T53" fmla="*/ 2147483647 h 123"/>
              <a:gd name="T54" fmla="*/ 2147483647 w 121"/>
              <a:gd name="T55" fmla="*/ 2147483647 h 123"/>
              <a:gd name="T56" fmla="*/ 2147483647 w 121"/>
              <a:gd name="T57" fmla="*/ 2147483647 h 123"/>
              <a:gd name="T58" fmla="*/ 2147483647 w 121"/>
              <a:gd name="T59" fmla="*/ 2147483647 h 123"/>
              <a:gd name="T60" fmla="*/ 2147483647 w 121"/>
              <a:gd name="T61" fmla="*/ 2147483647 h 123"/>
              <a:gd name="T62" fmla="*/ 2147483647 w 121"/>
              <a:gd name="T63" fmla="*/ 0 h 12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1"/>
              <a:gd name="T97" fmla="*/ 0 h 123"/>
              <a:gd name="T98" fmla="*/ 121 w 121"/>
              <a:gd name="T99" fmla="*/ 123 h 12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1" h="123">
                <a:moveTo>
                  <a:pt x="60" y="0"/>
                </a:moveTo>
                <a:lnTo>
                  <a:pt x="53" y="0"/>
                </a:lnTo>
                <a:lnTo>
                  <a:pt x="47" y="0"/>
                </a:lnTo>
                <a:lnTo>
                  <a:pt x="42" y="2"/>
                </a:lnTo>
                <a:lnTo>
                  <a:pt x="36" y="5"/>
                </a:lnTo>
                <a:lnTo>
                  <a:pt x="32" y="8"/>
                </a:lnTo>
                <a:lnTo>
                  <a:pt x="26" y="11"/>
                </a:lnTo>
                <a:lnTo>
                  <a:pt x="22" y="13"/>
                </a:lnTo>
                <a:lnTo>
                  <a:pt x="17" y="18"/>
                </a:lnTo>
                <a:lnTo>
                  <a:pt x="13" y="22"/>
                </a:lnTo>
                <a:lnTo>
                  <a:pt x="10" y="26"/>
                </a:lnTo>
                <a:lnTo>
                  <a:pt x="7" y="32"/>
                </a:lnTo>
                <a:lnTo>
                  <a:pt x="4" y="38"/>
                </a:lnTo>
                <a:lnTo>
                  <a:pt x="1" y="44"/>
                </a:lnTo>
                <a:lnTo>
                  <a:pt x="0" y="49"/>
                </a:lnTo>
                <a:lnTo>
                  <a:pt x="0" y="55"/>
                </a:lnTo>
                <a:lnTo>
                  <a:pt x="0" y="61"/>
                </a:lnTo>
                <a:lnTo>
                  <a:pt x="0" y="68"/>
                </a:lnTo>
                <a:lnTo>
                  <a:pt x="0" y="74"/>
                </a:lnTo>
                <a:lnTo>
                  <a:pt x="1" y="80"/>
                </a:lnTo>
                <a:lnTo>
                  <a:pt x="4" y="85"/>
                </a:lnTo>
                <a:lnTo>
                  <a:pt x="7" y="91"/>
                </a:lnTo>
                <a:lnTo>
                  <a:pt x="10" y="95"/>
                </a:lnTo>
                <a:lnTo>
                  <a:pt x="13" y="101"/>
                </a:lnTo>
                <a:lnTo>
                  <a:pt x="17" y="105"/>
                </a:lnTo>
                <a:lnTo>
                  <a:pt x="22" y="108"/>
                </a:lnTo>
                <a:lnTo>
                  <a:pt x="26" y="113"/>
                </a:lnTo>
                <a:lnTo>
                  <a:pt x="32" y="115"/>
                </a:lnTo>
                <a:lnTo>
                  <a:pt x="36" y="118"/>
                </a:lnTo>
                <a:lnTo>
                  <a:pt x="42" y="120"/>
                </a:lnTo>
                <a:lnTo>
                  <a:pt x="47" y="121"/>
                </a:lnTo>
                <a:lnTo>
                  <a:pt x="53" y="123"/>
                </a:lnTo>
                <a:lnTo>
                  <a:pt x="60" y="123"/>
                </a:lnTo>
                <a:lnTo>
                  <a:pt x="66" y="123"/>
                </a:lnTo>
                <a:lnTo>
                  <a:pt x="72" y="121"/>
                </a:lnTo>
                <a:lnTo>
                  <a:pt x="78" y="120"/>
                </a:lnTo>
                <a:lnTo>
                  <a:pt x="83" y="118"/>
                </a:lnTo>
                <a:lnTo>
                  <a:pt x="89" y="115"/>
                </a:lnTo>
                <a:lnTo>
                  <a:pt x="93" y="113"/>
                </a:lnTo>
                <a:lnTo>
                  <a:pt x="99" y="108"/>
                </a:lnTo>
                <a:lnTo>
                  <a:pt x="103" y="105"/>
                </a:lnTo>
                <a:lnTo>
                  <a:pt x="106" y="101"/>
                </a:lnTo>
                <a:lnTo>
                  <a:pt x="111" y="95"/>
                </a:lnTo>
                <a:lnTo>
                  <a:pt x="114" y="91"/>
                </a:lnTo>
                <a:lnTo>
                  <a:pt x="116" y="85"/>
                </a:lnTo>
                <a:lnTo>
                  <a:pt x="118" y="80"/>
                </a:lnTo>
                <a:lnTo>
                  <a:pt x="119" y="74"/>
                </a:lnTo>
                <a:lnTo>
                  <a:pt x="121" y="68"/>
                </a:lnTo>
                <a:lnTo>
                  <a:pt x="121" y="61"/>
                </a:lnTo>
                <a:lnTo>
                  <a:pt x="121" y="55"/>
                </a:lnTo>
                <a:lnTo>
                  <a:pt x="119" y="49"/>
                </a:lnTo>
                <a:lnTo>
                  <a:pt x="118" y="44"/>
                </a:lnTo>
                <a:lnTo>
                  <a:pt x="116" y="38"/>
                </a:lnTo>
                <a:lnTo>
                  <a:pt x="114" y="32"/>
                </a:lnTo>
                <a:lnTo>
                  <a:pt x="111" y="26"/>
                </a:lnTo>
                <a:lnTo>
                  <a:pt x="106" y="22"/>
                </a:lnTo>
                <a:lnTo>
                  <a:pt x="103" y="18"/>
                </a:lnTo>
                <a:lnTo>
                  <a:pt x="99" y="13"/>
                </a:lnTo>
                <a:lnTo>
                  <a:pt x="93" y="11"/>
                </a:lnTo>
                <a:lnTo>
                  <a:pt x="89" y="8"/>
                </a:lnTo>
                <a:lnTo>
                  <a:pt x="83" y="5"/>
                </a:lnTo>
                <a:lnTo>
                  <a:pt x="78" y="2"/>
                </a:lnTo>
                <a:lnTo>
                  <a:pt x="72" y="0"/>
                </a:lnTo>
                <a:lnTo>
                  <a:pt x="66" y="0"/>
                </a:lnTo>
                <a:lnTo>
                  <a:pt x="60" y="0"/>
                </a:lnTo>
                <a:close/>
              </a:path>
            </a:pathLst>
          </a:custGeom>
          <a:solidFill>
            <a:srgbClr val="00E6A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3950" name="Freeform 157">
            <a:extLst>
              <a:ext uri="{FF2B5EF4-FFF2-40B4-BE49-F238E27FC236}">
                <a16:creationId xmlns:a16="http://schemas.microsoft.com/office/drawing/2014/main" id="{728486D4-DAEA-D87B-B8FF-399E6A66E19E}"/>
              </a:ext>
            </a:extLst>
          </p:cNvPr>
          <p:cNvSpPr>
            <a:spLocks/>
          </p:cNvSpPr>
          <p:nvPr/>
        </p:nvSpPr>
        <p:spPr bwMode="auto">
          <a:xfrm>
            <a:off x="4468416" y="4254104"/>
            <a:ext cx="47625" cy="48815"/>
          </a:xfrm>
          <a:custGeom>
            <a:avLst/>
            <a:gdLst>
              <a:gd name="T0" fmla="*/ 2147483647 w 121"/>
              <a:gd name="T1" fmla="*/ 0 h 123"/>
              <a:gd name="T2" fmla="*/ 2147483647 w 121"/>
              <a:gd name="T3" fmla="*/ 2147483647 h 123"/>
              <a:gd name="T4" fmla="*/ 2147483647 w 121"/>
              <a:gd name="T5" fmla="*/ 2147483647 h 123"/>
              <a:gd name="T6" fmla="*/ 2147483647 w 121"/>
              <a:gd name="T7" fmla="*/ 2147483647 h 123"/>
              <a:gd name="T8" fmla="*/ 2147483647 w 121"/>
              <a:gd name="T9" fmla="*/ 2147483647 h 123"/>
              <a:gd name="T10" fmla="*/ 2147483647 w 121"/>
              <a:gd name="T11" fmla="*/ 2147483647 h 123"/>
              <a:gd name="T12" fmla="*/ 2147483647 w 121"/>
              <a:gd name="T13" fmla="*/ 2147483647 h 123"/>
              <a:gd name="T14" fmla="*/ 0 w 121"/>
              <a:gd name="T15" fmla="*/ 2147483647 h 123"/>
              <a:gd name="T16" fmla="*/ 0 w 121"/>
              <a:gd name="T17" fmla="*/ 2147483647 h 123"/>
              <a:gd name="T18" fmla="*/ 2147483647 w 121"/>
              <a:gd name="T19" fmla="*/ 2147483647 h 123"/>
              <a:gd name="T20" fmla="*/ 2147483647 w 121"/>
              <a:gd name="T21" fmla="*/ 2147483647 h 123"/>
              <a:gd name="T22" fmla="*/ 2147483647 w 121"/>
              <a:gd name="T23" fmla="*/ 2147483647 h 123"/>
              <a:gd name="T24" fmla="*/ 2147483647 w 121"/>
              <a:gd name="T25" fmla="*/ 2147483647 h 123"/>
              <a:gd name="T26" fmla="*/ 2147483647 w 121"/>
              <a:gd name="T27" fmla="*/ 2147483647 h 123"/>
              <a:gd name="T28" fmla="*/ 2147483647 w 121"/>
              <a:gd name="T29" fmla="*/ 2147483647 h 123"/>
              <a:gd name="T30" fmla="*/ 2147483647 w 121"/>
              <a:gd name="T31" fmla="*/ 2147483647 h 123"/>
              <a:gd name="T32" fmla="*/ 2147483647 w 121"/>
              <a:gd name="T33" fmla="*/ 2147483647 h 123"/>
              <a:gd name="T34" fmla="*/ 2147483647 w 121"/>
              <a:gd name="T35" fmla="*/ 2147483647 h 123"/>
              <a:gd name="T36" fmla="*/ 2147483647 w 121"/>
              <a:gd name="T37" fmla="*/ 2147483647 h 123"/>
              <a:gd name="T38" fmla="*/ 2147483647 w 121"/>
              <a:gd name="T39" fmla="*/ 2147483647 h 123"/>
              <a:gd name="T40" fmla="*/ 2147483647 w 121"/>
              <a:gd name="T41" fmla="*/ 2147483647 h 123"/>
              <a:gd name="T42" fmla="*/ 2147483647 w 121"/>
              <a:gd name="T43" fmla="*/ 2147483647 h 123"/>
              <a:gd name="T44" fmla="*/ 2147483647 w 121"/>
              <a:gd name="T45" fmla="*/ 2147483647 h 123"/>
              <a:gd name="T46" fmla="*/ 2147483647 w 121"/>
              <a:gd name="T47" fmla="*/ 2147483647 h 123"/>
              <a:gd name="T48" fmla="*/ 2147483647 w 121"/>
              <a:gd name="T49" fmla="*/ 2147483647 h 123"/>
              <a:gd name="T50" fmla="*/ 2147483647 w 121"/>
              <a:gd name="T51" fmla="*/ 2147483647 h 123"/>
              <a:gd name="T52" fmla="*/ 2147483647 w 121"/>
              <a:gd name="T53" fmla="*/ 2147483647 h 123"/>
              <a:gd name="T54" fmla="*/ 2147483647 w 121"/>
              <a:gd name="T55" fmla="*/ 2147483647 h 123"/>
              <a:gd name="T56" fmla="*/ 2147483647 w 121"/>
              <a:gd name="T57" fmla="*/ 2147483647 h 123"/>
              <a:gd name="T58" fmla="*/ 2147483647 w 121"/>
              <a:gd name="T59" fmla="*/ 2147483647 h 123"/>
              <a:gd name="T60" fmla="*/ 2147483647 w 121"/>
              <a:gd name="T61" fmla="*/ 2147483647 h 123"/>
              <a:gd name="T62" fmla="*/ 2147483647 w 121"/>
              <a:gd name="T63" fmla="*/ 0 h 12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1"/>
              <a:gd name="T97" fmla="*/ 0 h 123"/>
              <a:gd name="T98" fmla="*/ 121 w 121"/>
              <a:gd name="T99" fmla="*/ 123 h 12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1" h="123">
                <a:moveTo>
                  <a:pt x="60" y="0"/>
                </a:moveTo>
                <a:lnTo>
                  <a:pt x="53" y="0"/>
                </a:lnTo>
                <a:lnTo>
                  <a:pt x="47" y="0"/>
                </a:lnTo>
                <a:lnTo>
                  <a:pt x="42" y="2"/>
                </a:lnTo>
                <a:lnTo>
                  <a:pt x="36" y="5"/>
                </a:lnTo>
                <a:lnTo>
                  <a:pt x="32" y="8"/>
                </a:lnTo>
                <a:lnTo>
                  <a:pt x="26" y="11"/>
                </a:lnTo>
                <a:lnTo>
                  <a:pt x="22" y="13"/>
                </a:lnTo>
                <a:lnTo>
                  <a:pt x="17" y="18"/>
                </a:lnTo>
                <a:lnTo>
                  <a:pt x="13" y="22"/>
                </a:lnTo>
                <a:lnTo>
                  <a:pt x="10" y="26"/>
                </a:lnTo>
                <a:lnTo>
                  <a:pt x="7" y="32"/>
                </a:lnTo>
                <a:lnTo>
                  <a:pt x="4" y="38"/>
                </a:lnTo>
                <a:lnTo>
                  <a:pt x="1" y="44"/>
                </a:lnTo>
                <a:lnTo>
                  <a:pt x="0" y="49"/>
                </a:lnTo>
                <a:lnTo>
                  <a:pt x="0" y="55"/>
                </a:lnTo>
                <a:lnTo>
                  <a:pt x="0" y="61"/>
                </a:lnTo>
                <a:lnTo>
                  <a:pt x="0" y="68"/>
                </a:lnTo>
                <a:lnTo>
                  <a:pt x="0" y="74"/>
                </a:lnTo>
                <a:lnTo>
                  <a:pt x="1" y="80"/>
                </a:lnTo>
                <a:lnTo>
                  <a:pt x="4" y="85"/>
                </a:lnTo>
                <a:lnTo>
                  <a:pt x="7" y="91"/>
                </a:lnTo>
                <a:lnTo>
                  <a:pt x="10" y="95"/>
                </a:lnTo>
                <a:lnTo>
                  <a:pt x="13" y="101"/>
                </a:lnTo>
                <a:lnTo>
                  <a:pt x="17" y="105"/>
                </a:lnTo>
                <a:lnTo>
                  <a:pt x="22" y="108"/>
                </a:lnTo>
                <a:lnTo>
                  <a:pt x="26" y="113"/>
                </a:lnTo>
                <a:lnTo>
                  <a:pt x="32" y="115"/>
                </a:lnTo>
                <a:lnTo>
                  <a:pt x="36" y="118"/>
                </a:lnTo>
                <a:lnTo>
                  <a:pt x="42" y="120"/>
                </a:lnTo>
                <a:lnTo>
                  <a:pt x="47" y="121"/>
                </a:lnTo>
                <a:lnTo>
                  <a:pt x="53" y="123"/>
                </a:lnTo>
                <a:lnTo>
                  <a:pt x="60" y="123"/>
                </a:lnTo>
                <a:lnTo>
                  <a:pt x="66" y="123"/>
                </a:lnTo>
                <a:lnTo>
                  <a:pt x="72" y="121"/>
                </a:lnTo>
                <a:lnTo>
                  <a:pt x="78" y="120"/>
                </a:lnTo>
                <a:lnTo>
                  <a:pt x="83" y="118"/>
                </a:lnTo>
                <a:lnTo>
                  <a:pt x="89" y="115"/>
                </a:lnTo>
                <a:lnTo>
                  <a:pt x="93" y="113"/>
                </a:lnTo>
                <a:lnTo>
                  <a:pt x="99" y="108"/>
                </a:lnTo>
                <a:lnTo>
                  <a:pt x="103" y="105"/>
                </a:lnTo>
                <a:lnTo>
                  <a:pt x="106" y="101"/>
                </a:lnTo>
                <a:lnTo>
                  <a:pt x="111" y="95"/>
                </a:lnTo>
                <a:lnTo>
                  <a:pt x="114" y="91"/>
                </a:lnTo>
                <a:lnTo>
                  <a:pt x="116" y="85"/>
                </a:lnTo>
                <a:lnTo>
                  <a:pt x="118" y="80"/>
                </a:lnTo>
                <a:lnTo>
                  <a:pt x="119" y="74"/>
                </a:lnTo>
                <a:lnTo>
                  <a:pt x="121" y="68"/>
                </a:lnTo>
                <a:lnTo>
                  <a:pt x="121" y="61"/>
                </a:lnTo>
                <a:lnTo>
                  <a:pt x="121" y="55"/>
                </a:lnTo>
                <a:lnTo>
                  <a:pt x="119" y="49"/>
                </a:lnTo>
                <a:lnTo>
                  <a:pt x="118" y="44"/>
                </a:lnTo>
                <a:lnTo>
                  <a:pt x="116" y="38"/>
                </a:lnTo>
                <a:lnTo>
                  <a:pt x="114" y="32"/>
                </a:lnTo>
                <a:lnTo>
                  <a:pt x="111" y="26"/>
                </a:lnTo>
                <a:lnTo>
                  <a:pt x="106" y="22"/>
                </a:lnTo>
                <a:lnTo>
                  <a:pt x="103" y="18"/>
                </a:lnTo>
                <a:lnTo>
                  <a:pt x="99" y="13"/>
                </a:lnTo>
                <a:lnTo>
                  <a:pt x="93" y="11"/>
                </a:lnTo>
                <a:lnTo>
                  <a:pt x="89" y="8"/>
                </a:lnTo>
                <a:lnTo>
                  <a:pt x="83" y="5"/>
                </a:lnTo>
                <a:lnTo>
                  <a:pt x="78" y="2"/>
                </a:lnTo>
                <a:lnTo>
                  <a:pt x="72" y="0"/>
                </a:lnTo>
                <a:lnTo>
                  <a:pt x="66" y="0"/>
                </a:lnTo>
                <a:lnTo>
                  <a:pt x="60"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3951" name="Freeform 158">
            <a:extLst>
              <a:ext uri="{FF2B5EF4-FFF2-40B4-BE49-F238E27FC236}">
                <a16:creationId xmlns:a16="http://schemas.microsoft.com/office/drawing/2014/main" id="{1633ABFD-DB8E-7C90-75F6-A318382A1970}"/>
              </a:ext>
            </a:extLst>
          </p:cNvPr>
          <p:cNvSpPr>
            <a:spLocks/>
          </p:cNvSpPr>
          <p:nvPr/>
        </p:nvSpPr>
        <p:spPr bwMode="auto">
          <a:xfrm>
            <a:off x="4492229" y="4287442"/>
            <a:ext cx="67865" cy="69056"/>
          </a:xfrm>
          <a:custGeom>
            <a:avLst/>
            <a:gdLst>
              <a:gd name="T0" fmla="*/ 2147483647 w 171"/>
              <a:gd name="T1" fmla="*/ 0 h 174"/>
              <a:gd name="T2" fmla="*/ 2147483647 w 171"/>
              <a:gd name="T3" fmla="*/ 2147483647 h 174"/>
              <a:gd name="T4" fmla="*/ 2147483647 w 171"/>
              <a:gd name="T5" fmla="*/ 2147483647 h 174"/>
              <a:gd name="T6" fmla="*/ 2147483647 w 171"/>
              <a:gd name="T7" fmla="*/ 2147483647 h 174"/>
              <a:gd name="T8" fmla="*/ 2147483647 w 171"/>
              <a:gd name="T9" fmla="*/ 2147483647 h 174"/>
              <a:gd name="T10" fmla="*/ 2147483647 w 171"/>
              <a:gd name="T11" fmla="*/ 2147483647 h 174"/>
              <a:gd name="T12" fmla="*/ 2147483647 w 171"/>
              <a:gd name="T13" fmla="*/ 2147483647 h 174"/>
              <a:gd name="T14" fmla="*/ 2147483647 w 171"/>
              <a:gd name="T15" fmla="*/ 2147483647 h 174"/>
              <a:gd name="T16" fmla="*/ 2147483647 w 171"/>
              <a:gd name="T17" fmla="*/ 2147483647 h 174"/>
              <a:gd name="T18" fmla="*/ 2147483647 w 171"/>
              <a:gd name="T19" fmla="*/ 2147483647 h 174"/>
              <a:gd name="T20" fmla="*/ 2147483647 w 171"/>
              <a:gd name="T21" fmla="*/ 2147483647 h 174"/>
              <a:gd name="T22" fmla="*/ 2147483647 w 171"/>
              <a:gd name="T23" fmla="*/ 2147483647 h 174"/>
              <a:gd name="T24" fmla="*/ 2147483647 w 171"/>
              <a:gd name="T25" fmla="*/ 2147483647 h 174"/>
              <a:gd name="T26" fmla="*/ 2147483647 w 171"/>
              <a:gd name="T27" fmla="*/ 2147483647 h 174"/>
              <a:gd name="T28" fmla="*/ 2147483647 w 171"/>
              <a:gd name="T29" fmla="*/ 2147483647 h 174"/>
              <a:gd name="T30" fmla="*/ 2147483647 w 171"/>
              <a:gd name="T31" fmla="*/ 2147483647 h 174"/>
              <a:gd name="T32" fmla="*/ 2147483647 w 171"/>
              <a:gd name="T33" fmla="*/ 2147483647 h 174"/>
              <a:gd name="T34" fmla="*/ 2147483647 w 171"/>
              <a:gd name="T35" fmla="*/ 2147483647 h 174"/>
              <a:gd name="T36" fmla="*/ 2147483647 w 171"/>
              <a:gd name="T37" fmla="*/ 2147483647 h 174"/>
              <a:gd name="T38" fmla="*/ 2147483647 w 171"/>
              <a:gd name="T39" fmla="*/ 2147483647 h 174"/>
              <a:gd name="T40" fmla="*/ 2147483647 w 171"/>
              <a:gd name="T41" fmla="*/ 2147483647 h 174"/>
              <a:gd name="T42" fmla="*/ 2147483647 w 171"/>
              <a:gd name="T43" fmla="*/ 2147483647 h 174"/>
              <a:gd name="T44" fmla="*/ 2147483647 w 171"/>
              <a:gd name="T45" fmla="*/ 2147483647 h 174"/>
              <a:gd name="T46" fmla="*/ 2147483647 w 171"/>
              <a:gd name="T47" fmla="*/ 2147483647 h 174"/>
              <a:gd name="T48" fmla="*/ 2147483647 w 171"/>
              <a:gd name="T49" fmla="*/ 2147483647 h 174"/>
              <a:gd name="T50" fmla="*/ 2147483647 w 171"/>
              <a:gd name="T51" fmla="*/ 2147483647 h 174"/>
              <a:gd name="T52" fmla="*/ 2147483647 w 171"/>
              <a:gd name="T53" fmla="*/ 2147483647 h 174"/>
              <a:gd name="T54" fmla="*/ 2147483647 w 171"/>
              <a:gd name="T55" fmla="*/ 2147483647 h 174"/>
              <a:gd name="T56" fmla="*/ 2147483647 w 171"/>
              <a:gd name="T57" fmla="*/ 2147483647 h 174"/>
              <a:gd name="T58" fmla="*/ 2147483647 w 171"/>
              <a:gd name="T59" fmla="*/ 2147483647 h 174"/>
              <a:gd name="T60" fmla="*/ 2147483647 w 171"/>
              <a:gd name="T61" fmla="*/ 2147483647 h 174"/>
              <a:gd name="T62" fmla="*/ 2147483647 w 171"/>
              <a:gd name="T63" fmla="*/ 0 h 17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71"/>
              <a:gd name="T97" fmla="*/ 0 h 174"/>
              <a:gd name="T98" fmla="*/ 171 w 171"/>
              <a:gd name="T99" fmla="*/ 174 h 17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71" h="174">
                <a:moveTo>
                  <a:pt x="87" y="0"/>
                </a:moveTo>
                <a:lnTo>
                  <a:pt x="78" y="0"/>
                </a:lnTo>
                <a:lnTo>
                  <a:pt x="69" y="2"/>
                </a:lnTo>
                <a:lnTo>
                  <a:pt x="61" y="5"/>
                </a:lnTo>
                <a:lnTo>
                  <a:pt x="54" y="8"/>
                </a:lnTo>
                <a:lnTo>
                  <a:pt x="45" y="10"/>
                </a:lnTo>
                <a:lnTo>
                  <a:pt x="38" y="15"/>
                </a:lnTo>
                <a:lnTo>
                  <a:pt x="32" y="21"/>
                </a:lnTo>
                <a:lnTo>
                  <a:pt x="26" y="26"/>
                </a:lnTo>
                <a:lnTo>
                  <a:pt x="20" y="32"/>
                </a:lnTo>
                <a:lnTo>
                  <a:pt x="15" y="39"/>
                </a:lnTo>
                <a:lnTo>
                  <a:pt x="10" y="46"/>
                </a:lnTo>
                <a:lnTo>
                  <a:pt x="8" y="54"/>
                </a:lnTo>
                <a:lnTo>
                  <a:pt x="5" y="61"/>
                </a:lnTo>
                <a:lnTo>
                  <a:pt x="2" y="69"/>
                </a:lnTo>
                <a:lnTo>
                  <a:pt x="2" y="78"/>
                </a:lnTo>
                <a:lnTo>
                  <a:pt x="0" y="87"/>
                </a:lnTo>
                <a:lnTo>
                  <a:pt x="2" y="95"/>
                </a:lnTo>
                <a:lnTo>
                  <a:pt x="2" y="104"/>
                </a:lnTo>
                <a:lnTo>
                  <a:pt x="5" y="113"/>
                </a:lnTo>
                <a:lnTo>
                  <a:pt x="8" y="121"/>
                </a:lnTo>
                <a:lnTo>
                  <a:pt x="10" y="128"/>
                </a:lnTo>
                <a:lnTo>
                  <a:pt x="15" y="136"/>
                </a:lnTo>
                <a:lnTo>
                  <a:pt x="20" y="143"/>
                </a:lnTo>
                <a:lnTo>
                  <a:pt x="26" y="148"/>
                </a:lnTo>
                <a:lnTo>
                  <a:pt x="32" y="154"/>
                </a:lnTo>
                <a:lnTo>
                  <a:pt x="38" y="159"/>
                </a:lnTo>
                <a:lnTo>
                  <a:pt x="45" y="163"/>
                </a:lnTo>
                <a:lnTo>
                  <a:pt x="54" y="167"/>
                </a:lnTo>
                <a:lnTo>
                  <a:pt x="61" y="170"/>
                </a:lnTo>
                <a:lnTo>
                  <a:pt x="69" y="173"/>
                </a:lnTo>
                <a:lnTo>
                  <a:pt x="78" y="173"/>
                </a:lnTo>
                <a:lnTo>
                  <a:pt x="87" y="174"/>
                </a:lnTo>
                <a:lnTo>
                  <a:pt x="95" y="173"/>
                </a:lnTo>
                <a:lnTo>
                  <a:pt x="104" y="173"/>
                </a:lnTo>
                <a:lnTo>
                  <a:pt x="111" y="170"/>
                </a:lnTo>
                <a:lnTo>
                  <a:pt x="120" y="167"/>
                </a:lnTo>
                <a:lnTo>
                  <a:pt x="127" y="163"/>
                </a:lnTo>
                <a:lnTo>
                  <a:pt x="134" y="159"/>
                </a:lnTo>
                <a:lnTo>
                  <a:pt x="140" y="154"/>
                </a:lnTo>
                <a:lnTo>
                  <a:pt x="147" y="148"/>
                </a:lnTo>
                <a:lnTo>
                  <a:pt x="151" y="143"/>
                </a:lnTo>
                <a:lnTo>
                  <a:pt x="157" y="136"/>
                </a:lnTo>
                <a:lnTo>
                  <a:pt x="161" y="128"/>
                </a:lnTo>
                <a:lnTo>
                  <a:pt x="164" y="121"/>
                </a:lnTo>
                <a:lnTo>
                  <a:pt x="167" y="113"/>
                </a:lnTo>
                <a:lnTo>
                  <a:pt x="170" y="104"/>
                </a:lnTo>
                <a:lnTo>
                  <a:pt x="171" y="95"/>
                </a:lnTo>
                <a:lnTo>
                  <a:pt x="171" y="87"/>
                </a:lnTo>
                <a:lnTo>
                  <a:pt x="171" y="78"/>
                </a:lnTo>
                <a:lnTo>
                  <a:pt x="170" y="69"/>
                </a:lnTo>
                <a:lnTo>
                  <a:pt x="167" y="61"/>
                </a:lnTo>
                <a:lnTo>
                  <a:pt x="164" y="54"/>
                </a:lnTo>
                <a:lnTo>
                  <a:pt x="161" y="46"/>
                </a:lnTo>
                <a:lnTo>
                  <a:pt x="157" y="39"/>
                </a:lnTo>
                <a:lnTo>
                  <a:pt x="151" y="32"/>
                </a:lnTo>
                <a:lnTo>
                  <a:pt x="147" y="26"/>
                </a:lnTo>
                <a:lnTo>
                  <a:pt x="140" y="21"/>
                </a:lnTo>
                <a:lnTo>
                  <a:pt x="134" y="15"/>
                </a:lnTo>
                <a:lnTo>
                  <a:pt x="127" y="10"/>
                </a:lnTo>
                <a:lnTo>
                  <a:pt x="120" y="8"/>
                </a:lnTo>
                <a:lnTo>
                  <a:pt x="111" y="5"/>
                </a:lnTo>
                <a:lnTo>
                  <a:pt x="104" y="2"/>
                </a:lnTo>
                <a:lnTo>
                  <a:pt x="95" y="0"/>
                </a:lnTo>
                <a:lnTo>
                  <a:pt x="87" y="0"/>
                </a:lnTo>
                <a:close/>
              </a:path>
            </a:pathLst>
          </a:custGeom>
          <a:solidFill>
            <a:srgbClr val="FFA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3952" name="Freeform 159">
            <a:extLst>
              <a:ext uri="{FF2B5EF4-FFF2-40B4-BE49-F238E27FC236}">
                <a16:creationId xmlns:a16="http://schemas.microsoft.com/office/drawing/2014/main" id="{CB9AFE23-EB3D-0346-9BE1-972B96BA8B75}"/>
              </a:ext>
            </a:extLst>
          </p:cNvPr>
          <p:cNvSpPr>
            <a:spLocks/>
          </p:cNvSpPr>
          <p:nvPr/>
        </p:nvSpPr>
        <p:spPr bwMode="auto">
          <a:xfrm>
            <a:off x="4492229" y="4287442"/>
            <a:ext cx="67865" cy="69056"/>
          </a:xfrm>
          <a:custGeom>
            <a:avLst/>
            <a:gdLst>
              <a:gd name="T0" fmla="*/ 2147483647 w 171"/>
              <a:gd name="T1" fmla="*/ 0 h 174"/>
              <a:gd name="T2" fmla="*/ 2147483647 w 171"/>
              <a:gd name="T3" fmla="*/ 2147483647 h 174"/>
              <a:gd name="T4" fmla="*/ 2147483647 w 171"/>
              <a:gd name="T5" fmla="*/ 2147483647 h 174"/>
              <a:gd name="T6" fmla="*/ 2147483647 w 171"/>
              <a:gd name="T7" fmla="*/ 2147483647 h 174"/>
              <a:gd name="T8" fmla="*/ 2147483647 w 171"/>
              <a:gd name="T9" fmla="*/ 2147483647 h 174"/>
              <a:gd name="T10" fmla="*/ 2147483647 w 171"/>
              <a:gd name="T11" fmla="*/ 2147483647 h 174"/>
              <a:gd name="T12" fmla="*/ 2147483647 w 171"/>
              <a:gd name="T13" fmla="*/ 2147483647 h 174"/>
              <a:gd name="T14" fmla="*/ 2147483647 w 171"/>
              <a:gd name="T15" fmla="*/ 2147483647 h 174"/>
              <a:gd name="T16" fmla="*/ 2147483647 w 171"/>
              <a:gd name="T17" fmla="*/ 2147483647 h 174"/>
              <a:gd name="T18" fmla="*/ 2147483647 w 171"/>
              <a:gd name="T19" fmla="*/ 2147483647 h 174"/>
              <a:gd name="T20" fmla="*/ 2147483647 w 171"/>
              <a:gd name="T21" fmla="*/ 2147483647 h 174"/>
              <a:gd name="T22" fmla="*/ 2147483647 w 171"/>
              <a:gd name="T23" fmla="*/ 2147483647 h 174"/>
              <a:gd name="T24" fmla="*/ 2147483647 w 171"/>
              <a:gd name="T25" fmla="*/ 2147483647 h 174"/>
              <a:gd name="T26" fmla="*/ 2147483647 w 171"/>
              <a:gd name="T27" fmla="*/ 2147483647 h 174"/>
              <a:gd name="T28" fmla="*/ 2147483647 w 171"/>
              <a:gd name="T29" fmla="*/ 2147483647 h 174"/>
              <a:gd name="T30" fmla="*/ 2147483647 w 171"/>
              <a:gd name="T31" fmla="*/ 2147483647 h 174"/>
              <a:gd name="T32" fmla="*/ 2147483647 w 171"/>
              <a:gd name="T33" fmla="*/ 2147483647 h 174"/>
              <a:gd name="T34" fmla="*/ 2147483647 w 171"/>
              <a:gd name="T35" fmla="*/ 2147483647 h 174"/>
              <a:gd name="T36" fmla="*/ 2147483647 w 171"/>
              <a:gd name="T37" fmla="*/ 2147483647 h 174"/>
              <a:gd name="T38" fmla="*/ 2147483647 w 171"/>
              <a:gd name="T39" fmla="*/ 2147483647 h 174"/>
              <a:gd name="T40" fmla="*/ 2147483647 w 171"/>
              <a:gd name="T41" fmla="*/ 2147483647 h 174"/>
              <a:gd name="T42" fmla="*/ 2147483647 w 171"/>
              <a:gd name="T43" fmla="*/ 2147483647 h 174"/>
              <a:gd name="T44" fmla="*/ 2147483647 w 171"/>
              <a:gd name="T45" fmla="*/ 2147483647 h 174"/>
              <a:gd name="T46" fmla="*/ 2147483647 w 171"/>
              <a:gd name="T47" fmla="*/ 2147483647 h 174"/>
              <a:gd name="T48" fmla="*/ 2147483647 w 171"/>
              <a:gd name="T49" fmla="*/ 2147483647 h 174"/>
              <a:gd name="T50" fmla="*/ 2147483647 w 171"/>
              <a:gd name="T51" fmla="*/ 2147483647 h 174"/>
              <a:gd name="T52" fmla="*/ 2147483647 w 171"/>
              <a:gd name="T53" fmla="*/ 2147483647 h 174"/>
              <a:gd name="T54" fmla="*/ 2147483647 w 171"/>
              <a:gd name="T55" fmla="*/ 2147483647 h 174"/>
              <a:gd name="T56" fmla="*/ 2147483647 w 171"/>
              <a:gd name="T57" fmla="*/ 2147483647 h 174"/>
              <a:gd name="T58" fmla="*/ 2147483647 w 171"/>
              <a:gd name="T59" fmla="*/ 2147483647 h 174"/>
              <a:gd name="T60" fmla="*/ 2147483647 w 171"/>
              <a:gd name="T61" fmla="*/ 2147483647 h 174"/>
              <a:gd name="T62" fmla="*/ 2147483647 w 171"/>
              <a:gd name="T63" fmla="*/ 0 h 17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71"/>
              <a:gd name="T97" fmla="*/ 0 h 174"/>
              <a:gd name="T98" fmla="*/ 171 w 171"/>
              <a:gd name="T99" fmla="*/ 174 h 17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71" h="174">
                <a:moveTo>
                  <a:pt x="87" y="0"/>
                </a:moveTo>
                <a:lnTo>
                  <a:pt x="78" y="0"/>
                </a:lnTo>
                <a:lnTo>
                  <a:pt x="69" y="2"/>
                </a:lnTo>
                <a:lnTo>
                  <a:pt x="61" y="5"/>
                </a:lnTo>
                <a:lnTo>
                  <a:pt x="54" y="8"/>
                </a:lnTo>
                <a:lnTo>
                  <a:pt x="45" y="10"/>
                </a:lnTo>
                <a:lnTo>
                  <a:pt x="38" y="15"/>
                </a:lnTo>
                <a:lnTo>
                  <a:pt x="32" y="21"/>
                </a:lnTo>
                <a:lnTo>
                  <a:pt x="26" y="26"/>
                </a:lnTo>
                <a:lnTo>
                  <a:pt x="20" y="32"/>
                </a:lnTo>
                <a:lnTo>
                  <a:pt x="15" y="39"/>
                </a:lnTo>
                <a:lnTo>
                  <a:pt x="10" y="46"/>
                </a:lnTo>
                <a:lnTo>
                  <a:pt x="8" y="54"/>
                </a:lnTo>
                <a:lnTo>
                  <a:pt x="5" y="61"/>
                </a:lnTo>
                <a:lnTo>
                  <a:pt x="2" y="69"/>
                </a:lnTo>
                <a:lnTo>
                  <a:pt x="2" y="78"/>
                </a:lnTo>
                <a:lnTo>
                  <a:pt x="0" y="87"/>
                </a:lnTo>
                <a:lnTo>
                  <a:pt x="2" y="95"/>
                </a:lnTo>
                <a:lnTo>
                  <a:pt x="2" y="104"/>
                </a:lnTo>
                <a:lnTo>
                  <a:pt x="5" y="113"/>
                </a:lnTo>
                <a:lnTo>
                  <a:pt x="8" y="121"/>
                </a:lnTo>
                <a:lnTo>
                  <a:pt x="10" y="128"/>
                </a:lnTo>
                <a:lnTo>
                  <a:pt x="15" y="136"/>
                </a:lnTo>
                <a:lnTo>
                  <a:pt x="20" y="143"/>
                </a:lnTo>
                <a:lnTo>
                  <a:pt x="26" y="148"/>
                </a:lnTo>
                <a:lnTo>
                  <a:pt x="32" y="154"/>
                </a:lnTo>
                <a:lnTo>
                  <a:pt x="38" y="159"/>
                </a:lnTo>
                <a:lnTo>
                  <a:pt x="45" y="163"/>
                </a:lnTo>
                <a:lnTo>
                  <a:pt x="54" y="167"/>
                </a:lnTo>
                <a:lnTo>
                  <a:pt x="61" y="170"/>
                </a:lnTo>
                <a:lnTo>
                  <a:pt x="69" y="173"/>
                </a:lnTo>
                <a:lnTo>
                  <a:pt x="78" y="173"/>
                </a:lnTo>
                <a:lnTo>
                  <a:pt x="87" y="174"/>
                </a:lnTo>
                <a:lnTo>
                  <a:pt x="95" y="173"/>
                </a:lnTo>
                <a:lnTo>
                  <a:pt x="104" y="173"/>
                </a:lnTo>
                <a:lnTo>
                  <a:pt x="111" y="170"/>
                </a:lnTo>
                <a:lnTo>
                  <a:pt x="120" y="167"/>
                </a:lnTo>
                <a:lnTo>
                  <a:pt x="127" y="163"/>
                </a:lnTo>
                <a:lnTo>
                  <a:pt x="134" y="159"/>
                </a:lnTo>
                <a:lnTo>
                  <a:pt x="140" y="154"/>
                </a:lnTo>
                <a:lnTo>
                  <a:pt x="147" y="148"/>
                </a:lnTo>
                <a:lnTo>
                  <a:pt x="151" y="143"/>
                </a:lnTo>
                <a:lnTo>
                  <a:pt x="157" y="136"/>
                </a:lnTo>
                <a:lnTo>
                  <a:pt x="161" y="128"/>
                </a:lnTo>
                <a:lnTo>
                  <a:pt x="164" y="121"/>
                </a:lnTo>
                <a:lnTo>
                  <a:pt x="167" y="113"/>
                </a:lnTo>
                <a:lnTo>
                  <a:pt x="170" y="104"/>
                </a:lnTo>
                <a:lnTo>
                  <a:pt x="171" y="95"/>
                </a:lnTo>
                <a:lnTo>
                  <a:pt x="171" y="87"/>
                </a:lnTo>
                <a:lnTo>
                  <a:pt x="171" y="78"/>
                </a:lnTo>
                <a:lnTo>
                  <a:pt x="170" y="69"/>
                </a:lnTo>
                <a:lnTo>
                  <a:pt x="167" y="61"/>
                </a:lnTo>
                <a:lnTo>
                  <a:pt x="164" y="54"/>
                </a:lnTo>
                <a:lnTo>
                  <a:pt x="161" y="46"/>
                </a:lnTo>
                <a:lnTo>
                  <a:pt x="157" y="39"/>
                </a:lnTo>
                <a:lnTo>
                  <a:pt x="151" y="32"/>
                </a:lnTo>
                <a:lnTo>
                  <a:pt x="147" y="26"/>
                </a:lnTo>
                <a:lnTo>
                  <a:pt x="140" y="21"/>
                </a:lnTo>
                <a:lnTo>
                  <a:pt x="134" y="15"/>
                </a:lnTo>
                <a:lnTo>
                  <a:pt x="127" y="10"/>
                </a:lnTo>
                <a:lnTo>
                  <a:pt x="120" y="8"/>
                </a:lnTo>
                <a:lnTo>
                  <a:pt x="111" y="5"/>
                </a:lnTo>
                <a:lnTo>
                  <a:pt x="104" y="2"/>
                </a:lnTo>
                <a:lnTo>
                  <a:pt x="95" y="0"/>
                </a:lnTo>
                <a:lnTo>
                  <a:pt x="87"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3953" name="Freeform 160">
            <a:extLst>
              <a:ext uri="{FF2B5EF4-FFF2-40B4-BE49-F238E27FC236}">
                <a16:creationId xmlns:a16="http://schemas.microsoft.com/office/drawing/2014/main" id="{A123994B-71B2-6D76-07F9-D45D8B93F271}"/>
              </a:ext>
            </a:extLst>
          </p:cNvPr>
          <p:cNvSpPr>
            <a:spLocks/>
          </p:cNvSpPr>
          <p:nvPr/>
        </p:nvSpPr>
        <p:spPr bwMode="auto">
          <a:xfrm>
            <a:off x="4552950" y="4405313"/>
            <a:ext cx="55960" cy="57150"/>
          </a:xfrm>
          <a:custGeom>
            <a:avLst/>
            <a:gdLst>
              <a:gd name="T0" fmla="*/ 2147483647 w 141"/>
              <a:gd name="T1" fmla="*/ 2147483647 h 144"/>
              <a:gd name="T2" fmla="*/ 2147483647 w 141"/>
              <a:gd name="T3" fmla="*/ 2147483647 h 144"/>
              <a:gd name="T4" fmla="*/ 2147483647 w 141"/>
              <a:gd name="T5" fmla="*/ 2147483647 h 144"/>
              <a:gd name="T6" fmla="*/ 2147483647 w 141"/>
              <a:gd name="T7" fmla="*/ 2147483647 h 144"/>
              <a:gd name="T8" fmla="*/ 2147483647 w 141"/>
              <a:gd name="T9" fmla="*/ 2147483647 h 144"/>
              <a:gd name="T10" fmla="*/ 2147483647 w 141"/>
              <a:gd name="T11" fmla="*/ 2147483647 h 144"/>
              <a:gd name="T12" fmla="*/ 2147483647 w 141"/>
              <a:gd name="T13" fmla="*/ 2147483647 h 144"/>
              <a:gd name="T14" fmla="*/ 0 w 141"/>
              <a:gd name="T15" fmla="*/ 2147483647 h 144"/>
              <a:gd name="T16" fmla="*/ 0 w 141"/>
              <a:gd name="T17" fmla="*/ 2147483647 h 144"/>
              <a:gd name="T18" fmla="*/ 2147483647 w 141"/>
              <a:gd name="T19" fmla="*/ 2147483647 h 144"/>
              <a:gd name="T20" fmla="*/ 2147483647 w 141"/>
              <a:gd name="T21" fmla="*/ 2147483647 h 144"/>
              <a:gd name="T22" fmla="*/ 2147483647 w 141"/>
              <a:gd name="T23" fmla="*/ 2147483647 h 144"/>
              <a:gd name="T24" fmla="*/ 2147483647 w 141"/>
              <a:gd name="T25" fmla="*/ 2147483647 h 144"/>
              <a:gd name="T26" fmla="*/ 2147483647 w 141"/>
              <a:gd name="T27" fmla="*/ 2147483647 h 144"/>
              <a:gd name="T28" fmla="*/ 2147483647 w 141"/>
              <a:gd name="T29" fmla="*/ 2147483647 h 144"/>
              <a:gd name="T30" fmla="*/ 2147483647 w 141"/>
              <a:gd name="T31" fmla="*/ 2147483647 h 144"/>
              <a:gd name="T32" fmla="*/ 2147483647 w 141"/>
              <a:gd name="T33" fmla="*/ 2147483647 h 144"/>
              <a:gd name="T34" fmla="*/ 2147483647 w 141"/>
              <a:gd name="T35" fmla="*/ 2147483647 h 144"/>
              <a:gd name="T36" fmla="*/ 2147483647 w 141"/>
              <a:gd name="T37" fmla="*/ 2147483647 h 144"/>
              <a:gd name="T38" fmla="*/ 2147483647 w 141"/>
              <a:gd name="T39" fmla="*/ 2147483647 h 144"/>
              <a:gd name="T40" fmla="*/ 2147483647 w 141"/>
              <a:gd name="T41" fmla="*/ 2147483647 h 144"/>
              <a:gd name="T42" fmla="*/ 2147483647 w 141"/>
              <a:gd name="T43" fmla="*/ 2147483647 h 144"/>
              <a:gd name="T44" fmla="*/ 2147483647 w 141"/>
              <a:gd name="T45" fmla="*/ 2147483647 h 144"/>
              <a:gd name="T46" fmla="*/ 2147483647 w 141"/>
              <a:gd name="T47" fmla="*/ 2147483647 h 144"/>
              <a:gd name="T48" fmla="*/ 2147483647 w 141"/>
              <a:gd name="T49" fmla="*/ 2147483647 h 144"/>
              <a:gd name="T50" fmla="*/ 2147483647 w 141"/>
              <a:gd name="T51" fmla="*/ 2147483647 h 144"/>
              <a:gd name="T52" fmla="*/ 2147483647 w 141"/>
              <a:gd name="T53" fmla="*/ 2147483647 h 144"/>
              <a:gd name="T54" fmla="*/ 2147483647 w 141"/>
              <a:gd name="T55" fmla="*/ 2147483647 h 144"/>
              <a:gd name="T56" fmla="*/ 2147483647 w 141"/>
              <a:gd name="T57" fmla="*/ 2147483647 h 144"/>
              <a:gd name="T58" fmla="*/ 2147483647 w 141"/>
              <a:gd name="T59" fmla="*/ 2147483647 h 144"/>
              <a:gd name="T60" fmla="*/ 2147483647 w 141"/>
              <a:gd name="T61" fmla="*/ 2147483647 h 144"/>
              <a:gd name="T62" fmla="*/ 2147483647 w 141"/>
              <a:gd name="T63" fmla="*/ 2147483647 h 1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1"/>
              <a:gd name="T97" fmla="*/ 0 h 144"/>
              <a:gd name="T98" fmla="*/ 141 w 141"/>
              <a:gd name="T99" fmla="*/ 144 h 1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1" h="144">
                <a:moveTo>
                  <a:pt x="70" y="0"/>
                </a:moveTo>
                <a:lnTo>
                  <a:pt x="63" y="1"/>
                </a:lnTo>
                <a:lnTo>
                  <a:pt x="56" y="1"/>
                </a:lnTo>
                <a:lnTo>
                  <a:pt x="49" y="4"/>
                </a:lnTo>
                <a:lnTo>
                  <a:pt x="41" y="6"/>
                </a:lnTo>
                <a:lnTo>
                  <a:pt x="36" y="9"/>
                </a:lnTo>
                <a:lnTo>
                  <a:pt x="30" y="13"/>
                </a:lnTo>
                <a:lnTo>
                  <a:pt x="24" y="17"/>
                </a:lnTo>
                <a:lnTo>
                  <a:pt x="20" y="22"/>
                </a:lnTo>
                <a:lnTo>
                  <a:pt x="16" y="26"/>
                </a:lnTo>
                <a:lnTo>
                  <a:pt x="11" y="32"/>
                </a:lnTo>
                <a:lnTo>
                  <a:pt x="7" y="37"/>
                </a:lnTo>
                <a:lnTo>
                  <a:pt x="4" y="45"/>
                </a:lnTo>
                <a:lnTo>
                  <a:pt x="3" y="50"/>
                </a:lnTo>
                <a:lnTo>
                  <a:pt x="1" y="57"/>
                </a:lnTo>
                <a:lnTo>
                  <a:pt x="0" y="65"/>
                </a:lnTo>
                <a:lnTo>
                  <a:pt x="0" y="72"/>
                </a:lnTo>
                <a:lnTo>
                  <a:pt x="0" y="79"/>
                </a:lnTo>
                <a:lnTo>
                  <a:pt x="1" y="86"/>
                </a:lnTo>
                <a:lnTo>
                  <a:pt x="3" y="93"/>
                </a:lnTo>
                <a:lnTo>
                  <a:pt x="4" y="101"/>
                </a:lnTo>
                <a:lnTo>
                  <a:pt x="7" y="106"/>
                </a:lnTo>
                <a:lnTo>
                  <a:pt x="11" y="112"/>
                </a:lnTo>
                <a:lnTo>
                  <a:pt x="16" y="118"/>
                </a:lnTo>
                <a:lnTo>
                  <a:pt x="20" y="124"/>
                </a:lnTo>
                <a:lnTo>
                  <a:pt x="24" y="128"/>
                </a:lnTo>
                <a:lnTo>
                  <a:pt x="30" y="132"/>
                </a:lnTo>
                <a:lnTo>
                  <a:pt x="36" y="135"/>
                </a:lnTo>
                <a:lnTo>
                  <a:pt x="41" y="138"/>
                </a:lnTo>
                <a:lnTo>
                  <a:pt x="49" y="141"/>
                </a:lnTo>
                <a:lnTo>
                  <a:pt x="56" y="142"/>
                </a:lnTo>
                <a:lnTo>
                  <a:pt x="63" y="144"/>
                </a:lnTo>
                <a:lnTo>
                  <a:pt x="70" y="144"/>
                </a:lnTo>
                <a:lnTo>
                  <a:pt x="77" y="144"/>
                </a:lnTo>
                <a:lnTo>
                  <a:pt x="83" y="142"/>
                </a:lnTo>
                <a:lnTo>
                  <a:pt x="90" y="141"/>
                </a:lnTo>
                <a:lnTo>
                  <a:pt x="97" y="138"/>
                </a:lnTo>
                <a:lnTo>
                  <a:pt x="103" y="135"/>
                </a:lnTo>
                <a:lnTo>
                  <a:pt x="109" y="132"/>
                </a:lnTo>
                <a:lnTo>
                  <a:pt x="115" y="128"/>
                </a:lnTo>
                <a:lnTo>
                  <a:pt x="119" y="124"/>
                </a:lnTo>
                <a:lnTo>
                  <a:pt x="123" y="118"/>
                </a:lnTo>
                <a:lnTo>
                  <a:pt x="128" y="112"/>
                </a:lnTo>
                <a:lnTo>
                  <a:pt x="132" y="106"/>
                </a:lnTo>
                <a:lnTo>
                  <a:pt x="135" y="101"/>
                </a:lnTo>
                <a:lnTo>
                  <a:pt x="136" y="93"/>
                </a:lnTo>
                <a:lnTo>
                  <a:pt x="139" y="86"/>
                </a:lnTo>
                <a:lnTo>
                  <a:pt x="139" y="79"/>
                </a:lnTo>
                <a:lnTo>
                  <a:pt x="141" y="72"/>
                </a:lnTo>
                <a:lnTo>
                  <a:pt x="139" y="65"/>
                </a:lnTo>
                <a:lnTo>
                  <a:pt x="139" y="57"/>
                </a:lnTo>
                <a:lnTo>
                  <a:pt x="136" y="50"/>
                </a:lnTo>
                <a:lnTo>
                  <a:pt x="135" y="45"/>
                </a:lnTo>
                <a:lnTo>
                  <a:pt x="132" y="37"/>
                </a:lnTo>
                <a:lnTo>
                  <a:pt x="128" y="32"/>
                </a:lnTo>
                <a:lnTo>
                  <a:pt x="123" y="26"/>
                </a:lnTo>
                <a:lnTo>
                  <a:pt x="119" y="22"/>
                </a:lnTo>
                <a:lnTo>
                  <a:pt x="115" y="17"/>
                </a:lnTo>
                <a:lnTo>
                  <a:pt x="109" y="13"/>
                </a:lnTo>
                <a:lnTo>
                  <a:pt x="103" y="9"/>
                </a:lnTo>
                <a:lnTo>
                  <a:pt x="97" y="6"/>
                </a:lnTo>
                <a:lnTo>
                  <a:pt x="90" y="4"/>
                </a:lnTo>
                <a:lnTo>
                  <a:pt x="83" y="1"/>
                </a:lnTo>
                <a:lnTo>
                  <a:pt x="77" y="1"/>
                </a:lnTo>
                <a:lnTo>
                  <a:pt x="70"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3954" name="Freeform 161">
            <a:extLst>
              <a:ext uri="{FF2B5EF4-FFF2-40B4-BE49-F238E27FC236}">
                <a16:creationId xmlns:a16="http://schemas.microsoft.com/office/drawing/2014/main" id="{7F7D633D-1399-5E09-6D82-4B4720028B0C}"/>
              </a:ext>
            </a:extLst>
          </p:cNvPr>
          <p:cNvSpPr>
            <a:spLocks/>
          </p:cNvSpPr>
          <p:nvPr/>
        </p:nvSpPr>
        <p:spPr bwMode="auto">
          <a:xfrm>
            <a:off x="4552950" y="4405313"/>
            <a:ext cx="55960" cy="57150"/>
          </a:xfrm>
          <a:custGeom>
            <a:avLst/>
            <a:gdLst>
              <a:gd name="T0" fmla="*/ 2147483647 w 141"/>
              <a:gd name="T1" fmla="*/ 2147483647 h 144"/>
              <a:gd name="T2" fmla="*/ 2147483647 w 141"/>
              <a:gd name="T3" fmla="*/ 2147483647 h 144"/>
              <a:gd name="T4" fmla="*/ 2147483647 w 141"/>
              <a:gd name="T5" fmla="*/ 2147483647 h 144"/>
              <a:gd name="T6" fmla="*/ 2147483647 w 141"/>
              <a:gd name="T7" fmla="*/ 2147483647 h 144"/>
              <a:gd name="T8" fmla="*/ 2147483647 w 141"/>
              <a:gd name="T9" fmla="*/ 2147483647 h 144"/>
              <a:gd name="T10" fmla="*/ 2147483647 w 141"/>
              <a:gd name="T11" fmla="*/ 2147483647 h 144"/>
              <a:gd name="T12" fmla="*/ 2147483647 w 141"/>
              <a:gd name="T13" fmla="*/ 2147483647 h 144"/>
              <a:gd name="T14" fmla="*/ 0 w 141"/>
              <a:gd name="T15" fmla="*/ 2147483647 h 144"/>
              <a:gd name="T16" fmla="*/ 0 w 141"/>
              <a:gd name="T17" fmla="*/ 2147483647 h 144"/>
              <a:gd name="T18" fmla="*/ 2147483647 w 141"/>
              <a:gd name="T19" fmla="*/ 2147483647 h 144"/>
              <a:gd name="T20" fmla="*/ 2147483647 w 141"/>
              <a:gd name="T21" fmla="*/ 2147483647 h 144"/>
              <a:gd name="T22" fmla="*/ 2147483647 w 141"/>
              <a:gd name="T23" fmla="*/ 2147483647 h 144"/>
              <a:gd name="T24" fmla="*/ 2147483647 w 141"/>
              <a:gd name="T25" fmla="*/ 2147483647 h 144"/>
              <a:gd name="T26" fmla="*/ 2147483647 w 141"/>
              <a:gd name="T27" fmla="*/ 2147483647 h 144"/>
              <a:gd name="T28" fmla="*/ 2147483647 w 141"/>
              <a:gd name="T29" fmla="*/ 2147483647 h 144"/>
              <a:gd name="T30" fmla="*/ 2147483647 w 141"/>
              <a:gd name="T31" fmla="*/ 2147483647 h 144"/>
              <a:gd name="T32" fmla="*/ 2147483647 w 141"/>
              <a:gd name="T33" fmla="*/ 2147483647 h 144"/>
              <a:gd name="T34" fmla="*/ 2147483647 w 141"/>
              <a:gd name="T35" fmla="*/ 2147483647 h 144"/>
              <a:gd name="T36" fmla="*/ 2147483647 w 141"/>
              <a:gd name="T37" fmla="*/ 2147483647 h 144"/>
              <a:gd name="T38" fmla="*/ 2147483647 w 141"/>
              <a:gd name="T39" fmla="*/ 2147483647 h 144"/>
              <a:gd name="T40" fmla="*/ 2147483647 w 141"/>
              <a:gd name="T41" fmla="*/ 2147483647 h 144"/>
              <a:gd name="T42" fmla="*/ 2147483647 w 141"/>
              <a:gd name="T43" fmla="*/ 2147483647 h 144"/>
              <a:gd name="T44" fmla="*/ 2147483647 w 141"/>
              <a:gd name="T45" fmla="*/ 2147483647 h 144"/>
              <a:gd name="T46" fmla="*/ 2147483647 w 141"/>
              <a:gd name="T47" fmla="*/ 2147483647 h 144"/>
              <a:gd name="T48" fmla="*/ 2147483647 w 141"/>
              <a:gd name="T49" fmla="*/ 2147483647 h 144"/>
              <a:gd name="T50" fmla="*/ 2147483647 w 141"/>
              <a:gd name="T51" fmla="*/ 2147483647 h 144"/>
              <a:gd name="T52" fmla="*/ 2147483647 w 141"/>
              <a:gd name="T53" fmla="*/ 2147483647 h 144"/>
              <a:gd name="T54" fmla="*/ 2147483647 w 141"/>
              <a:gd name="T55" fmla="*/ 2147483647 h 144"/>
              <a:gd name="T56" fmla="*/ 2147483647 w 141"/>
              <a:gd name="T57" fmla="*/ 2147483647 h 144"/>
              <a:gd name="T58" fmla="*/ 2147483647 w 141"/>
              <a:gd name="T59" fmla="*/ 2147483647 h 144"/>
              <a:gd name="T60" fmla="*/ 2147483647 w 141"/>
              <a:gd name="T61" fmla="*/ 2147483647 h 144"/>
              <a:gd name="T62" fmla="*/ 2147483647 w 141"/>
              <a:gd name="T63" fmla="*/ 2147483647 h 1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1"/>
              <a:gd name="T97" fmla="*/ 0 h 144"/>
              <a:gd name="T98" fmla="*/ 141 w 141"/>
              <a:gd name="T99" fmla="*/ 144 h 1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1" h="144">
                <a:moveTo>
                  <a:pt x="70" y="0"/>
                </a:moveTo>
                <a:lnTo>
                  <a:pt x="63" y="1"/>
                </a:lnTo>
                <a:lnTo>
                  <a:pt x="56" y="1"/>
                </a:lnTo>
                <a:lnTo>
                  <a:pt x="49" y="4"/>
                </a:lnTo>
                <a:lnTo>
                  <a:pt x="41" y="6"/>
                </a:lnTo>
                <a:lnTo>
                  <a:pt x="36" y="9"/>
                </a:lnTo>
                <a:lnTo>
                  <a:pt x="30" y="13"/>
                </a:lnTo>
                <a:lnTo>
                  <a:pt x="24" y="17"/>
                </a:lnTo>
                <a:lnTo>
                  <a:pt x="20" y="22"/>
                </a:lnTo>
                <a:lnTo>
                  <a:pt x="16" y="26"/>
                </a:lnTo>
                <a:lnTo>
                  <a:pt x="11" y="32"/>
                </a:lnTo>
                <a:lnTo>
                  <a:pt x="7" y="37"/>
                </a:lnTo>
                <a:lnTo>
                  <a:pt x="4" y="45"/>
                </a:lnTo>
                <a:lnTo>
                  <a:pt x="3" y="50"/>
                </a:lnTo>
                <a:lnTo>
                  <a:pt x="1" y="57"/>
                </a:lnTo>
                <a:lnTo>
                  <a:pt x="0" y="65"/>
                </a:lnTo>
                <a:lnTo>
                  <a:pt x="0" y="72"/>
                </a:lnTo>
                <a:lnTo>
                  <a:pt x="0" y="79"/>
                </a:lnTo>
                <a:lnTo>
                  <a:pt x="1" y="86"/>
                </a:lnTo>
                <a:lnTo>
                  <a:pt x="3" y="93"/>
                </a:lnTo>
                <a:lnTo>
                  <a:pt x="4" y="101"/>
                </a:lnTo>
                <a:lnTo>
                  <a:pt x="7" y="106"/>
                </a:lnTo>
                <a:lnTo>
                  <a:pt x="11" y="112"/>
                </a:lnTo>
                <a:lnTo>
                  <a:pt x="16" y="118"/>
                </a:lnTo>
                <a:lnTo>
                  <a:pt x="20" y="124"/>
                </a:lnTo>
                <a:lnTo>
                  <a:pt x="24" y="128"/>
                </a:lnTo>
                <a:lnTo>
                  <a:pt x="30" y="132"/>
                </a:lnTo>
                <a:lnTo>
                  <a:pt x="36" y="135"/>
                </a:lnTo>
                <a:lnTo>
                  <a:pt x="41" y="138"/>
                </a:lnTo>
                <a:lnTo>
                  <a:pt x="49" y="141"/>
                </a:lnTo>
                <a:lnTo>
                  <a:pt x="56" y="142"/>
                </a:lnTo>
                <a:lnTo>
                  <a:pt x="63" y="144"/>
                </a:lnTo>
                <a:lnTo>
                  <a:pt x="70" y="144"/>
                </a:lnTo>
                <a:lnTo>
                  <a:pt x="77" y="144"/>
                </a:lnTo>
                <a:lnTo>
                  <a:pt x="83" y="142"/>
                </a:lnTo>
                <a:lnTo>
                  <a:pt x="90" y="141"/>
                </a:lnTo>
                <a:lnTo>
                  <a:pt x="97" y="138"/>
                </a:lnTo>
                <a:lnTo>
                  <a:pt x="103" y="135"/>
                </a:lnTo>
                <a:lnTo>
                  <a:pt x="109" y="132"/>
                </a:lnTo>
                <a:lnTo>
                  <a:pt x="115" y="128"/>
                </a:lnTo>
                <a:lnTo>
                  <a:pt x="119" y="124"/>
                </a:lnTo>
                <a:lnTo>
                  <a:pt x="123" y="118"/>
                </a:lnTo>
                <a:lnTo>
                  <a:pt x="128" y="112"/>
                </a:lnTo>
                <a:lnTo>
                  <a:pt x="132" y="106"/>
                </a:lnTo>
                <a:lnTo>
                  <a:pt x="135" y="101"/>
                </a:lnTo>
                <a:lnTo>
                  <a:pt x="136" y="93"/>
                </a:lnTo>
                <a:lnTo>
                  <a:pt x="139" y="86"/>
                </a:lnTo>
                <a:lnTo>
                  <a:pt x="139" y="79"/>
                </a:lnTo>
                <a:lnTo>
                  <a:pt x="141" y="72"/>
                </a:lnTo>
                <a:lnTo>
                  <a:pt x="139" y="65"/>
                </a:lnTo>
                <a:lnTo>
                  <a:pt x="139" y="57"/>
                </a:lnTo>
                <a:lnTo>
                  <a:pt x="136" y="50"/>
                </a:lnTo>
                <a:lnTo>
                  <a:pt x="135" y="45"/>
                </a:lnTo>
                <a:lnTo>
                  <a:pt x="132" y="37"/>
                </a:lnTo>
                <a:lnTo>
                  <a:pt x="128" y="32"/>
                </a:lnTo>
                <a:lnTo>
                  <a:pt x="123" y="26"/>
                </a:lnTo>
                <a:lnTo>
                  <a:pt x="119" y="22"/>
                </a:lnTo>
                <a:lnTo>
                  <a:pt x="115" y="17"/>
                </a:lnTo>
                <a:lnTo>
                  <a:pt x="109" y="13"/>
                </a:lnTo>
                <a:lnTo>
                  <a:pt x="103" y="9"/>
                </a:lnTo>
                <a:lnTo>
                  <a:pt x="97" y="6"/>
                </a:lnTo>
                <a:lnTo>
                  <a:pt x="90" y="4"/>
                </a:lnTo>
                <a:lnTo>
                  <a:pt x="83" y="1"/>
                </a:lnTo>
                <a:lnTo>
                  <a:pt x="77" y="1"/>
                </a:lnTo>
                <a:lnTo>
                  <a:pt x="70"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3955" name="Freeform 162">
            <a:extLst>
              <a:ext uri="{FF2B5EF4-FFF2-40B4-BE49-F238E27FC236}">
                <a16:creationId xmlns:a16="http://schemas.microsoft.com/office/drawing/2014/main" id="{FE683110-3734-5578-AB7F-BC29A5156DC2}"/>
              </a:ext>
            </a:extLst>
          </p:cNvPr>
          <p:cNvSpPr>
            <a:spLocks/>
          </p:cNvSpPr>
          <p:nvPr/>
        </p:nvSpPr>
        <p:spPr bwMode="auto">
          <a:xfrm>
            <a:off x="4872038" y="4682729"/>
            <a:ext cx="55960" cy="57150"/>
          </a:xfrm>
          <a:custGeom>
            <a:avLst/>
            <a:gdLst>
              <a:gd name="T0" fmla="*/ 2147483647 w 140"/>
              <a:gd name="T1" fmla="*/ 0 h 143"/>
              <a:gd name="T2" fmla="*/ 2147483647 w 140"/>
              <a:gd name="T3" fmla="*/ 2147483647 h 143"/>
              <a:gd name="T4" fmla="*/ 2147483647 w 140"/>
              <a:gd name="T5" fmla="*/ 2147483647 h 143"/>
              <a:gd name="T6" fmla="*/ 2147483647 w 140"/>
              <a:gd name="T7" fmla="*/ 2147483647 h 143"/>
              <a:gd name="T8" fmla="*/ 2147483647 w 140"/>
              <a:gd name="T9" fmla="*/ 2147483647 h 143"/>
              <a:gd name="T10" fmla="*/ 2147483647 w 140"/>
              <a:gd name="T11" fmla="*/ 2147483647 h 143"/>
              <a:gd name="T12" fmla="*/ 2147483647 w 140"/>
              <a:gd name="T13" fmla="*/ 2147483647 h 143"/>
              <a:gd name="T14" fmla="*/ 0 w 140"/>
              <a:gd name="T15" fmla="*/ 2147483647 h 143"/>
              <a:gd name="T16" fmla="*/ 0 w 140"/>
              <a:gd name="T17" fmla="*/ 2147483647 h 143"/>
              <a:gd name="T18" fmla="*/ 2147483647 w 140"/>
              <a:gd name="T19" fmla="*/ 2147483647 h 143"/>
              <a:gd name="T20" fmla="*/ 2147483647 w 140"/>
              <a:gd name="T21" fmla="*/ 2147483647 h 143"/>
              <a:gd name="T22" fmla="*/ 2147483647 w 140"/>
              <a:gd name="T23" fmla="*/ 2147483647 h 143"/>
              <a:gd name="T24" fmla="*/ 2147483647 w 140"/>
              <a:gd name="T25" fmla="*/ 2147483647 h 143"/>
              <a:gd name="T26" fmla="*/ 2147483647 w 140"/>
              <a:gd name="T27" fmla="*/ 2147483647 h 143"/>
              <a:gd name="T28" fmla="*/ 2147483647 w 140"/>
              <a:gd name="T29" fmla="*/ 2147483647 h 143"/>
              <a:gd name="T30" fmla="*/ 2147483647 w 140"/>
              <a:gd name="T31" fmla="*/ 2147483647 h 143"/>
              <a:gd name="T32" fmla="*/ 2147483647 w 140"/>
              <a:gd name="T33" fmla="*/ 2147483647 h 143"/>
              <a:gd name="T34" fmla="*/ 2147483647 w 140"/>
              <a:gd name="T35" fmla="*/ 2147483647 h 143"/>
              <a:gd name="T36" fmla="*/ 2147483647 w 140"/>
              <a:gd name="T37" fmla="*/ 2147483647 h 143"/>
              <a:gd name="T38" fmla="*/ 2147483647 w 140"/>
              <a:gd name="T39" fmla="*/ 2147483647 h 143"/>
              <a:gd name="T40" fmla="*/ 2147483647 w 140"/>
              <a:gd name="T41" fmla="*/ 2147483647 h 143"/>
              <a:gd name="T42" fmla="*/ 2147483647 w 140"/>
              <a:gd name="T43" fmla="*/ 2147483647 h 143"/>
              <a:gd name="T44" fmla="*/ 2147483647 w 140"/>
              <a:gd name="T45" fmla="*/ 2147483647 h 143"/>
              <a:gd name="T46" fmla="*/ 2147483647 w 140"/>
              <a:gd name="T47" fmla="*/ 2147483647 h 143"/>
              <a:gd name="T48" fmla="*/ 2147483647 w 140"/>
              <a:gd name="T49" fmla="*/ 2147483647 h 143"/>
              <a:gd name="T50" fmla="*/ 2147483647 w 140"/>
              <a:gd name="T51" fmla="*/ 2147483647 h 143"/>
              <a:gd name="T52" fmla="*/ 2147483647 w 140"/>
              <a:gd name="T53" fmla="*/ 2147483647 h 143"/>
              <a:gd name="T54" fmla="*/ 2147483647 w 140"/>
              <a:gd name="T55" fmla="*/ 2147483647 h 143"/>
              <a:gd name="T56" fmla="*/ 2147483647 w 140"/>
              <a:gd name="T57" fmla="*/ 2147483647 h 143"/>
              <a:gd name="T58" fmla="*/ 2147483647 w 140"/>
              <a:gd name="T59" fmla="*/ 2147483647 h 143"/>
              <a:gd name="T60" fmla="*/ 2147483647 w 140"/>
              <a:gd name="T61" fmla="*/ 2147483647 h 143"/>
              <a:gd name="T62" fmla="*/ 2147483647 w 140"/>
              <a:gd name="T63" fmla="*/ 0 h 14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0"/>
              <a:gd name="T97" fmla="*/ 0 h 143"/>
              <a:gd name="T98" fmla="*/ 140 w 140"/>
              <a:gd name="T99" fmla="*/ 143 h 14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0" h="143">
                <a:moveTo>
                  <a:pt x="70" y="0"/>
                </a:moveTo>
                <a:lnTo>
                  <a:pt x="63" y="0"/>
                </a:lnTo>
                <a:lnTo>
                  <a:pt x="56" y="1"/>
                </a:lnTo>
                <a:lnTo>
                  <a:pt x="48" y="3"/>
                </a:lnTo>
                <a:lnTo>
                  <a:pt x="43" y="4"/>
                </a:lnTo>
                <a:lnTo>
                  <a:pt x="35" y="8"/>
                </a:lnTo>
                <a:lnTo>
                  <a:pt x="30" y="11"/>
                </a:lnTo>
                <a:lnTo>
                  <a:pt x="25" y="15"/>
                </a:lnTo>
                <a:lnTo>
                  <a:pt x="20" y="20"/>
                </a:lnTo>
                <a:lnTo>
                  <a:pt x="15" y="26"/>
                </a:lnTo>
                <a:lnTo>
                  <a:pt x="11" y="31"/>
                </a:lnTo>
                <a:lnTo>
                  <a:pt x="8" y="37"/>
                </a:lnTo>
                <a:lnTo>
                  <a:pt x="5" y="43"/>
                </a:lnTo>
                <a:lnTo>
                  <a:pt x="2" y="50"/>
                </a:lnTo>
                <a:lnTo>
                  <a:pt x="1" y="56"/>
                </a:lnTo>
                <a:lnTo>
                  <a:pt x="0" y="63"/>
                </a:lnTo>
                <a:lnTo>
                  <a:pt x="0" y="72"/>
                </a:lnTo>
                <a:lnTo>
                  <a:pt x="0" y="79"/>
                </a:lnTo>
                <a:lnTo>
                  <a:pt x="1" y="86"/>
                </a:lnTo>
                <a:lnTo>
                  <a:pt x="2" y="92"/>
                </a:lnTo>
                <a:lnTo>
                  <a:pt x="5" y="99"/>
                </a:lnTo>
                <a:lnTo>
                  <a:pt x="8" y="105"/>
                </a:lnTo>
                <a:lnTo>
                  <a:pt x="11" y="112"/>
                </a:lnTo>
                <a:lnTo>
                  <a:pt x="15" y="116"/>
                </a:lnTo>
                <a:lnTo>
                  <a:pt x="20" y="122"/>
                </a:lnTo>
                <a:lnTo>
                  <a:pt x="25" y="126"/>
                </a:lnTo>
                <a:lnTo>
                  <a:pt x="30" y="130"/>
                </a:lnTo>
                <a:lnTo>
                  <a:pt x="35" y="135"/>
                </a:lnTo>
                <a:lnTo>
                  <a:pt x="43" y="138"/>
                </a:lnTo>
                <a:lnTo>
                  <a:pt x="48" y="139"/>
                </a:lnTo>
                <a:lnTo>
                  <a:pt x="56" y="142"/>
                </a:lnTo>
                <a:lnTo>
                  <a:pt x="63" y="142"/>
                </a:lnTo>
                <a:lnTo>
                  <a:pt x="70" y="143"/>
                </a:lnTo>
                <a:lnTo>
                  <a:pt x="77" y="142"/>
                </a:lnTo>
                <a:lnTo>
                  <a:pt x="84" y="142"/>
                </a:lnTo>
                <a:lnTo>
                  <a:pt x="90" y="139"/>
                </a:lnTo>
                <a:lnTo>
                  <a:pt x="97" y="138"/>
                </a:lnTo>
                <a:lnTo>
                  <a:pt x="103" y="135"/>
                </a:lnTo>
                <a:lnTo>
                  <a:pt x="109" y="130"/>
                </a:lnTo>
                <a:lnTo>
                  <a:pt x="115" y="126"/>
                </a:lnTo>
                <a:lnTo>
                  <a:pt x="119" y="122"/>
                </a:lnTo>
                <a:lnTo>
                  <a:pt x="125" y="116"/>
                </a:lnTo>
                <a:lnTo>
                  <a:pt x="127" y="112"/>
                </a:lnTo>
                <a:lnTo>
                  <a:pt x="132" y="105"/>
                </a:lnTo>
                <a:lnTo>
                  <a:pt x="135" y="99"/>
                </a:lnTo>
                <a:lnTo>
                  <a:pt x="138" y="92"/>
                </a:lnTo>
                <a:lnTo>
                  <a:pt x="139" y="86"/>
                </a:lnTo>
                <a:lnTo>
                  <a:pt x="140" y="79"/>
                </a:lnTo>
                <a:lnTo>
                  <a:pt x="140" y="72"/>
                </a:lnTo>
                <a:lnTo>
                  <a:pt x="140" y="63"/>
                </a:lnTo>
                <a:lnTo>
                  <a:pt x="139" y="56"/>
                </a:lnTo>
                <a:lnTo>
                  <a:pt x="138" y="50"/>
                </a:lnTo>
                <a:lnTo>
                  <a:pt x="135" y="43"/>
                </a:lnTo>
                <a:lnTo>
                  <a:pt x="132" y="37"/>
                </a:lnTo>
                <a:lnTo>
                  <a:pt x="127" y="31"/>
                </a:lnTo>
                <a:lnTo>
                  <a:pt x="125" y="26"/>
                </a:lnTo>
                <a:lnTo>
                  <a:pt x="119" y="20"/>
                </a:lnTo>
                <a:lnTo>
                  <a:pt x="115" y="15"/>
                </a:lnTo>
                <a:lnTo>
                  <a:pt x="109" y="11"/>
                </a:lnTo>
                <a:lnTo>
                  <a:pt x="103" y="8"/>
                </a:lnTo>
                <a:lnTo>
                  <a:pt x="97" y="4"/>
                </a:lnTo>
                <a:lnTo>
                  <a:pt x="90" y="3"/>
                </a:lnTo>
                <a:lnTo>
                  <a:pt x="84" y="1"/>
                </a:lnTo>
                <a:lnTo>
                  <a:pt x="77" y="0"/>
                </a:lnTo>
                <a:lnTo>
                  <a:pt x="70"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3956" name="Freeform 163">
            <a:extLst>
              <a:ext uri="{FF2B5EF4-FFF2-40B4-BE49-F238E27FC236}">
                <a16:creationId xmlns:a16="http://schemas.microsoft.com/office/drawing/2014/main" id="{0A202584-EE53-8581-9962-E7A47C475900}"/>
              </a:ext>
            </a:extLst>
          </p:cNvPr>
          <p:cNvSpPr>
            <a:spLocks/>
          </p:cNvSpPr>
          <p:nvPr/>
        </p:nvSpPr>
        <p:spPr bwMode="auto">
          <a:xfrm>
            <a:off x="4872038" y="4682729"/>
            <a:ext cx="55960" cy="57150"/>
          </a:xfrm>
          <a:custGeom>
            <a:avLst/>
            <a:gdLst>
              <a:gd name="T0" fmla="*/ 2147483647 w 140"/>
              <a:gd name="T1" fmla="*/ 0 h 143"/>
              <a:gd name="T2" fmla="*/ 2147483647 w 140"/>
              <a:gd name="T3" fmla="*/ 2147483647 h 143"/>
              <a:gd name="T4" fmla="*/ 2147483647 w 140"/>
              <a:gd name="T5" fmla="*/ 2147483647 h 143"/>
              <a:gd name="T6" fmla="*/ 2147483647 w 140"/>
              <a:gd name="T7" fmla="*/ 2147483647 h 143"/>
              <a:gd name="T8" fmla="*/ 2147483647 w 140"/>
              <a:gd name="T9" fmla="*/ 2147483647 h 143"/>
              <a:gd name="T10" fmla="*/ 2147483647 w 140"/>
              <a:gd name="T11" fmla="*/ 2147483647 h 143"/>
              <a:gd name="T12" fmla="*/ 2147483647 w 140"/>
              <a:gd name="T13" fmla="*/ 2147483647 h 143"/>
              <a:gd name="T14" fmla="*/ 0 w 140"/>
              <a:gd name="T15" fmla="*/ 2147483647 h 143"/>
              <a:gd name="T16" fmla="*/ 0 w 140"/>
              <a:gd name="T17" fmla="*/ 2147483647 h 143"/>
              <a:gd name="T18" fmla="*/ 2147483647 w 140"/>
              <a:gd name="T19" fmla="*/ 2147483647 h 143"/>
              <a:gd name="T20" fmla="*/ 2147483647 w 140"/>
              <a:gd name="T21" fmla="*/ 2147483647 h 143"/>
              <a:gd name="T22" fmla="*/ 2147483647 w 140"/>
              <a:gd name="T23" fmla="*/ 2147483647 h 143"/>
              <a:gd name="T24" fmla="*/ 2147483647 w 140"/>
              <a:gd name="T25" fmla="*/ 2147483647 h 143"/>
              <a:gd name="T26" fmla="*/ 2147483647 w 140"/>
              <a:gd name="T27" fmla="*/ 2147483647 h 143"/>
              <a:gd name="T28" fmla="*/ 2147483647 w 140"/>
              <a:gd name="T29" fmla="*/ 2147483647 h 143"/>
              <a:gd name="T30" fmla="*/ 2147483647 w 140"/>
              <a:gd name="T31" fmla="*/ 2147483647 h 143"/>
              <a:gd name="T32" fmla="*/ 2147483647 w 140"/>
              <a:gd name="T33" fmla="*/ 2147483647 h 143"/>
              <a:gd name="T34" fmla="*/ 2147483647 w 140"/>
              <a:gd name="T35" fmla="*/ 2147483647 h 143"/>
              <a:gd name="T36" fmla="*/ 2147483647 w 140"/>
              <a:gd name="T37" fmla="*/ 2147483647 h 143"/>
              <a:gd name="T38" fmla="*/ 2147483647 w 140"/>
              <a:gd name="T39" fmla="*/ 2147483647 h 143"/>
              <a:gd name="T40" fmla="*/ 2147483647 w 140"/>
              <a:gd name="T41" fmla="*/ 2147483647 h 143"/>
              <a:gd name="T42" fmla="*/ 2147483647 w 140"/>
              <a:gd name="T43" fmla="*/ 2147483647 h 143"/>
              <a:gd name="T44" fmla="*/ 2147483647 w 140"/>
              <a:gd name="T45" fmla="*/ 2147483647 h 143"/>
              <a:gd name="T46" fmla="*/ 2147483647 w 140"/>
              <a:gd name="T47" fmla="*/ 2147483647 h 143"/>
              <a:gd name="T48" fmla="*/ 2147483647 w 140"/>
              <a:gd name="T49" fmla="*/ 2147483647 h 143"/>
              <a:gd name="T50" fmla="*/ 2147483647 w 140"/>
              <a:gd name="T51" fmla="*/ 2147483647 h 143"/>
              <a:gd name="T52" fmla="*/ 2147483647 w 140"/>
              <a:gd name="T53" fmla="*/ 2147483647 h 143"/>
              <a:gd name="T54" fmla="*/ 2147483647 w 140"/>
              <a:gd name="T55" fmla="*/ 2147483647 h 143"/>
              <a:gd name="T56" fmla="*/ 2147483647 w 140"/>
              <a:gd name="T57" fmla="*/ 2147483647 h 143"/>
              <a:gd name="T58" fmla="*/ 2147483647 w 140"/>
              <a:gd name="T59" fmla="*/ 2147483647 h 143"/>
              <a:gd name="T60" fmla="*/ 2147483647 w 140"/>
              <a:gd name="T61" fmla="*/ 2147483647 h 143"/>
              <a:gd name="T62" fmla="*/ 2147483647 w 140"/>
              <a:gd name="T63" fmla="*/ 0 h 14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0"/>
              <a:gd name="T97" fmla="*/ 0 h 143"/>
              <a:gd name="T98" fmla="*/ 140 w 140"/>
              <a:gd name="T99" fmla="*/ 143 h 14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0" h="143">
                <a:moveTo>
                  <a:pt x="70" y="0"/>
                </a:moveTo>
                <a:lnTo>
                  <a:pt x="63" y="0"/>
                </a:lnTo>
                <a:lnTo>
                  <a:pt x="56" y="1"/>
                </a:lnTo>
                <a:lnTo>
                  <a:pt x="48" y="3"/>
                </a:lnTo>
                <a:lnTo>
                  <a:pt x="43" y="4"/>
                </a:lnTo>
                <a:lnTo>
                  <a:pt x="35" y="8"/>
                </a:lnTo>
                <a:lnTo>
                  <a:pt x="30" y="11"/>
                </a:lnTo>
                <a:lnTo>
                  <a:pt x="25" y="15"/>
                </a:lnTo>
                <a:lnTo>
                  <a:pt x="20" y="20"/>
                </a:lnTo>
                <a:lnTo>
                  <a:pt x="15" y="26"/>
                </a:lnTo>
                <a:lnTo>
                  <a:pt x="11" y="31"/>
                </a:lnTo>
                <a:lnTo>
                  <a:pt x="8" y="37"/>
                </a:lnTo>
                <a:lnTo>
                  <a:pt x="5" y="43"/>
                </a:lnTo>
                <a:lnTo>
                  <a:pt x="2" y="50"/>
                </a:lnTo>
                <a:lnTo>
                  <a:pt x="1" y="56"/>
                </a:lnTo>
                <a:lnTo>
                  <a:pt x="0" y="63"/>
                </a:lnTo>
                <a:lnTo>
                  <a:pt x="0" y="72"/>
                </a:lnTo>
                <a:lnTo>
                  <a:pt x="0" y="79"/>
                </a:lnTo>
                <a:lnTo>
                  <a:pt x="1" y="86"/>
                </a:lnTo>
                <a:lnTo>
                  <a:pt x="2" y="92"/>
                </a:lnTo>
                <a:lnTo>
                  <a:pt x="5" y="99"/>
                </a:lnTo>
                <a:lnTo>
                  <a:pt x="8" y="105"/>
                </a:lnTo>
                <a:lnTo>
                  <a:pt x="11" y="112"/>
                </a:lnTo>
                <a:lnTo>
                  <a:pt x="15" y="116"/>
                </a:lnTo>
                <a:lnTo>
                  <a:pt x="20" y="122"/>
                </a:lnTo>
                <a:lnTo>
                  <a:pt x="25" y="126"/>
                </a:lnTo>
                <a:lnTo>
                  <a:pt x="30" y="130"/>
                </a:lnTo>
                <a:lnTo>
                  <a:pt x="35" y="135"/>
                </a:lnTo>
                <a:lnTo>
                  <a:pt x="43" y="138"/>
                </a:lnTo>
                <a:lnTo>
                  <a:pt x="48" y="139"/>
                </a:lnTo>
                <a:lnTo>
                  <a:pt x="56" y="142"/>
                </a:lnTo>
                <a:lnTo>
                  <a:pt x="63" y="142"/>
                </a:lnTo>
                <a:lnTo>
                  <a:pt x="70" y="143"/>
                </a:lnTo>
                <a:lnTo>
                  <a:pt x="77" y="142"/>
                </a:lnTo>
                <a:lnTo>
                  <a:pt x="84" y="142"/>
                </a:lnTo>
                <a:lnTo>
                  <a:pt x="90" y="139"/>
                </a:lnTo>
                <a:lnTo>
                  <a:pt x="97" y="138"/>
                </a:lnTo>
                <a:lnTo>
                  <a:pt x="103" y="135"/>
                </a:lnTo>
                <a:lnTo>
                  <a:pt x="109" y="130"/>
                </a:lnTo>
                <a:lnTo>
                  <a:pt x="115" y="126"/>
                </a:lnTo>
                <a:lnTo>
                  <a:pt x="119" y="122"/>
                </a:lnTo>
                <a:lnTo>
                  <a:pt x="125" y="116"/>
                </a:lnTo>
                <a:lnTo>
                  <a:pt x="127" y="112"/>
                </a:lnTo>
                <a:lnTo>
                  <a:pt x="132" y="105"/>
                </a:lnTo>
                <a:lnTo>
                  <a:pt x="135" y="99"/>
                </a:lnTo>
                <a:lnTo>
                  <a:pt x="138" y="92"/>
                </a:lnTo>
                <a:lnTo>
                  <a:pt x="139" y="86"/>
                </a:lnTo>
                <a:lnTo>
                  <a:pt x="140" y="79"/>
                </a:lnTo>
                <a:lnTo>
                  <a:pt x="140" y="72"/>
                </a:lnTo>
                <a:lnTo>
                  <a:pt x="140" y="63"/>
                </a:lnTo>
                <a:lnTo>
                  <a:pt x="139" y="56"/>
                </a:lnTo>
                <a:lnTo>
                  <a:pt x="138" y="50"/>
                </a:lnTo>
                <a:lnTo>
                  <a:pt x="135" y="43"/>
                </a:lnTo>
                <a:lnTo>
                  <a:pt x="132" y="37"/>
                </a:lnTo>
                <a:lnTo>
                  <a:pt x="127" y="31"/>
                </a:lnTo>
                <a:lnTo>
                  <a:pt x="125" y="26"/>
                </a:lnTo>
                <a:lnTo>
                  <a:pt x="119" y="20"/>
                </a:lnTo>
                <a:lnTo>
                  <a:pt x="115" y="15"/>
                </a:lnTo>
                <a:lnTo>
                  <a:pt x="109" y="11"/>
                </a:lnTo>
                <a:lnTo>
                  <a:pt x="103" y="8"/>
                </a:lnTo>
                <a:lnTo>
                  <a:pt x="97" y="4"/>
                </a:lnTo>
                <a:lnTo>
                  <a:pt x="90" y="3"/>
                </a:lnTo>
                <a:lnTo>
                  <a:pt x="84" y="1"/>
                </a:lnTo>
                <a:lnTo>
                  <a:pt x="77" y="0"/>
                </a:lnTo>
                <a:lnTo>
                  <a:pt x="70"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3957" name="Freeform 164">
            <a:extLst>
              <a:ext uri="{FF2B5EF4-FFF2-40B4-BE49-F238E27FC236}">
                <a16:creationId xmlns:a16="http://schemas.microsoft.com/office/drawing/2014/main" id="{3D5F9444-56A1-C648-DB3F-B9010BDE3EFC}"/>
              </a:ext>
            </a:extLst>
          </p:cNvPr>
          <p:cNvSpPr>
            <a:spLocks/>
          </p:cNvSpPr>
          <p:nvPr/>
        </p:nvSpPr>
        <p:spPr bwMode="auto">
          <a:xfrm>
            <a:off x="4663679" y="4719638"/>
            <a:ext cx="48815" cy="48816"/>
          </a:xfrm>
          <a:custGeom>
            <a:avLst/>
            <a:gdLst>
              <a:gd name="T0" fmla="*/ 2147483647 w 122"/>
              <a:gd name="T1" fmla="*/ 0 h 123"/>
              <a:gd name="T2" fmla="*/ 2147483647 w 122"/>
              <a:gd name="T3" fmla="*/ 2147483647 h 123"/>
              <a:gd name="T4" fmla="*/ 2147483647 w 122"/>
              <a:gd name="T5" fmla="*/ 2147483647 h 123"/>
              <a:gd name="T6" fmla="*/ 2147483647 w 122"/>
              <a:gd name="T7" fmla="*/ 2147483647 h 123"/>
              <a:gd name="T8" fmla="*/ 2147483647 w 122"/>
              <a:gd name="T9" fmla="*/ 2147483647 h 123"/>
              <a:gd name="T10" fmla="*/ 2147483647 w 122"/>
              <a:gd name="T11" fmla="*/ 2147483647 h 123"/>
              <a:gd name="T12" fmla="*/ 2147483647 w 122"/>
              <a:gd name="T13" fmla="*/ 2147483647 h 123"/>
              <a:gd name="T14" fmla="*/ 0 w 122"/>
              <a:gd name="T15" fmla="*/ 2147483647 h 123"/>
              <a:gd name="T16" fmla="*/ 0 w 122"/>
              <a:gd name="T17" fmla="*/ 2147483647 h 123"/>
              <a:gd name="T18" fmla="*/ 2147483647 w 122"/>
              <a:gd name="T19" fmla="*/ 2147483647 h 123"/>
              <a:gd name="T20" fmla="*/ 2147483647 w 122"/>
              <a:gd name="T21" fmla="*/ 2147483647 h 123"/>
              <a:gd name="T22" fmla="*/ 2147483647 w 122"/>
              <a:gd name="T23" fmla="*/ 2147483647 h 123"/>
              <a:gd name="T24" fmla="*/ 2147483647 w 122"/>
              <a:gd name="T25" fmla="*/ 2147483647 h 123"/>
              <a:gd name="T26" fmla="*/ 2147483647 w 122"/>
              <a:gd name="T27" fmla="*/ 2147483647 h 123"/>
              <a:gd name="T28" fmla="*/ 2147483647 w 122"/>
              <a:gd name="T29" fmla="*/ 2147483647 h 123"/>
              <a:gd name="T30" fmla="*/ 2147483647 w 122"/>
              <a:gd name="T31" fmla="*/ 2147483647 h 123"/>
              <a:gd name="T32" fmla="*/ 2147483647 w 122"/>
              <a:gd name="T33" fmla="*/ 2147483647 h 123"/>
              <a:gd name="T34" fmla="*/ 2147483647 w 122"/>
              <a:gd name="T35" fmla="*/ 2147483647 h 123"/>
              <a:gd name="T36" fmla="*/ 2147483647 w 122"/>
              <a:gd name="T37" fmla="*/ 2147483647 h 123"/>
              <a:gd name="T38" fmla="*/ 2147483647 w 122"/>
              <a:gd name="T39" fmla="*/ 2147483647 h 123"/>
              <a:gd name="T40" fmla="*/ 2147483647 w 122"/>
              <a:gd name="T41" fmla="*/ 2147483647 h 123"/>
              <a:gd name="T42" fmla="*/ 2147483647 w 122"/>
              <a:gd name="T43" fmla="*/ 2147483647 h 123"/>
              <a:gd name="T44" fmla="*/ 2147483647 w 122"/>
              <a:gd name="T45" fmla="*/ 2147483647 h 123"/>
              <a:gd name="T46" fmla="*/ 2147483647 w 122"/>
              <a:gd name="T47" fmla="*/ 2147483647 h 123"/>
              <a:gd name="T48" fmla="*/ 2147483647 w 122"/>
              <a:gd name="T49" fmla="*/ 2147483647 h 123"/>
              <a:gd name="T50" fmla="*/ 2147483647 w 122"/>
              <a:gd name="T51" fmla="*/ 2147483647 h 123"/>
              <a:gd name="T52" fmla="*/ 2147483647 w 122"/>
              <a:gd name="T53" fmla="*/ 2147483647 h 123"/>
              <a:gd name="T54" fmla="*/ 2147483647 w 122"/>
              <a:gd name="T55" fmla="*/ 2147483647 h 123"/>
              <a:gd name="T56" fmla="*/ 2147483647 w 122"/>
              <a:gd name="T57" fmla="*/ 2147483647 h 123"/>
              <a:gd name="T58" fmla="*/ 2147483647 w 122"/>
              <a:gd name="T59" fmla="*/ 2147483647 h 123"/>
              <a:gd name="T60" fmla="*/ 2147483647 w 122"/>
              <a:gd name="T61" fmla="*/ 2147483647 h 123"/>
              <a:gd name="T62" fmla="*/ 2147483647 w 122"/>
              <a:gd name="T63" fmla="*/ 0 h 12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2"/>
              <a:gd name="T97" fmla="*/ 0 h 123"/>
              <a:gd name="T98" fmla="*/ 122 w 122"/>
              <a:gd name="T99" fmla="*/ 123 h 12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2" h="123">
                <a:moveTo>
                  <a:pt x="62" y="0"/>
                </a:moveTo>
                <a:lnTo>
                  <a:pt x="55" y="0"/>
                </a:lnTo>
                <a:lnTo>
                  <a:pt x="49" y="1"/>
                </a:lnTo>
                <a:lnTo>
                  <a:pt x="43" y="3"/>
                </a:lnTo>
                <a:lnTo>
                  <a:pt x="37" y="5"/>
                </a:lnTo>
                <a:lnTo>
                  <a:pt x="32" y="7"/>
                </a:lnTo>
                <a:lnTo>
                  <a:pt x="27" y="11"/>
                </a:lnTo>
                <a:lnTo>
                  <a:pt x="23" y="14"/>
                </a:lnTo>
                <a:lnTo>
                  <a:pt x="19" y="18"/>
                </a:lnTo>
                <a:lnTo>
                  <a:pt x="14" y="23"/>
                </a:lnTo>
                <a:lnTo>
                  <a:pt x="11" y="27"/>
                </a:lnTo>
                <a:lnTo>
                  <a:pt x="7" y="33"/>
                </a:lnTo>
                <a:lnTo>
                  <a:pt x="6" y="37"/>
                </a:lnTo>
                <a:lnTo>
                  <a:pt x="3" y="43"/>
                </a:lnTo>
                <a:lnTo>
                  <a:pt x="1" y="49"/>
                </a:lnTo>
                <a:lnTo>
                  <a:pt x="0" y="56"/>
                </a:lnTo>
                <a:lnTo>
                  <a:pt x="0" y="61"/>
                </a:lnTo>
                <a:lnTo>
                  <a:pt x="0" y="67"/>
                </a:lnTo>
                <a:lnTo>
                  <a:pt x="1" y="74"/>
                </a:lnTo>
                <a:lnTo>
                  <a:pt x="3" y="80"/>
                </a:lnTo>
                <a:lnTo>
                  <a:pt x="6" y="86"/>
                </a:lnTo>
                <a:lnTo>
                  <a:pt x="7" y="90"/>
                </a:lnTo>
                <a:lnTo>
                  <a:pt x="11" y="96"/>
                </a:lnTo>
                <a:lnTo>
                  <a:pt x="14" y="100"/>
                </a:lnTo>
                <a:lnTo>
                  <a:pt x="19" y="105"/>
                </a:lnTo>
                <a:lnTo>
                  <a:pt x="23" y="109"/>
                </a:lnTo>
                <a:lnTo>
                  <a:pt x="27" y="112"/>
                </a:lnTo>
                <a:lnTo>
                  <a:pt x="32" y="115"/>
                </a:lnTo>
                <a:lnTo>
                  <a:pt x="37" y="118"/>
                </a:lnTo>
                <a:lnTo>
                  <a:pt x="43" y="120"/>
                </a:lnTo>
                <a:lnTo>
                  <a:pt x="49" y="122"/>
                </a:lnTo>
                <a:lnTo>
                  <a:pt x="55" y="122"/>
                </a:lnTo>
                <a:lnTo>
                  <a:pt x="62" y="123"/>
                </a:lnTo>
                <a:lnTo>
                  <a:pt x="68" y="122"/>
                </a:lnTo>
                <a:lnTo>
                  <a:pt x="73" y="122"/>
                </a:lnTo>
                <a:lnTo>
                  <a:pt x="79" y="120"/>
                </a:lnTo>
                <a:lnTo>
                  <a:pt x="85" y="118"/>
                </a:lnTo>
                <a:lnTo>
                  <a:pt x="91" y="115"/>
                </a:lnTo>
                <a:lnTo>
                  <a:pt x="95" y="112"/>
                </a:lnTo>
                <a:lnTo>
                  <a:pt x="99" y="109"/>
                </a:lnTo>
                <a:lnTo>
                  <a:pt x="103" y="105"/>
                </a:lnTo>
                <a:lnTo>
                  <a:pt x="108" y="100"/>
                </a:lnTo>
                <a:lnTo>
                  <a:pt x="112" y="96"/>
                </a:lnTo>
                <a:lnTo>
                  <a:pt x="115" y="90"/>
                </a:lnTo>
                <a:lnTo>
                  <a:pt x="116" y="86"/>
                </a:lnTo>
                <a:lnTo>
                  <a:pt x="119" y="80"/>
                </a:lnTo>
                <a:lnTo>
                  <a:pt x="121" y="74"/>
                </a:lnTo>
                <a:lnTo>
                  <a:pt x="122" y="67"/>
                </a:lnTo>
                <a:lnTo>
                  <a:pt x="122" y="61"/>
                </a:lnTo>
                <a:lnTo>
                  <a:pt x="122" y="56"/>
                </a:lnTo>
                <a:lnTo>
                  <a:pt x="121" y="49"/>
                </a:lnTo>
                <a:lnTo>
                  <a:pt x="119" y="43"/>
                </a:lnTo>
                <a:lnTo>
                  <a:pt x="116" y="37"/>
                </a:lnTo>
                <a:lnTo>
                  <a:pt x="115" y="33"/>
                </a:lnTo>
                <a:lnTo>
                  <a:pt x="112" y="27"/>
                </a:lnTo>
                <a:lnTo>
                  <a:pt x="108" y="23"/>
                </a:lnTo>
                <a:lnTo>
                  <a:pt x="103" y="18"/>
                </a:lnTo>
                <a:lnTo>
                  <a:pt x="99" y="14"/>
                </a:lnTo>
                <a:lnTo>
                  <a:pt x="95" y="11"/>
                </a:lnTo>
                <a:lnTo>
                  <a:pt x="91" y="7"/>
                </a:lnTo>
                <a:lnTo>
                  <a:pt x="85" y="5"/>
                </a:lnTo>
                <a:lnTo>
                  <a:pt x="79" y="3"/>
                </a:lnTo>
                <a:lnTo>
                  <a:pt x="73" y="1"/>
                </a:lnTo>
                <a:lnTo>
                  <a:pt x="68" y="0"/>
                </a:lnTo>
                <a:lnTo>
                  <a:pt x="62" y="0"/>
                </a:lnTo>
                <a:close/>
              </a:path>
            </a:pathLst>
          </a:custGeom>
          <a:solidFill>
            <a:srgbClr val="00E6A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3958" name="Freeform 165">
            <a:extLst>
              <a:ext uri="{FF2B5EF4-FFF2-40B4-BE49-F238E27FC236}">
                <a16:creationId xmlns:a16="http://schemas.microsoft.com/office/drawing/2014/main" id="{E5EDAEE4-1307-955F-8E62-013EDCE68FA6}"/>
              </a:ext>
            </a:extLst>
          </p:cNvPr>
          <p:cNvSpPr>
            <a:spLocks/>
          </p:cNvSpPr>
          <p:nvPr/>
        </p:nvSpPr>
        <p:spPr bwMode="auto">
          <a:xfrm>
            <a:off x="4663679" y="4719638"/>
            <a:ext cx="48815" cy="48816"/>
          </a:xfrm>
          <a:custGeom>
            <a:avLst/>
            <a:gdLst>
              <a:gd name="T0" fmla="*/ 2147483647 w 122"/>
              <a:gd name="T1" fmla="*/ 0 h 123"/>
              <a:gd name="T2" fmla="*/ 2147483647 w 122"/>
              <a:gd name="T3" fmla="*/ 2147483647 h 123"/>
              <a:gd name="T4" fmla="*/ 2147483647 w 122"/>
              <a:gd name="T5" fmla="*/ 2147483647 h 123"/>
              <a:gd name="T6" fmla="*/ 2147483647 w 122"/>
              <a:gd name="T7" fmla="*/ 2147483647 h 123"/>
              <a:gd name="T8" fmla="*/ 2147483647 w 122"/>
              <a:gd name="T9" fmla="*/ 2147483647 h 123"/>
              <a:gd name="T10" fmla="*/ 2147483647 w 122"/>
              <a:gd name="T11" fmla="*/ 2147483647 h 123"/>
              <a:gd name="T12" fmla="*/ 2147483647 w 122"/>
              <a:gd name="T13" fmla="*/ 2147483647 h 123"/>
              <a:gd name="T14" fmla="*/ 0 w 122"/>
              <a:gd name="T15" fmla="*/ 2147483647 h 123"/>
              <a:gd name="T16" fmla="*/ 0 w 122"/>
              <a:gd name="T17" fmla="*/ 2147483647 h 123"/>
              <a:gd name="T18" fmla="*/ 2147483647 w 122"/>
              <a:gd name="T19" fmla="*/ 2147483647 h 123"/>
              <a:gd name="T20" fmla="*/ 2147483647 w 122"/>
              <a:gd name="T21" fmla="*/ 2147483647 h 123"/>
              <a:gd name="T22" fmla="*/ 2147483647 w 122"/>
              <a:gd name="T23" fmla="*/ 2147483647 h 123"/>
              <a:gd name="T24" fmla="*/ 2147483647 w 122"/>
              <a:gd name="T25" fmla="*/ 2147483647 h 123"/>
              <a:gd name="T26" fmla="*/ 2147483647 w 122"/>
              <a:gd name="T27" fmla="*/ 2147483647 h 123"/>
              <a:gd name="T28" fmla="*/ 2147483647 w 122"/>
              <a:gd name="T29" fmla="*/ 2147483647 h 123"/>
              <a:gd name="T30" fmla="*/ 2147483647 w 122"/>
              <a:gd name="T31" fmla="*/ 2147483647 h 123"/>
              <a:gd name="T32" fmla="*/ 2147483647 w 122"/>
              <a:gd name="T33" fmla="*/ 2147483647 h 123"/>
              <a:gd name="T34" fmla="*/ 2147483647 w 122"/>
              <a:gd name="T35" fmla="*/ 2147483647 h 123"/>
              <a:gd name="T36" fmla="*/ 2147483647 w 122"/>
              <a:gd name="T37" fmla="*/ 2147483647 h 123"/>
              <a:gd name="T38" fmla="*/ 2147483647 w 122"/>
              <a:gd name="T39" fmla="*/ 2147483647 h 123"/>
              <a:gd name="T40" fmla="*/ 2147483647 w 122"/>
              <a:gd name="T41" fmla="*/ 2147483647 h 123"/>
              <a:gd name="T42" fmla="*/ 2147483647 w 122"/>
              <a:gd name="T43" fmla="*/ 2147483647 h 123"/>
              <a:gd name="T44" fmla="*/ 2147483647 w 122"/>
              <a:gd name="T45" fmla="*/ 2147483647 h 123"/>
              <a:gd name="T46" fmla="*/ 2147483647 w 122"/>
              <a:gd name="T47" fmla="*/ 2147483647 h 123"/>
              <a:gd name="T48" fmla="*/ 2147483647 w 122"/>
              <a:gd name="T49" fmla="*/ 2147483647 h 123"/>
              <a:gd name="T50" fmla="*/ 2147483647 w 122"/>
              <a:gd name="T51" fmla="*/ 2147483647 h 123"/>
              <a:gd name="T52" fmla="*/ 2147483647 w 122"/>
              <a:gd name="T53" fmla="*/ 2147483647 h 123"/>
              <a:gd name="T54" fmla="*/ 2147483647 w 122"/>
              <a:gd name="T55" fmla="*/ 2147483647 h 123"/>
              <a:gd name="T56" fmla="*/ 2147483647 w 122"/>
              <a:gd name="T57" fmla="*/ 2147483647 h 123"/>
              <a:gd name="T58" fmla="*/ 2147483647 w 122"/>
              <a:gd name="T59" fmla="*/ 2147483647 h 123"/>
              <a:gd name="T60" fmla="*/ 2147483647 w 122"/>
              <a:gd name="T61" fmla="*/ 2147483647 h 123"/>
              <a:gd name="T62" fmla="*/ 2147483647 w 122"/>
              <a:gd name="T63" fmla="*/ 0 h 12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2"/>
              <a:gd name="T97" fmla="*/ 0 h 123"/>
              <a:gd name="T98" fmla="*/ 122 w 122"/>
              <a:gd name="T99" fmla="*/ 123 h 12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2" h="123">
                <a:moveTo>
                  <a:pt x="62" y="0"/>
                </a:moveTo>
                <a:lnTo>
                  <a:pt x="55" y="0"/>
                </a:lnTo>
                <a:lnTo>
                  <a:pt x="49" y="1"/>
                </a:lnTo>
                <a:lnTo>
                  <a:pt x="43" y="3"/>
                </a:lnTo>
                <a:lnTo>
                  <a:pt x="37" y="5"/>
                </a:lnTo>
                <a:lnTo>
                  <a:pt x="32" y="7"/>
                </a:lnTo>
                <a:lnTo>
                  <a:pt x="27" y="11"/>
                </a:lnTo>
                <a:lnTo>
                  <a:pt x="23" y="14"/>
                </a:lnTo>
                <a:lnTo>
                  <a:pt x="19" y="18"/>
                </a:lnTo>
                <a:lnTo>
                  <a:pt x="14" y="23"/>
                </a:lnTo>
                <a:lnTo>
                  <a:pt x="11" y="27"/>
                </a:lnTo>
                <a:lnTo>
                  <a:pt x="7" y="33"/>
                </a:lnTo>
                <a:lnTo>
                  <a:pt x="6" y="37"/>
                </a:lnTo>
                <a:lnTo>
                  <a:pt x="3" y="43"/>
                </a:lnTo>
                <a:lnTo>
                  <a:pt x="1" y="49"/>
                </a:lnTo>
                <a:lnTo>
                  <a:pt x="0" y="56"/>
                </a:lnTo>
                <a:lnTo>
                  <a:pt x="0" y="61"/>
                </a:lnTo>
                <a:lnTo>
                  <a:pt x="0" y="67"/>
                </a:lnTo>
                <a:lnTo>
                  <a:pt x="1" y="74"/>
                </a:lnTo>
                <a:lnTo>
                  <a:pt x="3" y="80"/>
                </a:lnTo>
                <a:lnTo>
                  <a:pt x="6" y="86"/>
                </a:lnTo>
                <a:lnTo>
                  <a:pt x="7" y="90"/>
                </a:lnTo>
                <a:lnTo>
                  <a:pt x="11" y="96"/>
                </a:lnTo>
                <a:lnTo>
                  <a:pt x="14" y="100"/>
                </a:lnTo>
                <a:lnTo>
                  <a:pt x="19" y="105"/>
                </a:lnTo>
                <a:lnTo>
                  <a:pt x="23" y="109"/>
                </a:lnTo>
                <a:lnTo>
                  <a:pt x="27" y="112"/>
                </a:lnTo>
                <a:lnTo>
                  <a:pt x="32" y="115"/>
                </a:lnTo>
                <a:lnTo>
                  <a:pt x="37" y="118"/>
                </a:lnTo>
                <a:lnTo>
                  <a:pt x="43" y="120"/>
                </a:lnTo>
                <a:lnTo>
                  <a:pt x="49" y="122"/>
                </a:lnTo>
                <a:lnTo>
                  <a:pt x="55" y="122"/>
                </a:lnTo>
                <a:lnTo>
                  <a:pt x="62" y="123"/>
                </a:lnTo>
                <a:lnTo>
                  <a:pt x="68" y="122"/>
                </a:lnTo>
                <a:lnTo>
                  <a:pt x="73" y="122"/>
                </a:lnTo>
                <a:lnTo>
                  <a:pt x="79" y="120"/>
                </a:lnTo>
                <a:lnTo>
                  <a:pt x="85" y="118"/>
                </a:lnTo>
                <a:lnTo>
                  <a:pt x="91" y="115"/>
                </a:lnTo>
                <a:lnTo>
                  <a:pt x="95" y="112"/>
                </a:lnTo>
                <a:lnTo>
                  <a:pt x="99" y="109"/>
                </a:lnTo>
                <a:lnTo>
                  <a:pt x="103" y="105"/>
                </a:lnTo>
                <a:lnTo>
                  <a:pt x="108" y="100"/>
                </a:lnTo>
                <a:lnTo>
                  <a:pt x="112" y="96"/>
                </a:lnTo>
                <a:lnTo>
                  <a:pt x="115" y="90"/>
                </a:lnTo>
                <a:lnTo>
                  <a:pt x="116" y="86"/>
                </a:lnTo>
                <a:lnTo>
                  <a:pt x="119" y="80"/>
                </a:lnTo>
                <a:lnTo>
                  <a:pt x="121" y="74"/>
                </a:lnTo>
                <a:lnTo>
                  <a:pt x="122" y="67"/>
                </a:lnTo>
                <a:lnTo>
                  <a:pt x="122" y="61"/>
                </a:lnTo>
                <a:lnTo>
                  <a:pt x="122" y="56"/>
                </a:lnTo>
                <a:lnTo>
                  <a:pt x="121" y="49"/>
                </a:lnTo>
                <a:lnTo>
                  <a:pt x="119" y="43"/>
                </a:lnTo>
                <a:lnTo>
                  <a:pt x="116" y="37"/>
                </a:lnTo>
                <a:lnTo>
                  <a:pt x="115" y="33"/>
                </a:lnTo>
                <a:lnTo>
                  <a:pt x="112" y="27"/>
                </a:lnTo>
                <a:lnTo>
                  <a:pt x="108" y="23"/>
                </a:lnTo>
                <a:lnTo>
                  <a:pt x="103" y="18"/>
                </a:lnTo>
                <a:lnTo>
                  <a:pt x="99" y="14"/>
                </a:lnTo>
                <a:lnTo>
                  <a:pt x="95" y="11"/>
                </a:lnTo>
                <a:lnTo>
                  <a:pt x="91" y="7"/>
                </a:lnTo>
                <a:lnTo>
                  <a:pt x="85" y="5"/>
                </a:lnTo>
                <a:lnTo>
                  <a:pt x="79" y="3"/>
                </a:lnTo>
                <a:lnTo>
                  <a:pt x="73" y="1"/>
                </a:lnTo>
                <a:lnTo>
                  <a:pt x="68" y="0"/>
                </a:lnTo>
                <a:lnTo>
                  <a:pt x="62"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3959" name="Freeform 166">
            <a:extLst>
              <a:ext uri="{FF2B5EF4-FFF2-40B4-BE49-F238E27FC236}">
                <a16:creationId xmlns:a16="http://schemas.microsoft.com/office/drawing/2014/main" id="{90716C67-830C-F4F6-2396-B91D3D0D0EEB}"/>
              </a:ext>
            </a:extLst>
          </p:cNvPr>
          <p:cNvSpPr>
            <a:spLocks/>
          </p:cNvSpPr>
          <p:nvPr/>
        </p:nvSpPr>
        <p:spPr bwMode="auto">
          <a:xfrm>
            <a:off x="4627960" y="4702969"/>
            <a:ext cx="47625" cy="45244"/>
          </a:xfrm>
          <a:custGeom>
            <a:avLst/>
            <a:gdLst>
              <a:gd name="T0" fmla="*/ 2147483647 w 119"/>
              <a:gd name="T1" fmla="*/ 0 h 113"/>
              <a:gd name="T2" fmla="*/ 2147483647 w 119"/>
              <a:gd name="T3" fmla="*/ 2147483647 h 113"/>
              <a:gd name="T4" fmla="*/ 2147483647 w 119"/>
              <a:gd name="T5" fmla="*/ 2147483647 h 113"/>
              <a:gd name="T6" fmla="*/ 2147483647 w 119"/>
              <a:gd name="T7" fmla="*/ 2147483647 h 113"/>
              <a:gd name="T8" fmla="*/ 2147483647 w 119"/>
              <a:gd name="T9" fmla="*/ 2147483647 h 113"/>
              <a:gd name="T10" fmla="*/ 2147483647 w 119"/>
              <a:gd name="T11" fmla="*/ 2147483647 h 113"/>
              <a:gd name="T12" fmla="*/ 2147483647 w 119"/>
              <a:gd name="T13" fmla="*/ 2147483647 h 113"/>
              <a:gd name="T14" fmla="*/ 0 w 119"/>
              <a:gd name="T15" fmla="*/ 2147483647 h 113"/>
              <a:gd name="T16" fmla="*/ 0 w 119"/>
              <a:gd name="T17" fmla="*/ 2147483647 h 113"/>
              <a:gd name="T18" fmla="*/ 2147483647 w 119"/>
              <a:gd name="T19" fmla="*/ 2147483647 h 113"/>
              <a:gd name="T20" fmla="*/ 2147483647 w 119"/>
              <a:gd name="T21" fmla="*/ 2147483647 h 113"/>
              <a:gd name="T22" fmla="*/ 2147483647 w 119"/>
              <a:gd name="T23" fmla="*/ 2147483647 h 113"/>
              <a:gd name="T24" fmla="*/ 2147483647 w 119"/>
              <a:gd name="T25" fmla="*/ 2147483647 h 113"/>
              <a:gd name="T26" fmla="*/ 2147483647 w 119"/>
              <a:gd name="T27" fmla="*/ 2147483647 h 113"/>
              <a:gd name="T28" fmla="*/ 2147483647 w 119"/>
              <a:gd name="T29" fmla="*/ 2147483647 h 113"/>
              <a:gd name="T30" fmla="*/ 2147483647 w 119"/>
              <a:gd name="T31" fmla="*/ 2147483647 h 113"/>
              <a:gd name="T32" fmla="*/ 2147483647 w 119"/>
              <a:gd name="T33" fmla="*/ 2147483647 h 113"/>
              <a:gd name="T34" fmla="*/ 2147483647 w 119"/>
              <a:gd name="T35" fmla="*/ 2147483647 h 113"/>
              <a:gd name="T36" fmla="*/ 2147483647 w 119"/>
              <a:gd name="T37" fmla="*/ 2147483647 h 113"/>
              <a:gd name="T38" fmla="*/ 2147483647 w 119"/>
              <a:gd name="T39" fmla="*/ 2147483647 h 113"/>
              <a:gd name="T40" fmla="*/ 2147483647 w 119"/>
              <a:gd name="T41" fmla="*/ 2147483647 h 113"/>
              <a:gd name="T42" fmla="*/ 2147483647 w 119"/>
              <a:gd name="T43" fmla="*/ 2147483647 h 113"/>
              <a:gd name="T44" fmla="*/ 2147483647 w 119"/>
              <a:gd name="T45" fmla="*/ 2147483647 h 113"/>
              <a:gd name="T46" fmla="*/ 2147483647 w 119"/>
              <a:gd name="T47" fmla="*/ 2147483647 h 113"/>
              <a:gd name="T48" fmla="*/ 2147483647 w 119"/>
              <a:gd name="T49" fmla="*/ 2147483647 h 113"/>
              <a:gd name="T50" fmla="*/ 2147483647 w 119"/>
              <a:gd name="T51" fmla="*/ 2147483647 h 113"/>
              <a:gd name="T52" fmla="*/ 2147483647 w 119"/>
              <a:gd name="T53" fmla="*/ 2147483647 h 113"/>
              <a:gd name="T54" fmla="*/ 2147483647 w 119"/>
              <a:gd name="T55" fmla="*/ 2147483647 h 113"/>
              <a:gd name="T56" fmla="*/ 2147483647 w 119"/>
              <a:gd name="T57" fmla="*/ 2147483647 h 113"/>
              <a:gd name="T58" fmla="*/ 2147483647 w 119"/>
              <a:gd name="T59" fmla="*/ 2147483647 h 113"/>
              <a:gd name="T60" fmla="*/ 2147483647 w 119"/>
              <a:gd name="T61" fmla="*/ 2147483647 h 113"/>
              <a:gd name="T62" fmla="*/ 2147483647 w 119"/>
              <a:gd name="T63" fmla="*/ 0 h 11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9"/>
              <a:gd name="T97" fmla="*/ 0 h 113"/>
              <a:gd name="T98" fmla="*/ 119 w 119"/>
              <a:gd name="T99" fmla="*/ 113 h 11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9" h="113">
                <a:moveTo>
                  <a:pt x="60" y="0"/>
                </a:moveTo>
                <a:lnTo>
                  <a:pt x="53" y="0"/>
                </a:lnTo>
                <a:lnTo>
                  <a:pt x="47" y="2"/>
                </a:lnTo>
                <a:lnTo>
                  <a:pt x="42" y="3"/>
                </a:lnTo>
                <a:lnTo>
                  <a:pt x="36" y="5"/>
                </a:lnTo>
                <a:lnTo>
                  <a:pt x="31" y="8"/>
                </a:lnTo>
                <a:lnTo>
                  <a:pt x="26" y="10"/>
                </a:lnTo>
                <a:lnTo>
                  <a:pt x="21" y="13"/>
                </a:lnTo>
                <a:lnTo>
                  <a:pt x="17" y="16"/>
                </a:lnTo>
                <a:lnTo>
                  <a:pt x="13" y="21"/>
                </a:lnTo>
                <a:lnTo>
                  <a:pt x="10" y="25"/>
                </a:lnTo>
                <a:lnTo>
                  <a:pt x="7" y="31"/>
                </a:lnTo>
                <a:lnTo>
                  <a:pt x="4" y="35"/>
                </a:lnTo>
                <a:lnTo>
                  <a:pt x="3" y="41"/>
                </a:lnTo>
                <a:lnTo>
                  <a:pt x="1" y="45"/>
                </a:lnTo>
                <a:lnTo>
                  <a:pt x="0" y="51"/>
                </a:lnTo>
                <a:lnTo>
                  <a:pt x="0" y="56"/>
                </a:lnTo>
                <a:lnTo>
                  <a:pt x="0" y="62"/>
                </a:lnTo>
                <a:lnTo>
                  <a:pt x="1" y="68"/>
                </a:lnTo>
                <a:lnTo>
                  <a:pt x="3" y="74"/>
                </a:lnTo>
                <a:lnTo>
                  <a:pt x="4" y="78"/>
                </a:lnTo>
                <a:lnTo>
                  <a:pt x="7" y="84"/>
                </a:lnTo>
                <a:lnTo>
                  <a:pt x="10" y="88"/>
                </a:lnTo>
                <a:lnTo>
                  <a:pt x="13" y="92"/>
                </a:lnTo>
                <a:lnTo>
                  <a:pt x="17" y="97"/>
                </a:lnTo>
                <a:lnTo>
                  <a:pt x="21" y="100"/>
                </a:lnTo>
                <a:lnTo>
                  <a:pt x="26" y="104"/>
                </a:lnTo>
                <a:lnTo>
                  <a:pt x="31" y="107"/>
                </a:lnTo>
                <a:lnTo>
                  <a:pt x="36" y="108"/>
                </a:lnTo>
                <a:lnTo>
                  <a:pt x="42" y="111"/>
                </a:lnTo>
                <a:lnTo>
                  <a:pt x="47" y="111"/>
                </a:lnTo>
                <a:lnTo>
                  <a:pt x="53" y="113"/>
                </a:lnTo>
                <a:lnTo>
                  <a:pt x="60" y="113"/>
                </a:lnTo>
                <a:lnTo>
                  <a:pt x="66" y="113"/>
                </a:lnTo>
                <a:lnTo>
                  <a:pt x="72" y="111"/>
                </a:lnTo>
                <a:lnTo>
                  <a:pt x="77" y="111"/>
                </a:lnTo>
                <a:lnTo>
                  <a:pt x="83" y="108"/>
                </a:lnTo>
                <a:lnTo>
                  <a:pt x="88" y="107"/>
                </a:lnTo>
                <a:lnTo>
                  <a:pt x="93" y="104"/>
                </a:lnTo>
                <a:lnTo>
                  <a:pt x="98" y="100"/>
                </a:lnTo>
                <a:lnTo>
                  <a:pt x="102" y="97"/>
                </a:lnTo>
                <a:lnTo>
                  <a:pt x="106" y="92"/>
                </a:lnTo>
                <a:lnTo>
                  <a:pt x="109" y="88"/>
                </a:lnTo>
                <a:lnTo>
                  <a:pt x="112" y="84"/>
                </a:lnTo>
                <a:lnTo>
                  <a:pt x="115" y="78"/>
                </a:lnTo>
                <a:lnTo>
                  <a:pt x="116" y="74"/>
                </a:lnTo>
                <a:lnTo>
                  <a:pt x="118" y="68"/>
                </a:lnTo>
                <a:lnTo>
                  <a:pt x="119" y="62"/>
                </a:lnTo>
                <a:lnTo>
                  <a:pt x="119" y="56"/>
                </a:lnTo>
                <a:lnTo>
                  <a:pt x="119" y="51"/>
                </a:lnTo>
                <a:lnTo>
                  <a:pt x="118" y="45"/>
                </a:lnTo>
                <a:lnTo>
                  <a:pt x="116" y="41"/>
                </a:lnTo>
                <a:lnTo>
                  <a:pt x="115" y="35"/>
                </a:lnTo>
                <a:lnTo>
                  <a:pt x="112" y="31"/>
                </a:lnTo>
                <a:lnTo>
                  <a:pt x="109" y="25"/>
                </a:lnTo>
                <a:lnTo>
                  <a:pt x="106" y="21"/>
                </a:lnTo>
                <a:lnTo>
                  <a:pt x="102" y="16"/>
                </a:lnTo>
                <a:lnTo>
                  <a:pt x="98" y="13"/>
                </a:lnTo>
                <a:lnTo>
                  <a:pt x="93" y="10"/>
                </a:lnTo>
                <a:lnTo>
                  <a:pt x="88" y="8"/>
                </a:lnTo>
                <a:lnTo>
                  <a:pt x="83" y="5"/>
                </a:lnTo>
                <a:lnTo>
                  <a:pt x="77" y="3"/>
                </a:lnTo>
                <a:lnTo>
                  <a:pt x="72" y="2"/>
                </a:lnTo>
                <a:lnTo>
                  <a:pt x="66" y="0"/>
                </a:lnTo>
                <a:lnTo>
                  <a:pt x="60" y="0"/>
                </a:lnTo>
                <a:close/>
              </a:path>
            </a:pathLst>
          </a:custGeom>
          <a:solidFill>
            <a:srgbClr val="00E6A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3960" name="Freeform 167">
            <a:extLst>
              <a:ext uri="{FF2B5EF4-FFF2-40B4-BE49-F238E27FC236}">
                <a16:creationId xmlns:a16="http://schemas.microsoft.com/office/drawing/2014/main" id="{069C46D0-723C-E1BA-D428-46A307D94E41}"/>
              </a:ext>
            </a:extLst>
          </p:cNvPr>
          <p:cNvSpPr>
            <a:spLocks/>
          </p:cNvSpPr>
          <p:nvPr/>
        </p:nvSpPr>
        <p:spPr bwMode="auto">
          <a:xfrm>
            <a:off x="4627960" y="4702969"/>
            <a:ext cx="47625" cy="45244"/>
          </a:xfrm>
          <a:custGeom>
            <a:avLst/>
            <a:gdLst>
              <a:gd name="T0" fmla="*/ 2147483647 w 119"/>
              <a:gd name="T1" fmla="*/ 0 h 113"/>
              <a:gd name="T2" fmla="*/ 2147483647 w 119"/>
              <a:gd name="T3" fmla="*/ 2147483647 h 113"/>
              <a:gd name="T4" fmla="*/ 2147483647 w 119"/>
              <a:gd name="T5" fmla="*/ 2147483647 h 113"/>
              <a:gd name="T6" fmla="*/ 2147483647 w 119"/>
              <a:gd name="T7" fmla="*/ 2147483647 h 113"/>
              <a:gd name="T8" fmla="*/ 2147483647 w 119"/>
              <a:gd name="T9" fmla="*/ 2147483647 h 113"/>
              <a:gd name="T10" fmla="*/ 2147483647 w 119"/>
              <a:gd name="T11" fmla="*/ 2147483647 h 113"/>
              <a:gd name="T12" fmla="*/ 2147483647 w 119"/>
              <a:gd name="T13" fmla="*/ 2147483647 h 113"/>
              <a:gd name="T14" fmla="*/ 0 w 119"/>
              <a:gd name="T15" fmla="*/ 2147483647 h 113"/>
              <a:gd name="T16" fmla="*/ 0 w 119"/>
              <a:gd name="T17" fmla="*/ 2147483647 h 113"/>
              <a:gd name="T18" fmla="*/ 2147483647 w 119"/>
              <a:gd name="T19" fmla="*/ 2147483647 h 113"/>
              <a:gd name="T20" fmla="*/ 2147483647 w 119"/>
              <a:gd name="T21" fmla="*/ 2147483647 h 113"/>
              <a:gd name="T22" fmla="*/ 2147483647 w 119"/>
              <a:gd name="T23" fmla="*/ 2147483647 h 113"/>
              <a:gd name="T24" fmla="*/ 2147483647 w 119"/>
              <a:gd name="T25" fmla="*/ 2147483647 h 113"/>
              <a:gd name="T26" fmla="*/ 2147483647 w 119"/>
              <a:gd name="T27" fmla="*/ 2147483647 h 113"/>
              <a:gd name="T28" fmla="*/ 2147483647 w 119"/>
              <a:gd name="T29" fmla="*/ 2147483647 h 113"/>
              <a:gd name="T30" fmla="*/ 2147483647 w 119"/>
              <a:gd name="T31" fmla="*/ 2147483647 h 113"/>
              <a:gd name="T32" fmla="*/ 2147483647 w 119"/>
              <a:gd name="T33" fmla="*/ 2147483647 h 113"/>
              <a:gd name="T34" fmla="*/ 2147483647 w 119"/>
              <a:gd name="T35" fmla="*/ 2147483647 h 113"/>
              <a:gd name="T36" fmla="*/ 2147483647 w 119"/>
              <a:gd name="T37" fmla="*/ 2147483647 h 113"/>
              <a:gd name="T38" fmla="*/ 2147483647 w 119"/>
              <a:gd name="T39" fmla="*/ 2147483647 h 113"/>
              <a:gd name="T40" fmla="*/ 2147483647 w 119"/>
              <a:gd name="T41" fmla="*/ 2147483647 h 113"/>
              <a:gd name="T42" fmla="*/ 2147483647 w 119"/>
              <a:gd name="T43" fmla="*/ 2147483647 h 113"/>
              <a:gd name="T44" fmla="*/ 2147483647 w 119"/>
              <a:gd name="T45" fmla="*/ 2147483647 h 113"/>
              <a:gd name="T46" fmla="*/ 2147483647 w 119"/>
              <a:gd name="T47" fmla="*/ 2147483647 h 113"/>
              <a:gd name="T48" fmla="*/ 2147483647 w 119"/>
              <a:gd name="T49" fmla="*/ 2147483647 h 113"/>
              <a:gd name="T50" fmla="*/ 2147483647 w 119"/>
              <a:gd name="T51" fmla="*/ 2147483647 h 113"/>
              <a:gd name="T52" fmla="*/ 2147483647 w 119"/>
              <a:gd name="T53" fmla="*/ 2147483647 h 113"/>
              <a:gd name="T54" fmla="*/ 2147483647 w 119"/>
              <a:gd name="T55" fmla="*/ 2147483647 h 113"/>
              <a:gd name="T56" fmla="*/ 2147483647 w 119"/>
              <a:gd name="T57" fmla="*/ 2147483647 h 113"/>
              <a:gd name="T58" fmla="*/ 2147483647 w 119"/>
              <a:gd name="T59" fmla="*/ 2147483647 h 113"/>
              <a:gd name="T60" fmla="*/ 2147483647 w 119"/>
              <a:gd name="T61" fmla="*/ 2147483647 h 113"/>
              <a:gd name="T62" fmla="*/ 2147483647 w 119"/>
              <a:gd name="T63" fmla="*/ 0 h 11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9"/>
              <a:gd name="T97" fmla="*/ 0 h 113"/>
              <a:gd name="T98" fmla="*/ 119 w 119"/>
              <a:gd name="T99" fmla="*/ 113 h 11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9" h="113">
                <a:moveTo>
                  <a:pt x="60" y="0"/>
                </a:moveTo>
                <a:lnTo>
                  <a:pt x="53" y="0"/>
                </a:lnTo>
                <a:lnTo>
                  <a:pt x="47" y="2"/>
                </a:lnTo>
                <a:lnTo>
                  <a:pt x="42" y="3"/>
                </a:lnTo>
                <a:lnTo>
                  <a:pt x="36" y="5"/>
                </a:lnTo>
                <a:lnTo>
                  <a:pt x="31" y="8"/>
                </a:lnTo>
                <a:lnTo>
                  <a:pt x="26" y="10"/>
                </a:lnTo>
                <a:lnTo>
                  <a:pt x="21" y="13"/>
                </a:lnTo>
                <a:lnTo>
                  <a:pt x="17" y="16"/>
                </a:lnTo>
                <a:lnTo>
                  <a:pt x="13" y="21"/>
                </a:lnTo>
                <a:lnTo>
                  <a:pt x="10" y="25"/>
                </a:lnTo>
                <a:lnTo>
                  <a:pt x="7" y="31"/>
                </a:lnTo>
                <a:lnTo>
                  <a:pt x="4" y="35"/>
                </a:lnTo>
                <a:lnTo>
                  <a:pt x="3" y="41"/>
                </a:lnTo>
                <a:lnTo>
                  <a:pt x="1" y="45"/>
                </a:lnTo>
                <a:lnTo>
                  <a:pt x="0" y="51"/>
                </a:lnTo>
                <a:lnTo>
                  <a:pt x="0" y="56"/>
                </a:lnTo>
                <a:lnTo>
                  <a:pt x="0" y="62"/>
                </a:lnTo>
                <a:lnTo>
                  <a:pt x="1" y="68"/>
                </a:lnTo>
                <a:lnTo>
                  <a:pt x="3" y="74"/>
                </a:lnTo>
                <a:lnTo>
                  <a:pt x="4" y="78"/>
                </a:lnTo>
                <a:lnTo>
                  <a:pt x="7" y="84"/>
                </a:lnTo>
                <a:lnTo>
                  <a:pt x="10" y="88"/>
                </a:lnTo>
                <a:lnTo>
                  <a:pt x="13" y="92"/>
                </a:lnTo>
                <a:lnTo>
                  <a:pt x="17" y="97"/>
                </a:lnTo>
                <a:lnTo>
                  <a:pt x="21" y="100"/>
                </a:lnTo>
                <a:lnTo>
                  <a:pt x="26" y="104"/>
                </a:lnTo>
                <a:lnTo>
                  <a:pt x="31" y="107"/>
                </a:lnTo>
                <a:lnTo>
                  <a:pt x="36" y="108"/>
                </a:lnTo>
                <a:lnTo>
                  <a:pt x="42" y="111"/>
                </a:lnTo>
                <a:lnTo>
                  <a:pt x="47" y="111"/>
                </a:lnTo>
                <a:lnTo>
                  <a:pt x="53" y="113"/>
                </a:lnTo>
                <a:lnTo>
                  <a:pt x="60" y="113"/>
                </a:lnTo>
                <a:lnTo>
                  <a:pt x="66" y="113"/>
                </a:lnTo>
                <a:lnTo>
                  <a:pt x="72" y="111"/>
                </a:lnTo>
                <a:lnTo>
                  <a:pt x="77" y="111"/>
                </a:lnTo>
                <a:lnTo>
                  <a:pt x="83" y="108"/>
                </a:lnTo>
                <a:lnTo>
                  <a:pt x="88" y="107"/>
                </a:lnTo>
                <a:lnTo>
                  <a:pt x="93" y="104"/>
                </a:lnTo>
                <a:lnTo>
                  <a:pt x="98" y="100"/>
                </a:lnTo>
                <a:lnTo>
                  <a:pt x="102" y="97"/>
                </a:lnTo>
                <a:lnTo>
                  <a:pt x="106" y="92"/>
                </a:lnTo>
                <a:lnTo>
                  <a:pt x="109" y="88"/>
                </a:lnTo>
                <a:lnTo>
                  <a:pt x="112" y="84"/>
                </a:lnTo>
                <a:lnTo>
                  <a:pt x="115" y="78"/>
                </a:lnTo>
                <a:lnTo>
                  <a:pt x="116" y="74"/>
                </a:lnTo>
                <a:lnTo>
                  <a:pt x="118" y="68"/>
                </a:lnTo>
                <a:lnTo>
                  <a:pt x="119" y="62"/>
                </a:lnTo>
                <a:lnTo>
                  <a:pt x="119" y="56"/>
                </a:lnTo>
                <a:lnTo>
                  <a:pt x="119" y="51"/>
                </a:lnTo>
                <a:lnTo>
                  <a:pt x="118" y="45"/>
                </a:lnTo>
                <a:lnTo>
                  <a:pt x="116" y="41"/>
                </a:lnTo>
                <a:lnTo>
                  <a:pt x="115" y="35"/>
                </a:lnTo>
                <a:lnTo>
                  <a:pt x="112" y="31"/>
                </a:lnTo>
                <a:lnTo>
                  <a:pt x="109" y="25"/>
                </a:lnTo>
                <a:lnTo>
                  <a:pt x="106" y="21"/>
                </a:lnTo>
                <a:lnTo>
                  <a:pt x="102" y="16"/>
                </a:lnTo>
                <a:lnTo>
                  <a:pt x="98" y="13"/>
                </a:lnTo>
                <a:lnTo>
                  <a:pt x="93" y="10"/>
                </a:lnTo>
                <a:lnTo>
                  <a:pt x="88" y="8"/>
                </a:lnTo>
                <a:lnTo>
                  <a:pt x="83" y="5"/>
                </a:lnTo>
                <a:lnTo>
                  <a:pt x="77" y="3"/>
                </a:lnTo>
                <a:lnTo>
                  <a:pt x="72" y="2"/>
                </a:lnTo>
                <a:lnTo>
                  <a:pt x="66" y="0"/>
                </a:lnTo>
                <a:lnTo>
                  <a:pt x="60"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3961" name="Freeform 168">
            <a:extLst>
              <a:ext uri="{FF2B5EF4-FFF2-40B4-BE49-F238E27FC236}">
                <a16:creationId xmlns:a16="http://schemas.microsoft.com/office/drawing/2014/main" id="{B2CFF665-8250-0480-EF29-55A4FDD1DEBA}"/>
              </a:ext>
            </a:extLst>
          </p:cNvPr>
          <p:cNvSpPr>
            <a:spLocks/>
          </p:cNvSpPr>
          <p:nvPr/>
        </p:nvSpPr>
        <p:spPr bwMode="auto">
          <a:xfrm>
            <a:off x="4631531" y="4654154"/>
            <a:ext cx="48816" cy="48815"/>
          </a:xfrm>
          <a:custGeom>
            <a:avLst/>
            <a:gdLst>
              <a:gd name="T0" fmla="*/ 2147483647 w 123"/>
              <a:gd name="T1" fmla="*/ 0 h 123"/>
              <a:gd name="T2" fmla="*/ 2147483647 w 123"/>
              <a:gd name="T3" fmla="*/ 2147483647 h 123"/>
              <a:gd name="T4" fmla="*/ 2147483647 w 123"/>
              <a:gd name="T5" fmla="*/ 2147483647 h 123"/>
              <a:gd name="T6" fmla="*/ 2147483647 w 123"/>
              <a:gd name="T7" fmla="*/ 2147483647 h 123"/>
              <a:gd name="T8" fmla="*/ 2147483647 w 123"/>
              <a:gd name="T9" fmla="*/ 2147483647 h 123"/>
              <a:gd name="T10" fmla="*/ 2147483647 w 123"/>
              <a:gd name="T11" fmla="*/ 2147483647 h 123"/>
              <a:gd name="T12" fmla="*/ 2147483647 w 123"/>
              <a:gd name="T13" fmla="*/ 2147483647 h 123"/>
              <a:gd name="T14" fmla="*/ 0 w 123"/>
              <a:gd name="T15" fmla="*/ 2147483647 h 123"/>
              <a:gd name="T16" fmla="*/ 0 w 123"/>
              <a:gd name="T17" fmla="*/ 2147483647 h 123"/>
              <a:gd name="T18" fmla="*/ 2147483647 w 123"/>
              <a:gd name="T19" fmla="*/ 2147483647 h 123"/>
              <a:gd name="T20" fmla="*/ 2147483647 w 123"/>
              <a:gd name="T21" fmla="*/ 2147483647 h 123"/>
              <a:gd name="T22" fmla="*/ 2147483647 w 123"/>
              <a:gd name="T23" fmla="*/ 2147483647 h 123"/>
              <a:gd name="T24" fmla="*/ 2147483647 w 123"/>
              <a:gd name="T25" fmla="*/ 2147483647 h 123"/>
              <a:gd name="T26" fmla="*/ 2147483647 w 123"/>
              <a:gd name="T27" fmla="*/ 2147483647 h 123"/>
              <a:gd name="T28" fmla="*/ 2147483647 w 123"/>
              <a:gd name="T29" fmla="*/ 2147483647 h 123"/>
              <a:gd name="T30" fmla="*/ 2147483647 w 123"/>
              <a:gd name="T31" fmla="*/ 2147483647 h 123"/>
              <a:gd name="T32" fmla="*/ 2147483647 w 123"/>
              <a:gd name="T33" fmla="*/ 2147483647 h 123"/>
              <a:gd name="T34" fmla="*/ 2147483647 w 123"/>
              <a:gd name="T35" fmla="*/ 2147483647 h 123"/>
              <a:gd name="T36" fmla="*/ 2147483647 w 123"/>
              <a:gd name="T37" fmla="*/ 2147483647 h 123"/>
              <a:gd name="T38" fmla="*/ 2147483647 w 123"/>
              <a:gd name="T39" fmla="*/ 2147483647 h 123"/>
              <a:gd name="T40" fmla="*/ 2147483647 w 123"/>
              <a:gd name="T41" fmla="*/ 2147483647 h 123"/>
              <a:gd name="T42" fmla="*/ 2147483647 w 123"/>
              <a:gd name="T43" fmla="*/ 2147483647 h 123"/>
              <a:gd name="T44" fmla="*/ 2147483647 w 123"/>
              <a:gd name="T45" fmla="*/ 2147483647 h 123"/>
              <a:gd name="T46" fmla="*/ 2147483647 w 123"/>
              <a:gd name="T47" fmla="*/ 2147483647 h 123"/>
              <a:gd name="T48" fmla="*/ 2147483647 w 123"/>
              <a:gd name="T49" fmla="*/ 2147483647 h 123"/>
              <a:gd name="T50" fmla="*/ 2147483647 w 123"/>
              <a:gd name="T51" fmla="*/ 2147483647 h 123"/>
              <a:gd name="T52" fmla="*/ 2147483647 w 123"/>
              <a:gd name="T53" fmla="*/ 2147483647 h 123"/>
              <a:gd name="T54" fmla="*/ 2147483647 w 123"/>
              <a:gd name="T55" fmla="*/ 2147483647 h 123"/>
              <a:gd name="T56" fmla="*/ 2147483647 w 123"/>
              <a:gd name="T57" fmla="*/ 2147483647 h 123"/>
              <a:gd name="T58" fmla="*/ 2147483647 w 123"/>
              <a:gd name="T59" fmla="*/ 2147483647 h 123"/>
              <a:gd name="T60" fmla="*/ 2147483647 w 123"/>
              <a:gd name="T61" fmla="*/ 2147483647 h 123"/>
              <a:gd name="T62" fmla="*/ 2147483647 w 123"/>
              <a:gd name="T63" fmla="*/ 0 h 12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3"/>
              <a:gd name="T97" fmla="*/ 0 h 123"/>
              <a:gd name="T98" fmla="*/ 123 w 123"/>
              <a:gd name="T99" fmla="*/ 123 h 12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3" h="123">
                <a:moveTo>
                  <a:pt x="61" y="0"/>
                </a:moveTo>
                <a:lnTo>
                  <a:pt x="55" y="0"/>
                </a:lnTo>
                <a:lnTo>
                  <a:pt x="49" y="0"/>
                </a:lnTo>
                <a:lnTo>
                  <a:pt x="44" y="1"/>
                </a:lnTo>
                <a:lnTo>
                  <a:pt x="38" y="4"/>
                </a:lnTo>
                <a:lnTo>
                  <a:pt x="32" y="7"/>
                </a:lnTo>
                <a:lnTo>
                  <a:pt x="28" y="10"/>
                </a:lnTo>
                <a:lnTo>
                  <a:pt x="22" y="13"/>
                </a:lnTo>
                <a:lnTo>
                  <a:pt x="18" y="17"/>
                </a:lnTo>
                <a:lnTo>
                  <a:pt x="15" y="21"/>
                </a:lnTo>
                <a:lnTo>
                  <a:pt x="11" y="27"/>
                </a:lnTo>
                <a:lnTo>
                  <a:pt x="8" y="31"/>
                </a:lnTo>
                <a:lnTo>
                  <a:pt x="5" y="37"/>
                </a:lnTo>
                <a:lnTo>
                  <a:pt x="3" y="43"/>
                </a:lnTo>
                <a:lnTo>
                  <a:pt x="2" y="49"/>
                </a:lnTo>
                <a:lnTo>
                  <a:pt x="0" y="54"/>
                </a:lnTo>
                <a:lnTo>
                  <a:pt x="0" y="62"/>
                </a:lnTo>
                <a:lnTo>
                  <a:pt x="0" y="67"/>
                </a:lnTo>
                <a:lnTo>
                  <a:pt x="2" y="75"/>
                </a:lnTo>
                <a:lnTo>
                  <a:pt x="3" y="80"/>
                </a:lnTo>
                <a:lnTo>
                  <a:pt x="5" y="86"/>
                </a:lnTo>
                <a:lnTo>
                  <a:pt x="8" y="90"/>
                </a:lnTo>
                <a:lnTo>
                  <a:pt x="11" y="96"/>
                </a:lnTo>
                <a:lnTo>
                  <a:pt x="15" y="100"/>
                </a:lnTo>
                <a:lnTo>
                  <a:pt x="18" y="105"/>
                </a:lnTo>
                <a:lnTo>
                  <a:pt x="22" y="109"/>
                </a:lnTo>
                <a:lnTo>
                  <a:pt x="28" y="113"/>
                </a:lnTo>
                <a:lnTo>
                  <a:pt x="32" y="116"/>
                </a:lnTo>
                <a:lnTo>
                  <a:pt x="38" y="119"/>
                </a:lnTo>
                <a:lnTo>
                  <a:pt x="44" y="121"/>
                </a:lnTo>
                <a:lnTo>
                  <a:pt x="49" y="122"/>
                </a:lnTo>
                <a:lnTo>
                  <a:pt x="55" y="123"/>
                </a:lnTo>
                <a:lnTo>
                  <a:pt x="61" y="123"/>
                </a:lnTo>
                <a:lnTo>
                  <a:pt x="68" y="123"/>
                </a:lnTo>
                <a:lnTo>
                  <a:pt x="74" y="122"/>
                </a:lnTo>
                <a:lnTo>
                  <a:pt x="80" y="121"/>
                </a:lnTo>
                <a:lnTo>
                  <a:pt x="85" y="119"/>
                </a:lnTo>
                <a:lnTo>
                  <a:pt x="90" y="116"/>
                </a:lnTo>
                <a:lnTo>
                  <a:pt x="95" y="113"/>
                </a:lnTo>
                <a:lnTo>
                  <a:pt x="100" y="109"/>
                </a:lnTo>
                <a:lnTo>
                  <a:pt x="104" y="105"/>
                </a:lnTo>
                <a:lnTo>
                  <a:pt x="108" y="100"/>
                </a:lnTo>
                <a:lnTo>
                  <a:pt x="111" y="96"/>
                </a:lnTo>
                <a:lnTo>
                  <a:pt x="114" y="90"/>
                </a:lnTo>
                <a:lnTo>
                  <a:pt x="117" y="86"/>
                </a:lnTo>
                <a:lnTo>
                  <a:pt x="120" y="80"/>
                </a:lnTo>
                <a:lnTo>
                  <a:pt x="121" y="75"/>
                </a:lnTo>
                <a:lnTo>
                  <a:pt x="121" y="67"/>
                </a:lnTo>
                <a:lnTo>
                  <a:pt x="123" y="62"/>
                </a:lnTo>
                <a:lnTo>
                  <a:pt x="121" y="54"/>
                </a:lnTo>
                <a:lnTo>
                  <a:pt x="121" y="49"/>
                </a:lnTo>
                <a:lnTo>
                  <a:pt x="120" y="43"/>
                </a:lnTo>
                <a:lnTo>
                  <a:pt x="117" y="37"/>
                </a:lnTo>
                <a:lnTo>
                  <a:pt x="114" y="31"/>
                </a:lnTo>
                <a:lnTo>
                  <a:pt x="111" y="27"/>
                </a:lnTo>
                <a:lnTo>
                  <a:pt x="108" y="21"/>
                </a:lnTo>
                <a:lnTo>
                  <a:pt x="104" y="17"/>
                </a:lnTo>
                <a:lnTo>
                  <a:pt x="100" y="13"/>
                </a:lnTo>
                <a:lnTo>
                  <a:pt x="95" y="10"/>
                </a:lnTo>
                <a:lnTo>
                  <a:pt x="90" y="7"/>
                </a:lnTo>
                <a:lnTo>
                  <a:pt x="85" y="4"/>
                </a:lnTo>
                <a:lnTo>
                  <a:pt x="80" y="1"/>
                </a:lnTo>
                <a:lnTo>
                  <a:pt x="74" y="0"/>
                </a:lnTo>
                <a:lnTo>
                  <a:pt x="68" y="0"/>
                </a:lnTo>
                <a:lnTo>
                  <a:pt x="61" y="0"/>
                </a:lnTo>
                <a:close/>
              </a:path>
            </a:pathLst>
          </a:custGeom>
          <a:solidFill>
            <a:srgbClr val="00E6A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3962" name="Freeform 169">
            <a:extLst>
              <a:ext uri="{FF2B5EF4-FFF2-40B4-BE49-F238E27FC236}">
                <a16:creationId xmlns:a16="http://schemas.microsoft.com/office/drawing/2014/main" id="{883E1908-F363-B84F-454B-82BE1D7D3957}"/>
              </a:ext>
            </a:extLst>
          </p:cNvPr>
          <p:cNvSpPr>
            <a:spLocks/>
          </p:cNvSpPr>
          <p:nvPr/>
        </p:nvSpPr>
        <p:spPr bwMode="auto">
          <a:xfrm>
            <a:off x="4631531" y="4654154"/>
            <a:ext cx="48816" cy="48815"/>
          </a:xfrm>
          <a:custGeom>
            <a:avLst/>
            <a:gdLst>
              <a:gd name="T0" fmla="*/ 2147483647 w 123"/>
              <a:gd name="T1" fmla="*/ 0 h 123"/>
              <a:gd name="T2" fmla="*/ 2147483647 w 123"/>
              <a:gd name="T3" fmla="*/ 2147483647 h 123"/>
              <a:gd name="T4" fmla="*/ 2147483647 w 123"/>
              <a:gd name="T5" fmla="*/ 2147483647 h 123"/>
              <a:gd name="T6" fmla="*/ 2147483647 w 123"/>
              <a:gd name="T7" fmla="*/ 2147483647 h 123"/>
              <a:gd name="T8" fmla="*/ 2147483647 w 123"/>
              <a:gd name="T9" fmla="*/ 2147483647 h 123"/>
              <a:gd name="T10" fmla="*/ 2147483647 w 123"/>
              <a:gd name="T11" fmla="*/ 2147483647 h 123"/>
              <a:gd name="T12" fmla="*/ 2147483647 w 123"/>
              <a:gd name="T13" fmla="*/ 2147483647 h 123"/>
              <a:gd name="T14" fmla="*/ 0 w 123"/>
              <a:gd name="T15" fmla="*/ 2147483647 h 123"/>
              <a:gd name="T16" fmla="*/ 0 w 123"/>
              <a:gd name="T17" fmla="*/ 2147483647 h 123"/>
              <a:gd name="T18" fmla="*/ 2147483647 w 123"/>
              <a:gd name="T19" fmla="*/ 2147483647 h 123"/>
              <a:gd name="T20" fmla="*/ 2147483647 w 123"/>
              <a:gd name="T21" fmla="*/ 2147483647 h 123"/>
              <a:gd name="T22" fmla="*/ 2147483647 w 123"/>
              <a:gd name="T23" fmla="*/ 2147483647 h 123"/>
              <a:gd name="T24" fmla="*/ 2147483647 w 123"/>
              <a:gd name="T25" fmla="*/ 2147483647 h 123"/>
              <a:gd name="T26" fmla="*/ 2147483647 w 123"/>
              <a:gd name="T27" fmla="*/ 2147483647 h 123"/>
              <a:gd name="T28" fmla="*/ 2147483647 w 123"/>
              <a:gd name="T29" fmla="*/ 2147483647 h 123"/>
              <a:gd name="T30" fmla="*/ 2147483647 w 123"/>
              <a:gd name="T31" fmla="*/ 2147483647 h 123"/>
              <a:gd name="T32" fmla="*/ 2147483647 w 123"/>
              <a:gd name="T33" fmla="*/ 2147483647 h 123"/>
              <a:gd name="T34" fmla="*/ 2147483647 w 123"/>
              <a:gd name="T35" fmla="*/ 2147483647 h 123"/>
              <a:gd name="T36" fmla="*/ 2147483647 w 123"/>
              <a:gd name="T37" fmla="*/ 2147483647 h 123"/>
              <a:gd name="T38" fmla="*/ 2147483647 w 123"/>
              <a:gd name="T39" fmla="*/ 2147483647 h 123"/>
              <a:gd name="T40" fmla="*/ 2147483647 w 123"/>
              <a:gd name="T41" fmla="*/ 2147483647 h 123"/>
              <a:gd name="T42" fmla="*/ 2147483647 w 123"/>
              <a:gd name="T43" fmla="*/ 2147483647 h 123"/>
              <a:gd name="T44" fmla="*/ 2147483647 w 123"/>
              <a:gd name="T45" fmla="*/ 2147483647 h 123"/>
              <a:gd name="T46" fmla="*/ 2147483647 w 123"/>
              <a:gd name="T47" fmla="*/ 2147483647 h 123"/>
              <a:gd name="T48" fmla="*/ 2147483647 w 123"/>
              <a:gd name="T49" fmla="*/ 2147483647 h 123"/>
              <a:gd name="T50" fmla="*/ 2147483647 w 123"/>
              <a:gd name="T51" fmla="*/ 2147483647 h 123"/>
              <a:gd name="T52" fmla="*/ 2147483647 w 123"/>
              <a:gd name="T53" fmla="*/ 2147483647 h 123"/>
              <a:gd name="T54" fmla="*/ 2147483647 w 123"/>
              <a:gd name="T55" fmla="*/ 2147483647 h 123"/>
              <a:gd name="T56" fmla="*/ 2147483647 w 123"/>
              <a:gd name="T57" fmla="*/ 2147483647 h 123"/>
              <a:gd name="T58" fmla="*/ 2147483647 w 123"/>
              <a:gd name="T59" fmla="*/ 2147483647 h 123"/>
              <a:gd name="T60" fmla="*/ 2147483647 w 123"/>
              <a:gd name="T61" fmla="*/ 2147483647 h 123"/>
              <a:gd name="T62" fmla="*/ 2147483647 w 123"/>
              <a:gd name="T63" fmla="*/ 0 h 12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3"/>
              <a:gd name="T97" fmla="*/ 0 h 123"/>
              <a:gd name="T98" fmla="*/ 123 w 123"/>
              <a:gd name="T99" fmla="*/ 123 h 12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3" h="123">
                <a:moveTo>
                  <a:pt x="61" y="0"/>
                </a:moveTo>
                <a:lnTo>
                  <a:pt x="55" y="0"/>
                </a:lnTo>
                <a:lnTo>
                  <a:pt x="49" y="0"/>
                </a:lnTo>
                <a:lnTo>
                  <a:pt x="44" y="1"/>
                </a:lnTo>
                <a:lnTo>
                  <a:pt x="38" y="4"/>
                </a:lnTo>
                <a:lnTo>
                  <a:pt x="32" y="7"/>
                </a:lnTo>
                <a:lnTo>
                  <a:pt x="28" y="10"/>
                </a:lnTo>
                <a:lnTo>
                  <a:pt x="22" y="13"/>
                </a:lnTo>
                <a:lnTo>
                  <a:pt x="18" y="17"/>
                </a:lnTo>
                <a:lnTo>
                  <a:pt x="15" y="21"/>
                </a:lnTo>
                <a:lnTo>
                  <a:pt x="11" y="27"/>
                </a:lnTo>
                <a:lnTo>
                  <a:pt x="8" y="31"/>
                </a:lnTo>
                <a:lnTo>
                  <a:pt x="5" y="37"/>
                </a:lnTo>
                <a:lnTo>
                  <a:pt x="3" y="43"/>
                </a:lnTo>
                <a:lnTo>
                  <a:pt x="2" y="49"/>
                </a:lnTo>
                <a:lnTo>
                  <a:pt x="0" y="54"/>
                </a:lnTo>
                <a:lnTo>
                  <a:pt x="0" y="62"/>
                </a:lnTo>
                <a:lnTo>
                  <a:pt x="0" y="67"/>
                </a:lnTo>
                <a:lnTo>
                  <a:pt x="2" y="75"/>
                </a:lnTo>
                <a:lnTo>
                  <a:pt x="3" y="80"/>
                </a:lnTo>
                <a:lnTo>
                  <a:pt x="5" y="86"/>
                </a:lnTo>
                <a:lnTo>
                  <a:pt x="8" y="90"/>
                </a:lnTo>
                <a:lnTo>
                  <a:pt x="11" y="96"/>
                </a:lnTo>
                <a:lnTo>
                  <a:pt x="15" y="100"/>
                </a:lnTo>
                <a:lnTo>
                  <a:pt x="18" y="105"/>
                </a:lnTo>
                <a:lnTo>
                  <a:pt x="22" y="109"/>
                </a:lnTo>
                <a:lnTo>
                  <a:pt x="28" y="113"/>
                </a:lnTo>
                <a:lnTo>
                  <a:pt x="32" y="116"/>
                </a:lnTo>
                <a:lnTo>
                  <a:pt x="38" y="119"/>
                </a:lnTo>
                <a:lnTo>
                  <a:pt x="44" y="121"/>
                </a:lnTo>
                <a:lnTo>
                  <a:pt x="49" y="122"/>
                </a:lnTo>
                <a:lnTo>
                  <a:pt x="55" y="123"/>
                </a:lnTo>
                <a:lnTo>
                  <a:pt x="61" y="123"/>
                </a:lnTo>
                <a:lnTo>
                  <a:pt x="68" y="123"/>
                </a:lnTo>
                <a:lnTo>
                  <a:pt x="74" y="122"/>
                </a:lnTo>
                <a:lnTo>
                  <a:pt x="80" y="121"/>
                </a:lnTo>
                <a:lnTo>
                  <a:pt x="85" y="119"/>
                </a:lnTo>
                <a:lnTo>
                  <a:pt x="90" y="116"/>
                </a:lnTo>
                <a:lnTo>
                  <a:pt x="95" y="113"/>
                </a:lnTo>
                <a:lnTo>
                  <a:pt x="100" y="109"/>
                </a:lnTo>
                <a:lnTo>
                  <a:pt x="104" y="105"/>
                </a:lnTo>
                <a:lnTo>
                  <a:pt x="108" y="100"/>
                </a:lnTo>
                <a:lnTo>
                  <a:pt x="111" y="96"/>
                </a:lnTo>
                <a:lnTo>
                  <a:pt x="114" y="90"/>
                </a:lnTo>
                <a:lnTo>
                  <a:pt x="117" y="86"/>
                </a:lnTo>
                <a:lnTo>
                  <a:pt x="120" y="80"/>
                </a:lnTo>
                <a:lnTo>
                  <a:pt x="121" y="75"/>
                </a:lnTo>
                <a:lnTo>
                  <a:pt x="121" y="67"/>
                </a:lnTo>
                <a:lnTo>
                  <a:pt x="123" y="62"/>
                </a:lnTo>
                <a:lnTo>
                  <a:pt x="121" y="54"/>
                </a:lnTo>
                <a:lnTo>
                  <a:pt x="121" y="49"/>
                </a:lnTo>
                <a:lnTo>
                  <a:pt x="120" y="43"/>
                </a:lnTo>
                <a:lnTo>
                  <a:pt x="117" y="37"/>
                </a:lnTo>
                <a:lnTo>
                  <a:pt x="114" y="31"/>
                </a:lnTo>
                <a:lnTo>
                  <a:pt x="111" y="27"/>
                </a:lnTo>
                <a:lnTo>
                  <a:pt x="108" y="21"/>
                </a:lnTo>
                <a:lnTo>
                  <a:pt x="104" y="17"/>
                </a:lnTo>
                <a:lnTo>
                  <a:pt x="100" y="13"/>
                </a:lnTo>
                <a:lnTo>
                  <a:pt x="95" y="10"/>
                </a:lnTo>
                <a:lnTo>
                  <a:pt x="90" y="7"/>
                </a:lnTo>
                <a:lnTo>
                  <a:pt x="85" y="4"/>
                </a:lnTo>
                <a:lnTo>
                  <a:pt x="80" y="1"/>
                </a:lnTo>
                <a:lnTo>
                  <a:pt x="74" y="0"/>
                </a:lnTo>
                <a:lnTo>
                  <a:pt x="68" y="0"/>
                </a:lnTo>
                <a:lnTo>
                  <a:pt x="61"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3963" name="Freeform 170">
            <a:extLst>
              <a:ext uri="{FF2B5EF4-FFF2-40B4-BE49-F238E27FC236}">
                <a16:creationId xmlns:a16="http://schemas.microsoft.com/office/drawing/2014/main" id="{E13A3959-C3A1-C33A-F363-DDDE2E45B892}"/>
              </a:ext>
            </a:extLst>
          </p:cNvPr>
          <p:cNvSpPr>
            <a:spLocks/>
          </p:cNvSpPr>
          <p:nvPr/>
        </p:nvSpPr>
        <p:spPr bwMode="auto">
          <a:xfrm>
            <a:off x="4608910" y="4620816"/>
            <a:ext cx="59531" cy="57150"/>
          </a:xfrm>
          <a:custGeom>
            <a:avLst/>
            <a:gdLst>
              <a:gd name="T0" fmla="*/ 2147483647 w 150"/>
              <a:gd name="T1" fmla="*/ 2147483647 h 144"/>
              <a:gd name="T2" fmla="*/ 2147483647 w 150"/>
              <a:gd name="T3" fmla="*/ 2147483647 h 144"/>
              <a:gd name="T4" fmla="*/ 2147483647 w 150"/>
              <a:gd name="T5" fmla="*/ 2147483647 h 144"/>
              <a:gd name="T6" fmla="*/ 2147483647 w 150"/>
              <a:gd name="T7" fmla="*/ 2147483647 h 144"/>
              <a:gd name="T8" fmla="*/ 2147483647 w 150"/>
              <a:gd name="T9" fmla="*/ 2147483647 h 144"/>
              <a:gd name="T10" fmla="*/ 2147483647 w 150"/>
              <a:gd name="T11" fmla="*/ 2147483647 h 144"/>
              <a:gd name="T12" fmla="*/ 2147483647 w 150"/>
              <a:gd name="T13" fmla="*/ 2147483647 h 144"/>
              <a:gd name="T14" fmla="*/ 0 w 150"/>
              <a:gd name="T15" fmla="*/ 2147483647 h 144"/>
              <a:gd name="T16" fmla="*/ 0 w 150"/>
              <a:gd name="T17" fmla="*/ 2147483647 h 144"/>
              <a:gd name="T18" fmla="*/ 2147483647 w 150"/>
              <a:gd name="T19" fmla="*/ 2147483647 h 144"/>
              <a:gd name="T20" fmla="*/ 2147483647 w 150"/>
              <a:gd name="T21" fmla="*/ 2147483647 h 144"/>
              <a:gd name="T22" fmla="*/ 2147483647 w 150"/>
              <a:gd name="T23" fmla="*/ 2147483647 h 144"/>
              <a:gd name="T24" fmla="*/ 2147483647 w 150"/>
              <a:gd name="T25" fmla="*/ 2147483647 h 144"/>
              <a:gd name="T26" fmla="*/ 2147483647 w 150"/>
              <a:gd name="T27" fmla="*/ 2147483647 h 144"/>
              <a:gd name="T28" fmla="*/ 2147483647 w 150"/>
              <a:gd name="T29" fmla="*/ 2147483647 h 144"/>
              <a:gd name="T30" fmla="*/ 2147483647 w 150"/>
              <a:gd name="T31" fmla="*/ 2147483647 h 144"/>
              <a:gd name="T32" fmla="*/ 2147483647 w 150"/>
              <a:gd name="T33" fmla="*/ 2147483647 h 144"/>
              <a:gd name="T34" fmla="*/ 2147483647 w 150"/>
              <a:gd name="T35" fmla="*/ 2147483647 h 144"/>
              <a:gd name="T36" fmla="*/ 2147483647 w 150"/>
              <a:gd name="T37" fmla="*/ 2147483647 h 144"/>
              <a:gd name="T38" fmla="*/ 2147483647 w 150"/>
              <a:gd name="T39" fmla="*/ 2147483647 h 144"/>
              <a:gd name="T40" fmla="*/ 2147483647 w 150"/>
              <a:gd name="T41" fmla="*/ 2147483647 h 144"/>
              <a:gd name="T42" fmla="*/ 2147483647 w 150"/>
              <a:gd name="T43" fmla="*/ 2147483647 h 144"/>
              <a:gd name="T44" fmla="*/ 2147483647 w 150"/>
              <a:gd name="T45" fmla="*/ 2147483647 h 144"/>
              <a:gd name="T46" fmla="*/ 2147483647 w 150"/>
              <a:gd name="T47" fmla="*/ 2147483647 h 144"/>
              <a:gd name="T48" fmla="*/ 2147483647 w 150"/>
              <a:gd name="T49" fmla="*/ 2147483647 h 144"/>
              <a:gd name="T50" fmla="*/ 2147483647 w 150"/>
              <a:gd name="T51" fmla="*/ 2147483647 h 144"/>
              <a:gd name="T52" fmla="*/ 2147483647 w 150"/>
              <a:gd name="T53" fmla="*/ 2147483647 h 144"/>
              <a:gd name="T54" fmla="*/ 2147483647 w 150"/>
              <a:gd name="T55" fmla="*/ 2147483647 h 144"/>
              <a:gd name="T56" fmla="*/ 2147483647 w 150"/>
              <a:gd name="T57" fmla="*/ 2147483647 h 144"/>
              <a:gd name="T58" fmla="*/ 2147483647 w 150"/>
              <a:gd name="T59" fmla="*/ 2147483647 h 144"/>
              <a:gd name="T60" fmla="*/ 2147483647 w 150"/>
              <a:gd name="T61" fmla="*/ 2147483647 h 144"/>
              <a:gd name="T62" fmla="*/ 2147483647 w 150"/>
              <a:gd name="T63" fmla="*/ 2147483647 h 1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50"/>
              <a:gd name="T97" fmla="*/ 0 h 144"/>
              <a:gd name="T98" fmla="*/ 150 w 150"/>
              <a:gd name="T99" fmla="*/ 144 h 1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50" h="144">
                <a:moveTo>
                  <a:pt x="74" y="0"/>
                </a:moveTo>
                <a:lnTo>
                  <a:pt x="67" y="2"/>
                </a:lnTo>
                <a:lnTo>
                  <a:pt x="58" y="2"/>
                </a:lnTo>
                <a:lnTo>
                  <a:pt x="51" y="5"/>
                </a:lnTo>
                <a:lnTo>
                  <a:pt x="46" y="6"/>
                </a:lnTo>
                <a:lnTo>
                  <a:pt x="38" y="9"/>
                </a:lnTo>
                <a:lnTo>
                  <a:pt x="33" y="13"/>
                </a:lnTo>
                <a:lnTo>
                  <a:pt x="27" y="18"/>
                </a:lnTo>
                <a:lnTo>
                  <a:pt x="21" y="22"/>
                </a:lnTo>
                <a:lnTo>
                  <a:pt x="17" y="28"/>
                </a:lnTo>
                <a:lnTo>
                  <a:pt x="11" y="32"/>
                </a:lnTo>
                <a:lnTo>
                  <a:pt x="8" y="38"/>
                </a:lnTo>
                <a:lnTo>
                  <a:pt x="5" y="45"/>
                </a:lnTo>
                <a:lnTo>
                  <a:pt x="2" y="51"/>
                </a:lnTo>
                <a:lnTo>
                  <a:pt x="1" y="58"/>
                </a:lnTo>
                <a:lnTo>
                  <a:pt x="0" y="65"/>
                </a:lnTo>
                <a:lnTo>
                  <a:pt x="0" y="72"/>
                </a:lnTo>
                <a:lnTo>
                  <a:pt x="0" y="79"/>
                </a:lnTo>
                <a:lnTo>
                  <a:pt x="1" y="87"/>
                </a:lnTo>
                <a:lnTo>
                  <a:pt x="2" y="94"/>
                </a:lnTo>
                <a:lnTo>
                  <a:pt x="5" y="101"/>
                </a:lnTo>
                <a:lnTo>
                  <a:pt x="8" y="107"/>
                </a:lnTo>
                <a:lnTo>
                  <a:pt x="11" y="113"/>
                </a:lnTo>
                <a:lnTo>
                  <a:pt x="17" y="118"/>
                </a:lnTo>
                <a:lnTo>
                  <a:pt x="21" y="124"/>
                </a:lnTo>
                <a:lnTo>
                  <a:pt x="27" y="128"/>
                </a:lnTo>
                <a:lnTo>
                  <a:pt x="33" y="133"/>
                </a:lnTo>
                <a:lnTo>
                  <a:pt x="38" y="136"/>
                </a:lnTo>
                <a:lnTo>
                  <a:pt x="46" y="138"/>
                </a:lnTo>
                <a:lnTo>
                  <a:pt x="51" y="141"/>
                </a:lnTo>
                <a:lnTo>
                  <a:pt x="58" y="143"/>
                </a:lnTo>
                <a:lnTo>
                  <a:pt x="67" y="144"/>
                </a:lnTo>
                <a:lnTo>
                  <a:pt x="74" y="144"/>
                </a:lnTo>
                <a:lnTo>
                  <a:pt x="81" y="144"/>
                </a:lnTo>
                <a:lnTo>
                  <a:pt x="90" y="143"/>
                </a:lnTo>
                <a:lnTo>
                  <a:pt x="97" y="141"/>
                </a:lnTo>
                <a:lnTo>
                  <a:pt x="103" y="138"/>
                </a:lnTo>
                <a:lnTo>
                  <a:pt x="110" y="136"/>
                </a:lnTo>
                <a:lnTo>
                  <a:pt x="116" y="133"/>
                </a:lnTo>
                <a:lnTo>
                  <a:pt x="122" y="128"/>
                </a:lnTo>
                <a:lnTo>
                  <a:pt x="127" y="124"/>
                </a:lnTo>
                <a:lnTo>
                  <a:pt x="133" y="118"/>
                </a:lnTo>
                <a:lnTo>
                  <a:pt x="138" y="113"/>
                </a:lnTo>
                <a:lnTo>
                  <a:pt x="140" y="107"/>
                </a:lnTo>
                <a:lnTo>
                  <a:pt x="143" y="101"/>
                </a:lnTo>
                <a:lnTo>
                  <a:pt x="146" y="94"/>
                </a:lnTo>
                <a:lnTo>
                  <a:pt x="148" y="87"/>
                </a:lnTo>
                <a:lnTo>
                  <a:pt x="149" y="79"/>
                </a:lnTo>
                <a:lnTo>
                  <a:pt x="150" y="72"/>
                </a:lnTo>
                <a:lnTo>
                  <a:pt x="149" y="65"/>
                </a:lnTo>
                <a:lnTo>
                  <a:pt x="148" y="58"/>
                </a:lnTo>
                <a:lnTo>
                  <a:pt x="146" y="51"/>
                </a:lnTo>
                <a:lnTo>
                  <a:pt x="143" y="45"/>
                </a:lnTo>
                <a:lnTo>
                  <a:pt x="140" y="38"/>
                </a:lnTo>
                <a:lnTo>
                  <a:pt x="138" y="32"/>
                </a:lnTo>
                <a:lnTo>
                  <a:pt x="133" y="28"/>
                </a:lnTo>
                <a:lnTo>
                  <a:pt x="127" y="22"/>
                </a:lnTo>
                <a:lnTo>
                  <a:pt x="122" y="18"/>
                </a:lnTo>
                <a:lnTo>
                  <a:pt x="116" y="13"/>
                </a:lnTo>
                <a:lnTo>
                  <a:pt x="110" y="9"/>
                </a:lnTo>
                <a:lnTo>
                  <a:pt x="103" y="6"/>
                </a:lnTo>
                <a:lnTo>
                  <a:pt x="97" y="5"/>
                </a:lnTo>
                <a:lnTo>
                  <a:pt x="90" y="2"/>
                </a:lnTo>
                <a:lnTo>
                  <a:pt x="81" y="2"/>
                </a:lnTo>
                <a:lnTo>
                  <a:pt x="74"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3964" name="Freeform 171">
            <a:extLst>
              <a:ext uri="{FF2B5EF4-FFF2-40B4-BE49-F238E27FC236}">
                <a16:creationId xmlns:a16="http://schemas.microsoft.com/office/drawing/2014/main" id="{DC2B4A13-8E5B-BC0D-0192-887B75D4F433}"/>
              </a:ext>
            </a:extLst>
          </p:cNvPr>
          <p:cNvSpPr>
            <a:spLocks/>
          </p:cNvSpPr>
          <p:nvPr/>
        </p:nvSpPr>
        <p:spPr bwMode="auto">
          <a:xfrm>
            <a:off x="4608910" y="4620816"/>
            <a:ext cx="59531" cy="57150"/>
          </a:xfrm>
          <a:custGeom>
            <a:avLst/>
            <a:gdLst>
              <a:gd name="T0" fmla="*/ 2147483647 w 150"/>
              <a:gd name="T1" fmla="*/ 2147483647 h 144"/>
              <a:gd name="T2" fmla="*/ 2147483647 w 150"/>
              <a:gd name="T3" fmla="*/ 2147483647 h 144"/>
              <a:gd name="T4" fmla="*/ 2147483647 w 150"/>
              <a:gd name="T5" fmla="*/ 2147483647 h 144"/>
              <a:gd name="T6" fmla="*/ 2147483647 w 150"/>
              <a:gd name="T7" fmla="*/ 2147483647 h 144"/>
              <a:gd name="T8" fmla="*/ 2147483647 w 150"/>
              <a:gd name="T9" fmla="*/ 2147483647 h 144"/>
              <a:gd name="T10" fmla="*/ 2147483647 w 150"/>
              <a:gd name="T11" fmla="*/ 2147483647 h 144"/>
              <a:gd name="T12" fmla="*/ 2147483647 w 150"/>
              <a:gd name="T13" fmla="*/ 2147483647 h 144"/>
              <a:gd name="T14" fmla="*/ 0 w 150"/>
              <a:gd name="T15" fmla="*/ 2147483647 h 144"/>
              <a:gd name="T16" fmla="*/ 0 w 150"/>
              <a:gd name="T17" fmla="*/ 2147483647 h 144"/>
              <a:gd name="T18" fmla="*/ 2147483647 w 150"/>
              <a:gd name="T19" fmla="*/ 2147483647 h 144"/>
              <a:gd name="T20" fmla="*/ 2147483647 w 150"/>
              <a:gd name="T21" fmla="*/ 2147483647 h 144"/>
              <a:gd name="T22" fmla="*/ 2147483647 w 150"/>
              <a:gd name="T23" fmla="*/ 2147483647 h 144"/>
              <a:gd name="T24" fmla="*/ 2147483647 w 150"/>
              <a:gd name="T25" fmla="*/ 2147483647 h 144"/>
              <a:gd name="T26" fmla="*/ 2147483647 w 150"/>
              <a:gd name="T27" fmla="*/ 2147483647 h 144"/>
              <a:gd name="T28" fmla="*/ 2147483647 w 150"/>
              <a:gd name="T29" fmla="*/ 2147483647 h 144"/>
              <a:gd name="T30" fmla="*/ 2147483647 w 150"/>
              <a:gd name="T31" fmla="*/ 2147483647 h 144"/>
              <a:gd name="T32" fmla="*/ 2147483647 w 150"/>
              <a:gd name="T33" fmla="*/ 2147483647 h 144"/>
              <a:gd name="T34" fmla="*/ 2147483647 w 150"/>
              <a:gd name="T35" fmla="*/ 2147483647 h 144"/>
              <a:gd name="T36" fmla="*/ 2147483647 w 150"/>
              <a:gd name="T37" fmla="*/ 2147483647 h 144"/>
              <a:gd name="T38" fmla="*/ 2147483647 w 150"/>
              <a:gd name="T39" fmla="*/ 2147483647 h 144"/>
              <a:gd name="T40" fmla="*/ 2147483647 w 150"/>
              <a:gd name="T41" fmla="*/ 2147483647 h 144"/>
              <a:gd name="T42" fmla="*/ 2147483647 w 150"/>
              <a:gd name="T43" fmla="*/ 2147483647 h 144"/>
              <a:gd name="T44" fmla="*/ 2147483647 w 150"/>
              <a:gd name="T45" fmla="*/ 2147483647 h 144"/>
              <a:gd name="T46" fmla="*/ 2147483647 w 150"/>
              <a:gd name="T47" fmla="*/ 2147483647 h 144"/>
              <a:gd name="T48" fmla="*/ 2147483647 w 150"/>
              <a:gd name="T49" fmla="*/ 2147483647 h 144"/>
              <a:gd name="T50" fmla="*/ 2147483647 w 150"/>
              <a:gd name="T51" fmla="*/ 2147483647 h 144"/>
              <a:gd name="T52" fmla="*/ 2147483647 w 150"/>
              <a:gd name="T53" fmla="*/ 2147483647 h 144"/>
              <a:gd name="T54" fmla="*/ 2147483647 w 150"/>
              <a:gd name="T55" fmla="*/ 2147483647 h 144"/>
              <a:gd name="T56" fmla="*/ 2147483647 w 150"/>
              <a:gd name="T57" fmla="*/ 2147483647 h 144"/>
              <a:gd name="T58" fmla="*/ 2147483647 w 150"/>
              <a:gd name="T59" fmla="*/ 2147483647 h 144"/>
              <a:gd name="T60" fmla="*/ 2147483647 w 150"/>
              <a:gd name="T61" fmla="*/ 2147483647 h 144"/>
              <a:gd name="T62" fmla="*/ 2147483647 w 150"/>
              <a:gd name="T63" fmla="*/ 2147483647 h 1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50"/>
              <a:gd name="T97" fmla="*/ 0 h 144"/>
              <a:gd name="T98" fmla="*/ 150 w 150"/>
              <a:gd name="T99" fmla="*/ 144 h 1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50" h="144">
                <a:moveTo>
                  <a:pt x="74" y="0"/>
                </a:moveTo>
                <a:lnTo>
                  <a:pt x="67" y="2"/>
                </a:lnTo>
                <a:lnTo>
                  <a:pt x="58" y="2"/>
                </a:lnTo>
                <a:lnTo>
                  <a:pt x="51" y="5"/>
                </a:lnTo>
                <a:lnTo>
                  <a:pt x="46" y="6"/>
                </a:lnTo>
                <a:lnTo>
                  <a:pt x="38" y="9"/>
                </a:lnTo>
                <a:lnTo>
                  <a:pt x="33" y="13"/>
                </a:lnTo>
                <a:lnTo>
                  <a:pt x="27" y="18"/>
                </a:lnTo>
                <a:lnTo>
                  <a:pt x="21" y="22"/>
                </a:lnTo>
                <a:lnTo>
                  <a:pt x="17" y="28"/>
                </a:lnTo>
                <a:lnTo>
                  <a:pt x="11" y="32"/>
                </a:lnTo>
                <a:lnTo>
                  <a:pt x="8" y="38"/>
                </a:lnTo>
                <a:lnTo>
                  <a:pt x="5" y="45"/>
                </a:lnTo>
                <a:lnTo>
                  <a:pt x="2" y="51"/>
                </a:lnTo>
                <a:lnTo>
                  <a:pt x="1" y="58"/>
                </a:lnTo>
                <a:lnTo>
                  <a:pt x="0" y="65"/>
                </a:lnTo>
                <a:lnTo>
                  <a:pt x="0" y="72"/>
                </a:lnTo>
                <a:lnTo>
                  <a:pt x="0" y="79"/>
                </a:lnTo>
                <a:lnTo>
                  <a:pt x="1" y="87"/>
                </a:lnTo>
                <a:lnTo>
                  <a:pt x="2" y="94"/>
                </a:lnTo>
                <a:lnTo>
                  <a:pt x="5" y="101"/>
                </a:lnTo>
                <a:lnTo>
                  <a:pt x="8" y="107"/>
                </a:lnTo>
                <a:lnTo>
                  <a:pt x="11" y="113"/>
                </a:lnTo>
                <a:lnTo>
                  <a:pt x="17" y="118"/>
                </a:lnTo>
                <a:lnTo>
                  <a:pt x="21" y="124"/>
                </a:lnTo>
                <a:lnTo>
                  <a:pt x="27" y="128"/>
                </a:lnTo>
                <a:lnTo>
                  <a:pt x="33" y="133"/>
                </a:lnTo>
                <a:lnTo>
                  <a:pt x="38" y="136"/>
                </a:lnTo>
                <a:lnTo>
                  <a:pt x="46" y="138"/>
                </a:lnTo>
                <a:lnTo>
                  <a:pt x="51" y="141"/>
                </a:lnTo>
                <a:lnTo>
                  <a:pt x="58" y="143"/>
                </a:lnTo>
                <a:lnTo>
                  <a:pt x="67" y="144"/>
                </a:lnTo>
                <a:lnTo>
                  <a:pt x="74" y="144"/>
                </a:lnTo>
                <a:lnTo>
                  <a:pt x="81" y="144"/>
                </a:lnTo>
                <a:lnTo>
                  <a:pt x="90" y="143"/>
                </a:lnTo>
                <a:lnTo>
                  <a:pt x="97" y="141"/>
                </a:lnTo>
                <a:lnTo>
                  <a:pt x="103" y="138"/>
                </a:lnTo>
                <a:lnTo>
                  <a:pt x="110" y="136"/>
                </a:lnTo>
                <a:lnTo>
                  <a:pt x="116" y="133"/>
                </a:lnTo>
                <a:lnTo>
                  <a:pt x="122" y="128"/>
                </a:lnTo>
                <a:lnTo>
                  <a:pt x="127" y="124"/>
                </a:lnTo>
                <a:lnTo>
                  <a:pt x="133" y="118"/>
                </a:lnTo>
                <a:lnTo>
                  <a:pt x="138" y="113"/>
                </a:lnTo>
                <a:lnTo>
                  <a:pt x="140" y="107"/>
                </a:lnTo>
                <a:lnTo>
                  <a:pt x="143" y="101"/>
                </a:lnTo>
                <a:lnTo>
                  <a:pt x="146" y="94"/>
                </a:lnTo>
                <a:lnTo>
                  <a:pt x="148" y="87"/>
                </a:lnTo>
                <a:lnTo>
                  <a:pt x="149" y="79"/>
                </a:lnTo>
                <a:lnTo>
                  <a:pt x="150" y="72"/>
                </a:lnTo>
                <a:lnTo>
                  <a:pt x="149" y="65"/>
                </a:lnTo>
                <a:lnTo>
                  <a:pt x="148" y="58"/>
                </a:lnTo>
                <a:lnTo>
                  <a:pt x="146" y="51"/>
                </a:lnTo>
                <a:lnTo>
                  <a:pt x="143" y="45"/>
                </a:lnTo>
                <a:lnTo>
                  <a:pt x="140" y="38"/>
                </a:lnTo>
                <a:lnTo>
                  <a:pt x="138" y="32"/>
                </a:lnTo>
                <a:lnTo>
                  <a:pt x="133" y="28"/>
                </a:lnTo>
                <a:lnTo>
                  <a:pt x="127" y="22"/>
                </a:lnTo>
                <a:lnTo>
                  <a:pt x="122" y="18"/>
                </a:lnTo>
                <a:lnTo>
                  <a:pt x="116" y="13"/>
                </a:lnTo>
                <a:lnTo>
                  <a:pt x="110" y="9"/>
                </a:lnTo>
                <a:lnTo>
                  <a:pt x="103" y="6"/>
                </a:lnTo>
                <a:lnTo>
                  <a:pt x="97" y="5"/>
                </a:lnTo>
                <a:lnTo>
                  <a:pt x="90" y="2"/>
                </a:lnTo>
                <a:lnTo>
                  <a:pt x="81" y="2"/>
                </a:lnTo>
                <a:lnTo>
                  <a:pt x="74"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3965" name="Freeform 172">
            <a:extLst>
              <a:ext uri="{FF2B5EF4-FFF2-40B4-BE49-F238E27FC236}">
                <a16:creationId xmlns:a16="http://schemas.microsoft.com/office/drawing/2014/main" id="{88C714DD-5313-090B-C02B-161B2BA7AFF1}"/>
              </a:ext>
            </a:extLst>
          </p:cNvPr>
          <p:cNvSpPr>
            <a:spLocks/>
          </p:cNvSpPr>
          <p:nvPr/>
        </p:nvSpPr>
        <p:spPr bwMode="auto">
          <a:xfrm>
            <a:off x="4248150" y="4160044"/>
            <a:ext cx="55960" cy="57150"/>
          </a:xfrm>
          <a:custGeom>
            <a:avLst/>
            <a:gdLst>
              <a:gd name="T0" fmla="*/ 2147483647 w 141"/>
              <a:gd name="T1" fmla="*/ 0 h 144"/>
              <a:gd name="T2" fmla="*/ 2147483647 w 141"/>
              <a:gd name="T3" fmla="*/ 2147483647 h 144"/>
              <a:gd name="T4" fmla="*/ 2147483647 w 141"/>
              <a:gd name="T5" fmla="*/ 2147483647 h 144"/>
              <a:gd name="T6" fmla="*/ 2147483647 w 141"/>
              <a:gd name="T7" fmla="*/ 2147483647 h 144"/>
              <a:gd name="T8" fmla="*/ 2147483647 w 141"/>
              <a:gd name="T9" fmla="*/ 2147483647 h 144"/>
              <a:gd name="T10" fmla="*/ 2147483647 w 141"/>
              <a:gd name="T11" fmla="*/ 2147483647 h 144"/>
              <a:gd name="T12" fmla="*/ 2147483647 w 141"/>
              <a:gd name="T13" fmla="*/ 2147483647 h 144"/>
              <a:gd name="T14" fmla="*/ 2147483647 w 141"/>
              <a:gd name="T15" fmla="*/ 2147483647 h 144"/>
              <a:gd name="T16" fmla="*/ 2147483647 w 141"/>
              <a:gd name="T17" fmla="*/ 2147483647 h 144"/>
              <a:gd name="T18" fmla="*/ 2147483647 w 141"/>
              <a:gd name="T19" fmla="*/ 2147483647 h 144"/>
              <a:gd name="T20" fmla="*/ 2147483647 w 141"/>
              <a:gd name="T21" fmla="*/ 2147483647 h 144"/>
              <a:gd name="T22" fmla="*/ 2147483647 w 141"/>
              <a:gd name="T23" fmla="*/ 2147483647 h 144"/>
              <a:gd name="T24" fmla="*/ 2147483647 w 141"/>
              <a:gd name="T25" fmla="*/ 2147483647 h 144"/>
              <a:gd name="T26" fmla="*/ 2147483647 w 141"/>
              <a:gd name="T27" fmla="*/ 2147483647 h 144"/>
              <a:gd name="T28" fmla="*/ 2147483647 w 141"/>
              <a:gd name="T29" fmla="*/ 2147483647 h 144"/>
              <a:gd name="T30" fmla="*/ 2147483647 w 141"/>
              <a:gd name="T31" fmla="*/ 2147483647 h 144"/>
              <a:gd name="T32" fmla="*/ 2147483647 w 141"/>
              <a:gd name="T33" fmla="*/ 2147483647 h 144"/>
              <a:gd name="T34" fmla="*/ 2147483647 w 141"/>
              <a:gd name="T35" fmla="*/ 2147483647 h 144"/>
              <a:gd name="T36" fmla="*/ 2147483647 w 141"/>
              <a:gd name="T37" fmla="*/ 2147483647 h 144"/>
              <a:gd name="T38" fmla="*/ 2147483647 w 141"/>
              <a:gd name="T39" fmla="*/ 2147483647 h 144"/>
              <a:gd name="T40" fmla="*/ 2147483647 w 141"/>
              <a:gd name="T41" fmla="*/ 2147483647 h 144"/>
              <a:gd name="T42" fmla="*/ 2147483647 w 141"/>
              <a:gd name="T43" fmla="*/ 2147483647 h 144"/>
              <a:gd name="T44" fmla="*/ 2147483647 w 141"/>
              <a:gd name="T45" fmla="*/ 2147483647 h 144"/>
              <a:gd name="T46" fmla="*/ 2147483647 w 141"/>
              <a:gd name="T47" fmla="*/ 2147483647 h 144"/>
              <a:gd name="T48" fmla="*/ 2147483647 w 141"/>
              <a:gd name="T49" fmla="*/ 2147483647 h 144"/>
              <a:gd name="T50" fmla="*/ 2147483647 w 141"/>
              <a:gd name="T51" fmla="*/ 2147483647 h 144"/>
              <a:gd name="T52" fmla="*/ 2147483647 w 141"/>
              <a:gd name="T53" fmla="*/ 2147483647 h 144"/>
              <a:gd name="T54" fmla="*/ 2147483647 w 141"/>
              <a:gd name="T55" fmla="*/ 2147483647 h 144"/>
              <a:gd name="T56" fmla="*/ 2147483647 w 141"/>
              <a:gd name="T57" fmla="*/ 2147483647 h 144"/>
              <a:gd name="T58" fmla="*/ 2147483647 w 141"/>
              <a:gd name="T59" fmla="*/ 2147483647 h 144"/>
              <a:gd name="T60" fmla="*/ 2147483647 w 141"/>
              <a:gd name="T61" fmla="*/ 2147483647 h 144"/>
              <a:gd name="T62" fmla="*/ 2147483647 w 141"/>
              <a:gd name="T63" fmla="*/ 0 h 1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1"/>
              <a:gd name="T97" fmla="*/ 0 h 144"/>
              <a:gd name="T98" fmla="*/ 141 w 141"/>
              <a:gd name="T99" fmla="*/ 144 h 1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1" h="144">
                <a:moveTo>
                  <a:pt x="71" y="0"/>
                </a:moveTo>
                <a:lnTo>
                  <a:pt x="63" y="0"/>
                </a:lnTo>
                <a:lnTo>
                  <a:pt x="56" y="2"/>
                </a:lnTo>
                <a:lnTo>
                  <a:pt x="49" y="3"/>
                </a:lnTo>
                <a:lnTo>
                  <a:pt x="43" y="6"/>
                </a:lnTo>
                <a:lnTo>
                  <a:pt x="38" y="9"/>
                </a:lnTo>
                <a:lnTo>
                  <a:pt x="32" y="13"/>
                </a:lnTo>
                <a:lnTo>
                  <a:pt x="26" y="16"/>
                </a:lnTo>
                <a:lnTo>
                  <a:pt x="22" y="22"/>
                </a:lnTo>
                <a:lnTo>
                  <a:pt x="16" y="26"/>
                </a:lnTo>
                <a:lnTo>
                  <a:pt x="13" y="32"/>
                </a:lnTo>
                <a:lnTo>
                  <a:pt x="9" y="38"/>
                </a:lnTo>
                <a:lnTo>
                  <a:pt x="6" y="45"/>
                </a:lnTo>
                <a:lnTo>
                  <a:pt x="3" y="51"/>
                </a:lnTo>
                <a:lnTo>
                  <a:pt x="2" y="58"/>
                </a:lnTo>
                <a:lnTo>
                  <a:pt x="2" y="65"/>
                </a:lnTo>
                <a:lnTo>
                  <a:pt x="0" y="72"/>
                </a:lnTo>
                <a:lnTo>
                  <a:pt x="2" y="79"/>
                </a:lnTo>
                <a:lnTo>
                  <a:pt x="2" y="87"/>
                </a:lnTo>
                <a:lnTo>
                  <a:pt x="3" y="94"/>
                </a:lnTo>
                <a:lnTo>
                  <a:pt x="6" y="101"/>
                </a:lnTo>
                <a:lnTo>
                  <a:pt x="9" y="107"/>
                </a:lnTo>
                <a:lnTo>
                  <a:pt x="13" y="112"/>
                </a:lnTo>
                <a:lnTo>
                  <a:pt x="16" y="118"/>
                </a:lnTo>
                <a:lnTo>
                  <a:pt x="22" y="122"/>
                </a:lnTo>
                <a:lnTo>
                  <a:pt x="26" y="128"/>
                </a:lnTo>
                <a:lnTo>
                  <a:pt x="32" y="133"/>
                </a:lnTo>
                <a:lnTo>
                  <a:pt x="38" y="135"/>
                </a:lnTo>
                <a:lnTo>
                  <a:pt x="43" y="138"/>
                </a:lnTo>
                <a:lnTo>
                  <a:pt x="49" y="141"/>
                </a:lnTo>
                <a:lnTo>
                  <a:pt x="56" y="143"/>
                </a:lnTo>
                <a:lnTo>
                  <a:pt x="63" y="144"/>
                </a:lnTo>
                <a:lnTo>
                  <a:pt x="71" y="144"/>
                </a:lnTo>
                <a:lnTo>
                  <a:pt x="78" y="144"/>
                </a:lnTo>
                <a:lnTo>
                  <a:pt x="85" y="143"/>
                </a:lnTo>
                <a:lnTo>
                  <a:pt x="92" y="141"/>
                </a:lnTo>
                <a:lnTo>
                  <a:pt x="98" y="138"/>
                </a:lnTo>
                <a:lnTo>
                  <a:pt x="104" y="135"/>
                </a:lnTo>
                <a:lnTo>
                  <a:pt x="109" y="133"/>
                </a:lnTo>
                <a:lnTo>
                  <a:pt x="115" y="128"/>
                </a:lnTo>
                <a:lnTo>
                  <a:pt x="121" y="122"/>
                </a:lnTo>
                <a:lnTo>
                  <a:pt x="125" y="118"/>
                </a:lnTo>
                <a:lnTo>
                  <a:pt x="130" y="112"/>
                </a:lnTo>
                <a:lnTo>
                  <a:pt x="132" y="107"/>
                </a:lnTo>
                <a:lnTo>
                  <a:pt x="135" y="101"/>
                </a:lnTo>
                <a:lnTo>
                  <a:pt x="138" y="94"/>
                </a:lnTo>
                <a:lnTo>
                  <a:pt x="140" y="87"/>
                </a:lnTo>
                <a:lnTo>
                  <a:pt x="141" y="79"/>
                </a:lnTo>
                <a:lnTo>
                  <a:pt x="141" y="72"/>
                </a:lnTo>
                <a:lnTo>
                  <a:pt x="141" y="65"/>
                </a:lnTo>
                <a:lnTo>
                  <a:pt x="140" y="58"/>
                </a:lnTo>
                <a:lnTo>
                  <a:pt x="138" y="51"/>
                </a:lnTo>
                <a:lnTo>
                  <a:pt x="135" y="45"/>
                </a:lnTo>
                <a:lnTo>
                  <a:pt x="132" y="38"/>
                </a:lnTo>
                <a:lnTo>
                  <a:pt x="130" y="32"/>
                </a:lnTo>
                <a:lnTo>
                  <a:pt x="125" y="26"/>
                </a:lnTo>
                <a:lnTo>
                  <a:pt x="121" y="22"/>
                </a:lnTo>
                <a:lnTo>
                  <a:pt x="115" y="16"/>
                </a:lnTo>
                <a:lnTo>
                  <a:pt x="109" y="13"/>
                </a:lnTo>
                <a:lnTo>
                  <a:pt x="104" y="9"/>
                </a:lnTo>
                <a:lnTo>
                  <a:pt x="98" y="6"/>
                </a:lnTo>
                <a:lnTo>
                  <a:pt x="92" y="3"/>
                </a:lnTo>
                <a:lnTo>
                  <a:pt x="85" y="2"/>
                </a:lnTo>
                <a:lnTo>
                  <a:pt x="78" y="0"/>
                </a:lnTo>
                <a:lnTo>
                  <a:pt x="71"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3966" name="Freeform 173">
            <a:extLst>
              <a:ext uri="{FF2B5EF4-FFF2-40B4-BE49-F238E27FC236}">
                <a16:creationId xmlns:a16="http://schemas.microsoft.com/office/drawing/2014/main" id="{DF05E06A-0A53-AC36-A0D0-A6A32AAF17D7}"/>
              </a:ext>
            </a:extLst>
          </p:cNvPr>
          <p:cNvSpPr>
            <a:spLocks/>
          </p:cNvSpPr>
          <p:nvPr/>
        </p:nvSpPr>
        <p:spPr bwMode="auto">
          <a:xfrm>
            <a:off x="4248150" y="4160044"/>
            <a:ext cx="55960" cy="57150"/>
          </a:xfrm>
          <a:custGeom>
            <a:avLst/>
            <a:gdLst>
              <a:gd name="T0" fmla="*/ 2147483647 w 141"/>
              <a:gd name="T1" fmla="*/ 0 h 144"/>
              <a:gd name="T2" fmla="*/ 2147483647 w 141"/>
              <a:gd name="T3" fmla="*/ 2147483647 h 144"/>
              <a:gd name="T4" fmla="*/ 2147483647 w 141"/>
              <a:gd name="T5" fmla="*/ 2147483647 h 144"/>
              <a:gd name="T6" fmla="*/ 2147483647 w 141"/>
              <a:gd name="T7" fmla="*/ 2147483647 h 144"/>
              <a:gd name="T8" fmla="*/ 2147483647 w 141"/>
              <a:gd name="T9" fmla="*/ 2147483647 h 144"/>
              <a:gd name="T10" fmla="*/ 2147483647 w 141"/>
              <a:gd name="T11" fmla="*/ 2147483647 h 144"/>
              <a:gd name="T12" fmla="*/ 2147483647 w 141"/>
              <a:gd name="T13" fmla="*/ 2147483647 h 144"/>
              <a:gd name="T14" fmla="*/ 2147483647 w 141"/>
              <a:gd name="T15" fmla="*/ 2147483647 h 144"/>
              <a:gd name="T16" fmla="*/ 2147483647 w 141"/>
              <a:gd name="T17" fmla="*/ 2147483647 h 144"/>
              <a:gd name="T18" fmla="*/ 2147483647 w 141"/>
              <a:gd name="T19" fmla="*/ 2147483647 h 144"/>
              <a:gd name="T20" fmla="*/ 2147483647 w 141"/>
              <a:gd name="T21" fmla="*/ 2147483647 h 144"/>
              <a:gd name="T22" fmla="*/ 2147483647 w 141"/>
              <a:gd name="T23" fmla="*/ 2147483647 h 144"/>
              <a:gd name="T24" fmla="*/ 2147483647 w 141"/>
              <a:gd name="T25" fmla="*/ 2147483647 h 144"/>
              <a:gd name="T26" fmla="*/ 2147483647 w 141"/>
              <a:gd name="T27" fmla="*/ 2147483647 h 144"/>
              <a:gd name="T28" fmla="*/ 2147483647 w 141"/>
              <a:gd name="T29" fmla="*/ 2147483647 h 144"/>
              <a:gd name="T30" fmla="*/ 2147483647 w 141"/>
              <a:gd name="T31" fmla="*/ 2147483647 h 144"/>
              <a:gd name="T32" fmla="*/ 2147483647 w 141"/>
              <a:gd name="T33" fmla="*/ 2147483647 h 144"/>
              <a:gd name="T34" fmla="*/ 2147483647 w 141"/>
              <a:gd name="T35" fmla="*/ 2147483647 h 144"/>
              <a:gd name="T36" fmla="*/ 2147483647 w 141"/>
              <a:gd name="T37" fmla="*/ 2147483647 h 144"/>
              <a:gd name="T38" fmla="*/ 2147483647 w 141"/>
              <a:gd name="T39" fmla="*/ 2147483647 h 144"/>
              <a:gd name="T40" fmla="*/ 2147483647 w 141"/>
              <a:gd name="T41" fmla="*/ 2147483647 h 144"/>
              <a:gd name="T42" fmla="*/ 2147483647 w 141"/>
              <a:gd name="T43" fmla="*/ 2147483647 h 144"/>
              <a:gd name="T44" fmla="*/ 2147483647 w 141"/>
              <a:gd name="T45" fmla="*/ 2147483647 h 144"/>
              <a:gd name="T46" fmla="*/ 2147483647 w 141"/>
              <a:gd name="T47" fmla="*/ 2147483647 h 144"/>
              <a:gd name="T48" fmla="*/ 2147483647 w 141"/>
              <a:gd name="T49" fmla="*/ 2147483647 h 144"/>
              <a:gd name="T50" fmla="*/ 2147483647 w 141"/>
              <a:gd name="T51" fmla="*/ 2147483647 h 144"/>
              <a:gd name="T52" fmla="*/ 2147483647 w 141"/>
              <a:gd name="T53" fmla="*/ 2147483647 h 144"/>
              <a:gd name="T54" fmla="*/ 2147483647 w 141"/>
              <a:gd name="T55" fmla="*/ 2147483647 h 144"/>
              <a:gd name="T56" fmla="*/ 2147483647 w 141"/>
              <a:gd name="T57" fmla="*/ 2147483647 h 144"/>
              <a:gd name="T58" fmla="*/ 2147483647 w 141"/>
              <a:gd name="T59" fmla="*/ 2147483647 h 144"/>
              <a:gd name="T60" fmla="*/ 2147483647 w 141"/>
              <a:gd name="T61" fmla="*/ 2147483647 h 144"/>
              <a:gd name="T62" fmla="*/ 2147483647 w 141"/>
              <a:gd name="T63" fmla="*/ 0 h 1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1"/>
              <a:gd name="T97" fmla="*/ 0 h 144"/>
              <a:gd name="T98" fmla="*/ 141 w 141"/>
              <a:gd name="T99" fmla="*/ 144 h 1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1" h="144">
                <a:moveTo>
                  <a:pt x="71" y="0"/>
                </a:moveTo>
                <a:lnTo>
                  <a:pt x="63" y="0"/>
                </a:lnTo>
                <a:lnTo>
                  <a:pt x="56" y="2"/>
                </a:lnTo>
                <a:lnTo>
                  <a:pt x="49" y="3"/>
                </a:lnTo>
                <a:lnTo>
                  <a:pt x="43" y="6"/>
                </a:lnTo>
                <a:lnTo>
                  <a:pt x="38" y="9"/>
                </a:lnTo>
                <a:lnTo>
                  <a:pt x="32" y="13"/>
                </a:lnTo>
                <a:lnTo>
                  <a:pt x="26" y="16"/>
                </a:lnTo>
                <a:lnTo>
                  <a:pt x="22" y="22"/>
                </a:lnTo>
                <a:lnTo>
                  <a:pt x="16" y="26"/>
                </a:lnTo>
                <a:lnTo>
                  <a:pt x="13" y="32"/>
                </a:lnTo>
                <a:lnTo>
                  <a:pt x="9" y="38"/>
                </a:lnTo>
                <a:lnTo>
                  <a:pt x="6" y="45"/>
                </a:lnTo>
                <a:lnTo>
                  <a:pt x="3" y="51"/>
                </a:lnTo>
                <a:lnTo>
                  <a:pt x="2" y="58"/>
                </a:lnTo>
                <a:lnTo>
                  <a:pt x="2" y="65"/>
                </a:lnTo>
                <a:lnTo>
                  <a:pt x="0" y="72"/>
                </a:lnTo>
                <a:lnTo>
                  <a:pt x="2" y="79"/>
                </a:lnTo>
                <a:lnTo>
                  <a:pt x="2" y="87"/>
                </a:lnTo>
                <a:lnTo>
                  <a:pt x="3" y="94"/>
                </a:lnTo>
                <a:lnTo>
                  <a:pt x="6" y="101"/>
                </a:lnTo>
                <a:lnTo>
                  <a:pt x="9" y="107"/>
                </a:lnTo>
                <a:lnTo>
                  <a:pt x="13" y="112"/>
                </a:lnTo>
                <a:lnTo>
                  <a:pt x="16" y="118"/>
                </a:lnTo>
                <a:lnTo>
                  <a:pt x="22" y="122"/>
                </a:lnTo>
                <a:lnTo>
                  <a:pt x="26" y="128"/>
                </a:lnTo>
                <a:lnTo>
                  <a:pt x="32" y="133"/>
                </a:lnTo>
                <a:lnTo>
                  <a:pt x="38" y="135"/>
                </a:lnTo>
                <a:lnTo>
                  <a:pt x="43" y="138"/>
                </a:lnTo>
                <a:lnTo>
                  <a:pt x="49" y="141"/>
                </a:lnTo>
                <a:lnTo>
                  <a:pt x="56" y="143"/>
                </a:lnTo>
                <a:lnTo>
                  <a:pt x="63" y="144"/>
                </a:lnTo>
                <a:lnTo>
                  <a:pt x="71" y="144"/>
                </a:lnTo>
                <a:lnTo>
                  <a:pt x="78" y="144"/>
                </a:lnTo>
                <a:lnTo>
                  <a:pt x="85" y="143"/>
                </a:lnTo>
                <a:lnTo>
                  <a:pt x="92" y="141"/>
                </a:lnTo>
                <a:lnTo>
                  <a:pt x="98" y="138"/>
                </a:lnTo>
                <a:lnTo>
                  <a:pt x="104" y="135"/>
                </a:lnTo>
                <a:lnTo>
                  <a:pt x="109" y="133"/>
                </a:lnTo>
                <a:lnTo>
                  <a:pt x="115" y="128"/>
                </a:lnTo>
                <a:lnTo>
                  <a:pt x="121" y="122"/>
                </a:lnTo>
                <a:lnTo>
                  <a:pt x="125" y="118"/>
                </a:lnTo>
                <a:lnTo>
                  <a:pt x="130" y="112"/>
                </a:lnTo>
                <a:lnTo>
                  <a:pt x="132" y="107"/>
                </a:lnTo>
                <a:lnTo>
                  <a:pt x="135" y="101"/>
                </a:lnTo>
                <a:lnTo>
                  <a:pt x="138" y="94"/>
                </a:lnTo>
                <a:lnTo>
                  <a:pt x="140" y="87"/>
                </a:lnTo>
                <a:lnTo>
                  <a:pt x="141" y="79"/>
                </a:lnTo>
                <a:lnTo>
                  <a:pt x="141" y="72"/>
                </a:lnTo>
                <a:lnTo>
                  <a:pt x="141" y="65"/>
                </a:lnTo>
                <a:lnTo>
                  <a:pt x="140" y="58"/>
                </a:lnTo>
                <a:lnTo>
                  <a:pt x="138" y="51"/>
                </a:lnTo>
                <a:lnTo>
                  <a:pt x="135" y="45"/>
                </a:lnTo>
                <a:lnTo>
                  <a:pt x="132" y="38"/>
                </a:lnTo>
                <a:lnTo>
                  <a:pt x="130" y="32"/>
                </a:lnTo>
                <a:lnTo>
                  <a:pt x="125" y="26"/>
                </a:lnTo>
                <a:lnTo>
                  <a:pt x="121" y="22"/>
                </a:lnTo>
                <a:lnTo>
                  <a:pt x="115" y="16"/>
                </a:lnTo>
                <a:lnTo>
                  <a:pt x="109" y="13"/>
                </a:lnTo>
                <a:lnTo>
                  <a:pt x="104" y="9"/>
                </a:lnTo>
                <a:lnTo>
                  <a:pt x="98" y="6"/>
                </a:lnTo>
                <a:lnTo>
                  <a:pt x="92" y="3"/>
                </a:lnTo>
                <a:lnTo>
                  <a:pt x="85" y="2"/>
                </a:lnTo>
                <a:lnTo>
                  <a:pt x="78" y="0"/>
                </a:lnTo>
                <a:lnTo>
                  <a:pt x="71"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3967" name="Freeform 174">
            <a:extLst>
              <a:ext uri="{FF2B5EF4-FFF2-40B4-BE49-F238E27FC236}">
                <a16:creationId xmlns:a16="http://schemas.microsoft.com/office/drawing/2014/main" id="{08488EB4-8C03-89C1-094E-18A95B15F462}"/>
              </a:ext>
            </a:extLst>
          </p:cNvPr>
          <p:cNvSpPr>
            <a:spLocks/>
          </p:cNvSpPr>
          <p:nvPr/>
        </p:nvSpPr>
        <p:spPr bwMode="auto">
          <a:xfrm>
            <a:off x="4280298" y="4144566"/>
            <a:ext cx="59531" cy="60722"/>
          </a:xfrm>
          <a:custGeom>
            <a:avLst/>
            <a:gdLst>
              <a:gd name="T0" fmla="*/ 2147483647 w 151"/>
              <a:gd name="T1" fmla="*/ 0 h 153"/>
              <a:gd name="T2" fmla="*/ 2147483647 w 151"/>
              <a:gd name="T3" fmla="*/ 2147483647 h 153"/>
              <a:gd name="T4" fmla="*/ 2147483647 w 151"/>
              <a:gd name="T5" fmla="*/ 2147483647 h 153"/>
              <a:gd name="T6" fmla="*/ 2147483647 w 151"/>
              <a:gd name="T7" fmla="*/ 2147483647 h 153"/>
              <a:gd name="T8" fmla="*/ 2147483647 w 151"/>
              <a:gd name="T9" fmla="*/ 2147483647 h 153"/>
              <a:gd name="T10" fmla="*/ 2147483647 w 151"/>
              <a:gd name="T11" fmla="*/ 2147483647 h 153"/>
              <a:gd name="T12" fmla="*/ 2147483647 w 151"/>
              <a:gd name="T13" fmla="*/ 2147483647 h 153"/>
              <a:gd name="T14" fmla="*/ 0 w 151"/>
              <a:gd name="T15" fmla="*/ 2147483647 h 153"/>
              <a:gd name="T16" fmla="*/ 0 w 151"/>
              <a:gd name="T17" fmla="*/ 2147483647 h 153"/>
              <a:gd name="T18" fmla="*/ 2147483647 w 151"/>
              <a:gd name="T19" fmla="*/ 2147483647 h 153"/>
              <a:gd name="T20" fmla="*/ 2147483647 w 151"/>
              <a:gd name="T21" fmla="*/ 2147483647 h 153"/>
              <a:gd name="T22" fmla="*/ 2147483647 w 151"/>
              <a:gd name="T23" fmla="*/ 2147483647 h 153"/>
              <a:gd name="T24" fmla="*/ 2147483647 w 151"/>
              <a:gd name="T25" fmla="*/ 2147483647 h 153"/>
              <a:gd name="T26" fmla="*/ 2147483647 w 151"/>
              <a:gd name="T27" fmla="*/ 2147483647 h 153"/>
              <a:gd name="T28" fmla="*/ 2147483647 w 151"/>
              <a:gd name="T29" fmla="*/ 2147483647 h 153"/>
              <a:gd name="T30" fmla="*/ 2147483647 w 151"/>
              <a:gd name="T31" fmla="*/ 2147483647 h 153"/>
              <a:gd name="T32" fmla="*/ 2147483647 w 151"/>
              <a:gd name="T33" fmla="*/ 2147483647 h 153"/>
              <a:gd name="T34" fmla="*/ 2147483647 w 151"/>
              <a:gd name="T35" fmla="*/ 2147483647 h 153"/>
              <a:gd name="T36" fmla="*/ 2147483647 w 151"/>
              <a:gd name="T37" fmla="*/ 2147483647 h 153"/>
              <a:gd name="T38" fmla="*/ 2147483647 w 151"/>
              <a:gd name="T39" fmla="*/ 2147483647 h 153"/>
              <a:gd name="T40" fmla="*/ 2147483647 w 151"/>
              <a:gd name="T41" fmla="*/ 2147483647 h 153"/>
              <a:gd name="T42" fmla="*/ 2147483647 w 151"/>
              <a:gd name="T43" fmla="*/ 2147483647 h 153"/>
              <a:gd name="T44" fmla="*/ 2147483647 w 151"/>
              <a:gd name="T45" fmla="*/ 2147483647 h 153"/>
              <a:gd name="T46" fmla="*/ 2147483647 w 151"/>
              <a:gd name="T47" fmla="*/ 2147483647 h 153"/>
              <a:gd name="T48" fmla="*/ 2147483647 w 151"/>
              <a:gd name="T49" fmla="*/ 2147483647 h 153"/>
              <a:gd name="T50" fmla="*/ 2147483647 w 151"/>
              <a:gd name="T51" fmla="*/ 2147483647 h 153"/>
              <a:gd name="T52" fmla="*/ 2147483647 w 151"/>
              <a:gd name="T53" fmla="*/ 2147483647 h 153"/>
              <a:gd name="T54" fmla="*/ 2147483647 w 151"/>
              <a:gd name="T55" fmla="*/ 2147483647 h 153"/>
              <a:gd name="T56" fmla="*/ 2147483647 w 151"/>
              <a:gd name="T57" fmla="*/ 2147483647 h 153"/>
              <a:gd name="T58" fmla="*/ 2147483647 w 151"/>
              <a:gd name="T59" fmla="*/ 2147483647 h 153"/>
              <a:gd name="T60" fmla="*/ 2147483647 w 151"/>
              <a:gd name="T61" fmla="*/ 2147483647 h 153"/>
              <a:gd name="T62" fmla="*/ 2147483647 w 151"/>
              <a:gd name="T63" fmla="*/ 0 h 15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51"/>
              <a:gd name="T97" fmla="*/ 0 h 153"/>
              <a:gd name="T98" fmla="*/ 151 w 151"/>
              <a:gd name="T99" fmla="*/ 153 h 15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51" h="153">
                <a:moveTo>
                  <a:pt x="75" y="0"/>
                </a:moveTo>
                <a:lnTo>
                  <a:pt x="68" y="0"/>
                </a:lnTo>
                <a:lnTo>
                  <a:pt x="59" y="1"/>
                </a:lnTo>
                <a:lnTo>
                  <a:pt x="52" y="2"/>
                </a:lnTo>
                <a:lnTo>
                  <a:pt x="46" y="5"/>
                </a:lnTo>
                <a:lnTo>
                  <a:pt x="39" y="8"/>
                </a:lnTo>
                <a:lnTo>
                  <a:pt x="33" y="12"/>
                </a:lnTo>
                <a:lnTo>
                  <a:pt x="27" y="17"/>
                </a:lnTo>
                <a:lnTo>
                  <a:pt x="22" y="23"/>
                </a:lnTo>
                <a:lnTo>
                  <a:pt x="17" y="27"/>
                </a:lnTo>
                <a:lnTo>
                  <a:pt x="12" y="34"/>
                </a:lnTo>
                <a:lnTo>
                  <a:pt x="9" y="40"/>
                </a:lnTo>
                <a:lnTo>
                  <a:pt x="6" y="47"/>
                </a:lnTo>
                <a:lnTo>
                  <a:pt x="3" y="54"/>
                </a:lnTo>
                <a:lnTo>
                  <a:pt x="2" y="61"/>
                </a:lnTo>
                <a:lnTo>
                  <a:pt x="0" y="69"/>
                </a:lnTo>
                <a:lnTo>
                  <a:pt x="0" y="77"/>
                </a:lnTo>
                <a:lnTo>
                  <a:pt x="0" y="84"/>
                </a:lnTo>
                <a:lnTo>
                  <a:pt x="2" y="92"/>
                </a:lnTo>
                <a:lnTo>
                  <a:pt x="3" y="100"/>
                </a:lnTo>
                <a:lnTo>
                  <a:pt x="6" y="106"/>
                </a:lnTo>
                <a:lnTo>
                  <a:pt x="9" y="113"/>
                </a:lnTo>
                <a:lnTo>
                  <a:pt x="12" y="120"/>
                </a:lnTo>
                <a:lnTo>
                  <a:pt x="17" y="126"/>
                </a:lnTo>
                <a:lnTo>
                  <a:pt x="22" y="132"/>
                </a:lnTo>
                <a:lnTo>
                  <a:pt x="27" y="136"/>
                </a:lnTo>
                <a:lnTo>
                  <a:pt x="33" y="140"/>
                </a:lnTo>
                <a:lnTo>
                  <a:pt x="39" y="145"/>
                </a:lnTo>
                <a:lnTo>
                  <a:pt x="46" y="148"/>
                </a:lnTo>
                <a:lnTo>
                  <a:pt x="52" y="151"/>
                </a:lnTo>
                <a:lnTo>
                  <a:pt x="59" y="152"/>
                </a:lnTo>
                <a:lnTo>
                  <a:pt x="68" y="153"/>
                </a:lnTo>
                <a:lnTo>
                  <a:pt x="75" y="153"/>
                </a:lnTo>
                <a:lnTo>
                  <a:pt x="82" y="153"/>
                </a:lnTo>
                <a:lnTo>
                  <a:pt x="91" y="152"/>
                </a:lnTo>
                <a:lnTo>
                  <a:pt x="98" y="151"/>
                </a:lnTo>
                <a:lnTo>
                  <a:pt x="104" y="148"/>
                </a:lnTo>
                <a:lnTo>
                  <a:pt x="111" y="145"/>
                </a:lnTo>
                <a:lnTo>
                  <a:pt x="117" y="140"/>
                </a:lnTo>
                <a:lnTo>
                  <a:pt x="122" y="136"/>
                </a:lnTo>
                <a:lnTo>
                  <a:pt x="128" y="132"/>
                </a:lnTo>
                <a:lnTo>
                  <a:pt x="134" y="126"/>
                </a:lnTo>
                <a:lnTo>
                  <a:pt x="138" y="120"/>
                </a:lnTo>
                <a:lnTo>
                  <a:pt x="141" y="113"/>
                </a:lnTo>
                <a:lnTo>
                  <a:pt x="144" y="106"/>
                </a:lnTo>
                <a:lnTo>
                  <a:pt x="147" y="100"/>
                </a:lnTo>
                <a:lnTo>
                  <a:pt x="148" y="92"/>
                </a:lnTo>
                <a:lnTo>
                  <a:pt x="150" y="84"/>
                </a:lnTo>
                <a:lnTo>
                  <a:pt x="151" y="77"/>
                </a:lnTo>
                <a:lnTo>
                  <a:pt x="150" y="69"/>
                </a:lnTo>
                <a:lnTo>
                  <a:pt x="148" y="61"/>
                </a:lnTo>
                <a:lnTo>
                  <a:pt x="147" y="54"/>
                </a:lnTo>
                <a:lnTo>
                  <a:pt x="144" y="47"/>
                </a:lnTo>
                <a:lnTo>
                  <a:pt x="141" y="40"/>
                </a:lnTo>
                <a:lnTo>
                  <a:pt x="138" y="34"/>
                </a:lnTo>
                <a:lnTo>
                  <a:pt x="134" y="27"/>
                </a:lnTo>
                <a:lnTo>
                  <a:pt x="128" y="23"/>
                </a:lnTo>
                <a:lnTo>
                  <a:pt x="122" y="17"/>
                </a:lnTo>
                <a:lnTo>
                  <a:pt x="117" y="12"/>
                </a:lnTo>
                <a:lnTo>
                  <a:pt x="111" y="8"/>
                </a:lnTo>
                <a:lnTo>
                  <a:pt x="104" y="5"/>
                </a:lnTo>
                <a:lnTo>
                  <a:pt x="98" y="2"/>
                </a:lnTo>
                <a:lnTo>
                  <a:pt x="91" y="1"/>
                </a:lnTo>
                <a:lnTo>
                  <a:pt x="82" y="0"/>
                </a:lnTo>
                <a:lnTo>
                  <a:pt x="75"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3968" name="Freeform 175">
            <a:extLst>
              <a:ext uri="{FF2B5EF4-FFF2-40B4-BE49-F238E27FC236}">
                <a16:creationId xmlns:a16="http://schemas.microsoft.com/office/drawing/2014/main" id="{DF608700-17F1-0382-52F9-CF902301D733}"/>
              </a:ext>
            </a:extLst>
          </p:cNvPr>
          <p:cNvSpPr>
            <a:spLocks/>
          </p:cNvSpPr>
          <p:nvPr/>
        </p:nvSpPr>
        <p:spPr bwMode="auto">
          <a:xfrm>
            <a:off x="4280298" y="4144566"/>
            <a:ext cx="59531" cy="60722"/>
          </a:xfrm>
          <a:custGeom>
            <a:avLst/>
            <a:gdLst>
              <a:gd name="T0" fmla="*/ 2147483647 w 151"/>
              <a:gd name="T1" fmla="*/ 0 h 153"/>
              <a:gd name="T2" fmla="*/ 2147483647 w 151"/>
              <a:gd name="T3" fmla="*/ 2147483647 h 153"/>
              <a:gd name="T4" fmla="*/ 2147483647 w 151"/>
              <a:gd name="T5" fmla="*/ 2147483647 h 153"/>
              <a:gd name="T6" fmla="*/ 2147483647 w 151"/>
              <a:gd name="T7" fmla="*/ 2147483647 h 153"/>
              <a:gd name="T8" fmla="*/ 2147483647 w 151"/>
              <a:gd name="T9" fmla="*/ 2147483647 h 153"/>
              <a:gd name="T10" fmla="*/ 2147483647 w 151"/>
              <a:gd name="T11" fmla="*/ 2147483647 h 153"/>
              <a:gd name="T12" fmla="*/ 2147483647 w 151"/>
              <a:gd name="T13" fmla="*/ 2147483647 h 153"/>
              <a:gd name="T14" fmla="*/ 0 w 151"/>
              <a:gd name="T15" fmla="*/ 2147483647 h 153"/>
              <a:gd name="T16" fmla="*/ 0 w 151"/>
              <a:gd name="T17" fmla="*/ 2147483647 h 153"/>
              <a:gd name="T18" fmla="*/ 2147483647 w 151"/>
              <a:gd name="T19" fmla="*/ 2147483647 h 153"/>
              <a:gd name="T20" fmla="*/ 2147483647 w 151"/>
              <a:gd name="T21" fmla="*/ 2147483647 h 153"/>
              <a:gd name="T22" fmla="*/ 2147483647 w 151"/>
              <a:gd name="T23" fmla="*/ 2147483647 h 153"/>
              <a:gd name="T24" fmla="*/ 2147483647 w 151"/>
              <a:gd name="T25" fmla="*/ 2147483647 h 153"/>
              <a:gd name="T26" fmla="*/ 2147483647 w 151"/>
              <a:gd name="T27" fmla="*/ 2147483647 h 153"/>
              <a:gd name="T28" fmla="*/ 2147483647 w 151"/>
              <a:gd name="T29" fmla="*/ 2147483647 h 153"/>
              <a:gd name="T30" fmla="*/ 2147483647 w 151"/>
              <a:gd name="T31" fmla="*/ 2147483647 h 153"/>
              <a:gd name="T32" fmla="*/ 2147483647 w 151"/>
              <a:gd name="T33" fmla="*/ 2147483647 h 153"/>
              <a:gd name="T34" fmla="*/ 2147483647 w 151"/>
              <a:gd name="T35" fmla="*/ 2147483647 h 153"/>
              <a:gd name="T36" fmla="*/ 2147483647 w 151"/>
              <a:gd name="T37" fmla="*/ 2147483647 h 153"/>
              <a:gd name="T38" fmla="*/ 2147483647 w 151"/>
              <a:gd name="T39" fmla="*/ 2147483647 h 153"/>
              <a:gd name="T40" fmla="*/ 2147483647 w 151"/>
              <a:gd name="T41" fmla="*/ 2147483647 h 153"/>
              <a:gd name="T42" fmla="*/ 2147483647 w 151"/>
              <a:gd name="T43" fmla="*/ 2147483647 h 153"/>
              <a:gd name="T44" fmla="*/ 2147483647 w 151"/>
              <a:gd name="T45" fmla="*/ 2147483647 h 153"/>
              <a:gd name="T46" fmla="*/ 2147483647 w 151"/>
              <a:gd name="T47" fmla="*/ 2147483647 h 153"/>
              <a:gd name="T48" fmla="*/ 2147483647 w 151"/>
              <a:gd name="T49" fmla="*/ 2147483647 h 153"/>
              <a:gd name="T50" fmla="*/ 2147483647 w 151"/>
              <a:gd name="T51" fmla="*/ 2147483647 h 153"/>
              <a:gd name="T52" fmla="*/ 2147483647 w 151"/>
              <a:gd name="T53" fmla="*/ 2147483647 h 153"/>
              <a:gd name="T54" fmla="*/ 2147483647 w 151"/>
              <a:gd name="T55" fmla="*/ 2147483647 h 153"/>
              <a:gd name="T56" fmla="*/ 2147483647 w 151"/>
              <a:gd name="T57" fmla="*/ 2147483647 h 153"/>
              <a:gd name="T58" fmla="*/ 2147483647 w 151"/>
              <a:gd name="T59" fmla="*/ 2147483647 h 153"/>
              <a:gd name="T60" fmla="*/ 2147483647 w 151"/>
              <a:gd name="T61" fmla="*/ 2147483647 h 153"/>
              <a:gd name="T62" fmla="*/ 2147483647 w 151"/>
              <a:gd name="T63" fmla="*/ 0 h 15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51"/>
              <a:gd name="T97" fmla="*/ 0 h 153"/>
              <a:gd name="T98" fmla="*/ 151 w 151"/>
              <a:gd name="T99" fmla="*/ 153 h 15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51" h="153">
                <a:moveTo>
                  <a:pt x="75" y="0"/>
                </a:moveTo>
                <a:lnTo>
                  <a:pt x="68" y="0"/>
                </a:lnTo>
                <a:lnTo>
                  <a:pt x="59" y="1"/>
                </a:lnTo>
                <a:lnTo>
                  <a:pt x="52" y="2"/>
                </a:lnTo>
                <a:lnTo>
                  <a:pt x="46" y="5"/>
                </a:lnTo>
                <a:lnTo>
                  <a:pt x="39" y="8"/>
                </a:lnTo>
                <a:lnTo>
                  <a:pt x="33" y="12"/>
                </a:lnTo>
                <a:lnTo>
                  <a:pt x="27" y="17"/>
                </a:lnTo>
                <a:lnTo>
                  <a:pt x="22" y="23"/>
                </a:lnTo>
                <a:lnTo>
                  <a:pt x="17" y="27"/>
                </a:lnTo>
                <a:lnTo>
                  <a:pt x="12" y="34"/>
                </a:lnTo>
                <a:lnTo>
                  <a:pt x="9" y="40"/>
                </a:lnTo>
                <a:lnTo>
                  <a:pt x="6" y="47"/>
                </a:lnTo>
                <a:lnTo>
                  <a:pt x="3" y="54"/>
                </a:lnTo>
                <a:lnTo>
                  <a:pt x="2" y="61"/>
                </a:lnTo>
                <a:lnTo>
                  <a:pt x="0" y="69"/>
                </a:lnTo>
                <a:lnTo>
                  <a:pt x="0" y="77"/>
                </a:lnTo>
                <a:lnTo>
                  <a:pt x="0" y="84"/>
                </a:lnTo>
                <a:lnTo>
                  <a:pt x="2" y="92"/>
                </a:lnTo>
                <a:lnTo>
                  <a:pt x="3" y="100"/>
                </a:lnTo>
                <a:lnTo>
                  <a:pt x="6" y="106"/>
                </a:lnTo>
                <a:lnTo>
                  <a:pt x="9" y="113"/>
                </a:lnTo>
                <a:lnTo>
                  <a:pt x="12" y="120"/>
                </a:lnTo>
                <a:lnTo>
                  <a:pt x="17" y="126"/>
                </a:lnTo>
                <a:lnTo>
                  <a:pt x="22" y="132"/>
                </a:lnTo>
                <a:lnTo>
                  <a:pt x="27" y="136"/>
                </a:lnTo>
                <a:lnTo>
                  <a:pt x="33" y="140"/>
                </a:lnTo>
                <a:lnTo>
                  <a:pt x="39" y="145"/>
                </a:lnTo>
                <a:lnTo>
                  <a:pt x="46" y="148"/>
                </a:lnTo>
                <a:lnTo>
                  <a:pt x="52" y="151"/>
                </a:lnTo>
                <a:lnTo>
                  <a:pt x="59" y="152"/>
                </a:lnTo>
                <a:lnTo>
                  <a:pt x="68" y="153"/>
                </a:lnTo>
                <a:lnTo>
                  <a:pt x="75" y="153"/>
                </a:lnTo>
                <a:lnTo>
                  <a:pt x="82" y="153"/>
                </a:lnTo>
                <a:lnTo>
                  <a:pt x="91" y="152"/>
                </a:lnTo>
                <a:lnTo>
                  <a:pt x="98" y="151"/>
                </a:lnTo>
                <a:lnTo>
                  <a:pt x="104" y="148"/>
                </a:lnTo>
                <a:lnTo>
                  <a:pt x="111" y="145"/>
                </a:lnTo>
                <a:lnTo>
                  <a:pt x="117" y="140"/>
                </a:lnTo>
                <a:lnTo>
                  <a:pt x="122" y="136"/>
                </a:lnTo>
                <a:lnTo>
                  <a:pt x="128" y="132"/>
                </a:lnTo>
                <a:lnTo>
                  <a:pt x="134" y="126"/>
                </a:lnTo>
                <a:lnTo>
                  <a:pt x="138" y="120"/>
                </a:lnTo>
                <a:lnTo>
                  <a:pt x="141" y="113"/>
                </a:lnTo>
                <a:lnTo>
                  <a:pt x="144" y="106"/>
                </a:lnTo>
                <a:lnTo>
                  <a:pt x="147" y="100"/>
                </a:lnTo>
                <a:lnTo>
                  <a:pt x="148" y="92"/>
                </a:lnTo>
                <a:lnTo>
                  <a:pt x="150" y="84"/>
                </a:lnTo>
                <a:lnTo>
                  <a:pt x="151" y="77"/>
                </a:lnTo>
                <a:lnTo>
                  <a:pt x="150" y="69"/>
                </a:lnTo>
                <a:lnTo>
                  <a:pt x="148" y="61"/>
                </a:lnTo>
                <a:lnTo>
                  <a:pt x="147" y="54"/>
                </a:lnTo>
                <a:lnTo>
                  <a:pt x="144" y="47"/>
                </a:lnTo>
                <a:lnTo>
                  <a:pt x="141" y="40"/>
                </a:lnTo>
                <a:lnTo>
                  <a:pt x="138" y="34"/>
                </a:lnTo>
                <a:lnTo>
                  <a:pt x="134" y="27"/>
                </a:lnTo>
                <a:lnTo>
                  <a:pt x="128" y="23"/>
                </a:lnTo>
                <a:lnTo>
                  <a:pt x="122" y="17"/>
                </a:lnTo>
                <a:lnTo>
                  <a:pt x="117" y="12"/>
                </a:lnTo>
                <a:lnTo>
                  <a:pt x="111" y="8"/>
                </a:lnTo>
                <a:lnTo>
                  <a:pt x="104" y="5"/>
                </a:lnTo>
                <a:lnTo>
                  <a:pt x="98" y="2"/>
                </a:lnTo>
                <a:lnTo>
                  <a:pt x="91" y="1"/>
                </a:lnTo>
                <a:lnTo>
                  <a:pt x="82" y="0"/>
                </a:lnTo>
                <a:lnTo>
                  <a:pt x="75"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3969" name="Freeform 176">
            <a:extLst>
              <a:ext uri="{FF2B5EF4-FFF2-40B4-BE49-F238E27FC236}">
                <a16:creationId xmlns:a16="http://schemas.microsoft.com/office/drawing/2014/main" id="{5880262A-A752-BB3B-2B49-11D4222082A2}"/>
              </a:ext>
            </a:extLst>
          </p:cNvPr>
          <p:cNvSpPr>
            <a:spLocks/>
          </p:cNvSpPr>
          <p:nvPr/>
        </p:nvSpPr>
        <p:spPr bwMode="auto">
          <a:xfrm>
            <a:off x="4356497" y="4124325"/>
            <a:ext cx="47625" cy="47625"/>
          </a:xfrm>
          <a:custGeom>
            <a:avLst/>
            <a:gdLst>
              <a:gd name="T0" fmla="*/ 2147483647 w 121"/>
              <a:gd name="T1" fmla="*/ 0 h 122"/>
              <a:gd name="T2" fmla="*/ 2147483647 w 121"/>
              <a:gd name="T3" fmla="*/ 2147483647 h 122"/>
              <a:gd name="T4" fmla="*/ 2147483647 w 121"/>
              <a:gd name="T5" fmla="*/ 2147483647 h 122"/>
              <a:gd name="T6" fmla="*/ 2147483647 w 121"/>
              <a:gd name="T7" fmla="*/ 2147483647 h 122"/>
              <a:gd name="T8" fmla="*/ 2147483647 w 121"/>
              <a:gd name="T9" fmla="*/ 2147483647 h 122"/>
              <a:gd name="T10" fmla="*/ 2147483647 w 121"/>
              <a:gd name="T11" fmla="*/ 2147483647 h 122"/>
              <a:gd name="T12" fmla="*/ 2147483647 w 121"/>
              <a:gd name="T13" fmla="*/ 2147483647 h 122"/>
              <a:gd name="T14" fmla="*/ 0 w 121"/>
              <a:gd name="T15" fmla="*/ 2147483647 h 122"/>
              <a:gd name="T16" fmla="*/ 0 w 121"/>
              <a:gd name="T17" fmla="*/ 2147483647 h 122"/>
              <a:gd name="T18" fmla="*/ 2147483647 w 121"/>
              <a:gd name="T19" fmla="*/ 2147483647 h 122"/>
              <a:gd name="T20" fmla="*/ 2147483647 w 121"/>
              <a:gd name="T21" fmla="*/ 2147483647 h 122"/>
              <a:gd name="T22" fmla="*/ 2147483647 w 121"/>
              <a:gd name="T23" fmla="*/ 2147483647 h 122"/>
              <a:gd name="T24" fmla="*/ 2147483647 w 121"/>
              <a:gd name="T25" fmla="*/ 2147483647 h 122"/>
              <a:gd name="T26" fmla="*/ 2147483647 w 121"/>
              <a:gd name="T27" fmla="*/ 2147483647 h 122"/>
              <a:gd name="T28" fmla="*/ 2147483647 w 121"/>
              <a:gd name="T29" fmla="*/ 2147483647 h 122"/>
              <a:gd name="T30" fmla="*/ 2147483647 w 121"/>
              <a:gd name="T31" fmla="*/ 2147483647 h 122"/>
              <a:gd name="T32" fmla="*/ 2147483647 w 121"/>
              <a:gd name="T33" fmla="*/ 2147483647 h 122"/>
              <a:gd name="T34" fmla="*/ 2147483647 w 121"/>
              <a:gd name="T35" fmla="*/ 2147483647 h 122"/>
              <a:gd name="T36" fmla="*/ 2147483647 w 121"/>
              <a:gd name="T37" fmla="*/ 2147483647 h 122"/>
              <a:gd name="T38" fmla="*/ 2147483647 w 121"/>
              <a:gd name="T39" fmla="*/ 2147483647 h 122"/>
              <a:gd name="T40" fmla="*/ 2147483647 w 121"/>
              <a:gd name="T41" fmla="*/ 2147483647 h 122"/>
              <a:gd name="T42" fmla="*/ 2147483647 w 121"/>
              <a:gd name="T43" fmla="*/ 2147483647 h 122"/>
              <a:gd name="T44" fmla="*/ 2147483647 w 121"/>
              <a:gd name="T45" fmla="*/ 2147483647 h 122"/>
              <a:gd name="T46" fmla="*/ 2147483647 w 121"/>
              <a:gd name="T47" fmla="*/ 2147483647 h 122"/>
              <a:gd name="T48" fmla="*/ 2147483647 w 121"/>
              <a:gd name="T49" fmla="*/ 2147483647 h 122"/>
              <a:gd name="T50" fmla="*/ 2147483647 w 121"/>
              <a:gd name="T51" fmla="*/ 2147483647 h 122"/>
              <a:gd name="T52" fmla="*/ 2147483647 w 121"/>
              <a:gd name="T53" fmla="*/ 2147483647 h 122"/>
              <a:gd name="T54" fmla="*/ 2147483647 w 121"/>
              <a:gd name="T55" fmla="*/ 2147483647 h 122"/>
              <a:gd name="T56" fmla="*/ 2147483647 w 121"/>
              <a:gd name="T57" fmla="*/ 2147483647 h 122"/>
              <a:gd name="T58" fmla="*/ 2147483647 w 121"/>
              <a:gd name="T59" fmla="*/ 2147483647 h 122"/>
              <a:gd name="T60" fmla="*/ 2147483647 w 121"/>
              <a:gd name="T61" fmla="*/ 2147483647 h 122"/>
              <a:gd name="T62" fmla="*/ 2147483647 w 121"/>
              <a:gd name="T63" fmla="*/ 0 h 12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1"/>
              <a:gd name="T97" fmla="*/ 0 h 122"/>
              <a:gd name="T98" fmla="*/ 121 w 121"/>
              <a:gd name="T99" fmla="*/ 122 h 12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1" h="122">
                <a:moveTo>
                  <a:pt x="61" y="0"/>
                </a:moveTo>
                <a:lnTo>
                  <a:pt x="55" y="0"/>
                </a:lnTo>
                <a:lnTo>
                  <a:pt x="49" y="0"/>
                </a:lnTo>
                <a:lnTo>
                  <a:pt x="42" y="2"/>
                </a:lnTo>
                <a:lnTo>
                  <a:pt x="38" y="5"/>
                </a:lnTo>
                <a:lnTo>
                  <a:pt x="32" y="7"/>
                </a:lnTo>
                <a:lnTo>
                  <a:pt x="26" y="10"/>
                </a:lnTo>
                <a:lnTo>
                  <a:pt x="22" y="13"/>
                </a:lnTo>
                <a:lnTo>
                  <a:pt x="18" y="17"/>
                </a:lnTo>
                <a:lnTo>
                  <a:pt x="13" y="22"/>
                </a:lnTo>
                <a:lnTo>
                  <a:pt x="10" y="26"/>
                </a:lnTo>
                <a:lnTo>
                  <a:pt x="7" y="32"/>
                </a:lnTo>
                <a:lnTo>
                  <a:pt x="5" y="38"/>
                </a:lnTo>
                <a:lnTo>
                  <a:pt x="3" y="43"/>
                </a:lnTo>
                <a:lnTo>
                  <a:pt x="2" y="49"/>
                </a:lnTo>
                <a:lnTo>
                  <a:pt x="0" y="55"/>
                </a:lnTo>
                <a:lnTo>
                  <a:pt x="0" y="61"/>
                </a:lnTo>
                <a:lnTo>
                  <a:pt x="0" y="68"/>
                </a:lnTo>
                <a:lnTo>
                  <a:pt x="2" y="74"/>
                </a:lnTo>
                <a:lnTo>
                  <a:pt x="3" y="79"/>
                </a:lnTo>
                <a:lnTo>
                  <a:pt x="5" y="85"/>
                </a:lnTo>
                <a:lnTo>
                  <a:pt x="7" y="91"/>
                </a:lnTo>
                <a:lnTo>
                  <a:pt x="10" y="95"/>
                </a:lnTo>
                <a:lnTo>
                  <a:pt x="13" y="99"/>
                </a:lnTo>
                <a:lnTo>
                  <a:pt x="18" y="104"/>
                </a:lnTo>
                <a:lnTo>
                  <a:pt x="22" y="108"/>
                </a:lnTo>
                <a:lnTo>
                  <a:pt x="26" y="112"/>
                </a:lnTo>
                <a:lnTo>
                  <a:pt x="32" y="115"/>
                </a:lnTo>
                <a:lnTo>
                  <a:pt x="38" y="117"/>
                </a:lnTo>
                <a:lnTo>
                  <a:pt x="42" y="120"/>
                </a:lnTo>
                <a:lnTo>
                  <a:pt x="49" y="121"/>
                </a:lnTo>
                <a:lnTo>
                  <a:pt x="55" y="122"/>
                </a:lnTo>
                <a:lnTo>
                  <a:pt x="61" y="122"/>
                </a:lnTo>
                <a:lnTo>
                  <a:pt x="66" y="122"/>
                </a:lnTo>
                <a:lnTo>
                  <a:pt x="74" y="121"/>
                </a:lnTo>
                <a:lnTo>
                  <a:pt x="79" y="120"/>
                </a:lnTo>
                <a:lnTo>
                  <a:pt x="84" y="117"/>
                </a:lnTo>
                <a:lnTo>
                  <a:pt x="89" y="115"/>
                </a:lnTo>
                <a:lnTo>
                  <a:pt x="95" y="112"/>
                </a:lnTo>
                <a:lnTo>
                  <a:pt x="99" y="108"/>
                </a:lnTo>
                <a:lnTo>
                  <a:pt x="104" y="104"/>
                </a:lnTo>
                <a:lnTo>
                  <a:pt x="107" y="99"/>
                </a:lnTo>
                <a:lnTo>
                  <a:pt x="111" y="95"/>
                </a:lnTo>
                <a:lnTo>
                  <a:pt x="114" y="91"/>
                </a:lnTo>
                <a:lnTo>
                  <a:pt x="117" y="85"/>
                </a:lnTo>
                <a:lnTo>
                  <a:pt x="118" y="79"/>
                </a:lnTo>
                <a:lnTo>
                  <a:pt x="120" y="74"/>
                </a:lnTo>
                <a:lnTo>
                  <a:pt x="121" y="68"/>
                </a:lnTo>
                <a:lnTo>
                  <a:pt x="121" y="61"/>
                </a:lnTo>
                <a:lnTo>
                  <a:pt x="121" y="55"/>
                </a:lnTo>
                <a:lnTo>
                  <a:pt x="120" y="49"/>
                </a:lnTo>
                <a:lnTo>
                  <a:pt x="118" y="43"/>
                </a:lnTo>
                <a:lnTo>
                  <a:pt x="117" y="38"/>
                </a:lnTo>
                <a:lnTo>
                  <a:pt x="114" y="32"/>
                </a:lnTo>
                <a:lnTo>
                  <a:pt x="111" y="26"/>
                </a:lnTo>
                <a:lnTo>
                  <a:pt x="107" y="22"/>
                </a:lnTo>
                <a:lnTo>
                  <a:pt x="104" y="17"/>
                </a:lnTo>
                <a:lnTo>
                  <a:pt x="99" y="13"/>
                </a:lnTo>
                <a:lnTo>
                  <a:pt x="95" y="10"/>
                </a:lnTo>
                <a:lnTo>
                  <a:pt x="89" y="7"/>
                </a:lnTo>
                <a:lnTo>
                  <a:pt x="84" y="5"/>
                </a:lnTo>
                <a:lnTo>
                  <a:pt x="79" y="2"/>
                </a:lnTo>
                <a:lnTo>
                  <a:pt x="74" y="0"/>
                </a:lnTo>
                <a:lnTo>
                  <a:pt x="66" y="0"/>
                </a:lnTo>
                <a:lnTo>
                  <a:pt x="61" y="0"/>
                </a:lnTo>
                <a:close/>
              </a:path>
            </a:pathLst>
          </a:custGeom>
          <a:solidFill>
            <a:srgbClr val="00E6A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3970" name="Freeform 177">
            <a:extLst>
              <a:ext uri="{FF2B5EF4-FFF2-40B4-BE49-F238E27FC236}">
                <a16:creationId xmlns:a16="http://schemas.microsoft.com/office/drawing/2014/main" id="{17361482-E2ED-2D18-EEB9-420A407BA16A}"/>
              </a:ext>
            </a:extLst>
          </p:cNvPr>
          <p:cNvSpPr>
            <a:spLocks/>
          </p:cNvSpPr>
          <p:nvPr/>
        </p:nvSpPr>
        <p:spPr bwMode="auto">
          <a:xfrm>
            <a:off x="4356497" y="4124325"/>
            <a:ext cx="47625" cy="47625"/>
          </a:xfrm>
          <a:custGeom>
            <a:avLst/>
            <a:gdLst>
              <a:gd name="T0" fmla="*/ 2147483647 w 121"/>
              <a:gd name="T1" fmla="*/ 0 h 122"/>
              <a:gd name="T2" fmla="*/ 2147483647 w 121"/>
              <a:gd name="T3" fmla="*/ 2147483647 h 122"/>
              <a:gd name="T4" fmla="*/ 2147483647 w 121"/>
              <a:gd name="T5" fmla="*/ 2147483647 h 122"/>
              <a:gd name="T6" fmla="*/ 2147483647 w 121"/>
              <a:gd name="T7" fmla="*/ 2147483647 h 122"/>
              <a:gd name="T8" fmla="*/ 2147483647 w 121"/>
              <a:gd name="T9" fmla="*/ 2147483647 h 122"/>
              <a:gd name="T10" fmla="*/ 2147483647 w 121"/>
              <a:gd name="T11" fmla="*/ 2147483647 h 122"/>
              <a:gd name="T12" fmla="*/ 2147483647 w 121"/>
              <a:gd name="T13" fmla="*/ 2147483647 h 122"/>
              <a:gd name="T14" fmla="*/ 0 w 121"/>
              <a:gd name="T15" fmla="*/ 2147483647 h 122"/>
              <a:gd name="T16" fmla="*/ 0 w 121"/>
              <a:gd name="T17" fmla="*/ 2147483647 h 122"/>
              <a:gd name="T18" fmla="*/ 2147483647 w 121"/>
              <a:gd name="T19" fmla="*/ 2147483647 h 122"/>
              <a:gd name="T20" fmla="*/ 2147483647 w 121"/>
              <a:gd name="T21" fmla="*/ 2147483647 h 122"/>
              <a:gd name="T22" fmla="*/ 2147483647 w 121"/>
              <a:gd name="T23" fmla="*/ 2147483647 h 122"/>
              <a:gd name="T24" fmla="*/ 2147483647 w 121"/>
              <a:gd name="T25" fmla="*/ 2147483647 h 122"/>
              <a:gd name="T26" fmla="*/ 2147483647 w 121"/>
              <a:gd name="T27" fmla="*/ 2147483647 h 122"/>
              <a:gd name="T28" fmla="*/ 2147483647 w 121"/>
              <a:gd name="T29" fmla="*/ 2147483647 h 122"/>
              <a:gd name="T30" fmla="*/ 2147483647 w 121"/>
              <a:gd name="T31" fmla="*/ 2147483647 h 122"/>
              <a:gd name="T32" fmla="*/ 2147483647 w 121"/>
              <a:gd name="T33" fmla="*/ 2147483647 h 122"/>
              <a:gd name="T34" fmla="*/ 2147483647 w 121"/>
              <a:gd name="T35" fmla="*/ 2147483647 h 122"/>
              <a:gd name="T36" fmla="*/ 2147483647 w 121"/>
              <a:gd name="T37" fmla="*/ 2147483647 h 122"/>
              <a:gd name="T38" fmla="*/ 2147483647 w 121"/>
              <a:gd name="T39" fmla="*/ 2147483647 h 122"/>
              <a:gd name="T40" fmla="*/ 2147483647 w 121"/>
              <a:gd name="T41" fmla="*/ 2147483647 h 122"/>
              <a:gd name="T42" fmla="*/ 2147483647 w 121"/>
              <a:gd name="T43" fmla="*/ 2147483647 h 122"/>
              <a:gd name="T44" fmla="*/ 2147483647 w 121"/>
              <a:gd name="T45" fmla="*/ 2147483647 h 122"/>
              <a:gd name="T46" fmla="*/ 2147483647 w 121"/>
              <a:gd name="T47" fmla="*/ 2147483647 h 122"/>
              <a:gd name="T48" fmla="*/ 2147483647 w 121"/>
              <a:gd name="T49" fmla="*/ 2147483647 h 122"/>
              <a:gd name="T50" fmla="*/ 2147483647 w 121"/>
              <a:gd name="T51" fmla="*/ 2147483647 h 122"/>
              <a:gd name="T52" fmla="*/ 2147483647 w 121"/>
              <a:gd name="T53" fmla="*/ 2147483647 h 122"/>
              <a:gd name="T54" fmla="*/ 2147483647 w 121"/>
              <a:gd name="T55" fmla="*/ 2147483647 h 122"/>
              <a:gd name="T56" fmla="*/ 2147483647 w 121"/>
              <a:gd name="T57" fmla="*/ 2147483647 h 122"/>
              <a:gd name="T58" fmla="*/ 2147483647 w 121"/>
              <a:gd name="T59" fmla="*/ 2147483647 h 122"/>
              <a:gd name="T60" fmla="*/ 2147483647 w 121"/>
              <a:gd name="T61" fmla="*/ 2147483647 h 122"/>
              <a:gd name="T62" fmla="*/ 2147483647 w 121"/>
              <a:gd name="T63" fmla="*/ 0 h 12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1"/>
              <a:gd name="T97" fmla="*/ 0 h 122"/>
              <a:gd name="T98" fmla="*/ 121 w 121"/>
              <a:gd name="T99" fmla="*/ 122 h 12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1" h="122">
                <a:moveTo>
                  <a:pt x="61" y="0"/>
                </a:moveTo>
                <a:lnTo>
                  <a:pt x="55" y="0"/>
                </a:lnTo>
                <a:lnTo>
                  <a:pt x="49" y="0"/>
                </a:lnTo>
                <a:lnTo>
                  <a:pt x="42" y="2"/>
                </a:lnTo>
                <a:lnTo>
                  <a:pt x="38" y="5"/>
                </a:lnTo>
                <a:lnTo>
                  <a:pt x="32" y="7"/>
                </a:lnTo>
                <a:lnTo>
                  <a:pt x="26" y="10"/>
                </a:lnTo>
                <a:lnTo>
                  <a:pt x="22" y="13"/>
                </a:lnTo>
                <a:lnTo>
                  <a:pt x="18" y="17"/>
                </a:lnTo>
                <a:lnTo>
                  <a:pt x="13" y="22"/>
                </a:lnTo>
                <a:lnTo>
                  <a:pt x="10" y="26"/>
                </a:lnTo>
                <a:lnTo>
                  <a:pt x="7" y="32"/>
                </a:lnTo>
                <a:lnTo>
                  <a:pt x="5" y="38"/>
                </a:lnTo>
                <a:lnTo>
                  <a:pt x="3" y="43"/>
                </a:lnTo>
                <a:lnTo>
                  <a:pt x="2" y="49"/>
                </a:lnTo>
                <a:lnTo>
                  <a:pt x="0" y="55"/>
                </a:lnTo>
                <a:lnTo>
                  <a:pt x="0" y="61"/>
                </a:lnTo>
                <a:lnTo>
                  <a:pt x="0" y="68"/>
                </a:lnTo>
                <a:lnTo>
                  <a:pt x="2" y="74"/>
                </a:lnTo>
                <a:lnTo>
                  <a:pt x="3" y="79"/>
                </a:lnTo>
                <a:lnTo>
                  <a:pt x="5" y="85"/>
                </a:lnTo>
                <a:lnTo>
                  <a:pt x="7" y="91"/>
                </a:lnTo>
                <a:lnTo>
                  <a:pt x="10" y="95"/>
                </a:lnTo>
                <a:lnTo>
                  <a:pt x="13" y="99"/>
                </a:lnTo>
                <a:lnTo>
                  <a:pt x="18" y="104"/>
                </a:lnTo>
                <a:lnTo>
                  <a:pt x="22" y="108"/>
                </a:lnTo>
                <a:lnTo>
                  <a:pt x="26" y="112"/>
                </a:lnTo>
                <a:lnTo>
                  <a:pt x="32" y="115"/>
                </a:lnTo>
                <a:lnTo>
                  <a:pt x="38" y="117"/>
                </a:lnTo>
                <a:lnTo>
                  <a:pt x="42" y="120"/>
                </a:lnTo>
                <a:lnTo>
                  <a:pt x="49" y="121"/>
                </a:lnTo>
                <a:lnTo>
                  <a:pt x="55" y="122"/>
                </a:lnTo>
                <a:lnTo>
                  <a:pt x="61" y="122"/>
                </a:lnTo>
                <a:lnTo>
                  <a:pt x="66" y="122"/>
                </a:lnTo>
                <a:lnTo>
                  <a:pt x="74" y="121"/>
                </a:lnTo>
                <a:lnTo>
                  <a:pt x="79" y="120"/>
                </a:lnTo>
                <a:lnTo>
                  <a:pt x="84" y="117"/>
                </a:lnTo>
                <a:lnTo>
                  <a:pt x="89" y="115"/>
                </a:lnTo>
                <a:lnTo>
                  <a:pt x="95" y="112"/>
                </a:lnTo>
                <a:lnTo>
                  <a:pt x="99" y="108"/>
                </a:lnTo>
                <a:lnTo>
                  <a:pt x="104" y="104"/>
                </a:lnTo>
                <a:lnTo>
                  <a:pt x="107" y="99"/>
                </a:lnTo>
                <a:lnTo>
                  <a:pt x="111" y="95"/>
                </a:lnTo>
                <a:lnTo>
                  <a:pt x="114" y="91"/>
                </a:lnTo>
                <a:lnTo>
                  <a:pt x="117" y="85"/>
                </a:lnTo>
                <a:lnTo>
                  <a:pt x="118" y="79"/>
                </a:lnTo>
                <a:lnTo>
                  <a:pt x="120" y="74"/>
                </a:lnTo>
                <a:lnTo>
                  <a:pt x="121" y="68"/>
                </a:lnTo>
                <a:lnTo>
                  <a:pt x="121" y="61"/>
                </a:lnTo>
                <a:lnTo>
                  <a:pt x="121" y="55"/>
                </a:lnTo>
                <a:lnTo>
                  <a:pt x="120" y="49"/>
                </a:lnTo>
                <a:lnTo>
                  <a:pt x="118" y="43"/>
                </a:lnTo>
                <a:lnTo>
                  <a:pt x="117" y="38"/>
                </a:lnTo>
                <a:lnTo>
                  <a:pt x="114" y="32"/>
                </a:lnTo>
                <a:lnTo>
                  <a:pt x="111" y="26"/>
                </a:lnTo>
                <a:lnTo>
                  <a:pt x="107" y="22"/>
                </a:lnTo>
                <a:lnTo>
                  <a:pt x="104" y="17"/>
                </a:lnTo>
                <a:lnTo>
                  <a:pt x="99" y="13"/>
                </a:lnTo>
                <a:lnTo>
                  <a:pt x="95" y="10"/>
                </a:lnTo>
                <a:lnTo>
                  <a:pt x="89" y="7"/>
                </a:lnTo>
                <a:lnTo>
                  <a:pt x="84" y="5"/>
                </a:lnTo>
                <a:lnTo>
                  <a:pt x="79" y="2"/>
                </a:lnTo>
                <a:lnTo>
                  <a:pt x="74" y="0"/>
                </a:lnTo>
                <a:lnTo>
                  <a:pt x="66" y="0"/>
                </a:lnTo>
                <a:lnTo>
                  <a:pt x="61"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3971" name="Freeform 178">
            <a:extLst>
              <a:ext uri="{FF2B5EF4-FFF2-40B4-BE49-F238E27FC236}">
                <a16:creationId xmlns:a16="http://schemas.microsoft.com/office/drawing/2014/main" id="{736CB7E3-4201-E372-320B-1EC6307E467F}"/>
              </a:ext>
            </a:extLst>
          </p:cNvPr>
          <p:cNvSpPr>
            <a:spLocks/>
          </p:cNvSpPr>
          <p:nvPr/>
        </p:nvSpPr>
        <p:spPr bwMode="auto">
          <a:xfrm>
            <a:off x="4380310" y="4124325"/>
            <a:ext cx="35719" cy="35719"/>
          </a:xfrm>
          <a:custGeom>
            <a:avLst/>
            <a:gdLst>
              <a:gd name="T0" fmla="*/ 2147483647 w 90"/>
              <a:gd name="T1" fmla="*/ 0 h 92"/>
              <a:gd name="T2" fmla="*/ 2147483647 w 90"/>
              <a:gd name="T3" fmla="*/ 0 h 92"/>
              <a:gd name="T4" fmla="*/ 2147483647 w 90"/>
              <a:gd name="T5" fmla="*/ 0 h 92"/>
              <a:gd name="T6" fmla="*/ 2147483647 w 90"/>
              <a:gd name="T7" fmla="*/ 2147483647 h 92"/>
              <a:gd name="T8" fmla="*/ 2147483647 w 90"/>
              <a:gd name="T9" fmla="*/ 2147483647 h 92"/>
              <a:gd name="T10" fmla="*/ 2147483647 w 90"/>
              <a:gd name="T11" fmla="*/ 2147483647 h 92"/>
              <a:gd name="T12" fmla="*/ 2147483647 w 90"/>
              <a:gd name="T13" fmla="*/ 2147483647 h 92"/>
              <a:gd name="T14" fmla="*/ 2147483647 w 90"/>
              <a:gd name="T15" fmla="*/ 2147483647 h 92"/>
              <a:gd name="T16" fmla="*/ 2147483647 w 90"/>
              <a:gd name="T17" fmla="*/ 2147483647 h 92"/>
              <a:gd name="T18" fmla="*/ 2147483647 w 90"/>
              <a:gd name="T19" fmla="*/ 2147483647 h 92"/>
              <a:gd name="T20" fmla="*/ 2147483647 w 90"/>
              <a:gd name="T21" fmla="*/ 2147483647 h 92"/>
              <a:gd name="T22" fmla="*/ 2147483647 w 90"/>
              <a:gd name="T23" fmla="*/ 2147483647 h 92"/>
              <a:gd name="T24" fmla="*/ 0 w 90"/>
              <a:gd name="T25" fmla="*/ 2147483647 h 92"/>
              <a:gd name="T26" fmla="*/ 0 w 90"/>
              <a:gd name="T27" fmla="*/ 2147483647 h 92"/>
              <a:gd name="T28" fmla="*/ 0 w 90"/>
              <a:gd name="T29" fmla="*/ 2147483647 h 92"/>
              <a:gd name="T30" fmla="*/ 0 w 90"/>
              <a:gd name="T31" fmla="*/ 2147483647 h 92"/>
              <a:gd name="T32" fmla="*/ 0 w 90"/>
              <a:gd name="T33" fmla="*/ 2147483647 h 92"/>
              <a:gd name="T34" fmla="*/ 2147483647 w 90"/>
              <a:gd name="T35" fmla="*/ 2147483647 h 92"/>
              <a:gd name="T36" fmla="*/ 2147483647 w 90"/>
              <a:gd name="T37" fmla="*/ 2147483647 h 92"/>
              <a:gd name="T38" fmla="*/ 2147483647 w 90"/>
              <a:gd name="T39" fmla="*/ 2147483647 h 92"/>
              <a:gd name="T40" fmla="*/ 2147483647 w 90"/>
              <a:gd name="T41" fmla="*/ 2147483647 h 92"/>
              <a:gd name="T42" fmla="*/ 2147483647 w 90"/>
              <a:gd name="T43" fmla="*/ 2147483647 h 92"/>
              <a:gd name="T44" fmla="*/ 2147483647 w 90"/>
              <a:gd name="T45" fmla="*/ 2147483647 h 92"/>
              <a:gd name="T46" fmla="*/ 2147483647 w 90"/>
              <a:gd name="T47" fmla="*/ 2147483647 h 92"/>
              <a:gd name="T48" fmla="*/ 2147483647 w 90"/>
              <a:gd name="T49" fmla="*/ 2147483647 h 92"/>
              <a:gd name="T50" fmla="*/ 2147483647 w 90"/>
              <a:gd name="T51" fmla="*/ 2147483647 h 92"/>
              <a:gd name="T52" fmla="*/ 2147483647 w 90"/>
              <a:gd name="T53" fmla="*/ 2147483647 h 92"/>
              <a:gd name="T54" fmla="*/ 2147483647 w 90"/>
              <a:gd name="T55" fmla="*/ 2147483647 h 92"/>
              <a:gd name="T56" fmla="*/ 2147483647 w 90"/>
              <a:gd name="T57" fmla="*/ 2147483647 h 92"/>
              <a:gd name="T58" fmla="*/ 2147483647 w 90"/>
              <a:gd name="T59" fmla="*/ 2147483647 h 92"/>
              <a:gd name="T60" fmla="*/ 2147483647 w 90"/>
              <a:gd name="T61" fmla="*/ 2147483647 h 92"/>
              <a:gd name="T62" fmla="*/ 2147483647 w 90"/>
              <a:gd name="T63" fmla="*/ 2147483647 h 92"/>
              <a:gd name="T64" fmla="*/ 2147483647 w 90"/>
              <a:gd name="T65" fmla="*/ 2147483647 h 92"/>
              <a:gd name="T66" fmla="*/ 2147483647 w 90"/>
              <a:gd name="T67" fmla="*/ 2147483647 h 92"/>
              <a:gd name="T68" fmla="*/ 2147483647 w 90"/>
              <a:gd name="T69" fmla="*/ 2147483647 h 92"/>
              <a:gd name="T70" fmla="*/ 2147483647 w 90"/>
              <a:gd name="T71" fmla="*/ 2147483647 h 92"/>
              <a:gd name="T72" fmla="*/ 2147483647 w 90"/>
              <a:gd name="T73" fmla="*/ 2147483647 h 92"/>
              <a:gd name="T74" fmla="*/ 2147483647 w 90"/>
              <a:gd name="T75" fmla="*/ 2147483647 h 92"/>
              <a:gd name="T76" fmla="*/ 2147483647 w 90"/>
              <a:gd name="T77" fmla="*/ 2147483647 h 92"/>
              <a:gd name="T78" fmla="*/ 2147483647 w 90"/>
              <a:gd name="T79" fmla="*/ 2147483647 h 92"/>
              <a:gd name="T80" fmla="*/ 2147483647 w 90"/>
              <a:gd name="T81" fmla="*/ 2147483647 h 92"/>
              <a:gd name="T82" fmla="*/ 2147483647 w 90"/>
              <a:gd name="T83" fmla="*/ 2147483647 h 92"/>
              <a:gd name="T84" fmla="*/ 2147483647 w 90"/>
              <a:gd name="T85" fmla="*/ 2147483647 h 92"/>
              <a:gd name="T86" fmla="*/ 2147483647 w 90"/>
              <a:gd name="T87" fmla="*/ 2147483647 h 92"/>
              <a:gd name="T88" fmla="*/ 2147483647 w 90"/>
              <a:gd name="T89" fmla="*/ 2147483647 h 92"/>
              <a:gd name="T90" fmla="*/ 2147483647 w 90"/>
              <a:gd name="T91" fmla="*/ 2147483647 h 92"/>
              <a:gd name="T92" fmla="*/ 2147483647 w 90"/>
              <a:gd name="T93" fmla="*/ 2147483647 h 92"/>
              <a:gd name="T94" fmla="*/ 2147483647 w 90"/>
              <a:gd name="T95" fmla="*/ 2147483647 h 92"/>
              <a:gd name="T96" fmla="*/ 2147483647 w 90"/>
              <a:gd name="T97" fmla="*/ 2147483647 h 92"/>
              <a:gd name="T98" fmla="*/ 2147483647 w 90"/>
              <a:gd name="T99" fmla="*/ 2147483647 h 92"/>
              <a:gd name="T100" fmla="*/ 2147483647 w 90"/>
              <a:gd name="T101" fmla="*/ 2147483647 h 92"/>
              <a:gd name="T102" fmla="*/ 2147483647 w 90"/>
              <a:gd name="T103" fmla="*/ 2147483647 h 92"/>
              <a:gd name="T104" fmla="*/ 2147483647 w 90"/>
              <a:gd name="T105" fmla="*/ 2147483647 h 92"/>
              <a:gd name="T106" fmla="*/ 2147483647 w 90"/>
              <a:gd name="T107" fmla="*/ 2147483647 h 92"/>
              <a:gd name="T108" fmla="*/ 2147483647 w 90"/>
              <a:gd name="T109" fmla="*/ 0 h 92"/>
              <a:gd name="T110" fmla="*/ 2147483647 w 90"/>
              <a:gd name="T111" fmla="*/ 0 h 92"/>
              <a:gd name="T112" fmla="*/ 2147483647 w 90"/>
              <a:gd name="T113" fmla="*/ 0 h 9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90"/>
              <a:gd name="T172" fmla="*/ 0 h 92"/>
              <a:gd name="T173" fmla="*/ 90 w 90"/>
              <a:gd name="T174" fmla="*/ 92 h 9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90" h="92">
                <a:moveTo>
                  <a:pt x="44" y="0"/>
                </a:moveTo>
                <a:lnTo>
                  <a:pt x="40" y="0"/>
                </a:lnTo>
                <a:lnTo>
                  <a:pt x="36" y="0"/>
                </a:lnTo>
                <a:lnTo>
                  <a:pt x="31" y="2"/>
                </a:lnTo>
                <a:lnTo>
                  <a:pt x="27" y="3"/>
                </a:lnTo>
                <a:lnTo>
                  <a:pt x="23" y="5"/>
                </a:lnTo>
                <a:lnTo>
                  <a:pt x="20" y="7"/>
                </a:lnTo>
                <a:lnTo>
                  <a:pt x="13" y="13"/>
                </a:lnTo>
                <a:lnTo>
                  <a:pt x="7" y="20"/>
                </a:lnTo>
                <a:lnTo>
                  <a:pt x="4" y="23"/>
                </a:lnTo>
                <a:lnTo>
                  <a:pt x="3" y="28"/>
                </a:lnTo>
                <a:lnTo>
                  <a:pt x="1" y="32"/>
                </a:lnTo>
                <a:lnTo>
                  <a:pt x="0" y="36"/>
                </a:lnTo>
                <a:lnTo>
                  <a:pt x="0" y="40"/>
                </a:lnTo>
                <a:lnTo>
                  <a:pt x="0" y="46"/>
                </a:lnTo>
                <a:lnTo>
                  <a:pt x="0" y="51"/>
                </a:lnTo>
                <a:lnTo>
                  <a:pt x="0" y="55"/>
                </a:lnTo>
                <a:lnTo>
                  <a:pt x="1" y="59"/>
                </a:lnTo>
                <a:lnTo>
                  <a:pt x="3" y="63"/>
                </a:lnTo>
                <a:lnTo>
                  <a:pt x="4" y="68"/>
                </a:lnTo>
                <a:lnTo>
                  <a:pt x="7" y="72"/>
                </a:lnTo>
                <a:lnTo>
                  <a:pt x="13" y="79"/>
                </a:lnTo>
                <a:lnTo>
                  <a:pt x="20" y="84"/>
                </a:lnTo>
                <a:lnTo>
                  <a:pt x="23" y="86"/>
                </a:lnTo>
                <a:lnTo>
                  <a:pt x="27" y="88"/>
                </a:lnTo>
                <a:lnTo>
                  <a:pt x="31" y="91"/>
                </a:lnTo>
                <a:lnTo>
                  <a:pt x="36" y="91"/>
                </a:lnTo>
                <a:lnTo>
                  <a:pt x="40" y="92"/>
                </a:lnTo>
                <a:lnTo>
                  <a:pt x="44" y="92"/>
                </a:lnTo>
                <a:lnTo>
                  <a:pt x="50" y="92"/>
                </a:lnTo>
                <a:lnTo>
                  <a:pt x="54" y="91"/>
                </a:lnTo>
                <a:lnTo>
                  <a:pt x="59" y="91"/>
                </a:lnTo>
                <a:lnTo>
                  <a:pt x="63" y="88"/>
                </a:lnTo>
                <a:lnTo>
                  <a:pt x="66" y="86"/>
                </a:lnTo>
                <a:lnTo>
                  <a:pt x="70" y="84"/>
                </a:lnTo>
                <a:lnTo>
                  <a:pt x="77" y="79"/>
                </a:lnTo>
                <a:lnTo>
                  <a:pt x="83" y="72"/>
                </a:lnTo>
                <a:lnTo>
                  <a:pt x="84" y="68"/>
                </a:lnTo>
                <a:lnTo>
                  <a:pt x="87" y="63"/>
                </a:lnTo>
                <a:lnTo>
                  <a:pt x="89" y="59"/>
                </a:lnTo>
                <a:lnTo>
                  <a:pt x="89" y="55"/>
                </a:lnTo>
                <a:lnTo>
                  <a:pt x="90" y="51"/>
                </a:lnTo>
                <a:lnTo>
                  <a:pt x="90" y="46"/>
                </a:lnTo>
                <a:lnTo>
                  <a:pt x="90" y="40"/>
                </a:lnTo>
                <a:lnTo>
                  <a:pt x="89" y="36"/>
                </a:lnTo>
                <a:lnTo>
                  <a:pt x="89" y="32"/>
                </a:lnTo>
                <a:lnTo>
                  <a:pt x="87" y="28"/>
                </a:lnTo>
                <a:lnTo>
                  <a:pt x="84" y="23"/>
                </a:lnTo>
                <a:lnTo>
                  <a:pt x="83" y="20"/>
                </a:lnTo>
                <a:lnTo>
                  <a:pt x="77" y="13"/>
                </a:lnTo>
                <a:lnTo>
                  <a:pt x="70" y="7"/>
                </a:lnTo>
                <a:lnTo>
                  <a:pt x="66" y="5"/>
                </a:lnTo>
                <a:lnTo>
                  <a:pt x="63" y="3"/>
                </a:lnTo>
                <a:lnTo>
                  <a:pt x="59" y="2"/>
                </a:lnTo>
                <a:lnTo>
                  <a:pt x="54" y="0"/>
                </a:lnTo>
                <a:lnTo>
                  <a:pt x="50" y="0"/>
                </a:lnTo>
                <a:lnTo>
                  <a:pt x="44" y="0"/>
                </a:lnTo>
                <a:close/>
              </a:path>
            </a:pathLst>
          </a:custGeom>
          <a:solidFill>
            <a:srgbClr val="00267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3972" name="Freeform 179">
            <a:extLst>
              <a:ext uri="{FF2B5EF4-FFF2-40B4-BE49-F238E27FC236}">
                <a16:creationId xmlns:a16="http://schemas.microsoft.com/office/drawing/2014/main" id="{24BC4533-5BFA-73D9-EDFC-2F9D5EC9CEE9}"/>
              </a:ext>
            </a:extLst>
          </p:cNvPr>
          <p:cNvSpPr>
            <a:spLocks/>
          </p:cNvSpPr>
          <p:nvPr/>
        </p:nvSpPr>
        <p:spPr bwMode="auto">
          <a:xfrm>
            <a:off x="4380310" y="4124325"/>
            <a:ext cx="35719" cy="35719"/>
          </a:xfrm>
          <a:custGeom>
            <a:avLst/>
            <a:gdLst>
              <a:gd name="T0" fmla="*/ 2147483647 w 90"/>
              <a:gd name="T1" fmla="*/ 0 h 92"/>
              <a:gd name="T2" fmla="*/ 2147483647 w 90"/>
              <a:gd name="T3" fmla="*/ 0 h 92"/>
              <a:gd name="T4" fmla="*/ 2147483647 w 90"/>
              <a:gd name="T5" fmla="*/ 0 h 92"/>
              <a:gd name="T6" fmla="*/ 2147483647 w 90"/>
              <a:gd name="T7" fmla="*/ 2147483647 h 92"/>
              <a:gd name="T8" fmla="*/ 2147483647 w 90"/>
              <a:gd name="T9" fmla="*/ 2147483647 h 92"/>
              <a:gd name="T10" fmla="*/ 2147483647 w 90"/>
              <a:gd name="T11" fmla="*/ 2147483647 h 92"/>
              <a:gd name="T12" fmla="*/ 2147483647 w 90"/>
              <a:gd name="T13" fmla="*/ 2147483647 h 92"/>
              <a:gd name="T14" fmla="*/ 2147483647 w 90"/>
              <a:gd name="T15" fmla="*/ 2147483647 h 92"/>
              <a:gd name="T16" fmla="*/ 2147483647 w 90"/>
              <a:gd name="T17" fmla="*/ 2147483647 h 92"/>
              <a:gd name="T18" fmla="*/ 2147483647 w 90"/>
              <a:gd name="T19" fmla="*/ 2147483647 h 92"/>
              <a:gd name="T20" fmla="*/ 2147483647 w 90"/>
              <a:gd name="T21" fmla="*/ 2147483647 h 92"/>
              <a:gd name="T22" fmla="*/ 2147483647 w 90"/>
              <a:gd name="T23" fmla="*/ 2147483647 h 92"/>
              <a:gd name="T24" fmla="*/ 0 w 90"/>
              <a:gd name="T25" fmla="*/ 2147483647 h 92"/>
              <a:gd name="T26" fmla="*/ 0 w 90"/>
              <a:gd name="T27" fmla="*/ 2147483647 h 92"/>
              <a:gd name="T28" fmla="*/ 0 w 90"/>
              <a:gd name="T29" fmla="*/ 2147483647 h 92"/>
              <a:gd name="T30" fmla="*/ 0 w 90"/>
              <a:gd name="T31" fmla="*/ 2147483647 h 92"/>
              <a:gd name="T32" fmla="*/ 0 w 90"/>
              <a:gd name="T33" fmla="*/ 2147483647 h 92"/>
              <a:gd name="T34" fmla="*/ 2147483647 w 90"/>
              <a:gd name="T35" fmla="*/ 2147483647 h 92"/>
              <a:gd name="T36" fmla="*/ 2147483647 w 90"/>
              <a:gd name="T37" fmla="*/ 2147483647 h 92"/>
              <a:gd name="T38" fmla="*/ 2147483647 w 90"/>
              <a:gd name="T39" fmla="*/ 2147483647 h 92"/>
              <a:gd name="T40" fmla="*/ 2147483647 w 90"/>
              <a:gd name="T41" fmla="*/ 2147483647 h 92"/>
              <a:gd name="T42" fmla="*/ 2147483647 w 90"/>
              <a:gd name="T43" fmla="*/ 2147483647 h 92"/>
              <a:gd name="T44" fmla="*/ 2147483647 w 90"/>
              <a:gd name="T45" fmla="*/ 2147483647 h 92"/>
              <a:gd name="T46" fmla="*/ 2147483647 w 90"/>
              <a:gd name="T47" fmla="*/ 2147483647 h 92"/>
              <a:gd name="T48" fmla="*/ 2147483647 w 90"/>
              <a:gd name="T49" fmla="*/ 2147483647 h 92"/>
              <a:gd name="T50" fmla="*/ 2147483647 w 90"/>
              <a:gd name="T51" fmla="*/ 2147483647 h 92"/>
              <a:gd name="T52" fmla="*/ 2147483647 w 90"/>
              <a:gd name="T53" fmla="*/ 2147483647 h 92"/>
              <a:gd name="T54" fmla="*/ 2147483647 w 90"/>
              <a:gd name="T55" fmla="*/ 2147483647 h 92"/>
              <a:gd name="T56" fmla="*/ 2147483647 w 90"/>
              <a:gd name="T57" fmla="*/ 2147483647 h 92"/>
              <a:gd name="T58" fmla="*/ 2147483647 w 90"/>
              <a:gd name="T59" fmla="*/ 2147483647 h 92"/>
              <a:gd name="T60" fmla="*/ 2147483647 w 90"/>
              <a:gd name="T61" fmla="*/ 2147483647 h 92"/>
              <a:gd name="T62" fmla="*/ 2147483647 w 90"/>
              <a:gd name="T63" fmla="*/ 2147483647 h 92"/>
              <a:gd name="T64" fmla="*/ 2147483647 w 90"/>
              <a:gd name="T65" fmla="*/ 2147483647 h 92"/>
              <a:gd name="T66" fmla="*/ 2147483647 w 90"/>
              <a:gd name="T67" fmla="*/ 2147483647 h 92"/>
              <a:gd name="T68" fmla="*/ 2147483647 w 90"/>
              <a:gd name="T69" fmla="*/ 2147483647 h 92"/>
              <a:gd name="T70" fmla="*/ 2147483647 w 90"/>
              <a:gd name="T71" fmla="*/ 2147483647 h 92"/>
              <a:gd name="T72" fmla="*/ 2147483647 w 90"/>
              <a:gd name="T73" fmla="*/ 2147483647 h 92"/>
              <a:gd name="T74" fmla="*/ 2147483647 w 90"/>
              <a:gd name="T75" fmla="*/ 2147483647 h 92"/>
              <a:gd name="T76" fmla="*/ 2147483647 w 90"/>
              <a:gd name="T77" fmla="*/ 2147483647 h 92"/>
              <a:gd name="T78" fmla="*/ 2147483647 w 90"/>
              <a:gd name="T79" fmla="*/ 2147483647 h 92"/>
              <a:gd name="T80" fmla="*/ 2147483647 w 90"/>
              <a:gd name="T81" fmla="*/ 2147483647 h 92"/>
              <a:gd name="T82" fmla="*/ 2147483647 w 90"/>
              <a:gd name="T83" fmla="*/ 2147483647 h 92"/>
              <a:gd name="T84" fmla="*/ 2147483647 w 90"/>
              <a:gd name="T85" fmla="*/ 2147483647 h 92"/>
              <a:gd name="T86" fmla="*/ 2147483647 w 90"/>
              <a:gd name="T87" fmla="*/ 2147483647 h 92"/>
              <a:gd name="T88" fmla="*/ 2147483647 w 90"/>
              <a:gd name="T89" fmla="*/ 2147483647 h 92"/>
              <a:gd name="T90" fmla="*/ 2147483647 w 90"/>
              <a:gd name="T91" fmla="*/ 2147483647 h 92"/>
              <a:gd name="T92" fmla="*/ 2147483647 w 90"/>
              <a:gd name="T93" fmla="*/ 2147483647 h 92"/>
              <a:gd name="T94" fmla="*/ 2147483647 w 90"/>
              <a:gd name="T95" fmla="*/ 2147483647 h 92"/>
              <a:gd name="T96" fmla="*/ 2147483647 w 90"/>
              <a:gd name="T97" fmla="*/ 2147483647 h 92"/>
              <a:gd name="T98" fmla="*/ 2147483647 w 90"/>
              <a:gd name="T99" fmla="*/ 2147483647 h 92"/>
              <a:gd name="T100" fmla="*/ 2147483647 w 90"/>
              <a:gd name="T101" fmla="*/ 2147483647 h 92"/>
              <a:gd name="T102" fmla="*/ 2147483647 w 90"/>
              <a:gd name="T103" fmla="*/ 2147483647 h 92"/>
              <a:gd name="T104" fmla="*/ 2147483647 w 90"/>
              <a:gd name="T105" fmla="*/ 2147483647 h 92"/>
              <a:gd name="T106" fmla="*/ 2147483647 w 90"/>
              <a:gd name="T107" fmla="*/ 2147483647 h 92"/>
              <a:gd name="T108" fmla="*/ 2147483647 w 90"/>
              <a:gd name="T109" fmla="*/ 0 h 92"/>
              <a:gd name="T110" fmla="*/ 2147483647 w 90"/>
              <a:gd name="T111" fmla="*/ 0 h 92"/>
              <a:gd name="T112" fmla="*/ 2147483647 w 90"/>
              <a:gd name="T113" fmla="*/ 0 h 9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90"/>
              <a:gd name="T172" fmla="*/ 0 h 92"/>
              <a:gd name="T173" fmla="*/ 90 w 90"/>
              <a:gd name="T174" fmla="*/ 92 h 9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90" h="92">
                <a:moveTo>
                  <a:pt x="44" y="0"/>
                </a:moveTo>
                <a:lnTo>
                  <a:pt x="40" y="0"/>
                </a:lnTo>
                <a:lnTo>
                  <a:pt x="36" y="0"/>
                </a:lnTo>
                <a:lnTo>
                  <a:pt x="31" y="2"/>
                </a:lnTo>
                <a:lnTo>
                  <a:pt x="27" y="3"/>
                </a:lnTo>
                <a:lnTo>
                  <a:pt x="23" y="5"/>
                </a:lnTo>
                <a:lnTo>
                  <a:pt x="20" y="7"/>
                </a:lnTo>
                <a:lnTo>
                  <a:pt x="13" y="13"/>
                </a:lnTo>
                <a:lnTo>
                  <a:pt x="7" y="20"/>
                </a:lnTo>
                <a:lnTo>
                  <a:pt x="4" y="23"/>
                </a:lnTo>
                <a:lnTo>
                  <a:pt x="3" y="28"/>
                </a:lnTo>
                <a:lnTo>
                  <a:pt x="1" y="32"/>
                </a:lnTo>
                <a:lnTo>
                  <a:pt x="0" y="36"/>
                </a:lnTo>
                <a:lnTo>
                  <a:pt x="0" y="40"/>
                </a:lnTo>
                <a:lnTo>
                  <a:pt x="0" y="46"/>
                </a:lnTo>
                <a:lnTo>
                  <a:pt x="0" y="51"/>
                </a:lnTo>
                <a:lnTo>
                  <a:pt x="0" y="55"/>
                </a:lnTo>
                <a:lnTo>
                  <a:pt x="1" y="59"/>
                </a:lnTo>
                <a:lnTo>
                  <a:pt x="3" y="63"/>
                </a:lnTo>
                <a:lnTo>
                  <a:pt x="4" y="68"/>
                </a:lnTo>
                <a:lnTo>
                  <a:pt x="7" y="72"/>
                </a:lnTo>
                <a:lnTo>
                  <a:pt x="13" y="79"/>
                </a:lnTo>
                <a:lnTo>
                  <a:pt x="20" y="84"/>
                </a:lnTo>
                <a:lnTo>
                  <a:pt x="23" y="86"/>
                </a:lnTo>
                <a:lnTo>
                  <a:pt x="27" y="88"/>
                </a:lnTo>
                <a:lnTo>
                  <a:pt x="31" y="91"/>
                </a:lnTo>
                <a:lnTo>
                  <a:pt x="36" y="91"/>
                </a:lnTo>
                <a:lnTo>
                  <a:pt x="40" y="92"/>
                </a:lnTo>
                <a:lnTo>
                  <a:pt x="44" y="92"/>
                </a:lnTo>
                <a:lnTo>
                  <a:pt x="50" y="92"/>
                </a:lnTo>
                <a:lnTo>
                  <a:pt x="54" y="91"/>
                </a:lnTo>
                <a:lnTo>
                  <a:pt x="59" y="91"/>
                </a:lnTo>
                <a:lnTo>
                  <a:pt x="63" y="88"/>
                </a:lnTo>
                <a:lnTo>
                  <a:pt x="66" y="86"/>
                </a:lnTo>
                <a:lnTo>
                  <a:pt x="70" y="84"/>
                </a:lnTo>
                <a:lnTo>
                  <a:pt x="77" y="79"/>
                </a:lnTo>
                <a:lnTo>
                  <a:pt x="83" y="72"/>
                </a:lnTo>
                <a:lnTo>
                  <a:pt x="84" y="68"/>
                </a:lnTo>
                <a:lnTo>
                  <a:pt x="87" y="63"/>
                </a:lnTo>
                <a:lnTo>
                  <a:pt x="89" y="59"/>
                </a:lnTo>
                <a:lnTo>
                  <a:pt x="89" y="55"/>
                </a:lnTo>
                <a:lnTo>
                  <a:pt x="90" y="51"/>
                </a:lnTo>
                <a:lnTo>
                  <a:pt x="90" y="46"/>
                </a:lnTo>
                <a:lnTo>
                  <a:pt x="90" y="40"/>
                </a:lnTo>
                <a:lnTo>
                  <a:pt x="89" y="36"/>
                </a:lnTo>
                <a:lnTo>
                  <a:pt x="89" y="32"/>
                </a:lnTo>
                <a:lnTo>
                  <a:pt x="87" y="28"/>
                </a:lnTo>
                <a:lnTo>
                  <a:pt x="84" y="23"/>
                </a:lnTo>
                <a:lnTo>
                  <a:pt x="83" y="20"/>
                </a:lnTo>
                <a:lnTo>
                  <a:pt x="77" y="13"/>
                </a:lnTo>
                <a:lnTo>
                  <a:pt x="70" y="7"/>
                </a:lnTo>
                <a:lnTo>
                  <a:pt x="66" y="5"/>
                </a:lnTo>
                <a:lnTo>
                  <a:pt x="63" y="3"/>
                </a:lnTo>
                <a:lnTo>
                  <a:pt x="59" y="2"/>
                </a:lnTo>
                <a:lnTo>
                  <a:pt x="54" y="0"/>
                </a:lnTo>
                <a:lnTo>
                  <a:pt x="50" y="0"/>
                </a:lnTo>
                <a:lnTo>
                  <a:pt x="44"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3973" name="Freeform 180">
            <a:extLst>
              <a:ext uri="{FF2B5EF4-FFF2-40B4-BE49-F238E27FC236}">
                <a16:creationId xmlns:a16="http://schemas.microsoft.com/office/drawing/2014/main" id="{FEE94268-08EB-7477-C1EF-DBFF313709C7}"/>
              </a:ext>
            </a:extLst>
          </p:cNvPr>
          <p:cNvSpPr>
            <a:spLocks/>
          </p:cNvSpPr>
          <p:nvPr/>
        </p:nvSpPr>
        <p:spPr bwMode="auto">
          <a:xfrm>
            <a:off x="4412456" y="4107657"/>
            <a:ext cx="39291" cy="36910"/>
          </a:xfrm>
          <a:custGeom>
            <a:avLst/>
            <a:gdLst>
              <a:gd name="T0" fmla="*/ 2147483647 w 101"/>
              <a:gd name="T1" fmla="*/ 0 h 92"/>
              <a:gd name="T2" fmla="*/ 2147483647 w 101"/>
              <a:gd name="T3" fmla="*/ 0 h 92"/>
              <a:gd name="T4" fmla="*/ 2147483647 w 101"/>
              <a:gd name="T5" fmla="*/ 2147483647 h 92"/>
              <a:gd name="T6" fmla="*/ 2147483647 w 101"/>
              <a:gd name="T7" fmla="*/ 2147483647 h 92"/>
              <a:gd name="T8" fmla="*/ 2147483647 w 101"/>
              <a:gd name="T9" fmla="*/ 2147483647 h 92"/>
              <a:gd name="T10" fmla="*/ 2147483647 w 101"/>
              <a:gd name="T11" fmla="*/ 2147483647 h 92"/>
              <a:gd name="T12" fmla="*/ 2147483647 w 101"/>
              <a:gd name="T13" fmla="*/ 2147483647 h 92"/>
              <a:gd name="T14" fmla="*/ 2147483647 w 101"/>
              <a:gd name="T15" fmla="*/ 2147483647 h 92"/>
              <a:gd name="T16" fmla="*/ 2147483647 w 101"/>
              <a:gd name="T17" fmla="*/ 2147483647 h 92"/>
              <a:gd name="T18" fmla="*/ 2147483647 w 101"/>
              <a:gd name="T19" fmla="*/ 2147483647 h 92"/>
              <a:gd name="T20" fmla="*/ 2147483647 w 101"/>
              <a:gd name="T21" fmla="*/ 2147483647 h 92"/>
              <a:gd name="T22" fmla="*/ 2147483647 w 101"/>
              <a:gd name="T23" fmla="*/ 2147483647 h 92"/>
              <a:gd name="T24" fmla="*/ 2147483647 w 101"/>
              <a:gd name="T25" fmla="*/ 2147483647 h 92"/>
              <a:gd name="T26" fmla="*/ 0 w 101"/>
              <a:gd name="T27" fmla="*/ 2147483647 h 92"/>
              <a:gd name="T28" fmla="*/ 0 w 101"/>
              <a:gd name="T29" fmla="*/ 2147483647 h 92"/>
              <a:gd name="T30" fmla="*/ 0 w 101"/>
              <a:gd name="T31" fmla="*/ 2147483647 h 92"/>
              <a:gd name="T32" fmla="*/ 0 w 101"/>
              <a:gd name="T33" fmla="*/ 2147483647 h 92"/>
              <a:gd name="T34" fmla="*/ 0 w 101"/>
              <a:gd name="T35" fmla="*/ 2147483647 h 92"/>
              <a:gd name="T36" fmla="*/ 2147483647 w 101"/>
              <a:gd name="T37" fmla="*/ 2147483647 h 92"/>
              <a:gd name="T38" fmla="*/ 2147483647 w 101"/>
              <a:gd name="T39" fmla="*/ 2147483647 h 92"/>
              <a:gd name="T40" fmla="*/ 2147483647 w 101"/>
              <a:gd name="T41" fmla="*/ 2147483647 h 92"/>
              <a:gd name="T42" fmla="*/ 2147483647 w 101"/>
              <a:gd name="T43" fmla="*/ 2147483647 h 92"/>
              <a:gd name="T44" fmla="*/ 2147483647 w 101"/>
              <a:gd name="T45" fmla="*/ 2147483647 h 92"/>
              <a:gd name="T46" fmla="*/ 2147483647 w 101"/>
              <a:gd name="T47" fmla="*/ 2147483647 h 92"/>
              <a:gd name="T48" fmla="*/ 2147483647 w 101"/>
              <a:gd name="T49" fmla="*/ 2147483647 h 92"/>
              <a:gd name="T50" fmla="*/ 2147483647 w 101"/>
              <a:gd name="T51" fmla="*/ 2147483647 h 92"/>
              <a:gd name="T52" fmla="*/ 2147483647 w 101"/>
              <a:gd name="T53" fmla="*/ 2147483647 h 92"/>
              <a:gd name="T54" fmla="*/ 2147483647 w 101"/>
              <a:gd name="T55" fmla="*/ 2147483647 h 92"/>
              <a:gd name="T56" fmla="*/ 2147483647 w 101"/>
              <a:gd name="T57" fmla="*/ 2147483647 h 92"/>
              <a:gd name="T58" fmla="*/ 2147483647 w 101"/>
              <a:gd name="T59" fmla="*/ 2147483647 h 92"/>
              <a:gd name="T60" fmla="*/ 2147483647 w 101"/>
              <a:gd name="T61" fmla="*/ 2147483647 h 92"/>
              <a:gd name="T62" fmla="*/ 2147483647 w 101"/>
              <a:gd name="T63" fmla="*/ 2147483647 h 92"/>
              <a:gd name="T64" fmla="*/ 2147483647 w 101"/>
              <a:gd name="T65" fmla="*/ 2147483647 h 92"/>
              <a:gd name="T66" fmla="*/ 2147483647 w 101"/>
              <a:gd name="T67" fmla="*/ 2147483647 h 92"/>
              <a:gd name="T68" fmla="*/ 2147483647 w 101"/>
              <a:gd name="T69" fmla="*/ 2147483647 h 92"/>
              <a:gd name="T70" fmla="*/ 2147483647 w 101"/>
              <a:gd name="T71" fmla="*/ 2147483647 h 92"/>
              <a:gd name="T72" fmla="*/ 2147483647 w 101"/>
              <a:gd name="T73" fmla="*/ 2147483647 h 92"/>
              <a:gd name="T74" fmla="*/ 2147483647 w 101"/>
              <a:gd name="T75" fmla="*/ 2147483647 h 92"/>
              <a:gd name="T76" fmla="*/ 2147483647 w 101"/>
              <a:gd name="T77" fmla="*/ 2147483647 h 92"/>
              <a:gd name="T78" fmla="*/ 2147483647 w 101"/>
              <a:gd name="T79" fmla="*/ 2147483647 h 92"/>
              <a:gd name="T80" fmla="*/ 2147483647 w 101"/>
              <a:gd name="T81" fmla="*/ 2147483647 h 92"/>
              <a:gd name="T82" fmla="*/ 2147483647 w 101"/>
              <a:gd name="T83" fmla="*/ 2147483647 h 92"/>
              <a:gd name="T84" fmla="*/ 2147483647 w 101"/>
              <a:gd name="T85" fmla="*/ 2147483647 h 92"/>
              <a:gd name="T86" fmla="*/ 2147483647 w 101"/>
              <a:gd name="T87" fmla="*/ 2147483647 h 92"/>
              <a:gd name="T88" fmla="*/ 2147483647 w 101"/>
              <a:gd name="T89" fmla="*/ 2147483647 h 92"/>
              <a:gd name="T90" fmla="*/ 2147483647 w 101"/>
              <a:gd name="T91" fmla="*/ 2147483647 h 92"/>
              <a:gd name="T92" fmla="*/ 2147483647 w 101"/>
              <a:gd name="T93" fmla="*/ 2147483647 h 92"/>
              <a:gd name="T94" fmla="*/ 2147483647 w 101"/>
              <a:gd name="T95" fmla="*/ 2147483647 h 92"/>
              <a:gd name="T96" fmla="*/ 2147483647 w 101"/>
              <a:gd name="T97" fmla="*/ 2147483647 h 92"/>
              <a:gd name="T98" fmla="*/ 2147483647 w 101"/>
              <a:gd name="T99" fmla="*/ 2147483647 h 92"/>
              <a:gd name="T100" fmla="*/ 2147483647 w 101"/>
              <a:gd name="T101" fmla="*/ 2147483647 h 92"/>
              <a:gd name="T102" fmla="*/ 2147483647 w 101"/>
              <a:gd name="T103" fmla="*/ 2147483647 h 92"/>
              <a:gd name="T104" fmla="*/ 2147483647 w 101"/>
              <a:gd name="T105" fmla="*/ 2147483647 h 92"/>
              <a:gd name="T106" fmla="*/ 2147483647 w 101"/>
              <a:gd name="T107" fmla="*/ 2147483647 h 92"/>
              <a:gd name="T108" fmla="*/ 2147483647 w 101"/>
              <a:gd name="T109" fmla="*/ 2147483647 h 92"/>
              <a:gd name="T110" fmla="*/ 2147483647 w 101"/>
              <a:gd name="T111" fmla="*/ 2147483647 h 92"/>
              <a:gd name="T112" fmla="*/ 2147483647 w 101"/>
              <a:gd name="T113" fmla="*/ 2147483647 h 92"/>
              <a:gd name="T114" fmla="*/ 2147483647 w 101"/>
              <a:gd name="T115" fmla="*/ 2147483647 h 92"/>
              <a:gd name="T116" fmla="*/ 2147483647 w 101"/>
              <a:gd name="T117" fmla="*/ 2147483647 h 92"/>
              <a:gd name="T118" fmla="*/ 2147483647 w 101"/>
              <a:gd name="T119" fmla="*/ 0 h 92"/>
              <a:gd name="T120" fmla="*/ 2147483647 w 101"/>
              <a:gd name="T121" fmla="*/ 0 h 9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01"/>
              <a:gd name="T184" fmla="*/ 0 h 92"/>
              <a:gd name="T185" fmla="*/ 101 w 101"/>
              <a:gd name="T186" fmla="*/ 92 h 9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01" h="92">
                <a:moveTo>
                  <a:pt x="50" y="0"/>
                </a:moveTo>
                <a:lnTo>
                  <a:pt x="45" y="0"/>
                </a:lnTo>
                <a:lnTo>
                  <a:pt x="40" y="1"/>
                </a:lnTo>
                <a:lnTo>
                  <a:pt x="35" y="2"/>
                </a:lnTo>
                <a:lnTo>
                  <a:pt x="30" y="4"/>
                </a:lnTo>
                <a:lnTo>
                  <a:pt x="26" y="5"/>
                </a:lnTo>
                <a:lnTo>
                  <a:pt x="22" y="8"/>
                </a:lnTo>
                <a:lnTo>
                  <a:pt x="15" y="14"/>
                </a:lnTo>
                <a:lnTo>
                  <a:pt x="12" y="17"/>
                </a:lnTo>
                <a:lnTo>
                  <a:pt x="9" y="20"/>
                </a:lnTo>
                <a:lnTo>
                  <a:pt x="6" y="24"/>
                </a:lnTo>
                <a:lnTo>
                  <a:pt x="3" y="28"/>
                </a:lnTo>
                <a:lnTo>
                  <a:pt x="2" y="33"/>
                </a:lnTo>
                <a:lnTo>
                  <a:pt x="0" y="37"/>
                </a:lnTo>
                <a:lnTo>
                  <a:pt x="0" y="41"/>
                </a:lnTo>
                <a:lnTo>
                  <a:pt x="0" y="46"/>
                </a:lnTo>
                <a:lnTo>
                  <a:pt x="0" y="50"/>
                </a:lnTo>
                <a:lnTo>
                  <a:pt x="0" y="54"/>
                </a:lnTo>
                <a:lnTo>
                  <a:pt x="2" y="60"/>
                </a:lnTo>
                <a:lnTo>
                  <a:pt x="3" y="63"/>
                </a:lnTo>
                <a:lnTo>
                  <a:pt x="6" y="67"/>
                </a:lnTo>
                <a:lnTo>
                  <a:pt x="9" y="71"/>
                </a:lnTo>
                <a:lnTo>
                  <a:pt x="12" y="74"/>
                </a:lnTo>
                <a:lnTo>
                  <a:pt x="15" y="79"/>
                </a:lnTo>
                <a:lnTo>
                  <a:pt x="22" y="83"/>
                </a:lnTo>
                <a:lnTo>
                  <a:pt x="26" y="86"/>
                </a:lnTo>
                <a:lnTo>
                  <a:pt x="30" y="87"/>
                </a:lnTo>
                <a:lnTo>
                  <a:pt x="35" y="89"/>
                </a:lnTo>
                <a:lnTo>
                  <a:pt x="40" y="90"/>
                </a:lnTo>
                <a:lnTo>
                  <a:pt x="45" y="92"/>
                </a:lnTo>
                <a:lnTo>
                  <a:pt x="50" y="92"/>
                </a:lnTo>
                <a:lnTo>
                  <a:pt x="55" y="92"/>
                </a:lnTo>
                <a:lnTo>
                  <a:pt x="61" y="90"/>
                </a:lnTo>
                <a:lnTo>
                  <a:pt x="65" y="89"/>
                </a:lnTo>
                <a:lnTo>
                  <a:pt x="69" y="87"/>
                </a:lnTo>
                <a:lnTo>
                  <a:pt x="73" y="86"/>
                </a:lnTo>
                <a:lnTo>
                  <a:pt x="78" y="83"/>
                </a:lnTo>
                <a:lnTo>
                  <a:pt x="85" y="79"/>
                </a:lnTo>
                <a:lnTo>
                  <a:pt x="89" y="74"/>
                </a:lnTo>
                <a:lnTo>
                  <a:pt x="92" y="71"/>
                </a:lnTo>
                <a:lnTo>
                  <a:pt x="94" y="67"/>
                </a:lnTo>
                <a:lnTo>
                  <a:pt x="96" y="63"/>
                </a:lnTo>
                <a:lnTo>
                  <a:pt x="98" y="60"/>
                </a:lnTo>
                <a:lnTo>
                  <a:pt x="99" y="54"/>
                </a:lnTo>
                <a:lnTo>
                  <a:pt x="99" y="50"/>
                </a:lnTo>
                <a:lnTo>
                  <a:pt x="101" y="46"/>
                </a:lnTo>
                <a:lnTo>
                  <a:pt x="99" y="41"/>
                </a:lnTo>
                <a:lnTo>
                  <a:pt x="99" y="37"/>
                </a:lnTo>
                <a:lnTo>
                  <a:pt x="98" y="33"/>
                </a:lnTo>
                <a:lnTo>
                  <a:pt x="96" y="28"/>
                </a:lnTo>
                <a:lnTo>
                  <a:pt x="94" y="24"/>
                </a:lnTo>
                <a:lnTo>
                  <a:pt x="92" y="20"/>
                </a:lnTo>
                <a:lnTo>
                  <a:pt x="89" y="17"/>
                </a:lnTo>
                <a:lnTo>
                  <a:pt x="85" y="14"/>
                </a:lnTo>
                <a:lnTo>
                  <a:pt x="78" y="8"/>
                </a:lnTo>
                <a:lnTo>
                  <a:pt x="73" y="5"/>
                </a:lnTo>
                <a:lnTo>
                  <a:pt x="69" y="4"/>
                </a:lnTo>
                <a:lnTo>
                  <a:pt x="65" y="2"/>
                </a:lnTo>
                <a:lnTo>
                  <a:pt x="61" y="1"/>
                </a:lnTo>
                <a:lnTo>
                  <a:pt x="55" y="0"/>
                </a:lnTo>
                <a:lnTo>
                  <a:pt x="50" y="0"/>
                </a:lnTo>
                <a:close/>
              </a:path>
            </a:pathLst>
          </a:custGeom>
          <a:solidFill>
            <a:srgbClr val="00267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3974" name="Freeform 181">
            <a:extLst>
              <a:ext uri="{FF2B5EF4-FFF2-40B4-BE49-F238E27FC236}">
                <a16:creationId xmlns:a16="http://schemas.microsoft.com/office/drawing/2014/main" id="{AA0B2D11-BA29-EEAF-7EC3-C440F1FF6EC5}"/>
              </a:ext>
            </a:extLst>
          </p:cNvPr>
          <p:cNvSpPr>
            <a:spLocks/>
          </p:cNvSpPr>
          <p:nvPr/>
        </p:nvSpPr>
        <p:spPr bwMode="auto">
          <a:xfrm>
            <a:off x="4412456" y="4107657"/>
            <a:ext cx="39291" cy="36910"/>
          </a:xfrm>
          <a:custGeom>
            <a:avLst/>
            <a:gdLst>
              <a:gd name="T0" fmla="*/ 2147483647 w 101"/>
              <a:gd name="T1" fmla="*/ 0 h 92"/>
              <a:gd name="T2" fmla="*/ 2147483647 w 101"/>
              <a:gd name="T3" fmla="*/ 0 h 92"/>
              <a:gd name="T4" fmla="*/ 2147483647 w 101"/>
              <a:gd name="T5" fmla="*/ 2147483647 h 92"/>
              <a:gd name="T6" fmla="*/ 2147483647 w 101"/>
              <a:gd name="T7" fmla="*/ 2147483647 h 92"/>
              <a:gd name="T8" fmla="*/ 2147483647 w 101"/>
              <a:gd name="T9" fmla="*/ 2147483647 h 92"/>
              <a:gd name="T10" fmla="*/ 2147483647 w 101"/>
              <a:gd name="T11" fmla="*/ 2147483647 h 92"/>
              <a:gd name="T12" fmla="*/ 2147483647 w 101"/>
              <a:gd name="T13" fmla="*/ 2147483647 h 92"/>
              <a:gd name="T14" fmla="*/ 2147483647 w 101"/>
              <a:gd name="T15" fmla="*/ 2147483647 h 92"/>
              <a:gd name="T16" fmla="*/ 2147483647 w 101"/>
              <a:gd name="T17" fmla="*/ 2147483647 h 92"/>
              <a:gd name="T18" fmla="*/ 2147483647 w 101"/>
              <a:gd name="T19" fmla="*/ 2147483647 h 92"/>
              <a:gd name="T20" fmla="*/ 2147483647 w 101"/>
              <a:gd name="T21" fmla="*/ 2147483647 h 92"/>
              <a:gd name="T22" fmla="*/ 2147483647 w 101"/>
              <a:gd name="T23" fmla="*/ 2147483647 h 92"/>
              <a:gd name="T24" fmla="*/ 2147483647 w 101"/>
              <a:gd name="T25" fmla="*/ 2147483647 h 92"/>
              <a:gd name="T26" fmla="*/ 0 w 101"/>
              <a:gd name="T27" fmla="*/ 2147483647 h 92"/>
              <a:gd name="T28" fmla="*/ 0 w 101"/>
              <a:gd name="T29" fmla="*/ 2147483647 h 92"/>
              <a:gd name="T30" fmla="*/ 0 w 101"/>
              <a:gd name="T31" fmla="*/ 2147483647 h 92"/>
              <a:gd name="T32" fmla="*/ 0 w 101"/>
              <a:gd name="T33" fmla="*/ 2147483647 h 92"/>
              <a:gd name="T34" fmla="*/ 0 w 101"/>
              <a:gd name="T35" fmla="*/ 2147483647 h 92"/>
              <a:gd name="T36" fmla="*/ 2147483647 w 101"/>
              <a:gd name="T37" fmla="*/ 2147483647 h 92"/>
              <a:gd name="T38" fmla="*/ 2147483647 w 101"/>
              <a:gd name="T39" fmla="*/ 2147483647 h 92"/>
              <a:gd name="T40" fmla="*/ 2147483647 w 101"/>
              <a:gd name="T41" fmla="*/ 2147483647 h 92"/>
              <a:gd name="T42" fmla="*/ 2147483647 w 101"/>
              <a:gd name="T43" fmla="*/ 2147483647 h 92"/>
              <a:gd name="T44" fmla="*/ 2147483647 w 101"/>
              <a:gd name="T45" fmla="*/ 2147483647 h 92"/>
              <a:gd name="T46" fmla="*/ 2147483647 w 101"/>
              <a:gd name="T47" fmla="*/ 2147483647 h 92"/>
              <a:gd name="T48" fmla="*/ 2147483647 w 101"/>
              <a:gd name="T49" fmla="*/ 2147483647 h 92"/>
              <a:gd name="T50" fmla="*/ 2147483647 w 101"/>
              <a:gd name="T51" fmla="*/ 2147483647 h 92"/>
              <a:gd name="T52" fmla="*/ 2147483647 w 101"/>
              <a:gd name="T53" fmla="*/ 2147483647 h 92"/>
              <a:gd name="T54" fmla="*/ 2147483647 w 101"/>
              <a:gd name="T55" fmla="*/ 2147483647 h 92"/>
              <a:gd name="T56" fmla="*/ 2147483647 w 101"/>
              <a:gd name="T57" fmla="*/ 2147483647 h 92"/>
              <a:gd name="T58" fmla="*/ 2147483647 w 101"/>
              <a:gd name="T59" fmla="*/ 2147483647 h 92"/>
              <a:gd name="T60" fmla="*/ 2147483647 w 101"/>
              <a:gd name="T61" fmla="*/ 2147483647 h 92"/>
              <a:gd name="T62" fmla="*/ 2147483647 w 101"/>
              <a:gd name="T63" fmla="*/ 2147483647 h 92"/>
              <a:gd name="T64" fmla="*/ 2147483647 w 101"/>
              <a:gd name="T65" fmla="*/ 2147483647 h 92"/>
              <a:gd name="T66" fmla="*/ 2147483647 w 101"/>
              <a:gd name="T67" fmla="*/ 2147483647 h 92"/>
              <a:gd name="T68" fmla="*/ 2147483647 w 101"/>
              <a:gd name="T69" fmla="*/ 2147483647 h 92"/>
              <a:gd name="T70" fmla="*/ 2147483647 w 101"/>
              <a:gd name="T71" fmla="*/ 2147483647 h 92"/>
              <a:gd name="T72" fmla="*/ 2147483647 w 101"/>
              <a:gd name="T73" fmla="*/ 2147483647 h 92"/>
              <a:gd name="T74" fmla="*/ 2147483647 w 101"/>
              <a:gd name="T75" fmla="*/ 2147483647 h 92"/>
              <a:gd name="T76" fmla="*/ 2147483647 w 101"/>
              <a:gd name="T77" fmla="*/ 2147483647 h 92"/>
              <a:gd name="T78" fmla="*/ 2147483647 w 101"/>
              <a:gd name="T79" fmla="*/ 2147483647 h 92"/>
              <a:gd name="T80" fmla="*/ 2147483647 w 101"/>
              <a:gd name="T81" fmla="*/ 2147483647 h 92"/>
              <a:gd name="T82" fmla="*/ 2147483647 w 101"/>
              <a:gd name="T83" fmla="*/ 2147483647 h 92"/>
              <a:gd name="T84" fmla="*/ 2147483647 w 101"/>
              <a:gd name="T85" fmla="*/ 2147483647 h 92"/>
              <a:gd name="T86" fmla="*/ 2147483647 w 101"/>
              <a:gd name="T87" fmla="*/ 2147483647 h 92"/>
              <a:gd name="T88" fmla="*/ 2147483647 w 101"/>
              <a:gd name="T89" fmla="*/ 2147483647 h 92"/>
              <a:gd name="T90" fmla="*/ 2147483647 w 101"/>
              <a:gd name="T91" fmla="*/ 2147483647 h 92"/>
              <a:gd name="T92" fmla="*/ 2147483647 w 101"/>
              <a:gd name="T93" fmla="*/ 2147483647 h 92"/>
              <a:gd name="T94" fmla="*/ 2147483647 w 101"/>
              <a:gd name="T95" fmla="*/ 2147483647 h 92"/>
              <a:gd name="T96" fmla="*/ 2147483647 w 101"/>
              <a:gd name="T97" fmla="*/ 2147483647 h 92"/>
              <a:gd name="T98" fmla="*/ 2147483647 w 101"/>
              <a:gd name="T99" fmla="*/ 2147483647 h 92"/>
              <a:gd name="T100" fmla="*/ 2147483647 w 101"/>
              <a:gd name="T101" fmla="*/ 2147483647 h 92"/>
              <a:gd name="T102" fmla="*/ 2147483647 w 101"/>
              <a:gd name="T103" fmla="*/ 2147483647 h 92"/>
              <a:gd name="T104" fmla="*/ 2147483647 w 101"/>
              <a:gd name="T105" fmla="*/ 2147483647 h 92"/>
              <a:gd name="T106" fmla="*/ 2147483647 w 101"/>
              <a:gd name="T107" fmla="*/ 2147483647 h 92"/>
              <a:gd name="T108" fmla="*/ 2147483647 w 101"/>
              <a:gd name="T109" fmla="*/ 2147483647 h 92"/>
              <a:gd name="T110" fmla="*/ 2147483647 w 101"/>
              <a:gd name="T111" fmla="*/ 2147483647 h 92"/>
              <a:gd name="T112" fmla="*/ 2147483647 w 101"/>
              <a:gd name="T113" fmla="*/ 2147483647 h 92"/>
              <a:gd name="T114" fmla="*/ 2147483647 w 101"/>
              <a:gd name="T115" fmla="*/ 2147483647 h 92"/>
              <a:gd name="T116" fmla="*/ 2147483647 w 101"/>
              <a:gd name="T117" fmla="*/ 2147483647 h 92"/>
              <a:gd name="T118" fmla="*/ 2147483647 w 101"/>
              <a:gd name="T119" fmla="*/ 0 h 92"/>
              <a:gd name="T120" fmla="*/ 2147483647 w 101"/>
              <a:gd name="T121" fmla="*/ 0 h 9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01"/>
              <a:gd name="T184" fmla="*/ 0 h 92"/>
              <a:gd name="T185" fmla="*/ 101 w 101"/>
              <a:gd name="T186" fmla="*/ 92 h 9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01" h="92">
                <a:moveTo>
                  <a:pt x="50" y="0"/>
                </a:moveTo>
                <a:lnTo>
                  <a:pt x="45" y="0"/>
                </a:lnTo>
                <a:lnTo>
                  <a:pt x="40" y="1"/>
                </a:lnTo>
                <a:lnTo>
                  <a:pt x="35" y="2"/>
                </a:lnTo>
                <a:lnTo>
                  <a:pt x="30" y="4"/>
                </a:lnTo>
                <a:lnTo>
                  <a:pt x="26" y="5"/>
                </a:lnTo>
                <a:lnTo>
                  <a:pt x="22" y="8"/>
                </a:lnTo>
                <a:lnTo>
                  <a:pt x="15" y="14"/>
                </a:lnTo>
                <a:lnTo>
                  <a:pt x="12" y="17"/>
                </a:lnTo>
                <a:lnTo>
                  <a:pt x="9" y="20"/>
                </a:lnTo>
                <a:lnTo>
                  <a:pt x="6" y="24"/>
                </a:lnTo>
                <a:lnTo>
                  <a:pt x="3" y="28"/>
                </a:lnTo>
                <a:lnTo>
                  <a:pt x="2" y="33"/>
                </a:lnTo>
                <a:lnTo>
                  <a:pt x="0" y="37"/>
                </a:lnTo>
                <a:lnTo>
                  <a:pt x="0" y="41"/>
                </a:lnTo>
                <a:lnTo>
                  <a:pt x="0" y="46"/>
                </a:lnTo>
                <a:lnTo>
                  <a:pt x="0" y="50"/>
                </a:lnTo>
                <a:lnTo>
                  <a:pt x="0" y="54"/>
                </a:lnTo>
                <a:lnTo>
                  <a:pt x="2" y="60"/>
                </a:lnTo>
                <a:lnTo>
                  <a:pt x="3" y="63"/>
                </a:lnTo>
                <a:lnTo>
                  <a:pt x="6" y="67"/>
                </a:lnTo>
                <a:lnTo>
                  <a:pt x="9" y="71"/>
                </a:lnTo>
                <a:lnTo>
                  <a:pt x="12" y="74"/>
                </a:lnTo>
                <a:lnTo>
                  <a:pt x="15" y="79"/>
                </a:lnTo>
                <a:lnTo>
                  <a:pt x="22" y="83"/>
                </a:lnTo>
                <a:lnTo>
                  <a:pt x="26" y="86"/>
                </a:lnTo>
                <a:lnTo>
                  <a:pt x="30" y="87"/>
                </a:lnTo>
                <a:lnTo>
                  <a:pt x="35" y="89"/>
                </a:lnTo>
                <a:lnTo>
                  <a:pt x="40" y="90"/>
                </a:lnTo>
                <a:lnTo>
                  <a:pt x="45" y="92"/>
                </a:lnTo>
                <a:lnTo>
                  <a:pt x="50" y="92"/>
                </a:lnTo>
                <a:lnTo>
                  <a:pt x="55" y="92"/>
                </a:lnTo>
                <a:lnTo>
                  <a:pt x="61" y="90"/>
                </a:lnTo>
                <a:lnTo>
                  <a:pt x="65" y="89"/>
                </a:lnTo>
                <a:lnTo>
                  <a:pt x="69" y="87"/>
                </a:lnTo>
                <a:lnTo>
                  <a:pt x="73" y="86"/>
                </a:lnTo>
                <a:lnTo>
                  <a:pt x="78" y="83"/>
                </a:lnTo>
                <a:lnTo>
                  <a:pt x="85" y="79"/>
                </a:lnTo>
                <a:lnTo>
                  <a:pt x="89" y="74"/>
                </a:lnTo>
                <a:lnTo>
                  <a:pt x="92" y="71"/>
                </a:lnTo>
                <a:lnTo>
                  <a:pt x="94" y="67"/>
                </a:lnTo>
                <a:lnTo>
                  <a:pt x="96" y="63"/>
                </a:lnTo>
                <a:lnTo>
                  <a:pt x="98" y="60"/>
                </a:lnTo>
                <a:lnTo>
                  <a:pt x="99" y="54"/>
                </a:lnTo>
                <a:lnTo>
                  <a:pt x="99" y="50"/>
                </a:lnTo>
                <a:lnTo>
                  <a:pt x="101" y="46"/>
                </a:lnTo>
                <a:lnTo>
                  <a:pt x="99" y="41"/>
                </a:lnTo>
                <a:lnTo>
                  <a:pt x="99" y="37"/>
                </a:lnTo>
                <a:lnTo>
                  <a:pt x="98" y="33"/>
                </a:lnTo>
                <a:lnTo>
                  <a:pt x="96" y="28"/>
                </a:lnTo>
                <a:lnTo>
                  <a:pt x="94" y="24"/>
                </a:lnTo>
                <a:lnTo>
                  <a:pt x="92" y="20"/>
                </a:lnTo>
                <a:lnTo>
                  <a:pt x="89" y="17"/>
                </a:lnTo>
                <a:lnTo>
                  <a:pt x="85" y="14"/>
                </a:lnTo>
                <a:lnTo>
                  <a:pt x="78" y="8"/>
                </a:lnTo>
                <a:lnTo>
                  <a:pt x="73" y="5"/>
                </a:lnTo>
                <a:lnTo>
                  <a:pt x="69" y="4"/>
                </a:lnTo>
                <a:lnTo>
                  <a:pt x="65" y="2"/>
                </a:lnTo>
                <a:lnTo>
                  <a:pt x="61" y="1"/>
                </a:lnTo>
                <a:lnTo>
                  <a:pt x="55" y="0"/>
                </a:lnTo>
                <a:lnTo>
                  <a:pt x="50"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3975" name="Freeform 182">
            <a:extLst>
              <a:ext uri="{FF2B5EF4-FFF2-40B4-BE49-F238E27FC236}">
                <a16:creationId xmlns:a16="http://schemas.microsoft.com/office/drawing/2014/main" id="{2A359F8C-B4CF-A6AF-C803-9531CE085F87}"/>
              </a:ext>
            </a:extLst>
          </p:cNvPr>
          <p:cNvSpPr>
            <a:spLocks/>
          </p:cNvSpPr>
          <p:nvPr/>
        </p:nvSpPr>
        <p:spPr bwMode="auto">
          <a:xfrm>
            <a:off x="4427935" y="4102894"/>
            <a:ext cx="35719" cy="36910"/>
          </a:xfrm>
          <a:custGeom>
            <a:avLst/>
            <a:gdLst>
              <a:gd name="T0" fmla="*/ 2147483647 w 91"/>
              <a:gd name="T1" fmla="*/ 0 h 92"/>
              <a:gd name="T2" fmla="*/ 2147483647 w 91"/>
              <a:gd name="T3" fmla="*/ 0 h 92"/>
              <a:gd name="T4" fmla="*/ 2147483647 w 91"/>
              <a:gd name="T5" fmla="*/ 2147483647 h 92"/>
              <a:gd name="T6" fmla="*/ 2147483647 w 91"/>
              <a:gd name="T7" fmla="*/ 2147483647 h 92"/>
              <a:gd name="T8" fmla="*/ 2147483647 w 91"/>
              <a:gd name="T9" fmla="*/ 2147483647 h 92"/>
              <a:gd name="T10" fmla="*/ 2147483647 w 91"/>
              <a:gd name="T11" fmla="*/ 2147483647 h 92"/>
              <a:gd name="T12" fmla="*/ 2147483647 w 91"/>
              <a:gd name="T13" fmla="*/ 2147483647 h 92"/>
              <a:gd name="T14" fmla="*/ 2147483647 w 91"/>
              <a:gd name="T15" fmla="*/ 2147483647 h 92"/>
              <a:gd name="T16" fmla="*/ 2147483647 w 91"/>
              <a:gd name="T17" fmla="*/ 2147483647 h 92"/>
              <a:gd name="T18" fmla="*/ 2147483647 w 91"/>
              <a:gd name="T19" fmla="*/ 2147483647 h 92"/>
              <a:gd name="T20" fmla="*/ 2147483647 w 91"/>
              <a:gd name="T21" fmla="*/ 2147483647 h 92"/>
              <a:gd name="T22" fmla="*/ 2147483647 w 91"/>
              <a:gd name="T23" fmla="*/ 2147483647 h 92"/>
              <a:gd name="T24" fmla="*/ 0 w 91"/>
              <a:gd name="T25" fmla="*/ 2147483647 h 92"/>
              <a:gd name="T26" fmla="*/ 0 w 91"/>
              <a:gd name="T27" fmla="*/ 2147483647 h 92"/>
              <a:gd name="T28" fmla="*/ 0 w 91"/>
              <a:gd name="T29" fmla="*/ 2147483647 h 92"/>
              <a:gd name="T30" fmla="*/ 0 w 91"/>
              <a:gd name="T31" fmla="*/ 2147483647 h 92"/>
              <a:gd name="T32" fmla="*/ 0 w 91"/>
              <a:gd name="T33" fmla="*/ 2147483647 h 92"/>
              <a:gd name="T34" fmla="*/ 2147483647 w 91"/>
              <a:gd name="T35" fmla="*/ 2147483647 h 92"/>
              <a:gd name="T36" fmla="*/ 2147483647 w 91"/>
              <a:gd name="T37" fmla="*/ 2147483647 h 92"/>
              <a:gd name="T38" fmla="*/ 2147483647 w 91"/>
              <a:gd name="T39" fmla="*/ 2147483647 h 92"/>
              <a:gd name="T40" fmla="*/ 2147483647 w 91"/>
              <a:gd name="T41" fmla="*/ 2147483647 h 92"/>
              <a:gd name="T42" fmla="*/ 2147483647 w 91"/>
              <a:gd name="T43" fmla="*/ 2147483647 h 92"/>
              <a:gd name="T44" fmla="*/ 2147483647 w 91"/>
              <a:gd name="T45" fmla="*/ 2147483647 h 92"/>
              <a:gd name="T46" fmla="*/ 2147483647 w 91"/>
              <a:gd name="T47" fmla="*/ 2147483647 h 92"/>
              <a:gd name="T48" fmla="*/ 2147483647 w 91"/>
              <a:gd name="T49" fmla="*/ 2147483647 h 92"/>
              <a:gd name="T50" fmla="*/ 2147483647 w 91"/>
              <a:gd name="T51" fmla="*/ 2147483647 h 92"/>
              <a:gd name="T52" fmla="*/ 2147483647 w 91"/>
              <a:gd name="T53" fmla="*/ 2147483647 h 92"/>
              <a:gd name="T54" fmla="*/ 2147483647 w 91"/>
              <a:gd name="T55" fmla="*/ 2147483647 h 92"/>
              <a:gd name="T56" fmla="*/ 2147483647 w 91"/>
              <a:gd name="T57" fmla="*/ 2147483647 h 92"/>
              <a:gd name="T58" fmla="*/ 2147483647 w 91"/>
              <a:gd name="T59" fmla="*/ 2147483647 h 92"/>
              <a:gd name="T60" fmla="*/ 2147483647 w 91"/>
              <a:gd name="T61" fmla="*/ 2147483647 h 92"/>
              <a:gd name="T62" fmla="*/ 2147483647 w 91"/>
              <a:gd name="T63" fmla="*/ 2147483647 h 92"/>
              <a:gd name="T64" fmla="*/ 2147483647 w 91"/>
              <a:gd name="T65" fmla="*/ 2147483647 h 92"/>
              <a:gd name="T66" fmla="*/ 2147483647 w 91"/>
              <a:gd name="T67" fmla="*/ 2147483647 h 92"/>
              <a:gd name="T68" fmla="*/ 2147483647 w 91"/>
              <a:gd name="T69" fmla="*/ 2147483647 h 92"/>
              <a:gd name="T70" fmla="*/ 2147483647 w 91"/>
              <a:gd name="T71" fmla="*/ 2147483647 h 92"/>
              <a:gd name="T72" fmla="*/ 2147483647 w 91"/>
              <a:gd name="T73" fmla="*/ 2147483647 h 92"/>
              <a:gd name="T74" fmla="*/ 2147483647 w 91"/>
              <a:gd name="T75" fmla="*/ 2147483647 h 92"/>
              <a:gd name="T76" fmla="*/ 2147483647 w 91"/>
              <a:gd name="T77" fmla="*/ 2147483647 h 92"/>
              <a:gd name="T78" fmla="*/ 2147483647 w 91"/>
              <a:gd name="T79" fmla="*/ 2147483647 h 92"/>
              <a:gd name="T80" fmla="*/ 2147483647 w 91"/>
              <a:gd name="T81" fmla="*/ 2147483647 h 92"/>
              <a:gd name="T82" fmla="*/ 2147483647 w 91"/>
              <a:gd name="T83" fmla="*/ 2147483647 h 92"/>
              <a:gd name="T84" fmla="*/ 2147483647 w 91"/>
              <a:gd name="T85" fmla="*/ 2147483647 h 92"/>
              <a:gd name="T86" fmla="*/ 2147483647 w 91"/>
              <a:gd name="T87" fmla="*/ 2147483647 h 92"/>
              <a:gd name="T88" fmla="*/ 2147483647 w 91"/>
              <a:gd name="T89" fmla="*/ 2147483647 h 92"/>
              <a:gd name="T90" fmla="*/ 2147483647 w 91"/>
              <a:gd name="T91" fmla="*/ 2147483647 h 92"/>
              <a:gd name="T92" fmla="*/ 2147483647 w 91"/>
              <a:gd name="T93" fmla="*/ 2147483647 h 92"/>
              <a:gd name="T94" fmla="*/ 2147483647 w 91"/>
              <a:gd name="T95" fmla="*/ 2147483647 h 92"/>
              <a:gd name="T96" fmla="*/ 2147483647 w 91"/>
              <a:gd name="T97" fmla="*/ 2147483647 h 92"/>
              <a:gd name="T98" fmla="*/ 2147483647 w 91"/>
              <a:gd name="T99" fmla="*/ 2147483647 h 92"/>
              <a:gd name="T100" fmla="*/ 2147483647 w 91"/>
              <a:gd name="T101" fmla="*/ 2147483647 h 92"/>
              <a:gd name="T102" fmla="*/ 2147483647 w 91"/>
              <a:gd name="T103" fmla="*/ 2147483647 h 92"/>
              <a:gd name="T104" fmla="*/ 2147483647 w 91"/>
              <a:gd name="T105" fmla="*/ 2147483647 h 92"/>
              <a:gd name="T106" fmla="*/ 2147483647 w 91"/>
              <a:gd name="T107" fmla="*/ 2147483647 h 92"/>
              <a:gd name="T108" fmla="*/ 2147483647 w 91"/>
              <a:gd name="T109" fmla="*/ 2147483647 h 92"/>
              <a:gd name="T110" fmla="*/ 2147483647 w 91"/>
              <a:gd name="T111" fmla="*/ 0 h 92"/>
              <a:gd name="T112" fmla="*/ 2147483647 w 91"/>
              <a:gd name="T113" fmla="*/ 0 h 9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91"/>
              <a:gd name="T172" fmla="*/ 0 h 92"/>
              <a:gd name="T173" fmla="*/ 91 w 91"/>
              <a:gd name="T174" fmla="*/ 92 h 9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91" h="92">
                <a:moveTo>
                  <a:pt x="46" y="0"/>
                </a:moveTo>
                <a:lnTo>
                  <a:pt x="41" y="0"/>
                </a:lnTo>
                <a:lnTo>
                  <a:pt x="36" y="2"/>
                </a:lnTo>
                <a:lnTo>
                  <a:pt x="32" y="2"/>
                </a:lnTo>
                <a:lnTo>
                  <a:pt x="28" y="5"/>
                </a:lnTo>
                <a:lnTo>
                  <a:pt x="23" y="6"/>
                </a:lnTo>
                <a:lnTo>
                  <a:pt x="21" y="8"/>
                </a:lnTo>
                <a:lnTo>
                  <a:pt x="13" y="13"/>
                </a:lnTo>
                <a:lnTo>
                  <a:pt x="8" y="21"/>
                </a:lnTo>
                <a:lnTo>
                  <a:pt x="6" y="25"/>
                </a:lnTo>
                <a:lnTo>
                  <a:pt x="3" y="28"/>
                </a:lnTo>
                <a:lnTo>
                  <a:pt x="2" y="32"/>
                </a:lnTo>
                <a:lnTo>
                  <a:pt x="0" y="36"/>
                </a:lnTo>
                <a:lnTo>
                  <a:pt x="0" y="42"/>
                </a:lnTo>
                <a:lnTo>
                  <a:pt x="0" y="46"/>
                </a:lnTo>
                <a:lnTo>
                  <a:pt x="0" y="51"/>
                </a:lnTo>
                <a:lnTo>
                  <a:pt x="0" y="55"/>
                </a:lnTo>
                <a:lnTo>
                  <a:pt x="2" y="59"/>
                </a:lnTo>
                <a:lnTo>
                  <a:pt x="3" y="64"/>
                </a:lnTo>
                <a:lnTo>
                  <a:pt x="6" y="68"/>
                </a:lnTo>
                <a:lnTo>
                  <a:pt x="8" y="72"/>
                </a:lnTo>
                <a:lnTo>
                  <a:pt x="13" y="78"/>
                </a:lnTo>
                <a:lnTo>
                  <a:pt x="21" y="84"/>
                </a:lnTo>
                <a:lnTo>
                  <a:pt x="23" y="87"/>
                </a:lnTo>
                <a:lnTo>
                  <a:pt x="28" y="88"/>
                </a:lnTo>
                <a:lnTo>
                  <a:pt x="32" y="90"/>
                </a:lnTo>
                <a:lnTo>
                  <a:pt x="36" y="91"/>
                </a:lnTo>
                <a:lnTo>
                  <a:pt x="41" y="91"/>
                </a:lnTo>
                <a:lnTo>
                  <a:pt x="46" y="92"/>
                </a:lnTo>
                <a:lnTo>
                  <a:pt x="51" y="91"/>
                </a:lnTo>
                <a:lnTo>
                  <a:pt x="55" y="91"/>
                </a:lnTo>
                <a:lnTo>
                  <a:pt x="59" y="90"/>
                </a:lnTo>
                <a:lnTo>
                  <a:pt x="64" y="88"/>
                </a:lnTo>
                <a:lnTo>
                  <a:pt x="68" y="87"/>
                </a:lnTo>
                <a:lnTo>
                  <a:pt x="71" y="84"/>
                </a:lnTo>
                <a:lnTo>
                  <a:pt x="78" y="78"/>
                </a:lnTo>
                <a:lnTo>
                  <a:pt x="84" y="72"/>
                </a:lnTo>
                <a:lnTo>
                  <a:pt x="85" y="68"/>
                </a:lnTo>
                <a:lnTo>
                  <a:pt x="88" y="64"/>
                </a:lnTo>
                <a:lnTo>
                  <a:pt x="89" y="59"/>
                </a:lnTo>
                <a:lnTo>
                  <a:pt x="91" y="55"/>
                </a:lnTo>
                <a:lnTo>
                  <a:pt x="91" y="51"/>
                </a:lnTo>
                <a:lnTo>
                  <a:pt x="91" y="46"/>
                </a:lnTo>
                <a:lnTo>
                  <a:pt x="91" y="42"/>
                </a:lnTo>
                <a:lnTo>
                  <a:pt x="91" y="36"/>
                </a:lnTo>
                <a:lnTo>
                  <a:pt x="89" y="32"/>
                </a:lnTo>
                <a:lnTo>
                  <a:pt x="88" y="28"/>
                </a:lnTo>
                <a:lnTo>
                  <a:pt x="85" y="25"/>
                </a:lnTo>
                <a:lnTo>
                  <a:pt x="84" y="21"/>
                </a:lnTo>
                <a:lnTo>
                  <a:pt x="78" y="13"/>
                </a:lnTo>
                <a:lnTo>
                  <a:pt x="71" y="8"/>
                </a:lnTo>
                <a:lnTo>
                  <a:pt x="68" y="6"/>
                </a:lnTo>
                <a:lnTo>
                  <a:pt x="64" y="5"/>
                </a:lnTo>
                <a:lnTo>
                  <a:pt x="59" y="2"/>
                </a:lnTo>
                <a:lnTo>
                  <a:pt x="55" y="2"/>
                </a:lnTo>
                <a:lnTo>
                  <a:pt x="51" y="0"/>
                </a:lnTo>
                <a:lnTo>
                  <a:pt x="46" y="0"/>
                </a:lnTo>
                <a:close/>
              </a:path>
            </a:pathLst>
          </a:custGeom>
          <a:solidFill>
            <a:srgbClr val="00267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3976" name="Freeform 183">
            <a:extLst>
              <a:ext uri="{FF2B5EF4-FFF2-40B4-BE49-F238E27FC236}">
                <a16:creationId xmlns:a16="http://schemas.microsoft.com/office/drawing/2014/main" id="{98B6F910-082C-D761-DD83-A58E4A122023}"/>
              </a:ext>
            </a:extLst>
          </p:cNvPr>
          <p:cNvSpPr>
            <a:spLocks/>
          </p:cNvSpPr>
          <p:nvPr/>
        </p:nvSpPr>
        <p:spPr bwMode="auto">
          <a:xfrm>
            <a:off x="4427935" y="4102894"/>
            <a:ext cx="35719" cy="36910"/>
          </a:xfrm>
          <a:custGeom>
            <a:avLst/>
            <a:gdLst>
              <a:gd name="T0" fmla="*/ 2147483647 w 91"/>
              <a:gd name="T1" fmla="*/ 0 h 92"/>
              <a:gd name="T2" fmla="*/ 2147483647 w 91"/>
              <a:gd name="T3" fmla="*/ 0 h 92"/>
              <a:gd name="T4" fmla="*/ 2147483647 w 91"/>
              <a:gd name="T5" fmla="*/ 2147483647 h 92"/>
              <a:gd name="T6" fmla="*/ 2147483647 w 91"/>
              <a:gd name="T7" fmla="*/ 2147483647 h 92"/>
              <a:gd name="T8" fmla="*/ 2147483647 w 91"/>
              <a:gd name="T9" fmla="*/ 2147483647 h 92"/>
              <a:gd name="T10" fmla="*/ 2147483647 w 91"/>
              <a:gd name="T11" fmla="*/ 2147483647 h 92"/>
              <a:gd name="T12" fmla="*/ 2147483647 w 91"/>
              <a:gd name="T13" fmla="*/ 2147483647 h 92"/>
              <a:gd name="T14" fmla="*/ 2147483647 w 91"/>
              <a:gd name="T15" fmla="*/ 2147483647 h 92"/>
              <a:gd name="T16" fmla="*/ 2147483647 w 91"/>
              <a:gd name="T17" fmla="*/ 2147483647 h 92"/>
              <a:gd name="T18" fmla="*/ 2147483647 w 91"/>
              <a:gd name="T19" fmla="*/ 2147483647 h 92"/>
              <a:gd name="T20" fmla="*/ 2147483647 w 91"/>
              <a:gd name="T21" fmla="*/ 2147483647 h 92"/>
              <a:gd name="T22" fmla="*/ 2147483647 w 91"/>
              <a:gd name="T23" fmla="*/ 2147483647 h 92"/>
              <a:gd name="T24" fmla="*/ 0 w 91"/>
              <a:gd name="T25" fmla="*/ 2147483647 h 92"/>
              <a:gd name="T26" fmla="*/ 0 w 91"/>
              <a:gd name="T27" fmla="*/ 2147483647 h 92"/>
              <a:gd name="T28" fmla="*/ 0 w 91"/>
              <a:gd name="T29" fmla="*/ 2147483647 h 92"/>
              <a:gd name="T30" fmla="*/ 0 w 91"/>
              <a:gd name="T31" fmla="*/ 2147483647 h 92"/>
              <a:gd name="T32" fmla="*/ 0 w 91"/>
              <a:gd name="T33" fmla="*/ 2147483647 h 92"/>
              <a:gd name="T34" fmla="*/ 2147483647 w 91"/>
              <a:gd name="T35" fmla="*/ 2147483647 h 92"/>
              <a:gd name="T36" fmla="*/ 2147483647 w 91"/>
              <a:gd name="T37" fmla="*/ 2147483647 h 92"/>
              <a:gd name="T38" fmla="*/ 2147483647 w 91"/>
              <a:gd name="T39" fmla="*/ 2147483647 h 92"/>
              <a:gd name="T40" fmla="*/ 2147483647 w 91"/>
              <a:gd name="T41" fmla="*/ 2147483647 h 92"/>
              <a:gd name="T42" fmla="*/ 2147483647 w 91"/>
              <a:gd name="T43" fmla="*/ 2147483647 h 92"/>
              <a:gd name="T44" fmla="*/ 2147483647 w 91"/>
              <a:gd name="T45" fmla="*/ 2147483647 h 92"/>
              <a:gd name="T46" fmla="*/ 2147483647 w 91"/>
              <a:gd name="T47" fmla="*/ 2147483647 h 92"/>
              <a:gd name="T48" fmla="*/ 2147483647 w 91"/>
              <a:gd name="T49" fmla="*/ 2147483647 h 92"/>
              <a:gd name="T50" fmla="*/ 2147483647 w 91"/>
              <a:gd name="T51" fmla="*/ 2147483647 h 92"/>
              <a:gd name="T52" fmla="*/ 2147483647 w 91"/>
              <a:gd name="T53" fmla="*/ 2147483647 h 92"/>
              <a:gd name="T54" fmla="*/ 2147483647 w 91"/>
              <a:gd name="T55" fmla="*/ 2147483647 h 92"/>
              <a:gd name="T56" fmla="*/ 2147483647 w 91"/>
              <a:gd name="T57" fmla="*/ 2147483647 h 92"/>
              <a:gd name="T58" fmla="*/ 2147483647 w 91"/>
              <a:gd name="T59" fmla="*/ 2147483647 h 92"/>
              <a:gd name="T60" fmla="*/ 2147483647 w 91"/>
              <a:gd name="T61" fmla="*/ 2147483647 h 92"/>
              <a:gd name="T62" fmla="*/ 2147483647 w 91"/>
              <a:gd name="T63" fmla="*/ 2147483647 h 92"/>
              <a:gd name="T64" fmla="*/ 2147483647 w 91"/>
              <a:gd name="T65" fmla="*/ 2147483647 h 92"/>
              <a:gd name="T66" fmla="*/ 2147483647 w 91"/>
              <a:gd name="T67" fmla="*/ 2147483647 h 92"/>
              <a:gd name="T68" fmla="*/ 2147483647 w 91"/>
              <a:gd name="T69" fmla="*/ 2147483647 h 92"/>
              <a:gd name="T70" fmla="*/ 2147483647 w 91"/>
              <a:gd name="T71" fmla="*/ 2147483647 h 92"/>
              <a:gd name="T72" fmla="*/ 2147483647 w 91"/>
              <a:gd name="T73" fmla="*/ 2147483647 h 92"/>
              <a:gd name="T74" fmla="*/ 2147483647 w 91"/>
              <a:gd name="T75" fmla="*/ 2147483647 h 92"/>
              <a:gd name="T76" fmla="*/ 2147483647 w 91"/>
              <a:gd name="T77" fmla="*/ 2147483647 h 92"/>
              <a:gd name="T78" fmla="*/ 2147483647 w 91"/>
              <a:gd name="T79" fmla="*/ 2147483647 h 92"/>
              <a:gd name="T80" fmla="*/ 2147483647 w 91"/>
              <a:gd name="T81" fmla="*/ 2147483647 h 92"/>
              <a:gd name="T82" fmla="*/ 2147483647 w 91"/>
              <a:gd name="T83" fmla="*/ 2147483647 h 92"/>
              <a:gd name="T84" fmla="*/ 2147483647 w 91"/>
              <a:gd name="T85" fmla="*/ 2147483647 h 92"/>
              <a:gd name="T86" fmla="*/ 2147483647 w 91"/>
              <a:gd name="T87" fmla="*/ 2147483647 h 92"/>
              <a:gd name="T88" fmla="*/ 2147483647 w 91"/>
              <a:gd name="T89" fmla="*/ 2147483647 h 92"/>
              <a:gd name="T90" fmla="*/ 2147483647 w 91"/>
              <a:gd name="T91" fmla="*/ 2147483647 h 92"/>
              <a:gd name="T92" fmla="*/ 2147483647 w 91"/>
              <a:gd name="T93" fmla="*/ 2147483647 h 92"/>
              <a:gd name="T94" fmla="*/ 2147483647 w 91"/>
              <a:gd name="T95" fmla="*/ 2147483647 h 92"/>
              <a:gd name="T96" fmla="*/ 2147483647 w 91"/>
              <a:gd name="T97" fmla="*/ 2147483647 h 92"/>
              <a:gd name="T98" fmla="*/ 2147483647 w 91"/>
              <a:gd name="T99" fmla="*/ 2147483647 h 92"/>
              <a:gd name="T100" fmla="*/ 2147483647 w 91"/>
              <a:gd name="T101" fmla="*/ 2147483647 h 92"/>
              <a:gd name="T102" fmla="*/ 2147483647 w 91"/>
              <a:gd name="T103" fmla="*/ 2147483647 h 92"/>
              <a:gd name="T104" fmla="*/ 2147483647 w 91"/>
              <a:gd name="T105" fmla="*/ 2147483647 h 92"/>
              <a:gd name="T106" fmla="*/ 2147483647 w 91"/>
              <a:gd name="T107" fmla="*/ 2147483647 h 92"/>
              <a:gd name="T108" fmla="*/ 2147483647 w 91"/>
              <a:gd name="T109" fmla="*/ 2147483647 h 92"/>
              <a:gd name="T110" fmla="*/ 2147483647 w 91"/>
              <a:gd name="T111" fmla="*/ 0 h 92"/>
              <a:gd name="T112" fmla="*/ 2147483647 w 91"/>
              <a:gd name="T113" fmla="*/ 0 h 9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91"/>
              <a:gd name="T172" fmla="*/ 0 h 92"/>
              <a:gd name="T173" fmla="*/ 91 w 91"/>
              <a:gd name="T174" fmla="*/ 92 h 9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91" h="92">
                <a:moveTo>
                  <a:pt x="46" y="0"/>
                </a:moveTo>
                <a:lnTo>
                  <a:pt x="41" y="0"/>
                </a:lnTo>
                <a:lnTo>
                  <a:pt x="36" y="2"/>
                </a:lnTo>
                <a:lnTo>
                  <a:pt x="32" y="2"/>
                </a:lnTo>
                <a:lnTo>
                  <a:pt x="28" y="5"/>
                </a:lnTo>
                <a:lnTo>
                  <a:pt x="23" y="6"/>
                </a:lnTo>
                <a:lnTo>
                  <a:pt x="21" y="8"/>
                </a:lnTo>
                <a:lnTo>
                  <a:pt x="13" y="13"/>
                </a:lnTo>
                <a:lnTo>
                  <a:pt x="8" y="21"/>
                </a:lnTo>
                <a:lnTo>
                  <a:pt x="6" y="25"/>
                </a:lnTo>
                <a:lnTo>
                  <a:pt x="3" y="28"/>
                </a:lnTo>
                <a:lnTo>
                  <a:pt x="2" y="32"/>
                </a:lnTo>
                <a:lnTo>
                  <a:pt x="0" y="36"/>
                </a:lnTo>
                <a:lnTo>
                  <a:pt x="0" y="42"/>
                </a:lnTo>
                <a:lnTo>
                  <a:pt x="0" y="46"/>
                </a:lnTo>
                <a:lnTo>
                  <a:pt x="0" y="51"/>
                </a:lnTo>
                <a:lnTo>
                  <a:pt x="0" y="55"/>
                </a:lnTo>
                <a:lnTo>
                  <a:pt x="2" y="59"/>
                </a:lnTo>
                <a:lnTo>
                  <a:pt x="3" y="64"/>
                </a:lnTo>
                <a:lnTo>
                  <a:pt x="6" y="68"/>
                </a:lnTo>
                <a:lnTo>
                  <a:pt x="8" y="72"/>
                </a:lnTo>
                <a:lnTo>
                  <a:pt x="13" y="78"/>
                </a:lnTo>
                <a:lnTo>
                  <a:pt x="21" y="84"/>
                </a:lnTo>
                <a:lnTo>
                  <a:pt x="23" y="87"/>
                </a:lnTo>
                <a:lnTo>
                  <a:pt x="28" y="88"/>
                </a:lnTo>
                <a:lnTo>
                  <a:pt x="32" y="90"/>
                </a:lnTo>
                <a:lnTo>
                  <a:pt x="36" y="91"/>
                </a:lnTo>
                <a:lnTo>
                  <a:pt x="41" y="91"/>
                </a:lnTo>
                <a:lnTo>
                  <a:pt x="46" y="92"/>
                </a:lnTo>
                <a:lnTo>
                  <a:pt x="51" y="91"/>
                </a:lnTo>
                <a:lnTo>
                  <a:pt x="55" y="91"/>
                </a:lnTo>
                <a:lnTo>
                  <a:pt x="59" y="90"/>
                </a:lnTo>
                <a:lnTo>
                  <a:pt x="64" y="88"/>
                </a:lnTo>
                <a:lnTo>
                  <a:pt x="68" y="87"/>
                </a:lnTo>
                <a:lnTo>
                  <a:pt x="71" y="84"/>
                </a:lnTo>
                <a:lnTo>
                  <a:pt x="78" y="78"/>
                </a:lnTo>
                <a:lnTo>
                  <a:pt x="84" y="72"/>
                </a:lnTo>
                <a:lnTo>
                  <a:pt x="85" y="68"/>
                </a:lnTo>
                <a:lnTo>
                  <a:pt x="88" y="64"/>
                </a:lnTo>
                <a:lnTo>
                  <a:pt x="89" y="59"/>
                </a:lnTo>
                <a:lnTo>
                  <a:pt x="91" y="55"/>
                </a:lnTo>
                <a:lnTo>
                  <a:pt x="91" y="51"/>
                </a:lnTo>
                <a:lnTo>
                  <a:pt x="91" y="46"/>
                </a:lnTo>
                <a:lnTo>
                  <a:pt x="91" y="42"/>
                </a:lnTo>
                <a:lnTo>
                  <a:pt x="91" y="36"/>
                </a:lnTo>
                <a:lnTo>
                  <a:pt x="89" y="32"/>
                </a:lnTo>
                <a:lnTo>
                  <a:pt x="88" y="28"/>
                </a:lnTo>
                <a:lnTo>
                  <a:pt x="85" y="25"/>
                </a:lnTo>
                <a:lnTo>
                  <a:pt x="84" y="21"/>
                </a:lnTo>
                <a:lnTo>
                  <a:pt x="78" y="13"/>
                </a:lnTo>
                <a:lnTo>
                  <a:pt x="71" y="8"/>
                </a:lnTo>
                <a:lnTo>
                  <a:pt x="68" y="6"/>
                </a:lnTo>
                <a:lnTo>
                  <a:pt x="64" y="5"/>
                </a:lnTo>
                <a:lnTo>
                  <a:pt x="59" y="2"/>
                </a:lnTo>
                <a:lnTo>
                  <a:pt x="55" y="2"/>
                </a:lnTo>
                <a:lnTo>
                  <a:pt x="51" y="0"/>
                </a:lnTo>
                <a:lnTo>
                  <a:pt x="46"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3977" name="Freeform 184">
            <a:extLst>
              <a:ext uri="{FF2B5EF4-FFF2-40B4-BE49-F238E27FC236}">
                <a16:creationId xmlns:a16="http://schemas.microsoft.com/office/drawing/2014/main" id="{A7A3C7F7-3389-236D-CD7F-015A8C684AD0}"/>
              </a:ext>
            </a:extLst>
          </p:cNvPr>
          <p:cNvSpPr>
            <a:spLocks/>
          </p:cNvSpPr>
          <p:nvPr/>
        </p:nvSpPr>
        <p:spPr bwMode="auto">
          <a:xfrm>
            <a:off x="4487466" y="4075510"/>
            <a:ext cx="44053" cy="44053"/>
          </a:xfrm>
          <a:custGeom>
            <a:avLst/>
            <a:gdLst>
              <a:gd name="T0" fmla="*/ 2147483647 w 111"/>
              <a:gd name="T1" fmla="*/ 0 h 112"/>
              <a:gd name="T2" fmla="*/ 2147483647 w 111"/>
              <a:gd name="T3" fmla="*/ 2147483647 h 112"/>
              <a:gd name="T4" fmla="*/ 2147483647 w 111"/>
              <a:gd name="T5" fmla="*/ 2147483647 h 112"/>
              <a:gd name="T6" fmla="*/ 2147483647 w 111"/>
              <a:gd name="T7" fmla="*/ 2147483647 h 112"/>
              <a:gd name="T8" fmla="*/ 2147483647 w 111"/>
              <a:gd name="T9" fmla="*/ 2147483647 h 112"/>
              <a:gd name="T10" fmla="*/ 2147483647 w 111"/>
              <a:gd name="T11" fmla="*/ 2147483647 h 112"/>
              <a:gd name="T12" fmla="*/ 2147483647 w 111"/>
              <a:gd name="T13" fmla="*/ 2147483647 h 112"/>
              <a:gd name="T14" fmla="*/ 0 w 111"/>
              <a:gd name="T15" fmla="*/ 2147483647 h 112"/>
              <a:gd name="T16" fmla="*/ 0 w 111"/>
              <a:gd name="T17" fmla="*/ 2147483647 h 112"/>
              <a:gd name="T18" fmla="*/ 2147483647 w 111"/>
              <a:gd name="T19" fmla="*/ 2147483647 h 112"/>
              <a:gd name="T20" fmla="*/ 2147483647 w 111"/>
              <a:gd name="T21" fmla="*/ 2147483647 h 112"/>
              <a:gd name="T22" fmla="*/ 2147483647 w 111"/>
              <a:gd name="T23" fmla="*/ 2147483647 h 112"/>
              <a:gd name="T24" fmla="*/ 2147483647 w 111"/>
              <a:gd name="T25" fmla="*/ 2147483647 h 112"/>
              <a:gd name="T26" fmla="*/ 2147483647 w 111"/>
              <a:gd name="T27" fmla="*/ 2147483647 h 112"/>
              <a:gd name="T28" fmla="*/ 2147483647 w 111"/>
              <a:gd name="T29" fmla="*/ 2147483647 h 112"/>
              <a:gd name="T30" fmla="*/ 2147483647 w 111"/>
              <a:gd name="T31" fmla="*/ 2147483647 h 112"/>
              <a:gd name="T32" fmla="*/ 2147483647 w 111"/>
              <a:gd name="T33" fmla="*/ 2147483647 h 112"/>
              <a:gd name="T34" fmla="*/ 2147483647 w 111"/>
              <a:gd name="T35" fmla="*/ 2147483647 h 112"/>
              <a:gd name="T36" fmla="*/ 2147483647 w 111"/>
              <a:gd name="T37" fmla="*/ 2147483647 h 112"/>
              <a:gd name="T38" fmla="*/ 2147483647 w 111"/>
              <a:gd name="T39" fmla="*/ 2147483647 h 112"/>
              <a:gd name="T40" fmla="*/ 2147483647 w 111"/>
              <a:gd name="T41" fmla="*/ 2147483647 h 112"/>
              <a:gd name="T42" fmla="*/ 2147483647 w 111"/>
              <a:gd name="T43" fmla="*/ 2147483647 h 112"/>
              <a:gd name="T44" fmla="*/ 2147483647 w 111"/>
              <a:gd name="T45" fmla="*/ 2147483647 h 112"/>
              <a:gd name="T46" fmla="*/ 2147483647 w 111"/>
              <a:gd name="T47" fmla="*/ 2147483647 h 112"/>
              <a:gd name="T48" fmla="*/ 2147483647 w 111"/>
              <a:gd name="T49" fmla="*/ 2147483647 h 112"/>
              <a:gd name="T50" fmla="*/ 2147483647 w 111"/>
              <a:gd name="T51" fmla="*/ 2147483647 h 112"/>
              <a:gd name="T52" fmla="*/ 2147483647 w 111"/>
              <a:gd name="T53" fmla="*/ 2147483647 h 112"/>
              <a:gd name="T54" fmla="*/ 2147483647 w 111"/>
              <a:gd name="T55" fmla="*/ 2147483647 h 112"/>
              <a:gd name="T56" fmla="*/ 2147483647 w 111"/>
              <a:gd name="T57" fmla="*/ 2147483647 h 112"/>
              <a:gd name="T58" fmla="*/ 2147483647 w 111"/>
              <a:gd name="T59" fmla="*/ 2147483647 h 112"/>
              <a:gd name="T60" fmla="*/ 2147483647 w 111"/>
              <a:gd name="T61" fmla="*/ 2147483647 h 112"/>
              <a:gd name="T62" fmla="*/ 2147483647 w 111"/>
              <a:gd name="T63" fmla="*/ 0 h 11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1"/>
              <a:gd name="T97" fmla="*/ 0 h 112"/>
              <a:gd name="T98" fmla="*/ 111 w 111"/>
              <a:gd name="T99" fmla="*/ 112 h 11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1" h="112">
                <a:moveTo>
                  <a:pt x="56" y="0"/>
                </a:moveTo>
                <a:lnTo>
                  <a:pt x="51" y="0"/>
                </a:lnTo>
                <a:lnTo>
                  <a:pt x="45" y="1"/>
                </a:lnTo>
                <a:lnTo>
                  <a:pt x="39" y="2"/>
                </a:lnTo>
                <a:lnTo>
                  <a:pt x="35" y="4"/>
                </a:lnTo>
                <a:lnTo>
                  <a:pt x="29" y="7"/>
                </a:lnTo>
                <a:lnTo>
                  <a:pt x="25" y="10"/>
                </a:lnTo>
                <a:lnTo>
                  <a:pt x="20" y="13"/>
                </a:lnTo>
                <a:lnTo>
                  <a:pt x="16" y="15"/>
                </a:lnTo>
                <a:lnTo>
                  <a:pt x="13" y="20"/>
                </a:lnTo>
                <a:lnTo>
                  <a:pt x="10" y="24"/>
                </a:lnTo>
                <a:lnTo>
                  <a:pt x="7" y="28"/>
                </a:lnTo>
                <a:lnTo>
                  <a:pt x="5" y="34"/>
                </a:lnTo>
                <a:lnTo>
                  <a:pt x="3" y="38"/>
                </a:lnTo>
                <a:lnTo>
                  <a:pt x="2" y="44"/>
                </a:lnTo>
                <a:lnTo>
                  <a:pt x="0" y="50"/>
                </a:lnTo>
                <a:lnTo>
                  <a:pt x="0" y="56"/>
                </a:lnTo>
                <a:lnTo>
                  <a:pt x="0" y="61"/>
                </a:lnTo>
                <a:lnTo>
                  <a:pt x="2" y="67"/>
                </a:lnTo>
                <a:lnTo>
                  <a:pt x="3" y="73"/>
                </a:lnTo>
                <a:lnTo>
                  <a:pt x="5" y="77"/>
                </a:lnTo>
                <a:lnTo>
                  <a:pt x="7" y="83"/>
                </a:lnTo>
                <a:lnTo>
                  <a:pt x="10" y="87"/>
                </a:lnTo>
                <a:lnTo>
                  <a:pt x="13" y="92"/>
                </a:lnTo>
                <a:lnTo>
                  <a:pt x="16" y="96"/>
                </a:lnTo>
                <a:lnTo>
                  <a:pt x="20" y="99"/>
                </a:lnTo>
                <a:lnTo>
                  <a:pt x="25" y="103"/>
                </a:lnTo>
                <a:lnTo>
                  <a:pt x="29" y="106"/>
                </a:lnTo>
                <a:lnTo>
                  <a:pt x="35" y="107"/>
                </a:lnTo>
                <a:lnTo>
                  <a:pt x="39" y="110"/>
                </a:lnTo>
                <a:lnTo>
                  <a:pt x="45" y="110"/>
                </a:lnTo>
                <a:lnTo>
                  <a:pt x="51" y="112"/>
                </a:lnTo>
                <a:lnTo>
                  <a:pt x="56" y="112"/>
                </a:lnTo>
                <a:lnTo>
                  <a:pt x="61" y="112"/>
                </a:lnTo>
                <a:lnTo>
                  <a:pt x="66" y="110"/>
                </a:lnTo>
                <a:lnTo>
                  <a:pt x="72" y="110"/>
                </a:lnTo>
                <a:lnTo>
                  <a:pt x="78" y="107"/>
                </a:lnTo>
                <a:lnTo>
                  <a:pt x="82" y="106"/>
                </a:lnTo>
                <a:lnTo>
                  <a:pt x="87" y="103"/>
                </a:lnTo>
                <a:lnTo>
                  <a:pt x="91" y="99"/>
                </a:lnTo>
                <a:lnTo>
                  <a:pt x="95" y="96"/>
                </a:lnTo>
                <a:lnTo>
                  <a:pt x="98" y="92"/>
                </a:lnTo>
                <a:lnTo>
                  <a:pt x="101" y="87"/>
                </a:lnTo>
                <a:lnTo>
                  <a:pt x="104" y="83"/>
                </a:lnTo>
                <a:lnTo>
                  <a:pt x="107" y="77"/>
                </a:lnTo>
                <a:lnTo>
                  <a:pt x="108" y="73"/>
                </a:lnTo>
                <a:lnTo>
                  <a:pt x="110" y="67"/>
                </a:lnTo>
                <a:lnTo>
                  <a:pt x="111" y="61"/>
                </a:lnTo>
                <a:lnTo>
                  <a:pt x="111" y="56"/>
                </a:lnTo>
                <a:lnTo>
                  <a:pt x="111" y="50"/>
                </a:lnTo>
                <a:lnTo>
                  <a:pt x="110" y="44"/>
                </a:lnTo>
                <a:lnTo>
                  <a:pt x="108" y="38"/>
                </a:lnTo>
                <a:lnTo>
                  <a:pt x="107" y="34"/>
                </a:lnTo>
                <a:lnTo>
                  <a:pt x="104" y="28"/>
                </a:lnTo>
                <a:lnTo>
                  <a:pt x="101" y="24"/>
                </a:lnTo>
                <a:lnTo>
                  <a:pt x="98" y="20"/>
                </a:lnTo>
                <a:lnTo>
                  <a:pt x="95" y="15"/>
                </a:lnTo>
                <a:lnTo>
                  <a:pt x="91" y="13"/>
                </a:lnTo>
                <a:lnTo>
                  <a:pt x="87" y="10"/>
                </a:lnTo>
                <a:lnTo>
                  <a:pt x="82" y="7"/>
                </a:lnTo>
                <a:lnTo>
                  <a:pt x="78" y="4"/>
                </a:lnTo>
                <a:lnTo>
                  <a:pt x="72" y="2"/>
                </a:lnTo>
                <a:lnTo>
                  <a:pt x="66" y="1"/>
                </a:lnTo>
                <a:lnTo>
                  <a:pt x="61" y="0"/>
                </a:lnTo>
                <a:lnTo>
                  <a:pt x="56" y="0"/>
                </a:lnTo>
                <a:close/>
              </a:path>
            </a:pathLst>
          </a:custGeom>
          <a:solidFill>
            <a:srgbClr val="00E6A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3978" name="Freeform 185">
            <a:extLst>
              <a:ext uri="{FF2B5EF4-FFF2-40B4-BE49-F238E27FC236}">
                <a16:creationId xmlns:a16="http://schemas.microsoft.com/office/drawing/2014/main" id="{070D0FB2-A9EC-A375-7478-195FAEB3A64E}"/>
              </a:ext>
            </a:extLst>
          </p:cNvPr>
          <p:cNvSpPr>
            <a:spLocks/>
          </p:cNvSpPr>
          <p:nvPr/>
        </p:nvSpPr>
        <p:spPr bwMode="auto">
          <a:xfrm>
            <a:off x="4487466" y="4075510"/>
            <a:ext cx="44053" cy="44053"/>
          </a:xfrm>
          <a:custGeom>
            <a:avLst/>
            <a:gdLst>
              <a:gd name="T0" fmla="*/ 2147483647 w 111"/>
              <a:gd name="T1" fmla="*/ 0 h 112"/>
              <a:gd name="T2" fmla="*/ 2147483647 w 111"/>
              <a:gd name="T3" fmla="*/ 2147483647 h 112"/>
              <a:gd name="T4" fmla="*/ 2147483647 w 111"/>
              <a:gd name="T5" fmla="*/ 2147483647 h 112"/>
              <a:gd name="T6" fmla="*/ 2147483647 w 111"/>
              <a:gd name="T7" fmla="*/ 2147483647 h 112"/>
              <a:gd name="T8" fmla="*/ 2147483647 w 111"/>
              <a:gd name="T9" fmla="*/ 2147483647 h 112"/>
              <a:gd name="T10" fmla="*/ 2147483647 w 111"/>
              <a:gd name="T11" fmla="*/ 2147483647 h 112"/>
              <a:gd name="T12" fmla="*/ 2147483647 w 111"/>
              <a:gd name="T13" fmla="*/ 2147483647 h 112"/>
              <a:gd name="T14" fmla="*/ 0 w 111"/>
              <a:gd name="T15" fmla="*/ 2147483647 h 112"/>
              <a:gd name="T16" fmla="*/ 0 w 111"/>
              <a:gd name="T17" fmla="*/ 2147483647 h 112"/>
              <a:gd name="T18" fmla="*/ 2147483647 w 111"/>
              <a:gd name="T19" fmla="*/ 2147483647 h 112"/>
              <a:gd name="T20" fmla="*/ 2147483647 w 111"/>
              <a:gd name="T21" fmla="*/ 2147483647 h 112"/>
              <a:gd name="T22" fmla="*/ 2147483647 w 111"/>
              <a:gd name="T23" fmla="*/ 2147483647 h 112"/>
              <a:gd name="T24" fmla="*/ 2147483647 w 111"/>
              <a:gd name="T25" fmla="*/ 2147483647 h 112"/>
              <a:gd name="T26" fmla="*/ 2147483647 w 111"/>
              <a:gd name="T27" fmla="*/ 2147483647 h 112"/>
              <a:gd name="T28" fmla="*/ 2147483647 w 111"/>
              <a:gd name="T29" fmla="*/ 2147483647 h 112"/>
              <a:gd name="T30" fmla="*/ 2147483647 w 111"/>
              <a:gd name="T31" fmla="*/ 2147483647 h 112"/>
              <a:gd name="T32" fmla="*/ 2147483647 w 111"/>
              <a:gd name="T33" fmla="*/ 2147483647 h 112"/>
              <a:gd name="T34" fmla="*/ 2147483647 w 111"/>
              <a:gd name="T35" fmla="*/ 2147483647 h 112"/>
              <a:gd name="T36" fmla="*/ 2147483647 w 111"/>
              <a:gd name="T37" fmla="*/ 2147483647 h 112"/>
              <a:gd name="T38" fmla="*/ 2147483647 w 111"/>
              <a:gd name="T39" fmla="*/ 2147483647 h 112"/>
              <a:gd name="T40" fmla="*/ 2147483647 w 111"/>
              <a:gd name="T41" fmla="*/ 2147483647 h 112"/>
              <a:gd name="T42" fmla="*/ 2147483647 w 111"/>
              <a:gd name="T43" fmla="*/ 2147483647 h 112"/>
              <a:gd name="T44" fmla="*/ 2147483647 w 111"/>
              <a:gd name="T45" fmla="*/ 2147483647 h 112"/>
              <a:gd name="T46" fmla="*/ 2147483647 w 111"/>
              <a:gd name="T47" fmla="*/ 2147483647 h 112"/>
              <a:gd name="T48" fmla="*/ 2147483647 w 111"/>
              <a:gd name="T49" fmla="*/ 2147483647 h 112"/>
              <a:gd name="T50" fmla="*/ 2147483647 w 111"/>
              <a:gd name="T51" fmla="*/ 2147483647 h 112"/>
              <a:gd name="T52" fmla="*/ 2147483647 w 111"/>
              <a:gd name="T53" fmla="*/ 2147483647 h 112"/>
              <a:gd name="T54" fmla="*/ 2147483647 w 111"/>
              <a:gd name="T55" fmla="*/ 2147483647 h 112"/>
              <a:gd name="T56" fmla="*/ 2147483647 w 111"/>
              <a:gd name="T57" fmla="*/ 2147483647 h 112"/>
              <a:gd name="T58" fmla="*/ 2147483647 w 111"/>
              <a:gd name="T59" fmla="*/ 2147483647 h 112"/>
              <a:gd name="T60" fmla="*/ 2147483647 w 111"/>
              <a:gd name="T61" fmla="*/ 2147483647 h 112"/>
              <a:gd name="T62" fmla="*/ 2147483647 w 111"/>
              <a:gd name="T63" fmla="*/ 0 h 11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1"/>
              <a:gd name="T97" fmla="*/ 0 h 112"/>
              <a:gd name="T98" fmla="*/ 111 w 111"/>
              <a:gd name="T99" fmla="*/ 112 h 11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1" h="112">
                <a:moveTo>
                  <a:pt x="56" y="0"/>
                </a:moveTo>
                <a:lnTo>
                  <a:pt x="51" y="0"/>
                </a:lnTo>
                <a:lnTo>
                  <a:pt x="45" y="1"/>
                </a:lnTo>
                <a:lnTo>
                  <a:pt x="39" y="2"/>
                </a:lnTo>
                <a:lnTo>
                  <a:pt x="35" y="4"/>
                </a:lnTo>
                <a:lnTo>
                  <a:pt x="29" y="7"/>
                </a:lnTo>
                <a:lnTo>
                  <a:pt x="25" y="10"/>
                </a:lnTo>
                <a:lnTo>
                  <a:pt x="20" y="13"/>
                </a:lnTo>
                <a:lnTo>
                  <a:pt x="16" y="15"/>
                </a:lnTo>
                <a:lnTo>
                  <a:pt x="13" y="20"/>
                </a:lnTo>
                <a:lnTo>
                  <a:pt x="10" y="24"/>
                </a:lnTo>
                <a:lnTo>
                  <a:pt x="7" y="28"/>
                </a:lnTo>
                <a:lnTo>
                  <a:pt x="5" y="34"/>
                </a:lnTo>
                <a:lnTo>
                  <a:pt x="3" y="38"/>
                </a:lnTo>
                <a:lnTo>
                  <a:pt x="2" y="44"/>
                </a:lnTo>
                <a:lnTo>
                  <a:pt x="0" y="50"/>
                </a:lnTo>
                <a:lnTo>
                  <a:pt x="0" y="56"/>
                </a:lnTo>
                <a:lnTo>
                  <a:pt x="0" y="61"/>
                </a:lnTo>
                <a:lnTo>
                  <a:pt x="2" y="67"/>
                </a:lnTo>
                <a:lnTo>
                  <a:pt x="3" y="73"/>
                </a:lnTo>
                <a:lnTo>
                  <a:pt x="5" y="77"/>
                </a:lnTo>
                <a:lnTo>
                  <a:pt x="7" y="83"/>
                </a:lnTo>
                <a:lnTo>
                  <a:pt x="10" y="87"/>
                </a:lnTo>
                <a:lnTo>
                  <a:pt x="13" y="92"/>
                </a:lnTo>
                <a:lnTo>
                  <a:pt x="16" y="96"/>
                </a:lnTo>
                <a:lnTo>
                  <a:pt x="20" y="99"/>
                </a:lnTo>
                <a:lnTo>
                  <a:pt x="25" y="103"/>
                </a:lnTo>
                <a:lnTo>
                  <a:pt x="29" y="106"/>
                </a:lnTo>
                <a:lnTo>
                  <a:pt x="35" y="107"/>
                </a:lnTo>
                <a:lnTo>
                  <a:pt x="39" y="110"/>
                </a:lnTo>
                <a:lnTo>
                  <a:pt x="45" y="110"/>
                </a:lnTo>
                <a:lnTo>
                  <a:pt x="51" y="112"/>
                </a:lnTo>
                <a:lnTo>
                  <a:pt x="56" y="112"/>
                </a:lnTo>
                <a:lnTo>
                  <a:pt x="61" y="112"/>
                </a:lnTo>
                <a:lnTo>
                  <a:pt x="66" y="110"/>
                </a:lnTo>
                <a:lnTo>
                  <a:pt x="72" y="110"/>
                </a:lnTo>
                <a:lnTo>
                  <a:pt x="78" y="107"/>
                </a:lnTo>
                <a:lnTo>
                  <a:pt x="82" y="106"/>
                </a:lnTo>
                <a:lnTo>
                  <a:pt x="87" y="103"/>
                </a:lnTo>
                <a:lnTo>
                  <a:pt x="91" y="99"/>
                </a:lnTo>
                <a:lnTo>
                  <a:pt x="95" y="96"/>
                </a:lnTo>
                <a:lnTo>
                  <a:pt x="98" y="92"/>
                </a:lnTo>
                <a:lnTo>
                  <a:pt x="101" y="87"/>
                </a:lnTo>
                <a:lnTo>
                  <a:pt x="104" y="83"/>
                </a:lnTo>
                <a:lnTo>
                  <a:pt x="107" y="77"/>
                </a:lnTo>
                <a:lnTo>
                  <a:pt x="108" y="73"/>
                </a:lnTo>
                <a:lnTo>
                  <a:pt x="110" y="67"/>
                </a:lnTo>
                <a:lnTo>
                  <a:pt x="111" y="61"/>
                </a:lnTo>
                <a:lnTo>
                  <a:pt x="111" y="56"/>
                </a:lnTo>
                <a:lnTo>
                  <a:pt x="111" y="50"/>
                </a:lnTo>
                <a:lnTo>
                  <a:pt x="110" y="44"/>
                </a:lnTo>
                <a:lnTo>
                  <a:pt x="108" y="38"/>
                </a:lnTo>
                <a:lnTo>
                  <a:pt x="107" y="34"/>
                </a:lnTo>
                <a:lnTo>
                  <a:pt x="104" y="28"/>
                </a:lnTo>
                <a:lnTo>
                  <a:pt x="101" y="24"/>
                </a:lnTo>
                <a:lnTo>
                  <a:pt x="98" y="20"/>
                </a:lnTo>
                <a:lnTo>
                  <a:pt x="95" y="15"/>
                </a:lnTo>
                <a:lnTo>
                  <a:pt x="91" y="13"/>
                </a:lnTo>
                <a:lnTo>
                  <a:pt x="87" y="10"/>
                </a:lnTo>
                <a:lnTo>
                  <a:pt x="82" y="7"/>
                </a:lnTo>
                <a:lnTo>
                  <a:pt x="78" y="4"/>
                </a:lnTo>
                <a:lnTo>
                  <a:pt x="72" y="2"/>
                </a:lnTo>
                <a:lnTo>
                  <a:pt x="66" y="1"/>
                </a:lnTo>
                <a:lnTo>
                  <a:pt x="61" y="0"/>
                </a:lnTo>
                <a:lnTo>
                  <a:pt x="56"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3979" name="Freeform 186">
            <a:extLst>
              <a:ext uri="{FF2B5EF4-FFF2-40B4-BE49-F238E27FC236}">
                <a16:creationId xmlns:a16="http://schemas.microsoft.com/office/drawing/2014/main" id="{7361850D-C25E-9A74-0A7D-7E3E18551687}"/>
              </a:ext>
            </a:extLst>
          </p:cNvPr>
          <p:cNvSpPr>
            <a:spLocks/>
          </p:cNvSpPr>
          <p:nvPr/>
        </p:nvSpPr>
        <p:spPr bwMode="auto">
          <a:xfrm>
            <a:off x="4435079" y="4087416"/>
            <a:ext cx="57150" cy="57150"/>
          </a:xfrm>
          <a:custGeom>
            <a:avLst/>
            <a:gdLst>
              <a:gd name="T0" fmla="*/ 2147483647 w 142"/>
              <a:gd name="T1" fmla="*/ 0 h 144"/>
              <a:gd name="T2" fmla="*/ 2147483647 w 142"/>
              <a:gd name="T3" fmla="*/ 2147483647 h 144"/>
              <a:gd name="T4" fmla="*/ 2147483647 w 142"/>
              <a:gd name="T5" fmla="*/ 2147483647 h 144"/>
              <a:gd name="T6" fmla="*/ 2147483647 w 142"/>
              <a:gd name="T7" fmla="*/ 2147483647 h 144"/>
              <a:gd name="T8" fmla="*/ 2147483647 w 142"/>
              <a:gd name="T9" fmla="*/ 2147483647 h 144"/>
              <a:gd name="T10" fmla="*/ 2147483647 w 142"/>
              <a:gd name="T11" fmla="*/ 2147483647 h 144"/>
              <a:gd name="T12" fmla="*/ 2147483647 w 142"/>
              <a:gd name="T13" fmla="*/ 2147483647 h 144"/>
              <a:gd name="T14" fmla="*/ 2147483647 w 142"/>
              <a:gd name="T15" fmla="*/ 2147483647 h 144"/>
              <a:gd name="T16" fmla="*/ 2147483647 w 142"/>
              <a:gd name="T17" fmla="*/ 2147483647 h 144"/>
              <a:gd name="T18" fmla="*/ 2147483647 w 142"/>
              <a:gd name="T19" fmla="*/ 2147483647 h 144"/>
              <a:gd name="T20" fmla="*/ 2147483647 w 142"/>
              <a:gd name="T21" fmla="*/ 2147483647 h 144"/>
              <a:gd name="T22" fmla="*/ 2147483647 w 142"/>
              <a:gd name="T23" fmla="*/ 2147483647 h 144"/>
              <a:gd name="T24" fmla="*/ 2147483647 w 142"/>
              <a:gd name="T25" fmla="*/ 2147483647 h 144"/>
              <a:gd name="T26" fmla="*/ 2147483647 w 142"/>
              <a:gd name="T27" fmla="*/ 2147483647 h 144"/>
              <a:gd name="T28" fmla="*/ 2147483647 w 142"/>
              <a:gd name="T29" fmla="*/ 2147483647 h 144"/>
              <a:gd name="T30" fmla="*/ 2147483647 w 142"/>
              <a:gd name="T31" fmla="*/ 2147483647 h 144"/>
              <a:gd name="T32" fmla="*/ 2147483647 w 142"/>
              <a:gd name="T33" fmla="*/ 2147483647 h 144"/>
              <a:gd name="T34" fmla="*/ 2147483647 w 142"/>
              <a:gd name="T35" fmla="*/ 2147483647 h 144"/>
              <a:gd name="T36" fmla="*/ 2147483647 w 142"/>
              <a:gd name="T37" fmla="*/ 2147483647 h 144"/>
              <a:gd name="T38" fmla="*/ 2147483647 w 142"/>
              <a:gd name="T39" fmla="*/ 2147483647 h 144"/>
              <a:gd name="T40" fmla="*/ 2147483647 w 142"/>
              <a:gd name="T41" fmla="*/ 2147483647 h 144"/>
              <a:gd name="T42" fmla="*/ 2147483647 w 142"/>
              <a:gd name="T43" fmla="*/ 2147483647 h 144"/>
              <a:gd name="T44" fmla="*/ 2147483647 w 142"/>
              <a:gd name="T45" fmla="*/ 2147483647 h 144"/>
              <a:gd name="T46" fmla="*/ 2147483647 w 142"/>
              <a:gd name="T47" fmla="*/ 2147483647 h 144"/>
              <a:gd name="T48" fmla="*/ 2147483647 w 142"/>
              <a:gd name="T49" fmla="*/ 2147483647 h 144"/>
              <a:gd name="T50" fmla="*/ 2147483647 w 142"/>
              <a:gd name="T51" fmla="*/ 2147483647 h 144"/>
              <a:gd name="T52" fmla="*/ 2147483647 w 142"/>
              <a:gd name="T53" fmla="*/ 2147483647 h 144"/>
              <a:gd name="T54" fmla="*/ 2147483647 w 142"/>
              <a:gd name="T55" fmla="*/ 2147483647 h 144"/>
              <a:gd name="T56" fmla="*/ 2147483647 w 142"/>
              <a:gd name="T57" fmla="*/ 2147483647 h 144"/>
              <a:gd name="T58" fmla="*/ 2147483647 w 142"/>
              <a:gd name="T59" fmla="*/ 2147483647 h 144"/>
              <a:gd name="T60" fmla="*/ 2147483647 w 142"/>
              <a:gd name="T61" fmla="*/ 2147483647 h 144"/>
              <a:gd name="T62" fmla="*/ 2147483647 w 142"/>
              <a:gd name="T63" fmla="*/ 0 h 1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2"/>
              <a:gd name="T97" fmla="*/ 0 h 144"/>
              <a:gd name="T98" fmla="*/ 142 w 142"/>
              <a:gd name="T99" fmla="*/ 144 h 1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2" h="144">
                <a:moveTo>
                  <a:pt x="72" y="0"/>
                </a:moveTo>
                <a:lnTo>
                  <a:pt x="65" y="0"/>
                </a:lnTo>
                <a:lnTo>
                  <a:pt x="58" y="1"/>
                </a:lnTo>
                <a:lnTo>
                  <a:pt x="50" y="3"/>
                </a:lnTo>
                <a:lnTo>
                  <a:pt x="45" y="6"/>
                </a:lnTo>
                <a:lnTo>
                  <a:pt x="37" y="8"/>
                </a:lnTo>
                <a:lnTo>
                  <a:pt x="32" y="11"/>
                </a:lnTo>
                <a:lnTo>
                  <a:pt x="26" y="16"/>
                </a:lnTo>
                <a:lnTo>
                  <a:pt x="22" y="20"/>
                </a:lnTo>
                <a:lnTo>
                  <a:pt x="17" y="26"/>
                </a:lnTo>
                <a:lnTo>
                  <a:pt x="13" y="31"/>
                </a:lnTo>
                <a:lnTo>
                  <a:pt x="9" y="37"/>
                </a:lnTo>
                <a:lnTo>
                  <a:pt x="6" y="43"/>
                </a:lnTo>
                <a:lnTo>
                  <a:pt x="4" y="50"/>
                </a:lnTo>
                <a:lnTo>
                  <a:pt x="2" y="57"/>
                </a:lnTo>
                <a:lnTo>
                  <a:pt x="2" y="64"/>
                </a:lnTo>
                <a:lnTo>
                  <a:pt x="0" y="72"/>
                </a:lnTo>
                <a:lnTo>
                  <a:pt x="2" y="79"/>
                </a:lnTo>
                <a:lnTo>
                  <a:pt x="2" y="86"/>
                </a:lnTo>
                <a:lnTo>
                  <a:pt x="4" y="93"/>
                </a:lnTo>
                <a:lnTo>
                  <a:pt x="6" y="99"/>
                </a:lnTo>
                <a:lnTo>
                  <a:pt x="9" y="106"/>
                </a:lnTo>
                <a:lnTo>
                  <a:pt x="13" y="112"/>
                </a:lnTo>
                <a:lnTo>
                  <a:pt x="17" y="118"/>
                </a:lnTo>
                <a:lnTo>
                  <a:pt x="22" y="122"/>
                </a:lnTo>
                <a:lnTo>
                  <a:pt x="26" y="126"/>
                </a:lnTo>
                <a:lnTo>
                  <a:pt x="32" y="131"/>
                </a:lnTo>
                <a:lnTo>
                  <a:pt x="37" y="135"/>
                </a:lnTo>
                <a:lnTo>
                  <a:pt x="45" y="138"/>
                </a:lnTo>
                <a:lnTo>
                  <a:pt x="50" y="141"/>
                </a:lnTo>
                <a:lnTo>
                  <a:pt x="58" y="142"/>
                </a:lnTo>
                <a:lnTo>
                  <a:pt x="65" y="144"/>
                </a:lnTo>
                <a:lnTo>
                  <a:pt x="72" y="144"/>
                </a:lnTo>
                <a:lnTo>
                  <a:pt x="79" y="144"/>
                </a:lnTo>
                <a:lnTo>
                  <a:pt x="86" y="142"/>
                </a:lnTo>
                <a:lnTo>
                  <a:pt x="93" y="141"/>
                </a:lnTo>
                <a:lnTo>
                  <a:pt x="99" y="138"/>
                </a:lnTo>
                <a:lnTo>
                  <a:pt x="105" y="135"/>
                </a:lnTo>
                <a:lnTo>
                  <a:pt x="112" y="131"/>
                </a:lnTo>
                <a:lnTo>
                  <a:pt x="116" y="126"/>
                </a:lnTo>
                <a:lnTo>
                  <a:pt x="122" y="122"/>
                </a:lnTo>
                <a:lnTo>
                  <a:pt x="127" y="118"/>
                </a:lnTo>
                <a:lnTo>
                  <a:pt x="131" y="112"/>
                </a:lnTo>
                <a:lnTo>
                  <a:pt x="134" y="106"/>
                </a:lnTo>
                <a:lnTo>
                  <a:pt x="137" y="99"/>
                </a:lnTo>
                <a:lnTo>
                  <a:pt x="139" y="93"/>
                </a:lnTo>
                <a:lnTo>
                  <a:pt x="141" y="86"/>
                </a:lnTo>
                <a:lnTo>
                  <a:pt x="142" y="79"/>
                </a:lnTo>
                <a:lnTo>
                  <a:pt x="142" y="72"/>
                </a:lnTo>
                <a:lnTo>
                  <a:pt x="142" y="64"/>
                </a:lnTo>
                <a:lnTo>
                  <a:pt x="141" y="57"/>
                </a:lnTo>
                <a:lnTo>
                  <a:pt x="139" y="50"/>
                </a:lnTo>
                <a:lnTo>
                  <a:pt x="137" y="43"/>
                </a:lnTo>
                <a:lnTo>
                  <a:pt x="134" y="37"/>
                </a:lnTo>
                <a:lnTo>
                  <a:pt x="131" y="31"/>
                </a:lnTo>
                <a:lnTo>
                  <a:pt x="127" y="26"/>
                </a:lnTo>
                <a:lnTo>
                  <a:pt x="122" y="20"/>
                </a:lnTo>
                <a:lnTo>
                  <a:pt x="116" y="16"/>
                </a:lnTo>
                <a:lnTo>
                  <a:pt x="112" y="11"/>
                </a:lnTo>
                <a:lnTo>
                  <a:pt x="105" y="8"/>
                </a:lnTo>
                <a:lnTo>
                  <a:pt x="99" y="6"/>
                </a:lnTo>
                <a:lnTo>
                  <a:pt x="93" y="3"/>
                </a:lnTo>
                <a:lnTo>
                  <a:pt x="86" y="1"/>
                </a:lnTo>
                <a:lnTo>
                  <a:pt x="79" y="0"/>
                </a:lnTo>
                <a:lnTo>
                  <a:pt x="72"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3980" name="Freeform 187">
            <a:extLst>
              <a:ext uri="{FF2B5EF4-FFF2-40B4-BE49-F238E27FC236}">
                <a16:creationId xmlns:a16="http://schemas.microsoft.com/office/drawing/2014/main" id="{12EA2813-28A1-CFF2-D6D4-6EA4DE835465}"/>
              </a:ext>
            </a:extLst>
          </p:cNvPr>
          <p:cNvSpPr>
            <a:spLocks/>
          </p:cNvSpPr>
          <p:nvPr/>
        </p:nvSpPr>
        <p:spPr bwMode="auto">
          <a:xfrm>
            <a:off x="4435079" y="4087416"/>
            <a:ext cx="57150" cy="57150"/>
          </a:xfrm>
          <a:custGeom>
            <a:avLst/>
            <a:gdLst>
              <a:gd name="T0" fmla="*/ 2147483647 w 142"/>
              <a:gd name="T1" fmla="*/ 0 h 144"/>
              <a:gd name="T2" fmla="*/ 2147483647 w 142"/>
              <a:gd name="T3" fmla="*/ 2147483647 h 144"/>
              <a:gd name="T4" fmla="*/ 2147483647 w 142"/>
              <a:gd name="T5" fmla="*/ 2147483647 h 144"/>
              <a:gd name="T6" fmla="*/ 2147483647 w 142"/>
              <a:gd name="T7" fmla="*/ 2147483647 h 144"/>
              <a:gd name="T8" fmla="*/ 2147483647 w 142"/>
              <a:gd name="T9" fmla="*/ 2147483647 h 144"/>
              <a:gd name="T10" fmla="*/ 2147483647 w 142"/>
              <a:gd name="T11" fmla="*/ 2147483647 h 144"/>
              <a:gd name="T12" fmla="*/ 2147483647 w 142"/>
              <a:gd name="T13" fmla="*/ 2147483647 h 144"/>
              <a:gd name="T14" fmla="*/ 2147483647 w 142"/>
              <a:gd name="T15" fmla="*/ 2147483647 h 144"/>
              <a:gd name="T16" fmla="*/ 2147483647 w 142"/>
              <a:gd name="T17" fmla="*/ 2147483647 h 144"/>
              <a:gd name="T18" fmla="*/ 2147483647 w 142"/>
              <a:gd name="T19" fmla="*/ 2147483647 h 144"/>
              <a:gd name="T20" fmla="*/ 2147483647 w 142"/>
              <a:gd name="T21" fmla="*/ 2147483647 h 144"/>
              <a:gd name="T22" fmla="*/ 2147483647 w 142"/>
              <a:gd name="T23" fmla="*/ 2147483647 h 144"/>
              <a:gd name="T24" fmla="*/ 2147483647 w 142"/>
              <a:gd name="T25" fmla="*/ 2147483647 h 144"/>
              <a:gd name="T26" fmla="*/ 2147483647 w 142"/>
              <a:gd name="T27" fmla="*/ 2147483647 h 144"/>
              <a:gd name="T28" fmla="*/ 2147483647 w 142"/>
              <a:gd name="T29" fmla="*/ 2147483647 h 144"/>
              <a:gd name="T30" fmla="*/ 2147483647 w 142"/>
              <a:gd name="T31" fmla="*/ 2147483647 h 144"/>
              <a:gd name="T32" fmla="*/ 2147483647 w 142"/>
              <a:gd name="T33" fmla="*/ 2147483647 h 144"/>
              <a:gd name="T34" fmla="*/ 2147483647 w 142"/>
              <a:gd name="T35" fmla="*/ 2147483647 h 144"/>
              <a:gd name="T36" fmla="*/ 2147483647 w 142"/>
              <a:gd name="T37" fmla="*/ 2147483647 h 144"/>
              <a:gd name="T38" fmla="*/ 2147483647 w 142"/>
              <a:gd name="T39" fmla="*/ 2147483647 h 144"/>
              <a:gd name="T40" fmla="*/ 2147483647 w 142"/>
              <a:gd name="T41" fmla="*/ 2147483647 h 144"/>
              <a:gd name="T42" fmla="*/ 2147483647 w 142"/>
              <a:gd name="T43" fmla="*/ 2147483647 h 144"/>
              <a:gd name="T44" fmla="*/ 2147483647 w 142"/>
              <a:gd name="T45" fmla="*/ 2147483647 h 144"/>
              <a:gd name="T46" fmla="*/ 2147483647 w 142"/>
              <a:gd name="T47" fmla="*/ 2147483647 h 144"/>
              <a:gd name="T48" fmla="*/ 2147483647 w 142"/>
              <a:gd name="T49" fmla="*/ 2147483647 h 144"/>
              <a:gd name="T50" fmla="*/ 2147483647 w 142"/>
              <a:gd name="T51" fmla="*/ 2147483647 h 144"/>
              <a:gd name="T52" fmla="*/ 2147483647 w 142"/>
              <a:gd name="T53" fmla="*/ 2147483647 h 144"/>
              <a:gd name="T54" fmla="*/ 2147483647 w 142"/>
              <a:gd name="T55" fmla="*/ 2147483647 h 144"/>
              <a:gd name="T56" fmla="*/ 2147483647 w 142"/>
              <a:gd name="T57" fmla="*/ 2147483647 h 144"/>
              <a:gd name="T58" fmla="*/ 2147483647 w 142"/>
              <a:gd name="T59" fmla="*/ 2147483647 h 144"/>
              <a:gd name="T60" fmla="*/ 2147483647 w 142"/>
              <a:gd name="T61" fmla="*/ 2147483647 h 144"/>
              <a:gd name="T62" fmla="*/ 2147483647 w 142"/>
              <a:gd name="T63" fmla="*/ 0 h 1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2"/>
              <a:gd name="T97" fmla="*/ 0 h 144"/>
              <a:gd name="T98" fmla="*/ 142 w 142"/>
              <a:gd name="T99" fmla="*/ 144 h 1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2" h="144">
                <a:moveTo>
                  <a:pt x="72" y="0"/>
                </a:moveTo>
                <a:lnTo>
                  <a:pt x="65" y="0"/>
                </a:lnTo>
                <a:lnTo>
                  <a:pt x="58" y="1"/>
                </a:lnTo>
                <a:lnTo>
                  <a:pt x="50" y="3"/>
                </a:lnTo>
                <a:lnTo>
                  <a:pt x="45" y="6"/>
                </a:lnTo>
                <a:lnTo>
                  <a:pt x="37" y="8"/>
                </a:lnTo>
                <a:lnTo>
                  <a:pt x="32" y="11"/>
                </a:lnTo>
                <a:lnTo>
                  <a:pt x="26" y="16"/>
                </a:lnTo>
                <a:lnTo>
                  <a:pt x="22" y="20"/>
                </a:lnTo>
                <a:lnTo>
                  <a:pt x="17" y="26"/>
                </a:lnTo>
                <a:lnTo>
                  <a:pt x="13" y="31"/>
                </a:lnTo>
                <a:lnTo>
                  <a:pt x="9" y="37"/>
                </a:lnTo>
                <a:lnTo>
                  <a:pt x="6" y="43"/>
                </a:lnTo>
                <a:lnTo>
                  <a:pt x="4" y="50"/>
                </a:lnTo>
                <a:lnTo>
                  <a:pt x="2" y="57"/>
                </a:lnTo>
                <a:lnTo>
                  <a:pt x="2" y="64"/>
                </a:lnTo>
                <a:lnTo>
                  <a:pt x="0" y="72"/>
                </a:lnTo>
                <a:lnTo>
                  <a:pt x="2" y="79"/>
                </a:lnTo>
                <a:lnTo>
                  <a:pt x="2" y="86"/>
                </a:lnTo>
                <a:lnTo>
                  <a:pt x="4" y="93"/>
                </a:lnTo>
                <a:lnTo>
                  <a:pt x="6" y="99"/>
                </a:lnTo>
                <a:lnTo>
                  <a:pt x="9" y="106"/>
                </a:lnTo>
                <a:lnTo>
                  <a:pt x="13" y="112"/>
                </a:lnTo>
                <a:lnTo>
                  <a:pt x="17" y="118"/>
                </a:lnTo>
                <a:lnTo>
                  <a:pt x="22" y="122"/>
                </a:lnTo>
                <a:lnTo>
                  <a:pt x="26" y="126"/>
                </a:lnTo>
                <a:lnTo>
                  <a:pt x="32" y="131"/>
                </a:lnTo>
                <a:lnTo>
                  <a:pt x="37" y="135"/>
                </a:lnTo>
                <a:lnTo>
                  <a:pt x="45" y="138"/>
                </a:lnTo>
                <a:lnTo>
                  <a:pt x="50" y="141"/>
                </a:lnTo>
                <a:lnTo>
                  <a:pt x="58" y="142"/>
                </a:lnTo>
                <a:lnTo>
                  <a:pt x="65" y="144"/>
                </a:lnTo>
                <a:lnTo>
                  <a:pt x="72" y="144"/>
                </a:lnTo>
                <a:lnTo>
                  <a:pt x="79" y="144"/>
                </a:lnTo>
                <a:lnTo>
                  <a:pt x="86" y="142"/>
                </a:lnTo>
                <a:lnTo>
                  <a:pt x="93" y="141"/>
                </a:lnTo>
                <a:lnTo>
                  <a:pt x="99" y="138"/>
                </a:lnTo>
                <a:lnTo>
                  <a:pt x="105" y="135"/>
                </a:lnTo>
                <a:lnTo>
                  <a:pt x="112" y="131"/>
                </a:lnTo>
                <a:lnTo>
                  <a:pt x="116" y="126"/>
                </a:lnTo>
                <a:lnTo>
                  <a:pt x="122" y="122"/>
                </a:lnTo>
                <a:lnTo>
                  <a:pt x="127" y="118"/>
                </a:lnTo>
                <a:lnTo>
                  <a:pt x="131" y="112"/>
                </a:lnTo>
                <a:lnTo>
                  <a:pt x="134" y="106"/>
                </a:lnTo>
                <a:lnTo>
                  <a:pt x="137" y="99"/>
                </a:lnTo>
                <a:lnTo>
                  <a:pt x="139" y="93"/>
                </a:lnTo>
                <a:lnTo>
                  <a:pt x="141" y="86"/>
                </a:lnTo>
                <a:lnTo>
                  <a:pt x="142" y="79"/>
                </a:lnTo>
                <a:lnTo>
                  <a:pt x="142" y="72"/>
                </a:lnTo>
                <a:lnTo>
                  <a:pt x="142" y="64"/>
                </a:lnTo>
                <a:lnTo>
                  <a:pt x="141" y="57"/>
                </a:lnTo>
                <a:lnTo>
                  <a:pt x="139" y="50"/>
                </a:lnTo>
                <a:lnTo>
                  <a:pt x="137" y="43"/>
                </a:lnTo>
                <a:lnTo>
                  <a:pt x="134" y="37"/>
                </a:lnTo>
                <a:lnTo>
                  <a:pt x="131" y="31"/>
                </a:lnTo>
                <a:lnTo>
                  <a:pt x="127" y="26"/>
                </a:lnTo>
                <a:lnTo>
                  <a:pt x="122" y="20"/>
                </a:lnTo>
                <a:lnTo>
                  <a:pt x="116" y="16"/>
                </a:lnTo>
                <a:lnTo>
                  <a:pt x="112" y="11"/>
                </a:lnTo>
                <a:lnTo>
                  <a:pt x="105" y="8"/>
                </a:lnTo>
                <a:lnTo>
                  <a:pt x="99" y="6"/>
                </a:lnTo>
                <a:lnTo>
                  <a:pt x="93" y="3"/>
                </a:lnTo>
                <a:lnTo>
                  <a:pt x="86" y="1"/>
                </a:lnTo>
                <a:lnTo>
                  <a:pt x="79" y="0"/>
                </a:lnTo>
                <a:lnTo>
                  <a:pt x="72"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3981" name="Freeform 188">
            <a:extLst>
              <a:ext uri="{FF2B5EF4-FFF2-40B4-BE49-F238E27FC236}">
                <a16:creationId xmlns:a16="http://schemas.microsoft.com/office/drawing/2014/main" id="{2FDD5EBC-F201-B279-27E8-902BABA15F59}"/>
              </a:ext>
            </a:extLst>
          </p:cNvPr>
          <p:cNvSpPr>
            <a:spLocks/>
          </p:cNvSpPr>
          <p:nvPr/>
        </p:nvSpPr>
        <p:spPr bwMode="auto">
          <a:xfrm>
            <a:off x="4171950" y="4067175"/>
            <a:ext cx="55960" cy="57150"/>
          </a:xfrm>
          <a:custGeom>
            <a:avLst/>
            <a:gdLst>
              <a:gd name="T0" fmla="*/ 2147483647 w 141"/>
              <a:gd name="T1" fmla="*/ 0 h 144"/>
              <a:gd name="T2" fmla="*/ 2147483647 w 141"/>
              <a:gd name="T3" fmla="*/ 2147483647 h 144"/>
              <a:gd name="T4" fmla="*/ 2147483647 w 141"/>
              <a:gd name="T5" fmla="*/ 2147483647 h 144"/>
              <a:gd name="T6" fmla="*/ 2147483647 w 141"/>
              <a:gd name="T7" fmla="*/ 2147483647 h 144"/>
              <a:gd name="T8" fmla="*/ 2147483647 w 141"/>
              <a:gd name="T9" fmla="*/ 2147483647 h 144"/>
              <a:gd name="T10" fmla="*/ 2147483647 w 141"/>
              <a:gd name="T11" fmla="*/ 2147483647 h 144"/>
              <a:gd name="T12" fmla="*/ 2147483647 w 141"/>
              <a:gd name="T13" fmla="*/ 2147483647 h 144"/>
              <a:gd name="T14" fmla="*/ 0 w 141"/>
              <a:gd name="T15" fmla="*/ 2147483647 h 144"/>
              <a:gd name="T16" fmla="*/ 0 w 141"/>
              <a:gd name="T17" fmla="*/ 2147483647 h 144"/>
              <a:gd name="T18" fmla="*/ 2147483647 w 141"/>
              <a:gd name="T19" fmla="*/ 2147483647 h 144"/>
              <a:gd name="T20" fmla="*/ 2147483647 w 141"/>
              <a:gd name="T21" fmla="*/ 2147483647 h 144"/>
              <a:gd name="T22" fmla="*/ 2147483647 w 141"/>
              <a:gd name="T23" fmla="*/ 2147483647 h 144"/>
              <a:gd name="T24" fmla="*/ 2147483647 w 141"/>
              <a:gd name="T25" fmla="*/ 2147483647 h 144"/>
              <a:gd name="T26" fmla="*/ 2147483647 w 141"/>
              <a:gd name="T27" fmla="*/ 2147483647 h 144"/>
              <a:gd name="T28" fmla="*/ 2147483647 w 141"/>
              <a:gd name="T29" fmla="*/ 2147483647 h 144"/>
              <a:gd name="T30" fmla="*/ 2147483647 w 141"/>
              <a:gd name="T31" fmla="*/ 2147483647 h 144"/>
              <a:gd name="T32" fmla="*/ 2147483647 w 141"/>
              <a:gd name="T33" fmla="*/ 2147483647 h 144"/>
              <a:gd name="T34" fmla="*/ 2147483647 w 141"/>
              <a:gd name="T35" fmla="*/ 2147483647 h 144"/>
              <a:gd name="T36" fmla="*/ 2147483647 w 141"/>
              <a:gd name="T37" fmla="*/ 2147483647 h 144"/>
              <a:gd name="T38" fmla="*/ 2147483647 w 141"/>
              <a:gd name="T39" fmla="*/ 2147483647 h 144"/>
              <a:gd name="T40" fmla="*/ 2147483647 w 141"/>
              <a:gd name="T41" fmla="*/ 2147483647 h 144"/>
              <a:gd name="T42" fmla="*/ 2147483647 w 141"/>
              <a:gd name="T43" fmla="*/ 2147483647 h 144"/>
              <a:gd name="T44" fmla="*/ 2147483647 w 141"/>
              <a:gd name="T45" fmla="*/ 2147483647 h 144"/>
              <a:gd name="T46" fmla="*/ 2147483647 w 141"/>
              <a:gd name="T47" fmla="*/ 2147483647 h 144"/>
              <a:gd name="T48" fmla="*/ 2147483647 w 141"/>
              <a:gd name="T49" fmla="*/ 2147483647 h 144"/>
              <a:gd name="T50" fmla="*/ 2147483647 w 141"/>
              <a:gd name="T51" fmla="*/ 2147483647 h 144"/>
              <a:gd name="T52" fmla="*/ 2147483647 w 141"/>
              <a:gd name="T53" fmla="*/ 2147483647 h 144"/>
              <a:gd name="T54" fmla="*/ 2147483647 w 141"/>
              <a:gd name="T55" fmla="*/ 2147483647 h 144"/>
              <a:gd name="T56" fmla="*/ 2147483647 w 141"/>
              <a:gd name="T57" fmla="*/ 2147483647 h 144"/>
              <a:gd name="T58" fmla="*/ 2147483647 w 141"/>
              <a:gd name="T59" fmla="*/ 2147483647 h 144"/>
              <a:gd name="T60" fmla="*/ 2147483647 w 141"/>
              <a:gd name="T61" fmla="*/ 2147483647 h 144"/>
              <a:gd name="T62" fmla="*/ 2147483647 w 141"/>
              <a:gd name="T63" fmla="*/ 0 h 1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1"/>
              <a:gd name="T97" fmla="*/ 0 h 144"/>
              <a:gd name="T98" fmla="*/ 141 w 141"/>
              <a:gd name="T99" fmla="*/ 144 h 1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1" h="144">
                <a:moveTo>
                  <a:pt x="70" y="0"/>
                </a:moveTo>
                <a:lnTo>
                  <a:pt x="63" y="0"/>
                </a:lnTo>
                <a:lnTo>
                  <a:pt x="56" y="2"/>
                </a:lnTo>
                <a:lnTo>
                  <a:pt x="49" y="3"/>
                </a:lnTo>
                <a:lnTo>
                  <a:pt x="43" y="5"/>
                </a:lnTo>
                <a:lnTo>
                  <a:pt x="36" y="9"/>
                </a:lnTo>
                <a:lnTo>
                  <a:pt x="30" y="12"/>
                </a:lnTo>
                <a:lnTo>
                  <a:pt x="26" y="16"/>
                </a:lnTo>
                <a:lnTo>
                  <a:pt x="20" y="21"/>
                </a:lnTo>
                <a:lnTo>
                  <a:pt x="16" y="26"/>
                </a:lnTo>
                <a:lnTo>
                  <a:pt x="12" y="32"/>
                </a:lnTo>
                <a:lnTo>
                  <a:pt x="9" y="38"/>
                </a:lnTo>
                <a:lnTo>
                  <a:pt x="6" y="44"/>
                </a:lnTo>
                <a:lnTo>
                  <a:pt x="3" y="51"/>
                </a:lnTo>
                <a:lnTo>
                  <a:pt x="1" y="57"/>
                </a:lnTo>
                <a:lnTo>
                  <a:pt x="0" y="64"/>
                </a:lnTo>
                <a:lnTo>
                  <a:pt x="0" y="72"/>
                </a:lnTo>
                <a:lnTo>
                  <a:pt x="0" y="80"/>
                </a:lnTo>
                <a:lnTo>
                  <a:pt x="1" y="87"/>
                </a:lnTo>
                <a:lnTo>
                  <a:pt x="3" y="92"/>
                </a:lnTo>
                <a:lnTo>
                  <a:pt x="6" y="100"/>
                </a:lnTo>
                <a:lnTo>
                  <a:pt x="9" y="105"/>
                </a:lnTo>
                <a:lnTo>
                  <a:pt x="12" y="111"/>
                </a:lnTo>
                <a:lnTo>
                  <a:pt x="16" y="117"/>
                </a:lnTo>
                <a:lnTo>
                  <a:pt x="20" y="123"/>
                </a:lnTo>
                <a:lnTo>
                  <a:pt x="26" y="127"/>
                </a:lnTo>
                <a:lnTo>
                  <a:pt x="30" y="131"/>
                </a:lnTo>
                <a:lnTo>
                  <a:pt x="36" y="134"/>
                </a:lnTo>
                <a:lnTo>
                  <a:pt x="43" y="138"/>
                </a:lnTo>
                <a:lnTo>
                  <a:pt x="49" y="140"/>
                </a:lnTo>
                <a:lnTo>
                  <a:pt x="56" y="143"/>
                </a:lnTo>
                <a:lnTo>
                  <a:pt x="63" y="143"/>
                </a:lnTo>
                <a:lnTo>
                  <a:pt x="70" y="144"/>
                </a:lnTo>
                <a:lnTo>
                  <a:pt x="78" y="143"/>
                </a:lnTo>
                <a:lnTo>
                  <a:pt x="85" y="143"/>
                </a:lnTo>
                <a:lnTo>
                  <a:pt x="91" y="140"/>
                </a:lnTo>
                <a:lnTo>
                  <a:pt x="98" y="138"/>
                </a:lnTo>
                <a:lnTo>
                  <a:pt x="104" y="134"/>
                </a:lnTo>
                <a:lnTo>
                  <a:pt x="109" y="131"/>
                </a:lnTo>
                <a:lnTo>
                  <a:pt x="115" y="127"/>
                </a:lnTo>
                <a:lnTo>
                  <a:pt x="119" y="123"/>
                </a:lnTo>
                <a:lnTo>
                  <a:pt x="125" y="117"/>
                </a:lnTo>
                <a:lnTo>
                  <a:pt x="128" y="111"/>
                </a:lnTo>
                <a:lnTo>
                  <a:pt x="132" y="105"/>
                </a:lnTo>
                <a:lnTo>
                  <a:pt x="135" y="100"/>
                </a:lnTo>
                <a:lnTo>
                  <a:pt x="138" y="92"/>
                </a:lnTo>
                <a:lnTo>
                  <a:pt x="139" y="87"/>
                </a:lnTo>
                <a:lnTo>
                  <a:pt x="141" y="80"/>
                </a:lnTo>
                <a:lnTo>
                  <a:pt x="141" y="72"/>
                </a:lnTo>
                <a:lnTo>
                  <a:pt x="141" y="64"/>
                </a:lnTo>
                <a:lnTo>
                  <a:pt x="139" y="57"/>
                </a:lnTo>
                <a:lnTo>
                  <a:pt x="138" y="51"/>
                </a:lnTo>
                <a:lnTo>
                  <a:pt x="135" y="44"/>
                </a:lnTo>
                <a:lnTo>
                  <a:pt x="132" y="38"/>
                </a:lnTo>
                <a:lnTo>
                  <a:pt x="128" y="32"/>
                </a:lnTo>
                <a:lnTo>
                  <a:pt x="125" y="26"/>
                </a:lnTo>
                <a:lnTo>
                  <a:pt x="119" y="21"/>
                </a:lnTo>
                <a:lnTo>
                  <a:pt x="115" y="16"/>
                </a:lnTo>
                <a:lnTo>
                  <a:pt x="109" y="12"/>
                </a:lnTo>
                <a:lnTo>
                  <a:pt x="104" y="9"/>
                </a:lnTo>
                <a:lnTo>
                  <a:pt x="98" y="5"/>
                </a:lnTo>
                <a:lnTo>
                  <a:pt x="91" y="3"/>
                </a:lnTo>
                <a:lnTo>
                  <a:pt x="85" y="2"/>
                </a:lnTo>
                <a:lnTo>
                  <a:pt x="78" y="0"/>
                </a:lnTo>
                <a:lnTo>
                  <a:pt x="70"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3982" name="Freeform 189">
            <a:extLst>
              <a:ext uri="{FF2B5EF4-FFF2-40B4-BE49-F238E27FC236}">
                <a16:creationId xmlns:a16="http://schemas.microsoft.com/office/drawing/2014/main" id="{04D089A0-98F0-3743-F6D7-6FFFDC97E1DB}"/>
              </a:ext>
            </a:extLst>
          </p:cNvPr>
          <p:cNvSpPr>
            <a:spLocks/>
          </p:cNvSpPr>
          <p:nvPr/>
        </p:nvSpPr>
        <p:spPr bwMode="auto">
          <a:xfrm>
            <a:off x="4171950" y="4067175"/>
            <a:ext cx="55960" cy="57150"/>
          </a:xfrm>
          <a:custGeom>
            <a:avLst/>
            <a:gdLst>
              <a:gd name="T0" fmla="*/ 2147483647 w 141"/>
              <a:gd name="T1" fmla="*/ 0 h 144"/>
              <a:gd name="T2" fmla="*/ 2147483647 w 141"/>
              <a:gd name="T3" fmla="*/ 2147483647 h 144"/>
              <a:gd name="T4" fmla="*/ 2147483647 w 141"/>
              <a:gd name="T5" fmla="*/ 2147483647 h 144"/>
              <a:gd name="T6" fmla="*/ 2147483647 w 141"/>
              <a:gd name="T7" fmla="*/ 2147483647 h 144"/>
              <a:gd name="T8" fmla="*/ 2147483647 w 141"/>
              <a:gd name="T9" fmla="*/ 2147483647 h 144"/>
              <a:gd name="T10" fmla="*/ 2147483647 w 141"/>
              <a:gd name="T11" fmla="*/ 2147483647 h 144"/>
              <a:gd name="T12" fmla="*/ 2147483647 w 141"/>
              <a:gd name="T13" fmla="*/ 2147483647 h 144"/>
              <a:gd name="T14" fmla="*/ 0 w 141"/>
              <a:gd name="T15" fmla="*/ 2147483647 h 144"/>
              <a:gd name="T16" fmla="*/ 0 w 141"/>
              <a:gd name="T17" fmla="*/ 2147483647 h 144"/>
              <a:gd name="T18" fmla="*/ 2147483647 w 141"/>
              <a:gd name="T19" fmla="*/ 2147483647 h 144"/>
              <a:gd name="T20" fmla="*/ 2147483647 w 141"/>
              <a:gd name="T21" fmla="*/ 2147483647 h 144"/>
              <a:gd name="T22" fmla="*/ 2147483647 w 141"/>
              <a:gd name="T23" fmla="*/ 2147483647 h 144"/>
              <a:gd name="T24" fmla="*/ 2147483647 w 141"/>
              <a:gd name="T25" fmla="*/ 2147483647 h 144"/>
              <a:gd name="T26" fmla="*/ 2147483647 w 141"/>
              <a:gd name="T27" fmla="*/ 2147483647 h 144"/>
              <a:gd name="T28" fmla="*/ 2147483647 w 141"/>
              <a:gd name="T29" fmla="*/ 2147483647 h 144"/>
              <a:gd name="T30" fmla="*/ 2147483647 w 141"/>
              <a:gd name="T31" fmla="*/ 2147483647 h 144"/>
              <a:gd name="T32" fmla="*/ 2147483647 w 141"/>
              <a:gd name="T33" fmla="*/ 2147483647 h 144"/>
              <a:gd name="T34" fmla="*/ 2147483647 w 141"/>
              <a:gd name="T35" fmla="*/ 2147483647 h 144"/>
              <a:gd name="T36" fmla="*/ 2147483647 w 141"/>
              <a:gd name="T37" fmla="*/ 2147483647 h 144"/>
              <a:gd name="T38" fmla="*/ 2147483647 w 141"/>
              <a:gd name="T39" fmla="*/ 2147483647 h 144"/>
              <a:gd name="T40" fmla="*/ 2147483647 w 141"/>
              <a:gd name="T41" fmla="*/ 2147483647 h 144"/>
              <a:gd name="T42" fmla="*/ 2147483647 w 141"/>
              <a:gd name="T43" fmla="*/ 2147483647 h 144"/>
              <a:gd name="T44" fmla="*/ 2147483647 w 141"/>
              <a:gd name="T45" fmla="*/ 2147483647 h 144"/>
              <a:gd name="T46" fmla="*/ 2147483647 w 141"/>
              <a:gd name="T47" fmla="*/ 2147483647 h 144"/>
              <a:gd name="T48" fmla="*/ 2147483647 w 141"/>
              <a:gd name="T49" fmla="*/ 2147483647 h 144"/>
              <a:gd name="T50" fmla="*/ 2147483647 w 141"/>
              <a:gd name="T51" fmla="*/ 2147483647 h 144"/>
              <a:gd name="T52" fmla="*/ 2147483647 w 141"/>
              <a:gd name="T53" fmla="*/ 2147483647 h 144"/>
              <a:gd name="T54" fmla="*/ 2147483647 w 141"/>
              <a:gd name="T55" fmla="*/ 2147483647 h 144"/>
              <a:gd name="T56" fmla="*/ 2147483647 w 141"/>
              <a:gd name="T57" fmla="*/ 2147483647 h 144"/>
              <a:gd name="T58" fmla="*/ 2147483647 w 141"/>
              <a:gd name="T59" fmla="*/ 2147483647 h 144"/>
              <a:gd name="T60" fmla="*/ 2147483647 w 141"/>
              <a:gd name="T61" fmla="*/ 2147483647 h 144"/>
              <a:gd name="T62" fmla="*/ 2147483647 w 141"/>
              <a:gd name="T63" fmla="*/ 0 h 1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1"/>
              <a:gd name="T97" fmla="*/ 0 h 144"/>
              <a:gd name="T98" fmla="*/ 141 w 141"/>
              <a:gd name="T99" fmla="*/ 144 h 1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1" h="144">
                <a:moveTo>
                  <a:pt x="70" y="0"/>
                </a:moveTo>
                <a:lnTo>
                  <a:pt x="63" y="0"/>
                </a:lnTo>
                <a:lnTo>
                  <a:pt x="56" y="2"/>
                </a:lnTo>
                <a:lnTo>
                  <a:pt x="49" y="3"/>
                </a:lnTo>
                <a:lnTo>
                  <a:pt x="43" y="5"/>
                </a:lnTo>
                <a:lnTo>
                  <a:pt x="36" y="9"/>
                </a:lnTo>
                <a:lnTo>
                  <a:pt x="30" y="12"/>
                </a:lnTo>
                <a:lnTo>
                  <a:pt x="26" y="16"/>
                </a:lnTo>
                <a:lnTo>
                  <a:pt x="20" y="21"/>
                </a:lnTo>
                <a:lnTo>
                  <a:pt x="16" y="26"/>
                </a:lnTo>
                <a:lnTo>
                  <a:pt x="12" y="32"/>
                </a:lnTo>
                <a:lnTo>
                  <a:pt x="9" y="38"/>
                </a:lnTo>
                <a:lnTo>
                  <a:pt x="6" y="44"/>
                </a:lnTo>
                <a:lnTo>
                  <a:pt x="3" y="51"/>
                </a:lnTo>
                <a:lnTo>
                  <a:pt x="1" y="57"/>
                </a:lnTo>
                <a:lnTo>
                  <a:pt x="0" y="64"/>
                </a:lnTo>
                <a:lnTo>
                  <a:pt x="0" y="72"/>
                </a:lnTo>
                <a:lnTo>
                  <a:pt x="0" y="80"/>
                </a:lnTo>
                <a:lnTo>
                  <a:pt x="1" y="87"/>
                </a:lnTo>
                <a:lnTo>
                  <a:pt x="3" y="92"/>
                </a:lnTo>
                <a:lnTo>
                  <a:pt x="6" y="100"/>
                </a:lnTo>
                <a:lnTo>
                  <a:pt x="9" y="105"/>
                </a:lnTo>
                <a:lnTo>
                  <a:pt x="12" y="111"/>
                </a:lnTo>
                <a:lnTo>
                  <a:pt x="16" y="117"/>
                </a:lnTo>
                <a:lnTo>
                  <a:pt x="20" y="123"/>
                </a:lnTo>
                <a:lnTo>
                  <a:pt x="26" y="127"/>
                </a:lnTo>
                <a:lnTo>
                  <a:pt x="30" y="131"/>
                </a:lnTo>
                <a:lnTo>
                  <a:pt x="36" y="134"/>
                </a:lnTo>
                <a:lnTo>
                  <a:pt x="43" y="138"/>
                </a:lnTo>
                <a:lnTo>
                  <a:pt x="49" y="140"/>
                </a:lnTo>
                <a:lnTo>
                  <a:pt x="56" y="143"/>
                </a:lnTo>
                <a:lnTo>
                  <a:pt x="63" y="143"/>
                </a:lnTo>
                <a:lnTo>
                  <a:pt x="70" y="144"/>
                </a:lnTo>
                <a:lnTo>
                  <a:pt x="78" y="143"/>
                </a:lnTo>
                <a:lnTo>
                  <a:pt x="85" y="143"/>
                </a:lnTo>
                <a:lnTo>
                  <a:pt x="91" y="140"/>
                </a:lnTo>
                <a:lnTo>
                  <a:pt x="98" y="138"/>
                </a:lnTo>
                <a:lnTo>
                  <a:pt x="104" y="134"/>
                </a:lnTo>
                <a:lnTo>
                  <a:pt x="109" y="131"/>
                </a:lnTo>
                <a:lnTo>
                  <a:pt x="115" y="127"/>
                </a:lnTo>
                <a:lnTo>
                  <a:pt x="119" y="123"/>
                </a:lnTo>
                <a:lnTo>
                  <a:pt x="125" y="117"/>
                </a:lnTo>
                <a:lnTo>
                  <a:pt x="128" y="111"/>
                </a:lnTo>
                <a:lnTo>
                  <a:pt x="132" y="105"/>
                </a:lnTo>
                <a:lnTo>
                  <a:pt x="135" y="100"/>
                </a:lnTo>
                <a:lnTo>
                  <a:pt x="138" y="92"/>
                </a:lnTo>
                <a:lnTo>
                  <a:pt x="139" y="87"/>
                </a:lnTo>
                <a:lnTo>
                  <a:pt x="141" y="80"/>
                </a:lnTo>
                <a:lnTo>
                  <a:pt x="141" y="72"/>
                </a:lnTo>
                <a:lnTo>
                  <a:pt x="141" y="64"/>
                </a:lnTo>
                <a:lnTo>
                  <a:pt x="139" y="57"/>
                </a:lnTo>
                <a:lnTo>
                  <a:pt x="138" y="51"/>
                </a:lnTo>
                <a:lnTo>
                  <a:pt x="135" y="44"/>
                </a:lnTo>
                <a:lnTo>
                  <a:pt x="132" y="38"/>
                </a:lnTo>
                <a:lnTo>
                  <a:pt x="128" y="32"/>
                </a:lnTo>
                <a:lnTo>
                  <a:pt x="125" y="26"/>
                </a:lnTo>
                <a:lnTo>
                  <a:pt x="119" y="21"/>
                </a:lnTo>
                <a:lnTo>
                  <a:pt x="115" y="16"/>
                </a:lnTo>
                <a:lnTo>
                  <a:pt x="109" y="12"/>
                </a:lnTo>
                <a:lnTo>
                  <a:pt x="104" y="9"/>
                </a:lnTo>
                <a:lnTo>
                  <a:pt x="98" y="5"/>
                </a:lnTo>
                <a:lnTo>
                  <a:pt x="91" y="3"/>
                </a:lnTo>
                <a:lnTo>
                  <a:pt x="85" y="2"/>
                </a:lnTo>
                <a:lnTo>
                  <a:pt x="78" y="0"/>
                </a:lnTo>
                <a:lnTo>
                  <a:pt x="70"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3983" name="Freeform 190">
            <a:extLst>
              <a:ext uri="{FF2B5EF4-FFF2-40B4-BE49-F238E27FC236}">
                <a16:creationId xmlns:a16="http://schemas.microsoft.com/office/drawing/2014/main" id="{A3521502-B63D-57FF-ADB5-33668D3DBF50}"/>
              </a:ext>
            </a:extLst>
          </p:cNvPr>
          <p:cNvSpPr>
            <a:spLocks/>
          </p:cNvSpPr>
          <p:nvPr/>
        </p:nvSpPr>
        <p:spPr bwMode="auto">
          <a:xfrm>
            <a:off x="4207669" y="4054079"/>
            <a:ext cx="55960" cy="57150"/>
          </a:xfrm>
          <a:custGeom>
            <a:avLst/>
            <a:gdLst>
              <a:gd name="T0" fmla="*/ 2147483647 w 140"/>
              <a:gd name="T1" fmla="*/ 0 h 144"/>
              <a:gd name="T2" fmla="*/ 2147483647 w 140"/>
              <a:gd name="T3" fmla="*/ 2147483647 h 144"/>
              <a:gd name="T4" fmla="*/ 2147483647 w 140"/>
              <a:gd name="T5" fmla="*/ 2147483647 h 144"/>
              <a:gd name="T6" fmla="*/ 2147483647 w 140"/>
              <a:gd name="T7" fmla="*/ 2147483647 h 144"/>
              <a:gd name="T8" fmla="*/ 2147483647 w 140"/>
              <a:gd name="T9" fmla="*/ 2147483647 h 144"/>
              <a:gd name="T10" fmla="*/ 2147483647 w 140"/>
              <a:gd name="T11" fmla="*/ 2147483647 h 144"/>
              <a:gd name="T12" fmla="*/ 2147483647 w 140"/>
              <a:gd name="T13" fmla="*/ 2147483647 h 144"/>
              <a:gd name="T14" fmla="*/ 2147483647 w 140"/>
              <a:gd name="T15" fmla="*/ 2147483647 h 144"/>
              <a:gd name="T16" fmla="*/ 2147483647 w 140"/>
              <a:gd name="T17" fmla="*/ 2147483647 h 144"/>
              <a:gd name="T18" fmla="*/ 2147483647 w 140"/>
              <a:gd name="T19" fmla="*/ 2147483647 h 144"/>
              <a:gd name="T20" fmla="*/ 2147483647 w 140"/>
              <a:gd name="T21" fmla="*/ 2147483647 h 144"/>
              <a:gd name="T22" fmla="*/ 2147483647 w 140"/>
              <a:gd name="T23" fmla="*/ 2147483647 h 144"/>
              <a:gd name="T24" fmla="*/ 2147483647 w 140"/>
              <a:gd name="T25" fmla="*/ 2147483647 h 144"/>
              <a:gd name="T26" fmla="*/ 2147483647 w 140"/>
              <a:gd name="T27" fmla="*/ 2147483647 h 144"/>
              <a:gd name="T28" fmla="*/ 2147483647 w 140"/>
              <a:gd name="T29" fmla="*/ 2147483647 h 144"/>
              <a:gd name="T30" fmla="*/ 2147483647 w 140"/>
              <a:gd name="T31" fmla="*/ 2147483647 h 144"/>
              <a:gd name="T32" fmla="*/ 2147483647 w 140"/>
              <a:gd name="T33" fmla="*/ 2147483647 h 144"/>
              <a:gd name="T34" fmla="*/ 2147483647 w 140"/>
              <a:gd name="T35" fmla="*/ 2147483647 h 144"/>
              <a:gd name="T36" fmla="*/ 2147483647 w 140"/>
              <a:gd name="T37" fmla="*/ 2147483647 h 144"/>
              <a:gd name="T38" fmla="*/ 2147483647 w 140"/>
              <a:gd name="T39" fmla="*/ 2147483647 h 144"/>
              <a:gd name="T40" fmla="*/ 2147483647 w 140"/>
              <a:gd name="T41" fmla="*/ 2147483647 h 144"/>
              <a:gd name="T42" fmla="*/ 2147483647 w 140"/>
              <a:gd name="T43" fmla="*/ 2147483647 h 144"/>
              <a:gd name="T44" fmla="*/ 2147483647 w 140"/>
              <a:gd name="T45" fmla="*/ 2147483647 h 144"/>
              <a:gd name="T46" fmla="*/ 2147483647 w 140"/>
              <a:gd name="T47" fmla="*/ 2147483647 h 144"/>
              <a:gd name="T48" fmla="*/ 2147483647 w 140"/>
              <a:gd name="T49" fmla="*/ 2147483647 h 144"/>
              <a:gd name="T50" fmla="*/ 2147483647 w 140"/>
              <a:gd name="T51" fmla="*/ 2147483647 h 144"/>
              <a:gd name="T52" fmla="*/ 2147483647 w 140"/>
              <a:gd name="T53" fmla="*/ 2147483647 h 144"/>
              <a:gd name="T54" fmla="*/ 2147483647 w 140"/>
              <a:gd name="T55" fmla="*/ 2147483647 h 144"/>
              <a:gd name="T56" fmla="*/ 2147483647 w 140"/>
              <a:gd name="T57" fmla="*/ 2147483647 h 144"/>
              <a:gd name="T58" fmla="*/ 2147483647 w 140"/>
              <a:gd name="T59" fmla="*/ 2147483647 h 144"/>
              <a:gd name="T60" fmla="*/ 2147483647 w 140"/>
              <a:gd name="T61" fmla="*/ 2147483647 h 144"/>
              <a:gd name="T62" fmla="*/ 2147483647 w 140"/>
              <a:gd name="T63" fmla="*/ 0 h 1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0"/>
              <a:gd name="T97" fmla="*/ 0 h 144"/>
              <a:gd name="T98" fmla="*/ 140 w 140"/>
              <a:gd name="T99" fmla="*/ 144 h 1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0" h="144">
                <a:moveTo>
                  <a:pt x="70" y="0"/>
                </a:moveTo>
                <a:lnTo>
                  <a:pt x="63" y="0"/>
                </a:lnTo>
                <a:lnTo>
                  <a:pt x="56" y="1"/>
                </a:lnTo>
                <a:lnTo>
                  <a:pt x="50" y="3"/>
                </a:lnTo>
                <a:lnTo>
                  <a:pt x="43" y="4"/>
                </a:lnTo>
                <a:lnTo>
                  <a:pt x="37" y="8"/>
                </a:lnTo>
                <a:lnTo>
                  <a:pt x="31" y="11"/>
                </a:lnTo>
                <a:lnTo>
                  <a:pt x="25" y="16"/>
                </a:lnTo>
                <a:lnTo>
                  <a:pt x="21" y="20"/>
                </a:lnTo>
                <a:lnTo>
                  <a:pt x="15" y="26"/>
                </a:lnTo>
                <a:lnTo>
                  <a:pt x="13" y="31"/>
                </a:lnTo>
                <a:lnTo>
                  <a:pt x="8" y="37"/>
                </a:lnTo>
                <a:lnTo>
                  <a:pt x="5" y="43"/>
                </a:lnTo>
                <a:lnTo>
                  <a:pt x="2" y="50"/>
                </a:lnTo>
                <a:lnTo>
                  <a:pt x="1" y="56"/>
                </a:lnTo>
                <a:lnTo>
                  <a:pt x="1" y="63"/>
                </a:lnTo>
                <a:lnTo>
                  <a:pt x="0" y="72"/>
                </a:lnTo>
                <a:lnTo>
                  <a:pt x="1" y="79"/>
                </a:lnTo>
                <a:lnTo>
                  <a:pt x="1" y="86"/>
                </a:lnTo>
                <a:lnTo>
                  <a:pt x="2" y="92"/>
                </a:lnTo>
                <a:lnTo>
                  <a:pt x="5" y="99"/>
                </a:lnTo>
                <a:lnTo>
                  <a:pt x="8" y="105"/>
                </a:lnTo>
                <a:lnTo>
                  <a:pt x="13" y="112"/>
                </a:lnTo>
                <a:lnTo>
                  <a:pt x="15" y="116"/>
                </a:lnTo>
                <a:lnTo>
                  <a:pt x="21" y="122"/>
                </a:lnTo>
                <a:lnTo>
                  <a:pt x="25" y="126"/>
                </a:lnTo>
                <a:lnTo>
                  <a:pt x="31" y="131"/>
                </a:lnTo>
                <a:lnTo>
                  <a:pt x="37" y="135"/>
                </a:lnTo>
                <a:lnTo>
                  <a:pt x="43" y="138"/>
                </a:lnTo>
                <a:lnTo>
                  <a:pt x="50" y="139"/>
                </a:lnTo>
                <a:lnTo>
                  <a:pt x="56" y="142"/>
                </a:lnTo>
                <a:lnTo>
                  <a:pt x="63" y="142"/>
                </a:lnTo>
                <a:lnTo>
                  <a:pt x="70" y="144"/>
                </a:lnTo>
                <a:lnTo>
                  <a:pt x="77" y="142"/>
                </a:lnTo>
                <a:lnTo>
                  <a:pt x="84" y="142"/>
                </a:lnTo>
                <a:lnTo>
                  <a:pt x="92" y="139"/>
                </a:lnTo>
                <a:lnTo>
                  <a:pt x="97" y="138"/>
                </a:lnTo>
                <a:lnTo>
                  <a:pt x="105" y="135"/>
                </a:lnTo>
                <a:lnTo>
                  <a:pt x="110" y="131"/>
                </a:lnTo>
                <a:lnTo>
                  <a:pt x="115" y="126"/>
                </a:lnTo>
                <a:lnTo>
                  <a:pt x="120" y="122"/>
                </a:lnTo>
                <a:lnTo>
                  <a:pt x="125" y="116"/>
                </a:lnTo>
                <a:lnTo>
                  <a:pt x="129" y="112"/>
                </a:lnTo>
                <a:lnTo>
                  <a:pt x="132" y="105"/>
                </a:lnTo>
                <a:lnTo>
                  <a:pt x="135" y="99"/>
                </a:lnTo>
                <a:lnTo>
                  <a:pt x="138" y="92"/>
                </a:lnTo>
                <a:lnTo>
                  <a:pt x="139" y="86"/>
                </a:lnTo>
                <a:lnTo>
                  <a:pt x="140" y="79"/>
                </a:lnTo>
                <a:lnTo>
                  <a:pt x="140" y="72"/>
                </a:lnTo>
                <a:lnTo>
                  <a:pt x="140" y="63"/>
                </a:lnTo>
                <a:lnTo>
                  <a:pt x="139" y="56"/>
                </a:lnTo>
                <a:lnTo>
                  <a:pt x="138" y="50"/>
                </a:lnTo>
                <a:lnTo>
                  <a:pt x="135" y="43"/>
                </a:lnTo>
                <a:lnTo>
                  <a:pt x="132" y="37"/>
                </a:lnTo>
                <a:lnTo>
                  <a:pt x="129" y="31"/>
                </a:lnTo>
                <a:lnTo>
                  <a:pt x="125" y="26"/>
                </a:lnTo>
                <a:lnTo>
                  <a:pt x="120" y="20"/>
                </a:lnTo>
                <a:lnTo>
                  <a:pt x="115" y="16"/>
                </a:lnTo>
                <a:lnTo>
                  <a:pt x="110" y="11"/>
                </a:lnTo>
                <a:lnTo>
                  <a:pt x="105" y="8"/>
                </a:lnTo>
                <a:lnTo>
                  <a:pt x="97" y="4"/>
                </a:lnTo>
                <a:lnTo>
                  <a:pt x="92" y="3"/>
                </a:lnTo>
                <a:lnTo>
                  <a:pt x="84" y="1"/>
                </a:lnTo>
                <a:lnTo>
                  <a:pt x="77" y="0"/>
                </a:lnTo>
                <a:lnTo>
                  <a:pt x="70"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3984" name="Freeform 191">
            <a:extLst>
              <a:ext uri="{FF2B5EF4-FFF2-40B4-BE49-F238E27FC236}">
                <a16:creationId xmlns:a16="http://schemas.microsoft.com/office/drawing/2014/main" id="{131FFBE2-6105-1620-B17C-54677D176287}"/>
              </a:ext>
            </a:extLst>
          </p:cNvPr>
          <p:cNvSpPr>
            <a:spLocks/>
          </p:cNvSpPr>
          <p:nvPr/>
        </p:nvSpPr>
        <p:spPr bwMode="auto">
          <a:xfrm>
            <a:off x="4207669" y="4054079"/>
            <a:ext cx="55960" cy="57150"/>
          </a:xfrm>
          <a:custGeom>
            <a:avLst/>
            <a:gdLst>
              <a:gd name="T0" fmla="*/ 2147483647 w 140"/>
              <a:gd name="T1" fmla="*/ 0 h 144"/>
              <a:gd name="T2" fmla="*/ 2147483647 w 140"/>
              <a:gd name="T3" fmla="*/ 2147483647 h 144"/>
              <a:gd name="T4" fmla="*/ 2147483647 w 140"/>
              <a:gd name="T5" fmla="*/ 2147483647 h 144"/>
              <a:gd name="T6" fmla="*/ 2147483647 w 140"/>
              <a:gd name="T7" fmla="*/ 2147483647 h 144"/>
              <a:gd name="T8" fmla="*/ 2147483647 w 140"/>
              <a:gd name="T9" fmla="*/ 2147483647 h 144"/>
              <a:gd name="T10" fmla="*/ 2147483647 w 140"/>
              <a:gd name="T11" fmla="*/ 2147483647 h 144"/>
              <a:gd name="T12" fmla="*/ 2147483647 w 140"/>
              <a:gd name="T13" fmla="*/ 2147483647 h 144"/>
              <a:gd name="T14" fmla="*/ 2147483647 w 140"/>
              <a:gd name="T15" fmla="*/ 2147483647 h 144"/>
              <a:gd name="T16" fmla="*/ 2147483647 w 140"/>
              <a:gd name="T17" fmla="*/ 2147483647 h 144"/>
              <a:gd name="T18" fmla="*/ 2147483647 w 140"/>
              <a:gd name="T19" fmla="*/ 2147483647 h 144"/>
              <a:gd name="T20" fmla="*/ 2147483647 w 140"/>
              <a:gd name="T21" fmla="*/ 2147483647 h 144"/>
              <a:gd name="T22" fmla="*/ 2147483647 w 140"/>
              <a:gd name="T23" fmla="*/ 2147483647 h 144"/>
              <a:gd name="T24" fmla="*/ 2147483647 w 140"/>
              <a:gd name="T25" fmla="*/ 2147483647 h 144"/>
              <a:gd name="T26" fmla="*/ 2147483647 w 140"/>
              <a:gd name="T27" fmla="*/ 2147483647 h 144"/>
              <a:gd name="T28" fmla="*/ 2147483647 w 140"/>
              <a:gd name="T29" fmla="*/ 2147483647 h 144"/>
              <a:gd name="T30" fmla="*/ 2147483647 w 140"/>
              <a:gd name="T31" fmla="*/ 2147483647 h 144"/>
              <a:gd name="T32" fmla="*/ 2147483647 w 140"/>
              <a:gd name="T33" fmla="*/ 2147483647 h 144"/>
              <a:gd name="T34" fmla="*/ 2147483647 w 140"/>
              <a:gd name="T35" fmla="*/ 2147483647 h 144"/>
              <a:gd name="T36" fmla="*/ 2147483647 w 140"/>
              <a:gd name="T37" fmla="*/ 2147483647 h 144"/>
              <a:gd name="T38" fmla="*/ 2147483647 w 140"/>
              <a:gd name="T39" fmla="*/ 2147483647 h 144"/>
              <a:gd name="T40" fmla="*/ 2147483647 w 140"/>
              <a:gd name="T41" fmla="*/ 2147483647 h 144"/>
              <a:gd name="T42" fmla="*/ 2147483647 w 140"/>
              <a:gd name="T43" fmla="*/ 2147483647 h 144"/>
              <a:gd name="T44" fmla="*/ 2147483647 w 140"/>
              <a:gd name="T45" fmla="*/ 2147483647 h 144"/>
              <a:gd name="T46" fmla="*/ 2147483647 w 140"/>
              <a:gd name="T47" fmla="*/ 2147483647 h 144"/>
              <a:gd name="T48" fmla="*/ 2147483647 w 140"/>
              <a:gd name="T49" fmla="*/ 2147483647 h 144"/>
              <a:gd name="T50" fmla="*/ 2147483647 w 140"/>
              <a:gd name="T51" fmla="*/ 2147483647 h 144"/>
              <a:gd name="T52" fmla="*/ 2147483647 w 140"/>
              <a:gd name="T53" fmla="*/ 2147483647 h 144"/>
              <a:gd name="T54" fmla="*/ 2147483647 w 140"/>
              <a:gd name="T55" fmla="*/ 2147483647 h 144"/>
              <a:gd name="T56" fmla="*/ 2147483647 w 140"/>
              <a:gd name="T57" fmla="*/ 2147483647 h 144"/>
              <a:gd name="T58" fmla="*/ 2147483647 w 140"/>
              <a:gd name="T59" fmla="*/ 2147483647 h 144"/>
              <a:gd name="T60" fmla="*/ 2147483647 w 140"/>
              <a:gd name="T61" fmla="*/ 2147483647 h 144"/>
              <a:gd name="T62" fmla="*/ 2147483647 w 140"/>
              <a:gd name="T63" fmla="*/ 0 h 1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0"/>
              <a:gd name="T97" fmla="*/ 0 h 144"/>
              <a:gd name="T98" fmla="*/ 140 w 140"/>
              <a:gd name="T99" fmla="*/ 144 h 1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0" h="144">
                <a:moveTo>
                  <a:pt x="70" y="0"/>
                </a:moveTo>
                <a:lnTo>
                  <a:pt x="63" y="0"/>
                </a:lnTo>
                <a:lnTo>
                  <a:pt x="56" y="1"/>
                </a:lnTo>
                <a:lnTo>
                  <a:pt x="50" y="3"/>
                </a:lnTo>
                <a:lnTo>
                  <a:pt x="43" y="4"/>
                </a:lnTo>
                <a:lnTo>
                  <a:pt x="37" y="8"/>
                </a:lnTo>
                <a:lnTo>
                  <a:pt x="31" y="11"/>
                </a:lnTo>
                <a:lnTo>
                  <a:pt x="25" y="16"/>
                </a:lnTo>
                <a:lnTo>
                  <a:pt x="21" y="20"/>
                </a:lnTo>
                <a:lnTo>
                  <a:pt x="15" y="26"/>
                </a:lnTo>
                <a:lnTo>
                  <a:pt x="13" y="31"/>
                </a:lnTo>
                <a:lnTo>
                  <a:pt x="8" y="37"/>
                </a:lnTo>
                <a:lnTo>
                  <a:pt x="5" y="43"/>
                </a:lnTo>
                <a:lnTo>
                  <a:pt x="2" y="50"/>
                </a:lnTo>
                <a:lnTo>
                  <a:pt x="1" y="56"/>
                </a:lnTo>
                <a:lnTo>
                  <a:pt x="1" y="63"/>
                </a:lnTo>
                <a:lnTo>
                  <a:pt x="0" y="72"/>
                </a:lnTo>
                <a:lnTo>
                  <a:pt x="1" y="79"/>
                </a:lnTo>
                <a:lnTo>
                  <a:pt x="1" y="86"/>
                </a:lnTo>
                <a:lnTo>
                  <a:pt x="2" y="92"/>
                </a:lnTo>
                <a:lnTo>
                  <a:pt x="5" y="99"/>
                </a:lnTo>
                <a:lnTo>
                  <a:pt x="8" y="105"/>
                </a:lnTo>
                <a:lnTo>
                  <a:pt x="13" y="112"/>
                </a:lnTo>
                <a:lnTo>
                  <a:pt x="15" y="116"/>
                </a:lnTo>
                <a:lnTo>
                  <a:pt x="21" y="122"/>
                </a:lnTo>
                <a:lnTo>
                  <a:pt x="25" y="126"/>
                </a:lnTo>
                <a:lnTo>
                  <a:pt x="31" y="131"/>
                </a:lnTo>
                <a:lnTo>
                  <a:pt x="37" y="135"/>
                </a:lnTo>
                <a:lnTo>
                  <a:pt x="43" y="138"/>
                </a:lnTo>
                <a:lnTo>
                  <a:pt x="50" y="139"/>
                </a:lnTo>
                <a:lnTo>
                  <a:pt x="56" y="142"/>
                </a:lnTo>
                <a:lnTo>
                  <a:pt x="63" y="142"/>
                </a:lnTo>
                <a:lnTo>
                  <a:pt x="70" y="144"/>
                </a:lnTo>
                <a:lnTo>
                  <a:pt x="77" y="142"/>
                </a:lnTo>
                <a:lnTo>
                  <a:pt x="84" y="142"/>
                </a:lnTo>
                <a:lnTo>
                  <a:pt x="92" y="139"/>
                </a:lnTo>
                <a:lnTo>
                  <a:pt x="97" y="138"/>
                </a:lnTo>
                <a:lnTo>
                  <a:pt x="105" y="135"/>
                </a:lnTo>
                <a:lnTo>
                  <a:pt x="110" y="131"/>
                </a:lnTo>
                <a:lnTo>
                  <a:pt x="115" y="126"/>
                </a:lnTo>
                <a:lnTo>
                  <a:pt x="120" y="122"/>
                </a:lnTo>
                <a:lnTo>
                  <a:pt x="125" y="116"/>
                </a:lnTo>
                <a:lnTo>
                  <a:pt x="129" y="112"/>
                </a:lnTo>
                <a:lnTo>
                  <a:pt x="132" y="105"/>
                </a:lnTo>
                <a:lnTo>
                  <a:pt x="135" y="99"/>
                </a:lnTo>
                <a:lnTo>
                  <a:pt x="138" y="92"/>
                </a:lnTo>
                <a:lnTo>
                  <a:pt x="139" y="86"/>
                </a:lnTo>
                <a:lnTo>
                  <a:pt x="140" y="79"/>
                </a:lnTo>
                <a:lnTo>
                  <a:pt x="140" y="72"/>
                </a:lnTo>
                <a:lnTo>
                  <a:pt x="140" y="63"/>
                </a:lnTo>
                <a:lnTo>
                  <a:pt x="139" y="56"/>
                </a:lnTo>
                <a:lnTo>
                  <a:pt x="138" y="50"/>
                </a:lnTo>
                <a:lnTo>
                  <a:pt x="135" y="43"/>
                </a:lnTo>
                <a:lnTo>
                  <a:pt x="132" y="37"/>
                </a:lnTo>
                <a:lnTo>
                  <a:pt x="129" y="31"/>
                </a:lnTo>
                <a:lnTo>
                  <a:pt x="125" y="26"/>
                </a:lnTo>
                <a:lnTo>
                  <a:pt x="120" y="20"/>
                </a:lnTo>
                <a:lnTo>
                  <a:pt x="115" y="16"/>
                </a:lnTo>
                <a:lnTo>
                  <a:pt x="110" y="11"/>
                </a:lnTo>
                <a:lnTo>
                  <a:pt x="105" y="8"/>
                </a:lnTo>
                <a:lnTo>
                  <a:pt x="97" y="4"/>
                </a:lnTo>
                <a:lnTo>
                  <a:pt x="92" y="3"/>
                </a:lnTo>
                <a:lnTo>
                  <a:pt x="84" y="1"/>
                </a:lnTo>
                <a:lnTo>
                  <a:pt x="77" y="0"/>
                </a:lnTo>
                <a:lnTo>
                  <a:pt x="70"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3985" name="Freeform 192">
            <a:extLst>
              <a:ext uri="{FF2B5EF4-FFF2-40B4-BE49-F238E27FC236}">
                <a16:creationId xmlns:a16="http://schemas.microsoft.com/office/drawing/2014/main" id="{84904C0C-657E-B92B-D424-26EDE09029E2}"/>
              </a:ext>
            </a:extLst>
          </p:cNvPr>
          <p:cNvSpPr>
            <a:spLocks/>
          </p:cNvSpPr>
          <p:nvPr/>
        </p:nvSpPr>
        <p:spPr bwMode="auto">
          <a:xfrm>
            <a:off x="4243388" y="4042172"/>
            <a:ext cx="57150" cy="57150"/>
          </a:xfrm>
          <a:custGeom>
            <a:avLst/>
            <a:gdLst>
              <a:gd name="T0" fmla="*/ 2147483647 w 142"/>
              <a:gd name="T1" fmla="*/ 0 h 143"/>
              <a:gd name="T2" fmla="*/ 2147483647 w 142"/>
              <a:gd name="T3" fmla="*/ 2147483647 h 143"/>
              <a:gd name="T4" fmla="*/ 2147483647 w 142"/>
              <a:gd name="T5" fmla="*/ 2147483647 h 143"/>
              <a:gd name="T6" fmla="*/ 2147483647 w 142"/>
              <a:gd name="T7" fmla="*/ 2147483647 h 143"/>
              <a:gd name="T8" fmla="*/ 2147483647 w 142"/>
              <a:gd name="T9" fmla="*/ 2147483647 h 143"/>
              <a:gd name="T10" fmla="*/ 2147483647 w 142"/>
              <a:gd name="T11" fmla="*/ 2147483647 h 143"/>
              <a:gd name="T12" fmla="*/ 2147483647 w 142"/>
              <a:gd name="T13" fmla="*/ 2147483647 h 143"/>
              <a:gd name="T14" fmla="*/ 0 w 142"/>
              <a:gd name="T15" fmla="*/ 2147483647 h 143"/>
              <a:gd name="T16" fmla="*/ 0 w 142"/>
              <a:gd name="T17" fmla="*/ 2147483647 h 143"/>
              <a:gd name="T18" fmla="*/ 2147483647 w 142"/>
              <a:gd name="T19" fmla="*/ 2147483647 h 143"/>
              <a:gd name="T20" fmla="*/ 2147483647 w 142"/>
              <a:gd name="T21" fmla="*/ 2147483647 h 143"/>
              <a:gd name="T22" fmla="*/ 2147483647 w 142"/>
              <a:gd name="T23" fmla="*/ 2147483647 h 143"/>
              <a:gd name="T24" fmla="*/ 2147483647 w 142"/>
              <a:gd name="T25" fmla="*/ 2147483647 h 143"/>
              <a:gd name="T26" fmla="*/ 2147483647 w 142"/>
              <a:gd name="T27" fmla="*/ 2147483647 h 143"/>
              <a:gd name="T28" fmla="*/ 2147483647 w 142"/>
              <a:gd name="T29" fmla="*/ 2147483647 h 143"/>
              <a:gd name="T30" fmla="*/ 2147483647 w 142"/>
              <a:gd name="T31" fmla="*/ 2147483647 h 143"/>
              <a:gd name="T32" fmla="*/ 2147483647 w 142"/>
              <a:gd name="T33" fmla="*/ 2147483647 h 143"/>
              <a:gd name="T34" fmla="*/ 2147483647 w 142"/>
              <a:gd name="T35" fmla="*/ 2147483647 h 143"/>
              <a:gd name="T36" fmla="*/ 2147483647 w 142"/>
              <a:gd name="T37" fmla="*/ 2147483647 h 143"/>
              <a:gd name="T38" fmla="*/ 2147483647 w 142"/>
              <a:gd name="T39" fmla="*/ 2147483647 h 143"/>
              <a:gd name="T40" fmla="*/ 2147483647 w 142"/>
              <a:gd name="T41" fmla="*/ 2147483647 h 143"/>
              <a:gd name="T42" fmla="*/ 2147483647 w 142"/>
              <a:gd name="T43" fmla="*/ 2147483647 h 143"/>
              <a:gd name="T44" fmla="*/ 2147483647 w 142"/>
              <a:gd name="T45" fmla="*/ 2147483647 h 143"/>
              <a:gd name="T46" fmla="*/ 2147483647 w 142"/>
              <a:gd name="T47" fmla="*/ 2147483647 h 143"/>
              <a:gd name="T48" fmla="*/ 2147483647 w 142"/>
              <a:gd name="T49" fmla="*/ 2147483647 h 143"/>
              <a:gd name="T50" fmla="*/ 2147483647 w 142"/>
              <a:gd name="T51" fmla="*/ 2147483647 h 143"/>
              <a:gd name="T52" fmla="*/ 2147483647 w 142"/>
              <a:gd name="T53" fmla="*/ 2147483647 h 143"/>
              <a:gd name="T54" fmla="*/ 2147483647 w 142"/>
              <a:gd name="T55" fmla="*/ 2147483647 h 143"/>
              <a:gd name="T56" fmla="*/ 2147483647 w 142"/>
              <a:gd name="T57" fmla="*/ 2147483647 h 143"/>
              <a:gd name="T58" fmla="*/ 2147483647 w 142"/>
              <a:gd name="T59" fmla="*/ 2147483647 h 143"/>
              <a:gd name="T60" fmla="*/ 2147483647 w 142"/>
              <a:gd name="T61" fmla="*/ 2147483647 h 143"/>
              <a:gd name="T62" fmla="*/ 2147483647 w 142"/>
              <a:gd name="T63" fmla="*/ 0 h 14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2"/>
              <a:gd name="T97" fmla="*/ 0 h 143"/>
              <a:gd name="T98" fmla="*/ 142 w 142"/>
              <a:gd name="T99" fmla="*/ 143 h 14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2" h="143">
                <a:moveTo>
                  <a:pt x="71" y="0"/>
                </a:moveTo>
                <a:lnTo>
                  <a:pt x="63" y="0"/>
                </a:lnTo>
                <a:lnTo>
                  <a:pt x="56" y="1"/>
                </a:lnTo>
                <a:lnTo>
                  <a:pt x="50" y="3"/>
                </a:lnTo>
                <a:lnTo>
                  <a:pt x="43" y="5"/>
                </a:lnTo>
                <a:lnTo>
                  <a:pt x="38" y="8"/>
                </a:lnTo>
                <a:lnTo>
                  <a:pt x="32" y="11"/>
                </a:lnTo>
                <a:lnTo>
                  <a:pt x="26" y="15"/>
                </a:lnTo>
                <a:lnTo>
                  <a:pt x="20" y="20"/>
                </a:lnTo>
                <a:lnTo>
                  <a:pt x="16" y="26"/>
                </a:lnTo>
                <a:lnTo>
                  <a:pt x="12" y="31"/>
                </a:lnTo>
                <a:lnTo>
                  <a:pt x="9" y="37"/>
                </a:lnTo>
                <a:lnTo>
                  <a:pt x="6" y="43"/>
                </a:lnTo>
                <a:lnTo>
                  <a:pt x="3" y="50"/>
                </a:lnTo>
                <a:lnTo>
                  <a:pt x="2" y="57"/>
                </a:lnTo>
                <a:lnTo>
                  <a:pt x="0" y="64"/>
                </a:lnTo>
                <a:lnTo>
                  <a:pt x="0" y="72"/>
                </a:lnTo>
                <a:lnTo>
                  <a:pt x="0" y="79"/>
                </a:lnTo>
                <a:lnTo>
                  <a:pt x="2" y="86"/>
                </a:lnTo>
                <a:lnTo>
                  <a:pt x="3" y="93"/>
                </a:lnTo>
                <a:lnTo>
                  <a:pt x="6" y="99"/>
                </a:lnTo>
                <a:lnTo>
                  <a:pt x="9" y="106"/>
                </a:lnTo>
                <a:lnTo>
                  <a:pt x="12" y="112"/>
                </a:lnTo>
                <a:lnTo>
                  <a:pt x="16" y="118"/>
                </a:lnTo>
                <a:lnTo>
                  <a:pt x="20" y="122"/>
                </a:lnTo>
                <a:lnTo>
                  <a:pt x="26" y="126"/>
                </a:lnTo>
                <a:lnTo>
                  <a:pt x="32" y="130"/>
                </a:lnTo>
                <a:lnTo>
                  <a:pt x="38" y="135"/>
                </a:lnTo>
                <a:lnTo>
                  <a:pt x="43" y="138"/>
                </a:lnTo>
                <a:lnTo>
                  <a:pt x="50" y="141"/>
                </a:lnTo>
                <a:lnTo>
                  <a:pt x="56" y="142"/>
                </a:lnTo>
                <a:lnTo>
                  <a:pt x="63" y="143"/>
                </a:lnTo>
                <a:lnTo>
                  <a:pt x="71" y="143"/>
                </a:lnTo>
                <a:lnTo>
                  <a:pt x="78" y="143"/>
                </a:lnTo>
                <a:lnTo>
                  <a:pt x="85" y="142"/>
                </a:lnTo>
                <a:lnTo>
                  <a:pt x="92" y="141"/>
                </a:lnTo>
                <a:lnTo>
                  <a:pt x="99" y="138"/>
                </a:lnTo>
                <a:lnTo>
                  <a:pt x="105" y="135"/>
                </a:lnTo>
                <a:lnTo>
                  <a:pt x="111" y="130"/>
                </a:lnTo>
                <a:lnTo>
                  <a:pt x="117" y="126"/>
                </a:lnTo>
                <a:lnTo>
                  <a:pt x="121" y="122"/>
                </a:lnTo>
                <a:lnTo>
                  <a:pt x="127" y="118"/>
                </a:lnTo>
                <a:lnTo>
                  <a:pt x="130" y="112"/>
                </a:lnTo>
                <a:lnTo>
                  <a:pt x="134" y="106"/>
                </a:lnTo>
                <a:lnTo>
                  <a:pt x="137" y="99"/>
                </a:lnTo>
                <a:lnTo>
                  <a:pt x="140" y="93"/>
                </a:lnTo>
                <a:lnTo>
                  <a:pt x="141" y="86"/>
                </a:lnTo>
                <a:lnTo>
                  <a:pt x="142" y="79"/>
                </a:lnTo>
                <a:lnTo>
                  <a:pt x="142" y="72"/>
                </a:lnTo>
                <a:lnTo>
                  <a:pt x="142" y="64"/>
                </a:lnTo>
                <a:lnTo>
                  <a:pt x="141" y="57"/>
                </a:lnTo>
                <a:lnTo>
                  <a:pt x="140" y="50"/>
                </a:lnTo>
                <a:lnTo>
                  <a:pt x="137" y="43"/>
                </a:lnTo>
                <a:lnTo>
                  <a:pt x="134" y="37"/>
                </a:lnTo>
                <a:lnTo>
                  <a:pt x="130" y="31"/>
                </a:lnTo>
                <a:lnTo>
                  <a:pt x="127" y="26"/>
                </a:lnTo>
                <a:lnTo>
                  <a:pt x="121" y="20"/>
                </a:lnTo>
                <a:lnTo>
                  <a:pt x="117" y="15"/>
                </a:lnTo>
                <a:lnTo>
                  <a:pt x="111" y="11"/>
                </a:lnTo>
                <a:lnTo>
                  <a:pt x="105" y="8"/>
                </a:lnTo>
                <a:lnTo>
                  <a:pt x="99" y="5"/>
                </a:lnTo>
                <a:lnTo>
                  <a:pt x="92" y="3"/>
                </a:lnTo>
                <a:lnTo>
                  <a:pt x="85" y="1"/>
                </a:lnTo>
                <a:lnTo>
                  <a:pt x="78" y="0"/>
                </a:lnTo>
                <a:lnTo>
                  <a:pt x="71"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3986" name="Freeform 193">
            <a:extLst>
              <a:ext uri="{FF2B5EF4-FFF2-40B4-BE49-F238E27FC236}">
                <a16:creationId xmlns:a16="http://schemas.microsoft.com/office/drawing/2014/main" id="{7DDE4FA6-43B0-A47F-E48B-29931A093C1D}"/>
              </a:ext>
            </a:extLst>
          </p:cNvPr>
          <p:cNvSpPr>
            <a:spLocks/>
          </p:cNvSpPr>
          <p:nvPr/>
        </p:nvSpPr>
        <p:spPr bwMode="auto">
          <a:xfrm>
            <a:off x="4243388" y="4042172"/>
            <a:ext cx="57150" cy="57150"/>
          </a:xfrm>
          <a:custGeom>
            <a:avLst/>
            <a:gdLst>
              <a:gd name="T0" fmla="*/ 2147483647 w 142"/>
              <a:gd name="T1" fmla="*/ 0 h 143"/>
              <a:gd name="T2" fmla="*/ 2147483647 w 142"/>
              <a:gd name="T3" fmla="*/ 2147483647 h 143"/>
              <a:gd name="T4" fmla="*/ 2147483647 w 142"/>
              <a:gd name="T5" fmla="*/ 2147483647 h 143"/>
              <a:gd name="T6" fmla="*/ 2147483647 w 142"/>
              <a:gd name="T7" fmla="*/ 2147483647 h 143"/>
              <a:gd name="T8" fmla="*/ 2147483647 w 142"/>
              <a:gd name="T9" fmla="*/ 2147483647 h 143"/>
              <a:gd name="T10" fmla="*/ 2147483647 w 142"/>
              <a:gd name="T11" fmla="*/ 2147483647 h 143"/>
              <a:gd name="T12" fmla="*/ 2147483647 w 142"/>
              <a:gd name="T13" fmla="*/ 2147483647 h 143"/>
              <a:gd name="T14" fmla="*/ 0 w 142"/>
              <a:gd name="T15" fmla="*/ 2147483647 h 143"/>
              <a:gd name="T16" fmla="*/ 0 w 142"/>
              <a:gd name="T17" fmla="*/ 2147483647 h 143"/>
              <a:gd name="T18" fmla="*/ 2147483647 w 142"/>
              <a:gd name="T19" fmla="*/ 2147483647 h 143"/>
              <a:gd name="T20" fmla="*/ 2147483647 w 142"/>
              <a:gd name="T21" fmla="*/ 2147483647 h 143"/>
              <a:gd name="T22" fmla="*/ 2147483647 w 142"/>
              <a:gd name="T23" fmla="*/ 2147483647 h 143"/>
              <a:gd name="T24" fmla="*/ 2147483647 w 142"/>
              <a:gd name="T25" fmla="*/ 2147483647 h 143"/>
              <a:gd name="T26" fmla="*/ 2147483647 w 142"/>
              <a:gd name="T27" fmla="*/ 2147483647 h 143"/>
              <a:gd name="T28" fmla="*/ 2147483647 w 142"/>
              <a:gd name="T29" fmla="*/ 2147483647 h 143"/>
              <a:gd name="T30" fmla="*/ 2147483647 w 142"/>
              <a:gd name="T31" fmla="*/ 2147483647 h 143"/>
              <a:gd name="T32" fmla="*/ 2147483647 w 142"/>
              <a:gd name="T33" fmla="*/ 2147483647 h 143"/>
              <a:gd name="T34" fmla="*/ 2147483647 w 142"/>
              <a:gd name="T35" fmla="*/ 2147483647 h 143"/>
              <a:gd name="T36" fmla="*/ 2147483647 w 142"/>
              <a:gd name="T37" fmla="*/ 2147483647 h 143"/>
              <a:gd name="T38" fmla="*/ 2147483647 w 142"/>
              <a:gd name="T39" fmla="*/ 2147483647 h 143"/>
              <a:gd name="T40" fmla="*/ 2147483647 w 142"/>
              <a:gd name="T41" fmla="*/ 2147483647 h 143"/>
              <a:gd name="T42" fmla="*/ 2147483647 w 142"/>
              <a:gd name="T43" fmla="*/ 2147483647 h 143"/>
              <a:gd name="T44" fmla="*/ 2147483647 w 142"/>
              <a:gd name="T45" fmla="*/ 2147483647 h 143"/>
              <a:gd name="T46" fmla="*/ 2147483647 w 142"/>
              <a:gd name="T47" fmla="*/ 2147483647 h 143"/>
              <a:gd name="T48" fmla="*/ 2147483647 w 142"/>
              <a:gd name="T49" fmla="*/ 2147483647 h 143"/>
              <a:gd name="T50" fmla="*/ 2147483647 w 142"/>
              <a:gd name="T51" fmla="*/ 2147483647 h 143"/>
              <a:gd name="T52" fmla="*/ 2147483647 w 142"/>
              <a:gd name="T53" fmla="*/ 2147483647 h 143"/>
              <a:gd name="T54" fmla="*/ 2147483647 w 142"/>
              <a:gd name="T55" fmla="*/ 2147483647 h 143"/>
              <a:gd name="T56" fmla="*/ 2147483647 w 142"/>
              <a:gd name="T57" fmla="*/ 2147483647 h 143"/>
              <a:gd name="T58" fmla="*/ 2147483647 w 142"/>
              <a:gd name="T59" fmla="*/ 2147483647 h 143"/>
              <a:gd name="T60" fmla="*/ 2147483647 w 142"/>
              <a:gd name="T61" fmla="*/ 2147483647 h 143"/>
              <a:gd name="T62" fmla="*/ 2147483647 w 142"/>
              <a:gd name="T63" fmla="*/ 0 h 14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2"/>
              <a:gd name="T97" fmla="*/ 0 h 143"/>
              <a:gd name="T98" fmla="*/ 142 w 142"/>
              <a:gd name="T99" fmla="*/ 143 h 14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2" h="143">
                <a:moveTo>
                  <a:pt x="71" y="0"/>
                </a:moveTo>
                <a:lnTo>
                  <a:pt x="63" y="0"/>
                </a:lnTo>
                <a:lnTo>
                  <a:pt x="56" y="1"/>
                </a:lnTo>
                <a:lnTo>
                  <a:pt x="50" y="3"/>
                </a:lnTo>
                <a:lnTo>
                  <a:pt x="43" y="5"/>
                </a:lnTo>
                <a:lnTo>
                  <a:pt x="38" y="8"/>
                </a:lnTo>
                <a:lnTo>
                  <a:pt x="32" y="11"/>
                </a:lnTo>
                <a:lnTo>
                  <a:pt x="26" y="15"/>
                </a:lnTo>
                <a:lnTo>
                  <a:pt x="20" y="20"/>
                </a:lnTo>
                <a:lnTo>
                  <a:pt x="16" y="26"/>
                </a:lnTo>
                <a:lnTo>
                  <a:pt x="12" y="31"/>
                </a:lnTo>
                <a:lnTo>
                  <a:pt x="9" y="37"/>
                </a:lnTo>
                <a:lnTo>
                  <a:pt x="6" y="43"/>
                </a:lnTo>
                <a:lnTo>
                  <a:pt x="3" y="50"/>
                </a:lnTo>
                <a:lnTo>
                  <a:pt x="2" y="57"/>
                </a:lnTo>
                <a:lnTo>
                  <a:pt x="0" y="64"/>
                </a:lnTo>
                <a:lnTo>
                  <a:pt x="0" y="72"/>
                </a:lnTo>
                <a:lnTo>
                  <a:pt x="0" y="79"/>
                </a:lnTo>
                <a:lnTo>
                  <a:pt x="2" y="86"/>
                </a:lnTo>
                <a:lnTo>
                  <a:pt x="3" y="93"/>
                </a:lnTo>
                <a:lnTo>
                  <a:pt x="6" y="99"/>
                </a:lnTo>
                <a:lnTo>
                  <a:pt x="9" y="106"/>
                </a:lnTo>
                <a:lnTo>
                  <a:pt x="12" y="112"/>
                </a:lnTo>
                <a:lnTo>
                  <a:pt x="16" y="118"/>
                </a:lnTo>
                <a:lnTo>
                  <a:pt x="20" y="122"/>
                </a:lnTo>
                <a:lnTo>
                  <a:pt x="26" y="126"/>
                </a:lnTo>
                <a:lnTo>
                  <a:pt x="32" y="130"/>
                </a:lnTo>
                <a:lnTo>
                  <a:pt x="38" y="135"/>
                </a:lnTo>
                <a:lnTo>
                  <a:pt x="43" y="138"/>
                </a:lnTo>
                <a:lnTo>
                  <a:pt x="50" y="141"/>
                </a:lnTo>
                <a:lnTo>
                  <a:pt x="56" y="142"/>
                </a:lnTo>
                <a:lnTo>
                  <a:pt x="63" y="143"/>
                </a:lnTo>
                <a:lnTo>
                  <a:pt x="71" y="143"/>
                </a:lnTo>
                <a:lnTo>
                  <a:pt x="78" y="143"/>
                </a:lnTo>
                <a:lnTo>
                  <a:pt x="85" y="142"/>
                </a:lnTo>
                <a:lnTo>
                  <a:pt x="92" y="141"/>
                </a:lnTo>
                <a:lnTo>
                  <a:pt x="99" y="138"/>
                </a:lnTo>
                <a:lnTo>
                  <a:pt x="105" y="135"/>
                </a:lnTo>
                <a:lnTo>
                  <a:pt x="111" y="130"/>
                </a:lnTo>
                <a:lnTo>
                  <a:pt x="117" y="126"/>
                </a:lnTo>
                <a:lnTo>
                  <a:pt x="121" y="122"/>
                </a:lnTo>
                <a:lnTo>
                  <a:pt x="127" y="118"/>
                </a:lnTo>
                <a:lnTo>
                  <a:pt x="130" y="112"/>
                </a:lnTo>
                <a:lnTo>
                  <a:pt x="134" y="106"/>
                </a:lnTo>
                <a:lnTo>
                  <a:pt x="137" y="99"/>
                </a:lnTo>
                <a:lnTo>
                  <a:pt x="140" y="93"/>
                </a:lnTo>
                <a:lnTo>
                  <a:pt x="141" y="86"/>
                </a:lnTo>
                <a:lnTo>
                  <a:pt x="142" y="79"/>
                </a:lnTo>
                <a:lnTo>
                  <a:pt x="142" y="72"/>
                </a:lnTo>
                <a:lnTo>
                  <a:pt x="142" y="64"/>
                </a:lnTo>
                <a:lnTo>
                  <a:pt x="141" y="57"/>
                </a:lnTo>
                <a:lnTo>
                  <a:pt x="140" y="50"/>
                </a:lnTo>
                <a:lnTo>
                  <a:pt x="137" y="43"/>
                </a:lnTo>
                <a:lnTo>
                  <a:pt x="134" y="37"/>
                </a:lnTo>
                <a:lnTo>
                  <a:pt x="130" y="31"/>
                </a:lnTo>
                <a:lnTo>
                  <a:pt x="127" y="26"/>
                </a:lnTo>
                <a:lnTo>
                  <a:pt x="121" y="20"/>
                </a:lnTo>
                <a:lnTo>
                  <a:pt x="117" y="15"/>
                </a:lnTo>
                <a:lnTo>
                  <a:pt x="111" y="11"/>
                </a:lnTo>
                <a:lnTo>
                  <a:pt x="105" y="8"/>
                </a:lnTo>
                <a:lnTo>
                  <a:pt x="99" y="5"/>
                </a:lnTo>
                <a:lnTo>
                  <a:pt x="92" y="3"/>
                </a:lnTo>
                <a:lnTo>
                  <a:pt x="85" y="1"/>
                </a:lnTo>
                <a:lnTo>
                  <a:pt x="78" y="0"/>
                </a:lnTo>
                <a:lnTo>
                  <a:pt x="71"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3987" name="Freeform 194">
            <a:extLst>
              <a:ext uri="{FF2B5EF4-FFF2-40B4-BE49-F238E27FC236}">
                <a16:creationId xmlns:a16="http://schemas.microsoft.com/office/drawing/2014/main" id="{7AB4CEBD-AB33-FA6A-BFDC-C70B47F14001}"/>
              </a:ext>
            </a:extLst>
          </p:cNvPr>
          <p:cNvSpPr>
            <a:spLocks/>
          </p:cNvSpPr>
          <p:nvPr/>
        </p:nvSpPr>
        <p:spPr bwMode="auto">
          <a:xfrm>
            <a:off x="4275535" y="4025503"/>
            <a:ext cx="60722" cy="61913"/>
          </a:xfrm>
          <a:custGeom>
            <a:avLst/>
            <a:gdLst>
              <a:gd name="T0" fmla="*/ 2147483647 w 151"/>
              <a:gd name="T1" fmla="*/ 0 h 154"/>
              <a:gd name="T2" fmla="*/ 2147483647 w 151"/>
              <a:gd name="T3" fmla="*/ 2147483647 h 154"/>
              <a:gd name="T4" fmla="*/ 2147483647 w 151"/>
              <a:gd name="T5" fmla="*/ 2147483647 h 154"/>
              <a:gd name="T6" fmla="*/ 2147483647 w 151"/>
              <a:gd name="T7" fmla="*/ 2147483647 h 154"/>
              <a:gd name="T8" fmla="*/ 2147483647 w 151"/>
              <a:gd name="T9" fmla="*/ 2147483647 h 154"/>
              <a:gd name="T10" fmla="*/ 2147483647 w 151"/>
              <a:gd name="T11" fmla="*/ 2147483647 h 154"/>
              <a:gd name="T12" fmla="*/ 2147483647 w 151"/>
              <a:gd name="T13" fmla="*/ 2147483647 h 154"/>
              <a:gd name="T14" fmla="*/ 0 w 151"/>
              <a:gd name="T15" fmla="*/ 2147483647 h 154"/>
              <a:gd name="T16" fmla="*/ 0 w 151"/>
              <a:gd name="T17" fmla="*/ 2147483647 h 154"/>
              <a:gd name="T18" fmla="*/ 2147483647 w 151"/>
              <a:gd name="T19" fmla="*/ 2147483647 h 154"/>
              <a:gd name="T20" fmla="*/ 2147483647 w 151"/>
              <a:gd name="T21" fmla="*/ 2147483647 h 154"/>
              <a:gd name="T22" fmla="*/ 2147483647 w 151"/>
              <a:gd name="T23" fmla="*/ 2147483647 h 154"/>
              <a:gd name="T24" fmla="*/ 2147483647 w 151"/>
              <a:gd name="T25" fmla="*/ 2147483647 h 154"/>
              <a:gd name="T26" fmla="*/ 2147483647 w 151"/>
              <a:gd name="T27" fmla="*/ 2147483647 h 154"/>
              <a:gd name="T28" fmla="*/ 2147483647 w 151"/>
              <a:gd name="T29" fmla="*/ 2147483647 h 154"/>
              <a:gd name="T30" fmla="*/ 2147483647 w 151"/>
              <a:gd name="T31" fmla="*/ 2147483647 h 154"/>
              <a:gd name="T32" fmla="*/ 2147483647 w 151"/>
              <a:gd name="T33" fmla="*/ 2147483647 h 154"/>
              <a:gd name="T34" fmla="*/ 2147483647 w 151"/>
              <a:gd name="T35" fmla="*/ 2147483647 h 154"/>
              <a:gd name="T36" fmla="*/ 2147483647 w 151"/>
              <a:gd name="T37" fmla="*/ 2147483647 h 154"/>
              <a:gd name="T38" fmla="*/ 2147483647 w 151"/>
              <a:gd name="T39" fmla="*/ 2147483647 h 154"/>
              <a:gd name="T40" fmla="*/ 2147483647 w 151"/>
              <a:gd name="T41" fmla="*/ 2147483647 h 154"/>
              <a:gd name="T42" fmla="*/ 2147483647 w 151"/>
              <a:gd name="T43" fmla="*/ 2147483647 h 154"/>
              <a:gd name="T44" fmla="*/ 2147483647 w 151"/>
              <a:gd name="T45" fmla="*/ 2147483647 h 154"/>
              <a:gd name="T46" fmla="*/ 2147483647 w 151"/>
              <a:gd name="T47" fmla="*/ 2147483647 h 154"/>
              <a:gd name="T48" fmla="*/ 2147483647 w 151"/>
              <a:gd name="T49" fmla="*/ 2147483647 h 154"/>
              <a:gd name="T50" fmla="*/ 2147483647 w 151"/>
              <a:gd name="T51" fmla="*/ 2147483647 h 154"/>
              <a:gd name="T52" fmla="*/ 2147483647 w 151"/>
              <a:gd name="T53" fmla="*/ 2147483647 h 154"/>
              <a:gd name="T54" fmla="*/ 2147483647 w 151"/>
              <a:gd name="T55" fmla="*/ 2147483647 h 154"/>
              <a:gd name="T56" fmla="*/ 2147483647 w 151"/>
              <a:gd name="T57" fmla="*/ 2147483647 h 154"/>
              <a:gd name="T58" fmla="*/ 2147483647 w 151"/>
              <a:gd name="T59" fmla="*/ 2147483647 h 154"/>
              <a:gd name="T60" fmla="*/ 2147483647 w 151"/>
              <a:gd name="T61" fmla="*/ 2147483647 h 154"/>
              <a:gd name="T62" fmla="*/ 2147483647 w 151"/>
              <a:gd name="T63" fmla="*/ 0 h 15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51"/>
              <a:gd name="T97" fmla="*/ 0 h 154"/>
              <a:gd name="T98" fmla="*/ 151 w 151"/>
              <a:gd name="T99" fmla="*/ 154 h 15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51" h="154">
                <a:moveTo>
                  <a:pt x="76" y="0"/>
                </a:moveTo>
                <a:lnTo>
                  <a:pt x="67" y="0"/>
                </a:lnTo>
                <a:lnTo>
                  <a:pt x="60" y="1"/>
                </a:lnTo>
                <a:lnTo>
                  <a:pt x="53" y="3"/>
                </a:lnTo>
                <a:lnTo>
                  <a:pt x="46" y="6"/>
                </a:lnTo>
                <a:lnTo>
                  <a:pt x="40" y="9"/>
                </a:lnTo>
                <a:lnTo>
                  <a:pt x="33" y="13"/>
                </a:lnTo>
                <a:lnTo>
                  <a:pt x="27" y="17"/>
                </a:lnTo>
                <a:lnTo>
                  <a:pt x="23" y="22"/>
                </a:lnTo>
                <a:lnTo>
                  <a:pt x="17" y="27"/>
                </a:lnTo>
                <a:lnTo>
                  <a:pt x="13" y="33"/>
                </a:lnTo>
                <a:lnTo>
                  <a:pt x="8" y="40"/>
                </a:lnTo>
                <a:lnTo>
                  <a:pt x="5" y="46"/>
                </a:lnTo>
                <a:lnTo>
                  <a:pt x="3" y="53"/>
                </a:lnTo>
                <a:lnTo>
                  <a:pt x="1" y="60"/>
                </a:lnTo>
                <a:lnTo>
                  <a:pt x="0" y="69"/>
                </a:lnTo>
                <a:lnTo>
                  <a:pt x="0" y="76"/>
                </a:lnTo>
                <a:lnTo>
                  <a:pt x="0" y="85"/>
                </a:lnTo>
                <a:lnTo>
                  <a:pt x="1" y="92"/>
                </a:lnTo>
                <a:lnTo>
                  <a:pt x="3" y="99"/>
                </a:lnTo>
                <a:lnTo>
                  <a:pt x="5" y="106"/>
                </a:lnTo>
                <a:lnTo>
                  <a:pt x="8" y="114"/>
                </a:lnTo>
                <a:lnTo>
                  <a:pt x="13" y="119"/>
                </a:lnTo>
                <a:lnTo>
                  <a:pt x="17" y="125"/>
                </a:lnTo>
                <a:lnTo>
                  <a:pt x="23" y="131"/>
                </a:lnTo>
                <a:lnTo>
                  <a:pt x="27" y="137"/>
                </a:lnTo>
                <a:lnTo>
                  <a:pt x="33" y="141"/>
                </a:lnTo>
                <a:lnTo>
                  <a:pt x="40" y="144"/>
                </a:lnTo>
                <a:lnTo>
                  <a:pt x="46" y="148"/>
                </a:lnTo>
                <a:lnTo>
                  <a:pt x="53" y="149"/>
                </a:lnTo>
                <a:lnTo>
                  <a:pt x="60" y="152"/>
                </a:lnTo>
                <a:lnTo>
                  <a:pt x="67" y="152"/>
                </a:lnTo>
                <a:lnTo>
                  <a:pt x="76" y="154"/>
                </a:lnTo>
                <a:lnTo>
                  <a:pt x="83" y="152"/>
                </a:lnTo>
                <a:lnTo>
                  <a:pt x="90" y="152"/>
                </a:lnTo>
                <a:lnTo>
                  <a:pt x="97" y="149"/>
                </a:lnTo>
                <a:lnTo>
                  <a:pt x="105" y="148"/>
                </a:lnTo>
                <a:lnTo>
                  <a:pt x="112" y="144"/>
                </a:lnTo>
                <a:lnTo>
                  <a:pt x="117" y="141"/>
                </a:lnTo>
                <a:lnTo>
                  <a:pt x="123" y="137"/>
                </a:lnTo>
                <a:lnTo>
                  <a:pt x="129" y="131"/>
                </a:lnTo>
                <a:lnTo>
                  <a:pt x="133" y="125"/>
                </a:lnTo>
                <a:lnTo>
                  <a:pt x="138" y="119"/>
                </a:lnTo>
                <a:lnTo>
                  <a:pt x="142" y="114"/>
                </a:lnTo>
                <a:lnTo>
                  <a:pt x="145" y="106"/>
                </a:lnTo>
                <a:lnTo>
                  <a:pt x="148" y="99"/>
                </a:lnTo>
                <a:lnTo>
                  <a:pt x="149" y="92"/>
                </a:lnTo>
                <a:lnTo>
                  <a:pt x="151" y="85"/>
                </a:lnTo>
                <a:lnTo>
                  <a:pt x="151" y="76"/>
                </a:lnTo>
                <a:lnTo>
                  <a:pt x="151" y="69"/>
                </a:lnTo>
                <a:lnTo>
                  <a:pt x="149" y="60"/>
                </a:lnTo>
                <a:lnTo>
                  <a:pt x="148" y="53"/>
                </a:lnTo>
                <a:lnTo>
                  <a:pt x="145" y="46"/>
                </a:lnTo>
                <a:lnTo>
                  <a:pt x="142" y="40"/>
                </a:lnTo>
                <a:lnTo>
                  <a:pt x="138" y="33"/>
                </a:lnTo>
                <a:lnTo>
                  <a:pt x="133" y="27"/>
                </a:lnTo>
                <a:lnTo>
                  <a:pt x="129" y="22"/>
                </a:lnTo>
                <a:lnTo>
                  <a:pt x="123" y="17"/>
                </a:lnTo>
                <a:lnTo>
                  <a:pt x="117" y="13"/>
                </a:lnTo>
                <a:lnTo>
                  <a:pt x="112" y="9"/>
                </a:lnTo>
                <a:lnTo>
                  <a:pt x="105" y="6"/>
                </a:lnTo>
                <a:lnTo>
                  <a:pt x="97" y="3"/>
                </a:lnTo>
                <a:lnTo>
                  <a:pt x="90" y="1"/>
                </a:lnTo>
                <a:lnTo>
                  <a:pt x="83" y="0"/>
                </a:lnTo>
                <a:lnTo>
                  <a:pt x="76"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3988" name="Freeform 195">
            <a:extLst>
              <a:ext uri="{FF2B5EF4-FFF2-40B4-BE49-F238E27FC236}">
                <a16:creationId xmlns:a16="http://schemas.microsoft.com/office/drawing/2014/main" id="{0A56157B-DF5C-88AA-5296-D5256016B681}"/>
              </a:ext>
            </a:extLst>
          </p:cNvPr>
          <p:cNvSpPr>
            <a:spLocks/>
          </p:cNvSpPr>
          <p:nvPr/>
        </p:nvSpPr>
        <p:spPr bwMode="auto">
          <a:xfrm>
            <a:off x="4275535" y="4025503"/>
            <a:ext cx="60722" cy="61913"/>
          </a:xfrm>
          <a:custGeom>
            <a:avLst/>
            <a:gdLst>
              <a:gd name="T0" fmla="*/ 2147483647 w 151"/>
              <a:gd name="T1" fmla="*/ 0 h 154"/>
              <a:gd name="T2" fmla="*/ 2147483647 w 151"/>
              <a:gd name="T3" fmla="*/ 2147483647 h 154"/>
              <a:gd name="T4" fmla="*/ 2147483647 w 151"/>
              <a:gd name="T5" fmla="*/ 2147483647 h 154"/>
              <a:gd name="T6" fmla="*/ 2147483647 w 151"/>
              <a:gd name="T7" fmla="*/ 2147483647 h 154"/>
              <a:gd name="T8" fmla="*/ 2147483647 w 151"/>
              <a:gd name="T9" fmla="*/ 2147483647 h 154"/>
              <a:gd name="T10" fmla="*/ 2147483647 w 151"/>
              <a:gd name="T11" fmla="*/ 2147483647 h 154"/>
              <a:gd name="T12" fmla="*/ 2147483647 w 151"/>
              <a:gd name="T13" fmla="*/ 2147483647 h 154"/>
              <a:gd name="T14" fmla="*/ 0 w 151"/>
              <a:gd name="T15" fmla="*/ 2147483647 h 154"/>
              <a:gd name="T16" fmla="*/ 0 w 151"/>
              <a:gd name="T17" fmla="*/ 2147483647 h 154"/>
              <a:gd name="T18" fmla="*/ 2147483647 w 151"/>
              <a:gd name="T19" fmla="*/ 2147483647 h 154"/>
              <a:gd name="T20" fmla="*/ 2147483647 w 151"/>
              <a:gd name="T21" fmla="*/ 2147483647 h 154"/>
              <a:gd name="T22" fmla="*/ 2147483647 w 151"/>
              <a:gd name="T23" fmla="*/ 2147483647 h 154"/>
              <a:gd name="T24" fmla="*/ 2147483647 w 151"/>
              <a:gd name="T25" fmla="*/ 2147483647 h 154"/>
              <a:gd name="T26" fmla="*/ 2147483647 w 151"/>
              <a:gd name="T27" fmla="*/ 2147483647 h 154"/>
              <a:gd name="T28" fmla="*/ 2147483647 w 151"/>
              <a:gd name="T29" fmla="*/ 2147483647 h 154"/>
              <a:gd name="T30" fmla="*/ 2147483647 w 151"/>
              <a:gd name="T31" fmla="*/ 2147483647 h 154"/>
              <a:gd name="T32" fmla="*/ 2147483647 w 151"/>
              <a:gd name="T33" fmla="*/ 2147483647 h 154"/>
              <a:gd name="T34" fmla="*/ 2147483647 w 151"/>
              <a:gd name="T35" fmla="*/ 2147483647 h 154"/>
              <a:gd name="T36" fmla="*/ 2147483647 w 151"/>
              <a:gd name="T37" fmla="*/ 2147483647 h 154"/>
              <a:gd name="T38" fmla="*/ 2147483647 w 151"/>
              <a:gd name="T39" fmla="*/ 2147483647 h 154"/>
              <a:gd name="T40" fmla="*/ 2147483647 w 151"/>
              <a:gd name="T41" fmla="*/ 2147483647 h 154"/>
              <a:gd name="T42" fmla="*/ 2147483647 w 151"/>
              <a:gd name="T43" fmla="*/ 2147483647 h 154"/>
              <a:gd name="T44" fmla="*/ 2147483647 w 151"/>
              <a:gd name="T45" fmla="*/ 2147483647 h 154"/>
              <a:gd name="T46" fmla="*/ 2147483647 w 151"/>
              <a:gd name="T47" fmla="*/ 2147483647 h 154"/>
              <a:gd name="T48" fmla="*/ 2147483647 w 151"/>
              <a:gd name="T49" fmla="*/ 2147483647 h 154"/>
              <a:gd name="T50" fmla="*/ 2147483647 w 151"/>
              <a:gd name="T51" fmla="*/ 2147483647 h 154"/>
              <a:gd name="T52" fmla="*/ 2147483647 w 151"/>
              <a:gd name="T53" fmla="*/ 2147483647 h 154"/>
              <a:gd name="T54" fmla="*/ 2147483647 w 151"/>
              <a:gd name="T55" fmla="*/ 2147483647 h 154"/>
              <a:gd name="T56" fmla="*/ 2147483647 w 151"/>
              <a:gd name="T57" fmla="*/ 2147483647 h 154"/>
              <a:gd name="T58" fmla="*/ 2147483647 w 151"/>
              <a:gd name="T59" fmla="*/ 2147483647 h 154"/>
              <a:gd name="T60" fmla="*/ 2147483647 w 151"/>
              <a:gd name="T61" fmla="*/ 2147483647 h 154"/>
              <a:gd name="T62" fmla="*/ 2147483647 w 151"/>
              <a:gd name="T63" fmla="*/ 0 h 15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51"/>
              <a:gd name="T97" fmla="*/ 0 h 154"/>
              <a:gd name="T98" fmla="*/ 151 w 151"/>
              <a:gd name="T99" fmla="*/ 154 h 15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51" h="154">
                <a:moveTo>
                  <a:pt x="76" y="0"/>
                </a:moveTo>
                <a:lnTo>
                  <a:pt x="67" y="0"/>
                </a:lnTo>
                <a:lnTo>
                  <a:pt x="60" y="1"/>
                </a:lnTo>
                <a:lnTo>
                  <a:pt x="53" y="3"/>
                </a:lnTo>
                <a:lnTo>
                  <a:pt x="46" y="6"/>
                </a:lnTo>
                <a:lnTo>
                  <a:pt x="40" y="9"/>
                </a:lnTo>
                <a:lnTo>
                  <a:pt x="33" y="13"/>
                </a:lnTo>
                <a:lnTo>
                  <a:pt x="27" y="17"/>
                </a:lnTo>
                <a:lnTo>
                  <a:pt x="23" y="22"/>
                </a:lnTo>
                <a:lnTo>
                  <a:pt x="17" y="27"/>
                </a:lnTo>
                <a:lnTo>
                  <a:pt x="13" y="33"/>
                </a:lnTo>
                <a:lnTo>
                  <a:pt x="8" y="40"/>
                </a:lnTo>
                <a:lnTo>
                  <a:pt x="5" y="46"/>
                </a:lnTo>
                <a:lnTo>
                  <a:pt x="3" y="53"/>
                </a:lnTo>
                <a:lnTo>
                  <a:pt x="1" y="60"/>
                </a:lnTo>
                <a:lnTo>
                  <a:pt x="0" y="69"/>
                </a:lnTo>
                <a:lnTo>
                  <a:pt x="0" y="76"/>
                </a:lnTo>
                <a:lnTo>
                  <a:pt x="0" y="85"/>
                </a:lnTo>
                <a:lnTo>
                  <a:pt x="1" y="92"/>
                </a:lnTo>
                <a:lnTo>
                  <a:pt x="3" y="99"/>
                </a:lnTo>
                <a:lnTo>
                  <a:pt x="5" y="106"/>
                </a:lnTo>
                <a:lnTo>
                  <a:pt x="8" y="114"/>
                </a:lnTo>
                <a:lnTo>
                  <a:pt x="13" y="119"/>
                </a:lnTo>
                <a:lnTo>
                  <a:pt x="17" y="125"/>
                </a:lnTo>
                <a:lnTo>
                  <a:pt x="23" y="131"/>
                </a:lnTo>
                <a:lnTo>
                  <a:pt x="27" y="137"/>
                </a:lnTo>
                <a:lnTo>
                  <a:pt x="33" y="141"/>
                </a:lnTo>
                <a:lnTo>
                  <a:pt x="40" y="144"/>
                </a:lnTo>
                <a:lnTo>
                  <a:pt x="46" y="148"/>
                </a:lnTo>
                <a:lnTo>
                  <a:pt x="53" y="149"/>
                </a:lnTo>
                <a:lnTo>
                  <a:pt x="60" y="152"/>
                </a:lnTo>
                <a:lnTo>
                  <a:pt x="67" y="152"/>
                </a:lnTo>
                <a:lnTo>
                  <a:pt x="76" y="154"/>
                </a:lnTo>
                <a:lnTo>
                  <a:pt x="83" y="152"/>
                </a:lnTo>
                <a:lnTo>
                  <a:pt x="90" y="152"/>
                </a:lnTo>
                <a:lnTo>
                  <a:pt x="97" y="149"/>
                </a:lnTo>
                <a:lnTo>
                  <a:pt x="105" y="148"/>
                </a:lnTo>
                <a:lnTo>
                  <a:pt x="112" y="144"/>
                </a:lnTo>
                <a:lnTo>
                  <a:pt x="117" y="141"/>
                </a:lnTo>
                <a:lnTo>
                  <a:pt x="123" y="137"/>
                </a:lnTo>
                <a:lnTo>
                  <a:pt x="129" y="131"/>
                </a:lnTo>
                <a:lnTo>
                  <a:pt x="133" y="125"/>
                </a:lnTo>
                <a:lnTo>
                  <a:pt x="138" y="119"/>
                </a:lnTo>
                <a:lnTo>
                  <a:pt x="142" y="114"/>
                </a:lnTo>
                <a:lnTo>
                  <a:pt x="145" y="106"/>
                </a:lnTo>
                <a:lnTo>
                  <a:pt x="148" y="99"/>
                </a:lnTo>
                <a:lnTo>
                  <a:pt x="149" y="92"/>
                </a:lnTo>
                <a:lnTo>
                  <a:pt x="151" y="85"/>
                </a:lnTo>
                <a:lnTo>
                  <a:pt x="151" y="76"/>
                </a:lnTo>
                <a:lnTo>
                  <a:pt x="151" y="69"/>
                </a:lnTo>
                <a:lnTo>
                  <a:pt x="149" y="60"/>
                </a:lnTo>
                <a:lnTo>
                  <a:pt x="148" y="53"/>
                </a:lnTo>
                <a:lnTo>
                  <a:pt x="145" y="46"/>
                </a:lnTo>
                <a:lnTo>
                  <a:pt x="142" y="40"/>
                </a:lnTo>
                <a:lnTo>
                  <a:pt x="138" y="33"/>
                </a:lnTo>
                <a:lnTo>
                  <a:pt x="133" y="27"/>
                </a:lnTo>
                <a:lnTo>
                  <a:pt x="129" y="22"/>
                </a:lnTo>
                <a:lnTo>
                  <a:pt x="123" y="17"/>
                </a:lnTo>
                <a:lnTo>
                  <a:pt x="117" y="13"/>
                </a:lnTo>
                <a:lnTo>
                  <a:pt x="112" y="9"/>
                </a:lnTo>
                <a:lnTo>
                  <a:pt x="105" y="6"/>
                </a:lnTo>
                <a:lnTo>
                  <a:pt x="97" y="3"/>
                </a:lnTo>
                <a:lnTo>
                  <a:pt x="90" y="1"/>
                </a:lnTo>
                <a:lnTo>
                  <a:pt x="83" y="0"/>
                </a:lnTo>
                <a:lnTo>
                  <a:pt x="76"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3989" name="Freeform 196">
            <a:extLst>
              <a:ext uri="{FF2B5EF4-FFF2-40B4-BE49-F238E27FC236}">
                <a16:creationId xmlns:a16="http://schemas.microsoft.com/office/drawing/2014/main" id="{998257E0-892F-FB65-ABB6-84648B055D16}"/>
              </a:ext>
            </a:extLst>
          </p:cNvPr>
          <p:cNvSpPr>
            <a:spLocks/>
          </p:cNvSpPr>
          <p:nvPr/>
        </p:nvSpPr>
        <p:spPr bwMode="auto">
          <a:xfrm>
            <a:off x="4360069" y="3996929"/>
            <a:ext cx="59531" cy="57150"/>
          </a:xfrm>
          <a:custGeom>
            <a:avLst/>
            <a:gdLst>
              <a:gd name="T0" fmla="*/ 2147483647 w 151"/>
              <a:gd name="T1" fmla="*/ 0 h 144"/>
              <a:gd name="T2" fmla="*/ 2147483647 w 151"/>
              <a:gd name="T3" fmla="*/ 2147483647 h 144"/>
              <a:gd name="T4" fmla="*/ 2147483647 w 151"/>
              <a:gd name="T5" fmla="*/ 2147483647 h 144"/>
              <a:gd name="T6" fmla="*/ 2147483647 w 151"/>
              <a:gd name="T7" fmla="*/ 2147483647 h 144"/>
              <a:gd name="T8" fmla="*/ 2147483647 w 151"/>
              <a:gd name="T9" fmla="*/ 2147483647 h 144"/>
              <a:gd name="T10" fmla="*/ 2147483647 w 151"/>
              <a:gd name="T11" fmla="*/ 2147483647 h 144"/>
              <a:gd name="T12" fmla="*/ 2147483647 w 151"/>
              <a:gd name="T13" fmla="*/ 2147483647 h 144"/>
              <a:gd name="T14" fmla="*/ 0 w 151"/>
              <a:gd name="T15" fmla="*/ 2147483647 h 144"/>
              <a:gd name="T16" fmla="*/ 0 w 151"/>
              <a:gd name="T17" fmla="*/ 2147483647 h 144"/>
              <a:gd name="T18" fmla="*/ 2147483647 w 151"/>
              <a:gd name="T19" fmla="*/ 2147483647 h 144"/>
              <a:gd name="T20" fmla="*/ 2147483647 w 151"/>
              <a:gd name="T21" fmla="*/ 2147483647 h 144"/>
              <a:gd name="T22" fmla="*/ 2147483647 w 151"/>
              <a:gd name="T23" fmla="*/ 2147483647 h 144"/>
              <a:gd name="T24" fmla="*/ 2147483647 w 151"/>
              <a:gd name="T25" fmla="*/ 2147483647 h 144"/>
              <a:gd name="T26" fmla="*/ 2147483647 w 151"/>
              <a:gd name="T27" fmla="*/ 2147483647 h 144"/>
              <a:gd name="T28" fmla="*/ 2147483647 w 151"/>
              <a:gd name="T29" fmla="*/ 2147483647 h 144"/>
              <a:gd name="T30" fmla="*/ 2147483647 w 151"/>
              <a:gd name="T31" fmla="*/ 2147483647 h 144"/>
              <a:gd name="T32" fmla="*/ 2147483647 w 151"/>
              <a:gd name="T33" fmla="*/ 2147483647 h 144"/>
              <a:gd name="T34" fmla="*/ 2147483647 w 151"/>
              <a:gd name="T35" fmla="*/ 2147483647 h 144"/>
              <a:gd name="T36" fmla="*/ 2147483647 w 151"/>
              <a:gd name="T37" fmla="*/ 2147483647 h 144"/>
              <a:gd name="T38" fmla="*/ 2147483647 w 151"/>
              <a:gd name="T39" fmla="*/ 2147483647 h 144"/>
              <a:gd name="T40" fmla="*/ 2147483647 w 151"/>
              <a:gd name="T41" fmla="*/ 2147483647 h 144"/>
              <a:gd name="T42" fmla="*/ 2147483647 w 151"/>
              <a:gd name="T43" fmla="*/ 2147483647 h 144"/>
              <a:gd name="T44" fmla="*/ 2147483647 w 151"/>
              <a:gd name="T45" fmla="*/ 2147483647 h 144"/>
              <a:gd name="T46" fmla="*/ 2147483647 w 151"/>
              <a:gd name="T47" fmla="*/ 2147483647 h 144"/>
              <a:gd name="T48" fmla="*/ 2147483647 w 151"/>
              <a:gd name="T49" fmla="*/ 2147483647 h 144"/>
              <a:gd name="T50" fmla="*/ 2147483647 w 151"/>
              <a:gd name="T51" fmla="*/ 2147483647 h 144"/>
              <a:gd name="T52" fmla="*/ 2147483647 w 151"/>
              <a:gd name="T53" fmla="*/ 2147483647 h 144"/>
              <a:gd name="T54" fmla="*/ 2147483647 w 151"/>
              <a:gd name="T55" fmla="*/ 2147483647 h 144"/>
              <a:gd name="T56" fmla="*/ 2147483647 w 151"/>
              <a:gd name="T57" fmla="*/ 2147483647 h 144"/>
              <a:gd name="T58" fmla="*/ 2147483647 w 151"/>
              <a:gd name="T59" fmla="*/ 2147483647 h 144"/>
              <a:gd name="T60" fmla="*/ 2147483647 w 151"/>
              <a:gd name="T61" fmla="*/ 2147483647 h 144"/>
              <a:gd name="T62" fmla="*/ 2147483647 w 151"/>
              <a:gd name="T63" fmla="*/ 0 h 1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51"/>
              <a:gd name="T97" fmla="*/ 0 h 144"/>
              <a:gd name="T98" fmla="*/ 151 w 151"/>
              <a:gd name="T99" fmla="*/ 144 h 1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51" h="144">
                <a:moveTo>
                  <a:pt x="77" y="0"/>
                </a:moveTo>
                <a:lnTo>
                  <a:pt x="68" y="0"/>
                </a:lnTo>
                <a:lnTo>
                  <a:pt x="61" y="2"/>
                </a:lnTo>
                <a:lnTo>
                  <a:pt x="54" y="3"/>
                </a:lnTo>
                <a:lnTo>
                  <a:pt x="46" y="4"/>
                </a:lnTo>
                <a:lnTo>
                  <a:pt x="41" y="9"/>
                </a:lnTo>
                <a:lnTo>
                  <a:pt x="33" y="12"/>
                </a:lnTo>
                <a:lnTo>
                  <a:pt x="28" y="16"/>
                </a:lnTo>
                <a:lnTo>
                  <a:pt x="22" y="20"/>
                </a:lnTo>
                <a:lnTo>
                  <a:pt x="18" y="26"/>
                </a:lnTo>
                <a:lnTo>
                  <a:pt x="13" y="32"/>
                </a:lnTo>
                <a:lnTo>
                  <a:pt x="9" y="37"/>
                </a:lnTo>
                <a:lnTo>
                  <a:pt x="6" y="43"/>
                </a:lnTo>
                <a:lnTo>
                  <a:pt x="3" y="50"/>
                </a:lnTo>
                <a:lnTo>
                  <a:pt x="2" y="56"/>
                </a:lnTo>
                <a:lnTo>
                  <a:pt x="0" y="63"/>
                </a:lnTo>
                <a:lnTo>
                  <a:pt x="0" y="72"/>
                </a:lnTo>
                <a:lnTo>
                  <a:pt x="0" y="79"/>
                </a:lnTo>
                <a:lnTo>
                  <a:pt x="2" y="86"/>
                </a:lnTo>
                <a:lnTo>
                  <a:pt x="3" y="92"/>
                </a:lnTo>
                <a:lnTo>
                  <a:pt x="6" y="99"/>
                </a:lnTo>
                <a:lnTo>
                  <a:pt x="9" y="105"/>
                </a:lnTo>
                <a:lnTo>
                  <a:pt x="13" y="112"/>
                </a:lnTo>
                <a:lnTo>
                  <a:pt x="18" y="117"/>
                </a:lnTo>
                <a:lnTo>
                  <a:pt x="22" y="122"/>
                </a:lnTo>
                <a:lnTo>
                  <a:pt x="28" y="127"/>
                </a:lnTo>
                <a:lnTo>
                  <a:pt x="33" y="131"/>
                </a:lnTo>
                <a:lnTo>
                  <a:pt x="41" y="135"/>
                </a:lnTo>
                <a:lnTo>
                  <a:pt x="46" y="138"/>
                </a:lnTo>
                <a:lnTo>
                  <a:pt x="54" y="140"/>
                </a:lnTo>
                <a:lnTo>
                  <a:pt x="61" y="142"/>
                </a:lnTo>
                <a:lnTo>
                  <a:pt x="68" y="142"/>
                </a:lnTo>
                <a:lnTo>
                  <a:pt x="77" y="144"/>
                </a:lnTo>
                <a:lnTo>
                  <a:pt x="84" y="142"/>
                </a:lnTo>
                <a:lnTo>
                  <a:pt x="91" y="142"/>
                </a:lnTo>
                <a:lnTo>
                  <a:pt x="98" y="140"/>
                </a:lnTo>
                <a:lnTo>
                  <a:pt x="105" y="138"/>
                </a:lnTo>
                <a:lnTo>
                  <a:pt x="112" y="135"/>
                </a:lnTo>
                <a:lnTo>
                  <a:pt x="118" y="131"/>
                </a:lnTo>
                <a:lnTo>
                  <a:pt x="124" y="127"/>
                </a:lnTo>
                <a:lnTo>
                  <a:pt x="130" y="122"/>
                </a:lnTo>
                <a:lnTo>
                  <a:pt x="134" y="117"/>
                </a:lnTo>
                <a:lnTo>
                  <a:pt x="138" y="112"/>
                </a:lnTo>
                <a:lnTo>
                  <a:pt x="143" y="105"/>
                </a:lnTo>
                <a:lnTo>
                  <a:pt x="146" y="99"/>
                </a:lnTo>
                <a:lnTo>
                  <a:pt x="148" y="92"/>
                </a:lnTo>
                <a:lnTo>
                  <a:pt x="150" y="86"/>
                </a:lnTo>
                <a:lnTo>
                  <a:pt x="151" y="79"/>
                </a:lnTo>
                <a:lnTo>
                  <a:pt x="151" y="72"/>
                </a:lnTo>
                <a:lnTo>
                  <a:pt x="151" y="63"/>
                </a:lnTo>
                <a:lnTo>
                  <a:pt x="150" y="56"/>
                </a:lnTo>
                <a:lnTo>
                  <a:pt x="148" y="50"/>
                </a:lnTo>
                <a:lnTo>
                  <a:pt x="146" y="43"/>
                </a:lnTo>
                <a:lnTo>
                  <a:pt x="143" y="37"/>
                </a:lnTo>
                <a:lnTo>
                  <a:pt x="138" y="32"/>
                </a:lnTo>
                <a:lnTo>
                  <a:pt x="134" y="26"/>
                </a:lnTo>
                <a:lnTo>
                  <a:pt x="130" y="20"/>
                </a:lnTo>
                <a:lnTo>
                  <a:pt x="124" y="16"/>
                </a:lnTo>
                <a:lnTo>
                  <a:pt x="118" y="12"/>
                </a:lnTo>
                <a:lnTo>
                  <a:pt x="112" y="9"/>
                </a:lnTo>
                <a:lnTo>
                  <a:pt x="105" y="4"/>
                </a:lnTo>
                <a:lnTo>
                  <a:pt x="98" y="3"/>
                </a:lnTo>
                <a:lnTo>
                  <a:pt x="91" y="2"/>
                </a:lnTo>
                <a:lnTo>
                  <a:pt x="84" y="0"/>
                </a:lnTo>
                <a:lnTo>
                  <a:pt x="77"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3990" name="Freeform 197">
            <a:extLst>
              <a:ext uri="{FF2B5EF4-FFF2-40B4-BE49-F238E27FC236}">
                <a16:creationId xmlns:a16="http://schemas.microsoft.com/office/drawing/2014/main" id="{9DB4786C-7C94-F5A5-CB6E-08333629B0D2}"/>
              </a:ext>
            </a:extLst>
          </p:cNvPr>
          <p:cNvSpPr>
            <a:spLocks/>
          </p:cNvSpPr>
          <p:nvPr/>
        </p:nvSpPr>
        <p:spPr bwMode="auto">
          <a:xfrm>
            <a:off x="4360069" y="3996929"/>
            <a:ext cx="59531" cy="57150"/>
          </a:xfrm>
          <a:custGeom>
            <a:avLst/>
            <a:gdLst>
              <a:gd name="T0" fmla="*/ 2147483647 w 151"/>
              <a:gd name="T1" fmla="*/ 0 h 144"/>
              <a:gd name="T2" fmla="*/ 2147483647 w 151"/>
              <a:gd name="T3" fmla="*/ 2147483647 h 144"/>
              <a:gd name="T4" fmla="*/ 2147483647 w 151"/>
              <a:gd name="T5" fmla="*/ 2147483647 h 144"/>
              <a:gd name="T6" fmla="*/ 2147483647 w 151"/>
              <a:gd name="T7" fmla="*/ 2147483647 h 144"/>
              <a:gd name="T8" fmla="*/ 2147483647 w 151"/>
              <a:gd name="T9" fmla="*/ 2147483647 h 144"/>
              <a:gd name="T10" fmla="*/ 2147483647 w 151"/>
              <a:gd name="T11" fmla="*/ 2147483647 h 144"/>
              <a:gd name="T12" fmla="*/ 2147483647 w 151"/>
              <a:gd name="T13" fmla="*/ 2147483647 h 144"/>
              <a:gd name="T14" fmla="*/ 0 w 151"/>
              <a:gd name="T15" fmla="*/ 2147483647 h 144"/>
              <a:gd name="T16" fmla="*/ 0 w 151"/>
              <a:gd name="T17" fmla="*/ 2147483647 h 144"/>
              <a:gd name="T18" fmla="*/ 2147483647 w 151"/>
              <a:gd name="T19" fmla="*/ 2147483647 h 144"/>
              <a:gd name="T20" fmla="*/ 2147483647 w 151"/>
              <a:gd name="T21" fmla="*/ 2147483647 h 144"/>
              <a:gd name="T22" fmla="*/ 2147483647 w 151"/>
              <a:gd name="T23" fmla="*/ 2147483647 h 144"/>
              <a:gd name="T24" fmla="*/ 2147483647 w 151"/>
              <a:gd name="T25" fmla="*/ 2147483647 h 144"/>
              <a:gd name="T26" fmla="*/ 2147483647 w 151"/>
              <a:gd name="T27" fmla="*/ 2147483647 h 144"/>
              <a:gd name="T28" fmla="*/ 2147483647 w 151"/>
              <a:gd name="T29" fmla="*/ 2147483647 h 144"/>
              <a:gd name="T30" fmla="*/ 2147483647 w 151"/>
              <a:gd name="T31" fmla="*/ 2147483647 h 144"/>
              <a:gd name="T32" fmla="*/ 2147483647 w 151"/>
              <a:gd name="T33" fmla="*/ 2147483647 h 144"/>
              <a:gd name="T34" fmla="*/ 2147483647 w 151"/>
              <a:gd name="T35" fmla="*/ 2147483647 h 144"/>
              <a:gd name="T36" fmla="*/ 2147483647 w 151"/>
              <a:gd name="T37" fmla="*/ 2147483647 h 144"/>
              <a:gd name="T38" fmla="*/ 2147483647 w 151"/>
              <a:gd name="T39" fmla="*/ 2147483647 h 144"/>
              <a:gd name="T40" fmla="*/ 2147483647 w 151"/>
              <a:gd name="T41" fmla="*/ 2147483647 h 144"/>
              <a:gd name="T42" fmla="*/ 2147483647 w 151"/>
              <a:gd name="T43" fmla="*/ 2147483647 h 144"/>
              <a:gd name="T44" fmla="*/ 2147483647 w 151"/>
              <a:gd name="T45" fmla="*/ 2147483647 h 144"/>
              <a:gd name="T46" fmla="*/ 2147483647 w 151"/>
              <a:gd name="T47" fmla="*/ 2147483647 h 144"/>
              <a:gd name="T48" fmla="*/ 2147483647 w 151"/>
              <a:gd name="T49" fmla="*/ 2147483647 h 144"/>
              <a:gd name="T50" fmla="*/ 2147483647 w 151"/>
              <a:gd name="T51" fmla="*/ 2147483647 h 144"/>
              <a:gd name="T52" fmla="*/ 2147483647 w 151"/>
              <a:gd name="T53" fmla="*/ 2147483647 h 144"/>
              <a:gd name="T54" fmla="*/ 2147483647 w 151"/>
              <a:gd name="T55" fmla="*/ 2147483647 h 144"/>
              <a:gd name="T56" fmla="*/ 2147483647 w 151"/>
              <a:gd name="T57" fmla="*/ 2147483647 h 144"/>
              <a:gd name="T58" fmla="*/ 2147483647 w 151"/>
              <a:gd name="T59" fmla="*/ 2147483647 h 144"/>
              <a:gd name="T60" fmla="*/ 2147483647 w 151"/>
              <a:gd name="T61" fmla="*/ 2147483647 h 144"/>
              <a:gd name="T62" fmla="*/ 2147483647 w 151"/>
              <a:gd name="T63" fmla="*/ 0 h 1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51"/>
              <a:gd name="T97" fmla="*/ 0 h 144"/>
              <a:gd name="T98" fmla="*/ 151 w 151"/>
              <a:gd name="T99" fmla="*/ 144 h 1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51" h="144">
                <a:moveTo>
                  <a:pt x="77" y="0"/>
                </a:moveTo>
                <a:lnTo>
                  <a:pt x="68" y="0"/>
                </a:lnTo>
                <a:lnTo>
                  <a:pt x="61" y="2"/>
                </a:lnTo>
                <a:lnTo>
                  <a:pt x="54" y="3"/>
                </a:lnTo>
                <a:lnTo>
                  <a:pt x="46" y="4"/>
                </a:lnTo>
                <a:lnTo>
                  <a:pt x="41" y="9"/>
                </a:lnTo>
                <a:lnTo>
                  <a:pt x="33" y="12"/>
                </a:lnTo>
                <a:lnTo>
                  <a:pt x="28" y="16"/>
                </a:lnTo>
                <a:lnTo>
                  <a:pt x="22" y="20"/>
                </a:lnTo>
                <a:lnTo>
                  <a:pt x="18" y="26"/>
                </a:lnTo>
                <a:lnTo>
                  <a:pt x="13" y="32"/>
                </a:lnTo>
                <a:lnTo>
                  <a:pt x="9" y="37"/>
                </a:lnTo>
                <a:lnTo>
                  <a:pt x="6" y="43"/>
                </a:lnTo>
                <a:lnTo>
                  <a:pt x="3" y="50"/>
                </a:lnTo>
                <a:lnTo>
                  <a:pt x="2" y="56"/>
                </a:lnTo>
                <a:lnTo>
                  <a:pt x="0" y="63"/>
                </a:lnTo>
                <a:lnTo>
                  <a:pt x="0" y="72"/>
                </a:lnTo>
                <a:lnTo>
                  <a:pt x="0" y="79"/>
                </a:lnTo>
                <a:lnTo>
                  <a:pt x="2" y="86"/>
                </a:lnTo>
                <a:lnTo>
                  <a:pt x="3" y="92"/>
                </a:lnTo>
                <a:lnTo>
                  <a:pt x="6" y="99"/>
                </a:lnTo>
                <a:lnTo>
                  <a:pt x="9" y="105"/>
                </a:lnTo>
                <a:lnTo>
                  <a:pt x="13" y="112"/>
                </a:lnTo>
                <a:lnTo>
                  <a:pt x="18" y="117"/>
                </a:lnTo>
                <a:lnTo>
                  <a:pt x="22" y="122"/>
                </a:lnTo>
                <a:lnTo>
                  <a:pt x="28" y="127"/>
                </a:lnTo>
                <a:lnTo>
                  <a:pt x="33" y="131"/>
                </a:lnTo>
                <a:lnTo>
                  <a:pt x="41" y="135"/>
                </a:lnTo>
                <a:lnTo>
                  <a:pt x="46" y="138"/>
                </a:lnTo>
                <a:lnTo>
                  <a:pt x="54" y="140"/>
                </a:lnTo>
                <a:lnTo>
                  <a:pt x="61" y="142"/>
                </a:lnTo>
                <a:lnTo>
                  <a:pt x="68" y="142"/>
                </a:lnTo>
                <a:lnTo>
                  <a:pt x="77" y="144"/>
                </a:lnTo>
                <a:lnTo>
                  <a:pt x="84" y="142"/>
                </a:lnTo>
                <a:lnTo>
                  <a:pt x="91" y="142"/>
                </a:lnTo>
                <a:lnTo>
                  <a:pt x="98" y="140"/>
                </a:lnTo>
                <a:lnTo>
                  <a:pt x="105" y="138"/>
                </a:lnTo>
                <a:lnTo>
                  <a:pt x="112" y="135"/>
                </a:lnTo>
                <a:lnTo>
                  <a:pt x="118" y="131"/>
                </a:lnTo>
                <a:lnTo>
                  <a:pt x="124" y="127"/>
                </a:lnTo>
                <a:lnTo>
                  <a:pt x="130" y="122"/>
                </a:lnTo>
                <a:lnTo>
                  <a:pt x="134" y="117"/>
                </a:lnTo>
                <a:lnTo>
                  <a:pt x="138" y="112"/>
                </a:lnTo>
                <a:lnTo>
                  <a:pt x="143" y="105"/>
                </a:lnTo>
                <a:lnTo>
                  <a:pt x="146" y="99"/>
                </a:lnTo>
                <a:lnTo>
                  <a:pt x="148" y="92"/>
                </a:lnTo>
                <a:lnTo>
                  <a:pt x="150" y="86"/>
                </a:lnTo>
                <a:lnTo>
                  <a:pt x="151" y="79"/>
                </a:lnTo>
                <a:lnTo>
                  <a:pt x="151" y="72"/>
                </a:lnTo>
                <a:lnTo>
                  <a:pt x="151" y="63"/>
                </a:lnTo>
                <a:lnTo>
                  <a:pt x="150" y="56"/>
                </a:lnTo>
                <a:lnTo>
                  <a:pt x="148" y="50"/>
                </a:lnTo>
                <a:lnTo>
                  <a:pt x="146" y="43"/>
                </a:lnTo>
                <a:lnTo>
                  <a:pt x="143" y="37"/>
                </a:lnTo>
                <a:lnTo>
                  <a:pt x="138" y="32"/>
                </a:lnTo>
                <a:lnTo>
                  <a:pt x="134" y="26"/>
                </a:lnTo>
                <a:lnTo>
                  <a:pt x="130" y="20"/>
                </a:lnTo>
                <a:lnTo>
                  <a:pt x="124" y="16"/>
                </a:lnTo>
                <a:lnTo>
                  <a:pt x="118" y="12"/>
                </a:lnTo>
                <a:lnTo>
                  <a:pt x="112" y="9"/>
                </a:lnTo>
                <a:lnTo>
                  <a:pt x="105" y="4"/>
                </a:lnTo>
                <a:lnTo>
                  <a:pt x="98" y="3"/>
                </a:lnTo>
                <a:lnTo>
                  <a:pt x="91" y="2"/>
                </a:lnTo>
                <a:lnTo>
                  <a:pt x="84" y="0"/>
                </a:lnTo>
                <a:lnTo>
                  <a:pt x="77"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3991" name="Freeform 198">
            <a:extLst>
              <a:ext uri="{FF2B5EF4-FFF2-40B4-BE49-F238E27FC236}">
                <a16:creationId xmlns:a16="http://schemas.microsoft.com/office/drawing/2014/main" id="{3B7DFF7B-6B41-96A1-5FE7-AB4A7454800D}"/>
              </a:ext>
            </a:extLst>
          </p:cNvPr>
          <p:cNvSpPr>
            <a:spLocks/>
          </p:cNvSpPr>
          <p:nvPr/>
        </p:nvSpPr>
        <p:spPr bwMode="auto">
          <a:xfrm>
            <a:off x="4435079" y="3968354"/>
            <a:ext cx="57150" cy="57150"/>
          </a:xfrm>
          <a:custGeom>
            <a:avLst/>
            <a:gdLst>
              <a:gd name="T0" fmla="*/ 2147483647 w 142"/>
              <a:gd name="T1" fmla="*/ 0 h 144"/>
              <a:gd name="T2" fmla="*/ 2147483647 w 142"/>
              <a:gd name="T3" fmla="*/ 2147483647 h 144"/>
              <a:gd name="T4" fmla="*/ 2147483647 w 142"/>
              <a:gd name="T5" fmla="*/ 2147483647 h 144"/>
              <a:gd name="T6" fmla="*/ 2147483647 w 142"/>
              <a:gd name="T7" fmla="*/ 2147483647 h 144"/>
              <a:gd name="T8" fmla="*/ 2147483647 w 142"/>
              <a:gd name="T9" fmla="*/ 2147483647 h 144"/>
              <a:gd name="T10" fmla="*/ 2147483647 w 142"/>
              <a:gd name="T11" fmla="*/ 2147483647 h 144"/>
              <a:gd name="T12" fmla="*/ 2147483647 w 142"/>
              <a:gd name="T13" fmla="*/ 2147483647 h 144"/>
              <a:gd name="T14" fmla="*/ 2147483647 w 142"/>
              <a:gd name="T15" fmla="*/ 2147483647 h 144"/>
              <a:gd name="T16" fmla="*/ 2147483647 w 142"/>
              <a:gd name="T17" fmla="*/ 2147483647 h 144"/>
              <a:gd name="T18" fmla="*/ 2147483647 w 142"/>
              <a:gd name="T19" fmla="*/ 2147483647 h 144"/>
              <a:gd name="T20" fmla="*/ 2147483647 w 142"/>
              <a:gd name="T21" fmla="*/ 2147483647 h 144"/>
              <a:gd name="T22" fmla="*/ 2147483647 w 142"/>
              <a:gd name="T23" fmla="*/ 2147483647 h 144"/>
              <a:gd name="T24" fmla="*/ 2147483647 w 142"/>
              <a:gd name="T25" fmla="*/ 2147483647 h 144"/>
              <a:gd name="T26" fmla="*/ 2147483647 w 142"/>
              <a:gd name="T27" fmla="*/ 2147483647 h 144"/>
              <a:gd name="T28" fmla="*/ 2147483647 w 142"/>
              <a:gd name="T29" fmla="*/ 2147483647 h 144"/>
              <a:gd name="T30" fmla="*/ 2147483647 w 142"/>
              <a:gd name="T31" fmla="*/ 2147483647 h 144"/>
              <a:gd name="T32" fmla="*/ 2147483647 w 142"/>
              <a:gd name="T33" fmla="*/ 2147483647 h 144"/>
              <a:gd name="T34" fmla="*/ 2147483647 w 142"/>
              <a:gd name="T35" fmla="*/ 2147483647 h 144"/>
              <a:gd name="T36" fmla="*/ 2147483647 w 142"/>
              <a:gd name="T37" fmla="*/ 2147483647 h 144"/>
              <a:gd name="T38" fmla="*/ 2147483647 w 142"/>
              <a:gd name="T39" fmla="*/ 2147483647 h 144"/>
              <a:gd name="T40" fmla="*/ 2147483647 w 142"/>
              <a:gd name="T41" fmla="*/ 2147483647 h 144"/>
              <a:gd name="T42" fmla="*/ 2147483647 w 142"/>
              <a:gd name="T43" fmla="*/ 2147483647 h 144"/>
              <a:gd name="T44" fmla="*/ 2147483647 w 142"/>
              <a:gd name="T45" fmla="*/ 2147483647 h 144"/>
              <a:gd name="T46" fmla="*/ 2147483647 w 142"/>
              <a:gd name="T47" fmla="*/ 2147483647 h 144"/>
              <a:gd name="T48" fmla="*/ 2147483647 w 142"/>
              <a:gd name="T49" fmla="*/ 2147483647 h 144"/>
              <a:gd name="T50" fmla="*/ 2147483647 w 142"/>
              <a:gd name="T51" fmla="*/ 2147483647 h 144"/>
              <a:gd name="T52" fmla="*/ 2147483647 w 142"/>
              <a:gd name="T53" fmla="*/ 2147483647 h 144"/>
              <a:gd name="T54" fmla="*/ 2147483647 w 142"/>
              <a:gd name="T55" fmla="*/ 2147483647 h 144"/>
              <a:gd name="T56" fmla="*/ 2147483647 w 142"/>
              <a:gd name="T57" fmla="*/ 2147483647 h 144"/>
              <a:gd name="T58" fmla="*/ 2147483647 w 142"/>
              <a:gd name="T59" fmla="*/ 2147483647 h 144"/>
              <a:gd name="T60" fmla="*/ 2147483647 w 142"/>
              <a:gd name="T61" fmla="*/ 2147483647 h 144"/>
              <a:gd name="T62" fmla="*/ 2147483647 w 142"/>
              <a:gd name="T63" fmla="*/ 0 h 1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2"/>
              <a:gd name="T97" fmla="*/ 0 h 144"/>
              <a:gd name="T98" fmla="*/ 142 w 142"/>
              <a:gd name="T99" fmla="*/ 144 h 1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2" h="144">
                <a:moveTo>
                  <a:pt x="72" y="0"/>
                </a:moveTo>
                <a:lnTo>
                  <a:pt x="65" y="0"/>
                </a:lnTo>
                <a:lnTo>
                  <a:pt x="58" y="2"/>
                </a:lnTo>
                <a:lnTo>
                  <a:pt x="50" y="3"/>
                </a:lnTo>
                <a:lnTo>
                  <a:pt x="45" y="5"/>
                </a:lnTo>
                <a:lnTo>
                  <a:pt x="37" y="9"/>
                </a:lnTo>
                <a:lnTo>
                  <a:pt x="32" y="12"/>
                </a:lnTo>
                <a:lnTo>
                  <a:pt x="26" y="16"/>
                </a:lnTo>
                <a:lnTo>
                  <a:pt x="22" y="20"/>
                </a:lnTo>
                <a:lnTo>
                  <a:pt x="17" y="26"/>
                </a:lnTo>
                <a:lnTo>
                  <a:pt x="13" y="32"/>
                </a:lnTo>
                <a:lnTo>
                  <a:pt x="9" y="38"/>
                </a:lnTo>
                <a:lnTo>
                  <a:pt x="6" y="43"/>
                </a:lnTo>
                <a:lnTo>
                  <a:pt x="4" y="51"/>
                </a:lnTo>
                <a:lnTo>
                  <a:pt x="2" y="56"/>
                </a:lnTo>
                <a:lnTo>
                  <a:pt x="2" y="63"/>
                </a:lnTo>
                <a:lnTo>
                  <a:pt x="0" y="72"/>
                </a:lnTo>
                <a:lnTo>
                  <a:pt x="2" y="79"/>
                </a:lnTo>
                <a:lnTo>
                  <a:pt x="2" y="86"/>
                </a:lnTo>
                <a:lnTo>
                  <a:pt x="4" y="92"/>
                </a:lnTo>
                <a:lnTo>
                  <a:pt x="6" y="99"/>
                </a:lnTo>
                <a:lnTo>
                  <a:pt x="9" y="105"/>
                </a:lnTo>
                <a:lnTo>
                  <a:pt x="13" y="112"/>
                </a:lnTo>
                <a:lnTo>
                  <a:pt x="17" y="117"/>
                </a:lnTo>
                <a:lnTo>
                  <a:pt x="22" y="122"/>
                </a:lnTo>
                <a:lnTo>
                  <a:pt x="26" y="127"/>
                </a:lnTo>
                <a:lnTo>
                  <a:pt x="32" y="131"/>
                </a:lnTo>
                <a:lnTo>
                  <a:pt x="37" y="135"/>
                </a:lnTo>
                <a:lnTo>
                  <a:pt x="45" y="138"/>
                </a:lnTo>
                <a:lnTo>
                  <a:pt x="50" y="140"/>
                </a:lnTo>
                <a:lnTo>
                  <a:pt x="58" y="143"/>
                </a:lnTo>
                <a:lnTo>
                  <a:pt x="65" y="143"/>
                </a:lnTo>
                <a:lnTo>
                  <a:pt x="72" y="144"/>
                </a:lnTo>
                <a:lnTo>
                  <a:pt x="79" y="143"/>
                </a:lnTo>
                <a:lnTo>
                  <a:pt x="86" y="143"/>
                </a:lnTo>
                <a:lnTo>
                  <a:pt x="93" y="140"/>
                </a:lnTo>
                <a:lnTo>
                  <a:pt x="99" y="138"/>
                </a:lnTo>
                <a:lnTo>
                  <a:pt x="105" y="135"/>
                </a:lnTo>
                <a:lnTo>
                  <a:pt x="112" y="131"/>
                </a:lnTo>
                <a:lnTo>
                  <a:pt x="116" y="127"/>
                </a:lnTo>
                <a:lnTo>
                  <a:pt x="122" y="122"/>
                </a:lnTo>
                <a:lnTo>
                  <a:pt x="127" y="117"/>
                </a:lnTo>
                <a:lnTo>
                  <a:pt x="131" y="112"/>
                </a:lnTo>
                <a:lnTo>
                  <a:pt x="134" y="105"/>
                </a:lnTo>
                <a:lnTo>
                  <a:pt x="137" y="99"/>
                </a:lnTo>
                <a:lnTo>
                  <a:pt x="139" y="92"/>
                </a:lnTo>
                <a:lnTo>
                  <a:pt x="141" y="86"/>
                </a:lnTo>
                <a:lnTo>
                  <a:pt x="142" y="79"/>
                </a:lnTo>
                <a:lnTo>
                  <a:pt x="142" y="72"/>
                </a:lnTo>
                <a:lnTo>
                  <a:pt x="142" y="63"/>
                </a:lnTo>
                <a:lnTo>
                  <a:pt x="141" y="56"/>
                </a:lnTo>
                <a:lnTo>
                  <a:pt x="139" y="51"/>
                </a:lnTo>
                <a:lnTo>
                  <a:pt x="137" y="43"/>
                </a:lnTo>
                <a:lnTo>
                  <a:pt x="134" y="38"/>
                </a:lnTo>
                <a:lnTo>
                  <a:pt x="131" y="32"/>
                </a:lnTo>
                <a:lnTo>
                  <a:pt x="127" y="26"/>
                </a:lnTo>
                <a:lnTo>
                  <a:pt x="122" y="20"/>
                </a:lnTo>
                <a:lnTo>
                  <a:pt x="116" y="16"/>
                </a:lnTo>
                <a:lnTo>
                  <a:pt x="112" y="12"/>
                </a:lnTo>
                <a:lnTo>
                  <a:pt x="105" y="9"/>
                </a:lnTo>
                <a:lnTo>
                  <a:pt x="99" y="5"/>
                </a:lnTo>
                <a:lnTo>
                  <a:pt x="93" y="3"/>
                </a:lnTo>
                <a:lnTo>
                  <a:pt x="86" y="2"/>
                </a:lnTo>
                <a:lnTo>
                  <a:pt x="79" y="0"/>
                </a:lnTo>
                <a:lnTo>
                  <a:pt x="72"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3992" name="Freeform 199">
            <a:extLst>
              <a:ext uri="{FF2B5EF4-FFF2-40B4-BE49-F238E27FC236}">
                <a16:creationId xmlns:a16="http://schemas.microsoft.com/office/drawing/2014/main" id="{052CBF70-18F7-8596-D3CF-AF96E4AC5E94}"/>
              </a:ext>
            </a:extLst>
          </p:cNvPr>
          <p:cNvSpPr>
            <a:spLocks/>
          </p:cNvSpPr>
          <p:nvPr/>
        </p:nvSpPr>
        <p:spPr bwMode="auto">
          <a:xfrm>
            <a:off x="4435079" y="3968354"/>
            <a:ext cx="57150" cy="57150"/>
          </a:xfrm>
          <a:custGeom>
            <a:avLst/>
            <a:gdLst>
              <a:gd name="T0" fmla="*/ 2147483647 w 142"/>
              <a:gd name="T1" fmla="*/ 0 h 144"/>
              <a:gd name="T2" fmla="*/ 2147483647 w 142"/>
              <a:gd name="T3" fmla="*/ 2147483647 h 144"/>
              <a:gd name="T4" fmla="*/ 2147483647 w 142"/>
              <a:gd name="T5" fmla="*/ 2147483647 h 144"/>
              <a:gd name="T6" fmla="*/ 2147483647 w 142"/>
              <a:gd name="T7" fmla="*/ 2147483647 h 144"/>
              <a:gd name="T8" fmla="*/ 2147483647 w 142"/>
              <a:gd name="T9" fmla="*/ 2147483647 h 144"/>
              <a:gd name="T10" fmla="*/ 2147483647 w 142"/>
              <a:gd name="T11" fmla="*/ 2147483647 h 144"/>
              <a:gd name="T12" fmla="*/ 2147483647 w 142"/>
              <a:gd name="T13" fmla="*/ 2147483647 h 144"/>
              <a:gd name="T14" fmla="*/ 2147483647 w 142"/>
              <a:gd name="T15" fmla="*/ 2147483647 h 144"/>
              <a:gd name="T16" fmla="*/ 2147483647 w 142"/>
              <a:gd name="T17" fmla="*/ 2147483647 h 144"/>
              <a:gd name="T18" fmla="*/ 2147483647 w 142"/>
              <a:gd name="T19" fmla="*/ 2147483647 h 144"/>
              <a:gd name="T20" fmla="*/ 2147483647 w 142"/>
              <a:gd name="T21" fmla="*/ 2147483647 h 144"/>
              <a:gd name="T22" fmla="*/ 2147483647 w 142"/>
              <a:gd name="T23" fmla="*/ 2147483647 h 144"/>
              <a:gd name="T24" fmla="*/ 2147483647 w 142"/>
              <a:gd name="T25" fmla="*/ 2147483647 h 144"/>
              <a:gd name="T26" fmla="*/ 2147483647 w 142"/>
              <a:gd name="T27" fmla="*/ 2147483647 h 144"/>
              <a:gd name="T28" fmla="*/ 2147483647 w 142"/>
              <a:gd name="T29" fmla="*/ 2147483647 h 144"/>
              <a:gd name="T30" fmla="*/ 2147483647 w 142"/>
              <a:gd name="T31" fmla="*/ 2147483647 h 144"/>
              <a:gd name="T32" fmla="*/ 2147483647 w 142"/>
              <a:gd name="T33" fmla="*/ 2147483647 h 144"/>
              <a:gd name="T34" fmla="*/ 2147483647 w 142"/>
              <a:gd name="T35" fmla="*/ 2147483647 h 144"/>
              <a:gd name="T36" fmla="*/ 2147483647 w 142"/>
              <a:gd name="T37" fmla="*/ 2147483647 h 144"/>
              <a:gd name="T38" fmla="*/ 2147483647 w 142"/>
              <a:gd name="T39" fmla="*/ 2147483647 h 144"/>
              <a:gd name="T40" fmla="*/ 2147483647 w 142"/>
              <a:gd name="T41" fmla="*/ 2147483647 h 144"/>
              <a:gd name="T42" fmla="*/ 2147483647 w 142"/>
              <a:gd name="T43" fmla="*/ 2147483647 h 144"/>
              <a:gd name="T44" fmla="*/ 2147483647 w 142"/>
              <a:gd name="T45" fmla="*/ 2147483647 h 144"/>
              <a:gd name="T46" fmla="*/ 2147483647 w 142"/>
              <a:gd name="T47" fmla="*/ 2147483647 h 144"/>
              <a:gd name="T48" fmla="*/ 2147483647 w 142"/>
              <a:gd name="T49" fmla="*/ 2147483647 h 144"/>
              <a:gd name="T50" fmla="*/ 2147483647 w 142"/>
              <a:gd name="T51" fmla="*/ 2147483647 h 144"/>
              <a:gd name="T52" fmla="*/ 2147483647 w 142"/>
              <a:gd name="T53" fmla="*/ 2147483647 h 144"/>
              <a:gd name="T54" fmla="*/ 2147483647 w 142"/>
              <a:gd name="T55" fmla="*/ 2147483647 h 144"/>
              <a:gd name="T56" fmla="*/ 2147483647 w 142"/>
              <a:gd name="T57" fmla="*/ 2147483647 h 144"/>
              <a:gd name="T58" fmla="*/ 2147483647 w 142"/>
              <a:gd name="T59" fmla="*/ 2147483647 h 144"/>
              <a:gd name="T60" fmla="*/ 2147483647 w 142"/>
              <a:gd name="T61" fmla="*/ 2147483647 h 144"/>
              <a:gd name="T62" fmla="*/ 2147483647 w 142"/>
              <a:gd name="T63" fmla="*/ 0 h 1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2"/>
              <a:gd name="T97" fmla="*/ 0 h 144"/>
              <a:gd name="T98" fmla="*/ 142 w 142"/>
              <a:gd name="T99" fmla="*/ 144 h 1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2" h="144">
                <a:moveTo>
                  <a:pt x="72" y="0"/>
                </a:moveTo>
                <a:lnTo>
                  <a:pt x="65" y="0"/>
                </a:lnTo>
                <a:lnTo>
                  <a:pt x="58" y="2"/>
                </a:lnTo>
                <a:lnTo>
                  <a:pt x="50" y="3"/>
                </a:lnTo>
                <a:lnTo>
                  <a:pt x="45" y="5"/>
                </a:lnTo>
                <a:lnTo>
                  <a:pt x="37" y="9"/>
                </a:lnTo>
                <a:lnTo>
                  <a:pt x="32" y="12"/>
                </a:lnTo>
                <a:lnTo>
                  <a:pt x="26" y="16"/>
                </a:lnTo>
                <a:lnTo>
                  <a:pt x="22" y="20"/>
                </a:lnTo>
                <a:lnTo>
                  <a:pt x="17" y="26"/>
                </a:lnTo>
                <a:lnTo>
                  <a:pt x="13" y="32"/>
                </a:lnTo>
                <a:lnTo>
                  <a:pt x="9" y="38"/>
                </a:lnTo>
                <a:lnTo>
                  <a:pt x="6" y="43"/>
                </a:lnTo>
                <a:lnTo>
                  <a:pt x="4" y="51"/>
                </a:lnTo>
                <a:lnTo>
                  <a:pt x="2" y="56"/>
                </a:lnTo>
                <a:lnTo>
                  <a:pt x="2" y="63"/>
                </a:lnTo>
                <a:lnTo>
                  <a:pt x="0" y="72"/>
                </a:lnTo>
                <a:lnTo>
                  <a:pt x="2" y="79"/>
                </a:lnTo>
                <a:lnTo>
                  <a:pt x="2" y="86"/>
                </a:lnTo>
                <a:lnTo>
                  <a:pt x="4" y="92"/>
                </a:lnTo>
                <a:lnTo>
                  <a:pt x="6" y="99"/>
                </a:lnTo>
                <a:lnTo>
                  <a:pt x="9" y="105"/>
                </a:lnTo>
                <a:lnTo>
                  <a:pt x="13" y="112"/>
                </a:lnTo>
                <a:lnTo>
                  <a:pt x="17" y="117"/>
                </a:lnTo>
                <a:lnTo>
                  <a:pt x="22" y="122"/>
                </a:lnTo>
                <a:lnTo>
                  <a:pt x="26" y="127"/>
                </a:lnTo>
                <a:lnTo>
                  <a:pt x="32" y="131"/>
                </a:lnTo>
                <a:lnTo>
                  <a:pt x="37" y="135"/>
                </a:lnTo>
                <a:lnTo>
                  <a:pt x="45" y="138"/>
                </a:lnTo>
                <a:lnTo>
                  <a:pt x="50" y="140"/>
                </a:lnTo>
                <a:lnTo>
                  <a:pt x="58" y="143"/>
                </a:lnTo>
                <a:lnTo>
                  <a:pt x="65" y="143"/>
                </a:lnTo>
                <a:lnTo>
                  <a:pt x="72" y="144"/>
                </a:lnTo>
                <a:lnTo>
                  <a:pt x="79" y="143"/>
                </a:lnTo>
                <a:lnTo>
                  <a:pt x="86" y="143"/>
                </a:lnTo>
                <a:lnTo>
                  <a:pt x="93" y="140"/>
                </a:lnTo>
                <a:lnTo>
                  <a:pt x="99" y="138"/>
                </a:lnTo>
                <a:lnTo>
                  <a:pt x="105" y="135"/>
                </a:lnTo>
                <a:lnTo>
                  <a:pt x="112" y="131"/>
                </a:lnTo>
                <a:lnTo>
                  <a:pt x="116" y="127"/>
                </a:lnTo>
                <a:lnTo>
                  <a:pt x="122" y="122"/>
                </a:lnTo>
                <a:lnTo>
                  <a:pt x="127" y="117"/>
                </a:lnTo>
                <a:lnTo>
                  <a:pt x="131" y="112"/>
                </a:lnTo>
                <a:lnTo>
                  <a:pt x="134" y="105"/>
                </a:lnTo>
                <a:lnTo>
                  <a:pt x="137" y="99"/>
                </a:lnTo>
                <a:lnTo>
                  <a:pt x="139" y="92"/>
                </a:lnTo>
                <a:lnTo>
                  <a:pt x="141" y="86"/>
                </a:lnTo>
                <a:lnTo>
                  <a:pt x="142" y="79"/>
                </a:lnTo>
                <a:lnTo>
                  <a:pt x="142" y="72"/>
                </a:lnTo>
                <a:lnTo>
                  <a:pt x="142" y="63"/>
                </a:lnTo>
                <a:lnTo>
                  <a:pt x="141" y="56"/>
                </a:lnTo>
                <a:lnTo>
                  <a:pt x="139" y="51"/>
                </a:lnTo>
                <a:lnTo>
                  <a:pt x="137" y="43"/>
                </a:lnTo>
                <a:lnTo>
                  <a:pt x="134" y="38"/>
                </a:lnTo>
                <a:lnTo>
                  <a:pt x="131" y="32"/>
                </a:lnTo>
                <a:lnTo>
                  <a:pt x="127" y="26"/>
                </a:lnTo>
                <a:lnTo>
                  <a:pt x="122" y="20"/>
                </a:lnTo>
                <a:lnTo>
                  <a:pt x="116" y="16"/>
                </a:lnTo>
                <a:lnTo>
                  <a:pt x="112" y="12"/>
                </a:lnTo>
                <a:lnTo>
                  <a:pt x="105" y="9"/>
                </a:lnTo>
                <a:lnTo>
                  <a:pt x="99" y="5"/>
                </a:lnTo>
                <a:lnTo>
                  <a:pt x="93" y="3"/>
                </a:lnTo>
                <a:lnTo>
                  <a:pt x="86" y="2"/>
                </a:lnTo>
                <a:lnTo>
                  <a:pt x="79" y="0"/>
                </a:lnTo>
                <a:lnTo>
                  <a:pt x="72"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3993" name="Freeform 200">
            <a:extLst>
              <a:ext uri="{FF2B5EF4-FFF2-40B4-BE49-F238E27FC236}">
                <a16:creationId xmlns:a16="http://schemas.microsoft.com/office/drawing/2014/main" id="{22734BF6-7CE8-FE80-FDF0-E24DAD287491}"/>
              </a:ext>
            </a:extLst>
          </p:cNvPr>
          <p:cNvSpPr>
            <a:spLocks/>
          </p:cNvSpPr>
          <p:nvPr/>
        </p:nvSpPr>
        <p:spPr bwMode="auto">
          <a:xfrm>
            <a:off x="4391025" y="3952875"/>
            <a:ext cx="44054" cy="48816"/>
          </a:xfrm>
          <a:custGeom>
            <a:avLst/>
            <a:gdLst>
              <a:gd name="T0" fmla="*/ 2147483647 w 111"/>
              <a:gd name="T1" fmla="*/ 0 h 122"/>
              <a:gd name="T2" fmla="*/ 2147483647 w 111"/>
              <a:gd name="T3" fmla="*/ 2147483647 h 122"/>
              <a:gd name="T4" fmla="*/ 2147483647 w 111"/>
              <a:gd name="T5" fmla="*/ 2147483647 h 122"/>
              <a:gd name="T6" fmla="*/ 2147483647 w 111"/>
              <a:gd name="T7" fmla="*/ 2147483647 h 122"/>
              <a:gd name="T8" fmla="*/ 2147483647 w 111"/>
              <a:gd name="T9" fmla="*/ 2147483647 h 122"/>
              <a:gd name="T10" fmla="*/ 2147483647 w 111"/>
              <a:gd name="T11" fmla="*/ 2147483647 h 122"/>
              <a:gd name="T12" fmla="*/ 2147483647 w 111"/>
              <a:gd name="T13" fmla="*/ 2147483647 h 122"/>
              <a:gd name="T14" fmla="*/ 0 w 111"/>
              <a:gd name="T15" fmla="*/ 2147483647 h 122"/>
              <a:gd name="T16" fmla="*/ 0 w 111"/>
              <a:gd name="T17" fmla="*/ 2147483647 h 122"/>
              <a:gd name="T18" fmla="*/ 2147483647 w 111"/>
              <a:gd name="T19" fmla="*/ 2147483647 h 122"/>
              <a:gd name="T20" fmla="*/ 2147483647 w 111"/>
              <a:gd name="T21" fmla="*/ 2147483647 h 122"/>
              <a:gd name="T22" fmla="*/ 2147483647 w 111"/>
              <a:gd name="T23" fmla="*/ 2147483647 h 122"/>
              <a:gd name="T24" fmla="*/ 2147483647 w 111"/>
              <a:gd name="T25" fmla="*/ 2147483647 h 122"/>
              <a:gd name="T26" fmla="*/ 2147483647 w 111"/>
              <a:gd name="T27" fmla="*/ 2147483647 h 122"/>
              <a:gd name="T28" fmla="*/ 2147483647 w 111"/>
              <a:gd name="T29" fmla="*/ 2147483647 h 122"/>
              <a:gd name="T30" fmla="*/ 2147483647 w 111"/>
              <a:gd name="T31" fmla="*/ 2147483647 h 122"/>
              <a:gd name="T32" fmla="*/ 2147483647 w 111"/>
              <a:gd name="T33" fmla="*/ 2147483647 h 122"/>
              <a:gd name="T34" fmla="*/ 2147483647 w 111"/>
              <a:gd name="T35" fmla="*/ 2147483647 h 122"/>
              <a:gd name="T36" fmla="*/ 2147483647 w 111"/>
              <a:gd name="T37" fmla="*/ 2147483647 h 122"/>
              <a:gd name="T38" fmla="*/ 2147483647 w 111"/>
              <a:gd name="T39" fmla="*/ 2147483647 h 122"/>
              <a:gd name="T40" fmla="*/ 2147483647 w 111"/>
              <a:gd name="T41" fmla="*/ 2147483647 h 122"/>
              <a:gd name="T42" fmla="*/ 2147483647 w 111"/>
              <a:gd name="T43" fmla="*/ 2147483647 h 122"/>
              <a:gd name="T44" fmla="*/ 2147483647 w 111"/>
              <a:gd name="T45" fmla="*/ 2147483647 h 122"/>
              <a:gd name="T46" fmla="*/ 2147483647 w 111"/>
              <a:gd name="T47" fmla="*/ 2147483647 h 122"/>
              <a:gd name="T48" fmla="*/ 2147483647 w 111"/>
              <a:gd name="T49" fmla="*/ 2147483647 h 122"/>
              <a:gd name="T50" fmla="*/ 2147483647 w 111"/>
              <a:gd name="T51" fmla="*/ 2147483647 h 122"/>
              <a:gd name="T52" fmla="*/ 2147483647 w 111"/>
              <a:gd name="T53" fmla="*/ 2147483647 h 122"/>
              <a:gd name="T54" fmla="*/ 2147483647 w 111"/>
              <a:gd name="T55" fmla="*/ 2147483647 h 122"/>
              <a:gd name="T56" fmla="*/ 2147483647 w 111"/>
              <a:gd name="T57" fmla="*/ 2147483647 h 122"/>
              <a:gd name="T58" fmla="*/ 2147483647 w 111"/>
              <a:gd name="T59" fmla="*/ 2147483647 h 122"/>
              <a:gd name="T60" fmla="*/ 2147483647 w 111"/>
              <a:gd name="T61" fmla="*/ 2147483647 h 122"/>
              <a:gd name="T62" fmla="*/ 2147483647 w 111"/>
              <a:gd name="T63" fmla="*/ 0 h 12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1"/>
              <a:gd name="T97" fmla="*/ 0 h 122"/>
              <a:gd name="T98" fmla="*/ 111 w 111"/>
              <a:gd name="T99" fmla="*/ 122 h 12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1" h="122">
                <a:moveTo>
                  <a:pt x="56" y="0"/>
                </a:moveTo>
                <a:lnTo>
                  <a:pt x="51" y="0"/>
                </a:lnTo>
                <a:lnTo>
                  <a:pt x="45" y="0"/>
                </a:lnTo>
                <a:lnTo>
                  <a:pt x="39" y="1"/>
                </a:lnTo>
                <a:lnTo>
                  <a:pt x="35" y="4"/>
                </a:lnTo>
                <a:lnTo>
                  <a:pt x="29" y="7"/>
                </a:lnTo>
                <a:lnTo>
                  <a:pt x="25" y="10"/>
                </a:lnTo>
                <a:lnTo>
                  <a:pt x="21" y="13"/>
                </a:lnTo>
                <a:lnTo>
                  <a:pt x="18" y="17"/>
                </a:lnTo>
                <a:lnTo>
                  <a:pt x="13" y="22"/>
                </a:lnTo>
                <a:lnTo>
                  <a:pt x="10" y="26"/>
                </a:lnTo>
                <a:lnTo>
                  <a:pt x="8" y="32"/>
                </a:lnTo>
                <a:lnTo>
                  <a:pt x="5" y="37"/>
                </a:lnTo>
                <a:lnTo>
                  <a:pt x="3" y="43"/>
                </a:lnTo>
                <a:lnTo>
                  <a:pt x="2" y="49"/>
                </a:lnTo>
                <a:lnTo>
                  <a:pt x="0" y="55"/>
                </a:lnTo>
                <a:lnTo>
                  <a:pt x="0" y="60"/>
                </a:lnTo>
                <a:lnTo>
                  <a:pt x="0" y="68"/>
                </a:lnTo>
                <a:lnTo>
                  <a:pt x="2" y="73"/>
                </a:lnTo>
                <a:lnTo>
                  <a:pt x="3" y="79"/>
                </a:lnTo>
                <a:lnTo>
                  <a:pt x="5" y="85"/>
                </a:lnTo>
                <a:lnTo>
                  <a:pt x="8" y="91"/>
                </a:lnTo>
                <a:lnTo>
                  <a:pt x="10" y="95"/>
                </a:lnTo>
                <a:lnTo>
                  <a:pt x="13" y="99"/>
                </a:lnTo>
                <a:lnTo>
                  <a:pt x="18" y="103"/>
                </a:lnTo>
                <a:lnTo>
                  <a:pt x="21" y="108"/>
                </a:lnTo>
                <a:lnTo>
                  <a:pt x="25" y="112"/>
                </a:lnTo>
                <a:lnTo>
                  <a:pt x="29" y="115"/>
                </a:lnTo>
                <a:lnTo>
                  <a:pt x="35" y="116"/>
                </a:lnTo>
                <a:lnTo>
                  <a:pt x="39" y="119"/>
                </a:lnTo>
                <a:lnTo>
                  <a:pt x="45" y="121"/>
                </a:lnTo>
                <a:lnTo>
                  <a:pt x="51" y="122"/>
                </a:lnTo>
                <a:lnTo>
                  <a:pt x="56" y="122"/>
                </a:lnTo>
                <a:lnTo>
                  <a:pt x="62" y="122"/>
                </a:lnTo>
                <a:lnTo>
                  <a:pt x="68" y="121"/>
                </a:lnTo>
                <a:lnTo>
                  <a:pt x="72" y="119"/>
                </a:lnTo>
                <a:lnTo>
                  <a:pt x="78" y="116"/>
                </a:lnTo>
                <a:lnTo>
                  <a:pt x="82" y="115"/>
                </a:lnTo>
                <a:lnTo>
                  <a:pt x="87" y="112"/>
                </a:lnTo>
                <a:lnTo>
                  <a:pt x="91" y="108"/>
                </a:lnTo>
                <a:lnTo>
                  <a:pt x="95" y="103"/>
                </a:lnTo>
                <a:lnTo>
                  <a:pt x="98" y="99"/>
                </a:lnTo>
                <a:lnTo>
                  <a:pt x="102" y="95"/>
                </a:lnTo>
                <a:lnTo>
                  <a:pt x="105" y="91"/>
                </a:lnTo>
                <a:lnTo>
                  <a:pt x="107" y="85"/>
                </a:lnTo>
                <a:lnTo>
                  <a:pt x="110" y="79"/>
                </a:lnTo>
                <a:lnTo>
                  <a:pt x="110" y="73"/>
                </a:lnTo>
                <a:lnTo>
                  <a:pt x="111" y="68"/>
                </a:lnTo>
                <a:lnTo>
                  <a:pt x="111" y="60"/>
                </a:lnTo>
                <a:lnTo>
                  <a:pt x="111" y="55"/>
                </a:lnTo>
                <a:lnTo>
                  <a:pt x="110" y="49"/>
                </a:lnTo>
                <a:lnTo>
                  <a:pt x="110" y="43"/>
                </a:lnTo>
                <a:lnTo>
                  <a:pt x="107" y="37"/>
                </a:lnTo>
                <a:lnTo>
                  <a:pt x="105" y="32"/>
                </a:lnTo>
                <a:lnTo>
                  <a:pt x="102" y="26"/>
                </a:lnTo>
                <a:lnTo>
                  <a:pt x="98" y="22"/>
                </a:lnTo>
                <a:lnTo>
                  <a:pt x="95" y="17"/>
                </a:lnTo>
                <a:lnTo>
                  <a:pt x="91" y="13"/>
                </a:lnTo>
                <a:lnTo>
                  <a:pt x="87" y="10"/>
                </a:lnTo>
                <a:lnTo>
                  <a:pt x="82" y="7"/>
                </a:lnTo>
                <a:lnTo>
                  <a:pt x="78" y="4"/>
                </a:lnTo>
                <a:lnTo>
                  <a:pt x="72" y="1"/>
                </a:lnTo>
                <a:lnTo>
                  <a:pt x="68" y="0"/>
                </a:lnTo>
                <a:lnTo>
                  <a:pt x="62" y="0"/>
                </a:lnTo>
                <a:lnTo>
                  <a:pt x="56" y="0"/>
                </a:lnTo>
                <a:close/>
              </a:path>
            </a:pathLst>
          </a:custGeom>
          <a:solidFill>
            <a:srgbClr val="00E6A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3994" name="Freeform 201">
            <a:extLst>
              <a:ext uri="{FF2B5EF4-FFF2-40B4-BE49-F238E27FC236}">
                <a16:creationId xmlns:a16="http://schemas.microsoft.com/office/drawing/2014/main" id="{FB279C8A-1566-6440-E2CA-CB997C115167}"/>
              </a:ext>
            </a:extLst>
          </p:cNvPr>
          <p:cNvSpPr>
            <a:spLocks/>
          </p:cNvSpPr>
          <p:nvPr/>
        </p:nvSpPr>
        <p:spPr bwMode="auto">
          <a:xfrm>
            <a:off x="4391025" y="3952875"/>
            <a:ext cx="44054" cy="48816"/>
          </a:xfrm>
          <a:custGeom>
            <a:avLst/>
            <a:gdLst>
              <a:gd name="T0" fmla="*/ 2147483647 w 111"/>
              <a:gd name="T1" fmla="*/ 0 h 122"/>
              <a:gd name="T2" fmla="*/ 2147483647 w 111"/>
              <a:gd name="T3" fmla="*/ 2147483647 h 122"/>
              <a:gd name="T4" fmla="*/ 2147483647 w 111"/>
              <a:gd name="T5" fmla="*/ 2147483647 h 122"/>
              <a:gd name="T6" fmla="*/ 2147483647 w 111"/>
              <a:gd name="T7" fmla="*/ 2147483647 h 122"/>
              <a:gd name="T8" fmla="*/ 2147483647 w 111"/>
              <a:gd name="T9" fmla="*/ 2147483647 h 122"/>
              <a:gd name="T10" fmla="*/ 2147483647 w 111"/>
              <a:gd name="T11" fmla="*/ 2147483647 h 122"/>
              <a:gd name="T12" fmla="*/ 2147483647 w 111"/>
              <a:gd name="T13" fmla="*/ 2147483647 h 122"/>
              <a:gd name="T14" fmla="*/ 0 w 111"/>
              <a:gd name="T15" fmla="*/ 2147483647 h 122"/>
              <a:gd name="T16" fmla="*/ 0 w 111"/>
              <a:gd name="T17" fmla="*/ 2147483647 h 122"/>
              <a:gd name="T18" fmla="*/ 2147483647 w 111"/>
              <a:gd name="T19" fmla="*/ 2147483647 h 122"/>
              <a:gd name="T20" fmla="*/ 2147483647 w 111"/>
              <a:gd name="T21" fmla="*/ 2147483647 h 122"/>
              <a:gd name="T22" fmla="*/ 2147483647 w 111"/>
              <a:gd name="T23" fmla="*/ 2147483647 h 122"/>
              <a:gd name="T24" fmla="*/ 2147483647 w 111"/>
              <a:gd name="T25" fmla="*/ 2147483647 h 122"/>
              <a:gd name="T26" fmla="*/ 2147483647 w 111"/>
              <a:gd name="T27" fmla="*/ 2147483647 h 122"/>
              <a:gd name="T28" fmla="*/ 2147483647 w 111"/>
              <a:gd name="T29" fmla="*/ 2147483647 h 122"/>
              <a:gd name="T30" fmla="*/ 2147483647 w 111"/>
              <a:gd name="T31" fmla="*/ 2147483647 h 122"/>
              <a:gd name="T32" fmla="*/ 2147483647 w 111"/>
              <a:gd name="T33" fmla="*/ 2147483647 h 122"/>
              <a:gd name="T34" fmla="*/ 2147483647 w 111"/>
              <a:gd name="T35" fmla="*/ 2147483647 h 122"/>
              <a:gd name="T36" fmla="*/ 2147483647 w 111"/>
              <a:gd name="T37" fmla="*/ 2147483647 h 122"/>
              <a:gd name="T38" fmla="*/ 2147483647 w 111"/>
              <a:gd name="T39" fmla="*/ 2147483647 h 122"/>
              <a:gd name="T40" fmla="*/ 2147483647 w 111"/>
              <a:gd name="T41" fmla="*/ 2147483647 h 122"/>
              <a:gd name="T42" fmla="*/ 2147483647 w 111"/>
              <a:gd name="T43" fmla="*/ 2147483647 h 122"/>
              <a:gd name="T44" fmla="*/ 2147483647 w 111"/>
              <a:gd name="T45" fmla="*/ 2147483647 h 122"/>
              <a:gd name="T46" fmla="*/ 2147483647 w 111"/>
              <a:gd name="T47" fmla="*/ 2147483647 h 122"/>
              <a:gd name="T48" fmla="*/ 2147483647 w 111"/>
              <a:gd name="T49" fmla="*/ 2147483647 h 122"/>
              <a:gd name="T50" fmla="*/ 2147483647 w 111"/>
              <a:gd name="T51" fmla="*/ 2147483647 h 122"/>
              <a:gd name="T52" fmla="*/ 2147483647 w 111"/>
              <a:gd name="T53" fmla="*/ 2147483647 h 122"/>
              <a:gd name="T54" fmla="*/ 2147483647 w 111"/>
              <a:gd name="T55" fmla="*/ 2147483647 h 122"/>
              <a:gd name="T56" fmla="*/ 2147483647 w 111"/>
              <a:gd name="T57" fmla="*/ 2147483647 h 122"/>
              <a:gd name="T58" fmla="*/ 2147483647 w 111"/>
              <a:gd name="T59" fmla="*/ 2147483647 h 122"/>
              <a:gd name="T60" fmla="*/ 2147483647 w 111"/>
              <a:gd name="T61" fmla="*/ 2147483647 h 122"/>
              <a:gd name="T62" fmla="*/ 2147483647 w 111"/>
              <a:gd name="T63" fmla="*/ 0 h 12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1"/>
              <a:gd name="T97" fmla="*/ 0 h 122"/>
              <a:gd name="T98" fmla="*/ 111 w 111"/>
              <a:gd name="T99" fmla="*/ 122 h 12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1" h="122">
                <a:moveTo>
                  <a:pt x="56" y="0"/>
                </a:moveTo>
                <a:lnTo>
                  <a:pt x="51" y="0"/>
                </a:lnTo>
                <a:lnTo>
                  <a:pt x="45" y="0"/>
                </a:lnTo>
                <a:lnTo>
                  <a:pt x="39" y="1"/>
                </a:lnTo>
                <a:lnTo>
                  <a:pt x="35" y="4"/>
                </a:lnTo>
                <a:lnTo>
                  <a:pt x="29" y="7"/>
                </a:lnTo>
                <a:lnTo>
                  <a:pt x="25" y="10"/>
                </a:lnTo>
                <a:lnTo>
                  <a:pt x="21" y="13"/>
                </a:lnTo>
                <a:lnTo>
                  <a:pt x="18" y="17"/>
                </a:lnTo>
                <a:lnTo>
                  <a:pt x="13" y="22"/>
                </a:lnTo>
                <a:lnTo>
                  <a:pt x="10" y="26"/>
                </a:lnTo>
                <a:lnTo>
                  <a:pt x="8" y="32"/>
                </a:lnTo>
                <a:lnTo>
                  <a:pt x="5" y="37"/>
                </a:lnTo>
                <a:lnTo>
                  <a:pt x="3" y="43"/>
                </a:lnTo>
                <a:lnTo>
                  <a:pt x="2" y="49"/>
                </a:lnTo>
                <a:lnTo>
                  <a:pt x="0" y="55"/>
                </a:lnTo>
                <a:lnTo>
                  <a:pt x="0" y="60"/>
                </a:lnTo>
                <a:lnTo>
                  <a:pt x="0" y="68"/>
                </a:lnTo>
                <a:lnTo>
                  <a:pt x="2" y="73"/>
                </a:lnTo>
                <a:lnTo>
                  <a:pt x="3" y="79"/>
                </a:lnTo>
                <a:lnTo>
                  <a:pt x="5" y="85"/>
                </a:lnTo>
                <a:lnTo>
                  <a:pt x="8" y="91"/>
                </a:lnTo>
                <a:lnTo>
                  <a:pt x="10" y="95"/>
                </a:lnTo>
                <a:lnTo>
                  <a:pt x="13" y="99"/>
                </a:lnTo>
                <a:lnTo>
                  <a:pt x="18" y="103"/>
                </a:lnTo>
                <a:lnTo>
                  <a:pt x="21" y="108"/>
                </a:lnTo>
                <a:lnTo>
                  <a:pt x="25" y="112"/>
                </a:lnTo>
                <a:lnTo>
                  <a:pt x="29" y="115"/>
                </a:lnTo>
                <a:lnTo>
                  <a:pt x="35" y="116"/>
                </a:lnTo>
                <a:lnTo>
                  <a:pt x="39" y="119"/>
                </a:lnTo>
                <a:lnTo>
                  <a:pt x="45" y="121"/>
                </a:lnTo>
                <a:lnTo>
                  <a:pt x="51" y="122"/>
                </a:lnTo>
                <a:lnTo>
                  <a:pt x="56" y="122"/>
                </a:lnTo>
                <a:lnTo>
                  <a:pt x="62" y="122"/>
                </a:lnTo>
                <a:lnTo>
                  <a:pt x="68" y="121"/>
                </a:lnTo>
                <a:lnTo>
                  <a:pt x="72" y="119"/>
                </a:lnTo>
                <a:lnTo>
                  <a:pt x="78" y="116"/>
                </a:lnTo>
                <a:lnTo>
                  <a:pt x="82" y="115"/>
                </a:lnTo>
                <a:lnTo>
                  <a:pt x="87" y="112"/>
                </a:lnTo>
                <a:lnTo>
                  <a:pt x="91" y="108"/>
                </a:lnTo>
                <a:lnTo>
                  <a:pt x="95" y="103"/>
                </a:lnTo>
                <a:lnTo>
                  <a:pt x="98" y="99"/>
                </a:lnTo>
                <a:lnTo>
                  <a:pt x="102" y="95"/>
                </a:lnTo>
                <a:lnTo>
                  <a:pt x="105" y="91"/>
                </a:lnTo>
                <a:lnTo>
                  <a:pt x="107" y="85"/>
                </a:lnTo>
                <a:lnTo>
                  <a:pt x="110" y="79"/>
                </a:lnTo>
                <a:lnTo>
                  <a:pt x="110" y="73"/>
                </a:lnTo>
                <a:lnTo>
                  <a:pt x="111" y="68"/>
                </a:lnTo>
                <a:lnTo>
                  <a:pt x="111" y="60"/>
                </a:lnTo>
                <a:lnTo>
                  <a:pt x="111" y="55"/>
                </a:lnTo>
                <a:lnTo>
                  <a:pt x="110" y="49"/>
                </a:lnTo>
                <a:lnTo>
                  <a:pt x="110" y="43"/>
                </a:lnTo>
                <a:lnTo>
                  <a:pt x="107" y="37"/>
                </a:lnTo>
                <a:lnTo>
                  <a:pt x="105" y="32"/>
                </a:lnTo>
                <a:lnTo>
                  <a:pt x="102" y="26"/>
                </a:lnTo>
                <a:lnTo>
                  <a:pt x="98" y="22"/>
                </a:lnTo>
                <a:lnTo>
                  <a:pt x="95" y="17"/>
                </a:lnTo>
                <a:lnTo>
                  <a:pt x="91" y="13"/>
                </a:lnTo>
                <a:lnTo>
                  <a:pt x="87" y="10"/>
                </a:lnTo>
                <a:lnTo>
                  <a:pt x="82" y="7"/>
                </a:lnTo>
                <a:lnTo>
                  <a:pt x="78" y="4"/>
                </a:lnTo>
                <a:lnTo>
                  <a:pt x="72" y="1"/>
                </a:lnTo>
                <a:lnTo>
                  <a:pt x="68" y="0"/>
                </a:lnTo>
                <a:lnTo>
                  <a:pt x="62" y="0"/>
                </a:lnTo>
                <a:lnTo>
                  <a:pt x="56"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3995" name="Freeform 202">
            <a:extLst>
              <a:ext uri="{FF2B5EF4-FFF2-40B4-BE49-F238E27FC236}">
                <a16:creationId xmlns:a16="http://schemas.microsoft.com/office/drawing/2014/main" id="{8EF26375-8E32-3408-45E0-0E2AA901B9F3}"/>
              </a:ext>
            </a:extLst>
          </p:cNvPr>
          <p:cNvSpPr>
            <a:spLocks/>
          </p:cNvSpPr>
          <p:nvPr/>
        </p:nvSpPr>
        <p:spPr bwMode="auto">
          <a:xfrm>
            <a:off x="4575572" y="3924300"/>
            <a:ext cx="55959" cy="57150"/>
          </a:xfrm>
          <a:custGeom>
            <a:avLst/>
            <a:gdLst>
              <a:gd name="T0" fmla="*/ 2147483647 w 140"/>
              <a:gd name="T1" fmla="*/ 0 h 144"/>
              <a:gd name="T2" fmla="*/ 2147483647 w 140"/>
              <a:gd name="T3" fmla="*/ 2147483647 h 144"/>
              <a:gd name="T4" fmla="*/ 2147483647 w 140"/>
              <a:gd name="T5" fmla="*/ 2147483647 h 144"/>
              <a:gd name="T6" fmla="*/ 2147483647 w 140"/>
              <a:gd name="T7" fmla="*/ 2147483647 h 144"/>
              <a:gd name="T8" fmla="*/ 2147483647 w 140"/>
              <a:gd name="T9" fmla="*/ 2147483647 h 144"/>
              <a:gd name="T10" fmla="*/ 2147483647 w 140"/>
              <a:gd name="T11" fmla="*/ 2147483647 h 144"/>
              <a:gd name="T12" fmla="*/ 2147483647 w 140"/>
              <a:gd name="T13" fmla="*/ 2147483647 h 144"/>
              <a:gd name="T14" fmla="*/ 2147483647 w 140"/>
              <a:gd name="T15" fmla="*/ 2147483647 h 144"/>
              <a:gd name="T16" fmla="*/ 2147483647 w 140"/>
              <a:gd name="T17" fmla="*/ 2147483647 h 144"/>
              <a:gd name="T18" fmla="*/ 2147483647 w 140"/>
              <a:gd name="T19" fmla="*/ 2147483647 h 144"/>
              <a:gd name="T20" fmla="*/ 2147483647 w 140"/>
              <a:gd name="T21" fmla="*/ 2147483647 h 144"/>
              <a:gd name="T22" fmla="*/ 2147483647 w 140"/>
              <a:gd name="T23" fmla="*/ 2147483647 h 144"/>
              <a:gd name="T24" fmla="*/ 2147483647 w 140"/>
              <a:gd name="T25" fmla="*/ 2147483647 h 144"/>
              <a:gd name="T26" fmla="*/ 2147483647 w 140"/>
              <a:gd name="T27" fmla="*/ 2147483647 h 144"/>
              <a:gd name="T28" fmla="*/ 2147483647 w 140"/>
              <a:gd name="T29" fmla="*/ 2147483647 h 144"/>
              <a:gd name="T30" fmla="*/ 2147483647 w 140"/>
              <a:gd name="T31" fmla="*/ 2147483647 h 144"/>
              <a:gd name="T32" fmla="*/ 2147483647 w 140"/>
              <a:gd name="T33" fmla="*/ 2147483647 h 144"/>
              <a:gd name="T34" fmla="*/ 2147483647 w 140"/>
              <a:gd name="T35" fmla="*/ 2147483647 h 144"/>
              <a:gd name="T36" fmla="*/ 2147483647 w 140"/>
              <a:gd name="T37" fmla="*/ 2147483647 h 144"/>
              <a:gd name="T38" fmla="*/ 2147483647 w 140"/>
              <a:gd name="T39" fmla="*/ 2147483647 h 144"/>
              <a:gd name="T40" fmla="*/ 2147483647 w 140"/>
              <a:gd name="T41" fmla="*/ 2147483647 h 144"/>
              <a:gd name="T42" fmla="*/ 2147483647 w 140"/>
              <a:gd name="T43" fmla="*/ 2147483647 h 144"/>
              <a:gd name="T44" fmla="*/ 2147483647 w 140"/>
              <a:gd name="T45" fmla="*/ 2147483647 h 144"/>
              <a:gd name="T46" fmla="*/ 2147483647 w 140"/>
              <a:gd name="T47" fmla="*/ 2147483647 h 144"/>
              <a:gd name="T48" fmla="*/ 2147483647 w 140"/>
              <a:gd name="T49" fmla="*/ 2147483647 h 144"/>
              <a:gd name="T50" fmla="*/ 2147483647 w 140"/>
              <a:gd name="T51" fmla="*/ 2147483647 h 144"/>
              <a:gd name="T52" fmla="*/ 2147483647 w 140"/>
              <a:gd name="T53" fmla="*/ 2147483647 h 144"/>
              <a:gd name="T54" fmla="*/ 2147483647 w 140"/>
              <a:gd name="T55" fmla="*/ 2147483647 h 144"/>
              <a:gd name="T56" fmla="*/ 2147483647 w 140"/>
              <a:gd name="T57" fmla="*/ 2147483647 h 144"/>
              <a:gd name="T58" fmla="*/ 2147483647 w 140"/>
              <a:gd name="T59" fmla="*/ 2147483647 h 144"/>
              <a:gd name="T60" fmla="*/ 2147483647 w 140"/>
              <a:gd name="T61" fmla="*/ 2147483647 h 144"/>
              <a:gd name="T62" fmla="*/ 2147483647 w 140"/>
              <a:gd name="T63" fmla="*/ 0 h 1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0"/>
              <a:gd name="T97" fmla="*/ 0 h 144"/>
              <a:gd name="T98" fmla="*/ 140 w 140"/>
              <a:gd name="T99" fmla="*/ 144 h 1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0" h="144">
                <a:moveTo>
                  <a:pt x="70" y="0"/>
                </a:moveTo>
                <a:lnTo>
                  <a:pt x="63" y="0"/>
                </a:lnTo>
                <a:lnTo>
                  <a:pt x="56" y="2"/>
                </a:lnTo>
                <a:lnTo>
                  <a:pt x="48" y="3"/>
                </a:lnTo>
                <a:lnTo>
                  <a:pt x="43" y="4"/>
                </a:lnTo>
                <a:lnTo>
                  <a:pt x="37" y="9"/>
                </a:lnTo>
                <a:lnTo>
                  <a:pt x="31" y="12"/>
                </a:lnTo>
                <a:lnTo>
                  <a:pt x="26" y="16"/>
                </a:lnTo>
                <a:lnTo>
                  <a:pt x="21" y="20"/>
                </a:lnTo>
                <a:lnTo>
                  <a:pt x="15" y="26"/>
                </a:lnTo>
                <a:lnTo>
                  <a:pt x="13" y="32"/>
                </a:lnTo>
                <a:lnTo>
                  <a:pt x="8" y="37"/>
                </a:lnTo>
                <a:lnTo>
                  <a:pt x="5" y="43"/>
                </a:lnTo>
                <a:lnTo>
                  <a:pt x="3" y="50"/>
                </a:lnTo>
                <a:lnTo>
                  <a:pt x="1" y="56"/>
                </a:lnTo>
                <a:lnTo>
                  <a:pt x="1" y="63"/>
                </a:lnTo>
                <a:lnTo>
                  <a:pt x="0" y="72"/>
                </a:lnTo>
                <a:lnTo>
                  <a:pt x="1" y="79"/>
                </a:lnTo>
                <a:lnTo>
                  <a:pt x="1" y="86"/>
                </a:lnTo>
                <a:lnTo>
                  <a:pt x="3" y="92"/>
                </a:lnTo>
                <a:lnTo>
                  <a:pt x="5" y="99"/>
                </a:lnTo>
                <a:lnTo>
                  <a:pt x="8" y="105"/>
                </a:lnTo>
                <a:lnTo>
                  <a:pt x="13" y="111"/>
                </a:lnTo>
                <a:lnTo>
                  <a:pt x="15" y="117"/>
                </a:lnTo>
                <a:lnTo>
                  <a:pt x="21" y="122"/>
                </a:lnTo>
                <a:lnTo>
                  <a:pt x="26" y="127"/>
                </a:lnTo>
                <a:lnTo>
                  <a:pt x="31" y="131"/>
                </a:lnTo>
                <a:lnTo>
                  <a:pt x="37" y="134"/>
                </a:lnTo>
                <a:lnTo>
                  <a:pt x="43" y="138"/>
                </a:lnTo>
                <a:lnTo>
                  <a:pt x="48" y="140"/>
                </a:lnTo>
                <a:lnTo>
                  <a:pt x="56" y="142"/>
                </a:lnTo>
                <a:lnTo>
                  <a:pt x="63" y="142"/>
                </a:lnTo>
                <a:lnTo>
                  <a:pt x="70" y="144"/>
                </a:lnTo>
                <a:lnTo>
                  <a:pt x="77" y="142"/>
                </a:lnTo>
                <a:lnTo>
                  <a:pt x="84" y="142"/>
                </a:lnTo>
                <a:lnTo>
                  <a:pt x="92" y="140"/>
                </a:lnTo>
                <a:lnTo>
                  <a:pt x="97" y="138"/>
                </a:lnTo>
                <a:lnTo>
                  <a:pt x="103" y="134"/>
                </a:lnTo>
                <a:lnTo>
                  <a:pt x="109" y="131"/>
                </a:lnTo>
                <a:lnTo>
                  <a:pt x="115" y="127"/>
                </a:lnTo>
                <a:lnTo>
                  <a:pt x="120" y="122"/>
                </a:lnTo>
                <a:lnTo>
                  <a:pt x="125" y="117"/>
                </a:lnTo>
                <a:lnTo>
                  <a:pt x="129" y="111"/>
                </a:lnTo>
                <a:lnTo>
                  <a:pt x="132" y="105"/>
                </a:lnTo>
                <a:lnTo>
                  <a:pt x="135" y="99"/>
                </a:lnTo>
                <a:lnTo>
                  <a:pt x="138" y="92"/>
                </a:lnTo>
                <a:lnTo>
                  <a:pt x="139" y="86"/>
                </a:lnTo>
                <a:lnTo>
                  <a:pt x="140" y="79"/>
                </a:lnTo>
                <a:lnTo>
                  <a:pt x="140" y="72"/>
                </a:lnTo>
                <a:lnTo>
                  <a:pt x="140" y="63"/>
                </a:lnTo>
                <a:lnTo>
                  <a:pt x="139" y="56"/>
                </a:lnTo>
                <a:lnTo>
                  <a:pt x="138" y="50"/>
                </a:lnTo>
                <a:lnTo>
                  <a:pt x="135" y="43"/>
                </a:lnTo>
                <a:lnTo>
                  <a:pt x="132" y="37"/>
                </a:lnTo>
                <a:lnTo>
                  <a:pt x="129" y="32"/>
                </a:lnTo>
                <a:lnTo>
                  <a:pt x="125" y="26"/>
                </a:lnTo>
                <a:lnTo>
                  <a:pt x="120" y="20"/>
                </a:lnTo>
                <a:lnTo>
                  <a:pt x="115" y="16"/>
                </a:lnTo>
                <a:lnTo>
                  <a:pt x="109" y="12"/>
                </a:lnTo>
                <a:lnTo>
                  <a:pt x="103" y="9"/>
                </a:lnTo>
                <a:lnTo>
                  <a:pt x="97" y="4"/>
                </a:lnTo>
                <a:lnTo>
                  <a:pt x="92" y="3"/>
                </a:lnTo>
                <a:lnTo>
                  <a:pt x="84" y="2"/>
                </a:lnTo>
                <a:lnTo>
                  <a:pt x="77" y="0"/>
                </a:lnTo>
                <a:lnTo>
                  <a:pt x="70"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3996" name="Freeform 203">
            <a:extLst>
              <a:ext uri="{FF2B5EF4-FFF2-40B4-BE49-F238E27FC236}">
                <a16:creationId xmlns:a16="http://schemas.microsoft.com/office/drawing/2014/main" id="{6FAD42FB-A8A9-81EF-A9FC-13EBDEA6474F}"/>
              </a:ext>
            </a:extLst>
          </p:cNvPr>
          <p:cNvSpPr>
            <a:spLocks/>
          </p:cNvSpPr>
          <p:nvPr/>
        </p:nvSpPr>
        <p:spPr bwMode="auto">
          <a:xfrm>
            <a:off x="4575572" y="3924300"/>
            <a:ext cx="55959" cy="57150"/>
          </a:xfrm>
          <a:custGeom>
            <a:avLst/>
            <a:gdLst>
              <a:gd name="T0" fmla="*/ 2147483647 w 140"/>
              <a:gd name="T1" fmla="*/ 0 h 144"/>
              <a:gd name="T2" fmla="*/ 2147483647 w 140"/>
              <a:gd name="T3" fmla="*/ 2147483647 h 144"/>
              <a:gd name="T4" fmla="*/ 2147483647 w 140"/>
              <a:gd name="T5" fmla="*/ 2147483647 h 144"/>
              <a:gd name="T6" fmla="*/ 2147483647 w 140"/>
              <a:gd name="T7" fmla="*/ 2147483647 h 144"/>
              <a:gd name="T8" fmla="*/ 2147483647 w 140"/>
              <a:gd name="T9" fmla="*/ 2147483647 h 144"/>
              <a:gd name="T10" fmla="*/ 2147483647 w 140"/>
              <a:gd name="T11" fmla="*/ 2147483647 h 144"/>
              <a:gd name="T12" fmla="*/ 2147483647 w 140"/>
              <a:gd name="T13" fmla="*/ 2147483647 h 144"/>
              <a:gd name="T14" fmla="*/ 2147483647 w 140"/>
              <a:gd name="T15" fmla="*/ 2147483647 h 144"/>
              <a:gd name="T16" fmla="*/ 2147483647 w 140"/>
              <a:gd name="T17" fmla="*/ 2147483647 h 144"/>
              <a:gd name="T18" fmla="*/ 2147483647 w 140"/>
              <a:gd name="T19" fmla="*/ 2147483647 h 144"/>
              <a:gd name="T20" fmla="*/ 2147483647 w 140"/>
              <a:gd name="T21" fmla="*/ 2147483647 h 144"/>
              <a:gd name="T22" fmla="*/ 2147483647 w 140"/>
              <a:gd name="T23" fmla="*/ 2147483647 h 144"/>
              <a:gd name="T24" fmla="*/ 2147483647 w 140"/>
              <a:gd name="T25" fmla="*/ 2147483647 h 144"/>
              <a:gd name="T26" fmla="*/ 2147483647 w 140"/>
              <a:gd name="T27" fmla="*/ 2147483647 h 144"/>
              <a:gd name="T28" fmla="*/ 2147483647 w 140"/>
              <a:gd name="T29" fmla="*/ 2147483647 h 144"/>
              <a:gd name="T30" fmla="*/ 2147483647 w 140"/>
              <a:gd name="T31" fmla="*/ 2147483647 h 144"/>
              <a:gd name="T32" fmla="*/ 2147483647 w 140"/>
              <a:gd name="T33" fmla="*/ 2147483647 h 144"/>
              <a:gd name="T34" fmla="*/ 2147483647 w 140"/>
              <a:gd name="T35" fmla="*/ 2147483647 h 144"/>
              <a:gd name="T36" fmla="*/ 2147483647 w 140"/>
              <a:gd name="T37" fmla="*/ 2147483647 h 144"/>
              <a:gd name="T38" fmla="*/ 2147483647 w 140"/>
              <a:gd name="T39" fmla="*/ 2147483647 h 144"/>
              <a:gd name="T40" fmla="*/ 2147483647 w 140"/>
              <a:gd name="T41" fmla="*/ 2147483647 h 144"/>
              <a:gd name="T42" fmla="*/ 2147483647 w 140"/>
              <a:gd name="T43" fmla="*/ 2147483647 h 144"/>
              <a:gd name="T44" fmla="*/ 2147483647 w 140"/>
              <a:gd name="T45" fmla="*/ 2147483647 h 144"/>
              <a:gd name="T46" fmla="*/ 2147483647 w 140"/>
              <a:gd name="T47" fmla="*/ 2147483647 h 144"/>
              <a:gd name="T48" fmla="*/ 2147483647 w 140"/>
              <a:gd name="T49" fmla="*/ 2147483647 h 144"/>
              <a:gd name="T50" fmla="*/ 2147483647 w 140"/>
              <a:gd name="T51" fmla="*/ 2147483647 h 144"/>
              <a:gd name="T52" fmla="*/ 2147483647 w 140"/>
              <a:gd name="T53" fmla="*/ 2147483647 h 144"/>
              <a:gd name="T54" fmla="*/ 2147483647 w 140"/>
              <a:gd name="T55" fmla="*/ 2147483647 h 144"/>
              <a:gd name="T56" fmla="*/ 2147483647 w 140"/>
              <a:gd name="T57" fmla="*/ 2147483647 h 144"/>
              <a:gd name="T58" fmla="*/ 2147483647 w 140"/>
              <a:gd name="T59" fmla="*/ 2147483647 h 144"/>
              <a:gd name="T60" fmla="*/ 2147483647 w 140"/>
              <a:gd name="T61" fmla="*/ 2147483647 h 144"/>
              <a:gd name="T62" fmla="*/ 2147483647 w 140"/>
              <a:gd name="T63" fmla="*/ 0 h 1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0"/>
              <a:gd name="T97" fmla="*/ 0 h 144"/>
              <a:gd name="T98" fmla="*/ 140 w 140"/>
              <a:gd name="T99" fmla="*/ 144 h 1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0" h="144">
                <a:moveTo>
                  <a:pt x="70" y="0"/>
                </a:moveTo>
                <a:lnTo>
                  <a:pt x="63" y="0"/>
                </a:lnTo>
                <a:lnTo>
                  <a:pt x="56" y="2"/>
                </a:lnTo>
                <a:lnTo>
                  <a:pt x="48" y="3"/>
                </a:lnTo>
                <a:lnTo>
                  <a:pt x="43" y="4"/>
                </a:lnTo>
                <a:lnTo>
                  <a:pt x="37" y="9"/>
                </a:lnTo>
                <a:lnTo>
                  <a:pt x="31" y="12"/>
                </a:lnTo>
                <a:lnTo>
                  <a:pt x="26" y="16"/>
                </a:lnTo>
                <a:lnTo>
                  <a:pt x="21" y="20"/>
                </a:lnTo>
                <a:lnTo>
                  <a:pt x="15" y="26"/>
                </a:lnTo>
                <a:lnTo>
                  <a:pt x="13" y="32"/>
                </a:lnTo>
                <a:lnTo>
                  <a:pt x="8" y="37"/>
                </a:lnTo>
                <a:lnTo>
                  <a:pt x="5" y="43"/>
                </a:lnTo>
                <a:lnTo>
                  <a:pt x="3" y="50"/>
                </a:lnTo>
                <a:lnTo>
                  <a:pt x="1" y="56"/>
                </a:lnTo>
                <a:lnTo>
                  <a:pt x="1" y="63"/>
                </a:lnTo>
                <a:lnTo>
                  <a:pt x="0" y="72"/>
                </a:lnTo>
                <a:lnTo>
                  <a:pt x="1" y="79"/>
                </a:lnTo>
                <a:lnTo>
                  <a:pt x="1" y="86"/>
                </a:lnTo>
                <a:lnTo>
                  <a:pt x="3" y="92"/>
                </a:lnTo>
                <a:lnTo>
                  <a:pt x="5" y="99"/>
                </a:lnTo>
                <a:lnTo>
                  <a:pt x="8" y="105"/>
                </a:lnTo>
                <a:lnTo>
                  <a:pt x="13" y="111"/>
                </a:lnTo>
                <a:lnTo>
                  <a:pt x="15" y="117"/>
                </a:lnTo>
                <a:lnTo>
                  <a:pt x="21" y="122"/>
                </a:lnTo>
                <a:lnTo>
                  <a:pt x="26" y="127"/>
                </a:lnTo>
                <a:lnTo>
                  <a:pt x="31" y="131"/>
                </a:lnTo>
                <a:lnTo>
                  <a:pt x="37" y="134"/>
                </a:lnTo>
                <a:lnTo>
                  <a:pt x="43" y="138"/>
                </a:lnTo>
                <a:lnTo>
                  <a:pt x="48" y="140"/>
                </a:lnTo>
                <a:lnTo>
                  <a:pt x="56" y="142"/>
                </a:lnTo>
                <a:lnTo>
                  <a:pt x="63" y="142"/>
                </a:lnTo>
                <a:lnTo>
                  <a:pt x="70" y="144"/>
                </a:lnTo>
                <a:lnTo>
                  <a:pt x="77" y="142"/>
                </a:lnTo>
                <a:lnTo>
                  <a:pt x="84" y="142"/>
                </a:lnTo>
                <a:lnTo>
                  <a:pt x="92" y="140"/>
                </a:lnTo>
                <a:lnTo>
                  <a:pt x="97" y="138"/>
                </a:lnTo>
                <a:lnTo>
                  <a:pt x="103" y="134"/>
                </a:lnTo>
                <a:lnTo>
                  <a:pt x="109" y="131"/>
                </a:lnTo>
                <a:lnTo>
                  <a:pt x="115" y="127"/>
                </a:lnTo>
                <a:lnTo>
                  <a:pt x="120" y="122"/>
                </a:lnTo>
                <a:lnTo>
                  <a:pt x="125" y="117"/>
                </a:lnTo>
                <a:lnTo>
                  <a:pt x="129" y="111"/>
                </a:lnTo>
                <a:lnTo>
                  <a:pt x="132" y="105"/>
                </a:lnTo>
                <a:lnTo>
                  <a:pt x="135" y="99"/>
                </a:lnTo>
                <a:lnTo>
                  <a:pt x="138" y="92"/>
                </a:lnTo>
                <a:lnTo>
                  <a:pt x="139" y="86"/>
                </a:lnTo>
                <a:lnTo>
                  <a:pt x="140" y="79"/>
                </a:lnTo>
                <a:lnTo>
                  <a:pt x="140" y="72"/>
                </a:lnTo>
                <a:lnTo>
                  <a:pt x="140" y="63"/>
                </a:lnTo>
                <a:lnTo>
                  <a:pt x="139" y="56"/>
                </a:lnTo>
                <a:lnTo>
                  <a:pt x="138" y="50"/>
                </a:lnTo>
                <a:lnTo>
                  <a:pt x="135" y="43"/>
                </a:lnTo>
                <a:lnTo>
                  <a:pt x="132" y="37"/>
                </a:lnTo>
                <a:lnTo>
                  <a:pt x="129" y="32"/>
                </a:lnTo>
                <a:lnTo>
                  <a:pt x="125" y="26"/>
                </a:lnTo>
                <a:lnTo>
                  <a:pt x="120" y="20"/>
                </a:lnTo>
                <a:lnTo>
                  <a:pt x="115" y="16"/>
                </a:lnTo>
                <a:lnTo>
                  <a:pt x="109" y="12"/>
                </a:lnTo>
                <a:lnTo>
                  <a:pt x="103" y="9"/>
                </a:lnTo>
                <a:lnTo>
                  <a:pt x="97" y="4"/>
                </a:lnTo>
                <a:lnTo>
                  <a:pt x="92" y="3"/>
                </a:lnTo>
                <a:lnTo>
                  <a:pt x="84" y="2"/>
                </a:lnTo>
                <a:lnTo>
                  <a:pt x="77" y="0"/>
                </a:lnTo>
                <a:lnTo>
                  <a:pt x="70"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3997" name="Freeform 204">
            <a:extLst>
              <a:ext uri="{FF2B5EF4-FFF2-40B4-BE49-F238E27FC236}">
                <a16:creationId xmlns:a16="http://schemas.microsoft.com/office/drawing/2014/main" id="{D16C0559-2CE4-3CC8-786F-F3DDE5275DB3}"/>
              </a:ext>
            </a:extLst>
          </p:cNvPr>
          <p:cNvSpPr>
            <a:spLocks/>
          </p:cNvSpPr>
          <p:nvPr/>
        </p:nvSpPr>
        <p:spPr bwMode="auto">
          <a:xfrm>
            <a:off x="4416029" y="4062413"/>
            <a:ext cx="35719" cy="36910"/>
          </a:xfrm>
          <a:custGeom>
            <a:avLst/>
            <a:gdLst>
              <a:gd name="T0" fmla="*/ 2147483647 w 91"/>
              <a:gd name="T1" fmla="*/ 0 h 93"/>
              <a:gd name="T2" fmla="*/ 2147483647 w 91"/>
              <a:gd name="T3" fmla="*/ 0 h 93"/>
              <a:gd name="T4" fmla="*/ 2147483647 w 91"/>
              <a:gd name="T5" fmla="*/ 2147483647 h 93"/>
              <a:gd name="T6" fmla="*/ 2147483647 w 91"/>
              <a:gd name="T7" fmla="*/ 2147483647 h 93"/>
              <a:gd name="T8" fmla="*/ 2147483647 w 91"/>
              <a:gd name="T9" fmla="*/ 2147483647 h 93"/>
              <a:gd name="T10" fmla="*/ 2147483647 w 91"/>
              <a:gd name="T11" fmla="*/ 2147483647 h 93"/>
              <a:gd name="T12" fmla="*/ 2147483647 w 91"/>
              <a:gd name="T13" fmla="*/ 2147483647 h 93"/>
              <a:gd name="T14" fmla="*/ 2147483647 w 91"/>
              <a:gd name="T15" fmla="*/ 2147483647 h 93"/>
              <a:gd name="T16" fmla="*/ 2147483647 w 91"/>
              <a:gd name="T17" fmla="*/ 2147483647 h 93"/>
              <a:gd name="T18" fmla="*/ 2147483647 w 91"/>
              <a:gd name="T19" fmla="*/ 2147483647 h 93"/>
              <a:gd name="T20" fmla="*/ 2147483647 w 91"/>
              <a:gd name="T21" fmla="*/ 2147483647 h 93"/>
              <a:gd name="T22" fmla="*/ 2147483647 w 91"/>
              <a:gd name="T23" fmla="*/ 2147483647 h 93"/>
              <a:gd name="T24" fmla="*/ 2147483647 w 91"/>
              <a:gd name="T25" fmla="*/ 2147483647 h 93"/>
              <a:gd name="T26" fmla="*/ 0 w 91"/>
              <a:gd name="T27" fmla="*/ 2147483647 h 93"/>
              <a:gd name="T28" fmla="*/ 0 w 91"/>
              <a:gd name="T29" fmla="*/ 2147483647 h 93"/>
              <a:gd name="T30" fmla="*/ 0 w 91"/>
              <a:gd name="T31" fmla="*/ 2147483647 h 93"/>
              <a:gd name="T32" fmla="*/ 2147483647 w 91"/>
              <a:gd name="T33" fmla="*/ 2147483647 h 93"/>
              <a:gd name="T34" fmla="*/ 2147483647 w 91"/>
              <a:gd name="T35" fmla="*/ 2147483647 h 93"/>
              <a:gd name="T36" fmla="*/ 2147483647 w 91"/>
              <a:gd name="T37" fmla="*/ 2147483647 h 93"/>
              <a:gd name="T38" fmla="*/ 2147483647 w 91"/>
              <a:gd name="T39" fmla="*/ 2147483647 h 93"/>
              <a:gd name="T40" fmla="*/ 2147483647 w 91"/>
              <a:gd name="T41" fmla="*/ 2147483647 h 93"/>
              <a:gd name="T42" fmla="*/ 2147483647 w 91"/>
              <a:gd name="T43" fmla="*/ 2147483647 h 93"/>
              <a:gd name="T44" fmla="*/ 2147483647 w 91"/>
              <a:gd name="T45" fmla="*/ 2147483647 h 93"/>
              <a:gd name="T46" fmla="*/ 2147483647 w 91"/>
              <a:gd name="T47" fmla="*/ 2147483647 h 93"/>
              <a:gd name="T48" fmla="*/ 2147483647 w 91"/>
              <a:gd name="T49" fmla="*/ 2147483647 h 93"/>
              <a:gd name="T50" fmla="*/ 2147483647 w 91"/>
              <a:gd name="T51" fmla="*/ 2147483647 h 93"/>
              <a:gd name="T52" fmla="*/ 2147483647 w 91"/>
              <a:gd name="T53" fmla="*/ 2147483647 h 93"/>
              <a:gd name="T54" fmla="*/ 2147483647 w 91"/>
              <a:gd name="T55" fmla="*/ 2147483647 h 93"/>
              <a:gd name="T56" fmla="*/ 2147483647 w 91"/>
              <a:gd name="T57" fmla="*/ 2147483647 h 93"/>
              <a:gd name="T58" fmla="*/ 2147483647 w 91"/>
              <a:gd name="T59" fmla="*/ 2147483647 h 93"/>
              <a:gd name="T60" fmla="*/ 2147483647 w 91"/>
              <a:gd name="T61" fmla="*/ 2147483647 h 93"/>
              <a:gd name="T62" fmla="*/ 2147483647 w 91"/>
              <a:gd name="T63" fmla="*/ 2147483647 h 93"/>
              <a:gd name="T64" fmla="*/ 2147483647 w 91"/>
              <a:gd name="T65" fmla="*/ 2147483647 h 93"/>
              <a:gd name="T66" fmla="*/ 2147483647 w 91"/>
              <a:gd name="T67" fmla="*/ 2147483647 h 93"/>
              <a:gd name="T68" fmla="*/ 2147483647 w 91"/>
              <a:gd name="T69" fmla="*/ 2147483647 h 93"/>
              <a:gd name="T70" fmla="*/ 2147483647 w 91"/>
              <a:gd name="T71" fmla="*/ 2147483647 h 93"/>
              <a:gd name="T72" fmla="*/ 2147483647 w 91"/>
              <a:gd name="T73" fmla="*/ 2147483647 h 93"/>
              <a:gd name="T74" fmla="*/ 2147483647 w 91"/>
              <a:gd name="T75" fmla="*/ 2147483647 h 93"/>
              <a:gd name="T76" fmla="*/ 2147483647 w 91"/>
              <a:gd name="T77" fmla="*/ 2147483647 h 93"/>
              <a:gd name="T78" fmla="*/ 2147483647 w 91"/>
              <a:gd name="T79" fmla="*/ 2147483647 h 93"/>
              <a:gd name="T80" fmla="*/ 2147483647 w 91"/>
              <a:gd name="T81" fmla="*/ 2147483647 h 93"/>
              <a:gd name="T82" fmla="*/ 2147483647 w 91"/>
              <a:gd name="T83" fmla="*/ 2147483647 h 93"/>
              <a:gd name="T84" fmla="*/ 2147483647 w 91"/>
              <a:gd name="T85" fmla="*/ 2147483647 h 93"/>
              <a:gd name="T86" fmla="*/ 2147483647 w 91"/>
              <a:gd name="T87" fmla="*/ 2147483647 h 93"/>
              <a:gd name="T88" fmla="*/ 2147483647 w 91"/>
              <a:gd name="T89" fmla="*/ 2147483647 h 93"/>
              <a:gd name="T90" fmla="*/ 2147483647 w 91"/>
              <a:gd name="T91" fmla="*/ 2147483647 h 93"/>
              <a:gd name="T92" fmla="*/ 2147483647 w 91"/>
              <a:gd name="T93" fmla="*/ 2147483647 h 93"/>
              <a:gd name="T94" fmla="*/ 2147483647 w 91"/>
              <a:gd name="T95" fmla="*/ 2147483647 h 93"/>
              <a:gd name="T96" fmla="*/ 2147483647 w 91"/>
              <a:gd name="T97" fmla="*/ 2147483647 h 93"/>
              <a:gd name="T98" fmla="*/ 2147483647 w 91"/>
              <a:gd name="T99" fmla="*/ 2147483647 h 93"/>
              <a:gd name="T100" fmla="*/ 2147483647 w 91"/>
              <a:gd name="T101" fmla="*/ 2147483647 h 93"/>
              <a:gd name="T102" fmla="*/ 2147483647 w 91"/>
              <a:gd name="T103" fmla="*/ 2147483647 h 93"/>
              <a:gd name="T104" fmla="*/ 2147483647 w 91"/>
              <a:gd name="T105" fmla="*/ 2147483647 h 93"/>
              <a:gd name="T106" fmla="*/ 2147483647 w 91"/>
              <a:gd name="T107" fmla="*/ 2147483647 h 93"/>
              <a:gd name="T108" fmla="*/ 2147483647 w 91"/>
              <a:gd name="T109" fmla="*/ 2147483647 h 93"/>
              <a:gd name="T110" fmla="*/ 2147483647 w 91"/>
              <a:gd name="T111" fmla="*/ 0 h 93"/>
              <a:gd name="T112" fmla="*/ 2147483647 w 91"/>
              <a:gd name="T113" fmla="*/ 0 h 9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91"/>
              <a:gd name="T172" fmla="*/ 0 h 93"/>
              <a:gd name="T173" fmla="*/ 91 w 91"/>
              <a:gd name="T174" fmla="*/ 93 h 9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91" h="93">
                <a:moveTo>
                  <a:pt x="45" y="0"/>
                </a:moveTo>
                <a:lnTo>
                  <a:pt x="40" y="0"/>
                </a:lnTo>
                <a:lnTo>
                  <a:pt x="36" y="1"/>
                </a:lnTo>
                <a:lnTo>
                  <a:pt x="32" y="3"/>
                </a:lnTo>
                <a:lnTo>
                  <a:pt x="28" y="4"/>
                </a:lnTo>
                <a:lnTo>
                  <a:pt x="23" y="6"/>
                </a:lnTo>
                <a:lnTo>
                  <a:pt x="20" y="9"/>
                </a:lnTo>
                <a:lnTo>
                  <a:pt x="13" y="14"/>
                </a:lnTo>
                <a:lnTo>
                  <a:pt x="7" y="20"/>
                </a:lnTo>
                <a:lnTo>
                  <a:pt x="6" y="24"/>
                </a:lnTo>
                <a:lnTo>
                  <a:pt x="3" y="29"/>
                </a:lnTo>
                <a:lnTo>
                  <a:pt x="2" y="33"/>
                </a:lnTo>
                <a:lnTo>
                  <a:pt x="2" y="37"/>
                </a:lnTo>
                <a:lnTo>
                  <a:pt x="0" y="42"/>
                </a:lnTo>
                <a:lnTo>
                  <a:pt x="0" y="47"/>
                </a:lnTo>
                <a:lnTo>
                  <a:pt x="0" y="52"/>
                </a:lnTo>
                <a:lnTo>
                  <a:pt x="2" y="56"/>
                </a:lnTo>
                <a:lnTo>
                  <a:pt x="2" y="60"/>
                </a:lnTo>
                <a:lnTo>
                  <a:pt x="3" y="65"/>
                </a:lnTo>
                <a:lnTo>
                  <a:pt x="6" y="69"/>
                </a:lnTo>
                <a:lnTo>
                  <a:pt x="7" y="73"/>
                </a:lnTo>
                <a:lnTo>
                  <a:pt x="13" y="79"/>
                </a:lnTo>
                <a:lnTo>
                  <a:pt x="20" y="85"/>
                </a:lnTo>
                <a:lnTo>
                  <a:pt x="23" y="88"/>
                </a:lnTo>
                <a:lnTo>
                  <a:pt x="28" y="89"/>
                </a:lnTo>
                <a:lnTo>
                  <a:pt x="32" y="91"/>
                </a:lnTo>
                <a:lnTo>
                  <a:pt x="36" y="92"/>
                </a:lnTo>
                <a:lnTo>
                  <a:pt x="40" y="93"/>
                </a:lnTo>
                <a:lnTo>
                  <a:pt x="45" y="93"/>
                </a:lnTo>
                <a:lnTo>
                  <a:pt x="49" y="93"/>
                </a:lnTo>
                <a:lnTo>
                  <a:pt x="55" y="92"/>
                </a:lnTo>
                <a:lnTo>
                  <a:pt x="59" y="91"/>
                </a:lnTo>
                <a:lnTo>
                  <a:pt x="62" y="89"/>
                </a:lnTo>
                <a:lnTo>
                  <a:pt x="66" y="88"/>
                </a:lnTo>
                <a:lnTo>
                  <a:pt x="71" y="85"/>
                </a:lnTo>
                <a:lnTo>
                  <a:pt x="76" y="79"/>
                </a:lnTo>
                <a:lnTo>
                  <a:pt x="82" y="73"/>
                </a:lnTo>
                <a:lnTo>
                  <a:pt x="85" y="69"/>
                </a:lnTo>
                <a:lnTo>
                  <a:pt x="86" y="65"/>
                </a:lnTo>
                <a:lnTo>
                  <a:pt x="88" y="60"/>
                </a:lnTo>
                <a:lnTo>
                  <a:pt x="89" y="56"/>
                </a:lnTo>
                <a:lnTo>
                  <a:pt x="89" y="52"/>
                </a:lnTo>
                <a:lnTo>
                  <a:pt x="91" y="47"/>
                </a:lnTo>
                <a:lnTo>
                  <a:pt x="89" y="42"/>
                </a:lnTo>
                <a:lnTo>
                  <a:pt x="89" y="37"/>
                </a:lnTo>
                <a:lnTo>
                  <a:pt x="88" y="33"/>
                </a:lnTo>
                <a:lnTo>
                  <a:pt x="86" y="29"/>
                </a:lnTo>
                <a:lnTo>
                  <a:pt x="85" y="24"/>
                </a:lnTo>
                <a:lnTo>
                  <a:pt x="82" y="20"/>
                </a:lnTo>
                <a:lnTo>
                  <a:pt x="76" y="14"/>
                </a:lnTo>
                <a:lnTo>
                  <a:pt x="71" y="9"/>
                </a:lnTo>
                <a:lnTo>
                  <a:pt x="66" y="6"/>
                </a:lnTo>
                <a:lnTo>
                  <a:pt x="62" y="4"/>
                </a:lnTo>
                <a:lnTo>
                  <a:pt x="59" y="3"/>
                </a:lnTo>
                <a:lnTo>
                  <a:pt x="55" y="1"/>
                </a:lnTo>
                <a:lnTo>
                  <a:pt x="49" y="0"/>
                </a:lnTo>
                <a:lnTo>
                  <a:pt x="45" y="0"/>
                </a:lnTo>
                <a:close/>
              </a:path>
            </a:pathLst>
          </a:custGeom>
          <a:solidFill>
            <a:srgbClr val="00267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3998" name="Freeform 205">
            <a:extLst>
              <a:ext uri="{FF2B5EF4-FFF2-40B4-BE49-F238E27FC236}">
                <a16:creationId xmlns:a16="http://schemas.microsoft.com/office/drawing/2014/main" id="{1BD51AB7-02D3-1339-F1B1-78A5F4307172}"/>
              </a:ext>
            </a:extLst>
          </p:cNvPr>
          <p:cNvSpPr>
            <a:spLocks/>
          </p:cNvSpPr>
          <p:nvPr/>
        </p:nvSpPr>
        <p:spPr bwMode="auto">
          <a:xfrm>
            <a:off x="4416029" y="4062413"/>
            <a:ext cx="35719" cy="36910"/>
          </a:xfrm>
          <a:custGeom>
            <a:avLst/>
            <a:gdLst>
              <a:gd name="T0" fmla="*/ 2147483647 w 91"/>
              <a:gd name="T1" fmla="*/ 0 h 93"/>
              <a:gd name="T2" fmla="*/ 2147483647 w 91"/>
              <a:gd name="T3" fmla="*/ 0 h 93"/>
              <a:gd name="T4" fmla="*/ 2147483647 w 91"/>
              <a:gd name="T5" fmla="*/ 2147483647 h 93"/>
              <a:gd name="T6" fmla="*/ 2147483647 w 91"/>
              <a:gd name="T7" fmla="*/ 2147483647 h 93"/>
              <a:gd name="T8" fmla="*/ 2147483647 w 91"/>
              <a:gd name="T9" fmla="*/ 2147483647 h 93"/>
              <a:gd name="T10" fmla="*/ 2147483647 w 91"/>
              <a:gd name="T11" fmla="*/ 2147483647 h 93"/>
              <a:gd name="T12" fmla="*/ 2147483647 w 91"/>
              <a:gd name="T13" fmla="*/ 2147483647 h 93"/>
              <a:gd name="T14" fmla="*/ 2147483647 w 91"/>
              <a:gd name="T15" fmla="*/ 2147483647 h 93"/>
              <a:gd name="T16" fmla="*/ 2147483647 w 91"/>
              <a:gd name="T17" fmla="*/ 2147483647 h 93"/>
              <a:gd name="T18" fmla="*/ 2147483647 w 91"/>
              <a:gd name="T19" fmla="*/ 2147483647 h 93"/>
              <a:gd name="T20" fmla="*/ 2147483647 w 91"/>
              <a:gd name="T21" fmla="*/ 2147483647 h 93"/>
              <a:gd name="T22" fmla="*/ 2147483647 w 91"/>
              <a:gd name="T23" fmla="*/ 2147483647 h 93"/>
              <a:gd name="T24" fmla="*/ 2147483647 w 91"/>
              <a:gd name="T25" fmla="*/ 2147483647 h 93"/>
              <a:gd name="T26" fmla="*/ 0 w 91"/>
              <a:gd name="T27" fmla="*/ 2147483647 h 93"/>
              <a:gd name="T28" fmla="*/ 0 w 91"/>
              <a:gd name="T29" fmla="*/ 2147483647 h 93"/>
              <a:gd name="T30" fmla="*/ 0 w 91"/>
              <a:gd name="T31" fmla="*/ 2147483647 h 93"/>
              <a:gd name="T32" fmla="*/ 2147483647 w 91"/>
              <a:gd name="T33" fmla="*/ 2147483647 h 93"/>
              <a:gd name="T34" fmla="*/ 2147483647 w 91"/>
              <a:gd name="T35" fmla="*/ 2147483647 h 93"/>
              <a:gd name="T36" fmla="*/ 2147483647 w 91"/>
              <a:gd name="T37" fmla="*/ 2147483647 h 93"/>
              <a:gd name="T38" fmla="*/ 2147483647 w 91"/>
              <a:gd name="T39" fmla="*/ 2147483647 h 93"/>
              <a:gd name="T40" fmla="*/ 2147483647 w 91"/>
              <a:gd name="T41" fmla="*/ 2147483647 h 93"/>
              <a:gd name="T42" fmla="*/ 2147483647 w 91"/>
              <a:gd name="T43" fmla="*/ 2147483647 h 93"/>
              <a:gd name="T44" fmla="*/ 2147483647 w 91"/>
              <a:gd name="T45" fmla="*/ 2147483647 h 93"/>
              <a:gd name="T46" fmla="*/ 2147483647 w 91"/>
              <a:gd name="T47" fmla="*/ 2147483647 h 93"/>
              <a:gd name="T48" fmla="*/ 2147483647 w 91"/>
              <a:gd name="T49" fmla="*/ 2147483647 h 93"/>
              <a:gd name="T50" fmla="*/ 2147483647 w 91"/>
              <a:gd name="T51" fmla="*/ 2147483647 h 93"/>
              <a:gd name="T52" fmla="*/ 2147483647 w 91"/>
              <a:gd name="T53" fmla="*/ 2147483647 h 93"/>
              <a:gd name="T54" fmla="*/ 2147483647 w 91"/>
              <a:gd name="T55" fmla="*/ 2147483647 h 93"/>
              <a:gd name="T56" fmla="*/ 2147483647 w 91"/>
              <a:gd name="T57" fmla="*/ 2147483647 h 93"/>
              <a:gd name="T58" fmla="*/ 2147483647 w 91"/>
              <a:gd name="T59" fmla="*/ 2147483647 h 93"/>
              <a:gd name="T60" fmla="*/ 2147483647 w 91"/>
              <a:gd name="T61" fmla="*/ 2147483647 h 93"/>
              <a:gd name="T62" fmla="*/ 2147483647 w 91"/>
              <a:gd name="T63" fmla="*/ 2147483647 h 93"/>
              <a:gd name="T64" fmla="*/ 2147483647 w 91"/>
              <a:gd name="T65" fmla="*/ 2147483647 h 93"/>
              <a:gd name="T66" fmla="*/ 2147483647 w 91"/>
              <a:gd name="T67" fmla="*/ 2147483647 h 93"/>
              <a:gd name="T68" fmla="*/ 2147483647 w 91"/>
              <a:gd name="T69" fmla="*/ 2147483647 h 93"/>
              <a:gd name="T70" fmla="*/ 2147483647 w 91"/>
              <a:gd name="T71" fmla="*/ 2147483647 h 93"/>
              <a:gd name="T72" fmla="*/ 2147483647 w 91"/>
              <a:gd name="T73" fmla="*/ 2147483647 h 93"/>
              <a:gd name="T74" fmla="*/ 2147483647 w 91"/>
              <a:gd name="T75" fmla="*/ 2147483647 h 93"/>
              <a:gd name="T76" fmla="*/ 2147483647 w 91"/>
              <a:gd name="T77" fmla="*/ 2147483647 h 93"/>
              <a:gd name="T78" fmla="*/ 2147483647 w 91"/>
              <a:gd name="T79" fmla="*/ 2147483647 h 93"/>
              <a:gd name="T80" fmla="*/ 2147483647 w 91"/>
              <a:gd name="T81" fmla="*/ 2147483647 h 93"/>
              <a:gd name="T82" fmla="*/ 2147483647 w 91"/>
              <a:gd name="T83" fmla="*/ 2147483647 h 93"/>
              <a:gd name="T84" fmla="*/ 2147483647 w 91"/>
              <a:gd name="T85" fmla="*/ 2147483647 h 93"/>
              <a:gd name="T86" fmla="*/ 2147483647 w 91"/>
              <a:gd name="T87" fmla="*/ 2147483647 h 93"/>
              <a:gd name="T88" fmla="*/ 2147483647 w 91"/>
              <a:gd name="T89" fmla="*/ 2147483647 h 93"/>
              <a:gd name="T90" fmla="*/ 2147483647 w 91"/>
              <a:gd name="T91" fmla="*/ 2147483647 h 93"/>
              <a:gd name="T92" fmla="*/ 2147483647 w 91"/>
              <a:gd name="T93" fmla="*/ 2147483647 h 93"/>
              <a:gd name="T94" fmla="*/ 2147483647 w 91"/>
              <a:gd name="T95" fmla="*/ 2147483647 h 93"/>
              <a:gd name="T96" fmla="*/ 2147483647 w 91"/>
              <a:gd name="T97" fmla="*/ 2147483647 h 93"/>
              <a:gd name="T98" fmla="*/ 2147483647 w 91"/>
              <a:gd name="T99" fmla="*/ 2147483647 h 93"/>
              <a:gd name="T100" fmla="*/ 2147483647 w 91"/>
              <a:gd name="T101" fmla="*/ 2147483647 h 93"/>
              <a:gd name="T102" fmla="*/ 2147483647 w 91"/>
              <a:gd name="T103" fmla="*/ 2147483647 h 93"/>
              <a:gd name="T104" fmla="*/ 2147483647 w 91"/>
              <a:gd name="T105" fmla="*/ 2147483647 h 93"/>
              <a:gd name="T106" fmla="*/ 2147483647 w 91"/>
              <a:gd name="T107" fmla="*/ 2147483647 h 93"/>
              <a:gd name="T108" fmla="*/ 2147483647 w 91"/>
              <a:gd name="T109" fmla="*/ 2147483647 h 93"/>
              <a:gd name="T110" fmla="*/ 2147483647 w 91"/>
              <a:gd name="T111" fmla="*/ 0 h 93"/>
              <a:gd name="T112" fmla="*/ 2147483647 w 91"/>
              <a:gd name="T113" fmla="*/ 0 h 9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91"/>
              <a:gd name="T172" fmla="*/ 0 h 93"/>
              <a:gd name="T173" fmla="*/ 91 w 91"/>
              <a:gd name="T174" fmla="*/ 93 h 9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91" h="93">
                <a:moveTo>
                  <a:pt x="45" y="0"/>
                </a:moveTo>
                <a:lnTo>
                  <a:pt x="40" y="0"/>
                </a:lnTo>
                <a:lnTo>
                  <a:pt x="36" y="1"/>
                </a:lnTo>
                <a:lnTo>
                  <a:pt x="32" y="3"/>
                </a:lnTo>
                <a:lnTo>
                  <a:pt x="28" y="4"/>
                </a:lnTo>
                <a:lnTo>
                  <a:pt x="23" y="6"/>
                </a:lnTo>
                <a:lnTo>
                  <a:pt x="20" y="9"/>
                </a:lnTo>
                <a:lnTo>
                  <a:pt x="13" y="14"/>
                </a:lnTo>
                <a:lnTo>
                  <a:pt x="7" y="20"/>
                </a:lnTo>
                <a:lnTo>
                  <a:pt x="6" y="24"/>
                </a:lnTo>
                <a:lnTo>
                  <a:pt x="3" y="29"/>
                </a:lnTo>
                <a:lnTo>
                  <a:pt x="2" y="33"/>
                </a:lnTo>
                <a:lnTo>
                  <a:pt x="2" y="37"/>
                </a:lnTo>
                <a:lnTo>
                  <a:pt x="0" y="42"/>
                </a:lnTo>
                <a:lnTo>
                  <a:pt x="0" y="47"/>
                </a:lnTo>
                <a:lnTo>
                  <a:pt x="0" y="52"/>
                </a:lnTo>
                <a:lnTo>
                  <a:pt x="2" y="56"/>
                </a:lnTo>
                <a:lnTo>
                  <a:pt x="2" y="60"/>
                </a:lnTo>
                <a:lnTo>
                  <a:pt x="3" y="65"/>
                </a:lnTo>
                <a:lnTo>
                  <a:pt x="6" y="69"/>
                </a:lnTo>
                <a:lnTo>
                  <a:pt x="7" y="73"/>
                </a:lnTo>
                <a:lnTo>
                  <a:pt x="13" y="79"/>
                </a:lnTo>
                <a:lnTo>
                  <a:pt x="20" y="85"/>
                </a:lnTo>
                <a:lnTo>
                  <a:pt x="23" y="88"/>
                </a:lnTo>
                <a:lnTo>
                  <a:pt x="28" y="89"/>
                </a:lnTo>
                <a:lnTo>
                  <a:pt x="32" y="91"/>
                </a:lnTo>
                <a:lnTo>
                  <a:pt x="36" y="92"/>
                </a:lnTo>
                <a:lnTo>
                  <a:pt x="40" y="93"/>
                </a:lnTo>
                <a:lnTo>
                  <a:pt x="45" y="93"/>
                </a:lnTo>
                <a:lnTo>
                  <a:pt x="49" y="93"/>
                </a:lnTo>
                <a:lnTo>
                  <a:pt x="55" y="92"/>
                </a:lnTo>
                <a:lnTo>
                  <a:pt x="59" y="91"/>
                </a:lnTo>
                <a:lnTo>
                  <a:pt x="62" y="89"/>
                </a:lnTo>
                <a:lnTo>
                  <a:pt x="66" y="88"/>
                </a:lnTo>
                <a:lnTo>
                  <a:pt x="71" y="85"/>
                </a:lnTo>
                <a:lnTo>
                  <a:pt x="76" y="79"/>
                </a:lnTo>
                <a:lnTo>
                  <a:pt x="82" y="73"/>
                </a:lnTo>
                <a:lnTo>
                  <a:pt x="85" y="69"/>
                </a:lnTo>
                <a:lnTo>
                  <a:pt x="86" y="65"/>
                </a:lnTo>
                <a:lnTo>
                  <a:pt x="88" y="60"/>
                </a:lnTo>
                <a:lnTo>
                  <a:pt x="89" y="56"/>
                </a:lnTo>
                <a:lnTo>
                  <a:pt x="89" y="52"/>
                </a:lnTo>
                <a:lnTo>
                  <a:pt x="91" y="47"/>
                </a:lnTo>
                <a:lnTo>
                  <a:pt x="89" y="42"/>
                </a:lnTo>
                <a:lnTo>
                  <a:pt x="89" y="37"/>
                </a:lnTo>
                <a:lnTo>
                  <a:pt x="88" y="33"/>
                </a:lnTo>
                <a:lnTo>
                  <a:pt x="86" y="29"/>
                </a:lnTo>
                <a:lnTo>
                  <a:pt x="85" y="24"/>
                </a:lnTo>
                <a:lnTo>
                  <a:pt x="82" y="20"/>
                </a:lnTo>
                <a:lnTo>
                  <a:pt x="76" y="14"/>
                </a:lnTo>
                <a:lnTo>
                  <a:pt x="71" y="9"/>
                </a:lnTo>
                <a:lnTo>
                  <a:pt x="66" y="6"/>
                </a:lnTo>
                <a:lnTo>
                  <a:pt x="62" y="4"/>
                </a:lnTo>
                <a:lnTo>
                  <a:pt x="59" y="3"/>
                </a:lnTo>
                <a:lnTo>
                  <a:pt x="55" y="1"/>
                </a:lnTo>
                <a:lnTo>
                  <a:pt x="49" y="0"/>
                </a:lnTo>
                <a:lnTo>
                  <a:pt x="45"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3999" name="Freeform 206">
            <a:extLst>
              <a:ext uri="{FF2B5EF4-FFF2-40B4-BE49-F238E27FC236}">
                <a16:creationId xmlns:a16="http://schemas.microsoft.com/office/drawing/2014/main" id="{1BE7F712-2689-647C-A1D7-906B77E6A220}"/>
              </a:ext>
            </a:extLst>
          </p:cNvPr>
          <p:cNvSpPr>
            <a:spLocks/>
          </p:cNvSpPr>
          <p:nvPr/>
        </p:nvSpPr>
        <p:spPr bwMode="auto">
          <a:xfrm>
            <a:off x="4451747" y="4119563"/>
            <a:ext cx="47625" cy="48816"/>
          </a:xfrm>
          <a:custGeom>
            <a:avLst/>
            <a:gdLst>
              <a:gd name="T0" fmla="*/ 2147483647 w 120"/>
              <a:gd name="T1" fmla="*/ 0 h 123"/>
              <a:gd name="T2" fmla="*/ 2147483647 w 120"/>
              <a:gd name="T3" fmla="*/ 2147483647 h 123"/>
              <a:gd name="T4" fmla="*/ 2147483647 w 120"/>
              <a:gd name="T5" fmla="*/ 2147483647 h 123"/>
              <a:gd name="T6" fmla="*/ 2147483647 w 120"/>
              <a:gd name="T7" fmla="*/ 2147483647 h 123"/>
              <a:gd name="T8" fmla="*/ 2147483647 w 120"/>
              <a:gd name="T9" fmla="*/ 2147483647 h 123"/>
              <a:gd name="T10" fmla="*/ 2147483647 w 120"/>
              <a:gd name="T11" fmla="*/ 2147483647 h 123"/>
              <a:gd name="T12" fmla="*/ 2147483647 w 120"/>
              <a:gd name="T13" fmla="*/ 2147483647 h 123"/>
              <a:gd name="T14" fmla="*/ 0 w 120"/>
              <a:gd name="T15" fmla="*/ 2147483647 h 123"/>
              <a:gd name="T16" fmla="*/ 0 w 120"/>
              <a:gd name="T17" fmla="*/ 2147483647 h 123"/>
              <a:gd name="T18" fmla="*/ 2147483647 w 120"/>
              <a:gd name="T19" fmla="*/ 2147483647 h 123"/>
              <a:gd name="T20" fmla="*/ 2147483647 w 120"/>
              <a:gd name="T21" fmla="*/ 2147483647 h 123"/>
              <a:gd name="T22" fmla="*/ 2147483647 w 120"/>
              <a:gd name="T23" fmla="*/ 2147483647 h 123"/>
              <a:gd name="T24" fmla="*/ 2147483647 w 120"/>
              <a:gd name="T25" fmla="*/ 2147483647 h 123"/>
              <a:gd name="T26" fmla="*/ 2147483647 w 120"/>
              <a:gd name="T27" fmla="*/ 2147483647 h 123"/>
              <a:gd name="T28" fmla="*/ 2147483647 w 120"/>
              <a:gd name="T29" fmla="*/ 2147483647 h 123"/>
              <a:gd name="T30" fmla="*/ 2147483647 w 120"/>
              <a:gd name="T31" fmla="*/ 2147483647 h 123"/>
              <a:gd name="T32" fmla="*/ 2147483647 w 120"/>
              <a:gd name="T33" fmla="*/ 2147483647 h 123"/>
              <a:gd name="T34" fmla="*/ 2147483647 w 120"/>
              <a:gd name="T35" fmla="*/ 2147483647 h 123"/>
              <a:gd name="T36" fmla="*/ 2147483647 w 120"/>
              <a:gd name="T37" fmla="*/ 2147483647 h 123"/>
              <a:gd name="T38" fmla="*/ 2147483647 w 120"/>
              <a:gd name="T39" fmla="*/ 2147483647 h 123"/>
              <a:gd name="T40" fmla="*/ 2147483647 w 120"/>
              <a:gd name="T41" fmla="*/ 2147483647 h 123"/>
              <a:gd name="T42" fmla="*/ 2147483647 w 120"/>
              <a:gd name="T43" fmla="*/ 2147483647 h 123"/>
              <a:gd name="T44" fmla="*/ 2147483647 w 120"/>
              <a:gd name="T45" fmla="*/ 2147483647 h 123"/>
              <a:gd name="T46" fmla="*/ 2147483647 w 120"/>
              <a:gd name="T47" fmla="*/ 2147483647 h 123"/>
              <a:gd name="T48" fmla="*/ 2147483647 w 120"/>
              <a:gd name="T49" fmla="*/ 2147483647 h 123"/>
              <a:gd name="T50" fmla="*/ 2147483647 w 120"/>
              <a:gd name="T51" fmla="*/ 2147483647 h 123"/>
              <a:gd name="T52" fmla="*/ 2147483647 w 120"/>
              <a:gd name="T53" fmla="*/ 2147483647 h 123"/>
              <a:gd name="T54" fmla="*/ 2147483647 w 120"/>
              <a:gd name="T55" fmla="*/ 2147483647 h 123"/>
              <a:gd name="T56" fmla="*/ 2147483647 w 120"/>
              <a:gd name="T57" fmla="*/ 2147483647 h 123"/>
              <a:gd name="T58" fmla="*/ 2147483647 w 120"/>
              <a:gd name="T59" fmla="*/ 2147483647 h 123"/>
              <a:gd name="T60" fmla="*/ 2147483647 w 120"/>
              <a:gd name="T61" fmla="*/ 2147483647 h 123"/>
              <a:gd name="T62" fmla="*/ 2147483647 w 120"/>
              <a:gd name="T63" fmla="*/ 0 h 12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0"/>
              <a:gd name="T97" fmla="*/ 0 h 123"/>
              <a:gd name="T98" fmla="*/ 120 w 120"/>
              <a:gd name="T99" fmla="*/ 123 h 12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0" h="123">
                <a:moveTo>
                  <a:pt x="60" y="0"/>
                </a:moveTo>
                <a:lnTo>
                  <a:pt x="53" y="0"/>
                </a:lnTo>
                <a:lnTo>
                  <a:pt x="47" y="1"/>
                </a:lnTo>
                <a:lnTo>
                  <a:pt x="41" y="3"/>
                </a:lnTo>
                <a:lnTo>
                  <a:pt x="36" y="5"/>
                </a:lnTo>
                <a:lnTo>
                  <a:pt x="31" y="7"/>
                </a:lnTo>
                <a:lnTo>
                  <a:pt x="26" y="11"/>
                </a:lnTo>
                <a:lnTo>
                  <a:pt x="21" y="14"/>
                </a:lnTo>
                <a:lnTo>
                  <a:pt x="17" y="18"/>
                </a:lnTo>
                <a:lnTo>
                  <a:pt x="13" y="23"/>
                </a:lnTo>
                <a:lnTo>
                  <a:pt x="10" y="27"/>
                </a:lnTo>
                <a:lnTo>
                  <a:pt x="7" y="33"/>
                </a:lnTo>
                <a:lnTo>
                  <a:pt x="4" y="37"/>
                </a:lnTo>
                <a:lnTo>
                  <a:pt x="1" y="43"/>
                </a:lnTo>
                <a:lnTo>
                  <a:pt x="0" y="49"/>
                </a:lnTo>
                <a:lnTo>
                  <a:pt x="0" y="54"/>
                </a:lnTo>
                <a:lnTo>
                  <a:pt x="0" y="62"/>
                </a:lnTo>
                <a:lnTo>
                  <a:pt x="0" y="67"/>
                </a:lnTo>
                <a:lnTo>
                  <a:pt x="0" y="73"/>
                </a:lnTo>
                <a:lnTo>
                  <a:pt x="1" y="80"/>
                </a:lnTo>
                <a:lnTo>
                  <a:pt x="4" y="85"/>
                </a:lnTo>
                <a:lnTo>
                  <a:pt x="7" y="90"/>
                </a:lnTo>
                <a:lnTo>
                  <a:pt x="10" y="96"/>
                </a:lnTo>
                <a:lnTo>
                  <a:pt x="13" y="100"/>
                </a:lnTo>
                <a:lnTo>
                  <a:pt x="17" y="105"/>
                </a:lnTo>
                <a:lnTo>
                  <a:pt x="21" y="109"/>
                </a:lnTo>
                <a:lnTo>
                  <a:pt x="26" y="112"/>
                </a:lnTo>
                <a:lnTo>
                  <a:pt x="31" y="115"/>
                </a:lnTo>
                <a:lnTo>
                  <a:pt x="36" y="118"/>
                </a:lnTo>
                <a:lnTo>
                  <a:pt x="41" y="120"/>
                </a:lnTo>
                <a:lnTo>
                  <a:pt x="47" y="122"/>
                </a:lnTo>
                <a:lnTo>
                  <a:pt x="53" y="122"/>
                </a:lnTo>
                <a:lnTo>
                  <a:pt x="60" y="123"/>
                </a:lnTo>
                <a:lnTo>
                  <a:pt x="66" y="122"/>
                </a:lnTo>
                <a:lnTo>
                  <a:pt x="72" y="122"/>
                </a:lnTo>
                <a:lnTo>
                  <a:pt x="77" y="120"/>
                </a:lnTo>
                <a:lnTo>
                  <a:pt x="83" y="118"/>
                </a:lnTo>
                <a:lnTo>
                  <a:pt x="89" y="115"/>
                </a:lnTo>
                <a:lnTo>
                  <a:pt x="93" y="112"/>
                </a:lnTo>
                <a:lnTo>
                  <a:pt x="99" y="109"/>
                </a:lnTo>
                <a:lnTo>
                  <a:pt x="102" y="105"/>
                </a:lnTo>
                <a:lnTo>
                  <a:pt x="106" y="100"/>
                </a:lnTo>
                <a:lnTo>
                  <a:pt x="110" y="96"/>
                </a:lnTo>
                <a:lnTo>
                  <a:pt x="113" y="90"/>
                </a:lnTo>
                <a:lnTo>
                  <a:pt x="115" y="85"/>
                </a:lnTo>
                <a:lnTo>
                  <a:pt x="118" y="80"/>
                </a:lnTo>
                <a:lnTo>
                  <a:pt x="119" y="73"/>
                </a:lnTo>
                <a:lnTo>
                  <a:pt x="120" y="67"/>
                </a:lnTo>
                <a:lnTo>
                  <a:pt x="120" y="62"/>
                </a:lnTo>
                <a:lnTo>
                  <a:pt x="120" y="54"/>
                </a:lnTo>
                <a:lnTo>
                  <a:pt x="119" y="49"/>
                </a:lnTo>
                <a:lnTo>
                  <a:pt x="118" y="43"/>
                </a:lnTo>
                <a:lnTo>
                  <a:pt x="115" y="37"/>
                </a:lnTo>
                <a:lnTo>
                  <a:pt x="113" y="33"/>
                </a:lnTo>
                <a:lnTo>
                  <a:pt x="110" y="27"/>
                </a:lnTo>
                <a:lnTo>
                  <a:pt x="106" y="23"/>
                </a:lnTo>
                <a:lnTo>
                  <a:pt x="102" y="18"/>
                </a:lnTo>
                <a:lnTo>
                  <a:pt x="99" y="14"/>
                </a:lnTo>
                <a:lnTo>
                  <a:pt x="93" y="11"/>
                </a:lnTo>
                <a:lnTo>
                  <a:pt x="89" y="7"/>
                </a:lnTo>
                <a:lnTo>
                  <a:pt x="83" y="5"/>
                </a:lnTo>
                <a:lnTo>
                  <a:pt x="77" y="3"/>
                </a:lnTo>
                <a:lnTo>
                  <a:pt x="72" y="1"/>
                </a:lnTo>
                <a:lnTo>
                  <a:pt x="66" y="0"/>
                </a:lnTo>
                <a:lnTo>
                  <a:pt x="60" y="0"/>
                </a:lnTo>
                <a:close/>
              </a:path>
            </a:pathLst>
          </a:custGeom>
          <a:solidFill>
            <a:srgbClr val="00E6A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4000" name="Freeform 207">
            <a:extLst>
              <a:ext uri="{FF2B5EF4-FFF2-40B4-BE49-F238E27FC236}">
                <a16:creationId xmlns:a16="http://schemas.microsoft.com/office/drawing/2014/main" id="{D3818262-33C3-A331-DDBC-7E4A078D1CB1}"/>
              </a:ext>
            </a:extLst>
          </p:cNvPr>
          <p:cNvSpPr>
            <a:spLocks/>
          </p:cNvSpPr>
          <p:nvPr/>
        </p:nvSpPr>
        <p:spPr bwMode="auto">
          <a:xfrm>
            <a:off x="4451747" y="4119563"/>
            <a:ext cx="47625" cy="48816"/>
          </a:xfrm>
          <a:custGeom>
            <a:avLst/>
            <a:gdLst>
              <a:gd name="T0" fmla="*/ 2147483647 w 120"/>
              <a:gd name="T1" fmla="*/ 0 h 123"/>
              <a:gd name="T2" fmla="*/ 2147483647 w 120"/>
              <a:gd name="T3" fmla="*/ 2147483647 h 123"/>
              <a:gd name="T4" fmla="*/ 2147483647 w 120"/>
              <a:gd name="T5" fmla="*/ 2147483647 h 123"/>
              <a:gd name="T6" fmla="*/ 2147483647 w 120"/>
              <a:gd name="T7" fmla="*/ 2147483647 h 123"/>
              <a:gd name="T8" fmla="*/ 2147483647 w 120"/>
              <a:gd name="T9" fmla="*/ 2147483647 h 123"/>
              <a:gd name="T10" fmla="*/ 2147483647 w 120"/>
              <a:gd name="T11" fmla="*/ 2147483647 h 123"/>
              <a:gd name="T12" fmla="*/ 2147483647 w 120"/>
              <a:gd name="T13" fmla="*/ 2147483647 h 123"/>
              <a:gd name="T14" fmla="*/ 0 w 120"/>
              <a:gd name="T15" fmla="*/ 2147483647 h 123"/>
              <a:gd name="T16" fmla="*/ 0 w 120"/>
              <a:gd name="T17" fmla="*/ 2147483647 h 123"/>
              <a:gd name="T18" fmla="*/ 2147483647 w 120"/>
              <a:gd name="T19" fmla="*/ 2147483647 h 123"/>
              <a:gd name="T20" fmla="*/ 2147483647 w 120"/>
              <a:gd name="T21" fmla="*/ 2147483647 h 123"/>
              <a:gd name="T22" fmla="*/ 2147483647 w 120"/>
              <a:gd name="T23" fmla="*/ 2147483647 h 123"/>
              <a:gd name="T24" fmla="*/ 2147483647 w 120"/>
              <a:gd name="T25" fmla="*/ 2147483647 h 123"/>
              <a:gd name="T26" fmla="*/ 2147483647 w 120"/>
              <a:gd name="T27" fmla="*/ 2147483647 h 123"/>
              <a:gd name="T28" fmla="*/ 2147483647 w 120"/>
              <a:gd name="T29" fmla="*/ 2147483647 h 123"/>
              <a:gd name="T30" fmla="*/ 2147483647 w 120"/>
              <a:gd name="T31" fmla="*/ 2147483647 h 123"/>
              <a:gd name="T32" fmla="*/ 2147483647 w 120"/>
              <a:gd name="T33" fmla="*/ 2147483647 h 123"/>
              <a:gd name="T34" fmla="*/ 2147483647 w 120"/>
              <a:gd name="T35" fmla="*/ 2147483647 h 123"/>
              <a:gd name="T36" fmla="*/ 2147483647 w 120"/>
              <a:gd name="T37" fmla="*/ 2147483647 h 123"/>
              <a:gd name="T38" fmla="*/ 2147483647 w 120"/>
              <a:gd name="T39" fmla="*/ 2147483647 h 123"/>
              <a:gd name="T40" fmla="*/ 2147483647 w 120"/>
              <a:gd name="T41" fmla="*/ 2147483647 h 123"/>
              <a:gd name="T42" fmla="*/ 2147483647 w 120"/>
              <a:gd name="T43" fmla="*/ 2147483647 h 123"/>
              <a:gd name="T44" fmla="*/ 2147483647 w 120"/>
              <a:gd name="T45" fmla="*/ 2147483647 h 123"/>
              <a:gd name="T46" fmla="*/ 2147483647 w 120"/>
              <a:gd name="T47" fmla="*/ 2147483647 h 123"/>
              <a:gd name="T48" fmla="*/ 2147483647 w 120"/>
              <a:gd name="T49" fmla="*/ 2147483647 h 123"/>
              <a:gd name="T50" fmla="*/ 2147483647 w 120"/>
              <a:gd name="T51" fmla="*/ 2147483647 h 123"/>
              <a:gd name="T52" fmla="*/ 2147483647 w 120"/>
              <a:gd name="T53" fmla="*/ 2147483647 h 123"/>
              <a:gd name="T54" fmla="*/ 2147483647 w 120"/>
              <a:gd name="T55" fmla="*/ 2147483647 h 123"/>
              <a:gd name="T56" fmla="*/ 2147483647 w 120"/>
              <a:gd name="T57" fmla="*/ 2147483647 h 123"/>
              <a:gd name="T58" fmla="*/ 2147483647 w 120"/>
              <a:gd name="T59" fmla="*/ 2147483647 h 123"/>
              <a:gd name="T60" fmla="*/ 2147483647 w 120"/>
              <a:gd name="T61" fmla="*/ 2147483647 h 123"/>
              <a:gd name="T62" fmla="*/ 2147483647 w 120"/>
              <a:gd name="T63" fmla="*/ 0 h 12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0"/>
              <a:gd name="T97" fmla="*/ 0 h 123"/>
              <a:gd name="T98" fmla="*/ 120 w 120"/>
              <a:gd name="T99" fmla="*/ 123 h 12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0" h="123">
                <a:moveTo>
                  <a:pt x="60" y="0"/>
                </a:moveTo>
                <a:lnTo>
                  <a:pt x="53" y="0"/>
                </a:lnTo>
                <a:lnTo>
                  <a:pt x="47" y="1"/>
                </a:lnTo>
                <a:lnTo>
                  <a:pt x="41" y="3"/>
                </a:lnTo>
                <a:lnTo>
                  <a:pt x="36" y="5"/>
                </a:lnTo>
                <a:lnTo>
                  <a:pt x="31" y="7"/>
                </a:lnTo>
                <a:lnTo>
                  <a:pt x="26" y="11"/>
                </a:lnTo>
                <a:lnTo>
                  <a:pt x="21" y="14"/>
                </a:lnTo>
                <a:lnTo>
                  <a:pt x="17" y="18"/>
                </a:lnTo>
                <a:lnTo>
                  <a:pt x="13" y="23"/>
                </a:lnTo>
                <a:lnTo>
                  <a:pt x="10" y="27"/>
                </a:lnTo>
                <a:lnTo>
                  <a:pt x="7" y="33"/>
                </a:lnTo>
                <a:lnTo>
                  <a:pt x="4" y="37"/>
                </a:lnTo>
                <a:lnTo>
                  <a:pt x="1" y="43"/>
                </a:lnTo>
                <a:lnTo>
                  <a:pt x="0" y="49"/>
                </a:lnTo>
                <a:lnTo>
                  <a:pt x="0" y="54"/>
                </a:lnTo>
                <a:lnTo>
                  <a:pt x="0" y="62"/>
                </a:lnTo>
                <a:lnTo>
                  <a:pt x="0" y="67"/>
                </a:lnTo>
                <a:lnTo>
                  <a:pt x="0" y="73"/>
                </a:lnTo>
                <a:lnTo>
                  <a:pt x="1" y="80"/>
                </a:lnTo>
                <a:lnTo>
                  <a:pt x="4" y="85"/>
                </a:lnTo>
                <a:lnTo>
                  <a:pt x="7" y="90"/>
                </a:lnTo>
                <a:lnTo>
                  <a:pt x="10" y="96"/>
                </a:lnTo>
                <a:lnTo>
                  <a:pt x="13" y="100"/>
                </a:lnTo>
                <a:lnTo>
                  <a:pt x="17" y="105"/>
                </a:lnTo>
                <a:lnTo>
                  <a:pt x="21" y="109"/>
                </a:lnTo>
                <a:lnTo>
                  <a:pt x="26" y="112"/>
                </a:lnTo>
                <a:lnTo>
                  <a:pt x="31" y="115"/>
                </a:lnTo>
                <a:lnTo>
                  <a:pt x="36" y="118"/>
                </a:lnTo>
                <a:lnTo>
                  <a:pt x="41" y="120"/>
                </a:lnTo>
                <a:lnTo>
                  <a:pt x="47" y="122"/>
                </a:lnTo>
                <a:lnTo>
                  <a:pt x="53" y="122"/>
                </a:lnTo>
                <a:lnTo>
                  <a:pt x="60" y="123"/>
                </a:lnTo>
                <a:lnTo>
                  <a:pt x="66" y="122"/>
                </a:lnTo>
                <a:lnTo>
                  <a:pt x="72" y="122"/>
                </a:lnTo>
                <a:lnTo>
                  <a:pt x="77" y="120"/>
                </a:lnTo>
                <a:lnTo>
                  <a:pt x="83" y="118"/>
                </a:lnTo>
                <a:lnTo>
                  <a:pt x="89" y="115"/>
                </a:lnTo>
                <a:lnTo>
                  <a:pt x="93" y="112"/>
                </a:lnTo>
                <a:lnTo>
                  <a:pt x="99" y="109"/>
                </a:lnTo>
                <a:lnTo>
                  <a:pt x="102" y="105"/>
                </a:lnTo>
                <a:lnTo>
                  <a:pt x="106" y="100"/>
                </a:lnTo>
                <a:lnTo>
                  <a:pt x="110" y="96"/>
                </a:lnTo>
                <a:lnTo>
                  <a:pt x="113" y="90"/>
                </a:lnTo>
                <a:lnTo>
                  <a:pt x="115" y="85"/>
                </a:lnTo>
                <a:lnTo>
                  <a:pt x="118" y="80"/>
                </a:lnTo>
                <a:lnTo>
                  <a:pt x="119" y="73"/>
                </a:lnTo>
                <a:lnTo>
                  <a:pt x="120" y="67"/>
                </a:lnTo>
                <a:lnTo>
                  <a:pt x="120" y="62"/>
                </a:lnTo>
                <a:lnTo>
                  <a:pt x="120" y="54"/>
                </a:lnTo>
                <a:lnTo>
                  <a:pt x="119" y="49"/>
                </a:lnTo>
                <a:lnTo>
                  <a:pt x="118" y="43"/>
                </a:lnTo>
                <a:lnTo>
                  <a:pt x="115" y="37"/>
                </a:lnTo>
                <a:lnTo>
                  <a:pt x="113" y="33"/>
                </a:lnTo>
                <a:lnTo>
                  <a:pt x="110" y="27"/>
                </a:lnTo>
                <a:lnTo>
                  <a:pt x="106" y="23"/>
                </a:lnTo>
                <a:lnTo>
                  <a:pt x="102" y="18"/>
                </a:lnTo>
                <a:lnTo>
                  <a:pt x="99" y="14"/>
                </a:lnTo>
                <a:lnTo>
                  <a:pt x="93" y="11"/>
                </a:lnTo>
                <a:lnTo>
                  <a:pt x="89" y="7"/>
                </a:lnTo>
                <a:lnTo>
                  <a:pt x="83" y="5"/>
                </a:lnTo>
                <a:lnTo>
                  <a:pt x="77" y="3"/>
                </a:lnTo>
                <a:lnTo>
                  <a:pt x="72" y="1"/>
                </a:lnTo>
                <a:lnTo>
                  <a:pt x="66" y="0"/>
                </a:lnTo>
                <a:lnTo>
                  <a:pt x="60"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4001" name="Freeform 208">
            <a:extLst>
              <a:ext uri="{FF2B5EF4-FFF2-40B4-BE49-F238E27FC236}">
                <a16:creationId xmlns:a16="http://schemas.microsoft.com/office/drawing/2014/main" id="{EF723AA9-858B-6A26-D6EB-291DB8EFED38}"/>
              </a:ext>
            </a:extLst>
          </p:cNvPr>
          <p:cNvSpPr>
            <a:spLocks/>
          </p:cNvSpPr>
          <p:nvPr/>
        </p:nvSpPr>
        <p:spPr bwMode="auto">
          <a:xfrm>
            <a:off x="4451747" y="4119563"/>
            <a:ext cx="47625" cy="48816"/>
          </a:xfrm>
          <a:custGeom>
            <a:avLst/>
            <a:gdLst>
              <a:gd name="T0" fmla="*/ 2147483647 w 120"/>
              <a:gd name="T1" fmla="*/ 0 h 123"/>
              <a:gd name="T2" fmla="*/ 2147483647 w 120"/>
              <a:gd name="T3" fmla="*/ 2147483647 h 123"/>
              <a:gd name="T4" fmla="*/ 2147483647 w 120"/>
              <a:gd name="T5" fmla="*/ 2147483647 h 123"/>
              <a:gd name="T6" fmla="*/ 2147483647 w 120"/>
              <a:gd name="T7" fmla="*/ 2147483647 h 123"/>
              <a:gd name="T8" fmla="*/ 2147483647 w 120"/>
              <a:gd name="T9" fmla="*/ 2147483647 h 123"/>
              <a:gd name="T10" fmla="*/ 2147483647 w 120"/>
              <a:gd name="T11" fmla="*/ 2147483647 h 123"/>
              <a:gd name="T12" fmla="*/ 2147483647 w 120"/>
              <a:gd name="T13" fmla="*/ 2147483647 h 123"/>
              <a:gd name="T14" fmla="*/ 0 w 120"/>
              <a:gd name="T15" fmla="*/ 2147483647 h 123"/>
              <a:gd name="T16" fmla="*/ 0 w 120"/>
              <a:gd name="T17" fmla="*/ 2147483647 h 123"/>
              <a:gd name="T18" fmla="*/ 2147483647 w 120"/>
              <a:gd name="T19" fmla="*/ 2147483647 h 123"/>
              <a:gd name="T20" fmla="*/ 2147483647 w 120"/>
              <a:gd name="T21" fmla="*/ 2147483647 h 123"/>
              <a:gd name="T22" fmla="*/ 2147483647 w 120"/>
              <a:gd name="T23" fmla="*/ 2147483647 h 123"/>
              <a:gd name="T24" fmla="*/ 2147483647 w 120"/>
              <a:gd name="T25" fmla="*/ 2147483647 h 123"/>
              <a:gd name="T26" fmla="*/ 2147483647 w 120"/>
              <a:gd name="T27" fmla="*/ 2147483647 h 123"/>
              <a:gd name="T28" fmla="*/ 2147483647 w 120"/>
              <a:gd name="T29" fmla="*/ 2147483647 h 123"/>
              <a:gd name="T30" fmla="*/ 2147483647 w 120"/>
              <a:gd name="T31" fmla="*/ 2147483647 h 123"/>
              <a:gd name="T32" fmla="*/ 2147483647 w 120"/>
              <a:gd name="T33" fmla="*/ 2147483647 h 123"/>
              <a:gd name="T34" fmla="*/ 2147483647 w 120"/>
              <a:gd name="T35" fmla="*/ 2147483647 h 123"/>
              <a:gd name="T36" fmla="*/ 2147483647 w 120"/>
              <a:gd name="T37" fmla="*/ 2147483647 h 123"/>
              <a:gd name="T38" fmla="*/ 2147483647 w 120"/>
              <a:gd name="T39" fmla="*/ 2147483647 h 123"/>
              <a:gd name="T40" fmla="*/ 2147483647 w 120"/>
              <a:gd name="T41" fmla="*/ 2147483647 h 123"/>
              <a:gd name="T42" fmla="*/ 2147483647 w 120"/>
              <a:gd name="T43" fmla="*/ 2147483647 h 123"/>
              <a:gd name="T44" fmla="*/ 2147483647 w 120"/>
              <a:gd name="T45" fmla="*/ 2147483647 h 123"/>
              <a:gd name="T46" fmla="*/ 2147483647 w 120"/>
              <a:gd name="T47" fmla="*/ 2147483647 h 123"/>
              <a:gd name="T48" fmla="*/ 2147483647 w 120"/>
              <a:gd name="T49" fmla="*/ 2147483647 h 123"/>
              <a:gd name="T50" fmla="*/ 2147483647 w 120"/>
              <a:gd name="T51" fmla="*/ 2147483647 h 123"/>
              <a:gd name="T52" fmla="*/ 2147483647 w 120"/>
              <a:gd name="T53" fmla="*/ 2147483647 h 123"/>
              <a:gd name="T54" fmla="*/ 2147483647 w 120"/>
              <a:gd name="T55" fmla="*/ 2147483647 h 123"/>
              <a:gd name="T56" fmla="*/ 2147483647 w 120"/>
              <a:gd name="T57" fmla="*/ 2147483647 h 123"/>
              <a:gd name="T58" fmla="*/ 2147483647 w 120"/>
              <a:gd name="T59" fmla="*/ 2147483647 h 123"/>
              <a:gd name="T60" fmla="*/ 2147483647 w 120"/>
              <a:gd name="T61" fmla="*/ 2147483647 h 123"/>
              <a:gd name="T62" fmla="*/ 2147483647 w 120"/>
              <a:gd name="T63" fmla="*/ 0 h 12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0"/>
              <a:gd name="T97" fmla="*/ 0 h 123"/>
              <a:gd name="T98" fmla="*/ 120 w 120"/>
              <a:gd name="T99" fmla="*/ 123 h 12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0" h="123">
                <a:moveTo>
                  <a:pt x="60" y="0"/>
                </a:moveTo>
                <a:lnTo>
                  <a:pt x="53" y="0"/>
                </a:lnTo>
                <a:lnTo>
                  <a:pt x="47" y="1"/>
                </a:lnTo>
                <a:lnTo>
                  <a:pt x="41" y="3"/>
                </a:lnTo>
                <a:lnTo>
                  <a:pt x="36" y="5"/>
                </a:lnTo>
                <a:lnTo>
                  <a:pt x="31" y="7"/>
                </a:lnTo>
                <a:lnTo>
                  <a:pt x="26" y="11"/>
                </a:lnTo>
                <a:lnTo>
                  <a:pt x="21" y="14"/>
                </a:lnTo>
                <a:lnTo>
                  <a:pt x="17" y="18"/>
                </a:lnTo>
                <a:lnTo>
                  <a:pt x="13" y="23"/>
                </a:lnTo>
                <a:lnTo>
                  <a:pt x="10" y="27"/>
                </a:lnTo>
                <a:lnTo>
                  <a:pt x="7" y="33"/>
                </a:lnTo>
                <a:lnTo>
                  <a:pt x="4" y="37"/>
                </a:lnTo>
                <a:lnTo>
                  <a:pt x="1" y="43"/>
                </a:lnTo>
                <a:lnTo>
                  <a:pt x="0" y="49"/>
                </a:lnTo>
                <a:lnTo>
                  <a:pt x="0" y="54"/>
                </a:lnTo>
                <a:lnTo>
                  <a:pt x="0" y="62"/>
                </a:lnTo>
                <a:lnTo>
                  <a:pt x="0" y="67"/>
                </a:lnTo>
                <a:lnTo>
                  <a:pt x="0" y="73"/>
                </a:lnTo>
                <a:lnTo>
                  <a:pt x="1" y="80"/>
                </a:lnTo>
                <a:lnTo>
                  <a:pt x="4" y="85"/>
                </a:lnTo>
                <a:lnTo>
                  <a:pt x="7" y="90"/>
                </a:lnTo>
                <a:lnTo>
                  <a:pt x="10" y="96"/>
                </a:lnTo>
                <a:lnTo>
                  <a:pt x="13" y="100"/>
                </a:lnTo>
                <a:lnTo>
                  <a:pt x="17" y="105"/>
                </a:lnTo>
                <a:lnTo>
                  <a:pt x="21" y="109"/>
                </a:lnTo>
                <a:lnTo>
                  <a:pt x="26" y="112"/>
                </a:lnTo>
                <a:lnTo>
                  <a:pt x="31" y="115"/>
                </a:lnTo>
                <a:lnTo>
                  <a:pt x="36" y="118"/>
                </a:lnTo>
                <a:lnTo>
                  <a:pt x="41" y="120"/>
                </a:lnTo>
                <a:lnTo>
                  <a:pt x="47" y="122"/>
                </a:lnTo>
                <a:lnTo>
                  <a:pt x="53" y="122"/>
                </a:lnTo>
                <a:lnTo>
                  <a:pt x="60" y="123"/>
                </a:lnTo>
                <a:lnTo>
                  <a:pt x="66" y="122"/>
                </a:lnTo>
                <a:lnTo>
                  <a:pt x="72" y="122"/>
                </a:lnTo>
                <a:lnTo>
                  <a:pt x="77" y="120"/>
                </a:lnTo>
                <a:lnTo>
                  <a:pt x="83" y="118"/>
                </a:lnTo>
                <a:lnTo>
                  <a:pt x="89" y="115"/>
                </a:lnTo>
                <a:lnTo>
                  <a:pt x="93" y="112"/>
                </a:lnTo>
                <a:lnTo>
                  <a:pt x="99" y="109"/>
                </a:lnTo>
                <a:lnTo>
                  <a:pt x="102" y="105"/>
                </a:lnTo>
                <a:lnTo>
                  <a:pt x="106" y="100"/>
                </a:lnTo>
                <a:lnTo>
                  <a:pt x="110" y="96"/>
                </a:lnTo>
                <a:lnTo>
                  <a:pt x="113" y="90"/>
                </a:lnTo>
                <a:lnTo>
                  <a:pt x="115" y="85"/>
                </a:lnTo>
                <a:lnTo>
                  <a:pt x="118" y="80"/>
                </a:lnTo>
                <a:lnTo>
                  <a:pt x="119" y="73"/>
                </a:lnTo>
                <a:lnTo>
                  <a:pt x="120" y="67"/>
                </a:lnTo>
                <a:lnTo>
                  <a:pt x="120" y="62"/>
                </a:lnTo>
                <a:lnTo>
                  <a:pt x="120" y="54"/>
                </a:lnTo>
                <a:lnTo>
                  <a:pt x="119" y="49"/>
                </a:lnTo>
                <a:lnTo>
                  <a:pt x="118" y="43"/>
                </a:lnTo>
                <a:lnTo>
                  <a:pt x="115" y="37"/>
                </a:lnTo>
                <a:lnTo>
                  <a:pt x="113" y="33"/>
                </a:lnTo>
                <a:lnTo>
                  <a:pt x="110" y="27"/>
                </a:lnTo>
                <a:lnTo>
                  <a:pt x="106" y="23"/>
                </a:lnTo>
                <a:lnTo>
                  <a:pt x="102" y="18"/>
                </a:lnTo>
                <a:lnTo>
                  <a:pt x="99" y="14"/>
                </a:lnTo>
                <a:lnTo>
                  <a:pt x="93" y="11"/>
                </a:lnTo>
                <a:lnTo>
                  <a:pt x="89" y="7"/>
                </a:lnTo>
                <a:lnTo>
                  <a:pt x="83" y="5"/>
                </a:lnTo>
                <a:lnTo>
                  <a:pt x="77" y="3"/>
                </a:lnTo>
                <a:lnTo>
                  <a:pt x="72" y="1"/>
                </a:lnTo>
                <a:lnTo>
                  <a:pt x="66" y="0"/>
                </a:lnTo>
                <a:lnTo>
                  <a:pt x="60" y="0"/>
                </a:lnTo>
                <a:close/>
              </a:path>
            </a:pathLst>
          </a:custGeom>
          <a:solidFill>
            <a:srgbClr val="00E6A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4002" name="Freeform 209">
            <a:extLst>
              <a:ext uri="{FF2B5EF4-FFF2-40B4-BE49-F238E27FC236}">
                <a16:creationId xmlns:a16="http://schemas.microsoft.com/office/drawing/2014/main" id="{8061713E-AA48-0EF1-26D5-6D0A77BA620C}"/>
              </a:ext>
            </a:extLst>
          </p:cNvPr>
          <p:cNvSpPr>
            <a:spLocks/>
          </p:cNvSpPr>
          <p:nvPr/>
        </p:nvSpPr>
        <p:spPr bwMode="auto">
          <a:xfrm>
            <a:off x="4451747" y="4119563"/>
            <a:ext cx="47625" cy="48816"/>
          </a:xfrm>
          <a:custGeom>
            <a:avLst/>
            <a:gdLst>
              <a:gd name="T0" fmla="*/ 2147483647 w 120"/>
              <a:gd name="T1" fmla="*/ 0 h 123"/>
              <a:gd name="T2" fmla="*/ 2147483647 w 120"/>
              <a:gd name="T3" fmla="*/ 2147483647 h 123"/>
              <a:gd name="T4" fmla="*/ 2147483647 w 120"/>
              <a:gd name="T5" fmla="*/ 2147483647 h 123"/>
              <a:gd name="T6" fmla="*/ 2147483647 w 120"/>
              <a:gd name="T7" fmla="*/ 2147483647 h 123"/>
              <a:gd name="T8" fmla="*/ 2147483647 w 120"/>
              <a:gd name="T9" fmla="*/ 2147483647 h 123"/>
              <a:gd name="T10" fmla="*/ 2147483647 w 120"/>
              <a:gd name="T11" fmla="*/ 2147483647 h 123"/>
              <a:gd name="T12" fmla="*/ 2147483647 w 120"/>
              <a:gd name="T13" fmla="*/ 2147483647 h 123"/>
              <a:gd name="T14" fmla="*/ 0 w 120"/>
              <a:gd name="T15" fmla="*/ 2147483647 h 123"/>
              <a:gd name="T16" fmla="*/ 0 w 120"/>
              <a:gd name="T17" fmla="*/ 2147483647 h 123"/>
              <a:gd name="T18" fmla="*/ 2147483647 w 120"/>
              <a:gd name="T19" fmla="*/ 2147483647 h 123"/>
              <a:gd name="T20" fmla="*/ 2147483647 w 120"/>
              <a:gd name="T21" fmla="*/ 2147483647 h 123"/>
              <a:gd name="T22" fmla="*/ 2147483647 w 120"/>
              <a:gd name="T23" fmla="*/ 2147483647 h 123"/>
              <a:gd name="T24" fmla="*/ 2147483647 w 120"/>
              <a:gd name="T25" fmla="*/ 2147483647 h 123"/>
              <a:gd name="T26" fmla="*/ 2147483647 w 120"/>
              <a:gd name="T27" fmla="*/ 2147483647 h 123"/>
              <a:gd name="T28" fmla="*/ 2147483647 w 120"/>
              <a:gd name="T29" fmla="*/ 2147483647 h 123"/>
              <a:gd name="T30" fmla="*/ 2147483647 w 120"/>
              <a:gd name="T31" fmla="*/ 2147483647 h 123"/>
              <a:gd name="T32" fmla="*/ 2147483647 w 120"/>
              <a:gd name="T33" fmla="*/ 2147483647 h 123"/>
              <a:gd name="T34" fmla="*/ 2147483647 w 120"/>
              <a:gd name="T35" fmla="*/ 2147483647 h 123"/>
              <a:gd name="T36" fmla="*/ 2147483647 w 120"/>
              <a:gd name="T37" fmla="*/ 2147483647 h 123"/>
              <a:gd name="T38" fmla="*/ 2147483647 w 120"/>
              <a:gd name="T39" fmla="*/ 2147483647 h 123"/>
              <a:gd name="T40" fmla="*/ 2147483647 w 120"/>
              <a:gd name="T41" fmla="*/ 2147483647 h 123"/>
              <a:gd name="T42" fmla="*/ 2147483647 w 120"/>
              <a:gd name="T43" fmla="*/ 2147483647 h 123"/>
              <a:gd name="T44" fmla="*/ 2147483647 w 120"/>
              <a:gd name="T45" fmla="*/ 2147483647 h 123"/>
              <a:gd name="T46" fmla="*/ 2147483647 w 120"/>
              <a:gd name="T47" fmla="*/ 2147483647 h 123"/>
              <a:gd name="T48" fmla="*/ 2147483647 w 120"/>
              <a:gd name="T49" fmla="*/ 2147483647 h 123"/>
              <a:gd name="T50" fmla="*/ 2147483647 w 120"/>
              <a:gd name="T51" fmla="*/ 2147483647 h 123"/>
              <a:gd name="T52" fmla="*/ 2147483647 w 120"/>
              <a:gd name="T53" fmla="*/ 2147483647 h 123"/>
              <a:gd name="T54" fmla="*/ 2147483647 w 120"/>
              <a:gd name="T55" fmla="*/ 2147483647 h 123"/>
              <a:gd name="T56" fmla="*/ 2147483647 w 120"/>
              <a:gd name="T57" fmla="*/ 2147483647 h 123"/>
              <a:gd name="T58" fmla="*/ 2147483647 w 120"/>
              <a:gd name="T59" fmla="*/ 2147483647 h 123"/>
              <a:gd name="T60" fmla="*/ 2147483647 w 120"/>
              <a:gd name="T61" fmla="*/ 2147483647 h 123"/>
              <a:gd name="T62" fmla="*/ 2147483647 w 120"/>
              <a:gd name="T63" fmla="*/ 0 h 12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0"/>
              <a:gd name="T97" fmla="*/ 0 h 123"/>
              <a:gd name="T98" fmla="*/ 120 w 120"/>
              <a:gd name="T99" fmla="*/ 123 h 12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0" h="123">
                <a:moveTo>
                  <a:pt x="60" y="0"/>
                </a:moveTo>
                <a:lnTo>
                  <a:pt x="53" y="0"/>
                </a:lnTo>
                <a:lnTo>
                  <a:pt x="47" y="1"/>
                </a:lnTo>
                <a:lnTo>
                  <a:pt x="41" y="3"/>
                </a:lnTo>
                <a:lnTo>
                  <a:pt x="36" y="5"/>
                </a:lnTo>
                <a:lnTo>
                  <a:pt x="31" y="7"/>
                </a:lnTo>
                <a:lnTo>
                  <a:pt x="26" y="11"/>
                </a:lnTo>
                <a:lnTo>
                  <a:pt x="21" y="14"/>
                </a:lnTo>
                <a:lnTo>
                  <a:pt x="17" y="18"/>
                </a:lnTo>
                <a:lnTo>
                  <a:pt x="13" y="23"/>
                </a:lnTo>
                <a:lnTo>
                  <a:pt x="10" y="27"/>
                </a:lnTo>
                <a:lnTo>
                  <a:pt x="7" y="33"/>
                </a:lnTo>
                <a:lnTo>
                  <a:pt x="4" y="37"/>
                </a:lnTo>
                <a:lnTo>
                  <a:pt x="1" y="43"/>
                </a:lnTo>
                <a:lnTo>
                  <a:pt x="0" y="49"/>
                </a:lnTo>
                <a:lnTo>
                  <a:pt x="0" y="54"/>
                </a:lnTo>
                <a:lnTo>
                  <a:pt x="0" y="62"/>
                </a:lnTo>
                <a:lnTo>
                  <a:pt x="0" y="67"/>
                </a:lnTo>
                <a:lnTo>
                  <a:pt x="0" y="73"/>
                </a:lnTo>
                <a:lnTo>
                  <a:pt x="1" y="80"/>
                </a:lnTo>
                <a:lnTo>
                  <a:pt x="4" y="85"/>
                </a:lnTo>
                <a:lnTo>
                  <a:pt x="7" y="90"/>
                </a:lnTo>
                <a:lnTo>
                  <a:pt x="10" y="96"/>
                </a:lnTo>
                <a:lnTo>
                  <a:pt x="13" y="100"/>
                </a:lnTo>
                <a:lnTo>
                  <a:pt x="17" y="105"/>
                </a:lnTo>
                <a:lnTo>
                  <a:pt x="21" y="109"/>
                </a:lnTo>
                <a:lnTo>
                  <a:pt x="26" y="112"/>
                </a:lnTo>
                <a:lnTo>
                  <a:pt x="31" y="115"/>
                </a:lnTo>
                <a:lnTo>
                  <a:pt x="36" y="118"/>
                </a:lnTo>
                <a:lnTo>
                  <a:pt x="41" y="120"/>
                </a:lnTo>
                <a:lnTo>
                  <a:pt x="47" y="122"/>
                </a:lnTo>
                <a:lnTo>
                  <a:pt x="53" y="122"/>
                </a:lnTo>
                <a:lnTo>
                  <a:pt x="60" y="123"/>
                </a:lnTo>
                <a:lnTo>
                  <a:pt x="66" y="122"/>
                </a:lnTo>
                <a:lnTo>
                  <a:pt x="72" y="122"/>
                </a:lnTo>
                <a:lnTo>
                  <a:pt x="77" y="120"/>
                </a:lnTo>
                <a:lnTo>
                  <a:pt x="83" y="118"/>
                </a:lnTo>
                <a:lnTo>
                  <a:pt x="89" y="115"/>
                </a:lnTo>
                <a:lnTo>
                  <a:pt x="93" y="112"/>
                </a:lnTo>
                <a:lnTo>
                  <a:pt x="99" y="109"/>
                </a:lnTo>
                <a:lnTo>
                  <a:pt x="102" y="105"/>
                </a:lnTo>
                <a:lnTo>
                  <a:pt x="106" y="100"/>
                </a:lnTo>
                <a:lnTo>
                  <a:pt x="110" y="96"/>
                </a:lnTo>
                <a:lnTo>
                  <a:pt x="113" y="90"/>
                </a:lnTo>
                <a:lnTo>
                  <a:pt x="115" y="85"/>
                </a:lnTo>
                <a:lnTo>
                  <a:pt x="118" y="80"/>
                </a:lnTo>
                <a:lnTo>
                  <a:pt x="119" y="73"/>
                </a:lnTo>
                <a:lnTo>
                  <a:pt x="120" y="67"/>
                </a:lnTo>
                <a:lnTo>
                  <a:pt x="120" y="62"/>
                </a:lnTo>
                <a:lnTo>
                  <a:pt x="120" y="54"/>
                </a:lnTo>
                <a:lnTo>
                  <a:pt x="119" y="49"/>
                </a:lnTo>
                <a:lnTo>
                  <a:pt x="118" y="43"/>
                </a:lnTo>
                <a:lnTo>
                  <a:pt x="115" y="37"/>
                </a:lnTo>
                <a:lnTo>
                  <a:pt x="113" y="33"/>
                </a:lnTo>
                <a:lnTo>
                  <a:pt x="110" y="27"/>
                </a:lnTo>
                <a:lnTo>
                  <a:pt x="106" y="23"/>
                </a:lnTo>
                <a:lnTo>
                  <a:pt x="102" y="18"/>
                </a:lnTo>
                <a:lnTo>
                  <a:pt x="99" y="14"/>
                </a:lnTo>
                <a:lnTo>
                  <a:pt x="93" y="11"/>
                </a:lnTo>
                <a:lnTo>
                  <a:pt x="89" y="7"/>
                </a:lnTo>
                <a:lnTo>
                  <a:pt x="83" y="5"/>
                </a:lnTo>
                <a:lnTo>
                  <a:pt x="77" y="3"/>
                </a:lnTo>
                <a:lnTo>
                  <a:pt x="72" y="1"/>
                </a:lnTo>
                <a:lnTo>
                  <a:pt x="66" y="0"/>
                </a:lnTo>
                <a:lnTo>
                  <a:pt x="60"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4003" name="Freeform 210">
            <a:extLst>
              <a:ext uri="{FF2B5EF4-FFF2-40B4-BE49-F238E27FC236}">
                <a16:creationId xmlns:a16="http://schemas.microsoft.com/office/drawing/2014/main" id="{3FAF0B89-EED4-3E5B-5F50-C2A50BCF4049}"/>
              </a:ext>
            </a:extLst>
          </p:cNvPr>
          <p:cNvSpPr>
            <a:spLocks/>
          </p:cNvSpPr>
          <p:nvPr/>
        </p:nvSpPr>
        <p:spPr bwMode="auto">
          <a:xfrm>
            <a:off x="4487467" y="4226719"/>
            <a:ext cx="48815" cy="47625"/>
          </a:xfrm>
          <a:custGeom>
            <a:avLst/>
            <a:gdLst>
              <a:gd name="T0" fmla="*/ 2147483647 w 121"/>
              <a:gd name="T1" fmla="*/ 0 h 122"/>
              <a:gd name="T2" fmla="*/ 2147483647 w 121"/>
              <a:gd name="T3" fmla="*/ 2147483647 h 122"/>
              <a:gd name="T4" fmla="*/ 2147483647 w 121"/>
              <a:gd name="T5" fmla="*/ 2147483647 h 122"/>
              <a:gd name="T6" fmla="*/ 2147483647 w 121"/>
              <a:gd name="T7" fmla="*/ 2147483647 h 122"/>
              <a:gd name="T8" fmla="*/ 2147483647 w 121"/>
              <a:gd name="T9" fmla="*/ 2147483647 h 122"/>
              <a:gd name="T10" fmla="*/ 2147483647 w 121"/>
              <a:gd name="T11" fmla="*/ 2147483647 h 122"/>
              <a:gd name="T12" fmla="*/ 2147483647 w 121"/>
              <a:gd name="T13" fmla="*/ 2147483647 h 122"/>
              <a:gd name="T14" fmla="*/ 0 w 121"/>
              <a:gd name="T15" fmla="*/ 2147483647 h 122"/>
              <a:gd name="T16" fmla="*/ 0 w 121"/>
              <a:gd name="T17" fmla="*/ 2147483647 h 122"/>
              <a:gd name="T18" fmla="*/ 2147483647 w 121"/>
              <a:gd name="T19" fmla="*/ 2147483647 h 122"/>
              <a:gd name="T20" fmla="*/ 2147483647 w 121"/>
              <a:gd name="T21" fmla="*/ 2147483647 h 122"/>
              <a:gd name="T22" fmla="*/ 2147483647 w 121"/>
              <a:gd name="T23" fmla="*/ 2147483647 h 122"/>
              <a:gd name="T24" fmla="*/ 2147483647 w 121"/>
              <a:gd name="T25" fmla="*/ 2147483647 h 122"/>
              <a:gd name="T26" fmla="*/ 2147483647 w 121"/>
              <a:gd name="T27" fmla="*/ 2147483647 h 122"/>
              <a:gd name="T28" fmla="*/ 2147483647 w 121"/>
              <a:gd name="T29" fmla="*/ 2147483647 h 122"/>
              <a:gd name="T30" fmla="*/ 2147483647 w 121"/>
              <a:gd name="T31" fmla="*/ 2147483647 h 122"/>
              <a:gd name="T32" fmla="*/ 2147483647 w 121"/>
              <a:gd name="T33" fmla="*/ 2147483647 h 122"/>
              <a:gd name="T34" fmla="*/ 2147483647 w 121"/>
              <a:gd name="T35" fmla="*/ 2147483647 h 122"/>
              <a:gd name="T36" fmla="*/ 2147483647 w 121"/>
              <a:gd name="T37" fmla="*/ 2147483647 h 122"/>
              <a:gd name="T38" fmla="*/ 2147483647 w 121"/>
              <a:gd name="T39" fmla="*/ 2147483647 h 122"/>
              <a:gd name="T40" fmla="*/ 2147483647 w 121"/>
              <a:gd name="T41" fmla="*/ 2147483647 h 122"/>
              <a:gd name="T42" fmla="*/ 2147483647 w 121"/>
              <a:gd name="T43" fmla="*/ 2147483647 h 122"/>
              <a:gd name="T44" fmla="*/ 2147483647 w 121"/>
              <a:gd name="T45" fmla="*/ 2147483647 h 122"/>
              <a:gd name="T46" fmla="*/ 2147483647 w 121"/>
              <a:gd name="T47" fmla="*/ 2147483647 h 122"/>
              <a:gd name="T48" fmla="*/ 2147483647 w 121"/>
              <a:gd name="T49" fmla="*/ 2147483647 h 122"/>
              <a:gd name="T50" fmla="*/ 2147483647 w 121"/>
              <a:gd name="T51" fmla="*/ 2147483647 h 122"/>
              <a:gd name="T52" fmla="*/ 2147483647 w 121"/>
              <a:gd name="T53" fmla="*/ 2147483647 h 122"/>
              <a:gd name="T54" fmla="*/ 2147483647 w 121"/>
              <a:gd name="T55" fmla="*/ 2147483647 h 122"/>
              <a:gd name="T56" fmla="*/ 2147483647 w 121"/>
              <a:gd name="T57" fmla="*/ 2147483647 h 122"/>
              <a:gd name="T58" fmla="*/ 2147483647 w 121"/>
              <a:gd name="T59" fmla="*/ 2147483647 h 122"/>
              <a:gd name="T60" fmla="*/ 2147483647 w 121"/>
              <a:gd name="T61" fmla="*/ 2147483647 h 122"/>
              <a:gd name="T62" fmla="*/ 2147483647 w 121"/>
              <a:gd name="T63" fmla="*/ 0 h 12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1"/>
              <a:gd name="T97" fmla="*/ 0 h 122"/>
              <a:gd name="T98" fmla="*/ 121 w 121"/>
              <a:gd name="T99" fmla="*/ 122 h 12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1" h="122">
                <a:moveTo>
                  <a:pt x="61" y="0"/>
                </a:moveTo>
                <a:lnTo>
                  <a:pt x="55" y="0"/>
                </a:lnTo>
                <a:lnTo>
                  <a:pt x="49" y="0"/>
                </a:lnTo>
                <a:lnTo>
                  <a:pt x="43" y="1"/>
                </a:lnTo>
                <a:lnTo>
                  <a:pt x="38" y="4"/>
                </a:lnTo>
                <a:lnTo>
                  <a:pt x="32" y="7"/>
                </a:lnTo>
                <a:lnTo>
                  <a:pt x="28" y="10"/>
                </a:lnTo>
                <a:lnTo>
                  <a:pt x="22" y="13"/>
                </a:lnTo>
                <a:lnTo>
                  <a:pt x="18" y="17"/>
                </a:lnTo>
                <a:lnTo>
                  <a:pt x="15" y="21"/>
                </a:lnTo>
                <a:lnTo>
                  <a:pt x="10" y="25"/>
                </a:lnTo>
                <a:lnTo>
                  <a:pt x="7" y="31"/>
                </a:lnTo>
                <a:lnTo>
                  <a:pt x="5" y="37"/>
                </a:lnTo>
                <a:lnTo>
                  <a:pt x="3" y="43"/>
                </a:lnTo>
                <a:lnTo>
                  <a:pt x="2" y="48"/>
                </a:lnTo>
                <a:lnTo>
                  <a:pt x="0" y="54"/>
                </a:lnTo>
                <a:lnTo>
                  <a:pt x="0" y="60"/>
                </a:lnTo>
                <a:lnTo>
                  <a:pt x="0" y="67"/>
                </a:lnTo>
                <a:lnTo>
                  <a:pt x="2" y="73"/>
                </a:lnTo>
                <a:lnTo>
                  <a:pt x="3" y="79"/>
                </a:lnTo>
                <a:lnTo>
                  <a:pt x="5" y="84"/>
                </a:lnTo>
                <a:lnTo>
                  <a:pt x="7" y="90"/>
                </a:lnTo>
                <a:lnTo>
                  <a:pt x="10" y="94"/>
                </a:lnTo>
                <a:lnTo>
                  <a:pt x="15" y="100"/>
                </a:lnTo>
                <a:lnTo>
                  <a:pt x="18" y="105"/>
                </a:lnTo>
                <a:lnTo>
                  <a:pt x="22" y="107"/>
                </a:lnTo>
                <a:lnTo>
                  <a:pt x="28" y="112"/>
                </a:lnTo>
                <a:lnTo>
                  <a:pt x="32" y="115"/>
                </a:lnTo>
                <a:lnTo>
                  <a:pt x="38" y="117"/>
                </a:lnTo>
                <a:lnTo>
                  <a:pt x="43" y="119"/>
                </a:lnTo>
                <a:lnTo>
                  <a:pt x="49" y="120"/>
                </a:lnTo>
                <a:lnTo>
                  <a:pt x="55" y="122"/>
                </a:lnTo>
                <a:lnTo>
                  <a:pt x="61" y="122"/>
                </a:lnTo>
                <a:lnTo>
                  <a:pt x="68" y="122"/>
                </a:lnTo>
                <a:lnTo>
                  <a:pt x="74" y="120"/>
                </a:lnTo>
                <a:lnTo>
                  <a:pt x="79" y="119"/>
                </a:lnTo>
                <a:lnTo>
                  <a:pt x="85" y="117"/>
                </a:lnTo>
                <a:lnTo>
                  <a:pt x="89" y="115"/>
                </a:lnTo>
                <a:lnTo>
                  <a:pt x="95" y="112"/>
                </a:lnTo>
                <a:lnTo>
                  <a:pt x="99" y="107"/>
                </a:lnTo>
                <a:lnTo>
                  <a:pt x="104" y="105"/>
                </a:lnTo>
                <a:lnTo>
                  <a:pt x="108" y="100"/>
                </a:lnTo>
                <a:lnTo>
                  <a:pt x="111" y="94"/>
                </a:lnTo>
                <a:lnTo>
                  <a:pt x="114" y="90"/>
                </a:lnTo>
                <a:lnTo>
                  <a:pt x="117" y="84"/>
                </a:lnTo>
                <a:lnTo>
                  <a:pt x="118" y="79"/>
                </a:lnTo>
                <a:lnTo>
                  <a:pt x="120" y="73"/>
                </a:lnTo>
                <a:lnTo>
                  <a:pt x="121" y="67"/>
                </a:lnTo>
                <a:lnTo>
                  <a:pt x="121" y="60"/>
                </a:lnTo>
                <a:lnTo>
                  <a:pt x="121" y="54"/>
                </a:lnTo>
                <a:lnTo>
                  <a:pt x="120" y="48"/>
                </a:lnTo>
                <a:lnTo>
                  <a:pt x="118" y="43"/>
                </a:lnTo>
                <a:lnTo>
                  <a:pt x="117" y="37"/>
                </a:lnTo>
                <a:lnTo>
                  <a:pt x="114" y="31"/>
                </a:lnTo>
                <a:lnTo>
                  <a:pt x="111" y="25"/>
                </a:lnTo>
                <a:lnTo>
                  <a:pt x="108" y="21"/>
                </a:lnTo>
                <a:lnTo>
                  <a:pt x="104" y="17"/>
                </a:lnTo>
                <a:lnTo>
                  <a:pt x="99" y="13"/>
                </a:lnTo>
                <a:lnTo>
                  <a:pt x="95" y="10"/>
                </a:lnTo>
                <a:lnTo>
                  <a:pt x="89" y="7"/>
                </a:lnTo>
                <a:lnTo>
                  <a:pt x="85" y="4"/>
                </a:lnTo>
                <a:lnTo>
                  <a:pt x="79" y="1"/>
                </a:lnTo>
                <a:lnTo>
                  <a:pt x="74" y="0"/>
                </a:lnTo>
                <a:lnTo>
                  <a:pt x="68" y="0"/>
                </a:lnTo>
                <a:lnTo>
                  <a:pt x="61" y="0"/>
                </a:lnTo>
                <a:close/>
              </a:path>
            </a:pathLst>
          </a:custGeom>
          <a:solidFill>
            <a:srgbClr val="00E6A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4004" name="Freeform 211">
            <a:extLst>
              <a:ext uri="{FF2B5EF4-FFF2-40B4-BE49-F238E27FC236}">
                <a16:creationId xmlns:a16="http://schemas.microsoft.com/office/drawing/2014/main" id="{5E698EB3-F94B-306E-BC2F-FF6EF6B0DDDE}"/>
              </a:ext>
            </a:extLst>
          </p:cNvPr>
          <p:cNvSpPr>
            <a:spLocks/>
          </p:cNvSpPr>
          <p:nvPr/>
        </p:nvSpPr>
        <p:spPr bwMode="auto">
          <a:xfrm>
            <a:off x="4487467" y="4226719"/>
            <a:ext cx="48815" cy="47625"/>
          </a:xfrm>
          <a:custGeom>
            <a:avLst/>
            <a:gdLst>
              <a:gd name="T0" fmla="*/ 2147483647 w 121"/>
              <a:gd name="T1" fmla="*/ 0 h 122"/>
              <a:gd name="T2" fmla="*/ 2147483647 w 121"/>
              <a:gd name="T3" fmla="*/ 2147483647 h 122"/>
              <a:gd name="T4" fmla="*/ 2147483647 w 121"/>
              <a:gd name="T5" fmla="*/ 2147483647 h 122"/>
              <a:gd name="T6" fmla="*/ 2147483647 w 121"/>
              <a:gd name="T7" fmla="*/ 2147483647 h 122"/>
              <a:gd name="T8" fmla="*/ 2147483647 w 121"/>
              <a:gd name="T9" fmla="*/ 2147483647 h 122"/>
              <a:gd name="T10" fmla="*/ 2147483647 w 121"/>
              <a:gd name="T11" fmla="*/ 2147483647 h 122"/>
              <a:gd name="T12" fmla="*/ 2147483647 w 121"/>
              <a:gd name="T13" fmla="*/ 2147483647 h 122"/>
              <a:gd name="T14" fmla="*/ 0 w 121"/>
              <a:gd name="T15" fmla="*/ 2147483647 h 122"/>
              <a:gd name="T16" fmla="*/ 0 w 121"/>
              <a:gd name="T17" fmla="*/ 2147483647 h 122"/>
              <a:gd name="T18" fmla="*/ 2147483647 w 121"/>
              <a:gd name="T19" fmla="*/ 2147483647 h 122"/>
              <a:gd name="T20" fmla="*/ 2147483647 w 121"/>
              <a:gd name="T21" fmla="*/ 2147483647 h 122"/>
              <a:gd name="T22" fmla="*/ 2147483647 w 121"/>
              <a:gd name="T23" fmla="*/ 2147483647 h 122"/>
              <a:gd name="T24" fmla="*/ 2147483647 w 121"/>
              <a:gd name="T25" fmla="*/ 2147483647 h 122"/>
              <a:gd name="T26" fmla="*/ 2147483647 w 121"/>
              <a:gd name="T27" fmla="*/ 2147483647 h 122"/>
              <a:gd name="T28" fmla="*/ 2147483647 w 121"/>
              <a:gd name="T29" fmla="*/ 2147483647 h 122"/>
              <a:gd name="T30" fmla="*/ 2147483647 w 121"/>
              <a:gd name="T31" fmla="*/ 2147483647 h 122"/>
              <a:gd name="T32" fmla="*/ 2147483647 w 121"/>
              <a:gd name="T33" fmla="*/ 2147483647 h 122"/>
              <a:gd name="T34" fmla="*/ 2147483647 w 121"/>
              <a:gd name="T35" fmla="*/ 2147483647 h 122"/>
              <a:gd name="T36" fmla="*/ 2147483647 w 121"/>
              <a:gd name="T37" fmla="*/ 2147483647 h 122"/>
              <a:gd name="T38" fmla="*/ 2147483647 w 121"/>
              <a:gd name="T39" fmla="*/ 2147483647 h 122"/>
              <a:gd name="T40" fmla="*/ 2147483647 w 121"/>
              <a:gd name="T41" fmla="*/ 2147483647 h 122"/>
              <a:gd name="T42" fmla="*/ 2147483647 w 121"/>
              <a:gd name="T43" fmla="*/ 2147483647 h 122"/>
              <a:gd name="T44" fmla="*/ 2147483647 w 121"/>
              <a:gd name="T45" fmla="*/ 2147483647 h 122"/>
              <a:gd name="T46" fmla="*/ 2147483647 w 121"/>
              <a:gd name="T47" fmla="*/ 2147483647 h 122"/>
              <a:gd name="T48" fmla="*/ 2147483647 w 121"/>
              <a:gd name="T49" fmla="*/ 2147483647 h 122"/>
              <a:gd name="T50" fmla="*/ 2147483647 w 121"/>
              <a:gd name="T51" fmla="*/ 2147483647 h 122"/>
              <a:gd name="T52" fmla="*/ 2147483647 w 121"/>
              <a:gd name="T53" fmla="*/ 2147483647 h 122"/>
              <a:gd name="T54" fmla="*/ 2147483647 w 121"/>
              <a:gd name="T55" fmla="*/ 2147483647 h 122"/>
              <a:gd name="T56" fmla="*/ 2147483647 w 121"/>
              <a:gd name="T57" fmla="*/ 2147483647 h 122"/>
              <a:gd name="T58" fmla="*/ 2147483647 w 121"/>
              <a:gd name="T59" fmla="*/ 2147483647 h 122"/>
              <a:gd name="T60" fmla="*/ 2147483647 w 121"/>
              <a:gd name="T61" fmla="*/ 2147483647 h 122"/>
              <a:gd name="T62" fmla="*/ 2147483647 w 121"/>
              <a:gd name="T63" fmla="*/ 0 h 12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1"/>
              <a:gd name="T97" fmla="*/ 0 h 122"/>
              <a:gd name="T98" fmla="*/ 121 w 121"/>
              <a:gd name="T99" fmla="*/ 122 h 12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1" h="122">
                <a:moveTo>
                  <a:pt x="61" y="0"/>
                </a:moveTo>
                <a:lnTo>
                  <a:pt x="55" y="0"/>
                </a:lnTo>
                <a:lnTo>
                  <a:pt x="49" y="0"/>
                </a:lnTo>
                <a:lnTo>
                  <a:pt x="43" y="1"/>
                </a:lnTo>
                <a:lnTo>
                  <a:pt x="38" y="4"/>
                </a:lnTo>
                <a:lnTo>
                  <a:pt x="32" y="7"/>
                </a:lnTo>
                <a:lnTo>
                  <a:pt x="28" y="10"/>
                </a:lnTo>
                <a:lnTo>
                  <a:pt x="22" y="13"/>
                </a:lnTo>
                <a:lnTo>
                  <a:pt x="18" y="17"/>
                </a:lnTo>
                <a:lnTo>
                  <a:pt x="15" y="21"/>
                </a:lnTo>
                <a:lnTo>
                  <a:pt x="10" y="25"/>
                </a:lnTo>
                <a:lnTo>
                  <a:pt x="7" y="31"/>
                </a:lnTo>
                <a:lnTo>
                  <a:pt x="5" y="37"/>
                </a:lnTo>
                <a:lnTo>
                  <a:pt x="3" y="43"/>
                </a:lnTo>
                <a:lnTo>
                  <a:pt x="2" y="48"/>
                </a:lnTo>
                <a:lnTo>
                  <a:pt x="0" y="54"/>
                </a:lnTo>
                <a:lnTo>
                  <a:pt x="0" y="60"/>
                </a:lnTo>
                <a:lnTo>
                  <a:pt x="0" y="67"/>
                </a:lnTo>
                <a:lnTo>
                  <a:pt x="2" y="73"/>
                </a:lnTo>
                <a:lnTo>
                  <a:pt x="3" y="79"/>
                </a:lnTo>
                <a:lnTo>
                  <a:pt x="5" y="84"/>
                </a:lnTo>
                <a:lnTo>
                  <a:pt x="7" y="90"/>
                </a:lnTo>
                <a:lnTo>
                  <a:pt x="10" y="94"/>
                </a:lnTo>
                <a:lnTo>
                  <a:pt x="15" y="100"/>
                </a:lnTo>
                <a:lnTo>
                  <a:pt x="18" y="105"/>
                </a:lnTo>
                <a:lnTo>
                  <a:pt x="22" y="107"/>
                </a:lnTo>
                <a:lnTo>
                  <a:pt x="28" y="112"/>
                </a:lnTo>
                <a:lnTo>
                  <a:pt x="32" y="115"/>
                </a:lnTo>
                <a:lnTo>
                  <a:pt x="38" y="117"/>
                </a:lnTo>
                <a:lnTo>
                  <a:pt x="43" y="119"/>
                </a:lnTo>
                <a:lnTo>
                  <a:pt x="49" y="120"/>
                </a:lnTo>
                <a:lnTo>
                  <a:pt x="55" y="122"/>
                </a:lnTo>
                <a:lnTo>
                  <a:pt x="61" y="122"/>
                </a:lnTo>
                <a:lnTo>
                  <a:pt x="68" y="122"/>
                </a:lnTo>
                <a:lnTo>
                  <a:pt x="74" y="120"/>
                </a:lnTo>
                <a:lnTo>
                  <a:pt x="79" y="119"/>
                </a:lnTo>
                <a:lnTo>
                  <a:pt x="85" y="117"/>
                </a:lnTo>
                <a:lnTo>
                  <a:pt x="89" y="115"/>
                </a:lnTo>
                <a:lnTo>
                  <a:pt x="95" y="112"/>
                </a:lnTo>
                <a:lnTo>
                  <a:pt x="99" y="107"/>
                </a:lnTo>
                <a:lnTo>
                  <a:pt x="104" y="105"/>
                </a:lnTo>
                <a:lnTo>
                  <a:pt x="108" y="100"/>
                </a:lnTo>
                <a:lnTo>
                  <a:pt x="111" y="94"/>
                </a:lnTo>
                <a:lnTo>
                  <a:pt x="114" y="90"/>
                </a:lnTo>
                <a:lnTo>
                  <a:pt x="117" y="84"/>
                </a:lnTo>
                <a:lnTo>
                  <a:pt x="118" y="79"/>
                </a:lnTo>
                <a:lnTo>
                  <a:pt x="120" y="73"/>
                </a:lnTo>
                <a:lnTo>
                  <a:pt x="121" y="67"/>
                </a:lnTo>
                <a:lnTo>
                  <a:pt x="121" y="60"/>
                </a:lnTo>
                <a:lnTo>
                  <a:pt x="121" y="54"/>
                </a:lnTo>
                <a:lnTo>
                  <a:pt x="120" y="48"/>
                </a:lnTo>
                <a:lnTo>
                  <a:pt x="118" y="43"/>
                </a:lnTo>
                <a:lnTo>
                  <a:pt x="117" y="37"/>
                </a:lnTo>
                <a:lnTo>
                  <a:pt x="114" y="31"/>
                </a:lnTo>
                <a:lnTo>
                  <a:pt x="111" y="25"/>
                </a:lnTo>
                <a:lnTo>
                  <a:pt x="108" y="21"/>
                </a:lnTo>
                <a:lnTo>
                  <a:pt x="104" y="17"/>
                </a:lnTo>
                <a:lnTo>
                  <a:pt x="99" y="13"/>
                </a:lnTo>
                <a:lnTo>
                  <a:pt x="95" y="10"/>
                </a:lnTo>
                <a:lnTo>
                  <a:pt x="89" y="7"/>
                </a:lnTo>
                <a:lnTo>
                  <a:pt x="85" y="4"/>
                </a:lnTo>
                <a:lnTo>
                  <a:pt x="79" y="1"/>
                </a:lnTo>
                <a:lnTo>
                  <a:pt x="74" y="0"/>
                </a:lnTo>
                <a:lnTo>
                  <a:pt x="68" y="0"/>
                </a:lnTo>
                <a:lnTo>
                  <a:pt x="61"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4005" name="Freeform 212">
            <a:extLst>
              <a:ext uri="{FF2B5EF4-FFF2-40B4-BE49-F238E27FC236}">
                <a16:creationId xmlns:a16="http://schemas.microsoft.com/office/drawing/2014/main" id="{2F3C5963-CEA8-2AA8-1455-321A635B7A91}"/>
              </a:ext>
            </a:extLst>
          </p:cNvPr>
          <p:cNvSpPr>
            <a:spLocks/>
          </p:cNvSpPr>
          <p:nvPr/>
        </p:nvSpPr>
        <p:spPr bwMode="auto">
          <a:xfrm>
            <a:off x="4768454" y="4373166"/>
            <a:ext cx="55959" cy="57150"/>
          </a:xfrm>
          <a:custGeom>
            <a:avLst/>
            <a:gdLst>
              <a:gd name="T0" fmla="*/ 2147483647 w 141"/>
              <a:gd name="T1" fmla="*/ 0 h 144"/>
              <a:gd name="T2" fmla="*/ 2147483647 w 141"/>
              <a:gd name="T3" fmla="*/ 2147483647 h 144"/>
              <a:gd name="T4" fmla="*/ 2147483647 w 141"/>
              <a:gd name="T5" fmla="*/ 2147483647 h 144"/>
              <a:gd name="T6" fmla="*/ 2147483647 w 141"/>
              <a:gd name="T7" fmla="*/ 2147483647 h 144"/>
              <a:gd name="T8" fmla="*/ 2147483647 w 141"/>
              <a:gd name="T9" fmla="*/ 2147483647 h 144"/>
              <a:gd name="T10" fmla="*/ 2147483647 w 141"/>
              <a:gd name="T11" fmla="*/ 2147483647 h 144"/>
              <a:gd name="T12" fmla="*/ 2147483647 w 141"/>
              <a:gd name="T13" fmla="*/ 2147483647 h 144"/>
              <a:gd name="T14" fmla="*/ 0 w 141"/>
              <a:gd name="T15" fmla="*/ 2147483647 h 144"/>
              <a:gd name="T16" fmla="*/ 0 w 141"/>
              <a:gd name="T17" fmla="*/ 2147483647 h 144"/>
              <a:gd name="T18" fmla="*/ 2147483647 w 141"/>
              <a:gd name="T19" fmla="*/ 2147483647 h 144"/>
              <a:gd name="T20" fmla="*/ 2147483647 w 141"/>
              <a:gd name="T21" fmla="*/ 2147483647 h 144"/>
              <a:gd name="T22" fmla="*/ 2147483647 w 141"/>
              <a:gd name="T23" fmla="*/ 2147483647 h 144"/>
              <a:gd name="T24" fmla="*/ 2147483647 w 141"/>
              <a:gd name="T25" fmla="*/ 2147483647 h 144"/>
              <a:gd name="T26" fmla="*/ 2147483647 w 141"/>
              <a:gd name="T27" fmla="*/ 2147483647 h 144"/>
              <a:gd name="T28" fmla="*/ 2147483647 w 141"/>
              <a:gd name="T29" fmla="*/ 2147483647 h 144"/>
              <a:gd name="T30" fmla="*/ 2147483647 w 141"/>
              <a:gd name="T31" fmla="*/ 2147483647 h 144"/>
              <a:gd name="T32" fmla="*/ 2147483647 w 141"/>
              <a:gd name="T33" fmla="*/ 2147483647 h 144"/>
              <a:gd name="T34" fmla="*/ 2147483647 w 141"/>
              <a:gd name="T35" fmla="*/ 2147483647 h 144"/>
              <a:gd name="T36" fmla="*/ 2147483647 w 141"/>
              <a:gd name="T37" fmla="*/ 2147483647 h 144"/>
              <a:gd name="T38" fmla="*/ 2147483647 w 141"/>
              <a:gd name="T39" fmla="*/ 2147483647 h 144"/>
              <a:gd name="T40" fmla="*/ 2147483647 w 141"/>
              <a:gd name="T41" fmla="*/ 2147483647 h 144"/>
              <a:gd name="T42" fmla="*/ 2147483647 w 141"/>
              <a:gd name="T43" fmla="*/ 2147483647 h 144"/>
              <a:gd name="T44" fmla="*/ 2147483647 w 141"/>
              <a:gd name="T45" fmla="*/ 2147483647 h 144"/>
              <a:gd name="T46" fmla="*/ 2147483647 w 141"/>
              <a:gd name="T47" fmla="*/ 2147483647 h 144"/>
              <a:gd name="T48" fmla="*/ 2147483647 w 141"/>
              <a:gd name="T49" fmla="*/ 2147483647 h 144"/>
              <a:gd name="T50" fmla="*/ 2147483647 w 141"/>
              <a:gd name="T51" fmla="*/ 2147483647 h 144"/>
              <a:gd name="T52" fmla="*/ 2147483647 w 141"/>
              <a:gd name="T53" fmla="*/ 2147483647 h 144"/>
              <a:gd name="T54" fmla="*/ 2147483647 w 141"/>
              <a:gd name="T55" fmla="*/ 2147483647 h 144"/>
              <a:gd name="T56" fmla="*/ 2147483647 w 141"/>
              <a:gd name="T57" fmla="*/ 2147483647 h 144"/>
              <a:gd name="T58" fmla="*/ 2147483647 w 141"/>
              <a:gd name="T59" fmla="*/ 2147483647 h 144"/>
              <a:gd name="T60" fmla="*/ 2147483647 w 141"/>
              <a:gd name="T61" fmla="*/ 2147483647 h 144"/>
              <a:gd name="T62" fmla="*/ 2147483647 w 141"/>
              <a:gd name="T63" fmla="*/ 0 h 1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1"/>
              <a:gd name="T97" fmla="*/ 0 h 144"/>
              <a:gd name="T98" fmla="*/ 141 w 141"/>
              <a:gd name="T99" fmla="*/ 144 h 1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1" h="144">
                <a:moveTo>
                  <a:pt x="70" y="0"/>
                </a:moveTo>
                <a:lnTo>
                  <a:pt x="63" y="0"/>
                </a:lnTo>
                <a:lnTo>
                  <a:pt x="56" y="1"/>
                </a:lnTo>
                <a:lnTo>
                  <a:pt x="49" y="3"/>
                </a:lnTo>
                <a:lnTo>
                  <a:pt x="42" y="6"/>
                </a:lnTo>
                <a:lnTo>
                  <a:pt x="36" y="9"/>
                </a:lnTo>
                <a:lnTo>
                  <a:pt x="30" y="13"/>
                </a:lnTo>
                <a:lnTo>
                  <a:pt x="24" y="16"/>
                </a:lnTo>
                <a:lnTo>
                  <a:pt x="20" y="22"/>
                </a:lnTo>
                <a:lnTo>
                  <a:pt x="16" y="26"/>
                </a:lnTo>
                <a:lnTo>
                  <a:pt x="11" y="32"/>
                </a:lnTo>
                <a:lnTo>
                  <a:pt x="7" y="37"/>
                </a:lnTo>
                <a:lnTo>
                  <a:pt x="4" y="45"/>
                </a:lnTo>
                <a:lnTo>
                  <a:pt x="3" y="50"/>
                </a:lnTo>
                <a:lnTo>
                  <a:pt x="1" y="58"/>
                </a:lnTo>
                <a:lnTo>
                  <a:pt x="0" y="65"/>
                </a:lnTo>
                <a:lnTo>
                  <a:pt x="0" y="72"/>
                </a:lnTo>
                <a:lnTo>
                  <a:pt x="0" y="79"/>
                </a:lnTo>
                <a:lnTo>
                  <a:pt x="1" y="86"/>
                </a:lnTo>
                <a:lnTo>
                  <a:pt x="3" y="93"/>
                </a:lnTo>
                <a:lnTo>
                  <a:pt x="4" y="99"/>
                </a:lnTo>
                <a:lnTo>
                  <a:pt x="7" y="106"/>
                </a:lnTo>
                <a:lnTo>
                  <a:pt x="11" y="112"/>
                </a:lnTo>
                <a:lnTo>
                  <a:pt x="16" y="118"/>
                </a:lnTo>
                <a:lnTo>
                  <a:pt x="20" y="122"/>
                </a:lnTo>
                <a:lnTo>
                  <a:pt x="24" y="128"/>
                </a:lnTo>
                <a:lnTo>
                  <a:pt x="30" y="131"/>
                </a:lnTo>
                <a:lnTo>
                  <a:pt x="36" y="135"/>
                </a:lnTo>
                <a:lnTo>
                  <a:pt x="42" y="138"/>
                </a:lnTo>
                <a:lnTo>
                  <a:pt x="49" y="141"/>
                </a:lnTo>
                <a:lnTo>
                  <a:pt x="56" y="142"/>
                </a:lnTo>
                <a:lnTo>
                  <a:pt x="63" y="144"/>
                </a:lnTo>
                <a:lnTo>
                  <a:pt x="70" y="144"/>
                </a:lnTo>
                <a:lnTo>
                  <a:pt x="78" y="144"/>
                </a:lnTo>
                <a:lnTo>
                  <a:pt x="83" y="142"/>
                </a:lnTo>
                <a:lnTo>
                  <a:pt x="91" y="141"/>
                </a:lnTo>
                <a:lnTo>
                  <a:pt x="98" y="138"/>
                </a:lnTo>
                <a:lnTo>
                  <a:pt x="103" y="135"/>
                </a:lnTo>
                <a:lnTo>
                  <a:pt x="109" y="131"/>
                </a:lnTo>
                <a:lnTo>
                  <a:pt x="115" y="128"/>
                </a:lnTo>
                <a:lnTo>
                  <a:pt x="119" y="122"/>
                </a:lnTo>
                <a:lnTo>
                  <a:pt x="124" y="118"/>
                </a:lnTo>
                <a:lnTo>
                  <a:pt x="128" y="112"/>
                </a:lnTo>
                <a:lnTo>
                  <a:pt x="132" y="106"/>
                </a:lnTo>
                <a:lnTo>
                  <a:pt x="135" y="99"/>
                </a:lnTo>
                <a:lnTo>
                  <a:pt x="137" y="93"/>
                </a:lnTo>
                <a:lnTo>
                  <a:pt x="139" y="86"/>
                </a:lnTo>
                <a:lnTo>
                  <a:pt x="139" y="79"/>
                </a:lnTo>
                <a:lnTo>
                  <a:pt x="141" y="72"/>
                </a:lnTo>
                <a:lnTo>
                  <a:pt x="139" y="65"/>
                </a:lnTo>
                <a:lnTo>
                  <a:pt x="139" y="58"/>
                </a:lnTo>
                <a:lnTo>
                  <a:pt x="137" y="50"/>
                </a:lnTo>
                <a:lnTo>
                  <a:pt x="135" y="45"/>
                </a:lnTo>
                <a:lnTo>
                  <a:pt x="132" y="37"/>
                </a:lnTo>
                <a:lnTo>
                  <a:pt x="128" y="32"/>
                </a:lnTo>
                <a:lnTo>
                  <a:pt x="124" y="26"/>
                </a:lnTo>
                <a:lnTo>
                  <a:pt x="119" y="22"/>
                </a:lnTo>
                <a:lnTo>
                  <a:pt x="115" y="16"/>
                </a:lnTo>
                <a:lnTo>
                  <a:pt x="109" y="13"/>
                </a:lnTo>
                <a:lnTo>
                  <a:pt x="103" y="9"/>
                </a:lnTo>
                <a:lnTo>
                  <a:pt x="98" y="6"/>
                </a:lnTo>
                <a:lnTo>
                  <a:pt x="91" y="3"/>
                </a:lnTo>
                <a:lnTo>
                  <a:pt x="83" y="1"/>
                </a:lnTo>
                <a:lnTo>
                  <a:pt x="78" y="0"/>
                </a:lnTo>
                <a:lnTo>
                  <a:pt x="70"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4006" name="Freeform 213">
            <a:extLst>
              <a:ext uri="{FF2B5EF4-FFF2-40B4-BE49-F238E27FC236}">
                <a16:creationId xmlns:a16="http://schemas.microsoft.com/office/drawing/2014/main" id="{31BE6C23-CFC6-6110-DB80-13E5F6E91310}"/>
              </a:ext>
            </a:extLst>
          </p:cNvPr>
          <p:cNvSpPr>
            <a:spLocks/>
          </p:cNvSpPr>
          <p:nvPr/>
        </p:nvSpPr>
        <p:spPr bwMode="auto">
          <a:xfrm>
            <a:off x="4768454" y="4373166"/>
            <a:ext cx="55959" cy="57150"/>
          </a:xfrm>
          <a:custGeom>
            <a:avLst/>
            <a:gdLst>
              <a:gd name="T0" fmla="*/ 2147483647 w 141"/>
              <a:gd name="T1" fmla="*/ 0 h 144"/>
              <a:gd name="T2" fmla="*/ 2147483647 w 141"/>
              <a:gd name="T3" fmla="*/ 2147483647 h 144"/>
              <a:gd name="T4" fmla="*/ 2147483647 w 141"/>
              <a:gd name="T5" fmla="*/ 2147483647 h 144"/>
              <a:gd name="T6" fmla="*/ 2147483647 w 141"/>
              <a:gd name="T7" fmla="*/ 2147483647 h 144"/>
              <a:gd name="T8" fmla="*/ 2147483647 w 141"/>
              <a:gd name="T9" fmla="*/ 2147483647 h 144"/>
              <a:gd name="T10" fmla="*/ 2147483647 w 141"/>
              <a:gd name="T11" fmla="*/ 2147483647 h 144"/>
              <a:gd name="T12" fmla="*/ 2147483647 w 141"/>
              <a:gd name="T13" fmla="*/ 2147483647 h 144"/>
              <a:gd name="T14" fmla="*/ 0 w 141"/>
              <a:gd name="T15" fmla="*/ 2147483647 h 144"/>
              <a:gd name="T16" fmla="*/ 0 w 141"/>
              <a:gd name="T17" fmla="*/ 2147483647 h 144"/>
              <a:gd name="T18" fmla="*/ 2147483647 w 141"/>
              <a:gd name="T19" fmla="*/ 2147483647 h 144"/>
              <a:gd name="T20" fmla="*/ 2147483647 w 141"/>
              <a:gd name="T21" fmla="*/ 2147483647 h 144"/>
              <a:gd name="T22" fmla="*/ 2147483647 w 141"/>
              <a:gd name="T23" fmla="*/ 2147483647 h 144"/>
              <a:gd name="T24" fmla="*/ 2147483647 w 141"/>
              <a:gd name="T25" fmla="*/ 2147483647 h 144"/>
              <a:gd name="T26" fmla="*/ 2147483647 w 141"/>
              <a:gd name="T27" fmla="*/ 2147483647 h 144"/>
              <a:gd name="T28" fmla="*/ 2147483647 w 141"/>
              <a:gd name="T29" fmla="*/ 2147483647 h 144"/>
              <a:gd name="T30" fmla="*/ 2147483647 w 141"/>
              <a:gd name="T31" fmla="*/ 2147483647 h 144"/>
              <a:gd name="T32" fmla="*/ 2147483647 w 141"/>
              <a:gd name="T33" fmla="*/ 2147483647 h 144"/>
              <a:gd name="T34" fmla="*/ 2147483647 w 141"/>
              <a:gd name="T35" fmla="*/ 2147483647 h 144"/>
              <a:gd name="T36" fmla="*/ 2147483647 w 141"/>
              <a:gd name="T37" fmla="*/ 2147483647 h 144"/>
              <a:gd name="T38" fmla="*/ 2147483647 w 141"/>
              <a:gd name="T39" fmla="*/ 2147483647 h 144"/>
              <a:gd name="T40" fmla="*/ 2147483647 w 141"/>
              <a:gd name="T41" fmla="*/ 2147483647 h 144"/>
              <a:gd name="T42" fmla="*/ 2147483647 w 141"/>
              <a:gd name="T43" fmla="*/ 2147483647 h 144"/>
              <a:gd name="T44" fmla="*/ 2147483647 w 141"/>
              <a:gd name="T45" fmla="*/ 2147483647 h 144"/>
              <a:gd name="T46" fmla="*/ 2147483647 w 141"/>
              <a:gd name="T47" fmla="*/ 2147483647 h 144"/>
              <a:gd name="T48" fmla="*/ 2147483647 w 141"/>
              <a:gd name="T49" fmla="*/ 2147483647 h 144"/>
              <a:gd name="T50" fmla="*/ 2147483647 w 141"/>
              <a:gd name="T51" fmla="*/ 2147483647 h 144"/>
              <a:gd name="T52" fmla="*/ 2147483647 w 141"/>
              <a:gd name="T53" fmla="*/ 2147483647 h 144"/>
              <a:gd name="T54" fmla="*/ 2147483647 w 141"/>
              <a:gd name="T55" fmla="*/ 2147483647 h 144"/>
              <a:gd name="T56" fmla="*/ 2147483647 w 141"/>
              <a:gd name="T57" fmla="*/ 2147483647 h 144"/>
              <a:gd name="T58" fmla="*/ 2147483647 w 141"/>
              <a:gd name="T59" fmla="*/ 2147483647 h 144"/>
              <a:gd name="T60" fmla="*/ 2147483647 w 141"/>
              <a:gd name="T61" fmla="*/ 2147483647 h 144"/>
              <a:gd name="T62" fmla="*/ 2147483647 w 141"/>
              <a:gd name="T63" fmla="*/ 0 h 1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1"/>
              <a:gd name="T97" fmla="*/ 0 h 144"/>
              <a:gd name="T98" fmla="*/ 141 w 141"/>
              <a:gd name="T99" fmla="*/ 144 h 1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1" h="144">
                <a:moveTo>
                  <a:pt x="70" y="0"/>
                </a:moveTo>
                <a:lnTo>
                  <a:pt x="63" y="0"/>
                </a:lnTo>
                <a:lnTo>
                  <a:pt x="56" y="1"/>
                </a:lnTo>
                <a:lnTo>
                  <a:pt x="49" y="3"/>
                </a:lnTo>
                <a:lnTo>
                  <a:pt x="42" y="6"/>
                </a:lnTo>
                <a:lnTo>
                  <a:pt x="36" y="9"/>
                </a:lnTo>
                <a:lnTo>
                  <a:pt x="30" y="13"/>
                </a:lnTo>
                <a:lnTo>
                  <a:pt x="24" y="16"/>
                </a:lnTo>
                <a:lnTo>
                  <a:pt x="20" y="22"/>
                </a:lnTo>
                <a:lnTo>
                  <a:pt x="16" y="26"/>
                </a:lnTo>
                <a:lnTo>
                  <a:pt x="11" y="32"/>
                </a:lnTo>
                <a:lnTo>
                  <a:pt x="7" y="37"/>
                </a:lnTo>
                <a:lnTo>
                  <a:pt x="4" y="45"/>
                </a:lnTo>
                <a:lnTo>
                  <a:pt x="3" y="50"/>
                </a:lnTo>
                <a:lnTo>
                  <a:pt x="1" y="58"/>
                </a:lnTo>
                <a:lnTo>
                  <a:pt x="0" y="65"/>
                </a:lnTo>
                <a:lnTo>
                  <a:pt x="0" y="72"/>
                </a:lnTo>
                <a:lnTo>
                  <a:pt x="0" y="79"/>
                </a:lnTo>
                <a:lnTo>
                  <a:pt x="1" y="86"/>
                </a:lnTo>
                <a:lnTo>
                  <a:pt x="3" y="93"/>
                </a:lnTo>
                <a:lnTo>
                  <a:pt x="4" y="99"/>
                </a:lnTo>
                <a:lnTo>
                  <a:pt x="7" y="106"/>
                </a:lnTo>
                <a:lnTo>
                  <a:pt x="11" y="112"/>
                </a:lnTo>
                <a:lnTo>
                  <a:pt x="16" y="118"/>
                </a:lnTo>
                <a:lnTo>
                  <a:pt x="20" y="122"/>
                </a:lnTo>
                <a:lnTo>
                  <a:pt x="24" y="128"/>
                </a:lnTo>
                <a:lnTo>
                  <a:pt x="30" y="131"/>
                </a:lnTo>
                <a:lnTo>
                  <a:pt x="36" y="135"/>
                </a:lnTo>
                <a:lnTo>
                  <a:pt x="42" y="138"/>
                </a:lnTo>
                <a:lnTo>
                  <a:pt x="49" y="141"/>
                </a:lnTo>
                <a:lnTo>
                  <a:pt x="56" y="142"/>
                </a:lnTo>
                <a:lnTo>
                  <a:pt x="63" y="144"/>
                </a:lnTo>
                <a:lnTo>
                  <a:pt x="70" y="144"/>
                </a:lnTo>
                <a:lnTo>
                  <a:pt x="78" y="144"/>
                </a:lnTo>
                <a:lnTo>
                  <a:pt x="83" y="142"/>
                </a:lnTo>
                <a:lnTo>
                  <a:pt x="91" y="141"/>
                </a:lnTo>
                <a:lnTo>
                  <a:pt x="98" y="138"/>
                </a:lnTo>
                <a:lnTo>
                  <a:pt x="103" y="135"/>
                </a:lnTo>
                <a:lnTo>
                  <a:pt x="109" y="131"/>
                </a:lnTo>
                <a:lnTo>
                  <a:pt x="115" y="128"/>
                </a:lnTo>
                <a:lnTo>
                  <a:pt x="119" y="122"/>
                </a:lnTo>
                <a:lnTo>
                  <a:pt x="124" y="118"/>
                </a:lnTo>
                <a:lnTo>
                  <a:pt x="128" y="112"/>
                </a:lnTo>
                <a:lnTo>
                  <a:pt x="132" y="106"/>
                </a:lnTo>
                <a:lnTo>
                  <a:pt x="135" y="99"/>
                </a:lnTo>
                <a:lnTo>
                  <a:pt x="137" y="93"/>
                </a:lnTo>
                <a:lnTo>
                  <a:pt x="139" y="86"/>
                </a:lnTo>
                <a:lnTo>
                  <a:pt x="139" y="79"/>
                </a:lnTo>
                <a:lnTo>
                  <a:pt x="141" y="72"/>
                </a:lnTo>
                <a:lnTo>
                  <a:pt x="139" y="65"/>
                </a:lnTo>
                <a:lnTo>
                  <a:pt x="139" y="58"/>
                </a:lnTo>
                <a:lnTo>
                  <a:pt x="137" y="50"/>
                </a:lnTo>
                <a:lnTo>
                  <a:pt x="135" y="45"/>
                </a:lnTo>
                <a:lnTo>
                  <a:pt x="132" y="37"/>
                </a:lnTo>
                <a:lnTo>
                  <a:pt x="128" y="32"/>
                </a:lnTo>
                <a:lnTo>
                  <a:pt x="124" y="26"/>
                </a:lnTo>
                <a:lnTo>
                  <a:pt x="119" y="22"/>
                </a:lnTo>
                <a:lnTo>
                  <a:pt x="115" y="16"/>
                </a:lnTo>
                <a:lnTo>
                  <a:pt x="109" y="13"/>
                </a:lnTo>
                <a:lnTo>
                  <a:pt x="103" y="9"/>
                </a:lnTo>
                <a:lnTo>
                  <a:pt x="98" y="6"/>
                </a:lnTo>
                <a:lnTo>
                  <a:pt x="91" y="3"/>
                </a:lnTo>
                <a:lnTo>
                  <a:pt x="83" y="1"/>
                </a:lnTo>
                <a:lnTo>
                  <a:pt x="78" y="0"/>
                </a:lnTo>
                <a:lnTo>
                  <a:pt x="70"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4007" name="Freeform 214">
            <a:extLst>
              <a:ext uri="{FF2B5EF4-FFF2-40B4-BE49-F238E27FC236}">
                <a16:creationId xmlns:a16="http://schemas.microsoft.com/office/drawing/2014/main" id="{FB2BE05E-7685-42EF-AE9A-C5312C12E85D}"/>
              </a:ext>
            </a:extLst>
          </p:cNvPr>
          <p:cNvSpPr>
            <a:spLocks/>
          </p:cNvSpPr>
          <p:nvPr/>
        </p:nvSpPr>
        <p:spPr bwMode="auto">
          <a:xfrm>
            <a:off x="4795838" y="4360069"/>
            <a:ext cx="55960" cy="57150"/>
          </a:xfrm>
          <a:custGeom>
            <a:avLst/>
            <a:gdLst>
              <a:gd name="T0" fmla="*/ 2147483647 w 141"/>
              <a:gd name="T1" fmla="*/ 0 h 144"/>
              <a:gd name="T2" fmla="*/ 2147483647 w 141"/>
              <a:gd name="T3" fmla="*/ 2147483647 h 144"/>
              <a:gd name="T4" fmla="*/ 2147483647 w 141"/>
              <a:gd name="T5" fmla="*/ 2147483647 h 144"/>
              <a:gd name="T6" fmla="*/ 2147483647 w 141"/>
              <a:gd name="T7" fmla="*/ 2147483647 h 144"/>
              <a:gd name="T8" fmla="*/ 2147483647 w 141"/>
              <a:gd name="T9" fmla="*/ 2147483647 h 144"/>
              <a:gd name="T10" fmla="*/ 2147483647 w 141"/>
              <a:gd name="T11" fmla="*/ 2147483647 h 144"/>
              <a:gd name="T12" fmla="*/ 2147483647 w 141"/>
              <a:gd name="T13" fmla="*/ 2147483647 h 144"/>
              <a:gd name="T14" fmla="*/ 0 w 141"/>
              <a:gd name="T15" fmla="*/ 2147483647 h 144"/>
              <a:gd name="T16" fmla="*/ 0 w 141"/>
              <a:gd name="T17" fmla="*/ 2147483647 h 144"/>
              <a:gd name="T18" fmla="*/ 2147483647 w 141"/>
              <a:gd name="T19" fmla="*/ 2147483647 h 144"/>
              <a:gd name="T20" fmla="*/ 2147483647 w 141"/>
              <a:gd name="T21" fmla="*/ 2147483647 h 144"/>
              <a:gd name="T22" fmla="*/ 2147483647 w 141"/>
              <a:gd name="T23" fmla="*/ 2147483647 h 144"/>
              <a:gd name="T24" fmla="*/ 2147483647 w 141"/>
              <a:gd name="T25" fmla="*/ 2147483647 h 144"/>
              <a:gd name="T26" fmla="*/ 2147483647 w 141"/>
              <a:gd name="T27" fmla="*/ 2147483647 h 144"/>
              <a:gd name="T28" fmla="*/ 2147483647 w 141"/>
              <a:gd name="T29" fmla="*/ 2147483647 h 144"/>
              <a:gd name="T30" fmla="*/ 2147483647 w 141"/>
              <a:gd name="T31" fmla="*/ 2147483647 h 144"/>
              <a:gd name="T32" fmla="*/ 2147483647 w 141"/>
              <a:gd name="T33" fmla="*/ 2147483647 h 144"/>
              <a:gd name="T34" fmla="*/ 2147483647 w 141"/>
              <a:gd name="T35" fmla="*/ 2147483647 h 144"/>
              <a:gd name="T36" fmla="*/ 2147483647 w 141"/>
              <a:gd name="T37" fmla="*/ 2147483647 h 144"/>
              <a:gd name="T38" fmla="*/ 2147483647 w 141"/>
              <a:gd name="T39" fmla="*/ 2147483647 h 144"/>
              <a:gd name="T40" fmla="*/ 2147483647 w 141"/>
              <a:gd name="T41" fmla="*/ 2147483647 h 144"/>
              <a:gd name="T42" fmla="*/ 2147483647 w 141"/>
              <a:gd name="T43" fmla="*/ 2147483647 h 144"/>
              <a:gd name="T44" fmla="*/ 2147483647 w 141"/>
              <a:gd name="T45" fmla="*/ 2147483647 h 144"/>
              <a:gd name="T46" fmla="*/ 2147483647 w 141"/>
              <a:gd name="T47" fmla="*/ 2147483647 h 144"/>
              <a:gd name="T48" fmla="*/ 2147483647 w 141"/>
              <a:gd name="T49" fmla="*/ 2147483647 h 144"/>
              <a:gd name="T50" fmla="*/ 2147483647 w 141"/>
              <a:gd name="T51" fmla="*/ 2147483647 h 144"/>
              <a:gd name="T52" fmla="*/ 2147483647 w 141"/>
              <a:gd name="T53" fmla="*/ 2147483647 h 144"/>
              <a:gd name="T54" fmla="*/ 2147483647 w 141"/>
              <a:gd name="T55" fmla="*/ 2147483647 h 144"/>
              <a:gd name="T56" fmla="*/ 2147483647 w 141"/>
              <a:gd name="T57" fmla="*/ 2147483647 h 144"/>
              <a:gd name="T58" fmla="*/ 2147483647 w 141"/>
              <a:gd name="T59" fmla="*/ 2147483647 h 144"/>
              <a:gd name="T60" fmla="*/ 2147483647 w 141"/>
              <a:gd name="T61" fmla="*/ 2147483647 h 144"/>
              <a:gd name="T62" fmla="*/ 2147483647 w 141"/>
              <a:gd name="T63" fmla="*/ 0 h 1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1"/>
              <a:gd name="T97" fmla="*/ 0 h 144"/>
              <a:gd name="T98" fmla="*/ 141 w 141"/>
              <a:gd name="T99" fmla="*/ 144 h 1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1" h="144">
                <a:moveTo>
                  <a:pt x="71" y="0"/>
                </a:moveTo>
                <a:lnTo>
                  <a:pt x="64" y="0"/>
                </a:lnTo>
                <a:lnTo>
                  <a:pt x="56" y="2"/>
                </a:lnTo>
                <a:lnTo>
                  <a:pt x="49" y="3"/>
                </a:lnTo>
                <a:lnTo>
                  <a:pt x="42" y="6"/>
                </a:lnTo>
                <a:lnTo>
                  <a:pt x="36" y="9"/>
                </a:lnTo>
                <a:lnTo>
                  <a:pt x="31" y="13"/>
                </a:lnTo>
                <a:lnTo>
                  <a:pt x="25" y="16"/>
                </a:lnTo>
                <a:lnTo>
                  <a:pt x="21" y="22"/>
                </a:lnTo>
                <a:lnTo>
                  <a:pt x="16" y="26"/>
                </a:lnTo>
                <a:lnTo>
                  <a:pt x="12" y="32"/>
                </a:lnTo>
                <a:lnTo>
                  <a:pt x="8" y="38"/>
                </a:lnTo>
                <a:lnTo>
                  <a:pt x="5" y="45"/>
                </a:lnTo>
                <a:lnTo>
                  <a:pt x="3" y="51"/>
                </a:lnTo>
                <a:lnTo>
                  <a:pt x="2" y="58"/>
                </a:lnTo>
                <a:lnTo>
                  <a:pt x="0" y="65"/>
                </a:lnTo>
                <a:lnTo>
                  <a:pt x="0" y="72"/>
                </a:lnTo>
                <a:lnTo>
                  <a:pt x="0" y="79"/>
                </a:lnTo>
                <a:lnTo>
                  <a:pt x="2" y="87"/>
                </a:lnTo>
                <a:lnTo>
                  <a:pt x="3" y="94"/>
                </a:lnTo>
                <a:lnTo>
                  <a:pt x="5" y="101"/>
                </a:lnTo>
                <a:lnTo>
                  <a:pt x="8" y="107"/>
                </a:lnTo>
                <a:lnTo>
                  <a:pt x="12" y="113"/>
                </a:lnTo>
                <a:lnTo>
                  <a:pt x="16" y="118"/>
                </a:lnTo>
                <a:lnTo>
                  <a:pt x="21" y="123"/>
                </a:lnTo>
                <a:lnTo>
                  <a:pt x="25" y="128"/>
                </a:lnTo>
                <a:lnTo>
                  <a:pt x="31" y="133"/>
                </a:lnTo>
                <a:lnTo>
                  <a:pt x="36" y="136"/>
                </a:lnTo>
                <a:lnTo>
                  <a:pt x="42" y="138"/>
                </a:lnTo>
                <a:lnTo>
                  <a:pt x="49" y="141"/>
                </a:lnTo>
                <a:lnTo>
                  <a:pt x="56" y="143"/>
                </a:lnTo>
                <a:lnTo>
                  <a:pt x="64" y="144"/>
                </a:lnTo>
                <a:lnTo>
                  <a:pt x="71" y="144"/>
                </a:lnTo>
                <a:lnTo>
                  <a:pt x="78" y="144"/>
                </a:lnTo>
                <a:lnTo>
                  <a:pt x="84" y="143"/>
                </a:lnTo>
                <a:lnTo>
                  <a:pt x="91" y="141"/>
                </a:lnTo>
                <a:lnTo>
                  <a:pt x="98" y="138"/>
                </a:lnTo>
                <a:lnTo>
                  <a:pt x="104" y="136"/>
                </a:lnTo>
                <a:lnTo>
                  <a:pt x="110" y="133"/>
                </a:lnTo>
                <a:lnTo>
                  <a:pt x="115" y="128"/>
                </a:lnTo>
                <a:lnTo>
                  <a:pt x="120" y="123"/>
                </a:lnTo>
                <a:lnTo>
                  <a:pt x="124" y="118"/>
                </a:lnTo>
                <a:lnTo>
                  <a:pt x="128" y="113"/>
                </a:lnTo>
                <a:lnTo>
                  <a:pt x="133" y="107"/>
                </a:lnTo>
                <a:lnTo>
                  <a:pt x="136" y="101"/>
                </a:lnTo>
                <a:lnTo>
                  <a:pt x="137" y="94"/>
                </a:lnTo>
                <a:lnTo>
                  <a:pt x="140" y="87"/>
                </a:lnTo>
                <a:lnTo>
                  <a:pt x="140" y="79"/>
                </a:lnTo>
                <a:lnTo>
                  <a:pt x="141" y="72"/>
                </a:lnTo>
                <a:lnTo>
                  <a:pt x="140" y="65"/>
                </a:lnTo>
                <a:lnTo>
                  <a:pt x="140" y="58"/>
                </a:lnTo>
                <a:lnTo>
                  <a:pt x="137" y="51"/>
                </a:lnTo>
                <a:lnTo>
                  <a:pt x="136" y="45"/>
                </a:lnTo>
                <a:lnTo>
                  <a:pt x="133" y="38"/>
                </a:lnTo>
                <a:lnTo>
                  <a:pt x="128" y="32"/>
                </a:lnTo>
                <a:lnTo>
                  <a:pt x="124" y="26"/>
                </a:lnTo>
                <a:lnTo>
                  <a:pt x="120" y="22"/>
                </a:lnTo>
                <a:lnTo>
                  <a:pt x="115" y="16"/>
                </a:lnTo>
                <a:lnTo>
                  <a:pt x="110" y="13"/>
                </a:lnTo>
                <a:lnTo>
                  <a:pt x="104" y="9"/>
                </a:lnTo>
                <a:lnTo>
                  <a:pt x="98" y="6"/>
                </a:lnTo>
                <a:lnTo>
                  <a:pt x="91" y="3"/>
                </a:lnTo>
                <a:lnTo>
                  <a:pt x="84" y="2"/>
                </a:lnTo>
                <a:lnTo>
                  <a:pt x="78" y="0"/>
                </a:lnTo>
                <a:lnTo>
                  <a:pt x="71"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4008" name="Freeform 215">
            <a:extLst>
              <a:ext uri="{FF2B5EF4-FFF2-40B4-BE49-F238E27FC236}">
                <a16:creationId xmlns:a16="http://schemas.microsoft.com/office/drawing/2014/main" id="{CBA95611-40DA-55BF-3A52-F3F4F1BA563A}"/>
              </a:ext>
            </a:extLst>
          </p:cNvPr>
          <p:cNvSpPr>
            <a:spLocks/>
          </p:cNvSpPr>
          <p:nvPr/>
        </p:nvSpPr>
        <p:spPr bwMode="auto">
          <a:xfrm>
            <a:off x="4795838" y="4360069"/>
            <a:ext cx="55960" cy="57150"/>
          </a:xfrm>
          <a:custGeom>
            <a:avLst/>
            <a:gdLst>
              <a:gd name="T0" fmla="*/ 2147483647 w 141"/>
              <a:gd name="T1" fmla="*/ 0 h 144"/>
              <a:gd name="T2" fmla="*/ 2147483647 w 141"/>
              <a:gd name="T3" fmla="*/ 2147483647 h 144"/>
              <a:gd name="T4" fmla="*/ 2147483647 w 141"/>
              <a:gd name="T5" fmla="*/ 2147483647 h 144"/>
              <a:gd name="T6" fmla="*/ 2147483647 w 141"/>
              <a:gd name="T7" fmla="*/ 2147483647 h 144"/>
              <a:gd name="T8" fmla="*/ 2147483647 w 141"/>
              <a:gd name="T9" fmla="*/ 2147483647 h 144"/>
              <a:gd name="T10" fmla="*/ 2147483647 w 141"/>
              <a:gd name="T11" fmla="*/ 2147483647 h 144"/>
              <a:gd name="T12" fmla="*/ 2147483647 w 141"/>
              <a:gd name="T13" fmla="*/ 2147483647 h 144"/>
              <a:gd name="T14" fmla="*/ 0 w 141"/>
              <a:gd name="T15" fmla="*/ 2147483647 h 144"/>
              <a:gd name="T16" fmla="*/ 0 w 141"/>
              <a:gd name="T17" fmla="*/ 2147483647 h 144"/>
              <a:gd name="T18" fmla="*/ 2147483647 w 141"/>
              <a:gd name="T19" fmla="*/ 2147483647 h 144"/>
              <a:gd name="T20" fmla="*/ 2147483647 w 141"/>
              <a:gd name="T21" fmla="*/ 2147483647 h 144"/>
              <a:gd name="T22" fmla="*/ 2147483647 w 141"/>
              <a:gd name="T23" fmla="*/ 2147483647 h 144"/>
              <a:gd name="T24" fmla="*/ 2147483647 w 141"/>
              <a:gd name="T25" fmla="*/ 2147483647 h 144"/>
              <a:gd name="T26" fmla="*/ 2147483647 w 141"/>
              <a:gd name="T27" fmla="*/ 2147483647 h 144"/>
              <a:gd name="T28" fmla="*/ 2147483647 w 141"/>
              <a:gd name="T29" fmla="*/ 2147483647 h 144"/>
              <a:gd name="T30" fmla="*/ 2147483647 w 141"/>
              <a:gd name="T31" fmla="*/ 2147483647 h 144"/>
              <a:gd name="T32" fmla="*/ 2147483647 w 141"/>
              <a:gd name="T33" fmla="*/ 2147483647 h 144"/>
              <a:gd name="T34" fmla="*/ 2147483647 w 141"/>
              <a:gd name="T35" fmla="*/ 2147483647 h 144"/>
              <a:gd name="T36" fmla="*/ 2147483647 w 141"/>
              <a:gd name="T37" fmla="*/ 2147483647 h 144"/>
              <a:gd name="T38" fmla="*/ 2147483647 w 141"/>
              <a:gd name="T39" fmla="*/ 2147483647 h 144"/>
              <a:gd name="T40" fmla="*/ 2147483647 w 141"/>
              <a:gd name="T41" fmla="*/ 2147483647 h 144"/>
              <a:gd name="T42" fmla="*/ 2147483647 w 141"/>
              <a:gd name="T43" fmla="*/ 2147483647 h 144"/>
              <a:gd name="T44" fmla="*/ 2147483647 w 141"/>
              <a:gd name="T45" fmla="*/ 2147483647 h 144"/>
              <a:gd name="T46" fmla="*/ 2147483647 w 141"/>
              <a:gd name="T47" fmla="*/ 2147483647 h 144"/>
              <a:gd name="T48" fmla="*/ 2147483647 w 141"/>
              <a:gd name="T49" fmla="*/ 2147483647 h 144"/>
              <a:gd name="T50" fmla="*/ 2147483647 w 141"/>
              <a:gd name="T51" fmla="*/ 2147483647 h 144"/>
              <a:gd name="T52" fmla="*/ 2147483647 w 141"/>
              <a:gd name="T53" fmla="*/ 2147483647 h 144"/>
              <a:gd name="T54" fmla="*/ 2147483647 w 141"/>
              <a:gd name="T55" fmla="*/ 2147483647 h 144"/>
              <a:gd name="T56" fmla="*/ 2147483647 w 141"/>
              <a:gd name="T57" fmla="*/ 2147483647 h 144"/>
              <a:gd name="T58" fmla="*/ 2147483647 w 141"/>
              <a:gd name="T59" fmla="*/ 2147483647 h 144"/>
              <a:gd name="T60" fmla="*/ 2147483647 w 141"/>
              <a:gd name="T61" fmla="*/ 2147483647 h 144"/>
              <a:gd name="T62" fmla="*/ 2147483647 w 141"/>
              <a:gd name="T63" fmla="*/ 0 h 1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1"/>
              <a:gd name="T97" fmla="*/ 0 h 144"/>
              <a:gd name="T98" fmla="*/ 141 w 141"/>
              <a:gd name="T99" fmla="*/ 144 h 1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1" h="144">
                <a:moveTo>
                  <a:pt x="71" y="0"/>
                </a:moveTo>
                <a:lnTo>
                  <a:pt x="64" y="0"/>
                </a:lnTo>
                <a:lnTo>
                  <a:pt x="56" y="2"/>
                </a:lnTo>
                <a:lnTo>
                  <a:pt x="49" y="3"/>
                </a:lnTo>
                <a:lnTo>
                  <a:pt x="42" y="6"/>
                </a:lnTo>
                <a:lnTo>
                  <a:pt x="36" y="9"/>
                </a:lnTo>
                <a:lnTo>
                  <a:pt x="31" y="13"/>
                </a:lnTo>
                <a:lnTo>
                  <a:pt x="25" y="16"/>
                </a:lnTo>
                <a:lnTo>
                  <a:pt x="21" y="22"/>
                </a:lnTo>
                <a:lnTo>
                  <a:pt x="16" y="26"/>
                </a:lnTo>
                <a:lnTo>
                  <a:pt x="12" y="32"/>
                </a:lnTo>
                <a:lnTo>
                  <a:pt x="8" y="38"/>
                </a:lnTo>
                <a:lnTo>
                  <a:pt x="5" y="45"/>
                </a:lnTo>
                <a:lnTo>
                  <a:pt x="3" y="51"/>
                </a:lnTo>
                <a:lnTo>
                  <a:pt x="2" y="58"/>
                </a:lnTo>
                <a:lnTo>
                  <a:pt x="0" y="65"/>
                </a:lnTo>
                <a:lnTo>
                  <a:pt x="0" y="72"/>
                </a:lnTo>
                <a:lnTo>
                  <a:pt x="0" y="79"/>
                </a:lnTo>
                <a:lnTo>
                  <a:pt x="2" y="87"/>
                </a:lnTo>
                <a:lnTo>
                  <a:pt x="3" y="94"/>
                </a:lnTo>
                <a:lnTo>
                  <a:pt x="5" y="101"/>
                </a:lnTo>
                <a:lnTo>
                  <a:pt x="8" y="107"/>
                </a:lnTo>
                <a:lnTo>
                  <a:pt x="12" y="113"/>
                </a:lnTo>
                <a:lnTo>
                  <a:pt x="16" y="118"/>
                </a:lnTo>
                <a:lnTo>
                  <a:pt x="21" y="123"/>
                </a:lnTo>
                <a:lnTo>
                  <a:pt x="25" y="128"/>
                </a:lnTo>
                <a:lnTo>
                  <a:pt x="31" y="133"/>
                </a:lnTo>
                <a:lnTo>
                  <a:pt x="36" y="136"/>
                </a:lnTo>
                <a:lnTo>
                  <a:pt x="42" y="138"/>
                </a:lnTo>
                <a:lnTo>
                  <a:pt x="49" y="141"/>
                </a:lnTo>
                <a:lnTo>
                  <a:pt x="56" y="143"/>
                </a:lnTo>
                <a:lnTo>
                  <a:pt x="64" y="144"/>
                </a:lnTo>
                <a:lnTo>
                  <a:pt x="71" y="144"/>
                </a:lnTo>
                <a:lnTo>
                  <a:pt x="78" y="144"/>
                </a:lnTo>
                <a:lnTo>
                  <a:pt x="84" y="143"/>
                </a:lnTo>
                <a:lnTo>
                  <a:pt x="91" y="141"/>
                </a:lnTo>
                <a:lnTo>
                  <a:pt x="98" y="138"/>
                </a:lnTo>
                <a:lnTo>
                  <a:pt x="104" y="136"/>
                </a:lnTo>
                <a:lnTo>
                  <a:pt x="110" y="133"/>
                </a:lnTo>
                <a:lnTo>
                  <a:pt x="115" y="128"/>
                </a:lnTo>
                <a:lnTo>
                  <a:pt x="120" y="123"/>
                </a:lnTo>
                <a:lnTo>
                  <a:pt x="124" y="118"/>
                </a:lnTo>
                <a:lnTo>
                  <a:pt x="128" y="113"/>
                </a:lnTo>
                <a:lnTo>
                  <a:pt x="133" y="107"/>
                </a:lnTo>
                <a:lnTo>
                  <a:pt x="136" y="101"/>
                </a:lnTo>
                <a:lnTo>
                  <a:pt x="137" y="94"/>
                </a:lnTo>
                <a:lnTo>
                  <a:pt x="140" y="87"/>
                </a:lnTo>
                <a:lnTo>
                  <a:pt x="140" y="79"/>
                </a:lnTo>
                <a:lnTo>
                  <a:pt x="141" y="72"/>
                </a:lnTo>
                <a:lnTo>
                  <a:pt x="140" y="65"/>
                </a:lnTo>
                <a:lnTo>
                  <a:pt x="140" y="58"/>
                </a:lnTo>
                <a:lnTo>
                  <a:pt x="137" y="51"/>
                </a:lnTo>
                <a:lnTo>
                  <a:pt x="136" y="45"/>
                </a:lnTo>
                <a:lnTo>
                  <a:pt x="133" y="38"/>
                </a:lnTo>
                <a:lnTo>
                  <a:pt x="128" y="32"/>
                </a:lnTo>
                <a:lnTo>
                  <a:pt x="124" y="26"/>
                </a:lnTo>
                <a:lnTo>
                  <a:pt x="120" y="22"/>
                </a:lnTo>
                <a:lnTo>
                  <a:pt x="115" y="16"/>
                </a:lnTo>
                <a:lnTo>
                  <a:pt x="110" y="13"/>
                </a:lnTo>
                <a:lnTo>
                  <a:pt x="104" y="9"/>
                </a:lnTo>
                <a:lnTo>
                  <a:pt x="98" y="6"/>
                </a:lnTo>
                <a:lnTo>
                  <a:pt x="91" y="3"/>
                </a:lnTo>
                <a:lnTo>
                  <a:pt x="84" y="2"/>
                </a:lnTo>
                <a:lnTo>
                  <a:pt x="78" y="0"/>
                </a:lnTo>
                <a:lnTo>
                  <a:pt x="71"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4009" name="Freeform 216">
            <a:extLst>
              <a:ext uri="{FF2B5EF4-FFF2-40B4-BE49-F238E27FC236}">
                <a16:creationId xmlns:a16="http://schemas.microsoft.com/office/drawing/2014/main" id="{5FE36FCC-ACE5-2CDD-8F8F-B79F71162A84}"/>
              </a:ext>
            </a:extLst>
          </p:cNvPr>
          <p:cNvSpPr>
            <a:spLocks/>
          </p:cNvSpPr>
          <p:nvPr/>
        </p:nvSpPr>
        <p:spPr bwMode="auto">
          <a:xfrm>
            <a:off x="4727972" y="4449367"/>
            <a:ext cx="47625" cy="50006"/>
          </a:xfrm>
          <a:custGeom>
            <a:avLst/>
            <a:gdLst>
              <a:gd name="T0" fmla="*/ 2147483647 w 121"/>
              <a:gd name="T1" fmla="*/ 0 h 124"/>
              <a:gd name="T2" fmla="*/ 2147483647 w 121"/>
              <a:gd name="T3" fmla="*/ 2147483647 h 124"/>
              <a:gd name="T4" fmla="*/ 2147483647 w 121"/>
              <a:gd name="T5" fmla="*/ 2147483647 h 124"/>
              <a:gd name="T6" fmla="*/ 2147483647 w 121"/>
              <a:gd name="T7" fmla="*/ 2147483647 h 124"/>
              <a:gd name="T8" fmla="*/ 2147483647 w 121"/>
              <a:gd name="T9" fmla="*/ 2147483647 h 124"/>
              <a:gd name="T10" fmla="*/ 2147483647 w 121"/>
              <a:gd name="T11" fmla="*/ 2147483647 h 124"/>
              <a:gd name="T12" fmla="*/ 2147483647 w 121"/>
              <a:gd name="T13" fmla="*/ 2147483647 h 124"/>
              <a:gd name="T14" fmla="*/ 0 w 121"/>
              <a:gd name="T15" fmla="*/ 2147483647 h 124"/>
              <a:gd name="T16" fmla="*/ 0 w 121"/>
              <a:gd name="T17" fmla="*/ 2147483647 h 124"/>
              <a:gd name="T18" fmla="*/ 2147483647 w 121"/>
              <a:gd name="T19" fmla="*/ 2147483647 h 124"/>
              <a:gd name="T20" fmla="*/ 2147483647 w 121"/>
              <a:gd name="T21" fmla="*/ 2147483647 h 124"/>
              <a:gd name="T22" fmla="*/ 2147483647 w 121"/>
              <a:gd name="T23" fmla="*/ 2147483647 h 124"/>
              <a:gd name="T24" fmla="*/ 2147483647 w 121"/>
              <a:gd name="T25" fmla="*/ 2147483647 h 124"/>
              <a:gd name="T26" fmla="*/ 2147483647 w 121"/>
              <a:gd name="T27" fmla="*/ 2147483647 h 124"/>
              <a:gd name="T28" fmla="*/ 2147483647 w 121"/>
              <a:gd name="T29" fmla="*/ 2147483647 h 124"/>
              <a:gd name="T30" fmla="*/ 2147483647 w 121"/>
              <a:gd name="T31" fmla="*/ 2147483647 h 124"/>
              <a:gd name="T32" fmla="*/ 2147483647 w 121"/>
              <a:gd name="T33" fmla="*/ 2147483647 h 124"/>
              <a:gd name="T34" fmla="*/ 2147483647 w 121"/>
              <a:gd name="T35" fmla="*/ 2147483647 h 124"/>
              <a:gd name="T36" fmla="*/ 2147483647 w 121"/>
              <a:gd name="T37" fmla="*/ 2147483647 h 124"/>
              <a:gd name="T38" fmla="*/ 2147483647 w 121"/>
              <a:gd name="T39" fmla="*/ 2147483647 h 124"/>
              <a:gd name="T40" fmla="*/ 2147483647 w 121"/>
              <a:gd name="T41" fmla="*/ 2147483647 h 124"/>
              <a:gd name="T42" fmla="*/ 2147483647 w 121"/>
              <a:gd name="T43" fmla="*/ 2147483647 h 124"/>
              <a:gd name="T44" fmla="*/ 2147483647 w 121"/>
              <a:gd name="T45" fmla="*/ 2147483647 h 124"/>
              <a:gd name="T46" fmla="*/ 2147483647 w 121"/>
              <a:gd name="T47" fmla="*/ 2147483647 h 124"/>
              <a:gd name="T48" fmla="*/ 2147483647 w 121"/>
              <a:gd name="T49" fmla="*/ 2147483647 h 124"/>
              <a:gd name="T50" fmla="*/ 2147483647 w 121"/>
              <a:gd name="T51" fmla="*/ 2147483647 h 124"/>
              <a:gd name="T52" fmla="*/ 2147483647 w 121"/>
              <a:gd name="T53" fmla="*/ 2147483647 h 124"/>
              <a:gd name="T54" fmla="*/ 2147483647 w 121"/>
              <a:gd name="T55" fmla="*/ 2147483647 h 124"/>
              <a:gd name="T56" fmla="*/ 2147483647 w 121"/>
              <a:gd name="T57" fmla="*/ 2147483647 h 124"/>
              <a:gd name="T58" fmla="*/ 2147483647 w 121"/>
              <a:gd name="T59" fmla="*/ 2147483647 h 124"/>
              <a:gd name="T60" fmla="*/ 2147483647 w 121"/>
              <a:gd name="T61" fmla="*/ 2147483647 h 124"/>
              <a:gd name="T62" fmla="*/ 2147483647 w 121"/>
              <a:gd name="T63" fmla="*/ 0 h 12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1"/>
              <a:gd name="T97" fmla="*/ 0 h 124"/>
              <a:gd name="T98" fmla="*/ 121 w 121"/>
              <a:gd name="T99" fmla="*/ 124 h 12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1" h="124">
                <a:moveTo>
                  <a:pt x="61" y="0"/>
                </a:moveTo>
                <a:lnTo>
                  <a:pt x="55" y="0"/>
                </a:lnTo>
                <a:lnTo>
                  <a:pt x="49" y="2"/>
                </a:lnTo>
                <a:lnTo>
                  <a:pt x="42" y="3"/>
                </a:lnTo>
                <a:lnTo>
                  <a:pt x="38" y="6"/>
                </a:lnTo>
                <a:lnTo>
                  <a:pt x="32" y="7"/>
                </a:lnTo>
                <a:lnTo>
                  <a:pt x="26" y="12"/>
                </a:lnTo>
                <a:lnTo>
                  <a:pt x="22" y="14"/>
                </a:lnTo>
                <a:lnTo>
                  <a:pt x="18" y="19"/>
                </a:lnTo>
                <a:lnTo>
                  <a:pt x="13" y="23"/>
                </a:lnTo>
                <a:lnTo>
                  <a:pt x="10" y="27"/>
                </a:lnTo>
                <a:lnTo>
                  <a:pt x="8" y="33"/>
                </a:lnTo>
                <a:lnTo>
                  <a:pt x="5" y="37"/>
                </a:lnTo>
                <a:lnTo>
                  <a:pt x="3" y="43"/>
                </a:lnTo>
                <a:lnTo>
                  <a:pt x="2" y="49"/>
                </a:lnTo>
                <a:lnTo>
                  <a:pt x="0" y="56"/>
                </a:lnTo>
                <a:lnTo>
                  <a:pt x="0" y="62"/>
                </a:lnTo>
                <a:lnTo>
                  <a:pt x="0" y="68"/>
                </a:lnTo>
                <a:lnTo>
                  <a:pt x="2" y="75"/>
                </a:lnTo>
                <a:lnTo>
                  <a:pt x="3" y="81"/>
                </a:lnTo>
                <a:lnTo>
                  <a:pt x="5" y="86"/>
                </a:lnTo>
                <a:lnTo>
                  <a:pt x="8" y="91"/>
                </a:lnTo>
                <a:lnTo>
                  <a:pt x="10" y="96"/>
                </a:lnTo>
                <a:lnTo>
                  <a:pt x="13" y="101"/>
                </a:lnTo>
                <a:lnTo>
                  <a:pt x="18" y="105"/>
                </a:lnTo>
                <a:lnTo>
                  <a:pt x="22" y="109"/>
                </a:lnTo>
                <a:lnTo>
                  <a:pt x="26" y="112"/>
                </a:lnTo>
                <a:lnTo>
                  <a:pt x="32" y="117"/>
                </a:lnTo>
                <a:lnTo>
                  <a:pt x="38" y="118"/>
                </a:lnTo>
                <a:lnTo>
                  <a:pt x="42" y="121"/>
                </a:lnTo>
                <a:lnTo>
                  <a:pt x="49" y="122"/>
                </a:lnTo>
                <a:lnTo>
                  <a:pt x="55" y="124"/>
                </a:lnTo>
                <a:lnTo>
                  <a:pt x="61" y="124"/>
                </a:lnTo>
                <a:lnTo>
                  <a:pt x="66" y="124"/>
                </a:lnTo>
                <a:lnTo>
                  <a:pt x="74" y="122"/>
                </a:lnTo>
                <a:lnTo>
                  <a:pt x="79" y="121"/>
                </a:lnTo>
                <a:lnTo>
                  <a:pt x="84" y="118"/>
                </a:lnTo>
                <a:lnTo>
                  <a:pt x="89" y="117"/>
                </a:lnTo>
                <a:lnTo>
                  <a:pt x="95" y="112"/>
                </a:lnTo>
                <a:lnTo>
                  <a:pt x="100" y="109"/>
                </a:lnTo>
                <a:lnTo>
                  <a:pt x="104" y="105"/>
                </a:lnTo>
                <a:lnTo>
                  <a:pt x="108" y="101"/>
                </a:lnTo>
                <a:lnTo>
                  <a:pt x="111" y="96"/>
                </a:lnTo>
                <a:lnTo>
                  <a:pt x="114" y="91"/>
                </a:lnTo>
                <a:lnTo>
                  <a:pt x="117" y="86"/>
                </a:lnTo>
                <a:lnTo>
                  <a:pt x="118" y="81"/>
                </a:lnTo>
                <a:lnTo>
                  <a:pt x="120" y="75"/>
                </a:lnTo>
                <a:lnTo>
                  <a:pt x="121" y="68"/>
                </a:lnTo>
                <a:lnTo>
                  <a:pt x="121" y="62"/>
                </a:lnTo>
                <a:lnTo>
                  <a:pt x="121" y="56"/>
                </a:lnTo>
                <a:lnTo>
                  <a:pt x="120" y="49"/>
                </a:lnTo>
                <a:lnTo>
                  <a:pt x="118" y="43"/>
                </a:lnTo>
                <a:lnTo>
                  <a:pt x="117" y="37"/>
                </a:lnTo>
                <a:lnTo>
                  <a:pt x="114" y="33"/>
                </a:lnTo>
                <a:lnTo>
                  <a:pt x="111" y="27"/>
                </a:lnTo>
                <a:lnTo>
                  <a:pt x="108" y="23"/>
                </a:lnTo>
                <a:lnTo>
                  <a:pt x="104" y="19"/>
                </a:lnTo>
                <a:lnTo>
                  <a:pt x="100" y="14"/>
                </a:lnTo>
                <a:lnTo>
                  <a:pt x="95" y="12"/>
                </a:lnTo>
                <a:lnTo>
                  <a:pt x="89" y="7"/>
                </a:lnTo>
                <a:lnTo>
                  <a:pt x="84" y="6"/>
                </a:lnTo>
                <a:lnTo>
                  <a:pt x="79" y="3"/>
                </a:lnTo>
                <a:lnTo>
                  <a:pt x="74" y="2"/>
                </a:lnTo>
                <a:lnTo>
                  <a:pt x="66" y="0"/>
                </a:lnTo>
                <a:lnTo>
                  <a:pt x="61" y="0"/>
                </a:lnTo>
                <a:close/>
              </a:path>
            </a:pathLst>
          </a:custGeom>
          <a:solidFill>
            <a:srgbClr val="00E6A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4010" name="Freeform 217">
            <a:extLst>
              <a:ext uri="{FF2B5EF4-FFF2-40B4-BE49-F238E27FC236}">
                <a16:creationId xmlns:a16="http://schemas.microsoft.com/office/drawing/2014/main" id="{7361EDF6-A552-2D3B-2797-33F584F6C386}"/>
              </a:ext>
            </a:extLst>
          </p:cNvPr>
          <p:cNvSpPr>
            <a:spLocks/>
          </p:cNvSpPr>
          <p:nvPr/>
        </p:nvSpPr>
        <p:spPr bwMode="auto">
          <a:xfrm>
            <a:off x="4727972" y="4449367"/>
            <a:ext cx="47625" cy="50006"/>
          </a:xfrm>
          <a:custGeom>
            <a:avLst/>
            <a:gdLst>
              <a:gd name="T0" fmla="*/ 2147483647 w 121"/>
              <a:gd name="T1" fmla="*/ 0 h 124"/>
              <a:gd name="T2" fmla="*/ 2147483647 w 121"/>
              <a:gd name="T3" fmla="*/ 2147483647 h 124"/>
              <a:gd name="T4" fmla="*/ 2147483647 w 121"/>
              <a:gd name="T5" fmla="*/ 2147483647 h 124"/>
              <a:gd name="T6" fmla="*/ 2147483647 w 121"/>
              <a:gd name="T7" fmla="*/ 2147483647 h 124"/>
              <a:gd name="T8" fmla="*/ 2147483647 w 121"/>
              <a:gd name="T9" fmla="*/ 2147483647 h 124"/>
              <a:gd name="T10" fmla="*/ 2147483647 w 121"/>
              <a:gd name="T11" fmla="*/ 2147483647 h 124"/>
              <a:gd name="T12" fmla="*/ 2147483647 w 121"/>
              <a:gd name="T13" fmla="*/ 2147483647 h 124"/>
              <a:gd name="T14" fmla="*/ 0 w 121"/>
              <a:gd name="T15" fmla="*/ 2147483647 h 124"/>
              <a:gd name="T16" fmla="*/ 0 w 121"/>
              <a:gd name="T17" fmla="*/ 2147483647 h 124"/>
              <a:gd name="T18" fmla="*/ 2147483647 w 121"/>
              <a:gd name="T19" fmla="*/ 2147483647 h 124"/>
              <a:gd name="T20" fmla="*/ 2147483647 w 121"/>
              <a:gd name="T21" fmla="*/ 2147483647 h 124"/>
              <a:gd name="T22" fmla="*/ 2147483647 w 121"/>
              <a:gd name="T23" fmla="*/ 2147483647 h 124"/>
              <a:gd name="T24" fmla="*/ 2147483647 w 121"/>
              <a:gd name="T25" fmla="*/ 2147483647 h 124"/>
              <a:gd name="T26" fmla="*/ 2147483647 w 121"/>
              <a:gd name="T27" fmla="*/ 2147483647 h 124"/>
              <a:gd name="T28" fmla="*/ 2147483647 w 121"/>
              <a:gd name="T29" fmla="*/ 2147483647 h 124"/>
              <a:gd name="T30" fmla="*/ 2147483647 w 121"/>
              <a:gd name="T31" fmla="*/ 2147483647 h 124"/>
              <a:gd name="T32" fmla="*/ 2147483647 w 121"/>
              <a:gd name="T33" fmla="*/ 2147483647 h 124"/>
              <a:gd name="T34" fmla="*/ 2147483647 w 121"/>
              <a:gd name="T35" fmla="*/ 2147483647 h 124"/>
              <a:gd name="T36" fmla="*/ 2147483647 w 121"/>
              <a:gd name="T37" fmla="*/ 2147483647 h 124"/>
              <a:gd name="T38" fmla="*/ 2147483647 w 121"/>
              <a:gd name="T39" fmla="*/ 2147483647 h 124"/>
              <a:gd name="T40" fmla="*/ 2147483647 w 121"/>
              <a:gd name="T41" fmla="*/ 2147483647 h 124"/>
              <a:gd name="T42" fmla="*/ 2147483647 w 121"/>
              <a:gd name="T43" fmla="*/ 2147483647 h 124"/>
              <a:gd name="T44" fmla="*/ 2147483647 w 121"/>
              <a:gd name="T45" fmla="*/ 2147483647 h 124"/>
              <a:gd name="T46" fmla="*/ 2147483647 w 121"/>
              <a:gd name="T47" fmla="*/ 2147483647 h 124"/>
              <a:gd name="T48" fmla="*/ 2147483647 w 121"/>
              <a:gd name="T49" fmla="*/ 2147483647 h 124"/>
              <a:gd name="T50" fmla="*/ 2147483647 w 121"/>
              <a:gd name="T51" fmla="*/ 2147483647 h 124"/>
              <a:gd name="T52" fmla="*/ 2147483647 w 121"/>
              <a:gd name="T53" fmla="*/ 2147483647 h 124"/>
              <a:gd name="T54" fmla="*/ 2147483647 w 121"/>
              <a:gd name="T55" fmla="*/ 2147483647 h 124"/>
              <a:gd name="T56" fmla="*/ 2147483647 w 121"/>
              <a:gd name="T57" fmla="*/ 2147483647 h 124"/>
              <a:gd name="T58" fmla="*/ 2147483647 w 121"/>
              <a:gd name="T59" fmla="*/ 2147483647 h 124"/>
              <a:gd name="T60" fmla="*/ 2147483647 w 121"/>
              <a:gd name="T61" fmla="*/ 2147483647 h 124"/>
              <a:gd name="T62" fmla="*/ 2147483647 w 121"/>
              <a:gd name="T63" fmla="*/ 0 h 12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1"/>
              <a:gd name="T97" fmla="*/ 0 h 124"/>
              <a:gd name="T98" fmla="*/ 121 w 121"/>
              <a:gd name="T99" fmla="*/ 124 h 12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1" h="124">
                <a:moveTo>
                  <a:pt x="61" y="0"/>
                </a:moveTo>
                <a:lnTo>
                  <a:pt x="55" y="0"/>
                </a:lnTo>
                <a:lnTo>
                  <a:pt x="49" y="2"/>
                </a:lnTo>
                <a:lnTo>
                  <a:pt x="42" y="3"/>
                </a:lnTo>
                <a:lnTo>
                  <a:pt x="38" y="6"/>
                </a:lnTo>
                <a:lnTo>
                  <a:pt x="32" y="7"/>
                </a:lnTo>
                <a:lnTo>
                  <a:pt x="26" y="12"/>
                </a:lnTo>
                <a:lnTo>
                  <a:pt x="22" y="14"/>
                </a:lnTo>
                <a:lnTo>
                  <a:pt x="18" y="19"/>
                </a:lnTo>
                <a:lnTo>
                  <a:pt x="13" y="23"/>
                </a:lnTo>
                <a:lnTo>
                  <a:pt x="10" y="27"/>
                </a:lnTo>
                <a:lnTo>
                  <a:pt x="8" y="33"/>
                </a:lnTo>
                <a:lnTo>
                  <a:pt x="5" y="37"/>
                </a:lnTo>
                <a:lnTo>
                  <a:pt x="3" y="43"/>
                </a:lnTo>
                <a:lnTo>
                  <a:pt x="2" y="49"/>
                </a:lnTo>
                <a:lnTo>
                  <a:pt x="0" y="56"/>
                </a:lnTo>
                <a:lnTo>
                  <a:pt x="0" y="62"/>
                </a:lnTo>
                <a:lnTo>
                  <a:pt x="0" y="68"/>
                </a:lnTo>
                <a:lnTo>
                  <a:pt x="2" y="75"/>
                </a:lnTo>
                <a:lnTo>
                  <a:pt x="3" y="81"/>
                </a:lnTo>
                <a:lnTo>
                  <a:pt x="5" y="86"/>
                </a:lnTo>
                <a:lnTo>
                  <a:pt x="8" y="91"/>
                </a:lnTo>
                <a:lnTo>
                  <a:pt x="10" y="96"/>
                </a:lnTo>
                <a:lnTo>
                  <a:pt x="13" y="101"/>
                </a:lnTo>
                <a:lnTo>
                  <a:pt x="18" y="105"/>
                </a:lnTo>
                <a:lnTo>
                  <a:pt x="22" y="109"/>
                </a:lnTo>
                <a:lnTo>
                  <a:pt x="26" y="112"/>
                </a:lnTo>
                <a:lnTo>
                  <a:pt x="32" y="117"/>
                </a:lnTo>
                <a:lnTo>
                  <a:pt x="38" y="118"/>
                </a:lnTo>
                <a:lnTo>
                  <a:pt x="42" y="121"/>
                </a:lnTo>
                <a:lnTo>
                  <a:pt x="49" y="122"/>
                </a:lnTo>
                <a:lnTo>
                  <a:pt x="55" y="124"/>
                </a:lnTo>
                <a:lnTo>
                  <a:pt x="61" y="124"/>
                </a:lnTo>
                <a:lnTo>
                  <a:pt x="66" y="124"/>
                </a:lnTo>
                <a:lnTo>
                  <a:pt x="74" y="122"/>
                </a:lnTo>
                <a:lnTo>
                  <a:pt x="79" y="121"/>
                </a:lnTo>
                <a:lnTo>
                  <a:pt x="84" y="118"/>
                </a:lnTo>
                <a:lnTo>
                  <a:pt x="89" y="117"/>
                </a:lnTo>
                <a:lnTo>
                  <a:pt x="95" y="112"/>
                </a:lnTo>
                <a:lnTo>
                  <a:pt x="100" y="109"/>
                </a:lnTo>
                <a:lnTo>
                  <a:pt x="104" y="105"/>
                </a:lnTo>
                <a:lnTo>
                  <a:pt x="108" y="101"/>
                </a:lnTo>
                <a:lnTo>
                  <a:pt x="111" y="96"/>
                </a:lnTo>
                <a:lnTo>
                  <a:pt x="114" y="91"/>
                </a:lnTo>
                <a:lnTo>
                  <a:pt x="117" y="86"/>
                </a:lnTo>
                <a:lnTo>
                  <a:pt x="118" y="81"/>
                </a:lnTo>
                <a:lnTo>
                  <a:pt x="120" y="75"/>
                </a:lnTo>
                <a:lnTo>
                  <a:pt x="121" y="68"/>
                </a:lnTo>
                <a:lnTo>
                  <a:pt x="121" y="62"/>
                </a:lnTo>
                <a:lnTo>
                  <a:pt x="121" y="56"/>
                </a:lnTo>
                <a:lnTo>
                  <a:pt x="120" y="49"/>
                </a:lnTo>
                <a:lnTo>
                  <a:pt x="118" y="43"/>
                </a:lnTo>
                <a:lnTo>
                  <a:pt x="117" y="37"/>
                </a:lnTo>
                <a:lnTo>
                  <a:pt x="114" y="33"/>
                </a:lnTo>
                <a:lnTo>
                  <a:pt x="111" y="27"/>
                </a:lnTo>
                <a:lnTo>
                  <a:pt x="108" y="23"/>
                </a:lnTo>
                <a:lnTo>
                  <a:pt x="104" y="19"/>
                </a:lnTo>
                <a:lnTo>
                  <a:pt x="100" y="14"/>
                </a:lnTo>
                <a:lnTo>
                  <a:pt x="95" y="12"/>
                </a:lnTo>
                <a:lnTo>
                  <a:pt x="89" y="7"/>
                </a:lnTo>
                <a:lnTo>
                  <a:pt x="84" y="6"/>
                </a:lnTo>
                <a:lnTo>
                  <a:pt x="79" y="3"/>
                </a:lnTo>
                <a:lnTo>
                  <a:pt x="74" y="2"/>
                </a:lnTo>
                <a:lnTo>
                  <a:pt x="66" y="0"/>
                </a:lnTo>
                <a:lnTo>
                  <a:pt x="61"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4011" name="Freeform 218">
            <a:extLst>
              <a:ext uri="{FF2B5EF4-FFF2-40B4-BE49-F238E27FC236}">
                <a16:creationId xmlns:a16="http://schemas.microsoft.com/office/drawing/2014/main" id="{F242B32D-B407-9C70-5529-460DF930AA9B}"/>
              </a:ext>
            </a:extLst>
          </p:cNvPr>
          <p:cNvSpPr>
            <a:spLocks/>
          </p:cNvSpPr>
          <p:nvPr/>
        </p:nvSpPr>
        <p:spPr bwMode="auto">
          <a:xfrm>
            <a:off x="4795838" y="4539854"/>
            <a:ext cx="47625" cy="45244"/>
          </a:xfrm>
          <a:custGeom>
            <a:avLst/>
            <a:gdLst>
              <a:gd name="T0" fmla="*/ 2147483647 w 121"/>
              <a:gd name="T1" fmla="*/ 0 h 114"/>
              <a:gd name="T2" fmla="*/ 2147483647 w 121"/>
              <a:gd name="T3" fmla="*/ 2147483647 h 114"/>
              <a:gd name="T4" fmla="*/ 2147483647 w 121"/>
              <a:gd name="T5" fmla="*/ 2147483647 h 114"/>
              <a:gd name="T6" fmla="*/ 2147483647 w 121"/>
              <a:gd name="T7" fmla="*/ 2147483647 h 114"/>
              <a:gd name="T8" fmla="*/ 2147483647 w 121"/>
              <a:gd name="T9" fmla="*/ 2147483647 h 114"/>
              <a:gd name="T10" fmla="*/ 2147483647 w 121"/>
              <a:gd name="T11" fmla="*/ 2147483647 h 114"/>
              <a:gd name="T12" fmla="*/ 2147483647 w 121"/>
              <a:gd name="T13" fmla="*/ 2147483647 h 114"/>
              <a:gd name="T14" fmla="*/ 0 w 121"/>
              <a:gd name="T15" fmla="*/ 2147483647 h 114"/>
              <a:gd name="T16" fmla="*/ 0 w 121"/>
              <a:gd name="T17" fmla="*/ 2147483647 h 114"/>
              <a:gd name="T18" fmla="*/ 2147483647 w 121"/>
              <a:gd name="T19" fmla="*/ 2147483647 h 114"/>
              <a:gd name="T20" fmla="*/ 2147483647 w 121"/>
              <a:gd name="T21" fmla="*/ 2147483647 h 114"/>
              <a:gd name="T22" fmla="*/ 2147483647 w 121"/>
              <a:gd name="T23" fmla="*/ 2147483647 h 114"/>
              <a:gd name="T24" fmla="*/ 2147483647 w 121"/>
              <a:gd name="T25" fmla="*/ 2147483647 h 114"/>
              <a:gd name="T26" fmla="*/ 2147483647 w 121"/>
              <a:gd name="T27" fmla="*/ 2147483647 h 114"/>
              <a:gd name="T28" fmla="*/ 2147483647 w 121"/>
              <a:gd name="T29" fmla="*/ 2147483647 h 114"/>
              <a:gd name="T30" fmla="*/ 2147483647 w 121"/>
              <a:gd name="T31" fmla="*/ 2147483647 h 114"/>
              <a:gd name="T32" fmla="*/ 2147483647 w 121"/>
              <a:gd name="T33" fmla="*/ 2147483647 h 114"/>
              <a:gd name="T34" fmla="*/ 2147483647 w 121"/>
              <a:gd name="T35" fmla="*/ 2147483647 h 114"/>
              <a:gd name="T36" fmla="*/ 2147483647 w 121"/>
              <a:gd name="T37" fmla="*/ 2147483647 h 114"/>
              <a:gd name="T38" fmla="*/ 2147483647 w 121"/>
              <a:gd name="T39" fmla="*/ 2147483647 h 114"/>
              <a:gd name="T40" fmla="*/ 2147483647 w 121"/>
              <a:gd name="T41" fmla="*/ 2147483647 h 114"/>
              <a:gd name="T42" fmla="*/ 2147483647 w 121"/>
              <a:gd name="T43" fmla="*/ 2147483647 h 114"/>
              <a:gd name="T44" fmla="*/ 2147483647 w 121"/>
              <a:gd name="T45" fmla="*/ 2147483647 h 114"/>
              <a:gd name="T46" fmla="*/ 2147483647 w 121"/>
              <a:gd name="T47" fmla="*/ 2147483647 h 114"/>
              <a:gd name="T48" fmla="*/ 2147483647 w 121"/>
              <a:gd name="T49" fmla="*/ 2147483647 h 114"/>
              <a:gd name="T50" fmla="*/ 2147483647 w 121"/>
              <a:gd name="T51" fmla="*/ 2147483647 h 114"/>
              <a:gd name="T52" fmla="*/ 2147483647 w 121"/>
              <a:gd name="T53" fmla="*/ 2147483647 h 114"/>
              <a:gd name="T54" fmla="*/ 2147483647 w 121"/>
              <a:gd name="T55" fmla="*/ 2147483647 h 114"/>
              <a:gd name="T56" fmla="*/ 2147483647 w 121"/>
              <a:gd name="T57" fmla="*/ 2147483647 h 114"/>
              <a:gd name="T58" fmla="*/ 2147483647 w 121"/>
              <a:gd name="T59" fmla="*/ 2147483647 h 114"/>
              <a:gd name="T60" fmla="*/ 2147483647 w 121"/>
              <a:gd name="T61" fmla="*/ 2147483647 h 114"/>
              <a:gd name="T62" fmla="*/ 2147483647 w 121"/>
              <a:gd name="T63" fmla="*/ 0 h 11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1"/>
              <a:gd name="T97" fmla="*/ 0 h 114"/>
              <a:gd name="T98" fmla="*/ 121 w 121"/>
              <a:gd name="T99" fmla="*/ 114 h 11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1" h="114">
                <a:moveTo>
                  <a:pt x="61" y="0"/>
                </a:moveTo>
                <a:lnTo>
                  <a:pt x="54" y="0"/>
                </a:lnTo>
                <a:lnTo>
                  <a:pt x="48" y="0"/>
                </a:lnTo>
                <a:lnTo>
                  <a:pt x="42" y="2"/>
                </a:lnTo>
                <a:lnTo>
                  <a:pt x="36" y="5"/>
                </a:lnTo>
                <a:lnTo>
                  <a:pt x="32" y="6"/>
                </a:lnTo>
                <a:lnTo>
                  <a:pt x="26" y="9"/>
                </a:lnTo>
                <a:lnTo>
                  <a:pt x="22" y="13"/>
                </a:lnTo>
                <a:lnTo>
                  <a:pt x="18" y="16"/>
                </a:lnTo>
                <a:lnTo>
                  <a:pt x="13" y="20"/>
                </a:lnTo>
                <a:lnTo>
                  <a:pt x="10" y="25"/>
                </a:lnTo>
                <a:lnTo>
                  <a:pt x="8" y="29"/>
                </a:lnTo>
                <a:lnTo>
                  <a:pt x="5" y="35"/>
                </a:lnTo>
                <a:lnTo>
                  <a:pt x="2" y="39"/>
                </a:lnTo>
                <a:lnTo>
                  <a:pt x="0" y="45"/>
                </a:lnTo>
                <a:lnTo>
                  <a:pt x="0" y="51"/>
                </a:lnTo>
                <a:lnTo>
                  <a:pt x="0" y="56"/>
                </a:lnTo>
                <a:lnTo>
                  <a:pt x="0" y="62"/>
                </a:lnTo>
                <a:lnTo>
                  <a:pt x="0" y="68"/>
                </a:lnTo>
                <a:lnTo>
                  <a:pt x="2" y="74"/>
                </a:lnTo>
                <a:lnTo>
                  <a:pt x="5" y="79"/>
                </a:lnTo>
                <a:lnTo>
                  <a:pt x="8" y="84"/>
                </a:lnTo>
                <a:lnTo>
                  <a:pt x="10" y="88"/>
                </a:lnTo>
                <a:lnTo>
                  <a:pt x="13" y="92"/>
                </a:lnTo>
                <a:lnTo>
                  <a:pt x="18" y="97"/>
                </a:lnTo>
                <a:lnTo>
                  <a:pt x="22" y="101"/>
                </a:lnTo>
                <a:lnTo>
                  <a:pt x="26" y="104"/>
                </a:lnTo>
                <a:lnTo>
                  <a:pt x="32" y="107"/>
                </a:lnTo>
                <a:lnTo>
                  <a:pt x="36" y="110"/>
                </a:lnTo>
                <a:lnTo>
                  <a:pt x="42" y="111"/>
                </a:lnTo>
                <a:lnTo>
                  <a:pt x="48" y="112"/>
                </a:lnTo>
                <a:lnTo>
                  <a:pt x="54" y="114"/>
                </a:lnTo>
                <a:lnTo>
                  <a:pt x="61" y="114"/>
                </a:lnTo>
                <a:lnTo>
                  <a:pt x="67" y="114"/>
                </a:lnTo>
                <a:lnTo>
                  <a:pt x="72" y="112"/>
                </a:lnTo>
                <a:lnTo>
                  <a:pt x="78" y="111"/>
                </a:lnTo>
                <a:lnTo>
                  <a:pt x="84" y="110"/>
                </a:lnTo>
                <a:lnTo>
                  <a:pt x="90" y="107"/>
                </a:lnTo>
                <a:lnTo>
                  <a:pt x="94" y="104"/>
                </a:lnTo>
                <a:lnTo>
                  <a:pt x="100" y="101"/>
                </a:lnTo>
                <a:lnTo>
                  <a:pt x="104" y="97"/>
                </a:lnTo>
                <a:lnTo>
                  <a:pt x="107" y="92"/>
                </a:lnTo>
                <a:lnTo>
                  <a:pt x="111" y="88"/>
                </a:lnTo>
                <a:lnTo>
                  <a:pt x="114" y="84"/>
                </a:lnTo>
                <a:lnTo>
                  <a:pt x="117" y="79"/>
                </a:lnTo>
                <a:lnTo>
                  <a:pt x="118" y="74"/>
                </a:lnTo>
                <a:lnTo>
                  <a:pt x="120" y="68"/>
                </a:lnTo>
                <a:lnTo>
                  <a:pt x="121" y="62"/>
                </a:lnTo>
                <a:lnTo>
                  <a:pt x="121" y="56"/>
                </a:lnTo>
                <a:lnTo>
                  <a:pt x="121" y="51"/>
                </a:lnTo>
                <a:lnTo>
                  <a:pt x="120" y="45"/>
                </a:lnTo>
                <a:lnTo>
                  <a:pt x="118" y="39"/>
                </a:lnTo>
                <a:lnTo>
                  <a:pt x="117" y="35"/>
                </a:lnTo>
                <a:lnTo>
                  <a:pt x="114" y="29"/>
                </a:lnTo>
                <a:lnTo>
                  <a:pt x="111" y="25"/>
                </a:lnTo>
                <a:lnTo>
                  <a:pt x="107" y="20"/>
                </a:lnTo>
                <a:lnTo>
                  <a:pt x="104" y="16"/>
                </a:lnTo>
                <a:lnTo>
                  <a:pt x="100" y="13"/>
                </a:lnTo>
                <a:lnTo>
                  <a:pt x="94" y="9"/>
                </a:lnTo>
                <a:lnTo>
                  <a:pt x="90" y="6"/>
                </a:lnTo>
                <a:lnTo>
                  <a:pt x="84" y="5"/>
                </a:lnTo>
                <a:lnTo>
                  <a:pt x="78" y="2"/>
                </a:lnTo>
                <a:lnTo>
                  <a:pt x="72" y="0"/>
                </a:lnTo>
                <a:lnTo>
                  <a:pt x="67" y="0"/>
                </a:lnTo>
                <a:lnTo>
                  <a:pt x="61" y="0"/>
                </a:lnTo>
                <a:close/>
              </a:path>
            </a:pathLst>
          </a:custGeom>
          <a:solidFill>
            <a:srgbClr val="00E6A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4012" name="Freeform 219">
            <a:extLst>
              <a:ext uri="{FF2B5EF4-FFF2-40B4-BE49-F238E27FC236}">
                <a16:creationId xmlns:a16="http://schemas.microsoft.com/office/drawing/2014/main" id="{4876AD22-A3BD-7910-FB61-591461CEEF13}"/>
              </a:ext>
            </a:extLst>
          </p:cNvPr>
          <p:cNvSpPr>
            <a:spLocks/>
          </p:cNvSpPr>
          <p:nvPr/>
        </p:nvSpPr>
        <p:spPr bwMode="auto">
          <a:xfrm>
            <a:off x="4795838" y="4539854"/>
            <a:ext cx="47625" cy="45244"/>
          </a:xfrm>
          <a:custGeom>
            <a:avLst/>
            <a:gdLst>
              <a:gd name="T0" fmla="*/ 2147483647 w 121"/>
              <a:gd name="T1" fmla="*/ 0 h 114"/>
              <a:gd name="T2" fmla="*/ 2147483647 w 121"/>
              <a:gd name="T3" fmla="*/ 2147483647 h 114"/>
              <a:gd name="T4" fmla="*/ 2147483647 w 121"/>
              <a:gd name="T5" fmla="*/ 2147483647 h 114"/>
              <a:gd name="T6" fmla="*/ 2147483647 w 121"/>
              <a:gd name="T7" fmla="*/ 2147483647 h 114"/>
              <a:gd name="T8" fmla="*/ 2147483647 w 121"/>
              <a:gd name="T9" fmla="*/ 2147483647 h 114"/>
              <a:gd name="T10" fmla="*/ 2147483647 w 121"/>
              <a:gd name="T11" fmla="*/ 2147483647 h 114"/>
              <a:gd name="T12" fmla="*/ 2147483647 w 121"/>
              <a:gd name="T13" fmla="*/ 2147483647 h 114"/>
              <a:gd name="T14" fmla="*/ 0 w 121"/>
              <a:gd name="T15" fmla="*/ 2147483647 h 114"/>
              <a:gd name="T16" fmla="*/ 0 w 121"/>
              <a:gd name="T17" fmla="*/ 2147483647 h 114"/>
              <a:gd name="T18" fmla="*/ 2147483647 w 121"/>
              <a:gd name="T19" fmla="*/ 2147483647 h 114"/>
              <a:gd name="T20" fmla="*/ 2147483647 w 121"/>
              <a:gd name="T21" fmla="*/ 2147483647 h 114"/>
              <a:gd name="T22" fmla="*/ 2147483647 w 121"/>
              <a:gd name="T23" fmla="*/ 2147483647 h 114"/>
              <a:gd name="T24" fmla="*/ 2147483647 w 121"/>
              <a:gd name="T25" fmla="*/ 2147483647 h 114"/>
              <a:gd name="T26" fmla="*/ 2147483647 w 121"/>
              <a:gd name="T27" fmla="*/ 2147483647 h 114"/>
              <a:gd name="T28" fmla="*/ 2147483647 w 121"/>
              <a:gd name="T29" fmla="*/ 2147483647 h 114"/>
              <a:gd name="T30" fmla="*/ 2147483647 w 121"/>
              <a:gd name="T31" fmla="*/ 2147483647 h 114"/>
              <a:gd name="T32" fmla="*/ 2147483647 w 121"/>
              <a:gd name="T33" fmla="*/ 2147483647 h 114"/>
              <a:gd name="T34" fmla="*/ 2147483647 w 121"/>
              <a:gd name="T35" fmla="*/ 2147483647 h 114"/>
              <a:gd name="T36" fmla="*/ 2147483647 w 121"/>
              <a:gd name="T37" fmla="*/ 2147483647 h 114"/>
              <a:gd name="T38" fmla="*/ 2147483647 w 121"/>
              <a:gd name="T39" fmla="*/ 2147483647 h 114"/>
              <a:gd name="T40" fmla="*/ 2147483647 w 121"/>
              <a:gd name="T41" fmla="*/ 2147483647 h 114"/>
              <a:gd name="T42" fmla="*/ 2147483647 w 121"/>
              <a:gd name="T43" fmla="*/ 2147483647 h 114"/>
              <a:gd name="T44" fmla="*/ 2147483647 w 121"/>
              <a:gd name="T45" fmla="*/ 2147483647 h 114"/>
              <a:gd name="T46" fmla="*/ 2147483647 w 121"/>
              <a:gd name="T47" fmla="*/ 2147483647 h 114"/>
              <a:gd name="T48" fmla="*/ 2147483647 w 121"/>
              <a:gd name="T49" fmla="*/ 2147483647 h 114"/>
              <a:gd name="T50" fmla="*/ 2147483647 w 121"/>
              <a:gd name="T51" fmla="*/ 2147483647 h 114"/>
              <a:gd name="T52" fmla="*/ 2147483647 w 121"/>
              <a:gd name="T53" fmla="*/ 2147483647 h 114"/>
              <a:gd name="T54" fmla="*/ 2147483647 w 121"/>
              <a:gd name="T55" fmla="*/ 2147483647 h 114"/>
              <a:gd name="T56" fmla="*/ 2147483647 w 121"/>
              <a:gd name="T57" fmla="*/ 2147483647 h 114"/>
              <a:gd name="T58" fmla="*/ 2147483647 w 121"/>
              <a:gd name="T59" fmla="*/ 2147483647 h 114"/>
              <a:gd name="T60" fmla="*/ 2147483647 w 121"/>
              <a:gd name="T61" fmla="*/ 2147483647 h 114"/>
              <a:gd name="T62" fmla="*/ 2147483647 w 121"/>
              <a:gd name="T63" fmla="*/ 0 h 11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1"/>
              <a:gd name="T97" fmla="*/ 0 h 114"/>
              <a:gd name="T98" fmla="*/ 121 w 121"/>
              <a:gd name="T99" fmla="*/ 114 h 11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1" h="114">
                <a:moveTo>
                  <a:pt x="61" y="0"/>
                </a:moveTo>
                <a:lnTo>
                  <a:pt x="54" y="0"/>
                </a:lnTo>
                <a:lnTo>
                  <a:pt x="48" y="0"/>
                </a:lnTo>
                <a:lnTo>
                  <a:pt x="42" y="2"/>
                </a:lnTo>
                <a:lnTo>
                  <a:pt x="36" y="5"/>
                </a:lnTo>
                <a:lnTo>
                  <a:pt x="32" y="6"/>
                </a:lnTo>
                <a:lnTo>
                  <a:pt x="26" y="9"/>
                </a:lnTo>
                <a:lnTo>
                  <a:pt x="22" y="13"/>
                </a:lnTo>
                <a:lnTo>
                  <a:pt x="18" y="16"/>
                </a:lnTo>
                <a:lnTo>
                  <a:pt x="13" y="20"/>
                </a:lnTo>
                <a:lnTo>
                  <a:pt x="10" y="25"/>
                </a:lnTo>
                <a:lnTo>
                  <a:pt x="8" y="29"/>
                </a:lnTo>
                <a:lnTo>
                  <a:pt x="5" y="35"/>
                </a:lnTo>
                <a:lnTo>
                  <a:pt x="2" y="39"/>
                </a:lnTo>
                <a:lnTo>
                  <a:pt x="0" y="45"/>
                </a:lnTo>
                <a:lnTo>
                  <a:pt x="0" y="51"/>
                </a:lnTo>
                <a:lnTo>
                  <a:pt x="0" y="56"/>
                </a:lnTo>
                <a:lnTo>
                  <a:pt x="0" y="62"/>
                </a:lnTo>
                <a:lnTo>
                  <a:pt x="0" y="68"/>
                </a:lnTo>
                <a:lnTo>
                  <a:pt x="2" y="74"/>
                </a:lnTo>
                <a:lnTo>
                  <a:pt x="5" y="79"/>
                </a:lnTo>
                <a:lnTo>
                  <a:pt x="8" y="84"/>
                </a:lnTo>
                <a:lnTo>
                  <a:pt x="10" y="88"/>
                </a:lnTo>
                <a:lnTo>
                  <a:pt x="13" y="92"/>
                </a:lnTo>
                <a:lnTo>
                  <a:pt x="18" y="97"/>
                </a:lnTo>
                <a:lnTo>
                  <a:pt x="22" y="101"/>
                </a:lnTo>
                <a:lnTo>
                  <a:pt x="26" y="104"/>
                </a:lnTo>
                <a:lnTo>
                  <a:pt x="32" y="107"/>
                </a:lnTo>
                <a:lnTo>
                  <a:pt x="36" y="110"/>
                </a:lnTo>
                <a:lnTo>
                  <a:pt x="42" y="111"/>
                </a:lnTo>
                <a:lnTo>
                  <a:pt x="48" y="112"/>
                </a:lnTo>
                <a:lnTo>
                  <a:pt x="54" y="114"/>
                </a:lnTo>
                <a:lnTo>
                  <a:pt x="61" y="114"/>
                </a:lnTo>
                <a:lnTo>
                  <a:pt x="67" y="114"/>
                </a:lnTo>
                <a:lnTo>
                  <a:pt x="72" y="112"/>
                </a:lnTo>
                <a:lnTo>
                  <a:pt x="78" y="111"/>
                </a:lnTo>
                <a:lnTo>
                  <a:pt x="84" y="110"/>
                </a:lnTo>
                <a:lnTo>
                  <a:pt x="90" y="107"/>
                </a:lnTo>
                <a:lnTo>
                  <a:pt x="94" y="104"/>
                </a:lnTo>
                <a:lnTo>
                  <a:pt x="100" y="101"/>
                </a:lnTo>
                <a:lnTo>
                  <a:pt x="104" y="97"/>
                </a:lnTo>
                <a:lnTo>
                  <a:pt x="107" y="92"/>
                </a:lnTo>
                <a:lnTo>
                  <a:pt x="111" y="88"/>
                </a:lnTo>
                <a:lnTo>
                  <a:pt x="114" y="84"/>
                </a:lnTo>
                <a:lnTo>
                  <a:pt x="117" y="79"/>
                </a:lnTo>
                <a:lnTo>
                  <a:pt x="118" y="74"/>
                </a:lnTo>
                <a:lnTo>
                  <a:pt x="120" y="68"/>
                </a:lnTo>
                <a:lnTo>
                  <a:pt x="121" y="62"/>
                </a:lnTo>
                <a:lnTo>
                  <a:pt x="121" y="56"/>
                </a:lnTo>
                <a:lnTo>
                  <a:pt x="121" y="51"/>
                </a:lnTo>
                <a:lnTo>
                  <a:pt x="120" y="45"/>
                </a:lnTo>
                <a:lnTo>
                  <a:pt x="118" y="39"/>
                </a:lnTo>
                <a:lnTo>
                  <a:pt x="117" y="35"/>
                </a:lnTo>
                <a:lnTo>
                  <a:pt x="114" y="29"/>
                </a:lnTo>
                <a:lnTo>
                  <a:pt x="111" y="25"/>
                </a:lnTo>
                <a:lnTo>
                  <a:pt x="107" y="20"/>
                </a:lnTo>
                <a:lnTo>
                  <a:pt x="104" y="16"/>
                </a:lnTo>
                <a:lnTo>
                  <a:pt x="100" y="13"/>
                </a:lnTo>
                <a:lnTo>
                  <a:pt x="94" y="9"/>
                </a:lnTo>
                <a:lnTo>
                  <a:pt x="90" y="6"/>
                </a:lnTo>
                <a:lnTo>
                  <a:pt x="84" y="5"/>
                </a:lnTo>
                <a:lnTo>
                  <a:pt x="78" y="2"/>
                </a:lnTo>
                <a:lnTo>
                  <a:pt x="72" y="0"/>
                </a:lnTo>
                <a:lnTo>
                  <a:pt x="67" y="0"/>
                </a:lnTo>
                <a:lnTo>
                  <a:pt x="61"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4013" name="Freeform 220">
            <a:extLst>
              <a:ext uri="{FF2B5EF4-FFF2-40B4-BE49-F238E27FC236}">
                <a16:creationId xmlns:a16="http://schemas.microsoft.com/office/drawing/2014/main" id="{C74A8AF4-F22B-C7F5-59F0-622EE183C1FA}"/>
              </a:ext>
            </a:extLst>
          </p:cNvPr>
          <p:cNvSpPr>
            <a:spLocks/>
          </p:cNvSpPr>
          <p:nvPr/>
        </p:nvSpPr>
        <p:spPr bwMode="auto">
          <a:xfrm>
            <a:off x="4583906" y="4527948"/>
            <a:ext cx="47625" cy="48815"/>
          </a:xfrm>
          <a:custGeom>
            <a:avLst/>
            <a:gdLst>
              <a:gd name="T0" fmla="*/ 2147483647 w 120"/>
              <a:gd name="T1" fmla="*/ 0 h 123"/>
              <a:gd name="T2" fmla="*/ 2147483647 w 120"/>
              <a:gd name="T3" fmla="*/ 2147483647 h 123"/>
              <a:gd name="T4" fmla="*/ 2147483647 w 120"/>
              <a:gd name="T5" fmla="*/ 2147483647 h 123"/>
              <a:gd name="T6" fmla="*/ 2147483647 w 120"/>
              <a:gd name="T7" fmla="*/ 2147483647 h 123"/>
              <a:gd name="T8" fmla="*/ 2147483647 w 120"/>
              <a:gd name="T9" fmla="*/ 2147483647 h 123"/>
              <a:gd name="T10" fmla="*/ 2147483647 w 120"/>
              <a:gd name="T11" fmla="*/ 2147483647 h 123"/>
              <a:gd name="T12" fmla="*/ 2147483647 w 120"/>
              <a:gd name="T13" fmla="*/ 2147483647 h 123"/>
              <a:gd name="T14" fmla="*/ 0 w 120"/>
              <a:gd name="T15" fmla="*/ 2147483647 h 123"/>
              <a:gd name="T16" fmla="*/ 0 w 120"/>
              <a:gd name="T17" fmla="*/ 2147483647 h 123"/>
              <a:gd name="T18" fmla="*/ 2147483647 w 120"/>
              <a:gd name="T19" fmla="*/ 2147483647 h 123"/>
              <a:gd name="T20" fmla="*/ 2147483647 w 120"/>
              <a:gd name="T21" fmla="*/ 2147483647 h 123"/>
              <a:gd name="T22" fmla="*/ 2147483647 w 120"/>
              <a:gd name="T23" fmla="*/ 2147483647 h 123"/>
              <a:gd name="T24" fmla="*/ 2147483647 w 120"/>
              <a:gd name="T25" fmla="*/ 2147483647 h 123"/>
              <a:gd name="T26" fmla="*/ 2147483647 w 120"/>
              <a:gd name="T27" fmla="*/ 2147483647 h 123"/>
              <a:gd name="T28" fmla="*/ 2147483647 w 120"/>
              <a:gd name="T29" fmla="*/ 2147483647 h 123"/>
              <a:gd name="T30" fmla="*/ 2147483647 w 120"/>
              <a:gd name="T31" fmla="*/ 2147483647 h 123"/>
              <a:gd name="T32" fmla="*/ 2147483647 w 120"/>
              <a:gd name="T33" fmla="*/ 2147483647 h 123"/>
              <a:gd name="T34" fmla="*/ 2147483647 w 120"/>
              <a:gd name="T35" fmla="*/ 2147483647 h 123"/>
              <a:gd name="T36" fmla="*/ 2147483647 w 120"/>
              <a:gd name="T37" fmla="*/ 2147483647 h 123"/>
              <a:gd name="T38" fmla="*/ 2147483647 w 120"/>
              <a:gd name="T39" fmla="*/ 2147483647 h 123"/>
              <a:gd name="T40" fmla="*/ 2147483647 w 120"/>
              <a:gd name="T41" fmla="*/ 2147483647 h 123"/>
              <a:gd name="T42" fmla="*/ 2147483647 w 120"/>
              <a:gd name="T43" fmla="*/ 2147483647 h 123"/>
              <a:gd name="T44" fmla="*/ 2147483647 w 120"/>
              <a:gd name="T45" fmla="*/ 2147483647 h 123"/>
              <a:gd name="T46" fmla="*/ 2147483647 w 120"/>
              <a:gd name="T47" fmla="*/ 2147483647 h 123"/>
              <a:gd name="T48" fmla="*/ 2147483647 w 120"/>
              <a:gd name="T49" fmla="*/ 2147483647 h 123"/>
              <a:gd name="T50" fmla="*/ 2147483647 w 120"/>
              <a:gd name="T51" fmla="*/ 2147483647 h 123"/>
              <a:gd name="T52" fmla="*/ 2147483647 w 120"/>
              <a:gd name="T53" fmla="*/ 2147483647 h 123"/>
              <a:gd name="T54" fmla="*/ 2147483647 w 120"/>
              <a:gd name="T55" fmla="*/ 2147483647 h 123"/>
              <a:gd name="T56" fmla="*/ 2147483647 w 120"/>
              <a:gd name="T57" fmla="*/ 2147483647 h 123"/>
              <a:gd name="T58" fmla="*/ 2147483647 w 120"/>
              <a:gd name="T59" fmla="*/ 2147483647 h 123"/>
              <a:gd name="T60" fmla="*/ 2147483647 w 120"/>
              <a:gd name="T61" fmla="*/ 2147483647 h 123"/>
              <a:gd name="T62" fmla="*/ 2147483647 w 120"/>
              <a:gd name="T63" fmla="*/ 0 h 12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0"/>
              <a:gd name="T97" fmla="*/ 0 h 123"/>
              <a:gd name="T98" fmla="*/ 120 w 120"/>
              <a:gd name="T99" fmla="*/ 123 h 12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0" h="123">
                <a:moveTo>
                  <a:pt x="60" y="0"/>
                </a:moveTo>
                <a:lnTo>
                  <a:pt x="54" y="0"/>
                </a:lnTo>
                <a:lnTo>
                  <a:pt x="47" y="1"/>
                </a:lnTo>
                <a:lnTo>
                  <a:pt x="41" y="3"/>
                </a:lnTo>
                <a:lnTo>
                  <a:pt x="37" y="4"/>
                </a:lnTo>
                <a:lnTo>
                  <a:pt x="31" y="7"/>
                </a:lnTo>
                <a:lnTo>
                  <a:pt x="26" y="10"/>
                </a:lnTo>
                <a:lnTo>
                  <a:pt x="21" y="14"/>
                </a:lnTo>
                <a:lnTo>
                  <a:pt x="17" y="17"/>
                </a:lnTo>
                <a:lnTo>
                  <a:pt x="13" y="21"/>
                </a:lnTo>
                <a:lnTo>
                  <a:pt x="10" y="27"/>
                </a:lnTo>
                <a:lnTo>
                  <a:pt x="7" y="31"/>
                </a:lnTo>
                <a:lnTo>
                  <a:pt x="4" y="37"/>
                </a:lnTo>
                <a:lnTo>
                  <a:pt x="3" y="43"/>
                </a:lnTo>
                <a:lnTo>
                  <a:pt x="1" y="49"/>
                </a:lnTo>
                <a:lnTo>
                  <a:pt x="0" y="56"/>
                </a:lnTo>
                <a:lnTo>
                  <a:pt x="0" y="61"/>
                </a:lnTo>
                <a:lnTo>
                  <a:pt x="0" y="67"/>
                </a:lnTo>
                <a:lnTo>
                  <a:pt x="1" y="74"/>
                </a:lnTo>
                <a:lnTo>
                  <a:pt x="3" y="80"/>
                </a:lnTo>
                <a:lnTo>
                  <a:pt x="4" y="86"/>
                </a:lnTo>
                <a:lnTo>
                  <a:pt x="7" y="92"/>
                </a:lnTo>
                <a:lnTo>
                  <a:pt x="10" y="96"/>
                </a:lnTo>
                <a:lnTo>
                  <a:pt x="13" y="100"/>
                </a:lnTo>
                <a:lnTo>
                  <a:pt x="17" y="106"/>
                </a:lnTo>
                <a:lnTo>
                  <a:pt x="21" y="109"/>
                </a:lnTo>
                <a:lnTo>
                  <a:pt x="26" y="113"/>
                </a:lnTo>
                <a:lnTo>
                  <a:pt x="31" y="116"/>
                </a:lnTo>
                <a:lnTo>
                  <a:pt x="37" y="119"/>
                </a:lnTo>
                <a:lnTo>
                  <a:pt x="41" y="120"/>
                </a:lnTo>
                <a:lnTo>
                  <a:pt x="47" y="122"/>
                </a:lnTo>
                <a:lnTo>
                  <a:pt x="54" y="123"/>
                </a:lnTo>
                <a:lnTo>
                  <a:pt x="60" y="123"/>
                </a:lnTo>
                <a:lnTo>
                  <a:pt x="66" y="123"/>
                </a:lnTo>
                <a:lnTo>
                  <a:pt x="73" y="122"/>
                </a:lnTo>
                <a:lnTo>
                  <a:pt x="79" y="120"/>
                </a:lnTo>
                <a:lnTo>
                  <a:pt x="83" y="119"/>
                </a:lnTo>
                <a:lnTo>
                  <a:pt x="89" y="116"/>
                </a:lnTo>
                <a:lnTo>
                  <a:pt x="95" y="113"/>
                </a:lnTo>
                <a:lnTo>
                  <a:pt x="99" y="109"/>
                </a:lnTo>
                <a:lnTo>
                  <a:pt x="103" y="106"/>
                </a:lnTo>
                <a:lnTo>
                  <a:pt x="106" y="100"/>
                </a:lnTo>
                <a:lnTo>
                  <a:pt x="110" y="96"/>
                </a:lnTo>
                <a:lnTo>
                  <a:pt x="113" y="92"/>
                </a:lnTo>
                <a:lnTo>
                  <a:pt x="116" y="86"/>
                </a:lnTo>
                <a:lnTo>
                  <a:pt x="118" y="80"/>
                </a:lnTo>
                <a:lnTo>
                  <a:pt x="119" y="74"/>
                </a:lnTo>
                <a:lnTo>
                  <a:pt x="120" y="67"/>
                </a:lnTo>
                <a:lnTo>
                  <a:pt x="120" y="61"/>
                </a:lnTo>
                <a:lnTo>
                  <a:pt x="120" y="56"/>
                </a:lnTo>
                <a:lnTo>
                  <a:pt x="119" y="49"/>
                </a:lnTo>
                <a:lnTo>
                  <a:pt x="118" y="43"/>
                </a:lnTo>
                <a:lnTo>
                  <a:pt x="116" y="37"/>
                </a:lnTo>
                <a:lnTo>
                  <a:pt x="113" y="31"/>
                </a:lnTo>
                <a:lnTo>
                  <a:pt x="110" y="27"/>
                </a:lnTo>
                <a:lnTo>
                  <a:pt x="106" y="21"/>
                </a:lnTo>
                <a:lnTo>
                  <a:pt x="103" y="17"/>
                </a:lnTo>
                <a:lnTo>
                  <a:pt x="99" y="14"/>
                </a:lnTo>
                <a:lnTo>
                  <a:pt x="95" y="10"/>
                </a:lnTo>
                <a:lnTo>
                  <a:pt x="89" y="7"/>
                </a:lnTo>
                <a:lnTo>
                  <a:pt x="83" y="4"/>
                </a:lnTo>
                <a:lnTo>
                  <a:pt x="79" y="3"/>
                </a:lnTo>
                <a:lnTo>
                  <a:pt x="73" y="1"/>
                </a:lnTo>
                <a:lnTo>
                  <a:pt x="66" y="0"/>
                </a:lnTo>
                <a:lnTo>
                  <a:pt x="60" y="0"/>
                </a:lnTo>
                <a:close/>
              </a:path>
            </a:pathLst>
          </a:custGeom>
          <a:solidFill>
            <a:srgbClr val="00E6A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4014" name="Freeform 221">
            <a:extLst>
              <a:ext uri="{FF2B5EF4-FFF2-40B4-BE49-F238E27FC236}">
                <a16:creationId xmlns:a16="http://schemas.microsoft.com/office/drawing/2014/main" id="{64C944D7-6A7B-6C4F-CE40-64D1B8D0EB38}"/>
              </a:ext>
            </a:extLst>
          </p:cNvPr>
          <p:cNvSpPr>
            <a:spLocks/>
          </p:cNvSpPr>
          <p:nvPr/>
        </p:nvSpPr>
        <p:spPr bwMode="auto">
          <a:xfrm>
            <a:off x="4583906" y="4527948"/>
            <a:ext cx="47625" cy="48815"/>
          </a:xfrm>
          <a:custGeom>
            <a:avLst/>
            <a:gdLst>
              <a:gd name="T0" fmla="*/ 2147483647 w 120"/>
              <a:gd name="T1" fmla="*/ 0 h 123"/>
              <a:gd name="T2" fmla="*/ 2147483647 w 120"/>
              <a:gd name="T3" fmla="*/ 2147483647 h 123"/>
              <a:gd name="T4" fmla="*/ 2147483647 w 120"/>
              <a:gd name="T5" fmla="*/ 2147483647 h 123"/>
              <a:gd name="T6" fmla="*/ 2147483647 w 120"/>
              <a:gd name="T7" fmla="*/ 2147483647 h 123"/>
              <a:gd name="T8" fmla="*/ 2147483647 w 120"/>
              <a:gd name="T9" fmla="*/ 2147483647 h 123"/>
              <a:gd name="T10" fmla="*/ 2147483647 w 120"/>
              <a:gd name="T11" fmla="*/ 2147483647 h 123"/>
              <a:gd name="T12" fmla="*/ 2147483647 w 120"/>
              <a:gd name="T13" fmla="*/ 2147483647 h 123"/>
              <a:gd name="T14" fmla="*/ 0 w 120"/>
              <a:gd name="T15" fmla="*/ 2147483647 h 123"/>
              <a:gd name="T16" fmla="*/ 0 w 120"/>
              <a:gd name="T17" fmla="*/ 2147483647 h 123"/>
              <a:gd name="T18" fmla="*/ 2147483647 w 120"/>
              <a:gd name="T19" fmla="*/ 2147483647 h 123"/>
              <a:gd name="T20" fmla="*/ 2147483647 w 120"/>
              <a:gd name="T21" fmla="*/ 2147483647 h 123"/>
              <a:gd name="T22" fmla="*/ 2147483647 w 120"/>
              <a:gd name="T23" fmla="*/ 2147483647 h 123"/>
              <a:gd name="T24" fmla="*/ 2147483647 w 120"/>
              <a:gd name="T25" fmla="*/ 2147483647 h 123"/>
              <a:gd name="T26" fmla="*/ 2147483647 w 120"/>
              <a:gd name="T27" fmla="*/ 2147483647 h 123"/>
              <a:gd name="T28" fmla="*/ 2147483647 w 120"/>
              <a:gd name="T29" fmla="*/ 2147483647 h 123"/>
              <a:gd name="T30" fmla="*/ 2147483647 w 120"/>
              <a:gd name="T31" fmla="*/ 2147483647 h 123"/>
              <a:gd name="T32" fmla="*/ 2147483647 w 120"/>
              <a:gd name="T33" fmla="*/ 2147483647 h 123"/>
              <a:gd name="T34" fmla="*/ 2147483647 w 120"/>
              <a:gd name="T35" fmla="*/ 2147483647 h 123"/>
              <a:gd name="T36" fmla="*/ 2147483647 w 120"/>
              <a:gd name="T37" fmla="*/ 2147483647 h 123"/>
              <a:gd name="T38" fmla="*/ 2147483647 w 120"/>
              <a:gd name="T39" fmla="*/ 2147483647 h 123"/>
              <a:gd name="T40" fmla="*/ 2147483647 w 120"/>
              <a:gd name="T41" fmla="*/ 2147483647 h 123"/>
              <a:gd name="T42" fmla="*/ 2147483647 w 120"/>
              <a:gd name="T43" fmla="*/ 2147483647 h 123"/>
              <a:gd name="T44" fmla="*/ 2147483647 w 120"/>
              <a:gd name="T45" fmla="*/ 2147483647 h 123"/>
              <a:gd name="T46" fmla="*/ 2147483647 w 120"/>
              <a:gd name="T47" fmla="*/ 2147483647 h 123"/>
              <a:gd name="T48" fmla="*/ 2147483647 w 120"/>
              <a:gd name="T49" fmla="*/ 2147483647 h 123"/>
              <a:gd name="T50" fmla="*/ 2147483647 w 120"/>
              <a:gd name="T51" fmla="*/ 2147483647 h 123"/>
              <a:gd name="T52" fmla="*/ 2147483647 w 120"/>
              <a:gd name="T53" fmla="*/ 2147483647 h 123"/>
              <a:gd name="T54" fmla="*/ 2147483647 w 120"/>
              <a:gd name="T55" fmla="*/ 2147483647 h 123"/>
              <a:gd name="T56" fmla="*/ 2147483647 w 120"/>
              <a:gd name="T57" fmla="*/ 2147483647 h 123"/>
              <a:gd name="T58" fmla="*/ 2147483647 w 120"/>
              <a:gd name="T59" fmla="*/ 2147483647 h 123"/>
              <a:gd name="T60" fmla="*/ 2147483647 w 120"/>
              <a:gd name="T61" fmla="*/ 2147483647 h 123"/>
              <a:gd name="T62" fmla="*/ 2147483647 w 120"/>
              <a:gd name="T63" fmla="*/ 0 h 12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0"/>
              <a:gd name="T97" fmla="*/ 0 h 123"/>
              <a:gd name="T98" fmla="*/ 120 w 120"/>
              <a:gd name="T99" fmla="*/ 123 h 12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0" h="123">
                <a:moveTo>
                  <a:pt x="60" y="0"/>
                </a:moveTo>
                <a:lnTo>
                  <a:pt x="54" y="0"/>
                </a:lnTo>
                <a:lnTo>
                  <a:pt x="47" y="1"/>
                </a:lnTo>
                <a:lnTo>
                  <a:pt x="41" y="3"/>
                </a:lnTo>
                <a:lnTo>
                  <a:pt x="37" y="4"/>
                </a:lnTo>
                <a:lnTo>
                  <a:pt x="31" y="7"/>
                </a:lnTo>
                <a:lnTo>
                  <a:pt x="26" y="10"/>
                </a:lnTo>
                <a:lnTo>
                  <a:pt x="21" y="14"/>
                </a:lnTo>
                <a:lnTo>
                  <a:pt x="17" y="17"/>
                </a:lnTo>
                <a:lnTo>
                  <a:pt x="13" y="21"/>
                </a:lnTo>
                <a:lnTo>
                  <a:pt x="10" y="27"/>
                </a:lnTo>
                <a:lnTo>
                  <a:pt x="7" y="31"/>
                </a:lnTo>
                <a:lnTo>
                  <a:pt x="4" y="37"/>
                </a:lnTo>
                <a:lnTo>
                  <a:pt x="3" y="43"/>
                </a:lnTo>
                <a:lnTo>
                  <a:pt x="1" y="49"/>
                </a:lnTo>
                <a:lnTo>
                  <a:pt x="0" y="56"/>
                </a:lnTo>
                <a:lnTo>
                  <a:pt x="0" y="61"/>
                </a:lnTo>
                <a:lnTo>
                  <a:pt x="0" y="67"/>
                </a:lnTo>
                <a:lnTo>
                  <a:pt x="1" y="74"/>
                </a:lnTo>
                <a:lnTo>
                  <a:pt x="3" y="80"/>
                </a:lnTo>
                <a:lnTo>
                  <a:pt x="4" y="86"/>
                </a:lnTo>
                <a:lnTo>
                  <a:pt x="7" y="92"/>
                </a:lnTo>
                <a:lnTo>
                  <a:pt x="10" y="96"/>
                </a:lnTo>
                <a:lnTo>
                  <a:pt x="13" y="100"/>
                </a:lnTo>
                <a:lnTo>
                  <a:pt x="17" y="106"/>
                </a:lnTo>
                <a:lnTo>
                  <a:pt x="21" y="109"/>
                </a:lnTo>
                <a:lnTo>
                  <a:pt x="26" y="113"/>
                </a:lnTo>
                <a:lnTo>
                  <a:pt x="31" y="116"/>
                </a:lnTo>
                <a:lnTo>
                  <a:pt x="37" y="119"/>
                </a:lnTo>
                <a:lnTo>
                  <a:pt x="41" y="120"/>
                </a:lnTo>
                <a:lnTo>
                  <a:pt x="47" y="122"/>
                </a:lnTo>
                <a:lnTo>
                  <a:pt x="54" y="123"/>
                </a:lnTo>
                <a:lnTo>
                  <a:pt x="60" y="123"/>
                </a:lnTo>
                <a:lnTo>
                  <a:pt x="66" y="123"/>
                </a:lnTo>
                <a:lnTo>
                  <a:pt x="73" y="122"/>
                </a:lnTo>
                <a:lnTo>
                  <a:pt x="79" y="120"/>
                </a:lnTo>
                <a:lnTo>
                  <a:pt x="83" y="119"/>
                </a:lnTo>
                <a:lnTo>
                  <a:pt x="89" y="116"/>
                </a:lnTo>
                <a:lnTo>
                  <a:pt x="95" y="113"/>
                </a:lnTo>
                <a:lnTo>
                  <a:pt x="99" y="109"/>
                </a:lnTo>
                <a:lnTo>
                  <a:pt x="103" y="106"/>
                </a:lnTo>
                <a:lnTo>
                  <a:pt x="106" y="100"/>
                </a:lnTo>
                <a:lnTo>
                  <a:pt x="110" y="96"/>
                </a:lnTo>
                <a:lnTo>
                  <a:pt x="113" y="92"/>
                </a:lnTo>
                <a:lnTo>
                  <a:pt x="116" y="86"/>
                </a:lnTo>
                <a:lnTo>
                  <a:pt x="118" y="80"/>
                </a:lnTo>
                <a:lnTo>
                  <a:pt x="119" y="74"/>
                </a:lnTo>
                <a:lnTo>
                  <a:pt x="120" y="67"/>
                </a:lnTo>
                <a:lnTo>
                  <a:pt x="120" y="61"/>
                </a:lnTo>
                <a:lnTo>
                  <a:pt x="120" y="56"/>
                </a:lnTo>
                <a:lnTo>
                  <a:pt x="119" y="49"/>
                </a:lnTo>
                <a:lnTo>
                  <a:pt x="118" y="43"/>
                </a:lnTo>
                <a:lnTo>
                  <a:pt x="116" y="37"/>
                </a:lnTo>
                <a:lnTo>
                  <a:pt x="113" y="31"/>
                </a:lnTo>
                <a:lnTo>
                  <a:pt x="110" y="27"/>
                </a:lnTo>
                <a:lnTo>
                  <a:pt x="106" y="21"/>
                </a:lnTo>
                <a:lnTo>
                  <a:pt x="103" y="17"/>
                </a:lnTo>
                <a:lnTo>
                  <a:pt x="99" y="14"/>
                </a:lnTo>
                <a:lnTo>
                  <a:pt x="95" y="10"/>
                </a:lnTo>
                <a:lnTo>
                  <a:pt x="89" y="7"/>
                </a:lnTo>
                <a:lnTo>
                  <a:pt x="83" y="4"/>
                </a:lnTo>
                <a:lnTo>
                  <a:pt x="79" y="3"/>
                </a:lnTo>
                <a:lnTo>
                  <a:pt x="73" y="1"/>
                </a:lnTo>
                <a:lnTo>
                  <a:pt x="66" y="0"/>
                </a:lnTo>
                <a:lnTo>
                  <a:pt x="60"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4015" name="Freeform 222">
            <a:extLst>
              <a:ext uri="{FF2B5EF4-FFF2-40B4-BE49-F238E27FC236}">
                <a16:creationId xmlns:a16="http://schemas.microsoft.com/office/drawing/2014/main" id="{73C94524-6D6A-3847-0D69-32321653BABF}"/>
              </a:ext>
            </a:extLst>
          </p:cNvPr>
          <p:cNvSpPr>
            <a:spLocks/>
          </p:cNvSpPr>
          <p:nvPr/>
        </p:nvSpPr>
        <p:spPr bwMode="auto">
          <a:xfrm>
            <a:off x="4552950" y="4499372"/>
            <a:ext cx="55960" cy="57150"/>
          </a:xfrm>
          <a:custGeom>
            <a:avLst/>
            <a:gdLst>
              <a:gd name="T0" fmla="*/ 2147483647 w 141"/>
              <a:gd name="T1" fmla="*/ 0 h 145"/>
              <a:gd name="T2" fmla="*/ 2147483647 w 141"/>
              <a:gd name="T3" fmla="*/ 2147483647 h 145"/>
              <a:gd name="T4" fmla="*/ 2147483647 w 141"/>
              <a:gd name="T5" fmla="*/ 2147483647 h 145"/>
              <a:gd name="T6" fmla="*/ 2147483647 w 141"/>
              <a:gd name="T7" fmla="*/ 2147483647 h 145"/>
              <a:gd name="T8" fmla="*/ 2147483647 w 141"/>
              <a:gd name="T9" fmla="*/ 2147483647 h 145"/>
              <a:gd name="T10" fmla="*/ 2147483647 w 141"/>
              <a:gd name="T11" fmla="*/ 2147483647 h 145"/>
              <a:gd name="T12" fmla="*/ 2147483647 w 141"/>
              <a:gd name="T13" fmla="*/ 2147483647 h 145"/>
              <a:gd name="T14" fmla="*/ 0 w 141"/>
              <a:gd name="T15" fmla="*/ 2147483647 h 145"/>
              <a:gd name="T16" fmla="*/ 0 w 141"/>
              <a:gd name="T17" fmla="*/ 2147483647 h 145"/>
              <a:gd name="T18" fmla="*/ 2147483647 w 141"/>
              <a:gd name="T19" fmla="*/ 2147483647 h 145"/>
              <a:gd name="T20" fmla="*/ 2147483647 w 141"/>
              <a:gd name="T21" fmla="*/ 2147483647 h 145"/>
              <a:gd name="T22" fmla="*/ 2147483647 w 141"/>
              <a:gd name="T23" fmla="*/ 2147483647 h 145"/>
              <a:gd name="T24" fmla="*/ 2147483647 w 141"/>
              <a:gd name="T25" fmla="*/ 2147483647 h 145"/>
              <a:gd name="T26" fmla="*/ 2147483647 w 141"/>
              <a:gd name="T27" fmla="*/ 2147483647 h 145"/>
              <a:gd name="T28" fmla="*/ 2147483647 w 141"/>
              <a:gd name="T29" fmla="*/ 2147483647 h 145"/>
              <a:gd name="T30" fmla="*/ 2147483647 w 141"/>
              <a:gd name="T31" fmla="*/ 2147483647 h 145"/>
              <a:gd name="T32" fmla="*/ 2147483647 w 141"/>
              <a:gd name="T33" fmla="*/ 2147483647 h 145"/>
              <a:gd name="T34" fmla="*/ 2147483647 w 141"/>
              <a:gd name="T35" fmla="*/ 2147483647 h 145"/>
              <a:gd name="T36" fmla="*/ 2147483647 w 141"/>
              <a:gd name="T37" fmla="*/ 2147483647 h 145"/>
              <a:gd name="T38" fmla="*/ 2147483647 w 141"/>
              <a:gd name="T39" fmla="*/ 2147483647 h 145"/>
              <a:gd name="T40" fmla="*/ 2147483647 w 141"/>
              <a:gd name="T41" fmla="*/ 2147483647 h 145"/>
              <a:gd name="T42" fmla="*/ 2147483647 w 141"/>
              <a:gd name="T43" fmla="*/ 2147483647 h 145"/>
              <a:gd name="T44" fmla="*/ 2147483647 w 141"/>
              <a:gd name="T45" fmla="*/ 2147483647 h 145"/>
              <a:gd name="T46" fmla="*/ 2147483647 w 141"/>
              <a:gd name="T47" fmla="*/ 2147483647 h 145"/>
              <a:gd name="T48" fmla="*/ 2147483647 w 141"/>
              <a:gd name="T49" fmla="*/ 2147483647 h 145"/>
              <a:gd name="T50" fmla="*/ 2147483647 w 141"/>
              <a:gd name="T51" fmla="*/ 2147483647 h 145"/>
              <a:gd name="T52" fmla="*/ 2147483647 w 141"/>
              <a:gd name="T53" fmla="*/ 2147483647 h 145"/>
              <a:gd name="T54" fmla="*/ 2147483647 w 141"/>
              <a:gd name="T55" fmla="*/ 2147483647 h 145"/>
              <a:gd name="T56" fmla="*/ 2147483647 w 141"/>
              <a:gd name="T57" fmla="*/ 2147483647 h 145"/>
              <a:gd name="T58" fmla="*/ 2147483647 w 141"/>
              <a:gd name="T59" fmla="*/ 2147483647 h 145"/>
              <a:gd name="T60" fmla="*/ 2147483647 w 141"/>
              <a:gd name="T61" fmla="*/ 2147483647 h 145"/>
              <a:gd name="T62" fmla="*/ 2147483647 w 141"/>
              <a:gd name="T63" fmla="*/ 0 h 14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1"/>
              <a:gd name="T97" fmla="*/ 0 h 145"/>
              <a:gd name="T98" fmla="*/ 141 w 141"/>
              <a:gd name="T99" fmla="*/ 145 h 14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1" h="145">
                <a:moveTo>
                  <a:pt x="70" y="0"/>
                </a:moveTo>
                <a:lnTo>
                  <a:pt x="63" y="0"/>
                </a:lnTo>
                <a:lnTo>
                  <a:pt x="56" y="1"/>
                </a:lnTo>
                <a:lnTo>
                  <a:pt x="49" y="3"/>
                </a:lnTo>
                <a:lnTo>
                  <a:pt x="41" y="6"/>
                </a:lnTo>
                <a:lnTo>
                  <a:pt x="36" y="8"/>
                </a:lnTo>
                <a:lnTo>
                  <a:pt x="30" y="11"/>
                </a:lnTo>
                <a:lnTo>
                  <a:pt x="24" y="16"/>
                </a:lnTo>
                <a:lnTo>
                  <a:pt x="20" y="21"/>
                </a:lnTo>
                <a:lnTo>
                  <a:pt x="16" y="26"/>
                </a:lnTo>
                <a:lnTo>
                  <a:pt x="11" y="31"/>
                </a:lnTo>
                <a:lnTo>
                  <a:pt x="7" y="37"/>
                </a:lnTo>
                <a:lnTo>
                  <a:pt x="4" y="44"/>
                </a:lnTo>
                <a:lnTo>
                  <a:pt x="3" y="50"/>
                </a:lnTo>
                <a:lnTo>
                  <a:pt x="1" y="57"/>
                </a:lnTo>
                <a:lnTo>
                  <a:pt x="0" y="64"/>
                </a:lnTo>
                <a:lnTo>
                  <a:pt x="0" y="72"/>
                </a:lnTo>
                <a:lnTo>
                  <a:pt x="0" y="79"/>
                </a:lnTo>
                <a:lnTo>
                  <a:pt x="1" y="86"/>
                </a:lnTo>
                <a:lnTo>
                  <a:pt x="3" y="93"/>
                </a:lnTo>
                <a:lnTo>
                  <a:pt x="4" y="100"/>
                </a:lnTo>
                <a:lnTo>
                  <a:pt x="7" y="106"/>
                </a:lnTo>
                <a:lnTo>
                  <a:pt x="11" y="113"/>
                </a:lnTo>
                <a:lnTo>
                  <a:pt x="16" y="118"/>
                </a:lnTo>
                <a:lnTo>
                  <a:pt x="20" y="123"/>
                </a:lnTo>
                <a:lnTo>
                  <a:pt x="24" y="128"/>
                </a:lnTo>
                <a:lnTo>
                  <a:pt x="30" y="132"/>
                </a:lnTo>
                <a:lnTo>
                  <a:pt x="36" y="136"/>
                </a:lnTo>
                <a:lnTo>
                  <a:pt x="41" y="139"/>
                </a:lnTo>
                <a:lnTo>
                  <a:pt x="49" y="142"/>
                </a:lnTo>
                <a:lnTo>
                  <a:pt x="56" y="144"/>
                </a:lnTo>
                <a:lnTo>
                  <a:pt x="63" y="145"/>
                </a:lnTo>
                <a:lnTo>
                  <a:pt x="70" y="145"/>
                </a:lnTo>
                <a:lnTo>
                  <a:pt x="77" y="145"/>
                </a:lnTo>
                <a:lnTo>
                  <a:pt x="83" y="144"/>
                </a:lnTo>
                <a:lnTo>
                  <a:pt x="90" y="142"/>
                </a:lnTo>
                <a:lnTo>
                  <a:pt x="97" y="139"/>
                </a:lnTo>
                <a:lnTo>
                  <a:pt x="103" y="136"/>
                </a:lnTo>
                <a:lnTo>
                  <a:pt x="109" y="132"/>
                </a:lnTo>
                <a:lnTo>
                  <a:pt x="115" y="128"/>
                </a:lnTo>
                <a:lnTo>
                  <a:pt x="119" y="123"/>
                </a:lnTo>
                <a:lnTo>
                  <a:pt x="123" y="118"/>
                </a:lnTo>
                <a:lnTo>
                  <a:pt x="128" y="113"/>
                </a:lnTo>
                <a:lnTo>
                  <a:pt x="132" y="106"/>
                </a:lnTo>
                <a:lnTo>
                  <a:pt x="135" y="100"/>
                </a:lnTo>
                <a:lnTo>
                  <a:pt x="136" y="93"/>
                </a:lnTo>
                <a:lnTo>
                  <a:pt x="139" y="86"/>
                </a:lnTo>
                <a:lnTo>
                  <a:pt x="139" y="79"/>
                </a:lnTo>
                <a:lnTo>
                  <a:pt x="141" y="72"/>
                </a:lnTo>
                <a:lnTo>
                  <a:pt x="139" y="64"/>
                </a:lnTo>
                <a:lnTo>
                  <a:pt x="139" y="57"/>
                </a:lnTo>
                <a:lnTo>
                  <a:pt x="136" y="50"/>
                </a:lnTo>
                <a:lnTo>
                  <a:pt x="135" y="44"/>
                </a:lnTo>
                <a:lnTo>
                  <a:pt x="132" y="37"/>
                </a:lnTo>
                <a:lnTo>
                  <a:pt x="128" y="31"/>
                </a:lnTo>
                <a:lnTo>
                  <a:pt x="123" y="26"/>
                </a:lnTo>
                <a:lnTo>
                  <a:pt x="119" y="21"/>
                </a:lnTo>
                <a:lnTo>
                  <a:pt x="115" y="16"/>
                </a:lnTo>
                <a:lnTo>
                  <a:pt x="109" y="11"/>
                </a:lnTo>
                <a:lnTo>
                  <a:pt x="103" y="8"/>
                </a:lnTo>
                <a:lnTo>
                  <a:pt x="97" y="6"/>
                </a:lnTo>
                <a:lnTo>
                  <a:pt x="90" y="3"/>
                </a:lnTo>
                <a:lnTo>
                  <a:pt x="83" y="1"/>
                </a:lnTo>
                <a:lnTo>
                  <a:pt x="77" y="0"/>
                </a:lnTo>
                <a:lnTo>
                  <a:pt x="70" y="0"/>
                </a:lnTo>
                <a:close/>
              </a:path>
            </a:pathLst>
          </a:custGeom>
          <a:solidFill>
            <a:srgbClr val="AA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4016" name="Freeform 223">
            <a:extLst>
              <a:ext uri="{FF2B5EF4-FFF2-40B4-BE49-F238E27FC236}">
                <a16:creationId xmlns:a16="http://schemas.microsoft.com/office/drawing/2014/main" id="{DFF2A566-3658-3F49-74CE-E90D69BE150A}"/>
              </a:ext>
            </a:extLst>
          </p:cNvPr>
          <p:cNvSpPr>
            <a:spLocks/>
          </p:cNvSpPr>
          <p:nvPr/>
        </p:nvSpPr>
        <p:spPr bwMode="auto">
          <a:xfrm>
            <a:off x="4552950" y="4499372"/>
            <a:ext cx="55960" cy="57150"/>
          </a:xfrm>
          <a:custGeom>
            <a:avLst/>
            <a:gdLst>
              <a:gd name="T0" fmla="*/ 2147483647 w 141"/>
              <a:gd name="T1" fmla="*/ 0 h 145"/>
              <a:gd name="T2" fmla="*/ 2147483647 w 141"/>
              <a:gd name="T3" fmla="*/ 2147483647 h 145"/>
              <a:gd name="T4" fmla="*/ 2147483647 w 141"/>
              <a:gd name="T5" fmla="*/ 2147483647 h 145"/>
              <a:gd name="T6" fmla="*/ 2147483647 w 141"/>
              <a:gd name="T7" fmla="*/ 2147483647 h 145"/>
              <a:gd name="T8" fmla="*/ 2147483647 w 141"/>
              <a:gd name="T9" fmla="*/ 2147483647 h 145"/>
              <a:gd name="T10" fmla="*/ 2147483647 w 141"/>
              <a:gd name="T11" fmla="*/ 2147483647 h 145"/>
              <a:gd name="T12" fmla="*/ 2147483647 w 141"/>
              <a:gd name="T13" fmla="*/ 2147483647 h 145"/>
              <a:gd name="T14" fmla="*/ 0 w 141"/>
              <a:gd name="T15" fmla="*/ 2147483647 h 145"/>
              <a:gd name="T16" fmla="*/ 0 w 141"/>
              <a:gd name="T17" fmla="*/ 2147483647 h 145"/>
              <a:gd name="T18" fmla="*/ 2147483647 w 141"/>
              <a:gd name="T19" fmla="*/ 2147483647 h 145"/>
              <a:gd name="T20" fmla="*/ 2147483647 w 141"/>
              <a:gd name="T21" fmla="*/ 2147483647 h 145"/>
              <a:gd name="T22" fmla="*/ 2147483647 w 141"/>
              <a:gd name="T23" fmla="*/ 2147483647 h 145"/>
              <a:gd name="T24" fmla="*/ 2147483647 w 141"/>
              <a:gd name="T25" fmla="*/ 2147483647 h 145"/>
              <a:gd name="T26" fmla="*/ 2147483647 w 141"/>
              <a:gd name="T27" fmla="*/ 2147483647 h 145"/>
              <a:gd name="T28" fmla="*/ 2147483647 w 141"/>
              <a:gd name="T29" fmla="*/ 2147483647 h 145"/>
              <a:gd name="T30" fmla="*/ 2147483647 w 141"/>
              <a:gd name="T31" fmla="*/ 2147483647 h 145"/>
              <a:gd name="T32" fmla="*/ 2147483647 w 141"/>
              <a:gd name="T33" fmla="*/ 2147483647 h 145"/>
              <a:gd name="T34" fmla="*/ 2147483647 w 141"/>
              <a:gd name="T35" fmla="*/ 2147483647 h 145"/>
              <a:gd name="T36" fmla="*/ 2147483647 w 141"/>
              <a:gd name="T37" fmla="*/ 2147483647 h 145"/>
              <a:gd name="T38" fmla="*/ 2147483647 w 141"/>
              <a:gd name="T39" fmla="*/ 2147483647 h 145"/>
              <a:gd name="T40" fmla="*/ 2147483647 w 141"/>
              <a:gd name="T41" fmla="*/ 2147483647 h 145"/>
              <a:gd name="T42" fmla="*/ 2147483647 w 141"/>
              <a:gd name="T43" fmla="*/ 2147483647 h 145"/>
              <a:gd name="T44" fmla="*/ 2147483647 w 141"/>
              <a:gd name="T45" fmla="*/ 2147483647 h 145"/>
              <a:gd name="T46" fmla="*/ 2147483647 w 141"/>
              <a:gd name="T47" fmla="*/ 2147483647 h 145"/>
              <a:gd name="T48" fmla="*/ 2147483647 w 141"/>
              <a:gd name="T49" fmla="*/ 2147483647 h 145"/>
              <a:gd name="T50" fmla="*/ 2147483647 w 141"/>
              <a:gd name="T51" fmla="*/ 2147483647 h 145"/>
              <a:gd name="T52" fmla="*/ 2147483647 w 141"/>
              <a:gd name="T53" fmla="*/ 2147483647 h 145"/>
              <a:gd name="T54" fmla="*/ 2147483647 w 141"/>
              <a:gd name="T55" fmla="*/ 2147483647 h 145"/>
              <a:gd name="T56" fmla="*/ 2147483647 w 141"/>
              <a:gd name="T57" fmla="*/ 2147483647 h 145"/>
              <a:gd name="T58" fmla="*/ 2147483647 w 141"/>
              <a:gd name="T59" fmla="*/ 2147483647 h 145"/>
              <a:gd name="T60" fmla="*/ 2147483647 w 141"/>
              <a:gd name="T61" fmla="*/ 2147483647 h 145"/>
              <a:gd name="T62" fmla="*/ 2147483647 w 141"/>
              <a:gd name="T63" fmla="*/ 0 h 14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1"/>
              <a:gd name="T97" fmla="*/ 0 h 145"/>
              <a:gd name="T98" fmla="*/ 141 w 141"/>
              <a:gd name="T99" fmla="*/ 145 h 14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1" h="145">
                <a:moveTo>
                  <a:pt x="70" y="0"/>
                </a:moveTo>
                <a:lnTo>
                  <a:pt x="63" y="0"/>
                </a:lnTo>
                <a:lnTo>
                  <a:pt x="56" y="1"/>
                </a:lnTo>
                <a:lnTo>
                  <a:pt x="49" y="3"/>
                </a:lnTo>
                <a:lnTo>
                  <a:pt x="41" y="6"/>
                </a:lnTo>
                <a:lnTo>
                  <a:pt x="36" y="8"/>
                </a:lnTo>
                <a:lnTo>
                  <a:pt x="30" y="11"/>
                </a:lnTo>
                <a:lnTo>
                  <a:pt x="24" y="16"/>
                </a:lnTo>
                <a:lnTo>
                  <a:pt x="20" y="21"/>
                </a:lnTo>
                <a:lnTo>
                  <a:pt x="16" y="26"/>
                </a:lnTo>
                <a:lnTo>
                  <a:pt x="11" y="31"/>
                </a:lnTo>
                <a:lnTo>
                  <a:pt x="7" y="37"/>
                </a:lnTo>
                <a:lnTo>
                  <a:pt x="4" y="44"/>
                </a:lnTo>
                <a:lnTo>
                  <a:pt x="3" y="50"/>
                </a:lnTo>
                <a:lnTo>
                  <a:pt x="1" y="57"/>
                </a:lnTo>
                <a:lnTo>
                  <a:pt x="0" y="64"/>
                </a:lnTo>
                <a:lnTo>
                  <a:pt x="0" y="72"/>
                </a:lnTo>
                <a:lnTo>
                  <a:pt x="0" y="79"/>
                </a:lnTo>
                <a:lnTo>
                  <a:pt x="1" y="86"/>
                </a:lnTo>
                <a:lnTo>
                  <a:pt x="3" y="93"/>
                </a:lnTo>
                <a:lnTo>
                  <a:pt x="4" y="100"/>
                </a:lnTo>
                <a:lnTo>
                  <a:pt x="7" y="106"/>
                </a:lnTo>
                <a:lnTo>
                  <a:pt x="11" y="113"/>
                </a:lnTo>
                <a:lnTo>
                  <a:pt x="16" y="118"/>
                </a:lnTo>
                <a:lnTo>
                  <a:pt x="20" y="123"/>
                </a:lnTo>
                <a:lnTo>
                  <a:pt x="24" y="128"/>
                </a:lnTo>
                <a:lnTo>
                  <a:pt x="30" y="132"/>
                </a:lnTo>
                <a:lnTo>
                  <a:pt x="36" y="136"/>
                </a:lnTo>
                <a:lnTo>
                  <a:pt x="41" y="139"/>
                </a:lnTo>
                <a:lnTo>
                  <a:pt x="49" y="142"/>
                </a:lnTo>
                <a:lnTo>
                  <a:pt x="56" y="144"/>
                </a:lnTo>
                <a:lnTo>
                  <a:pt x="63" y="145"/>
                </a:lnTo>
                <a:lnTo>
                  <a:pt x="70" y="145"/>
                </a:lnTo>
                <a:lnTo>
                  <a:pt x="77" y="145"/>
                </a:lnTo>
                <a:lnTo>
                  <a:pt x="83" y="144"/>
                </a:lnTo>
                <a:lnTo>
                  <a:pt x="90" y="142"/>
                </a:lnTo>
                <a:lnTo>
                  <a:pt x="97" y="139"/>
                </a:lnTo>
                <a:lnTo>
                  <a:pt x="103" y="136"/>
                </a:lnTo>
                <a:lnTo>
                  <a:pt x="109" y="132"/>
                </a:lnTo>
                <a:lnTo>
                  <a:pt x="115" y="128"/>
                </a:lnTo>
                <a:lnTo>
                  <a:pt x="119" y="123"/>
                </a:lnTo>
                <a:lnTo>
                  <a:pt x="123" y="118"/>
                </a:lnTo>
                <a:lnTo>
                  <a:pt x="128" y="113"/>
                </a:lnTo>
                <a:lnTo>
                  <a:pt x="132" y="106"/>
                </a:lnTo>
                <a:lnTo>
                  <a:pt x="135" y="100"/>
                </a:lnTo>
                <a:lnTo>
                  <a:pt x="136" y="93"/>
                </a:lnTo>
                <a:lnTo>
                  <a:pt x="139" y="86"/>
                </a:lnTo>
                <a:lnTo>
                  <a:pt x="139" y="79"/>
                </a:lnTo>
                <a:lnTo>
                  <a:pt x="141" y="72"/>
                </a:lnTo>
                <a:lnTo>
                  <a:pt x="139" y="64"/>
                </a:lnTo>
                <a:lnTo>
                  <a:pt x="139" y="57"/>
                </a:lnTo>
                <a:lnTo>
                  <a:pt x="136" y="50"/>
                </a:lnTo>
                <a:lnTo>
                  <a:pt x="135" y="44"/>
                </a:lnTo>
                <a:lnTo>
                  <a:pt x="132" y="37"/>
                </a:lnTo>
                <a:lnTo>
                  <a:pt x="128" y="31"/>
                </a:lnTo>
                <a:lnTo>
                  <a:pt x="123" y="26"/>
                </a:lnTo>
                <a:lnTo>
                  <a:pt x="119" y="21"/>
                </a:lnTo>
                <a:lnTo>
                  <a:pt x="115" y="16"/>
                </a:lnTo>
                <a:lnTo>
                  <a:pt x="109" y="11"/>
                </a:lnTo>
                <a:lnTo>
                  <a:pt x="103" y="8"/>
                </a:lnTo>
                <a:lnTo>
                  <a:pt x="97" y="6"/>
                </a:lnTo>
                <a:lnTo>
                  <a:pt x="90" y="3"/>
                </a:lnTo>
                <a:lnTo>
                  <a:pt x="83" y="1"/>
                </a:lnTo>
                <a:lnTo>
                  <a:pt x="77" y="0"/>
                </a:lnTo>
                <a:lnTo>
                  <a:pt x="70"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4017" name="Freeform 224">
            <a:extLst>
              <a:ext uri="{FF2B5EF4-FFF2-40B4-BE49-F238E27FC236}">
                <a16:creationId xmlns:a16="http://schemas.microsoft.com/office/drawing/2014/main" id="{1D663E36-1E69-3247-F253-276189830F5C}"/>
              </a:ext>
            </a:extLst>
          </p:cNvPr>
          <p:cNvSpPr>
            <a:spLocks/>
          </p:cNvSpPr>
          <p:nvPr/>
        </p:nvSpPr>
        <p:spPr bwMode="auto">
          <a:xfrm>
            <a:off x="4560094" y="4467225"/>
            <a:ext cx="55960" cy="57150"/>
          </a:xfrm>
          <a:custGeom>
            <a:avLst/>
            <a:gdLst>
              <a:gd name="T0" fmla="*/ 2147483647 w 141"/>
              <a:gd name="T1" fmla="*/ 0 h 144"/>
              <a:gd name="T2" fmla="*/ 2147483647 w 141"/>
              <a:gd name="T3" fmla="*/ 2147483647 h 144"/>
              <a:gd name="T4" fmla="*/ 2147483647 w 141"/>
              <a:gd name="T5" fmla="*/ 2147483647 h 144"/>
              <a:gd name="T6" fmla="*/ 2147483647 w 141"/>
              <a:gd name="T7" fmla="*/ 2147483647 h 144"/>
              <a:gd name="T8" fmla="*/ 2147483647 w 141"/>
              <a:gd name="T9" fmla="*/ 2147483647 h 144"/>
              <a:gd name="T10" fmla="*/ 2147483647 w 141"/>
              <a:gd name="T11" fmla="*/ 2147483647 h 144"/>
              <a:gd name="T12" fmla="*/ 2147483647 w 141"/>
              <a:gd name="T13" fmla="*/ 2147483647 h 144"/>
              <a:gd name="T14" fmla="*/ 0 w 141"/>
              <a:gd name="T15" fmla="*/ 2147483647 h 144"/>
              <a:gd name="T16" fmla="*/ 0 w 141"/>
              <a:gd name="T17" fmla="*/ 2147483647 h 144"/>
              <a:gd name="T18" fmla="*/ 2147483647 w 141"/>
              <a:gd name="T19" fmla="*/ 2147483647 h 144"/>
              <a:gd name="T20" fmla="*/ 2147483647 w 141"/>
              <a:gd name="T21" fmla="*/ 2147483647 h 144"/>
              <a:gd name="T22" fmla="*/ 2147483647 w 141"/>
              <a:gd name="T23" fmla="*/ 2147483647 h 144"/>
              <a:gd name="T24" fmla="*/ 2147483647 w 141"/>
              <a:gd name="T25" fmla="*/ 2147483647 h 144"/>
              <a:gd name="T26" fmla="*/ 2147483647 w 141"/>
              <a:gd name="T27" fmla="*/ 2147483647 h 144"/>
              <a:gd name="T28" fmla="*/ 2147483647 w 141"/>
              <a:gd name="T29" fmla="*/ 2147483647 h 144"/>
              <a:gd name="T30" fmla="*/ 2147483647 w 141"/>
              <a:gd name="T31" fmla="*/ 2147483647 h 144"/>
              <a:gd name="T32" fmla="*/ 2147483647 w 141"/>
              <a:gd name="T33" fmla="*/ 2147483647 h 144"/>
              <a:gd name="T34" fmla="*/ 2147483647 w 141"/>
              <a:gd name="T35" fmla="*/ 2147483647 h 144"/>
              <a:gd name="T36" fmla="*/ 2147483647 w 141"/>
              <a:gd name="T37" fmla="*/ 2147483647 h 144"/>
              <a:gd name="T38" fmla="*/ 2147483647 w 141"/>
              <a:gd name="T39" fmla="*/ 2147483647 h 144"/>
              <a:gd name="T40" fmla="*/ 2147483647 w 141"/>
              <a:gd name="T41" fmla="*/ 2147483647 h 144"/>
              <a:gd name="T42" fmla="*/ 2147483647 w 141"/>
              <a:gd name="T43" fmla="*/ 2147483647 h 144"/>
              <a:gd name="T44" fmla="*/ 2147483647 w 141"/>
              <a:gd name="T45" fmla="*/ 2147483647 h 144"/>
              <a:gd name="T46" fmla="*/ 2147483647 w 141"/>
              <a:gd name="T47" fmla="*/ 2147483647 h 144"/>
              <a:gd name="T48" fmla="*/ 2147483647 w 141"/>
              <a:gd name="T49" fmla="*/ 2147483647 h 144"/>
              <a:gd name="T50" fmla="*/ 2147483647 w 141"/>
              <a:gd name="T51" fmla="*/ 2147483647 h 144"/>
              <a:gd name="T52" fmla="*/ 2147483647 w 141"/>
              <a:gd name="T53" fmla="*/ 2147483647 h 144"/>
              <a:gd name="T54" fmla="*/ 2147483647 w 141"/>
              <a:gd name="T55" fmla="*/ 2147483647 h 144"/>
              <a:gd name="T56" fmla="*/ 2147483647 w 141"/>
              <a:gd name="T57" fmla="*/ 2147483647 h 144"/>
              <a:gd name="T58" fmla="*/ 2147483647 w 141"/>
              <a:gd name="T59" fmla="*/ 2147483647 h 144"/>
              <a:gd name="T60" fmla="*/ 2147483647 w 141"/>
              <a:gd name="T61" fmla="*/ 2147483647 h 144"/>
              <a:gd name="T62" fmla="*/ 2147483647 w 141"/>
              <a:gd name="T63" fmla="*/ 0 h 1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1"/>
              <a:gd name="T97" fmla="*/ 0 h 144"/>
              <a:gd name="T98" fmla="*/ 141 w 141"/>
              <a:gd name="T99" fmla="*/ 144 h 1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1" h="144">
                <a:moveTo>
                  <a:pt x="71" y="0"/>
                </a:moveTo>
                <a:lnTo>
                  <a:pt x="64" y="0"/>
                </a:lnTo>
                <a:lnTo>
                  <a:pt x="56" y="2"/>
                </a:lnTo>
                <a:lnTo>
                  <a:pt x="49" y="3"/>
                </a:lnTo>
                <a:lnTo>
                  <a:pt x="44" y="5"/>
                </a:lnTo>
                <a:lnTo>
                  <a:pt x="38" y="9"/>
                </a:lnTo>
                <a:lnTo>
                  <a:pt x="32" y="12"/>
                </a:lnTo>
                <a:lnTo>
                  <a:pt x="26" y="16"/>
                </a:lnTo>
                <a:lnTo>
                  <a:pt x="21" y="20"/>
                </a:lnTo>
                <a:lnTo>
                  <a:pt x="16" y="26"/>
                </a:lnTo>
                <a:lnTo>
                  <a:pt x="12" y="32"/>
                </a:lnTo>
                <a:lnTo>
                  <a:pt x="9" y="38"/>
                </a:lnTo>
                <a:lnTo>
                  <a:pt x="6" y="43"/>
                </a:lnTo>
                <a:lnTo>
                  <a:pt x="3" y="51"/>
                </a:lnTo>
                <a:lnTo>
                  <a:pt x="2" y="56"/>
                </a:lnTo>
                <a:lnTo>
                  <a:pt x="0" y="64"/>
                </a:lnTo>
                <a:lnTo>
                  <a:pt x="0" y="72"/>
                </a:lnTo>
                <a:lnTo>
                  <a:pt x="0" y="79"/>
                </a:lnTo>
                <a:lnTo>
                  <a:pt x="2" y="87"/>
                </a:lnTo>
                <a:lnTo>
                  <a:pt x="3" y="92"/>
                </a:lnTo>
                <a:lnTo>
                  <a:pt x="6" y="99"/>
                </a:lnTo>
                <a:lnTo>
                  <a:pt x="9" y="105"/>
                </a:lnTo>
                <a:lnTo>
                  <a:pt x="12" y="111"/>
                </a:lnTo>
                <a:lnTo>
                  <a:pt x="16" y="117"/>
                </a:lnTo>
                <a:lnTo>
                  <a:pt x="21" y="122"/>
                </a:lnTo>
                <a:lnTo>
                  <a:pt x="26" y="127"/>
                </a:lnTo>
                <a:lnTo>
                  <a:pt x="32" y="131"/>
                </a:lnTo>
                <a:lnTo>
                  <a:pt x="38" y="134"/>
                </a:lnTo>
                <a:lnTo>
                  <a:pt x="44" y="138"/>
                </a:lnTo>
                <a:lnTo>
                  <a:pt x="49" y="140"/>
                </a:lnTo>
                <a:lnTo>
                  <a:pt x="56" y="143"/>
                </a:lnTo>
                <a:lnTo>
                  <a:pt x="64" y="143"/>
                </a:lnTo>
                <a:lnTo>
                  <a:pt x="71" y="144"/>
                </a:lnTo>
                <a:lnTo>
                  <a:pt x="78" y="143"/>
                </a:lnTo>
                <a:lnTo>
                  <a:pt x="85" y="143"/>
                </a:lnTo>
                <a:lnTo>
                  <a:pt x="92" y="140"/>
                </a:lnTo>
                <a:lnTo>
                  <a:pt x="98" y="138"/>
                </a:lnTo>
                <a:lnTo>
                  <a:pt x="104" y="134"/>
                </a:lnTo>
                <a:lnTo>
                  <a:pt x="110" y="131"/>
                </a:lnTo>
                <a:lnTo>
                  <a:pt x="115" y="127"/>
                </a:lnTo>
                <a:lnTo>
                  <a:pt x="121" y="122"/>
                </a:lnTo>
                <a:lnTo>
                  <a:pt x="125" y="117"/>
                </a:lnTo>
                <a:lnTo>
                  <a:pt x="130" y="111"/>
                </a:lnTo>
                <a:lnTo>
                  <a:pt x="133" y="105"/>
                </a:lnTo>
                <a:lnTo>
                  <a:pt x="135" y="99"/>
                </a:lnTo>
                <a:lnTo>
                  <a:pt x="138" y="92"/>
                </a:lnTo>
                <a:lnTo>
                  <a:pt x="140" y="87"/>
                </a:lnTo>
                <a:lnTo>
                  <a:pt x="141" y="79"/>
                </a:lnTo>
                <a:lnTo>
                  <a:pt x="141" y="72"/>
                </a:lnTo>
                <a:lnTo>
                  <a:pt x="141" y="64"/>
                </a:lnTo>
                <a:lnTo>
                  <a:pt x="140" y="56"/>
                </a:lnTo>
                <a:lnTo>
                  <a:pt x="138" y="51"/>
                </a:lnTo>
                <a:lnTo>
                  <a:pt x="135" y="43"/>
                </a:lnTo>
                <a:lnTo>
                  <a:pt x="133" y="38"/>
                </a:lnTo>
                <a:lnTo>
                  <a:pt x="130" y="32"/>
                </a:lnTo>
                <a:lnTo>
                  <a:pt x="125" y="26"/>
                </a:lnTo>
                <a:lnTo>
                  <a:pt x="121" y="20"/>
                </a:lnTo>
                <a:lnTo>
                  <a:pt x="115" y="16"/>
                </a:lnTo>
                <a:lnTo>
                  <a:pt x="110" y="12"/>
                </a:lnTo>
                <a:lnTo>
                  <a:pt x="104" y="9"/>
                </a:lnTo>
                <a:lnTo>
                  <a:pt x="98" y="5"/>
                </a:lnTo>
                <a:lnTo>
                  <a:pt x="92" y="3"/>
                </a:lnTo>
                <a:lnTo>
                  <a:pt x="85" y="2"/>
                </a:lnTo>
                <a:lnTo>
                  <a:pt x="78" y="0"/>
                </a:lnTo>
                <a:lnTo>
                  <a:pt x="71"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4018" name="Freeform 225">
            <a:extLst>
              <a:ext uri="{FF2B5EF4-FFF2-40B4-BE49-F238E27FC236}">
                <a16:creationId xmlns:a16="http://schemas.microsoft.com/office/drawing/2014/main" id="{2EAB66B3-66CB-6610-A439-6D885D6A5183}"/>
              </a:ext>
            </a:extLst>
          </p:cNvPr>
          <p:cNvSpPr>
            <a:spLocks/>
          </p:cNvSpPr>
          <p:nvPr/>
        </p:nvSpPr>
        <p:spPr bwMode="auto">
          <a:xfrm>
            <a:off x="4560094" y="4467225"/>
            <a:ext cx="55960" cy="57150"/>
          </a:xfrm>
          <a:custGeom>
            <a:avLst/>
            <a:gdLst>
              <a:gd name="T0" fmla="*/ 2147483647 w 141"/>
              <a:gd name="T1" fmla="*/ 0 h 144"/>
              <a:gd name="T2" fmla="*/ 2147483647 w 141"/>
              <a:gd name="T3" fmla="*/ 2147483647 h 144"/>
              <a:gd name="T4" fmla="*/ 2147483647 w 141"/>
              <a:gd name="T5" fmla="*/ 2147483647 h 144"/>
              <a:gd name="T6" fmla="*/ 2147483647 w 141"/>
              <a:gd name="T7" fmla="*/ 2147483647 h 144"/>
              <a:gd name="T8" fmla="*/ 2147483647 w 141"/>
              <a:gd name="T9" fmla="*/ 2147483647 h 144"/>
              <a:gd name="T10" fmla="*/ 2147483647 w 141"/>
              <a:gd name="T11" fmla="*/ 2147483647 h 144"/>
              <a:gd name="T12" fmla="*/ 2147483647 w 141"/>
              <a:gd name="T13" fmla="*/ 2147483647 h 144"/>
              <a:gd name="T14" fmla="*/ 0 w 141"/>
              <a:gd name="T15" fmla="*/ 2147483647 h 144"/>
              <a:gd name="T16" fmla="*/ 0 w 141"/>
              <a:gd name="T17" fmla="*/ 2147483647 h 144"/>
              <a:gd name="T18" fmla="*/ 2147483647 w 141"/>
              <a:gd name="T19" fmla="*/ 2147483647 h 144"/>
              <a:gd name="T20" fmla="*/ 2147483647 w 141"/>
              <a:gd name="T21" fmla="*/ 2147483647 h 144"/>
              <a:gd name="T22" fmla="*/ 2147483647 w 141"/>
              <a:gd name="T23" fmla="*/ 2147483647 h 144"/>
              <a:gd name="T24" fmla="*/ 2147483647 w 141"/>
              <a:gd name="T25" fmla="*/ 2147483647 h 144"/>
              <a:gd name="T26" fmla="*/ 2147483647 w 141"/>
              <a:gd name="T27" fmla="*/ 2147483647 h 144"/>
              <a:gd name="T28" fmla="*/ 2147483647 w 141"/>
              <a:gd name="T29" fmla="*/ 2147483647 h 144"/>
              <a:gd name="T30" fmla="*/ 2147483647 w 141"/>
              <a:gd name="T31" fmla="*/ 2147483647 h 144"/>
              <a:gd name="T32" fmla="*/ 2147483647 w 141"/>
              <a:gd name="T33" fmla="*/ 2147483647 h 144"/>
              <a:gd name="T34" fmla="*/ 2147483647 w 141"/>
              <a:gd name="T35" fmla="*/ 2147483647 h 144"/>
              <a:gd name="T36" fmla="*/ 2147483647 w 141"/>
              <a:gd name="T37" fmla="*/ 2147483647 h 144"/>
              <a:gd name="T38" fmla="*/ 2147483647 w 141"/>
              <a:gd name="T39" fmla="*/ 2147483647 h 144"/>
              <a:gd name="T40" fmla="*/ 2147483647 w 141"/>
              <a:gd name="T41" fmla="*/ 2147483647 h 144"/>
              <a:gd name="T42" fmla="*/ 2147483647 w 141"/>
              <a:gd name="T43" fmla="*/ 2147483647 h 144"/>
              <a:gd name="T44" fmla="*/ 2147483647 w 141"/>
              <a:gd name="T45" fmla="*/ 2147483647 h 144"/>
              <a:gd name="T46" fmla="*/ 2147483647 w 141"/>
              <a:gd name="T47" fmla="*/ 2147483647 h 144"/>
              <a:gd name="T48" fmla="*/ 2147483647 w 141"/>
              <a:gd name="T49" fmla="*/ 2147483647 h 144"/>
              <a:gd name="T50" fmla="*/ 2147483647 w 141"/>
              <a:gd name="T51" fmla="*/ 2147483647 h 144"/>
              <a:gd name="T52" fmla="*/ 2147483647 w 141"/>
              <a:gd name="T53" fmla="*/ 2147483647 h 144"/>
              <a:gd name="T54" fmla="*/ 2147483647 w 141"/>
              <a:gd name="T55" fmla="*/ 2147483647 h 144"/>
              <a:gd name="T56" fmla="*/ 2147483647 w 141"/>
              <a:gd name="T57" fmla="*/ 2147483647 h 144"/>
              <a:gd name="T58" fmla="*/ 2147483647 w 141"/>
              <a:gd name="T59" fmla="*/ 2147483647 h 144"/>
              <a:gd name="T60" fmla="*/ 2147483647 w 141"/>
              <a:gd name="T61" fmla="*/ 2147483647 h 144"/>
              <a:gd name="T62" fmla="*/ 2147483647 w 141"/>
              <a:gd name="T63" fmla="*/ 0 h 1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1"/>
              <a:gd name="T97" fmla="*/ 0 h 144"/>
              <a:gd name="T98" fmla="*/ 141 w 141"/>
              <a:gd name="T99" fmla="*/ 144 h 1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1" h="144">
                <a:moveTo>
                  <a:pt x="71" y="0"/>
                </a:moveTo>
                <a:lnTo>
                  <a:pt x="64" y="0"/>
                </a:lnTo>
                <a:lnTo>
                  <a:pt x="56" y="2"/>
                </a:lnTo>
                <a:lnTo>
                  <a:pt x="49" y="3"/>
                </a:lnTo>
                <a:lnTo>
                  <a:pt x="44" y="5"/>
                </a:lnTo>
                <a:lnTo>
                  <a:pt x="38" y="9"/>
                </a:lnTo>
                <a:lnTo>
                  <a:pt x="32" y="12"/>
                </a:lnTo>
                <a:lnTo>
                  <a:pt x="26" y="16"/>
                </a:lnTo>
                <a:lnTo>
                  <a:pt x="21" y="20"/>
                </a:lnTo>
                <a:lnTo>
                  <a:pt x="16" y="26"/>
                </a:lnTo>
                <a:lnTo>
                  <a:pt x="12" y="32"/>
                </a:lnTo>
                <a:lnTo>
                  <a:pt x="9" y="38"/>
                </a:lnTo>
                <a:lnTo>
                  <a:pt x="6" y="43"/>
                </a:lnTo>
                <a:lnTo>
                  <a:pt x="3" y="51"/>
                </a:lnTo>
                <a:lnTo>
                  <a:pt x="2" y="56"/>
                </a:lnTo>
                <a:lnTo>
                  <a:pt x="0" y="64"/>
                </a:lnTo>
                <a:lnTo>
                  <a:pt x="0" y="72"/>
                </a:lnTo>
                <a:lnTo>
                  <a:pt x="0" y="79"/>
                </a:lnTo>
                <a:lnTo>
                  <a:pt x="2" y="87"/>
                </a:lnTo>
                <a:lnTo>
                  <a:pt x="3" y="92"/>
                </a:lnTo>
                <a:lnTo>
                  <a:pt x="6" y="99"/>
                </a:lnTo>
                <a:lnTo>
                  <a:pt x="9" y="105"/>
                </a:lnTo>
                <a:lnTo>
                  <a:pt x="12" y="111"/>
                </a:lnTo>
                <a:lnTo>
                  <a:pt x="16" y="117"/>
                </a:lnTo>
                <a:lnTo>
                  <a:pt x="21" y="122"/>
                </a:lnTo>
                <a:lnTo>
                  <a:pt x="26" y="127"/>
                </a:lnTo>
                <a:lnTo>
                  <a:pt x="32" y="131"/>
                </a:lnTo>
                <a:lnTo>
                  <a:pt x="38" y="134"/>
                </a:lnTo>
                <a:lnTo>
                  <a:pt x="44" y="138"/>
                </a:lnTo>
                <a:lnTo>
                  <a:pt x="49" y="140"/>
                </a:lnTo>
                <a:lnTo>
                  <a:pt x="56" y="143"/>
                </a:lnTo>
                <a:lnTo>
                  <a:pt x="64" y="143"/>
                </a:lnTo>
                <a:lnTo>
                  <a:pt x="71" y="144"/>
                </a:lnTo>
                <a:lnTo>
                  <a:pt x="78" y="143"/>
                </a:lnTo>
                <a:lnTo>
                  <a:pt x="85" y="143"/>
                </a:lnTo>
                <a:lnTo>
                  <a:pt x="92" y="140"/>
                </a:lnTo>
                <a:lnTo>
                  <a:pt x="98" y="138"/>
                </a:lnTo>
                <a:lnTo>
                  <a:pt x="104" y="134"/>
                </a:lnTo>
                <a:lnTo>
                  <a:pt x="110" y="131"/>
                </a:lnTo>
                <a:lnTo>
                  <a:pt x="115" y="127"/>
                </a:lnTo>
                <a:lnTo>
                  <a:pt x="121" y="122"/>
                </a:lnTo>
                <a:lnTo>
                  <a:pt x="125" y="117"/>
                </a:lnTo>
                <a:lnTo>
                  <a:pt x="130" y="111"/>
                </a:lnTo>
                <a:lnTo>
                  <a:pt x="133" y="105"/>
                </a:lnTo>
                <a:lnTo>
                  <a:pt x="135" y="99"/>
                </a:lnTo>
                <a:lnTo>
                  <a:pt x="138" y="92"/>
                </a:lnTo>
                <a:lnTo>
                  <a:pt x="140" y="87"/>
                </a:lnTo>
                <a:lnTo>
                  <a:pt x="141" y="79"/>
                </a:lnTo>
                <a:lnTo>
                  <a:pt x="141" y="72"/>
                </a:lnTo>
                <a:lnTo>
                  <a:pt x="141" y="64"/>
                </a:lnTo>
                <a:lnTo>
                  <a:pt x="140" y="56"/>
                </a:lnTo>
                <a:lnTo>
                  <a:pt x="138" y="51"/>
                </a:lnTo>
                <a:lnTo>
                  <a:pt x="135" y="43"/>
                </a:lnTo>
                <a:lnTo>
                  <a:pt x="133" y="38"/>
                </a:lnTo>
                <a:lnTo>
                  <a:pt x="130" y="32"/>
                </a:lnTo>
                <a:lnTo>
                  <a:pt x="125" y="26"/>
                </a:lnTo>
                <a:lnTo>
                  <a:pt x="121" y="20"/>
                </a:lnTo>
                <a:lnTo>
                  <a:pt x="115" y="16"/>
                </a:lnTo>
                <a:lnTo>
                  <a:pt x="110" y="12"/>
                </a:lnTo>
                <a:lnTo>
                  <a:pt x="104" y="9"/>
                </a:lnTo>
                <a:lnTo>
                  <a:pt x="98" y="5"/>
                </a:lnTo>
                <a:lnTo>
                  <a:pt x="92" y="3"/>
                </a:lnTo>
                <a:lnTo>
                  <a:pt x="85" y="2"/>
                </a:lnTo>
                <a:lnTo>
                  <a:pt x="78" y="0"/>
                </a:lnTo>
                <a:lnTo>
                  <a:pt x="71"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4019" name="Freeform 226">
            <a:extLst>
              <a:ext uri="{FF2B5EF4-FFF2-40B4-BE49-F238E27FC236}">
                <a16:creationId xmlns:a16="http://schemas.microsoft.com/office/drawing/2014/main" id="{D254ABBC-FB7E-9854-04A3-733EA34E2151}"/>
              </a:ext>
            </a:extLst>
          </p:cNvPr>
          <p:cNvSpPr>
            <a:spLocks/>
          </p:cNvSpPr>
          <p:nvPr/>
        </p:nvSpPr>
        <p:spPr bwMode="auto">
          <a:xfrm>
            <a:off x="4508898" y="4514850"/>
            <a:ext cx="59531" cy="57150"/>
          </a:xfrm>
          <a:custGeom>
            <a:avLst/>
            <a:gdLst>
              <a:gd name="T0" fmla="*/ 2147483647 w 151"/>
              <a:gd name="T1" fmla="*/ 0 h 144"/>
              <a:gd name="T2" fmla="*/ 2147483647 w 151"/>
              <a:gd name="T3" fmla="*/ 2147483647 h 144"/>
              <a:gd name="T4" fmla="*/ 2147483647 w 151"/>
              <a:gd name="T5" fmla="*/ 2147483647 h 144"/>
              <a:gd name="T6" fmla="*/ 2147483647 w 151"/>
              <a:gd name="T7" fmla="*/ 2147483647 h 144"/>
              <a:gd name="T8" fmla="*/ 2147483647 w 151"/>
              <a:gd name="T9" fmla="*/ 2147483647 h 144"/>
              <a:gd name="T10" fmla="*/ 2147483647 w 151"/>
              <a:gd name="T11" fmla="*/ 2147483647 h 144"/>
              <a:gd name="T12" fmla="*/ 2147483647 w 151"/>
              <a:gd name="T13" fmla="*/ 2147483647 h 144"/>
              <a:gd name="T14" fmla="*/ 0 w 151"/>
              <a:gd name="T15" fmla="*/ 2147483647 h 144"/>
              <a:gd name="T16" fmla="*/ 0 w 151"/>
              <a:gd name="T17" fmla="*/ 2147483647 h 144"/>
              <a:gd name="T18" fmla="*/ 2147483647 w 151"/>
              <a:gd name="T19" fmla="*/ 2147483647 h 144"/>
              <a:gd name="T20" fmla="*/ 2147483647 w 151"/>
              <a:gd name="T21" fmla="*/ 2147483647 h 144"/>
              <a:gd name="T22" fmla="*/ 2147483647 w 151"/>
              <a:gd name="T23" fmla="*/ 2147483647 h 144"/>
              <a:gd name="T24" fmla="*/ 2147483647 w 151"/>
              <a:gd name="T25" fmla="*/ 2147483647 h 144"/>
              <a:gd name="T26" fmla="*/ 2147483647 w 151"/>
              <a:gd name="T27" fmla="*/ 2147483647 h 144"/>
              <a:gd name="T28" fmla="*/ 2147483647 w 151"/>
              <a:gd name="T29" fmla="*/ 2147483647 h 144"/>
              <a:gd name="T30" fmla="*/ 2147483647 w 151"/>
              <a:gd name="T31" fmla="*/ 2147483647 h 144"/>
              <a:gd name="T32" fmla="*/ 2147483647 w 151"/>
              <a:gd name="T33" fmla="*/ 2147483647 h 144"/>
              <a:gd name="T34" fmla="*/ 2147483647 w 151"/>
              <a:gd name="T35" fmla="*/ 2147483647 h 144"/>
              <a:gd name="T36" fmla="*/ 2147483647 w 151"/>
              <a:gd name="T37" fmla="*/ 2147483647 h 144"/>
              <a:gd name="T38" fmla="*/ 2147483647 w 151"/>
              <a:gd name="T39" fmla="*/ 2147483647 h 144"/>
              <a:gd name="T40" fmla="*/ 2147483647 w 151"/>
              <a:gd name="T41" fmla="*/ 2147483647 h 144"/>
              <a:gd name="T42" fmla="*/ 2147483647 w 151"/>
              <a:gd name="T43" fmla="*/ 2147483647 h 144"/>
              <a:gd name="T44" fmla="*/ 2147483647 w 151"/>
              <a:gd name="T45" fmla="*/ 2147483647 h 144"/>
              <a:gd name="T46" fmla="*/ 2147483647 w 151"/>
              <a:gd name="T47" fmla="*/ 2147483647 h 144"/>
              <a:gd name="T48" fmla="*/ 2147483647 w 151"/>
              <a:gd name="T49" fmla="*/ 2147483647 h 144"/>
              <a:gd name="T50" fmla="*/ 2147483647 w 151"/>
              <a:gd name="T51" fmla="*/ 2147483647 h 144"/>
              <a:gd name="T52" fmla="*/ 2147483647 w 151"/>
              <a:gd name="T53" fmla="*/ 2147483647 h 144"/>
              <a:gd name="T54" fmla="*/ 2147483647 w 151"/>
              <a:gd name="T55" fmla="*/ 2147483647 h 144"/>
              <a:gd name="T56" fmla="*/ 2147483647 w 151"/>
              <a:gd name="T57" fmla="*/ 2147483647 h 144"/>
              <a:gd name="T58" fmla="*/ 2147483647 w 151"/>
              <a:gd name="T59" fmla="*/ 2147483647 h 144"/>
              <a:gd name="T60" fmla="*/ 2147483647 w 151"/>
              <a:gd name="T61" fmla="*/ 2147483647 h 144"/>
              <a:gd name="T62" fmla="*/ 2147483647 w 151"/>
              <a:gd name="T63" fmla="*/ 0 h 1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51"/>
              <a:gd name="T97" fmla="*/ 0 h 144"/>
              <a:gd name="T98" fmla="*/ 151 w 151"/>
              <a:gd name="T99" fmla="*/ 144 h 1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51" h="144">
                <a:moveTo>
                  <a:pt x="75" y="0"/>
                </a:moveTo>
                <a:lnTo>
                  <a:pt x="68" y="0"/>
                </a:lnTo>
                <a:lnTo>
                  <a:pt x="59" y="2"/>
                </a:lnTo>
                <a:lnTo>
                  <a:pt x="52" y="3"/>
                </a:lnTo>
                <a:lnTo>
                  <a:pt x="46" y="6"/>
                </a:lnTo>
                <a:lnTo>
                  <a:pt x="39" y="9"/>
                </a:lnTo>
                <a:lnTo>
                  <a:pt x="33" y="13"/>
                </a:lnTo>
                <a:lnTo>
                  <a:pt x="27" y="16"/>
                </a:lnTo>
                <a:lnTo>
                  <a:pt x="22" y="22"/>
                </a:lnTo>
                <a:lnTo>
                  <a:pt x="17" y="26"/>
                </a:lnTo>
                <a:lnTo>
                  <a:pt x="12" y="32"/>
                </a:lnTo>
                <a:lnTo>
                  <a:pt x="9" y="38"/>
                </a:lnTo>
                <a:lnTo>
                  <a:pt x="6" y="45"/>
                </a:lnTo>
                <a:lnTo>
                  <a:pt x="3" y="51"/>
                </a:lnTo>
                <a:lnTo>
                  <a:pt x="1" y="58"/>
                </a:lnTo>
                <a:lnTo>
                  <a:pt x="0" y="65"/>
                </a:lnTo>
                <a:lnTo>
                  <a:pt x="0" y="72"/>
                </a:lnTo>
                <a:lnTo>
                  <a:pt x="0" y="80"/>
                </a:lnTo>
                <a:lnTo>
                  <a:pt x="1" y="87"/>
                </a:lnTo>
                <a:lnTo>
                  <a:pt x="3" y="94"/>
                </a:lnTo>
                <a:lnTo>
                  <a:pt x="6" y="100"/>
                </a:lnTo>
                <a:lnTo>
                  <a:pt x="9" y="107"/>
                </a:lnTo>
                <a:lnTo>
                  <a:pt x="12" y="113"/>
                </a:lnTo>
                <a:lnTo>
                  <a:pt x="17" y="118"/>
                </a:lnTo>
                <a:lnTo>
                  <a:pt x="22" y="123"/>
                </a:lnTo>
                <a:lnTo>
                  <a:pt x="27" y="128"/>
                </a:lnTo>
                <a:lnTo>
                  <a:pt x="33" y="131"/>
                </a:lnTo>
                <a:lnTo>
                  <a:pt x="39" y="136"/>
                </a:lnTo>
                <a:lnTo>
                  <a:pt x="46" y="138"/>
                </a:lnTo>
                <a:lnTo>
                  <a:pt x="52" y="141"/>
                </a:lnTo>
                <a:lnTo>
                  <a:pt x="59" y="143"/>
                </a:lnTo>
                <a:lnTo>
                  <a:pt x="68" y="144"/>
                </a:lnTo>
                <a:lnTo>
                  <a:pt x="75" y="144"/>
                </a:lnTo>
                <a:lnTo>
                  <a:pt x="82" y="144"/>
                </a:lnTo>
                <a:lnTo>
                  <a:pt x="91" y="143"/>
                </a:lnTo>
                <a:lnTo>
                  <a:pt x="98" y="141"/>
                </a:lnTo>
                <a:lnTo>
                  <a:pt x="104" y="138"/>
                </a:lnTo>
                <a:lnTo>
                  <a:pt x="111" y="136"/>
                </a:lnTo>
                <a:lnTo>
                  <a:pt x="116" y="131"/>
                </a:lnTo>
                <a:lnTo>
                  <a:pt x="122" y="128"/>
                </a:lnTo>
                <a:lnTo>
                  <a:pt x="128" y="123"/>
                </a:lnTo>
                <a:lnTo>
                  <a:pt x="134" y="118"/>
                </a:lnTo>
                <a:lnTo>
                  <a:pt x="138" y="113"/>
                </a:lnTo>
                <a:lnTo>
                  <a:pt x="141" y="107"/>
                </a:lnTo>
                <a:lnTo>
                  <a:pt x="144" y="100"/>
                </a:lnTo>
                <a:lnTo>
                  <a:pt x="147" y="94"/>
                </a:lnTo>
                <a:lnTo>
                  <a:pt x="148" y="87"/>
                </a:lnTo>
                <a:lnTo>
                  <a:pt x="150" y="80"/>
                </a:lnTo>
                <a:lnTo>
                  <a:pt x="151" y="72"/>
                </a:lnTo>
                <a:lnTo>
                  <a:pt x="150" y="65"/>
                </a:lnTo>
                <a:lnTo>
                  <a:pt x="148" y="58"/>
                </a:lnTo>
                <a:lnTo>
                  <a:pt x="147" y="51"/>
                </a:lnTo>
                <a:lnTo>
                  <a:pt x="144" y="45"/>
                </a:lnTo>
                <a:lnTo>
                  <a:pt x="141" y="38"/>
                </a:lnTo>
                <a:lnTo>
                  <a:pt x="138" y="32"/>
                </a:lnTo>
                <a:lnTo>
                  <a:pt x="134" y="26"/>
                </a:lnTo>
                <a:lnTo>
                  <a:pt x="128" y="22"/>
                </a:lnTo>
                <a:lnTo>
                  <a:pt x="122" y="16"/>
                </a:lnTo>
                <a:lnTo>
                  <a:pt x="116" y="13"/>
                </a:lnTo>
                <a:lnTo>
                  <a:pt x="111" y="9"/>
                </a:lnTo>
                <a:lnTo>
                  <a:pt x="104" y="6"/>
                </a:lnTo>
                <a:lnTo>
                  <a:pt x="98" y="3"/>
                </a:lnTo>
                <a:lnTo>
                  <a:pt x="91" y="2"/>
                </a:lnTo>
                <a:lnTo>
                  <a:pt x="82" y="0"/>
                </a:lnTo>
                <a:lnTo>
                  <a:pt x="75"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4020" name="Freeform 227">
            <a:extLst>
              <a:ext uri="{FF2B5EF4-FFF2-40B4-BE49-F238E27FC236}">
                <a16:creationId xmlns:a16="http://schemas.microsoft.com/office/drawing/2014/main" id="{3F80AD0D-39D7-5A8F-3D25-8AA72E9795B6}"/>
              </a:ext>
            </a:extLst>
          </p:cNvPr>
          <p:cNvSpPr>
            <a:spLocks/>
          </p:cNvSpPr>
          <p:nvPr/>
        </p:nvSpPr>
        <p:spPr bwMode="auto">
          <a:xfrm>
            <a:off x="4508898" y="4514850"/>
            <a:ext cx="59531" cy="57150"/>
          </a:xfrm>
          <a:custGeom>
            <a:avLst/>
            <a:gdLst>
              <a:gd name="T0" fmla="*/ 2147483647 w 151"/>
              <a:gd name="T1" fmla="*/ 0 h 144"/>
              <a:gd name="T2" fmla="*/ 2147483647 w 151"/>
              <a:gd name="T3" fmla="*/ 2147483647 h 144"/>
              <a:gd name="T4" fmla="*/ 2147483647 w 151"/>
              <a:gd name="T5" fmla="*/ 2147483647 h 144"/>
              <a:gd name="T6" fmla="*/ 2147483647 w 151"/>
              <a:gd name="T7" fmla="*/ 2147483647 h 144"/>
              <a:gd name="T8" fmla="*/ 2147483647 w 151"/>
              <a:gd name="T9" fmla="*/ 2147483647 h 144"/>
              <a:gd name="T10" fmla="*/ 2147483647 w 151"/>
              <a:gd name="T11" fmla="*/ 2147483647 h 144"/>
              <a:gd name="T12" fmla="*/ 2147483647 w 151"/>
              <a:gd name="T13" fmla="*/ 2147483647 h 144"/>
              <a:gd name="T14" fmla="*/ 0 w 151"/>
              <a:gd name="T15" fmla="*/ 2147483647 h 144"/>
              <a:gd name="T16" fmla="*/ 0 w 151"/>
              <a:gd name="T17" fmla="*/ 2147483647 h 144"/>
              <a:gd name="T18" fmla="*/ 2147483647 w 151"/>
              <a:gd name="T19" fmla="*/ 2147483647 h 144"/>
              <a:gd name="T20" fmla="*/ 2147483647 w 151"/>
              <a:gd name="T21" fmla="*/ 2147483647 h 144"/>
              <a:gd name="T22" fmla="*/ 2147483647 w 151"/>
              <a:gd name="T23" fmla="*/ 2147483647 h 144"/>
              <a:gd name="T24" fmla="*/ 2147483647 w 151"/>
              <a:gd name="T25" fmla="*/ 2147483647 h 144"/>
              <a:gd name="T26" fmla="*/ 2147483647 w 151"/>
              <a:gd name="T27" fmla="*/ 2147483647 h 144"/>
              <a:gd name="T28" fmla="*/ 2147483647 w 151"/>
              <a:gd name="T29" fmla="*/ 2147483647 h 144"/>
              <a:gd name="T30" fmla="*/ 2147483647 w 151"/>
              <a:gd name="T31" fmla="*/ 2147483647 h 144"/>
              <a:gd name="T32" fmla="*/ 2147483647 w 151"/>
              <a:gd name="T33" fmla="*/ 2147483647 h 144"/>
              <a:gd name="T34" fmla="*/ 2147483647 w 151"/>
              <a:gd name="T35" fmla="*/ 2147483647 h 144"/>
              <a:gd name="T36" fmla="*/ 2147483647 w 151"/>
              <a:gd name="T37" fmla="*/ 2147483647 h 144"/>
              <a:gd name="T38" fmla="*/ 2147483647 w 151"/>
              <a:gd name="T39" fmla="*/ 2147483647 h 144"/>
              <a:gd name="T40" fmla="*/ 2147483647 w 151"/>
              <a:gd name="T41" fmla="*/ 2147483647 h 144"/>
              <a:gd name="T42" fmla="*/ 2147483647 w 151"/>
              <a:gd name="T43" fmla="*/ 2147483647 h 144"/>
              <a:gd name="T44" fmla="*/ 2147483647 w 151"/>
              <a:gd name="T45" fmla="*/ 2147483647 h 144"/>
              <a:gd name="T46" fmla="*/ 2147483647 w 151"/>
              <a:gd name="T47" fmla="*/ 2147483647 h 144"/>
              <a:gd name="T48" fmla="*/ 2147483647 w 151"/>
              <a:gd name="T49" fmla="*/ 2147483647 h 144"/>
              <a:gd name="T50" fmla="*/ 2147483647 w 151"/>
              <a:gd name="T51" fmla="*/ 2147483647 h 144"/>
              <a:gd name="T52" fmla="*/ 2147483647 w 151"/>
              <a:gd name="T53" fmla="*/ 2147483647 h 144"/>
              <a:gd name="T54" fmla="*/ 2147483647 w 151"/>
              <a:gd name="T55" fmla="*/ 2147483647 h 144"/>
              <a:gd name="T56" fmla="*/ 2147483647 w 151"/>
              <a:gd name="T57" fmla="*/ 2147483647 h 144"/>
              <a:gd name="T58" fmla="*/ 2147483647 w 151"/>
              <a:gd name="T59" fmla="*/ 2147483647 h 144"/>
              <a:gd name="T60" fmla="*/ 2147483647 w 151"/>
              <a:gd name="T61" fmla="*/ 2147483647 h 144"/>
              <a:gd name="T62" fmla="*/ 2147483647 w 151"/>
              <a:gd name="T63" fmla="*/ 0 h 1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51"/>
              <a:gd name="T97" fmla="*/ 0 h 144"/>
              <a:gd name="T98" fmla="*/ 151 w 151"/>
              <a:gd name="T99" fmla="*/ 144 h 1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51" h="144">
                <a:moveTo>
                  <a:pt x="75" y="0"/>
                </a:moveTo>
                <a:lnTo>
                  <a:pt x="68" y="0"/>
                </a:lnTo>
                <a:lnTo>
                  <a:pt x="59" y="2"/>
                </a:lnTo>
                <a:lnTo>
                  <a:pt x="52" y="3"/>
                </a:lnTo>
                <a:lnTo>
                  <a:pt x="46" y="6"/>
                </a:lnTo>
                <a:lnTo>
                  <a:pt x="39" y="9"/>
                </a:lnTo>
                <a:lnTo>
                  <a:pt x="33" y="13"/>
                </a:lnTo>
                <a:lnTo>
                  <a:pt x="27" y="16"/>
                </a:lnTo>
                <a:lnTo>
                  <a:pt x="22" y="22"/>
                </a:lnTo>
                <a:lnTo>
                  <a:pt x="17" y="26"/>
                </a:lnTo>
                <a:lnTo>
                  <a:pt x="12" y="32"/>
                </a:lnTo>
                <a:lnTo>
                  <a:pt x="9" y="38"/>
                </a:lnTo>
                <a:lnTo>
                  <a:pt x="6" y="45"/>
                </a:lnTo>
                <a:lnTo>
                  <a:pt x="3" y="51"/>
                </a:lnTo>
                <a:lnTo>
                  <a:pt x="1" y="58"/>
                </a:lnTo>
                <a:lnTo>
                  <a:pt x="0" y="65"/>
                </a:lnTo>
                <a:lnTo>
                  <a:pt x="0" y="72"/>
                </a:lnTo>
                <a:lnTo>
                  <a:pt x="0" y="80"/>
                </a:lnTo>
                <a:lnTo>
                  <a:pt x="1" y="87"/>
                </a:lnTo>
                <a:lnTo>
                  <a:pt x="3" y="94"/>
                </a:lnTo>
                <a:lnTo>
                  <a:pt x="6" y="100"/>
                </a:lnTo>
                <a:lnTo>
                  <a:pt x="9" y="107"/>
                </a:lnTo>
                <a:lnTo>
                  <a:pt x="12" y="113"/>
                </a:lnTo>
                <a:lnTo>
                  <a:pt x="17" y="118"/>
                </a:lnTo>
                <a:lnTo>
                  <a:pt x="22" y="123"/>
                </a:lnTo>
                <a:lnTo>
                  <a:pt x="27" y="128"/>
                </a:lnTo>
                <a:lnTo>
                  <a:pt x="33" y="131"/>
                </a:lnTo>
                <a:lnTo>
                  <a:pt x="39" y="136"/>
                </a:lnTo>
                <a:lnTo>
                  <a:pt x="46" y="138"/>
                </a:lnTo>
                <a:lnTo>
                  <a:pt x="52" y="141"/>
                </a:lnTo>
                <a:lnTo>
                  <a:pt x="59" y="143"/>
                </a:lnTo>
                <a:lnTo>
                  <a:pt x="68" y="144"/>
                </a:lnTo>
                <a:lnTo>
                  <a:pt x="75" y="144"/>
                </a:lnTo>
                <a:lnTo>
                  <a:pt x="82" y="144"/>
                </a:lnTo>
                <a:lnTo>
                  <a:pt x="91" y="143"/>
                </a:lnTo>
                <a:lnTo>
                  <a:pt x="98" y="141"/>
                </a:lnTo>
                <a:lnTo>
                  <a:pt x="104" y="138"/>
                </a:lnTo>
                <a:lnTo>
                  <a:pt x="111" y="136"/>
                </a:lnTo>
                <a:lnTo>
                  <a:pt x="116" y="131"/>
                </a:lnTo>
                <a:lnTo>
                  <a:pt x="122" y="128"/>
                </a:lnTo>
                <a:lnTo>
                  <a:pt x="128" y="123"/>
                </a:lnTo>
                <a:lnTo>
                  <a:pt x="134" y="118"/>
                </a:lnTo>
                <a:lnTo>
                  <a:pt x="138" y="113"/>
                </a:lnTo>
                <a:lnTo>
                  <a:pt x="141" y="107"/>
                </a:lnTo>
                <a:lnTo>
                  <a:pt x="144" y="100"/>
                </a:lnTo>
                <a:lnTo>
                  <a:pt x="147" y="94"/>
                </a:lnTo>
                <a:lnTo>
                  <a:pt x="148" y="87"/>
                </a:lnTo>
                <a:lnTo>
                  <a:pt x="150" y="80"/>
                </a:lnTo>
                <a:lnTo>
                  <a:pt x="151" y="72"/>
                </a:lnTo>
                <a:lnTo>
                  <a:pt x="150" y="65"/>
                </a:lnTo>
                <a:lnTo>
                  <a:pt x="148" y="58"/>
                </a:lnTo>
                <a:lnTo>
                  <a:pt x="147" y="51"/>
                </a:lnTo>
                <a:lnTo>
                  <a:pt x="144" y="45"/>
                </a:lnTo>
                <a:lnTo>
                  <a:pt x="141" y="38"/>
                </a:lnTo>
                <a:lnTo>
                  <a:pt x="138" y="32"/>
                </a:lnTo>
                <a:lnTo>
                  <a:pt x="134" y="26"/>
                </a:lnTo>
                <a:lnTo>
                  <a:pt x="128" y="22"/>
                </a:lnTo>
                <a:lnTo>
                  <a:pt x="122" y="16"/>
                </a:lnTo>
                <a:lnTo>
                  <a:pt x="116" y="13"/>
                </a:lnTo>
                <a:lnTo>
                  <a:pt x="111" y="9"/>
                </a:lnTo>
                <a:lnTo>
                  <a:pt x="104" y="6"/>
                </a:lnTo>
                <a:lnTo>
                  <a:pt x="98" y="3"/>
                </a:lnTo>
                <a:lnTo>
                  <a:pt x="91" y="2"/>
                </a:lnTo>
                <a:lnTo>
                  <a:pt x="82" y="0"/>
                </a:lnTo>
                <a:lnTo>
                  <a:pt x="75"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4021" name="Freeform 228">
            <a:extLst>
              <a:ext uri="{FF2B5EF4-FFF2-40B4-BE49-F238E27FC236}">
                <a16:creationId xmlns:a16="http://schemas.microsoft.com/office/drawing/2014/main" id="{13C29C70-560F-28A1-50F9-230658F7E1B3}"/>
              </a:ext>
            </a:extLst>
          </p:cNvPr>
          <p:cNvSpPr>
            <a:spLocks/>
          </p:cNvSpPr>
          <p:nvPr/>
        </p:nvSpPr>
        <p:spPr bwMode="auto">
          <a:xfrm>
            <a:off x="4444604" y="4610100"/>
            <a:ext cx="47625" cy="47625"/>
          </a:xfrm>
          <a:custGeom>
            <a:avLst/>
            <a:gdLst>
              <a:gd name="T0" fmla="*/ 2147483647 w 120"/>
              <a:gd name="T1" fmla="*/ 0 h 122"/>
              <a:gd name="T2" fmla="*/ 2147483647 w 120"/>
              <a:gd name="T3" fmla="*/ 2147483647 h 122"/>
              <a:gd name="T4" fmla="*/ 2147483647 w 120"/>
              <a:gd name="T5" fmla="*/ 2147483647 h 122"/>
              <a:gd name="T6" fmla="*/ 2147483647 w 120"/>
              <a:gd name="T7" fmla="*/ 2147483647 h 122"/>
              <a:gd name="T8" fmla="*/ 2147483647 w 120"/>
              <a:gd name="T9" fmla="*/ 2147483647 h 122"/>
              <a:gd name="T10" fmla="*/ 2147483647 w 120"/>
              <a:gd name="T11" fmla="*/ 2147483647 h 122"/>
              <a:gd name="T12" fmla="*/ 2147483647 w 120"/>
              <a:gd name="T13" fmla="*/ 2147483647 h 122"/>
              <a:gd name="T14" fmla="*/ 0 w 120"/>
              <a:gd name="T15" fmla="*/ 2147483647 h 122"/>
              <a:gd name="T16" fmla="*/ 0 w 120"/>
              <a:gd name="T17" fmla="*/ 2147483647 h 122"/>
              <a:gd name="T18" fmla="*/ 2147483647 w 120"/>
              <a:gd name="T19" fmla="*/ 2147483647 h 122"/>
              <a:gd name="T20" fmla="*/ 2147483647 w 120"/>
              <a:gd name="T21" fmla="*/ 2147483647 h 122"/>
              <a:gd name="T22" fmla="*/ 2147483647 w 120"/>
              <a:gd name="T23" fmla="*/ 2147483647 h 122"/>
              <a:gd name="T24" fmla="*/ 2147483647 w 120"/>
              <a:gd name="T25" fmla="*/ 2147483647 h 122"/>
              <a:gd name="T26" fmla="*/ 2147483647 w 120"/>
              <a:gd name="T27" fmla="*/ 2147483647 h 122"/>
              <a:gd name="T28" fmla="*/ 2147483647 w 120"/>
              <a:gd name="T29" fmla="*/ 2147483647 h 122"/>
              <a:gd name="T30" fmla="*/ 2147483647 w 120"/>
              <a:gd name="T31" fmla="*/ 2147483647 h 122"/>
              <a:gd name="T32" fmla="*/ 2147483647 w 120"/>
              <a:gd name="T33" fmla="*/ 2147483647 h 122"/>
              <a:gd name="T34" fmla="*/ 2147483647 w 120"/>
              <a:gd name="T35" fmla="*/ 2147483647 h 122"/>
              <a:gd name="T36" fmla="*/ 2147483647 w 120"/>
              <a:gd name="T37" fmla="*/ 2147483647 h 122"/>
              <a:gd name="T38" fmla="*/ 2147483647 w 120"/>
              <a:gd name="T39" fmla="*/ 2147483647 h 122"/>
              <a:gd name="T40" fmla="*/ 2147483647 w 120"/>
              <a:gd name="T41" fmla="*/ 2147483647 h 122"/>
              <a:gd name="T42" fmla="*/ 2147483647 w 120"/>
              <a:gd name="T43" fmla="*/ 2147483647 h 122"/>
              <a:gd name="T44" fmla="*/ 2147483647 w 120"/>
              <a:gd name="T45" fmla="*/ 2147483647 h 122"/>
              <a:gd name="T46" fmla="*/ 2147483647 w 120"/>
              <a:gd name="T47" fmla="*/ 2147483647 h 122"/>
              <a:gd name="T48" fmla="*/ 2147483647 w 120"/>
              <a:gd name="T49" fmla="*/ 2147483647 h 122"/>
              <a:gd name="T50" fmla="*/ 2147483647 w 120"/>
              <a:gd name="T51" fmla="*/ 2147483647 h 122"/>
              <a:gd name="T52" fmla="*/ 2147483647 w 120"/>
              <a:gd name="T53" fmla="*/ 2147483647 h 122"/>
              <a:gd name="T54" fmla="*/ 2147483647 w 120"/>
              <a:gd name="T55" fmla="*/ 2147483647 h 122"/>
              <a:gd name="T56" fmla="*/ 2147483647 w 120"/>
              <a:gd name="T57" fmla="*/ 2147483647 h 122"/>
              <a:gd name="T58" fmla="*/ 2147483647 w 120"/>
              <a:gd name="T59" fmla="*/ 2147483647 h 122"/>
              <a:gd name="T60" fmla="*/ 2147483647 w 120"/>
              <a:gd name="T61" fmla="*/ 2147483647 h 122"/>
              <a:gd name="T62" fmla="*/ 2147483647 w 120"/>
              <a:gd name="T63" fmla="*/ 0 h 12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0"/>
              <a:gd name="T97" fmla="*/ 0 h 122"/>
              <a:gd name="T98" fmla="*/ 120 w 120"/>
              <a:gd name="T99" fmla="*/ 122 h 12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0" h="122">
                <a:moveTo>
                  <a:pt x="60" y="0"/>
                </a:moveTo>
                <a:lnTo>
                  <a:pt x="54" y="0"/>
                </a:lnTo>
                <a:lnTo>
                  <a:pt x="48" y="0"/>
                </a:lnTo>
                <a:lnTo>
                  <a:pt x="43" y="1"/>
                </a:lnTo>
                <a:lnTo>
                  <a:pt x="37" y="4"/>
                </a:lnTo>
                <a:lnTo>
                  <a:pt x="31" y="7"/>
                </a:lnTo>
                <a:lnTo>
                  <a:pt x="27" y="10"/>
                </a:lnTo>
                <a:lnTo>
                  <a:pt x="21" y="13"/>
                </a:lnTo>
                <a:lnTo>
                  <a:pt x="17" y="17"/>
                </a:lnTo>
                <a:lnTo>
                  <a:pt x="14" y="21"/>
                </a:lnTo>
                <a:lnTo>
                  <a:pt x="10" y="26"/>
                </a:lnTo>
                <a:lnTo>
                  <a:pt x="7" y="31"/>
                </a:lnTo>
                <a:lnTo>
                  <a:pt x="4" y="37"/>
                </a:lnTo>
                <a:lnTo>
                  <a:pt x="3" y="43"/>
                </a:lnTo>
                <a:lnTo>
                  <a:pt x="1" y="49"/>
                </a:lnTo>
                <a:lnTo>
                  <a:pt x="0" y="54"/>
                </a:lnTo>
                <a:lnTo>
                  <a:pt x="0" y="60"/>
                </a:lnTo>
                <a:lnTo>
                  <a:pt x="0" y="67"/>
                </a:lnTo>
                <a:lnTo>
                  <a:pt x="1" y="73"/>
                </a:lnTo>
                <a:lnTo>
                  <a:pt x="3" y="79"/>
                </a:lnTo>
                <a:lnTo>
                  <a:pt x="4" y="84"/>
                </a:lnTo>
                <a:lnTo>
                  <a:pt x="7" y="90"/>
                </a:lnTo>
                <a:lnTo>
                  <a:pt x="10" y="95"/>
                </a:lnTo>
                <a:lnTo>
                  <a:pt x="14" y="99"/>
                </a:lnTo>
                <a:lnTo>
                  <a:pt x="17" y="103"/>
                </a:lnTo>
                <a:lnTo>
                  <a:pt x="21" y="107"/>
                </a:lnTo>
                <a:lnTo>
                  <a:pt x="27" y="112"/>
                </a:lnTo>
                <a:lnTo>
                  <a:pt x="31" y="115"/>
                </a:lnTo>
                <a:lnTo>
                  <a:pt x="37" y="118"/>
                </a:lnTo>
                <a:lnTo>
                  <a:pt x="43" y="119"/>
                </a:lnTo>
                <a:lnTo>
                  <a:pt x="48" y="120"/>
                </a:lnTo>
                <a:lnTo>
                  <a:pt x="54" y="122"/>
                </a:lnTo>
                <a:lnTo>
                  <a:pt x="60" y="122"/>
                </a:lnTo>
                <a:lnTo>
                  <a:pt x="66" y="122"/>
                </a:lnTo>
                <a:lnTo>
                  <a:pt x="73" y="120"/>
                </a:lnTo>
                <a:lnTo>
                  <a:pt x="79" y="119"/>
                </a:lnTo>
                <a:lnTo>
                  <a:pt x="84" y="118"/>
                </a:lnTo>
                <a:lnTo>
                  <a:pt x="89" y="115"/>
                </a:lnTo>
                <a:lnTo>
                  <a:pt x="94" y="112"/>
                </a:lnTo>
                <a:lnTo>
                  <a:pt x="99" y="107"/>
                </a:lnTo>
                <a:lnTo>
                  <a:pt x="103" y="103"/>
                </a:lnTo>
                <a:lnTo>
                  <a:pt x="107" y="99"/>
                </a:lnTo>
                <a:lnTo>
                  <a:pt x="110" y="95"/>
                </a:lnTo>
                <a:lnTo>
                  <a:pt x="113" y="90"/>
                </a:lnTo>
                <a:lnTo>
                  <a:pt x="116" y="84"/>
                </a:lnTo>
                <a:lnTo>
                  <a:pt x="117" y="79"/>
                </a:lnTo>
                <a:lnTo>
                  <a:pt x="119" y="73"/>
                </a:lnTo>
                <a:lnTo>
                  <a:pt x="120" y="67"/>
                </a:lnTo>
                <a:lnTo>
                  <a:pt x="120" y="60"/>
                </a:lnTo>
                <a:lnTo>
                  <a:pt x="120" y="54"/>
                </a:lnTo>
                <a:lnTo>
                  <a:pt x="119" y="49"/>
                </a:lnTo>
                <a:lnTo>
                  <a:pt x="117" y="43"/>
                </a:lnTo>
                <a:lnTo>
                  <a:pt x="116" y="37"/>
                </a:lnTo>
                <a:lnTo>
                  <a:pt x="113" y="31"/>
                </a:lnTo>
                <a:lnTo>
                  <a:pt x="110" y="26"/>
                </a:lnTo>
                <a:lnTo>
                  <a:pt x="107" y="21"/>
                </a:lnTo>
                <a:lnTo>
                  <a:pt x="103" y="17"/>
                </a:lnTo>
                <a:lnTo>
                  <a:pt x="99" y="13"/>
                </a:lnTo>
                <a:lnTo>
                  <a:pt x="94" y="10"/>
                </a:lnTo>
                <a:lnTo>
                  <a:pt x="89" y="7"/>
                </a:lnTo>
                <a:lnTo>
                  <a:pt x="84" y="4"/>
                </a:lnTo>
                <a:lnTo>
                  <a:pt x="79" y="1"/>
                </a:lnTo>
                <a:lnTo>
                  <a:pt x="73" y="0"/>
                </a:lnTo>
                <a:lnTo>
                  <a:pt x="66" y="0"/>
                </a:lnTo>
                <a:lnTo>
                  <a:pt x="60" y="0"/>
                </a:lnTo>
                <a:close/>
              </a:path>
            </a:pathLst>
          </a:custGeom>
          <a:solidFill>
            <a:srgbClr val="00E6A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4022" name="Freeform 229">
            <a:extLst>
              <a:ext uri="{FF2B5EF4-FFF2-40B4-BE49-F238E27FC236}">
                <a16:creationId xmlns:a16="http://schemas.microsoft.com/office/drawing/2014/main" id="{70CB622D-9A62-E9EA-E603-CA728615ED83}"/>
              </a:ext>
            </a:extLst>
          </p:cNvPr>
          <p:cNvSpPr>
            <a:spLocks/>
          </p:cNvSpPr>
          <p:nvPr/>
        </p:nvSpPr>
        <p:spPr bwMode="auto">
          <a:xfrm>
            <a:off x="4444604" y="4610100"/>
            <a:ext cx="47625" cy="47625"/>
          </a:xfrm>
          <a:custGeom>
            <a:avLst/>
            <a:gdLst>
              <a:gd name="T0" fmla="*/ 2147483647 w 120"/>
              <a:gd name="T1" fmla="*/ 0 h 122"/>
              <a:gd name="T2" fmla="*/ 2147483647 w 120"/>
              <a:gd name="T3" fmla="*/ 2147483647 h 122"/>
              <a:gd name="T4" fmla="*/ 2147483647 w 120"/>
              <a:gd name="T5" fmla="*/ 2147483647 h 122"/>
              <a:gd name="T6" fmla="*/ 2147483647 w 120"/>
              <a:gd name="T7" fmla="*/ 2147483647 h 122"/>
              <a:gd name="T8" fmla="*/ 2147483647 w 120"/>
              <a:gd name="T9" fmla="*/ 2147483647 h 122"/>
              <a:gd name="T10" fmla="*/ 2147483647 w 120"/>
              <a:gd name="T11" fmla="*/ 2147483647 h 122"/>
              <a:gd name="T12" fmla="*/ 2147483647 w 120"/>
              <a:gd name="T13" fmla="*/ 2147483647 h 122"/>
              <a:gd name="T14" fmla="*/ 0 w 120"/>
              <a:gd name="T15" fmla="*/ 2147483647 h 122"/>
              <a:gd name="T16" fmla="*/ 0 w 120"/>
              <a:gd name="T17" fmla="*/ 2147483647 h 122"/>
              <a:gd name="T18" fmla="*/ 2147483647 w 120"/>
              <a:gd name="T19" fmla="*/ 2147483647 h 122"/>
              <a:gd name="T20" fmla="*/ 2147483647 w 120"/>
              <a:gd name="T21" fmla="*/ 2147483647 h 122"/>
              <a:gd name="T22" fmla="*/ 2147483647 w 120"/>
              <a:gd name="T23" fmla="*/ 2147483647 h 122"/>
              <a:gd name="T24" fmla="*/ 2147483647 w 120"/>
              <a:gd name="T25" fmla="*/ 2147483647 h 122"/>
              <a:gd name="T26" fmla="*/ 2147483647 w 120"/>
              <a:gd name="T27" fmla="*/ 2147483647 h 122"/>
              <a:gd name="T28" fmla="*/ 2147483647 w 120"/>
              <a:gd name="T29" fmla="*/ 2147483647 h 122"/>
              <a:gd name="T30" fmla="*/ 2147483647 w 120"/>
              <a:gd name="T31" fmla="*/ 2147483647 h 122"/>
              <a:gd name="T32" fmla="*/ 2147483647 w 120"/>
              <a:gd name="T33" fmla="*/ 2147483647 h 122"/>
              <a:gd name="T34" fmla="*/ 2147483647 w 120"/>
              <a:gd name="T35" fmla="*/ 2147483647 h 122"/>
              <a:gd name="T36" fmla="*/ 2147483647 w 120"/>
              <a:gd name="T37" fmla="*/ 2147483647 h 122"/>
              <a:gd name="T38" fmla="*/ 2147483647 w 120"/>
              <a:gd name="T39" fmla="*/ 2147483647 h 122"/>
              <a:gd name="T40" fmla="*/ 2147483647 w 120"/>
              <a:gd name="T41" fmla="*/ 2147483647 h 122"/>
              <a:gd name="T42" fmla="*/ 2147483647 w 120"/>
              <a:gd name="T43" fmla="*/ 2147483647 h 122"/>
              <a:gd name="T44" fmla="*/ 2147483647 w 120"/>
              <a:gd name="T45" fmla="*/ 2147483647 h 122"/>
              <a:gd name="T46" fmla="*/ 2147483647 w 120"/>
              <a:gd name="T47" fmla="*/ 2147483647 h 122"/>
              <a:gd name="T48" fmla="*/ 2147483647 w 120"/>
              <a:gd name="T49" fmla="*/ 2147483647 h 122"/>
              <a:gd name="T50" fmla="*/ 2147483647 w 120"/>
              <a:gd name="T51" fmla="*/ 2147483647 h 122"/>
              <a:gd name="T52" fmla="*/ 2147483647 w 120"/>
              <a:gd name="T53" fmla="*/ 2147483647 h 122"/>
              <a:gd name="T54" fmla="*/ 2147483647 w 120"/>
              <a:gd name="T55" fmla="*/ 2147483647 h 122"/>
              <a:gd name="T56" fmla="*/ 2147483647 w 120"/>
              <a:gd name="T57" fmla="*/ 2147483647 h 122"/>
              <a:gd name="T58" fmla="*/ 2147483647 w 120"/>
              <a:gd name="T59" fmla="*/ 2147483647 h 122"/>
              <a:gd name="T60" fmla="*/ 2147483647 w 120"/>
              <a:gd name="T61" fmla="*/ 2147483647 h 122"/>
              <a:gd name="T62" fmla="*/ 2147483647 w 120"/>
              <a:gd name="T63" fmla="*/ 0 h 12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0"/>
              <a:gd name="T97" fmla="*/ 0 h 122"/>
              <a:gd name="T98" fmla="*/ 120 w 120"/>
              <a:gd name="T99" fmla="*/ 122 h 12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0" h="122">
                <a:moveTo>
                  <a:pt x="60" y="0"/>
                </a:moveTo>
                <a:lnTo>
                  <a:pt x="54" y="0"/>
                </a:lnTo>
                <a:lnTo>
                  <a:pt x="48" y="0"/>
                </a:lnTo>
                <a:lnTo>
                  <a:pt x="43" y="1"/>
                </a:lnTo>
                <a:lnTo>
                  <a:pt x="37" y="4"/>
                </a:lnTo>
                <a:lnTo>
                  <a:pt x="31" y="7"/>
                </a:lnTo>
                <a:lnTo>
                  <a:pt x="27" y="10"/>
                </a:lnTo>
                <a:lnTo>
                  <a:pt x="21" y="13"/>
                </a:lnTo>
                <a:lnTo>
                  <a:pt x="17" y="17"/>
                </a:lnTo>
                <a:lnTo>
                  <a:pt x="14" y="21"/>
                </a:lnTo>
                <a:lnTo>
                  <a:pt x="10" y="26"/>
                </a:lnTo>
                <a:lnTo>
                  <a:pt x="7" y="31"/>
                </a:lnTo>
                <a:lnTo>
                  <a:pt x="4" y="37"/>
                </a:lnTo>
                <a:lnTo>
                  <a:pt x="3" y="43"/>
                </a:lnTo>
                <a:lnTo>
                  <a:pt x="1" y="49"/>
                </a:lnTo>
                <a:lnTo>
                  <a:pt x="0" y="54"/>
                </a:lnTo>
                <a:lnTo>
                  <a:pt x="0" y="60"/>
                </a:lnTo>
                <a:lnTo>
                  <a:pt x="0" y="67"/>
                </a:lnTo>
                <a:lnTo>
                  <a:pt x="1" y="73"/>
                </a:lnTo>
                <a:lnTo>
                  <a:pt x="3" y="79"/>
                </a:lnTo>
                <a:lnTo>
                  <a:pt x="4" y="84"/>
                </a:lnTo>
                <a:lnTo>
                  <a:pt x="7" y="90"/>
                </a:lnTo>
                <a:lnTo>
                  <a:pt x="10" y="95"/>
                </a:lnTo>
                <a:lnTo>
                  <a:pt x="14" y="99"/>
                </a:lnTo>
                <a:lnTo>
                  <a:pt x="17" y="103"/>
                </a:lnTo>
                <a:lnTo>
                  <a:pt x="21" y="107"/>
                </a:lnTo>
                <a:lnTo>
                  <a:pt x="27" y="112"/>
                </a:lnTo>
                <a:lnTo>
                  <a:pt x="31" y="115"/>
                </a:lnTo>
                <a:lnTo>
                  <a:pt x="37" y="118"/>
                </a:lnTo>
                <a:lnTo>
                  <a:pt x="43" y="119"/>
                </a:lnTo>
                <a:lnTo>
                  <a:pt x="48" y="120"/>
                </a:lnTo>
                <a:lnTo>
                  <a:pt x="54" y="122"/>
                </a:lnTo>
                <a:lnTo>
                  <a:pt x="60" y="122"/>
                </a:lnTo>
                <a:lnTo>
                  <a:pt x="66" y="122"/>
                </a:lnTo>
                <a:lnTo>
                  <a:pt x="73" y="120"/>
                </a:lnTo>
                <a:lnTo>
                  <a:pt x="79" y="119"/>
                </a:lnTo>
                <a:lnTo>
                  <a:pt x="84" y="118"/>
                </a:lnTo>
                <a:lnTo>
                  <a:pt x="89" y="115"/>
                </a:lnTo>
                <a:lnTo>
                  <a:pt x="94" y="112"/>
                </a:lnTo>
                <a:lnTo>
                  <a:pt x="99" y="107"/>
                </a:lnTo>
                <a:lnTo>
                  <a:pt x="103" y="103"/>
                </a:lnTo>
                <a:lnTo>
                  <a:pt x="107" y="99"/>
                </a:lnTo>
                <a:lnTo>
                  <a:pt x="110" y="95"/>
                </a:lnTo>
                <a:lnTo>
                  <a:pt x="113" y="90"/>
                </a:lnTo>
                <a:lnTo>
                  <a:pt x="116" y="84"/>
                </a:lnTo>
                <a:lnTo>
                  <a:pt x="117" y="79"/>
                </a:lnTo>
                <a:lnTo>
                  <a:pt x="119" y="73"/>
                </a:lnTo>
                <a:lnTo>
                  <a:pt x="120" y="67"/>
                </a:lnTo>
                <a:lnTo>
                  <a:pt x="120" y="60"/>
                </a:lnTo>
                <a:lnTo>
                  <a:pt x="120" y="54"/>
                </a:lnTo>
                <a:lnTo>
                  <a:pt x="119" y="49"/>
                </a:lnTo>
                <a:lnTo>
                  <a:pt x="117" y="43"/>
                </a:lnTo>
                <a:lnTo>
                  <a:pt x="116" y="37"/>
                </a:lnTo>
                <a:lnTo>
                  <a:pt x="113" y="31"/>
                </a:lnTo>
                <a:lnTo>
                  <a:pt x="110" y="26"/>
                </a:lnTo>
                <a:lnTo>
                  <a:pt x="107" y="21"/>
                </a:lnTo>
                <a:lnTo>
                  <a:pt x="103" y="17"/>
                </a:lnTo>
                <a:lnTo>
                  <a:pt x="99" y="13"/>
                </a:lnTo>
                <a:lnTo>
                  <a:pt x="94" y="10"/>
                </a:lnTo>
                <a:lnTo>
                  <a:pt x="89" y="7"/>
                </a:lnTo>
                <a:lnTo>
                  <a:pt x="84" y="4"/>
                </a:lnTo>
                <a:lnTo>
                  <a:pt x="79" y="1"/>
                </a:lnTo>
                <a:lnTo>
                  <a:pt x="73" y="0"/>
                </a:lnTo>
                <a:lnTo>
                  <a:pt x="66" y="0"/>
                </a:lnTo>
                <a:lnTo>
                  <a:pt x="60"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4023" name="Freeform 230">
            <a:extLst>
              <a:ext uri="{FF2B5EF4-FFF2-40B4-BE49-F238E27FC236}">
                <a16:creationId xmlns:a16="http://schemas.microsoft.com/office/drawing/2014/main" id="{AB734CE7-BDA6-E538-792E-0300972239F9}"/>
              </a:ext>
            </a:extLst>
          </p:cNvPr>
          <p:cNvSpPr>
            <a:spLocks/>
          </p:cNvSpPr>
          <p:nvPr/>
        </p:nvSpPr>
        <p:spPr bwMode="auto">
          <a:xfrm>
            <a:off x="4395788" y="4620816"/>
            <a:ext cx="60722" cy="57150"/>
          </a:xfrm>
          <a:custGeom>
            <a:avLst/>
            <a:gdLst>
              <a:gd name="T0" fmla="*/ 2147483647 w 151"/>
              <a:gd name="T1" fmla="*/ 2147483647 h 144"/>
              <a:gd name="T2" fmla="*/ 2147483647 w 151"/>
              <a:gd name="T3" fmla="*/ 2147483647 h 144"/>
              <a:gd name="T4" fmla="*/ 2147483647 w 151"/>
              <a:gd name="T5" fmla="*/ 2147483647 h 144"/>
              <a:gd name="T6" fmla="*/ 2147483647 w 151"/>
              <a:gd name="T7" fmla="*/ 2147483647 h 144"/>
              <a:gd name="T8" fmla="*/ 2147483647 w 151"/>
              <a:gd name="T9" fmla="*/ 2147483647 h 144"/>
              <a:gd name="T10" fmla="*/ 2147483647 w 151"/>
              <a:gd name="T11" fmla="*/ 2147483647 h 144"/>
              <a:gd name="T12" fmla="*/ 2147483647 w 151"/>
              <a:gd name="T13" fmla="*/ 2147483647 h 144"/>
              <a:gd name="T14" fmla="*/ 0 w 151"/>
              <a:gd name="T15" fmla="*/ 2147483647 h 144"/>
              <a:gd name="T16" fmla="*/ 0 w 151"/>
              <a:gd name="T17" fmla="*/ 2147483647 h 144"/>
              <a:gd name="T18" fmla="*/ 2147483647 w 151"/>
              <a:gd name="T19" fmla="*/ 2147483647 h 144"/>
              <a:gd name="T20" fmla="*/ 2147483647 w 151"/>
              <a:gd name="T21" fmla="*/ 2147483647 h 144"/>
              <a:gd name="T22" fmla="*/ 2147483647 w 151"/>
              <a:gd name="T23" fmla="*/ 2147483647 h 144"/>
              <a:gd name="T24" fmla="*/ 2147483647 w 151"/>
              <a:gd name="T25" fmla="*/ 2147483647 h 144"/>
              <a:gd name="T26" fmla="*/ 2147483647 w 151"/>
              <a:gd name="T27" fmla="*/ 2147483647 h 144"/>
              <a:gd name="T28" fmla="*/ 2147483647 w 151"/>
              <a:gd name="T29" fmla="*/ 2147483647 h 144"/>
              <a:gd name="T30" fmla="*/ 2147483647 w 151"/>
              <a:gd name="T31" fmla="*/ 2147483647 h 144"/>
              <a:gd name="T32" fmla="*/ 2147483647 w 151"/>
              <a:gd name="T33" fmla="*/ 2147483647 h 144"/>
              <a:gd name="T34" fmla="*/ 2147483647 w 151"/>
              <a:gd name="T35" fmla="*/ 2147483647 h 144"/>
              <a:gd name="T36" fmla="*/ 2147483647 w 151"/>
              <a:gd name="T37" fmla="*/ 2147483647 h 144"/>
              <a:gd name="T38" fmla="*/ 2147483647 w 151"/>
              <a:gd name="T39" fmla="*/ 2147483647 h 144"/>
              <a:gd name="T40" fmla="*/ 2147483647 w 151"/>
              <a:gd name="T41" fmla="*/ 2147483647 h 144"/>
              <a:gd name="T42" fmla="*/ 2147483647 w 151"/>
              <a:gd name="T43" fmla="*/ 2147483647 h 144"/>
              <a:gd name="T44" fmla="*/ 2147483647 w 151"/>
              <a:gd name="T45" fmla="*/ 2147483647 h 144"/>
              <a:gd name="T46" fmla="*/ 2147483647 w 151"/>
              <a:gd name="T47" fmla="*/ 2147483647 h 144"/>
              <a:gd name="T48" fmla="*/ 2147483647 w 151"/>
              <a:gd name="T49" fmla="*/ 2147483647 h 144"/>
              <a:gd name="T50" fmla="*/ 2147483647 w 151"/>
              <a:gd name="T51" fmla="*/ 2147483647 h 144"/>
              <a:gd name="T52" fmla="*/ 2147483647 w 151"/>
              <a:gd name="T53" fmla="*/ 2147483647 h 144"/>
              <a:gd name="T54" fmla="*/ 2147483647 w 151"/>
              <a:gd name="T55" fmla="*/ 2147483647 h 144"/>
              <a:gd name="T56" fmla="*/ 2147483647 w 151"/>
              <a:gd name="T57" fmla="*/ 2147483647 h 144"/>
              <a:gd name="T58" fmla="*/ 2147483647 w 151"/>
              <a:gd name="T59" fmla="*/ 2147483647 h 144"/>
              <a:gd name="T60" fmla="*/ 2147483647 w 151"/>
              <a:gd name="T61" fmla="*/ 2147483647 h 144"/>
              <a:gd name="T62" fmla="*/ 2147483647 w 151"/>
              <a:gd name="T63" fmla="*/ 2147483647 h 1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51"/>
              <a:gd name="T97" fmla="*/ 0 h 144"/>
              <a:gd name="T98" fmla="*/ 151 w 151"/>
              <a:gd name="T99" fmla="*/ 144 h 1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51" h="144">
                <a:moveTo>
                  <a:pt x="75" y="0"/>
                </a:moveTo>
                <a:lnTo>
                  <a:pt x="67" y="2"/>
                </a:lnTo>
                <a:lnTo>
                  <a:pt x="60" y="2"/>
                </a:lnTo>
                <a:lnTo>
                  <a:pt x="53" y="5"/>
                </a:lnTo>
                <a:lnTo>
                  <a:pt x="46" y="6"/>
                </a:lnTo>
                <a:lnTo>
                  <a:pt x="39" y="9"/>
                </a:lnTo>
                <a:lnTo>
                  <a:pt x="33" y="13"/>
                </a:lnTo>
                <a:lnTo>
                  <a:pt x="27" y="18"/>
                </a:lnTo>
                <a:lnTo>
                  <a:pt x="21" y="22"/>
                </a:lnTo>
                <a:lnTo>
                  <a:pt x="17" y="28"/>
                </a:lnTo>
                <a:lnTo>
                  <a:pt x="11" y="32"/>
                </a:lnTo>
                <a:lnTo>
                  <a:pt x="9" y="38"/>
                </a:lnTo>
                <a:lnTo>
                  <a:pt x="6" y="45"/>
                </a:lnTo>
                <a:lnTo>
                  <a:pt x="3" y="51"/>
                </a:lnTo>
                <a:lnTo>
                  <a:pt x="1" y="58"/>
                </a:lnTo>
                <a:lnTo>
                  <a:pt x="0" y="65"/>
                </a:lnTo>
                <a:lnTo>
                  <a:pt x="0" y="72"/>
                </a:lnTo>
                <a:lnTo>
                  <a:pt x="0" y="79"/>
                </a:lnTo>
                <a:lnTo>
                  <a:pt x="1" y="87"/>
                </a:lnTo>
                <a:lnTo>
                  <a:pt x="3" y="94"/>
                </a:lnTo>
                <a:lnTo>
                  <a:pt x="6" y="101"/>
                </a:lnTo>
                <a:lnTo>
                  <a:pt x="9" y="107"/>
                </a:lnTo>
                <a:lnTo>
                  <a:pt x="11" y="113"/>
                </a:lnTo>
                <a:lnTo>
                  <a:pt x="17" y="118"/>
                </a:lnTo>
                <a:lnTo>
                  <a:pt x="21" y="124"/>
                </a:lnTo>
                <a:lnTo>
                  <a:pt x="27" y="128"/>
                </a:lnTo>
                <a:lnTo>
                  <a:pt x="33" y="133"/>
                </a:lnTo>
                <a:lnTo>
                  <a:pt x="39" y="136"/>
                </a:lnTo>
                <a:lnTo>
                  <a:pt x="46" y="138"/>
                </a:lnTo>
                <a:lnTo>
                  <a:pt x="53" y="141"/>
                </a:lnTo>
                <a:lnTo>
                  <a:pt x="60" y="143"/>
                </a:lnTo>
                <a:lnTo>
                  <a:pt x="67" y="144"/>
                </a:lnTo>
                <a:lnTo>
                  <a:pt x="75" y="144"/>
                </a:lnTo>
                <a:lnTo>
                  <a:pt x="83" y="144"/>
                </a:lnTo>
                <a:lnTo>
                  <a:pt x="90" y="143"/>
                </a:lnTo>
                <a:lnTo>
                  <a:pt x="98" y="141"/>
                </a:lnTo>
                <a:lnTo>
                  <a:pt x="105" y="138"/>
                </a:lnTo>
                <a:lnTo>
                  <a:pt x="111" y="136"/>
                </a:lnTo>
                <a:lnTo>
                  <a:pt x="118" y="133"/>
                </a:lnTo>
                <a:lnTo>
                  <a:pt x="124" y="128"/>
                </a:lnTo>
                <a:lnTo>
                  <a:pt x="128" y="124"/>
                </a:lnTo>
                <a:lnTo>
                  <a:pt x="134" y="118"/>
                </a:lnTo>
                <a:lnTo>
                  <a:pt x="138" y="113"/>
                </a:lnTo>
                <a:lnTo>
                  <a:pt x="141" y="107"/>
                </a:lnTo>
                <a:lnTo>
                  <a:pt x="145" y="101"/>
                </a:lnTo>
                <a:lnTo>
                  <a:pt x="146" y="94"/>
                </a:lnTo>
                <a:lnTo>
                  <a:pt x="149" y="87"/>
                </a:lnTo>
                <a:lnTo>
                  <a:pt x="149" y="79"/>
                </a:lnTo>
                <a:lnTo>
                  <a:pt x="151" y="72"/>
                </a:lnTo>
                <a:lnTo>
                  <a:pt x="149" y="65"/>
                </a:lnTo>
                <a:lnTo>
                  <a:pt x="149" y="58"/>
                </a:lnTo>
                <a:lnTo>
                  <a:pt x="146" y="51"/>
                </a:lnTo>
                <a:lnTo>
                  <a:pt x="145" y="45"/>
                </a:lnTo>
                <a:lnTo>
                  <a:pt x="141" y="38"/>
                </a:lnTo>
                <a:lnTo>
                  <a:pt x="138" y="32"/>
                </a:lnTo>
                <a:lnTo>
                  <a:pt x="134" y="28"/>
                </a:lnTo>
                <a:lnTo>
                  <a:pt x="128" y="22"/>
                </a:lnTo>
                <a:lnTo>
                  <a:pt x="124" y="18"/>
                </a:lnTo>
                <a:lnTo>
                  <a:pt x="118" y="13"/>
                </a:lnTo>
                <a:lnTo>
                  <a:pt x="111" y="9"/>
                </a:lnTo>
                <a:lnTo>
                  <a:pt x="105" y="6"/>
                </a:lnTo>
                <a:lnTo>
                  <a:pt x="98" y="5"/>
                </a:lnTo>
                <a:lnTo>
                  <a:pt x="90" y="2"/>
                </a:lnTo>
                <a:lnTo>
                  <a:pt x="83" y="2"/>
                </a:lnTo>
                <a:lnTo>
                  <a:pt x="75"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4024" name="Freeform 231">
            <a:extLst>
              <a:ext uri="{FF2B5EF4-FFF2-40B4-BE49-F238E27FC236}">
                <a16:creationId xmlns:a16="http://schemas.microsoft.com/office/drawing/2014/main" id="{F22C9E8B-A63F-07D7-9340-CDB80201AEB7}"/>
              </a:ext>
            </a:extLst>
          </p:cNvPr>
          <p:cNvSpPr>
            <a:spLocks/>
          </p:cNvSpPr>
          <p:nvPr/>
        </p:nvSpPr>
        <p:spPr bwMode="auto">
          <a:xfrm>
            <a:off x="4395788" y="4620816"/>
            <a:ext cx="60722" cy="57150"/>
          </a:xfrm>
          <a:custGeom>
            <a:avLst/>
            <a:gdLst>
              <a:gd name="T0" fmla="*/ 2147483647 w 151"/>
              <a:gd name="T1" fmla="*/ 2147483647 h 144"/>
              <a:gd name="T2" fmla="*/ 2147483647 w 151"/>
              <a:gd name="T3" fmla="*/ 2147483647 h 144"/>
              <a:gd name="T4" fmla="*/ 2147483647 w 151"/>
              <a:gd name="T5" fmla="*/ 2147483647 h 144"/>
              <a:gd name="T6" fmla="*/ 2147483647 w 151"/>
              <a:gd name="T7" fmla="*/ 2147483647 h 144"/>
              <a:gd name="T8" fmla="*/ 2147483647 w 151"/>
              <a:gd name="T9" fmla="*/ 2147483647 h 144"/>
              <a:gd name="T10" fmla="*/ 2147483647 w 151"/>
              <a:gd name="T11" fmla="*/ 2147483647 h 144"/>
              <a:gd name="T12" fmla="*/ 2147483647 w 151"/>
              <a:gd name="T13" fmla="*/ 2147483647 h 144"/>
              <a:gd name="T14" fmla="*/ 0 w 151"/>
              <a:gd name="T15" fmla="*/ 2147483647 h 144"/>
              <a:gd name="T16" fmla="*/ 0 w 151"/>
              <a:gd name="T17" fmla="*/ 2147483647 h 144"/>
              <a:gd name="T18" fmla="*/ 2147483647 w 151"/>
              <a:gd name="T19" fmla="*/ 2147483647 h 144"/>
              <a:gd name="T20" fmla="*/ 2147483647 w 151"/>
              <a:gd name="T21" fmla="*/ 2147483647 h 144"/>
              <a:gd name="T22" fmla="*/ 2147483647 w 151"/>
              <a:gd name="T23" fmla="*/ 2147483647 h 144"/>
              <a:gd name="T24" fmla="*/ 2147483647 w 151"/>
              <a:gd name="T25" fmla="*/ 2147483647 h 144"/>
              <a:gd name="T26" fmla="*/ 2147483647 w 151"/>
              <a:gd name="T27" fmla="*/ 2147483647 h 144"/>
              <a:gd name="T28" fmla="*/ 2147483647 w 151"/>
              <a:gd name="T29" fmla="*/ 2147483647 h 144"/>
              <a:gd name="T30" fmla="*/ 2147483647 w 151"/>
              <a:gd name="T31" fmla="*/ 2147483647 h 144"/>
              <a:gd name="T32" fmla="*/ 2147483647 w 151"/>
              <a:gd name="T33" fmla="*/ 2147483647 h 144"/>
              <a:gd name="T34" fmla="*/ 2147483647 w 151"/>
              <a:gd name="T35" fmla="*/ 2147483647 h 144"/>
              <a:gd name="T36" fmla="*/ 2147483647 w 151"/>
              <a:gd name="T37" fmla="*/ 2147483647 h 144"/>
              <a:gd name="T38" fmla="*/ 2147483647 w 151"/>
              <a:gd name="T39" fmla="*/ 2147483647 h 144"/>
              <a:gd name="T40" fmla="*/ 2147483647 w 151"/>
              <a:gd name="T41" fmla="*/ 2147483647 h 144"/>
              <a:gd name="T42" fmla="*/ 2147483647 w 151"/>
              <a:gd name="T43" fmla="*/ 2147483647 h 144"/>
              <a:gd name="T44" fmla="*/ 2147483647 w 151"/>
              <a:gd name="T45" fmla="*/ 2147483647 h 144"/>
              <a:gd name="T46" fmla="*/ 2147483647 w 151"/>
              <a:gd name="T47" fmla="*/ 2147483647 h 144"/>
              <a:gd name="T48" fmla="*/ 2147483647 w 151"/>
              <a:gd name="T49" fmla="*/ 2147483647 h 144"/>
              <a:gd name="T50" fmla="*/ 2147483647 w 151"/>
              <a:gd name="T51" fmla="*/ 2147483647 h 144"/>
              <a:gd name="T52" fmla="*/ 2147483647 w 151"/>
              <a:gd name="T53" fmla="*/ 2147483647 h 144"/>
              <a:gd name="T54" fmla="*/ 2147483647 w 151"/>
              <a:gd name="T55" fmla="*/ 2147483647 h 144"/>
              <a:gd name="T56" fmla="*/ 2147483647 w 151"/>
              <a:gd name="T57" fmla="*/ 2147483647 h 144"/>
              <a:gd name="T58" fmla="*/ 2147483647 w 151"/>
              <a:gd name="T59" fmla="*/ 2147483647 h 144"/>
              <a:gd name="T60" fmla="*/ 2147483647 w 151"/>
              <a:gd name="T61" fmla="*/ 2147483647 h 144"/>
              <a:gd name="T62" fmla="*/ 2147483647 w 151"/>
              <a:gd name="T63" fmla="*/ 2147483647 h 1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51"/>
              <a:gd name="T97" fmla="*/ 0 h 144"/>
              <a:gd name="T98" fmla="*/ 151 w 151"/>
              <a:gd name="T99" fmla="*/ 144 h 1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51" h="144">
                <a:moveTo>
                  <a:pt x="75" y="0"/>
                </a:moveTo>
                <a:lnTo>
                  <a:pt x="67" y="2"/>
                </a:lnTo>
                <a:lnTo>
                  <a:pt x="60" y="2"/>
                </a:lnTo>
                <a:lnTo>
                  <a:pt x="53" y="5"/>
                </a:lnTo>
                <a:lnTo>
                  <a:pt x="46" y="6"/>
                </a:lnTo>
                <a:lnTo>
                  <a:pt x="39" y="9"/>
                </a:lnTo>
                <a:lnTo>
                  <a:pt x="33" y="13"/>
                </a:lnTo>
                <a:lnTo>
                  <a:pt x="27" y="18"/>
                </a:lnTo>
                <a:lnTo>
                  <a:pt x="21" y="22"/>
                </a:lnTo>
                <a:lnTo>
                  <a:pt x="17" y="28"/>
                </a:lnTo>
                <a:lnTo>
                  <a:pt x="11" y="32"/>
                </a:lnTo>
                <a:lnTo>
                  <a:pt x="9" y="38"/>
                </a:lnTo>
                <a:lnTo>
                  <a:pt x="6" y="45"/>
                </a:lnTo>
                <a:lnTo>
                  <a:pt x="3" y="51"/>
                </a:lnTo>
                <a:lnTo>
                  <a:pt x="1" y="58"/>
                </a:lnTo>
                <a:lnTo>
                  <a:pt x="0" y="65"/>
                </a:lnTo>
                <a:lnTo>
                  <a:pt x="0" y="72"/>
                </a:lnTo>
                <a:lnTo>
                  <a:pt x="0" y="79"/>
                </a:lnTo>
                <a:lnTo>
                  <a:pt x="1" y="87"/>
                </a:lnTo>
                <a:lnTo>
                  <a:pt x="3" y="94"/>
                </a:lnTo>
                <a:lnTo>
                  <a:pt x="6" y="101"/>
                </a:lnTo>
                <a:lnTo>
                  <a:pt x="9" y="107"/>
                </a:lnTo>
                <a:lnTo>
                  <a:pt x="11" y="113"/>
                </a:lnTo>
                <a:lnTo>
                  <a:pt x="17" y="118"/>
                </a:lnTo>
                <a:lnTo>
                  <a:pt x="21" y="124"/>
                </a:lnTo>
                <a:lnTo>
                  <a:pt x="27" y="128"/>
                </a:lnTo>
                <a:lnTo>
                  <a:pt x="33" y="133"/>
                </a:lnTo>
                <a:lnTo>
                  <a:pt x="39" y="136"/>
                </a:lnTo>
                <a:lnTo>
                  <a:pt x="46" y="138"/>
                </a:lnTo>
                <a:lnTo>
                  <a:pt x="53" y="141"/>
                </a:lnTo>
                <a:lnTo>
                  <a:pt x="60" y="143"/>
                </a:lnTo>
                <a:lnTo>
                  <a:pt x="67" y="144"/>
                </a:lnTo>
                <a:lnTo>
                  <a:pt x="75" y="144"/>
                </a:lnTo>
                <a:lnTo>
                  <a:pt x="83" y="144"/>
                </a:lnTo>
                <a:lnTo>
                  <a:pt x="90" y="143"/>
                </a:lnTo>
                <a:lnTo>
                  <a:pt x="98" y="141"/>
                </a:lnTo>
                <a:lnTo>
                  <a:pt x="105" y="138"/>
                </a:lnTo>
                <a:lnTo>
                  <a:pt x="111" y="136"/>
                </a:lnTo>
                <a:lnTo>
                  <a:pt x="118" y="133"/>
                </a:lnTo>
                <a:lnTo>
                  <a:pt x="124" y="128"/>
                </a:lnTo>
                <a:lnTo>
                  <a:pt x="128" y="124"/>
                </a:lnTo>
                <a:lnTo>
                  <a:pt x="134" y="118"/>
                </a:lnTo>
                <a:lnTo>
                  <a:pt x="138" y="113"/>
                </a:lnTo>
                <a:lnTo>
                  <a:pt x="141" y="107"/>
                </a:lnTo>
                <a:lnTo>
                  <a:pt x="145" y="101"/>
                </a:lnTo>
                <a:lnTo>
                  <a:pt x="146" y="94"/>
                </a:lnTo>
                <a:lnTo>
                  <a:pt x="149" y="87"/>
                </a:lnTo>
                <a:lnTo>
                  <a:pt x="149" y="79"/>
                </a:lnTo>
                <a:lnTo>
                  <a:pt x="151" y="72"/>
                </a:lnTo>
                <a:lnTo>
                  <a:pt x="149" y="65"/>
                </a:lnTo>
                <a:lnTo>
                  <a:pt x="149" y="58"/>
                </a:lnTo>
                <a:lnTo>
                  <a:pt x="146" y="51"/>
                </a:lnTo>
                <a:lnTo>
                  <a:pt x="145" y="45"/>
                </a:lnTo>
                <a:lnTo>
                  <a:pt x="141" y="38"/>
                </a:lnTo>
                <a:lnTo>
                  <a:pt x="138" y="32"/>
                </a:lnTo>
                <a:lnTo>
                  <a:pt x="134" y="28"/>
                </a:lnTo>
                <a:lnTo>
                  <a:pt x="128" y="22"/>
                </a:lnTo>
                <a:lnTo>
                  <a:pt x="124" y="18"/>
                </a:lnTo>
                <a:lnTo>
                  <a:pt x="118" y="13"/>
                </a:lnTo>
                <a:lnTo>
                  <a:pt x="111" y="9"/>
                </a:lnTo>
                <a:lnTo>
                  <a:pt x="105" y="6"/>
                </a:lnTo>
                <a:lnTo>
                  <a:pt x="98" y="5"/>
                </a:lnTo>
                <a:lnTo>
                  <a:pt x="90" y="2"/>
                </a:lnTo>
                <a:lnTo>
                  <a:pt x="83" y="2"/>
                </a:lnTo>
                <a:lnTo>
                  <a:pt x="75"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4025" name="Freeform 232">
            <a:extLst>
              <a:ext uri="{FF2B5EF4-FFF2-40B4-BE49-F238E27FC236}">
                <a16:creationId xmlns:a16="http://schemas.microsoft.com/office/drawing/2014/main" id="{B9745A0C-CE5D-D1EE-492C-CF7A9DBFC7F8}"/>
              </a:ext>
            </a:extLst>
          </p:cNvPr>
          <p:cNvSpPr>
            <a:spLocks/>
          </p:cNvSpPr>
          <p:nvPr/>
        </p:nvSpPr>
        <p:spPr bwMode="auto">
          <a:xfrm>
            <a:off x="4468416" y="4597004"/>
            <a:ext cx="55959" cy="57150"/>
          </a:xfrm>
          <a:custGeom>
            <a:avLst/>
            <a:gdLst>
              <a:gd name="T0" fmla="*/ 2147483647 w 142"/>
              <a:gd name="T1" fmla="*/ 0 h 144"/>
              <a:gd name="T2" fmla="*/ 2147483647 w 142"/>
              <a:gd name="T3" fmla="*/ 2147483647 h 144"/>
              <a:gd name="T4" fmla="*/ 2147483647 w 142"/>
              <a:gd name="T5" fmla="*/ 2147483647 h 144"/>
              <a:gd name="T6" fmla="*/ 2147483647 w 142"/>
              <a:gd name="T7" fmla="*/ 2147483647 h 144"/>
              <a:gd name="T8" fmla="*/ 2147483647 w 142"/>
              <a:gd name="T9" fmla="*/ 2147483647 h 144"/>
              <a:gd name="T10" fmla="*/ 2147483647 w 142"/>
              <a:gd name="T11" fmla="*/ 2147483647 h 144"/>
              <a:gd name="T12" fmla="*/ 2147483647 w 142"/>
              <a:gd name="T13" fmla="*/ 2147483647 h 144"/>
              <a:gd name="T14" fmla="*/ 0 w 142"/>
              <a:gd name="T15" fmla="*/ 2147483647 h 144"/>
              <a:gd name="T16" fmla="*/ 0 w 142"/>
              <a:gd name="T17" fmla="*/ 2147483647 h 144"/>
              <a:gd name="T18" fmla="*/ 2147483647 w 142"/>
              <a:gd name="T19" fmla="*/ 2147483647 h 144"/>
              <a:gd name="T20" fmla="*/ 2147483647 w 142"/>
              <a:gd name="T21" fmla="*/ 2147483647 h 144"/>
              <a:gd name="T22" fmla="*/ 2147483647 w 142"/>
              <a:gd name="T23" fmla="*/ 2147483647 h 144"/>
              <a:gd name="T24" fmla="*/ 2147483647 w 142"/>
              <a:gd name="T25" fmla="*/ 2147483647 h 144"/>
              <a:gd name="T26" fmla="*/ 2147483647 w 142"/>
              <a:gd name="T27" fmla="*/ 2147483647 h 144"/>
              <a:gd name="T28" fmla="*/ 2147483647 w 142"/>
              <a:gd name="T29" fmla="*/ 2147483647 h 144"/>
              <a:gd name="T30" fmla="*/ 2147483647 w 142"/>
              <a:gd name="T31" fmla="*/ 2147483647 h 144"/>
              <a:gd name="T32" fmla="*/ 2147483647 w 142"/>
              <a:gd name="T33" fmla="*/ 2147483647 h 144"/>
              <a:gd name="T34" fmla="*/ 2147483647 w 142"/>
              <a:gd name="T35" fmla="*/ 2147483647 h 144"/>
              <a:gd name="T36" fmla="*/ 2147483647 w 142"/>
              <a:gd name="T37" fmla="*/ 2147483647 h 144"/>
              <a:gd name="T38" fmla="*/ 2147483647 w 142"/>
              <a:gd name="T39" fmla="*/ 2147483647 h 144"/>
              <a:gd name="T40" fmla="*/ 2147483647 w 142"/>
              <a:gd name="T41" fmla="*/ 2147483647 h 144"/>
              <a:gd name="T42" fmla="*/ 2147483647 w 142"/>
              <a:gd name="T43" fmla="*/ 2147483647 h 144"/>
              <a:gd name="T44" fmla="*/ 2147483647 w 142"/>
              <a:gd name="T45" fmla="*/ 2147483647 h 144"/>
              <a:gd name="T46" fmla="*/ 2147483647 w 142"/>
              <a:gd name="T47" fmla="*/ 2147483647 h 144"/>
              <a:gd name="T48" fmla="*/ 2147483647 w 142"/>
              <a:gd name="T49" fmla="*/ 2147483647 h 144"/>
              <a:gd name="T50" fmla="*/ 2147483647 w 142"/>
              <a:gd name="T51" fmla="*/ 2147483647 h 144"/>
              <a:gd name="T52" fmla="*/ 2147483647 w 142"/>
              <a:gd name="T53" fmla="*/ 2147483647 h 144"/>
              <a:gd name="T54" fmla="*/ 2147483647 w 142"/>
              <a:gd name="T55" fmla="*/ 2147483647 h 144"/>
              <a:gd name="T56" fmla="*/ 2147483647 w 142"/>
              <a:gd name="T57" fmla="*/ 2147483647 h 144"/>
              <a:gd name="T58" fmla="*/ 2147483647 w 142"/>
              <a:gd name="T59" fmla="*/ 2147483647 h 144"/>
              <a:gd name="T60" fmla="*/ 2147483647 w 142"/>
              <a:gd name="T61" fmla="*/ 2147483647 h 144"/>
              <a:gd name="T62" fmla="*/ 2147483647 w 142"/>
              <a:gd name="T63" fmla="*/ 0 h 1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2"/>
              <a:gd name="T97" fmla="*/ 0 h 144"/>
              <a:gd name="T98" fmla="*/ 142 w 142"/>
              <a:gd name="T99" fmla="*/ 144 h 1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2" h="144">
                <a:moveTo>
                  <a:pt x="70" y="0"/>
                </a:moveTo>
                <a:lnTo>
                  <a:pt x="63" y="0"/>
                </a:lnTo>
                <a:lnTo>
                  <a:pt x="56" y="1"/>
                </a:lnTo>
                <a:lnTo>
                  <a:pt x="49" y="3"/>
                </a:lnTo>
                <a:lnTo>
                  <a:pt x="43" y="4"/>
                </a:lnTo>
                <a:lnTo>
                  <a:pt x="36" y="9"/>
                </a:lnTo>
                <a:lnTo>
                  <a:pt x="30" y="12"/>
                </a:lnTo>
                <a:lnTo>
                  <a:pt x="26" y="16"/>
                </a:lnTo>
                <a:lnTo>
                  <a:pt x="20" y="20"/>
                </a:lnTo>
                <a:lnTo>
                  <a:pt x="16" y="26"/>
                </a:lnTo>
                <a:lnTo>
                  <a:pt x="11" y="32"/>
                </a:lnTo>
                <a:lnTo>
                  <a:pt x="9" y="37"/>
                </a:lnTo>
                <a:lnTo>
                  <a:pt x="4" y="43"/>
                </a:lnTo>
                <a:lnTo>
                  <a:pt x="3" y="50"/>
                </a:lnTo>
                <a:lnTo>
                  <a:pt x="1" y="56"/>
                </a:lnTo>
                <a:lnTo>
                  <a:pt x="0" y="63"/>
                </a:lnTo>
                <a:lnTo>
                  <a:pt x="0" y="72"/>
                </a:lnTo>
                <a:lnTo>
                  <a:pt x="0" y="79"/>
                </a:lnTo>
                <a:lnTo>
                  <a:pt x="1" y="86"/>
                </a:lnTo>
                <a:lnTo>
                  <a:pt x="3" y="92"/>
                </a:lnTo>
                <a:lnTo>
                  <a:pt x="4" y="99"/>
                </a:lnTo>
                <a:lnTo>
                  <a:pt x="9" y="105"/>
                </a:lnTo>
                <a:lnTo>
                  <a:pt x="11" y="112"/>
                </a:lnTo>
                <a:lnTo>
                  <a:pt x="16" y="116"/>
                </a:lnTo>
                <a:lnTo>
                  <a:pt x="20" y="122"/>
                </a:lnTo>
                <a:lnTo>
                  <a:pt x="26" y="127"/>
                </a:lnTo>
                <a:lnTo>
                  <a:pt x="30" y="131"/>
                </a:lnTo>
                <a:lnTo>
                  <a:pt x="36" y="135"/>
                </a:lnTo>
                <a:lnTo>
                  <a:pt x="43" y="138"/>
                </a:lnTo>
                <a:lnTo>
                  <a:pt x="49" y="139"/>
                </a:lnTo>
                <a:lnTo>
                  <a:pt x="56" y="142"/>
                </a:lnTo>
                <a:lnTo>
                  <a:pt x="63" y="142"/>
                </a:lnTo>
                <a:lnTo>
                  <a:pt x="70" y="144"/>
                </a:lnTo>
                <a:lnTo>
                  <a:pt x="78" y="142"/>
                </a:lnTo>
                <a:lnTo>
                  <a:pt x="85" y="142"/>
                </a:lnTo>
                <a:lnTo>
                  <a:pt x="92" y="139"/>
                </a:lnTo>
                <a:lnTo>
                  <a:pt x="98" y="138"/>
                </a:lnTo>
                <a:lnTo>
                  <a:pt x="105" y="135"/>
                </a:lnTo>
                <a:lnTo>
                  <a:pt x="111" y="131"/>
                </a:lnTo>
                <a:lnTo>
                  <a:pt x="116" y="127"/>
                </a:lnTo>
                <a:lnTo>
                  <a:pt x="121" y="122"/>
                </a:lnTo>
                <a:lnTo>
                  <a:pt x="125" y="116"/>
                </a:lnTo>
                <a:lnTo>
                  <a:pt x="129" y="112"/>
                </a:lnTo>
                <a:lnTo>
                  <a:pt x="134" y="105"/>
                </a:lnTo>
                <a:lnTo>
                  <a:pt x="137" y="99"/>
                </a:lnTo>
                <a:lnTo>
                  <a:pt x="138" y="92"/>
                </a:lnTo>
                <a:lnTo>
                  <a:pt x="141" y="86"/>
                </a:lnTo>
                <a:lnTo>
                  <a:pt x="141" y="79"/>
                </a:lnTo>
                <a:lnTo>
                  <a:pt x="142" y="72"/>
                </a:lnTo>
                <a:lnTo>
                  <a:pt x="141" y="63"/>
                </a:lnTo>
                <a:lnTo>
                  <a:pt x="141" y="56"/>
                </a:lnTo>
                <a:lnTo>
                  <a:pt x="138" y="50"/>
                </a:lnTo>
                <a:lnTo>
                  <a:pt x="137" y="43"/>
                </a:lnTo>
                <a:lnTo>
                  <a:pt x="134" y="37"/>
                </a:lnTo>
                <a:lnTo>
                  <a:pt x="129" y="32"/>
                </a:lnTo>
                <a:lnTo>
                  <a:pt x="125" y="26"/>
                </a:lnTo>
                <a:lnTo>
                  <a:pt x="121" y="20"/>
                </a:lnTo>
                <a:lnTo>
                  <a:pt x="116" y="16"/>
                </a:lnTo>
                <a:lnTo>
                  <a:pt x="111" y="12"/>
                </a:lnTo>
                <a:lnTo>
                  <a:pt x="105" y="9"/>
                </a:lnTo>
                <a:lnTo>
                  <a:pt x="98" y="4"/>
                </a:lnTo>
                <a:lnTo>
                  <a:pt x="92" y="3"/>
                </a:lnTo>
                <a:lnTo>
                  <a:pt x="85" y="1"/>
                </a:lnTo>
                <a:lnTo>
                  <a:pt x="78" y="0"/>
                </a:lnTo>
                <a:lnTo>
                  <a:pt x="70"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4026" name="Freeform 233">
            <a:extLst>
              <a:ext uri="{FF2B5EF4-FFF2-40B4-BE49-F238E27FC236}">
                <a16:creationId xmlns:a16="http://schemas.microsoft.com/office/drawing/2014/main" id="{11B66E82-68A5-70B1-FC63-1D329F8B7410}"/>
              </a:ext>
            </a:extLst>
          </p:cNvPr>
          <p:cNvSpPr>
            <a:spLocks/>
          </p:cNvSpPr>
          <p:nvPr/>
        </p:nvSpPr>
        <p:spPr bwMode="auto">
          <a:xfrm>
            <a:off x="4468416" y="4597004"/>
            <a:ext cx="55959" cy="57150"/>
          </a:xfrm>
          <a:custGeom>
            <a:avLst/>
            <a:gdLst>
              <a:gd name="T0" fmla="*/ 2147483647 w 142"/>
              <a:gd name="T1" fmla="*/ 0 h 144"/>
              <a:gd name="T2" fmla="*/ 2147483647 w 142"/>
              <a:gd name="T3" fmla="*/ 2147483647 h 144"/>
              <a:gd name="T4" fmla="*/ 2147483647 w 142"/>
              <a:gd name="T5" fmla="*/ 2147483647 h 144"/>
              <a:gd name="T6" fmla="*/ 2147483647 w 142"/>
              <a:gd name="T7" fmla="*/ 2147483647 h 144"/>
              <a:gd name="T8" fmla="*/ 2147483647 w 142"/>
              <a:gd name="T9" fmla="*/ 2147483647 h 144"/>
              <a:gd name="T10" fmla="*/ 2147483647 w 142"/>
              <a:gd name="T11" fmla="*/ 2147483647 h 144"/>
              <a:gd name="T12" fmla="*/ 2147483647 w 142"/>
              <a:gd name="T13" fmla="*/ 2147483647 h 144"/>
              <a:gd name="T14" fmla="*/ 0 w 142"/>
              <a:gd name="T15" fmla="*/ 2147483647 h 144"/>
              <a:gd name="T16" fmla="*/ 0 w 142"/>
              <a:gd name="T17" fmla="*/ 2147483647 h 144"/>
              <a:gd name="T18" fmla="*/ 2147483647 w 142"/>
              <a:gd name="T19" fmla="*/ 2147483647 h 144"/>
              <a:gd name="T20" fmla="*/ 2147483647 w 142"/>
              <a:gd name="T21" fmla="*/ 2147483647 h 144"/>
              <a:gd name="T22" fmla="*/ 2147483647 w 142"/>
              <a:gd name="T23" fmla="*/ 2147483647 h 144"/>
              <a:gd name="T24" fmla="*/ 2147483647 w 142"/>
              <a:gd name="T25" fmla="*/ 2147483647 h 144"/>
              <a:gd name="T26" fmla="*/ 2147483647 w 142"/>
              <a:gd name="T27" fmla="*/ 2147483647 h 144"/>
              <a:gd name="T28" fmla="*/ 2147483647 w 142"/>
              <a:gd name="T29" fmla="*/ 2147483647 h 144"/>
              <a:gd name="T30" fmla="*/ 2147483647 w 142"/>
              <a:gd name="T31" fmla="*/ 2147483647 h 144"/>
              <a:gd name="T32" fmla="*/ 2147483647 w 142"/>
              <a:gd name="T33" fmla="*/ 2147483647 h 144"/>
              <a:gd name="T34" fmla="*/ 2147483647 w 142"/>
              <a:gd name="T35" fmla="*/ 2147483647 h 144"/>
              <a:gd name="T36" fmla="*/ 2147483647 w 142"/>
              <a:gd name="T37" fmla="*/ 2147483647 h 144"/>
              <a:gd name="T38" fmla="*/ 2147483647 w 142"/>
              <a:gd name="T39" fmla="*/ 2147483647 h 144"/>
              <a:gd name="T40" fmla="*/ 2147483647 w 142"/>
              <a:gd name="T41" fmla="*/ 2147483647 h 144"/>
              <a:gd name="T42" fmla="*/ 2147483647 w 142"/>
              <a:gd name="T43" fmla="*/ 2147483647 h 144"/>
              <a:gd name="T44" fmla="*/ 2147483647 w 142"/>
              <a:gd name="T45" fmla="*/ 2147483647 h 144"/>
              <a:gd name="T46" fmla="*/ 2147483647 w 142"/>
              <a:gd name="T47" fmla="*/ 2147483647 h 144"/>
              <a:gd name="T48" fmla="*/ 2147483647 w 142"/>
              <a:gd name="T49" fmla="*/ 2147483647 h 144"/>
              <a:gd name="T50" fmla="*/ 2147483647 w 142"/>
              <a:gd name="T51" fmla="*/ 2147483647 h 144"/>
              <a:gd name="T52" fmla="*/ 2147483647 w 142"/>
              <a:gd name="T53" fmla="*/ 2147483647 h 144"/>
              <a:gd name="T54" fmla="*/ 2147483647 w 142"/>
              <a:gd name="T55" fmla="*/ 2147483647 h 144"/>
              <a:gd name="T56" fmla="*/ 2147483647 w 142"/>
              <a:gd name="T57" fmla="*/ 2147483647 h 144"/>
              <a:gd name="T58" fmla="*/ 2147483647 w 142"/>
              <a:gd name="T59" fmla="*/ 2147483647 h 144"/>
              <a:gd name="T60" fmla="*/ 2147483647 w 142"/>
              <a:gd name="T61" fmla="*/ 2147483647 h 144"/>
              <a:gd name="T62" fmla="*/ 2147483647 w 142"/>
              <a:gd name="T63" fmla="*/ 0 h 1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2"/>
              <a:gd name="T97" fmla="*/ 0 h 144"/>
              <a:gd name="T98" fmla="*/ 142 w 142"/>
              <a:gd name="T99" fmla="*/ 144 h 1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2" h="144">
                <a:moveTo>
                  <a:pt x="70" y="0"/>
                </a:moveTo>
                <a:lnTo>
                  <a:pt x="63" y="0"/>
                </a:lnTo>
                <a:lnTo>
                  <a:pt x="56" y="1"/>
                </a:lnTo>
                <a:lnTo>
                  <a:pt x="49" y="3"/>
                </a:lnTo>
                <a:lnTo>
                  <a:pt x="43" y="4"/>
                </a:lnTo>
                <a:lnTo>
                  <a:pt x="36" y="9"/>
                </a:lnTo>
                <a:lnTo>
                  <a:pt x="30" y="12"/>
                </a:lnTo>
                <a:lnTo>
                  <a:pt x="26" y="16"/>
                </a:lnTo>
                <a:lnTo>
                  <a:pt x="20" y="20"/>
                </a:lnTo>
                <a:lnTo>
                  <a:pt x="16" y="26"/>
                </a:lnTo>
                <a:lnTo>
                  <a:pt x="11" y="32"/>
                </a:lnTo>
                <a:lnTo>
                  <a:pt x="9" y="37"/>
                </a:lnTo>
                <a:lnTo>
                  <a:pt x="4" y="43"/>
                </a:lnTo>
                <a:lnTo>
                  <a:pt x="3" y="50"/>
                </a:lnTo>
                <a:lnTo>
                  <a:pt x="1" y="56"/>
                </a:lnTo>
                <a:lnTo>
                  <a:pt x="0" y="63"/>
                </a:lnTo>
                <a:lnTo>
                  <a:pt x="0" y="72"/>
                </a:lnTo>
                <a:lnTo>
                  <a:pt x="0" y="79"/>
                </a:lnTo>
                <a:lnTo>
                  <a:pt x="1" y="86"/>
                </a:lnTo>
                <a:lnTo>
                  <a:pt x="3" y="92"/>
                </a:lnTo>
                <a:lnTo>
                  <a:pt x="4" y="99"/>
                </a:lnTo>
                <a:lnTo>
                  <a:pt x="9" y="105"/>
                </a:lnTo>
                <a:lnTo>
                  <a:pt x="11" y="112"/>
                </a:lnTo>
                <a:lnTo>
                  <a:pt x="16" y="116"/>
                </a:lnTo>
                <a:lnTo>
                  <a:pt x="20" y="122"/>
                </a:lnTo>
                <a:lnTo>
                  <a:pt x="26" y="127"/>
                </a:lnTo>
                <a:lnTo>
                  <a:pt x="30" y="131"/>
                </a:lnTo>
                <a:lnTo>
                  <a:pt x="36" y="135"/>
                </a:lnTo>
                <a:lnTo>
                  <a:pt x="43" y="138"/>
                </a:lnTo>
                <a:lnTo>
                  <a:pt x="49" y="139"/>
                </a:lnTo>
                <a:lnTo>
                  <a:pt x="56" y="142"/>
                </a:lnTo>
                <a:lnTo>
                  <a:pt x="63" y="142"/>
                </a:lnTo>
                <a:lnTo>
                  <a:pt x="70" y="144"/>
                </a:lnTo>
                <a:lnTo>
                  <a:pt x="78" y="142"/>
                </a:lnTo>
                <a:lnTo>
                  <a:pt x="85" y="142"/>
                </a:lnTo>
                <a:lnTo>
                  <a:pt x="92" y="139"/>
                </a:lnTo>
                <a:lnTo>
                  <a:pt x="98" y="138"/>
                </a:lnTo>
                <a:lnTo>
                  <a:pt x="105" y="135"/>
                </a:lnTo>
                <a:lnTo>
                  <a:pt x="111" y="131"/>
                </a:lnTo>
                <a:lnTo>
                  <a:pt x="116" y="127"/>
                </a:lnTo>
                <a:lnTo>
                  <a:pt x="121" y="122"/>
                </a:lnTo>
                <a:lnTo>
                  <a:pt x="125" y="116"/>
                </a:lnTo>
                <a:lnTo>
                  <a:pt x="129" y="112"/>
                </a:lnTo>
                <a:lnTo>
                  <a:pt x="134" y="105"/>
                </a:lnTo>
                <a:lnTo>
                  <a:pt x="137" y="99"/>
                </a:lnTo>
                <a:lnTo>
                  <a:pt x="138" y="92"/>
                </a:lnTo>
                <a:lnTo>
                  <a:pt x="141" y="86"/>
                </a:lnTo>
                <a:lnTo>
                  <a:pt x="141" y="79"/>
                </a:lnTo>
                <a:lnTo>
                  <a:pt x="142" y="72"/>
                </a:lnTo>
                <a:lnTo>
                  <a:pt x="141" y="63"/>
                </a:lnTo>
                <a:lnTo>
                  <a:pt x="141" y="56"/>
                </a:lnTo>
                <a:lnTo>
                  <a:pt x="138" y="50"/>
                </a:lnTo>
                <a:lnTo>
                  <a:pt x="137" y="43"/>
                </a:lnTo>
                <a:lnTo>
                  <a:pt x="134" y="37"/>
                </a:lnTo>
                <a:lnTo>
                  <a:pt x="129" y="32"/>
                </a:lnTo>
                <a:lnTo>
                  <a:pt x="125" y="26"/>
                </a:lnTo>
                <a:lnTo>
                  <a:pt x="121" y="20"/>
                </a:lnTo>
                <a:lnTo>
                  <a:pt x="116" y="16"/>
                </a:lnTo>
                <a:lnTo>
                  <a:pt x="111" y="12"/>
                </a:lnTo>
                <a:lnTo>
                  <a:pt x="105" y="9"/>
                </a:lnTo>
                <a:lnTo>
                  <a:pt x="98" y="4"/>
                </a:lnTo>
                <a:lnTo>
                  <a:pt x="92" y="3"/>
                </a:lnTo>
                <a:lnTo>
                  <a:pt x="85" y="1"/>
                </a:lnTo>
                <a:lnTo>
                  <a:pt x="78" y="0"/>
                </a:lnTo>
                <a:lnTo>
                  <a:pt x="70"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4027" name="Freeform 234">
            <a:extLst>
              <a:ext uri="{FF2B5EF4-FFF2-40B4-BE49-F238E27FC236}">
                <a16:creationId xmlns:a16="http://schemas.microsoft.com/office/drawing/2014/main" id="{DE9E8750-2AE6-E1ED-E22F-42262B1DB018}"/>
              </a:ext>
            </a:extLst>
          </p:cNvPr>
          <p:cNvSpPr>
            <a:spLocks/>
          </p:cNvSpPr>
          <p:nvPr/>
        </p:nvSpPr>
        <p:spPr bwMode="auto">
          <a:xfrm>
            <a:off x="4519613" y="4433888"/>
            <a:ext cx="55960" cy="57150"/>
          </a:xfrm>
          <a:custGeom>
            <a:avLst/>
            <a:gdLst>
              <a:gd name="T0" fmla="*/ 2147483647 w 141"/>
              <a:gd name="T1" fmla="*/ 2147483647 h 144"/>
              <a:gd name="T2" fmla="*/ 2147483647 w 141"/>
              <a:gd name="T3" fmla="*/ 2147483647 h 144"/>
              <a:gd name="T4" fmla="*/ 2147483647 w 141"/>
              <a:gd name="T5" fmla="*/ 2147483647 h 144"/>
              <a:gd name="T6" fmla="*/ 2147483647 w 141"/>
              <a:gd name="T7" fmla="*/ 2147483647 h 144"/>
              <a:gd name="T8" fmla="*/ 2147483647 w 141"/>
              <a:gd name="T9" fmla="*/ 2147483647 h 144"/>
              <a:gd name="T10" fmla="*/ 2147483647 w 141"/>
              <a:gd name="T11" fmla="*/ 2147483647 h 144"/>
              <a:gd name="T12" fmla="*/ 2147483647 w 141"/>
              <a:gd name="T13" fmla="*/ 2147483647 h 144"/>
              <a:gd name="T14" fmla="*/ 2147483647 w 141"/>
              <a:gd name="T15" fmla="*/ 2147483647 h 144"/>
              <a:gd name="T16" fmla="*/ 2147483647 w 141"/>
              <a:gd name="T17" fmla="*/ 2147483647 h 144"/>
              <a:gd name="T18" fmla="*/ 2147483647 w 141"/>
              <a:gd name="T19" fmla="*/ 2147483647 h 144"/>
              <a:gd name="T20" fmla="*/ 2147483647 w 141"/>
              <a:gd name="T21" fmla="*/ 2147483647 h 144"/>
              <a:gd name="T22" fmla="*/ 2147483647 w 141"/>
              <a:gd name="T23" fmla="*/ 2147483647 h 144"/>
              <a:gd name="T24" fmla="*/ 2147483647 w 141"/>
              <a:gd name="T25" fmla="*/ 2147483647 h 144"/>
              <a:gd name="T26" fmla="*/ 2147483647 w 141"/>
              <a:gd name="T27" fmla="*/ 2147483647 h 144"/>
              <a:gd name="T28" fmla="*/ 2147483647 w 141"/>
              <a:gd name="T29" fmla="*/ 2147483647 h 144"/>
              <a:gd name="T30" fmla="*/ 2147483647 w 141"/>
              <a:gd name="T31" fmla="*/ 2147483647 h 144"/>
              <a:gd name="T32" fmla="*/ 2147483647 w 141"/>
              <a:gd name="T33" fmla="*/ 2147483647 h 144"/>
              <a:gd name="T34" fmla="*/ 2147483647 w 141"/>
              <a:gd name="T35" fmla="*/ 2147483647 h 144"/>
              <a:gd name="T36" fmla="*/ 2147483647 w 141"/>
              <a:gd name="T37" fmla="*/ 2147483647 h 144"/>
              <a:gd name="T38" fmla="*/ 2147483647 w 141"/>
              <a:gd name="T39" fmla="*/ 2147483647 h 144"/>
              <a:gd name="T40" fmla="*/ 2147483647 w 141"/>
              <a:gd name="T41" fmla="*/ 2147483647 h 144"/>
              <a:gd name="T42" fmla="*/ 2147483647 w 141"/>
              <a:gd name="T43" fmla="*/ 2147483647 h 144"/>
              <a:gd name="T44" fmla="*/ 2147483647 w 141"/>
              <a:gd name="T45" fmla="*/ 2147483647 h 144"/>
              <a:gd name="T46" fmla="*/ 2147483647 w 141"/>
              <a:gd name="T47" fmla="*/ 2147483647 h 144"/>
              <a:gd name="T48" fmla="*/ 2147483647 w 141"/>
              <a:gd name="T49" fmla="*/ 2147483647 h 144"/>
              <a:gd name="T50" fmla="*/ 2147483647 w 141"/>
              <a:gd name="T51" fmla="*/ 2147483647 h 144"/>
              <a:gd name="T52" fmla="*/ 2147483647 w 141"/>
              <a:gd name="T53" fmla="*/ 2147483647 h 144"/>
              <a:gd name="T54" fmla="*/ 2147483647 w 141"/>
              <a:gd name="T55" fmla="*/ 2147483647 h 144"/>
              <a:gd name="T56" fmla="*/ 2147483647 w 141"/>
              <a:gd name="T57" fmla="*/ 2147483647 h 144"/>
              <a:gd name="T58" fmla="*/ 2147483647 w 141"/>
              <a:gd name="T59" fmla="*/ 2147483647 h 144"/>
              <a:gd name="T60" fmla="*/ 2147483647 w 141"/>
              <a:gd name="T61" fmla="*/ 2147483647 h 144"/>
              <a:gd name="T62" fmla="*/ 2147483647 w 141"/>
              <a:gd name="T63" fmla="*/ 2147483647 h 1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1"/>
              <a:gd name="T97" fmla="*/ 0 h 144"/>
              <a:gd name="T98" fmla="*/ 141 w 141"/>
              <a:gd name="T99" fmla="*/ 144 h 1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1" h="144">
                <a:moveTo>
                  <a:pt x="70" y="0"/>
                </a:moveTo>
                <a:lnTo>
                  <a:pt x="63" y="1"/>
                </a:lnTo>
                <a:lnTo>
                  <a:pt x="56" y="1"/>
                </a:lnTo>
                <a:lnTo>
                  <a:pt x="50" y="4"/>
                </a:lnTo>
                <a:lnTo>
                  <a:pt x="43" y="6"/>
                </a:lnTo>
                <a:lnTo>
                  <a:pt x="37" y="8"/>
                </a:lnTo>
                <a:lnTo>
                  <a:pt x="31" y="13"/>
                </a:lnTo>
                <a:lnTo>
                  <a:pt x="26" y="17"/>
                </a:lnTo>
                <a:lnTo>
                  <a:pt x="21" y="21"/>
                </a:lnTo>
                <a:lnTo>
                  <a:pt x="16" y="26"/>
                </a:lnTo>
                <a:lnTo>
                  <a:pt x="13" y="31"/>
                </a:lnTo>
                <a:lnTo>
                  <a:pt x="8" y="37"/>
                </a:lnTo>
                <a:lnTo>
                  <a:pt x="6" y="44"/>
                </a:lnTo>
                <a:lnTo>
                  <a:pt x="3" y="50"/>
                </a:lnTo>
                <a:lnTo>
                  <a:pt x="1" y="57"/>
                </a:lnTo>
                <a:lnTo>
                  <a:pt x="1" y="65"/>
                </a:lnTo>
                <a:lnTo>
                  <a:pt x="0" y="72"/>
                </a:lnTo>
                <a:lnTo>
                  <a:pt x="1" y="79"/>
                </a:lnTo>
                <a:lnTo>
                  <a:pt x="1" y="86"/>
                </a:lnTo>
                <a:lnTo>
                  <a:pt x="3" y="93"/>
                </a:lnTo>
                <a:lnTo>
                  <a:pt x="6" y="100"/>
                </a:lnTo>
                <a:lnTo>
                  <a:pt x="8" y="106"/>
                </a:lnTo>
                <a:lnTo>
                  <a:pt x="13" y="112"/>
                </a:lnTo>
                <a:lnTo>
                  <a:pt x="16" y="118"/>
                </a:lnTo>
                <a:lnTo>
                  <a:pt x="21" y="123"/>
                </a:lnTo>
                <a:lnTo>
                  <a:pt x="26" y="128"/>
                </a:lnTo>
                <a:lnTo>
                  <a:pt x="31" y="132"/>
                </a:lnTo>
                <a:lnTo>
                  <a:pt x="37" y="135"/>
                </a:lnTo>
                <a:lnTo>
                  <a:pt x="43" y="138"/>
                </a:lnTo>
                <a:lnTo>
                  <a:pt x="50" y="141"/>
                </a:lnTo>
                <a:lnTo>
                  <a:pt x="56" y="142"/>
                </a:lnTo>
                <a:lnTo>
                  <a:pt x="63" y="144"/>
                </a:lnTo>
                <a:lnTo>
                  <a:pt x="70" y="144"/>
                </a:lnTo>
                <a:lnTo>
                  <a:pt x="77" y="144"/>
                </a:lnTo>
                <a:lnTo>
                  <a:pt x="85" y="142"/>
                </a:lnTo>
                <a:lnTo>
                  <a:pt x="92" y="141"/>
                </a:lnTo>
                <a:lnTo>
                  <a:pt x="98" y="138"/>
                </a:lnTo>
                <a:lnTo>
                  <a:pt x="105" y="135"/>
                </a:lnTo>
                <a:lnTo>
                  <a:pt x="110" y="132"/>
                </a:lnTo>
                <a:lnTo>
                  <a:pt x="115" y="128"/>
                </a:lnTo>
                <a:lnTo>
                  <a:pt x="121" y="123"/>
                </a:lnTo>
                <a:lnTo>
                  <a:pt x="125" y="118"/>
                </a:lnTo>
                <a:lnTo>
                  <a:pt x="129" y="112"/>
                </a:lnTo>
                <a:lnTo>
                  <a:pt x="132" y="106"/>
                </a:lnTo>
                <a:lnTo>
                  <a:pt x="135" y="100"/>
                </a:lnTo>
                <a:lnTo>
                  <a:pt x="138" y="93"/>
                </a:lnTo>
                <a:lnTo>
                  <a:pt x="139" y="86"/>
                </a:lnTo>
                <a:lnTo>
                  <a:pt x="141" y="79"/>
                </a:lnTo>
                <a:lnTo>
                  <a:pt x="141" y="72"/>
                </a:lnTo>
                <a:lnTo>
                  <a:pt x="141" y="65"/>
                </a:lnTo>
                <a:lnTo>
                  <a:pt x="139" y="57"/>
                </a:lnTo>
                <a:lnTo>
                  <a:pt x="138" y="50"/>
                </a:lnTo>
                <a:lnTo>
                  <a:pt x="135" y="44"/>
                </a:lnTo>
                <a:lnTo>
                  <a:pt x="132" y="37"/>
                </a:lnTo>
                <a:lnTo>
                  <a:pt x="129" y="31"/>
                </a:lnTo>
                <a:lnTo>
                  <a:pt x="125" y="26"/>
                </a:lnTo>
                <a:lnTo>
                  <a:pt x="121" y="21"/>
                </a:lnTo>
                <a:lnTo>
                  <a:pt x="115" y="17"/>
                </a:lnTo>
                <a:lnTo>
                  <a:pt x="110" y="13"/>
                </a:lnTo>
                <a:lnTo>
                  <a:pt x="105" y="8"/>
                </a:lnTo>
                <a:lnTo>
                  <a:pt x="98" y="6"/>
                </a:lnTo>
                <a:lnTo>
                  <a:pt x="92" y="4"/>
                </a:lnTo>
                <a:lnTo>
                  <a:pt x="85" y="1"/>
                </a:lnTo>
                <a:lnTo>
                  <a:pt x="77" y="1"/>
                </a:lnTo>
                <a:lnTo>
                  <a:pt x="70"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4028" name="Freeform 235">
            <a:extLst>
              <a:ext uri="{FF2B5EF4-FFF2-40B4-BE49-F238E27FC236}">
                <a16:creationId xmlns:a16="http://schemas.microsoft.com/office/drawing/2014/main" id="{4699EBEE-7F57-7880-872D-46CD8CE7A5E3}"/>
              </a:ext>
            </a:extLst>
          </p:cNvPr>
          <p:cNvSpPr>
            <a:spLocks/>
          </p:cNvSpPr>
          <p:nvPr/>
        </p:nvSpPr>
        <p:spPr bwMode="auto">
          <a:xfrm>
            <a:off x="4519613" y="4433888"/>
            <a:ext cx="55960" cy="57150"/>
          </a:xfrm>
          <a:custGeom>
            <a:avLst/>
            <a:gdLst>
              <a:gd name="T0" fmla="*/ 2147483647 w 141"/>
              <a:gd name="T1" fmla="*/ 2147483647 h 144"/>
              <a:gd name="T2" fmla="*/ 2147483647 w 141"/>
              <a:gd name="T3" fmla="*/ 2147483647 h 144"/>
              <a:gd name="T4" fmla="*/ 2147483647 w 141"/>
              <a:gd name="T5" fmla="*/ 2147483647 h 144"/>
              <a:gd name="T6" fmla="*/ 2147483647 w 141"/>
              <a:gd name="T7" fmla="*/ 2147483647 h 144"/>
              <a:gd name="T8" fmla="*/ 2147483647 w 141"/>
              <a:gd name="T9" fmla="*/ 2147483647 h 144"/>
              <a:gd name="T10" fmla="*/ 2147483647 w 141"/>
              <a:gd name="T11" fmla="*/ 2147483647 h 144"/>
              <a:gd name="T12" fmla="*/ 2147483647 w 141"/>
              <a:gd name="T13" fmla="*/ 2147483647 h 144"/>
              <a:gd name="T14" fmla="*/ 2147483647 w 141"/>
              <a:gd name="T15" fmla="*/ 2147483647 h 144"/>
              <a:gd name="T16" fmla="*/ 2147483647 w 141"/>
              <a:gd name="T17" fmla="*/ 2147483647 h 144"/>
              <a:gd name="T18" fmla="*/ 2147483647 w 141"/>
              <a:gd name="T19" fmla="*/ 2147483647 h 144"/>
              <a:gd name="T20" fmla="*/ 2147483647 w 141"/>
              <a:gd name="T21" fmla="*/ 2147483647 h 144"/>
              <a:gd name="T22" fmla="*/ 2147483647 w 141"/>
              <a:gd name="T23" fmla="*/ 2147483647 h 144"/>
              <a:gd name="T24" fmla="*/ 2147483647 w 141"/>
              <a:gd name="T25" fmla="*/ 2147483647 h 144"/>
              <a:gd name="T26" fmla="*/ 2147483647 w 141"/>
              <a:gd name="T27" fmla="*/ 2147483647 h 144"/>
              <a:gd name="T28" fmla="*/ 2147483647 w 141"/>
              <a:gd name="T29" fmla="*/ 2147483647 h 144"/>
              <a:gd name="T30" fmla="*/ 2147483647 w 141"/>
              <a:gd name="T31" fmla="*/ 2147483647 h 144"/>
              <a:gd name="T32" fmla="*/ 2147483647 w 141"/>
              <a:gd name="T33" fmla="*/ 2147483647 h 144"/>
              <a:gd name="T34" fmla="*/ 2147483647 w 141"/>
              <a:gd name="T35" fmla="*/ 2147483647 h 144"/>
              <a:gd name="T36" fmla="*/ 2147483647 w 141"/>
              <a:gd name="T37" fmla="*/ 2147483647 h 144"/>
              <a:gd name="T38" fmla="*/ 2147483647 w 141"/>
              <a:gd name="T39" fmla="*/ 2147483647 h 144"/>
              <a:gd name="T40" fmla="*/ 2147483647 w 141"/>
              <a:gd name="T41" fmla="*/ 2147483647 h 144"/>
              <a:gd name="T42" fmla="*/ 2147483647 w 141"/>
              <a:gd name="T43" fmla="*/ 2147483647 h 144"/>
              <a:gd name="T44" fmla="*/ 2147483647 w 141"/>
              <a:gd name="T45" fmla="*/ 2147483647 h 144"/>
              <a:gd name="T46" fmla="*/ 2147483647 w 141"/>
              <a:gd name="T47" fmla="*/ 2147483647 h 144"/>
              <a:gd name="T48" fmla="*/ 2147483647 w 141"/>
              <a:gd name="T49" fmla="*/ 2147483647 h 144"/>
              <a:gd name="T50" fmla="*/ 2147483647 w 141"/>
              <a:gd name="T51" fmla="*/ 2147483647 h 144"/>
              <a:gd name="T52" fmla="*/ 2147483647 w 141"/>
              <a:gd name="T53" fmla="*/ 2147483647 h 144"/>
              <a:gd name="T54" fmla="*/ 2147483647 w 141"/>
              <a:gd name="T55" fmla="*/ 2147483647 h 144"/>
              <a:gd name="T56" fmla="*/ 2147483647 w 141"/>
              <a:gd name="T57" fmla="*/ 2147483647 h 144"/>
              <a:gd name="T58" fmla="*/ 2147483647 w 141"/>
              <a:gd name="T59" fmla="*/ 2147483647 h 144"/>
              <a:gd name="T60" fmla="*/ 2147483647 w 141"/>
              <a:gd name="T61" fmla="*/ 2147483647 h 144"/>
              <a:gd name="T62" fmla="*/ 2147483647 w 141"/>
              <a:gd name="T63" fmla="*/ 2147483647 h 1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1"/>
              <a:gd name="T97" fmla="*/ 0 h 144"/>
              <a:gd name="T98" fmla="*/ 141 w 141"/>
              <a:gd name="T99" fmla="*/ 144 h 1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1" h="144">
                <a:moveTo>
                  <a:pt x="70" y="0"/>
                </a:moveTo>
                <a:lnTo>
                  <a:pt x="63" y="1"/>
                </a:lnTo>
                <a:lnTo>
                  <a:pt x="56" y="1"/>
                </a:lnTo>
                <a:lnTo>
                  <a:pt x="50" y="4"/>
                </a:lnTo>
                <a:lnTo>
                  <a:pt x="43" y="6"/>
                </a:lnTo>
                <a:lnTo>
                  <a:pt x="37" y="8"/>
                </a:lnTo>
                <a:lnTo>
                  <a:pt x="31" y="13"/>
                </a:lnTo>
                <a:lnTo>
                  <a:pt x="26" y="17"/>
                </a:lnTo>
                <a:lnTo>
                  <a:pt x="21" y="21"/>
                </a:lnTo>
                <a:lnTo>
                  <a:pt x="16" y="26"/>
                </a:lnTo>
                <a:lnTo>
                  <a:pt x="13" y="31"/>
                </a:lnTo>
                <a:lnTo>
                  <a:pt x="8" y="37"/>
                </a:lnTo>
                <a:lnTo>
                  <a:pt x="6" y="44"/>
                </a:lnTo>
                <a:lnTo>
                  <a:pt x="3" y="50"/>
                </a:lnTo>
                <a:lnTo>
                  <a:pt x="1" y="57"/>
                </a:lnTo>
                <a:lnTo>
                  <a:pt x="1" y="65"/>
                </a:lnTo>
                <a:lnTo>
                  <a:pt x="0" y="72"/>
                </a:lnTo>
                <a:lnTo>
                  <a:pt x="1" y="79"/>
                </a:lnTo>
                <a:lnTo>
                  <a:pt x="1" y="86"/>
                </a:lnTo>
                <a:lnTo>
                  <a:pt x="3" y="93"/>
                </a:lnTo>
                <a:lnTo>
                  <a:pt x="6" y="100"/>
                </a:lnTo>
                <a:lnTo>
                  <a:pt x="8" y="106"/>
                </a:lnTo>
                <a:lnTo>
                  <a:pt x="13" y="112"/>
                </a:lnTo>
                <a:lnTo>
                  <a:pt x="16" y="118"/>
                </a:lnTo>
                <a:lnTo>
                  <a:pt x="21" y="123"/>
                </a:lnTo>
                <a:lnTo>
                  <a:pt x="26" y="128"/>
                </a:lnTo>
                <a:lnTo>
                  <a:pt x="31" y="132"/>
                </a:lnTo>
                <a:lnTo>
                  <a:pt x="37" y="135"/>
                </a:lnTo>
                <a:lnTo>
                  <a:pt x="43" y="138"/>
                </a:lnTo>
                <a:lnTo>
                  <a:pt x="50" y="141"/>
                </a:lnTo>
                <a:lnTo>
                  <a:pt x="56" y="142"/>
                </a:lnTo>
                <a:lnTo>
                  <a:pt x="63" y="144"/>
                </a:lnTo>
                <a:lnTo>
                  <a:pt x="70" y="144"/>
                </a:lnTo>
                <a:lnTo>
                  <a:pt x="77" y="144"/>
                </a:lnTo>
                <a:lnTo>
                  <a:pt x="85" y="142"/>
                </a:lnTo>
                <a:lnTo>
                  <a:pt x="92" y="141"/>
                </a:lnTo>
                <a:lnTo>
                  <a:pt x="98" y="138"/>
                </a:lnTo>
                <a:lnTo>
                  <a:pt x="105" y="135"/>
                </a:lnTo>
                <a:lnTo>
                  <a:pt x="110" y="132"/>
                </a:lnTo>
                <a:lnTo>
                  <a:pt x="115" y="128"/>
                </a:lnTo>
                <a:lnTo>
                  <a:pt x="121" y="123"/>
                </a:lnTo>
                <a:lnTo>
                  <a:pt x="125" y="118"/>
                </a:lnTo>
                <a:lnTo>
                  <a:pt x="129" y="112"/>
                </a:lnTo>
                <a:lnTo>
                  <a:pt x="132" y="106"/>
                </a:lnTo>
                <a:lnTo>
                  <a:pt x="135" y="100"/>
                </a:lnTo>
                <a:lnTo>
                  <a:pt x="138" y="93"/>
                </a:lnTo>
                <a:lnTo>
                  <a:pt x="139" y="86"/>
                </a:lnTo>
                <a:lnTo>
                  <a:pt x="141" y="79"/>
                </a:lnTo>
                <a:lnTo>
                  <a:pt x="141" y="72"/>
                </a:lnTo>
                <a:lnTo>
                  <a:pt x="141" y="65"/>
                </a:lnTo>
                <a:lnTo>
                  <a:pt x="139" y="57"/>
                </a:lnTo>
                <a:lnTo>
                  <a:pt x="138" y="50"/>
                </a:lnTo>
                <a:lnTo>
                  <a:pt x="135" y="44"/>
                </a:lnTo>
                <a:lnTo>
                  <a:pt x="132" y="37"/>
                </a:lnTo>
                <a:lnTo>
                  <a:pt x="129" y="31"/>
                </a:lnTo>
                <a:lnTo>
                  <a:pt x="125" y="26"/>
                </a:lnTo>
                <a:lnTo>
                  <a:pt x="121" y="21"/>
                </a:lnTo>
                <a:lnTo>
                  <a:pt x="115" y="17"/>
                </a:lnTo>
                <a:lnTo>
                  <a:pt x="110" y="13"/>
                </a:lnTo>
                <a:lnTo>
                  <a:pt x="105" y="8"/>
                </a:lnTo>
                <a:lnTo>
                  <a:pt x="98" y="6"/>
                </a:lnTo>
                <a:lnTo>
                  <a:pt x="92" y="4"/>
                </a:lnTo>
                <a:lnTo>
                  <a:pt x="85" y="1"/>
                </a:lnTo>
                <a:lnTo>
                  <a:pt x="77" y="1"/>
                </a:lnTo>
                <a:lnTo>
                  <a:pt x="70"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4029" name="Freeform 236">
            <a:extLst>
              <a:ext uri="{FF2B5EF4-FFF2-40B4-BE49-F238E27FC236}">
                <a16:creationId xmlns:a16="http://schemas.microsoft.com/office/drawing/2014/main" id="{4001FE30-B722-9FCB-A8D0-0D8CE6FAFF65}"/>
              </a:ext>
            </a:extLst>
          </p:cNvPr>
          <p:cNvSpPr>
            <a:spLocks/>
          </p:cNvSpPr>
          <p:nvPr/>
        </p:nvSpPr>
        <p:spPr bwMode="auto">
          <a:xfrm>
            <a:off x="4968479" y="4487466"/>
            <a:ext cx="59531" cy="55959"/>
          </a:xfrm>
          <a:custGeom>
            <a:avLst/>
            <a:gdLst>
              <a:gd name="T0" fmla="*/ 2147483647 w 151"/>
              <a:gd name="T1" fmla="*/ 0 h 143"/>
              <a:gd name="T2" fmla="*/ 2147483647 w 151"/>
              <a:gd name="T3" fmla="*/ 2147483647 h 143"/>
              <a:gd name="T4" fmla="*/ 2147483647 w 151"/>
              <a:gd name="T5" fmla="*/ 2147483647 h 143"/>
              <a:gd name="T6" fmla="*/ 2147483647 w 151"/>
              <a:gd name="T7" fmla="*/ 2147483647 h 143"/>
              <a:gd name="T8" fmla="*/ 2147483647 w 151"/>
              <a:gd name="T9" fmla="*/ 2147483647 h 143"/>
              <a:gd name="T10" fmla="*/ 2147483647 w 151"/>
              <a:gd name="T11" fmla="*/ 2147483647 h 143"/>
              <a:gd name="T12" fmla="*/ 2147483647 w 151"/>
              <a:gd name="T13" fmla="*/ 2147483647 h 143"/>
              <a:gd name="T14" fmla="*/ 0 w 151"/>
              <a:gd name="T15" fmla="*/ 2147483647 h 143"/>
              <a:gd name="T16" fmla="*/ 0 w 151"/>
              <a:gd name="T17" fmla="*/ 2147483647 h 143"/>
              <a:gd name="T18" fmla="*/ 2147483647 w 151"/>
              <a:gd name="T19" fmla="*/ 2147483647 h 143"/>
              <a:gd name="T20" fmla="*/ 2147483647 w 151"/>
              <a:gd name="T21" fmla="*/ 2147483647 h 143"/>
              <a:gd name="T22" fmla="*/ 2147483647 w 151"/>
              <a:gd name="T23" fmla="*/ 2147483647 h 143"/>
              <a:gd name="T24" fmla="*/ 2147483647 w 151"/>
              <a:gd name="T25" fmla="*/ 2147483647 h 143"/>
              <a:gd name="T26" fmla="*/ 2147483647 w 151"/>
              <a:gd name="T27" fmla="*/ 2147483647 h 143"/>
              <a:gd name="T28" fmla="*/ 2147483647 w 151"/>
              <a:gd name="T29" fmla="*/ 2147483647 h 143"/>
              <a:gd name="T30" fmla="*/ 2147483647 w 151"/>
              <a:gd name="T31" fmla="*/ 2147483647 h 143"/>
              <a:gd name="T32" fmla="*/ 2147483647 w 151"/>
              <a:gd name="T33" fmla="*/ 2147483647 h 143"/>
              <a:gd name="T34" fmla="*/ 2147483647 w 151"/>
              <a:gd name="T35" fmla="*/ 2147483647 h 143"/>
              <a:gd name="T36" fmla="*/ 2147483647 w 151"/>
              <a:gd name="T37" fmla="*/ 2147483647 h 143"/>
              <a:gd name="T38" fmla="*/ 2147483647 w 151"/>
              <a:gd name="T39" fmla="*/ 2147483647 h 143"/>
              <a:gd name="T40" fmla="*/ 2147483647 w 151"/>
              <a:gd name="T41" fmla="*/ 2147483647 h 143"/>
              <a:gd name="T42" fmla="*/ 2147483647 w 151"/>
              <a:gd name="T43" fmla="*/ 2147483647 h 143"/>
              <a:gd name="T44" fmla="*/ 2147483647 w 151"/>
              <a:gd name="T45" fmla="*/ 2147483647 h 143"/>
              <a:gd name="T46" fmla="*/ 2147483647 w 151"/>
              <a:gd name="T47" fmla="*/ 2147483647 h 143"/>
              <a:gd name="T48" fmla="*/ 2147483647 w 151"/>
              <a:gd name="T49" fmla="*/ 2147483647 h 143"/>
              <a:gd name="T50" fmla="*/ 2147483647 w 151"/>
              <a:gd name="T51" fmla="*/ 2147483647 h 143"/>
              <a:gd name="T52" fmla="*/ 2147483647 w 151"/>
              <a:gd name="T53" fmla="*/ 2147483647 h 143"/>
              <a:gd name="T54" fmla="*/ 2147483647 w 151"/>
              <a:gd name="T55" fmla="*/ 2147483647 h 143"/>
              <a:gd name="T56" fmla="*/ 2147483647 w 151"/>
              <a:gd name="T57" fmla="*/ 2147483647 h 143"/>
              <a:gd name="T58" fmla="*/ 2147483647 w 151"/>
              <a:gd name="T59" fmla="*/ 2147483647 h 143"/>
              <a:gd name="T60" fmla="*/ 2147483647 w 151"/>
              <a:gd name="T61" fmla="*/ 2147483647 h 143"/>
              <a:gd name="T62" fmla="*/ 2147483647 w 151"/>
              <a:gd name="T63" fmla="*/ 0 h 14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51"/>
              <a:gd name="T97" fmla="*/ 0 h 143"/>
              <a:gd name="T98" fmla="*/ 151 w 151"/>
              <a:gd name="T99" fmla="*/ 143 h 14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51" h="143">
                <a:moveTo>
                  <a:pt x="75" y="0"/>
                </a:moveTo>
                <a:lnTo>
                  <a:pt x="68" y="0"/>
                </a:lnTo>
                <a:lnTo>
                  <a:pt x="61" y="1"/>
                </a:lnTo>
                <a:lnTo>
                  <a:pt x="54" y="2"/>
                </a:lnTo>
                <a:lnTo>
                  <a:pt x="46" y="5"/>
                </a:lnTo>
                <a:lnTo>
                  <a:pt x="39" y="8"/>
                </a:lnTo>
                <a:lnTo>
                  <a:pt x="34" y="13"/>
                </a:lnTo>
                <a:lnTo>
                  <a:pt x="28" y="15"/>
                </a:lnTo>
                <a:lnTo>
                  <a:pt x="22" y="21"/>
                </a:lnTo>
                <a:lnTo>
                  <a:pt x="18" y="25"/>
                </a:lnTo>
                <a:lnTo>
                  <a:pt x="13" y="31"/>
                </a:lnTo>
                <a:lnTo>
                  <a:pt x="9" y="37"/>
                </a:lnTo>
                <a:lnTo>
                  <a:pt x="6" y="44"/>
                </a:lnTo>
                <a:lnTo>
                  <a:pt x="3" y="50"/>
                </a:lnTo>
                <a:lnTo>
                  <a:pt x="2" y="57"/>
                </a:lnTo>
                <a:lnTo>
                  <a:pt x="0" y="64"/>
                </a:lnTo>
                <a:lnTo>
                  <a:pt x="0" y="71"/>
                </a:lnTo>
                <a:lnTo>
                  <a:pt x="0" y="79"/>
                </a:lnTo>
                <a:lnTo>
                  <a:pt x="2" y="86"/>
                </a:lnTo>
                <a:lnTo>
                  <a:pt x="3" y="93"/>
                </a:lnTo>
                <a:lnTo>
                  <a:pt x="6" y="99"/>
                </a:lnTo>
                <a:lnTo>
                  <a:pt x="9" y="106"/>
                </a:lnTo>
                <a:lnTo>
                  <a:pt x="13" y="112"/>
                </a:lnTo>
                <a:lnTo>
                  <a:pt x="18" y="117"/>
                </a:lnTo>
                <a:lnTo>
                  <a:pt x="22" y="122"/>
                </a:lnTo>
                <a:lnTo>
                  <a:pt x="28" y="128"/>
                </a:lnTo>
                <a:lnTo>
                  <a:pt x="34" y="130"/>
                </a:lnTo>
                <a:lnTo>
                  <a:pt x="39" y="135"/>
                </a:lnTo>
                <a:lnTo>
                  <a:pt x="46" y="138"/>
                </a:lnTo>
                <a:lnTo>
                  <a:pt x="54" y="140"/>
                </a:lnTo>
                <a:lnTo>
                  <a:pt x="61" y="142"/>
                </a:lnTo>
                <a:lnTo>
                  <a:pt x="68" y="143"/>
                </a:lnTo>
                <a:lnTo>
                  <a:pt x="75" y="143"/>
                </a:lnTo>
                <a:lnTo>
                  <a:pt x="84" y="143"/>
                </a:lnTo>
                <a:lnTo>
                  <a:pt x="91" y="142"/>
                </a:lnTo>
                <a:lnTo>
                  <a:pt x="98" y="140"/>
                </a:lnTo>
                <a:lnTo>
                  <a:pt x="105" y="138"/>
                </a:lnTo>
                <a:lnTo>
                  <a:pt x="111" y="135"/>
                </a:lnTo>
                <a:lnTo>
                  <a:pt x="118" y="130"/>
                </a:lnTo>
                <a:lnTo>
                  <a:pt x="124" y="128"/>
                </a:lnTo>
                <a:lnTo>
                  <a:pt x="128" y="122"/>
                </a:lnTo>
                <a:lnTo>
                  <a:pt x="134" y="117"/>
                </a:lnTo>
                <a:lnTo>
                  <a:pt x="138" y="112"/>
                </a:lnTo>
                <a:lnTo>
                  <a:pt x="141" y="106"/>
                </a:lnTo>
                <a:lnTo>
                  <a:pt x="146" y="99"/>
                </a:lnTo>
                <a:lnTo>
                  <a:pt x="147" y="93"/>
                </a:lnTo>
                <a:lnTo>
                  <a:pt x="150" y="86"/>
                </a:lnTo>
                <a:lnTo>
                  <a:pt x="150" y="79"/>
                </a:lnTo>
                <a:lnTo>
                  <a:pt x="151" y="71"/>
                </a:lnTo>
                <a:lnTo>
                  <a:pt x="150" y="64"/>
                </a:lnTo>
                <a:lnTo>
                  <a:pt x="150" y="57"/>
                </a:lnTo>
                <a:lnTo>
                  <a:pt x="147" y="50"/>
                </a:lnTo>
                <a:lnTo>
                  <a:pt x="146" y="44"/>
                </a:lnTo>
                <a:lnTo>
                  <a:pt x="141" y="37"/>
                </a:lnTo>
                <a:lnTo>
                  <a:pt x="138" y="31"/>
                </a:lnTo>
                <a:lnTo>
                  <a:pt x="134" y="25"/>
                </a:lnTo>
                <a:lnTo>
                  <a:pt x="128" y="21"/>
                </a:lnTo>
                <a:lnTo>
                  <a:pt x="124" y="15"/>
                </a:lnTo>
                <a:lnTo>
                  <a:pt x="118" y="13"/>
                </a:lnTo>
                <a:lnTo>
                  <a:pt x="111" y="8"/>
                </a:lnTo>
                <a:lnTo>
                  <a:pt x="105" y="5"/>
                </a:lnTo>
                <a:lnTo>
                  <a:pt x="98" y="2"/>
                </a:lnTo>
                <a:lnTo>
                  <a:pt x="91" y="1"/>
                </a:lnTo>
                <a:lnTo>
                  <a:pt x="84" y="0"/>
                </a:lnTo>
                <a:lnTo>
                  <a:pt x="75"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4030" name="Freeform 237">
            <a:extLst>
              <a:ext uri="{FF2B5EF4-FFF2-40B4-BE49-F238E27FC236}">
                <a16:creationId xmlns:a16="http://schemas.microsoft.com/office/drawing/2014/main" id="{D3B7B744-50EB-8D64-901C-2B15689D169D}"/>
              </a:ext>
            </a:extLst>
          </p:cNvPr>
          <p:cNvSpPr>
            <a:spLocks/>
          </p:cNvSpPr>
          <p:nvPr/>
        </p:nvSpPr>
        <p:spPr bwMode="auto">
          <a:xfrm>
            <a:off x="4968479" y="4487466"/>
            <a:ext cx="59531" cy="55959"/>
          </a:xfrm>
          <a:custGeom>
            <a:avLst/>
            <a:gdLst>
              <a:gd name="T0" fmla="*/ 2147483647 w 151"/>
              <a:gd name="T1" fmla="*/ 0 h 143"/>
              <a:gd name="T2" fmla="*/ 2147483647 w 151"/>
              <a:gd name="T3" fmla="*/ 2147483647 h 143"/>
              <a:gd name="T4" fmla="*/ 2147483647 w 151"/>
              <a:gd name="T5" fmla="*/ 2147483647 h 143"/>
              <a:gd name="T6" fmla="*/ 2147483647 w 151"/>
              <a:gd name="T7" fmla="*/ 2147483647 h 143"/>
              <a:gd name="T8" fmla="*/ 2147483647 w 151"/>
              <a:gd name="T9" fmla="*/ 2147483647 h 143"/>
              <a:gd name="T10" fmla="*/ 2147483647 w 151"/>
              <a:gd name="T11" fmla="*/ 2147483647 h 143"/>
              <a:gd name="T12" fmla="*/ 2147483647 w 151"/>
              <a:gd name="T13" fmla="*/ 2147483647 h 143"/>
              <a:gd name="T14" fmla="*/ 0 w 151"/>
              <a:gd name="T15" fmla="*/ 2147483647 h 143"/>
              <a:gd name="T16" fmla="*/ 0 w 151"/>
              <a:gd name="T17" fmla="*/ 2147483647 h 143"/>
              <a:gd name="T18" fmla="*/ 2147483647 w 151"/>
              <a:gd name="T19" fmla="*/ 2147483647 h 143"/>
              <a:gd name="T20" fmla="*/ 2147483647 w 151"/>
              <a:gd name="T21" fmla="*/ 2147483647 h 143"/>
              <a:gd name="T22" fmla="*/ 2147483647 w 151"/>
              <a:gd name="T23" fmla="*/ 2147483647 h 143"/>
              <a:gd name="T24" fmla="*/ 2147483647 w 151"/>
              <a:gd name="T25" fmla="*/ 2147483647 h 143"/>
              <a:gd name="T26" fmla="*/ 2147483647 w 151"/>
              <a:gd name="T27" fmla="*/ 2147483647 h 143"/>
              <a:gd name="T28" fmla="*/ 2147483647 w 151"/>
              <a:gd name="T29" fmla="*/ 2147483647 h 143"/>
              <a:gd name="T30" fmla="*/ 2147483647 w 151"/>
              <a:gd name="T31" fmla="*/ 2147483647 h 143"/>
              <a:gd name="T32" fmla="*/ 2147483647 w 151"/>
              <a:gd name="T33" fmla="*/ 2147483647 h 143"/>
              <a:gd name="T34" fmla="*/ 2147483647 w 151"/>
              <a:gd name="T35" fmla="*/ 2147483647 h 143"/>
              <a:gd name="T36" fmla="*/ 2147483647 w 151"/>
              <a:gd name="T37" fmla="*/ 2147483647 h 143"/>
              <a:gd name="T38" fmla="*/ 2147483647 w 151"/>
              <a:gd name="T39" fmla="*/ 2147483647 h 143"/>
              <a:gd name="T40" fmla="*/ 2147483647 w 151"/>
              <a:gd name="T41" fmla="*/ 2147483647 h 143"/>
              <a:gd name="T42" fmla="*/ 2147483647 w 151"/>
              <a:gd name="T43" fmla="*/ 2147483647 h 143"/>
              <a:gd name="T44" fmla="*/ 2147483647 w 151"/>
              <a:gd name="T45" fmla="*/ 2147483647 h 143"/>
              <a:gd name="T46" fmla="*/ 2147483647 w 151"/>
              <a:gd name="T47" fmla="*/ 2147483647 h 143"/>
              <a:gd name="T48" fmla="*/ 2147483647 w 151"/>
              <a:gd name="T49" fmla="*/ 2147483647 h 143"/>
              <a:gd name="T50" fmla="*/ 2147483647 w 151"/>
              <a:gd name="T51" fmla="*/ 2147483647 h 143"/>
              <a:gd name="T52" fmla="*/ 2147483647 w 151"/>
              <a:gd name="T53" fmla="*/ 2147483647 h 143"/>
              <a:gd name="T54" fmla="*/ 2147483647 w 151"/>
              <a:gd name="T55" fmla="*/ 2147483647 h 143"/>
              <a:gd name="T56" fmla="*/ 2147483647 w 151"/>
              <a:gd name="T57" fmla="*/ 2147483647 h 143"/>
              <a:gd name="T58" fmla="*/ 2147483647 w 151"/>
              <a:gd name="T59" fmla="*/ 2147483647 h 143"/>
              <a:gd name="T60" fmla="*/ 2147483647 w 151"/>
              <a:gd name="T61" fmla="*/ 2147483647 h 143"/>
              <a:gd name="T62" fmla="*/ 2147483647 w 151"/>
              <a:gd name="T63" fmla="*/ 0 h 14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51"/>
              <a:gd name="T97" fmla="*/ 0 h 143"/>
              <a:gd name="T98" fmla="*/ 151 w 151"/>
              <a:gd name="T99" fmla="*/ 143 h 14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51" h="143">
                <a:moveTo>
                  <a:pt x="75" y="0"/>
                </a:moveTo>
                <a:lnTo>
                  <a:pt x="68" y="0"/>
                </a:lnTo>
                <a:lnTo>
                  <a:pt x="61" y="1"/>
                </a:lnTo>
                <a:lnTo>
                  <a:pt x="54" y="2"/>
                </a:lnTo>
                <a:lnTo>
                  <a:pt x="46" y="5"/>
                </a:lnTo>
                <a:lnTo>
                  <a:pt x="39" y="8"/>
                </a:lnTo>
                <a:lnTo>
                  <a:pt x="34" y="13"/>
                </a:lnTo>
                <a:lnTo>
                  <a:pt x="28" y="15"/>
                </a:lnTo>
                <a:lnTo>
                  <a:pt x="22" y="21"/>
                </a:lnTo>
                <a:lnTo>
                  <a:pt x="18" y="25"/>
                </a:lnTo>
                <a:lnTo>
                  <a:pt x="13" y="31"/>
                </a:lnTo>
                <a:lnTo>
                  <a:pt x="9" y="37"/>
                </a:lnTo>
                <a:lnTo>
                  <a:pt x="6" y="44"/>
                </a:lnTo>
                <a:lnTo>
                  <a:pt x="3" y="50"/>
                </a:lnTo>
                <a:lnTo>
                  <a:pt x="2" y="57"/>
                </a:lnTo>
                <a:lnTo>
                  <a:pt x="0" y="64"/>
                </a:lnTo>
                <a:lnTo>
                  <a:pt x="0" y="71"/>
                </a:lnTo>
                <a:lnTo>
                  <a:pt x="0" y="79"/>
                </a:lnTo>
                <a:lnTo>
                  <a:pt x="2" y="86"/>
                </a:lnTo>
                <a:lnTo>
                  <a:pt x="3" y="93"/>
                </a:lnTo>
                <a:lnTo>
                  <a:pt x="6" y="99"/>
                </a:lnTo>
                <a:lnTo>
                  <a:pt x="9" y="106"/>
                </a:lnTo>
                <a:lnTo>
                  <a:pt x="13" y="112"/>
                </a:lnTo>
                <a:lnTo>
                  <a:pt x="18" y="117"/>
                </a:lnTo>
                <a:lnTo>
                  <a:pt x="22" y="122"/>
                </a:lnTo>
                <a:lnTo>
                  <a:pt x="28" y="128"/>
                </a:lnTo>
                <a:lnTo>
                  <a:pt x="34" y="130"/>
                </a:lnTo>
                <a:lnTo>
                  <a:pt x="39" y="135"/>
                </a:lnTo>
                <a:lnTo>
                  <a:pt x="46" y="138"/>
                </a:lnTo>
                <a:lnTo>
                  <a:pt x="54" y="140"/>
                </a:lnTo>
                <a:lnTo>
                  <a:pt x="61" y="142"/>
                </a:lnTo>
                <a:lnTo>
                  <a:pt x="68" y="143"/>
                </a:lnTo>
                <a:lnTo>
                  <a:pt x="75" y="143"/>
                </a:lnTo>
                <a:lnTo>
                  <a:pt x="84" y="143"/>
                </a:lnTo>
                <a:lnTo>
                  <a:pt x="91" y="142"/>
                </a:lnTo>
                <a:lnTo>
                  <a:pt x="98" y="140"/>
                </a:lnTo>
                <a:lnTo>
                  <a:pt x="105" y="138"/>
                </a:lnTo>
                <a:lnTo>
                  <a:pt x="111" y="135"/>
                </a:lnTo>
                <a:lnTo>
                  <a:pt x="118" y="130"/>
                </a:lnTo>
                <a:lnTo>
                  <a:pt x="124" y="128"/>
                </a:lnTo>
                <a:lnTo>
                  <a:pt x="128" y="122"/>
                </a:lnTo>
                <a:lnTo>
                  <a:pt x="134" y="117"/>
                </a:lnTo>
                <a:lnTo>
                  <a:pt x="138" y="112"/>
                </a:lnTo>
                <a:lnTo>
                  <a:pt x="141" y="106"/>
                </a:lnTo>
                <a:lnTo>
                  <a:pt x="146" y="99"/>
                </a:lnTo>
                <a:lnTo>
                  <a:pt x="147" y="93"/>
                </a:lnTo>
                <a:lnTo>
                  <a:pt x="150" y="86"/>
                </a:lnTo>
                <a:lnTo>
                  <a:pt x="150" y="79"/>
                </a:lnTo>
                <a:lnTo>
                  <a:pt x="151" y="71"/>
                </a:lnTo>
                <a:lnTo>
                  <a:pt x="150" y="64"/>
                </a:lnTo>
                <a:lnTo>
                  <a:pt x="150" y="57"/>
                </a:lnTo>
                <a:lnTo>
                  <a:pt x="147" y="50"/>
                </a:lnTo>
                <a:lnTo>
                  <a:pt x="146" y="44"/>
                </a:lnTo>
                <a:lnTo>
                  <a:pt x="141" y="37"/>
                </a:lnTo>
                <a:lnTo>
                  <a:pt x="138" y="31"/>
                </a:lnTo>
                <a:lnTo>
                  <a:pt x="134" y="25"/>
                </a:lnTo>
                <a:lnTo>
                  <a:pt x="128" y="21"/>
                </a:lnTo>
                <a:lnTo>
                  <a:pt x="124" y="15"/>
                </a:lnTo>
                <a:lnTo>
                  <a:pt x="118" y="13"/>
                </a:lnTo>
                <a:lnTo>
                  <a:pt x="111" y="8"/>
                </a:lnTo>
                <a:lnTo>
                  <a:pt x="105" y="5"/>
                </a:lnTo>
                <a:lnTo>
                  <a:pt x="98" y="2"/>
                </a:lnTo>
                <a:lnTo>
                  <a:pt x="91" y="1"/>
                </a:lnTo>
                <a:lnTo>
                  <a:pt x="84" y="0"/>
                </a:lnTo>
                <a:lnTo>
                  <a:pt x="75"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4031" name="Freeform 238">
            <a:extLst>
              <a:ext uri="{FF2B5EF4-FFF2-40B4-BE49-F238E27FC236}">
                <a16:creationId xmlns:a16="http://schemas.microsoft.com/office/drawing/2014/main" id="{C9774320-8065-26B2-F2CA-127AC82D802F}"/>
              </a:ext>
            </a:extLst>
          </p:cNvPr>
          <p:cNvSpPr>
            <a:spLocks/>
          </p:cNvSpPr>
          <p:nvPr/>
        </p:nvSpPr>
        <p:spPr bwMode="auto">
          <a:xfrm>
            <a:off x="4680347" y="4748212"/>
            <a:ext cx="47625" cy="44054"/>
          </a:xfrm>
          <a:custGeom>
            <a:avLst/>
            <a:gdLst>
              <a:gd name="T0" fmla="*/ 2147483647 w 120"/>
              <a:gd name="T1" fmla="*/ 0 h 113"/>
              <a:gd name="T2" fmla="*/ 2147483647 w 120"/>
              <a:gd name="T3" fmla="*/ 2147483647 h 113"/>
              <a:gd name="T4" fmla="*/ 2147483647 w 120"/>
              <a:gd name="T5" fmla="*/ 2147483647 h 113"/>
              <a:gd name="T6" fmla="*/ 2147483647 w 120"/>
              <a:gd name="T7" fmla="*/ 2147483647 h 113"/>
              <a:gd name="T8" fmla="*/ 2147483647 w 120"/>
              <a:gd name="T9" fmla="*/ 2147483647 h 113"/>
              <a:gd name="T10" fmla="*/ 2147483647 w 120"/>
              <a:gd name="T11" fmla="*/ 2147483647 h 113"/>
              <a:gd name="T12" fmla="*/ 2147483647 w 120"/>
              <a:gd name="T13" fmla="*/ 2147483647 h 113"/>
              <a:gd name="T14" fmla="*/ 0 w 120"/>
              <a:gd name="T15" fmla="*/ 2147483647 h 113"/>
              <a:gd name="T16" fmla="*/ 0 w 120"/>
              <a:gd name="T17" fmla="*/ 2147483647 h 113"/>
              <a:gd name="T18" fmla="*/ 2147483647 w 120"/>
              <a:gd name="T19" fmla="*/ 2147483647 h 113"/>
              <a:gd name="T20" fmla="*/ 2147483647 w 120"/>
              <a:gd name="T21" fmla="*/ 2147483647 h 113"/>
              <a:gd name="T22" fmla="*/ 2147483647 w 120"/>
              <a:gd name="T23" fmla="*/ 2147483647 h 113"/>
              <a:gd name="T24" fmla="*/ 2147483647 w 120"/>
              <a:gd name="T25" fmla="*/ 2147483647 h 113"/>
              <a:gd name="T26" fmla="*/ 2147483647 w 120"/>
              <a:gd name="T27" fmla="*/ 2147483647 h 113"/>
              <a:gd name="T28" fmla="*/ 2147483647 w 120"/>
              <a:gd name="T29" fmla="*/ 2147483647 h 113"/>
              <a:gd name="T30" fmla="*/ 2147483647 w 120"/>
              <a:gd name="T31" fmla="*/ 2147483647 h 113"/>
              <a:gd name="T32" fmla="*/ 2147483647 w 120"/>
              <a:gd name="T33" fmla="*/ 2147483647 h 113"/>
              <a:gd name="T34" fmla="*/ 2147483647 w 120"/>
              <a:gd name="T35" fmla="*/ 2147483647 h 113"/>
              <a:gd name="T36" fmla="*/ 2147483647 w 120"/>
              <a:gd name="T37" fmla="*/ 2147483647 h 113"/>
              <a:gd name="T38" fmla="*/ 2147483647 w 120"/>
              <a:gd name="T39" fmla="*/ 2147483647 h 113"/>
              <a:gd name="T40" fmla="*/ 2147483647 w 120"/>
              <a:gd name="T41" fmla="*/ 2147483647 h 113"/>
              <a:gd name="T42" fmla="*/ 2147483647 w 120"/>
              <a:gd name="T43" fmla="*/ 2147483647 h 113"/>
              <a:gd name="T44" fmla="*/ 2147483647 w 120"/>
              <a:gd name="T45" fmla="*/ 2147483647 h 113"/>
              <a:gd name="T46" fmla="*/ 2147483647 w 120"/>
              <a:gd name="T47" fmla="*/ 2147483647 h 113"/>
              <a:gd name="T48" fmla="*/ 2147483647 w 120"/>
              <a:gd name="T49" fmla="*/ 2147483647 h 113"/>
              <a:gd name="T50" fmla="*/ 2147483647 w 120"/>
              <a:gd name="T51" fmla="*/ 2147483647 h 113"/>
              <a:gd name="T52" fmla="*/ 2147483647 w 120"/>
              <a:gd name="T53" fmla="*/ 2147483647 h 113"/>
              <a:gd name="T54" fmla="*/ 2147483647 w 120"/>
              <a:gd name="T55" fmla="*/ 2147483647 h 113"/>
              <a:gd name="T56" fmla="*/ 2147483647 w 120"/>
              <a:gd name="T57" fmla="*/ 2147483647 h 113"/>
              <a:gd name="T58" fmla="*/ 2147483647 w 120"/>
              <a:gd name="T59" fmla="*/ 2147483647 h 113"/>
              <a:gd name="T60" fmla="*/ 2147483647 w 120"/>
              <a:gd name="T61" fmla="*/ 2147483647 h 113"/>
              <a:gd name="T62" fmla="*/ 2147483647 w 120"/>
              <a:gd name="T63" fmla="*/ 0 h 11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0"/>
              <a:gd name="T97" fmla="*/ 0 h 113"/>
              <a:gd name="T98" fmla="*/ 120 w 120"/>
              <a:gd name="T99" fmla="*/ 113 h 11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0" h="113">
                <a:moveTo>
                  <a:pt x="60" y="0"/>
                </a:moveTo>
                <a:lnTo>
                  <a:pt x="53" y="0"/>
                </a:lnTo>
                <a:lnTo>
                  <a:pt x="47" y="1"/>
                </a:lnTo>
                <a:lnTo>
                  <a:pt x="41" y="2"/>
                </a:lnTo>
                <a:lnTo>
                  <a:pt x="36" y="4"/>
                </a:lnTo>
                <a:lnTo>
                  <a:pt x="31" y="7"/>
                </a:lnTo>
                <a:lnTo>
                  <a:pt x="26" y="10"/>
                </a:lnTo>
                <a:lnTo>
                  <a:pt x="21" y="12"/>
                </a:lnTo>
                <a:lnTo>
                  <a:pt x="17" y="17"/>
                </a:lnTo>
                <a:lnTo>
                  <a:pt x="13" y="21"/>
                </a:lnTo>
                <a:lnTo>
                  <a:pt x="10" y="25"/>
                </a:lnTo>
                <a:lnTo>
                  <a:pt x="7" y="30"/>
                </a:lnTo>
                <a:lnTo>
                  <a:pt x="4" y="34"/>
                </a:lnTo>
                <a:lnTo>
                  <a:pt x="1" y="40"/>
                </a:lnTo>
                <a:lnTo>
                  <a:pt x="0" y="46"/>
                </a:lnTo>
                <a:lnTo>
                  <a:pt x="0" y="51"/>
                </a:lnTo>
                <a:lnTo>
                  <a:pt x="0" y="57"/>
                </a:lnTo>
                <a:lnTo>
                  <a:pt x="0" y="63"/>
                </a:lnTo>
                <a:lnTo>
                  <a:pt x="0" y="69"/>
                </a:lnTo>
                <a:lnTo>
                  <a:pt x="1" y="74"/>
                </a:lnTo>
                <a:lnTo>
                  <a:pt x="4" y="79"/>
                </a:lnTo>
                <a:lnTo>
                  <a:pt x="7" y="84"/>
                </a:lnTo>
                <a:lnTo>
                  <a:pt x="10" y="89"/>
                </a:lnTo>
                <a:lnTo>
                  <a:pt x="13" y="93"/>
                </a:lnTo>
                <a:lnTo>
                  <a:pt x="17" y="97"/>
                </a:lnTo>
                <a:lnTo>
                  <a:pt x="21" y="100"/>
                </a:lnTo>
                <a:lnTo>
                  <a:pt x="26" y="105"/>
                </a:lnTo>
                <a:lnTo>
                  <a:pt x="31" y="107"/>
                </a:lnTo>
                <a:lnTo>
                  <a:pt x="36" y="109"/>
                </a:lnTo>
                <a:lnTo>
                  <a:pt x="41" y="112"/>
                </a:lnTo>
                <a:lnTo>
                  <a:pt x="47" y="112"/>
                </a:lnTo>
                <a:lnTo>
                  <a:pt x="53" y="113"/>
                </a:lnTo>
                <a:lnTo>
                  <a:pt x="60" y="113"/>
                </a:lnTo>
                <a:lnTo>
                  <a:pt x="66" y="113"/>
                </a:lnTo>
                <a:lnTo>
                  <a:pt x="72" y="112"/>
                </a:lnTo>
                <a:lnTo>
                  <a:pt x="77" y="112"/>
                </a:lnTo>
                <a:lnTo>
                  <a:pt x="83" y="109"/>
                </a:lnTo>
                <a:lnTo>
                  <a:pt x="89" y="107"/>
                </a:lnTo>
                <a:lnTo>
                  <a:pt x="93" y="105"/>
                </a:lnTo>
                <a:lnTo>
                  <a:pt x="99" y="100"/>
                </a:lnTo>
                <a:lnTo>
                  <a:pt x="102" y="97"/>
                </a:lnTo>
                <a:lnTo>
                  <a:pt x="106" y="93"/>
                </a:lnTo>
                <a:lnTo>
                  <a:pt x="110" y="89"/>
                </a:lnTo>
                <a:lnTo>
                  <a:pt x="113" y="84"/>
                </a:lnTo>
                <a:lnTo>
                  <a:pt x="115" y="79"/>
                </a:lnTo>
                <a:lnTo>
                  <a:pt x="118" y="74"/>
                </a:lnTo>
                <a:lnTo>
                  <a:pt x="119" y="69"/>
                </a:lnTo>
                <a:lnTo>
                  <a:pt x="120" y="63"/>
                </a:lnTo>
                <a:lnTo>
                  <a:pt x="120" y="57"/>
                </a:lnTo>
                <a:lnTo>
                  <a:pt x="120" y="51"/>
                </a:lnTo>
                <a:lnTo>
                  <a:pt x="119" y="46"/>
                </a:lnTo>
                <a:lnTo>
                  <a:pt x="118" y="40"/>
                </a:lnTo>
                <a:lnTo>
                  <a:pt x="115" y="34"/>
                </a:lnTo>
                <a:lnTo>
                  <a:pt x="113" y="30"/>
                </a:lnTo>
                <a:lnTo>
                  <a:pt x="110" y="25"/>
                </a:lnTo>
                <a:lnTo>
                  <a:pt x="106" y="21"/>
                </a:lnTo>
                <a:lnTo>
                  <a:pt x="102" y="17"/>
                </a:lnTo>
                <a:lnTo>
                  <a:pt x="99" y="12"/>
                </a:lnTo>
                <a:lnTo>
                  <a:pt x="93" y="10"/>
                </a:lnTo>
                <a:lnTo>
                  <a:pt x="89" y="7"/>
                </a:lnTo>
                <a:lnTo>
                  <a:pt x="83" y="4"/>
                </a:lnTo>
                <a:lnTo>
                  <a:pt x="77" y="2"/>
                </a:lnTo>
                <a:lnTo>
                  <a:pt x="72" y="1"/>
                </a:lnTo>
                <a:lnTo>
                  <a:pt x="66" y="0"/>
                </a:lnTo>
                <a:lnTo>
                  <a:pt x="60" y="0"/>
                </a:lnTo>
                <a:close/>
              </a:path>
            </a:pathLst>
          </a:custGeom>
          <a:solidFill>
            <a:srgbClr val="00E6A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4032" name="Freeform 239">
            <a:extLst>
              <a:ext uri="{FF2B5EF4-FFF2-40B4-BE49-F238E27FC236}">
                <a16:creationId xmlns:a16="http://schemas.microsoft.com/office/drawing/2014/main" id="{00CE74FE-1F64-7C26-2DCC-3F3CEB975B65}"/>
              </a:ext>
            </a:extLst>
          </p:cNvPr>
          <p:cNvSpPr>
            <a:spLocks/>
          </p:cNvSpPr>
          <p:nvPr/>
        </p:nvSpPr>
        <p:spPr bwMode="auto">
          <a:xfrm>
            <a:off x="4680347" y="4748212"/>
            <a:ext cx="47625" cy="44054"/>
          </a:xfrm>
          <a:custGeom>
            <a:avLst/>
            <a:gdLst>
              <a:gd name="T0" fmla="*/ 2147483647 w 120"/>
              <a:gd name="T1" fmla="*/ 0 h 113"/>
              <a:gd name="T2" fmla="*/ 2147483647 w 120"/>
              <a:gd name="T3" fmla="*/ 2147483647 h 113"/>
              <a:gd name="T4" fmla="*/ 2147483647 w 120"/>
              <a:gd name="T5" fmla="*/ 2147483647 h 113"/>
              <a:gd name="T6" fmla="*/ 2147483647 w 120"/>
              <a:gd name="T7" fmla="*/ 2147483647 h 113"/>
              <a:gd name="T8" fmla="*/ 2147483647 w 120"/>
              <a:gd name="T9" fmla="*/ 2147483647 h 113"/>
              <a:gd name="T10" fmla="*/ 2147483647 w 120"/>
              <a:gd name="T11" fmla="*/ 2147483647 h 113"/>
              <a:gd name="T12" fmla="*/ 2147483647 w 120"/>
              <a:gd name="T13" fmla="*/ 2147483647 h 113"/>
              <a:gd name="T14" fmla="*/ 0 w 120"/>
              <a:gd name="T15" fmla="*/ 2147483647 h 113"/>
              <a:gd name="T16" fmla="*/ 0 w 120"/>
              <a:gd name="T17" fmla="*/ 2147483647 h 113"/>
              <a:gd name="T18" fmla="*/ 2147483647 w 120"/>
              <a:gd name="T19" fmla="*/ 2147483647 h 113"/>
              <a:gd name="T20" fmla="*/ 2147483647 w 120"/>
              <a:gd name="T21" fmla="*/ 2147483647 h 113"/>
              <a:gd name="T22" fmla="*/ 2147483647 w 120"/>
              <a:gd name="T23" fmla="*/ 2147483647 h 113"/>
              <a:gd name="T24" fmla="*/ 2147483647 w 120"/>
              <a:gd name="T25" fmla="*/ 2147483647 h 113"/>
              <a:gd name="T26" fmla="*/ 2147483647 w 120"/>
              <a:gd name="T27" fmla="*/ 2147483647 h 113"/>
              <a:gd name="T28" fmla="*/ 2147483647 w 120"/>
              <a:gd name="T29" fmla="*/ 2147483647 h 113"/>
              <a:gd name="T30" fmla="*/ 2147483647 w 120"/>
              <a:gd name="T31" fmla="*/ 2147483647 h 113"/>
              <a:gd name="T32" fmla="*/ 2147483647 w 120"/>
              <a:gd name="T33" fmla="*/ 2147483647 h 113"/>
              <a:gd name="T34" fmla="*/ 2147483647 w 120"/>
              <a:gd name="T35" fmla="*/ 2147483647 h 113"/>
              <a:gd name="T36" fmla="*/ 2147483647 w 120"/>
              <a:gd name="T37" fmla="*/ 2147483647 h 113"/>
              <a:gd name="T38" fmla="*/ 2147483647 w 120"/>
              <a:gd name="T39" fmla="*/ 2147483647 h 113"/>
              <a:gd name="T40" fmla="*/ 2147483647 w 120"/>
              <a:gd name="T41" fmla="*/ 2147483647 h 113"/>
              <a:gd name="T42" fmla="*/ 2147483647 w 120"/>
              <a:gd name="T43" fmla="*/ 2147483647 h 113"/>
              <a:gd name="T44" fmla="*/ 2147483647 w 120"/>
              <a:gd name="T45" fmla="*/ 2147483647 h 113"/>
              <a:gd name="T46" fmla="*/ 2147483647 w 120"/>
              <a:gd name="T47" fmla="*/ 2147483647 h 113"/>
              <a:gd name="T48" fmla="*/ 2147483647 w 120"/>
              <a:gd name="T49" fmla="*/ 2147483647 h 113"/>
              <a:gd name="T50" fmla="*/ 2147483647 w 120"/>
              <a:gd name="T51" fmla="*/ 2147483647 h 113"/>
              <a:gd name="T52" fmla="*/ 2147483647 w 120"/>
              <a:gd name="T53" fmla="*/ 2147483647 h 113"/>
              <a:gd name="T54" fmla="*/ 2147483647 w 120"/>
              <a:gd name="T55" fmla="*/ 2147483647 h 113"/>
              <a:gd name="T56" fmla="*/ 2147483647 w 120"/>
              <a:gd name="T57" fmla="*/ 2147483647 h 113"/>
              <a:gd name="T58" fmla="*/ 2147483647 w 120"/>
              <a:gd name="T59" fmla="*/ 2147483647 h 113"/>
              <a:gd name="T60" fmla="*/ 2147483647 w 120"/>
              <a:gd name="T61" fmla="*/ 2147483647 h 113"/>
              <a:gd name="T62" fmla="*/ 2147483647 w 120"/>
              <a:gd name="T63" fmla="*/ 0 h 11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0"/>
              <a:gd name="T97" fmla="*/ 0 h 113"/>
              <a:gd name="T98" fmla="*/ 120 w 120"/>
              <a:gd name="T99" fmla="*/ 113 h 11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0" h="113">
                <a:moveTo>
                  <a:pt x="60" y="0"/>
                </a:moveTo>
                <a:lnTo>
                  <a:pt x="53" y="0"/>
                </a:lnTo>
                <a:lnTo>
                  <a:pt x="47" y="1"/>
                </a:lnTo>
                <a:lnTo>
                  <a:pt x="41" y="2"/>
                </a:lnTo>
                <a:lnTo>
                  <a:pt x="36" y="4"/>
                </a:lnTo>
                <a:lnTo>
                  <a:pt x="31" y="7"/>
                </a:lnTo>
                <a:lnTo>
                  <a:pt x="26" y="10"/>
                </a:lnTo>
                <a:lnTo>
                  <a:pt x="21" y="12"/>
                </a:lnTo>
                <a:lnTo>
                  <a:pt x="17" y="17"/>
                </a:lnTo>
                <a:lnTo>
                  <a:pt x="13" y="21"/>
                </a:lnTo>
                <a:lnTo>
                  <a:pt x="10" y="25"/>
                </a:lnTo>
                <a:lnTo>
                  <a:pt x="7" y="30"/>
                </a:lnTo>
                <a:lnTo>
                  <a:pt x="4" y="34"/>
                </a:lnTo>
                <a:lnTo>
                  <a:pt x="1" y="40"/>
                </a:lnTo>
                <a:lnTo>
                  <a:pt x="0" y="46"/>
                </a:lnTo>
                <a:lnTo>
                  <a:pt x="0" y="51"/>
                </a:lnTo>
                <a:lnTo>
                  <a:pt x="0" y="57"/>
                </a:lnTo>
                <a:lnTo>
                  <a:pt x="0" y="63"/>
                </a:lnTo>
                <a:lnTo>
                  <a:pt x="0" y="69"/>
                </a:lnTo>
                <a:lnTo>
                  <a:pt x="1" y="74"/>
                </a:lnTo>
                <a:lnTo>
                  <a:pt x="4" y="79"/>
                </a:lnTo>
                <a:lnTo>
                  <a:pt x="7" y="84"/>
                </a:lnTo>
                <a:lnTo>
                  <a:pt x="10" y="89"/>
                </a:lnTo>
                <a:lnTo>
                  <a:pt x="13" y="93"/>
                </a:lnTo>
                <a:lnTo>
                  <a:pt x="17" y="97"/>
                </a:lnTo>
                <a:lnTo>
                  <a:pt x="21" y="100"/>
                </a:lnTo>
                <a:lnTo>
                  <a:pt x="26" y="105"/>
                </a:lnTo>
                <a:lnTo>
                  <a:pt x="31" y="107"/>
                </a:lnTo>
                <a:lnTo>
                  <a:pt x="36" y="109"/>
                </a:lnTo>
                <a:lnTo>
                  <a:pt x="41" y="112"/>
                </a:lnTo>
                <a:lnTo>
                  <a:pt x="47" y="112"/>
                </a:lnTo>
                <a:lnTo>
                  <a:pt x="53" y="113"/>
                </a:lnTo>
                <a:lnTo>
                  <a:pt x="60" y="113"/>
                </a:lnTo>
                <a:lnTo>
                  <a:pt x="66" y="113"/>
                </a:lnTo>
                <a:lnTo>
                  <a:pt x="72" y="112"/>
                </a:lnTo>
                <a:lnTo>
                  <a:pt x="77" y="112"/>
                </a:lnTo>
                <a:lnTo>
                  <a:pt x="83" y="109"/>
                </a:lnTo>
                <a:lnTo>
                  <a:pt x="89" y="107"/>
                </a:lnTo>
                <a:lnTo>
                  <a:pt x="93" y="105"/>
                </a:lnTo>
                <a:lnTo>
                  <a:pt x="99" y="100"/>
                </a:lnTo>
                <a:lnTo>
                  <a:pt x="102" y="97"/>
                </a:lnTo>
                <a:lnTo>
                  <a:pt x="106" y="93"/>
                </a:lnTo>
                <a:lnTo>
                  <a:pt x="110" y="89"/>
                </a:lnTo>
                <a:lnTo>
                  <a:pt x="113" y="84"/>
                </a:lnTo>
                <a:lnTo>
                  <a:pt x="115" y="79"/>
                </a:lnTo>
                <a:lnTo>
                  <a:pt x="118" y="74"/>
                </a:lnTo>
                <a:lnTo>
                  <a:pt x="119" y="69"/>
                </a:lnTo>
                <a:lnTo>
                  <a:pt x="120" y="63"/>
                </a:lnTo>
                <a:lnTo>
                  <a:pt x="120" y="57"/>
                </a:lnTo>
                <a:lnTo>
                  <a:pt x="120" y="51"/>
                </a:lnTo>
                <a:lnTo>
                  <a:pt x="119" y="46"/>
                </a:lnTo>
                <a:lnTo>
                  <a:pt x="118" y="40"/>
                </a:lnTo>
                <a:lnTo>
                  <a:pt x="115" y="34"/>
                </a:lnTo>
                <a:lnTo>
                  <a:pt x="113" y="30"/>
                </a:lnTo>
                <a:lnTo>
                  <a:pt x="110" y="25"/>
                </a:lnTo>
                <a:lnTo>
                  <a:pt x="106" y="21"/>
                </a:lnTo>
                <a:lnTo>
                  <a:pt x="102" y="17"/>
                </a:lnTo>
                <a:lnTo>
                  <a:pt x="99" y="12"/>
                </a:lnTo>
                <a:lnTo>
                  <a:pt x="93" y="10"/>
                </a:lnTo>
                <a:lnTo>
                  <a:pt x="89" y="7"/>
                </a:lnTo>
                <a:lnTo>
                  <a:pt x="83" y="4"/>
                </a:lnTo>
                <a:lnTo>
                  <a:pt x="77" y="2"/>
                </a:lnTo>
                <a:lnTo>
                  <a:pt x="72" y="1"/>
                </a:lnTo>
                <a:lnTo>
                  <a:pt x="66" y="0"/>
                </a:lnTo>
                <a:lnTo>
                  <a:pt x="60"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4033" name="Freeform 240">
            <a:extLst>
              <a:ext uri="{FF2B5EF4-FFF2-40B4-BE49-F238E27FC236}">
                <a16:creationId xmlns:a16="http://schemas.microsoft.com/office/drawing/2014/main" id="{1074FA71-5667-363B-6BCF-5F461BE8E6C7}"/>
              </a:ext>
            </a:extLst>
          </p:cNvPr>
          <p:cNvSpPr>
            <a:spLocks/>
          </p:cNvSpPr>
          <p:nvPr/>
        </p:nvSpPr>
        <p:spPr bwMode="auto">
          <a:xfrm>
            <a:off x="4627960" y="4437460"/>
            <a:ext cx="47625" cy="50006"/>
          </a:xfrm>
          <a:custGeom>
            <a:avLst/>
            <a:gdLst>
              <a:gd name="T0" fmla="*/ 2147483647 w 119"/>
              <a:gd name="T1" fmla="*/ 0 h 124"/>
              <a:gd name="T2" fmla="*/ 2147483647 w 119"/>
              <a:gd name="T3" fmla="*/ 2147483647 h 124"/>
              <a:gd name="T4" fmla="*/ 2147483647 w 119"/>
              <a:gd name="T5" fmla="*/ 2147483647 h 124"/>
              <a:gd name="T6" fmla="*/ 2147483647 w 119"/>
              <a:gd name="T7" fmla="*/ 2147483647 h 124"/>
              <a:gd name="T8" fmla="*/ 2147483647 w 119"/>
              <a:gd name="T9" fmla="*/ 2147483647 h 124"/>
              <a:gd name="T10" fmla="*/ 2147483647 w 119"/>
              <a:gd name="T11" fmla="*/ 2147483647 h 124"/>
              <a:gd name="T12" fmla="*/ 2147483647 w 119"/>
              <a:gd name="T13" fmla="*/ 2147483647 h 124"/>
              <a:gd name="T14" fmla="*/ 0 w 119"/>
              <a:gd name="T15" fmla="*/ 2147483647 h 124"/>
              <a:gd name="T16" fmla="*/ 0 w 119"/>
              <a:gd name="T17" fmla="*/ 2147483647 h 124"/>
              <a:gd name="T18" fmla="*/ 2147483647 w 119"/>
              <a:gd name="T19" fmla="*/ 2147483647 h 124"/>
              <a:gd name="T20" fmla="*/ 2147483647 w 119"/>
              <a:gd name="T21" fmla="*/ 2147483647 h 124"/>
              <a:gd name="T22" fmla="*/ 2147483647 w 119"/>
              <a:gd name="T23" fmla="*/ 2147483647 h 124"/>
              <a:gd name="T24" fmla="*/ 2147483647 w 119"/>
              <a:gd name="T25" fmla="*/ 2147483647 h 124"/>
              <a:gd name="T26" fmla="*/ 2147483647 w 119"/>
              <a:gd name="T27" fmla="*/ 2147483647 h 124"/>
              <a:gd name="T28" fmla="*/ 2147483647 w 119"/>
              <a:gd name="T29" fmla="*/ 2147483647 h 124"/>
              <a:gd name="T30" fmla="*/ 2147483647 w 119"/>
              <a:gd name="T31" fmla="*/ 2147483647 h 124"/>
              <a:gd name="T32" fmla="*/ 2147483647 w 119"/>
              <a:gd name="T33" fmla="*/ 2147483647 h 124"/>
              <a:gd name="T34" fmla="*/ 2147483647 w 119"/>
              <a:gd name="T35" fmla="*/ 2147483647 h 124"/>
              <a:gd name="T36" fmla="*/ 2147483647 w 119"/>
              <a:gd name="T37" fmla="*/ 2147483647 h 124"/>
              <a:gd name="T38" fmla="*/ 2147483647 w 119"/>
              <a:gd name="T39" fmla="*/ 2147483647 h 124"/>
              <a:gd name="T40" fmla="*/ 2147483647 w 119"/>
              <a:gd name="T41" fmla="*/ 2147483647 h 124"/>
              <a:gd name="T42" fmla="*/ 2147483647 w 119"/>
              <a:gd name="T43" fmla="*/ 2147483647 h 124"/>
              <a:gd name="T44" fmla="*/ 2147483647 w 119"/>
              <a:gd name="T45" fmla="*/ 2147483647 h 124"/>
              <a:gd name="T46" fmla="*/ 2147483647 w 119"/>
              <a:gd name="T47" fmla="*/ 2147483647 h 124"/>
              <a:gd name="T48" fmla="*/ 2147483647 w 119"/>
              <a:gd name="T49" fmla="*/ 2147483647 h 124"/>
              <a:gd name="T50" fmla="*/ 2147483647 w 119"/>
              <a:gd name="T51" fmla="*/ 2147483647 h 124"/>
              <a:gd name="T52" fmla="*/ 2147483647 w 119"/>
              <a:gd name="T53" fmla="*/ 2147483647 h 124"/>
              <a:gd name="T54" fmla="*/ 2147483647 w 119"/>
              <a:gd name="T55" fmla="*/ 2147483647 h 124"/>
              <a:gd name="T56" fmla="*/ 2147483647 w 119"/>
              <a:gd name="T57" fmla="*/ 2147483647 h 124"/>
              <a:gd name="T58" fmla="*/ 2147483647 w 119"/>
              <a:gd name="T59" fmla="*/ 2147483647 h 124"/>
              <a:gd name="T60" fmla="*/ 2147483647 w 119"/>
              <a:gd name="T61" fmla="*/ 2147483647 h 124"/>
              <a:gd name="T62" fmla="*/ 2147483647 w 119"/>
              <a:gd name="T63" fmla="*/ 0 h 12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9"/>
              <a:gd name="T97" fmla="*/ 0 h 124"/>
              <a:gd name="T98" fmla="*/ 119 w 119"/>
              <a:gd name="T99" fmla="*/ 124 h 12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9" h="124">
                <a:moveTo>
                  <a:pt x="60" y="0"/>
                </a:moveTo>
                <a:lnTo>
                  <a:pt x="53" y="0"/>
                </a:lnTo>
                <a:lnTo>
                  <a:pt x="47" y="0"/>
                </a:lnTo>
                <a:lnTo>
                  <a:pt x="42" y="1"/>
                </a:lnTo>
                <a:lnTo>
                  <a:pt x="36" y="4"/>
                </a:lnTo>
                <a:lnTo>
                  <a:pt x="31" y="7"/>
                </a:lnTo>
                <a:lnTo>
                  <a:pt x="26" y="10"/>
                </a:lnTo>
                <a:lnTo>
                  <a:pt x="21" y="13"/>
                </a:lnTo>
                <a:lnTo>
                  <a:pt x="17" y="17"/>
                </a:lnTo>
                <a:lnTo>
                  <a:pt x="13" y="21"/>
                </a:lnTo>
                <a:lnTo>
                  <a:pt x="10" y="27"/>
                </a:lnTo>
                <a:lnTo>
                  <a:pt x="7" y="32"/>
                </a:lnTo>
                <a:lnTo>
                  <a:pt x="4" y="37"/>
                </a:lnTo>
                <a:lnTo>
                  <a:pt x="3" y="43"/>
                </a:lnTo>
                <a:lnTo>
                  <a:pt x="1" y="49"/>
                </a:lnTo>
                <a:lnTo>
                  <a:pt x="0" y="55"/>
                </a:lnTo>
                <a:lnTo>
                  <a:pt x="0" y="62"/>
                </a:lnTo>
                <a:lnTo>
                  <a:pt x="0" y="67"/>
                </a:lnTo>
                <a:lnTo>
                  <a:pt x="1" y="73"/>
                </a:lnTo>
                <a:lnTo>
                  <a:pt x="3" y="80"/>
                </a:lnTo>
                <a:lnTo>
                  <a:pt x="4" y="86"/>
                </a:lnTo>
                <a:lnTo>
                  <a:pt x="7" y="90"/>
                </a:lnTo>
                <a:lnTo>
                  <a:pt x="10" y="96"/>
                </a:lnTo>
                <a:lnTo>
                  <a:pt x="13" y="101"/>
                </a:lnTo>
                <a:lnTo>
                  <a:pt x="17" y="105"/>
                </a:lnTo>
                <a:lnTo>
                  <a:pt x="21" y="109"/>
                </a:lnTo>
                <a:lnTo>
                  <a:pt x="26" y="113"/>
                </a:lnTo>
                <a:lnTo>
                  <a:pt x="31" y="116"/>
                </a:lnTo>
                <a:lnTo>
                  <a:pt x="36" y="119"/>
                </a:lnTo>
                <a:lnTo>
                  <a:pt x="42" y="121"/>
                </a:lnTo>
                <a:lnTo>
                  <a:pt x="47" y="122"/>
                </a:lnTo>
                <a:lnTo>
                  <a:pt x="53" y="124"/>
                </a:lnTo>
                <a:lnTo>
                  <a:pt x="60" y="124"/>
                </a:lnTo>
                <a:lnTo>
                  <a:pt x="66" y="124"/>
                </a:lnTo>
                <a:lnTo>
                  <a:pt x="72" y="122"/>
                </a:lnTo>
                <a:lnTo>
                  <a:pt x="77" y="121"/>
                </a:lnTo>
                <a:lnTo>
                  <a:pt x="83" y="119"/>
                </a:lnTo>
                <a:lnTo>
                  <a:pt x="88" y="116"/>
                </a:lnTo>
                <a:lnTo>
                  <a:pt x="93" y="113"/>
                </a:lnTo>
                <a:lnTo>
                  <a:pt x="98" y="109"/>
                </a:lnTo>
                <a:lnTo>
                  <a:pt x="102" y="105"/>
                </a:lnTo>
                <a:lnTo>
                  <a:pt x="106" y="101"/>
                </a:lnTo>
                <a:lnTo>
                  <a:pt x="109" y="96"/>
                </a:lnTo>
                <a:lnTo>
                  <a:pt x="112" y="90"/>
                </a:lnTo>
                <a:lnTo>
                  <a:pt x="115" y="86"/>
                </a:lnTo>
                <a:lnTo>
                  <a:pt x="116" y="80"/>
                </a:lnTo>
                <a:lnTo>
                  <a:pt x="118" y="73"/>
                </a:lnTo>
                <a:lnTo>
                  <a:pt x="119" y="67"/>
                </a:lnTo>
                <a:lnTo>
                  <a:pt x="119" y="62"/>
                </a:lnTo>
                <a:lnTo>
                  <a:pt x="119" y="55"/>
                </a:lnTo>
                <a:lnTo>
                  <a:pt x="118" y="49"/>
                </a:lnTo>
                <a:lnTo>
                  <a:pt x="116" y="43"/>
                </a:lnTo>
                <a:lnTo>
                  <a:pt x="115" y="37"/>
                </a:lnTo>
                <a:lnTo>
                  <a:pt x="112" y="32"/>
                </a:lnTo>
                <a:lnTo>
                  <a:pt x="109" y="27"/>
                </a:lnTo>
                <a:lnTo>
                  <a:pt x="106" y="21"/>
                </a:lnTo>
                <a:lnTo>
                  <a:pt x="102" y="17"/>
                </a:lnTo>
                <a:lnTo>
                  <a:pt x="98" y="13"/>
                </a:lnTo>
                <a:lnTo>
                  <a:pt x="93" y="10"/>
                </a:lnTo>
                <a:lnTo>
                  <a:pt x="88" y="7"/>
                </a:lnTo>
                <a:lnTo>
                  <a:pt x="83" y="4"/>
                </a:lnTo>
                <a:lnTo>
                  <a:pt x="77" y="1"/>
                </a:lnTo>
                <a:lnTo>
                  <a:pt x="72" y="0"/>
                </a:lnTo>
                <a:lnTo>
                  <a:pt x="66" y="0"/>
                </a:lnTo>
                <a:lnTo>
                  <a:pt x="60" y="0"/>
                </a:lnTo>
                <a:close/>
              </a:path>
            </a:pathLst>
          </a:custGeom>
          <a:solidFill>
            <a:srgbClr val="00E6A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4034" name="Freeform 241">
            <a:extLst>
              <a:ext uri="{FF2B5EF4-FFF2-40B4-BE49-F238E27FC236}">
                <a16:creationId xmlns:a16="http://schemas.microsoft.com/office/drawing/2014/main" id="{B9E9C0A8-851B-8D0D-7073-09D928118BB6}"/>
              </a:ext>
            </a:extLst>
          </p:cNvPr>
          <p:cNvSpPr>
            <a:spLocks/>
          </p:cNvSpPr>
          <p:nvPr/>
        </p:nvSpPr>
        <p:spPr bwMode="auto">
          <a:xfrm>
            <a:off x="4627960" y="4437460"/>
            <a:ext cx="47625" cy="50006"/>
          </a:xfrm>
          <a:custGeom>
            <a:avLst/>
            <a:gdLst>
              <a:gd name="T0" fmla="*/ 2147483647 w 119"/>
              <a:gd name="T1" fmla="*/ 0 h 124"/>
              <a:gd name="T2" fmla="*/ 2147483647 w 119"/>
              <a:gd name="T3" fmla="*/ 2147483647 h 124"/>
              <a:gd name="T4" fmla="*/ 2147483647 w 119"/>
              <a:gd name="T5" fmla="*/ 2147483647 h 124"/>
              <a:gd name="T6" fmla="*/ 2147483647 w 119"/>
              <a:gd name="T7" fmla="*/ 2147483647 h 124"/>
              <a:gd name="T8" fmla="*/ 2147483647 w 119"/>
              <a:gd name="T9" fmla="*/ 2147483647 h 124"/>
              <a:gd name="T10" fmla="*/ 2147483647 w 119"/>
              <a:gd name="T11" fmla="*/ 2147483647 h 124"/>
              <a:gd name="T12" fmla="*/ 2147483647 w 119"/>
              <a:gd name="T13" fmla="*/ 2147483647 h 124"/>
              <a:gd name="T14" fmla="*/ 0 w 119"/>
              <a:gd name="T15" fmla="*/ 2147483647 h 124"/>
              <a:gd name="T16" fmla="*/ 0 w 119"/>
              <a:gd name="T17" fmla="*/ 2147483647 h 124"/>
              <a:gd name="T18" fmla="*/ 2147483647 w 119"/>
              <a:gd name="T19" fmla="*/ 2147483647 h 124"/>
              <a:gd name="T20" fmla="*/ 2147483647 w 119"/>
              <a:gd name="T21" fmla="*/ 2147483647 h 124"/>
              <a:gd name="T22" fmla="*/ 2147483647 w 119"/>
              <a:gd name="T23" fmla="*/ 2147483647 h 124"/>
              <a:gd name="T24" fmla="*/ 2147483647 w 119"/>
              <a:gd name="T25" fmla="*/ 2147483647 h 124"/>
              <a:gd name="T26" fmla="*/ 2147483647 w 119"/>
              <a:gd name="T27" fmla="*/ 2147483647 h 124"/>
              <a:gd name="T28" fmla="*/ 2147483647 w 119"/>
              <a:gd name="T29" fmla="*/ 2147483647 h 124"/>
              <a:gd name="T30" fmla="*/ 2147483647 w 119"/>
              <a:gd name="T31" fmla="*/ 2147483647 h 124"/>
              <a:gd name="T32" fmla="*/ 2147483647 w 119"/>
              <a:gd name="T33" fmla="*/ 2147483647 h 124"/>
              <a:gd name="T34" fmla="*/ 2147483647 w 119"/>
              <a:gd name="T35" fmla="*/ 2147483647 h 124"/>
              <a:gd name="T36" fmla="*/ 2147483647 w 119"/>
              <a:gd name="T37" fmla="*/ 2147483647 h 124"/>
              <a:gd name="T38" fmla="*/ 2147483647 w 119"/>
              <a:gd name="T39" fmla="*/ 2147483647 h 124"/>
              <a:gd name="T40" fmla="*/ 2147483647 w 119"/>
              <a:gd name="T41" fmla="*/ 2147483647 h 124"/>
              <a:gd name="T42" fmla="*/ 2147483647 w 119"/>
              <a:gd name="T43" fmla="*/ 2147483647 h 124"/>
              <a:gd name="T44" fmla="*/ 2147483647 w 119"/>
              <a:gd name="T45" fmla="*/ 2147483647 h 124"/>
              <a:gd name="T46" fmla="*/ 2147483647 w 119"/>
              <a:gd name="T47" fmla="*/ 2147483647 h 124"/>
              <a:gd name="T48" fmla="*/ 2147483647 w 119"/>
              <a:gd name="T49" fmla="*/ 2147483647 h 124"/>
              <a:gd name="T50" fmla="*/ 2147483647 w 119"/>
              <a:gd name="T51" fmla="*/ 2147483647 h 124"/>
              <a:gd name="T52" fmla="*/ 2147483647 w 119"/>
              <a:gd name="T53" fmla="*/ 2147483647 h 124"/>
              <a:gd name="T54" fmla="*/ 2147483647 w 119"/>
              <a:gd name="T55" fmla="*/ 2147483647 h 124"/>
              <a:gd name="T56" fmla="*/ 2147483647 w 119"/>
              <a:gd name="T57" fmla="*/ 2147483647 h 124"/>
              <a:gd name="T58" fmla="*/ 2147483647 w 119"/>
              <a:gd name="T59" fmla="*/ 2147483647 h 124"/>
              <a:gd name="T60" fmla="*/ 2147483647 w 119"/>
              <a:gd name="T61" fmla="*/ 2147483647 h 124"/>
              <a:gd name="T62" fmla="*/ 2147483647 w 119"/>
              <a:gd name="T63" fmla="*/ 0 h 12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9"/>
              <a:gd name="T97" fmla="*/ 0 h 124"/>
              <a:gd name="T98" fmla="*/ 119 w 119"/>
              <a:gd name="T99" fmla="*/ 124 h 12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9" h="124">
                <a:moveTo>
                  <a:pt x="60" y="0"/>
                </a:moveTo>
                <a:lnTo>
                  <a:pt x="53" y="0"/>
                </a:lnTo>
                <a:lnTo>
                  <a:pt x="47" y="0"/>
                </a:lnTo>
                <a:lnTo>
                  <a:pt x="42" y="1"/>
                </a:lnTo>
                <a:lnTo>
                  <a:pt x="36" y="4"/>
                </a:lnTo>
                <a:lnTo>
                  <a:pt x="31" y="7"/>
                </a:lnTo>
                <a:lnTo>
                  <a:pt x="26" y="10"/>
                </a:lnTo>
                <a:lnTo>
                  <a:pt x="21" y="13"/>
                </a:lnTo>
                <a:lnTo>
                  <a:pt x="17" y="17"/>
                </a:lnTo>
                <a:lnTo>
                  <a:pt x="13" y="21"/>
                </a:lnTo>
                <a:lnTo>
                  <a:pt x="10" y="27"/>
                </a:lnTo>
                <a:lnTo>
                  <a:pt x="7" y="32"/>
                </a:lnTo>
                <a:lnTo>
                  <a:pt x="4" y="37"/>
                </a:lnTo>
                <a:lnTo>
                  <a:pt x="3" y="43"/>
                </a:lnTo>
                <a:lnTo>
                  <a:pt x="1" y="49"/>
                </a:lnTo>
                <a:lnTo>
                  <a:pt x="0" y="55"/>
                </a:lnTo>
                <a:lnTo>
                  <a:pt x="0" y="62"/>
                </a:lnTo>
                <a:lnTo>
                  <a:pt x="0" y="67"/>
                </a:lnTo>
                <a:lnTo>
                  <a:pt x="1" y="73"/>
                </a:lnTo>
                <a:lnTo>
                  <a:pt x="3" y="80"/>
                </a:lnTo>
                <a:lnTo>
                  <a:pt x="4" y="86"/>
                </a:lnTo>
                <a:lnTo>
                  <a:pt x="7" y="90"/>
                </a:lnTo>
                <a:lnTo>
                  <a:pt x="10" y="96"/>
                </a:lnTo>
                <a:lnTo>
                  <a:pt x="13" y="101"/>
                </a:lnTo>
                <a:lnTo>
                  <a:pt x="17" y="105"/>
                </a:lnTo>
                <a:lnTo>
                  <a:pt x="21" y="109"/>
                </a:lnTo>
                <a:lnTo>
                  <a:pt x="26" y="113"/>
                </a:lnTo>
                <a:lnTo>
                  <a:pt x="31" y="116"/>
                </a:lnTo>
                <a:lnTo>
                  <a:pt x="36" y="119"/>
                </a:lnTo>
                <a:lnTo>
                  <a:pt x="42" y="121"/>
                </a:lnTo>
                <a:lnTo>
                  <a:pt x="47" y="122"/>
                </a:lnTo>
                <a:lnTo>
                  <a:pt x="53" y="124"/>
                </a:lnTo>
                <a:lnTo>
                  <a:pt x="60" y="124"/>
                </a:lnTo>
                <a:lnTo>
                  <a:pt x="66" y="124"/>
                </a:lnTo>
                <a:lnTo>
                  <a:pt x="72" y="122"/>
                </a:lnTo>
                <a:lnTo>
                  <a:pt x="77" y="121"/>
                </a:lnTo>
                <a:lnTo>
                  <a:pt x="83" y="119"/>
                </a:lnTo>
                <a:lnTo>
                  <a:pt x="88" y="116"/>
                </a:lnTo>
                <a:lnTo>
                  <a:pt x="93" y="113"/>
                </a:lnTo>
                <a:lnTo>
                  <a:pt x="98" y="109"/>
                </a:lnTo>
                <a:lnTo>
                  <a:pt x="102" y="105"/>
                </a:lnTo>
                <a:lnTo>
                  <a:pt x="106" y="101"/>
                </a:lnTo>
                <a:lnTo>
                  <a:pt x="109" y="96"/>
                </a:lnTo>
                <a:lnTo>
                  <a:pt x="112" y="90"/>
                </a:lnTo>
                <a:lnTo>
                  <a:pt x="115" y="86"/>
                </a:lnTo>
                <a:lnTo>
                  <a:pt x="116" y="80"/>
                </a:lnTo>
                <a:lnTo>
                  <a:pt x="118" y="73"/>
                </a:lnTo>
                <a:lnTo>
                  <a:pt x="119" y="67"/>
                </a:lnTo>
                <a:lnTo>
                  <a:pt x="119" y="62"/>
                </a:lnTo>
                <a:lnTo>
                  <a:pt x="119" y="55"/>
                </a:lnTo>
                <a:lnTo>
                  <a:pt x="118" y="49"/>
                </a:lnTo>
                <a:lnTo>
                  <a:pt x="116" y="43"/>
                </a:lnTo>
                <a:lnTo>
                  <a:pt x="115" y="37"/>
                </a:lnTo>
                <a:lnTo>
                  <a:pt x="112" y="32"/>
                </a:lnTo>
                <a:lnTo>
                  <a:pt x="109" y="27"/>
                </a:lnTo>
                <a:lnTo>
                  <a:pt x="106" y="21"/>
                </a:lnTo>
                <a:lnTo>
                  <a:pt x="102" y="17"/>
                </a:lnTo>
                <a:lnTo>
                  <a:pt x="98" y="13"/>
                </a:lnTo>
                <a:lnTo>
                  <a:pt x="93" y="10"/>
                </a:lnTo>
                <a:lnTo>
                  <a:pt x="88" y="7"/>
                </a:lnTo>
                <a:lnTo>
                  <a:pt x="83" y="4"/>
                </a:lnTo>
                <a:lnTo>
                  <a:pt x="77" y="1"/>
                </a:lnTo>
                <a:lnTo>
                  <a:pt x="72" y="0"/>
                </a:lnTo>
                <a:lnTo>
                  <a:pt x="66" y="0"/>
                </a:lnTo>
                <a:lnTo>
                  <a:pt x="60"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4035" name="Freeform 242">
            <a:extLst>
              <a:ext uri="{FF2B5EF4-FFF2-40B4-BE49-F238E27FC236}">
                <a16:creationId xmlns:a16="http://schemas.microsoft.com/office/drawing/2014/main" id="{A26EAE34-D5E1-1A86-AAB2-204ECC83D9F0}"/>
              </a:ext>
            </a:extLst>
          </p:cNvPr>
          <p:cNvSpPr>
            <a:spLocks/>
          </p:cNvSpPr>
          <p:nvPr/>
        </p:nvSpPr>
        <p:spPr bwMode="auto">
          <a:xfrm>
            <a:off x="4604147" y="4597004"/>
            <a:ext cx="47625" cy="48815"/>
          </a:xfrm>
          <a:custGeom>
            <a:avLst/>
            <a:gdLst>
              <a:gd name="T0" fmla="*/ 2147483647 w 122"/>
              <a:gd name="T1" fmla="*/ 0 h 124"/>
              <a:gd name="T2" fmla="*/ 2147483647 w 122"/>
              <a:gd name="T3" fmla="*/ 2147483647 h 124"/>
              <a:gd name="T4" fmla="*/ 2147483647 w 122"/>
              <a:gd name="T5" fmla="*/ 2147483647 h 124"/>
              <a:gd name="T6" fmla="*/ 2147483647 w 122"/>
              <a:gd name="T7" fmla="*/ 2147483647 h 124"/>
              <a:gd name="T8" fmla="*/ 2147483647 w 122"/>
              <a:gd name="T9" fmla="*/ 2147483647 h 124"/>
              <a:gd name="T10" fmla="*/ 2147483647 w 122"/>
              <a:gd name="T11" fmla="*/ 2147483647 h 124"/>
              <a:gd name="T12" fmla="*/ 2147483647 w 122"/>
              <a:gd name="T13" fmla="*/ 2147483647 h 124"/>
              <a:gd name="T14" fmla="*/ 0 w 122"/>
              <a:gd name="T15" fmla="*/ 2147483647 h 124"/>
              <a:gd name="T16" fmla="*/ 0 w 122"/>
              <a:gd name="T17" fmla="*/ 2147483647 h 124"/>
              <a:gd name="T18" fmla="*/ 2147483647 w 122"/>
              <a:gd name="T19" fmla="*/ 2147483647 h 124"/>
              <a:gd name="T20" fmla="*/ 2147483647 w 122"/>
              <a:gd name="T21" fmla="*/ 2147483647 h 124"/>
              <a:gd name="T22" fmla="*/ 2147483647 w 122"/>
              <a:gd name="T23" fmla="*/ 2147483647 h 124"/>
              <a:gd name="T24" fmla="*/ 2147483647 w 122"/>
              <a:gd name="T25" fmla="*/ 2147483647 h 124"/>
              <a:gd name="T26" fmla="*/ 2147483647 w 122"/>
              <a:gd name="T27" fmla="*/ 2147483647 h 124"/>
              <a:gd name="T28" fmla="*/ 2147483647 w 122"/>
              <a:gd name="T29" fmla="*/ 2147483647 h 124"/>
              <a:gd name="T30" fmla="*/ 2147483647 w 122"/>
              <a:gd name="T31" fmla="*/ 2147483647 h 124"/>
              <a:gd name="T32" fmla="*/ 2147483647 w 122"/>
              <a:gd name="T33" fmla="*/ 2147483647 h 124"/>
              <a:gd name="T34" fmla="*/ 2147483647 w 122"/>
              <a:gd name="T35" fmla="*/ 2147483647 h 124"/>
              <a:gd name="T36" fmla="*/ 2147483647 w 122"/>
              <a:gd name="T37" fmla="*/ 2147483647 h 124"/>
              <a:gd name="T38" fmla="*/ 2147483647 w 122"/>
              <a:gd name="T39" fmla="*/ 2147483647 h 124"/>
              <a:gd name="T40" fmla="*/ 2147483647 w 122"/>
              <a:gd name="T41" fmla="*/ 2147483647 h 124"/>
              <a:gd name="T42" fmla="*/ 2147483647 w 122"/>
              <a:gd name="T43" fmla="*/ 2147483647 h 124"/>
              <a:gd name="T44" fmla="*/ 2147483647 w 122"/>
              <a:gd name="T45" fmla="*/ 2147483647 h 124"/>
              <a:gd name="T46" fmla="*/ 2147483647 w 122"/>
              <a:gd name="T47" fmla="*/ 2147483647 h 124"/>
              <a:gd name="T48" fmla="*/ 2147483647 w 122"/>
              <a:gd name="T49" fmla="*/ 2147483647 h 124"/>
              <a:gd name="T50" fmla="*/ 2147483647 w 122"/>
              <a:gd name="T51" fmla="*/ 2147483647 h 124"/>
              <a:gd name="T52" fmla="*/ 2147483647 w 122"/>
              <a:gd name="T53" fmla="*/ 2147483647 h 124"/>
              <a:gd name="T54" fmla="*/ 2147483647 w 122"/>
              <a:gd name="T55" fmla="*/ 2147483647 h 124"/>
              <a:gd name="T56" fmla="*/ 2147483647 w 122"/>
              <a:gd name="T57" fmla="*/ 2147483647 h 124"/>
              <a:gd name="T58" fmla="*/ 2147483647 w 122"/>
              <a:gd name="T59" fmla="*/ 2147483647 h 124"/>
              <a:gd name="T60" fmla="*/ 2147483647 w 122"/>
              <a:gd name="T61" fmla="*/ 2147483647 h 124"/>
              <a:gd name="T62" fmla="*/ 2147483647 w 122"/>
              <a:gd name="T63" fmla="*/ 0 h 12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2"/>
              <a:gd name="T97" fmla="*/ 0 h 124"/>
              <a:gd name="T98" fmla="*/ 122 w 122"/>
              <a:gd name="T99" fmla="*/ 124 h 12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2" h="124">
                <a:moveTo>
                  <a:pt x="60" y="0"/>
                </a:moveTo>
                <a:lnTo>
                  <a:pt x="55" y="0"/>
                </a:lnTo>
                <a:lnTo>
                  <a:pt x="49" y="0"/>
                </a:lnTo>
                <a:lnTo>
                  <a:pt x="43" y="1"/>
                </a:lnTo>
                <a:lnTo>
                  <a:pt x="37" y="4"/>
                </a:lnTo>
                <a:lnTo>
                  <a:pt x="32" y="7"/>
                </a:lnTo>
                <a:lnTo>
                  <a:pt x="27" y="10"/>
                </a:lnTo>
                <a:lnTo>
                  <a:pt x="22" y="13"/>
                </a:lnTo>
                <a:lnTo>
                  <a:pt x="17" y="17"/>
                </a:lnTo>
                <a:lnTo>
                  <a:pt x="14" y="22"/>
                </a:lnTo>
                <a:lnTo>
                  <a:pt x="10" y="27"/>
                </a:lnTo>
                <a:lnTo>
                  <a:pt x="7" y="32"/>
                </a:lnTo>
                <a:lnTo>
                  <a:pt x="4" y="37"/>
                </a:lnTo>
                <a:lnTo>
                  <a:pt x="3" y="43"/>
                </a:lnTo>
                <a:lnTo>
                  <a:pt x="1" y="49"/>
                </a:lnTo>
                <a:lnTo>
                  <a:pt x="0" y="55"/>
                </a:lnTo>
                <a:lnTo>
                  <a:pt x="0" y="62"/>
                </a:lnTo>
                <a:lnTo>
                  <a:pt x="0" y="68"/>
                </a:lnTo>
                <a:lnTo>
                  <a:pt x="1" y="75"/>
                </a:lnTo>
                <a:lnTo>
                  <a:pt x="3" y="81"/>
                </a:lnTo>
                <a:lnTo>
                  <a:pt x="4" y="86"/>
                </a:lnTo>
                <a:lnTo>
                  <a:pt x="7" y="91"/>
                </a:lnTo>
                <a:lnTo>
                  <a:pt x="10" y="96"/>
                </a:lnTo>
                <a:lnTo>
                  <a:pt x="14" y="101"/>
                </a:lnTo>
                <a:lnTo>
                  <a:pt x="17" y="105"/>
                </a:lnTo>
                <a:lnTo>
                  <a:pt x="22" y="109"/>
                </a:lnTo>
                <a:lnTo>
                  <a:pt x="27" y="114"/>
                </a:lnTo>
                <a:lnTo>
                  <a:pt x="32" y="116"/>
                </a:lnTo>
                <a:lnTo>
                  <a:pt x="37" y="119"/>
                </a:lnTo>
                <a:lnTo>
                  <a:pt x="43" y="121"/>
                </a:lnTo>
                <a:lnTo>
                  <a:pt x="49" y="122"/>
                </a:lnTo>
                <a:lnTo>
                  <a:pt x="55" y="124"/>
                </a:lnTo>
                <a:lnTo>
                  <a:pt x="60" y="124"/>
                </a:lnTo>
                <a:lnTo>
                  <a:pt x="68" y="124"/>
                </a:lnTo>
                <a:lnTo>
                  <a:pt x="73" y="122"/>
                </a:lnTo>
                <a:lnTo>
                  <a:pt x="79" y="121"/>
                </a:lnTo>
                <a:lnTo>
                  <a:pt x="85" y="119"/>
                </a:lnTo>
                <a:lnTo>
                  <a:pt x="89" y="116"/>
                </a:lnTo>
                <a:lnTo>
                  <a:pt x="95" y="114"/>
                </a:lnTo>
                <a:lnTo>
                  <a:pt x="99" y="109"/>
                </a:lnTo>
                <a:lnTo>
                  <a:pt x="104" y="105"/>
                </a:lnTo>
                <a:lnTo>
                  <a:pt x="108" y="101"/>
                </a:lnTo>
                <a:lnTo>
                  <a:pt x="111" y="96"/>
                </a:lnTo>
                <a:lnTo>
                  <a:pt x="114" y="91"/>
                </a:lnTo>
                <a:lnTo>
                  <a:pt x="116" y="86"/>
                </a:lnTo>
                <a:lnTo>
                  <a:pt x="119" y="81"/>
                </a:lnTo>
                <a:lnTo>
                  <a:pt x="121" y="75"/>
                </a:lnTo>
                <a:lnTo>
                  <a:pt x="121" y="68"/>
                </a:lnTo>
                <a:lnTo>
                  <a:pt x="122" y="62"/>
                </a:lnTo>
                <a:lnTo>
                  <a:pt x="121" y="55"/>
                </a:lnTo>
                <a:lnTo>
                  <a:pt x="121" y="49"/>
                </a:lnTo>
                <a:lnTo>
                  <a:pt x="119" y="43"/>
                </a:lnTo>
                <a:lnTo>
                  <a:pt x="116" y="37"/>
                </a:lnTo>
                <a:lnTo>
                  <a:pt x="114" y="32"/>
                </a:lnTo>
                <a:lnTo>
                  <a:pt x="111" y="27"/>
                </a:lnTo>
                <a:lnTo>
                  <a:pt x="108" y="22"/>
                </a:lnTo>
                <a:lnTo>
                  <a:pt x="104" y="17"/>
                </a:lnTo>
                <a:lnTo>
                  <a:pt x="99" y="13"/>
                </a:lnTo>
                <a:lnTo>
                  <a:pt x="95" y="10"/>
                </a:lnTo>
                <a:lnTo>
                  <a:pt x="89" y="7"/>
                </a:lnTo>
                <a:lnTo>
                  <a:pt x="85" y="4"/>
                </a:lnTo>
                <a:lnTo>
                  <a:pt x="79" y="1"/>
                </a:lnTo>
                <a:lnTo>
                  <a:pt x="73" y="0"/>
                </a:lnTo>
                <a:lnTo>
                  <a:pt x="68" y="0"/>
                </a:lnTo>
                <a:lnTo>
                  <a:pt x="60" y="0"/>
                </a:lnTo>
                <a:close/>
              </a:path>
            </a:pathLst>
          </a:custGeom>
          <a:solidFill>
            <a:srgbClr val="00E6A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4036" name="Freeform 243">
            <a:extLst>
              <a:ext uri="{FF2B5EF4-FFF2-40B4-BE49-F238E27FC236}">
                <a16:creationId xmlns:a16="http://schemas.microsoft.com/office/drawing/2014/main" id="{9EF1C772-19EB-8D2C-0715-B1144CE18309}"/>
              </a:ext>
            </a:extLst>
          </p:cNvPr>
          <p:cNvSpPr>
            <a:spLocks/>
          </p:cNvSpPr>
          <p:nvPr/>
        </p:nvSpPr>
        <p:spPr bwMode="auto">
          <a:xfrm>
            <a:off x="4604147" y="4597004"/>
            <a:ext cx="47625" cy="48815"/>
          </a:xfrm>
          <a:custGeom>
            <a:avLst/>
            <a:gdLst>
              <a:gd name="T0" fmla="*/ 2147483647 w 122"/>
              <a:gd name="T1" fmla="*/ 0 h 124"/>
              <a:gd name="T2" fmla="*/ 2147483647 w 122"/>
              <a:gd name="T3" fmla="*/ 2147483647 h 124"/>
              <a:gd name="T4" fmla="*/ 2147483647 w 122"/>
              <a:gd name="T5" fmla="*/ 2147483647 h 124"/>
              <a:gd name="T6" fmla="*/ 2147483647 w 122"/>
              <a:gd name="T7" fmla="*/ 2147483647 h 124"/>
              <a:gd name="T8" fmla="*/ 2147483647 w 122"/>
              <a:gd name="T9" fmla="*/ 2147483647 h 124"/>
              <a:gd name="T10" fmla="*/ 2147483647 w 122"/>
              <a:gd name="T11" fmla="*/ 2147483647 h 124"/>
              <a:gd name="T12" fmla="*/ 2147483647 w 122"/>
              <a:gd name="T13" fmla="*/ 2147483647 h 124"/>
              <a:gd name="T14" fmla="*/ 0 w 122"/>
              <a:gd name="T15" fmla="*/ 2147483647 h 124"/>
              <a:gd name="T16" fmla="*/ 0 w 122"/>
              <a:gd name="T17" fmla="*/ 2147483647 h 124"/>
              <a:gd name="T18" fmla="*/ 2147483647 w 122"/>
              <a:gd name="T19" fmla="*/ 2147483647 h 124"/>
              <a:gd name="T20" fmla="*/ 2147483647 w 122"/>
              <a:gd name="T21" fmla="*/ 2147483647 h 124"/>
              <a:gd name="T22" fmla="*/ 2147483647 w 122"/>
              <a:gd name="T23" fmla="*/ 2147483647 h 124"/>
              <a:gd name="T24" fmla="*/ 2147483647 w 122"/>
              <a:gd name="T25" fmla="*/ 2147483647 h 124"/>
              <a:gd name="T26" fmla="*/ 2147483647 w 122"/>
              <a:gd name="T27" fmla="*/ 2147483647 h 124"/>
              <a:gd name="T28" fmla="*/ 2147483647 w 122"/>
              <a:gd name="T29" fmla="*/ 2147483647 h 124"/>
              <a:gd name="T30" fmla="*/ 2147483647 w 122"/>
              <a:gd name="T31" fmla="*/ 2147483647 h 124"/>
              <a:gd name="T32" fmla="*/ 2147483647 w 122"/>
              <a:gd name="T33" fmla="*/ 2147483647 h 124"/>
              <a:gd name="T34" fmla="*/ 2147483647 w 122"/>
              <a:gd name="T35" fmla="*/ 2147483647 h 124"/>
              <a:gd name="T36" fmla="*/ 2147483647 w 122"/>
              <a:gd name="T37" fmla="*/ 2147483647 h 124"/>
              <a:gd name="T38" fmla="*/ 2147483647 w 122"/>
              <a:gd name="T39" fmla="*/ 2147483647 h 124"/>
              <a:gd name="T40" fmla="*/ 2147483647 w 122"/>
              <a:gd name="T41" fmla="*/ 2147483647 h 124"/>
              <a:gd name="T42" fmla="*/ 2147483647 w 122"/>
              <a:gd name="T43" fmla="*/ 2147483647 h 124"/>
              <a:gd name="T44" fmla="*/ 2147483647 w 122"/>
              <a:gd name="T45" fmla="*/ 2147483647 h 124"/>
              <a:gd name="T46" fmla="*/ 2147483647 w 122"/>
              <a:gd name="T47" fmla="*/ 2147483647 h 124"/>
              <a:gd name="T48" fmla="*/ 2147483647 w 122"/>
              <a:gd name="T49" fmla="*/ 2147483647 h 124"/>
              <a:gd name="T50" fmla="*/ 2147483647 w 122"/>
              <a:gd name="T51" fmla="*/ 2147483647 h 124"/>
              <a:gd name="T52" fmla="*/ 2147483647 w 122"/>
              <a:gd name="T53" fmla="*/ 2147483647 h 124"/>
              <a:gd name="T54" fmla="*/ 2147483647 w 122"/>
              <a:gd name="T55" fmla="*/ 2147483647 h 124"/>
              <a:gd name="T56" fmla="*/ 2147483647 w 122"/>
              <a:gd name="T57" fmla="*/ 2147483647 h 124"/>
              <a:gd name="T58" fmla="*/ 2147483647 w 122"/>
              <a:gd name="T59" fmla="*/ 2147483647 h 124"/>
              <a:gd name="T60" fmla="*/ 2147483647 w 122"/>
              <a:gd name="T61" fmla="*/ 2147483647 h 124"/>
              <a:gd name="T62" fmla="*/ 2147483647 w 122"/>
              <a:gd name="T63" fmla="*/ 0 h 12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2"/>
              <a:gd name="T97" fmla="*/ 0 h 124"/>
              <a:gd name="T98" fmla="*/ 122 w 122"/>
              <a:gd name="T99" fmla="*/ 124 h 12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2" h="124">
                <a:moveTo>
                  <a:pt x="60" y="0"/>
                </a:moveTo>
                <a:lnTo>
                  <a:pt x="55" y="0"/>
                </a:lnTo>
                <a:lnTo>
                  <a:pt x="49" y="0"/>
                </a:lnTo>
                <a:lnTo>
                  <a:pt x="43" y="1"/>
                </a:lnTo>
                <a:lnTo>
                  <a:pt x="37" y="4"/>
                </a:lnTo>
                <a:lnTo>
                  <a:pt x="32" y="7"/>
                </a:lnTo>
                <a:lnTo>
                  <a:pt x="27" y="10"/>
                </a:lnTo>
                <a:lnTo>
                  <a:pt x="22" y="13"/>
                </a:lnTo>
                <a:lnTo>
                  <a:pt x="17" y="17"/>
                </a:lnTo>
                <a:lnTo>
                  <a:pt x="14" y="22"/>
                </a:lnTo>
                <a:lnTo>
                  <a:pt x="10" y="27"/>
                </a:lnTo>
                <a:lnTo>
                  <a:pt x="7" y="32"/>
                </a:lnTo>
                <a:lnTo>
                  <a:pt x="4" y="37"/>
                </a:lnTo>
                <a:lnTo>
                  <a:pt x="3" y="43"/>
                </a:lnTo>
                <a:lnTo>
                  <a:pt x="1" y="49"/>
                </a:lnTo>
                <a:lnTo>
                  <a:pt x="0" y="55"/>
                </a:lnTo>
                <a:lnTo>
                  <a:pt x="0" y="62"/>
                </a:lnTo>
                <a:lnTo>
                  <a:pt x="0" y="68"/>
                </a:lnTo>
                <a:lnTo>
                  <a:pt x="1" y="75"/>
                </a:lnTo>
                <a:lnTo>
                  <a:pt x="3" y="81"/>
                </a:lnTo>
                <a:lnTo>
                  <a:pt x="4" y="86"/>
                </a:lnTo>
                <a:lnTo>
                  <a:pt x="7" y="91"/>
                </a:lnTo>
                <a:lnTo>
                  <a:pt x="10" y="96"/>
                </a:lnTo>
                <a:lnTo>
                  <a:pt x="14" y="101"/>
                </a:lnTo>
                <a:lnTo>
                  <a:pt x="17" y="105"/>
                </a:lnTo>
                <a:lnTo>
                  <a:pt x="22" y="109"/>
                </a:lnTo>
                <a:lnTo>
                  <a:pt x="27" y="114"/>
                </a:lnTo>
                <a:lnTo>
                  <a:pt x="32" y="116"/>
                </a:lnTo>
                <a:lnTo>
                  <a:pt x="37" y="119"/>
                </a:lnTo>
                <a:lnTo>
                  <a:pt x="43" y="121"/>
                </a:lnTo>
                <a:lnTo>
                  <a:pt x="49" y="122"/>
                </a:lnTo>
                <a:lnTo>
                  <a:pt x="55" y="124"/>
                </a:lnTo>
                <a:lnTo>
                  <a:pt x="60" y="124"/>
                </a:lnTo>
                <a:lnTo>
                  <a:pt x="68" y="124"/>
                </a:lnTo>
                <a:lnTo>
                  <a:pt x="73" y="122"/>
                </a:lnTo>
                <a:lnTo>
                  <a:pt x="79" y="121"/>
                </a:lnTo>
                <a:lnTo>
                  <a:pt x="85" y="119"/>
                </a:lnTo>
                <a:lnTo>
                  <a:pt x="89" y="116"/>
                </a:lnTo>
                <a:lnTo>
                  <a:pt x="95" y="114"/>
                </a:lnTo>
                <a:lnTo>
                  <a:pt x="99" y="109"/>
                </a:lnTo>
                <a:lnTo>
                  <a:pt x="104" y="105"/>
                </a:lnTo>
                <a:lnTo>
                  <a:pt x="108" y="101"/>
                </a:lnTo>
                <a:lnTo>
                  <a:pt x="111" y="96"/>
                </a:lnTo>
                <a:lnTo>
                  <a:pt x="114" y="91"/>
                </a:lnTo>
                <a:lnTo>
                  <a:pt x="116" y="86"/>
                </a:lnTo>
                <a:lnTo>
                  <a:pt x="119" y="81"/>
                </a:lnTo>
                <a:lnTo>
                  <a:pt x="121" y="75"/>
                </a:lnTo>
                <a:lnTo>
                  <a:pt x="121" y="68"/>
                </a:lnTo>
                <a:lnTo>
                  <a:pt x="122" y="62"/>
                </a:lnTo>
                <a:lnTo>
                  <a:pt x="121" y="55"/>
                </a:lnTo>
                <a:lnTo>
                  <a:pt x="121" y="49"/>
                </a:lnTo>
                <a:lnTo>
                  <a:pt x="119" y="43"/>
                </a:lnTo>
                <a:lnTo>
                  <a:pt x="116" y="37"/>
                </a:lnTo>
                <a:lnTo>
                  <a:pt x="114" y="32"/>
                </a:lnTo>
                <a:lnTo>
                  <a:pt x="111" y="27"/>
                </a:lnTo>
                <a:lnTo>
                  <a:pt x="108" y="22"/>
                </a:lnTo>
                <a:lnTo>
                  <a:pt x="104" y="17"/>
                </a:lnTo>
                <a:lnTo>
                  <a:pt x="99" y="13"/>
                </a:lnTo>
                <a:lnTo>
                  <a:pt x="95" y="10"/>
                </a:lnTo>
                <a:lnTo>
                  <a:pt x="89" y="7"/>
                </a:lnTo>
                <a:lnTo>
                  <a:pt x="85" y="4"/>
                </a:lnTo>
                <a:lnTo>
                  <a:pt x="79" y="1"/>
                </a:lnTo>
                <a:lnTo>
                  <a:pt x="73" y="0"/>
                </a:lnTo>
                <a:lnTo>
                  <a:pt x="68" y="0"/>
                </a:lnTo>
                <a:lnTo>
                  <a:pt x="60"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4037" name="Freeform 244">
            <a:extLst>
              <a:ext uri="{FF2B5EF4-FFF2-40B4-BE49-F238E27FC236}">
                <a16:creationId xmlns:a16="http://schemas.microsoft.com/office/drawing/2014/main" id="{D7528417-E3C8-4531-5E0F-8685084394AA}"/>
              </a:ext>
            </a:extLst>
          </p:cNvPr>
          <p:cNvSpPr>
            <a:spLocks/>
          </p:cNvSpPr>
          <p:nvPr/>
        </p:nvSpPr>
        <p:spPr bwMode="auto">
          <a:xfrm>
            <a:off x="4592241" y="4552950"/>
            <a:ext cx="55959" cy="57150"/>
          </a:xfrm>
          <a:custGeom>
            <a:avLst/>
            <a:gdLst>
              <a:gd name="T0" fmla="*/ 2147483647 w 141"/>
              <a:gd name="T1" fmla="*/ 0 h 144"/>
              <a:gd name="T2" fmla="*/ 2147483647 w 141"/>
              <a:gd name="T3" fmla="*/ 2147483647 h 144"/>
              <a:gd name="T4" fmla="*/ 2147483647 w 141"/>
              <a:gd name="T5" fmla="*/ 2147483647 h 144"/>
              <a:gd name="T6" fmla="*/ 2147483647 w 141"/>
              <a:gd name="T7" fmla="*/ 2147483647 h 144"/>
              <a:gd name="T8" fmla="*/ 2147483647 w 141"/>
              <a:gd name="T9" fmla="*/ 2147483647 h 144"/>
              <a:gd name="T10" fmla="*/ 2147483647 w 141"/>
              <a:gd name="T11" fmla="*/ 2147483647 h 144"/>
              <a:gd name="T12" fmla="*/ 2147483647 w 141"/>
              <a:gd name="T13" fmla="*/ 2147483647 h 144"/>
              <a:gd name="T14" fmla="*/ 2147483647 w 141"/>
              <a:gd name="T15" fmla="*/ 2147483647 h 144"/>
              <a:gd name="T16" fmla="*/ 2147483647 w 141"/>
              <a:gd name="T17" fmla="*/ 2147483647 h 144"/>
              <a:gd name="T18" fmla="*/ 2147483647 w 141"/>
              <a:gd name="T19" fmla="*/ 2147483647 h 144"/>
              <a:gd name="T20" fmla="*/ 2147483647 w 141"/>
              <a:gd name="T21" fmla="*/ 2147483647 h 144"/>
              <a:gd name="T22" fmla="*/ 2147483647 w 141"/>
              <a:gd name="T23" fmla="*/ 2147483647 h 144"/>
              <a:gd name="T24" fmla="*/ 2147483647 w 141"/>
              <a:gd name="T25" fmla="*/ 2147483647 h 144"/>
              <a:gd name="T26" fmla="*/ 2147483647 w 141"/>
              <a:gd name="T27" fmla="*/ 2147483647 h 144"/>
              <a:gd name="T28" fmla="*/ 2147483647 w 141"/>
              <a:gd name="T29" fmla="*/ 2147483647 h 144"/>
              <a:gd name="T30" fmla="*/ 2147483647 w 141"/>
              <a:gd name="T31" fmla="*/ 2147483647 h 144"/>
              <a:gd name="T32" fmla="*/ 2147483647 w 141"/>
              <a:gd name="T33" fmla="*/ 2147483647 h 144"/>
              <a:gd name="T34" fmla="*/ 2147483647 w 141"/>
              <a:gd name="T35" fmla="*/ 2147483647 h 144"/>
              <a:gd name="T36" fmla="*/ 2147483647 w 141"/>
              <a:gd name="T37" fmla="*/ 2147483647 h 144"/>
              <a:gd name="T38" fmla="*/ 2147483647 w 141"/>
              <a:gd name="T39" fmla="*/ 2147483647 h 144"/>
              <a:gd name="T40" fmla="*/ 2147483647 w 141"/>
              <a:gd name="T41" fmla="*/ 2147483647 h 144"/>
              <a:gd name="T42" fmla="*/ 2147483647 w 141"/>
              <a:gd name="T43" fmla="*/ 2147483647 h 144"/>
              <a:gd name="T44" fmla="*/ 2147483647 w 141"/>
              <a:gd name="T45" fmla="*/ 2147483647 h 144"/>
              <a:gd name="T46" fmla="*/ 2147483647 w 141"/>
              <a:gd name="T47" fmla="*/ 2147483647 h 144"/>
              <a:gd name="T48" fmla="*/ 2147483647 w 141"/>
              <a:gd name="T49" fmla="*/ 2147483647 h 144"/>
              <a:gd name="T50" fmla="*/ 2147483647 w 141"/>
              <a:gd name="T51" fmla="*/ 2147483647 h 144"/>
              <a:gd name="T52" fmla="*/ 2147483647 w 141"/>
              <a:gd name="T53" fmla="*/ 2147483647 h 144"/>
              <a:gd name="T54" fmla="*/ 2147483647 w 141"/>
              <a:gd name="T55" fmla="*/ 2147483647 h 144"/>
              <a:gd name="T56" fmla="*/ 2147483647 w 141"/>
              <a:gd name="T57" fmla="*/ 2147483647 h 144"/>
              <a:gd name="T58" fmla="*/ 2147483647 w 141"/>
              <a:gd name="T59" fmla="*/ 2147483647 h 144"/>
              <a:gd name="T60" fmla="*/ 2147483647 w 141"/>
              <a:gd name="T61" fmla="*/ 2147483647 h 144"/>
              <a:gd name="T62" fmla="*/ 2147483647 w 141"/>
              <a:gd name="T63" fmla="*/ 0 h 1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1"/>
              <a:gd name="T97" fmla="*/ 0 h 144"/>
              <a:gd name="T98" fmla="*/ 141 w 141"/>
              <a:gd name="T99" fmla="*/ 144 h 1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1" h="144">
                <a:moveTo>
                  <a:pt x="70" y="0"/>
                </a:moveTo>
                <a:lnTo>
                  <a:pt x="63" y="0"/>
                </a:lnTo>
                <a:lnTo>
                  <a:pt x="56" y="1"/>
                </a:lnTo>
                <a:lnTo>
                  <a:pt x="50" y="3"/>
                </a:lnTo>
                <a:lnTo>
                  <a:pt x="43" y="4"/>
                </a:lnTo>
                <a:lnTo>
                  <a:pt x="37" y="9"/>
                </a:lnTo>
                <a:lnTo>
                  <a:pt x="31" y="11"/>
                </a:lnTo>
                <a:lnTo>
                  <a:pt x="26" y="16"/>
                </a:lnTo>
                <a:lnTo>
                  <a:pt x="21" y="20"/>
                </a:lnTo>
                <a:lnTo>
                  <a:pt x="16" y="26"/>
                </a:lnTo>
                <a:lnTo>
                  <a:pt x="13" y="32"/>
                </a:lnTo>
                <a:lnTo>
                  <a:pt x="8" y="37"/>
                </a:lnTo>
                <a:lnTo>
                  <a:pt x="6" y="43"/>
                </a:lnTo>
                <a:lnTo>
                  <a:pt x="3" y="50"/>
                </a:lnTo>
                <a:lnTo>
                  <a:pt x="1" y="56"/>
                </a:lnTo>
                <a:lnTo>
                  <a:pt x="1" y="63"/>
                </a:lnTo>
                <a:lnTo>
                  <a:pt x="0" y="72"/>
                </a:lnTo>
                <a:lnTo>
                  <a:pt x="1" y="79"/>
                </a:lnTo>
                <a:lnTo>
                  <a:pt x="1" y="86"/>
                </a:lnTo>
                <a:lnTo>
                  <a:pt x="3" y="92"/>
                </a:lnTo>
                <a:lnTo>
                  <a:pt x="6" y="99"/>
                </a:lnTo>
                <a:lnTo>
                  <a:pt x="8" y="105"/>
                </a:lnTo>
                <a:lnTo>
                  <a:pt x="13" y="111"/>
                </a:lnTo>
                <a:lnTo>
                  <a:pt x="16" y="116"/>
                </a:lnTo>
                <a:lnTo>
                  <a:pt x="21" y="122"/>
                </a:lnTo>
                <a:lnTo>
                  <a:pt x="26" y="126"/>
                </a:lnTo>
                <a:lnTo>
                  <a:pt x="31" y="131"/>
                </a:lnTo>
                <a:lnTo>
                  <a:pt x="37" y="134"/>
                </a:lnTo>
                <a:lnTo>
                  <a:pt x="43" y="138"/>
                </a:lnTo>
                <a:lnTo>
                  <a:pt x="50" y="139"/>
                </a:lnTo>
                <a:lnTo>
                  <a:pt x="56" y="142"/>
                </a:lnTo>
                <a:lnTo>
                  <a:pt x="63" y="142"/>
                </a:lnTo>
                <a:lnTo>
                  <a:pt x="70" y="144"/>
                </a:lnTo>
                <a:lnTo>
                  <a:pt x="77" y="142"/>
                </a:lnTo>
                <a:lnTo>
                  <a:pt x="85" y="142"/>
                </a:lnTo>
                <a:lnTo>
                  <a:pt x="92" y="139"/>
                </a:lnTo>
                <a:lnTo>
                  <a:pt x="98" y="138"/>
                </a:lnTo>
                <a:lnTo>
                  <a:pt x="105" y="134"/>
                </a:lnTo>
                <a:lnTo>
                  <a:pt x="111" y="131"/>
                </a:lnTo>
                <a:lnTo>
                  <a:pt x="115" y="126"/>
                </a:lnTo>
                <a:lnTo>
                  <a:pt x="121" y="122"/>
                </a:lnTo>
                <a:lnTo>
                  <a:pt x="125" y="116"/>
                </a:lnTo>
                <a:lnTo>
                  <a:pt x="129" y="111"/>
                </a:lnTo>
                <a:lnTo>
                  <a:pt x="132" y="105"/>
                </a:lnTo>
                <a:lnTo>
                  <a:pt x="135" y="99"/>
                </a:lnTo>
                <a:lnTo>
                  <a:pt x="138" y="92"/>
                </a:lnTo>
                <a:lnTo>
                  <a:pt x="139" y="86"/>
                </a:lnTo>
                <a:lnTo>
                  <a:pt x="141" y="79"/>
                </a:lnTo>
                <a:lnTo>
                  <a:pt x="141" y="72"/>
                </a:lnTo>
                <a:lnTo>
                  <a:pt x="141" y="63"/>
                </a:lnTo>
                <a:lnTo>
                  <a:pt x="139" y="56"/>
                </a:lnTo>
                <a:lnTo>
                  <a:pt x="138" y="50"/>
                </a:lnTo>
                <a:lnTo>
                  <a:pt x="135" y="43"/>
                </a:lnTo>
                <a:lnTo>
                  <a:pt x="132" y="37"/>
                </a:lnTo>
                <a:lnTo>
                  <a:pt x="129" y="32"/>
                </a:lnTo>
                <a:lnTo>
                  <a:pt x="125" y="26"/>
                </a:lnTo>
                <a:lnTo>
                  <a:pt x="121" y="20"/>
                </a:lnTo>
                <a:lnTo>
                  <a:pt x="115" y="16"/>
                </a:lnTo>
                <a:lnTo>
                  <a:pt x="111" y="11"/>
                </a:lnTo>
                <a:lnTo>
                  <a:pt x="105" y="9"/>
                </a:lnTo>
                <a:lnTo>
                  <a:pt x="98" y="4"/>
                </a:lnTo>
                <a:lnTo>
                  <a:pt x="92" y="3"/>
                </a:lnTo>
                <a:lnTo>
                  <a:pt x="85" y="1"/>
                </a:lnTo>
                <a:lnTo>
                  <a:pt x="77" y="0"/>
                </a:lnTo>
                <a:lnTo>
                  <a:pt x="70"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4038" name="Freeform 245">
            <a:extLst>
              <a:ext uri="{FF2B5EF4-FFF2-40B4-BE49-F238E27FC236}">
                <a16:creationId xmlns:a16="http://schemas.microsoft.com/office/drawing/2014/main" id="{4915FB06-9A82-35C1-61F3-575DF001F16C}"/>
              </a:ext>
            </a:extLst>
          </p:cNvPr>
          <p:cNvSpPr>
            <a:spLocks/>
          </p:cNvSpPr>
          <p:nvPr/>
        </p:nvSpPr>
        <p:spPr bwMode="auto">
          <a:xfrm>
            <a:off x="4592241" y="4552950"/>
            <a:ext cx="55959" cy="57150"/>
          </a:xfrm>
          <a:custGeom>
            <a:avLst/>
            <a:gdLst>
              <a:gd name="T0" fmla="*/ 2147483647 w 141"/>
              <a:gd name="T1" fmla="*/ 0 h 144"/>
              <a:gd name="T2" fmla="*/ 2147483647 w 141"/>
              <a:gd name="T3" fmla="*/ 2147483647 h 144"/>
              <a:gd name="T4" fmla="*/ 2147483647 w 141"/>
              <a:gd name="T5" fmla="*/ 2147483647 h 144"/>
              <a:gd name="T6" fmla="*/ 2147483647 w 141"/>
              <a:gd name="T7" fmla="*/ 2147483647 h 144"/>
              <a:gd name="T8" fmla="*/ 2147483647 w 141"/>
              <a:gd name="T9" fmla="*/ 2147483647 h 144"/>
              <a:gd name="T10" fmla="*/ 2147483647 w 141"/>
              <a:gd name="T11" fmla="*/ 2147483647 h 144"/>
              <a:gd name="T12" fmla="*/ 2147483647 w 141"/>
              <a:gd name="T13" fmla="*/ 2147483647 h 144"/>
              <a:gd name="T14" fmla="*/ 2147483647 w 141"/>
              <a:gd name="T15" fmla="*/ 2147483647 h 144"/>
              <a:gd name="T16" fmla="*/ 2147483647 w 141"/>
              <a:gd name="T17" fmla="*/ 2147483647 h 144"/>
              <a:gd name="T18" fmla="*/ 2147483647 w 141"/>
              <a:gd name="T19" fmla="*/ 2147483647 h 144"/>
              <a:gd name="T20" fmla="*/ 2147483647 w 141"/>
              <a:gd name="T21" fmla="*/ 2147483647 h 144"/>
              <a:gd name="T22" fmla="*/ 2147483647 w 141"/>
              <a:gd name="T23" fmla="*/ 2147483647 h 144"/>
              <a:gd name="T24" fmla="*/ 2147483647 w 141"/>
              <a:gd name="T25" fmla="*/ 2147483647 h 144"/>
              <a:gd name="T26" fmla="*/ 2147483647 w 141"/>
              <a:gd name="T27" fmla="*/ 2147483647 h 144"/>
              <a:gd name="T28" fmla="*/ 2147483647 w 141"/>
              <a:gd name="T29" fmla="*/ 2147483647 h 144"/>
              <a:gd name="T30" fmla="*/ 2147483647 w 141"/>
              <a:gd name="T31" fmla="*/ 2147483647 h 144"/>
              <a:gd name="T32" fmla="*/ 2147483647 w 141"/>
              <a:gd name="T33" fmla="*/ 2147483647 h 144"/>
              <a:gd name="T34" fmla="*/ 2147483647 w 141"/>
              <a:gd name="T35" fmla="*/ 2147483647 h 144"/>
              <a:gd name="T36" fmla="*/ 2147483647 w 141"/>
              <a:gd name="T37" fmla="*/ 2147483647 h 144"/>
              <a:gd name="T38" fmla="*/ 2147483647 w 141"/>
              <a:gd name="T39" fmla="*/ 2147483647 h 144"/>
              <a:gd name="T40" fmla="*/ 2147483647 w 141"/>
              <a:gd name="T41" fmla="*/ 2147483647 h 144"/>
              <a:gd name="T42" fmla="*/ 2147483647 w 141"/>
              <a:gd name="T43" fmla="*/ 2147483647 h 144"/>
              <a:gd name="T44" fmla="*/ 2147483647 w 141"/>
              <a:gd name="T45" fmla="*/ 2147483647 h 144"/>
              <a:gd name="T46" fmla="*/ 2147483647 w 141"/>
              <a:gd name="T47" fmla="*/ 2147483647 h 144"/>
              <a:gd name="T48" fmla="*/ 2147483647 w 141"/>
              <a:gd name="T49" fmla="*/ 2147483647 h 144"/>
              <a:gd name="T50" fmla="*/ 2147483647 w 141"/>
              <a:gd name="T51" fmla="*/ 2147483647 h 144"/>
              <a:gd name="T52" fmla="*/ 2147483647 w 141"/>
              <a:gd name="T53" fmla="*/ 2147483647 h 144"/>
              <a:gd name="T54" fmla="*/ 2147483647 w 141"/>
              <a:gd name="T55" fmla="*/ 2147483647 h 144"/>
              <a:gd name="T56" fmla="*/ 2147483647 w 141"/>
              <a:gd name="T57" fmla="*/ 2147483647 h 144"/>
              <a:gd name="T58" fmla="*/ 2147483647 w 141"/>
              <a:gd name="T59" fmla="*/ 2147483647 h 144"/>
              <a:gd name="T60" fmla="*/ 2147483647 w 141"/>
              <a:gd name="T61" fmla="*/ 2147483647 h 144"/>
              <a:gd name="T62" fmla="*/ 2147483647 w 141"/>
              <a:gd name="T63" fmla="*/ 0 h 1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1"/>
              <a:gd name="T97" fmla="*/ 0 h 144"/>
              <a:gd name="T98" fmla="*/ 141 w 141"/>
              <a:gd name="T99" fmla="*/ 144 h 1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1" h="144">
                <a:moveTo>
                  <a:pt x="70" y="0"/>
                </a:moveTo>
                <a:lnTo>
                  <a:pt x="63" y="0"/>
                </a:lnTo>
                <a:lnTo>
                  <a:pt x="56" y="1"/>
                </a:lnTo>
                <a:lnTo>
                  <a:pt x="50" y="3"/>
                </a:lnTo>
                <a:lnTo>
                  <a:pt x="43" y="4"/>
                </a:lnTo>
                <a:lnTo>
                  <a:pt x="37" y="9"/>
                </a:lnTo>
                <a:lnTo>
                  <a:pt x="31" y="11"/>
                </a:lnTo>
                <a:lnTo>
                  <a:pt x="26" y="16"/>
                </a:lnTo>
                <a:lnTo>
                  <a:pt x="21" y="20"/>
                </a:lnTo>
                <a:lnTo>
                  <a:pt x="16" y="26"/>
                </a:lnTo>
                <a:lnTo>
                  <a:pt x="13" y="32"/>
                </a:lnTo>
                <a:lnTo>
                  <a:pt x="8" y="37"/>
                </a:lnTo>
                <a:lnTo>
                  <a:pt x="6" y="43"/>
                </a:lnTo>
                <a:lnTo>
                  <a:pt x="3" y="50"/>
                </a:lnTo>
                <a:lnTo>
                  <a:pt x="1" y="56"/>
                </a:lnTo>
                <a:lnTo>
                  <a:pt x="1" y="63"/>
                </a:lnTo>
                <a:lnTo>
                  <a:pt x="0" y="72"/>
                </a:lnTo>
                <a:lnTo>
                  <a:pt x="1" y="79"/>
                </a:lnTo>
                <a:lnTo>
                  <a:pt x="1" y="86"/>
                </a:lnTo>
                <a:lnTo>
                  <a:pt x="3" y="92"/>
                </a:lnTo>
                <a:lnTo>
                  <a:pt x="6" y="99"/>
                </a:lnTo>
                <a:lnTo>
                  <a:pt x="8" y="105"/>
                </a:lnTo>
                <a:lnTo>
                  <a:pt x="13" y="111"/>
                </a:lnTo>
                <a:lnTo>
                  <a:pt x="16" y="116"/>
                </a:lnTo>
                <a:lnTo>
                  <a:pt x="21" y="122"/>
                </a:lnTo>
                <a:lnTo>
                  <a:pt x="26" y="126"/>
                </a:lnTo>
                <a:lnTo>
                  <a:pt x="31" y="131"/>
                </a:lnTo>
                <a:lnTo>
                  <a:pt x="37" y="134"/>
                </a:lnTo>
                <a:lnTo>
                  <a:pt x="43" y="138"/>
                </a:lnTo>
                <a:lnTo>
                  <a:pt x="50" y="139"/>
                </a:lnTo>
                <a:lnTo>
                  <a:pt x="56" y="142"/>
                </a:lnTo>
                <a:lnTo>
                  <a:pt x="63" y="142"/>
                </a:lnTo>
                <a:lnTo>
                  <a:pt x="70" y="144"/>
                </a:lnTo>
                <a:lnTo>
                  <a:pt x="77" y="142"/>
                </a:lnTo>
                <a:lnTo>
                  <a:pt x="85" y="142"/>
                </a:lnTo>
                <a:lnTo>
                  <a:pt x="92" y="139"/>
                </a:lnTo>
                <a:lnTo>
                  <a:pt x="98" y="138"/>
                </a:lnTo>
                <a:lnTo>
                  <a:pt x="105" y="134"/>
                </a:lnTo>
                <a:lnTo>
                  <a:pt x="111" y="131"/>
                </a:lnTo>
                <a:lnTo>
                  <a:pt x="115" y="126"/>
                </a:lnTo>
                <a:lnTo>
                  <a:pt x="121" y="122"/>
                </a:lnTo>
                <a:lnTo>
                  <a:pt x="125" y="116"/>
                </a:lnTo>
                <a:lnTo>
                  <a:pt x="129" y="111"/>
                </a:lnTo>
                <a:lnTo>
                  <a:pt x="132" y="105"/>
                </a:lnTo>
                <a:lnTo>
                  <a:pt x="135" y="99"/>
                </a:lnTo>
                <a:lnTo>
                  <a:pt x="138" y="92"/>
                </a:lnTo>
                <a:lnTo>
                  <a:pt x="139" y="86"/>
                </a:lnTo>
                <a:lnTo>
                  <a:pt x="141" y="79"/>
                </a:lnTo>
                <a:lnTo>
                  <a:pt x="141" y="72"/>
                </a:lnTo>
                <a:lnTo>
                  <a:pt x="141" y="63"/>
                </a:lnTo>
                <a:lnTo>
                  <a:pt x="139" y="56"/>
                </a:lnTo>
                <a:lnTo>
                  <a:pt x="138" y="50"/>
                </a:lnTo>
                <a:lnTo>
                  <a:pt x="135" y="43"/>
                </a:lnTo>
                <a:lnTo>
                  <a:pt x="132" y="37"/>
                </a:lnTo>
                <a:lnTo>
                  <a:pt x="129" y="32"/>
                </a:lnTo>
                <a:lnTo>
                  <a:pt x="125" y="26"/>
                </a:lnTo>
                <a:lnTo>
                  <a:pt x="121" y="20"/>
                </a:lnTo>
                <a:lnTo>
                  <a:pt x="115" y="16"/>
                </a:lnTo>
                <a:lnTo>
                  <a:pt x="111" y="11"/>
                </a:lnTo>
                <a:lnTo>
                  <a:pt x="105" y="9"/>
                </a:lnTo>
                <a:lnTo>
                  <a:pt x="98" y="4"/>
                </a:lnTo>
                <a:lnTo>
                  <a:pt x="92" y="3"/>
                </a:lnTo>
                <a:lnTo>
                  <a:pt x="85" y="1"/>
                </a:lnTo>
                <a:lnTo>
                  <a:pt x="77" y="0"/>
                </a:lnTo>
                <a:lnTo>
                  <a:pt x="70"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4039" name="Freeform 246">
            <a:extLst>
              <a:ext uri="{FF2B5EF4-FFF2-40B4-BE49-F238E27FC236}">
                <a16:creationId xmlns:a16="http://schemas.microsoft.com/office/drawing/2014/main" id="{C0E1482C-1D88-143D-FA34-D1197751A50A}"/>
              </a:ext>
            </a:extLst>
          </p:cNvPr>
          <p:cNvSpPr>
            <a:spLocks/>
          </p:cNvSpPr>
          <p:nvPr/>
        </p:nvSpPr>
        <p:spPr bwMode="auto">
          <a:xfrm>
            <a:off x="4572000" y="4499373"/>
            <a:ext cx="47625" cy="48815"/>
          </a:xfrm>
          <a:custGeom>
            <a:avLst/>
            <a:gdLst>
              <a:gd name="T0" fmla="*/ 2147483647 w 120"/>
              <a:gd name="T1" fmla="*/ 0 h 123"/>
              <a:gd name="T2" fmla="*/ 2147483647 w 120"/>
              <a:gd name="T3" fmla="*/ 2147483647 h 123"/>
              <a:gd name="T4" fmla="*/ 2147483647 w 120"/>
              <a:gd name="T5" fmla="*/ 2147483647 h 123"/>
              <a:gd name="T6" fmla="*/ 2147483647 w 120"/>
              <a:gd name="T7" fmla="*/ 2147483647 h 123"/>
              <a:gd name="T8" fmla="*/ 2147483647 w 120"/>
              <a:gd name="T9" fmla="*/ 2147483647 h 123"/>
              <a:gd name="T10" fmla="*/ 2147483647 w 120"/>
              <a:gd name="T11" fmla="*/ 2147483647 h 123"/>
              <a:gd name="T12" fmla="*/ 2147483647 w 120"/>
              <a:gd name="T13" fmla="*/ 2147483647 h 123"/>
              <a:gd name="T14" fmla="*/ 0 w 120"/>
              <a:gd name="T15" fmla="*/ 2147483647 h 123"/>
              <a:gd name="T16" fmla="*/ 0 w 120"/>
              <a:gd name="T17" fmla="*/ 2147483647 h 123"/>
              <a:gd name="T18" fmla="*/ 2147483647 w 120"/>
              <a:gd name="T19" fmla="*/ 2147483647 h 123"/>
              <a:gd name="T20" fmla="*/ 2147483647 w 120"/>
              <a:gd name="T21" fmla="*/ 2147483647 h 123"/>
              <a:gd name="T22" fmla="*/ 2147483647 w 120"/>
              <a:gd name="T23" fmla="*/ 2147483647 h 123"/>
              <a:gd name="T24" fmla="*/ 2147483647 w 120"/>
              <a:gd name="T25" fmla="*/ 2147483647 h 123"/>
              <a:gd name="T26" fmla="*/ 2147483647 w 120"/>
              <a:gd name="T27" fmla="*/ 2147483647 h 123"/>
              <a:gd name="T28" fmla="*/ 2147483647 w 120"/>
              <a:gd name="T29" fmla="*/ 2147483647 h 123"/>
              <a:gd name="T30" fmla="*/ 2147483647 w 120"/>
              <a:gd name="T31" fmla="*/ 2147483647 h 123"/>
              <a:gd name="T32" fmla="*/ 2147483647 w 120"/>
              <a:gd name="T33" fmla="*/ 2147483647 h 123"/>
              <a:gd name="T34" fmla="*/ 2147483647 w 120"/>
              <a:gd name="T35" fmla="*/ 2147483647 h 123"/>
              <a:gd name="T36" fmla="*/ 2147483647 w 120"/>
              <a:gd name="T37" fmla="*/ 2147483647 h 123"/>
              <a:gd name="T38" fmla="*/ 2147483647 w 120"/>
              <a:gd name="T39" fmla="*/ 2147483647 h 123"/>
              <a:gd name="T40" fmla="*/ 2147483647 w 120"/>
              <a:gd name="T41" fmla="*/ 2147483647 h 123"/>
              <a:gd name="T42" fmla="*/ 2147483647 w 120"/>
              <a:gd name="T43" fmla="*/ 2147483647 h 123"/>
              <a:gd name="T44" fmla="*/ 2147483647 w 120"/>
              <a:gd name="T45" fmla="*/ 2147483647 h 123"/>
              <a:gd name="T46" fmla="*/ 2147483647 w 120"/>
              <a:gd name="T47" fmla="*/ 2147483647 h 123"/>
              <a:gd name="T48" fmla="*/ 2147483647 w 120"/>
              <a:gd name="T49" fmla="*/ 2147483647 h 123"/>
              <a:gd name="T50" fmla="*/ 2147483647 w 120"/>
              <a:gd name="T51" fmla="*/ 2147483647 h 123"/>
              <a:gd name="T52" fmla="*/ 2147483647 w 120"/>
              <a:gd name="T53" fmla="*/ 2147483647 h 123"/>
              <a:gd name="T54" fmla="*/ 2147483647 w 120"/>
              <a:gd name="T55" fmla="*/ 2147483647 h 123"/>
              <a:gd name="T56" fmla="*/ 2147483647 w 120"/>
              <a:gd name="T57" fmla="*/ 2147483647 h 123"/>
              <a:gd name="T58" fmla="*/ 2147483647 w 120"/>
              <a:gd name="T59" fmla="*/ 2147483647 h 123"/>
              <a:gd name="T60" fmla="*/ 2147483647 w 120"/>
              <a:gd name="T61" fmla="*/ 2147483647 h 123"/>
              <a:gd name="T62" fmla="*/ 2147483647 w 120"/>
              <a:gd name="T63" fmla="*/ 0 h 12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0"/>
              <a:gd name="T97" fmla="*/ 0 h 123"/>
              <a:gd name="T98" fmla="*/ 120 w 120"/>
              <a:gd name="T99" fmla="*/ 123 h 12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0" h="123">
                <a:moveTo>
                  <a:pt x="60" y="0"/>
                </a:moveTo>
                <a:lnTo>
                  <a:pt x="54" y="0"/>
                </a:lnTo>
                <a:lnTo>
                  <a:pt x="48" y="1"/>
                </a:lnTo>
                <a:lnTo>
                  <a:pt x="41" y="3"/>
                </a:lnTo>
                <a:lnTo>
                  <a:pt x="37" y="4"/>
                </a:lnTo>
                <a:lnTo>
                  <a:pt x="31" y="7"/>
                </a:lnTo>
                <a:lnTo>
                  <a:pt x="25" y="10"/>
                </a:lnTo>
                <a:lnTo>
                  <a:pt x="21" y="14"/>
                </a:lnTo>
                <a:lnTo>
                  <a:pt x="17" y="17"/>
                </a:lnTo>
                <a:lnTo>
                  <a:pt x="13" y="21"/>
                </a:lnTo>
                <a:lnTo>
                  <a:pt x="10" y="27"/>
                </a:lnTo>
                <a:lnTo>
                  <a:pt x="7" y="31"/>
                </a:lnTo>
                <a:lnTo>
                  <a:pt x="4" y="37"/>
                </a:lnTo>
                <a:lnTo>
                  <a:pt x="2" y="43"/>
                </a:lnTo>
                <a:lnTo>
                  <a:pt x="1" y="49"/>
                </a:lnTo>
                <a:lnTo>
                  <a:pt x="0" y="56"/>
                </a:lnTo>
                <a:lnTo>
                  <a:pt x="0" y="62"/>
                </a:lnTo>
                <a:lnTo>
                  <a:pt x="0" y="67"/>
                </a:lnTo>
                <a:lnTo>
                  <a:pt x="1" y="75"/>
                </a:lnTo>
                <a:lnTo>
                  <a:pt x="2" y="80"/>
                </a:lnTo>
                <a:lnTo>
                  <a:pt x="4" y="86"/>
                </a:lnTo>
                <a:lnTo>
                  <a:pt x="7" y="92"/>
                </a:lnTo>
                <a:lnTo>
                  <a:pt x="10" y="96"/>
                </a:lnTo>
                <a:lnTo>
                  <a:pt x="13" y="100"/>
                </a:lnTo>
                <a:lnTo>
                  <a:pt x="17" y="106"/>
                </a:lnTo>
                <a:lnTo>
                  <a:pt x="21" y="109"/>
                </a:lnTo>
                <a:lnTo>
                  <a:pt x="25" y="113"/>
                </a:lnTo>
                <a:lnTo>
                  <a:pt x="31" y="116"/>
                </a:lnTo>
                <a:lnTo>
                  <a:pt x="37" y="119"/>
                </a:lnTo>
                <a:lnTo>
                  <a:pt x="41" y="121"/>
                </a:lnTo>
                <a:lnTo>
                  <a:pt x="48" y="122"/>
                </a:lnTo>
                <a:lnTo>
                  <a:pt x="54" y="123"/>
                </a:lnTo>
                <a:lnTo>
                  <a:pt x="60" y="123"/>
                </a:lnTo>
                <a:lnTo>
                  <a:pt x="66" y="123"/>
                </a:lnTo>
                <a:lnTo>
                  <a:pt x="73" y="122"/>
                </a:lnTo>
                <a:lnTo>
                  <a:pt x="79" y="121"/>
                </a:lnTo>
                <a:lnTo>
                  <a:pt x="83" y="119"/>
                </a:lnTo>
                <a:lnTo>
                  <a:pt x="89" y="116"/>
                </a:lnTo>
                <a:lnTo>
                  <a:pt x="94" y="113"/>
                </a:lnTo>
                <a:lnTo>
                  <a:pt x="99" y="109"/>
                </a:lnTo>
                <a:lnTo>
                  <a:pt x="103" y="106"/>
                </a:lnTo>
                <a:lnTo>
                  <a:pt x="107" y="100"/>
                </a:lnTo>
                <a:lnTo>
                  <a:pt x="110" y="96"/>
                </a:lnTo>
                <a:lnTo>
                  <a:pt x="113" y="92"/>
                </a:lnTo>
                <a:lnTo>
                  <a:pt x="116" y="86"/>
                </a:lnTo>
                <a:lnTo>
                  <a:pt x="117" y="80"/>
                </a:lnTo>
                <a:lnTo>
                  <a:pt x="119" y="75"/>
                </a:lnTo>
                <a:lnTo>
                  <a:pt x="120" y="67"/>
                </a:lnTo>
                <a:lnTo>
                  <a:pt x="120" y="62"/>
                </a:lnTo>
                <a:lnTo>
                  <a:pt x="120" y="56"/>
                </a:lnTo>
                <a:lnTo>
                  <a:pt x="119" y="49"/>
                </a:lnTo>
                <a:lnTo>
                  <a:pt x="117" y="43"/>
                </a:lnTo>
                <a:lnTo>
                  <a:pt x="116" y="37"/>
                </a:lnTo>
                <a:lnTo>
                  <a:pt x="113" y="31"/>
                </a:lnTo>
                <a:lnTo>
                  <a:pt x="110" y="27"/>
                </a:lnTo>
                <a:lnTo>
                  <a:pt x="107" y="21"/>
                </a:lnTo>
                <a:lnTo>
                  <a:pt x="103" y="17"/>
                </a:lnTo>
                <a:lnTo>
                  <a:pt x="99" y="14"/>
                </a:lnTo>
                <a:lnTo>
                  <a:pt x="94" y="10"/>
                </a:lnTo>
                <a:lnTo>
                  <a:pt x="89" y="7"/>
                </a:lnTo>
                <a:lnTo>
                  <a:pt x="83" y="4"/>
                </a:lnTo>
                <a:lnTo>
                  <a:pt x="79" y="3"/>
                </a:lnTo>
                <a:lnTo>
                  <a:pt x="73" y="1"/>
                </a:lnTo>
                <a:lnTo>
                  <a:pt x="66" y="0"/>
                </a:lnTo>
                <a:lnTo>
                  <a:pt x="60" y="0"/>
                </a:lnTo>
                <a:close/>
              </a:path>
            </a:pathLst>
          </a:custGeom>
          <a:solidFill>
            <a:srgbClr val="00E6A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4040" name="Freeform 247">
            <a:extLst>
              <a:ext uri="{FF2B5EF4-FFF2-40B4-BE49-F238E27FC236}">
                <a16:creationId xmlns:a16="http://schemas.microsoft.com/office/drawing/2014/main" id="{97E16FA5-FF97-CCCD-A962-E7258F27A354}"/>
              </a:ext>
            </a:extLst>
          </p:cNvPr>
          <p:cNvSpPr>
            <a:spLocks/>
          </p:cNvSpPr>
          <p:nvPr/>
        </p:nvSpPr>
        <p:spPr bwMode="auto">
          <a:xfrm>
            <a:off x="4572000" y="4499373"/>
            <a:ext cx="47625" cy="48815"/>
          </a:xfrm>
          <a:custGeom>
            <a:avLst/>
            <a:gdLst>
              <a:gd name="T0" fmla="*/ 2147483647 w 120"/>
              <a:gd name="T1" fmla="*/ 0 h 123"/>
              <a:gd name="T2" fmla="*/ 2147483647 w 120"/>
              <a:gd name="T3" fmla="*/ 2147483647 h 123"/>
              <a:gd name="T4" fmla="*/ 2147483647 w 120"/>
              <a:gd name="T5" fmla="*/ 2147483647 h 123"/>
              <a:gd name="T6" fmla="*/ 2147483647 w 120"/>
              <a:gd name="T7" fmla="*/ 2147483647 h 123"/>
              <a:gd name="T8" fmla="*/ 2147483647 w 120"/>
              <a:gd name="T9" fmla="*/ 2147483647 h 123"/>
              <a:gd name="T10" fmla="*/ 2147483647 w 120"/>
              <a:gd name="T11" fmla="*/ 2147483647 h 123"/>
              <a:gd name="T12" fmla="*/ 2147483647 w 120"/>
              <a:gd name="T13" fmla="*/ 2147483647 h 123"/>
              <a:gd name="T14" fmla="*/ 0 w 120"/>
              <a:gd name="T15" fmla="*/ 2147483647 h 123"/>
              <a:gd name="T16" fmla="*/ 0 w 120"/>
              <a:gd name="T17" fmla="*/ 2147483647 h 123"/>
              <a:gd name="T18" fmla="*/ 2147483647 w 120"/>
              <a:gd name="T19" fmla="*/ 2147483647 h 123"/>
              <a:gd name="T20" fmla="*/ 2147483647 w 120"/>
              <a:gd name="T21" fmla="*/ 2147483647 h 123"/>
              <a:gd name="T22" fmla="*/ 2147483647 w 120"/>
              <a:gd name="T23" fmla="*/ 2147483647 h 123"/>
              <a:gd name="T24" fmla="*/ 2147483647 w 120"/>
              <a:gd name="T25" fmla="*/ 2147483647 h 123"/>
              <a:gd name="T26" fmla="*/ 2147483647 w 120"/>
              <a:gd name="T27" fmla="*/ 2147483647 h 123"/>
              <a:gd name="T28" fmla="*/ 2147483647 w 120"/>
              <a:gd name="T29" fmla="*/ 2147483647 h 123"/>
              <a:gd name="T30" fmla="*/ 2147483647 w 120"/>
              <a:gd name="T31" fmla="*/ 2147483647 h 123"/>
              <a:gd name="T32" fmla="*/ 2147483647 w 120"/>
              <a:gd name="T33" fmla="*/ 2147483647 h 123"/>
              <a:gd name="T34" fmla="*/ 2147483647 w 120"/>
              <a:gd name="T35" fmla="*/ 2147483647 h 123"/>
              <a:gd name="T36" fmla="*/ 2147483647 w 120"/>
              <a:gd name="T37" fmla="*/ 2147483647 h 123"/>
              <a:gd name="T38" fmla="*/ 2147483647 w 120"/>
              <a:gd name="T39" fmla="*/ 2147483647 h 123"/>
              <a:gd name="T40" fmla="*/ 2147483647 w 120"/>
              <a:gd name="T41" fmla="*/ 2147483647 h 123"/>
              <a:gd name="T42" fmla="*/ 2147483647 w 120"/>
              <a:gd name="T43" fmla="*/ 2147483647 h 123"/>
              <a:gd name="T44" fmla="*/ 2147483647 w 120"/>
              <a:gd name="T45" fmla="*/ 2147483647 h 123"/>
              <a:gd name="T46" fmla="*/ 2147483647 w 120"/>
              <a:gd name="T47" fmla="*/ 2147483647 h 123"/>
              <a:gd name="T48" fmla="*/ 2147483647 w 120"/>
              <a:gd name="T49" fmla="*/ 2147483647 h 123"/>
              <a:gd name="T50" fmla="*/ 2147483647 w 120"/>
              <a:gd name="T51" fmla="*/ 2147483647 h 123"/>
              <a:gd name="T52" fmla="*/ 2147483647 w 120"/>
              <a:gd name="T53" fmla="*/ 2147483647 h 123"/>
              <a:gd name="T54" fmla="*/ 2147483647 w 120"/>
              <a:gd name="T55" fmla="*/ 2147483647 h 123"/>
              <a:gd name="T56" fmla="*/ 2147483647 w 120"/>
              <a:gd name="T57" fmla="*/ 2147483647 h 123"/>
              <a:gd name="T58" fmla="*/ 2147483647 w 120"/>
              <a:gd name="T59" fmla="*/ 2147483647 h 123"/>
              <a:gd name="T60" fmla="*/ 2147483647 w 120"/>
              <a:gd name="T61" fmla="*/ 2147483647 h 123"/>
              <a:gd name="T62" fmla="*/ 2147483647 w 120"/>
              <a:gd name="T63" fmla="*/ 0 h 12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0"/>
              <a:gd name="T97" fmla="*/ 0 h 123"/>
              <a:gd name="T98" fmla="*/ 120 w 120"/>
              <a:gd name="T99" fmla="*/ 123 h 12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0" h="123">
                <a:moveTo>
                  <a:pt x="60" y="0"/>
                </a:moveTo>
                <a:lnTo>
                  <a:pt x="54" y="0"/>
                </a:lnTo>
                <a:lnTo>
                  <a:pt x="48" y="1"/>
                </a:lnTo>
                <a:lnTo>
                  <a:pt x="41" y="3"/>
                </a:lnTo>
                <a:lnTo>
                  <a:pt x="37" y="4"/>
                </a:lnTo>
                <a:lnTo>
                  <a:pt x="31" y="7"/>
                </a:lnTo>
                <a:lnTo>
                  <a:pt x="25" y="10"/>
                </a:lnTo>
                <a:lnTo>
                  <a:pt x="21" y="14"/>
                </a:lnTo>
                <a:lnTo>
                  <a:pt x="17" y="17"/>
                </a:lnTo>
                <a:lnTo>
                  <a:pt x="13" y="21"/>
                </a:lnTo>
                <a:lnTo>
                  <a:pt x="10" y="27"/>
                </a:lnTo>
                <a:lnTo>
                  <a:pt x="7" y="31"/>
                </a:lnTo>
                <a:lnTo>
                  <a:pt x="4" y="37"/>
                </a:lnTo>
                <a:lnTo>
                  <a:pt x="2" y="43"/>
                </a:lnTo>
                <a:lnTo>
                  <a:pt x="1" y="49"/>
                </a:lnTo>
                <a:lnTo>
                  <a:pt x="0" y="56"/>
                </a:lnTo>
                <a:lnTo>
                  <a:pt x="0" y="62"/>
                </a:lnTo>
                <a:lnTo>
                  <a:pt x="0" y="67"/>
                </a:lnTo>
                <a:lnTo>
                  <a:pt x="1" y="75"/>
                </a:lnTo>
                <a:lnTo>
                  <a:pt x="2" y="80"/>
                </a:lnTo>
                <a:lnTo>
                  <a:pt x="4" y="86"/>
                </a:lnTo>
                <a:lnTo>
                  <a:pt x="7" y="92"/>
                </a:lnTo>
                <a:lnTo>
                  <a:pt x="10" y="96"/>
                </a:lnTo>
                <a:lnTo>
                  <a:pt x="13" y="100"/>
                </a:lnTo>
                <a:lnTo>
                  <a:pt x="17" y="106"/>
                </a:lnTo>
                <a:lnTo>
                  <a:pt x="21" y="109"/>
                </a:lnTo>
                <a:lnTo>
                  <a:pt x="25" y="113"/>
                </a:lnTo>
                <a:lnTo>
                  <a:pt x="31" y="116"/>
                </a:lnTo>
                <a:lnTo>
                  <a:pt x="37" y="119"/>
                </a:lnTo>
                <a:lnTo>
                  <a:pt x="41" y="121"/>
                </a:lnTo>
                <a:lnTo>
                  <a:pt x="48" y="122"/>
                </a:lnTo>
                <a:lnTo>
                  <a:pt x="54" y="123"/>
                </a:lnTo>
                <a:lnTo>
                  <a:pt x="60" y="123"/>
                </a:lnTo>
                <a:lnTo>
                  <a:pt x="66" y="123"/>
                </a:lnTo>
                <a:lnTo>
                  <a:pt x="73" y="122"/>
                </a:lnTo>
                <a:lnTo>
                  <a:pt x="79" y="121"/>
                </a:lnTo>
                <a:lnTo>
                  <a:pt x="83" y="119"/>
                </a:lnTo>
                <a:lnTo>
                  <a:pt x="89" y="116"/>
                </a:lnTo>
                <a:lnTo>
                  <a:pt x="94" y="113"/>
                </a:lnTo>
                <a:lnTo>
                  <a:pt x="99" y="109"/>
                </a:lnTo>
                <a:lnTo>
                  <a:pt x="103" y="106"/>
                </a:lnTo>
                <a:lnTo>
                  <a:pt x="107" y="100"/>
                </a:lnTo>
                <a:lnTo>
                  <a:pt x="110" y="96"/>
                </a:lnTo>
                <a:lnTo>
                  <a:pt x="113" y="92"/>
                </a:lnTo>
                <a:lnTo>
                  <a:pt x="116" y="86"/>
                </a:lnTo>
                <a:lnTo>
                  <a:pt x="117" y="80"/>
                </a:lnTo>
                <a:lnTo>
                  <a:pt x="119" y="75"/>
                </a:lnTo>
                <a:lnTo>
                  <a:pt x="120" y="67"/>
                </a:lnTo>
                <a:lnTo>
                  <a:pt x="120" y="62"/>
                </a:lnTo>
                <a:lnTo>
                  <a:pt x="120" y="56"/>
                </a:lnTo>
                <a:lnTo>
                  <a:pt x="119" y="49"/>
                </a:lnTo>
                <a:lnTo>
                  <a:pt x="117" y="43"/>
                </a:lnTo>
                <a:lnTo>
                  <a:pt x="116" y="37"/>
                </a:lnTo>
                <a:lnTo>
                  <a:pt x="113" y="31"/>
                </a:lnTo>
                <a:lnTo>
                  <a:pt x="110" y="27"/>
                </a:lnTo>
                <a:lnTo>
                  <a:pt x="107" y="21"/>
                </a:lnTo>
                <a:lnTo>
                  <a:pt x="103" y="17"/>
                </a:lnTo>
                <a:lnTo>
                  <a:pt x="99" y="14"/>
                </a:lnTo>
                <a:lnTo>
                  <a:pt x="94" y="10"/>
                </a:lnTo>
                <a:lnTo>
                  <a:pt x="89" y="7"/>
                </a:lnTo>
                <a:lnTo>
                  <a:pt x="83" y="4"/>
                </a:lnTo>
                <a:lnTo>
                  <a:pt x="79" y="3"/>
                </a:lnTo>
                <a:lnTo>
                  <a:pt x="73" y="1"/>
                </a:lnTo>
                <a:lnTo>
                  <a:pt x="66" y="0"/>
                </a:lnTo>
                <a:lnTo>
                  <a:pt x="60"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4041" name="Freeform 248">
            <a:extLst>
              <a:ext uri="{FF2B5EF4-FFF2-40B4-BE49-F238E27FC236}">
                <a16:creationId xmlns:a16="http://schemas.microsoft.com/office/drawing/2014/main" id="{223B6CC6-6E5F-0769-9A71-C22DF30B30BE}"/>
              </a:ext>
            </a:extLst>
          </p:cNvPr>
          <p:cNvSpPr>
            <a:spLocks/>
          </p:cNvSpPr>
          <p:nvPr/>
        </p:nvSpPr>
        <p:spPr bwMode="auto">
          <a:xfrm>
            <a:off x="4548188" y="4437460"/>
            <a:ext cx="55960" cy="58340"/>
          </a:xfrm>
          <a:custGeom>
            <a:avLst/>
            <a:gdLst>
              <a:gd name="T0" fmla="*/ 2147483647 w 141"/>
              <a:gd name="T1" fmla="*/ 0 h 145"/>
              <a:gd name="T2" fmla="*/ 2147483647 w 141"/>
              <a:gd name="T3" fmla="*/ 2147483647 h 145"/>
              <a:gd name="T4" fmla="*/ 2147483647 w 141"/>
              <a:gd name="T5" fmla="*/ 2147483647 h 145"/>
              <a:gd name="T6" fmla="*/ 2147483647 w 141"/>
              <a:gd name="T7" fmla="*/ 2147483647 h 145"/>
              <a:gd name="T8" fmla="*/ 2147483647 w 141"/>
              <a:gd name="T9" fmla="*/ 2147483647 h 145"/>
              <a:gd name="T10" fmla="*/ 2147483647 w 141"/>
              <a:gd name="T11" fmla="*/ 2147483647 h 145"/>
              <a:gd name="T12" fmla="*/ 2147483647 w 141"/>
              <a:gd name="T13" fmla="*/ 2147483647 h 145"/>
              <a:gd name="T14" fmla="*/ 2147483647 w 141"/>
              <a:gd name="T15" fmla="*/ 2147483647 h 145"/>
              <a:gd name="T16" fmla="*/ 2147483647 w 141"/>
              <a:gd name="T17" fmla="*/ 2147483647 h 145"/>
              <a:gd name="T18" fmla="*/ 2147483647 w 141"/>
              <a:gd name="T19" fmla="*/ 2147483647 h 145"/>
              <a:gd name="T20" fmla="*/ 2147483647 w 141"/>
              <a:gd name="T21" fmla="*/ 2147483647 h 145"/>
              <a:gd name="T22" fmla="*/ 2147483647 w 141"/>
              <a:gd name="T23" fmla="*/ 2147483647 h 145"/>
              <a:gd name="T24" fmla="*/ 2147483647 w 141"/>
              <a:gd name="T25" fmla="*/ 2147483647 h 145"/>
              <a:gd name="T26" fmla="*/ 2147483647 w 141"/>
              <a:gd name="T27" fmla="*/ 2147483647 h 145"/>
              <a:gd name="T28" fmla="*/ 2147483647 w 141"/>
              <a:gd name="T29" fmla="*/ 2147483647 h 145"/>
              <a:gd name="T30" fmla="*/ 2147483647 w 141"/>
              <a:gd name="T31" fmla="*/ 2147483647 h 145"/>
              <a:gd name="T32" fmla="*/ 2147483647 w 141"/>
              <a:gd name="T33" fmla="*/ 2147483647 h 145"/>
              <a:gd name="T34" fmla="*/ 2147483647 w 141"/>
              <a:gd name="T35" fmla="*/ 2147483647 h 145"/>
              <a:gd name="T36" fmla="*/ 2147483647 w 141"/>
              <a:gd name="T37" fmla="*/ 2147483647 h 145"/>
              <a:gd name="T38" fmla="*/ 2147483647 w 141"/>
              <a:gd name="T39" fmla="*/ 2147483647 h 145"/>
              <a:gd name="T40" fmla="*/ 2147483647 w 141"/>
              <a:gd name="T41" fmla="*/ 2147483647 h 145"/>
              <a:gd name="T42" fmla="*/ 2147483647 w 141"/>
              <a:gd name="T43" fmla="*/ 2147483647 h 145"/>
              <a:gd name="T44" fmla="*/ 2147483647 w 141"/>
              <a:gd name="T45" fmla="*/ 2147483647 h 145"/>
              <a:gd name="T46" fmla="*/ 2147483647 w 141"/>
              <a:gd name="T47" fmla="*/ 2147483647 h 145"/>
              <a:gd name="T48" fmla="*/ 2147483647 w 141"/>
              <a:gd name="T49" fmla="*/ 2147483647 h 145"/>
              <a:gd name="T50" fmla="*/ 2147483647 w 141"/>
              <a:gd name="T51" fmla="*/ 2147483647 h 145"/>
              <a:gd name="T52" fmla="*/ 2147483647 w 141"/>
              <a:gd name="T53" fmla="*/ 2147483647 h 145"/>
              <a:gd name="T54" fmla="*/ 2147483647 w 141"/>
              <a:gd name="T55" fmla="*/ 2147483647 h 145"/>
              <a:gd name="T56" fmla="*/ 2147483647 w 141"/>
              <a:gd name="T57" fmla="*/ 2147483647 h 145"/>
              <a:gd name="T58" fmla="*/ 2147483647 w 141"/>
              <a:gd name="T59" fmla="*/ 2147483647 h 145"/>
              <a:gd name="T60" fmla="*/ 2147483647 w 141"/>
              <a:gd name="T61" fmla="*/ 2147483647 h 145"/>
              <a:gd name="T62" fmla="*/ 2147483647 w 141"/>
              <a:gd name="T63" fmla="*/ 0 h 14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1"/>
              <a:gd name="T97" fmla="*/ 0 h 145"/>
              <a:gd name="T98" fmla="*/ 141 w 141"/>
              <a:gd name="T99" fmla="*/ 145 h 14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1" h="145">
                <a:moveTo>
                  <a:pt x="71" y="0"/>
                </a:moveTo>
                <a:lnTo>
                  <a:pt x="63" y="0"/>
                </a:lnTo>
                <a:lnTo>
                  <a:pt x="56" y="1"/>
                </a:lnTo>
                <a:lnTo>
                  <a:pt x="51" y="3"/>
                </a:lnTo>
                <a:lnTo>
                  <a:pt x="43" y="4"/>
                </a:lnTo>
                <a:lnTo>
                  <a:pt x="38" y="9"/>
                </a:lnTo>
                <a:lnTo>
                  <a:pt x="32" y="11"/>
                </a:lnTo>
                <a:lnTo>
                  <a:pt x="26" y="16"/>
                </a:lnTo>
                <a:lnTo>
                  <a:pt x="22" y="20"/>
                </a:lnTo>
                <a:lnTo>
                  <a:pt x="16" y="26"/>
                </a:lnTo>
                <a:lnTo>
                  <a:pt x="13" y="32"/>
                </a:lnTo>
                <a:lnTo>
                  <a:pt x="9" y="37"/>
                </a:lnTo>
                <a:lnTo>
                  <a:pt x="6" y="43"/>
                </a:lnTo>
                <a:lnTo>
                  <a:pt x="3" y="50"/>
                </a:lnTo>
                <a:lnTo>
                  <a:pt x="2" y="57"/>
                </a:lnTo>
                <a:lnTo>
                  <a:pt x="2" y="65"/>
                </a:lnTo>
                <a:lnTo>
                  <a:pt x="0" y="72"/>
                </a:lnTo>
                <a:lnTo>
                  <a:pt x="2" y="79"/>
                </a:lnTo>
                <a:lnTo>
                  <a:pt x="2" y="86"/>
                </a:lnTo>
                <a:lnTo>
                  <a:pt x="3" y="93"/>
                </a:lnTo>
                <a:lnTo>
                  <a:pt x="6" y="101"/>
                </a:lnTo>
                <a:lnTo>
                  <a:pt x="9" y="106"/>
                </a:lnTo>
                <a:lnTo>
                  <a:pt x="13" y="112"/>
                </a:lnTo>
                <a:lnTo>
                  <a:pt x="16" y="118"/>
                </a:lnTo>
                <a:lnTo>
                  <a:pt x="22" y="124"/>
                </a:lnTo>
                <a:lnTo>
                  <a:pt x="26" y="128"/>
                </a:lnTo>
                <a:lnTo>
                  <a:pt x="32" y="132"/>
                </a:lnTo>
                <a:lnTo>
                  <a:pt x="38" y="135"/>
                </a:lnTo>
                <a:lnTo>
                  <a:pt x="43" y="139"/>
                </a:lnTo>
                <a:lnTo>
                  <a:pt x="51" y="141"/>
                </a:lnTo>
                <a:lnTo>
                  <a:pt x="56" y="142"/>
                </a:lnTo>
                <a:lnTo>
                  <a:pt x="63" y="144"/>
                </a:lnTo>
                <a:lnTo>
                  <a:pt x="71" y="145"/>
                </a:lnTo>
                <a:lnTo>
                  <a:pt x="78" y="144"/>
                </a:lnTo>
                <a:lnTo>
                  <a:pt x="85" y="142"/>
                </a:lnTo>
                <a:lnTo>
                  <a:pt x="92" y="141"/>
                </a:lnTo>
                <a:lnTo>
                  <a:pt x="98" y="139"/>
                </a:lnTo>
                <a:lnTo>
                  <a:pt x="105" y="135"/>
                </a:lnTo>
                <a:lnTo>
                  <a:pt x="111" y="132"/>
                </a:lnTo>
                <a:lnTo>
                  <a:pt x="115" y="128"/>
                </a:lnTo>
                <a:lnTo>
                  <a:pt x="121" y="124"/>
                </a:lnTo>
                <a:lnTo>
                  <a:pt x="125" y="118"/>
                </a:lnTo>
                <a:lnTo>
                  <a:pt x="130" y="112"/>
                </a:lnTo>
                <a:lnTo>
                  <a:pt x="132" y="106"/>
                </a:lnTo>
                <a:lnTo>
                  <a:pt x="135" y="101"/>
                </a:lnTo>
                <a:lnTo>
                  <a:pt x="138" y="93"/>
                </a:lnTo>
                <a:lnTo>
                  <a:pt x="140" y="86"/>
                </a:lnTo>
                <a:lnTo>
                  <a:pt x="141" y="79"/>
                </a:lnTo>
                <a:lnTo>
                  <a:pt x="141" y="72"/>
                </a:lnTo>
                <a:lnTo>
                  <a:pt x="141" y="65"/>
                </a:lnTo>
                <a:lnTo>
                  <a:pt x="140" y="57"/>
                </a:lnTo>
                <a:lnTo>
                  <a:pt x="138" y="50"/>
                </a:lnTo>
                <a:lnTo>
                  <a:pt x="135" y="43"/>
                </a:lnTo>
                <a:lnTo>
                  <a:pt x="132" y="37"/>
                </a:lnTo>
                <a:lnTo>
                  <a:pt x="130" y="32"/>
                </a:lnTo>
                <a:lnTo>
                  <a:pt x="125" y="26"/>
                </a:lnTo>
                <a:lnTo>
                  <a:pt x="121" y="20"/>
                </a:lnTo>
                <a:lnTo>
                  <a:pt x="115" y="16"/>
                </a:lnTo>
                <a:lnTo>
                  <a:pt x="111" y="11"/>
                </a:lnTo>
                <a:lnTo>
                  <a:pt x="105" y="9"/>
                </a:lnTo>
                <a:lnTo>
                  <a:pt x="98" y="4"/>
                </a:lnTo>
                <a:lnTo>
                  <a:pt x="92" y="3"/>
                </a:lnTo>
                <a:lnTo>
                  <a:pt x="85" y="1"/>
                </a:lnTo>
                <a:lnTo>
                  <a:pt x="78" y="0"/>
                </a:lnTo>
                <a:lnTo>
                  <a:pt x="71"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4042" name="Freeform 249">
            <a:extLst>
              <a:ext uri="{FF2B5EF4-FFF2-40B4-BE49-F238E27FC236}">
                <a16:creationId xmlns:a16="http://schemas.microsoft.com/office/drawing/2014/main" id="{F5309988-11AC-4F27-AAC0-94903E8656FC}"/>
              </a:ext>
            </a:extLst>
          </p:cNvPr>
          <p:cNvSpPr>
            <a:spLocks/>
          </p:cNvSpPr>
          <p:nvPr/>
        </p:nvSpPr>
        <p:spPr bwMode="auto">
          <a:xfrm>
            <a:off x="4548188" y="4437460"/>
            <a:ext cx="55960" cy="58340"/>
          </a:xfrm>
          <a:custGeom>
            <a:avLst/>
            <a:gdLst>
              <a:gd name="T0" fmla="*/ 2147483647 w 141"/>
              <a:gd name="T1" fmla="*/ 0 h 145"/>
              <a:gd name="T2" fmla="*/ 2147483647 w 141"/>
              <a:gd name="T3" fmla="*/ 2147483647 h 145"/>
              <a:gd name="T4" fmla="*/ 2147483647 w 141"/>
              <a:gd name="T5" fmla="*/ 2147483647 h 145"/>
              <a:gd name="T6" fmla="*/ 2147483647 w 141"/>
              <a:gd name="T7" fmla="*/ 2147483647 h 145"/>
              <a:gd name="T8" fmla="*/ 2147483647 w 141"/>
              <a:gd name="T9" fmla="*/ 2147483647 h 145"/>
              <a:gd name="T10" fmla="*/ 2147483647 w 141"/>
              <a:gd name="T11" fmla="*/ 2147483647 h 145"/>
              <a:gd name="T12" fmla="*/ 2147483647 w 141"/>
              <a:gd name="T13" fmla="*/ 2147483647 h 145"/>
              <a:gd name="T14" fmla="*/ 2147483647 w 141"/>
              <a:gd name="T15" fmla="*/ 2147483647 h 145"/>
              <a:gd name="T16" fmla="*/ 2147483647 w 141"/>
              <a:gd name="T17" fmla="*/ 2147483647 h 145"/>
              <a:gd name="T18" fmla="*/ 2147483647 w 141"/>
              <a:gd name="T19" fmla="*/ 2147483647 h 145"/>
              <a:gd name="T20" fmla="*/ 2147483647 w 141"/>
              <a:gd name="T21" fmla="*/ 2147483647 h 145"/>
              <a:gd name="T22" fmla="*/ 2147483647 w 141"/>
              <a:gd name="T23" fmla="*/ 2147483647 h 145"/>
              <a:gd name="T24" fmla="*/ 2147483647 w 141"/>
              <a:gd name="T25" fmla="*/ 2147483647 h 145"/>
              <a:gd name="T26" fmla="*/ 2147483647 w 141"/>
              <a:gd name="T27" fmla="*/ 2147483647 h 145"/>
              <a:gd name="T28" fmla="*/ 2147483647 w 141"/>
              <a:gd name="T29" fmla="*/ 2147483647 h 145"/>
              <a:gd name="T30" fmla="*/ 2147483647 w 141"/>
              <a:gd name="T31" fmla="*/ 2147483647 h 145"/>
              <a:gd name="T32" fmla="*/ 2147483647 w 141"/>
              <a:gd name="T33" fmla="*/ 2147483647 h 145"/>
              <a:gd name="T34" fmla="*/ 2147483647 w 141"/>
              <a:gd name="T35" fmla="*/ 2147483647 h 145"/>
              <a:gd name="T36" fmla="*/ 2147483647 w 141"/>
              <a:gd name="T37" fmla="*/ 2147483647 h 145"/>
              <a:gd name="T38" fmla="*/ 2147483647 w 141"/>
              <a:gd name="T39" fmla="*/ 2147483647 h 145"/>
              <a:gd name="T40" fmla="*/ 2147483647 w 141"/>
              <a:gd name="T41" fmla="*/ 2147483647 h 145"/>
              <a:gd name="T42" fmla="*/ 2147483647 w 141"/>
              <a:gd name="T43" fmla="*/ 2147483647 h 145"/>
              <a:gd name="T44" fmla="*/ 2147483647 w 141"/>
              <a:gd name="T45" fmla="*/ 2147483647 h 145"/>
              <a:gd name="T46" fmla="*/ 2147483647 w 141"/>
              <a:gd name="T47" fmla="*/ 2147483647 h 145"/>
              <a:gd name="T48" fmla="*/ 2147483647 w 141"/>
              <a:gd name="T49" fmla="*/ 2147483647 h 145"/>
              <a:gd name="T50" fmla="*/ 2147483647 w 141"/>
              <a:gd name="T51" fmla="*/ 2147483647 h 145"/>
              <a:gd name="T52" fmla="*/ 2147483647 w 141"/>
              <a:gd name="T53" fmla="*/ 2147483647 h 145"/>
              <a:gd name="T54" fmla="*/ 2147483647 w 141"/>
              <a:gd name="T55" fmla="*/ 2147483647 h 145"/>
              <a:gd name="T56" fmla="*/ 2147483647 w 141"/>
              <a:gd name="T57" fmla="*/ 2147483647 h 145"/>
              <a:gd name="T58" fmla="*/ 2147483647 w 141"/>
              <a:gd name="T59" fmla="*/ 2147483647 h 145"/>
              <a:gd name="T60" fmla="*/ 2147483647 w 141"/>
              <a:gd name="T61" fmla="*/ 2147483647 h 145"/>
              <a:gd name="T62" fmla="*/ 2147483647 w 141"/>
              <a:gd name="T63" fmla="*/ 0 h 14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1"/>
              <a:gd name="T97" fmla="*/ 0 h 145"/>
              <a:gd name="T98" fmla="*/ 141 w 141"/>
              <a:gd name="T99" fmla="*/ 145 h 14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1" h="145">
                <a:moveTo>
                  <a:pt x="71" y="0"/>
                </a:moveTo>
                <a:lnTo>
                  <a:pt x="63" y="0"/>
                </a:lnTo>
                <a:lnTo>
                  <a:pt x="56" y="1"/>
                </a:lnTo>
                <a:lnTo>
                  <a:pt x="51" y="3"/>
                </a:lnTo>
                <a:lnTo>
                  <a:pt x="43" y="4"/>
                </a:lnTo>
                <a:lnTo>
                  <a:pt x="38" y="9"/>
                </a:lnTo>
                <a:lnTo>
                  <a:pt x="32" y="11"/>
                </a:lnTo>
                <a:lnTo>
                  <a:pt x="26" y="16"/>
                </a:lnTo>
                <a:lnTo>
                  <a:pt x="22" y="20"/>
                </a:lnTo>
                <a:lnTo>
                  <a:pt x="16" y="26"/>
                </a:lnTo>
                <a:lnTo>
                  <a:pt x="13" y="32"/>
                </a:lnTo>
                <a:lnTo>
                  <a:pt x="9" y="37"/>
                </a:lnTo>
                <a:lnTo>
                  <a:pt x="6" y="43"/>
                </a:lnTo>
                <a:lnTo>
                  <a:pt x="3" y="50"/>
                </a:lnTo>
                <a:lnTo>
                  <a:pt x="2" y="57"/>
                </a:lnTo>
                <a:lnTo>
                  <a:pt x="2" y="65"/>
                </a:lnTo>
                <a:lnTo>
                  <a:pt x="0" y="72"/>
                </a:lnTo>
                <a:lnTo>
                  <a:pt x="2" y="79"/>
                </a:lnTo>
                <a:lnTo>
                  <a:pt x="2" y="86"/>
                </a:lnTo>
                <a:lnTo>
                  <a:pt x="3" y="93"/>
                </a:lnTo>
                <a:lnTo>
                  <a:pt x="6" y="101"/>
                </a:lnTo>
                <a:lnTo>
                  <a:pt x="9" y="106"/>
                </a:lnTo>
                <a:lnTo>
                  <a:pt x="13" y="112"/>
                </a:lnTo>
                <a:lnTo>
                  <a:pt x="16" y="118"/>
                </a:lnTo>
                <a:lnTo>
                  <a:pt x="22" y="124"/>
                </a:lnTo>
                <a:lnTo>
                  <a:pt x="26" y="128"/>
                </a:lnTo>
                <a:lnTo>
                  <a:pt x="32" y="132"/>
                </a:lnTo>
                <a:lnTo>
                  <a:pt x="38" y="135"/>
                </a:lnTo>
                <a:lnTo>
                  <a:pt x="43" y="139"/>
                </a:lnTo>
                <a:lnTo>
                  <a:pt x="51" y="141"/>
                </a:lnTo>
                <a:lnTo>
                  <a:pt x="56" y="142"/>
                </a:lnTo>
                <a:lnTo>
                  <a:pt x="63" y="144"/>
                </a:lnTo>
                <a:lnTo>
                  <a:pt x="71" y="145"/>
                </a:lnTo>
                <a:lnTo>
                  <a:pt x="78" y="144"/>
                </a:lnTo>
                <a:lnTo>
                  <a:pt x="85" y="142"/>
                </a:lnTo>
                <a:lnTo>
                  <a:pt x="92" y="141"/>
                </a:lnTo>
                <a:lnTo>
                  <a:pt x="98" y="139"/>
                </a:lnTo>
                <a:lnTo>
                  <a:pt x="105" y="135"/>
                </a:lnTo>
                <a:lnTo>
                  <a:pt x="111" y="132"/>
                </a:lnTo>
                <a:lnTo>
                  <a:pt x="115" y="128"/>
                </a:lnTo>
                <a:lnTo>
                  <a:pt x="121" y="124"/>
                </a:lnTo>
                <a:lnTo>
                  <a:pt x="125" y="118"/>
                </a:lnTo>
                <a:lnTo>
                  <a:pt x="130" y="112"/>
                </a:lnTo>
                <a:lnTo>
                  <a:pt x="132" y="106"/>
                </a:lnTo>
                <a:lnTo>
                  <a:pt x="135" y="101"/>
                </a:lnTo>
                <a:lnTo>
                  <a:pt x="138" y="93"/>
                </a:lnTo>
                <a:lnTo>
                  <a:pt x="140" y="86"/>
                </a:lnTo>
                <a:lnTo>
                  <a:pt x="141" y="79"/>
                </a:lnTo>
                <a:lnTo>
                  <a:pt x="141" y="72"/>
                </a:lnTo>
                <a:lnTo>
                  <a:pt x="141" y="65"/>
                </a:lnTo>
                <a:lnTo>
                  <a:pt x="140" y="57"/>
                </a:lnTo>
                <a:lnTo>
                  <a:pt x="138" y="50"/>
                </a:lnTo>
                <a:lnTo>
                  <a:pt x="135" y="43"/>
                </a:lnTo>
                <a:lnTo>
                  <a:pt x="132" y="37"/>
                </a:lnTo>
                <a:lnTo>
                  <a:pt x="130" y="32"/>
                </a:lnTo>
                <a:lnTo>
                  <a:pt x="125" y="26"/>
                </a:lnTo>
                <a:lnTo>
                  <a:pt x="121" y="20"/>
                </a:lnTo>
                <a:lnTo>
                  <a:pt x="115" y="16"/>
                </a:lnTo>
                <a:lnTo>
                  <a:pt x="111" y="11"/>
                </a:lnTo>
                <a:lnTo>
                  <a:pt x="105" y="9"/>
                </a:lnTo>
                <a:lnTo>
                  <a:pt x="98" y="4"/>
                </a:lnTo>
                <a:lnTo>
                  <a:pt x="92" y="3"/>
                </a:lnTo>
                <a:lnTo>
                  <a:pt x="85" y="1"/>
                </a:lnTo>
                <a:lnTo>
                  <a:pt x="78" y="0"/>
                </a:lnTo>
                <a:lnTo>
                  <a:pt x="71"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4043" name="Freeform 250">
            <a:extLst>
              <a:ext uri="{FF2B5EF4-FFF2-40B4-BE49-F238E27FC236}">
                <a16:creationId xmlns:a16="http://schemas.microsoft.com/office/drawing/2014/main" id="{22D89329-39AF-2722-D3D5-70770C8A8AAE}"/>
              </a:ext>
            </a:extLst>
          </p:cNvPr>
          <p:cNvSpPr>
            <a:spLocks/>
          </p:cNvSpPr>
          <p:nvPr/>
        </p:nvSpPr>
        <p:spPr bwMode="auto">
          <a:xfrm>
            <a:off x="4531519" y="4413647"/>
            <a:ext cx="55960" cy="57150"/>
          </a:xfrm>
          <a:custGeom>
            <a:avLst/>
            <a:gdLst>
              <a:gd name="T0" fmla="*/ 2147483647 w 141"/>
              <a:gd name="T1" fmla="*/ 0 h 144"/>
              <a:gd name="T2" fmla="*/ 2147483647 w 141"/>
              <a:gd name="T3" fmla="*/ 2147483647 h 144"/>
              <a:gd name="T4" fmla="*/ 2147483647 w 141"/>
              <a:gd name="T5" fmla="*/ 2147483647 h 144"/>
              <a:gd name="T6" fmla="*/ 2147483647 w 141"/>
              <a:gd name="T7" fmla="*/ 2147483647 h 144"/>
              <a:gd name="T8" fmla="*/ 2147483647 w 141"/>
              <a:gd name="T9" fmla="*/ 2147483647 h 144"/>
              <a:gd name="T10" fmla="*/ 2147483647 w 141"/>
              <a:gd name="T11" fmla="*/ 2147483647 h 144"/>
              <a:gd name="T12" fmla="*/ 2147483647 w 141"/>
              <a:gd name="T13" fmla="*/ 2147483647 h 144"/>
              <a:gd name="T14" fmla="*/ 0 w 141"/>
              <a:gd name="T15" fmla="*/ 2147483647 h 144"/>
              <a:gd name="T16" fmla="*/ 0 w 141"/>
              <a:gd name="T17" fmla="*/ 2147483647 h 144"/>
              <a:gd name="T18" fmla="*/ 2147483647 w 141"/>
              <a:gd name="T19" fmla="*/ 2147483647 h 144"/>
              <a:gd name="T20" fmla="*/ 2147483647 w 141"/>
              <a:gd name="T21" fmla="*/ 2147483647 h 144"/>
              <a:gd name="T22" fmla="*/ 2147483647 w 141"/>
              <a:gd name="T23" fmla="*/ 2147483647 h 144"/>
              <a:gd name="T24" fmla="*/ 2147483647 w 141"/>
              <a:gd name="T25" fmla="*/ 2147483647 h 144"/>
              <a:gd name="T26" fmla="*/ 2147483647 w 141"/>
              <a:gd name="T27" fmla="*/ 2147483647 h 144"/>
              <a:gd name="T28" fmla="*/ 2147483647 w 141"/>
              <a:gd name="T29" fmla="*/ 2147483647 h 144"/>
              <a:gd name="T30" fmla="*/ 2147483647 w 141"/>
              <a:gd name="T31" fmla="*/ 2147483647 h 144"/>
              <a:gd name="T32" fmla="*/ 2147483647 w 141"/>
              <a:gd name="T33" fmla="*/ 2147483647 h 144"/>
              <a:gd name="T34" fmla="*/ 2147483647 w 141"/>
              <a:gd name="T35" fmla="*/ 2147483647 h 144"/>
              <a:gd name="T36" fmla="*/ 2147483647 w 141"/>
              <a:gd name="T37" fmla="*/ 2147483647 h 144"/>
              <a:gd name="T38" fmla="*/ 2147483647 w 141"/>
              <a:gd name="T39" fmla="*/ 2147483647 h 144"/>
              <a:gd name="T40" fmla="*/ 2147483647 w 141"/>
              <a:gd name="T41" fmla="*/ 2147483647 h 144"/>
              <a:gd name="T42" fmla="*/ 2147483647 w 141"/>
              <a:gd name="T43" fmla="*/ 2147483647 h 144"/>
              <a:gd name="T44" fmla="*/ 2147483647 w 141"/>
              <a:gd name="T45" fmla="*/ 2147483647 h 144"/>
              <a:gd name="T46" fmla="*/ 2147483647 w 141"/>
              <a:gd name="T47" fmla="*/ 2147483647 h 144"/>
              <a:gd name="T48" fmla="*/ 2147483647 w 141"/>
              <a:gd name="T49" fmla="*/ 2147483647 h 144"/>
              <a:gd name="T50" fmla="*/ 2147483647 w 141"/>
              <a:gd name="T51" fmla="*/ 2147483647 h 144"/>
              <a:gd name="T52" fmla="*/ 2147483647 w 141"/>
              <a:gd name="T53" fmla="*/ 2147483647 h 144"/>
              <a:gd name="T54" fmla="*/ 2147483647 w 141"/>
              <a:gd name="T55" fmla="*/ 2147483647 h 144"/>
              <a:gd name="T56" fmla="*/ 2147483647 w 141"/>
              <a:gd name="T57" fmla="*/ 2147483647 h 144"/>
              <a:gd name="T58" fmla="*/ 2147483647 w 141"/>
              <a:gd name="T59" fmla="*/ 2147483647 h 144"/>
              <a:gd name="T60" fmla="*/ 2147483647 w 141"/>
              <a:gd name="T61" fmla="*/ 2147483647 h 144"/>
              <a:gd name="T62" fmla="*/ 2147483647 w 141"/>
              <a:gd name="T63" fmla="*/ 0 h 1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1"/>
              <a:gd name="T97" fmla="*/ 0 h 144"/>
              <a:gd name="T98" fmla="*/ 141 w 141"/>
              <a:gd name="T99" fmla="*/ 144 h 1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1" h="144">
                <a:moveTo>
                  <a:pt x="70" y="0"/>
                </a:moveTo>
                <a:lnTo>
                  <a:pt x="63" y="0"/>
                </a:lnTo>
                <a:lnTo>
                  <a:pt x="56" y="2"/>
                </a:lnTo>
                <a:lnTo>
                  <a:pt x="49" y="3"/>
                </a:lnTo>
                <a:lnTo>
                  <a:pt x="43" y="6"/>
                </a:lnTo>
                <a:lnTo>
                  <a:pt x="37" y="9"/>
                </a:lnTo>
                <a:lnTo>
                  <a:pt x="32" y="12"/>
                </a:lnTo>
                <a:lnTo>
                  <a:pt x="26" y="16"/>
                </a:lnTo>
                <a:lnTo>
                  <a:pt x="20" y="20"/>
                </a:lnTo>
                <a:lnTo>
                  <a:pt x="16" y="26"/>
                </a:lnTo>
                <a:lnTo>
                  <a:pt x="11" y="32"/>
                </a:lnTo>
                <a:lnTo>
                  <a:pt x="9" y="37"/>
                </a:lnTo>
                <a:lnTo>
                  <a:pt x="6" y="43"/>
                </a:lnTo>
                <a:lnTo>
                  <a:pt x="3" y="50"/>
                </a:lnTo>
                <a:lnTo>
                  <a:pt x="1" y="58"/>
                </a:lnTo>
                <a:lnTo>
                  <a:pt x="0" y="65"/>
                </a:lnTo>
                <a:lnTo>
                  <a:pt x="0" y="72"/>
                </a:lnTo>
                <a:lnTo>
                  <a:pt x="0" y="79"/>
                </a:lnTo>
                <a:lnTo>
                  <a:pt x="1" y="86"/>
                </a:lnTo>
                <a:lnTo>
                  <a:pt x="3" y="94"/>
                </a:lnTo>
                <a:lnTo>
                  <a:pt x="6" y="99"/>
                </a:lnTo>
                <a:lnTo>
                  <a:pt x="9" y="106"/>
                </a:lnTo>
                <a:lnTo>
                  <a:pt x="11" y="112"/>
                </a:lnTo>
                <a:lnTo>
                  <a:pt x="16" y="118"/>
                </a:lnTo>
                <a:lnTo>
                  <a:pt x="20" y="122"/>
                </a:lnTo>
                <a:lnTo>
                  <a:pt x="26" y="127"/>
                </a:lnTo>
                <a:lnTo>
                  <a:pt x="32" y="131"/>
                </a:lnTo>
                <a:lnTo>
                  <a:pt x="37" y="135"/>
                </a:lnTo>
                <a:lnTo>
                  <a:pt x="43" y="138"/>
                </a:lnTo>
                <a:lnTo>
                  <a:pt x="49" y="141"/>
                </a:lnTo>
                <a:lnTo>
                  <a:pt x="56" y="142"/>
                </a:lnTo>
                <a:lnTo>
                  <a:pt x="63" y="144"/>
                </a:lnTo>
                <a:lnTo>
                  <a:pt x="70" y="144"/>
                </a:lnTo>
                <a:lnTo>
                  <a:pt x="78" y="144"/>
                </a:lnTo>
                <a:lnTo>
                  <a:pt x="85" y="142"/>
                </a:lnTo>
                <a:lnTo>
                  <a:pt x="92" y="141"/>
                </a:lnTo>
                <a:lnTo>
                  <a:pt x="98" y="138"/>
                </a:lnTo>
                <a:lnTo>
                  <a:pt x="103" y="135"/>
                </a:lnTo>
                <a:lnTo>
                  <a:pt x="109" y="131"/>
                </a:lnTo>
                <a:lnTo>
                  <a:pt x="115" y="127"/>
                </a:lnTo>
                <a:lnTo>
                  <a:pt x="121" y="122"/>
                </a:lnTo>
                <a:lnTo>
                  <a:pt x="125" y="118"/>
                </a:lnTo>
                <a:lnTo>
                  <a:pt x="129" y="112"/>
                </a:lnTo>
                <a:lnTo>
                  <a:pt x="132" y="106"/>
                </a:lnTo>
                <a:lnTo>
                  <a:pt x="135" y="99"/>
                </a:lnTo>
                <a:lnTo>
                  <a:pt x="138" y="94"/>
                </a:lnTo>
                <a:lnTo>
                  <a:pt x="139" y="86"/>
                </a:lnTo>
                <a:lnTo>
                  <a:pt x="141" y="79"/>
                </a:lnTo>
                <a:lnTo>
                  <a:pt x="141" y="72"/>
                </a:lnTo>
                <a:lnTo>
                  <a:pt x="141" y="65"/>
                </a:lnTo>
                <a:lnTo>
                  <a:pt x="139" y="58"/>
                </a:lnTo>
                <a:lnTo>
                  <a:pt x="138" y="50"/>
                </a:lnTo>
                <a:lnTo>
                  <a:pt x="135" y="43"/>
                </a:lnTo>
                <a:lnTo>
                  <a:pt x="132" y="37"/>
                </a:lnTo>
                <a:lnTo>
                  <a:pt x="129" y="32"/>
                </a:lnTo>
                <a:lnTo>
                  <a:pt x="125" y="26"/>
                </a:lnTo>
                <a:lnTo>
                  <a:pt x="121" y="20"/>
                </a:lnTo>
                <a:lnTo>
                  <a:pt x="115" y="16"/>
                </a:lnTo>
                <a:lnTo>
                  <a:pt x="109" y="12"/>
                </a:lnTo>
                <a:lnTo>
                  <a:pt x="103" y="9"/>
                </a:lnTo>
                <a:lnTo>
                  <a:pt x="98" y="6"/>
                </a:lnTo>
                <a:lnTo>
                  <a:pt x="92" y="3"/>
                </a:lnTo>
                <a:lnTo>
                  <a:pt x="85" y="2"/>
                </a:lnTo>
                <a:lnTo>
                  <a:pt x="78" y="0"/>
                </a:lnTo>
                <a:lnTo>
                  <a:pt x="70"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4044" name="Freeform 251">
            <a:extLst>
              <a:ext uri="{FF2B5EF4-FFF2-40B4-BE49-F238E27FC236}">
                <a16:creationId xmlns:a16="http://schemas.microsoft.com/office/drawing/2014/main" id="{FA25FFCA-B91F-2FE0-6731-B33B93921C04}"/>
              </a:ext>
            </a:extLst>
          </p:cNvPr>
          <p:cNvSpPr>
            <a:spLocks/>
          </p:cNvSpPr>
          <p:nvPr/>
        </p:nvSpPr>
        <p:spPr bwMode="auto">
          <a:xfrm>
            <a:off x="4531519" y="4413647"/>
            <a:ext cx="55960" cy="57150"/>
          </a:xfrm>
          <a:custGeom>
            <a:avLst/>
            <a:gdLst>
              <a:gd name="T0" fmla="*/ 2147483647 w 141"/>
              <a:gd name="T1" fmla="*/ 0 h 144"/>
              <a:gd name="T2" fmla="*/ 2147483647 w 141"/>
              <a:gd name="T3" fmla="*/ 2147483647 h 144"/>
              <a:gd name="T4" fmla="*/ 2147483647 w 141"/>
              <a:gd name="T5" fmla="*/ 2147483647 h 144"/>
              <a:gd name="T6" fmla="*/ 2147483647 w 141"/>
              <a:gd name="T7" fmla="*/ 2147483647 h 144"/>
              <a:gd name="T8" fmla="*/ 2147483647 w 141"/>
              <a:gd name="T9" fmla="*/ 2147483647 h 144"/>
              <a:gd name="T10" fmla="*/ 2147483647 w 141"/>
              <a:gd name="T11" fmla="*/ 2147483647 h 144"/>
              <a:gd name="T12" fmla="*/ 2147483647 w 141"/>
              <a:gd name="T13" fmla="*/ 2147483647 h 144"/>
              <a:gd name="T14" fmla="*/ 0 w 141"/>
              <a:gd name="T15" fmla="*/ 2147483647 h 144"/>
              <a:gd name="T16" fmla="*/ 0 w 141"/>
              <a:gd name="T17" fmla="*/ 2147483647 h 144"/>
              <a:gd name="T18" fmla="*/ 2147483647 w 141"/>
              <a:gd name="T19" fmla="*/ 2147483647 h 144"/>
              <a:gd name="T20" fmla="*/ 2147483647 w 141"/>
              <a:gd name="T21" fmla="*/ 2147483647 h 144"/>
              <a:gd name="T22" fmla="*/ 2147483647 w 141"/>
              <a:gd name="T23" fmla="*/ 2147483647 h 144"/>
              <a:gd name="T24" fmla="*/ 2147483647 w 141"/>
              <a:gd name="T25" fmla="*/ 2147483647 h 144"/>
              <a:gd name="T26" fmla="*/ 2147483647 w 141"/>
              <a:gd name="T27" fmla="*/ 2147483647 h 144"/>
              <a:gd name="T28" fmla="*/ 2147483647 w 141"/>
              <a:gd name="T29" fmla="*/ 2147483647 h 144"/>
              <a:gd name="T30" fmla="*/ 2147483647 w 141"/>
              <a:gd name="T31" fmla="*/ 2147483647 h 144"/>
              <a:gd name="T32" fmla="*/ 2147483647 w 141"/>
              <a:gd name="T33" fmla="*/ 2147483647 h 144"/>
              <a:gd name="T34" fmla="*/ 2147483647 w 141"/>
              <a:gd name="T35" fmla="*/ 2147483647 h 144"/>
              <a:gd name="T36" fmla="*/ 2147483647 w 141"/>
              <a:gd name="T37" fmla="*/ 2147483647 h 144"/>
              <a:gd name="T38" fmla="*/ 2147483647 w 141"/>
              <a:gd name="T39" fmla="*/ 2147483647 h 144"/>
              <a:gd name="T40" fmla="*/ 2147483647 w 141"/>
              <a:gd name="T41" fmla="*/ 2147483647 h 144"/>
              <a:gd name="T42" fmla="*/ 2147483647 w 141"/>
              <a:gd name="T43" fmla="*/ 2147483647 h 144"/>
              <a:gd name="T44" fmla="*/ 2147483647 w 141"/>
              <a:gd name="T45" fmla="*/ 2147483647 h 144"/>
              <a:gd name="T46" fmla="*/ 2147483647 w 141"/>
              <a:gd name="T47" fmla="*/ 2147483647 h 144"/>
              <a:gd name="T48" fmla="*/ 2147483647 w 141"/>
              <a:gd name="T49" fmla="*/ 2147483647 h 144"/>
              <a:gd name="T50" fmla="*/ 2147483647 w 141"/>
              <a:gd name="T51" fmla="*/ 2147483647 h 144"/>
              <a:gd name="T52" fmla="*/ 2147483647 w 141"/>
              <a:gd name="T53" fmla="*/ 2147483647 h 144"/>
              <a:gd name="T54" fmla="*/ 2147483647 w 141"/>
              <a:gd name="T55" fmla="*/ 2147483647 h 144"/>
              <a:gd name="T56" fmla="*/ 2147483647 w 141"/>
              <a:gd name="T57" fmla="*/ 2147483647 h 144"/>
              <a:gd name="T58" fmla="*/ 2147483647 w 141"/>
              <a:gd name="T59" fmla="*/ 2147483647 h 144"/>
              <a:gd name="T60" fmla="*/ 2147483647 w 141"/>
              <a:gd name="T61" fmla="*/ 2147483647 h 144"/>
              <a:gd name="T62" fmla="*/ 2147483647 w 141"/>
              <a:gd name="T63" fmla="*/ 0 h 1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1"/>
              <a:gd name="T97" fmla="*/ 0 h 144"/>
              <a:gd name="T98" fmla="*/ 141 w 141"/>
              <a:gd name="T99" fmla="*/ 144 h 1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1" h="144">
                <a:moveTo>
                  <a:pt x="70" y="0"/>
                </a:moveTo>
                <a:lnTo>
                  <a:pt x="63" y="0"/>
                </a:lnTo>
                <a:lnTo>
                  <a:pt x="56" y="2"/>
                </a:lnTo>
                <a:lnTo>
                  <a:pt x="49" y="3"/>
                </a:lnTo>
                <a:lnTo>
                  <a:pt x="43" y="6"/>
                </a:lnTo>
                <a:lnTo>
                  <a:pt x="37" y="9"/>
                </a:lnTo>
                <a:lnTo>
                  <a:pt x="32" y="12"/>
                </a:lnTo>
                <a:lnTo>
                  <a:pt x="26" y="16"/>
                </a:lnTo>
                <a:lnTo>
                  <a:pt x="20" y="20"/>
                </a:lnTo>
                <a:lnTo>
                  <a:pt x="16" y="26"/>
                </a:lnTo>
                <a:lnTo>
                  <a:pt x="11" y="32"/>
                </a:lnTo>
                <a:lnTo>
                  <a:pt x="9" y="37"/>
                </a:lnTo>
                <a:lnTo>
                  <a:pt x="6" y="43"/>
                </a:lnTo>
                <a:lnTo>
                  <a:pt x="3" y="50"/>
                </a:lnTo>
                <a:lnTo>
                  <a:pt x="1" y="58"/>
                </a:lnTo>
                <a:lnTo>
                  <a:pt x="0" y="65"/>
                </a:lnTo>
                <a:lnTo>
                  <a:pt x="0" y="72"/>
                </a:lnTo>
                <a:lnTo>
                  <a:pt x="0" y="79"/>
                </a:lnTo>
                <a:lnTo>
                  <a:pt x="1" y="86"/>
                </a:lnTo>
                <a:lnTo>
                  <a:pt x="3" y="94"/>
                </a:lnTo>
                <a:lnTo>
                  <a:pt x="6" y="99"/>
                </a:lnTo>
                <a:lnTo>
                  <a:pt x="9" y="106"/>
                </a:lnTo>
                <a:lnTo>
                  <a:pt x="11" y="112"/>
                </a:lnTo>
                <a:lnTo>
                  <a:pt x="16" y="118"/>
                </a:lnTo>
                <a:lnTo>
                  <a:pt x="20" y="122"/>
                </a:lnTo>
                <a:lnTo>
                  <a:pt x="26" y="127"/>
                </a:lnTo>
                <a:lnTo>
                  <a:pt x="32" y="131"/>
                </a:lnTo>
                <a:lnTo>
                  <a:pt x="37" y="135"/>
                </a:lnTo>
                <a:lnTo>
                  <a:pt x="43" y="138"/>
                </a:lnTo>
                <a:lnTo>
                  <a:pt x="49" y="141"/>
                </a:lnTo>
                <a:lnTo>
                  <a:pt x="56" y="142"/>
                </a:lnTo>
                <a:lnTo>
                  <a:pt x="63" y="144"/>
                </a:lnTo>
                <a:lnTo>
                  <a:pt x="70" y="144"/>
                </a:lnTo>
                <a:lnTo>
                  <a:pt x="78" y="144"/>
                </a:lnTo>
                <a:lnTo>
                  <a:pt x="85" y="142"/>
                </a:lnTo>
                <a:lnTo>
                  <a:pt x="92" y="141"/>
                </a:lnTo>
                <a:lnTo>
                  <a:pt x="98" y="138"/>
                </a:lnTo>
                <a:lnTo>
                  <a:pt x="103" y="135"/>
                </a:lnTo>
                <a:lnTo>
                  <a:pt x="109" y="131"/>
                </a:lnTo>
                <a:lnTo>
                  <a:pt x="115" y="127"/>
                </a:lnTo>
                <a:lnTo>
                  <a:pt x="121" y="122"/>
                </a:lnTo>
                <a:lnTo>
                  <a:pt x="125" y="118"/>
                </a:lnTo>
                <a:lnTo>
                  <a:pt x="129" y="112"/>
                </a:lnTo>
                <a:lnTo>
                  <a:pt x="132" y="106"/>
                </a:lnTo>
                <a:lnTo>
                  <a:pt x="135" y="99"/>
                </a:lnTo>
                <a:lnTo>
                  <a:pt x="138" y="94"/>
                </a:lnTo>
                <a:lnTo>
                  <a:pt x="139" y="86"/>
                </a:lnTo>
                <a:lnTo>
                  <a:pt x="141" y="79"/>
                </a:lnTo>
                <a:lnTo>
                  <a:pt x="141" y="72"/>
                </a:lnTo>
                <a:lnTo>
                  <a:pt x="141" y="65"/>
                </a:lnTo>
                <a:lnTo>
                  <a:pt x="139" y="58"/>
                </a:lnTo>
                <a:lnTo>
                  <a:pt x="138" y="50"/>
                </a:lnTo>
                <a:lnTo>
                  <a:pt x="135" y="43"/>
                </a:lnTo>
                <a:lnTo>
                  <a:pt x="132" y="37"/>
                </a:lnTo>
                <a:lnTo>
                  <a:pt x="129" y="32"/>
                </a:lnTo>
                <a:lnTo>
                  <a:pt x="125" y="26"/>
                </a:lnTo>
                <a:lnTo>
                  <a:pt x="121" y="20"/>
                </a:lnTo>
                <a:lnTo>
                  <a:pt x="115" y="16"/>
                </a:lnTo>
                <a:lnTo>
                  <a:pt x="109" y="12"/>
                </a:lnTo>
                <a:lnTo>
                  <a:pt x="103" y="9"/>
                </a:lnTo>
                <a:lnTo>
                  <a:pt x="98" y="6"/>
                </a:lnTo>
                <a:lnTo>
                  <a:pt x="92" y="3"/>
                </a:lnTo>
                <a:lnTo>
                  <a:pt x="85" y="2"/>
                </a:lnTo>
                <a:lnTo>
                  <a:pt x="78" y="0"/>
                </a:lnTo>
                <a:lnTo>
                  <a:pt x="70"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4045" name="Freeform 252">
            <a:extLst>
              <a:ext uri="{FF2B5EF4-FFF2-40B4-BE49-F238E27FC236}">
                <a16:creationId xmlns:a16="http://schemas.microsoft.com/office/drawing/2014/main" id="{275A56DB-D740-AC39-A08E-6F27E8666156}"/>
              </a:ext>
            </a:extLst>
          </p:cNvPr>
          <p:cNvSpPr>
            <a:spLocks/>
          </p:cNvSpPr>
          <p:nvPr/>
        </p:nvSpPr>
        <p:spPr bwMode="auto">
          <a:xfrm>
            <a:off x="4252913" y="4279106"/>
            <a:ext cx="54769" cy="57150"/>
          </a:xfrm>
          <a:custGeom>
            <a:avLst/>
            <a:gdLst>
              <a:gd name="T0" fmla="*/ 2147483647 w 139"/>
              <a:gd name="T1" fmla="*/ 2147483647 h 144"/>
              <a:gd name="T2" fmla="*/ 2147483647 w 139"/>
              <a:gd name="T3" fmla="*/ 2147483647 h 144"/>
              <a:gd name="T4" fmla="*/ 2147483647 w 139"/>
              <a:gd name="T5" fmla="*/ 2147483647 h 144"/>
              <a:gd name="T6" fmla="*/ 2147483647 w 139"/>
              <a:gd name="T7" fmla="*/ 2147483647 h 144"/>
              <a:gd name="T8" fmla="*/ 2147483647 w 139"/>
              <a:gd name="T9" fmla="*/ 2147483647 h 144"/>
              <a:gd name="T10" fmla="*/ 2147483647 w 139"/>
              <a:gd name="T11" fmla="*/ 2147483647 h 144"/>
              <a:gd name="T12" fmla="*/ 2147483647 w 139"/>
              <a:gd name="T13" fmla="*/ 2147483647 h 144"/>
              <a:gd name="T14" fmla="*/ 0 w 139"/>
              <a:gd name="T15" fmla="*/ 2147483647 h 144"/>
              <a:gd name="T16" fmla="*/ 0 w 139"/>
              <a:gd name="T17" fmla="*/ 2147483647 h 144"/>
              <a:gd name="T18" fmla="*/ 2147483647 w 139"/>
              <a:gd name="T19" fmla="*/ 2147483647 h 144"/>
              <a:gd name="T20" fmla="*/ 2147483647 w 139"/>
              <a:gd name="T21" fmla="*/ 2147483647 h 144"/>
              <a:gd name="T22" fmla="*/ 2147483647 w 139"/>
              <a:gd name="T23" fmla="*/ 2147483647 h 144"/>
              <a:gd name="T24" fmla="*/ 2147483647 w 139"/>
              <a:gd name="T25" fmla="*/ 2147483647 h 144"/>
              <a:gd name="T26" fmla="*/ 2147483647 w 139"/>
              <a:gd name="T27" fmla="*/ 2147483647 h 144"/>
              <a:gd name="T28" fmla="*/ 2147483647 w 139"/>
              <a:gd name="T29" fmla="*/ 2147483647 h 144"/>
              <a:gd name="T30" fmla="*/ 2147483647 w 139"/>
              <a:gd name="T31" fmla="*/ 2147483647 h 144"/>
              <a:gd name="T32" fmla="*/ 2147483647 w 139"/>
              <a:gd name="T33" fmla="*/ 2147483647 h 144"/>
              <a:gd name="T34" fmla="*/ 2147483647 w 139"/>
              <a:gd name="T35" fmla="*/ 2147483647 h 144"/>
              <a:gd name="T36" fmla="*/ 2147483647 w 139"/>
              <a:gd name="T37" fmla="*/ 2147483647 h 144"/>
              <a:gd name="T38" fmla="*/ 2147483647 w 139"/>
              <a:gd name="T39" fmla="*/ 2147483647 h 144"/>
              <a:gd name="T40" fmla="*/ 2147483647 w 139"/>
              <a:gd name="T41" fmla="*/ 2147483647 h 144"/>
              <a:gd name="T42" fmla="*/ 2147483647 w 139"/>
              <a:gd name="T43" fmla="*/ 2147483647 h 144"/>
              <a:gd name="T44" fmla="*/ 2147483647 w 139"/>
              <a:gd name="T45" fmla="*/ 2147483647 h 144"/>
              <a:gd name="T46" fmla="*/ 2147483647 w 139"/>
              <a:gd name="T47" fmla="*/ 2147483647 h 144"/>
              <a:gd name="T48" fmla="*/ 2147483647 w 139"/>
              <a:gd name="T49" fmla="*/ 2147483647 h 144"/>
              <a:gd name="T50" fmla="*/ 2147483647 w 139"/>
              <a:gd name="T51" fmla="*/ 2147483647 h 144"/>
              <a:gd name="T52" fmla="*/ 2147483647 w 139"/>
              <a:gd name="T53" fmla="*/ 2147483647 h 144"/>
              <a:gd name="T54" fmla="*/ 2147483647 w 139"/>
              <a:gd name="T55" fmla="*/ 2147483647 h 144"/>
              <a:gd name="T56" fmla="*/ 2147483647 w 139"/>
              <a:gd name="T57" fmla="*/ 2147483647 h 144"/>
              <a:gd name="T58" fmla="*/ 2147483647 w 139"/>
              <a:gd name="T59" fmla="*/ 2147483647 h 144"/>
              <a:gd name="T60" fmla="*/ 2147483647 w 139"/>
              <a:gd name="T61" fmla="*/ 2147483647 h 144"/>
              <a:gd name="T62" fmla="*/ 2147483647 w 139"/>
              <a:gd name="T63" fmla="*/ 2147483647 h 1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39"/>
              <a:gd name="T97" fmla="*/ 0 h 144"/>
              <a:gd name="T98" fmla="*/ 139 w 139"/>
              <a:gd name="T99" fmla="*/ 144 h 1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39" h="144">
                <a:moveTo>
                  <a:pt x="70" y="0"/>
                </a:moveTo>
                <a:lnTo>
                  <a:pt x="62" y="1"/>
                </a:lnTo>
                <a:lnTo>
                  <a:pt x="56" y="1"/>
                </a:lnTo>
                <a:lnTo>
                  <a:pt x="49" y="4"/>
                </a:lnTo>
                <a:lnTo>
                  <a:pt x="41" y="6"/>
                </a:lnTo>
                <a:lnTo>
                  <a:pt x="36" y="8"/>
                </a:lnTo>
                <a:lnTo>
                  <a:pt x="30" y="13"/>
                </a:lnTo>
                <a:lnTo>
                  <a:pt x="24" y="17"/>
                </a:lnTo>
                <a:lnTo>
                  <a:pt x="20" y="21"/>
                </a:lnTo>
                <a:lnTo>
                  <a:pt x="16" y="27"/>
                </a:lnTo>
                <a:lnTo>
                  <a:pt x="11" y="31"/>
                </a:lnTo>
                <a:lnTo>
                  <a:pt x="7" y="37"/>
                </a:lnTo>
                <a:lnTo>
                  <a:pt x="4" y="44"/>
                </a:lnTo>
                <a:lnTo>
                  <a:pt x="3" y="50"/>
                </a:lnTo>
                <a:lnTo>
                  <a:pt x="1" y="57"/>
                </a:lnTo>
                <a:lnTo>
                  <a:pt x="0" y="65"/>
                </a:lnTo>
                <a:lnTo>
                  <a:pt x="0" y="72"/>
                </a:lnTo>
                <a:lnTo>
                  <a:pt x="0" y="79"/>
                </a:lnTo>
                <a:lnTo>
                  <a:pt x="1" y="86"/>
                </a:lnTo>
                <a:lnTo>
                  <a:pt x="3" y="93"/>
                </a:lnTo>
                <a:lnTo>
                  <a:pt x="4" y="100"/>
                </a:lnTo>
                <a:lnTo>
                  <a:pt x="7" y="106"/>
                </a:lnTo>
                <a:lnTo>
                  <a:pt x="11" y="112"/>
                </a:lnTo>
                <a:lnTo>
                  <a:pt x="16" y="118"/>
                </a:lnTo>
                <a:lnTo>
                  <a:pt x="20" y="123"/>
                </a:lnTo>
                <a:lnTo>
                  <a:pt x="24" y="128"/>
                </a:lnTo>
                <a:lnTo>
                  <a:pt x="30" y="132"/>
                </a:lnTo>
                <a:lnTo>
                  <a:pt x="36" y="135"/>
                </a:lnTo>
                <a:lnTo>
                  <a:pt x="41" y="138"/>
                </a:lnTo>
                <a:lnTo>
                  <a:pt x="49" y="141"/>
                </a:lnTo>
                <a:lnTo>
                  <a:pt x="56" y="142"/>
                </a:lnTo>
                <a:lnTo>
                  <a:pt x="62" y="144"/>
                </a:lnTo>
                <a:lnTo>
                  <a:pt x="70" y="144"/>
                </a:lnTo>
                <a:lnTo>
                  <a:pt x="77" y="144"/>
                </a:lnTo>
                <a:lnTo>
                  <a:pt x="83" y="142"/>
                </a:lnTo>
                <a:lnTo>
                  <a:pt x="90" y="141"/>
                </a:lnTo>
                <a:lnTo>
                  <a:pt x="97" y="138"/>
                </a:lnTo>
                <a:lnTo>
                  <a:pt x="103" y="135"/>
                </a:lnTo>
                <a:lnTo>
                  <a:pt x="109" y="132"/>
                </a:lnTo>
                <a:lnTo>
                  <a:pt x="115" y="128"/>
                </a:lnTo>
                <a:lnTo>
                  <a:pt x="119" y="123"/>
                </a:lnTo>
                <a:lnTo>
                  <a:pt x="123" y="118"/>
                </a:lnTo>
                <a:lnTo>
                  <a:pt x="128" y="112"/>
                </a:lnTo>
                <a:lnTo>
                  <a:pt x="131" y="106"/>
                </a:lnTo>
                <a:lnTo>
                  <a:pt x="133" y="100"/>
                </a:lnTo>
                <a:lnTo>
                  <a:pt x="136" y="93"/>
                </a:lnTo>
                <a:lnTo>
                  <a:pt x="138" y="86"/>
                </a:lnTo>
                <a:lnTo>
                  <a:pt x="139" y="79"/>
                </a:lnTo>
                <a:lnTo>
                  <a:pt x="139" y="72"/>
                </a:lnTo>
                <a:lnTo>
                  <a:pt x="139" y="65"/>
                </a:lnTo>
                <a:lnTo>
                  <a:pt x="138" y="57"/>
                </a:lnTo>
                <a:lnTo>
                  <a:pt x="136" y="50"/>
                </a:lnTo>
                <a:lnTo>
                  <a:pt x="133" y="44"/>
                </a:lnTo>
                <a:lnTo>
                  <a:pt x="131" y="37"/>
                </a:lnTo>
                <a:lnTo>
                  <a:pt x="128" y="31"/>
                </a:lnTo>
                <a:lnTo>
                  <a:pt x="123" y="27"/>
                </a:lnTo>
                <a:lnTo>
                  <a:pt x="119" y="21"/>
                </a:lnTo>
                <a:lnTo>
                  <a:pt x="115" y="17"/>
                </a:lnTo>
                <a:lnTo>
                  <a:pt x="109" y="13"/>
                </a:lnTo>
                <a:lnTo>
                  <a:pt x="103" y="8"/>
                </a:lnTo>
                <a:lnTo>
                  <a:pt x="97" y="6"/>
                </a:lnTo>
                <a:lnTo>
                  <a:pt x="90" y="4"/>
                </a:lnTo>
                <a:lnTo>
                  <a:pt x="83" y="1"/>
                </a:lnTo>
                <a:lnTo>
                  <a:pt x="77" y="1"/>
                </a:lnTo>
                <a:lnTo>
                  <a:pt x="70"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4046" name="Freeform 253">
            <a:extLst>
              <a:ext uri="{FF2B5EF4-FFF2-40B4-BE49-F238E27FC236}">
                <a16:creationId xmlns:a16="http://schemas.microsoft.com/office/drawing/2014/main" id="{AE369334-7F77-49FA-3841-434F82E80C4C}"/>
              </a:ext>
            </a:extLst>
          </p:cNvPr>
          <p:cNvSpPr>
            <a:spLocks/>
          </p:cNvSpPr>
          <p:nvPr/>
        </p:nvSpPr>
        <p:spPr bwMode="auto">
          <a:xfrm>
            <a:off x="4252913" y="4279106"/>
            <a:ext cx="54769" cy="57150"/>
          </a:xfrm>
          <a:custGeom>
            <a:avLst/>
            <a:gdLst>
              <a:gd name="T0" fmla="*/ 2147483647 w 139"/>
              <a:gd name="T1" fmla="*/ 2147483647 h 144"/>
              <a:gd name="T2" fmla="*/ 2147483647 w 139"/>
              <a:gd name="T3" fmla="*/ 2147483647 h 144"/>
              <a:gd name="T4" fmla="*/ 2147483647 w 139"/>
              <a:gd name="T5" fmla="*/ 2147483647 h 144"/>
              <a:gd name="T6" fmla="*/ 2147483647 w 139"/>
              <a:gd name="T7" fmla="*/ 2147483647 h 144"/>
              <a:gd name="T8" fmla="*/ 2147483647 w 139"/>
              <a:gd name="T9" fmla="*/ 2147483647 h 144"/>
              <a:gd name="T10" fmla="*/ 2147483647 w 139"/>
              <a:gd name="T11" fmla="*/ 2147483647 h 144"/>
              <a:gd name="T12" fmla="*/ 2147483647 w 139"/>
              <a:gd name="T13" fmla="*/ 2147483647 h 144"/>
              <a:gd name="T14" fmla="*/ 0 w 139"/>
              <a:gd name="T15" fmla="*/ 2147483647 h 144"/>
              <a:gd name="T16" fmla="*/ 0 w 139"/>
              <a:gd name="T17" fmla="*/ 2147483647 h 144"/>
              <a:gd name="T18" fmla="*/ 2147483647 w 139"/>
              <a:gd name="T19" fmla="*/ 2147483647 h 144"/>
              <a:gd name="T20" fmla="*/ 2147483647 w 139"/>
              <a:gd name="T21" fmla="*/ 2147483647 h 144"/>
              <a:gd name="T22" fmla="*/ 2147483647 w 139"/>
              <a:gd name="T23" fmla="*/ 2147483647 h 144"/>
              <a:gd name="T24" fmla="*/ 2147483647 w 139"/>
              <a:gd name="T25" fmla="*/ 2147483647 h 144"/>
              <a:gd name="T26" fmla="*/ 2147483647 w 139"/>
              <a:gd name="T27" fmla="*/ 2147483647 h 144"/>
              <a:gd name="T28" fmla="*/ 2147483647 w 139"/>
              <a:gd name="T29" fmla="*/ 2147483647 h 144"/>
              <a:gd name="T30" fmla="*/ 2147483647 w 139"/>
              <a:gd name="T31" fmla="*/ 2147483647 h 144"/>
              <a:gd name="T32" fmla="*/ 2147483647 w 139"/>
              <a:gd name="T33" fmla="*/ 2147483647 h 144"/>
              <a:gd name="T34" fmla="*/ 2147483647 w 139"/>
              <a:gd name="T35" fmla="*/ 2147483647 h 144"/>
              <a:gd name="T36" fmla="*/ 2147483647 w 139"/>
              <a:gd name="T37" fmla="*/ 2147483647 h 144"/>
              <a:gd name="T38" fmla="*/ 2147483647 w 139"/>
              <a:gd name="T39" fmla="*/ 2147483647 h 144"/>
              <a:gd name="T40" fmla="*/ 2147483647 w 139"/>
              <a:gd name="T41" fmla="*/ 2147483647 h 144"/>
              <a:gd name="T42" fmla="*/ 2147483647 w 139"/>
              <a:gd name="T43" fmla="*/ 2147483647 h 144"/>
              <a:gd name="T44" fmla="*/ 2147483647 w 139"/>
              <a:gd name="T45" fmla="*/ 2147483647 h 144"/>
              <a:gd name="T46" fmla="*/ 2147483647 w 139"/>
              <a:gd name="T47" fmla="*/ 2147483647 h 144"/>
              <a:gd name="T48" fmla="*/ 2147483647 w 139"/>
              <a:gd name="T49" fmla="*/ 2147483647 h 144"/>
              <a:gd name="T50" fmla="*/ 2147483647 w 139"/>
              <a:gd name="T51" fmla="*/ 2147483647 h 144"/>
              <a:gd name="T52" fmla="*/ 2147483647 w 139"/>
              <a:gd name="T53" fmla="*/ 2147483647 h 144"/>
              <a:gd name="T54" fmla="*/ 2147483647 w 139"/>
              <a:gd name="T55" fmla="*/ 2147483647 h 144"/>
              <a:gd name="T56" fmla="*/ 2147483647 w 139"/>
              <a:gd name="T57" fmla="*/ 2147483647 h 144"/>
              <a:gd name="T58" fmla="*/ 2147483647 w 139"/>
              <a:gd name="T59" fmla="*/ 2147483647 h 144"/>
              <a:gd name="T60" fmla="*/ 2147483647 w 139"/>
              <a:gd name="T61" fmla="*/ 2147483647 h 144"/>
              <a:gd name="T62" fmla="*/ 2147483647 w 139"/>
              <a:gd name="T63" fmla="*/ 2147483647 h 1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39"/>
              <a:gd name="T97" fmla="*/ 0 h 144"/>
              <a:gd name="T98" fmla="*/ 139 w 139"/>
              <a:gd name="T99" fmla="*/ 144 h 1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39" h="144">
                <a:moveTo>
                  <a:pt x="70" y="0"/>
                </a:moveTo>
                <a:lnTo>
                  <a:pt x="62" y="1"/>
                </a:lnTo>
                <a:lnTo>
                  <a:pt x="56" y="1"/>
                </a:lnTo>
                <a:lnTo>
                  <a:pt x="49" y="4"/>
                </a:lnTo>
                <a:lnTo>
                  <a:pt x="41" y="6"/>
                </a:lnTo>
                <a:lnTo>
                  <a:pt x="36" y="8"/>
                </a:lnTo>
                <a:lnTo>
                  <a:pt x="30" y="13"/>
                </a:lnTo>
                <a:lnTo>
                  <a:pt x="24" y="17"/>
                </a:lnTo>
                <a:lnTo>
                  <a:pt x="20" y="21"/>
                </a:lnTo>
                <a:lnTo>
                  <a:pt x="16" y="27"/>
                </a:lnTo>
                <a:lnTo>
                  <a:pt x="11" y="31"/>
                </a:lnTo>
                <a:lnTo>
                  <a:pt x="7" y="37"/>
                </a:lnTo>
                <a:lnTo>
                  <a:pt x="4" y="44"/>
                </a:lnTo>
                <a:lnTo>
                  <a:pt x="3" y="50"/>
                </a:lnTo>
                <a:lnTo>
                  <a:pt x="1" y="57"/>
                </a:lnTo>
                <a:lnTo>
                  <a:pt x="0" y="65"/>
                </a:lnTo>
                <a:lnTo>
                  <a:pt x="0" y="72"/>
                </a:lnTo>
                <a:lnTo>
                  <a:pt x="0" y="79"/>
                </a:lnTo>
                <a:lnTo>
                  <a:pt x="1" y="86"/>
                </a:lnTo>
                <a:lnTo>
                  <a:pt x="3" y="93"/>
                </a:lnTo>
                <a:lnTo>
                  <a:pt x="4" y="100"/>
                </a:lnTo>
                <a:lnTo>
                  <a:pt x="7" y="106"/>
                </a:lnTo>
                <a:lnTo>
                  <a:pt x="11" y="112"/>
                </a:lnTo>
                <a:lnTo>
                  <a:pt x="16" y="118"/>
                </a:lnTo>
                <a:lnTo>
                  <a:pt x="20" y="123"/>
                </a:lnTo>
                <a:lnTo>
                  <a:pt x="24" y="128"/>
                </a:lnTo>
                <a:lnTo>
                  <a:pt x="30" y="132"/>
                </a:lnTo>
                <a:lnTo>
                  <a:pt x="36" y="135"/>
                </a:lnTo>
                <a:lnTo>
                  <a:pt x="41" y="138"/>
                </a:lnTo>
                <a:lnTo>
                  <a:pt x="49" y="141"/>
                </a:lnTo>
                <a:lnTo>
                  <a:pt x="56" y="142"/>
                </a:lnTo>
                <a:lnTo>
                  <a:pt x="62" y="144"/>
                </a:lnTo>
                <a:lnTo>
                  <a:pt x="70" y="144"/>
                </a:lnTo>
                <a:lnTo>
                  <a:pt x="77" y="144"/>
                </a:lnTo>
                <a:lnTo>
                  <a:pt x="83" y="142"/>
                </a:lnTo>
                <a:lnTo>
                  <a:pt x="90" y="141"/>
                </a:lnTo>
                <a:lnTo>
                  <a:pt x="97" y="138"/>
                </a:lnTo>
                <a:lnTo>
                  <a:pt x="103" y="135"/>
                </a:lnTo>
                <a:lnTo>
                  <a:pt x="109" y="132"/>
                </a:lnTo>
                <a:lnTo>
                  <a:pt x="115" y="128"/>
                </a:lnTo>
                <a:lnTo>
                  <a:pt x="119" y="123"/>
                </a:lnTo>
                <a:lnTo>
                  <a:pt x="123" y="118"/>
                </a:lnTo>
                <a:lnTo>
                  <a:pt x="128" y="112"/>
                </a:lnTo>
                <a:lnTo>
                  <a:pt x="131" y="106"/>
                </a:lnTo>
                <a:lnTo>
                  <a:pt x="133" y="100"/>
                </a:lnTo>
                <a:lnTo>
                  <a:pt x="136" y="93"/>
                </a:lnTo>
                <a:lnTo>
                  <a:pt x="138" y="86"/>
                </a:lnTo>
                <a:lnTo>
                  <a:pt x="139" y="79"/>
                </a:lnTo>
                <a:lnTo>
                  <a:pt x="139" y="72"/>
                </a:lnTo>
                <a:lnTo>
                  <a:pt x="139" y="65"/>
                </a:lnTo>
                <a:lnTo>
                  <a:pt x="138" y="57"/>
                </a:lnTo>
                <a:lnTo>
                  <a:pt x="136" y="50"/>
                </a:lnTo>
                <a:lnTo>
                  <a:pt x="133" y="44"/>
                </a:lnTo>
                <a:lnTo>
                  <a:pt x="131" y="37"/>
                </a:lnTo>
                <a:lnTo>
                  <a:pt x="128" y="31"/>
                </a:lnTo>
                <a:lnTo>
                  <a:pt x="123" y="27"/>
                </a:lnTo>
                <a:lnTo>
                  <a:pt x="119" y="21"/>
                </a:lnTo>
                <a:lnTo>
                  <a:pt x="115" y="17"/>
                </a:lnTo>
                <a:lnTo>
                  <a:pt x="109" y="13"/>
                </a:lnTo>
                <a:lnTo>
                  <a:pt x="103" y="8"/>
                </a:lnTo>
                <a:lnTo>
                  <a:pt x="97" y="6"/>
                </a:lnTo>
                <a:lnTo>
                  <a:pt x="90" y="4"/>
                </a:lnTo>
                <a:lnTo>
                  <a:pt x="83" y="1"/>
                </a:lnTo>
                <a:lnTo>
                  <a:pt x="77" y="1"/>
                </a:lnTo>
                <a:lnTo>
                  <a:pt x="70"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4047" name="Freeform 254">
            <a:extLst>
              <a:ext uri="{FF2B5EF4-FFF2-40B4-BE49-F238E27FC236}">
                <a16:creationId xmlns:a16="http://schemas.microsoft.com/office/drawing/2014/main" id="{015C4581-8C8B-B9A0-E8C3-94570D8B6F48}"/>
              </a:ext>
            </a:extLst>
          </p:cNvPr>
          <p:cNvSpPr>
            <a:spLocks/>
          </p:cNvSpPr>
          <p:nvPr/>
        </p:nvSpPr>
        <p:spPr bwMode="auto">
          <a:xfrm>
            <a:off x="4316016" y="4363641"/>
            <a:ext cx="55959" cy="57150"/>
          </a:xfrm>
          <a:custGeom>
            <a:avLst/>
            <a:gdLst>
              <a:gd name="T0" fmla="*/ 2147483647 w 141"/>
              <a:gd name="T1" fmla="*/ 2147483647 h 144"/>
              <a:gd name="T2" fmla="*/ 2147483647 w 141"/>
              <a:gd name="T3" fmla="*/ 2147483647 h 144"/>
              <a:gd name="T4" fmla="*/ 2147483647 w 141"/>
              <a:gd name="T5" fmla="*/ 2147483647 h 144"/>
              <a:gd name="T6" fmla="*/ 2147483647 w 141"/>
              <a:gd name="T7" fmla="*/ 2147483647 h 144"/>
              <a:gd name="T8" fmla="*/ 2147483647 w 141"/>
              <a:gd name="T9" fmla="*/ 2147483647 h 144"/>
              <a:gd name="T10" fmla="*/ 2147483647 w 141"/>
              <a:gd name="T11" fmla="*/ 2147483647 h 144"/>
              <a:gd name="T12" fmla="*/ 2147483647 w 141"/>
              <a:gd name="T13" fmla="*/ 2147483647 h 144"/>
              <a:gd name="T14" fmla="*/ 0 w 141"/>
              <a:gd name="T15" fmla="*/ 2147483647 h 144"/>
              <a:gd name="T16" fmla="*/ 0 w 141"/>
              <a:gd name="T17" fmla="*/ 2147483647 h 144"/>
              <a:gd name="T18" fmla="*/ 2147483647 w 141"/>
              <a:gd name="T19" fmla="*/ 2147483647 h 144"/>
              <a:gd name="T20" fmla="*/ 2147483647 w 141"/>
              <a:gd name="T21" fmla="*/ 2147483647 h 144"/>
              <a:gd name="T22" fmla="*/ 2147483647 w 141"/>
              <a:gd name="T23" fmla="*/ 2147483647 h 144"/>
              <a:gd name="T24" fmla="*/ 2147483647 w 141"/>
              <a:gd name="T25" fmla="*/ 2147483647 h 144"/>
              <a:gd name="T26" fmla="*/ 2147483647 w 141"/>
              <a:gd name="T27" fmla="*/ 2147483647 h 144"/>
              <a:gd name="T28" fmla="*/ 2147483647 w 141"/>
              <a:gd name="T29" fmla="*/ 2147483647 h 144"/>
              <a:gd name="T30" fmla="*/ 2147483647 w 141"/>
              <a:gd name="T31" fmla="*/ 2147483647 h 144"/>
              <a:gd name="T32" fmla="*/ 2147483647 w 141"/>
              <a:gd name="T33" fmla="*/ 2147483647 h 144"/>
              <a:gd name="T34" fmla="*/ 2147483647 w 141"/>
              <a:gd name="T35" fmla="*/ 2147483647 h 144"/>
              <a:gd name="T36" fmla="*/ 2147483647 w 141"/>
              <a:gd name="T37" fmla="*/ 2147483647 h 144"/>
              <a:gd name="T38" fmla="*/ 2147483647 w 141"/>
              <a:gd name="T39" fmla="*/ 2147483647 h 144"/>
              <a:gd name="T40" fmla="*/ 2147483647 w 141"/>
              <a:gd name="T41" fmla="*/ 2147483647 h 144"/>
              <a:gd name="T42" fmla="*/ 2147483647 w 141"/>
              <a:gd name="T43" fmla="*/ 2147483647 h 144"/>
              <a:gd name="T44" fmla="*/ 2147483647 w 141"/>
              <a:gd name="T45" fmla="*/ 2147483647 h 144"/>
              <a:gd name="T46" fmla="*/ 2147483647 w 141"/>
              <a:gd name="T47" fmla="*/ 2147483647 h 144"/>
              <a:gd name="T48" fmla="*/ 2147483647 w 141"/>
              <a:gd name="T49" fmla="*/ 2147483647 h 144"/>
              <a:gd name="T50" fmla="*/ 2147483647 w 141"/>
              <a:gd name="T51" fmla="*/ 2147483647 h 144"/>
              <a:gd name="T52" fmla="*/ 2147483647 w 141"/>
              <a:gd name="T53" fmla="*/ 2147483647 h 144"/>
              <a:gd name="T54" fmla="*/ 2147483647 w 141"/>
              <a:gd name="T55" fmla="*/ 2147483647 h 144"/>
              <a:gd name="T56" fmla="*/ 2147483647 w 141"/>
              <a:gd name="T57" fmla="*/ 2147483647 h 144"/>
              <a:gd name="T58" fmla="*/ 2147483647 w 141"/>
              <a:gd name="T59" fmla="*/ 2147483647 h 144"/>
              <a:gd name="T60" fmla="*/ 2147483647 w 141"/>
              <a:gd name="T61" fmla="*/ 2147483647 h 144"/>
              <a:gd name="T62" fmla="*/ 2147483647 w 141"/>
              <a:gd name="T63" fmla="*/ 2147483647 h 1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1"/>
              <a:gd name="T97" fmla="*/ 0 h 144"/>
              <a:gd name="T98" fmla="*/ 141 w 141"/>
              <a:gd name="T99" fmla="*/ 144 h 1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1" h="144">
                <a:moveTo>
                  <a:pt x="70" y="0"/>
                </a:moveTo>
                <a:lnTo>
                  <a:pt x="63" y="2"/>
                </a:lnTo>
                <a:lnTo>
                  <a:pt x="56" y="2"/>
                </a:lnTo>
                <a:lnTo>
                  <a:pt x="49" y="5"/>
                </a:lnTo>
                <a:lnTo>
                  <a:pt x="43" y="6"/>
                </a:lnTo>
                <a:lnTo>
                  <a:pt x="37" y="9"/>
                </a:lnTo>
                <a:lnTo>
                  <a:pt x="31" y="13"/>
                </a:lnTo>
                <a:lnTo>
                  <a:pt x="26" y="18"/>
                </a:lnTo>
                <a:lnTo>
                  <a:pt x="20" y="22"/>
                </a:lnTo>
                <a:lnTo>
                  <a:pt x="15" y="28"/>
                </a:lnTo>
                <a:lnTo>
                  <a:pt x="11" y="32"/>
                </a:lnTo>
                <a:lnTo>
                  <a:pt x="8" y="38"/>
                </a:lnTo>
                <a:lnTo>
                  <a:pt x="5" y="45"/>
                </a:lnTo>
                <a:lnTo>
                  <a:pt x="3" y="51"/>
                </a:lnTo>
                <a:lnTo>
                  <a:pt x="1" y="58"/>
                </a:lnTo>
                <a:lnTo>
                  <a:pt x="0" y="65"/>
                </a:lnTo>
                <a:lnTo>
                  <a:pt x="0" y="72"/>
                </a:lnTo>
                <a:lnTo>
                  <a:pt x="0" y="80"/>
                </a:lnTo>
                <a:lnTo>
                  <a:pt x="1" y="87"/>
                </a:lnTo>
                <a:lnTo>
                  <a:pt x="3" y="94"/>
                </a:lnTo>
                <a:lnTo>
                  <a:pt x="5" y="101"/>
                </a:lnTo>
                <a:lnTo>
                  <a:pt x="8" y="107"/>
                </a:lnTo>
                <a:lnTo>
                  <a:pt x="11" y="113"/>
                </a:lnTo>
                <a:lnTo>
                  <a:pt x="15" y="118"/>
                </a:lnTo>
                <a:lnTo>
                  <a:pt x="20" y="124"/>
                </a:lnTo>
                <a:lnTo>
                  <a:pt x="26" y="128"/>
                </a:lnTo>
                <a:lnTo>
                  <a:pt x="31" y="133"/>
                </a:lnTo>
                <a:lnTo>
                  <a:pt x="37" y="136"/>
                </a:lnTo>
                <a:lnTo>
                  <a:pt x="43" y="138"/>
                </a:lnTo>
                <a:lnTo>
                  <a:pt x="49" y="141"/>
                </a:lnTo>
                <a:lnTo>
                  <a:pt x="56" y="143"/>
                </a:lnTo>
                <a:lnTo>
                  <a:pt x="63" y="144"/>
                </a:lnTo>
                <a:lnTo>
                  <a:pt x="70" y="144"/>
                </a:lnTo>
                <a:lnTo>
                  <a:pt x="77" y="144"/>
                </a:lnTo>
                <a:lnTo>
                  <a:pt x="84" y="143"/>
                </a:lnTo>
                <a:lnTo>
                  <a:pt x="92" y="141"/>
                </a:lnTo>
                <a:lnTo>
                  <a:pt x="97" y="138"/>
                </a:lnTo>
                <a:lnTo>
                  <a:pt x="103" y="136"/>
                </a:lnTo>
                <a:lnTo>
                  <a:pt x="109" y="133"/>
                </a:lnTo>
                <a:lnTo>
                  <a:pt x="115" y="128"/>
                </a:lnTo>
                <a:lnTo>
                  <a:pt x="120" y="124"/>
                </a:lnTo>
                <a:lnTo>
                  <a:pt x="125" y="118"/>
                </a:lnTo>
                <a:lnTo>
                  <a:pt x="128" y="113"/>
                </a:lnTo>
                <a:lnTo>
                  <a:pt x="132" y="107"/>
                </a:lnTo>
                <a:lnTo>
                  <a:pt x="135" y="101"/>
                </a:lnTo>
                <a:lnTo>
                  <a:pt x="138" y="94"/>
                </a:lnTo>
                <a:lnTo>
                  <a:pt x="139" y="87"/>
                </a:lnTo>
                <a:lnTo>
                  <a:pt x="141" y="80"/>
                </a:lnTo>
                <a:lnTo>
                  <a:pt x="141" y="72"/>
                </a:lnTo>
                <a:lnTo>
                  <a:pt x="141" y="65"/>
                </a:lnTo>
                <a:lnTo>
                  <a:pt x="139" y="58"/>
                </a:lnTo>
                <a:lnTo>
                  <a:pt x="138" y="51"/>
                </a:lnTo>
                <a:lnTo>
                  <a:pt x="135" y="45"/>
                </a:lnTo>
                <a:lnTo>
                  <a:pt x="132" y="38"/>
                </a:lnTo>
                <a:lnTo>
                  <a:pt x="128" y="32"/>
                </a:lnTo>
                <a:lnTo>
                  <a:pt x="125" y="28"/>
                </a:lnTo>
                <a:lnTo>
                  <a:pt x="120" y="22"/>
                </a:lnTo>
                <a:lnTo>
                  <a:pt x="115" y="18"/>
                </a:lnTo>
                <a:lnTo>
                  <a:pt x="109" y="13"/>
                </a:lnTo>
                <a:lnTo>
                  <a:pt x="103" y="9"/>
                </a:lnTo>
                <a:lnTo>
                  <a:pt x="97" y="6"/>
                </a:lnTo>
                <a:lnTo>
                  <a:pt x="92" y="5"/>
                </a:lnTo>
                <a:lnTo>
                  <a:pt x="84" y="2"/>
                </a:lnTo>
                <a:lnTo>
                  <a:pt x="77" y="2"/>
                </a:lnTo>
                <a:lnTo>
                  <a:pt x="70"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4048" name="Freeform 255">
            <a:extLst>
              <a:ext uri="{FF2B5EF4-FFF2-40B4-BE49-F238E27FC236}">
                <a16:creationId xmlns:a16="http://schemas.microsoft.com/office/drawing/2014/main" id="{4540AFF9-CF20-2022-0A84-0B45FAF155EF}"/>
              </a:ext>
            </a:extLst>
          </p:cNvPr>
          <p:cNvSpPr>
            <a:spLocks/>
          </p:cNvSpPr>
          <p:nvPr/>
        </p:nvSpPr>
        <p:spPr bwMode="auto">
          <a:xfrm>
            <a:off x="4316016" y="4363641"/>
            <a:ext cx="55959" cy="57150"/>
          </a:xfrm>
          <a:custGeom>
            <a:avLst/>
            <a:gdLst>
              <a:gd name="T0" fmla="*/ 2147483647 w 141"/>
              <a:gd name="T1" fmla="*/ 2147483647 h 144"/>
              <a:gd name="T2" fmla="*/ 2147483647 w 141"/>
              <a:gd name="T3" fmla="*/ 2147483647 h 144"/>
              <a:gd name="T4" fmla="*/ 2147483647 w 141"/>
              <a:gd name="T5" fmla="*/ 2147483647 h 144"/>
              <a:gd name="T6" fmla="*/ 2147483647 w 141"/>
              <a:gd name="T7" fmla="*/ 2147483647 h 144"/>
              <a:gd name="T8" fmla="*/ 2147483647 w 141"/>
              <a:gd name="T9" fmla="*/ 2147483647 h 144"/>
              <a:gd name="T10" fmla="*/ 2147483647 w 141"/>
              <a:gd name="T11" fmla="*/ 2147483647 h 144"/>
              <a:gd name="T12" fmla="*/ 2147483647 w 141"/>
              <a:gd name="T13" fmla="*/ 2147483647 h 144"/>
              <a:gd name="T14" fmla="*/ 0 w 141"/>
              <a:gd name="T15" fmla="*/ 2147483647 h 144"/>
              <a:gd name="T16" fmla="*/ 0 w 141"/>
              <a:gd name="T17" fmla="*/ 2147483647 h 144"/>
              <a:gd name="T18" fmla="*/ 2147483647 w 141"/>
              <a:gd name="T19" fmla="*/ 2147483647 h 144"/>
              <a:gd name="T20" fmla="*/ 2147483647 w 141"/>
              <a:gd name="T21" fmla="*/ 2147483647 h 144"/>
              <a:gd name="T22" fmla="*/ 2147483647 w 141"/>
              <a:gd name="T23" fmla="*/ 2147483647 h 144"/>
              <a:gd name="T24" fmla="*/ 2147483647 w 141"/>
              <a:gd name="T25" fmla="*/ 2147483647 h 144"/>
              <a:gd name="T26" fmla="*/ 2147483647 w 141"/>
              <a:gd name="T27" fmla="*/ 2147483647 h 144"/>
              <a:gd name="T28" fmla="*/ 2147483647 w 141"/>
              <a:gd name="T29" fmla="*/ 2147483647 h 144"/>
              <a:gd name="T30" fmla="*/ 2147483647 w 141"/>
              <a:gd name="T31" fmla="*/ 2147483647 h 144"/>
              <a:gd name="T32" fmla="*/ 2147483647 w 141"/>
              <a:gd name="T33" fmla="*/ 2147483647 h 144"/>
              <a:gd name="T34" fmla="*/ 2147483647 w 141"/>
              <a:gd name="T35" fmla="*/ 2147483647 h 144"/>
              <a:gd name="T36" fmla="*/ 2147483647 w 141"/>
              <a:gd name="T37" fmla="*/ 2147483647 h 144"/>
              <a:gd name="T38" fmla="*/ 2147483647 w 141"/>
              <a:gd name="T39" fmla="*/ 2147483647 h 144"/>
              <a:gd name="T40" fmla="*/ 2147483647 w 141"/>
              <a:gd name="T41" fmla="*/ 2147483647 h 144"/>
              <a:gd name="T42" fmla="*/ 2147483647 w 141"/>
              <a:gd name="T43" fmla="*/ 2147483647 h 144"/>
              <a:gd name="T44" fmla="*/ 2147483647 w 141"/>
              <a:gd name="T45" fmla="*/ 2147483647 h 144"/>
              <a:gd name="T46" fmla="*/ 2147483647 w 141"/>
              <a:gd name="T47" fmla="*/ 2147483647 h 144"/>
              <a:gd name="T48" fmla="*/ 2147483647 w 141"/>
              <a:gd name="T49" fmla="*/ 2147483647 h 144"/>
              <a:gd name="T50" fmla="*/ 2147483647 w 141"/>
              <a:gd name="T51" fmla="*/ 2147483647 h 144"/>
              <a:gd name="T52" fmla="*/ 2147483647 w 141"/>
              <a:gd name="T53" fmla="*/ 2147483647 h 144"/>
              <a:gd name="T54" fmla="*/ 2147483647 w 141"/>
              <a:gd name="T55" fmla="*/ 2147483647 h 144"/>
              <a:gd name="T56" fmla="*/ 2147483647 w 141"/>
              <a:gd name="T57" fmla="*/ 2147483647 h 144"/>
              <a:gd name="T58" fmla="*/ 2147483647 w 141"/>
              <a:gd name="T59" fmla="*/ 2147483647 h 144"/>
              <a:gd name="T60" fmla="*/ 2147483647 w 141"/>
              <a:gd name="T61" fmla="*/ 2147483647 h 144"/>
              <a:gd name="T62" fmla="*/ 2147483647 w 141"/>
              <a:gd name="T63" fmla="*/ 2147483647 h 1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1"/>
              <a:gd name="T97" fmla="*/ 0 h 144"/>
              <a:gd name="T98" fmla="*/ 141 w 141"/>
              <a:gd name="T99" fmla="*/ 144 h 1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1" h="144">
                <a:moveTo>
                  <a:pt x="70" y="0"/>
                </a:moveTo>
                <a:lnTo>
                  <a:pt x="63" y="2"/>
                </a:lnTo>
                <a:lnTo>
                  <a:pt x="56" y="2"/>
                </a:lnTo>
                <a:lnTo>
                  <a:pt x="49" y="5"/>
                </a:lnTo>
                <a:lnTo>
                  <a:pt x="43" y="6"/>
                </a:lnTo>
                <a:lnTo>
                  <a:pt x="37" y="9"/>
                </a:lnTo>
                <a:lnTo>
                  <a:pt x="31" y="13"/>
                </a:lnTo>
                <a:lnTo>
                  <a:pt x="26" y="18"/>
                </a:lnTo>
                <a:lnTo>
                  <a:pt x="20" y="22"/>
                </a:lnTo>
                <a:lnTo>
                  <a:pt x="15" y="28"/>
                </a:lnTo>
                <a:lnTo>
                  <a:pt x="11" y="32"/>
                </a:lnTo>
                <a:lnTo>
                  <a:pt x="8" y="38"/>
                </a:lnTo>
                <a:lnTo>
                  <a:pt x="5" y="45"/>
                </a:lnTo>
                <a:lnTo>
                  <a:pt x="3" y="51"/>
                </a:lnTo>
                <a:lnTo>
                  <a:pt x="1" y="58"/>
                </a:lnTo>
                <a:lnTo>
                  <a:pt x="0" y="65"/>
                </a:lnTo>
                <a:lnTo>
                  <a:pt x="0" y="72"/>
                </a:lnTo>
                <a:lnTo>
                  <a:pt x="0" y="80"/>
                </a:lnTo>
                <a:lnTo>
                  <a:pt x="1" y="87"/>
                </a:lnTo>
                <a:lnTo>
                  <a:pt x="3" y="94"/>
                </a:lnTo>
                <a:lnTo>
                  <a:pt x="5" y="101"/>
                </a:lnTo>
                <a:lnTo>
                  <a:pt x="8" y="107"/>
                </a:lnTo>
                <a:lnTo>
                  <a:pt x="11" y="113"/>
                </a:lnTo>
                <a:lnTo>
                  <a:pt x="15" y="118"/>
                </a:lnTo>
                <a:lnTo>
                  <a:pt x="20" y="124"/>
                </a:lnTo>
                <a:lnTo>
                  <a:pt x="26" y="128"/>
                </a:lnTo>
                <a:lnTo>
                  <a:pt x="31" y="133"/>
                </a:lnTo>
                <a:lnTo>
                  <a:pt x="37" y="136"/>
                </a:lnTo>
                <a:lnTo>
                  <a:pt x="43" y="138"/>
                </a:lnTo>
                <a:lnTo>
                  <a:pt x="49" y="141"/>
                </a:lnTo>
                <a:lnTo>
                  <a:pt x="56" y="143"/>
                </a:lnTo>
                <a:lnTo>
                  <a:pt x="63" y="144"/>
                </a:lnTo>
                <a:lnTo>
                  <a:pt x="70" y="144"/>
                </a:lnTo>
                <a:lnTo>
                  <a:pt x="77" y="144"/>
                </a:lnTo>
                <a:lnTo>
                  <a:pt x="84" y="143"/>
                </a:lnTo>
                <a:lnTo>
                  <a:pt x="92" y="141"/>
                </a:lnTo>
                <a:lnTo>
                  <a:pt x="97" y="138"/>
                </a:lnTo>
                <a:lnTo>
                  <a:pt x="103" y="136"/>
                </a:lnTo>
                <a:lnTo>
                  <a:pt x="109" y="133"/>
                </a:lnTo>
                <a:lnTo>
                  <a:pt x="115" y="128"/>
                </a:lnTo>
                <a:lnTo>
                  <a:pt x="120" y="124"/>
                </a:lnTo>
                <a:lnTo>
                  <a:pt x="125" y="118"/>
                </a:lnTo>
                <a:lnTo>
                  <a:pt x="128" y="113"/>
                </a:lnTo>
                <a:lnTo>
                  <a:pt x="132" y="107"/>
                </a:lnTo>
                <a:lnTo>
                  <a:pt x="135" y="101"/>
                </a:lnTo>
                <a:lnTo>
                  <a:pt x="138" y="94"/>
                </a:lnTo>
                <a:lnTo>
                  <a:pt x="139" y="87"/>
                </a:lnTo>
                <a:lnTo>
                  <a:pt x="141" y="80"/>
                </a:lnTo>
                <a:lnTo>
                  <a:pt x="141" y="72"/>
                </a:lnTo>
                <a:lnTo>
                  <a:pt x="141" y="65"/>
                </a:lnTo>
                <a:lnTo>
                  <a:pt x="139" y="58"/>
                </a:lnTo>
                <a:lnTo>
                  <a:pt x="138" y="51"/>
                </a:lnTo>
                <a:lnTo>
                  <a:pt x="135" y="45"/>
                </a:lnTo>
                <a:lnTo>
                  <a:pt x="132" y="38"/>
                </a:lnTo>
                <a:lnTo>
                  <a:pt x="128" y="32"/>
                </a:lnTo>
                <a:lnTo>
                  <a:pt x="125" y="28"/>
                </a:lnTo>
                <a:lnTo>
                  <a:pt x="120" y="22"/>
                </a:lnTo>
                <a:lnTo>
                  <a:pt x="115" y="18"/>
                </a:lnTo>
                <a:lnTo>
                  <a:pt x="109" y="13"/>
                </a:lnTo>
                <a:lnTo>
                  <a:pt x="103" y="9"/>
                </a:lnTo>
                <a:lnTo>
                  <a:pt x="97" y="6"/>
                </a:lnTo>
                <a:lnTo>
                  <a:pt x="92" y="5"/>
                </a:lnTo>
                <a:lnTo>
                  <a:pt x="84" y="2"/>
                </a:lnTo>
                <a:lnTo>
                  <a:pt x="77" y="2"/>
                </a:lnTo>
                <a:lnTo>
                  <a:pt x="70"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4049" name="Freeform 256">
            <a:extLst>
              <a:ext uri="{FF2B5EF4-FFF2-40B4-BE49-F238E27FC236}">
                <a16:creationId xmlns:a16="http://schemas.microsoft.com/office/drawing/2014/main" id="{34CD554C-BEB0-CD98-A2FB-2317817A7BAE}"/>
              </a:ext>
            </a:extLst>
          </p:cNvPr>
          <p:cNvSpPr>
            <a:spLocks/>
          </p:cNvSpPr>
          <p:nvPr/>
        </p:nvSpPr>
        <p:spPr bwMode="auto">
          <a:xfrm>
            <a:off x="4391025" y="4482704"/>
            <a:ext cx="57150" cy="57150"/>
          </a:xfrm>
          <a:custGeom>
            <a:avLst/>
            <a:gdLst>
              <a:gd name="T0" fmla="*/ 2147483647 w 143"/>
              <a:gd name="T1" fmla="*/ 0 h 144"/>
              <a:gd name="T2" fmla="*/ 2147483647 w 143"/>
              <a:gd name="T3" fmla="*/ 2147483647 h 144"/>
              <a:gd name="T4" fmla="*/ 2147483647 w 143"/>
              <a:gd name="T5" fmla="*/ 2147483647 h 144"/>
              <a:gd name="T6" fmla="*/ 2147483647 w 143"/>
              <a:gd name="T7" fmla="*/ 2147483647 h 144"/>
              <a:gd name="T8" fmla="*/ 2147483647 w 143"/>
              <a:gd name="T9" fmla="*/ 2147483647 h 144"/>
              <a:gd name="T10" fmla="*/ 2147483647 w 143"/>
              <a:gd name="T11" fmla="*/ 2147483647 h 144"/>
              <a:gd name="T12" fmla="*/ 2147483647 w 143"/>
              <a:gd name="T13" fmla="*/ 2147483647 h 144"/>
              <a:gd name="T14" fmla="*/ 2147483647 w 143"/>
              <a:gd name="T15" fmla="*/ 2147483647 h 144"/>
              <a:gd name="T16" fmla="*/ 2147483647 w 143"/>
              <a:gd name="T17" fmla="*/ 2147483647 h 144"/>
              <a:gd name="T18" fmla="*/ 2147483647 w 143"/>
              <a:gd name="T19" fmla="*/ 2147483647 h 144"/>
              <a:gd name="T20" fmla="*/ 2147483647 w 143"/>
              <a:gd name="T21" fmla="*/ 2147483647 h 144"/>
              <a:gd name="T22" fmla="*/ 2147483647 w 143"/>
              <a:gd name="T23" fmla="*/ 2147483647 h 144"/>
              <a:gd name="T24" fmla="*/ 2147483647 w 143"/>
              <a:gd name="T25" fmla="*/ 2147483647 h 144"/>
              <a:gd name="T26" fmla="*/ 2147483647 w 143"/>
              <a:gd name="T27" fmla="*/ 2147483647 h 144"/>
              <a:gd name="T28" fmla="*/ 2147483647 w 143"/>
              <a:gd name="T29" fmla="*/ 2147483647 h 144"/>
              <a:gd name="T30" fmla="*/ 2147483647 w 143"/>
              <a:gd name="T31" fmla="*/ 2147483647 h 144"/>
              <a:gd name="T32" fmla="*/ 2147483647 w 143"/>
              <a:gd name="T33" fmla="*/ 2147483647 h 144"/>
              <a:gd name="T34" fmla="*/ 2147483647 w 143"/>
              <a:gd name="T35" fmla="*/ 2147483647 h 144"/>
              <a:gd name="T36" fmla="*/ 2147483647 w 143"/>
              <a:gd name="T37" fmla="*/ 2147483647 h 144"/>
              <a:gd name="T38" fmla="*/ 2147483647 w 143"/>
              <a:gd name="T39" fmla="*/ 2147483647 h 144"/>
              <a:gd name="T40" fmla="*/ 2147483647 w 143"/>
              <a:gd name="T41" fmla="*/ 2147483647 h 144"/>
              <a:gd name="T42" fmla="*/ 2147483647 w 143"/>
              <a:gd name="T43" fmla="*/ 2147483647 h 144"/>
              <a:gd name="T44" fmla="*/ 2147483647 w 143"/>
              <a:gd name="T45" fmla="*/ 2147483647 h 144"/>
              <a:gd name="T46" fmla="*/ 2147483647 w 143"/>
              <a:gd name="T47" fmla="*/ 2147483647 h 144"/>
              <a:gd name="T48" fmla="*/ 2147483647 w 143"/>
              <a:gd name="T49" fmla="*/ 2147483647 h 144"/>
              <a:gd name="T50" fmla="*/ 2147483647 w 143"/>
              <a:gd name="T51" fmla="*/ 2147483647 h 144"/>
              <a:gd name="T52" fmla="*/ 2147483647 w 143"/>
              <a:gd name="T53" fmla="*/ 2147483647 h 144"/>
              <a:gd name="T54" fmla="*/ 2147483647 w 143"/>
              <a:gd name="T55" fmla="*/ 2147483647 h 144"/>
              <a:gd name="T56" fmla="*/ 2147483647 w 143"/>
              <a:gd name="T57" fmla="*/ 2147483647 h 144"/>
              <a:gd name="T58" fmla="*/ 2147483647 w 143"/>
              <a:gd name="T59" fmla="*/ 2147483647 h 144"/>
              <a:gd name="T60" fmla="*/ 2147483647 w 143"/>
              <a:gd name="T61" fmla="*/ 2147483647 h 144"/>
              <a:gd name="T62" fmla="*/ 2147483647 w 143"/>
              <a:gd name="T63" fmla="*/ 0 h 1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3"/>
              <a:gd name="T97" fmla="*/ 0 h 144"/>
              <a:gd name="T98" fmla="*/ 143 w 143"/>
              <a:gd name="T99" fmla="*/ 144 h 1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3" h="144">
                <a:moveTo>
                  <a:pt x="72" y="0"/>
                </a:moveTo>
                <a:lnTo>
                  <a:pt x="65" y="0"/>
                </a:lnTo>
                <a:lnTo>
                  <a:pt x="58" y="2"/>
                </a:lnTo>
                <a:lnTo>
                  <a:pt x="51" y="3"/>
                </a:lnTo>
                <a:lnTo>
                  <a:pt x="45" y="5"/>
                </a:lnTo>
                <a:lnTo>
                  <a:pt x="38" y="9"/>
                </a:lnTo>
                <a:lnTo>
                  <a:pt x="32" y="12"/>
                </a:lnTo>
                <a:lnTo>
                  <a:pt x="26" y="16"/>
                </a:lnTo>
                <a:lnTo>
                  <a:pt x="22" y="21"/>
                </a:lnTo>
                <a:lnTo>
                  <a:pt x="18" y="26"/>
                </a:lnTo>
                <a:lnTo>
                  <a:pt x="13" y="32"/>
                </a:lnTo>
                <a:lnTo>
                  <a:pt x="9" y="38"/>
                </a:lnTo>
                <a:lnTo>
                  <a:pt x="6" y="44"/>
                </a:lnTo>
                <a:lnTo>
                  <a:pt x="5" y="51"/>
                </a:lnTo>
                <a:lnTo>
                  <a:pt x="2" y="57"/>
                </a:lnTo>
                <a:lnTo>
                  <a:pt x="2" y="64"/>
                </a:lnTo>
                <a:lnTo>
                  <a:pt x="0" y="72"/>
                </a:lnTo>
                <a:lnTo>
                  <a:pt x="2" y="80"/>
                </a:lnTo>
                <a:lnTo>
                  <a:pt x="2" y="87"/>
                </a:lnTo>
                <a:lnTo>
                  <a:pt x="5" y="93"/>
                </a:lnTo>
                <a:lnTo>
                  <a:pt x="6" y="100"/>
                </a:lnTo>
                <a:lnTo>
                  <a:pt x="9" y="105"/>
                </a:lnTo>
                <a:lnTo>
                  <a:pt x="13" y="113"/>
                </a:lnTo>
                <a:lnTo>
                  <a:pt x="18" y="117"/>
                </a:lnTo>
                <a:lnTo>
                  <a:pt x="22" y="123"/>
                </a:lnTo>
                <a:lnTo>
                  <a:pt x="26" y="127"/>
                </a:lnTo>
                <a:lnTo>
                  <a:pt x="32" y="131"/>
                </a:lnTo>
                <a:lnTo>
                  <a:pt x="38" y="136"/>
                </a:lnTo>
                <a:lnTo>
                  <a:pt x="45" y="139"/>
                </a:lnTo>
                <a:lnTo>
                  <a:pt x="51" y="140"/>
                </a:lnTo>
                <a:lnTo>
                  <a:pt x="58" y="143"/>
                </a:lnTo>
                <a:lnTo>
                  <a:pt x="65" y="143"/>
                </a:lnTo>
                <a:lnTo>
                  <a:pt x="72" y="144"/>
                </a:lnTo>
                <a:lnTo>
                  <a:pt x="79" y="143"/>
                </a:lnTo>
                <a:lnTo>
                  <a:pt x="87" y="143"/>
                </a:lnTo>
                <a:lnTo>
                  <a:pt x="92" y="140"/>
                </a:lnTo>
                <a:lnTo>
                  <a:pt x="100" y="139"/>
                </a:lnTo>
                <a:lnTo>
                  <a:pt x="105" y="136"/>
                </a:lnTo>
                <a:lnTo>
                  <a:pt x="111" y="131"/>
                </a:lnTo>
                <a:lnTo>
                  <a:pt x="117" y="127"/>
                </a:lnTo>
                <a:lnTo>
                  <a:pt x="123" y="123"/>
                </a:lnTo>
                <a:lnTo>
                  <a:pt x="127" y="117"/>
                </a:lnTo>
                <a:lnTo>
                  <a:pt x="131" y="113"/>
                </a:lnTo>
                <a:lnTo>
                  <a:pt x="134" y="105"/>
                </a:lnTo>
                <a:lnTo>
                  <a:pt x="137" y="100"/>
                </a:lnTo>
                <a:lnTo>
                  <a:pt x="140" y="93"/>
                </a:lnTo>
                <a:lnTo>
                  <a:pt x="141" y="87"/>
                </a:lnTo>
                <a:lnTo>
                  <a:pt x="143" y="80"/>
                </a:lnTo>
                <a:lnTo>
                  <a:pt x="143" y="72"/>
                </a:lnTo>
                <a:lnTo>
                  <a:pt x="143" y="64"/>
                </a:lnTo>
                <a:lnTo>
                  <a:pt x="141" y="57"/>
                </a:lnTo>
                <a:lnTo>
                  <a:pt x="140" y="51"/>
                </a:lnTo>
                <a:lnTo>
                  <a:pt x="137" y="44"/>
                </a:lnTo>
                <a:lnTo>
                  <a:pt x="134" y="38"/>
                </a:lnTo>
                <a:lnTo>
                  <a:pt x="131" y="32"/>
                </a:lnTo>
                <a:lnTo>
                  <a:pt x="127" y="26"/>
                </a:lnTo>
                <a:lnTo>
                  <a:pt x="123" y="21"/>
                </a:lnTo>
                <a:lnTo>
                  <a:pt x="117" y="16"/>
                </a:lnTo>
                <a:lnTo>
                  <a:pt x="111" y="12"/>
                </a:lnTo>
                <a:lnTo>
                  <a:pt x="105" y="9"/>
                </a:lnTo>
                <a:lnTo>
                  <a:pt x="100" y="5"/>
                </a:lnTo>
                <a:lnTo>
                  <a:pt x="92" y="3"/>
                </a:lnTo>
                <a:lnTo>
                  <a:pt x="87" y="2"/>
                </a:lnTo>
                <a:lnTo>
                  <a:pt x="79" y="0"/>
                </a:lnTo>
                <a:lnTo>
                  <a:pt x="72"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4050" name="Freeform 257">
            <a:extLst>
              <a:ext uri="{FF2B5EF4-FFF2-40B4-BE49-F238E27FC236}">
                <a16:creationId xmlns:a16="http://schemas.microsoft.com/office/drawing/2014/main" id="{2485A7C6-5BE7-BD00-F0D6-C1E8A349408E}"/>
              </a:ext>
            </a:extLst>
          </p:cNvPr>
          <p:cNvSpPr>
            <a:spLocks/>
          </p:cNvSpPr>
          <p:nvPr/>
        </p:nvSpPr>
        <p:spPr bwMode="auto">
          <a:xfrm>
            <a:off x="4391025" y="4482704"/>
            <a:ext cx="57150" cy="57150"/>
          </a:xfrm>
          <a:custGeom>
            <a:avLst/>
            <a:gdLst>
              <a:gd name="T0" fmla="*/ 2147483647 w 143"/>
              <a:gd name="T1" fmla="*/ 0 h 144"/>
              <a:gd name="T2" fmla="*/ 2147483647 w 143"/>
              <a:gd name="T3" fmla="*/ 2147483647 h 144"/>
              <a:gd name="T4" fmla="*/ 2147483647 w 143"/>
              <a:gd name="T5" fmla="*/ 2147483647 h 144"/>
              <a:gd name="T6" fmla="*/ 2147483647 w 143"/>
              <a:gd name="T7" fmla="*/ 2147483647 h 144"/>
              <a:gd name="T8" fmla="*/ 2147483647 w 143"/>
              <a:gd name="T9" fmla="*/ 2147483647 h 144"/>
              <a:gd name="T10" fmla="*/ 2147483647 w 143"/>
              <a:gd name="T11" fmla="*/ 2147483647 h 144"/>
              <a:gd name="T12" fmla="*/ 2147483647 w 143"/>
              <a:gd name="T13" fmla="*/ 2147483647 h 144"/>
              <a:gd name="T14" fmla="*/ 2147483647 w 143"/>
              <a:gd name="T15" fmla="*/ 2147483647 h 144"/>
              <a:gd name="T16" fmla="*/ 2147483647 w 143"/>
              <a:gd name="T17" fmla="*/ 2147483647 h 144"/>
              <a:gd name="T18" fmla="*/ 2147483647 w 143"/>
              <a:gd name="T19" fmla="*/ 2147483647 h 144"/>
              <a:gd name="T20" fmla="*/ 2147483647 w 143"/>
              <a:gd name="T21" fmla="*/ 2147483647 h 144"/>
              <a:gd name="T22" fmla="*/ 2147483647 w 143"/>
              <a:gd name="T23" fmla="*/ 2147483647 h 144"/>
              <a:gd name="T24" fmla="*/ 2147483647 w 143"/>
              <a:gd name="T25" fmla="*/ 2147483647 h 144"/>
              <a:gd name="T26" fmla="*/ 2147483647 w 143"/>
              <a:gd name="T27" fmla="*/ 2147483647 h 144"/>
              <a:gd name="T28" fmla="*/ 2147483647 w 143"/>
              <a:gd name="T29" fmla="*/ 2147483647 h 144"/>
              <a:gd name="T30" fmla="*/ 2147483647 w 143"/>
              <a:gd name="T31" fmla="*/ 2147483647 h 144"/>
              <a:gd name="T32" fmla="*/ 2147483647 w 143"/>
              <a:gd name="T33" fmla="*/ 2147483647 h 144"/>
              <a:gd name="T34" fmla="*/ 2147483647 w 143"/>
              <a:gd name="T35" fmla="*/ 2147483647 h 144"/>
              <a:gd name="T36" fmla="*/ 2147483647 w 143"/>
              <a:gd name="T37" fmla="*/ 2147483647 h 144"/>
              <a:gd name="T38" fmla="*/ 2147483647 w 143"/>
              <a:gd name="T39" fmla="*/ 2147483647 h 144"/>
              <a:gd name="T40" fmla="*/ 2147483647 w 143"/>
              <a:gd name="T41" fmla="*/ 2147483647 h 144"/>
              <a:gd name="T42" fmla="*/ 2147483647 w 143"/>
              <a:gd name="T43" fmla="*/ 2147483647 h 144"/>
              <a:gd name="T44" fmla="*/ 2147483647 w 143"/>
              <a:gd name="T45" fmla="*/ 2147483647 h 144"/>
              <a:gd name="T46" fmla="*/ 2147483647 w 143"/>
              <a:gd name="T47" fmla="*/ 2147483647 h 144"/>
              <a:gd name="T48" fmla="*/ 2147483647 w 143"/>
              <a:gd name="T49" fmla="*/ 2147483647 h 144"/>
              <a:gd name="T50" fmla="*/ 2147483647 w 143"/>
              <a:gd name="T51" fmla="*/ 2147483647 h 144"/>
              <a:gd name="T52" fmla="*/ 2147483647 w 143"/>
              <a:gd name="T53" fmla="*/ 2147483647 h 144"/>
              <a:gd name="T54" fmla="*/ 2147483647 w 143"/>
              <a:gd name="T55" fmla="*/ 2147483647 h 144"/>
              <a:gd name="T56" fmla="*/ 2147483647 w 143"/>
              <a:gd name="T57" fmla="*/ 2147483647 h 144"/>
              <a:gd name="T58" fmla="*/ 2147483647 w 143"/>
              <a:gd name="T59" fmla="*/ 2147483647 h 144"/>
              <a:gd name="T60" fmla="*/ 2147483647 w 143"/>
              <a:gd name="T61" fmla="*/ 2147483647 h 144"/>
              <a:gd name="T62" fmla="*/ 2147483647 w 143"/>
              <a:gd name="T63" fmla="*/ 0 h 1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3"/>
              <a:gd name="T97" fmla="*/ 0 h 144"/>
              <a:gd name="T98" fmla="*/ 143 w 143"/>
              <a:gd name="T99" fmla="*/ 144 h 1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3" h="144">
                <a:moveTo>
                  <a:pt x="72" y="0"/>
                </a:moveTo>
                <a:lnTo>
                  <a:pt x="65" y="0"/>
                </a:lnTo>
                <a:lnTo>
                  <a:pt x="58" y="2"/>
                </a:lnTo>
                <a:lnTo>
                  <a:pt x="51" y="3"/>
                </a:lnTo>
                <a:lnTo>
                  <a:pt x="45" y="5"/>
                </a:lnTo>
                <a:lnTo>
                  <a:pt x="38" y="9"/>
                </a:lnTo>
                <a:lnTo>
                  <a:pt x="32" y="12"/>
                </a:lnTo>
                <a:lnTo>
                  <a:pt x="26" y="16"/>
                </a:lnTo>
                <a:lnTo>
                  <a:pt x="22" y="21"/>
                </a:lnTo>
                <a:lnTo>
                  <a:pt x="18" y="26"/>
                </a:lnTo>
                <a:lnTo>
                  <a:pt x="13" y="32"/>
                </a:lnTo>
                <a:lnTo>
                  <a:pt x="9" y="38"/>
                </a:lnTo>
                <a:lnTo>
                  <a:pt x="6" y="44"/>
                </a:lnTo>
                <a:lnTo>
                  <a:pt x="5" y="51"/>
                </a:lnTo>
                <a:lnTo>
                  <a:pt x="2" y="57"/>
                </a:lnTo>
                <a:lnTo>
                  <a:pt x="2" y="64"/>
                </a:lnTo>
                <a:lnTo>
                  <a:pt x="0" y="72"/>
                </a:lnTo>
                <a:lnTo>
                  <a:pt x="2" y="80"/>
                </a:lnTo>
                <a:lnTo>
                  <a:pt x="2" y="87"/>
                </a:lnTo>
                <a:lnTo>
                  <a:pt x="5" y="93"/>
                </a:lnTo>
                <a:lnTo>
                  <a:pt x="6" y="100"/>
                </a:lnTo>
                <a:lnTo>
                  <a:pt x="9" y="105"/>
                </a:lnTo>
                <a:lnTo>
                  <a:pt x="13" y="113"/>
                </a:lnTo>
                <a:lnTo>
                  <a:pt x="18" y="117"/>
                </a:lnTo>
                <a:lnTo>
                  <a:pt x="22" y="123"/>
                </a:lnTo>
                <a:lnTo>
                  <a:pt x="26" y="127"/>
                </a:lnTo>
                <a:lnTo>
                  <a:pt x="32" y="131"/>
                </a:lnTo>
                <a:lnTo>
                  <a:pt x="38" y="136"/>
                </a:lnTo>
                <a:lnTo>
                  <a:pt x="45" y="139"/>
                </a:lnTo>
                <a:lnTo>
                  <a:pt x="51" y="140"/>
                </a:lnTo>
                <a:lnTo>
                  <a:pt x="58" y="143"/>
                </a:lnTo>
                <a:lnTo>
                  <a:pt x="65" y="143"/>
                </a:lnTo>
                <a:lnTo>
                  <a:pt x="72" y="144"/>
                </a:lnTo>
                <a:lnTo>
                  <a:pt x="79" y="143"/>
                </a:lnTo>
                <a:lnTo>
                  <a:pt x="87" y="143"/>
                </a:lnTo>
                <a:lnTo>
                  <a:pt x="92" y="140"/>
                </a:lnTo>
                <a:lnTo>
                  <a:pt x="100" y="139"/>
                </a:lnTo>
                <a:lnTo>
                  <a:pt x="105" y="136"/>
                </a:lnTo>
                <a:lnTo>
                  <a:pt x="111" y="131"/>
                </a:lnTo>
                <a:lnTo>
                  <a:pt x="117" y="127"/>
                </a:lnTo>
                <a:lnTo>
                  <a:pt x="123" y="123"/>
                </a:lnTo>
                <a:lnTo>
                  <a:pt x="127" y="117"/>
                </a:lnTo>
                <a:lnTo>
                  <a:pt x="131" y="113"/>
                </a:lnTo>
                <a:lnTo>
                  <a:pt x="134" y="105"/>
                </a:lnTo>
                <a:lnTo>
                  <a:pt x="137" y="100"/>
                </a:lnTo>
                <a:lnTo>
                  <a:pt x="140" y="93"/>
                </a:lnTo>
                <a:lnTo>
                  <a:pt x="141" y="87"/>
                </a:lnTo>
                <a:lnTo>
                  <a:pt x="143" y="80"/>
                </a:lnTo>
                <a:lnTo>
                  <a:pt x="143" y="72"/>
                </a:lnTo>
                <a:lnTo>
                  <a:pt x="143" y="64"/>
                </a:lnTo>
                <a:lnTo>
                  <a:pt x="141" y="57"/>
                </a:lnTo>
                <a:lnTo>
                  <a:pt x="140" y="51"/>
                </a:lnTo>
                <a:lnTo>
                  <a:pt x="137" y="44"/>
                </a:lnTo>
                <a:lnTo>
                  <a:pt x="134" y="38"/>
                </a:lnTo>
                <a:lnTo>
                  <a:pt x="131" y="32"/>
                </a:lnTo>
                <a:lnTo>
                  <a:pt x="127" y="26"/>
                </a:lnTo>
                <a:lnTo>
                  <a:pt x="123" y="21"/>
                </a:lnTo>
                <a:lnTo>
                  <a:pt x="117" y="16"/>
                </a:lnTo>
                <a:lnTo>
                  <a:pt x="111" y="12"/>
                </a:lnTo>
                <a:lnTo>
                  <a:pt x="105" y="9"/>
                </a:lnTo>
                <a:lnTo>
                  <a:pt x="100" y="5"/>
                </a:lnTo>
                <a:lnTo>
                  <a:pt x="92" y="3"/>
                </a:lnTo>
                <a:lnTo>
                  <a:pt x="87" y="2"/>
                </a:lnTo>
                <a:lnTo>
                  <a:pt x="79" y="0"/>
                </a:lnTo>
                <a:lnTo>
                  <a:pt x="72"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4051" name="Freeform 258">
            <a:extLst>
              <a:ext uri="{FF2B5EF4-FFF2-40B4-BE49-F238E27FC236}">
                <a16:creationId xmlns:a16="http://schemas.microsoft.com/office/drawing/2014/main" id="{4ECD1626-E0C8-AC44-7C02-C098456A56FD}"/>
              </a:ext>
            </a:extLst>
          </p:cNvPr>
          <p:cNvSpPr>
            <a:spLocks/>
          </p:cNvSpPr>
          <p:nvPr/>
        </p:nvSpPr>
        <p:spPr bwMode="auto">
          <a:xfrm>
            <a:off x="4439841" y="4470798"/>
            <a:ext cx="47625" cy="44053"/>
          </a:xfrm>
          <a:custGeom>
            <a:avLst/>
            <a:gdLst>
              <a:gd name="T0" fmla="*/ 2147483647 w 120"/>
              <a:gd name="T1" fmla="*/ 0 h 113"/>
              <a:gd name="T2" fmla="*/ 2147483647 w 120"/>
              <a:gd name="T3" fmla="*/ 2147483647 h 113"/>
              <a:gd name="T4" fmla="*/ 2147483647 w 120"/>
              <a:gd name="T5" fmla="*/ 2147483647 h 113"/>
              <a:gd name="T6" fmla="*/ 2147483647 w 120"/>
              <a:gd name="T7" fmla="*/ 2147483647 h 113"/>
              <a:gd name="T8" fmla="*/ 2147483647 w 120"/>
              <a:gd name="T9" fmla="*/ 2147483647 h 113"/>
              <a:gd name="T10" fmla="*/ 2147483647 w 120"/>
              <a:gd name="T11" fmla="*/ 2147483647 h 113"/>
              <a:gd name="T12" fmla="*/ 2147483647 w 120"/>
              <a:gd name="T13" fmla="*/ 2147483647 h 113"/>
              <a:gd name="T14" fmla="*/ 0 w 120"/>
              <a:gd name="T15" fmla="*/ 2147483647 h 113"/>
              <a:gd name="T16" fmla="*/ 0 w 120"/>
              <a:gd name="T17" fmla="*/ 2147483647 h 113"/>
              <a:gd name="T18" fmla="*/ 2147483647 w 120"/>
              <a:gd name="T19" fmla="*/ 2147483647 h 113"/>
              <a:gd name="T20" fmla="*/ 2147483647 w 120"/>
              <a:gd name="T21" fmla="*/ 2147483647 h 113"/>
              <a:gd name="T22" fmla="*/ 2147483647 w 120"/>
              <a:gd name="T23" fmla="*/ 2147483647 h 113"/>
              <a:gd name="T24" fmla="*/ 2147483647 w 120"/>
              <a:gd name="T25" fmla="*/ 2147483647 h 113"/>
              <a:gd name="T26" fmla="*/ 2147483647 w 120"/>
              <a:gd name="T27" fmla="*/ 2147483647 h 113"/>
              <a:gd name="T28" fmla="*/ 2147483647 w 120"/>
              <a:gd name="T29" fmla="*/ 2147483647 h 113"/>
              <a:gd name="T30" fmla="*/ 2147483647 w 120"/>
              <a:gd name="T31" fmla="*/ 2147483647 h 113"/>
              <a:gd name="T32" fmla="*/ 2147483647 w 120"/>
              <a:gd name="T33" fmla="*/ 2147483647 h 113"/>
              <a:gd name="T34" fmla="*/ 2147483647 w 120"/>
              <a:gd name="T35" fmla="*/ 2147483647 h 113"/>
              <a:gd name="T36" fmla="*/ 2147483647 w 120"/>
              <a:gd name="T37" fmla="*/ 2147483647 h 113"/>
              <a:gd name="T38" fmla="*/ 2147483647 w 120"/>
              <a:gd name="T39" fmla="*/ 2147483647 h 113"/>
              <a:gd name="T40" fmla="*/ 2147483647 w 120"/>
              <a:gd name="T41" fmla="*/ 2147483647 h 113"/>
              <a:gd name="T42" fmla="*/ 2147483647 w 120"/>
              <a:gd name="T43" fmla="*/ 2147483647 h 113"/>
              <a:gd name="T44" fmla="*/ 2147483647 w 120"/>
              <a:gd name="T45" fmla="*/ 2147483647 h 113"/>
              <a:gd name="T46" fmla="*/ 2147483647 w 120"/>
              <a:gd name="T47" fmla="*/ 2147483647 h 113"/>
              <a:gd name="T48" fmla="*/ 2147483647 w 120"/>
              <a:gd name="T49" fmla="*/ 2147483647 h 113"/>
              <a:gd name="T50" fmla="*/ 2147483647 w 120"/>
              <a:gd name="T51" fmla="*/ 2147483647 h 113"/>
              <a:gd name="T52" fmla="*/ 2147483647 w 120"/>
              <a:gd name="T53" fmla="*/ 2147483647 h 113"/>
              <a:gd name="T54" fmla="*/ 2147483647 w 120"/>
              <a:gd name="T55" fmla="*/ 2147483647 h 113"/>
              <a:gd name="T56" fmla="*/ 2147483647 w 120"/>
              <a:gd name="T57" fmla="*/ 2147483647 h 113"/>
              <a:gd name="T58" fmla="*/ 2147483647 w 120"/>
              <a:gd name="T59" fmla="*/ 2147483647 h 113"/>
              <a:gd name="T60" fmla="*/ 2147483647 w 120"/>
              <a:gd name="T61" fmla="*/ 2147483647 h 113"/>
              <a:gd name="T62" fmla="*/ 2147483647 w 120"/>
              <a:gd name="T63" fmla="*/ 0 h 11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0"/>
              <a:gd name="T97" fmla="*/ 0 h 113"/>
              <a:gd name="T98" fmla="*/ 120 w 120"/>
              <a:gd name="T99" fmla="*/ 113 h 11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0" h="113">
                <a:moveTo>
                  <a:pt x="60" y="0"/>
                </a:moveTo>
                <a:lnTo>
                  <a:pt x="53" y="0"/>
                </a:lnTo>
                <a:lnTo>
                  <a:pt x="47" y="1"/>
                </a:lnTo>
                <a:lnTo>
                  <a:pt x="41" y="3"/>
                </a:lnTo>
                <a:lnTo>
                  <a:pt x="35" y="4"/>
                </a:lnTo>
                <a:lnTo>
                  <a:pt x="31" y="7"/>
                </a:lnTo>
                <a:lnTo>
                  <a:pt x="25" y="10"/>
                </a:lnTo>
                <a:lnTo>
                  <a:pt x="21" y="13"/>
                </a:lnTo>
                <a:lnTo>
                  <a:pt x="17" y="16"/>
                </a:lnTo>
                <a:lnTo>
                  <a:pt x="13" y="20"/>
                </a:lnTo>
                <a:lnTo>
                  <a:pt x="10" y="24"/>
                </a:lnTo>
                <a:lnTo>
                  <a:pt x="7" y="29"/>
                </a:lnTo>
                <a:lnTo>
                  <a:pt x="4" y="34"/>
                </a:lnTo>
                <a:lnTo>
                  <a:pt x="1" y="40"/>
                </a:lnTo>
                <a:lnTo>
                  <a:pt x="0" y="44"/>
                </a:lnTo>
                <a:lnTo>
                  <a:pt x="0" y="50"/>
                </a:lnTo>
                <a:lnTo>
                  <a:pt x="0" y="56"/>
                </a:lnTo>
                <a:lnTo>
                  <a:pt x="0" y="62"/>
                </a:lnTo>
                <a:lnTo>
                  <a:pt x="0" y="67"/>
                </a:lnTo>
                <a:lnTo>
                  <a:pt x="1" y="73"/>
                </a:lnTo>
                <a:lnTo>
                  <a:pt x="4" y="79"/>
                </a:lnTo>
                <a:lnTo>
                  <a:pt x="7" y="83"/>
                </a:lnTo>
                <a:lnTo>
                  <a:pt x="10" y="89"/>
                </a:lnTo>
                <a:lnTo>
                  <a:pt x="13" y="93"/>
                </a:lnTo>
                <a:lnTo>
                  <a:pt x="17" y="96"/>
                </a:lnTo>
                <a:lnTo>
                  <a:pt x="21" y="101"/>
                </a:lnTo>
                <a:lnTo>
                  <a:pt x="25" y="103"/>
                </a:lnTo>
                <a:lnTo>
                  <a:pt x="31" y="106"/>
                </a:lnTo>
                <a:lnTo>
                  <a:pt x="35" y="109"/>
                </a:lnTo>
                <a:lnTo>
                  <a:pt x="41" y="111"/>
                </a:lnTo>
                <a:lnTo>
                  <a:pt x="47" y="112"/>
                </a:lnTo>
                <a:lnTo>
                  <a:pt x="53" y="113"/>
                </a:lnTo>
                <a:lnTo>
                  <a:pt x="60" y="113"/>
                </a:lnTo>
                <a:lnTo>
                  <a:pt x="66" y="113"/>
                </a:lnTo>
                <a:lnTo>
                  <a:pt x="71" y="112"/>
                </a:lnTo>
                <a:lnTo>
                  <a:pt x="77" y="111"/>
                </a:lnTo>
                <a:lnTo>
                  <a:pt x="83" y="109"/>
                </a:lnTo>
                <a:lnTo>
                  <a:pt x="89" y="106"/>
                </a:lnTo>
                <a:lnTo>
                  <a:pt x="93" y="103"/>
                </a:lnTo>
                <a:lnTo>
                  <a:pt x="99" y="101"/>
                </a:lnTo>
                <a:lnTo>
                  <a:pt x="103" y="96"/>
                </a:lnTo>
                <a:lnTo>
                  <a:pt x="106" y="93"/>
                </a:lnTo>
                <a:lnTo>
                  <a:pt x="110" y="89"/>
                </a:lnTo>
                <a:lnTo>
                  <a:pt x="113" y="83"/>
                </a:lnTo>
                <a:lnTo>
                  <a:pt x="116" y="79"/>
                </a:lnTo>
                <a:lnTo>
                  <a:pt x="117" y="73"/>
                </a:lnTo>
                <a:lnTo>
                  <a:pt x="119" y="67"/>
                </a:lnTo>
                <a:lnTo>
                  <a:pt x="120" y="62"/>
                </a:lnTo>
                <a:lnTo>
                  <a:pt x="120" y="56"/>
                </a:lnTo>
                <a:lnTo>
                  <a:pt x="120" y="50"/>
                </a:lnTo>
                <a:lnTo>
                  <a:pt x="119" y="44"/>
                </a:lnTo>
                <a:lnTo>
                  <a:pt x="117" y="40"/>
                </a:lnTo>
                <a:lnTo>
                  <a:pt x="116" y="34"/>
                </a:lnTo>
                <a:lnTo>
                  <a:pt x="113" y="29"/>
                </a:lnTo>
                <a:lnTo>
                  <a:pt x="110" y="24"/>
                </a:lnTo>
                <a:lnTo>
                  <a:pt x="106" y="20"/>
                </a:lnTo>
                <a:lnTo>
                  <a:pt x="103" y="16"/>
                </a:lnTo>
                <a:lnTo>
                  <a:pt x="99" y="13"/>
                </a:lnTo>
                <a:lnTo>
                  <a:pt x="93" y="10"/>
                </a:lnTo>
                <a:lnTo>
                  <a:pt x="89" y="7"/>
                </a:lnTo>
                <a:lnTo>
                  <a:pt x="83" y="4"/>
                </a:lnTo>
                <a:lnTo>
                  <a:pt x="77" y="3"/>
                </a:lnTo>
                <a:lnTo>
                  <a:pt x="71" y="1"/>
                </a:lnTo>
                <a:lnTo>
                  <a:pt x="66" y="0"/>
                </a:lnTo>
                <a:lnTo>
                  <a:pt x="60" y="0"/>
                </a:lnTo>
                <a:close/>
              </a:path>
            </a:pathLst>
          </a:custGeom>
          <a:solidFill>
            <a:srgbClr val="00E6A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4052" name="Freeform 259">
            <a:extLst>
              <a:ext uri="{FF2B5EF4-FFF2-40B4-BE49-F238E27FC236}">
                <a16:creationId xmlns:a16="http://schemas.microsoft.com/office/drawing/2014/main" id="{593536B7-967F-51CF-5C48-371F5D2AEA13}"/>
              </a:ext>
            </a:extLst>
          </p:cNvPr>
          <p:cNvSpPr>
            <a:spLocks/>
          </p:cNvSpPr>
          <p:nvPr/>
        </p:nvSpPr>
        <p:spPr bwMode="auto">
          <a:xfrm>
            <a:off x="4439841" y="4470798"/>
            <a:ext cx="47625" cy="44053"/>
          </a:xfrm>
          <a:custGeom>
            <a:avLst/>
            <a:gdLst>
              <a:gd name="T0" fmla="*/ 2147483647 w 120"/>
              <a:gd name="T1" fmla="*/ 0 h 113"/>
              <a:gd name="T2" fmla="*/ 2147483647 w 120"/>
              <a:gd name="T3" fmla="*/ 2147483647 h 113"/>
              <a:gd name="T4" fmla="*/ 2147483647 w 120"/>
              <a:gd name="T5" fmla="*/ 2147483647 h 113"/>
              <a:gd name="T6" fmla="*/ 2147483647 w 120"/>
              <a:gd name="T7" fmla="*/ 2147483647 h 113"/>
              <a:gd name="T8" fmla="*/ 2147483647 w 120"/>
              <a:gd name="T9" fmla="*/ 2147483647 h 113"/>
              <a:gd name="T10" fmla="*/ 2147483647 w 120"/>
              <a:gd name="T11" fmla="*/ 2147483647 h 113"/>
              <a:gd name="T12" fmla="*/ 2147483647 w 120"/>
              <a:gd name="T13" fmla="*/ 2147483647 h 113"/>
              <a:gd name="T14" fmla="*/ 0 w 120"/>
              <a:gd name="T15" fmla="*/ 2147483647 h 113"/>
              <a:gd name="T16" fmla="*/ 0 w 120"/>
              <a:gd name="T17" fmla="*/ 2147483647 h 113"/>
              <a:gd name="T18" fmla="*/ 2147483647 w 120"/>
              <a:gd name="T19" fmla="*/ 2147483647 h 113"/>
              <a:gd name="T20" fmla="*/ 2147483647 w 120"/>
              <a:gd name="T21" fmla="*/ 2147483647 h 113"/>
              <a:gd name="T22" fmla="*/ 2147483647 w 120"/>
              <a:gd name="T23" fmla="*/ 2147483647 h 113"/>
              <a:gd name="T24" fmla="*/ 2147483647 w 120"/>
              <a:gd name="T25" fmla="*/ 2147483647 h 113"/>
              <a:gd name="T26" fmla="*/ 2147483647 w 120"/>
              <a:gd name="T27" fmla="*/ 2147483647 h 113"/>
              <a:gd name="T28" fmla="*/ 2147483647 w 120"/>
              <a:gd name="T29" fmla="*/ 2147483647 h 113"/>
              <a:gd name="T30" fmla="*/ 2147483647 w 120"/>
              <a:gd name="T31" fmla="*/ 2147483647 h 113"/>
              <a:gd name="T32" fmla="*/ 2147483647 w 120"/>
              <a:gd name="T33" fmla="*/ 2147483647 h 113"/>
              <a:gd name="T34" fmla="*/ 2147483647 w 120"/>
              <a:gd name="T35" fmla="*/ 2147483647 h 113"/>
              <a:gd name="T36" fmla="*/ 2147483647 w 120"/>
              <a:gd name="T37" fmla="*/ 2147483647 h 113"/>
              <a:gd name="T38" fmla="*/ 2147483647 w 120"/>
              <a:gd name="T39" fmla="*/ 2147483647 h 113"/>
              <a:gd name="T40" fmla="*/ 2147483647 w 120"/>
              <a:gd name="T41" fmla="*/ 2147483647 h 113"/>
              <a:gd name="T42" fmla="*/ 2147483647 w 120"/>
              <a:gd name="T43" fmla="*/ 2147483647 h 113"/>
              <a:gd name="T44" fmla="*/ 2147483647 w 120"/>
              <a:gd name="T45" fmla="*/ 2147483647 h 113"/>
              <a:gd name="T46" fmla="*/ 2147483647 w 120"/>
              <a:gd name="T47" fmla="*/ 2147483647 h 113"/>
              <a:gd name="T48" fmla="*/ 2147483647 w 120"/>
              <a:gd name="T49" fmla="*/ 2147483647 h 113"/>
              <a:gd name="T50" fmla="*/ 2147483647 w 120"/>
              <a:gd name="T51" fmla="*/ 2147483647 h 113"/>
              <a:gd name="T52" fmla="*/ 2147483647 w 120"/>
              <a:gd name="T53" fmla="*/ 2147483647 h 113"/>
              <a:gd name="T54" fmla="*/ 2147483647 w 120"/>
              <a:gd name="T55" fmla="*/ 2147483647 h 113"/>
              <a:gd name="T56" fmla="*/ 2147483647 w 120"/>
              <a:gd name="T57" fmla="*/ 2147483647 h 113"/>
              <a:gd name="T58" fmla="*/ 2147483647 w 120"/>
              <a:gd name="T59" fmla="*/ 2147483647 h 113"/>
              <a:gd name="T60" fmla="*/ 2147483647 w 120"/>
              <a:gd name="T61" fmla="*/ 2147483647 h 113"/>
              <a:gd name="T62" fmla="*/ 2147483647 w 120"/>
              <a:gd name="T63" fmla="*/ 0 h 11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0"/>
              <a:gd name="T97" fmla="*/ 0 h 113"/>
              <a:gd name="T98" fmla="*/ 120 w 120"/>
              <a:gd name="T99" fmla="*/ 113 h 11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0" h="113">
                <a:moveTo>
                  <a:pt x="60" y="0"/>
                </a:moveTo>
                <a:lnTo>
                  <a:pt x="53" y="0"/>
                </a:lnTo>
                <a:lnTo>
                  <a:pt x="47" y="1"/>
                </a:lnTo>
                <a:lnTo>
                  <a:pt x="41" y="3"/>
                </a:lnTo>
                <a:lnTo>
                  <a:pt x="35" y="4"/>
                </a:lnTo>
                <a:lnTo>
                  <a:pt x="31" y="7"/>
                </a:lnTo>
                <a:lnTo>
                  <a:pt x="25" y="10"/>
                </a:lnTo>
                <a:lnTo>
                  <a:pt x="21" y="13"/>
                </a:lnTo>
                <a:lnTo>
                  <a:pt x="17" y="16"/>
                </a:lnTo>
                <a:lnTo>
                  <a:pt x="13" y="20"/>
                </a:lnTo>
                <a:lnTo>
                  <a:pt x="10" y="24"/>
                </a:lnTo>
                <a:lnTo>
                  <a:pt x="7" y="29"/>
                </a:lnTo>
                <a:lnTo>
                  <a:pt x="4" y="34"/>
                </a:lnTo>
                <a:lnTo>
                  <a:pt x="1" y="40"/>
                </a:lnTo>
                <a:lnTo>
                  <a:pt x="0" y="44"/>
                </a:lnTo>
                <a:lnTo>
                  <a:pt x="0" y="50"/>
                </a:lnTo>
                <a:lnTo>
                  <a:pt x="0" y="56"/>
                </a:lnTo>
                <a:lnTo>
                  <a:pt x="0" y="62"/>
                </a:lnTo>
                <a:lnTo>
                  <a:pt x="0" y="67"/>
                </a:lnTo>
                <a:lnTo>
                  <a:pt x="1" y="73"/>
                </a:lnTo>
                <a:lnTo>
                  <a:pt x="4" y="79"/>
                </a:lnTo>
                <a:lnTo>
                  <a:pt x="7" y="83"/>
                </a:lnTo>
                <a:lnTo>
                  <a:pt x="10" y="89"/>
                </a:lnTo>
                <a:lnTo>
                  <a:pt x="13" y="93"/>
                </a:lnTo>
                <a:lnTo>
                  <a:pt x="17" y="96"/>
                </a:lnTo>
                <a:lnTo>
                  <a:pt x="21" y="101"/>
                </a:lnTo>
                <a:lnTo>
                  <a:pt x="25" y="103"/>
                </a:lnTo>
                <a:lnTo>
                  <a:pt x="31" y="106"/>
                </a:lnTo>
                <a:lnTo>
                  <a:pt x="35" y="109"/>
                </a:lnTo>
                <a:lnTo>
                  <a:pt x="41" y="111"/>
                </a:lnTo>
                <a:lnTo>
                  <a:pt x="47" y="112"/>
                </a:lnTo>
                <a:lnTo>
                  <a:pt x="53" y="113"/>
                </a:lnTo>
                <a:lnTo>
                  <a:pt x="60" y="113"/>
                </a:lnTo>
                <a:lnTo>
                  <a:pt x="66" y="113"/>
                </a:lnTo>
                <a:lnTo>
                  <a:pt x="71" y="112"/>
                </a:lnTo>
                <a:lnTo>
                  <a:pt x="77" y="111"/>
                </a:lnTo>
                <a:lnTo>
                  <a:pt x="83" y="109"/>
                </a:lnTo>
                <a:lnTo>
                  <a:pt x="89" y="106"/>
                </a:lnTo>
                <a:lnTo>
                  <a:pt x="93" y="103"/>
                </a:lnTo>
                <a:lnTo>
                  <a:pt x="99" y="101"/>
                </a:lnTo>
                <a:lnTo>
                  <a:pt x="103" y="96"/>
                </a:lnTo>
                <a:lnTo>
                  <a:pt x="106" y="93"/>
                </a:lnTo>
                <a:lnTo>
                  <a:pt x="110" y="89"/>
                </a:lnTo>
                <a:lnTo>
                  <a:pt x="113" y="83"/>
                </a:lnTo>
                <a:lnTo>
                  <a:pt x="116" y="79"/>
                </a:lnTo>
                <a:lnTo>
                  <a:pt x="117" y="73"/>
                </a:lnTo>
                <a:lnTo>
                  <a:pt x="119" y="67"/>
                </a:lnTo>
                <a:lnTo>
                  <a:pt x="120" y="62"/>
                </a:lnTo>
                <a:lnTo>
                  <a:pt x="120" y="56"/>
                </a:lnTo>
                <a:lnTo>
                  <a:pt x="120" y="50"/>
                </a:lnTo>
                <a:lnTo>
                  <a:pt x="119" y="44"/>
                </a:lnTo>
                <a:lnTo>
                  <a:pt x="117" y="40"/>
                </a:lnTo>
                <a:lnTo>
                  <a:pt x="116" y="34"/>
                </a:lnTo>
                <a:lnTo>
                  <a:pt x="113" y="29"/>
                </a:lnTo>
                <a:lnTo>
                  <a:pt x="110" y="24"/>
                </a:lnTo>
                <a:lnTo>
                  <a:pt x="106" y="20"/>
                </a:lnTo>
                <a:lnTo>
                  <a:pt x="103" y="16"/>
                </a:lnTo>
                <a:lnTo>
                  <a:pt x="99" y="13"/>
                </a:lnTo>
                <a:lnTo>
                  <a:pt x="93" y="10"/>
                </a:lnTo>
                <a:lnTo>
                  <a:pt x="89" y="7"/>
                </a:lnTo>
                <a:lnTo>
                  <a:pt x="83" y="4"/>
                </a:lnTo>
                <a:lnTo>
                  <a:pt x="77" y="3"/>
                </a:lnTo>
                <a:lnTo>
                  <a:pt x="71" y="1"/>
                </a:lnTo>
                <a:lnTo>
                  <a:pt x="66" y="0"/>
                </a:lnTo>
                <a:lnTo>
                  <a:pt x="60"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4053" name="Freeform 260">
            <a:extLst>
              <a:ext uri="{FF2B5EF4-FFF2-40B4-BE49-F238E27FC236}">
                <a16:creationId xmlns:a16="http://schemas.microsoft.com/office/drawing/2014/main" id="{A6002F7B-3928-9A44-CE90-04048481D33A}"/>
              </a:ext>
            </a:extLst>
          </p:cNvPr>
          <p:cNvSpPr>
            <a:spLocks/>
          </p:cNvSpPr>
          <p:nvPr/>
        </p:nvSpPr>
        <p:spPr bwMode="auto">
          <a:xfrm>
            <a:off x="4539854" y="4433887"/>
            <a:ext cx="47625" cy="44054"/>
          </a:xfrm>
          <a:custGeom>
            <a:avLst/>
            <a:gdLst>
              <a:gd name="T0" fmla="*/ 2147483647 w 121"/>
              <a:gd name="T1" fmla="*/ 0 h 112"/>
              <a:gd name="T2" fmla="*/ 2147483647 w 121"/>
              <a:gd name="T3" fmla="*/ 2147483647 h 112"/>
              <a:gd name="T4" fmla="*/ 2147483647 w 121"/>
              <a:gd name="T5" fmla="*/ 2147483647 h 112"/>
              <a:gd name="T6" fmla="*/ 2147483647 w 121"/>
              <a:gd name="T7" fmla="*/ 2147483647 h 112"/>
              <a:gd name="T8" fmla="*/ 2147483647 w 121"/>
              <a:gd name="T9" fmla="*/ 2147483647 h 112"/>
              <a:gd name="T10" fmla="*/ 2147483647 w 121"/>
              <a:gd name="T11" fmla="*/ 2147483647 h 112"/>
              <a:gd name="T12" fmla="*/ 2147483647 w 121"/>
              <a:gd name="T13" fmla="*/ 2147483647 h 112"/>
              <a:gd name="T14" fmla="*/ 0 w 121"/>
              <a:gd name="T15" fmla="*/ 2147483647 h 112"/>
              <a:gd name="T16" fmla="*/ 0 w 121"/>
              <a:gd name="T17" fmla="*/ 2147483647 h 112"/>
              <a:gd name="T18" fmla="*/ 2147483647 w 121"/>
              <a:gd name="T19" fmla="*/ 2147483647 h 112"/>
              <a:gd name="T20" fmla="*/ 2147483647 w 121"/>
              <a:gd name="T21" fmla="*/ 2147483647 h 112"/>
              <a:gd name="T22" fmla="*/ 2147483647 w 121"/>
              <a:gd name="T23" fmla="*/ 2147483647 h 112"/>
              <a:gd name="T24" fmla="*/ 2147483647 w 121"/>
              <a:gd name="T25" fmla="*/ 2147483647 h 112"/>
              <a:gd name="T26" fmla="*/ 2147483647 w 121"/>
              <a:gd name="T27" fmla="*/ 2147483647 h 112"/>
              <a:gd name="T28" fmla="*/ 2147483647 w 121"/>
              <a:gd name="T29" fmla="*/ 2147483647 h 112"/>
              <a:gd name="T30" fmla="*/ 2147483647 w 121"/>
              <a:gd name="T31" fmla="*/ 2147483647 h 112"/>
              <a:gd name="T32" fmla="*/ 2147483647 w 121"/>
              <a:gd name="T33" fmla="*/ 2147483647 h 112"/>
              <a:gd name="T34" fmla="*/ 2147483647 w 121"/>
              <a:gd name="T35" fmla="*/ 2147483647 h 112"/>
              <a:gd name="T36" fmla="*/ 2147483647 w 121"/>
              <a:gd name="T37" fmla="*/ 2147483647 h 112"/>
              <a:gd name="T38" fmla="*/ 2147483647 w 121"/>
              <a:gd name="T39" fmla="*/ 2147483647 h 112"/>
              <a:gd name="T40" fmla="*/ 2147483647 w 121"/>
              <a:gd name="T41" fmla="*/ 2147483647 h 112"/>
              <a:gd name="T42" fmla="*/ 2147483647 w 121"/>
              <a:gd name="T43" fmla="*/ 2147483647 h 112"/>
              <a:gd name="T44" fmla="*/ 2147483647 w 121"/>
              <a:gd name="T45" fmla="*/ 2147483647 h 112"/>
              <a:gd name="T46" fmla="*/ 2147483647 w 121"/>
              <a:gd name="T47" fmla="*/ 2147483647 h 112"/>
              <a:gd name="T48" fmla="*/ 2147483647 w 121"/>
              <a:gd name="T49" fmla="*/ 2147483647 h 112"/>
              <a:gd name="T50" fmla="*/ 2147483647 w 121"/>
              <a:gd name="T51" fmla="*/ 2147483647 h 112"/>
              <a:gd name="T52" fmla="*/ 2147483647 w 121"/>
              <a:gd name="T53" fmla="*/ 2147483647 h 112"/>
              <a:gd name="T54" fmla="*/ 2147483647 w 121"/>
              <a:gd name="T55" fmla="*/ 2147483647 h 112"/>
              <a:gd name="T56" fmla="*/ 2147483647 w 121"/>
              <a:gd name="T57" fmla="*/ 2147483647 h 112"/>
              <a:gd name="T58" fmla="*/ 2147483647 w 121"/>
              <a:gd name="T59" fmla="*/ 2147483647 h 112"/>
              <a:gd name="T60" fmla="*/ 2147483647 w 121"/>
              <a:gd name="T61" fmla="*/ 2147483647 h 112"/>
              <a:gd name="T62" fmla="*/ 2147483647 w 121"/>
              <a:gd name="T63" fmla="*/ 0 h 11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1"/>
              <a:gd name="T97" fmla="*/ 0 h 112"/>
              <a:gd name="T98" fmla="*/ 121 w 121"/>
              <a:gd name="T99" fmla="*/ 112 h 11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1" h="112">
                <a:moveTo>
                  <a:pt x="60" y="0"/>
                </a:moveTo>
                <a:lnTo>
                  <a:pt x="53" y="0"/>
                </a:lnTo>
                <a:lnTo>
                  <a:pt x="48" y="1"/>
                </a:lnTo>
                <a:lnTo>
                  <a:pt x="42" y="3"/>
                </a:lnTo>
                <a:lnTo>
                  <a:pt x="36" y="4"/>
                </a:lnTo>
                <a:lnTo>
                  <a:pt x="32" y="7"/>
                </a:lnTo>
                <a:lnTo>
                  <a:pt x="26" y="10"/>
                </a:lnTo>
                <a:lnTo>
                  <a:pt x="22" y="13"/>
                </a:lnTo>
                <a:lnTo>
                  <a:pt x="17" y="17"/>
                </a:lnTo>
                <a:lnTo>
                  <a:pt x="13" y="20"/>
                </a:lnTo>
                <a:lnTo>
                  <a:pt x="10" y="24"/>
                </a:lnTo>
                <a:lnTo>
                  <a:pt x="7" y="30"/>
                </a:lnTo>
                <a:lnTo>
                  <a:pt x="4" y="34"/>
                </a:lnTo>
                <a:lnTo>
                  <a:pt x="2" y="40"/>
                </a:lnTo>
                <a:lnTo>
                  <a:pt x="0" y="44"/>
                </a:lnTo>
                <a:lnTo>
                  <a:pt x="0" y="50"/>
                </a:lnTo>
                <a:lnTo>
                  <a:pt x="0" y="56"/>
                </a:lnTo>
                <a:lnTo>
                  <a:pt x="0" y="62"/>
                </a:lnTo>
                <a:lnTo>
                  <a:pt x="0" y="67"/>
                </a:lnTo>
                <a:lnTo>
                  <a:pt x="2" y="73"/>
                </a:lnTo>
                <a:lnTo>
                  <a:pt x="4" y="77"/>
                </a:lnTo>
                <a:lnTo>
                  <a:pt x="7" y="83"/>
                </a:lnTo>
                <a:lnTo>
                  <a:pt x="10" y="88"/>
                </a:lnTo>
                <a:lnTo>
                  <a:pt x="13" y="92"/>
                </a:lnTo>
                <a:lnTo>
                  <a:pt x="17" y="96"/>
                </a:lnTo>
                <a:lnTo>
                  <a:pt x="22" y="99"/>
                </a:lnTo>
                <a:lnTo>
                  <a:pt x="26" y="103"/>
                </a:lnTo>
                <a:lnTo>
                  <a:pt x="32" y="106"/>
                </a:lnTo>
                <a:lnTo>
                  <a:pt x="36" y="108"/>
                </a:lnTo>
                <a:lnTo>
                  <a:pt x="42" y="111"/>
                </a:lnTo>
                <a:lnTo>
                  <a:pt x="48" y="111"/>
                </a:lnTo>
                <a:lnTo>
                  <a:pt x="53" y="112"/>
                </a:lnTo>
                <a:lnTo>
                  <a:pt x="60" y="112"/>
                </a:lnTo>
                <a:lnTo>
                  <a:pt x="66" y="112"/>
                </a:lnTo>
                <a:lnTo>
                  <a:pt x="72" y="111"/>
                </a:lnTo>
                <a:lnTo>
                  <a:pt x="78" y="111"/>
                </a:lnTo>
                <a:lnTo>
                  <a:pt x="83" y="108"/>
                </a:lnTo>
                <a:lnTo>
                  <a:pt x="89" y="106"/>
                </a:lnTo>
                <a:lnTo>
                  <a:pt x="94" y="103"/>
                </a:lnTo>
                <a:lnTo>
                  <a:pt x="99" y="99"/>
                </a:lnTo>
                <a:lnTo>
                  <a:pt x="104" y="96"/>
                </a:lnTo>
                <a:lnTo>
                  <a:pt x="106" y="92"/>
                </a:lnTo>
                <a:lnTo>
                  <a:pt x="111" y="88"/>
                </a:lnTo>
                <a:lnTo>
                  <a:pt x="114" y="83"/>
                </a:lnTo>
                <a:lnTo>
                  <a:pt x="117" y="77"/>
                </a:lnTo>
                <a:lnTo>
                  <a:pt x="118" y="73"/>
                </a:lnTo>
                <a:lnTo>
                  <a:pt x="119" y="67"/>
                </a:lnTo>
                <a:lnTo>
                  <a:pt x="121" y="62"/>
                </a:lnTo>
                <a:lnTo>
                  <a:pt x="121" y="56"/>
                </a:lnTo>
                <a:lnTo>
                  <a:pt x="121" y="50"/>
                </a:lnTo>
                <a:lnTo>
                  <a:pt x="119" y="44"/>
                </a:lnTo>
                <a:lnTo>
                  <a:pt x="118" y="40"/>
                </a:lnTo>
                <a:lnTo>
                  <a:pt x="117" y="34"/>
                </a:lnTo>
                <a:lnTo>
                  <a:pt x="114" y="30"/>
                </a:lnTo>
                <a:lnTo>
                  <a:pt x="111" y="24"/>
                </a:lnTo>
                <a:lnTo>
                  <a:pt x="106" y="20"/>
                </a:lnTo>
                <a:lnTo>
                  <a:pt x="104" y="17"/>
                </a:lnTo>
                <a:lnTo>
                  <a:pt x="99" y="13"/>
                </a:lnTo>
                <a:lnTo>
                  <a:pt x="94" y="10"/>
                </a:lnTo>
                <a:lnTo>
                  <a:pt x="89" y="7"/>
                </a:lnTo>
                <a:lnTo>
                  <a:pt x="83" y="4"/>
                </a:lnTo>
                <a:lnTo>
                  <a:pt x="78" y="3"/>
                </a:lnTo>
                <a:lnTo>
                  <a:pt x="72" y="1"/>
                </a:lnTo>
                <a:lnTo>
                  <a:pt x="66" y="0"/>
                </a:lnTo>
                <a:lnTo>
                  <a:pt x="60" y="0"/>
                </a:lnTo>
                <a:close/>
              </a:path>
            </a:pathLst>
          </a:custGeom>
          <a:solidFill>
            <a:srgbClr val="00E6A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4054" name="Freeform 261">
            <a:extLst>
              <a:ext uri="{FF2B5EF4-FFF2-40B4-BE49-F238E27FC236}">
                <a16:creationId xmlns:a16="http://schemas.microsoft.com/office/drawing/2014/main" id="{CF8D14ED-DD1D-866D-098F-1B3D0019CD52}"/>
              </a:ext>
            </a:extLst>
          </p:cNvPr>
          <p:cNvSpPr>
            <a:spLocks/>
          </p:cNvSpPr>
          <p:nvPr/>
        </p:nvSpPr>
        <p:spPr bwMode="auto">
          <a:xfrm>
            <a:off x="4539854" y="4433887"/>
            <a:ext cx="47625" cy="44054"/>
          </a:xfrm>
          <a:custGeom>
            <a:avLst/>
            <a:gdLst>
              <a:gd name="T0" fmla="*/ 2147483647 w 121"/>
              <a:gd name="T1" fmla="*/ 0 h 112"/>
              <a:gd name="T2" fmla="*/ 2147483647 w 121"/>
              <a:gd name="T3" fmla="*/ 2147483647 h 112"/>
              <a:gd name="T4" fmla="*/ 2147483647 w 121"/>
              <a:gd name="T5" fmla="*/ 2147483647 h 112"/>
              <a:gd name="T6" fmla="*/ 2147483647 w 121"/>
              <a:gd name="T7" fmla="*/ 2147483647 h 112"/>
              <a:gd name="T8" fmla="*/ 2147483647 w 121"/>
              <a:gd name="T9" fmla="*/ 2147483647 h 112"/>
              <a:gd name="T10" fmla="*/ 2147483647 w 121"/>
              <a:gd name="T11" fmla="*/ 2147483647 h 112"/>
              <a:gd name="T12" fmla="*/ 2147483647 w 121"/>
              <a:gd name="T13" fmla="*/ 2147483647 h 112"/>
              <a:gd name="T14" fmla="*/ 0 w 121"/>
              <a:gd name="T15" fmla="*/ 2147483647 h 112"/>
              <a:gd name="T16" fmla="*/ 0 w 121"/>
              <a:gd name="T17" fmla="*/ 2147483647 h 112"/>
              <a:gd name="T18" fmla="*/ 2147483647 w 121"/>
              <a:gd name="T19" fmla="*/ 2147483647 h 112"/>
              <a:gd name="T20" fmla="*/ 2147483647 w 121"/>
              <a:gd name="T21" fmla="*/ 2147483647 h 112"/>
              <a:gd name="T22" fmla="*/ 2147483647 w 121"/>
              <a:gd name="T23" fmla="*/ 2147483647 h 112"/>
              <a:gd name="T24" fmla="*/ 2147483647 w 121"/>
              <a:gd name="T25" fmla="*/ 2147483647 h 112"/>
              <a:gd name="T26" fmla="*/ 2147483647 w 121"/>
              <a:gd name="T27" fmla="*/ 2147483647 h 112"/>
              <a:gd name="T28" fmla="*/ 2147483647 w 121"/>
              <a:gd name="T29" fmla="*/ 2147483647 h 112"/>
              <a:gd name="T30" fmla="*/ 2147483647 w 121"/>
              <a:gd name="T31" fmla="*/ 2147483647 h 112"/>
              <a:gd name="T32" fmla="*/ 2147483647 w 121"/>
              <a:gd name="T33" fmla="*/ 2147483647 h 112"/>
              <a:gd name="T34" fmla="*/ 2147483647 w 121"/>
              <a:gd name="T35" fmla="*/ 2147483647 h 112"/>
              <a:gd name="T36" fmla="*/ 2147483647 w 121"/>
              <a:gd name="T37" fmla="*/ 2147483647 h 112"/>
              <a:gd name="T38" fmla="*/ 2147483647 w 121"/>
              <a:gd name="T39" fmla="*/ 2147483647 h 112"/>
              <a:gd name="T40" fmla="*/ 2147483647 w 121"/>
              <a:gd name="T41" fmla="*/ 2147483647 h 112"/>
              <a:gd name="T42" fmla="*/ 2147483647 w 121"/>
              <a:gd name="T43" fmla="*/ 2147483647 h 112"/>
              <a:gd name="T44" fmla="*/ 2147483647 w 121"/>
              <a:gd name="T45" fmla="*/ 2147483647 h 112"/>
              <a:gd name="T46" fmla="*/ 2147483647 w 121"/>
              <a:gd name="T47" fmla="*/ 2147483647 h 112"/>
              <a:gd name="T48" fmla="*/ 2147483647 w 121"/>
              <a:gd name="T49" fmla="*/ 2147483647 h 112"/>
              <a:gd name="T50" fmla="*/ 2147483647 w 121"/>
              <a:gd name="T51" fmla="*/ 2147483647 h 112"/>
              <a:gd name="T52" fmla="*/ 2147483647 w 121"/>
              <a:gd name="T53" fmla="*/ 2147483647 h 112"/>
              <a:gd name="T54" fmla="*/ 2147483647 w 121"/>
              <a:gd name="T55" fmla="*/ 2147483647 h 112"/>
              <a:gd name="T56" fmla="*/ 2147483647 w 121"/>
              <a:gd name="T57" fmla="*/ 2147483647 h 112"/>
              <a:gd name="T58" fmla="*/ 2147483647 w 121"/>
              <a:gd name="T59" fmla="*/ 2147483647 h 112"/>
              <a:gd name="T60" fmla="*/ 2147483647 w 121"/>
              <a:gd name="T61" fmla="*/ 2147483647 h 112"/>
              <a:gd name="T62" fmla="*/ 2147483647 w 121"/>
              <a:gd name="T63" fmla="*/ 0 h 11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1"/>
              <a:gd name="T97" fmla="*/ 0 h 112"/>
              <a:gd name="T98" fmla="*/ 121 w 121"/>
              <a:gd name="T99" fmla="*/ 112 h 11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1" h="112">
                <a:moveTo>
                  <a:pt x="60" y="0"/>
                </a:moveTo>
                <a:lnTo>
                  <a:pt x="53" y="0"/>
                </a:lnTo>
                <a:lnTo>
                  <a:pt x="48" y="1"/>
                </a:lnTo>
                <a:lnTo>
                  <a:pt x="42" y="3"/>
                </a:lnTo>
                <a:lnTo>
                  <a:pt x="36" y="4"/>
                </a:lnTo>
                <a:lnTo>
                  <a:pt x="32" y="7"/>
                </a:lnTo>
                <a:lnTo>
                  <a:pt x="26" y="10"/>
                </a:lnTo>
                <a:lnTo>
                  <a:pt x="22" y="13"/>
                </a:lnTo>
                <a:lnTo>
                  <a:pt x="17" y="17"/>
                </a:lnTo>
                <a:lnTo>
                  <a:pt x="13" y="20"/>
                </a:lnTo>
                <a:lnTo>
                  <a:pt x="10" y="24"/>
                </a:lnTo>
                <a:lnTo>
                  <a:pt x="7" y="30"/>
                </a:lnTo>
                <a:lnTo>
                  <a:pt x="4" y="34"/>
                </a:lnTo>
                <a:lnTo>
                  <a:pt x="2" y="40"/>
                </a:lnTo>
                <a:lnTo>
                  <a:pt x="0" y="44"/>
                </a:lnTo>
                <a:lnTo>
                  <a:pt x="0" y="50"/>
                </a:lnTo>
                <a:lnTo>
                  <a:pt x="0" y="56"/>
                </a:lnTo>
                <a:lnTo>
                  <a:pt x="0" y="62"/>
                </a:lnTo>
                <a:lnTo>
                  <a:pt x="0" y="67"/>
                </a:lnTo>
                <a:lnTo>
                  <a:pt x="2" y="73"/>
                </a:lnTo>
                <a:lnTo>
                  <a:pt x="4" y="77"/>
                </a:lnTo>
                <a:lnTo>
                  <a:pt x="7" y="83"/>
                </a:lnTo>
                <a:lnTo>
                  <a:pt x="10" y="88"/>
                </a:lnTo>
                <a:lnTo>
                  <a:pt x="13" y="92"/>
                </a:lnTo>
                <a:lnTo>
                  <a:pt x="17" y="96"/>
                </a:lnTo>
                <a:lnTo>
                  <a:pt x="22" y="99"/>
                </a:lnTo>
                <a:lnTo>
                  <a:pt x="26" y="103"/>
                </a:lnTo>
                <a:lnTo>
                  <a:pt x="32" y="106"/>
                </a:lnTo>
                <a:lnTo>
                  <a:pt x="36" y="108"/>
                </a:lnTo>
                <a:lnTo>
                  <a:pt x="42" y="111"/>
                </a:lnTo>
                <a:lnTo>
                  <a:pt x="48" y="111"/>
                </a:lnTo>
                <a:lnTo>
                  <a:pt x="53" y="112"/>
                </a:lnTo>
                <a:lnTo>
                  <a:pt x="60" y="112"/>
                </a:lnTo>
                <a:lnTo>
                  <a:pt x="66" y="112"/>
                </a:lnTo>
                <a:lnTo>
                  <a:pt x="72" y="111"/>
                </a:lnTo>
                <a:lnTo>
                  <a:pt x="78" y="111"/>
                </a:lnTo>
                <a:lnTo>
                  <a:pt x="83" y="108"/>
                </a:lnTo>
                <a:lnTo>
                  <a:pt x="89" y="106"/>
                </a:lnTo>
                <a:lnTo>
                  <a:pt x="94" y="103"/>
                </a:lnTo>
                <a:lnTo>
                  <a:pt x="99" y="99"/>
                </a:lnTo>
                <a:lnTo>
                  <a:pt x="104" y="96"/>
                </a:lnTo>
                <a:lnTo>
                  <a:pt x="106" y="92"/>
                </a:lnTo>
                <a:lnTo>
                  <a:pt x="111" y="88"/>
                </a:lnTo>
                <a:lnTo>
                  <a:pt x="114" y="83"/>
                </a:lnTo>
                <a:lnTo>
                  <a:pt x="117" y="77"/>
                </a:lnTo>
                <a:lnTo>
                  <a:pt x="118" y="73"/>
                </a:lnTo>
                <a:lnTo>
                  <a:pt x="119" y="67"/>
                </a:lnTo>
                <a:lnTo>
                  <a:pt x="121" y="62"/>
                </a:lnTo>
                <a:lnTo>
                  <a:pt x="121" y="56"/>
                </a:lnTo>
                <a:lnTo>
                  <a:pt x="121" y="50"/>
                </a:lnTo>
                <a:lnTo>
                  <a:pt x="119" y="44"/>
                </a:lnTo>
                <a:lnTo>
                  <a:pt x="118" y="40"/>
                </a:lnTo>
                <a:lnTo>
                  <a:pt x="117" y="34"/>
                </a:lnTo>
                <a:lnTo>
                  <a:pt x="114" y="30"/>
                </a:lnTo>
                <a:lnTo>
                  <a:pt x="111" y="24"/>
                </a:lnTo>
                <a:lnTo>
                  <a:pt x="106" y="20"/>
                </a:lnTo>
                <a:lnTo>
                  <a:pt x="104" y="17"/>
                </a:lnTo>
                <a:lnTo>
                  <a:pt x="99" y="13"/>
                </a:lnTo>
                <a:lnTo>
                  <a:pt x="94" y="10"/>
                </a:lnTo>
                <a:lnTo>
                  <a:pt x="89" y="7"/>
                </a:lnTo>
                <a:lnTo>
                  <a:pt x="83" y="4"/>
                </a:lnTo>
                <a:lnTo>
                  <a:pt x="78" y="3"/>
                </a:lnTo>
                <a:lnTo>
                  <a:pt x="72" y="1"/>
                </a:lnTo>
                <a:lnTo>
                  <a:pt x="66" y="0"/>
                </a:lnTo>
                <a:lnTo>
                  <a:pt x="60"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4055" name="Freeform 262">
            <a:extLst>
              <a:ext uri="{FF2B5EF4-FFF2-40B4-BE49-F238E27FC236}">
                <a16:creationId xmlns:a16="http://schemas.microsoft.com/office/drawing/2014/main" id="{47E2F1CA-47CB-80CE-2338-D19B5D5B89CC}"/>
              </a:ext>
            </a:extLst>
          </p:cNvPr>
          <p:cNvSpPr>
            <a:spLocks/>
          </p:cNvSpPr>
          <p:nvPr/>
        </p:nvSpPr>
        <p:spPr bwMode="auto">
          <a:xfrm>
            <a:off x="4451747" y="4156472"/>
            <a:ext cx="57150" cy="60722"/>
          </a:xfrm>
          <a:custGeom>
            <a:avLst/>
            <a:gdLst>
              <a:gd name="T0" fmla="*/ 2147483647 w 142"/>
              <a:gd name="T1" fmla="*/ 0 h 154"/>
              <a:gd name="T2" fmla="*/ 2147483647 w 142"/>
              <a:gd name="T3" fmla="*/ 2147483647 h 154"/>
              <a:gd name="T4" fmla="*/ 2147483647 w 142"/>
              <a:gd name="T5" fmla="*/ 2147483647 h 154"/>
              <a:gd name="T6" fmla="*/ 2147483647 w 142"/>
              <a:gd name="T7" fmla="*/ 2147483647 h 154"/>
              <a:gd name="T8" fmla="*/ 2147483647 w 142"/>
              <a:gd name="T9" fmla="*/ 2147483647 h 154"/>
              <a:gd name="T10" fmla="*/ 2147483647 w 142"/>
              <a:gd name="T11" fmla="*/ 2147483647 h 154"/>
              <a:gd name="T12" fmla="*/ 2147483647 w 142"/>
              <a:gd name="T13" fmla="*/ 2147483647 h 154"/>
              <a:gd name="T14" fmla="*/ 0 w 142"/>
              <a:gd name="T15" fmla="*/ 2147483647 h 154"/>
              <a:gd name="T16" fmla="*/ 0 w 142"/>
              <a:gd name="T17" fmla="*/ 2147483647 h 154"/>
              <a:gd name="T18" fmla="*/ 2147483647 w 142"/>
              <a:gd name="T19" fmla="*/ 2147483647 h 154"/>
              <a:gd name="T20" fmla="*/ 2147483647 w 142"/>
              <a:gd name="T21" fmla="*/ 2147483647 h 154"/>
              <a:gd name="T22" fmla="*/ 2147483647 w 142"/>
              <a:gd name="T23" fmla="*/ 2147483647 h 154"/>
              <a:gd name="T24" fmla="*/ 2147483647 w 142"/>
              <a:gd name="T25" fmla="*/ 2147483647 h 154"/>
              <a:gd name="T26" fmla="*/ 2147483647 w 142"/>
              <a:gd name="T27" fmla="*/ 2147483647 h 154"/>
              <a:gd name="T28" fmla="*/ 2147483647 w 142"/>
              <a:gd name="T29" fmla="*/ 2147483647 h 154"/>
              <a:gd name="T30" fmla="*/ 2147483647 w 142"/>
              <a:gd name="T31" fmla="*/ 2147483647 h 154"/>
              <a:gd name="T32" fmla="*/ 2147483647 w 142"/>
              <a:gd name="T33" fmla="*/ 2147483647 h 154"/>
              <a:gd name="T34" fmla="*/ 2147483647 w 142"/>
              <a:gd name="T35" fmla="*/ 2147483647 h 154"/>
              <a:gd name="T36" fmla="*/ 2147483647 w 142"/>
              <a:gd name="T37" fmla="*/ 2147483647 h 154"/>
              <a:gd name="T38" fmla="*/ 2147483647 w 142"/>
              <a:gd name="T39" fmla="*/ 2147483647 h 154"/>
              <a:gd name="T40" fmla="*/ 2147483647 w 142"/>
              <a:gd name="T41" fmla="*/ 2147483647 h 154"/>
              <a:gd name="T42" fmla="*/ 2147483647 w 142"/>
              <a:gd name="T43" fmla="*/ 2147483647 h 154"/>
              <a:gd name="T44" fmla="*/ 2147483647 w 142"/>
              <a:gd name="T45" fmla="*/ 2147483647 h 154"/>
              <a:gd name="T46" fmla="*/ 2147483647 w 142"/>
              <a:gd name="T47" fmla="*/ 2147483647 h 154"/>
              <a:gd name="T48" fmla="*/ 2147483647 w 142"/>
              <a:gd name="T49" fmla="*/ 2147483647 h 154"/>
              <a:gd name="T50" fmla="*/ 2147483647 w 142"/>
              <a:gd name="T51" fmla="*/ 2147483647 h 154"/>
              <a:gd name="T52" fmla="*/ 2147483647 w 142"/>
              <a:gd name="T53" fmla="*/ 2147483647 h 154"/>
              <a:gd name="T54" fmla="*/ 2147483647 w 142"/>
              <a:gd name="T55" fmla="*/ 2147483647 h 154"/>
              <a:gd name="T56" fmla="*/ 2147483647 w 142"/>
              <a:gd name="T57" fmla="*/ 2147483647 h 154"/>
              <a:gd name="T58" fmla="*/ 2147483647 w 142"/>
              <a:gd name="T59" fmla="*/ 2147483647 h 154"/>
              <a:gd name="T60" fmla="*/ 2147483647 w 142"/>
              <a:gd name="T61" fmla="*/ 2147483647 h 154"/>
              <a:gd name="T62" fmla="*/ 2147483647 w 142"/>
              <a:gd name="T63" fmla="*/ 0 h 15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2"/>
              <a:gd name="T97" fmla="*/ 0 h 154"/>
              <a:gd name="T98" fmla="*/ 142 w 142"/>
              <a:gd name="T99" fmla="*/ 154 h 15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2" h="154">
                <a:moveTo>
                  <a:pt x="70" y="0"/>
                </a:moveTo>
                <a:lnTo>
                  <a:pt x="63" y="0"/>
                </a:lnTo>
                <a:lnTo>
                  <a:pt x="56" y="2"/>
                </a:lnTo>
                <a:lnTo>
                  <a:pt x="49" y="3"/>
                </a:lnTo>
                <a:lnTo>
                  <a:pt x="43" y="6"/>
                </a:lnTo>
                <a:lnTo>
                  <a:pt x="36" y="9"/>
                </a:lnTo>
                <a:lnTo>
                  <a:pt x="30" y="13"/>
                </a:lnTo>
                <a:lnTo>
                  <a:pt x="24" y="17"/>
                </a:lnTo>
                <a:lnTo>
                  <a:pt x="20" y="22"/>
                </a:lnTo>
                <a:lnTo>
                  <a:pt x="16" y="27"/>
                </a:lnTo>
                <a:lnTo>
                  <a:pt x="11" y="33"/>
                </a:lnTo>
                <a:lnTo>
                  <a:pt x="7" y="40"/>
                </a:lnTo>
                <a:lnTo>
                  <a:pt x="4" y="48"/>
                </a:lnTo>
                <a:lnTo>
                  <a:pt x="3" y="55"/>
                </a:lnTo>
                <a:lnTo>
                  <a:pt x="1" y="62"/>
                </a:lnTo>
                <a:lnTo>
                  <a:pt x="0" y="69"/>
                </a:lnTo>
                <a:lnTo>
                  <a:pt x="0" y="78"/>
                </a:lnTo>
                <a:lnTo>
                  <a:pt x="0" y="85"/>
                </a:lnTo>
                <a:lnTo>
                  <a:pt x="1" y="92"/>
                </a:lnTo>
                <a:lnTo>
                  <a:pt x="3" y="99"/>
                </a:lnTo>
                <a:lnTo>
                  <a:pt x="4" y="107"/>
                </a:lnTo>
                <a:lnTo>
                  <a:pt x="7" y="114"/>
                </a:lnTo>
                <a:lnTo>
                  <a:pt x="11" y="120"/>
                </a:lnTo>
                <a:lnTo>
                  <a:pt x="16" y="127"/>
                </a:lnTo>
                <a:lnTo>
                  <a:pt x="20" y="131"/>
                </a:lnTo>
                <a:lnTo>
                  <a:pt x="24" y="137"/>
                </a:lnTo>
                <a:lnTo>
                  <a:pt x="30" y="141"/>
                </a:lnTo>
                <a:lnTo>
                  <a:pt x="36" y="145"/>
                </a:lnTo>
                <a:lnTo>
                  <a:pt x="43" y="148"/>
                </a:lnTo>
                <a:lnTo>
                  <a:pt x="49" y="151"/>
                </a:lnTo>
                <a:lnTo>
                  <a:pt x="56" y="153"/>
                </a:lnTo>
                <a:lnTo>
                  <a:pt x="63" y="154"/>
                </a:lnTo>
                <a:lnTo>
                  <a:pt x="70" y="154"/>
                </a:lnTo>
                <a:lnTo>
                  <a:pt x="77" y="154"/>
                </a:lnTo>
                <a:lnTo>
                  <a:pt x="85" y="153"/>
                </a:lnTo>
                <a:lnTo>
                  <a:pt x="92" y="151"/>
                </a:lnTo>
                <a:lnTo>
                  <a:pt x="97" y="148"/>
                </a:lnTo>
                <a:lnTo>
                  <a:pt x="105" y="145"/>
                </a:lnTo>
                <a:lnTo>
                  <a:pt x="110" y="141"/>
                </a:lnTo>
                <a:lnTo>
                  <a:pt x="115" y="137"/>
                </a:lnTo>
                <a:lnTo>
                  <a:pt x="120" y="131"/>
                </a:lnTo>
                <a:lnTo>
                  <a:pt x="125" y="127"/>
                </a:lnTo>
                <a:lnTo>
                  <a:pt x="129" y="120"/>
                </a:lnTo>
                <a:lnTo>
                  <a:pt x="133" y="114"/>
                </a:lnTo>
                <a:lnTo>
                  <a:pt x="136" y="107"/>
                </a:lnTo>
                <a:lnTo>
                  <a:pt x="138" y="99"/>
                </a:lnTo>
                <a:lnTo>
                  <a:pt x="141" y="92"/>
                </a:lnTo>
                <a:lnTo>
                  <a:pt x="141" y="85"/>
                </a:lnTo>
                <a:lnTo>
                  <a:pt x="142" y="78"/>
                </a:lnTo>
                <a:lnTo>
                  <a:pt x="141" y="69"/>
                </a:lnTo>
                <a:lnTo>
                  <a:pt x="141" y="62"/>
                </a:lnTo>
                <a:lnTo>
                  <a:pt x="138" y="55"/>
                </a:lnTo>
                <a:lnTo>
                  <a:pt x="136" y="48"/>
                </a:lnTo>
                <a:lnTo>
                  <a:pt x="133" y="40"/>
                </a:lnTo>
                <a:lnTo>
                  <a:pt x="129" y="33"/>
                </a:lnTo>
                <a:lnTo>
                  <a:pt x="125" y="27"/>
                </a:lnTo>
                <a:lnTo>
                  <a:pt x="120" y="22"/>
                </a:lnTo>
                <a:lnTo>
                  <a:pt x="115" y="17"/>
                </a:lnTo>
                <a:lnTo>
                  <a:pt x="110" y="13"/>
                </a:lnTo>
                <a:lnTo>
                  <a:pt x="105" y="9"/>
                </a:lnTo>
                <a:lnTo>
                  <a:pt x="97" y="6"/>
                </a:lnTo>
                <a:lnTo>
                  <a:pt x="92" y="3"/>
                </a:lnTo>
                <a:lnTo>
                  <a:pt x="85" y="2"/>
                </a:lnTo>
                <a:lnTo>
                  <a:pt x="77" y="0"/>
                </a:lnTo>
                <a:lnTo>
                  <a:pt x="70"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4056" name="Freeform 263">
            <a:extLst>
              <a:ext uri="{FF2B5EF4-FFF2-40B4-BE49-F238E27FC236}">
                <a16:creationId xmlns:a16="http://schemas.microsoft.com/office/drawing/2014/main" id="{74251F76-E7E4-F0F3-DBD1-65F5A63F56BF}"/>
              </a:ext>
            </a:extLst>
          </p:cNvPr>
          <p:cNvSpPr>
            <a:spLocks/>
          </p:cNvSpPr>
          <p:nvPr/>
        </p:nvSpPr>
        <p:spPr bwMode="auto">
          <a:xfrm>
            <a:off x="4451747" y="4156472"/>
            <a:ext cx="57150" cy="60722"/>
          </a:xfrm>
          <a:custGeom>
            <a:avLst/>
            <a:gdLst>
              <a:gd name="T0" fmla="*/ 2147483647 w 142"/>
              <a:gd name="T1" fmla="*/ 0 h 154"/>
              <a:gd name="T2" fmla="*/ 2147483647 w 142"/>
              <a:gd name="T3" fmla="*/ 2147483647 h 154"/>
              <a:gd name="T4" fmla="*/ 2147483647 w 142"/>
              <a:gd name="T5" fmla="*/ 2147483647 h 154"/>
              <a:gd name="T6" fmla="*/ 2147483647 w 142"/>
              <a:gd name="T7" fmla="*/ 2147483647 h 154"/>
              <a:gd name="T8" fmla="*/ 2147483647 w 142"/>
              <a:gd name="T9" fmla="*/ 2147483647 h 154"/>
              <a:gd name="T10" fmla="*/ 2147483647 w 142"/>
              <a:gd name="T11" fmla="*/ 2147483647 h 154"/>
              <a:gd name="T12" fmla="*/ 2147483647 w 142"/>
              <a:gd name="T13" fmla="*/ 2147483647 h 154"/>
              <a:gd name="T14" fmla="*/ 0 w 142"/>
              <a:gd name="T15" fmla="*/ 2147483647 h 154"/>
              <a:gd name="T16" fmla="*/ 0 w 142"/>
              <a:gd name="T17" fmla="*/ 2147483647 h 154"/>
              <a:gd name="T18" fmla="*/ 2147483647 w 142"/>
              <a:gd name="T19" fmla="*/ 2147483647 h 154"/>
              <a:gd name="T20" fmla="*/ 2147483647 w 142"/>
              <a:gd name="T21" fmla="*/ 2147483647 h 154"/>
              <a:gd name="T22" fmla="*/ 2147483647 w 142"/>
              <a:gd name="T23" fmla="*/ 2147483647 h 154"/>
              <a:gd name="T24" fmla="*/ 2147483647 w 142"/>
              <a:gd name="T25" fmla="*/ 2147483647 h 154"/>
              <a:gd name="T26" fmla="*/ 2147483647 w 142"/>
              <a:gd name="T27" fmla="*/ 2147483647 h 154"/>
              <a:gd name="T28" fmla="*/ 2147483647 w 142"/>
              <a:gd name="T29" fmla="*/ 2147483647 h 154"/>
              <a:gd name="T30" fmla="*/ 2147483647 w 142"/>
              <a:gd name="T31" fmla="*/ 2147483647 h 154"/>
              <a:gd name="T32" fmla="*/ 2147483647 w 142"/>
              <a:gd name="T33" fmla="*/ 2147483647 h 154"/>
              <a:gd name="T34" fmla="*/ 2147483647 w 142"/>
              <a:gd name="T35" fmla="*/ 2147483647 h 154"/>
              <a:gd name="T36" fmla="*/ 2147483647 w 142"/>
              <a:gd name="T37" fmla="*/ 2147483647 h 154"/>
              <a:gd name="T38" fmla="*/ 2147483647 w 142"/>
              <a:gd name="T39" fmla="*/ 2147483647 h 154"/>
              <a:gd name="T40" fmla="*/ 2147483647 w 142"/>
              <a:gd name="T41" fmla="*/ 2147483647 h 154"/>
              <a:gd name="T42" fmla="*/ 2147483647 w 142"/>
              <a:gd name="T43" fmla="*/ 2147483647 h 154"/>
              <a:gd name="T44" fmla="*/ 2147483647 w 142"/>
              <a:gd name="T45" fmla="*/ 2147483647 h 154"/>
              <a:gd name="T46" fmla="*/ 2147483647 w 142"/>
              <a:gd name="T47" fmla="*/ 2147483647 h 154"/>
              <a:gd name="T48" fmla="*/ 2147483647 w 142"/>
              <a:gd name="T49" fmla="*/ 2147483647 h 154"/>
              <a:gd name="T50" fmla="*/ 2147483647 w 142"/>
              <a:gd name="T51" fmla="*/ 2147483647 h 154"/>
              <a:gd name="T52" fmla="*/ 2147483647 w 142"/>
              <a:gd name="T53" fmla="*/ 2147483647 h 154"/>
              <a:gd name="T54" fmla="*/ 2147483647 w 142"/>
              <a:gd name="T55" fmla="*/ 2147483647 h 154"/>
              <a:gd name="T56" fmla="*/ 2147483647 w 142"/>
              <a:gd name="T57" fmla="*/ 2147483647 h 154"/>
              <a:gd name="T58" fmla="*/ 2147483647 w 142"/>
              <a:gd name="T59" fmla="*/ 2147483647 h 154"/>
              <a:gd name="T60" fmla="*/ 2147483647 w 142"/>
              <a:gd name="T61" fmla="*/ 2147483647 h 154"/>
              <a:gd name="T62" fmla="*/ 2147483647 w 142"/>
              <a:gd name="T63" fmla="*/ 0 h 15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2"/>
              <a:gd name="T97" fmla="*/ 0 h 154"/>
              <a:gd name="T98" fmla="*/ 142 w 142"/>
              <a:gd name="T99" fmla="*/ 154 h 15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2" h="154">
                <a:moveTo>
                  <a:pt x="70" y="0"/>
                </a:moveTo>
                <a:lnTo>
                  <a:pt x="63" y="0"/>
                </a:lnTo>
                <a:lnTo>
                  <a:pt x="56" y="2"/>
                </a:lnTo>
                <a:lnTo>
                  <a:pt x="49" y="3"/>
                </a:lnTo>
                <a:lnTo>
                  <a:pt x="43" y="6"/>
                </a:lnTo>
                <a:lnTo>
                  <a:pt x="36" y="9"/>
                </a:lnTo>
                <a:lnTo>
                  <a:pt x="30" y="13"/>
                </a:lnTo>
                <a:lnTo>
                  <a:pt x="24" y="17"/>
                </a:lnTo>
                <a:lnTo>
                  <a:pt x="20" y="22"/>
                </a:lnTo>
                <a:lnTo>
                  <a:pt x="16" y="27"/>
                </a:lnTo>
                <a:lnTo>
                  <a:pt x="11" y="33"/>
                </a:lnTo>
                <a:lnTo>
                  <a:pt x="7" y="40"/>
                </a:lnTo>
                <a:lnTo>
                  <a:pt x="4" y="48"/>
                </a:lnTo>
                <a:lnTo>
                  <a:pt x="3" y="55"/>
                </a:lnTo>
                <a:lnTo>
                  <a:pt x="1" y="62"/>
                </a:lnTo>
                <a:lnTo>
                  <a:pt x="0" y="69"/>
                </a:lnTo>
                <a:lnTo>
                  <a:pt x="0" y="78"/>
                </a:lnTo>
                <a:lnTo>
                  <a:pt x="0" y="85"/>
                </a:lnTo>
                <a:lnTo>
                  <a:pt x="1" y="92"/>
                </a:lnTo>
                <a:lnTo>
                  <a:pt x="3" y="99"/>
                </a:lnTo>
                <a:lnTo>
                  <a:pt x="4" y="107"/>
                </a:lnTo>
                <a:lnTo>
                  <a:pt x="7" y="114"/>
                </a:lnTo>
                <a:lnTo>
                  <a:pt x="11" y="120"/>
                </a:lnTo>
                <a:lnTo>
                  <a:pt x="16" y="127"/>
                </a:lnTo>
                <a:lnTo>
                  <a:pt x="20" y="131"/>
                </a:lnTo>
                <a:lnTo>
                  <a:pt x="24" y="137"/>
                </a:lnTo>
                <a:lnTo>
                  <a:pt x="30" y="141"/>
                </a:lnTo>
                <a:lnTo>
                  <a:pt x="36" y="145"/>
                </a:lnTo>
                <a:lnTo>
                  <a:pt x="43" y="148"/>
                </a:lnTo>
                <a:lnTo>
                  <a:pt x="49" y="151"/>
                </a:lnTo>
                <a:lnTo>
                  <a:pt x="56" y="153"/>
                </a:lnTo>
                <a:lnTo>
                  <a:pt x="63" y="154"/>
                </a:lnTo>
                <a:lnTo>
                  <a:pt x="70" y="154"/>
                </a:lnTo>
                <a:lnTo>
                  <a:pt x="77" y="154"/>
                </a:lnTo>
                <a:lnTo>
                  <a:pt x="85" y="153"/>
                </a:lnTo>
                <a:lnTo>
                  <a:pt x="92" y="151"/>
                </a:lnTo>
                <a:lnTo>
                  <a:pt x="97" y="148"/>
                </a:lnTo>
                <a:lnTo>
                  <a:pt x="105" y="145"/>
                </a:lnTo>
                <a:lnTo>
                  <a:pt x="110" y="141"/>
                </a:lnTo>
                <a:lnTo>
                  <a:pt x="115" y="137"/>
                </a:lnTo>
                <a:lnTo>
                  <a:pt x="120" y="131"/>
                </a:lnTo>
                <a:lnTo>
                  <a:pt x="125" y="127"/>
                </a:lnTo>
                <a:lnTo>
                  <a:pt x="129" y="120"/>
                </a:lnTo>
                <a:lnTo>
                  <a:pt x="133" y="114"/>
                </a:lnTo>
                <a:lnTo>
                  <a:pt x="136" y="107"/>
                </a:lnTo>
                <a:lnTo>
                  <a:pt x="138" y="99"/>
                </a:lnTo>
                <a:lnTo>
                  <a:pt x="141" y="92"/>
                </a:lnTo>
                <a:lnTo>
                  <a:pt x="141" y="85"/>
                </a:lnTo>
                <a:lnTo>
                  <a:pt x="142" y="78"/>
                </a:lnTo>
                <a:lnTo>
                  <a:pt x="141" y="69"/>
                </a:lnTo>
                <a:lnTo>
                  <a:pt x="141" y="62"/>
                </a:lnTo>
                <a:lnTo>
                  <a:pt x="138" y="55"/>
                </a:lnTo>
                <a:lnTo>
                  <a:pt x="136" y="48"/>
                </a:lnTo>
                <a:lnTo>
                  <a:pt x="133" y="40"/>
                </a:lnTo>
                <a:lnTo>
                  <a:pt x="129" y="33"/>
                </a:lnTo>
                <a:lnTo>
                  <a:pt x="125" y="27"/>
                </a:lnTo>
                <a:lnTo>
                  <a:pt x="120" y="22"/>
                </a:lnTo>
                <a:lnTo>
                  <a:pt x="115" y="17"/>
                </a:lnTo>
                <a:lnTo>
                  <a:pt x="110" y="13"/>
                </a:lnTo>
                <a:lnTo>
                  <a:pt x="105" y="9"/>
                </a:lnTo>
                <a:lnTo>
                  <a:pt x="97" y="6"/>
                </a:lnTo>
                <a:lnTo>
                  <a:pt x="92" y="3"/>
                </a:lnTo>
                <a:lnTo>
                  <a:pt x="85" y="2"/>
                </a:lnTo>
                <a:lnTo>
                  <a:pt x="77" y="0"/>
                </a:lnTo>
                <a:lnTo>
                  <a:pt x="70"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4057" name="Freeform 264">
            <a:extLst>
              <a:ext uri="{FF2B5EF4-FFF2-40B4-BE49-F238E27FC236}">
                <a16:creationId xmlns:a16="http://schemas.microsoft.com/office/drawing/2014/main" id="{37C94FEB-8DC4-41A0-CE6F-A2034B15B041}"/>
              </a:ext>
            </a:extLst>
          </p:cNvPr>
          <p:cNvSpPr>
            <a:spLocks/>
          </p:cNvSpPr>
          <p:nvPr/>
        </p:nvSpPr>
        <p:spPr bwMode="auto">
          <a:xfrm>
            <a:off x="4543426" y="4156472"/>
            <a:ext cx="60722" cy="57150"/>
          </a:xfrm>
          <a:custGeom>
            <a:avLst/>
            <a:gdLst>
              <a:gd name="T0" fmla="*/ 2147483647 w 151"/>
              <a:gd name="T1" fmla="*/ 0 h 144"/>
              <a:gd name="T2" fmla="*/ 2147483647 w 151"/>
              <a:gd name="T3" fmla="*/ 2147483647 h 144"/>
              <a:gd name="T4" fmla="*/ 2147483647 w 151"/>
              <a:gd name="T5" fmla="*/ 2147483647 h 144"/>
              <a:gd name="T6" fmla="*/ 2147483647 w 151"/>
              <a:gd name="T7" fmla="*/ 2147483647 h 144"/>
              <a:gd name="T8" fmla="*/ 2147483647 w 151"/>
              <a:gd name="T9" fmla="*/ 2147483647 h 144"/>
              <a:gd name="T10" fmla="*/ 2147483647 w 151"/>
              <a:gd name="T11" fmla="*/ 2147483647 h 144"/>
              <a:gd name="T12" fmla="*/ 2147483647 w 151"/>
              <a:gd name="T13" fmla="*/ 2147483647 h 144"/>
              <a:gd name="T14" fmla="*/ 0 w 151"/>
              <a:gd name="T15" fmla="*/ 2147483647 h 144"/>
              <a:gd name="T16" fmla="*/ 0 w 151"/>
              <a:gd name="T17" fmla="*/ 2147483647 h 144"/>
              <a:gd name="T18" fmla="*/ 2147483647 w 151"/>
              <a:gd name="T19" fmla="*/ 2147483647 h 144"/>
              <a:gd name="T20" fmla="*/ 2147483647 w 151"/>
              <a:gd name="T21" fmla="*/ 2147483647 h 144"/>
              <a:gd name="T22" fmla="*/ 2147483647 w 151"/>
              <a:gd name="T23" fmla="*/ 2147483647 h 144"/>
              <a:gd name="T24" fmla="*/ 2147483647 w 151"/>
              <a:gd name="T25" fmla="*/ 2147483647 h 144"/>
              <a:gd name="T26" fmla="*/ 2147483647 w 151"/>
              <a:gd name="T27" fmla="*/ 2147483647 h 144"/>
              <a:gd name="T28" fmla="*/ 2147483647 w 151"/>
              <a:gd name="T29" fmla="*/ 2147483647 h 144"/>
              <a:gd name="T30" fmla="*/ 2147483647 w 151"/>
              <a:gd name="T31" fmla="*/ 2147483647 h 144"/>
              <a:gd name="T32" fmla="*/ 2147483647 w 151"/>
              <a:gd name="T33" fmla="*/ 2147483647 h 144"/>
              <a:gd name="T34" fmla="*/ 2147483647 w 151"/>
              <a:gd name="T35" fmla="*/ 2147483647 h 144"/>
              <a:gd name="T36" fmla="*/ 2147483647 w 151"/>
              <a:gd name="T37" fmla="*/ 2147483647 h 144"/>
              <a:gd name="T38" fmla="*/ 2147483647 w 151"/>
              <a:gd name="T39" fmla="*/ 2147483647 h 144"/>
              <a:gd name="T40" fmla="*/ 2147483647 w 151"/>
              <a:gd name="T41" fmla="*/ 2147483647 h 144"/>
              <a:gd name="T42" fmla="*/ 2147483647 w 151"/>
              <a:gd name="T43" fmla="*/ 2147483647 h 144"/>
              <a:gd name="T44" fmla="*/ 2147483647 w 151"/>
              <a:gd name="T45" fmla="*/ 2147483647 h 144"/>
              <a:gd name="T46" fmla="*/ 2147483647 w 151"/>
              <a:gd name="T47" fmla="*/ 2147483647 h 144"/>
              <a:gd name="T48" fmla="*/ 2147483647 w 151"/>
              <a:gd name="T49" fmla="*/ 2147483647 h 144"/>
              <a:gd name="T50" fmla="*/ 2147483647 w 151"/>
              <a:gd name="T51" fmla="*/ 2147483647 h 144"/>
              <a:gd name="T52" fmla="*/ 2147483647 w 151"/>
              <a:gd name="T53" fmla="*/ 2147483647 h 144"/>
              <a:gd name="T54" fmla="*/ 2147483647 w 151"/>
              <a:gd name="T55" fmla="*/ 2147483647 h 144"/>
              <a:gd name="T56" fmla="*/ 2147483647 w 151"/>
              <a:gd name="T57" fmla="*/ 2147483647 h 144"/>
              <a:gd name="T58" fmla="*/ 2147483647 w 151"/>
              <a:gd name="T59" fmla="*/ 2147483647 h 144"/>
              <a:gd name="T60" fmla="*/ 2147483647 w 151"/>
              <a:gd name="T61" fmla="*/ 2147483647 h 144"/>
              <a:gd name="T62" fmla="*/ 2147483647 w 151"/>
              <a:gd name="T63" fmla="*/ 0 h 1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51"/>
              <a:gd name="T97" fmla="*/ 0 h 144"/>
              <a:gd name="T98" fmla="*/ 151 w 151"/>
              <a:gd name="T99" fmla="*/ 144 h 1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51" h="144">
                <a:moveTo>
                  <a:pt x="76" y="0"/>
                </a:moveTo>
                <a:lnTo>
                  <a:pt x="68" y="0"/>
                </a:lnTo>
                <a:lnTo>
                  <a:pt x="61" y="2"/>
                </a:lnTo>
                <a:lnTo>
                  <a:pt x="53" y="3"/>
                </a:lnTo>
                <a:lnTo>
                  <a:pt x="46" y="6"/>
                </a:lnTo>
                <a:lnTo>
                  <a:pt x="39" y="9"/>
                </a:lnTo>
                <a:lnTo>
                  <a:pt x="33" y="12"/>
                </a:lnTo>
                <a:lnTo>
                  <a:pt x="27" y="16"/>
                </a:lnTo>
                <a:lnTo>
                  <a:pt x="22" y="20"/>
                </a:lnTo>
                <a:lnTo>
                  <a:pt x="17" y="26"/>
                </a:lnTo>
                <a:lnTo>
                  <a:pt x="13" y="32"/>
                </a:lnTo>
                <a:lnTo>
                  <a:pt x="9" y="38"/>
                </a:lnTo>
                <a:lnTo>
                  <a:pt x="6" y="43"/>
                </a:lnTo>
                <a:lnTo>
                  <a:pt x="3" y="50"/>
                </a:lnTo>
                <a:lnTo>
                  <a:pt x="2" y="58"/>
                </a:lnTo>
                <a:lnTo>
                  <a:pt x="0" y="65"/>
                </a:lnTo>
                <a:lnTo>
                  <a:pt x="0" y="72"/>
                </a:lnTo>
                <a:lnTo>
                  <a:pt x="0" y="79"/>
                </a:lnTo>
                <a:lnTo>
                  <a:pt x="2" y="86"/>
                </a:lnTo>
                <a:lnTo>
                  <a:pt x="3" y="94"/>
                </a:lnTo>
                <a:lnTo>
                  <a:pt x="6" y="99"/>
                </a:lnTo>
                <a:lnTo>
                  <a:pt x="9" y="107"/>
                </a:lnTo>
                <a:lnTo>
                  <a:pt x="13" y="112"/>
                </a:lnTo>
                <a:lnTo>
                  <a:pt x="17" y="118"/>
                </a:lnTo>
                <a:lnTo>
                  <a:pt x="22" y="122"/>
                </a:lnTo>
                <a:lnTo>
                  <a:pt x="27" y="127"/>
                </a:lnTo>
                <a:lnTo>
                  <a:pt x="33" y="131"/>
                </a:lnTo>
                <a:lnTo>
                  <a:pt x="39" y="135"/>
                </a:lnTo>
                <a:lnTo>
                  <a:pt x="46" y="138"/>
                </a:lnTo>
                <a:lnTo>
                  <a:pt x="53" y="141"/>
                </a:lnTo>
                <a:lnTo>
                  <a:pt x="61" y="143"/>
                </a:lnTo>
                <a:lnTo>
                  <a:pt x="68" y="144"/>
                </a:lnTo>
                <a:lnTo>
                  <a:pt x="76" y="144"/>
                </a:lnTo>
                <a:lnTo>
                  <a:pt x="84" y="144"/>
                </a:lnTo>
                <a:lnTo>
                  <a:pt x="91" y="143"/>
                </a:lnTo>
                <a:lnTo>
                  <a:pt x="98" y="141"/>
                </a:lnTo>
                <a:lnTo>
                  <a:pt x="105" y="138"/>
                </a:lnTo>
                <a:lnTo>
                  <a:pt x="112" y="135"/>
                </a:lnTo>
                <a:lnTo>
                  <a:pt x="118" y="131"/>
                </a:lnTo>
                <a:lnTo>
                  <a:pt x="124" y="127"/>
                </a:lnTo>
                <a:lnTo>
                  <a:pt x="129" y="122"/>
                </a:lnTo>
                <a:lnTo>
                  <a:pt x="134" y="118"/>
                </a:lnTo>
                <a:lnTo>
                  <a:pt x="138" y="112"/>
                </a:lnTo>
                <a:lnTo>
                  <a:pt x="142" y="107"/>
                </a:lnTo>
                <a:lnTo>
                  <a:pt x="145" y="99"/>
                </a:lnTo>
                <a:lnTo>
                  <a:pt x="148" y="94"/>
                </a:lnTo>
                <a:lnTo>
                  <a:pt x="150" y="86"/>
                </a:lnTo>
                <a:lnTo>
                  <a:pt x="151" y="79"/>
                </a:lnTo>
                <a:lnTo>
                  <a:pt x="151" y="72"/>
                </a:lnTo>
                <a:lnTo>
                  <a:pt x="151" y="65"/>
                </a:lnTo>
                <a:lnTo>
                  <a:pt x="150" y="58"/>
                </a:lnTo>
                <a:lnTo>
                  <a:pt x="148" y="50"/>
                </a:lnTo>
                <a:lnTo>
                  <a:pt x="145" y="43"/>
                </a:lnTo>
                <a:lnTo>
                  <a:pt x="142" y="38"/>
                </a:lnTo>
                <a:lnTo>
                  <a:pt x="138" y="32"/>
                </a:lnTo>
                <a:lnTo>
                  <a:pt x="134" y="26"/>
                </a:lnTo>
                <a:lnTo>
                  <a:pt x="129" y="20"/>
                </a:lnTo>
                <a:lnTo>
                  <a:pt x="124" y="16"/>
                </a:lnTo>
                <a:lnTo>
                  <a:pt x="118" y="12"/>
                </a:lnTo>
                <a:lnTo>
                  <a:pt x="112" y="9"/>
                </a:lnTo>
                <a:lnTo>
                  <a:pt x="105" y="6"/>
                </a:lnTo>
                <a:lnTo>
                  <a:pt x="98" y="3"/>
                </a:lnTo>
                <a:lnTo>
                  <a:pt x="91" y="2"/>
                </a:lnTo>
                <a:lnTo>
                  <a:pt x="84" y="0"/>
                </a:lnTo>
                <a:lnTo>
                  <a:pt x="76"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4058" name="Freeform 265">
            <a:extLst>
              <a:ext uri="{FF2B5EF4-FFF2-40B4-BE49-F238E27FC236}">
                <a16:creationId xmlns:a16="http://schemas.microsoft.com/office/drawing/2014/main" id="{F30DC691-99F8-93E9-089F-FBAF0E90DECE}"/>
              </a:ext>
            </a:extLst>
          </p:cNvPr>
          <p:cNvSpPr>
            <a:spLocks/>
          </p:cNvSpPr>
          <p:nvPr/>
        </p:nvSpPr>
        <p:spPr bwMode="auto">
          <a:xfrm>
            <a:off x="4543426" y="4156472"/>
            <a:ext cx="60722" cy="57150"/>
          </a:xfrm>
          <a:custGeom>
            <a:avLst/>
            <a:gdLst>
              <a:gd name="T0" fmla="*/ 2147483647 w 151"/>
              <a:gd name="T1" fmla="*/ 0 h 144"/>
              <a:gd name="T2" fmla="*/ 2147483647 w 151"/>
              <a:gd name="T3" fmla="*/ 2147483647 h 144"/>
              <a:gd name="T4" fmla="*/ 2147483647 w 151"/>
              <a:gd name="T5" fmla="*/ 2147483647 h 144"/>
              <a:gd name="T6" fmla="*/ 2147483647 w 151"/>
              <a:gd name="T7" fmla="*/ 2147483647 h 144"/>
              <a:gd name="T8" fmla="*/ 2147483647 w 151"/>
              <a:gd name="T9" fmla="*/ 2147483647 h 144"/>
              <a:gd name="T10" fmla="*/ 2147483647 w 151"/>
              <a:gd name="T11" fmla="*/ 2147483647 h 144"/>
              <a:gd name="T12" fmla="*/ 2147483647 w 151"/>
              <a:gd name="T13" fmla="*/ 2147483647 h 144"/>
              <a:gd name="T14" fmla="*/ 0 w 151"/>
              <a:gd name="T15" fmla="*/ 2147483647 h 144"/>
              <a:gd name="T16" fmla="*/ 0 w 151"/>
              <a:gd name="T17" fmla="*/ 2147483647 h 144"/>
              <a:gd name="T18" fmla="*/ 2147483647 w 151"/>
              <a:gd name="T19" fmla="*/ 2147483647 h 144"/>
              <a:gd name="T20" fmla="*/ 2147483647 w 151"/>
              <a:gd name="T21" fmla="*/ 2147483647 h 144"/>
              <a:gd name="T22" fmla="*/ 2147483647 w 151"/>
              <a:gd name="T23" fmla="*/ 2147483647 h 144"/>
              <a:gd name="T24" fmla="*/ 2147483647 w 151"/>
              <a:gd name="T25" fmla="*/ 2147483647 h 144"/>
              <a:gd name="T26" fmla="*/ 2147483647 w 151"/>
              <a:gd name="T27" fmla="*/ 2147483647 h 144"/>
              <a:gd name="T28" fmla="*/ 2147483647 w 151"/>
              <a:gd name="T29" fmla="*/ 2147483647 h 144"/>
              <a:gd name="T30" fmla="*/ 2147483647 w 151"/>
              <a:gd name="T31" fmla="*/ 2147483647 h 144"/>
              <a:gd name="T32" fmla="*/ 2147483647 w 151"/>
              <a:gd name="T33" fmla="*/ 2147483647 h 144"/>
              <a:gd name="T34" fmla="*/ 2147483647 w 151"/>
              <a:gd name="T35" fmla="*/ 2147483647 h 144"/>
              <a:gd name="T36" fmla="*/ 2147483647 w 151"/>
              <a:gd name="T37" fmla="*/ 2147483647 h 144"/>
              <a:gd name="T38" fmla="*/ 2147483647 w 151"/>
              <a:gd name="T39" fmla="*/ 2147483647 h 144"/>
              <a:gd name="T40" fmla="*/ 2147483647 w 151"/>
              <a:gd name="T41" fmla="*/ 2147483647 h 144"/>
              <a:gd name="T42" fmla="*/ 2147483647 w 151"/>
              <a:gd name="T43" fmla="*/ 2147483647 h 144"/>
              <a:gd name="T44" fmla="*/ 2147483647 w 151"/>
              <a:gd name="T45" fmla="*/ 2147483647 h 144"/>
              <a:gd name="T46" fmla="*/ 2147483647 w 151"/>
              <a:gd name="T47" fmla="*/ 2147483647 h 144"/>
              <a:gd name="T48" fmla="*/ 2147483647 w 151"/>
              <a:gd name="T49" fmla="*/ 2147483647 h 144"/>
              <a:gd name="T50" fmla="*/ 2147483647 w 151"/>
              <a:gd name="T51" fmla="*/ 2147483647 h 144"/>
              <a:gd name="T52" fmla="*/ 2147483647 w 151"/>
              <a:gd name="T53" fmla="*/ 2147483647 h 144"/>
              <a:gd name="T54" fmla="*/ 2147483647 w 151"/>
              <a:gd name="T55" fmla="*/ 2147483647 h 144"/>
              <a:gd name="T56" fmla="*/ 2147483647 w 151"/>
              <a:gd name="T57" fmla="*/ 2147483647 h 144"/>
              <a:gd name="T58" fmla="*/ 2147483647 w 151"/>
              <a:gd name="T59" fmla="*/ 2147483647 h 144"/>
              <a:gd name="T60" fmla="*/ 2147483647 w 151"/>
              <a:gd name="T61" fmla="*/ 2147483647 h 144"/>
              <a:gd name="T62" fmla="*/ 2147483647 w 151"/>
              <a:gd name="T63" fmla="*/ 0 h 1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51"/>
              <a:gd name="T97" fmla="*/ 0 h 144"/>
              <a:gd name="T98" fmla="*/ 151 w 151"/>
              <a:gd name="T99" fmla="*/ 144 h 1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51" h="144">
                <a:moveTo>
                  <a:pt x="76" y="0"/>
                </a:moveTo>
                <a:lnTo>
                  <a:pt x="68" y="0"/>
                </a:lnTo>
                <a:lnTo>
                  <a:pt x="61" y="2"/>
                </a:lnTo>
                <a:lnTo>
                  <a:pt x="53" y="3"/>
                </a:lnTo>
                <a:lnTo>
                  <a:pt x="46" y="6"/>
                </a:lnTo>
                <a:lnTo>
                  <a:pt x="39" y="9"/>
                </a:lnTo>
                <a:lnTo>
                  <a:pt x="33" y="12"/>
                </a:lnTo>
                <a:lnTo>
                  <a:pt x="27" y="16"/>
                </a:lnTo>
                <a:lnTo>
                  <a:pt x="22" y="20"/>
                </a:lnTo>
                <a:lnTo>
                  <a:pt x="17" y="26"/>
                </a:lnTo>
                <a:lnTo>
                  <a:pt x="13" y="32"/>
                </a:lnTo>
                <a:lnTo>
                  <a:pt x="9" y="38"/>
                </a:lnTo>
                <a:lnTo>
                  <a:pt x="6" y="43"/>
                </a:lnTo>
                <a:lnTo>
                  <a:pt x="3" y="50"/>
                </a:lnTo>
                <a:lnTo>
                  <a:pt x="2" y="58"/>
                </a:lnTo>
                <a:lnTo>
                  <a:pt x="0" y="65"/>
                </a:lnTo>
                <a:lnTo>
                  <a:pt x="0" y="72"/>
                </a:lnTo>
                <a:lnTo>
                  <a:pt x="0" y="79"/>
                </a:lnTo>
                <a:lnTo>
                  <a:pt x="2" y="86"/>
                </a:lnTo>
                <a:lnTo>
                  <a:pt x="3" y="94"/>
                </a:lnTo>
                <a:lnTo>
                  <a:pt x="6" y="99"/>
                </a:lnTo>
                <a:lnTo>
                  <a:pt x="9" y="107"/>
                </a:lnTo>
                <a:lnTo>
                  <a:pt x="13" y="112"/>
                </a:lnTo>
                <a:lnTo>
                  <a:pt x="17" y="118"/>
                </a:lnTo>
                <a:lnTo>
                  <a:pt x="22" y="122"/>
                </a:lnTo>
                <a:lnTo>
                  <a:pt x="27" y="127"/>
                </a:lnTo>
                <a:lnTo>
                  <a:pt x="33" y="131"/>
                </a:lnTo>
                <a:lnTo>
                  <a:pt x="39" y="135"/>
                </a:lnTo>
                <a:lnTo>
                  <a:pt x="46" y="138"/>
                </a:lnTo>
                <a:lnTo>
                  <a:pt x="53" y="141"/>
                </a:lnTo>
                <a:lnTo>
                  <a:pt x="61" y="143"/>
                </a:lnTo>
                <a:lnTo>
                  <a:pt x="68" y="144"/>
                </a:lnTo>
                <a:lnTo>
                  <a:pt x="76" y="144"/>
                </a:lnTo>
                <a:lnTo>
                  <a:pt x="84" y="144"/>
                </a:lnTo>
                <a:lnTo>
                  <a:pt x="91" y="143"/>
                </a:lnTo>
                <a:lnTo>
                  <a:pt x="98" y="141"/>
                </a:lnTo>
                <a:lnTo>
                  <a:pt x="105" y="138"/>
                </a:lnTo>
                <a:lnTo>
                  <a:pt x="112" y="135"/>
                </a:lnTo>
                <a:lnTo>
                  <a:pt x="118" y="131"/>
                </a:lnTo>
                <a:lnTo>
                  <a:pt x="124" y="127"/>
                </a:lnTo>
                <a:lnTo>
                  <a:pt x="129" y="122"/>
                </a:lnTo>
                <a:lnTo>
                  <a:pt x="134" y="118"/>
                </a:lnTo>
                <a:lnTo>
                  <a:pt x="138" y="112"/>
                </a:lnTo>
                <a:lnTo>
                  <a:pt x="142" y="107"/>
                </a:lnTo>
                <a:lnTo>
                  <a:pt x="145" y="99"/>
                </a:lnTo>
                <a:lnTo>
                  <a:pt x="148" y="94"/>
                </a:lnTo>
                <a:lnTo>
                  <a:pt x="150" y="86"/>
                </a:lnTo>
                <a:lnTo>
                  <a:pt x="151" y="79"/>
                </a:lnTo>
                <a:lnTo>
                  <a:pt x="151" y="72"/>
                </a:lnTo>
                <a:lnTo>
                  <a:pt x="151" y="65"/>
                </a:lnTo>
                <a:lnTo>
                  <a:pt x="150" y="58"/>
                </a:lnTo>
                <a:lnTo>
                  <a:pt x="148" y="50"/>
                </a:lnTo>
                <a:lnTo>
                  <a:pt x="145" y="43"/>
                </a:lnTo>
                <a:lnTo>
                  <a:pt x="142" y="38"/>
                </a:lnTo>
                <a:lnTo>
                  <a:pt x="138" y="32"/>
                </a:lnTo>
                <a:lnTo>
                  <a:pt x="134" y="26"/>
                </a:lnTo>
                <a:lnTo>
                  <a:pt x="129" y="20"/>
                </a:lnTo>
                <a:lnTo>
                  <a:pt x="124" y="16"/>
                </a:lnTo>
                <a:lnTo>
                  <a:pt x="118" y="12"/>
                </a:lnTo>
                <a:lnTo>
                  <a:pt x="112" y="9"/>
                </a:lnTo>
                <a:lnTo>
                  <a:pt x="105" y="6"/>
                </a:lnTo>
                <a:lnTo>
                  <a:pt x="98" y="3"/>
                </a:lnTo>
                <a:lnTo>
                  <a:pt x="91" y="2"/>
                </a:lnTo>
                <a:lnTo>
                  <a:pt x="84" y="0"/>
                </a:lnTo>
                <a:lnTo>
                  <a:pt x="76"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4059" name="Freeform 266">
            <a:extLst>
              <a:ext uri="{FF2B5EF4-FFF2-40B4-BE49-F238E27FC236}">
                <a16:creationId xmlns:a16="http://schemas.microsoft.com/office/drawing/2014/main" id="{204D8C46-F056-D690-0545-7A601587C908}"/>
              </a:ext>
            </a:extLst>
          </p:cNvPr>
          <p:cNvSpPr>
            <a:spLocks/>
          </p:cNvSpPr>
          <p:nvPr/>
        </p:nvSpPr>
        <p:spPr bwMode="auto">
          <a:xfrm>
            <a:off x="4636294" y="4042172"/>
            <a:ext cx="59531" cy="57150"/>
          </a:xfrm>
          <a:custGeom>
            <a:avLst/>
            <a:gdLst>
              <a:gd name="T0" fmla="*/ 2147483647 w 152"/>
              <a:gd name="T1" fmla="*/ 0 h 143"/>
              <a:gd name="T2" fmla="*/ 2147483647 w 152"/>
              <a:gd name="T3" fmla="*/ 2147483647 h 143"/>
              <a:gd name="T4" fmla="*/ 2147483647 w 152"/>
              <a:gd name="T5" fmla="*/ 2147483647 h 143"/>
              <a:gd name="T6" fmla="*/ 2147483647 w 152"/>
              <a:gd name="T7" fmla="*/ 2147483647 h 143"/>
              <a:gd name="T8" fmla="*/ 2147483647 w 152"/>
              <a:gd name="T9" fmla="*/ 2147483647 h 143"/>
              <a:gd name="T10" fmla="*/ 2147483647 w 152"/>
              <a:gd name="T11" fmla="*/ 2147483647 h 143"/>
              <a:gd name="T12" fmla="*/ 2147483647 w 152"/>
              <a:gd name="T13" fmla="*/ 2147483647 h 143"/>
              <a:gd name="T14" fmla="*/ 2147483647 w 152"/>
              <a:gd name="T15" fmla="*/ 2147483647 h 143"/>
              <a:gd name="T16" fmla="*/ 2147483647 w 152"/>
              <a:gd name="T17" fmla="*/ 2147483647 h 143"/>
              <a:gd name="T18" fmla="*/ 2147483647 w 152"/>
              <a:gd name="T19" fmla="*/ 2147483647 h 143"/>
              <a:gd name="T20" fmla="*/ 2147483647 w 152"/>
              <a:gd name="T21" fmla="*/ 2147483647 h 143"/>
              <a:gd name="T22" fmla="*/ 2147483647 w 152"/>
              <a:gd name="T23" fmla="*/ 2147483647 h 143"/>
              <a:gd name="T24" fmla="*/ 2147483647 w 152"/>
              <a:gd name="T25" fmla="*/ 2147483647 h 143"/>
              <a:gd name="T26" fmla="*/ 2147483647 w 152"/>
              <a:gd name="T27" fmla="*/ 2147483647 h 143"/>
              <a:gd name="T28" fmla="*/ 2147483647 w 152"/>
              <a:gd name="T29" fmla="*/ 2147483647 h 143"/>
              <a:gd name="T30" fmla="*/ 2147483647 w 152"/>
              <a:gd name="T31" fmla="*/ 2147483647 h 143"/>
              <a:gd name="T32" fmla="*/ 2147483647 w 152"/>
              <a:gd name="T33" fmla="*/ 2147483647 h 143"/>
              <a:gd name="T34" fmla="*/ 2147483647 w 152"/>
              <a:gd name="T35" fmla="*/ 2147483647 h 143"/>
              <a:gd name="T36" fmla="*/ 2147483647 w 152"/>
              <a:gd name="T37" fmla="*/ 2147483647 h 143"/>
              <a:gd name="T38" fmla="*/ 2147483647 w 152"/>
              <a:gd name="T39" fmla="*/ 2147483647 h 143"/>
              <a:gd name="T40" fmla="*/ 2147483647 w 152"/>
              <a:gd name="T41" fmla="*/ 2147483647 h 143"/>
              <a:gd name="T42" fmla="*/ 2147483647 w 152"/>
              <a:gd name="T43" fmla="*/ 2147483647 h 143"/>
              <a:gd name="T44" fmla="*/ 2147483647 w 152"/>
              <a:gd name="T45" fmla="*/ 2147483647 h 143"/>
              <a:gd name="T46" fmla="*/ 2147483647 w 152"/>
              <a:gd name="T47" fmla="*/ 2147483647 h 143"/>
              <a:gd name="T48" fmla="*/ 2147483647 w 152"/>
              <a:gd name="T49" fmla="*/ 2147483647 h 143"/>
              <a:gd name="T50" fmla="*/ 2147483647 w 152"/>
              <a:gd name="T51" fmla="*/ 2147483647 h 143"/>
              <a:gd name="T52" fmla="*/ 2147483647 w 152"/>
              <a:gd name="T53" fmla="*/ 2147483647 h 143"/>
              <a:gd name="T54" fmla="*/ 2147483647 w 152"/>
              <a:gd name="T55" fmla="*/ 2147483647 h 143"/>
              <a:gd name="T56" fmla="*/ 2147483647 w 152"/>
              <a:gd name="T57" fmla="*/ 2147483647 h 143"/>
              <a:gd name="T58" fmla="*/ 2147483647 w 152"/>
              <a:gd name="T59" fmla="*/ 2147483647 h 143"/>
              <a:gd name="T60" fmla="*/ 2147483647 w 152"/>
              <a:gd name="T61" fmla="*/ 2147483647 h 143"/>
              <a:gd name="T62" fmla="*/ 2147483647 w 152"/>
              <a:gd name="T63" fmla="*/ 0 h 14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52"/>
              <a:gd name="T97" fmla="*/ 0 h 143"/>
              <a:gd name="T98" fmla="*/ 152 w 152"/>
              <a:gd name="T99" fmla="*/ 143 h 14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52" h="143">
                <a:moveTo>
                  <a:pt x="76" y="0"/>
                </a:moveTo>
                <a:lnTo>
                  <a:pt x="69" y="0"/>
                </a:lnTo>
                <a:lnTo>
                  <a:pt x="60" y="1"/>
                </a:lnTo>
                <a:lnTo>
                  <a:pt x="53" y="3"/>
                </a:lnTo>
                <a:lnTo>
                  <a:pt x="47" y="5"/>
                </a:lnTo>
                <a:lnTo>
                  <a:pt x="40" y="8"/>
                </a:lnTo>
                <a:lnTo>
                  <a:pt x="34" y="11"/>
                </a:lnTo>
                <a:lnTo>
                  <a:pt x="28" y="15"/>
                </a:lnTo>
                <a:lnTo>
                  <a:pt x="23" y="20"/>
                </a:lnTo>
                <a:lnTo>
                  <a:pt x="17" y="26"/>
                </a:lnTo>
                <a:lnTo>
                  <a:pt x="12" y="31"/>
                </a:lnTo>
                <a:lnTo>
                  <a:pt x="10" y="37"/>
                </a:lnTo>
                <a:lnTo>
                  <a:pt x="5" y="43"/>
                </a:lnTo>
                <a:lnTo>
                  <a:pt x="4" y="50"/>
                </a:lnTo>
                <a:lnTo>
                  <a:pt x="1" y="57"/>
                </a:lnTo>
                <a:lnTo>
                  <a:pt x="1" y="64"/>
                </a:lnTo>
                <a:lnTo>
                  <a:pt x="0" y="72"/>
                </a:lnTo>
                <a:lnTo>
                  <a:pt x="1" y="79"/>
                </a:lnTo>
                <a:lnTo>
                  <a:pt x="1" y="86"/>
                </a:lnTo>
                <a:lnTo>
                  <a:pt x="4" y="93"/>
                </a:lnTo>
                <a:lnTo>
                  <a:pt x="5" y="99"/>
                </a:lnTo>
                <a:lnTo>
                  <a:pt x="10" y="106"/>
                </a:lnTo>
                <a:lnTo>
                  <a:pt x="12" y="112"/>
                </a:lnTo>
                <a:lnTo>
                  <a:pt x="17" y="118"/>
                </a:lnTo>
                <a:lnTo>
                  <a:pt x="23" y="122"/>
                </a:lnTo>
                <a:lnTo>
                  <a:pt x="28" y="126"/>
                </a:lnTo>
                <a:lnTo>
                  <a:pt x="34" y="130"/>
                </a:lnTo>
                <a:lnTo>
                  <a:pt x="40" y="135"/>
                </a:lnTo>
                <a:lnTo>
                  <a:pt x="47" y="138"/>
                </a:lnTo>
                <a:lnTo>
                  <a:pt x="53" y="141"/>
                </a:lnTo>
                <a:lnTo>
                  <a:pt x="60" y="142"/>
                </a:lnTo>
                <a:lnTo>
                  <a:pt x="69" y="143"/>
                </a:lnTo>
                <a:lnTo>
                  <a:pt x="76" y="143"/>
                </a:lnTo>
                <a:lnTo>
                  <a:pt x="83" y="143"/>
                </a:lnTo>
                <a:lnTo>
                  <a:pt x="92" y="142"/>
                </a:lnTo>
                <a:lnTo>
                  <a:pt x="99" y="141"/>
                </a:lnTo>
                <a:lnTo>
                  <a:pt x="104" y="138"/>
                </a:lnTo>
                <a:lnTo>
                  <a:pt x="112" y="135"/>
                </a:lnTo>
                <a:lnTo>
                  <a:pt x="117" y="130"/>
                </a:lnTo>
                <a:lnTo>
                  <a:pt x="123" y="126"/>
                </a:lnTo>
                <a:lnTo>
                  <a:pt x="129" y="122"/>
                </a:lnTo>
                <a:lnTo>
                  <a:pt x="135" y="118"/>
                </a:lnTo>
                <a:lnTo>
                  <a:pt x="139" y="112"/>
                </a:lnTo>
                <a:lnTo>
                  <a:pt x="142" y="106"/>
                </a:lnTo>
                <a:lnTo>
                  <a:pt x="145" y="99"/>
                </a:lnTo>
                <a:lnTo>
                  <a:pt x="148" y="93"/>
                </a:lnTo>
                <a:lnTo>
                  <a:pt x="149" y="86"/>
                </a:lnTo>
                <a:lnTo>
                  <a:pt x="150" y="79"/>
                </a:lnTo>
                <a:lnTo>
                  <a:pt x="152" y="72"/>
                </a:lnTo>
                <a:lnTo>
                  <a:pt x="150" y="64"/>
                </a:lnTo>
                <a:lnTo>
                  <a:pt x="149" y="57"/>
                </a:lnTo>
                <a:lnTo>
                  <a:pt x="148" y="50"/>
                </a:lnTo>
                <a:lnTo>
                  <a:pt x="145" y="43"/>
                </a:lnTo>
                <a:lnTo>
                  <a:pt x="142" y="37"/>
                </a:lnTo>
                <a:lnTo>
                  <a:pt x="139" y="31"/>
                </a:lnTo>
                <a:lnTo>
                  <a:pt x="135" y="26"/>
                </a:lnTo>
                <a:lnTo>
                  <a:pt x="129" y="20"/>
                </a:lnTo>
                <a:lnTo>
                  <a:pt x="123" y="15"/>
                </a:lnTo>
                <a:lnTo>
                  <a:pt x="117" y="11"/>
                </a:lnTo>
                <a:lnTo>
                  <a:pt x="112" y="8"/>
                </a:lnTo>
                <a:lnTo>
                  <a:pt x="104" y="5"/>
                </a:lnTo>
                <a:lnTo>
                  <a:pt x="99" y="3"/>
                </a:lnTo>
                <a:lnTo>
                  <a:pt x="92" y="1"/>
                </a:lnTo>
                <a:lnTo>
                  <a:pt x="83" y="0"/>
                </a:lnTo>
                <a:lnTo>
                  <a:pt x="76"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4060" name="Freeform 267">
            <a:extLst>
              <a:ext uri="{FF2B5EF4-FFF2-40B4-BE49-F238E27FC236}">
                <a16:creationId xmlns:a16="http://schemas.microsoft.com/office/drawing/2014/main" id="{1EA94E93-85E4-DD3B-79E3-56F13E1D2545}"/>
              </a:ext>
            </a:extLst>
          </p:cNvPr>
          <p:cNvSpPr>
            <a:spLocks/>
          </p:cNvSpPr>
          <p:nvPr/>
        </p:nvSpPr>
        <p:spPr bwMode="auto">
          <a:xfrm>
            <a:off x="4636294" y="4042172"/>
            <a:ext cx="59531" cy="57150"/>
          </a:xfrm>
          <a:custGeom>
            <a:avLst/>
            <a:gdLst>
              <a:gd name="T0" fmla="*/ 2147483647 w 152"/>
              <a:gd name="T1" fmla="*/ 0 h 143"/>
              <a:gd name="T2" fmla="*/ 2147483647 w 152"/>
              <a:gd name="T3" fmla="*/ 2147483647 h 143"/>
              <a:gd name="T4" fmla="*/ 2147483647 w 152"/>
              <a:gd name="T5" fmla="*/ 2147483647 h 143"/>
              <a:gd name="T6" fmla="*/ 2147483647 w 152"/>
              <a:gd name="T7" fmla="*/ 2147483647 h 143"/>
              <a:gd name="T8" fmla="*/ 2147483647 w 152"/>
              <a:gd name="T9" fmla="*/ 2147483647 h 143"/>
              <a:gd name="T10" fmla="*/ 2147483647 w 152"/>
              <a:gd name="T11" fmla="*/ 2147483647 h 143"/>
              <a:gd name="T12" fmla="*/ 2147483647 w 152"/>
              <a:gd name="T13" fmla="*/ 2147483647 h 143"/>
              <a:gd name="T14" fmla="*/ 2147483647 w 152"/>
              <a:gd name="T15" fmla="*/ 2147483647 h 143"/>
              <a:gd name="T16" fmla="*/ 2147483647 w 152"/>
              <a:gd name="T17" fmla="*/ 2147483647 h 143"/>
              <a:gd name="T18" fmla="*/ 2147483647 w 152"/>
              <a:gd name="T19" fmla="*/ 2147483647 h 143"/>
              <a:gd name="T20" fmla="*/ 2147483647 w 152"/>
              <a:gd name="T21" fmla="*/ 2147483647 h 143"/>
              <a:gd name="T22" fmla="*/ 2147483647 w 152"/>
              <a:gd name="T23" fmla="*/ 2147483647 h 143"/>
              <a:gd name="T24" fmla="*/ 2147483647 w 152"/>
              <a:gd name="T25" fmla="*/ 2147483647 h 143"/>
              <a:gd name="T26" fmla="*/ 2147483647 w 152"/>
              <a:gd name="T27" fmla="*/ 2147483647 h 143"/>
              <a:gd name="T28" fmla="*/ 2147483647 w 152"/>
              <a:gd name="T29" fmla="*/ 2147483647 h 143"/>
              <a:gd name="T30" fmla="*/ 2147483647 w 152"/>
              <a:gd name="T31" fmla="*/ 2147483647 h 143"/>
              <a:gd name="T32" fmla="*/ 2147483647 w 152"/>
              <a:gd name="T33" fmla="*/ 2147483647 h 143"/>
              <a:gd name="T34" fmla="*/ 2147483647 w 152"/>
              <a:gd name="T35" fmla="*/ 2147483647 h 143"/>
              <a:gd name="T36" fmla="*/ 2147483647 w 152"/>
              <a:gd name="T37" fmla="*/ 2147483647 h 143"/>
              <a:gd name="T38" fmla="*/ 2147483647 w 152"/>
              <a:gd name="T39" fmla="*/ 2147483647 h 143"/>
              <a:gd name="T40" fmla="*/ 2147483647 w 152"/>
              <a:gd name="T41" fmla="*/ 2147483647 h 143"/>
              <a:gd name="T42" fmla="*/ 2147483647 w 152"/>
              <a:gd name="T43" fmla="*/ 2147483647 h 143"/>
              <a:gd name="T44" fmla="*/ 2147483647 w 152"/>
              <a:gd name="T45" fmla="*/ 2147483647 h 143"/>
              <a:gd name="T46" fmla="*/ 2147483647 w 152"/>
              <a:gd name="T47" fmla="*/ 2147483647 h 143"/>
              <a:gd name="T48" fmla="*/ 2147483647 w 152"/>
              <a:gd name="T49" fmla="*/ 2147483647 h 143"/>
              <a:gd name="T50" fmla="*/ 2147483647 w 152"/>
              <a:gd name="T51" fmla="*/ 2147483647 h 143"/>
              <a:gd name="T52" fmla="*/ 2147483647 w 152"/>
              <a:gd name="T53" fmla="*/ 2147483647 h 143"/>
              <a:gd name="T54" fmla="*/ 2147483647 w 152"/>
              <a:gd name="T55" fmla="*/ 2147483647 h 143"/>
              <a:gd name="T56" fmla="*/ 2147483647 w 152"/>
              <a:gd name="T57" fmla="*/ 2147483647 h 143"/>
              <a:gd name="T58" fmla="*/ 2147483647 w 152"/>
              <a:gd name="T59" fmla="*/ 2147483647 h 143"/>
              <a:gd name="T60" fmla="*/ 2147483647 w 152"/>
              <a:gd name="T61" fmla="*/ 2147483647 h 143"/>
              <a:gd name="T62" fmla="*/ 2147483647 w 152"/>
              <a:gd name="T63" fmla="*/ 0 h 14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52"/>
              <a:gd name="T97" fmla="*/ 0 h 143"/>
              <a:gd name="T98" fmla="*/ 152 w 152"/>
              <a:gd name="T99" fmla="*/ 143 h 14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52" h="143">
                <a:moveTo>
                  <a:pt x="76" y="0"/>
                </a:moveTo>
                <a:lnTo>
                  <a:pt x="69" y="0"/>
                </a:lnTo>
                <a:lnTo>
                  <a:pt x="60" y="1"/>
                </a:lnTo>
                <a:lnTo>
                  <a:pt x="53" y="3"/>
                </a:lnTo>
                <a:lnTo>
                  <a:pt x="47" y="5"/>
                </a:lnTo>
                <a:lnTo>
                  <a:pt x="40" y="8"/>
                </a:lnTo>
                <a:lnTo>
                  <a:pt x="34" y="11"/>
                </a:lnTo>
                <a:lnTo>
                  <a:pt x="28" y="15"/>
                </a:lnTo>
                <a:lnTo>
                  <a:pt x="23" y="20"/>
                </a:lnTo>
                <a:lnTo>
                  <a:pt x="17" y="26"/>
                </a:lnTo>
                <a:lnTo>
                  <a:pt x="12" y="31"/>
                </a:lnTo>
                <a:lnTo>
                  <a:pt x="10" y="37"/>
                </a:lnTo>
                <a:lnTo>
                  <a:pt x="5" y="43"/>
                </a:lnTo>
                <a:lnTo>
                  <a:pt x="4" y="50"/>
                </a:lnTo>
                <a:lnTo>
                  <a:pt x="1" y="57"/>
                </a:lnTo>
                <a:lnTo>
                  <a:pt x="1" y="64"/>
                </a:lnTo>
                <a:lnTo>
                  <a:pt x="0" y="72"/>
                </a:lnTo>
                <a:lnTo>
                  <a:pt x="1" y="79"/>
                </a:lnTo>
                <a:lnTo>
                  <a:pt x="1" y="86"/>
                </a:lnTo>
                <a:lnTo>
                  <a:pt x="4" y="93"/>
                </a:lnTo>
                <a:lnTo>
                  <a:pt x="5" y="99"/>
                </a:lnTo>
                <a:lnTo>
                  <a:pt x="10" y="106"/>
                </a:lnTo>
                <a:lnTo>
                  <a:pt x="12" y="112"/>
                </a:lnTo>
                <a:lnTo>
                  <a:pt x="17" y="118"/>
                </a:lnTo>
                <a:lnTo>
                  <a:pt x="23" y="122"/>
                </a:lnTo>
                <a:lnTo>
                  <a:pt x="28" y="126"/>
                </a:lnTo>
                <a:lnTo>
                  <a:pt x="34" y="130"/>
                </a:lnTo>
                <a:lnTo>
                  <a:pt x="40" y="135"/>
                </a:lnTo>
                <a:lnTo>
                  <a:pt x="47" y="138"/>
                </a:lnTo>
                <a:lnTo>
                  <a:pt x="53" y="141"/>
                </a:lnTo>
                <a:lnTo>
                  <a:pt x="60" y="142"/>
                </a:lnTo>
                <a:lnTo>
                  <a:pt x="69" y="143"/>
                </a:lnTo>
                <a:lnTo>
                  <a:pt x="76" y="143"/>
                </a:lnTo>
                <a:lnTo>
                  <a:pt x="83" y="143"/>
                </a:lnTo>
                <a:lnTo>
                  <a:pt x="92" y="142"/>
                </a:lnTo>
                <a:lnTo>
                  <a:pt x="99" y="141"/>
                </a:lnTo>
                <a:lnTo>
                  <a:pt x="104" y="138"/>
                </a:lnTo>
                <a:lnTo>
                  <a:pt x="112" y="135"/>
                </a:lnTo>
                <a:lnTo>
                  <a:pt x="117" y="130"/>
                </a:lnTo>
                <a:lnTo>
                  <a:pt x="123" y="126"/>
                </a:lnTo>
                <a:lnTo>
                  <a:pt x="129" y="122"/>
                </a:lnTo>
                <a:lnTo>
                  <a:pt x="135" y="118"/>
                </a:lnTo>
                <a:lnTo>
                  <a:pt x="139" y="112"/>
                </a:lnTo>
                <a:lnTo>
                  <a:pt x="142" y="106"/>
                </a:lnTo>
                <a:lnTo>
                  <a:pt x="145" y="99"/>
                </a:lnTo>
                <a:lnTo>
                  <a:pt x="148" y="93"/>
                </a:lnTo>
                <a:lnTo>
                  <a:pt x="149" y="86"/>
                </a:lnTo>
                <a:lnTo>
                  <a:pt x="150" y="79"/>
                </a:lnTo>
                <a:lnTo>
                  <a:pt x="152" y="72"/>
                </a:lnTo>
                <a:lnTo>
                  <a:pt x="150" y="64"/>
                </a:lnTo>
                <a:lnTo>
                  <a:pt x="149" y="57"/>
                </a:lnTo>
                <a:lnTo>
                  <a:pt x="148" y="50"/>
                </a:lnTo>
                <a:lnTo>
                  <a:pt x="145" y="43"/>
                </a:lnTo>
                <a:lnTo>
                  <a:pt x="142" y="37"/>
                </a:lnTo>
                <a:lnTo>
                  <a:pt x="139" y="31"/>
                </a:lnTo>
                <a:lnTo>
                  <a:pt x="135" y="26"/>
                </a:lnTo>
                <a:lnTo>
                  <a:pt x="129" y="20"/>
                </a:lnTo>
                <a:lnTo>
                  <a:pt x="123" y="15"/>
                </a:lnTo>
                <a:lnTo>
                  <a:pt x="117" y="11"/>
                </a:lnTo>
                <a:lnTo>
                  <a:pt x="112" y="8"/>
                </a:lnTo>
                <a:lnTo>
                  <a:pt x="104" y="5"/>
                </a:lnTo>
                <a:lnTo>
                  <a:pt x="99" y="3"/>
                </a:lnTo>
                <a:lnTo>
                  <a:pt x="92" y="1"/>
                </a:lnTo>
                <a:lnTo>
                  <a:pt x="83" y="0"/>
                </a:lnTo>
                <a:lnTo>
                  <a:pt x="76"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4061" name="Freeform 268">
            <a:extLst>
              <a:ext uri="{FF2B5EF4-FFF2-40B4-BE49-F238E27FC236}">
                <a16:creationId xmlns:a16="http://schemas.microsoft.com/office/drawing/2014/main" id="{741C0460-ACC6-01D4-3F80-294259F2053C}"/>
              </a:ext>
            </a:extLst>
          </p:cNvPr>
          <p:cNvSpPr>
            <a:spLocks/>
          </p:cNvSpPr>
          <p:nvPr/>
        </p:nvSpPr>
        <p:spPr bwMode="auto">
          <a:xfrm>
            <a:off x="4680348" y="4327923"/>
            <a:ext cx="39290" cy="40481"/>
          </a:xfrm>
          <a:custGeom>
            <a:avLst/>
            <a:gdLst>
              <a:gd name="T0" fmla="*/ 2147483647 w 99"/>
              <a:gd name="T1" fmla="*/ 0 h 104"/>
              <a:gd name="T2" fmla="*/ 2147483647 w 99"/>
              <a:gd name="T3" fmla="*/ 2147483647 h 104"/>
              <a:gd name="T4" fmla="*/ 2147483647 w 99"/>
              <a:gd name="T5" fmla="*/ 2147483647 h 104"/>
              <a:gd name="T6" fmla="*/ 2147483647 w 99"/>
              <a:gd name="T7" fmla="*/ 2147483647 h 104"/>
              <a:gd name="T8" fmla="*/ 2147483647 w 99"/>
              <a:gd name="T9" fmla="*/ 2147483647 h 104"/>
              <a:gd name="T10" fmla="*/ 2147483647 w 99"/>
              <a:gd name="T11" fmla="*/ 2147483647 h 104"/>
              <a:gd name="T12" fmla="*/ 2147483647 w 99"/>
              <a:gd name="T13" fmla="*/ 2147483647 h 104"/>
              <a:gd name="T14" fmla="*/ 0 w 99"/>
              <a:gd name="T15" fmla="*/ 2147483647 h 104"/>
              <a:gd name="T16" fmla="*/ 0 w 99"/>
              <a:gd name="T17" fmla="*/ 2147483647 h 104"/>
              <a:gd name="T18" fmla="*/ 2147483647 w 99"/>
              <a:gd name="T19" fmla="*/ 2147483647 h 104"/>
              <a:gd name="T20" fmla="*/ 2147483647 w 99"/>
              <a:gd name="T21" fmla="*/ 2147483647 h 104"/>
              <a:gd name="T22" fmla="*/ 2147483647 w 99"/>
              <a:gd name="T23" fmla="*/ 2147483647 h 104"/>
              <a:gd name="T24" fmla="*/ 2147483647 w 99"/>
              <a:gd name="T25" fmla="*/ 2147483647 h 104"/>
              <a:gd name="T26" fmla="*/ 2147483647 w 99"/>
              <a:gd name="T27" fmla="*/ 2147483647 h 104"/>
              <a:gd name="T28" fmla="*/ 2147483647 w 99"/>
              <a:gd name="T29" fmla="*/ 2147483647 h 104"/>
              <a:gd name="T30" fmla="*/ 2147483647 w 99"/>
              <a:gd name="T31" fmla="*/ 2147483647 h 104"/>
              <a:gd name="T32" fmla="*/ 2147483647 w 99"/>
              <a:gd name="T33" fmla="*/ 2147483647 h 104"/>
              <a:gd name="T34" fmla="*/ 2147483647 w 99"/>
              <a:gd name="T35" fmla="*/ 2147483647 h 104"/>
              <a:gd name="T36" fmla="*/ 2147483647 w 99"/>
              <a:gd name="T37" fmla="*/ 2147483647 h 104"/>
              <a:gd name="T38" fmla="*/ 2147483647 w 99"/>
              <a:gd name="T39" fmla="*/ 2147483647 h 104"/>
              <a:gd name="T40" fmla="*/ 2147483647 w 99"/>
              <a:gd name="T41" fmla="*/ 2147483647 h 104"/>
              <a:gd name="T42" fmla="*/ 2147483647 w 99"/>
              <a:gd name="T43" fmla="*/ 2147483647 h 104"/>
              <a:gd name="T44" fmla="*/ 2147483647 w 99"/>
              <a:gd name="T45" fmla="*/ 2147483647 h 104"/>
              <a:gd name="T46" fmla="*/ 2147483647 w 99"/>
              <a:gd name="T47" fmla="*/ 2147483647 h 104"/>
              <a:gd name="T48" fmla="*/ 2147483647 w 99"/>
              <a:gd name="T49" fmla="*/ 2147483647 h 104"/>
              <a:gd name="T50" fmla="*/ 2147483647 w 99"/>
              <a:gd name="T51" fmla="*/ 2147483647 h 104"/>
              <a:gd name="T52" fmla="*/ 2147483647 w 99"/>
              <a:gd name="T53" fmla="*/ 2147483647 h 104"/>
              <a:gd name="T54" fmla="*/ 2147483647 w 99"/>
              <a:gd name="T55" fmla="*/ 2147483647 h 104"/>
              <a:gd name="T56" fmla="*/ 2147483647 w 99"/>
              <a:gd name="T57" fmla="*/ 2147483647 h 104"/>
              <a:gd name="T58" fmla="*/ 2147483647 w 99"/>
              <a:gd name="T59" fmla="*/ 2147483647 h 104"/>
              <a:gd name="T60" fmla="*/ 2147483647 w 99"/>
              <a:gd name="T61" fmla="*/ 2147483647 h 104"/>
              <a:gd name="T62" fmla="*/ 2147483647 w 99"/>
              <a:gd name="T63" fmla="*/ 0 h 10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99"/>
              <a:gd name="T97" fmla="*/ 0 h 104"/>
              <a:gd name="T98" fmla="*/ 99 w 99"/>
              <a:gd name="T99" fmla="*/ 104 h 10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99" h="104">
                <a:moveTo>
                  <a:pt x="49" y="0"/>
                </a:moveTo>
                <a:lnTo>
                  <a:pt x="44" y="0"/>
                </a:lnTo>
                <a:lnTo>
                  <a:pt x="38" y="0"/>
                </a:lnTo>
                <a:lnTo>
                  <a:pt x="34" y="2"/>
                </a:lnTo>
                <a:lnTo>
                  <a:pt x="30" y="5"/>
                </a:lnTo>
                <a:lnTo>
                  <a:pt x="26" y="6"/>
                </a:lnTo>
                <a:lnTo>
                  <a:pt x="21" y="9"/>
                </a:lnTo>
                <a:lnTo>
                  <a:pt x="17" y="12"/>
                </a:lnTo>
                <a:lnTo>
                  <a:pt x="14" y="15"/>
                </a:lnTo>
                <a:lnTo>
                  <a:pt x="10" y="19"/>
                </a:lnTo>
                <a:lnTo>
                  <a:pt x="7" y="23"/>
                </a:lnTo>
                <a:lnTo>
                  <a:pt x="5" y="28"/>
                </a:lnTo>
                <a:lnTo>
                  <a:pt x="3" y="32"/>
                </a:lnTo>
                <a:lnTo>
                  <a:pt x="1" y="36"/>
                </a:lnTo>
                <a:lnTo>
                  <a:pt x="0" y="41"/>
                </a:lnTo>
                <a:lnTo>
                  <a:pt x="0" y="46"/>
                </a:lnTo>
                <a:lnTo>
                  <a:pt x="0" y="52"/>
                </a:lnTo>
                <a:lnTo>
                  <a:pt x="0" y="57"/>
                </a:lnTo>
                <a:lnTo>
                  <a:pt x="0" y="62"/>
                </a:lnTo>
                <a:lnTo>
                  <a:pt x="1" y="67"/>
                </a:lnTo>
                <a:lnTo>
                  <a:pt x="3" y="72"/>
                </a:lnTo>
                <a:lnTo>
                  <a:pt x="5" y="77"/>
                </a:lnTo>
                <a:lnTo>
                  <a:pt x="7" y="81"/>
                </a:lnTo>
                <a:lnTo>
                  <a:pt x="10" y="85"/>
                </a:lnTo>
                <a:lnTo>
                  <a:pt x="14" y="88"/>
                </a:lnTo>
                <a:lnTo>
                  <a:pt x="17" y="91"/>
                </a:lnTo>
                <a:lnTo>
                  <a:pt x="21" y="94"/>
                </a:lnTo>
                <a:lnTo>
                  <a:pt x="26" y="97"/>
                </a:lnTo>
                <a:lnTo>
                  <a:pt x="30" y="100"/>
                </a:lnTo>
                <a:lnTo>
                  <a:pt x="34" y="101"/>
                </a:lnTo>
                <a:lnTo>
                  <a:pt x="38" y="103"/>
                </a:lnTo>
                <a:lnTo>
                  <a:pt x="44" y="103"/>
                </a:lnTo>
                <a:lnTo>
                  <a:pt x="49" y="104"/>
                </a:lnTo>
                <a:lnTo>
                  <a:pt x="54" y="103"/>
                </a:lnTo>
                <a:lnTo>
                  <a:pt x="59" y="103"/>
                </a:lnTo>
                <a:lnTo>
                  <a:pt x="64" y="101"/>
                </a:lnTo>
                <a:lnTo>
                  <a:pt x="69" y="100"/>
                </a:lnTo>
                <a:lnTo>
                  <a:pt x="73" y="97"/>
                </a:lnTo>
                <a:lnTo>
                  <a:pt x="77" y="94"/>
                </a:lnTo>
                <a:lnTo>
                  <a:pt x="82" y="91"/>
                </a:lnTo>
                <a:lnTo>
                  <a:pt x="84" y="88"/>
                </a:lnTo>
                <a:lnTo>
                  <a:pt x="87" y="85"/>
                </a:lnTo>
                <a:lnTo>
                  <a:pt x="90" y="81"/>
                </a:lnTo>
                <a:lnTo>
                  <a:pt x="93" y="77"/>
                </a:lnTo>
                <a:lnTo>
                  <a:pt x="96" y="72"/>
                </a:lnTo>
                <a:lnTo>
                  <a:pt x="97" y="67"/>
                </a:lnTo>
                <a:lnTo>
                  <a:pt x="99" y="62"/>
                </a:lnTo>
                <a:lnTo>
                  <a:pt x="99" y="57"/>
                </a:lnTo>
                <a:lnTo>
                  <a:pt x="99" y="52"/>
                </a:lnTo>
                <a:lnTo>
                  <a:pt x="99" y="46"/>
                </a:lnTo>
                <a:lnTo>
                  <a:pt x="99" y="41"/>
                </a:lnTo>
                <a:lnTo>
                  <a:pt x="97" y="36"/>
                </a:lnTo>
                <a:lnTo>
                  <a:pt x="96" y="32"/>
                </a:lnTo>
                <a:lnTo>
                  <a:pt x="93" y="28"/>
                </a:lnTo>
                <a:lnTo>
                  <a:pt x="90" y="23"/>
                </a:lnTo>
                <a:lnTo>
                  <a:pt x="87" y="19"/>
                </a:lnTo>
                <a:lnTo>
                  <a:pt x="84" y="15"/>
                </a:lnTo>
                <a:lnTo>
                  <a:pt x="82" y="12"/>
                </a:lnTo>
                <a:lnTo>
                  <a:pt x="77" y="9"/>
                </a:lnTo>
                <a:lnTo>
                  <a:pt x="73" y="6"/>
                </a:lnTo>
                <a:lnTo>
                  <a:pt x="69" y="5"/>
                </a:lnTo>
                <a:lnTo>
                  <a:pt x="64" y="2"/>
                </a:lnTo>
                <a:lnTo>
                  <a:pt x="59" y="0"/>
                </a:lnTo>
                <a:lnTo>
                  <a:pt x="54" y="0"/>
                </a:lnTo>
                <a:lnTo>
                  <a:pt x="49" y="0"/>
                </a:lnTo>
                <a:close/>
              </a:path>
            </a:pathLst>
          </a:custGeom>
          <a:solidFill>
            <a:srgbClr val="00267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4062" name="Freeform 269">
            <a:extLst>
              <a:ext uri="{FF2B5EF4-FFF2-40B4-BE49-F238E27FC236}">
                <a16:creationId xmlns:a16="http://schemas.microsoft.com/office/drawing/2014/main" id="{075D2964-76DA-7321-08AF-9E0BC01DFE36}"/>
              </a:ext>
            </a:extLst>
          </p:cNvPr>
          <p:cNvSpPr>
            <a:spLocks/>
          </p:cNvSpPr>
          <p:nvPr/>
        </p:nvSpPr>
        <p:spPr bwMode="auto">
          <a:xfrm>
            <a:off x="4680348" y="4327923"/>
            <a:ext cx="39290" cy="40481"/>
          </a:xfrm>
          <a:custGeom>
            <a:avLst/>
            <a:gdLst>
              <a:gd name="T0" fmla="*/ 2147483647 w 99"/>
              <a:gd name="T1" fmla="*/ 0 h 104"/>
              <a:gd name="T2" fmla="*/ 2147483647 w 99"/>
              <a:gd name="T3" fmla="*/ 2147483647 h 104"/>
              <a:gd name="T4" fmla="*/ 2147483647 w 99"/>
              <a:gd name="T5" fmla="*/ 2147483647 h 104"/>
              <a:gd name="T6" fmla="*/ 2147483647 w 99"/>
              <a:gd name="T7" fmla="*/ 2147483647 h 104"/>
              <a:gd name="T8" fmla="*/ 2147483647 w 99"/>
              <a:gd name="T9" fmla="*/ 2147483647 h 104"/>
              <a:gd name="T10" fmla="*/ 2147483647 w 99"/>
              <a:gd name="T11" fmla="*/ 2147483647 h 104"/>
              <a:gd name="T12" fmla="*/ 2147483647 w 99"/>
              <a:gd name="T13" fmla="*/ 2147483647 h 104"/>
              <a:gd name="T14" fmla="*/ 0 w 99"/>
              <a:gd name="T15" fmla="*/ 2147483647 h 104"/>
              <a:gd name="T16" fmla="*/ 0 w 99"/>
              <a:gd name="T17" fmla="*/ 2147483647 h 104"/>
              <a:gd name="T18" fmla="*/ 2147483647 w 99"/>
              <a:gd name="T19" fmla="*/ 2147483647 h 104"/>
              <a:gd name="T20" fmla="*/ 2147483647 w 99"/>
              <a:gd name="T21" fmla="*/ 2147483647 h 104"/>
              <a:gd name="T22" fmla="*/ 2147483647 w 99"/>
              <a:gd name="T23" fmla="*/ 2147483647 h 104"/>
              <a:gd name="T24" fmla="*/ 2147483647 w 99"/>
              <a:gd name="T25" fmla="*/ 2147483647 h 104"/>
              <a:gd name="T26" fmla="*/ 2147483647 w 99"/>
              <a:gd name="T27" fmla="*/ 2147483647 h 104"/>
              <a:gd name="T28" fmla="*/ 2147483647 w 99"/>
              <a:gd name="T29" fmla="*/ 2147483647 h 104"/>
              <a:gd name="T30" fmla="*/ 2147483647 w 99"/>
              <a:gd name="T31" fmla="*/ 2147483647 h 104"/>
              <a:gd name="T32" fmla="*/ 2147483647 w 99"/>
              <a:gd name="T33" fmla="*/ 2147483647 h 104"/>
              <a:gd name="T34" fmla="*/ 2147483647 w 99"/>
              <a:gd name="T35" fmla="*/ 2147483647 h 104"/>
              <a:gd name="T36" fmla="*/ 2147483647 w 99"/>
              <a:gd name="T37" fmla="*/ 2147483647 h 104"/>
              <a:gd name="T38" fmla="*/ 2147483647 w 99"/>
              <a:gd name="T39" fmla="*/ 2147483647 h 104"/>
              <a:gd name="T40" fmla="*/ 2147483647 w 99"/>
              <a:gd name="T41" fmla="*/ 2147483647 h 104"/>
              <a:gd name="T42" fmla="*/ 2147483647 w 99"/>
              <a:gd name="T43" fmla="*/ 2147483647 h 104"/>
              <a:gd name="T44" fmla="*/ 2147483647 w 99"/>
              <a:gd name="T45" fmla="*/ 2147483647 h 104"/>
              <a:gd name="T46" fmla="*/ 2147483647 w 99"/>
              <a:gd name="T47" fmla="*/ 2147483647 h 104"/>
              <a:gd name="T48" fmla="*/ 2147483647 w 99"/>
              <a:gd name="T49" fmla="*/ 2147483647 h 104"/>
              <a:gd name="T50" fmla="*/ 2147483647 w 99"/>
              <a:gd name="T51" fmla="*/ 2147483647 h 104"/>
              <a:gd name="T52" fmla="*/ 2147483647 w 99"/>
              <a:gd name="T53" fmla="*/ 2147483647 h 104"/>
              <a:gd name="T54" fmla="*/ 2147483647 w 99"/>
              <a:gd name="T55" fmla="*/ 2147483647 h 104"/>
              <a:gd name="T56" fmla="*/ 2147483647 w 99"/>
              <a:gd name="T57" fmla="*/ 2147483647 h 104"/>
              <a:gd name="T58" fmla="*/ 2147483647 w 99"/>
              <a:gd name="T59" fmla="*/ 2147483647 h 104"/>
              <a:gd name="T60" fmla="*/ 2147483647 w 99"/>
              <a:gd name="T61" fmla="*/ 2147483647 h 104"/>
              <a:gd name="T62" fmla="*/ 2147483647 w 99"/>
              <a:gd name="T63" fmla="*/ 0 h 10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99"/>
              <a:gd name="T97" fmla="*/ 0 h 104"/>
              <a:gd name="T98" fmla="*/ 99 w 99"/>
              <a:gd name="T99" fmla="*/ 104 h 10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99" h="104">
                <a:moveTo>
                  <a:pt x="49" y="0"/>
                </a:moveTo>
                <a:lnTo>
                  <a:pt x="44" y="0"/>
                </a:lnTo>
                <a:lnTo>
                  <a:pt x="38" y="0"/>
                </a:lnTo>
                <a:lnTo>
                  <a:pt x="34" y="2"/>
                </a:lnTo>
                <a:lnTo>
                  <a:pt x="30" y="5"/>
                </a:lnTo>
                <a:lnTo>
                  <a:pt x="26" y="6"/>
                </a:lnTo>
                <a:lnTo>
                  <a:pt x="21" y="9"/>
                </a:lnTo>
                <a:lnTo>
                  <a:pt x="17" y="12"/>
                </a:lnTo>
                <a:lnTo>
                  <a:pt x="14" y="15"/>
                </a:lnTo>
                <a:lnTo>
                  <a:pt x="10" y="19"/>
                </a:lnTo>
                <a:lnTo>
                  <a:pt x="7" y="23"/>
                </a:lnTo>
                <a:lnTo>
                  <a:pt x="5" y="28"/>
                </a:lnTo>
                <a:lnTo>
                  <a:pt x="3" y="32"/>
                </a:lnTo>
                <a:lnTo>
                  <a:pt x="1" y="36"/>
                </a:lnTo>
                <a:lnTo>
                  <a:pt x="0" y="41"/>
                </a:lnTo>
                <a:lnTo>
                  <a:pt x="0" y="46"/>
                </a:lnTo>
                <a:lnTo>
                  <a:pt x="0" y="52"/>
                </a:lnTo>
                <a:lnTo>
                  <a:pt x="0" y="57"/>
                </a:lnTo>
                <a:lnTo>
                  <a:pt x="0" y="62"/>
                </a:lnTo>
                <a:lnTo>
                  <a:pt x="1" y="67"/>
                </a:lnTo>
                <a:lnTo>
                  <a:pt x="3" y="72"/>
                </a:lnTo>
                <a:lnTo>
                  <a:pt x="5" y="77"/>
                </a:lnTo>
                <a:lnTo>
                  <a:pt x="7" y="81"/>
                </a:lnTo>
                <a:lnTo>
                  <a:pt x="10" y="85"/>
                </a:lnTo>
                <a:lnTo>
                  <a:pt x="14" y="88"/>
                </a:lnTo>
                <a:lnTo>
                  <a:pt x="17" y="91"/>
                </a:lnTo>
                <a:lnTo>
                  <a:pt x="21" y="94"/>
                </a:lnTo>
                <a:lnTo>
                  <a:pt x="26" y="97"/>
                </a:lnTo>
                <a:lnTo>
                  <a:pt x="30" y="100"/>
                </a:lnTo>
                <a:lnTo>
                  <a:pt x="34" y="101"/>
                </a:lnTo>
                <a:lnTo>
                  <a:pt x="38" y="103"/>
                </a:lnTo>
                <a:lnTo>
                  <a:pt x="44" y="103"/>
                </a:lnTo>
                <a:lnTo>
                  <a:pt x="49" y="104"/>
                </a:lnTo>
                <a:lnTo>
                  <a:pt x="54" y="103"/>
                </a:lnTo>
                <a:lnTo>
                  <a:pt x="59" y="103"/>
                </a:lnTo>
                <a:lnTo>
                  <a:pt x="64" y="101"/>
                </a:lnTo>
                <a:lnTo>
                  <a:pt x="69" y="100"/>
                </a:lnTo>
                <a:lnTo>
                  <a:pt x="73" y="97"/>
                </a:lnTo>
                <a:lnTo>
                  <a:pt x="77" y="94"/>
                </a:lnTo>
                <a:lnTo>
                  <a:pt x="82" y="91"/>
                </a:lnTo>
                <a:lnTo>
                  <a:pt x="84" y="88"/>
                </a:lnTo>
                <a:lnTo>
                  <a:pt x="87" y="85"/>
                </a:lnTo>
                <a:lnTo>
                  <a:pt x="90" y="81"/>
                </a:lnTo>
                <a:lnTo>
                  <a:pt x="93" y="77"/>
                </a:lnTo>
                <a:lnTo>
                  <a:pt x="96" y="72"/>
                </a:lnTo>
                <a:lnTo>
                  <a:pt x="97" y="67"/>
                </a:lnTo>
                <a:lnTo>
                  <a:pt x="99" y="62"/>
                </a:lnTo>
                <a:lnTo>
                  <a:pt x="99" y="57"/>
                </a:lnTo>
                <a:lnTo>
                  <a:pt x="99" y="52"/>
                </a:lnTo>
                <a:lnTo>
                  <a:pt x="99" y="46"/>
                </a:lnTo>
                <a:lnTo>
                  <a:pt x="99" y="41"/>
                </a:lnTo>
                <a:lnTo>
                  <a:pt x="97" y="36"/>
                </a:lnTo>
                <a:lnTo>
                  <a:pt x="96" y="32"/>
                </a:lnTo>
                <a:lnTo>
                  <a:pt x="93" y="28"/>
                </a:lnTo>
                <a:lnTo>
                  <a:pt x="90" y="23"/>
                </a:lnTo>
                <a:lnTo>
                  <a:pt x="87" y="19"/>
                </a:lnTo>
                <a:lnTo>
                  <a:pt x="84" y="15"/>
                </a:lnTo>
                <a:lnTo>
                  <a:pt x="82" y="12"/>
                </a:lnTo>
                <a:lnTo>
                  <a:pt x="77" y="9"/>
                </a:lnTo>
                <a:lnTo>
                  <a:pt x="73" y="6"/>
                </a:lnTo>
                <a:lnTo>
                  <a:pt x="69" y="5"/>
                </a:lnTo>
                <a:lnTo>
                  <a:pt x="64" y="2"/>
                </a:lnTo>
                <a:lnTo>
                  <a:pt x="59" y="0"/>
                </a:lnTo>
                <a:lnTo>
                  <a:pt x="54" y="0"/>
                </a:lnTo>
                <a:lnTo>
                  <a:pt x="49"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4063" name="Freeform 270">
            <a:extLst>
              <a:ext uri="{FF2B5EF4-FFF2-40B4-BE49-F238E27FC236}">
                <a16:creationId xmlns:a16="http://schemas.microsoft.com/office/drawing/2014/main" id="{A86EF5D5-354B-624E-276A-4E57D4E7DFB9}"/>
              </a:ext>
            </a:extLst>
          </p:cNvPr>
          <p:cNvSpPr>
            <a:spLocks/>
          </p:cNvSpPr>
          <p:nvPr/>
        </p:nvSpPr>
        <p:spPr bwMode="auto">
          <a:xfrm>
            <a:off x="4683919" y="4176713"/>
            <a:ext cx="47625" cy="50006"/>
          </a:xfrm>
          <a:custGeom>
            <a:avLst/>
            <a:gdLst>
              <a:gd name="T0" fmla="*/ 2147483647 w 120"/>
              <a:gd name="T1" fmla="*/ 0 h 126"/>
              <a:gd name="T2" fmla="*/ 2147483647 w 120"/>
              <a:gd name="T3" fmla="*/ 2147483647 h 126"/>
              <a:gd name="T4" fmla="*/ 2147483647 w 120"/>
              <a:gd name="T5" fmla="*/ 2147483647 h 126"/>
              <a:gd name="T6" fmla="*/ 2147483647 w 120"/>
              <a:gd name="T7" fmla="*/ 2147483647 h 126"/>
              <a:gd name="T8" fmla="*/ 2147483647 w 120"/>
              <a:gd name="T9" fmla="*/ 2147483647 h 126"/>
              <a:gd name="T10" fmla="*/ 2147483647 w 120"/>
              <a:gd name="T11" fmla="*/ 2147483647 h 126"/>
              <a:gd name="T12" fmla="*/ 2147483647 w 120"/>
              <a:gd name="T13" fmla="*/ 2147483647 h 126"/>
              <a:gd name="T14" fmla="*/ 0 w 120"/>
              <a:gd name="T15" fmla="*/ 2147483647 h 126"/>
              <a:gd name="T16" fmla="*/ 0 w 120"/>
              <a:gd name="T17" fmla="*/ 2147483647 h 126"/>
              <a:gd name="T18" fmla="*/ 2147483647 w 120"/>
              <a:gd name="T19" fmla="*/ 2147483647 h 126"/>
              <a:gd name="T20" fmla="*/ 2147483647 w 120"/>
              <a:gd name="T21" fmla="*/ 2147483647 h 126"/>
              <a:gd name="T22" fmla="*/ 2147483647 w 120"/>
              <a:gd name="T23" fmla="*/ 2147483647 h 126"/>
              <a:gd name="T24" fmla="*/ 2147483647 w 120"/>
              <a:gd name="T25" fmla="*/ 2147483647 h 126"/>
              <a:gd name="T26" fmla="*/ 2147483647 w 120"/>
              <a:gd name="T27" fmla="*/ 2147483647 h 126"/>
              <a:gd name="T28" fmla="*/ 2147483647 w 120"/>
              <a:gd name="T29" fmla="*/ 2147483647 h 126"/>
              <a:gd name="T30" fmla="*/ 2147483647 w 120"/>
              <a:gd name="T31" fmla="*/ 2147483647 h 126"/>
              <a:gd name="T32" fmla="*/ 2147483647 w 120"/>
              <a:gd name="T33" fmla="*/ 2147483647 h 126"/>
              <a:gd name="T34" fmla="*/ 2147483647 w 120"/>
              <a:gd name="T35" fmla="*/ 2147483647 h 126"/>
              <a:gd name="T36" fmla="*/ 2147483647 w 120"/>
              <a:gd name="T37" fmla="*/ 2147483647 h 126"/>
              <a:gd name="T38" fmla="*/ 2147483647 w 120"/>
              <a:gd name="T39" fmla="*/ 2147483647 h 126"/>
              <a:gd name="T40" fmla="*/ 2147483647 w 120"/>
              <a:gd name="T41" fmla="*/ 2147483647 h 126"/>
              <a:gd name="T42" fmla="*/ 2147483647 w 120"/>
              <a:gd name="T43" fmla="*/ 2147483647 h 126"/>
              <a:gd name="T44" fmla="*/ 2147483647 w 120"/>
              <a:gd name="T45" fmla="*/ 2147483647 h 126"/>
              <a:gd name="T46" fmla="*/ 2147483647 w 120"/>
              <a:gd name="T47" fmla="*/ 2147483647 h 126"/>
              <a:gd name="T48" fmla="*/ 2147483647 w 120"/>
              <a:gd name="T49" fmla="*/ 2147483647 h 126"/>
              <a:gd name="T50" fmla="*/ 2147483647 w 120"/>
              <a:gd name="T51" fmla="*/ 2147483647 h 126"/>
              <a:gd name="T52" fmla="*/ 2147483647 w 120"/>
              <a:gd name="T53" fmla="*/ 2147483647 h 126"/>
              <a:gd name="T54" fmla="*/ 2147483647 w 120"/>
              <a:gd name="T55" fmla="*/ 2147483647 h 126"/>
              <a:gd name="T56" fmla="*/ 2147483647 w 120"/>
              <a:gd name="T57" fmla="*/ 2147483647 h 126"/>
              <a:gd name="T58" fmla="*/ 2147483647 w 120"/>
              <a:gd name="T59" fmla="*/ 2147483647 h 126"/>
              <a:gd name="T60" fmla="*/ 2147483647 w 120"/>
              <a:gd name="T61" fmla="*/ 2147483647 h 126"/>
              <a:gd name="T62" fmla="*/ 2147483647 w 120"/>
              <a:gd name="T63" fmla="*/ 0 h 12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0"/>
              <a:gd name="T97" fmla="*/ 0 h 126"/>
              <a:gd name="T98" fmla="*/ 120 w 120"/>
              <a:gd name="T99" fmla="*/ 126 h 12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0" h="126">
                <a:moveTo>
                  <a:pt x="60" y="0"/>
                </a:moveTo>
                <a:lnTo>
                  <a:pt x="54" y="0"/>
                </a:lnTo>
                <a:lnTo>
                  <a:pt x="49" y="2"/>
                </a:lnTo>
                <a:lnTo>
                  <a:pt x="41" y="3"/>
                </a:lnTo>
                <a:lnTo>
                  <a:pt x="37" y="6"/>
                </a:lnTo>
                <a:lnTo>
                  <a:pt x="31" y="8"/>
                </a:lnTo>
                <a:lnTo>
                  <a:pt x="26" y="12"/>
                </a:lnTo>
                <a:lnTo>
                  <a:pt x="21" y="15"/>
                </a:lnTo>
                <a:lnTo>
                  <a:pt x="17" y="19"/>
                </a:lnTo>
                <a:lnTo>
                  <a:pt x="13" y="24"/>
                </a:lnTo>
                <a:lnTo>
                  <a:pt x="10" y="28"/>
                </a:lnTo>
                <a:lnTo>
                  <a:pt x="7" y="34"/>
                </a:lnTo>
                <a:lnTo>
                  <a:pt x="4" y="39"/>
                </a:lnTo>
                <a:lnTo>
                  <a:pt x="3" y="45"/>
                </a:lnTo>
                <a:lnTo>
                  <a:pt x="1" y="51"/>
                </a:lnTo>
                <a:lnTo>
                  <a:pt x="0" y="57"/>
                </a:lnTo>
                <a:lnTo>
                  <a:pt x="0" y="64"/>
                </a:lnTo>
                <a:lnTo>
                  <a:pt x="0" y="70"/>
                </a:lnTo>
                <a:lnTo>
                  <a:pt x="1" y="75"/>
                </a:lnTo>
                <a:lnTo>
                  <a:pt x="3" y="81"/>
                </a:lnTo>
                <a:lnTo>
                  <a:pt x="4" y="87"/>
                </a:lnTo>
                <a:lnTo>
                  <a:pt x="7" y="93"/>
                </a:lnTo>
                <a:lnTo>
                  <a:pt x="10" y="98"/>
                </a:lnTo>
                <a:lnTo>
                  <a:pt x="13" y="103"/>
                </a:lnTo>
                <a:lnTo>
                  <a:pt x="17" y="107"/>
                </a:lnTo>
                <a:lnTo>
                  <a:pt x="21" y="111"/>
                </a:lnTo>
                <a:lnTo>
                  <a:pt x="26" y="114"/>
                </a:lnTo>
                <a:lnTo>
                  <a:pt x="31" y="117"/>
                </a:lnTo>
                <a:lnTo>
                  <a:pt x="37" y="120"/>
                </a:lnTo>
                <a:lnTo>
                  <a:pt x="41" y="123"/>
                </a:lnTo>
                <a:lnTo>
                  <a:pt x="49" y="124"/>
                </a:lnTo>
                <a:lnTo>
                  <a:pt x="54" y="124"/>
                </a:lnTo>
                <a:lnTo>
                  <a:pt x="60" y="126"/>
                </a:lnTo>
                <a:lnTo>
                  <a:pt x="66" y="124"/>
                </a:lnTo>
                <a:lnTo>
                  <a:pt x="73" y="124"/>
                </a:lnTo>
                <a:lnTo>
                  <a:pt x="79" y="123"/>
                </a:lnTo>
                <a:lnTo>
                  <a:pt x="83" y="120"/>
                </a:lnTo>
                <a:lnTo>
                  <a:pt x="89" y="117"/>
                </a:lnTo>
                <a:lnTo>
                  <a:pt x="95" y="114"/>
                </a:lnTo>
                <a:lnTo>
                  <a:pt x="99" y="111"/>
                </a:lnTo>
                <a:lnTo>
                  <a:pt x="103" y="107"/>
                </a:lnTo>
                <a:lnTo>
                  <a:pt x="106" y="103"/>
                </a:lnTo>
                <a:lnTo>
                  <a:pt x="110" y="98"/>
                </a:lnTo>
                <a:lnTo>
                  <a:pt x="113" y="93"/>
                </a:lnTo>
                <a:lnTo>
                  <a:pt x="116" y="87"/>
                </a:lnTo>
                <a:lnTo>
                  <a:pt x="118" y="81"/>
                </a:lnTo>
                <a:lnTo>
                  <a:pt x="119" y="75"/>
                </a:lnTo>
                <a:lnTo>
                  <a:pt x="120" y="70"/>
                </a:lnTo>
                <a:lnTo>
                  <a:pt x="120" y="64"/>
                </a:lnTo>
                <a:lnTo>
                  <a:pt x="120" y="57"/>
                </a:lnTo>
                <a:lnTo>
                  <a:pt x="119" y="51"/>
                </a:lnTo>
                <a:lnTo>
                  <a:pt x="118" y="45"/>
                </a:lnTo>
                <a:lnTo>
                  <a:pt x="116" y="39"/>
                </a:lnTo>
                <a:lnTo>
                  <a:pt x="113" y="34"/>
                </a:lnTo>
                <a:lnTo>
                  <a:pt x="110" y="28"/>
                </a:lnTo>
                <a:lnTo>
                  <a:pt x="106" y="24"/>
                </a:lnTo>
                <a:lnTo>
                  <a:pt x="103" y="19"/>
                </a:lnTo>
                <a:lnTo>
                  <a:pt x="99" y="15"/>
                </a:lnTo>
                <a:lnTo>
                  <a:pt x="95" y="12"/>
                </a:lnTo>
                <a:lnTo>
                  <a:pt x="89" y="8"/>
                </a:lnTo>
                <a:lnTo>
                  <a:pt x="83" y="6"/>
                </a:lnTo>
                <a:lnTo>
                  <a:pt x="79" y="3"/>
                </a:lnTo>
                <a:lnTo>
                  <a:pt x="73" y="2"/>
                </a:lnTo>
                <a:lnTo>
                  <a:pt x="66" y="0"/>
                </a:lnTo>
                <a:lnTo>
                  <a:pt x="60" y="0"/>
                </a:lnTo>
                <a:close/>
              </a:path>
            </a:pathLst>
          </a:custGeom>
          <a:solidFill>
            <a:srgbClr val="00E6A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4064" name="Freeform 271">
            <a:extLst>
              <a:ext uri="{FF2B5EF4-FFF2-40B4-BE49-F238E27FC236}">
                <a16:creationId xmlns:a16="http://schemas.microsoft.com/office/drawing/2014/main" id="{35A52396-3AEC-5F35-60DE-236848727C00}"/>
              </a:ext>
            </a:extLst>
          </p:cNvPr>
          <p:cNvSpPr>
            <a:spLocks/>
          </p:cNvSpPr>
          <p:nvPr/>
        </p:nvSpPr>
        <p:spPr bwMode="auto">
          <a:xfrm>
            <a:off x="4683919" y="4176713"/>
            <a:ext cx="47625" cy="50006"/>
          </a:xfrm>
          <a:custGeom>
            <a:avLst/>
            <a:gdLst>
              <a:gd name="T0" fmla="*/ 2147483647 w 120"/>
              <a:gd name="T1" fmla="*/ 0 h 126"/>
              <a:gd name="T2" fmla="*/ 2147483647 w 120"/>
              <a:gd name="T3" fmla="*/ 2147483647 h 126"/>
              <a:gd name="T4" fmla="*/ 2147483647 w 120"/>
              <a:gd name="T5" fmla="*/ 2147483647 h 126"/>
              <a:gd name="T6" fmla="*/ 2147483647 w 120"/>
              <a:gd name="T7" fmla="*/ 2147483647 h 126"/>
              <a:gd name="T8" fmla="*/ 2147483647 w 120"/>
              <a:gd name="T9" fmla="*/ 2147483647 h 126"/>
              <a:gd name="T10" fmla="*/ 2147483647 w 120"/>
              <a:gd name="T11" fmla="*/ 2147483647 h 126"/>
              <a:gd name="T12" fmla="*/ 2147483647 w 120"/>
              <a:gd name="T13" fmla="*/ 2147483647 h 126"/>
              <a:gd name="T14" fmla="*/ 0 w 120"/>
              <a:gd name="T15" fmla="*/ 2147483647 h 126"/>
              <a:gd name="T16" fmla="*/ 0 w 120"/>
              <a:gd name="T17" fmla="*/ 2147483647 h 126"/>
              <a:gd name="T18" fmla="*/ 2147483647 w 120"/>
              <a:gd name="T19" fmla="*/ 2147483647 h 126"/>
              <a:gd name="T20" fmla="*/ 2147483647 w 120"/>
              <a:gd name="T21" fmla="*/ 2147483647 h 126"/>
              <a:gd name="T22" fmla="*/ 2147483647 w 120"/>
              <a:gd name="T23" fmla="*/ 2147483647 h 126"/>
              <a:gd name="T24" fmla="*/ 2147483647 w 120"/>
              <a:gd name="T25" fmla="*/ 2147483647 h 126"/>
              <a:gd name="T26" fmla="*/ 2147483647 w 120"/>
              <a:gd name="T27" fmla="*/ 2147483647 h 126"/>
              <a:gd name="T28" fmla="*/ 2147483647 w 120"/>
              <a:gd name="T29" fmla="*/ 2147483647 h 126"/>
              <a:gd name="T30" fmla="*/ 2147483647 w 120"/>
              <a:gd name="T31" fmla="*/ 2147483647 h 126"/>
              <a:gd name="T32" fmla="*/ 2147483647 w 120"/>
              <a:gd name="T33" fmla="*/ 2147483647 h 126"/>
              <a:gd name="T34" fmla="*/ 2147483647 w 120"/>
              <a:gd name="T35" fmla="*/ 2147483647 h 126"/>
              <a:gd name="T36" fmla="*/ 2147483647 w 120"/>
              <a:gd name="T37" fmla="*/ 2147483647 h 126"/>
              <a:gd name="T38" fmla="*/ 2147483647 w 120"/>
              <a:gd name="T39" fmla="*/ 2147483647 h 126"/>
              <a:gd name="T40" fmla="*/ 2147483647 w 120"/>
              <a:gd name="T41" fmla="*/ 2147483647 h 126"/>
              <a:gd name="T42" fmla="*/ 2147483647 w 120"/>
              <a:gd name="T43" fmla="*/ 2147483647 h 126"/>
              <a:gd name="T44" fmla="*/ 2147483647 w 120"/>
              <a:gd name="T45" fmla="*/ 2147483647 h 126"/>
              <a:gd name="T46" fmla="*/ 2147483647 w 120"/>
              <a:gd name="T47" fmla="*/ 2147483647 h 126"/>
              <a:gd name="T48" fmla="*/ 2147483647 w 120"/>
              <a:gd name="T49" fmla="*/ 2147483647 h 126"/>
              <a:gd name="T50" fmla="*/ 2147483647 w 120"/>
              <a:gd name="T51" fmla="*/ 2147483647 h 126"/>
              <a:gd name="T52" fmla="*/ 2147483647 w 120"/>
              <a:gd name="T53" fmla="*/ 2147483647 h 126"/>
              <a:gd name="T54" fmla="*/ 2147483647 w 120"/>
              <a:gd name="T55" fmla="*/ 2147483647 h 126"/>
              <a:gd name="T56" fmla="*/ 2147483647 w 120"/>
              <a:gd name="T57" fmla="*/ 2147483647 h 126"/>
              <a:gd name="T58" fmla="*/ 2147483647 w 120"/>
              <a:gd name="T59" fmla="*/ 2147483647 h 126"/>
              <a:gd name="T60" fmla="*/ 2147483647 w 120"/>
              <a:gd name="T61" fmla="*/ 2147483647 h 126"/>
              <a:gd name="T62" fmla="*/ 2147483647 w 120"/>
              <a:gd name="T63" fmla="*/ 0 h 12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0"/>
              <a:gd name="T97" fmla="*/ 0 h 126"/>
              <a:gd name="T98" fmla="*/ 120 w 120"/>
              <a:gd name="T99" fmla="*/ 126 h 12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0" h="126">
                <a:moveTo>
                  <a:pt x="60" y="0"/>
                </a:moveTo>
                <a:lnTo>
                  <a:pt x="54" y="0"/>
                </a:lnTo>
                <a:lnTo>
                  <a:pt x="49" y="2"/>
                </a:lnTo>
                <a:lnTo>
                  <a:pt x="41" y="3"/>
                </a:lnTo>
                <a:lnTo>
                  <a:pt x="37" y="6"/>
                </a:lnTo>
                <a:lnTo>
                  <a:pt x="31" y="8"/>
                </a:lnTo>
                <a:lnTo>
                  <a:pt x="26" y="12"/>
                </a:lnTo>
                <a:lnTo>
                  <a:pt x="21" y="15"/>
                </a:lnTo>
                <a:lnTo>
                  <a:pt x="17" y="19"/>
                </a:lnTo>
                <a:lnTo>
                  <a:pt x="13" y="24"/>
                </a:lnTo>
                <a:lnTo>
                  <a:pt x="10" y="28"/>
                </a:lnTo>
                <a:lnTo>
                  <a:pt x="7" y="34"/>
                </a:lnTo>
                <a:lnTo>
                  <a:pt x="4" y="39"/>
                </a:lnTo>
                <a:lnTo>
                  <a:pt x="3" y="45"/>
                </a:lnTo>
                <a:lnTo>
                  <a:pt x="1" y="51"/>
                </a:lnTo>
                <a:lnTo>
                  <a:pt x="0" y="57"/>
                </a:lnTo>
                <a:lnTo>
                  <a:pt x="0" y="64"/>
                </a:lnTo>
                <a:lnTo>
                  <a:pt x="0" y="70"/>
                </a:lnTo>
                <a:lnTo>
                  <a:pt x="1" y="75"/>
                </a:lnTo>
                <a:lnTo>
                  <a:pt x="3" y="81"/>
                </a:lnTo>
                <a:lnTo>
                  <a:pt x="4" y="87"/>
                </a:lnTo>
                <a:lnTo>
                  <a:pt x="7" y="93"/>
                </a:lnTo>
                <a:lnTo>
                  <a:pt x="10" y="98"/>
                </a:lnTo>
                <a:lnTo>
                  <a:pt x="13" y="103"/>
                </a:lnTo>
                <a:lnTo>
                  <a:pt x="17" y="107"/>
                </a:lnTo>
                <a:lnTo>
                  <a:pt x="21" y="111"/>
                </a:lnTo>
                <a:lnTo>
                  <a:pt x="26" y="114"/>
                </a:lnTo>
                <a:lnTo>
                  <a:pt x="31" y="117"/>
                </a:lnTo>
                <a:lnTo>
                  <a:pt x="37" y="120"/>
                </a:lnTo>
                <a:lnTo>
                  <a:pt x="41" y="123"/>
                </a:lnTo>
                <a:lnTo>
                  <a:pt x="49" y="124"/>
                </a:lnTo>
                <a:lnTo>
                  <a:pt x="54" y="124"/>
                </a:lnTo>
                <a:lnTo>
                  <a:pt x="60" y="126"/>
                </a:lnTo>
                <a:lnTo>
                  <a:pt x="66" y="124"/>
                </a:lnTo>
                <a:lnTo>
                  <a:pt x="73" y="124"/>
                </a:lnTo>
                <a:lnTo>
                  <a:pt x="79" y="123"/>
                </a:lnTo>
                <a:lnTo>
                  <a:pt x="83" y="120"/>
                </a:lnTo>
                <a:lnTo>
                  <a:pt x="89" y="117"/>
                </a:lnTo>
                <a:lnTo>
                  <a:pt x="95" y="114"/>
                </a:lnTo>
                <a:lnTo>
                  <a:pt x="99" y="111"/>
                </a:lnTo>
                <a:lnTo>
                  <a:pt x="103" y="107"/>
                </a:lnTo>
                <a:lnTo>
                  <a:pt x="106" y="103"/>
                </a:lnTo>
                <a:lnTo>
                  <a:pt x="110" y="98"/>
                </a:lnTo>
                <a:lnTo>
                  <a:pt x="113" y="93"/>
                </a:lnTo>
                <a:lnTo>
                  <a:pt x="116" y="87"/>
                </a:lnTo>
                <a:lnTo>
                  <a:pt x="118" y="81"/>
                </a:lnTo>
                <a:lnTo>
                  <a:pt x="119" y="75"/>
                </a:lnTo>
                <a:lnTo>
                  <a:pt x="120" y="70"/>
                </a:lnTo>
                <a:lnTo>
                  <a:pt x="120" y="64"/>
                </a:lnTo>
                <a:lnTo>
                  <a:pt x="120" y="57"/>
                </a:lnTo>
                <a:lnTo>
                  <a:pt x="119" y="51"/>
                </a:lnTo>
                <a:lnTo>
                  <a:pt x="118" y="45"/>
                </a:lnTo>
                <a:lnTo>
                  <a:pt x="116" y="39"/>
                </a:lnTo>
                <a:lnTo>
                  <a:pt x="113" y="34"/>
                </a:lnTo>
                <a:lnTo>
                  <a:pt x="110" y="28"/>
                </a:lnTo>
                <a:lnTo>
                  <a:pt x="106" y="24"/>
                </a:lnTo>
                <a:lnTo>
                  <a:pt x="103" y="19"/>
                </a:lnTo>
                <a:lnTo>
                  <a:pt x="99" y="15"/>
                </a:lnTo>
                <a:lnTo>
                  <a:pt x="95" y="12"/>
                </a:lnTo>
                <a:lnTo>
                  <a:pt x="89" y="8"/>
                </a:lnTo>
                <a:lnTo>
                  <a:pt x="83" y="6"/>
                </a:lnTo>
                <a:lnTo>
                  <a:pt x="79" y="3"/>
                </a:lnTo>
                <a:lnTo>
                  <a:pt x="73" y="2"/>
                </a:lnTo>
                <a:lnTo>
                  <a:pt x="66" y="0"/>
                </a:lnTo>
                <a:lnTo>
                  <a:pt x="60"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4065" name="Freeform 272">
            <a:extLst>
              <a:ext uri="{FF2B5EF4-FFF2-40B4-BE49-F238E27FC236}">
                <a16:creationId xmlns:a16="http://schemas.microsoft.com/office/drawing/2014/main" id="{7DBD46A5-6504-A6C0-CF9C-092A78C17336}"/>
              </a:ext>
            </a:extLst>
          </p:cNvPr>
          <p:cNvSpPr>
            <a:spLocks/>
          </p:cNvSpPr>
          <p:nvPr/>
        </p:nvSpPr>
        <p:spPr bwMode="auto">
          <a:xfrm>
            <a:off x="4675585" y="4168379"/>
            <a:ext cx="64294" cy="65484"/>
          </a:xfrm>
          <a:custGeom>
            <a:avLst/>
            <a:gdLst>
              <a:gd name="T0" fmla="*/ 2147483647 w 163"/>
              <a:gd name="T1" fmla="*/ 0 h 164"/>
              <a:gd name="T2" fmla="*/ 2147483647 w 163"/>
              <a:gd name="T3" fmla="*/ 2147483647 h 164"/>
              <a:gd name="T4" fmla="*/ 2147483647 w 163"/>
              <a:gd name="T5" fmla="*/ 2147483647 h 164"/>
              <a:gd name="T6" fmla="*/ 2147483647 w 163"/>
              <a:gd name="T7" fmla="*/ 2147483647 h 164"/>
              <a:gd name="T8" fmla="*/ 2147483647 w 163"/>
              <a:gd name="T9" fmla="*/ 2147483647 h 164"/>
              <a:gd name="T10" fmla="*/ 2147483647 w 163"/>
              <a:gd name="T11" fmla="*/ 2147483647 h 164"/>
              <a:gd name="T12" fmla="*/ 2147483647 w 163"/>
              <a:gd name="T13" fmla="*/ 2147483647 h 164"/>
              <a:gd name="T14" fmla="*/ 2147483647 w 163"/>
              <a:gd name="T15" fmla="*/ 2147483647 h 164"/>
              <a:gd name="T16" fmla="*/ 2147483647 w 163"/>
              <a:gd name="T17" fmla="*/ 2147483647 h 164"/>
              <a:gd name="T18" fmla="*/ 2147483647 w 163"/>
              <a:gd name="T19" fmla="*/ 2147483647 h 164"/>
              <a:gd name="T20" fmla="*/ 2147483647 w 163"/>
              <a:gd name="T21" fmla="*/ 2147483647 h 164"/>
              <a:gd name="T22" fmla="*/ 2147483647 w 163"/>
              <a:gd name="T23" fmla="*/ 2147483647 h 164"/>
              <a:gd name="T24" fmla="*/ 2147483647 w 163"/>
              <a:gd name="T25" fmla="*/ 2147483647 h 164"/>
              <a:gd name="T26" fmla="*/ 2147483647 w 163"/>
              <a:gd name="T27" fmla="*/ 2147483647 h 164"/>
              <a:gd name="T28" fmla="*/ 2147483647 w 163"/>
              <a:gd name="T29" fmla="*/ 2147483647 h 164"/>
              <a:gd name="T30" fmla="*/ 2147483647 w 163"/>
              <a:gd name="T31" fmla="*/ 2147483647 h 164"/>
              <a:gd name="T32" fmla="*/ 2147483647 w 163"/>
              <a:gd name="T33" fmla="*/ 2147483647 h 164"/>
              <a:gd name="T34" fmla="*/ 2147483647 w 163"/>
              <a:gd name="T35" fmla="*/ 2147483647 h 164"/>
              <a:gd name="T36" fmla="*/ 2147483647 w 163"/>
              <a:gd name="T37" fmla="*/ 2147483647 h 164"/>
              <a:gd name="T38" fmla="*/ 2147483647 w 163"/>
              <a:gd name="T39" fmla="*/ 2147483647 h 164"/>
              <a:gd name="T40" fmla="*/ 2147483647 w 163"/>
              <a:gd name="T41" fmla="*/ 2147483647 h 164"/>
              <a:gd name="T42" fmla="*/ 2147483647 w 163"/>
              <a:gd name="T43" fmla="*/ 2147483647 h 164"/>
              <a:gd name="T44" fmla="*/ 2147483647 w 163"/>
              <a:gd name="T45" fmla="*/ 2147483647 h 164"/>
              <a:gd name="T46" fmla="*/ 2147483647 w 163"/>
              <a:gd name="T47" fmla="*/ 2147483647 h 164"/>
              <a:gd name="T48" fmla="*/ 2147483647 w 163"/>
              <a:gd name="T49" fmla="*/ 2147483647 h 164"/>
              <a:gd name="T50" fmla="*/ 2147483647 w 163"/>
              <a:gd name="T51" fmla="*/ 2147483647 h 164"/>
              <a:gd name="T52" fmla="*/ 2147483647 w 163"/>
              <a:gd name="T53" fmla="*/ 2147483647 h 164"/>
              <a:gd name="T54" fmla="*/ 2147483647 w 163"/>
              <a:gd name="T55" fmla="*/ 2147483647 h 164"/>
              <a:gd name="T56" fmla="*/ 2147483647 w 163"/>
              <a:gd name="T57" fmla="*/ 2147483647 h 164"/>
              <a:gd name="T58" fmla="*/ 2147483647 w 163"/>
              <a:gd name="T59" fmla="*/ 2147483647 h 164"/>
              <a:gd name="T60" fmla="*/ 2147483647 w 163"/>
              <a:gd name="T61" fmla="*/ 2147483647 h 164"/>
              <a:gd name="T62" fmla="*/ 2147483647 w 163"/>
              <a:gd name="T63" fmla="*/ 0 h 16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63"/>
              <a:gd name="T97" fmla="*/ 0 h 164"/>
              <a:gd name="T98" fmla="*/ 163 w 163"/>
              <a:gd name="T99" fmla="*/ 164 h 16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63" h="164">
                <a:moveTo>
                  <a:pt x="82" y="0"/>
                </a:moveTo>
                <a:lnTo>
                  <a:pt x="73" y="0"/>
                </a:lnTo>
                <a:lnTo>
                  <a:pt x="65" y="2"/>
                </a:lnTo>
                <a:lnTo>
                  <a:pt x="58" y="3"/>
                </a:lnTo>
                <a:lnTo>
                  <a:pt x="50" y="6"/>
                </a:lnTo>
                <a:lnTo>
                  <a:pt x="43" y="9"/>
                </a:lnTo>
                <a:lnTo>
                  <a:pt x="36" y="13"/>
                </a:lnTo>
                <a:lnTo>
                  <a:pt x="30" y="19"/>
                </a:lnTo>
                <a:lnTo>
                  <a:pt x="25" y="23"/>
                </a:lnTo>
                <a:lnTo>
                  <a:pt x="19" y="29"/>
                </a:lnTo>
                <a:lnTo>
                  <a:pt x="15" y="36"/>
                </a:lnTo>
                <a:lnTo>
                  <a:pt x="10" y="44"/>
                </a:lnTo>
                <a:lnTo>
                  <a:pt x="7" y="51"/>
                </a:lnTo>
                <a:lnTo>
                  <a:pt x="4" y="58"/>
                </a:lnTo>
                <a:lnTo>
                  <a:pt x="2" y="65"/>
                </a:lnTo>
                <a:lnTo>
                  <a:pt x="2" y="74"/>
                </a:lnTo>
                <a:lnTo>
                  <a:pt x="0" y="82"/>
                </a:lnTo>
                <a:lnTo>
                  <a:pt x="2" y="91"/>
                </a:lnTo>
                <a:lnTo>
                  <a:pt x="2" y="98"/>
                </a:lnTo>
                <a:lnTo>
                  <a:pt x="4" y="107"/>
                </a:lnTo>
                <a:lnTo>
                  <a:pt x="7" y="114"/>
                </a:lnTo>
                <a:lnTo>
                  <a:pt x="10" y="121"/>
                </a:lnTo>
                <a:lnTo>
                  <a:pt x="15" y="128"/>
                </a:lnTo>
                <a:lnTo>
                  <a:pt x="19" y="134"/>
                </a:lnTo>
                <a:lnTo>
                  <a:pt x="25" y="140"/>
                </a:lnTo>
                <a:lnTo>
                  <a:pt x="30" y="146"/>
                </a:lnTo>
                <a:lnTo>
                  <a:pt x="36" y="150"/>
                </a:lnTo>
                <a:lnTo>
                  <a:pt x="43" y="154"/>
                </a:lnTo>
                <a:lnTo>
                  <a:pt x="50" y="159"/>
                </a:lnTo>
                <a:lnTo>
                  <a:pt x="58" y="161"/>
                </a:lnTo>
                <a:lnTo>
                  <a:pt x="65" y="163"/>
                </a:lnTo>
                <a:lnTo>
                  <a:pt x="73" y="164"/>
                </a:lnTo>
                <a:lnTo>
                  <a:pt x="82" y="164"/>
                </a:lnTo>
                <a:lnTo>
                  <a:pt x="89" y="164"/>
                </a:lnTo>
                <a:lnTo>
                  <a:pt x="98" y="163"/>
                </a:lnTo>
                <a:lnTo>
                  <a:pt x="105" y="161"/>
                </a:lnTo>
                <a:lnTo>
                  <a:pt x="112" y="159"/>
                </a:lnTo>
                <a:lnTo>
                  <a:pt x="119" y="154"/>
                </a:lnTo>
                <a:lnTo>
                  <a:pt x="127" y="150"/>
                </a:lnTo>
                <a:lnTo>
                  <a:pt x="132" y="146"/>
                </a:lnTo>
                <a:lnTo>
                  <a:pt x="138" y="140"/>
                </a:lnTo>
                <a:lnTo>
                  <a:pt x="144" y="134"/>
                </a:lnTo>
                <a:lnTo>
                  <a:pt x="148" y="128"/>
                </a:lnTo>
                <a:lnTo>
                  <a:pt x="152" y="121"/>
                </a:lnTo>
                <a:lnTo>
                  <a:pt x="155" y="114"/>
                </a:lnTo>
                <a:lnTo>
                  <a:pt x="158" y="107"/>
                </a:lnTo>
                <a:lnTo>
                  <a:pt x="161" y="98"/>
                </a:lnTo>
                <a:lnTo>
                  <a:pt x="161" y="91"/>
                </a:lnTo>
                <a:lnTo>
                  <a:pt x="163" y="82"/>
                </a:lnTo>
                <a:lnTo>
                  <a:pt x="161" y="74"/>
                </a:lnTo>
                <a:lnTo>
                  <a:pt x="161" y="65"/>
                </a:lnTo>
                <a:lnTo>
                  <a:pt x="158" y="58"/>
                </a:lnTo>
                <a:lnTo>
                  <a:pt x="155" y="51"/>
                </a:lnTo>
                <a:lnTo>
                  <a:pt x="152" y="44"/>
                </a:lnTo>
                <a:lnTo>
                  <a:pt x="148" y="36"/>
                </a:lnTo>
                <a:lnTo>
                  <a:pt x="144" y="29"/>
                </a:lnTo>
                <a:lnTo>
                  <a:pt x="138" y="23"/>
                </a:lnTo>
                <a:lnTo>
                  <a:pt x="132" y="19"/>
                </a:lnTo>
                <a:lnTo>
                  <a:pt x="127" y="13"/>
                </a:lnTo>
                <a:lnTo>
                  <a:pt x="119" y="9"/>
                </a:lnTo>
                <a:lnTo>
                  <a:pt x="112" y="6"/>
                </a:lnTo>
                <a:lnTo>
                  <a:pt x="105" y="3"/>
                </a:lnTo>
                <a:lnTo>
                  <a:pt x="98" y="2"/>
                </a:lnTo>
                <a:lnTo>
                  <a:pt x="89" y="0"/>
                </a:lnTo>
                <a:lnTo>
                  <a:pt x="82" y="0"/>
                </a:lnTo>
                <a:close/>
              </a:path>
            </a:pathLst>
          </a:custGeom>
          <a:solidFill>
            <a:srgbClr val="FFA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4066" name="Freeform 273">
            <a:extLst>
              <a:ext uri="{FF2B5EF4-FFF2-40B4-BE49-F238E27FC236}">
                <a16:creationId xmlns:a16="http://schemas.microsoft.com/office/drawing/2014/main" id="{07499DAD-8C31-4D00-F4A9-0DAC470B6700}"/>
              </a:ext>
            </a:extLst>
          </p:cNvPr>
          <p:cNvSpPr>
            <a:spLocks/>
          </p:cNvSpPr>
          <p:nvPr/>
        </p:nvSpPr>
        <p:spPr bwMode="auto">
          <a:xfrm>
            <a:off x="4675585" y="4168379"/>
            <a:ext cx="64294" cy="65484"/>
          </a:xfrm>
          <a:custGeom>
            <a:avLst/>
            <a:gdLst>
              <a:gd name="T0" fmla="*/ 2147483647 w 163"/>
              <a:gd name="T1" fmla="*/ 0 h 164"/>
              <a:gd name="T2" fmla="*/ 2147483647 w 163"/>
              <a:gd name="T3" fmla="*/ 2147483647 h 164"/>
              <a:gd name="T4" fmla="*/ 2147483647 w 163"/>
              <a:gd name="T5" fmla="*/ 2147483647 h 164"/>
              <a:gd name="T6" fmla="*/ 2147483647 w 163"/>
              <a:gd name="T7" fmla="*/ 2147483647 h 164"/>
              <a:gd name="T8" fmla="*/ 2147483647 w 163"/>
              <a:gd name="T9" fmla="*/ 2147483647 h 164"/>
              <a:gd name="T10" fmla="*/ 2147483647 w 163"/>
              <a:gd name="T11" fmla="*/ 2147483647 h 164"/>
              <a:gd name="T12" fmla="*/ 2147483647 w 163"/>
              <a:gd name="T13" fmla="*/ 2147483647 h 164"/>
              <a:gd name="T14" fmla="*/ 2147483647 w 163"/>
              <a:gd name="T15" fmla="*/ 2147483647 h 164"/>
              <a:gd name="T16" fmla="*/ 2147483647 w 163"/>
              <a:gd name="T17" fmla="*/ 2147483647 h 164"/>
              <a:gd name="T18" fmla="*/ 2147483647 w 163"/>
              <a:gd name="T19" fmla="*/ 2147483647 h 164"/>
              <a:gd name="T20" fmla="*/ 2147483647 w 163"/>
              <a:gd name="T21" fmla="*/ 2147483647 h 164"/>
              <a:gd name="T22" fmla="*/ 2147483647 w 163"/>
              <a:gd name="T23" fmla="*/ 2147483647 h 164"/>
              <a:gd name="T24" fmla="*/ 2147483647 w 163"/>
              <a:gd name="T25" fmla="*/ 2147483647 h 164"/>
              <a:gd name="T26" fmla="*/ 2147483647 w 163"/>
              <a:gd name="T27" fmla="*/ 2147483647 h 164"/>
              <a:gd name="T28" fmla="*/ 2147483647 w 163"/>
              <a:gd name="T29" fmla="*/ 2147483647 h 164"/>
              <a:gd name="T30" fmla="*/ 2147483647 w 163"/>
              <a:gd name="T31" fmla="*/ 2147483647 h 164"/>
              <a:gd name="T32" fmla="*/ 2147483647 w 163"/>
              <a:gd name="T33" fmla="*/ 2147483647 h 164"/>
              <a:gd name="T34" fmla="*/ 2147483647 w 163"/>
              <a:gd name="T35" fmla="*/ 2147483647 h 164"/>
              <a:gd name="T36" fmla="*/ 2147483647 w 163"/>
              <a:gd name="T37" fmla="*/ 2147483647 h 164"/>
              <a:gd name="T38" fmla="*/ 2147483647 w 163"/>
              <a:gd name="T39" fmla="*/ 2147483647 h 164"/>
              <a:gd name="T40" fmla="*/ 2147483647 w 163"/>
              <a:gd name="T41" fmla="*/ 2147483647 h 164"/>
              <a:gd name="T42" fmla="*/ 2147483647 w 163"/>
              <a:gd name="T43" fmla="*/ 2147483647 h 164"/>
              <a:gd name="T44" fmla="*/ 2147483647 w 163"/>
              <a:gd name="T45" fmla="*/ 2147483647 h 164"/>
              <a:gd name="T46" fmla="*/ 2147483647 w 163"/>
              <a:gd name="T47" fmla="*/ 2147483647 h 164"/>
              <a:gd name="T48" fmla="*/ 2147483647 w 163"/>
              <a:gd name="T49" fmla="*/ 2147483647 h 164"/>
              <a:gd name="T50" fmla="*/ 2147483647 w 163"/>
              <a:gd name="T51" fmla="*/ 2147483647 h 164"/>
              <a:gd name="T52" fmla="*/ 2147483647 w 163"/>
              <a:gd name="T53" fmla="*/ 2147483647 h 164"/>
              <a:gd name="T54" fmla="*/ 2147483647 w 163"/>
              <a:gd name="T55" fmla="*/ 2147483647 h 164"/>
              <a:gd name="T56" fmla="*/ 2147483647 w 163"/>
              <a:gd name="T57" fmla="*/ 2147483647 h 164"/>
              <a:gd name="T58" fmla="*/ 2147483647 w 163"/>
              <a:gd name="T59" fmla="*/ 2147483647 h 164"/>
              <a:gd name="T60" fmla="*/ 2147483647 w 163"/>
              <a:gd name="T61" fmla="*/ 2147483647 h 164"/>
              <a:gd name="T62" fmla="*/ 2147483647 w 163"/>
              <a:gd name="T63" fmla="*/ 0 h 16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63"/>
              <a:gd name="T97" fmla="*/ 0 h 164"/>
              <a:gd name="T98" fmla="*/ 163 w 163"/>
              <a:gd name="T99" fmla="*/ 164 h 16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63" h="164">
                <a:moveTo>
                  <a:pt x="82" y="0"/>
                </a:moveTo>
                <a:lnTo>
                  <a:pt x="73" y="0"/>
                </a:lnTo>
                <a:lnTo>
                  <a:pt x="65" y="2"/>
                </a:lnTo>
                <a:lnTo>
                  <a:pt x="58" y="3"/>
                </a:lnTo>
                <a:lnTo>
                  <a:pt x="50" y="6"/>
                </a:lnTo>
                <a:lnTo>
                  <a:pt x="43" y="9"/>
                </a:lnTo>
                <a:lnTo>
                  <a:pt x="36" y="13"/>
                </a:lnTo>
                <a:lnTo>
                  <a:pt x="30" y="19"/>
                </a:lnTo>
                <a:lnTo>
                  <a:pt x="25" y="23"/>
                </a:lnTo>
                <a:lnTo>
                  <a:pt x="19" y="29"/>
                </a:lnTo>
                <a:lnTo>
                  <a:pt x="15" y="36"/>
                </a:lnTo>
                <a:lnTo>
                  <a:pt x="10" y="44"/>
                </a:lnTo>
                <a:lnTo>
                  <a:pt x="7" y="51"/>
                </a:lnTo>
                <a:lnTo>
                  <a:pt x="4" y="58"/>
                </a:lnTo>
                <a:lnTo>
                  <a:pt x="2" y="65"/>
                </a:lnTo>
                <a:lnTo>
                  <a:pt x="2" y="74"/>
                </a:lnTo>
                <a:lnTo>
                  <a:pt x="0" y="82"/>
                </a:lnTo>
                <a:lnTo>
                  <a:pt x="2" y="91"/>
                </a:lnTo>
                <a:lnTo>
                  <a:pt x="2" y="98"/>
                </a:lnTo>
                <a:lnTo>
                  <a:pt x="4" y="107"/>
                </a:lnTo>
                <a:lnTo>
                  <a:pt x="7" y="114"/>
                </a:lnTo>
                <a:lnTo>
                  <a:pt x="10" y="121"/>
                </a:lnTo>
                <a:lnTo>
                  <a:pt x="15" y="128"/>
                </a:lnTo>
                <a:lnTo>
                  <a:pt x="19" y="134"/>
                </a:lnTo>
                <a:lnTo>
                  <a:pt x="25" y="140"/>
                </a:lnTo>
                <a:lnTo>
                  <a:pt x="30" y="146"/>
                </a:lnTo>
                <a:lnTo>
                  <a:pt x="36" y="150"/>
                </a:lnTo>
                <a:lnTo>
                  <a:pt x="43" y="154"/>
                </a:lnTo>
                <a:lnTo>
                  <a:pt x="50" y="159"/>
                </a:lnTo>
                <a:lnTo>
                  <a:pt x="58" y="161"/>
                </a:lnTo>
                <a:lnTo>
                  <a:pt x="65" y="163"/>
                </a:lnTo>
                <a:lnTo>
                  <a:pt x="73" y="164"/>
                </a:lnTo>
                <a:lnTo>
                  <a:pt x="82" y="164"/>
                </a:lnTo>
                <a:lnTo>
                  <a:pt x="89" y="164"/>
                </a:lnTo>
                <a:lnTo>
                  <a:pt x="98" y="163"/>
                </a:lnTo>
                <a:lnTo>
                  <a:pt x="105" y="161"/>
                </a:lnTo>
                <a:lnTo>
                  <a:pt x="112" y="159"/>
                </a:lnTo>
                <a:lnTo>
                  <a:pt x="119" y="154"/>
                </a:lnTo>
                <a:lnTo>
                  <a:pt x="127" y="150"/>
                </a:lnTo>
                <a:lnTo>
                  <a:pt x="132" y="146"/>
                </a:lnTo>
                <a:lnTo>
                  <a:pt x="138" y="140"/>
                </a:lnTo>
                <a:lnTo>
                  <a:pt x="144" y="134"/>
                </a:lnTo>
                <a:lnTo>
                  <a:pt x="148" y="128"/>
                </a:lnTo>
                <a:lnTo>
                  <a:pt x="152" y="121"/>
                </a:lnTo>
                <a:lnTo>
                  <a:pt x="155" y="114"/>
                </a:lnTo>
                <a:lnTo>
                  <a:pt x="158" y="107"/>
                </a:lnTo>
                <a:lnTo>
                  <a:pt x="161" y="98"/>
                </a:lnTo>
                <a:lnTo>
                  <a:pt x="161" y="91"/>
                </a:lnTo>
                <a:lnTo>
                  <a:pt x="163" y="82"/>
                </a:lnTo>
                <a:lnTo>
                  <a:pt x="161" y="74"/>
                </a:lnTo>
                <a:lnTo>
                  <a:pt x="161" y="65"/>
                </a:lnTo>
                <a:lnTo>
                  <a:pt x="158" y="58"/>
                </a:lnTo>
                <a:lnTo>
                  <a:pt x="155" y="51"/>
                </a:lnTo>
                <a:lnTo>
                  <a:pt x="152" y="44"/>
                </a:lnTo>
                <a:lnTo>
                  <a:pt x="148" y="36"/>
                </a:lnTo>
                <a:lnTo>
                  <a:pt x="144" y="29"/>
                </a:lnTo>
                <a:lnTo>
                  <a:pt x="138" y="23"/>
                </a:lnTo>
                <a:lnTo>
                  <a:pt x="132" y="19"/>
                </a:lnTo>
                <a:lnTo>
                  <a:pt x="127" y="13"/>
                </a:lnTo>
                <a:lnTo>
                  <a:pt x="119" y="9"/>
                </a:lnTo>
                <a:lnTo>
                  <a:pt x="112" y="6"/>
                </a:lnTo>
                <a:lnTo>
                  <a:pt x="105" y="3"/>
                </a:lnTo>
                <a:lnTo>
                  <a:pt x="98" y="2"/>
                </a:lnTo>
                <a:lnTo>
                  <a:pt x="89" y="0"/>
                </a:lnTo>
                <a:lnTo>
                  <a:pt x="82"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4067" name="Freeform 274">
            <a:extLst>
              <a:ext uri="{FF2B5EF4-FFF2-40B4-BE49-F238E27FC236}">
                <a16:creationId xmlns:a16="http://schemas.microsoft.com/office/drawing/2014/main" id="{C5D7FA18-D084-D2C7-4A89-71990972F7C7}"/>
              </a:ext>
            </a:extLst>
          </p:cNvPr>
          <p:cNvSpPr>
            <a:spLocks/>
          </p:cNvSpPr>
          <p:nvPr/>
        </p:nvSpPr>
        <p:spPr bwMode="auto">
          <a:xfrm>
            <a:off x="4336257" y="4502944"/>
            <a:ext cx="59531" cy="57150"/>
          </a:xfrm>
          <a:custGeom>
            <a:avLst/>
            <a:gdLst>
              <a:gd name="T0" fmla="*/ 2147483647 w 152"/>
              <a:gd name="T1" fmla="*/ 0 h 144"/>
              <a:gd name="T2" fmla="*/ 2147483647 w 152"/>
              <a:gd name="T3" fmla="*/ 2147483647 h 144"/>
              <a:gd name="T4" fmla="*/ 2147483647 w 152"/>
              <a:gd name="T5" fmla="*/ 2147483647 h 144"/>
              <a:gd name="T6" fmla="*/ 2147483647 w 152"/>
              <a:gd name="T7" fmla="*/ 2147483647 h 144"/>
              <a:gd name="T8" fmla="*/ 2147483647 w 152"/>
              <a:gd name="T9" fmla="*/ 2147483647 h 144"/>
              <a:gd name="T10" fmla="*/ 2147483647 w 152"/>
              <a:gd name="T11" fmla="*/ 2147483647 h 144"/>
              <a:gd name="T12" fmla="*/ 2147483647 w 152"/>
              <a:gd name="T13" fmla="*/ 2147483647 h 144"/>
              <a:gd name="T14" fmla="*/ 2147483647 w 152"/>
              <a:gd name="T15" fmla="*/ 2147483647 h 144"/>
              <a:gd name="T16" fmla="*/ 2147483647 w 152"/>
              <a:gd name="T17" fmla="*/ 2147483647 h 144"/>
              <a:gd name="T18" fmla="*/ 2147483647 w 152"/>
              <a:gd name="T19" fmla="*/ 2147483647 h 144"/>
              <a:gd name="T20" fmla="*/ 2147483647 w 152"/>
              <a:gd name="T21" fmla="*/ 2147483647 h 144"/>
              <a:gd name="T22" fmla="*/ 2147483647 w 152"/>
              <a:gd name="T23" fmla="*/ 2147483647 h 144"/>
              <a:gd name="T24" fmla="*/ 2147483647 w 152"/>
              <a:gd name="T25" fmla="*/ 2147483647 h 144"/>
              <a:gd name="T26" fmla="*/ 2147483647 w 152"/>
              <a:gd name="T27" fmla="*/ 2147483647 h 144"/>
              <a:gd name="T28" fmla="*/ 2147483647 w 152"/>
              <a:gd name="T29" fmla="*/ 2147483647 h 144"/>
              <a:gd name="T30" fmla="*/ 2147483647 w 152"/>
              <a:gd name="T31" fmla="*/ 2147483647 h 144"/>
              <a:gd name="T32" fmla="*/ 2147483647 w 152"/>
              <a:gd name="T33" fmla="*/ 2147483647 h 144"/>
              <a:gd name="T34" fmla="*/ 2147483647 w 152"/>
              <a:gd name="T35" fmla="*/ 2147483647 h 144"/>
              <a:gd name="T36" fmla="*/ 2147483647 w 152"/>
              <a:gd name="T37" fmla="*/ 2147483647 h 144"/>
              <a:gd name="T38" fmla="*/ 2147483647 w 152"/>
              <a:gd name="T39" fmla="*/ 2147483647 h 144"/>
              <a:gd name="T40" fmla="*/ 2147483647 w 152"/>
              <a:gd name="T41" fmla="*/ 2147483647 h 144"/>
              <a:gd name="T42" fmla="*/ 2147483647 w 152"/>
              <a:gd name="T43" fmla="*/ 2147483647 h 144"/>
              <a:gd name="T44" fmla="*/ 2147483647 w 152"/>
              <a:gd name="T45" fmla="*/ 2147483647 h 144"/>
              <a:gd name="T46" fmla="*/ 2147483647 w 152"/>
              <a:gd name="T47" fmla="*/ 2147483647 h 144"/>
              <a:gd name="T48" fmla="*/ 2147483647 w 152"/>
              <a:gd name="T49" fmla="*/ 2147483647 h 144"/>
              <a:gd name="T50" fmla="*/ 2147483647 w 152"/>
              <a:gd name="T51" fmla="*/ 2147483647 h 144"/>
              <a:gd name="T52" fmla="*/ 2147483647 w 152"/>
              <a:gd name="T53" fmla="*/ 2147483647 h 144"/>
              <a:gd name="T54" fmla="*/ 2147483647 w 152"/>
              <a:gd name="T55" fmla="*/ 2147483647 h 144"/>
              <a:gd name="T56" fmla="*/ 2147483647 w 152"/>
              <a:gd name="T57" fmla="*/ 2147483647 h 144"/>
              <a:gd name="T58" fmla="*/ 2147483647 w 152"/>
              <a:gd name="T59" fmla="*/ 2147483647 h 144"/>
              <a:gd name="T60" fmla="*/ 2147483647 w 152"/>
              <a:gd name="T61" fmla="*/ 2147483647 h 144"/>
              <a:gd name="T62" fmla="*/ 2147483647 w 152"/>
              <a:gd name="T63" fmla="*/ 0 h 1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52"/>
              <a:gd name="T97" fmla="*/ 0 h 144"/>
              <a:gd name="T98" fmla="*/ 152 w 152"/>
              <a:gd name="T99" fmla="*/ 144 h 1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52" h="144">
                <a:moveTo>
                  <a:pt x="76" y="0"/>
                </a:moveTo>
                <a:lnTo>
                  <a:pt x="69" y="0"/>
                </a:lnTo>
                <a:lnTo>
                  <a:pt x="60" y="1"/>
                </a:lnTo>
                <a:lnTo>
                  <a:pt x="53" y="3"/>
                </a:lnTo>
                <a:lnTo>
                  <a:pt x="47" y="6"/>
                </a:lnTo>
                <a:lnTo>
                  <a:pt x="40" y="8"/>
                </a:lnTo>
                <a:lnTo>
                  <a:pt x="34" y="13"/>
                </a:lnTo>
                <a:lnTo>
                  <a:pt x="28" y="16"/>
                </a:lnTo>
                <a:lnTo>
                  <a:pt x="23" y="21"/>
                </a:lnTo>
                <a:lnTo>
                  <a:pt x="17" y="26"/>
                </a:lnTo>
                <a:lnTo>
                  <a:pt x="12" y="31"/>
                </a:lnTo>
                <a:lnTo>
                  <a:pt x="10" y="37"/>
                </a:lnTo>
                <a:lnTo>
                  <a:pt x="5" y="44"/>
                </a:lnTo>
                <a:lnTo>
                  <a:pt x="4" y="50"/>
                </a:lnTo>
                <a:lnTo>
                  <a:pt x="1" y="57"/>
                </a:lnTo>
                <a:lnTo>
                  <a:pt x="1" y="65"/>
                </a:lnTo>
                <a:lnTo>
                  <a:pt x="0" y="72"/>
                </a:lnTo>
                <a:lnTo>
                  <a:pt x="1" y="79"/>
                </a:lnTo>
                <a:lnTo>
                  <a:pt x="1" y="86"/>
                </a:lnTo>
                <a:lnTo>
                  <a:pt x="4" y="93"/>
                </a:lnTo>
                <a:lnTo>
                  <a:pt x="5" y="100"/>
                </a:lnTo>
                <a:lnTo>
                  <a:pt x="10" y="106"/>
                </a:lnTo>
                <a:lnTo>
                  <a:pt x="12" y="112"/>
                </a:lnTo>
                <a:lnTo>
                  <a:pt x="17" y="118"/>
                </a:lnTo>
                <a:lnTo>
                  <a:pt x="23" y="122"/>
                </a:lnTo>
                <a:lnTo>
                  <a:pt x="28" y="128"/>
                </a:lnTo>
                <a:lnTo>
                  <a:pt x="34" y="132"/>
                </a:lnTo>
                <a:lnTo>
                  <a:pt x="40" y="135"/>
                </a:lnTo>
                <a:lnTo>
                  <a:pt x="47" y="138"/>
                </a:lnTo>
                <a:lnTo>
                  <a:pt x="53" y="141"/>
                </a:lnTo>
                <a:lnTo>
                  <a:pt x="60" y="142"/>
                </a:lnTo>
                <a:lnTo>
                  <a:pt x="69" y="144"/>
                </a:lnTo>
                <a:lnTo>
                  <a:pt x="76" y="144"/>
                </a:lnTo>
                <a:lnTo>
                  <a:pt x="83" y="144"/>
                </a:lnTo>
                <a:lnTo>
                  <a:pt x="92" y="142"/>
                </a:lnTo>
                <a:lnTo>
                  <a:pt x="99" y="141"/>
                </a:lnTo>
                <a:lnTo>
                  <a:pt x="104" y="138"/>
                </a:lnTo>
                <a:lnTo>
                  <a:pt x="112" y="135"/>
                </a:lnTo>
                <a:lnTo>
                  <a:pt x="117" y="132"/>
                </a:lnTo>
                <a:lnTo>
                  <a:pt x="123" y="128"/>
                </a:lnTo>
                <a:lnTo>
                  <a:pt x="129" y="122"/>
                </a:lnTo>
                <a:lnTo>
                  <a:pt x="135" y="118"/>
                </a:lnTo>
                <a:lnTo>
                  <a:pt x="139" y="112"/>
                </a:lnTo>
                <a:lnTo>
                  <a:pt x="142" y="106"/>
                </a:lnTo>
                <a:lnTo>
                  <a:pt x="145" y="100"/>
                </a:lnTo>
                <a:lnTo>
                  <a:pt x="148" y="93"/>
                </a:lnTo>
                <a:lnTo>
                  <a:pt x="149" y="86"/>
                </a:lnTo>
                <a:lnTo>
                  <a:pt x="150" y="79"/>
                </a:lnTo>
                <a:lnTo>
                  <a:pt x="152" y="72"/>
                </a:lnTo>
                <a:lnTo>
                  <a:pt x="150" y="65"/>
                </a:lnTo>
                <a:lnTo>
                  <a:pt x="149" y="57"/>
                </a:lnTo>
                <a:lnTo>
                  <a:pt x="148" y="50"/>
                </a:lnTo>
                <a:lnTo>
                  <a:pt x="145" y="44"/>
                </a:lnTo>
                <a:lnTo>
                  <a:pt x="142" y="37"/>
                </a:lnTo>
                <a:lnTo>
                  <a:pt x="139" y="31"/>
                </a:lnTo>
                <a:lnTo>
                  <a:pt x="135" y="26"/>
                </a:lnTo>
                <a:lnTo>
                  <a:pt x="129" y="21"/>
                </a:lnTo>
                <a:lnTo>
                  <a:pt x="123" y="16"/>
                </a:lnTo>
                <a:lnTo>
                  <a:pt x="117" y="13"/>
                </a:lnTo>
                <a:lnTo>
                  <a:pt x="112" y="8"/>
                </a:lnTo>
                <a:lnTo>
                  <a:pt x="104" y="6"/>
                </a:lnTo>
                <a:lnTo>
                  <a:pt x="99" y="3"/>
                </a:lnTo>
                <a:lnTo>
                  <a:pt x="92" y="1"/>
                </a:lnTo>
                <a:lnTo>
                  <a:pt x="83" y="0"/>
                </a:lnTo>
                <a:lnTo>
                  <a:pt x="76"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4068" name="Freeform 275">
            <a:extLst>
              <a:ext uri="{FF2B5EF4-FFF2-40B4-BE49-F238E27FC236}">
                <a16:creationId xmlns:a16="http://schemas.microsoft.com/office/drawing/2014/main" id="{A38D503F-0877-885C-1A43-C951AB30B904}"/>
              </a:ext>
            </a:extLst>
          </p:cNvPr>
          <p:cNvSpPr>
            <a:spLocks/>
          </p:cNvSpPr>
          <p:nvPr/>
        </p:nvSpPr>
        <p:spPr bwMode="auto">
          <a:xfrm>
            <a:off x="4336257" y="4502944"/>
            <a:ext cx="59531" cy="57150"/>
          </a:xfrm>
          <a:custGeom>
            <a:avLst/>
            <a:gdLst>
              <a:gd name="T0" fmla="*/ 2147483647 w 152"/>
              <a:gd name="T1" fmla="*/ 0 h 144"/>
              <a:gd name="T2" fmla="*/ 2147483647 w 152"/>
              <a:gd name="T3" fmla="*/ 2147483647 h 144"/>
              <a:gd name="T4" fmla="*/ 2147483647 w 152"/>
              <a:gd name="T5" fmla="*/ 2147483647 h 144"/>
              <a:gd name="T6" fmla="*/ 2147483647 w 152"/>
              <a:gd name="T7" fmla="*/ 2147483647 h 144"/>
              <a:gd name="T8" fmla="*/ 2147483647 w 152"/>
              <a:gd name="T9" fmla="*/ 2147483647 h 144"/>
              <a:gd name="T10" fmla="*/ 2147483647 w 152"/>
              <a:gd name="T11" fmla="*/ 2147483647 h 144"/>
              <a:gd name="T12" fmla="*/ 2147483647 w 152"/>
              <a:gd name="T13" fmla="*/ 2147483647 h 144"/>
              <a:gd name="T14" fmla="*/ 2147483647 w 152"/>
              <a:gd name="T15" fmla="*/ 2147483647 h 144"/>
              <a:gd name="T16" fmla="*/ 2147483647 w 152"/>
              <a:gd name="T17" fmla="*/ 2147483647 h 144"/>
              <a:gd name="T18" fmla="*/ 2147483647 w 152"/>
              <a:gd name="T19" fmla="*/ 2147483647 h 144"/>
              <a:gd name="T20" fmla="*/ 2147483647 w 152"/>
              <a:gd name="T21" fmla="*/ 2147483647 h 144"/>
              <a:gd name="T22" fmla="*/ 2147483647 w 152"/>
              <a:gd name="T23" fmla="*/ 2147483647 h 144"/>
              <a:gd name="T24" fmla="*/ 2147483647 w 152"/>
              <a:gd name="T25" fmla="*/ 2147483647 h 144"/>
              <a:gd name="T26" fmla="*/ 2147483647 w 152"/>
              <a:gd name="T27" fmla="*/ 2147483647 h 144"/>
              <a:gd name="T28" fmla="*/ 2147483647 w 152"/>
              <a:gd name="T29" fmla="*/ 2147483647 h 144"/>
              <a:gd name="T30" fmla="*/ 2147483647 w 152"/>
              <a:gd name="T31" fmla="*/ 2147483647 h 144"/>
              <a:gd name="T32" fmla="*/ 2147483647 w 152"/>
              <a:gd name="T33" fmla="*/ 2147483647 h 144"/>
              <a:gd name="T34" fmla="*/ 2147483647 w 152"/>
              <a:gd name="T35" fmla="*/ 2147483647 h 144"/>
              <a:gd name="T36" fmla="*/ 2147483647 w 152"/>
              <a:gd name="T37" fmla="*/ 2147483647 h 144"/>
              <a:gd name="T38" fmla="*/ 2147483647 w 152"/>
              <a:gd name="T39" fmla="*/ 2147483647 h 144"/>
              <a:gd name="T40" fmla="*/ 2147483647 w 152"/>
              <a:gd name="T41" fmla="*/ 2147483647 h 144"/>
              <a:gd name="T42" fmla="*/ 2147483647 w 152"/>
              <a:gd name="T43" fmla="*/ 2147483647 h 144"/>
              <a:gd name="T44" fmla="*/ 2147483647 w 152"/>
              <a:gd name="T45" fmla="*/ 2147483647 h 144"/>
              <a:gd name="T46" fmla="*/ 2147483647 w 152"/>
              <a:gd name="T47" fmla="*/ 2147483647 h 144"/>
              <a:gd name="T48" fmla="*/ 2147483647 w 152"/>
              <a:gd name="T49" fmla="*/ 2147483647 h 144"/>
              <a:gd name="T50" fmla="*/ 2147483647 w 152"/>
              <a:gd name="T51" fmla="*/ 2147483647 h 144"/>
              <a:gd name="T52" fmla="*/ 2147483647 w 152"/>
              <a:gd name="T53" fmla="*/ 2147483647 h 144"/>
              <a:gd name="T54" fmla="*/ 2147483647 w 152"/>
              <a:gd name="T55" fmla="*/ 2147483647 h 144"/>
              <a:gd name="T56" fmla="*/ 2147483647 w 152"/>
              <a:gd name="T57" fmla="*/ 2147483647 h 144"/>
              <a:gd name="T58" fmla="*/ 2147483647 w 152"/>
              <a:gd name="T59" fmla="*/ 2147483647 h 144"/>
              <a:gd name="T60" fmla="*/ 2147483647 w 152"/>
              <a:gd name="T61" fmla="*/ 2147483647 h 144"/>
              <a:gd name="T62" fmla="*/ 2147483647 w 152"/>
              <a:gd name="T63" fmla="*/ 0 h 1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52"/>
              <a:gd name="T97" fmla="*/ 0 h 144"/>
              <a:gd name="T98" fmla="*/ 152 w 152"/>
              <a:gd name="T99" fmla="*/ 144 h 1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52" h="144">
                <a:moveTo>
                  <a:pt x="76" y="0"/>
                </a:moveTo>
                <a:lnTo>
                  <a:pt x="69" y="0"/>
                </a:lnTo>
                <a:lnTo>
                  <a:pt x="60" y="1"/>
                </a:lnTo>
                <a:lnTo>
                  <a:pt x="53" y="3"/>
                </a:lnTo>
                <a:lnTo>
                  <a:pt x="47" y="6"/>
                </a:lnTo>
                <a:lnTo>
                  <a:pt x="40" y="8"/>
                </a:lnTo>
                <a:lnTo>
                  <a:pt x="34" y="13"/>
                </a:lnTo>
                <a:lnTo>
                  <a:pt x="28" y="16"/>
                </a:lnTo>
                <a:lnTo>
                  <a:pt x="23" y="21"/>
                </a:lnTo>
                <a:lnTo>
                  <a:pt x="17" y="26"/>
                </a:lnTo>
                <a:lnTo>
                  <a:pt x="12" y="31"/>
                </a:lnTo>
                <a:lnTo>
                  <a:pt x="10" y="37"/>
                </a:lnTo>
                <a:lnTo>
                  <a:pt x="5" y="44"/>
                </a:lnTo>
                <a:lnTo>
                  <a:pt x="4" y="50"/>
                </a:lnTo>
                <a:lnTo>
                  <a:pt x="1" y="57"/>
                </a:lnTo>
                <a:lnTo>
                  <a:pt x="1" y="65"/>
                </a:lnTo>
                <a:lnTo>
                  <a:pt x="0" y="72"/>
                </a:lnTo>
                <a:lnTo>
                  <a:pt x="1" y="79"/>
                </a:lnTo>
                <a:lnTo>
                  <a:pt x="1" y="86"/>
                </a:lnTo>
                <a:lnTo>
                  <a:pt x="4" y="93"/>
                </a:lnTo>
                <a:lnTo>
                  <a:pt x="5" y="100"/>
                </a:lnTo>
                <a:lnTo>
                  <a:pt x="10" y="106"/>
                </a:lnTo>
                <a:lnTo>
                  <a:pt x="12" y="112"/>
                </a:lnTo>
                <a:lnTo>
                  <a:pt x="17" y="118"/>
                </a:lnTo>
                <a:lnTo>
                  <a:pt x="23" y="122"/>
                </a:lnTo>
                <a:lnTo>
                  <a:pt x="28" y="128"/>
                </a:lnTo>
                <a:lnTo>
                  <a:pt x="34" y="132"/>
                </a:lnTo>
                <a:lnTo>
                  <a:pt x="40" y="135"/>
                </a:lnTo>
                <a:lnTo>
                  <a:pt x="47" y="138"/>
                </a:lnTo>
                <a:lnTo>
                  <a:pt x="53" y="141"/>
                </a:lnTo>
                <a:lnTo>
                  <a:pt x="60" y="142"/>
                </a:lnTo>
                <a:lnTo>
                  <a:pt x="69" y="144"/>
                </a:lnTo>
                <a:lnTo>
                  <a:pt x="76" y="144"/>
                </a:lnTo>
                <a:lnTo>
                  <a:pt x="83" y="144"/>
                </a:lnTo>
                <a:lnTo>
                  <a:pt x="92" y="142"/>
                </a:lnTo>
                <a:lnTo>
                  <a:pt x="99" y="141"/>
                </a:lnTo>
                <a:lnTo>
                  <a:pt x="104" y="138"/>
                </a:lnTo>
                <a:lnTo>
                  <a:pt x="112" y="135"/>
                </a:lnTo>
                <a:lnTo>
                  <a:pt x="117" y="132"/>
                </a:lnTo>
                <a:lnTo>
                  <a:pt x="123" y="128"/>
                </a:lnTo>
                <a:lnTo>
                  <a:pt x="129" y="122"/>
                </a:lnTo>
                <a:lnTo>
                  <a:pt x="135" y="118"/>
                </a:lnTo>
                <a:lnTo>
                  <a:pt x="139" y="112"/>
                </a:lnTo>
                <a:lnTo>
                  <a:pt x="142" y="106"/>
                </a:lnTo>
                <a:lnTo>
                  <a:pt x="145" y="100"/>
                </a:lnTo>
                <a:lnTo>
                  <a:pt x="148" y="93"/>
                </a:lnTo>
                <a:lnTo>
                  <a:pt x="149" y="86"/>
                </a:lnTo>
                <a:lnTo>
                  <a:pt x="150" y="79"/>
                </a:lnTo>
                <a:lnTo>
                  <a:pt x="152" y="72"/>
                </a:lnTo>
                <a:lnTo>
                  <a:pt x="150" y="65"/>
                </a:lnTo>
                <a:lnTo>
                  <a:pt x="149" y="57"/>
                </a:lnTo>
                <a:lnTo>
                  <a:pt x="148" y="50"/>
                </a:lnTo>
                <a:lnTo>
                  <a:pt x="145" y="44"/>
                </a:lnTo>
                <a:lnTo>
                  <a:pt x="142" y="37"/>
                </a:lnTo>
                <a:lnTo>
                  <a:pt x="139" y="31"/>
                </a:lnTo>
                <a:lnTo>
                  <a:pt x="135" y="26"/>
                </a:lnTo>
                <a:lnTo>
                  <a:pt x="129" y="21"/>
                </a:lnTo>
                <a:lnTo>
                  <a:pt x="123" y="16"/>
                </a:lnTo>
                <a:lnTo>
                  <a:pt x="117" y="13"/>
                </a:lnTo>
                <a:lnTo>
                  <a:pt x="112" y="8"/>
                </a:lnTo>
                <a:lnTo>
                  <a:pt x="104" y="6"/>
                </a:lnTo>
                <a:lnTo>
                  <a:pt x="99" y="3"/>
                </a:lnTo>
                <a:lnTo>
                  <a:pt x="92" y="1"/>
                </a:lnTo>
                <a:lnTo>
                  <a:pt x="83" y="0"/>
                </a:lnTo>
                <a:lnTo>
                  <a:pt x="76"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4069" name="Freeform 276">
            <a:extLst>
              <a:ext uri="{FF2B5EF4-FFF2-40B4-BE49-F238E27FC236}">
                <a16:creationId xmlns:a16="http://schemas.microsoft.com/office/drawing/2014/main" id="{1A869B49-7ED4-2DDC-D9DD-0255040C5D10}"/>
              </a:ext>
            </a:extLst>
          </p:cNvPr>
          <p:cNvSpPr>
            <a:spLocks/>
          </p:cNvSpPr>
          <p:nvPr/>
        </p:nvSpPr>
        <p:spPr bwMode="auto">
          <a:xfrm>
            <a:off x="4344591" y="3773092"/>
            <a:ext cx="46434" cy="48815"/>
          </a:xfrm>
          <a:custGeom>
            <a:avLst/>
            <a:gdLst>
              <a:gd name="T0" fmla="*/ 2147483647 w 119"/>
              <a:gd name="T1" fmla="*/ 0 h 122"/>
              <a:gd name="T2" fmla="*/ 2147483647 w 119"/>
              <a:gd name="T3" fmla="*/ 2147483647 h 122"/>
              <a:gd name="T4" fmla="*/ 2147483647 w 119"/>
              <a:gd name="T5" fmla="*/ 2147483647 h 122"/>
              <a:gd name="T6" fmla="*/ 2147483647 w 119"/>
              <a:gd name="T7" fmla="*/ 2147483647 h 122"/>
              <a:gd name="T8" fmla="*/ 2147483647 w 119"/>
              <a:gd name="T9" fmla="*/ 2147483647 h 122"/>
              <a:gd name="T10" fmla="*/ 2147483647 w 119"/>
              <a:gd name="T11" fmla="*/ 2147483647 h 122"/>
              <a:gd name="T12" fmla="*/ 2147483647 w 119"/>
              <a:gd name="T13" fmla="*/ 2147483647 h 122"/>
              <a:gd name="T14" fmla="*/ 0 w 119"/>
              <a:gd name="T15" fmla="*/ 2147483647 h 122"/>
              <a:gd name="T16" fmla="*/ 0 w 119"/>
              <a:gd name="T17" fmla="*/ 2147483647 h 122"/>
              <a:gd name="T18" fmla="*/ 2147483647 w 119"/>
              <a:gd name="T19" fmla="*/ 2147483647 h 122"/>
              <a:gd name="T20" fmla="*/ 2147483647 w 119"/>
              <a:gd name="T21" fmla="*/ 2147483647 h 122"/>
              <a:gd name="T22" fmla="*/ 2147483647 w 119"/>
              <a:gd name="T23" fmla="*/ 2147483647 h 122"/>
              <a:gd name="T24" fmla="*/ 2147483647 w 119"/>
              <a:gd name="T25" fmla="*/ 2147483647 h 122"/>
              <a:gd name="T26" fmla="*/ 2147483647 w 119"/>
              <a:gd name="T27" fmla="*/ 2147483647 h 122"/>
              <a:gd name="T28" fmla="*/ 2147483647 w 119"/>
              <a:gd name="T29" fmla="*/ 2147483647 h 122"/>
              <a:gd name="T30" fmla="*/ 2147483647 w 119"/>
              <a:gd name="T31" fmla="*/ 2147483647 h 122"/>
              <a:gd name="T32" fmla="*/ 2147483647 w 119"/>
              <a:gd name="T33" fmla="*/ 2147483647 h 122"/>
              <a:gd name="T34" fmla="*/ 2147483647 w 119"/>
              <a:gd name="T35" fmla="*/ 2147483647 h 122"/>
              <a:gd name="T36" fmla="*/ 2147483647 w 119"/>
              <a:gd name="T37" fmla="*/ 2147483647 h 122"/>
              <a:gd name="T38" fmla="*/ 2147483647 w 119"/>
              <a:gd name="T39" fmla="*/ 2147483647 h 122"/>
              <a:gd name="T40" fmla="*/ 2147483647 w 119"/>
              <a:gd name="T41" fmla="*/ 2147483647 h 122"/>
              <a:gd name="T42" fmla="*/ 2147483647 w 119"/>
              <a:gd name="T43" fmla="*/ 2147483647 h 122"/>
              <a:gd name="T44" fmla="*/ 2147483647 w 119"/>
              <a:gd name="T45" fmla="*/ 2147483647 h 122"/>
              <a:gd name="T46" fmla="*/ 2147483647 w 119"/>
              <a:gd name="T47" fmla="*/ 2147483647 h 122"/>
              <a:gd name="T48" fmla="*/ 2147483647 w 119"/>
              <a:gd name="T49" fmla="*/ 2147483647 h 122"/>
              <a:gd name="T50" fmla="*/ 2147483647 w 119"/>
              <a:gd name="T51" fmla="*/ 2147483647 h 122"/>
              <a:gd name="T52" fmla="*/ 2147483647 w 119"/>
              <a:gd name="T53" fmla="*/ 2147483647 h 122"/>
              <a:gd name="T54" fmla="*/ 2147483647 w 119"/>
              <a:gd name="T55" fmla="*/ 2147483647 h 122"/>
              <a:gd name="T56" fmla="*/ 2147483647 w 119"/>
              <a:gd name="T57" fmla="*/ 2147483647 h 122"/>
              <a:gd name="T58" fmla="*/ 2147483647 w 119"/>
              <a:gd name="T59" fmla="*/ 2147483647 h 122"/>
              <a:gd name="T60" fmla="*/ 2147483647 w 119"/>
              <a:gd name="T61" fmla="*/ 2147483647 h 122"/>
              <a:gd name="T62" fmla="*/ 2147483647 w 119"/>
              <a:gd name="T63" fmla="*/ 0 h 12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9"/>
              <a:gd name="T97" fmla="*/ 0 h 122"/>
              <a:gd name="T98" fmla="*/ 119 w 119"/>
              <a:gd name="T99" fmla="*/ 122 h 12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9" h="122">
                <a:moveTo>
                  <a:pt x="60" y="0"/>
                </a:moveTo>
                <a:lnTo>
                  <a:pt x="53" y="0"/>
                </a:lnTo>
                <a:lnTo>
                  <a:pt x="48" y="2"/>
                </a:lnTo>
                <a:lnTo>
                  <a:pt x="42" y="3"/>
                </a:lnTo>
                <a:lnTo>
                  <a:pt x="36" y="4"/>
                </a:lnTo>
                <a:lnTo>
                  <a:pt x="32" y="7"/>
                </a:lnTo>
                <a:lnTo>
                  <a:pt x="26" y="10"/>
                </a:lnTo>
                <a:lnTo>
                  <a:pt x="22" y="14"/>
                </a:lnTo>
                <a:lnTo>
                  <a:pt x="17" y="17"/>
                </a:lnTo>
                <a:lnTo>
                  <a:pt x="13" y="22"/>
                </a:lnTo>
                <a:lnTo>
                  <a:pt x="10" y="27"/>
                </a:lnTo>
                <a:lnTo>
                  <a:pt x="7" y="32"/>
                </a:lnTo>
                <a:lnTo>
                  <a:pt x="4" y="37"/>
                </a:lnTo>
                <a:lnTo>
                  <a:pt x="3" y="43"/>
                </a:lnTo>
                <a:lnTo>
                  <a:pt x="2" y="49"/>
                </a:lnTo>
                <a:lnTo>
                  <a:pt x="0" y="55"/>
                </a:lnTo>
                <a:lnTo>
                  <a:pt x="0" y="62"/>
                </a:lnTo>
                <a:lnTo>
                  <a:pt x="0" y="68"/>
                </a:lnTo>
                <a:lnTo>
                  <a:pt x="2" y="73"/>
                </a:lnTo>
                <a:lnTo>
                  <a:pt x="3" y="79"/>
                </a:lnTo>
                <a:lnTo>
                  <a:pt x="4" y="85"/>
                </a:lnTo>
                <a:lnTo>
                  <a:pt x="7" y="91"/>
                </a:lnTo>
                <a:lnTo>
                  <a:pt x="10" y="95"/>
                </a:lnTo>
                <a:lnTo>
                  <a:pt x="13" y="101"/>
                </a:lnTo>
                <a:lnTo>
                  <a:pt x="17" y="105"/>
                </a:lnTo>
                <a:lnTo>
                  <a:pt x="22" y="109"/>
                </a:lnTo>
                <a:lnTo>
                  <a:pt x="26" y="112"/>
                </a:lnTo>
                <a:lnTo>
                  <a:pt x="32" y="115"/>
                </a:lnTo>
                <a:lnTo>
                  <a:pt x="36" y="118"/>
                </a:lnTo>
                <a:lnTo>
                  <a:pt x="42" y="119"/>
                </a:lnTo>
                <a:lnTo>
                  <a:pt x="48" y="121"/>
                </a:lnTo>
                <a:lnTo>
                  <a:pt x="53" y="122"/>
                </a:lnTo>
                <a:lnTo>
                  <a:pt x="60" y="122"/>
                </a:lnTo>
                <a:lnTo>
                  <a:pt x="66" y="122"/>
                </a:lnTo>
                <a:lnTo>
                  <a:pt x="72" y="121"/>
                </a:lnTo>
                <a:lnTo>
                  <a:pt x="78" y="119"/>
                </a:lnTo>
                <a:lnTo>
                  <a:pt x="83" y="118"/>
                </a:lnTo>
                <a:lnTo>
                  <a:pt x="88" y="115"/>
                </a:lnTo>
                <a:lnTo>
                  <a:pt x="94" y="112"/>
                </a:lnTo>
                <a:lnTo>
                  <a:pt x="98" y="109"/>
                </a:lnTo>
                <a:lnTo>
                  <a:pt x="102" y="105"/>
                </a:lnTo>
                <a:lnTo>
                  <a:pt x="106" y="101"/>
                </a:lnTo>
                <a:lnTo>
                  <a:pt x="109" y="95"/>
                </a:lnTo>
                <a:lnTo>
                  <a:pt x="112" y="91"/>
                </a:lnTo>
                <a:lnTo>
                  <a:pt x="115" y="85"/>
                </a:lnTo>
                <a:lnTo>
                  <a:pt x="117" y="79"/>
                </a:lnTo>
                <a:lnTo>
                  <a:pt x="118" y="73"/>
                </a:lnTo>
                <a:lnTo>
                  <a:pt x="119" y="68"/>
                </a:lnTo>
                <a:lnTo>
                  <a:pt x="119" y="62"/>
                </a:lnTo>
                <a:lnTo>
                  <a:pt x="119" y="55"/>
                </a:lnTo>
                <a:lnTo>
                  <a:pt x="118" y="49"/>
                </a:lnTo>
                <a:lnTo>
                  <a:pt x="117" y="43"/>
                </a:lnTo>
                <a:lnTo>
                  <a:pt x="115" y="37"/>
                </a:lnTo>
                <a:lnTo>
                  <a:pt x="112" y="32"/>
                </a:lnTo>
                <a:lnTo>
                  <a:pt x="109" y="27"/>
                </a:lnTo>
                <a:lnTo>
                  <a:pt x="106" y="22"/>
                </a:lnTo>
                <a:lnTo>
                  <a:pt x="102" y="17"/>
                </a:lnTo>
                <a:lnTo>
                  <a:pt x="98" y="14"/>
                </a:lnTo>
                <a:lnTo>
                  <a:pt x="94" y="10"/>
                </a:lnTo>
                <a:lnTo>
                  <a:pt x="88" y="7"/>
                </a:lnTo>
                <a:lnTo>
                  <a:pt x="83" y="4"/>
                </a:lnTo>
                <a:lnTo>
                  <a:pt x="78" y="3"/>
                </a:lnTo>
                <a:lnTo>
                  <a:pt x="72" y="2"/>
                </a:lnTo>
                <a:lnTo>
                  <a:pt x="66" y="0"/>
                </a:lnTo>
                <a:lnTo>
                  <a:pt x="60" y="0"/>
                </a:lnTo>
                <a:close/>
              </a:path>
            </a:pathLst>
          </a:custGeom>
          <a:solidFill>
            <a:srgbClr val="00E6A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4070" name="Freeform 277">
            <a:extLst>
              <a:ext uri="{FF2B5EF4-FFF2-40B4-BE49-F238E27FC236}">
                <a16:creationId xmlns:a16="http://schemas.microsoft.com/office/drawing/2014/main" id="{4744869E-DF94-5CC0-FC72-291396069944}"/>
              </a:ext>
            </a:extLst>
          </p:cNvPr>
          <p:cNvSpPr>
            <a:spLocks/>
          </p:cNvSpPr>
          <p:nvPr/>
        </p:nvSpPr>
        <p:spPr bwMode="auto">
          <a:xfrm>
            <a:off x="4344591" y="3773092"/>
            <a:ext cx="46434" cy="48815"/>
          </a:xfrm>
          <a:custGeom>
            <a:avLst/>
            <a:gdLst>
              <a:gd name="T0" fmla="*/ 2147483647 w 119"/>
              <a:gd name="T1" fmla="*/ 0 h 122"/>
              <a:gd name="T2" fmla="*/ 2147483647 w 119"/>
              <a:gd name="T3" fmla="*/ 2147483647 h 122"/>
              <a:gd name="T4" fmla="*/ 2147483647 w 119"/>
              <a:gd name="T5" fmla="*/ 2147483647 h 122"/>
              <a:gd name="T6" fmla="*/ 2147483647 w 119"/>
              <a:gd name="T7" fmla="*/ 2147483647 h 122"/>
              <a:gd name="T8" fmla="*/ 2147483647 w 119"/>
              <a:gd name="T9" fmla="*/ 2147483647 h 122"/>
              <a:gd name="T10" fmla="*/ 2147483647 w 119"/>
              <a:gd name="T11" fmla="*/ 2147483647 h 122"/>
              <a:gd name="T12" fmla="*/ 2147483647 w 119"/>
              <a:gd name="T13" fmla="*/ 2147483647 h 122"/>
              <a:gd name="T14" fmla="*/ 0 w 119"/>
              <a:gd name="T15" fmla="*/ 2147483647 h 122"/>
              <a:gd name="T16" fmla="*/ 0 w 119"/>
              <a:gd name="T17" fmla="*/ 2147483647 h 122"/>
              <a:gd name="T18" fmla="*/ 2147483647 w 119"/>
              <a:gd name="T19" fmla="*/ 2147483647 h 122"/>
              <a:gd name="T20" fmla="*/ 2147483647 w 119"/>
              <a:gd name="T21" fmla="*/ 2147483647 h 122"/>
              <a:gd name="T22" fmla="*/ 2147483647 w 119"/>
              <a:gd name="T23" fmla="*/ 2147483647 h 122"/>
              <a:gd name="T24" fmla="*/ 2147483647 w 119"/>
              <a:gd name="T25" fmla="*/ 2147483647 h 122"/>
              <a:gd name="T26" fmla="*/ 2147483647 w 119"/>
              <a:gd name="T27" fmla="*/ 2147483647 h 122"/>
              <a:gd name="T28" fmla="*/ 2147483647 w 119"/>
              <a:gd name="T29" fmla="*/ 2147483647 h 122"/>
              <a:gd name="T30" fmla="*/ 2147483647 w 119"/>
              <a:gd name="T31" fmla="*/ 2147483647 h 122"/>
              <a:gd name="T32" fmla="*/ 2147483647 w 119"/>
              <a:gd name="T33" fmla="*/ 2147483647 h 122"/>
              <a:gd name="T34" fmla="*/ 2147483647 w 119"/>
              <a:gd name="T35" fmla="*/ 2147483647 h 122"/>
              <a:gd name="T36" fmla="*/ 2147483647 w 119"/>
              <a:gd name="T37" fmla="*/ 2147483647 h 122"/>
              <a:gd name="T38" fmla="*/ 2147483647 w 119"/>
              <a:gd name="T39" fmla="*/ 2147483647 h 122"/>
              <a:gd name="T40" fmla="*/ 2147483647 w 119"/>
              <a:gd name="T41" fmla="*/ 2147483647 h 122"/>
              <a:gd name="T42" fmla="*/ 2147483647 w 119"/>
              <a:gd name="T43" fmla="*/ 2147483647 h 122"/>
              <a:gd name="T44" fmla="*/ 2147483647 w 119"/>
              <a:gd name="T45" fmla="*/ 2147483647 h 122"/>
              <a:gd name="T46" fmla="*/ 2147483647 w 119"/>
              <a:gd name="T47" fmla="*/ 2147483647 h 122"/>
              <a:gd name="T48" fmla="*/ 2147483647 w 119"/>
              <a:gd name="T49" fmla="*/ 2147483647 h 122"/>
              <a:gd name="T50" fmla="*/ 2147483647 w 119"/>
              <a:gd name="T51" fmla="*/ 2147483647 h 122"/>
              <a:gd name="T52" fmla="*/ 2147483647 w 119"/>
              <a:gd name="T53" fmla="*/ 2147483647 h 122"/>
              <a:gd name="T54" fmla="*/ 2147483647 w 119"/>
              <a:gd name="T55" fmla="*/ 2147483647 h 122"/>
              <a:gd name="T56" fmla="*/ 2147483647 w 119"/>
              <a:gd name="T57" fmla="*/ 2147483647 h 122"/>
              <a:gd name="T58" fmla="*/ 2147483647 w 119"/>
              <a:gd name="T59" fmla="*/ 2147483647 h 122"/>
              <a:gd name="T60" fmla="*/ 2147483647 w 119"/>
              <a:gd name="T61" fmla="*/ 2147483647 h 122"/>
              <a:gd name="T62" fmla="*/ 2147483647 w 119"/>
              <a:gd name="T63" fmla="*/ 0 h 12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9"/>
              <a:gd name="T97" fmla="*/ 0 h 122"/>
              <a:gd name="T98" fmla="*/ 119 w 119"/>
              <a:gd name="T99" fmla="*/ 122 h 12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9" h="122">
                <a:moveTo>
                  <a:pt x="60" y="0"/>
                </a:moveTo>
                <a:lnTo>
                  <a:pt x="53" y="0"/>
                </a:lnTo>
                <a:lnTo>
                  <a:pt x="48" y="2"/>
                </a:lnTo>
                <a:lnTo>
                  <a:pt x="42" y="3"/>
                </a:lnTo>
                <a:lnTo>
                  <a:pt x="36" y="4"/>
                </a:lnTo>
                <a:lnTo>
                  <a:pt x="32" y="7"/>
                </a:lnTo>
                <a:lnTo>
                  <a:pt x="26" y="10"/>
                </a:lnTo>
                <a:lnTo>
                  <a:pt x="22" y="14"/>
                </a:lnTo>
                <a:lnTo>
                  <a:pt x="17" y="17"/>
                </a:lnTo>
                <a:lnTo>
                  <a:pt x="13" y="22"/>
                </a:lnTo>
                <a:lnTo>
                  <a:pt x="10" y="27"/>
                </a:lnTo>
                <a:lnTo>
                  <a:pt x="7" y="32"/>
                </a:lnTo>
                <a:lnTo>
                  <a:pt x="4" y="37"/>
                </a:lnTo>
                <a:lnTo>
                  <a:pt x="3" y="43"/>
                </a:lnTo>
                <a:lnTo>
                  <a:pt x="2" y="49"/>
                </a:lnTo>
                <a:lnTo>
                  <a:pt x="0" y="55"/>
                </a:lnTo>
                <a:lnTo>
                  <a:pt x="0" y="62"/>
                </a:lnTo>
                <a:lnTo>
                  <a:pt x="0" y="68"/>
                </a:lnTo>
                <a:lnTo>
                  <a:pt x="2" y="73"/>
                </a:lnTo>
                <a:lnTo>
                  <a:pt x="3" y="79"/>
                </a:lnTo>
                <a:lnTo>
                  <a:pt x="4" y="85"/>
                </a:lnTo>
                <a:lnTo>
                  <a:pt x="7" y="91"/>
                </a:lnTo>
                <a:lnTo>
                  <a:pt x="10" y="95"/>
                </a:lnTo>
                <a:lnTo>
                  <a:pt x="13" y="101"/>
                </a:lnTo>
                <a:lnTo>
                  <a:pt x="17" y="105"/>
                </a:lnTo>
                <a:lnTo>
                  <a:pt x="22" y="109"/>
                </a:lnTo>
                <a:lnTo>
                  <a:pt x="26" y="112"/>
                </a:lnTo>
                <a:lnTo>
                  <a:pt x="32" y="115"/>
                </a:lnTo>
                <a:lnTo>
                  <a:pt x="36" y="118"/>
                </a:lnTo>
                <a:lnTo>
                  <a:pt x="42" y="119"/>
                </a:lnTo>
                <a:lnTo>
                  <a:pt x="48" y="121"/>
                </a:lnTo>
                <a:lnTo>
                  <a:pt x="53" y="122"/>
                </a:lnTo>
                <a:lnTo>
                  <a:pt x="60" y="122"/>
                </a:lnTo>
                <a:lnTo>
                  <a:pt x="66" y="122"/>
                </a:lnTo>
                <a:lnTo>
                  <a:pt x="72" y="121"/>
                </a:lnTo>
                <a:lnTo>
                  <a:pt x="78" y="119"/>
                </a:lnTo>
                <a:lnTo>
                  <a:pt x="83" y="118"/>
                </a:lnTo>
                <a:lnTo>
                  <a:pt x="88" y="115"/>
                </a:lnTo>
                <a:lnTo>
                  <a:pt x="94" y="112"/>
                </a:lnTo>
                <a:lnTo>
                  <a:pt x="98" y="109"/>
                </a:lnTo>
                <a:lnTo>
                  <a:pt x="102" y="105"/>
                </a:lnTo>
                <a:lnTo>
                  <a:pt x="106" y="101"/>
                </a:lnTo>
                <a:lnTo>
                  <a:pt x="109" y="95"/>
                </a:lnTo>
                <a:lnTo>
                  <a:pt x="112" y="91"/>
                </a:lnTo>
                <a:lnTo>
                  <a:pt x="115" y="85"/>
                </a:lnTo>
                <a:lnTo>
                  <a:pt x="117" y="79"/>
                </a:lnTo>
                <a:lnTo>
                  <a:pt x="118" y="73"/>
                </a:lnTo>
                <a:lnTo>
                  <a:pt x="119" y="68"/>
                </a:lnTo>
                <a:lnTo>
                  <a:pt x="119" y="62"/>
                </a:lnTo>
                <a:lnTo>
                  <a:pt x="119" y="55"/>
                </a:lnTo>
                <a:lnTo>
                  <a:pt x="118" y="49"/>
                </a:lnTo>
                <a:lnTo>
                  <a:pt x="117" y="43"/>
                </a:lnTo>
                <a:lnTo>
                  <a:pt x="115" y="37"/>
                </a:lnTo>
                <a:lnTo>
                  <a:pt x="112" y="32"/>
                </a:lnTo>
                <a:lnTo>
                  <a:pt x="109" y="27"/>
                </a:lnTo>
                <a:lnTo>
                  <a:pt x="106" y="22"/>
                </a:lnTo>
                <a:lnTo>
                  <a:pt x="102" y="17"/>
                </a:lnTo>
                <a:lnTo>
                  <a:pt x="98" y="14"/>
                </a:lnTo>
                <a:lnTo>
                  <a:pt x="94" y="10"/>
                </a:lnTo>
                <a:lnTo>
                  <a:pt x="88" y="7"/>
                </a:lnTo>
                <a:lnTo>
                  <a:pt x="83" y="4"/>
                </a:lnTo>
                <a:lnTo>
                  <a:pt x="78" y="3"/>
                </a:lnTo>
                <a:lnTo>
                  <a:pt x="72" y="2"/>
                </a:lnTo>
                <a:lnTo>
                  <a:pt x="66" y="0"/>
                </a:lnTo>
                <a:lnTo>
                  <a:pt x="60"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4071" name="Rectangle 278">
            <a:extLst>
              <a:ext uri="{FF2B5EF4-FFF2-40B4-BE49-F238E27FC236}">
                <a16:creationId xmlns:a16="http://schemas.microsoft.com/office/drawing/2014/main" id="{E09A0E49-DBE5-3DF3-BE84-DBBEB6FA2D52}"/>
              </a:ext>
            </a:extLst>
          </p:cNvPr>
          <p:cNvSpPr>
            <a:spLocks noChangeArrowheads="1"/>
          </p:cNvSpPr>
          <p:nvPr/>
        </p:nvSpPr>
        <p:spPr bwMode="auto">
          <a:xfrm>
            <a:off x="1315641" y="373857"/>
            <a:ext cx="3712369" cy="4594622"/>
          </a:xfrm>
          <a:prstGeom prst="rect">
            <a:avLst/>
          </a:prstGeom>
          <a:noFill/>
          <a:ln w="4763">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34072" name="Line 279">
            <a:extLst>
              <a:ext uri="{FF2B5EF4-FFF2-40B4-BE49-F238E27FC236}">
                <a16:creationId xmlns:a16="http://schemas.microsoft.com/office/drawing/2014/main" id="{FAD2AEAB-CD17-2BD8-1F14-184A9B71059C}"/>
              </a:ext>
            </a:extLst>
          </p:cNvPr>
          <p:cNvSpPr>
            <a:spLocks noChangeShapeType="1"/>
          </p:cNvSpPr>
          <p:nvPr/>
        </p:nvSpPr>
        <p:spPr bwMode="auto">
          <a:xfrm flipV="1">
            <a:off x="1488281" y="373857"/>
            <a:ext cx="1191" cy="4594622"/>
          </a:xfrm>
          <a:prstGeom prst="line">
            <a:avLst/>
          </a:prstGeom>
          <a:noFill/>
          <a:ln w="0">
            <a:solidFill>
              <a:srgbClr val="6E6E6E"/>
            </a:solidFill>
            <a:round/>
            <a:headEnd/>
            <a:tailEnd/>
          </a:ln>
          <a:extLst>
            <a:ext uri="{909E8E84-426E-40DD-AFC4-6F175D3DCCD1}">
              <a14:hiddenFill xmlns:a14="http://schemas.microsoft.com/office/drawing/2010/main">
                <a:noFill/>
              </a14:hiddenFill>
            </a:ext>
          </a:extLst>
        </p:spPr>
        <p:txBody>
          <a:bodyPr/>
          <a:lstStyle/>
          <a:p>
            <a:endParaRPr lang="en-AU" sz="1350"/>
          </a:p>
        </p:txBody>
      </p:sp>
      <p:sp>
        <p:nvSpPr>
          <p:cNvPr id="34073" name="Line 280">
            <a:extLst>
              <a:ext uri="{FF2B5EF4-FFF2-40B4-BE49-F238E27FC236}">
                <a16:creationId xmlns:a16="http://schemas.microsoft.com/office/drawing/2014/main" id="{0C891C8D-4052-37C9-ABB3-478D6F5D45BC}"/>
              </a:ext>
            </a:extLst>
          </p:cNvPr>
          <p:cNvSpPr>
            <a:spLocks noChangeShapeType="1"/>
          </p:cNvSpPr>
          <p:nvPr/>
        </p:nvSpPr>
        <p:spPr bwMode="auto">
          <a:xfrm flipV="1">
            <a:off x="1488281" y="350044"/>
            <a:ext cx="1191" cy="23813"/>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AU" sz="1350"/>
          </a:p>
        </p:txBody>
      </p:sp>
      <p:sp>
        <p:nvSpPr>
          <p:cNvPr id="34074" name="Line 281">
            <a:extLst>
              <a:ext uri="{FF2B5EF4-FFF2-40B4-BE49-F238E27FC236}">
                <a16:creationId xmlns:a16="http://schemas.microsoft.com/office/drawing/2014/main" id="{15AF337B-3859-1317-0B1E-56729402BA80}"/>
              </a:ext>
            </a:extLst>
          </p:cNvPr>
          <p:cNvSpPr>
            <a:spLocks noChangeShapeType="1"/>
          </p:cNvSpPr>
          <p:nvPr/>
        </p:nvSpPr>
        <p:spPr bwMode="auto">
          <a:xfrm>
            <a:off x="1488281" y="4968478"/>
            <a:ext cx="1191" cy="23813"/>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AU" sz="1350"/>
          </a:p>
        </p:txBody>
      </p:sp>
      <p:sp>
        <p:nvSpPr>
          <p:cNvPr id="34075" name="Line 282">
            <a:extLst>
              <a:ext uri="{FF2B5EF4-FFF2-40B4-BE49-F238E27FC236}">
                <a16:creationId xmlns:a16="http://schemas.microsoft.com/office/drawing/2014/main" id="{BCA093F3-2108-29AA-C7D8-215FDB67D834}"/>
              </a:ext>
            </a:extLst>
          </p:cNvPr>
          <p:cNvSpPr>
            <a:spLocks noChangeShapeType="1"/>
          </p:cNvSpPr>
          <p:nvPr/>
        </p:nvSpPr>
        <p:spPr bwMode="auto">
          <a:xfrm flipV="1">
            <a:off x="2235994" y="373857"/>
            <a:ext cx="1191" cy="4594622"/>
          </a:xfrm>
          <a:prstGeom prst="line">
            <a:avLst/>
          </a:prstGeom>
          <a:noFill/>
          <a:ln w="0">
            <a:solidFill>
              <a:srgbClr val="6E6E6E"/>
            </a:solidFill>
            <a:round/>
            <a:headEnd/>
            <a:tailEnd/>
          </a:ln>
          <a:extLst>
            <a:ext uri="{909E8E84-426E-40DD-AFC4-6F175D3DCCD1}">
              <a14:hiddenFill xmlns:a14="http://schemas.microsoft.com/office/drawing/2010/main">
                <a:noFill/>
              </a14:hiddenFill>
            </a:ext>
          </a:extLst>
        </p:spPr>
        <p:txBody>
          <a:bodyPr/>
          <a:lstStyle/>
          <a:p>
            <a:endParaRPr lang="en-AU" sz="1350"/>
          </a:p>
        </p:txBody>
      </p:sp>
      <p:sp>
        <p:nvSpPr>
          <p:cNvPr id="34076" name="Line 283">
            <a:extLst>
              <a:ext uri="{FF2B5EF4-FFF2-40B4-BE49-F238E27FC236}">
                <a16:creationId xmlns:a16="http://schemas.microsoft.com/office/drawing/2014/main" id="{2226E196-8C89-3215-76A2-2899A34200EE}"/>
              </a:ext>
            </a:extLst>
          </p:cNvPr>
          <p:cNvSpPr>
            <a:spLocks noChangeShapeType="1"/>
          </p:cNvSpPr>
          <p:nvPr/>
        </p:nvSpPr>
        <p:spPr bwMode="auto">
          <a:xfrm flipV="1">
            <a:off x="2235994" y="350044"/>
            <a:ext cx="1191" cy="23813"/>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AU" sz="1350"/>
          </a:p>
        </p:txBody>
      </p:sp>
      <p:sp>
        <p:nvSpPr>
          <p:cNvPr id="34077" name="Line 284">
            <a:extLst>
              <a:ext uri="{FF2B5EF4-FFF2-40B4-BE49-F238E27FC236}">
                <a16:creationId xmlns:a16="http://schemas.microsoft.com/office/drawing/2014/main" id="{EE89B6FC-42A3-5DD3-72CC-830FD5CE8816}"/>
              </a:ext>
            </a:extLst>
          </p:cNvPr>
          <p:cNvSpPr>
            <a:spLocks noChangeShapeType="1"/>
          </p:cNvSpPr>
          <p:nvPr/>
        </p:nvSpPr>
        <p:spPr bwMode="auto">
          <a:xfrm>
            <a:off x="2235994" y="4968478"/>
            <a:ext cx="1191" cy="23813"/>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AU" sz="1350"/>
          </a:p>
        </p:txBody>
      </p:sp>
      <p:sp>
        <p:nvSpPr>
          <p:cNvPr id="34078" name="Line 285">
            <a:extLst>
              <a:ext uri="{FF2B5EF4-FFF2-40B4-BE49-F238E27FC236}">
                <a16:creationId xmlns:a16="http://schemas.microsoft.com/office/drawing/2014/main" id="{D85126EA-8DC5-05AB-83EF-78ADF6B8F126}"/>
              </a:ext>
            </a:extLst>
          </p:cNvPr>
          <p:cNvSpPr>
            <a:spLocks noChangeShapeType="1"/>
          </p:cNvSpPr>
          <p:nvPr/>
        </p:nvSpPr>
        <p:spPr bwMode="auto">
          <a:xfrm flipV="1">
            <a:off x="2984898" y="373857"/>
            <a:ext cx="1190" cy="4594622"/>
          </a:xfrm>
          <a:prstGeom prst="line">
            <a:avLst/>
          </a:prstGeom>
          <a:noFill/>
          <a:ln w="0">
            <a:solidFill>
              <a:srgbClr val="6E6E6E"/>
            </a:solidFill>
            <a:round/>
            <a:headEnd/>
            <a:tailEnd/>
          </a:ln>
          <a:extLst>
            <a:ext uri="{909E8E84-426E-40DD-AFC4-6F175D3DCCD1}">
              <a14:hiddenFill xmlns:a14="http://schemas.microsoft.com/office/drawing/2010/main">
                <a:noFill/>
              </a14:hiddenFill>
            </a:ext>
          </a:extLst>
        </p:spPr>
        <p:txBody>
          <a:bodyPr/>
          <a:lstStyle/>
          <a:p>
            <a:endParaRPr lang="en-AU" sz="1350"/>
          </a:p>
        </p:txBody>
      </p:sp>
      <p:sp>
        <p:nvSpPr>
          <p:cNvPr id="34079" name="Line 286">
            <a:extLst>
              <a:ext uri="{FF2B5EF4-FFF2-40B4-BE49-F238E27FC236}">
                <a16:creationId xmlns:a16="http://schemas.microsoft.com/office/drawing/2014/main" id="{55223907-6BBE-E21F-4105-F644E2DACB23}"/>
              </a:ext>
            </a:extLst>
          </p:cNvPr>
          <p:cNvSpPr>
            <a:spLocks noChangeShapeType="1"/>
          </p:cNvSpPr>
          <p:nvPr/>
        </p:nvSpPr>
        <p:spPr bwMode="auto">
          <a:xfrm flipV="1">
            <a:off x="2983706" y="350044"/>
            <a:ext cx="1191" cy="23813"/>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AU" sz="1350"/>
          </a:p>
        </p:txBody>
      </p:sp>
      <p:sp>
        <p:nvSpPr>
          <p:cNvPr id="34080" name="Line 287">
            <a:extLst>
              <a:ext uri="{FF2B5EF4-FFF2-40B4-BE49-F238E27FC236}">
                <a16:creationId xmlns:a16="http://schemas.microsoft.com/office/drawing/2014/main" id="{CCD5C45B-49F1-1D20-1796-9EEFB8ECE5D4}"/>
              </a:ext>
            </a:extLst>
          </p:cNvPr>
          <p:cNvSpPr>
            <a:spLocks noChangeShapeType="1"/>
          </p:cNvSpPr>
          <p:nvPr/>
        </p:nvSpPr>
        <p:spPr bwMode="auto">
          <a:xfrm>
            <a:off x="2984898" y="4968478"/>
            <a:ext cx="1190" cy="23813"/>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AU" sz="1350"/>
          </a:p>
        </p:txBody>
      </p:sp>
      <p:sp>
        <p:nvSpPr>
          <p:cNvPr id="34081" name="Line 288">
            <a:extLst>
              <a:ext uri="{FF2B5EF4-FFF2-40B4-BE49-F238E27FC236}">
                <a16:creationId xmlns:a16="http://schemas.microsoft.com/office/drawing/2014/main" id="{153D40A5-1438-878A-3A7B-60DEA8C87305}"/>
              </a:ext>
            </a:extLst>
          </p:cNvPr>
          <p:cNvSpPr>
            <a:spLocks noChangeShapeType="1"/>
          </p:cNvSpPr>
          <p:nvPr/>
        </p:nvSpPr>
        <p:spPr bwMode="auto">
          <a:xfrm flipV="1">
            <a:off x="3732610" y="373857"/>
            <a:ext cx="1190" cy="4594622"/>
          </a:xfrm>
          <a:prstGeom prst="line">
            <a:avLst/>
          </a:prstGeom>
          <a:noFill/>
          <a:ln w="0">
            <a:solidFill>
              <a:srgbClr val="6E6E6E"/>
            </a:solidFill>
            <a:round/>
            <a:headEnd/>
            <a:tailEnd/>
          </a:ln>
          <a:extLst>
            <a:ext uri="{909E8E84-426E-40DD-AFC4-6F175D3DCCD1}">
              <a14:hiddenFill xmlns:a14="http://schemas.microsoft.com/office/drawing/2010/main">
                <a:noFill/>
              </a14:hiddenFill>
            </a:ext>
          </a:extLst>
        </p:spPr>
        <p:txBody>
          <a:bodyPr/>
          <a:lstStyle/>
          <a:p>
            <a:endParaRPr lang="en-AU" sz="1350"/>
          </a:p>
        </p:txBody>
      </p:sp>
      <p:sp>
        <p:nvSpPr>
          <p:cNvPr id="34082" name="Line 289">
            <a:extLst>
              <a:ext uri="{FF2B5EF4-FFF2-40B4-BE49-F238E27FC236}">
                <a16:creationId xmlns:a16="http://schemas.microsoft.com/office/drawing/2014/main" id="{B7A464E7-4A6B-74E9-EF81-C78BE6816429}"/>
              </a:ext>
            </a:extLst>
          </p:cNvPr>
          <p:cNvSpPr>
            <a:spLocks noChangeShapeType="1"/>
          </p:cNvSpPr>
          <p:nvPr/>
        </p:nvSpPr>
        <p:spPr bwMode="auto">
          <a:xfrm flipV="1">
            <a:off x="3732610" y="350044"/>
            <a:ext cx="1190" cy="23813"/>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AU" sz="1350"/>
          </a:p>
        </p:txBody>
      </p:sp>
      <p:sp>
        <p:nvSpPr>
          <p:cNvPr id="34083" name="Line 290">
            <a:extLst>
              <a:ext uri="{FF2B5EF4-FFF2-40B4-BE49-F238E27FC236}">
                <a16:creationId xmlns:a16="http://schemas.microsoft.com/office/drawing/2014/main" id="{9420C4B6-C1F8-2279-0F31-3D9B66512FD6}"/>
              </a:ext>
            </a:extLst>
          </p:cNvPr>
          <p:cNvSpPr>
            <a:spLocks noChangeShapeType="1"/>
          </p:cNvSpPr>
          <p:nvPr/>
        </p:nvSpPr>
        <p:spPr bwMode="auto">
          <a:xfrm>
            <a:off x="3732610" y="4968478"/>
            <a:ext cx="1190" cy="23813"/>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AU" sz="1350"/>
          </a:p>
        </p:txBody>
      </p:sp>
      <p:sp>
        <p:nvSpPr>
          <p:cNvPr id="34084" name="Line 291">
            <a:extLst>
              <a:ext uri="{FF2B5EF4-FFF2-40B4-BE49-F238E27FC236}">
                <a16:creationId xmlns:a16="http://schemas.microsoft.com/office/drawing/2014/main" id="{D4CE3959-388E-F331-7204-849D1090B5A5}"/>
              </a:ext>
            </a:extLst>
          </p:cNvPr>
          <p:cNvSpPr>
            <a:spLocks noChangeShapeType="1"/>
          </p:cNvSpPr>
          <p:nvPr/>
        </p:nvSpPr>
        <p:spPr bwMode="auto">
          <a:xfrm flipV="1">
            <a:off x="4480323" y="373857"/>
            <a:ext cx="1190" cy="4594622"/>
          </a:xfrm>
          <a:prstGeom prst="line">
            <a:avLst/>
          </a:prstGeom>
          <a:noFill/>
          <a:ln w="0">
            <a:solidFill>
              <a:srgbClr val="6E6E6E"/>
            </a:solidFill>
            <a:round/>
            <a:headEnd/>
            <a:tailEnd/>
          </a:ln>
          <a:extLst>
            <a:ext uri="{909E8E84-426E-40DD-AFC4-6F175D3DCCD1}">
              <a14:hiddenFill xmlns:a14="http://schemas.microsoft.com/office/drawing/2010/main">
                <a:noFill/>
              </a14:hiddenFill>
            </a:ext>
          </a:extLst>
        </p:spPr>
        <p:txBody>
          <a:bodyPr/>
          <a:lstStyle/>
          <a:p>
            <a:endParaRPr lang="en-AU" sz="1350"/>
          </a:p>
        </p:txBody>
      </p:sp>
      <p:sp>
        <p:nvSpPr>
          <p:cNvPr id="34085" name="Line 292">
            <a:extLst>
              <a:ext uri="{FF2B5EF4-FFF2-40B4-BE49-F238E27FC236}">
                <a16:creationId xmlns:a16="http://schemas.microsoft.com/office/drawing/2014/main" id="{81104340-4AB7-75E6-2A3A-F4B0CC54A184}"/>
              </a:ext>
            </a:extLst>
          </p:cNvPr>
          <p:cNvSpPr>
            <a:spLocks noChangeShapeType="1"/>
          </p:cNvSpPr>
          <p:nvPr/>
        </p:nvSpPr>
        <p:spPr bwMode="auto">
          <a:xfrm flipV="1">
            <a:off x="4480323" y="350044"/>
            <a:ext cx="1190" cy="23813"/>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AU" sz="1350"/>
          </a:p>
        </p:txBody>
      </p:sp>
      <p:sp>
        <p:nvSpPr>
          <p:cNvPr id="34086" name="Line 293">
            <a:extLst>
              <a:ext uri="{FF2B5EF4-FFF2-40B4-BE49-F238E27FC236}">
                <a16:creationId xmlns:a16="http://schemas.microsoft.com/office/drawing/2014/main" id="{12A5662F-7F8B-94B6-C636-D880FE89A912}"/>
              </a:ext>
            </a:extLst>
          </p:cNvPr>
          <p:cNvSpPr>
            <a:spLocks noChangeShapeType="1"/>
          </p:cNvSpPr>
          <p:nvPr/>
        </p:nvSpPr>
        <p:spPr bwMode="auto">
          <a:xfrm>
            <a:off x="4480323" y="4968478"/>
            <a:ext cx="1190" cy="23813"/>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AU" sz="1350"/>
          </a:p>
        </p:txBody>
      </p:sp>
      <p:sp>
        <p:nvSpPr>
          <p:cNvPr id="34087" name="Line 294">
            <a:extLst>
              <a:ext uri="{FF2B5EF4-FFF2-40B4-BE49-F238E27FC236}">
                <a16:creationId xmlns:a16="http://schemas.microsoft.com/office/drawing/2014/main" id="{5A2B7D35-859A-C3E3-4C06-17AB4663328B}"/>
              </a:ext>
            </a:extLst>
          </p:cNvPr>
          <p:cNvSpPr>
            <a:spLocks noChangeShapeType="1"/>
          </p:cNvSpPr>
          <p:nvPr/>
        </p:nvSpPr>
        <p:spPr bwMode="auto">
          <a:xfrm>
            <a:off x="1315641" y="4267200"/>
            <a:ext cx="3712369" cy="1191"/>
          </a:xfrm>
          <a:prstGeom prst="line">
            <a:avLst/>
          </a:prstGeom>
          <a:noFill/>
          <a:ln w="0">
            <a:solidFill>
              <a:srgbClr val="6E6E6E"/>
            </a:solidFill>
            <a:round/>
            <a:headEnd/>
            <a:tailEnd/>
          </a:ln>
          <a:extLst>
            <a:ext uri="{909E8E84-426E-40DD-AFC4-6F175D3DCCD1}">
              <a14:hiddenFill xmlns:a14="http://schemas.microsoft.com/office/drawing/2010/main">
                <a:noFill/>
              </a14:hiddenFill>
            </a:ext>
          </a:extLst>
        </p:spPr>
        <p:txBody>
          <a:bodyPr/>
          <a:lstStyle/>
          <a:p>
            <a:endParaRPr lang="en-AU" sz="1350"/>
          </a:p>
        </p:txBody>
      </p:sp>
      <p:sp>
        <p:nvSpPr>
          <p:cNvPr id="34088" name="Line 295">
            <a:extLst>
              <a:ext uri="{FF2B5EF4-FFF2-40B4-BE49-F238E27FC236}">
                <a16:creationId xmlns:a16="http://schemas.microsoft.com/office/drawing/2014/main" id="{163C9AF2-72A1-5586-644F-33096032B2C6}"/>
              </a:ext>
            </a:extLst>
          </p:cNvPr>
          <p:cNvSpPr>
            <a:spLocks noChangeShapeType="1"/>
          </p:cNvSpPr>
          <p:nvPr/>
        </p:nvSpPr>
        <p:spPr bwMode="auto">
          <a:xfrm flipH="1">
            <a:off x="1293019" y="4267200"/>
            <a:ext cx="22622" cy="1191"/>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AU" sz="1350"/>
          </a:p>
        </p:txBody>
      </p:sp>
      <p:sp>
        <p:nvSpPr>
          <p:cNvPr id="34089" name="Line 296">
            <a:extLst>
              <a:ext uri="{FF2B5EF4-FFF2-40B4-BE49-F238E27FC236}">
                <a16:creationId xmlns:a16="http://schemas.microsoft.com/office/drawing/2014/main" id="{34FB900F-1E10-19C4-2BEE-2662C4FFB467}"/>
              </a:ext>
            </a:extLst>
          </p:cNvPr>
          <p:cNvSpPr>
            <a:spLocks noChangeShapeType="1"/>
          </p:cNvSpPr>
          <p:nvPr/>
        </p:nvSpPr>
        <p:spPr bwMode="auto">
          <a:xfrm>
            <a:off x="5028010" y="4267200"/>
            <a:ext cx="23813" cy="1191"/>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AU" sz="1350"/>
          </a:p>
        </p:txBody>
      </p:sp>
      <p:sp>
        <p:nvSpPr>
          <p:cNvPr id="34090" name="Line 297">
            <a:extLst>
              <a:ext uri="{FF2B5EF4-FFF2-40B4-BE49-F238E27FC236}">
                <a16:creationId xmlns:a16="http://schemas.microsoft.com/office/drawing/2014/main" id="{31EFE59D-2B7C-EE63-E358-01FD2C4EDF53}"/>
              </a:ext>
            </a:extLst>
          </p:cNvPr>
          <p:cNvSpPr>
            <a:spLocks noChangeShapeType="1"/>
          </p:cNvSpPr>
          <p:nvPr/>
        </p:nvSpPr>
        <p:spPr bwMode="auto">
          <a:xfrm>
            <a:off x="1315641" y="3519488"/>
            <a:ext cx="3712369" cy="1191"/>
          </a:xfrm>
          <a:prstGeom prst="line">
            <a:avLst/>
          </a:prstGeom>
          <a:noFill/>
          <a:ln w="0">
            <a:solidFill>
              <a:srgbClr val="6E6E6E"/>
            </a:solidFill>
            <a:round/>
            <a:headEnd/>
            <a:tailEnd/>
          </a:ln>
          <a:extLst>
            <a:ext uri="{909E8E84-426E-40DD-AFC4-6F175D3DCCD1}">
              <a14:hiddenFill xmlns:a14="http://schemas.microsoft.com/office/drawing/2010/main">
                <a:noFill/>
              </a14:hiddenFill>
            </a:ext>
          </a:extLst>
        </p:spPr>
        <p:txBody>
          <a:bodyPr/>
          <a:lstStyle/>
          <a:p>
            <a:endParaRPr lang="en-AU" sz="1350"/>
          </a:p>
        </p:txBody>
      </p:sp>
      <p:sp>
        <p:nvSpPr>
          <p:cNvPr id="34091" name="Line 298">
            <a:extLst>
              <a:ext uri="{FF2B5EF4-FFF2-40B4-BE49-F238E27FC236}">
                <a16:creationId xmlns:a16="http://schemas.microsoft.com/office/drawing/2014/main" id="{59524E69-85F7-E802-00F6-397D2B3AFD16}"/>
              </a:ext>
            </a:extLst>
          </p:cNvPr>
          <p:cNvSpPr>
            <a:spLocks noChangeShapeType="1"/>
          </p:cNvSpPr>
          <p:nvPr/>
        </p:nvSpPr>
        <p:spPr bwMode="auto">
          <a:xfrm flipH="1">
            <a:off x="1293019" y="3519488"/>
            <a:ext cx="22622" cy="1191"/>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AU" sz="1350"/>
          </a:p>
        </p:txBody>
      </p:sp>
      <p:sp>
        <p:nvSpPr>
          <p:cNvPr id="34092" name="Line 299">
            <a:extLst>
              <a:ext uri="{FF2B5EF4-FFF2-40B4-BE49-F238E27FC236}">
                <a16:creationId xmlns:a16="http://schemas.microsoft.com/office/drawing/2014/main" id="{82AC7084-5676-E56B-6B4C-D85BB7B54735}"/>
              </a:ext>
            </a:extLst>
          </p:cNvPr>
          <p:cNvSpPr>
            <a:spLocks noChangeShapeType="1"/>
          </p:cNvSpPr>
          <p:nvPr/>
        </p:nvSpPr>
        <p:spPr bwMode="auto">
          <a:xfrm>
            <a:off x="5028010" y="3519488"/>
            <a:ext cx="23813" cy="1191"/>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AU" sz="1350"/>
          </a:p>
        </p:txBody>
      </p:sp>
      <p:sp>
        <p:nvSpPr>
          <p:cNvPr id="34093" name="Line 300">
            <a:extLst>
              <a:ext uri="{FF2B5EF4-FFF2-40B4-BE49-F238E27FC236}">
                <a16:creationId xmlns:a16="http://schemas.microsoft.com/office/drawing/2014/main" id="{1F941C78-DDF5-12AA-43A8-AB11D2D8E029}"/>
              </a:ext>
            </a:extLst>
          </p:cNvPr>
          <p:cNvSpPr>
            <a:spLocks noChangeShapeType="1"/>
          </p:cNvSpPr>
          <p:nvPr/>
        </p:nvSpPr>
        <p:spPr bwMode="auto">
          <a:xfrm>
            <a:off x="1315641" y="2769394"/>
            <a:ext cx="3712369" cy="1191"/>
          </a:xfrm>
          <a:prstGeom prst="line">
            <a:avLst/>
          </a:prstGeom>
          <a:noFill/>
          <a:ln w="0">
            <a:solidFill>
              <a:srgbClr val="6E6E6E"/>
            </a:solidFill>
            <a:round/>
            <a:headEnd/>
            <a:tailEnd/>
          </a:ln>
          <a:extLst>
            <a:ext uri="{909E8E84-426E-40DD-AFC4-6F175D3DCCD1}">
              <a14:hiddenFill xmlns:a14="http://schemas.microsoft.com/office/drawing/2010/main">
                <a:noFill/>
              </a14:hiddenFill>
            </a:ext>
          </a:extLst>
        </p:spPr>
        <p:txBody>
          <a:bodyPr/>
          <a:lstStyle/>
          <a:p>
            <a:endParaRPr lang="en-AU" sz="1350"/>
          </a:p>
        </p:txBody>
      </p:sp>
      <p:sp>
        <p:nvSpPr>
          <p:cNvPr id="34094" name="Line 301">
            <a:extLst>
              <a:ext uri="{FF2B5EF4-FFF2-40B4-BE49-F238E27FC236}">
                <a16:creationId xmlns:a16="http://schemas.microsoft.com/office/drawing/2014/main" id="{BBCE43D1-79D8-9E90-C516-032EFBB90351}"/>
              </a:ext>
            </a:extLst>
          </p:cNvPr>
          <p:cNvSpPr>
            <a:spLocks noChangeShapeType="1"/>
          </p:cNvSpPr>
          <p:nvPr/>
        </p:nvSpPr>
        <p:spPr bwMode="auto">
          <a:xfrm flipH="1">
            <a:off x="1293019" y="2769394"/>
            <a:ext cx="22622" cy="1191"/>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AU" sz="1350"/>
          </a:p>
        </p:txBody>
      </p:sp>
      <p:sp>
        <p:nvSpPr>
          <p:cNvPr id="34095" name="Line 302">
            <a:extLst>
              <a:ext uri="{FF2B5EF4-FFF2-40B4-BE49-F238E27FC236}">
                <a16:creationId xmlns:a16="http://schemas.microsoft.com/office/drawing/2014/main" id="{66B791F0-35E2-1284-E06D-E0612C4776C6}"/>
              </a:ext>
            </a:extLst>
          </p:cNvPr>
          <p:cNvSpPr>
            <a:spLocks noChangeShapeType="1"/>
          </p:cNvSpPr>
          <p:nvPr/>
        </p:nvSpPr>
        <p:spPr bwMode="auto">
          <a:xfrm>
            <a:off x="5028010" y="2769394"/>
            <a:ext cx="23813" cy="1191"/>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AU" sz="1350"/>
          </a:p>
        </p:txBody>
      </p:sp>
      <p:sp>
        <p:nvSpPr>
          <p:cNvPr id="34096" name="Line 303">
            <a:extLst>
              <a:ext uri="{FF2B5EF4-FFF2-40B4-BE49-F238E27FC236}">
                <a16:creationId xmlns:a16="http://schemas.microsoft.com/office/drawing/2014/main" id="{54F3EC96-B3F2-B33D-8FE3-A0D86B90AF47}"/>
              </a:ext>
            </a:extLst>
          </p:cNvPr>
          <p:cNvSpPr>
            <a:spLocks noChangeShapeType="1"/>
          </p:cNvSpPr>
          <p:nvPr/>
        </p:nvSpPr>
        <p:spPr bwMode="auto">
          <a:xfrm>
            <a:off x="1315641" y="2022873"/>
            <a:ext cx="3712369" cy="1190"/>
          </a:xfrm>
          <a:prstGeom prst="line">
            <a:avLst/>
          </a:prstGeom>
          <a:noFill/>
          <a:ln w="0">
            <a:solidFill>
              <a:srgbClr val="6E6E6E"/>
            </a:solidFill>
            <a:round/>
            <a:headEnd/>
            <a:tailEnd/>
          </a:ln>
          <a:extLst>
            <a:ext uri="{909E8E84-426E-40DD-AFC4-6F175D3DCCD1}">
              <a14:hiddenFill xmlns:a14="http://schemas.microsoft.com/office/drawing/2010/main">
                <a:noFill/>
              </a14:hiddenFill>
            </a:ext>
          </a:extLst>
        </p:spPr>
        <p:txBody>
          <a:bodyPr/>
          <a:lstStyle/>
          <a:p>
            <a:endParaRPr lang="en-AU" sz="1350"/>
          </a:p>
        </p:txBody>
      </p:sp>
      <p:sp>
        <p:nvSpPr>
          <p:cNvPr id="34097" name="Line 304">
            <a:extLst>
              <a:ext uri="{FF2B5EF4-FFF2-40B4-BE49-F238E27FC236}">
                <a16:creationId xmlns:a16="http://schemas.microsoft.com/office/drawing/2014/main" id="{C3438DE8-42B1-DE9D-29B4-3BF6483EF7BD}"/>
              </a:ext>
            </a:extLst>
          </p:cNvPr>
          <p:cNvSpPr>
            <a:spLocks noChangeShapeType="1"/>
          </p:cNvSpPr>
          <p:nvPr/>
        </p:nvSpPr>
        <p:spPr bwMode="auto">
          <a:xfrm flipH="1">
            <a:off x="1293019" y="2022873"/>
            <a:ext cx="22622" cy="1190"/>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AU" sz="1350"/>
          </a:p>
        </p:txBody>
      </p:sp>
      <p:sp>
        <p:nvSpPr>
          <p:cNvPr id="34098" name="Line 305">
            <a:extLst>
              <a:ext uri="{FF2B5EF4-FFF2-40B4-BE49-F238E27FC236}">
                <a16:creationId xmlns:a16="http://schemas.microsoft.com/office/drawing/2014/main" id="{C2D8A1C8-B12E-617A-93AD-24AE4141B526}"/>
              </a:ext>
            </a:extLst>
          </p:cNvPr>
          <p:cNvSpPr>
            <a:spLocks noChangeShapeType="1"/>
          </p:cNvSpPr>
          <p:nvPr/>
        </p:nvSpPr>
        <p:spPr bwMode="auto">
          <a:xfrm>
            <a:off x="5028010" y="2022873"/>
            <a:ext cx="23813" cy="1190"/>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AU" sz="1350"/>
          </a:p>
        </p:txBody>
      </p:sp>
      <p:sp>
        <p:nvSpPr>
          <p:cNvPr id="34099" name="Line 306">
            <a:extLst>
              <a:ext uri="{FF2B5EF4-FFF2-40B4-BE49-F238E27FC236}">
                <a16:creationId xmlns:a16="http://schemas.microsoft.com/office/drawing/2014/main" id="{49278573-559E-6FA6-03F1-2ABC98B2645B}"/>
              </a:ext>
            </a:extLst>
          </p:cNvPr>
          <p:cNvSpPr>
            <a:spLocks noChangeShapeType="1"/>
          </p:cNvSpPr>
          <p:nvPr/>
        </p:nvSpPr>
        <p:spPr bwMode="auto">
          <a:xfrm>
            <a:off x="1315641" y="1276350"/>
            <a:ext cx="3712369" cy="1191"/>
          </a:xfrm>
          <a:prstGeom prst="line">
            <a:avLst/>
          </a:prstGeom>
          <a:noFill/>
          <a:ln w="0">
            <a:solidFill>
              <a:srgbClr val="6E6E6E"/>
            </a:solidFill>
            <a:round/>
            <a:headEnd/>
            <a:tailEnd/>
          </a:ln>
          <a:extLst>
            <a:ext uri="{909E8E84-426E-40DD-AFC4-6F175D3DCCD1}">
              <a14:hiddenFill xmlns:a14="http://schemas.microsoft.com/office/drawing/2010/main">
                <a:noFill/>
              </a14:hiddenFill>
            </a:ext>
          </a:extLst>
        </p:spPr>
        <p:txBody>
          <a:bodyPr/>
          <a:lstStyle/>
          <a:p>
            <a:endParaRPr lang="en-AU" sz="1350"/>
          </a:p>
        </p:txBody>
      </p:sp>
      <p:sp>
        <p:nvSpPr>
          <p:cNvPr id="34100" name="Line 307">
            <a:extLst>
              <a:ext uri="{FF2B5EF4-FFF2-40B4-BE49-F238E27FC236}">
                <a16:creationId xmlns:a16="http://schemas.microsoft.com/office/drawing/2014/main" id="{937A8902-10F2-F142-5FA3-E1C126072EA2}"/>
              </a:ext>
            </a:extLst>
          </p:cNvPr>
          <p:cNvSpPr>
            <a:spLocks noChangeShapeType="1"/>
          </p:cNvSpPr>
          <p:nvPr/>
        </p:nvSpPr>
        <p:spPr bwMode="auto">
          <a:xfrm flipH="1">
            <a:off x="1293019" y="1276350"/>
            <a:ext cx="22622" cy="1191"/>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AU" sz="1350"/>
          </a:p>
        </p:txBody>
      </p:sp>
      <p:sp>
        <p:nvSpPr>
          <p:cNvPr id="34101" name="Line 308">
            <a:extLst>
              <a:ext uri="{FF2B5EF4-FFF2-40B4-BE49-F238E27FC236}">
                <a16:creationId xmlns:a16="http://schemas.microsoft.com/office/drawing/2014/main" id="{D796ABDE-2A04-7AC5-2F7A-80618B0BBE8C}"/>
              </a:ext>
            </a:extLst>
          </p:cNvPr>
          <p:cNvSpPr>
            <a:spLocks noChangeShapeType="1"/>
          </p:cNvSpPr>
          <p:nvPr/>
        </p:nvSpPr>
        <p:spPr bwMode="auto">
          <a:xfrm>
            <a:off x="5028010" y="1276350"/>
            <a:ext cx="23813" cy="1191"/>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AU" sz="1350"/>
          </a:p>
        </p:txBody>
      </p:sp>
      <p:sp>
        <p:nvSpPr>
          <p:cNvPr id="34102" name="Line 309">
            <a:extLst>
              <a:ext uri="{FF2B5EF4-FFF2-40B4-BE49-F238E27FC236}">
                <a16:creationId xmlns:a16="http://schemas.microsoft.com/office/drawing/2014/main" id="{B841E262-E3C1-6A7C-D22A-9EBBE526E582}"/>
              </a:ext>
            </a:extLst>
          </p:cNvPr>
          <p:cNvSpPr>
            <a:spLocks noChangeShapeType="1"/>
          </p:cNvSpPr>
          <p:nvPr/>
        </p:nvSpPr>
        <p:spPr bwMode="auto">
          <a:xfrm>
            <a:off x="1315641" y="525067"/>
            <a:ext cx="3712369" cy="1190"/>
          </a:xfrm>
          <a:prstGeom prst="line">
            <a:avLst/>
          </a:prstGeom>
          <a:noFill/>
          <a:ln w="0">
            <a:solidFill>
              <a:srgbClr val="6E6E6E"/>
            </a:solidFill>
            <a:round/>
            <a:headEnd/>
            <a:tailEnd/>
          </a:ln>
          <a:extLst>
            <a:ext uri="{909E8E84-426E-40DD-AFC4-6F175D3DCCD1}">
              <a14:hiddenFill xmlns:a14="http://schemas.microsoft.com/office/drawing/2010/main">
                <a:noFill/>
              </a14:hiddenFill>
            </a:ext>
          </a:extLst>
        </p:spPr>
        <p:txBody>
          <a:bodyPr/>
          <a:lstStyle/>
          <a:p>
            <a:endParaRPr lang="en-AU" sz="1350"/>
          </a:p>
        </p:txBody>
      </p:sp>
      <p:sp>
        <p:nvSpPr>
          <p:cNvPr id="34103" name="Line 310">
            <a:extLst>
              <a:ext uri="{FF2B5EF4-FFF2-40B4-BE49-F238E27FC236}">
                <a16:creationId xmlns:a16="http://schemas.microsoft.com/office/drawing/2014/main" id="{08F5FD7C-BE1A-050E-E5D9-F552FA6A4E52}"/>
              </a:ext>
            </a:extLst>
          </p:cNvPr>
          <p:cNvSpPr>
            <a:spLocks noChangeShapeType="1"/>
          </p:cNvSpPr>
          <p:nvPr/>
        </p:nvSpPr>
        <p:spPr bwMode="auto">
          <a:xfrm flipH="1">
            <a:off x="1293019" y="525067"/>
            <a:ext cx="22622" cy="1190"/>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AU" sz="1350"/>
          </a:p>
        </p:txBody>
      </p:sp>
      <p:sp>
        <p:nvSpPr>
          <p:cNvPr id="34104" name="Line 311">
            <a:extLst>
              <a:ext uri="{FF2B5EF4-FFF2-40B4-BE49-F238E27FC236}">
                <a16:creationId xmlns:a16="http://schemas.microsoft.com/office/drawing/2014/main" id="{0022CE99-B9E1-0624-1731-B350E45064D0}"/>
              </a:ext>
            </a:extLst>
          </p:cNvPr>
          <p:cNvSpPr>
            <a:spLocks noChangeShapeType="1"/>
          </p:cNvSpPr>
          <p:nvPr/>
        </p:nvSpPr>
        <p:spPr bwMode="auto">
          <a:xfrm>
            <a:off x="5028010" y="525067"/>
            <a:ext cx="23813" cy="1190"/>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AU" sz="1350"/>
          </a:p>
        </p:txBody>
      </p:sp>
      <p:sp>
        <p:nvSpPr>
          <p:cNvPr id="34105" name="Rectangle 312">
            <a:extLst>
              <a:ext uri="{FF2B5EF4-FFF2-40B4-BE49-F238E27FC236}">
                <a16:creationId xmlns:a16="http://schemas.microsoft.com/office/drawing/2014/main" id="{237A5485-0DAF-B1D9-438D-0F343558A4A7}"/>
              </a:ext>
            </a:extLst>
          </p:cNvPr>
          <p:cNvSpPr>
            <a:spLocks noChangeArrowheads="1"/>
          </p:cNvSpPr>
          <p:nvPr/>
        </p:nvSpPr>
        <p:spPr bwMode="auto">
          <a:xfrm>
            <a:off x="1432322" y="4508897"/>
            <a:ext cx="1590675" cy="2762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34106" name="Rectangle 313">
            <a:extLst>
              <a:ext uri="{FF2B5EF4-FFF2-40B4-BE49-F238E27FC236}">
                <a16:creationId xmlns:a16="http://schemas.microsoft.com/office/drawing/2014/main" id="{15AF18A3-2CF7-1A62-992C-DA80185D66F3}"/>
              </a:ext>
            </a:extLst>
          </p:cNvPr>
          <p:cNvSpPr>
            <a:spLocks noChangeArrowheads="1"/>
          </p:cNvSpPr>
          <p:nvPr/>
        </p:nvSpPr>
        <p:spPr bwMode="auto">
          <a:xfrm>
            <a:off x="1494235" y="4713685"/>
            <a:ext cx="186928" cy="4524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34107" name="Rectangle 314">
            <a:extLst>
              <a:ext uri="{FF2B5EF4-FFF2-40B4-BE49-F238E27FC236}">
                <a16:creationId xmlns:a16="http://schemas.microsoft.com/office/drawing/2014/main" id="{58F6B0E7-66E9-197B-BA19-9A4A4835AC45}"/>
              </a:ext>
            </a:extLst>
          </p:cNvPr>
          <p:cNvSpPr>
            <a:spLocks noChangeArrowheads="1"/>
          </p:cNvSpPr>
          <p:nvPr/>
        </p:nvSpPr>
        <p:spPr bwMode="auto">
          <a:xfrm>
            <a:off x="1494235" y="4713685"/>
            <a:ext cx="186928" cy="45244"/>
          </a:xfrm>
          <a:prstGeom prst="rect">
            <a:avLst/>
          </a:prstGeom>
          <a:noFill/>
          <a:ln w="4763">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34108" name="Rectangle 315">
            <a:extLst>
              <a:ext uri="{FF2B5EF4-FFF2-40B4-BE49-F238E27FC236}">
                <a16:creationId xmlns:a16="http://schemas.microsoft.com/office/drawing/2014/main" id="{81B7B2B3-18B1-BA42-0D57-51C8536B2AC6}"/>
              </a:ext>
            </a:extLst>
          </p:cNvPr>
          <p:cNvSpPr>
            <a:spLocks noChangeArrowheads="1"/>
          </p:cNvSpPr>
          <p:nvPr/>
        </p:nvSpPr>
        <p:spPr bwMode="auto">
          <a:xfrm>
            <a:off x="1681163" y="4713685"/>
            <a:ext cx="188119" cy="4524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34109" name="Rectangle 316">
            <a:extLst>
              <a:ext uri="{FF2B5EF4-FFF2-40B4-BE49-F238E27FC236}">
                <a16:creationId xmlns:a16="http://schemas.microsoft.com/office/drawing/2014/main" id="{E5B4A26E-5E08-E5D7-B946-24AB49E292EF}"/>
              </a:ext>
            </a:extLst>
          </p:cNvPr>
          <p:cNvSpPr>
            <a:spLocks noChangeArrowheads="1"/>
          </p:cNvSpPr>
          <p:nvPr/>
        </p:nvSpPr>
        <p:spPr bwMode="auto">
          <a:xfrm>
            <a:off x="1681163" y="4713685"/>
            <a:ext cx="188119" cy="45244"/>
          </a:xfrm>
          <a:prstGeom prst="rect">
            <a:avLst/>
          </a:prstGeom>
          <a:noFill/>
          <a:ln w="4763">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34110" name="Rectangle 317">
            <a:extLst>
              <a:ext uri="{FF2B5EF4-FFF2-40B4-BE49-F238E27FC236}">
                <a16:creationId xmlns:a16="http://schemas.microsoft.com/office/drawing/2014/main" id="{B52A00E5-92A0-9C90-7471-8CF0416DCD97}"/>
              </a:ext>
            </a:extLst>
          </p:cNvPr>
          <p:cNvSpPr>
            <a:spLocks noChangeArrowheads="1"/>
          </p:cNvSpPr>
          <p:nvPr/>
        </p:nvSpPr>
        <p:spPr bwMode="auto">
          <a:xfrm>
            <a:off x="1869281" y="4713685"/>
            <a:ext cx="376238" cy="4524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34111" name="Rectangle 318">
            <a:extLst>
              <a:ext uri="{FF2B5EF4-FFF2-40B4-BE49-F238E27FC236}">
                <a16:creationId xmlns:a16="http://schemas.microsoft.com/office/drawing/2014/main" id="{4FD31333-1B6E-B793-BB96-5BAC6DBE6034}"/>
              </a:ext>
            </a:extLst>
          </p:cNvPr>
          <p:cNvSpPr>
            <a:spLocks noChangeArrowheads="1"/>
          </p:cNvSpPr>
          <p:nvPr/>
        </p:nvSpPr>
        <p:spPr bwMode="auto">
          <a:xfrm>
            <a:off x="1869281" y="4713685"/>
            <a:ext cx="376238" cy="45244"/>
          </a:xfrm>
          <a:prstGeom prst="rect">
            <a:avLst/>
          </a:prstGeom>
          <a:noFill/>
          <a:ln w="4763">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34112" name="Rectangle 319">
            <a:extLst>
              <a:ext uri="{FF2B5EF4-FFF2-40B4-BE49-F238E27FC236}">
                <a16:creationId xmlns:a16="http://schemas.microsoft.com/office/drawing/2014/main" id="{EC6A5DFE-1DF2-A389-669A-62851D044BAC}"/>
              </a:ext>
            </a:extLst>
          </p:cNvPr>
          <p:cNvSpPr>
            <a:spLocks noChangeArrowheads="1"/>
          </p:cNvSpPr>
          <p:nvPr/>
        </p:nvSpPr>
        <p:spPr bwMode="auto">
          <a:xfrm>
            <a:off x="2245519" y="4713685"/>
            <a:ext cx="371475" cy="4524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34113" name="Rectangle 320">
            <a:extLst>
              <a:ext uri="{FF2B5EF4-FFF2-40B4-BE49-F238E27FC236}">
                <a16:creationId xmlns:a16="http://schemas.microsoft.com/office/drawing/2014/main" id="{A4CDD795-A897-97BC-45B2-72E3B9527BB2}"/>
              </a:ext>
            </a:extLst>
          </p:cNvPr>
          <p:cNvSpPr>
            <a:spLocks noChangeArrowheads="1"/>
          </p:cNvSpPr>
          <p:nvPr/>
        </p:nvSpPr>
        <p:spPr bwMode="auto">
          <a:xfrm>
            <a:off x="2245519" y="4713685"/>
            <a:ext cx="371475" cy="45244"/>
          </a:xfrm>
          <a:prstGeom prst="rect">
            <a:avLst/>
          </a:prstGeom>
          <a:noFill/>
          <a:ln w="4763">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34114" name="Rectangle 321">
            <a:extLst>
              <a:ext uri="{FF2B5EF4-FFF2-40B4-BE49-F238E27FC236}">
                <a16:creationId xmlns:a16="http://schemas.microsoft.com/office/drawing/2014/main" id="{913A3660-544F-70A5-0EF2-96EE35ED1360}"/>
              </a:ext>
            </a:extLst>
          </p:cNvPr>
          <p:cNvSpPr>
            <a:spLocks noChangeArrowheads="1"/>
          </p:cNvSpPr>
          <p:nvPr/>
        </p:nvSpPr>
        <p:spPr bwMode="auto">
          <a:xfrm>
            <a:off x="2616994" y="4713685"/>
            <a:ext cx="375047" cy="4524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34115" name="Rectangle 322">
            <a:extLst>
              <a:ext uri="{FF2B5EF4-FFF2-40B4-BE49-F238E27FC236}">
                <a16:creationId xmlns:a16="http://schemas.microsoft.com/office/drawing/2014/main" id="{0B9BC9DA-4DE2-6834-43B3-6E8B14D17729}"/>
              </a:ext>
            </a:extLst>
          </p:cNvPr>
          <p:cNvSpPr>
            <a:spLocks noChangeArrowheads="1"/>
          </p:cNvSpPr>
          <p:nvPr/>
        </p:nvSpPr>
        <p:spPr bwMode="auto">
          <a:xfrm>
            <a:off x="2616994" y="4713685"/>
            <a:ext cx="375047" cy="45244"/>
          </a:xfrm>
          <a:prstGeom prst="rect">
            <a:avLst/>
          </a:prstGeom>
          <a:noFill/>
          <a:ln w="4763">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731459" name="Rectangle 323">
            <a:extLst>
              <a:ext uri="{FF2B5EF4-FFF2-40B4-BE49-F238E27FC236}">
                <a16:creationId xmlns:a16="http://schemas.microsoft.com/office/drawing/2014/main" id="{3402552D-33AB-3DA1-E480-F9F5567E5705}"/>
              </a:ext>
            </a:extLst>
          </p:cNvPr>
          <p:cNvSpPr>
            <a:spLocks noChangeArrowheads="1"/>
          </p:cNvSpPr>
          <p:nvPr/>
        </p:nvSpPr>
        <p:spPr bwMode="auto">
          <a:xfrm>
            <a:off x="1470213" y="4604148"/>
            <a:ext cx="43282" cy="103875"/>
          </a:xfrm>
          <a:prstGeom prst="rect">
            <a:avLst/>
          </a:prstGeom>
          <a:noFill/>
          <a:ln w="9525">
            <a:noFill/>
            <a:miter lim="800000"/>
            <a:headEnd/>
            <a:tailEnd/>
          </a:ln>
        </p:spPr>
        <p:txBody>
          <a:bodyPr wrap="none" lIns="0" tIns="0" rIns="0" bIns="0">
            <a:spAutoFit/>
          </a:bodyPr>
          <a:lstStyle/>
          <a:p>
            <a:pPr algn="ctr" eaLnBrk="0" hangingPunct="0">
              <a:defRPr/>
            </a:pPr>
            <a:r>
              <a:rPr lang="en-AU" sz="675">
                <a:solidFill>
                  <a:srgbClr val="000000"/>
                </a:solidFill>
              </a:rPr>
              <a:t>0</a:t>
            </a:r>
            <a:endParaRPr lang="en-AU">
              <a:effectLst>
                <a:outerShdw blurRad="38100" dist="38100" dir="2700000" algn="tl">
                  <a:srgbClr val="C0C0C0"/>
                </a:outerShdw>
              </a:effectLst>
              <a:latin typeface="Times New Roman" pitchFamily="18" charset="0"/>
            </a:endParaRPr>
          </a:p>
        </p:txBody>
      </p:sp>
      <p:sp>
        <p:nvSpPr>
          <p:cNvPr id="731460" name="Rectangle 324">
            <a:extLst>
              <a:ext uri="{FF2B5EF4-FFF2-40B4-BE49-F238E27FC236}">
                <a16:creationId xmlns:a16="http://schemas.microsoft.com/office/drawing/2014/main" id="{2F0011C9-7012-378D-2413-8C34FF5D4758}"/>
              </a:ext>
            </a:extLst>
          </p:cNvPr>
          <p:cNvSpPr>
            <a:spLocks noChangeArrowheads="1"/>
          </p:cNvSpPr>
          <p:nvPr/>
        </p:nvSpPr>
        <p:spPr bwMode="auto">
          <a:xfrm>
            <a:off x="1846450" y="4604148"/>
            <a:ext cx="43282" cy="103875"/>
          </a:xfrm>
          <a:prstGeom prst="rect">
            <a:avLst/>
          </a:prstGeom>
          <a:noFill/>
          <a:ln w="9525">
            <a:noFill/>
            <a:miter lim="800000"/>
            <a:headEnd/>
            <a:tailEnd/>
          </a:ln>
        </p:spPr>
        <p:txBody>
          <a:bodyPr wrap="none" lIns="0" tIns="0" rIns="0" bIns="0">
            <a:spAutoFit/>
          </a:bodyPr>
          <a:lstStyle/>
          <a:p>
            <a:pPr algn="ctr" eaLnBrk="0" hangingPunct="0">
              <a:defRPr/>
            </a:pPr>
            <a:r>
              <a:rPr lang="en-AU" sz="675">
                <a:solidFill>
                  <a:srgbClr val="000000"/>
                </a:solidFill>
              </a:rPr>
              <a:t>1</a:t>
            </a:r>
            <a:endParaRPr lang="en-AU">
              <a:effectLst>
                <a:outerShdw blurRad="38100" dist="38100" dir="2700000" algn="tl">
                  <a:srgbClr val="C0C0C0"/>
                </a:outerShdw>
              </a:effectLst>
              <a:latin typeface="Times New Roman" pitchFamily="18" charset="0"/>
            </a:endParaRPr>
          </a:p>
        </p:txBody>
      </p:sp>
      <p:sp>
        <p:nvSpPr>
          <p:cNvPr id="731461" name="Rectangle 325">
            <a:extLst>
              <a:ext uri="{FF2B5EF4-FFF2-40B4-BE49-F238E27FC236}">
                <a16:creationId xmlns:a16="http://schemas.microsoft.com/office/drawing/2014/main" id="{FB63CD67-8E55-2928-ED96-693FE70BAE21}"/>
              </a:ext>
            </a:extLst>
          </p:cNvPr>
          <p:cNvSpPr>
            <a:spLocks noChangeArrowheads="1"/>
          </p:cNvSpPr>
          <p:nvPr/>
        </p:nvSpPr>
        <p:spPr bwMode="auto">
          <a:xfrm>
            <a:off x="2221497" y="4604148"/>
            <a:ext cx="43282" cy="103875"/>
          </a:xfrm>
          <a:prstGeom prst="rect">
            <a:avLst/>
          </a:prstGeom>
          <a:noFill/>
          <a:ln w="9525">
            <a:noFill/>
            <a:miter lim="800000"/>
            <a:headEnd/>
            <a:tailEnd/>
          </a:ln>
        </p:spPr>
        <p:txBody>
          <a:bodyPr wrap="none" lIns="0" tIns="0" rIns="0" bIns="0">
            <a:spAutoFit/>
          </a:bodyPr>
          <a:lstStyle/>
          <a:p>
            <a:pPr algn="ctr" eaLnBrk="0" hangingPunct="0">
              <a:defRPr/>
            </a:pPr>
            <a:r>
              <a:rPr lang="en-AU" sz="675">
                <a:solidFill>
                  <a:srgbClr val="000000"/>
                </a:solidFill>
              </a:rPr>
              <a:t>2</a:t>
            </a:r>
            <a:endParaRPr lang="en-AU">
              <a:effectLst>
                <a:outerShdw blurRad="38100" dist="38100" dir="2700000" algn="tl">
                  <a:srgbClr val="C0C0C0"/>
                </a:outerShdw>
              </a:effectLst>
              <a:latin typeface="Times New Roman" pitchFamily="18" charset="0"/>
            </a:endParaRPr>
          </a:p>
        </p:txBody>
      </p:sp>
      <p:sp>
        <p:nvSpPr>
          <p:cNvPr id="731462" name="Rectangle 326">
            <a:extLst>
              <a:ext uri="{FF2B5EF4-FFF2-40B4-BE49-F238E27FC236}">
                <a16:creationId xmlns:a16="http://schemas.microsoft.com/office/drawing/2014/main" id="{9FBA2C5B-B22E-CFDB-8546-FEE976254894}"/>
              </a:ext>
            </a:extLst>
          </p:cNvPr>
          <p:cNvSpPr>
            <a:spLocks noChangeArrowheads="1"/>
          </p:cNvSpPr>
          <p:nvPr/>
        </p:nvSpPr>
        <p:spPr bwMode="auto">
          <a:xfrm>
            <a:off x="2592972" y="4604148"/>
            <a:ext cx="43282" cy="103875"/>
          </a:xfrm>
          <a:prstGeom prst="rect">
            <a:avLst/>
          </a:prstGeom>
          <a:noFill/>
          <a:ln w="9525">
            <a:noFill/>
            <a:miter lim="800000"/>
            <a:headEnd/>
            <a:tailEnd/>
          </a:ln>
        </p:spPr>
        <p:txBody>
          <a:bodyPr wrap="none" lIns="0" tIns="0" rIns="0" bIns="0">
            <a:spAutoFit/>
          </a:bodyPr>
          <a:lstStyle/>
          <a:p>
            <a:pPr algn="ctr" eaLnBrk="0" hangingPunct="0">
              <a:defRPr/>
            </a:pPr>
            <a:r>
              <a:rPr lang="en-AU" sz="675">
                <a:solidFill>
                  <a:srgbClr val="000000"/>
                </a:solidFill>
              </a:rPr>
              <a:t>3</a:t>
            </a:r>
            <a:endParaRPr lang="en-AU">
              <a:effectLst>
                <a:outerShdw blurRad="38100" dist="38100" dir="2700000" algn="tl">
                  <a:srgbClr val="C0C0C0"/>
                </a:outerShdw>
              </a:effectLst>
              <a:latin typeface="Times New Roman" pitchFamily="18" charset="0"/>
            </a:endParaRPr>
          </a:p>
        </p:txBody>
      </p:sp>
      <p:sp>
        <p:nvSpPr>
          <p:cNvPr id="731463" name="Rectangle 327">
            <a:extLst>
              <a:ext uri="{FF2B5EF4-FFF2-40B4-BE49-F238E27FC236}">
                <a16:creationId xmlns:a16="http://schemas.microsoft.com/office/drawing/2014/main" id="{5D79ACD6-2102-B7E7-7278-A25F1FB27C8A}"/>
              </a:ext>
            </a:extLst>
          </p:cNvPr>
          <p:cNvSpPr>
            <a:spLocks noChangeArrowheads="1"/>
          </p:cNvSpPr>
          <p:nvPr/>
        </p:nvSpPr>
        <p:spPr bwMode="auto">
          <a:xfrm>
            <a:off x="2968019" y="4604148"/>
            <a:ext cx="43282" cy="103875"/>
          </a:xfrm>
          <a:prstGeom prst="rect">
            <a:avLst/>
          </a:prstGeom>
          <a:noFill/>
          <a:ln w="9525">
            <a:noFill/>
            <a:miter lim="800000"/>
            <a:headEnd/>
            <a:tailEnd/>
          </a:ln>
        </p:spPr>
        <p:txBody>
          <a:bodyPr wrap="none" lIns="0" tIns="0" rIns="0" bIns="0">
            <a:spAutoFit/>
          </a:bodyPr>
          <a:lstStyle/>
          <a:p>
            <a:pPr algn="ctr" eaLnBrk="0" hangingPunct="0">
              <a:defRPr/>
            </a:pPr>
            <a:r>
              <a:rPr lang="en-AU" sz="675">
                <a:solidFill>
                  <a:srgbClr val="000000"/>
                </a:solidFill>
              </a:rPr>
              <a:t>4</a:t>
            </a:r>
            <a:endParaRPr lang="en-AU">
              <a:effectLst>
                <a:outerShdw blurRad="38100" dist="38100" dir="2700000" algn="tl">
                  <a:srgbClr val="C0C0C0"/>
                </a:outerShdw>
              </a:effectLst>
              <a:latin typeface="Times New Roman" pitchFamily="18" charset="0"/>
            </a:endParaRPr>
          </a:p>
        </p:txBody>
      </p:sp>
      <p:sp>
        <p:nvSpPr>
          <p:cNvPr id="731464" name="Rectangle 328">
            <a:extLst>
              <a:ext uri="{FF2B5EF4-FFF2-40B4-BE49-F238E27FC236}">
                <a16:creationId xmlns:a16="http://schemas.microsoft.com/office/drawing/2014/main" id="{748067B0-C4A6-29DF-AE87-83B17BE6DD1F}"/>
              </a:ext>
            </a:extLst>
          </p:cNvPr>
          <p:cNvSpPr>
            <a:spLocks noChangeArrowheads="1"/>
          </p:cNvSpPr>
          <p:nvPr/>
        </p:nvSpPr>
        <p:spPr bwMode="auto">
          <a:xfrm>
            <a:off x="1625471" y="4604148"/>
            <a:ext cx="109004" cy="103875"/>
          </a:xfrm>
          <a:prstGeom prst="rect">
            <a:avLst/>
          </a:prstGeom>
          <a:noFill/>
          <a:ln w="9525">
            <a:noFill/>
            <a:miter lim="800000"/>
            <a:headEnd/>
            <a:tailEnd/>
          </a:ln>
        </p:spPr>
        <p:txBody>
          <a:bodyPr wrap="none" lIns="0" tIns="0" rIns="0" bIns="0">
            <a:spAutoFit/>
          </a:bodyPr>
          <a:lstStyle/>
          <a:p>
            <a:pPr algn="ctr" eaLnBrk="0" hangingPunct="0">
              <a:defRPr/>
            </a:pPr>
            <a:r>
              <a:rPr lang="en-AU" sz="675">
                <a:solidFill>
                  <a:srgbClr val="000000"/>
                </a:solidFill>
              </a:rPr>
              <a:t>0.5</a:t>
            </a:r>
            <a:endParaRPr lang="en-AU">
              <a:effectLst>
                <a:outerShdw blurRad="38100" dist="38100" dir="2700000" algn="tl">
                  <a:srgbClr val="C0C0C0"/>
                </a:outerShdw>
              </a:effectLst>
              <a:latin typeface="Times New Roman" pitchFamily="18" charset="0"/>
            </a:endParaRPr>
          </a:p>
        </p:txBody>
      </p:sp>
      <p:sp>
        <p:nvSpPr>
          <p:cNvPr id="731465" name="Rectangle 329">
            <a:extLst>
              <a:ext uri="{FF2B5EF4-FFF2-40B4-BE49-F238E27FC236}">
                <a16:creationId xmlns:a16="http://schemas.microsoft.com/office/drawing/2014/main" id="{D2097715-9A5D-5933-094D-58BF45257E8E}"/>
              </a:ext>
            </a:extLst>
          </p:cNvPr>
          <p:cNvSpPr>
            <a:spLocks noChangeArrowheads="1"/>
          </p:cNvSpPr>
          <p:nvPr/>
        </p:nvSpPr>
        <p:spPr bwMode="auto">
          <a:xfrm>
            <a:off x="2080563" y="4513660"/>
            <a:ext cx="421590" cy="115416"/>
          </a:xfrm>
          <a:prstGeom prst="rect">
            <a:avLst/>
          </a:prstGeom>
          <a:noFill/>
          <a:ln w="9525">
            <a:noFill/>
            <a:miter lim="800000"/>
            <a:headEnd/>
            <a:tailEnd/>
          </a:ln>
        </p:spPr>
        <p:txBody>
          <a:bodyPr wrap="none" lIns="0" tIns="0" rIns="0" bIns="0">
            <a:spAutoFit/>
          </a:bodyPr>
          <a:lstStyle/>
          <a:p>
            <a:pPr algn="ctr" eaLnBrk="0" hangingPunct="0">
              <a:defRPr/>
            </a:pPr>
            <a:r>
              <a:rPr lang="en-AU" sz="750">
                <a:solidFill>
                  <a:srgbClr val="000000"/>
                </a:solidFill>
              </a:rPr>
              <a:t>Kilometres</a:t>
            </a:r>
            <a:endParaRPr lang="en-AU">
              <a:effectLst>
                <a:outerShdw blurRad="38100" dist="38100" dir="2700000" algn="tl">
                  <a:srgbClr val="C0C0C0"/>
                </a:outerShdw>
              </a:effectLst>
              <a:latin typeface="Times New Roman" pitchFamily="18" charset="0"/>
            </a:endParaRPr>
          </a:p>
        </p:txBody>
      </p:sp>
      <p:sp>
        <p:nvSpPr>
          <p:cNvPr id="34123" name="Rectangle 330">
            <a:extLst>
              <a:ext uri="{FF2B5EF4-FFF2-40B4-BE49-F238E27FC236}">
                <a16:creationId xmlns:a16="http://schemas.microsoft.com/office/drawing/2014/main" id="{644EA3BC-87F4-23F5-E71C-EF2ED755A30B}"/>
              </a:ext>
            </a:extLst>
          </p:cNvPr>
          <p:cNvSpPr>
            <a:spLocks noChangeArrowheads="1"/>
          </p:cNvSpPr>
          <p:nvPr/>
        </p:nvSpPr>
        <p:spPr bwMode="auto">
          <a:xfrm>
            <a:off x="1432322" y="4508897"/>
            <a:ext cx="1590675" cy="2762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34124" name="Rectangle 331">
            <a:extLst>
              <a:ext uri="{FF2B5EF4-FFF2-40B4-BE49-F238E27FC236}">
                <a16:creationId xmlns:a16="http://schemas.microsoft.com/office/drawing/2014/main" id="{E3AB6FE3-861F-91D3-0835-F8DC02E93FF7}"/>
              </a:ext>
            </a:extLst>
          </p:cNvPr>
          <p:cNvSpPr>
            <a:spLocks noChangeArrowheads="1"/>
          </p:cNvSpPr>
          <p:nvPr/>
        </p:nvSpPr>
        <p:spPr bwMode="auto">
          <a:xfrm>
            <a:off x="1494235" y="4713685"/>
            <a:ext cx="186928" cy="4524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34125" name="Rectangle 332">
            <a:extLst>
              <a:ext uri="{FF2B5EF4-FFF2-40B4-BE49-F238E27FC236}">
                <a16:creationId xmlns:a16="http://schemas.microsoft.com/office/drawing/2014/main" id="{9930EA6C-E2DB-B74F-F5B3-4F8A5D601428}"/>
              </a:ext>
            </a:extLst>
          </p:cNvPr>
          <p:cNvSpPr>
            <a:spLocks noChangeArrowheads="1"/>
          </p:cNvSpPr>
          <p:nvPr/>
        </p:nvSpPr>
        <p:spPr bwMode="auto">
          <a:xfrm>
            <a:off x="1494235" y="4713685"/>
            <a:ext cx="186928" cy="45244"/>
          </a:xfrm>
          <a:prstGeom prst="rect">
            <a:avLst/>
          </a:prstGeom>
          <a:noFill/>
          <a:ln w="4763">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34126" name="Rectangle 333">
            <a:extLst>
              <a:ext uri="{FF2B5EF4-FFF2-40B4-BE49-F238E27FC236}">
                <a16:creationId xmlns:a16="http://schemas.microsoft.com/office/drawing/2014/main" id="{0E838E1F-8051-65F1-B06F-09519B31E776}"/>
              </a:ext>
            </a:extLst>
          </p:cNvPr>
          <p:cNvSpPr>
            <a:spLocks noChangeArrowheads="1"/>
          </p:cNvSpPr>
          <p:nvPr/>
        </p:nvSpPr>
        <p:spPr bwMode="auto">
          <a:xfrm>
            <a:off x="1681163" y="4713685"/>
            <a:ext cx="188119" cy="4524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34127" name="Rectangle 334">
            <a:extLst>
              <a:ext uri="{FF2B5EF4-FFF2-40B4-BE49-F238E27FC236}">
                <a16:creationId xmlns:a16="http://schemas.microsoft.com/office/drawing/2014/main" id="{BA2C16FD-8612-F8B2-04E9-3D9036E37670}"/>
              </a:ext>
            </a:extLst>
          </p:cNvPr>
          <p:cNvSpPr>
            <a:spLocks noChangeArrowheads="1"/>
          </p:cNvSpPr>
          <p:nvPr/>
        </p:nvSpPr>
        <p:spPr bwMode="auto">
          <a:xfrm>
            <a:off x="1681163" y="4713685"/>
            <a:ext cx="188119" cy="45244"/>
          </a:xfrm>
          <a:prstGeom prst="rect">
            <a:avLst/>
          </a:prstGeom>
          <a:noFill/>
          <a:ln w="4763">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34128" name="Rectangle 335">
            <a:extLst>
              <a:ext uri="{FF2B5EF4-FFF2-40B4-BE49-F238E27FC236}">
                <a16:creationId xmlns:a16="http://schemas.microsoft.com/office/drawing/2014/main" id="{E01CAC43-9750-F0C9-39F0-20FB503A15E6}"/>
              </a:ext>
            </a:extLst>
          </p:cNvPr>
          <p:cNvSpPr>
            <a:spLocks noChangeArrowheads="1"/>
          </p:cNvSpPr>
          <p:nvPr/>
        </p:nvSpPr>
        <p:spPr bwMode="auto">
          <a:xfrm>
            <a:off x="1869281" y="4713685"/>
            <a:ext cx="376238" cy="4524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34129" name="Rectangle 336">
            <a:extLst>
              <a:ext uri="{FF2B5EF4-FFF2-40B4-BE49-F238E27FC236}">
                <a16:creationId xmlns:a16="http://schemas.microsoft.com/office/drawing/2014/main" id="{1BC345CA-1005-E751-A57B-77E3020E8E02}"/>
              </a:ext>
            </a:extLst>
          </p:cNvPr>
          <p:cNvSpPr>
            <a:spLocks noChangeArrowheads="1"/>
          </p:cNvSpPr>
          <p:nvPr/>
        </p:nvSpPr>
        <p:spPr bwMode="auto">
          <a:xfrm>
            <a:off x="1869281" y="4713685"/>
            <a:ext cx="376238" cy="45244"/>
          </a:xfrm>
          <a:prstGeom prst="rect">
            <a:avLst/>
          </a:prstGeom>
          <a:noFill/>
          <a:ln w="4763">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34130" name="Rectangle 337">
            <a:extLst>
              <a:ext uri="{FF2B5EF4-FFF2-40B4-BE49-F238E27FC236}">
                <a16:creationId xmlns:a16="http://schemas.microsoft.com/office/drawing/2014/main" id="{E3DFB5AF-F6D1-A12C-D247-E67992650829}"/>
              </a:ext>
            </a:extLst>
          </p:cNvPr>
          <p:cNvSpPr>
            <a:spLocks noChangeArrowheads="1"/>
          </p:cNvSpPr>
          <p:nvPr/>
        </p:nvSpPr>
        <p:spPr bwMode="auto">
          <a:xfrm>
            <a:off x="2245519" y="4713685"/>
            <a:ext cx="371475" cy="4524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34131" name="Rectangle 338">
            <a:extLst>
              <a:ext uri="{FF2B5EF4-FFF2-40B4-BE49-F238E27FC236}">
                <a16:creationId xmlns:a16="http://schemas.microsoft.com/office/drawing/2014/main" id="{F6F6C56E-7B29-1AEA-30DD-3A2D16B68309}"/>
              </a:ext>
            </a:extLst>
          </p:cNvPr>
          <p:cNvSpPr>
            <a:spLocks noChangeArrowheads="1"/>
          </p:cNvSpPr>
          <p:nvPr/>
        </p:nvSpPr>
        <p:spPr bwMode="auto">
          <a:xfrm>
            <a:off x="2245519" y="4713685"/>
            <a:ext cx="371475" cy="45244"/>
          </a:xfrm>
          <a:prstGeom prst="rect">
            <a:avLst/>
          </a:prstGeom>
          <a:noFill/>
          <a:ln w="4763">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34132" name="Rectangle 339">
            <a:extLst>
              <a:ext uri="{FF2B5EF4-FFF2-40B4-BE49-F238E27FC236}">
                <a16:creationId xmlns:a16="http://schemas.microsoft.com/office/drawing/2014/main" id="{579B742F-5DF2-A933-CAEB-B0D66A1170D2}"/>
              </a:ext>
            </a:extLst>
          </p:cNvPr>
          <p:cNvSpPr>
            <a:spLocks noChangeArrowheads="1"/>
          </p:cNvSpPr>
          <p:nvPr/>
        </p:nvSpPr>
        <p:spPr bwMode="auto">
          <a:xfrm>
            <a:off x="2616994" y="4713685"/>
            <a:ext cx="375047" cy="4524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34133" name="Rectangle 340">
            <a:extLst>
              <a:ext uri="{FF2B5EF4-FFF2-40B4-BE49-F238E27FC236}">
                <a16:creationId xmlns:a16="http://schemas.microsoft.com/office/drawing/2014/main" id="{EA0E40F1-41D8-E1B1-8512-91BEB1C61015}"/>
              </a:ext>
            </a:extLst>
          </p:cNvPr>
          <p:cNvSpPr>
            <a:spLocks noChangeArrowheads="1"/>
          </p:cNvSpPr>
          <p:nvPr/>
        </p:nvSpPr>
        <p:spPr bwMode="auto">
          <a:xfrm>
            <a:off x="2616994" y="4713685"/>
            <a:ext cx="375047" cy="45244"/>
          </a:xfrm>
          <a:prstGeom prst="rect">
            <a:avLst/>
          </a:prstGeom>
          <a:noFill/>
          <a:ln w="4763">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731477" name="Rectangle 341">
            <a:extLst>
              <a:ext uri="{FF2B5EF4-FFF2-40B4-BE49-F238E27FC236}">
                <a16:creationId xmlns:a16="http://schemas.microsoft.com/office/drawing/2014/main" id="{4FC66389-B49D-5E2A-7A7A-2B2EDE5E5A17}"/>
              </a:ext>
            </a:extLst>
          </p:cNvPr>
          <p:cNvSpPr>
            <a:spLocks noChangeArrowheads="1"/>
          </p:cNvSpPr>
          <p:nvPr/>
        </p:nvSpPr>
        <p:spPr bwMode="auto">
          <a:xfrm>
            <a:off x="1470213" y="4604148"/>
            <a:ext cx="43282" cy="103875"/>
          </a:xfrm>
          <a:prstGeom prst="rect">
            <a:avLst/>
          </a:prstGeom>
          <a:noFill/>
          <a:ln w="9525">
            <a:noFill/>
            <a:miter lim="800000"/>
            <a:headEnd/>
            <a:tailEnd/>
          </a:ln>
        </p:spPr>
        <p:txBody>
          <a:bodyPr wrap="none" lIns="0" tIns="0" rIns="0" bIns="0">
            <a:spAutoFit/>
          </a:bodyPr>
          <a:lstStyle/>
          <a:p>
            <a:pPr algn="ctr" eaLnBrk="0" hangingPunct="0">
              <a:defRPr/>
            </a:pPr>
            <a:r>
              <a:rPr lang="en-AU" sz="675">
                <a:solidFill>
                  <a:srgbClr val="000000"/>
                </a:solidFill>
              </a:rPr>
              <a:t>0</a:t>
            </a:r>
            <a:endParaRPr lang="en-AU">
              <a:effectLst>
                <a:outerShdw blurRad="38100" dist="38100" dir="2700000" algn="tl">
                  <a:srgbClr val="C0C0C0"/>
                </a:outerShdw>
              </a:effectLst>
              <a:latin typeface="Times New Roman" pitchFamily="18" charset="0"/>
            </a:endParaRPr>
          </a:p>
        </p:txBody>
      </p:sp>
      <p:sp>
        <p:nvSpPr>
          <p:cNvPr id="731478" name="Rectangle 342">
            <a:extLst>
              <a:ext uri="{FF2B5EF4-FFF2-40B4-BE49-F238E27FC236}">
                <a16:creationId xmlns:a16="http://schemas.microsoft.com/office/drawing/2014/main" id="{40AD85AD-EAE0-837B-CCFB-DE8D12BF8373}"/>
              </a:ext>
            </a:extLst>
          </p:cNvPr>
          <p:cNvSpPr>
            <a:spLocks noChangeArrowheads="1"/>
          </p:cNvSpPr>
          <p:nvPr/>
        </p:nvSpPr>
        <p:spPr bwMode="auto">
          <a:xfrm>
            <a:off x="1846450" y="4604148"/>
            <a:ext cx="43282" cy="103875"/>
          </a:xfrm>
          <a:prstGeom prst="rect">
            <a:avLst/>
          </a:prstGeom>
          <a:noFill/>
          <a:ln w="9525">
            <a:noFill/>
            <a:miter lim="800000"/>
            <a:headEnd/>
            <a:tailEnd/>
          </a:ln>
        </p:spPr>
        <p:txBody>
          <a:bodyPr wrap="none" lIns="0" tIns="0" rIns="0" bIns="0">
            <a:spAutoFit/>
          </a:bodyPr>
          <a:lstStyle/>
          <a:p>
            <a:pPr algn="ctr" eaLnBrk="0" hangingPunct="0">
              <a:defRPr/>
            </a:pPr>
            <a:r>
              <a:rPr lang="en-AU" sz="675">
                <a:solidFill>
                  <a:srgbClr val="000000"/>
                </a:solidFill>
              </a:rPr>
              <a:t>1</a:t>
            </a:r>
            <a:endParaRPr lang="en-AU">
              <a:effectLst>
                <a:outerShdw blurRad="38100" dist="38100" dir="2700000" algn="tl">
                  <a:srgbClr val="C0C0C0"/>
                </a:outerShdw>
              </a:effectLst>
              <a:latin typeface="Times New Roman" pitchFamily="18" charset="0"/>
            </a:endParaRPr>
          </a:p>
        </p:txBody>
      </p:sp>
      <p:sp>
        <p:nvSpPr>
          <p:cNvPr id="731479" name="Rectangle 343">
            <a:extLst>
              <a:ext uri="{FF2B5EF4-FFF2-40B4-BE49-F238E27FC236}">
                <a16:creationId xmlns:a16="http://schemas.microsoft.com/office/drawing/2014/main" id="{EBA2149D-1DA3-9C4E-3AFA-395743251530}"/>
              </a:ext>
            </a:extLst>
          </p:cNvPr>
          <p:cNvSpPr>
            <a:spLocks noChangeArrowheads="1"/>
          </p:cNvSpPr>
          <p:nvPr/>
        </p:nvSpPr>
        <p:spPr bwMode="auto">
          <a:xfrm>
            <a:off x="2221497" y="4604148"/>
            <a:ext cx="43282" cy="103875"/>
          </a:xfrm>
          <a:prstGeom prst="rect">
            <a:avLst/>
          </a:prstGeom>
          <a:noFill/>
          <a:ln w="9525">
            <a:noFill/>
            <a:miter lim="800000"/>
            <a:headEnd/>
            <a:tailEnd/>
          </a:ln>
        </p:spPr>
        <p:txBody>
          <a:bodyPr wrap="none" lIns="0" tIns="0" rIns="0" bIns="0">
            <a:spAutoFit/>
          </a:bodyPr>
          <a:lstStyle/>
          <a:p>
            <a:pPr algn="ctr" eaLnBrk="0" hangingPunct="0">
              <a:defRPr/>
            </a:pPr>
            <a:r>
              <a:rPr lang="en-AU" sz="675">
                <a:solidFill>
                  <a:srgbClr val="000000"/>
                </a:solidFill>
              </a:rPr>
              <a:t>2</a:t>
            </a:r>
            <a:endParaRPr lang="en-AU">
              <a:effectLst>
                <a:outerShdw blurRad="38100" dist="38100" dir="2700000" algn="tl">
                  <a:srgbClr val="C0C0C0"/>
                </a:outerShdw>
              </a:effectLst>
              <a:latin typeface="Times New Roman" pitchFamily="18" charset="0"/>
            </a:endParaRPr>
          </a:p>
        </p:txBody>
      </p:sp>
      <p:sp>
        <p:nvSpPr>
          <p:cNvPr id="731480" name="Rectangle 344">
            <a:extLst>
              <a:ext uri="{FF2B5EF4-FFF2-40B4-BE49-F238E27FC236}">
                <a16:creationId xmlns:a16="http://schemas.microsoft.com/office/drawing/2014/main" id="{6D69B8CB-6A10-9940-983F-BB3570C29CA2}"/>
              </a:ext>
            </a:extLst>
          </p:cNvPr>
          <p:cNvSpPr>
            <a:spLocks noChangeArrowheads="1"/>
          </p:cNvSpPr>
          <p:nvPr/>
        </p:nvSpPr>
        <p:spPr bwMode="auto">
          <a:xfrm>
            <a:off x="2592972" y="4604148"/>
            <a:ext cx="43282" cy="103875"/>
          </a:xfrm>
          <a:prstGeom prst="rect">
            <a:avLst/>
          </a:prstGeom>
          <a:noFill/>
          <a:ln w="9525">
            <a:noFill/>
            <a:miter lim="800000"/>
            <a:headEnd/>
            <a:tailEnd/>
          </a:ln>
        </p:spPr>
        <p:txBody>
          <a:bodyPr wrap="none" lIns="0" tIns="0" rIns="0" bIns="0">
            <a:spAutoFit/>
          </a:bodyPr>
          <a:lstStyle/>
          <a:p>
            <a:pPr algn="ctr" eaLnBrk="0" hangingPunct="0">
              <a:defRPr/>
            </a:pPr>
            <a:r>
              <a:rPr lang="en-AU" sz="675">
                <a:solidFill>
                  <a:srgbClr val="000000"/>
                </a:solidFill>
              </a:rPr>
              <a:t>3</a:t>
            </a:r>
            <a:endParaRPr lang="en-AU">
              <a:effectLst>
                <a:outerShdw blurRad="38100" dist="38100" dir="2700000" algn="tl">
                  <a:srgbClr val="C0C0C0"/>
                </a:outerShdw>
              </a:effectLst>
              <a:latin typeface="Times New Roman" pitchFamily="18" charset="0"/>
            </a:endParaRPr>
          </a:p>
        </p:txBody>
      </p:sp>
      <p:sp>
        <p:nvSpPr>
          <p:cNvPr id="731481" name="Rectangle 345">
            <a:extLst>
              <a:ext uri="{FF2B5EF4-FFF2-40B4-BE49-F238E27FC236}">
                <a16:creationId xmlns:a16="http://schemas.microsoft.com/office/drawing/2014/main" id="{0B9CE980-D5BA-BBC1-69B2-A46CD802DD46}"/>
              </a:ext>
            </a:extLst>
          </p:cNvPr>
          <p:cNvSpPr>
            <a:spLocks noChangeArrowheads="1"/>
          </p:cNvSpPr>
          <p:nvPr/>
        </p:nvSpPr>
        <p:spPr bwMode="auto">
          <a:xfrm>
            <a:off x="2968019" y="4604148"/>
            <a:ext cx="43282" cy="103875"/>
          </a:xfrm>
          <a:prstGeom prst="rect">
            <a:avLst/>
          </a:prstGeom>
          <a:noFill/>
          <a:ln w="9525">
            <a:noFill/>
            <a:miter lim="800000"/>
            <a:headEnd/>
            <a:tailEnd/>
          </a:ln>
        </p:spPr>
        <p:txBody>
          <a:bodyPr wrap="none" lIns="0" tIns="0" rIns="0" bIns="0">
            <a:spAutoFit/>
          </a:bodyPr>
          <a:lstStyle/>
          <a:p>
            <a:pPr algn="ctr" eaLnBrk="0" hangingPunct="0">
              <a:defRPr/>
            </a:pPr>
            <a:r>
              <a:rPr lang="en-AU" sz="675">
                <a:solidFill>
                  <a:srgbClr val="000000"/>
                </a:solidFill>
              </a:rPr>
              <a:t>4</a:t>
            </a:r>
            <a:endParaRPr lang="en-AU">
              <a:effectLst>
                <a:outerShdw blurRad="38100" dist="38100" dir="2700000" algn="tl">
                  <a:srgbClr val="C0C0C0"/>
                </a:outerShdw>
              </a:effectLst>
              <a:latin typeface="Times New Roman" pitchFamily="18" charset="0"/>
            </a:endParaRPr>
          </a:p>
        </p:txBody>
      </p:sp>
      <p:sp>
        <p:nvSpPr>
          <p:cNvPr id="731482" name="Rectangle 346">
            <a:extLst>
              <a:ext uri="{FF2B5EF4-FFF2-40B4-BE49-F238E27FC236}">
                <a16:creationId xmlns:a16="http://schemas.microsoft.com/office/drawing/2014/main" id="{9058A8EC-D68C-88F0-CD66-9231F625DA6F}"/>
              </a:ext>
            </a:extLst>
          </p:cNvPr>
          <p:cNvSpPr>
            <a:spLocks noChangeArrowheads="1"/>
          </p:cNvSpPr>
          <p:nvPr/>
        </p:nvSpPr>
        <p:spPr bwMode="auto">
          <a:xfrm>
            <a:off x="1625471" y="4604148"/>
            <a:ext cx="109004" cy="103875"/>
          </a:xfrm>
          <a:prstGeom prst="rect">
            <a:avLst/>
          </a:prstGeom>
          <a:noFill/>
          <a:ln w="9525">
            <a:noFill/>
            <a:miter lim="800000"/>
            <a:headEnd/>
            <a:tailEnd/>
          </a:ln>
        </p:spPr>
        <p:txBody>
          <a:bodyPr wrap="none" lIns="0" tIns="0" rIns="0" bIns="0">
            <a:spAutoFit/>
          </a:bodyPr>
          <a:lstStyle/>
          <a:p>
            <a:pPr algn="ctr" eaLnBrk="0" hangingPunct="0">
              <a:defRPr/>
            </a:pPr>
            <a:r>
              <a:rPr lang="en-AU" sz="675">
                <a:solidFill>
                  <a:srgbClr val="000000"/>
                </a:solidFill>
              </a:rPr>
              <a:t>0.5</a:t>
            </a:r>
            <a:endParaRPr lang="en-AU">
              <a:effectLst>
                <a:outerShdw blurRad="38100" dist="38100" dir="2700000" algn="tl">
                  <a:srgbClr val="C0C0C0"/>
                </a:outerShdw>
              </a:effectLst>
              <a:latin typeface="Times New Roman" pitchFamily="18" charset="0"/>
            </a:endParaRPr>
          </a:p>
        </p:txBody>
      </p:sp>
      <p:sp>
        <p:nvSpPr>
          <p:cNvPr id="731483" name="Rectangle 347">
            <a:extLst>
              <a:ext uri="{FF2B5EF4-FFF2-40B4-BE49-F238E27FC236}">
                <a16:creationId xmlns:a16="http://schemas.microsoft.com/office/drawing/2014/main" id="{C79FBF58-D956-0182-1515-122E5BFCDF61}"/>
              </a:ext>
            </a:extLst>
          </p:cNvPr>
          <p:cNvSpPr>
            <a:spLocks noChangeArrowheads="1"/>
          </p:cNvSpPr>
          <p:nvPr/>
        </p:nvSpPr>
        <p:spPr bwMode="auto">
          <a:xfrm>
            <a:off x="2080563" y="4513660"/>
            <a:ext cx="421590" cy="115416"/>
          </a:xfrm>
          <a:prstGeom prst="rect">
            <a:avLst/>
          </a:prstGeom>
          <a:noFill/>
          <a:ln w="9525">
            <a:noFill/>
            <a:miter lim="800000"/>
            <a:headEnd/>
            <a:tailEnd/>
          </a:ln>
        </p:spPr>
        <p:txBody>
          <a:bodyPr wrap="none" lIns="0" tIns="0" rIns="0" bIns="0">
            <a:spAutoFit/>
          </a:bodyPr>
          <a:lstStyle/>
          <a:p>
            <a:pPr algn="ctr" eaLnBrk="0" hangingPunct="0">
              <a:defRPr/>
            </a:pPr>
            <a:r>
              <a:rPr lang="en-AU" sz="750">
                <a:solidFill>
                  <a:srgbClr val="000000"/>
                </a:solidFill>
              </a:rPr>
              <a:t>Kilometres</a:t>
            </a:r>
            <a:endParaRPr lang="en-AU">
              <a:effectLst>
                <a:outerShdw blurRad="38100" dist="38100" dir="2700000" algn="tl">
                  <a:srgbClr val="C0C0C0"/>
                </a:outerShdw>
              </a:effectLst>
              <a:latin typeface="Times New Roman" pitchFamily="18" charset="0"/>
            </a:endParaRPr>
          </a:p>
        </p:txBody>
      </p:sp>
      <p:sp>
        <p:nvSpPr>
          <p:cNvPr id="34141" name="Rectangle 348">
            <a:extLst>
              <a:ext uri="{FF2B5EF4-FFF2-40B4-BE49-F238E27FC236}">
                <a16:creationId xmlns:a16="http://schemas.microsoft.com/office/drawing/2014/main" id="{0FC3AFEE-DC24-67A4-7FBF-E42FC2BCFD84}"/>
              </a:ext>
            </a:extLst>
          </p:cNvPr>
          <p:cNvSpPr>
            <a:spLocks noChangeArrowheads="1"/>
          </p:cNvSpPr>
          <p:nvPr/>
        </p:nvSpPr>
        <p:spPr bwMode="auto">
          <a:xfrm>
            <a:off x="1549004" y="3590926"/>
            <a:ext cx="735806" cy="869156"/>
          </a:xfrm>
          <a:prstGeom prst="rect">
            <a:avLst/>
          </a:prstGeom>
          <a:solidFill>
            <a:srgbClr val="FFFFFF"/>
          </a:solidFill>
          <a:ln w="4763">
            <a:solidFill>
              <a:srgbClr val="00000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731485" name="Rectangle 349">
            <a:extLst>
              <a:ext uri="{FF2B5EF4-FFF2-40B4-BE49-F238E27FC236}">
                <a16:creationId xmlns:a16="http://schemas.microsoft.com/office/drawing/2014/main" id="{838D983D-5D46-3DFA-96DA-7822ECF8935D}"/>
              </a:ext>
            </a:extLst>
          </p:cNvPr>
          <p:cNvSpPr>
            <a:spLocks noChangeArrowheads="1"/>
          </p:cNvSpPr>
          <p:nvPr/>
        </p:nvSpPr>
        <p:spPr bwMode="auto">
          <a:xfrm>
            <a:off x="1607793" y="3619500"/>
            <a:ext cx="112210" cy="115416"/>
          </a:xfrm>
          <a:prstGeom prst="rect">
            <a:avLst/>
          </a:prstGeom>
          <a:noFill/>
          <a:ln w="9525">
            <a:noFill/>
            <a:miter lim="800000"/>
            <a:headEnd/>
            <a:tailEnd/>
          </a:ln>
        </p:spPr>
        <p:txBody>
          <a:bodyPr wrap="none" lIns="0" tIns="0" rIns="0" bIns="0">
            <a:spAutoFit/>
          </a:bodyPr>
          <a:lstStyle/>
          <a:p>
            <a:pPr algn="ctr" eaLnBrk="0" hangingPunct="0">
              <a:defRPr/>
            </a:pPr>
            <a:r>
              <a:rPr lang="en-AU" sz="750" b="1">
                <a:solidFill>
                  <a:srgbClr val="000000"/>
                </a:solidFill>
              </a:rPr>
              <a:t>pH</a:t>
            </a:r>
            <a:endParaRPr lang="en-AU">
              <a:effectLst>
                <a:outerShdw blurRad="38100" dist="38100" dir="2700000" algn="tl">
                  <a:srgbClr val="C0C0C0"/>
                </a:outerShdw>
              </a:effectLst>
              <a:latin typeface="Times New Roman" pitchFamily="18" charset="0"/>
            </a:endParaRPr>
          </a:p>
        </p:txBody>
      </p:sp>
      <p:sp>
        <p:nvSpPr>
          <p:cNvPr id="731486" name="Rectangle 350">
            <a:extLst>
              <a:ext uri="{FF2B5EF4-FFF2-40B4-BE49-F238E27FC236}">
                <a16:creationId xmlns:a16="http://schemas.microsoft.com/office/drawing/2014/main" id="{42699471-9570-B861-2F0D-667E5E25B94E}"/>
              </a:ext>
            </a:extLst>
          </p:cNvPr>
          <p:cNvSpPr>
            <a:spLocks noChangeArrowheads="1"/>
          </p:cNvSpPr>
          <p:nvPr/>
        </p:nvSpPr>
        <p:spPr bwMode="auto">
          <a:xfrm>
            <a:off x="1729244" y="3619500"/>
            <a:ext cx="28854" cy="115416"/>
          </a:xfrm>
          <a:prstGeom prst="rect">
            <a:avLst/>
          </a:prstGeom>
          <a:noFill/>
          <a:ln w="9525">
            <a:noFill/>
            <a:miter lim="800000"/>
            <a:headEnd/>
            <a:tailEnd/>
          </a:ln>
        </p:spPr>
        <p:txBody>
          <a:bodyPr wrap="none" lIns="0" tIns="0" rIns="0" bIns="0">
            <a:spAutoFit/>
          </a:bodyPr>
          <a:lstStyle/>
          <a:p>
            <a:pPr algn="ctr" eaLnBrk="0" hangingPunct="0">
              <a:defRPr/>
            </a:pPr>
            <a:r>
              <a:rPr lang="en-AU" sz="750" b="1">
                <a:solidFill>
                  <a:srgbClr val="000000"/>
                </a:solidFill>
              </a:rPr>
              <a:t>-</a:t>
            </a:r>
            <a:endParaRPr lang="en-AU">
              <a:effectLst>
                <a:outerShdw blurRad="38100" dist="38100" dir="2700000" algn="tl">
                  <a:srgbClr val="C0C0C0"/>
                </a:outerShdw>
              </a:effectLst>
              <a:latin typeface="Times New Roman" pitchFamily="18" charset="0"/>
            </a:endParaRPr>
          </a:p>
        </p:txBody>
      </p:sp>
      <p:sp>
        <p:nvSpPr>
          <p:cNvPr id="731487" name="Rectangle 351">
            <a:extLst>
              <a:ext uri="{FF2B5EF4-FFF2-40B4-BE49-F238E27FC236}">
                <a16:creationId xmlns:a16="http://schemas.microsoft.com/office/drawing/2014/main" id="{B6A57FBF-ECBA-DC52-B889-BDD02FEEF8DC}"/>
              </a:ext>
            </a:extLst>
          </p:cNvPr>
          <p:cNvSpPr>
            <a:spLocks noChangeArrowheads="1"/>
          </p:cNvSpPr>
          <p:nvPr/>
        </p:nvSpPr>
        <p:spPr bwMode="auto">
          <a:xfrm>
            <a:off x="1790051" y="3619500"/>
            <a:ext cx="421590" cy="115416"/>
          </a:xfrm>
          <a:prstGeom prst="rect">
            <a:avLst/>
          </a:prstGeom>
          <a:noFill/>
          <a:ln w="9525">
            <a:noFill/>
            <a:miter lim="800000"/>
            <a:headEnd/>
            <a:tailEnd/>
          </a:ln>
        </p:spPr>
        <p:txBody>
          <a:bodyPr wrap="none" lIns="0" tIns="0" rIns="0" bIns="0">
            <a:spAutoFit/>
          </a:bodyPr>
          <a:lstStyle/>
          <a:p>
            <a:pPr algn="ctr" eaLnBrk="0" hangingPunct="0">
              <a:defRPr/>
            </a:pPr>
            <a:r>
              <a:rPr lang="en-AU" sz="750" b="1">
                <a:solidFill>
                  <a:srgbClr val="000000"/>
                </a:solidFill>
              </a:rPr>
              <a:t>Eh+Fe+Mn</a:t>
            </a:r>
            <a:endParaRPr lang="en-AU">
              <a:effectLst>
                <a:outerShdw blurRad="38100" dist="38100" dir="2700000" algn="tl">
                  <a:srgbClr val="C0C0C0"/>
                </a:outerShdw>
              </a:effectLst>
              <a:latin typeface="Times New Roman" pitchFamily="18" charset="0"/>
            </a:endParaRPr>
          </a:p>
        </p:txBody>
      </p:sp>
      <p:sp>
        <p:nvSpPr>
          <p:cNvPr id="731488" name="Rectangle 352">
            <a:extLst>
              <a:ext uri="{FF2B5EF4-FFF2-40B4-BE49-F238E27FC236}">
                <a16:creationId xmlns:a16="http://schemas.microsoft.com/office/drawing/2014/main" id="{A490800A-8D70-4E77-E102-2F5EECB2964A}"/>
              </a:ext>
            </a:extLst>
          </p:cNvPr>
          <p:cNvSpPr>
            <a:spLocks noChangeArrowheads="1"/>
          </p:cNvSpPr>
          <p:nvPr/>
        </p:nvSpPr>
        <p:spPr bwMode="auto">
          <a:xfrm>
            <a:off x="1808680" y="3723085"/>
            <a:ext cx="221215" cy="115416"/>
          </a:xfrm>
          <a:prstGeom prst="rect">
            <a:avLst/>
          </a:prstGeom>
          <a:noFill/>
          <a:ln w="9525">
            <a:noFill/>
            <a:miter lim="800000"/>
            <a:headEnd/>
            <a:tailEnd/>
          </a:ln>
        </p:spPr>
        <p:txBody>
          <a:bodyPr wrap="none" lIns="0" tIns="0" rIns="0" bIns="0">
            <a:spAutoFit/>
          </a:bodyPr>
          <a:lstStyle/>
          <a:p>
            <a:pPr algn="ctr" eaLnBrk="0" hangingPunct="0">
              <a:defRPr/>
            </a:pPr>
            <a:r>
              <a:rPr lang="en-AU" sz="750" b="1">
                <a:solidFill>
                  <a:srgbClr val="000000"/>
                </a:solidFill>
              </a:rPr>
              <a:t>Index</a:t>
            </a:r>
            <a:endParaRPr lang="en-AU">
              <a:effectLst>
                <a:outerShdw blurRad="38100" dist="38100" dir="2700000" algn="tl">
                  <a:srgbClr val="C0C0C0"/>
                </a:outerShdw>
              </a:effectLst>
              <a:latin typeface="Times New Roman" pitchFamily="18" charset="0"/>
            </a:endParaRPr>
          </a:p>
        </p:txBody>
      </p:sp>
      <p:sp>
        <p:nvSpPr>
          <p:cNvPr id="34146" name="Freeform 353">
            <a:extLst>
              <a:ext uri="{FF2B5EF4-FFF2-40B4-BE49-F238E27FC236}">
                <a16:creationId xmlns:a16="http://schemas.microsoft.com/office/drawing/2014/main" id="{C77A5F78-B89D-A8CE-3693-EE90F4BE4624}"/>
              </a:ext>
            </a:extLst>
          </p:cNvPr>
          <p:cNvSpPr>
            <a:spLocks/>
          </p:cNvSpPr>
          <p:nvPr/>
        </p:nvSpPr>
        <p:spPr bwMode="auto">
          <a:xfrm>
            <a:off x="1646635" y="3875485"/>
            <a:ext cx="75009" cy="77390"/>
          </a:xfrm>
          <a:custGeom>
            <a:avLst/>
            <a:gdLst>
              <a:gd name="T0" fmla="*/ 2147483647 w 191"/>
              <a:gd name="T1" fmla="*/ 0 h 195"/>
              <a:gd name="T2" fmla="*/ 2147483647 w 191"/>
              <a:gd name="T3" fmla="*/ 2147483647 h 195"/>
              <a:gd name="T4" fmla="*/ 2147483647 w 191"/>
              <a:gd name="T5" fmla="*/ 2147483647 h 195"/>
              <a:gd name="T6" fmla="*/ 2147483647 w 191"/>
              <a:gd name="T7" fmla="*/ 2147483647 h 195"/>
              <a:gd name="T8" fmla="*/ 2147483647 w 191"/>
              <a:gd name="T9" fmla="*/ 2147483647 h 195"/>
              <a:gd name="T10" fmla="*/ 2147483647 w 191"/>
              <a:gd name="T11" fmla="*/ 2147483647 h 195"/>
              <a:gd name="T12" fmla="*/ 2147483647 w 191"/>
              <a:gd name="T13" fmla="*/ 2147483647 h 195"/>
              <a:gd name="T14" fmla="*/ 0 w 191"/>
              <a:gd name="T15" fmla="*/ 2147483647 h 195"/>
              <a:gd name="T16" fmla="*/ 0 w 191"/>
              <a:gd name="T17" fmla="*/ 2147483647 h 195"/>
              <a:gd name="T18" fmla="*/ 2147483647 w 191"/>
              <a:gd name="T19" fmla="*/ 2147483647 h 195"/>
              <a:gd name="T20" fmla="*/ 2147483647 w 191"/>
              <a:gd name="T21" fmla="*/ 2147483647 h 195"/>
              <a:gd name="T22" fmla="*/ 2147483647 w 191"/>
              <a:gd name="T23" fmla="*/ 2147483647 h 195"/>
              <a:gd name="T24" fmla="*/ 2147483647 w 191"/>
              <a:gd name="T25" fmla="*/ 2147483647 h 195"/>
              <a:gd name="T26" fmla="*/ 2147483647 w 191"/>
              <a:gd name="T27" fmla="*/ 2147483647 h 195"/>
              <a:gd name="T28" fmla="*/ 2147483647 w 191"/>
              <a:gd name="T29" fmla="*/ 2147483647 h 195"/>
              <a:gd name="T30" fmla="*/ 2147483647 w 191"/>
              <a:gd name="T31" fmla="*/ 2147483647 h 195"/>
              <a:gd name="T32" fmla="*/ 2147483647 w 191"/>
              <a:gd name="T33" fmla="*/ 2147483647 h 195"/>
              <a:gd name="T34" fmla="*/ 2147483647 w 191"/>
              <a:gd name="T35" fmla="*/ 2147483647 h 195"/>
              <a:gd name="T36" fmla="*/ 2147483647 w 191"/>
              <a:gd name="T37" fmla="*/ 2147483647 h 195"/>
              <a:gd name="T38" fmla="*/ 2147483647 w 191"/>
              <a:gd name="T39" fmla="*/ 2147483647 h 195"/>
              <a:gd name="T40" fmla="*/ 2147483647 w 191"/>
              <a:gd name="T41" fmla="*/ 2147483647 h 195"/>
              <a:gd name="T42" fmla="*/ 2147483647 w 191"/>
              <a:gd name="T43" fmla="*/ 2147483647 h 195"/>
              <a:gd name="T44" fmla="*/ 2147483647 w 191"/>
              <a:gd name="T45" fmla="*/ 2147483647 h 195"/>
              <a:gd name="T46" fmla="*/ 2147483647 w 191"/>
              <a:gd name="T47" fmla="*/ 2147483647 h 195"/>
              <a:gd name="T48" fmla="*/ 2147483647 w 191"/>
              <a:gd name="T49" fmla="*/ 2147483647 h 195"/>
              <a:gd name="T50" fmla="*/ 2147483647 w 191"/>
              <a:gd name="T51" fmla="*/ 2147483647 h 195"/>
              <a:gd name="T52" fmla="*/ 2147483647 w 191"/>
              <a:gd name="T53" fmla="*/ 2147483647 h 195"/>
              <a:gd name="T54" fmla="*/ 2147483647 w 191"/>
              <a:gd name="T55" fmla="*/ 2147483647 h 195"/>
              <a:gd name="T56" fmla="*/ 2147483647 w 191"/>
              <a:gd name="T57" fmla="*/ 2147483647 h 195"/>
              <a:gd name="T58" fmla="*/ 2147483647 w 191"/>
              <a:gd name="T59" fmla="*/ 2147483647 h 195"/>
              <a:gd name="T60" fmla="*/ 2147483647 w 191"/>
              <a:gd name="T61" fmla="*/ 2147483647 h 195"/>
              <a:gd name="T62" fmla="*/ 2147483647 w 191"/>
              <a:gd name="T63" fmla="*/ 0 h 19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91"/>
              <a:gd name="T97" fmla="*/ 0 h 195"/>
              <a:gd name="T98" fmla="*/ 191 w 191"/>
              <a:gd name="T99" fmla="*/ 195 h 19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91" h="195">
                <a:moveTo>
                  <a:pt x="95" y="0"/>
                </a:moveTo>
                <a:lnTo>
                  <a:pt x="85" y="0"/>
                </a:lnTo>
                <a:lnTo>
                  <a:pt x="76" y="1"/>
                </a:lnTo>
                <a:lnTo>
                  <a:pt x="66" y="4"/>
                </a:lnTo>
                <a:lnTo>
                  <a:pt x="57" y="7"/>
                </a:lnTo>
                <a:lnTo>
                  <a:pt x="50" y="11"/>
                </a:lnTo>
                <a:lnTo>
                  <a:pt x="42" y="17"/>
                </a:lnTo>
                <a:lnTo>
                  <a:pt x="34" y="23"/>
                </a:lnTo>
                <a:lnTo>
                  <a:pt x="27" y="29"/>
                </a:lnTo>
                <a:lnTo>
                  <a:pt x="21" y="36"/>
                </a:lnTo>
                <a:lnTo>
                  <a:pt x="16" y="43"/>
                </a:lnTo>
                <a:lnTo>
                  <a:pt x="11" y="52"/>
                </a:lnTo>
                <a:lnTo>
                  <a:pt x="7" y="59"/>
                </a:lnTo>
                <a:lnTo>
                  <a:pt x="4" y="69"/>
                </a:lnTo>
                <a:lnTo>
                  <a:pt x="1" y="78"/>
                </a:lnTo>
                <a:lnTo>
                  <a:pt x="0" y="88"/>
                </a:lnTo>
                <a:lnTo>
                  <a:pt x="0" y="98"/>
                </a:lnTo>
                <a:lnTo>
                  <a:pt x="0" y="108"/>
                </a:lnTo>
                <a:lnTo>
                  <a:pt x="1" y="116"/>
                </a:lnTo>
                <a:lnTo>
                  <a:pt x="4" y="126"/>
                </a:lnTo>
                <a:lnTo>
                  <a:pt x="7" y="135"/>
                </a:lnTo>
                <a:lnTo>
                  <a:pt x="11" y="144"/>
                </a:lnTo>
                <a:lnTo>
                  <a:pt x="16" y="152"/>
                </a:lnTo>
                <a:lnTo>
                  <a:pt x="21" y="159"/>
                </a:lnTo>
                <a:lnTo>
                  <a:pt x="27" y="167"/>
                </a:lnTo>
                <a:lnTo>
                  <a:pt x="34" y="172"/>
                </a:lnTo>
                <a:lnTo>
                  <a:pt x="42" y="178"/>
                </a:lnTo>
                <a:lnTo>
                  <a:pt x="50" y="182"/>
                </a:lnTo>
                <a:lnTo>
                  <a:pt x="57" y="187"/>
                </a:lnTo>
                <a:lnTo>
                  <a:pt x="66" y="190"/>
                </a:lnTo>
                <a:lnTo>
                  <a:pt x="76" y="193"/>
                </a:lnTo>
                <a:lnTo>
                  <a:pt x="85" y="194"/>
                </a:lnTo>
                <a:lnTo>
                  <a:pt x="95" y="195"/>
                </a:lnTo>
                <a:lnTo>
                  <a:pt x="105" y="194"/>
                </a:lnTo>
                <a:lnTo>
                  <a:pt x="115" y="193"/>
                </a:lnTo>
                <a:lnTo>
                  <a:pt x="124" y="190"/>
                </a:lnTo>
                <a:lnTo>
                  <a:pt x="132" y="187"/>
                </a:lnTo>
                <a:lnTo>
                  <a:pt x="141" y="182"/>
                </a:lnTo>
                <a:lnTo>
                  <a:pt x="149" y="178"/>
                </a:lnTo>
                <a:lnTo>
                  <a:pt x="157" y="172"/>
                </a:lnTo>
                <a:lnTo>
                  <a:pt x="162" y="167"/>
                </a:lnTo>
                <a:lnTo>
                  <a:pt x="170" y="159"/>
                </a:lnTo>
                <a:lnTo>
                  <a:pt x="175" y="152"/>
                </a:lnTo>
                <a:lnTo>
                  <a:pt x="180" y="144"/>
                </a:lnTo>
                <a:lnTo>
                  <a:pt x="184" y="135"/>
                </a:lnTo>
                <a:lnTo>
                  <a:pt x="187" y="126"/>
                </a:lnTo>
                <a:lnTo>
                  <a:pt x="190" y="116"/>
                </a:lnTo>
                <a:lnTo>
                  <a:pt x="191" y="108"/>
                </a:lnTo>
                <a:lnTo>
                  <a:pt x="191" y="98"/>
                </a:lnTo>
                <a:lnTo>
                  <a:pt x="191" y="88"/>
                </a:lnTo>
                <a:lnTo>
                  <a:pt x="190" y="78"/>
                </a:lnTo>
                <a:lnTo>
                  <a:pt x="187" y="69"/>
                </a:lnTo>
                <a:lnTo>
                  <a:pt x="184" y="59"/>
                </a:lnTo>
                <a:lnTo>
                  <a:pt x="180" y="52"/>
                </a:lnTo>
                <a:lnTo>
                  <a:pt x="175" y="43"/>
                </a:lnTo>
                <a:lnTo>
                  <a:pt x="170" y="36"/>
                </a:lnTo>
                <a:lnTo>
                  <a:pt x="162" y="29"/>
                </a:lnTo>
                <a:lnTo>
                  <a:pt x="157" y="23"/>
                </a:lnTo>
                <a:lnTo>
                  <a:pt x="149" y="17"/>
                </a:lnTo>
                <a:lnTo>
                  <a:pt x="141" y="11"/>
                </a:lnTo>
                <a:lnTo>
                  <a:pt x="132" y="7"/>
                </a:lnTo>
                <a:lnTo>
                  <a:pt x="124" y="4"/>
                </a:lnTo>
                <a:lnTo>
                  <a:pt x="115" y="1"/>
                </a:lnTo>
                <a:lnTo>
                  <a:pt x="105" y="0"/>
                </a:lnTo>
                <a:lnTo>
                  <a:pt x="95"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4147" name="Freeform 354">
            <a:extLst>
              <a:ext uri="{FF2B5EF4-FFF2-40B4-BE49-F238E27FC236}">
                <a16:creationId xmlns:a16="http://schemas.microsoft.com/office/drawing/2014/main" id="{1DBFD03D-82D6-CAF9-2D7A-02C3ECCF8013}"/>
              </a:ext>
            </a:extLst>
          </p:cNvPr>
          <p:cNvSpPr>
            <a:spLocks/>
          </p:cNvSpPr>
          <p:nvPr/>
        </p:nvSpPr>
        <p:spPr bwMode="auto">
          <a:xfrm>
            <a:off x="1646635" y="3875485"/>
            <a:ext cx="75009" cy="77390"/>
          </a:xfrm>
          <a:custGeom>
            <a:avLst/>
            <a:gdLst>
              <a:gd name="T0" fmla="*/ 2147483647 w 191"/>
              <a:gd name="T1" fmla="*/ 0 h 195"/>
              <a:gd name="T2" fmla="*/ 2147483647 w 191"/>
              <a:gd name="T3" fmla="*/ 2147483647 h 195"/>
              <a:gd name="T4" fmla="*/ 2147483647 w 191"/>
              <a:gd name="T5" fmla="*/ 2147483647 h 195"/>
              <a:gd name="T6" fmla="*/ 2147483647 w 191"/>
              <a:gd name="T7" fmla="*/ 2147483647 h 195"/>
              <a:gd name="T8" fmla="*/ 2147483647 w 191"/>
              <a:gd name="T9" fmla="*/ 2147483647 h 195"/>
              <a:gd name="T10" fmla="*/ 2147483647 w 191"/>
              <a:gd name="T11" fmla="*/ 2147483647 h 195"/>
              <a:gd name="T12" fmla="*/ 2147483647 w 191"/>
              <a:gd name="T13" fmla="*/ 2147483647 h 195"/>
              <a:gd name="T14" fmla="*/ 0 w 191"/>
              <a:gd name="T15" fmla="*/ 2147483647 h 195"/>
              <a:gd name="T16" fmla="*/ 0 w 191"/>
              <a:gd name="T17" fmla="*/ 2147483647 h 195"/>
              <a:gd name="T18" fmla="*/ 2147483647 w 191"/>
              <a:gd name="T19" fmla="*/ 2147483647 h 195"/>
              <a:gd name="T20" fmla="*/ 2147483647 w 191"/>
              <a:gd name="T21" fmla="*/ 2147483647 h 195"/>
              <a:gd name="T22" fmla="*/ 2147483647 w 191"/>
              <a:gd name="T23" fmla="*/ 2147483647 h 195"/>
              <a:gd name="T24" fmla="*/ 2147483647 w 191"/>
              <a:gd name="T25" fmla="*/ 2147483647 h 195"/>
              <a:gd name="T26" fmla="*/ 2147483647 w 191"/>
              <a:gd name="T27" fmla="*/ 2147483647 h 195"/>
              <a:gd name="T28" fmla="*/ 2147483647 w 191"/>
              <a:gd name="T29" fmla="*/ 2147483647 h 195"/>
              <a:gd name="T30" fmla="*/ 2147483647 w 191"/>
              <a:gd name="T31" fmla="*/ 2147483647 h 195"/>
              <a:gd name="T32" fmla="*/ 2147483647 w 191"/>
              <a:gd name="T33" fmla="*/ 2147483647 h 195"/>
              <a:gd name="T34" fmla="*/ 2147483647 w 191"/>
              <a:gd name="T35" fmla="*/ 2147483647 h 195"/>
              <a:gd name="T36" fmla="*/ 2147483647 w 191"/>
              <a:gd name="T37" fmla="*/ 2147483647 h 195"/>
              <a:gd name="T38" fmla="*/ 2147483647 w 191"/>
              <a:gd name="T39" fmla="*/ 2147483647 h 195"/>
              <a:gd name="T40" fmla="*/ 2147483647 w 191"/>
              <a:gd name="T41" fmla="*/ 2147483647 h 195"/>
              <a:gd name="T42" fmla="*/ 2147483647 w 191"/>
              <a:gd name="T43" fmla="*/ 2147483647 h 195"/>
              <a:gd name="T44" fmla="*/ 2147483647 w 191"/>
              <a:gd name="T45" fmla="*/ 2147483647 h 195"/>
              <a:gd name="T46" fmla="*/ 2147483647 w 191"/>
              <a:gd name="T47" fmla="*/ 2147483647 h 195"/>
              <a:gd name="T48" fmla="*/ 2147483647 w 191"/>
              <a:gd name="T49" fmla="*/ 2147483647 h 195"/>
              <a:gd name="T50" fmla="*/ 2147483647 w 191"/>
              <a:gd name="T51" fmla="*/ 2147483647 h 195"/>
              <a:gd name="T52" fmla="*/ 2147483647 w 191"/>
              <a:gd name="T53" fmla="*/ 2147483647 h 195"/>
              <a:gd name="T54" fmla="*/ 2147483647 w 191"/>
              <a:gd name="T55" fmla="*/ 2147483647 h 195"/>
              <a:gd name="T56" fmla="*/ 2147483647 w 191"/>
              <a:gd name="T57" fmla="*/ 2147483647 h 195"/>
              <a:gd name="T58" fmla="*/ 2147483647 w 191"/>
              <a:gd name="T59" fmla="*/ 2147483647 h 195"/>
              <a:gd name="T60" fmla="*/ 2147483647 w 191"/>
              <a:gd name="T61" fmla="*/ 2147483647 h 195"/>
              <a:gd name="T62" fmla="*/ 2147483647 w 191"/>
              <a:gd name="T63" fmla="*/ 0 h 19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91"/>
              <a:gd name="T97" fmla="*/ 0 h 195"/>
              <a:gd name="T98" fmla="*/ 191 w 191"/>
              <a:gd name="T99" fmla="*/ 195 h 19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91" h="195">
                <a:moveTo>
                  <a:pt x="95" y="0"/>
                </a:moveTo>
                <a:lnTo>
                  <a:pt x="85" y="0"/>
                </a:lnTo>
                <a:lnTo>
                  <a:pt x="76" y="1"/>
                </a:lnTo>
                <a:lnTo>
                  <a:pt x="66" y="4"/>
                </a:lnTo>
                <a:lnTo>
                  <a:pt x="57" y="7"/>
                </a:lnTo>
                <a:lnTo>
                  <a:pt x="50" y="11"/>
                </a:lnTo>
                <a:lnTo>
                  <a:pt x="42" y="17"/>
                </a:lnTo>
                <a:lnTo>
                  <a:pt x="34" y="23"/>
                </a:lnTo>
                <a:lnTo>
                  <a:pt x="27" y="29"/>
                </a:lnTo>
                <a:lnTo>
                  <a:pt x="21" y="36"/>
                </a:lnTo>
                <a:lnTo>
                  <a:pt x="16" y="43"/>
                </a:lnTo>
                <a:lnTo>
                  <a:pt x="11" y="52"/>
                </a:lnTo>
                <a:lnTo>
                  <a:pt x="7" y="59"/>
                </a:lnTo>
                <a:lnTo>
                  <a:pt x="4" y="69"/>
                </a:lnTo>
                <a:lnTo>
                  <a:pt x="1" y="78"/>
                </a:lnTo>
                <a:lnTo>
                  <a:pt x="0" y="88"/>
                </a:lnTo>
                <a:lnTo>
                  <a:pt x="0" y="98"/>
                </a:lnTo>
                <a:lnTo>
                  <a:pt x="0" y="108"/>
                </a:lnTo>
                <a:lnTo>
                  <a:pt x="1" y="116"/>
                </a:lnTo>
                <a:lnTo>
                  <a:pt x="4" y="126"/>
                </a:lnTo>
                <a:lnTo>
                  <a:pt x="7" y="135"/>
                </a:lnTo>
                <a:lnTo>
                  <a:pt x="11" y="144"/>
                </a:lnTo>
                <a:lnTo>
                  <a:pt x="16" y="152"/>
                </a:lnTo>
                <a:lnTo>
                  <a:pt x="21" y="159"/>
                </a:lnTo>
                <a:lnTo>
                  <a:pt x="27" y="167"/>
                </a:lnTo>
                <a:lnTo>
                  <a:pt x="34" y="172"/>
                </a:lnTo>
                <a:lnTo>
                  <a:pt x="42" y="178"/>
                </a:lnTo>
                <a:lnTo>
                  <a:pt x="50" y="182"/>
                </a:lnTo>
                <a:lnTo>
                  <a:pt x="57" y="187"/>
                </a:lnTo>
                <a:lnTo>
                  <a:pt x="66" y="190"/>
                </a:lnTo>
                <a:lnTo>
                  <a:pt x="76" y="193"/>
                </a:lnTo>
                <a:lnTo>
                  <a:pt x="85" y="194"/>
                </a:lnTo>
                <a:lnTo>
                  <a:pt x="95" y="195"/>
                </a:lnTo>
                <a:lnTo>
                  <a:pt x="105" y="194"/>
                </a:lnTo>
                <a:lnTo>
                  <a:pt x="115" y="193"/>
                </a:lnTo>
                <a:lnTo>
                  <a:pt x="124" y="190"/>
                </a:lnTo>
                <a:lnTo>
                  <a:pt x="132" y="187"/>
                </a:lnTo>
                <a:lnTo>
                  <a:pt x="141" y="182"/>
                </a:lnTo>
                <a:lnTo>
                  <a:pt x="149" y="178"/>
                </a:lnTo>
                <a:lnTo>
                  <a:pt x="157" y="172"/>
                </a:lnTo>
                <a:lnTo>
                  <a:pt x="162" y="167"/>
                </a:lnTo>
                <a:lnTo>
                  <a:pt x="170" y="159"/>
                </a:lnTo>
                <a:lnTo>
                  <a:pt x="175" y="152"/>
                </a:lnTo>
                <a:lnTo>
                  <a:pt x="180" y="144"/>
                </a:lnTo>
                <a:lnTo>
                  <a:pt x="184" y="135"/>
                </a:lnTo>
                <a:lnTo>
                  <a:pt x="187" y="126"/>
                </a:lnTo>
                <a:lnTo>
                  <a:pt x="190" y="116"/>
                </a:lnTo>
                <a:lnTo>
                  <a:pt x="191" y="108"/>
                </a:lnTo>
                <a:lnTo>
                  <a:pt x="191" y="98"/>
                </a:lnTo>
                <a:lnTo>
                  <a:pt x="191" y="88"/>
                </a:lnTo>
                <a:lnTo>
                  <a:pt x="190" y="78"/>
                </a:lnTo>
                <a:lnTo>
                  <a:pt x="187" y="69"/>
                </a:lnTo>
                <a:lnTo>
                  <a:pt x="184" y="59"/>
                </a:lnTo>
                <a:lnTo>
                  <a:pt x="180" y="52"/>
                </a:lnTo>
                <a:lnTo>
                  <a:pt x="175" y="43"/>
                </a:lnTo>
                <a:lnTo>
                  <a:pt x="170" y="36"/>
                </a:lnTo>
                <a:lnTo>
                  <a:pt x="162" y="29"/>
                </a:lnTo>
                <a:lnTo>
                  <a:pt x="157" y="23"/>
                </a:lnTo>
                <a:lnTo>
                  <a:pt x="149" y="17"/>
                </a:lnTo>
                <a:lnTo>
                  <a:pt x="141" y="11"/>
                </a:lnTo>
                <a:lnTo>
                  <a:pt x="132" y="7"/>
                </a:lnTo>
                <a:lnTo>
                  <a:pt x="124" y="4"/>
                </a:lnTo>
                <a:lnTo>
                  <a:pt x="115" y="1"/>
                </a:lnTo>
                <a:lnTo>
                  <a:pt x="105" y="0"/>
                </a:lnTo>
                <a:lnTo>
                  <a:pt x="95"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731491" name="Rectangle 355">
            <a:extLst>
              <a:ext uri="{FF2B5EF4-FFF2-40B4-BE49-F238E27FC236}">
                <a16:creationId xmlns:a16="http://schemas.microsoft.com/office/drawing/2014/main" id="{7F6B0297-FDAF-1ADC-EBB9-CBFA257D42A6}"/>
              </a:ext>
            </a:extLst>
          </p:cNvPr>
          <p:cNvSpPr>
            <a:spLocks noChangeArrowheads="1"/>
          </p:cNvSpPr>
          <p:nvPr/>
        </p:nvSpPr>
        <p:spPr bwMode="auto">
          <a:xfrm>
            <a:off x="1777661" y="3874294"/>
            <a:ext cx="152286" cy="92333"/>
          </a:xfrm>
          <a:prstGeom prst="rect">
            <a:avLst/>
          </a:prstGeom>
          <a:noFill/>
          <a:ln w="9525">
            <a:noFill/>
            <a:miter lim="800000"/>
            <a:headEnd/>
            <a:tailEnd/>
          </a:ln>
        </p:spPr>
        <p:txBody>
          <a:bodyPr wrap="none" lIns="0" tIns="0" rIns="0" bIns="0">
            <a:spAutoFit/>
          </a:bodyPr>
          <a:lstStyle/>
          <a:p>
            <a:pPr algn="ctr" eaLnBrk="0" hangingPunct="0">
              <a:defRPr/>
            </a:pPr>
            <a:r>
              <a:rPr lang="en-AU" sz="600">
                <a:solidFill>
                  <a:srgbClr val="000000"/>
                </a:solidFill>
              </a:rPr>
              <a:t>0.72 </a:t>
            </a:r>
            <a:endParaRPr lang="en-AU">
              <a:effectLst>
                <a:outerShdw blurRad="38100" dist="38100" dir="2700000" algn="tl">
                  <a:srgbClr val="C0C0C0"/>
                </a:outerShdw>
              </a:effectLst>
              <a:latin typeface="Times New Roman" pitchFamily="18" charset="0"/>
            </a:endParaRPr>
          </a:p>
        </p:txBody>
      </p:sp>
      <p:sp>
        <p:nvSpPr>
          <p:cNvPr id="731492" name="Rectangle 356">
            <a:extLst>
              <a:ext uri="{FF2B5EF4-FFF2-40B4-BE49-F238E27FC236}">
                <a16:creationId xmlns:a16="http://schemas.microsoft.com/office/drawing/2014/main" id="{4772E01D-B0EA-755E-70DA-24DEE78A347E}"/>
              </a:ext>
            </a:extLst>
          </p:cNvPr>
          <p:cNvSpPr>
            <a:spLocks noChangeArrowheads="1"/>
          </p:cNvSpPr>
          <p:nvPr/>
        </p:nvSpPr>
        <p:spPr bwMode="auto">
          <a:xfrm>
            <a:off x="1928101" y="3874294"/>
            <a:ext cx="24046" cy="92333"/>
          </a:xfrm>
          <a:prstGeom prst="rect">
            <a:avLst/>
          </a:prstGeom>
          <a:noFill/>
          <a:ln w="9525">
            <a:noFill/>
            <a:miter lim="800000"/>
            <a:headEnd/>
            <a:tailEnd/>
          </a:ln>
        </p:spPr>
        <p:txBody>
          <a:bodyPr wrap="none" lIns="0" tIns="0" rIns="0" bIns="0">
            <a:spAutoFit/>
          </a:bodyPr>
          <a:lstStyle/>
          <a:p>
            <a:pPr algn="ctr" eaLnBrk="0" hangingPunct="0">
              <a:defRPr/>
            </a:pPr>
            <a:r>
              <a:rPr lang="en-AU" sz="600">
                <a:solidFill>
                  <a:srgbClr val="000000"/>
                </a:solidFill>
              </a:rPr>
              <a:t>-</a:t>
            </a:r>
            <a:endParaRPr lang="en-AU">
              <a:effectLst>
                <a:outerShdw blurRad="38100" dist="38100" dir="2700000" algn="tl">
                  <a:srgbClr val="C0C0C0"/>
                </a:outerShdw>
              </a:effectLst>
              <a:latin typeface="Times New Roman" pitchFamily="18" charset="0"/>
            </a:endParaRPr>
          </a:p>
        </p:txBody>
      </p:sp>
      <p:sp>
        <p:nvSpPr>
          <p:cNvPr id="731493" name="Rectangle 357">
            <a:extLst>
              <a:ext uri="{FF2B5EF4-FFF2-40B4-BE49-F238E27FC236}">
                <a16:creationId xmlns:a16="http://schemas.microsoft.com/office/drawing/2014/main" id="{9C9C8712-F2C8-5E8E-0919-F70571EE3185}"/>
              </a:ext>
            </a:extLst>
          </p:cNvPr>
          <p:cNvSpPr>
            <a:spLocks noChangeArrowheads="1"/>
          </p:cNvSpPr>
          <p:nvPr/>
        </p:nvSpPr>
        <p:spPr bwMode="auto">
          <a:xfrm>
            <a:off x="1978168" y="3874294"/>
            <a:ext cx="134652" cy="92333"/>
          </a:xfrm>
          <a:prstGeom prst="rect">
            <a:avLst/>
          </a:prstGeom>
          <a:noFill/>
          <a:ln w="9525">
            <a:noFill/>
            <a:miter lim="800000"/>
            <a:headEnd/>
            <a:tailEnd/>
          </a:ln>
        </p:spPr>
        <p:txBody>
          <a:bodyPr wrap="none" lIns="0" tIns="0" rIns="0" bIns="0">
            <a:spAutoFit/>
          </a:bodyPr>
          <a:lstStyle/>
          <a:p>
            <a:pPr algn="ctr" eaLnBrk="0" hangingPunct="0">
              <a:defRPr/>
            </a:pPr>
            <a:r>
              <a:rPr lang="en-AU" sz="600">
                <a:solidFill>
                  <a:srgbClr val="000000"/>
                </a:solidFill>
              </a:rPr>
              <a:t>0.79</a:t>
            </a:r>
            <a:endParaRPr lang="en-AU">
              <a:effectLst>
                <a:outerShdw blurRad="38100" dist="38100" dir="2700000" algn="tl">
                  <a:srgbClr val="C0C0C0"/>
                </a:outerShdw>
              </a:effectLst>
              <a:latin typeface="Times New Roman" pitchFamily="18" charset="0"/>
            </a:endParaRPr>
          </a:p>
        </p:txBody>
      </p:sp>
      <p:sp>
        <p:nvSpPr>
          <p:cNvPr id="34151" name="Freeform 358">
            <a:extLst>
              <a:ext uri="{FF2B5EF4-FFF2-40B4-BE49-F238E27FC236}">
                <a16:creationId xmlns:a16="http://schemas.microsoft.com/office/drawing/2014/main" id="{DB3B9C07-0055-9512-167F-DDFCD5C97B2B}"/>
              </a:ext>
            </a:extLst>
          </p:cNvPr>
          <p:cNvSpPr>
            <a:spLocks/>
          </p:cNvSpPr>
          <p:nvPr/>
        </p:nvSpPr>
        <p:spPr bwMode="auto">
          <a:xfrm>
            <a:off x="1650206" y="4004072"/>
            <a:ext cx="67866" cy="65484"/>
          </a:xfrm>
          <a:custGeom>
            <a:avLst/>
            <a:gdLst>
              <a:gd name="T0" fmla="*/ 2147483647 w 171"/>
              <a:gd name="T1" fmla="*/ 0 h 165"/>
              <a:gd name="T2" fmla="*/ 2147483647 w 171"/>
              <a:gd name="T3" fmla="*/ 2147483647 h 165"/>
              <a:gd name="T4" fmla="*/ 2147483647 w 171"/>
              <a:gd name="T5" fmla="*/ 2147483647 h 165"/>
              <a:gd name="T6" fmla="*/ 2147483647 w 171"/>
              <a:gd name="T7" fmla="*/ 2147483647 h 165"/>
              <a:gd name="T8" fmla="*/ 2147483647 w 171"/>
              <a:gd name="T9" fmla="*/ 2147483647 h 165"/>
              <a:gd name="T10" fmla="*/ 2147483647 w 171"/>
              <a:gd name="T11" fmla="*/ 2147483647 h 165"/>
              <a:gd name="T12" fmla="*/ 2147483647 w 171"/>
              <a:gd name="T13" fmla="*/ 2147483647 h 165"/>
              <a:gd name="T14" fmla="*/ 0 w 171"/>
              <a:gd name="T15" fmla="*/ 2147483647 h 165"/>
              <a:gd name="T16" fmla="*/ 0 w 171"/>
              <a:gd name="T17" fmla="*/ 2147483647 h 165"/>
              <a:gd name="T18" fmla="*/ 2147483647 w 171"/>
              <a:gd name="T19" fmla="*/ 2147483647 h 165"/>
              <a:gd name="T20" fmla="*/ 2147483647 w 171"/>
              <a:gd name="T21" fmla="*/ 2147483647 h 165"/>
              <a:gd name="T22" fmla="*/ 2147483647 w 171"/>
              <a:gd name="T23" fmla="*/ 2147483647 h 165"/>
              <a:gd name="T24" fmla="*/ 2147483647 w 171"/>
              <a:gd name="T25" fmla="*/ 2147483647 h 165"/>
              <a:gd name="T26" fmla="*/ 2147483647 w 171"/>
              <a:gd name="T27" fmla="*/ 2147483647 h 165"/>
              <a:gd name="T28" fmla="*/ 2147483647 w 171"/>
              <a:gd name="T29" fmla="*/ 2147483647 h 165"/>
              <a:gd name="T30" fmla="*/ 2147483647 w 171"/>
              <a:gd name="T31" fmla="*/ 2147483647 h 165"/>
              <a:gd name="T32" fmla="*/ 2147483647 w 171"/>
              <a:gd name="T33" fmla="*/ 2147483647 h 165"/>
              <a:gd name="T34" fmla="*/ 2147483647 w 171"/>
              <a:gd name="T35" fmla="*/ 2147483647 h 165"/>
              <a:gd name="T36" fmla="*/ 2147483647 w 171"/>
              <a:gd name="T37" fmla="*/ 2147483647 h 165"/>
              <a:gd name="T38" fmla="*/ 2147483647 w 171"/>
              <a:gd name="T39" fmla="*/ 2147483647 h 165"/>
              <a:gd name="T40" fmla="*/ 2147483647 w 171"/>
              <a:gd name="T41" fmla="*/ 2147483647 h 165"/>
              <a:gd name="T42" fmla="*/ 2147483647 w 171"/>
              <a:gd name="T43" fmla="*/ 2147483647 h 165"/>
              <a:gd name="T44" fmla="*/ 2147483647 w 171"/>
              <a:gd name="T45" fmla="*/ 2147483647 h 165"/>
              <a:gd name="T46" fmla="*/ 2147483647 w 171"/>
              <a:gd name="T47" fmla="*/ 2147483647 h 165"/>
              <a:gd name="T48" fmla="*/ 2147483647 w 171"/>
              <a:gd name="T49" fmla="*/ 2147483647 h 165"/>
              <a:gd name="T50" fmla="*/ 2147483647 w 171"/>
              <a:gd name="T51" fmla="*/ 2147483647 h 165"/>
              <a:gd name="T52" fmla="*/ 2147483647 w 171"/>
              <a:gd name="T53" fmla="*/ 2147483647 h 165"/>
              <a:gd name="T54" fmla="*/ 2147483647 w 171"/>
              <a:gd name="T55" fmla="*/ 2147483647 h 165"/>
              <a:gd name="T56" fmla="*/ 2147483647 w 171"/>
              <a:gd name="T57" fmla="*/ 2147483647 h 165"/>
              <a:gd name="T58" fmla="*/ 2147483647 w 171"/>
              <a:gd name="T59" fmla="*/ 2147483647 h 165"/>
              <a:gd name="T60" fmla="*/ 2147483647 w 171"/>
              <a:gd name="T61" fmla="*/ 2147483647 h 165"/>
              <a:gd name="T62" fmla="*/ 2147483647 w 171"/>
              <a:gd name="T63" fmla="*/ 0 h 16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71"/>
              <a:gd name="T97" fmla="*/ 0 h 165"/>
              <a:gd name="T98" fmla="*/ 171 w 171"/>
              <a:gd name="T99" fmla="*/ 165 h 16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71" h="165">
                <a:moveTo>
                  <a:pt x="85" y="0"/>
                </a:moveTo>
                <a:lnTo>
                  <a:pt x="76" y="0"/>
                </a:lnTo>
                <a:lnTo>
                  <a:pt x="68" y="1"/>
                </a:lnTo>
                <a:lnTo>
                  <a:pt x="60" y="4"/>
                </a:lnTo>
                <a:lnTo>
                  <a:pt x="52" y="7"/>
                </a:lnTo>
                <a:lnTo>
                  <a:pt x="45" y="10"/>
                </a:lnTo>
                <a:lnTo>
                  <a:pt x="37" y="14"/>
                </a:lnTo>
                <a:lnTo>
                  <a:pt x="32" y="19"/>
                </a:lnTo>
                <a:lnTo>
                  <a:pt x="24" y="24"/>
                </a:lnTo>
                <a:lnTo>
                  <a:pt x="20" y="30"/>
                </a:lnTo>
                <a:lnTo>
                  <a:pt x="14" y="36"/>
                </a:lnTo>
                <a:lnTo>
                  <a:pt x="10" y="43"/>
                </a:lnTo>
                <a:lnTo>
                  <a:pt x="7" y="50"/>
                </a:lnTo>
                <a:lnTo>
                  <a:pt x="4" y="57"/>
                </a:lnTo>
                <a:lnTo>
                  <a:pt x="1" y="66"/>
                </a:lnTo>
                <a:lnTo>
                  <a:pt x="0" y="73"/>
                </a:lnTo>
                <a:lnTo>
                  <a:pt x="0" y="82"/>
                </a:lnTo>
                <a:lnTo>
                  <a:pt x="0" y="90"/>
                </a:lnTo>
                <a:lnTo>
                  <a:pt x="1" y="99"/>
                </a:lnTo>
                <a:lnTo>
                  <a:pt x="4" y="106"/>
                </a:lnTo>
                <a:lnTo>
                  <a:pt x="7" y="115"/>
                </a:lnTo>
                <a:lnTo>
                  <a:pt x="10" y="122"/>
                </a:lnTo>
                <a:lnTo>
                  <a:pt x="14" y="128"/>
                </a:lnTo>
                <a:lnTo>
                  <a:pt x="20" y="135"/>
                </a:lnTo>
                <a:lnTo>
                  <a:pt x="24" y="141"/>
                </a:lnTo>
                <a:lnTo>
                  <a:pt x="32" y="145"/>
                </a:lnTo>
                <a:lnTo>
                  <a:pt x="37" y="151"/>
                </a:lnTo>
                <a:lnTo>
                  <a:pt x="45" y="155"/>
                </a:lnTo>
                <a:lnTo>
                  <a:pt x="52" y="158"/>
                </a:lnTo>
                <a:lnTo>
                  <a:pt x="60" y="161"/>
                </a:lnTo>
                <a:lnTo>
                  <a:pt x="68" y="162"/>
                </a:lnTo>
                <a:lnTo>
                  <a:pt x="76" y="164"/>
                </a:lnTo>
                <a:lnTo>
                  <a:pt x="85" y="165"/>
                </a:lnTo>
                <a:lnTo>
                  <a:pt x="93" y="164"/>
                </a:lnTo>
                <a:lnTo>
                  <a:pt x="102" y="162"/>
                </a:lnTo>
                <a:lnTo>
                  <a:pt x="111" y="161"/>
                </a:lnTo>
                <a:lnTo>
                  <a:pt x="118" y="158"/>
                </a:lnTo>
                <a:lnTo>
                  <a:pt x="126" y="155"/>
                </a:lnTo>
                <a:lnTo>
                  <a:pt x="132" y="151"/>
                </a:lnTo>
                <a:lnTo>
                  <a:pt x="139" y="145"/>
                </a:lnTo>
                <a:lnTo>
                  <a:pt x="145" y="141"/>
                </a:lnTo>
                <a:lnTo>
                  <a:pt x="151" y="135"/>
                </a:lnTo>
                <a:lnTo>
                  <a:pt x="157" y="128"/>
                </a:lnTo>
                <a:lnTo>
                  <a:pt x="161" y="122"/>
                </a:lnTo>
                <a:lnTo>
                  <a:pt x="164" y="115"/>
                </a:lnTo>
                <a:lnTo>
                  <a:pt x="167" y="106"/>
                </a:lnTo>
                <a:lnTo>
                  <a:pt x="170" y="99"/>
                </a:lnTo>
                <a:lnTo>
                  <a:pt x="170" y="90"/>
                </a:lnTo>
                <a:lnTo>
                  <a:pt x="171" y="82"/>
                </a:lnTo>
                <a:lnTo>
                  <a:pt x="170" y="73"/>
                </a:lnTo>
                <a:lnTo>
                  <a:pt x="170" y="66"/>
                </a:lnTo>
                <a:lnTo>
                  <a:pt x="167" y="57"/>
                </a:lnTo>
                <a:lnTo>
                  <a:pt x="164" y="50"/>
                </a:lnTo>
                <a:lnTo>
                  <a:pt x="161" y="43"/>
                </a:lnTo>
                <a:lnTo>
                  <a:pt x="157" y="36"/>
                </a:lnTo>
                <a:lnTo>
                  <a:pt x="151" y="30"/>
                </a:lnTo>
                <a:lnTo>
                  <a:pt x="145" y="24"/>
                </a:lnTo>
                <a:lnTo>
                  <a:pt x="139" y="19"/>
                </a:lnTo>
                <a:lnTo>
                  <a:pt x="132" y="14"/>
                </a:lnTo>
                <a:lnTo>
                  <a:pt x="126" y="10"/>
                </a:lnTo>
                <a:lnTo>
                  <a:pt x="118" y="7"/>
                </a:lnTo>
                <a:lnTo>
                  <a:pt x="111" y="4"/>
                </a:lnTo>
                <a:lnTo>
                  <a:pt x="102" y="1"/>
                </a:lnTo>
                <a:lnTo>
                  <a:pt x="93" y="0"/>
                </a:lnTo>
                <a:lnTo>
                  <a:pt x="85" y="0"/>
                </a:lnTo>
                <a:close/>
              </a:path>
            </a:pathLst>
          </a:custGeom>
          <a:solidFill>
            <a:srgbClr val="FFA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4152" name="Freeform 359">
            <a:extLst>
              <a:ext uri="{FF2B5EF4-FFF2-40B4-BE49-F238E27FC236}">
                <a16:creationId xmlns:a16="http://schemas.microsoft.com/office/drawing/2014/main" id="{CE333B88-FB76-E2F8-42AC-FF474E4594FB}"/>
              </a:ext>
            </a:extLst>
          </p:cNvPr>
          <p:cNvSpPr>
            <a:spLocks/>
          </p:cNvSpPr>
          <p:nvPr/>
        </p:nvSpPr>
        <p:spPr bwMode="auto">
          <a:xfrm>
            <a:off x="1650206" y="4004072"/>
            <a:ext cx="67866" cy="65484"/>
          </a:xfrm>
          <a:custGeom>
            <a:avLst/>
            <a:gdLst>
              <a:gd name="T0" fmla="*/ 2147483647 w 171"/>
              <a:gd name="T1" fmla="*/ 0 h 165"/>
              <a:gd name="T2" fmla="*/ 2147483647 w 171"/>
              <a:gd name="T3" fmla="*/ 2147483647 h 165"/>
              <a:gd name="T4" fmla="*/ 2147483647 w 171"/>
              <a:gd name="T5" fmla="*/ 2147483647 h 165"/>
              <a:gd name="T6" fmla="*/ 2147483647 w 171"/>
              <a:gd name="T7" fmla="*/ 2147483647 h 165"/>
              <a:gd name="T8" fmla="*/ 2147483647 w 171"/>
              <a:gd name="T9" fmla="*/ 2147483647 h 165"/>
              <a:gd name="T10" fmla="*/ 2147483647 w 171"/>
              <a:gd name="T11" fmla="*/ 2147483647 h 165"/>
              <a:gd name="T12" fmla="*/ 2147483647 w 171"/>
              <a:gd name="T13" fmla="*/ 2147483647 h 165"/>
              <a:gd name="T14" fmla="*/ 0 w 171"/>
              <a:gd name="T15" fmla="*/ 2147483647 h 165"/>
              <a:gd name="T16" fmla="*/ 0 w 171"/>
              <a:gd name="T17" fmla="*/ 2147483647 h 165"/>
              <a:gd name="T18" fmla="*/ 2147483647 w 171"/>
              <a:gd name="T19" fmla="*/ 2147483647 h 165"/>
              <a:gd name="T20" fmla="*/ 2147483647 w 171"/>
              <a:gd name="T21" fmla="*/ 2147483647 h 165"/>
              <a:gd name="T22" fmla="*/ 2147483647 w 171"/>
              <a:gd name="T23" fmla="*/ 2147483647 h 165"/>
              <a:gd name="T24" fmla="*/ 2147483647 w 171"/>
              <a:gd name="T25" fmla="*/ 2147483647 h 165"/>
              <a:gd name="T26" fmla="*/ 2147483647 w 171"/>
              <a:gd name="T27" fmla="*/ 2147483647 h 165"/>
              <a:gd name="T28" fmla="*/ 2147483647 w 171"/>
              <a:gd name="T29" fmla="*/ 2147483647 h 165"/>
              <a:gd name="T30" fmla="*/ 2147483647 w 171"/>
              <a:gd name="T31" fmla="*/ 2147483647 h 165"/>
              <a:gd name="T32" fmla="*/ 2147483647 w 171"/>
              <a:gd name="T33" fmla="*/ 2147483647 h 165"/>
              <a:gd name="T34" fmla="*/ 2147483647 w 171"/>
              <a:gd name="T35" fmla="*/ 2147483647 h 165"/>
              <a:gd name="T36" fmla="*/ 2147483647 w 171"/>
              <a:gd name="T37" fmla="*/ 2147483647 h 165"/>
              <a:gd name="T38" fmla="*/ 2147483647 w 171"/>
              <a:gd name="T39" fmla="*/ 2147483647 h 165"/>
              <a:gd name="T40" fmla="*/ 2147483647 w 171"/>
              <a:gd name="T41" fmla="*/ 2147483647 h 165"/>
              <a:gd name="T42" fmla="*/ 2147483647 w 171"/>
              <a:gd name="T43" fmla="*/ 2147483647 h 165"/>
              <a:gd name="T44" fmla="*/ 2147483647 w 171"/>
              <a:gd name="T45" fmla="*/ 2147483647 h 165"/>
              <a:gd name="T46" fmla="*/ 2147483647 w 171"/>
              <a:gd name="T47" fmla="*/ 2147483647 h 165"/>
              <a:gd name="T48" fmla="*/ 2147483647 w 171"/>
              <a:gd name="T49" fmla="*/ 2147483647 h 165"/>
              <a:gd name="T50" fmla="*/ 2147483647 w 171"/>
              <a:gd name="T51" fmla="*/ 2147483647 h 165"/>
              <a:gd name="T52" fmla="*/ 2147483647 w 171"/>
              <a:gd name="T53" fmla="*/ 2147483647 h 165"/>
              <a:gd name="T54" fmla="*/ 2147483647 w 171"/>
              <a:gd name="T55" fmla="*/ 2147483647 h 165"/>
              <a:gd name="T56" fmla="*/ 2147483647 w 171"/>
              <a:gd name="T57" fmla="*/ 2147483647 h 165"/>
              <a:gd name="T58" fmla="*/ 2147483647 w 171"/>
              <a:gd name="T59" fmla="*/ 2147483647 h 165"/>
              <a:gd name="T60" fmla="*/ 2147483647 w 171"/>
              <a:gd name="T61" fmla="*/ 2147483647 h 165"/>
              <a:gd name="T62" fmla="*/ 2147483647 w 171"/>
              <a:gd name="T63" fmla="*/ 0 h 16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71"/>
              <a:gd name="T97" fmla="*/ 0 h 165"/>
              <a:gd name="T98" fmla="*/ 171 w 171"/>
              <a:gd name="T99" fmla="*/ 165 h 16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71" h="165">
                <a:moveTo>
                  <a:pt x="85" y="0"/>
                </a:moveTo>
                <a:lnTo>
                  <a:pt x="76" y="0"/>
                </a:lnTo>
                <a:lnTo>
                  <a:pt x="68" y="1"/>
                </a:lnTo>
                <a:lnTo>
                  <a:pt x="60" y="4"/>
                </a:lnTo>
                <a:lnTo>
                  <a:pt x="52" y="7"/>
                </a:lnTo>
                <a:lnTo>
                  <a:pt x="45" y="10"/>
                </a:lnTo>
                <a:lnTo>
                  <a:pt x="37" y="14"/>
                </a:lnTo>
                <a:lnTo>
                  <a:pt x="32" y="19"/>
                </a:lnTo>
                <a:lnTo>
                  <a:pt x="24" y="24"/>
                </a:lnTo>
                <a:lnTo>
                  <a:pt x="20" y="30"/>
                </a:lnTo>
                <a:lnTo>
                  <a:pt x="14" y="36"/>
                </a:lnTo>
                <a:lnTo>
                  <a:pt x="10" y="43"/>
                </a:lnTo>
                <a:lnTo>
                  <a:pt x="7" y="50"/>
                </a:lnTo>
                <a:lnTo>
                  <a:pt x="4" y="57"/>
                </a:lnTo>
                <a:lnTo>
                  <a:pt x="1" y="66"/>
                </a:lnTo>
                <a:lnTo>
                  <a:pt x="0" y="73"/>
                </a:lnTo>
                <a:lnTo>
                  <a:pt x="0" y="82"/>
                </a:lnTo>
                <a:lnTo>
                  <a:pt x="0" y="90"/>
                </a:lnTo>
                <a:lnTo>
                  <a:pt x="1" y="99"/>
                </a:lnTo>
                <a:lnTo>
                  <a:pt x="4" y="106"/>
                </a:lnTo>
                <a:lnTo>
                  <a:pt x="7" y="115"/>
                </a:lnTo>
                <a:lnTo>
                  <a:pt x="10" y="122"/>
                </a:lnTo>
                <a:lnTo>
                  <a:pt x="14" y="128"/>
                </a:lnTo>
                <a:lnTo>
                  <a:pt x="20" y="135"/>
                </a:lnTo>
                <a:lnTo>
                  <a:pt x="24" y="141"/>
                </a:lnTo>
                <a:lnTo>
                  <a:pt x="32" y="145"/>
                </a:lnTo>
                <a:lnTo>
                  <a:pt x="37" y="151"/>
                </a:lnTo>
                <a:lnTo>
                  <a:pt x="45" y="155"/>
                </a:lnTo>
                <a:lnTo>
                  <a:pt x="52" y="158"/>
                </a:lnTo>
                <a:lnTo>
                  <a:pt x="60" y="161"/>
                </a:lnTo>
                <a:lnTo>
                  <a:pt x="68" y="162"/>
                </a:lnTo>
                <a:lnTo>
                  <a:pt x="76" y="164"/>
                </a:lnTo>
                <a:lnTo>
                  <a:pt x="85" y="165"/>
                </a:lnTo>
                <a:lnTo>
                  <a:pt x="93" y="164"/>
                </a:lnTo>
                <a:lnTo>
                  <a:pt x="102" y="162"/>
                </a:lnTo>
                <a:lnTo>
                  <a:pt x="111" y="161"/>
                </a:lnTo>
                <a:lnTo>
                  <a:pt x="118" y="158"/>
                </a:lnTo>
                <a:lnTo>
                  <a:pt x="126" y="155"/>
                </a:lnTo>
                <a:lnTo>
                  <a:pt x="132" y="151"/>
                </a:lnTo>
                <a:lnTo>
                  <a:pt x="139" y="145"/>
                </a:lnTo>
                <a:lnTo>
                  <a:pt x="145" y="141"/>
                </a:lnTo>
                <a:lnTo>
                  <a:pt x="151" y="135"/>
                </a:lnTo>
                <a:lnTo>
                  <a:pt x="157" y="128"/>
                </a:lnTo>
                <a:lnTo>
                  <a:pt x="161" y="122"/>
                </a:lnTo>
                <a:lnTo>
                  <a:pt x="164" y="115"/>
                </a:lnTo>
                <a:lnTo>
                  <a:pt x="167" y="106"/>
                </a:lnTo>
                <a:lnTo>
                  <a:pt x="170" y="99"/>
                </a:lnTo>
                <a:lnTo>
                  <a:pt x="170" y="90"/>
                </a:lnTo>
                <a:lnTo>
                  <a:pt x="171" y="82"/>
                </a:lnTo>
                <a:lnTo>
                  <a:pt x="170" y="73"/>
                </a:lnTo>
                <a:lnTo>
                  <a:pt x="170" y="66"/>
                </a:lnTo>
                <a:lnTo>
                  <a:pt x="167" y="57"/>
                </a:lnTo>
                <a:lnTo>
                  <a:pt x="164" y="50"/>
                </a:lnTo>
                <a:lnTo>
                  <a:pt x="161" y="43"/>
                </a:lnTo>
                <a:lnTo>
                  <a:pt x="157" y="36"/>
                </a:lnTo>
                <a:lnTo>
                  <a:pt x="151" y="30"/>
                </a:lnTo>
                <a:lnTo>
                  <a:pt x="145" y="24"/>
                </a:lnTo>
                <a:lnTo>
                  <a:pt x="139" y="19"/>
                </a:lnTo>
                <a:lnTo>
                  <a:pt x="132" y="14"/>
                </a:lnTo>
                <a:lnTo>
                  <a:pt x="126" y="10"/>
                </a:lnTo>
                <a:lnTo>
                  <a:pt x="118" y="7"/>
                </a:lnTo>
                <a:lnTo>
                  <a:pt x="111" y="4"/>
                </a:lnTo>
                <a:lnTo>
                  <a:pt x="102" y="1"/>
                </a:lnTo>
                <a:lnTo>
                  <a:pt x="93" y="0"/>
                </a:lnTo>
                <a:lnTo>
                  <a:pt x="85"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731496" name="Rectangle 360">
            <a:extLst>
              <a:ext uri="{FF2B5EF4-FFF2-40B4-BE49-F238E27FC236}">
                <a16:creationId xmlns:a16="http://schemas.microsoft.com/office/drawing/2014/main" id="{1910013B-4B8B-FB86-E5C2-9730D31F2A8E}"/>
              </a:ext>
            </a:extLst>
          </p:cNvPr>
          <p:cNvSpPr>
            <a:spLocks noChangeArrowheads="1"/>
          </p:cNvSpPr>
          <p:nvPr/>
        </p:nvSpPr>
        <p:spPr bwMode="auto">
          <a:xfrm>
            <a:off x="1777661" y="3998119"/>
            <a:ext cx="152286" cy="92333"/>
          </a:xfrm>
          <a:prstGeom prst="rect">
            <a:avLst/>
          </a:prstGeom>
          <a:noFill/>
          <a:ln w="9525">
            <a:noFill/>
            <a:miter lim="800000"/>
            <a:headEnd/>
            <a:tailEnd/>
          </a:ln>
        </p:spPr>
        <p:txBody>
          <a:bodyPr wrap="none" lIns="0" tIns="0" rIns="0" bIns="0">
            <a:spAutoFit/>
          </a:bodyPr>
          <a:lstStyle/>
          <a:p>
            <a:pPr algn="ctr" eaLnBrk="0" hangingPunct="0">
              <a:defRPr/>
            </a:pPr>
            <a:r>
              <a:rPr lang="en-AU" sz="600">
                <a:solidFill>
                  <a:srgbClr val="000000"/>
                </a:solidFill>
              </a:rPr>
              <a:t>0.59 </a:t>
            </a:r>
            <a:endParaRPr lang="en-AU">
              <a:effectLst>
                <a:outerShdw blurRad="38100" dist="38100" dir="2700000" algn="tl">
                  <a:srgbClr val="C0C0C0"/>
                </a:outerShdw>
              </a:effectLst>
              <a:latin typeface="Times New Roman" pitchFamily="18" charset="0"/>
            </a:endParaRPr>
          </a:p>
        </p:txBody>
      </p:sp>
      <p:sp>
        <p:nvSpPr>
          <p:cNvPr id="731497" name="Rectangle 361">
            <a:extLst>
              <a:ext uri="{FF2B5EF4-FFF2-40B4-BE49-F238E27FC236}">
                <a16:creationId xmlns:a16="http://schemas.microsoft.com/office/drawing/2014/main" id="{5D95407E-206D-AA6C-2593-5193BFB4534B}"/>
              </a:ext>
            </a:extLst>
          </p:cNvPr>
          <p:cNvSpPr>
            <a:spLocks noChangeArrowheads="1"/>
          </p:cNvSpPr>
          <p:nvPr/>
        </p:nvSpPr>
        <p:spPr bwMode="auto">
          <a:xfrm>
            <a:off x="1928101" y="3998119"/>
            <a:ext cx="24046" cy="92333"/>
          </a:xfrm>
          <a:prstGeom prst="rect">
            <a:avLst/>
          </a:prstGeom>
          <a:noFill/>
          <a:ln w="9525">
            <a:noFill/>
            <a:miter lim="800000"/>
            <a:headEnd/>
            <a:tailEnd/>
          </a:ln>
        </p:spPr>
        <p:txBody>
          <a:bodyPr wrap="none" lIns="0" tIns="0" rIns="0" bIns="0">
            <a:spAutoFit/>
          </a:bodyPr>
          <a:lstStyle/>
          <a:p>
            <a:pPr algn="ctr" eaLnBrk="0" hangingPunct="0">
              <a:defRPr/>
            </a:pPr>
            <a:r>
              <a:rPr lang="en-AU" sz="600">
                <a:solidFill>
                  <a:srgbClr val="000000"/>
                </a:solidFill>
              </a:rPr>
              <a:t>-</a:t>
            </a:r>
            <a:endParaRPr lang="en-AU">
              <a:effectLst>
                <a:outerShdw blurRad="38100" dist="38100" dir="2700000" algn="tl">
                  <a:srgbClr val="C0C0C0"/>
                </a:outerShdw>
              </a:effectLst>
              <a:latin typeface="Times New Roman" pitchFamily="18" charset="0"/>
            </a:endParaRPr>
          </a:p>
        </p:txBody>
      </p:sp>
      <p:sp>
        <p:nvSpPr>
          <p:cNvPr id="731498" name="Rectangle 362">
            <a:extLst>
              <a:ext uri="{FF2B5EF4-FFF2-40B4-BE49-F238E27FC236}">
                <a16:creationId xmlns:a16="http://schemas.microsoft.com/office/drawing/2014/main" id="{52D6DEC8-792D-2BE7-4F9D-D5CBA4670274}"/>
              </a:ext>
            </a:extLst>
          </p:cNvPr>
          <p:cNvSpPr>
            <a:spLocks noChangeArrowheads="1"/>
          </p:cNvSpPr>
          <p:nvPr/>
        </p:nvSpPr>
        <p:spPr bwMode="auto">
          <a:xfrm>
            <a:off x="1978168" y="3998119"/>
            <a:ext cx="134652" cy="92333"/>
          </a:xfrm>
          <a:prstGeom prst="rect">
            <a:avLst/>
          </a:prstGeom>
          <a:noFill/>
          <a:ln w="9525">
            <a:noFill/>
            <a:miter lim="800000"/>
            <a:headEnd/>
            <a:tailEnd/>
          </a:ln>
        </p:spPr>
        <p:txBody>
          <a:bodyPr wrap="none" lIns="0" tIns="0" rIns="0" bIns="0">
            <a:spAutoFit/>
          </a:bodyPr>
          <a:lstStyle/>
          <a:p>
            <a:pPr algn="ctr" eaLnBrk="0" hangingPunct="0">
              <a:defRPr/>
            </a:pPr>
            <a:r>
              <a:rPr lang="en-AU" sz="600">
                <a:solidFill>
                  <a:srgbClr val="000000"/>
                </a:solidFill>
              </a:rPr>
              <a:t>0.72</a:t>
            </a:r>
            <a:endParaRPr lang="en-AU">
              <a:effectLst>
                <a:outerShdw blurRad="38100" dist="38100" dir="2700000" algn="tl">
                  <a:srgbClr val="C0C0C0"/>
                </a:outerShdw>
              </a:effectLst>
              <a:latin typeface="Times New Roman" pitchFamily="18" charset="0"/>
            </a:endParaRPr>
          </a:p>
        </p:txBody>
      </p:sp>
      <p:sp>
        <p:nvSpPr>
          <p:cNvPr id="34156" name="Freeform 363">
            <a:extLst>
              <a:ext uri="{FF2B5EF4-FFF2-40B4-BE49-F238E27FC236}">
                <a16:creationId xmlns:a16="http://schemas.microsoft.com/office/drawing/2014/main" id="{64318703-64D3-ED78-694B-3C92C65BB9CF}"/>
              </a:ext>
            </a:extLst>
          </p:cNvPr>
          <p:cNvSpPr>
            <a:spLocks/>
          </p:cNvSpPr>
          <p:nvPr/>
        </p:nvSpPr>
        <p:spPr bwMode="auto">
          <a:xfrm>
            <a:off x="1657350" y="4131469"/>
            <a:ext cx="55960" cy="57150"/>
          </a:xfrm>
          <a:custGeom>
            <a:avLst/>
            <a:gdLst>
              <a:gd name="T0" fmla="*/ 2147483647 w 141"/>
              <a:gd name="T1" fmla="*/ 0 h 144"/>
              <a:gd name="T2" fmla="*/ 2147483647 w 141"/>
              <a:gd name="T3" fmla="*/ 2147483647 h 144"/>
              <a:gd name="T4" fmla="*/ 2147483647 w 141"/>
              <a:gd name="T5" fmla="*/ 2147483647 h 144"/>
              <a:gd name="T6" fmla="*/ 2147483647 w 141"/>
              <a:gd name="T7" fmla="*/ 2147483647 h 144"/>
              <a:gd name="T8" fmla="*/ 2147483647 w 141"/>
              <a:gd name="T9" fmla="*/ 2147483647 h 144"/>
              <a:gd name="T10" fmla="*/ 2147483647 w 141"/>
              <a:gd name="T11" fmla="*/ 2147483647 h 144"/>
              <a:gd name="T12" fmla="*/ 2147483647 w 141"/>
              <a:gd name="T13" fmla="*/ 2147483647 h 144"/>
              <a:gd name="T14" fmla="*/ 2147483647 w 141"/>
              <a:gd name="T15" fmla="*/ 2147483647 h 144"/>
              <a:gd name="T16" fmla="*/ 2147483647 w 141"/>
              <a:gd name="T17" fmla="*/ 2147483647 h 144"/>
              <a:gd name="T18" fmla="*/ 2147483647 w 141"/>
              <a:gd name="T19" fmla="*/ 2147483647 h 144"/>
              <a:gd name="T20" fmla="*/ 2147483647 w 141"/>
              <a:gd name="T21" fmla="*/ 2147483647 h 144"/>
              <a:gd name="T22" fmla="*/ 2147483647 w 141"/>
              <a:gd name="T23" fmla="*/ 2147483647 h 144"/>
              <a:gd name="T24" fmla="*/ 2147483647 w 141"/>
              <a:gd name="T25" fmla="*/ 2147483647 h 144"/>
              <a:gd name="T26" fmla="*/ 2147483647 w 141"/>
              <a:gd name="T27" fmla="*/ 2147483647 h 144"/>
              <a:gd name="T28" fmla="*/ 2147483647 w 141"/>
              <a:gd name="T29" fmla="*/ 2147483647 h 144"/>
              <a:gd name="T30" fmla="*/ 2147483647 w 141"/>
              <a:gd name="T31" fmla="*/ 2147483647 h 144"/>
              <a:gd name="T32" fmla="*/ 2147483647 w 141"/>
              <a:gd name="T33" fmla="*/ 2147483647 h 144"/>
              <a:gd name="T34" fmla="*/ 2147483647 w 141"/>
              <a:gd name="T35" fmla="*/ 2147483647 h 144"/>
              <a:gd name="T36" fmla="*/ 2147483647 w 141"/>
              <a:gd name="T37" fmla="*/ 2147483647 h 144"/>
              <a:gd name="T38" fmla="*/ 2147483647 w 141"/>
              <a:gd name="T39" fmla="*/ 2147483647 h 144"/>
              <a:gd name="T40" fmla="*/ 2147483647 w 141"/>
              <a:gd name="T41" fmla="*/ 2147483647 h 144"/>
              <a:gd name="T42" fmla="*/ 2147483647 w 141"/>
              <a:gd name="T43" fmla="*/ 2147483647 h 144"/>
              <a:gd name="T44" fmla="*/ 2147483647 w 141"/>
              <a:gd name="T45" fmla="*/ 2147483647 h 144"/>
              <a:gd name="T46" fmla="*/ 2147483647 w 141"/>
              <a:gd name="T47" fmla="*/ 2147483647 h 144"/>
              <a:gd name="T48" fmla="*/ 2147483647 w 141"/>
              <a:gd name="T49" fmla="*/ 2147483647 h 144"/>
              <a:gd name="T50" fmla="*/ 2147483647 w 141"/>
              <a:gd name="T51" fmla="*/ 2147483647 h 144"/>
              <a:gd name="T52" fmla="*/ 2147483647 w 141"/>
              <a:gd name="T53" fmla="*/ 2147483647 h 144"/>
              <a:gd name="T54" fmla="*/ 2147483647 w 141"/>
              <a:gd name="T55" fmla="*/ 2147483647 h 144"/>
              <a:gd name="T56" fmla="*/ 2147483647 w 141"/>
              <a:gd name="T57" fmla="*/ 2147483647 h 144"/>
              <a:gd name="T58" fmla="*/ 2147483647 w 141"/>
              <a:gd name="T59" fmla="*/ 2147483647 h 144"/>
              <a:gd name="T60" fmla="*/ 2147483647 w 141"/>
              <a:gd name="T61" fmla="*/ 2147483647 h 144"/>
              <a:gd name="T62" fmla="*/ 2147483647 w 141"/>
              <a:gd name="T63" fmla="*/ 0 h 1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1"/>
              <a:gd name="T97" fmla="*/ 0 h 144"/>
              <a:gd name="T98" fmla="*/ 141 w 141"/>
              <a:gd name="T99" fmla="*/ 144 h 1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1" h="144">
                <a:moveTo>
                  <a:pt x="70" y="0"/>
                </a:moveTo>
                <a:lnTo>
                  <a:pt x="63" y="0"/>
                </a:lnTo>
                <a:lnTo>
                  <a:pt x="57" y="2"/>
                </a:lnTo>
                <a:lnTo>
                  <a:pt x="50" y="3"/>
                </a:lnTo>
                <a:lnTo>
                  <a:pt x="43" y="6"/>
                </a:lnTo>
                <a:lnTo>
                  <a:pt x="37" y="9"/>
                </a:lnTo>
                <a:lnTo>
                  <a:pt x="31" y="13"/>
                </a:lnTo>
                <a:lnTo>
                  <a:pt x="26" y="16"/>
                </a:lnTo>
                <a:lnTo>
                  <a:pt x="21" y="22"/>
                </a:lnTo>
                <a:lnTo>
                  <a:pt x="17" y="26"/>
                </a:lnTo>
                <a:lnTo>
                  <a:pt x="13" y="32"/>
                </a:lnTo>
                <a:lnTo>
                  <a:pt x="8" y="38"/>
                </a:lnTo>
                <a:lnTo>
                  <a:pt x="5" y="45"/>
                </a:lnTo>
                <a:lnTo>
                  <a:pt x="4" y="51"/>
                </a:lnTo>
                <a:lnTo>
                  <a:pt x="1" y="58"/>
                </a:lnTo>
                <a:lnTo>
                  <a:pt x="1" y="65"/>
                </a:lnTo>
                <a:lnTo>
                  <a:pt x="0" y="72"/>
                </a:lnTo>
                <a:lnTo>
                  <a:pt x="1" y="79"/>
                </a:lnTo>
                <a:lnTo>
                  <a:pt x="1" y="87"/>
                </a:lnTo>
                <a:lnTo>
                  <a:pt x="4" y="94"/>
                </a:lnTo>
                <a:lnTo>
                  <a:pt x="5" y="101"/>
                </a:lnTo>
                <a:lnTo>
                  <a:pt x="8" y="107"/>
                </a:lnTo>
                <a:lnTo>
                  <a:pt x="13" y="112"/>
                </a:lnTo>
                <a:lnTo>
                  <a:pt x="17" y="118"/>
                </a:lnTo>
                <a:lnTo>
                  <a:pt x="21" y="123"/>
                </a:lnTo>
                <a:lnTo>
                  <a:pt x="26" y="128"/>
                </a:lnTo>
                <a:lnTo>
                  <a:pt x="31" y="133"/>
                </a:lnTo>
                <a:lnTo>
                  <a:pt x="37" y="136"/>
                </a:lnTo>
                <a:lnTo>
                  <a:pt x="43" y="138"/>
                </a:lnTo>
                <a:lnTo>
                  <a:pt x="50" y="141"/>
                </a:lnTo>
                <a:lnTo>
                  <a:pt x="57" y="143"/>
                </a:lnTo>
                <a:lnTo>
                  <a:pt x="63" y="144"/>
                </a:lnTo>
                <a:lnTo>
                  <a:pt x="70" y="144"/>
                </a:lnTo>
                <a:lnTo>
                  <a:pt x="77" y="144"/>
                </a:lnTo>
                <a:lnTo>
                  <a:pt x="84" y="143"/>
                </a:lnTo>
                <a:lnTo>
                  <a:pt x="92" y="141"/>
                </a:lnTo>
                <a:lnTo>
                  <a:pt x="99" y="138"/>
                </a:lnTo>
                <a:lnTo>
                  <a:pt x="105" y="136"/>
                </a:lnTo>
                <a:lnTo>
                  <a:pt x="110" y="133"/>
                </a:lnTo>
                <a:lnTo>
                  <a:pt x="116" y="128"/>
                </a:lnTo>
                <a:lnTo>
                  <a:pt x="120" y="123"/>
                </a:lnTo>
                <a:lnTo>
                  <a:pt x="125" y="118"/>
                </a:lnTo>
                <a:lnTo>
                  <a:pt x="129" y="112"/>
                </a:lnTo>
                <a:lnTo>
                  <a:pt x="133" y="107"/>
                </a:lnTo>
                <a:lnTo>
                  <a:pt x="136" y="101"/>
                </a:lnTo>
                <a:lnTo>
                  <a:pt x="138" y="94"/>
                </a:lnTo>
                <a:lnTo>
                  <a:pt x="139" y="87"/>
                </a:lnTo>
                <a:lnTo>
                  <a:pt x="141" y="79"/>
                </a:lnTo>
                <a:lnTo>
                  <a:pt x="141" y="72"/>
                </a:lnTo>
                <a:lnTo>
                  <a:pt x="141" y="65"/>
                </a:lnTo>
                <a:lnTo>
                  <a:pt x="139" y="58"/>
                </a:lnTo>
                <a:lnTo>
                  <a:pt x="138" y="51"/>
                </a:lnTo>
                <a:lnTo>
                  <a:pt x="136" y="45"/>
                </a:lnTo>
                <a:lnTo>
                  <a:pt x="133" y="38"/>
                </a:lnTo>
                <a:lnTo>
                  <a:pt x="129" y="32"/>
                </a:lnTo>
                <a:lnTo>
                  <a:pt x="125" y="26"/>
                </a:lnTo>
                <a:lnTo>
                  <a:pt x="120" y="22"/>
                </a:lnTo>
                <a:lnTo>
                  <a:pt x="116" y="16"/>
                </a:lnTo>
                <a:lnTo>
                  <a:pt x="110" y="13"/>
                </a:lnTo>
                <a:lnTo>
                  <a:pt x="105" y="9"/>
                </a:lnTo>
                <a:lnTo>
                  <a:pt x="99" y="6"/>
                </a:lnTo>
                <a:lnTo>
                  <a:pt x="92" y="3"/>
                </a:lnTo>
                <a:lnTo>
                  <a:pt x="84" y="2"/>
                </a:lnTo>
                <a:lnTo>
                  <a:pt x="77" y="0"/>
                </a:lnTo>
                <a:lnTo>
                  <a:pt x="70"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4157" name="Freeform 364">
            <a:extLst>
              <a:ext uri="{FF2B5EF4-FFF2-40B4-BE49-F238E27FC236}">
                <a16:creationId xmlns:a16="http://schemas.microsoft.com/office/drawing/2014/main" id="{F09B9E62-869B-AA4B-1287-167312123710}"/>
              </a:ext>
            </a:extLst>
          </p:cNvPr>
          <p:cNvSpPr>
            <a:spLocks/>
          </p:cNvSpPr>
          <p:nvPr/>
        </p:nvSpPr>
        <p:spPr bwMode="auto">
          <a:xfrm>
            <a:off x="1657350" y="4131469"/>
            <a:ext cx="55960" cy="57150"/>
          </a:xfrm>
          <a:custGeom>
            <a:avLst/>
            <a:gdLst>
              <a:gd name="T0" fmla="*/ 2147483647 w 141"/>
              <a:gd name="T1" fmla="*/ 0 h 144"/>
              <a:gd name="T2" fmla="*/ 2147483647 w 141"/>
              <a:gd name="T3" fmla="*/ 2147483647 h 144"/>
              <a:gd name="T4" fmla="*/ 2147483647 w 141"/>
              <a:gd name="T5" fmla="*/ 2147483647 h 144"/>
              <a:gd name="T6" fmla="*/ 2147483647 w 141"/>
              <a:gd name="T7" fmla="*/ 2147483647 h 144"/>
              <a:gd name="T8" fmla="*/ 2147483647 w 141"/>
              <a:gd name="T9" fmla="*/ 2147483647 h 144"/>
              <a:gd name="T10" fmla="*/ 2147483647 w 141"/>
              <a:gd name="T11" fmla="*/ 2147483647 h 144"/>
              <a:gd name="T12" fmla="*/ 2147483647 w 141"/>
              <a:gd name="T13" fmla="*/ 2147483647 h 144"/>
              <a:gd name="T14" fmla="*/ 2147483647 w 141"/>
              <a:gd name="T15" fmla="*/ 2147483647 h 144"/>
              <a:gd name="T16" fmla="*/ 2147483647 w 141"/>
              <a:gd name="T17" fmla="*/ 2147483647 h 144"/>
              <a:gd name="T18" fmla="*/ 2147483647 w 141"/>
              <a:gd name="T19" fmla="*/ 2147483647 h 144"/>
              <a:gd name="T20" fmla="*/ 2147483647 w 141"/>
              <a:gd name="T21" fmla="*/ 2147483647 h 144"/>
              <a:gd name="T22" fmla="*/ 2147483647 w 141"/>
              <a:gd name="T23" fmla="*/ 2147483647 h 144"/>
              <a:gd name="T24" fmla="*/ 2147483647 w 141"/>
              <a:gd name="T25" fmla="*/ 2147483647 h 144"/>
              <a:gd name="T26" fmla="*/ 2147483647 w 141"/>
              <a:gd name="T27" fmla="*/ 2147483647 h 144"/>
              <a:gd name="T28" fmla="*/ 2147483647 w 141"/>
              <a:gd name="T29" fmla="*/ 2147483647 h 144"/>
              <a:gd name="T30" fmla="*/ 2147483647 w 141"/>
              <a:gd name="T31" fmla="*/ 2147483647 h 144"/>
              <a:gd name="T32" fmla="*/ 2147483647 w 141"/>
              <a:gd name="T33" fmla="*/ 2147483647 h 144"/>
              <a:gd name="T34" fmla="*/ 2147483647 w 141"/>
              <a:gd name="T35" fmla="*/ 2147483647 h 144"/>
              <a:gd name="T36" fmla="*/ 2147483647 w 141"/>
              <a:gd name="T37" fmla="*/ 2147483647 h 144"/>
              <a:gd name="T38" fmla="*/ 2147483647 w 141"/>
              <a:gd name="T39" fmla="*/ 2147483647 h 144"/>
              <a:gd name="T40" fmla="*/ 2147483647 w 141"/>
              <a:gd name="T41" fmla="*/ 2147483647 h 144"/>
              <a:gd name="T42" fmla="*/ 2147483647 w 141"/>
              <a:gd name="T43" fmla="*/ 2147483647 h 144"/>
              <a:gd name="T44" fmla="*/ 2147483647 w 141"/>
              <a:gd name="T45" fmla="*/ 2147483647 h 144"/>
              <a:gd name="T46" fmla="*/ 2147483647 w 141"/>
              <a:gd name="T47" fmla="*/ 2147483647 h 144"/>
              <a:gd name="T48" fmla="*/ 2147483647 w 141"/>
              <a:gd name="T49" fmla="*/ 2147483647 h 144"/>
              <a:gd name="T50" fmla="*/ 2147483647 w 141"/>
              <a:gd name="T51" fmla="*/ 2147483647 h 144"/>
              <a:gd name="T52" fmla="*/ 2147483647 w 141"/>
              <a:gd name="T53" fmla="*/ 2147483647 h 144"/>
              <a:gd name="T54" fmla="*/ 2147483647 w 141"/>
              <a:gd name="T55" fmla="*/ 2147483647 h 144"/>
              <a:gd name="T56" fmla="*/ 2147483647 w 141"/>
              <a:gd name="T57" fmla="*/ 2147483647 h 144"/>
              <a:gd name="T58" fmla="*/ 2147483647 w 141"/>
              <a:gd name="T59" fmla="*/ 2147483647 h 144"/>
              <a:gd name="T60" fmla="*/ 2147483647 w 141"/>
              <a:gd name="T61" fmla="*/ 2147483647 h 144"/>
              <a:gd name="T62" fmla="*/ 2147483647 w 141"/>
              <a:gd name="T63" fmla="*/ 0 h 1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1"/>
              <a:gd name="T97" fmla="*/ 0 h 144"/>
              <a:gd name="T98" fmla="*/ 141 w 141"/>
              <a:gd name="T99" fmla="*/ 144 h 1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1" h="144">
                <a:moveTo>
                  <a:pt x="70" y="0"/>
                </a:moveTo>
                <a:lnTo>
                  <a:pt x="63" y="0"/>
                </a:lnTo>
                <a:lnTo>
                  <a:pt x="57" y="2"/>
                </a:lnTo>
                <a:lnTo>
                  <a:pt x="50" y="3"/>
                </a:lnTo>
                <a:lnTo>
                  <a:pt x="43" y="6"/>
                </a:lnTo>
                <a:lnTo>
                  <a:pt x="37" y="9"/>
                </a:lnTo>
                <a:lnTo>
                  <a:pt x="31" y="13"/>
                </a:lnTo>
                <a:lnTo>
                  <a:pt x="26" y="16"/>
                </a:lnTo>
                <a:lnTo>
                  <a:pt x="21" y="22"/>
                </a:lnTo>
                <a:lnTo>
                  <a:pt x="17" y="26"/>
                </a:lnTo>
                <a:lnTo>
                  <a:pt x="13" y="32"/>
                </a:lnTo>
                <a:lnTo>
                  <a:pt x="8" y="38"/>
                </a:lnTo>
                <a:lnTo>
                  <a:pt x="5" y="45"/>
                </a:lnTo>
                <a:lnTo>
                  <a:pt x="4" y="51"/>
                </a:lnTo>
                <a:lnTo>
                  <a:pt x="1" y="58"/>
                </a:lnTo>
                <a:lnTo>
                  <a:pt x="1" y="65"/>
                </a:lnTo>
                <a:lnTo>
                  <a:pt x="0" y="72"/>
                </a:lnTo>
                <a:lnTo>
                  <a:pt x="1" y="79"/>
                </a:lnTo>
                <a:lnTo>
                  <a:pt x="1" y="87"/>
                </a:lnTo>
                <a:lnTo>
                  <a:pt x="4" y="94"/>
                </a:lnTo>
                <a:lnTo>
                  <a:pt x="5" y="101"/>
                </a:lnTo>
                <a:lnTo>
                  <a:pt x="8" y="107"/>
                </a:lnTo>
                <a:lnTo>
                  <a:pt x="13" y="112"/>
                </a:lnTo>
                <a:lnTo>
                  <a:pt x="17" y="118"/>
                </a:lnTo>
                <a:lnTo>
                  <a:pt x="21" y="123"/>
                </a:lnTo>
                <a:lnTo>
                  <a:pt x="26" y="128"/>
                </a:lnTo>
                <a:lnTo>
                  <a:pt x="31" y="133"/>
                </a:lnTo>
                <a:lnTo>
                  <a:pt x="37" y="136"/>
                </a:lnTo>
                <a:lnTo>
                  <a:pt x="43" y="138"/>
                </a:lnTo>
                <a:lnTo>
                  <a:pt x="50" y="141"/>
                </a:lnTo>
                <a:lnTo>
                  <a:pt x="57" y="143"/>
                </a:lnTo>
                <a:lnTo>
                  <a:pt x="63" y="144"/>
                </a:lnTo>
                <a:lnTo>
                  <a:pt x="70" y="144"/>
                </a:lnTo>
                <a:lnTo>
                  <a:pt x="77" y="144"/>
                </a:lnTo>
                <a:lnTo>
                  <a:pt x="84" y="143"/>
                </a:lnTo>
                <a:lnTo>
                  <a:pt x="92" y="141"/>
                </a:lnTo>
                <a:lnTo>
                  <a:pt x="99" y="138"/>
                </a:lnTo>
                <a:lnTo>
                  <a:pt x="105" y="136"/>
                </a:lnTo>
                <a:lnTo>
                  <a:pt x="110" y="133"/>
                </a:lnTo>
                <a:lnTo>
                  <a:pt x="116" y="128"/>
                </a:lnTo>
                <a:lnTo>
                  <a:pt x="120" y="123"/>
                </a:lnTo>
                <a:lnTo>
                  <a:pt x="125" y="118"/>
                </a:lnTo>
                <a:lnTo>
                  <a:pt x="129" y="112"/>
                </a:lnTo>
                <a:lnTo>
                  <a:pt x="133" y="107"/>
                </a:lnTo>
                <a:lnTo>
                  <a:pt x="136" y="101"/>
                </a:lnTo>
                <a:lnTo>
                  <a:pt x="138" y="94"/>
                </a:lnTo>
                <a:lnTo>
                  <a:pt x="139" y="87"/>
                </a:lnTo>
                <a:lnTo>
                  <a:pt x="141" y="79"/>
                </a:lnTo>
                <a:lnTo>
                  <a:pt x="141" y="72"/>
                </a:lnTo>
                <a:lnTo>
                  <a:pt x="141" y="65"/>
                </a:lnTo>
                <a:lnTo>
                  <a:pt x="139" y="58"/>
                </a:lnTo>
                <a:lnTo>
                  <a:pt x="138" y="51"/>
                </a:lnTo>
                <a:lnTo>
                  <a:pt x="136" y="45"/>
                </a:lnTo>
                <a:lnTo>
                  <a:pt x="133" y="38"/>
                </a:lnTo>
                <a:lnTo>
                  <a:pt x="129" y="32"/>
                </a:lnTo>
                <a:lnTo>
                  <a:pt x="125" y="26"/>
                </a:lnTo>
                <a:lnTo>
                  <a:pt x="120" y="22"/>
                </a:lnTo>
                <a:lnTo>
                  <a:pt x="116" y="16"/>
                </a:lnTo>
                <a:lnTo>
                  <a:pt x="110" y="13"/>
                </a:lnTo>
                <a:lnTo>
                  <a:pt x="105" y="9"/>
                </a:lnTo>
                <a:lnTo>
                  <a:pt x="99" y="6"/>
                </a:lnTo>
                <a:lnTo>
                  <a:pt x="92" y="3"/>
                </a:lnTo>
                <a:lnTo>
                  <a:pt x="84" y="2"/>
                </a:lnTo>
                <a:lnTo>
                  <a:pt x="77" y="0"/>
                </a:lnTo>
                <a:lnTo>
                  <a:pt x="70"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731501" name="Rectangle 365">
            <a:extLst>
              <a:ext uri="{FF2B5EF4-FFF2-40B4-BE49-F238E27FC236}">
                <a16:creationId xmlns:a16="http://schemas.microsoft.com/office/drawing/2014/main" id="{093A00C9-ACAB-AC2B-89EA-15EABEB62A39}"/>
              </a:ext>
            </a:extLst>
          </p:cNvPr>
          <p:cNvSpPr>
            <a:spLocks noChangeArrowheads="1"/>
          </p:cNvSpPr>
          <p:nvPr/>
        </p:nvSpPr>
        <p:spPr bwMode="auto">
          <a:xfrm>
            <a:off x="1777661" y="4121944"/>
            <a:ext cx="152286" cy="92333"/>
          </a:xfrm>
          <a:prstGeom prst="rect">
            <a:avLst/>
          </a:prstGeom>
          <a:noFill/>
          <a:ln w="9525">
            <a:noFill/>
            <a:miter lim="800000"/>
            <a:headEnd/>
            <a:tailEnd/>
          </a:ln>
        </p:spPr>
        <p:txBody>
          <a:bodyPr wrap="none" lIns="0" tIns="0" rIns="0" bIns="0">
            <a:spAutoFit/>
          </a:bodyPr>
          <a:lstStyle/>
          <a:p>
            <a:pPr algn="ctr" eaLnBrk="0" hangingPunct="0">
              <a:defRPr/>
            </a:pPr>
            <a:r>
              <a:rPr lang="en-AU" sz="600">
                <a:solidFill>
                  <a:srgbClr val="000000"/>
                </a:solidFill>
              </a:rPr>
              <a:t>0.44 </a:t>
            </a:r>
            <a:endParaRPr lang="en-AU">
              <a:effectLst>
                <a:outerShdw blurRad="38100" dist="38100" dir="2700000" algn="tl">
                  <a:srgbClr val="C0C0C0"/>
                </a:outerShdw>
              </a:effectLst>
              <a:latin typeface="Times New Roman" pitchFamily="18" charset="0"/>
            </a:endParaRPr>
          </a:p>
        </p:txBody>
      </p:sp>
      <p:sp>
        <p:nvSpPr>
          <p:cNvPr id="731502" name="Rectangle 366">
            <a:extLst>
              <a:ext uri="{FF2B5EF4-FFF2-40B4-BE49-F238E27FC236}">
                <a16:creationId xmlns:a16="http://schemas.microsoft.com/office/drawing/2014/main" id="{E5D88CD9-697E-CA30-592A-16781B3473E2}"/>
              </a:ext>
            </a:extLst>
          </p:cNvPr>
          <p:cNvSpPr>
            <a:spLocks noChangeArrowheads="1"/>
          </p:cNvSpPr>
          <p:nvPr/>
        </p:nvSpPr>
        <p:spPr bwMode="auto">
          <a:xfrm>
            <a:off x="1928101" y="4121944"/>
            <a:ext cx="24046" cy="92333"/>
          </a:xfrm>
          <a:prstGeom prst="rect">
            <a:avLst/>
          </a:prstGeom>
          <a:noFill/>
          <a:ln w="9525">
            <a:noFill/>
            <a:miter lim="800000"/>
            <a:headEnd/>
            <a:tailEnd/>
          </a:ln>
        </p:spPr>
        <p:txBody>
          <a:bodyPr wrap="none" lIns="0" tIns="0" rIns="0" bIns="0">
            <a:spAutoFit/>
          </a:bodyPr>
          <a:lstStyle/>
          <a:p>
            <a:pPr algn="ctr" eaLnBrk="0" hangingPunct="0">
              <a:defRPr/>
            </a:pPr>
            <a:r>
              <a:rPr lang="en-AU" sz="600">
                <a:solidFill>
                  <a:srgbClr val="000000"/>
                </a:solidFill>
              </a:rPr>
              <a:t>-</a:t>
            </a:r>
            <a:endParaRPr lang="en-AU">
              <a:effectLst>
                <a:outerShdw blurRad="38100" dist="38100" dir="2700000" algn="tl">
                  <a:srgbClr val="C0C0C0"/>
                </a:outerShdw>
              </a:effectLst>
              <a:latin typeface="Times New Roman" pitchFamily="18" charset="0"/>
            </a:endParaRPr>
          </a:p>
        </p:txBody>
      </p:sp>
      <p:sp>
        <p:nvSpPr>
          <p:cNvPr id="731503" name="Rectangle 367">
            <a:extLst>
              <a:ext uri="{FF2B5EF4-FFF2-40B4-BE49-F238E27FC236}">
                <a16:creationId xmlns:a16="http://schemas.microsoft.com/office/drawing/2014/main" id="{05D8A84D-CB3C-11EC-C7F4-D83305C93754}"/>
              </a:ext>
            </a:extLst>
          </p:cNvPr>
          <p:cNvSpPr>
            <a:spLocks noChangeArrowheads="1"/>
          </p:cNvSpPr>
          <p:nvPr/>
        </p:nvSpPr>
        <p:spPr bwMode="auto">
          <a:xfrm>
            <a:off x="1978168" y="4121944"/>
            <a:ext cx="134652" cy="92333"/>
          </a:xfrm>
          <a:prstGeom prst="rect">
            <a:avLst/>
          </a:prstGeom>
          <a:noFill/>
          <a:ln w="9525">
            <a:noFill/>
            <a:miter lim="800000"/>
            <a:headEnd/>
            <a:tailEnd/>
          </a:ln>
        </p:spPr>
        <p:txBody>
          <a:bodyPr wrap="none" lIns="0" tIns="0" rIns="0" bIns="0">
            <a:spAutoFit/>
          </a:bodyPr>
          <a:lstStyle/>
          <a:p>
            <a:pPr algn="ctr" eaLnBrk="0" hangingPunct="0">
              <a:defRPr/>
            </a:pPr>
            <a:r>
              <a:rPr lang="en-AU" sz="600">
                <a:solidFill>
                  <a:srgbClr val="000000"/>
                </a:solidFill>
              </a:rPr>
              <a:t>0.58</a:t>
            </a:r>
            <a:endParaRPr lang="en-AU">
              <a:effectLst>
                <a:outerShdw blurRad="38100" dist="38100" dir="2700000" algn="tl">
                  <a:srgbClr val="C0C0C0"/>
                </a:outerShdw>
              </a:effectLst>
              <a:latin typeface="Times New Roman" pitchFamily="18" charset="0"/>
            </a:endParaRPr>
          </a:p>
        </p:txBody>
      </p:sp>
      <p:sp>
        <p:nvSpPr>
          <p:cNvPr id="34161" name="Freeform 368">
            <a:extLst>
              <a:ext uri="{FF2B5EF4-FFF2-40B4-BE49-F238E27FC236}">
                <a16:creationId xmlns:a16="http://schemas.microsoft.com/office/drawing/2014/main" id="{5CA4E043-397F-CC05-CB67-DE54740C6431}"/>
              </a:ext>
            </a:extLst>
          </p:cNvPr>
          <p:cNvSpPr>
            <a:spLocks/>
          </p:cNvSpPr>
          <p:nvPr/>
        </p:nvSpPr>
        <p:spPr bwMode="auto">
          <a:xfrm>
            <a:off x="1662113" y="4258866"/>
            <a:ext cx="47625" cy="45244"/>
          </a:xfrm>
          <a:custGeom>
            <a:avLst/>
            <a:gdLst>
              <a:gd name="T0" fmla="*/ 2147483647 w 121"/>
              <a:gd name="T1" fmla="*/ 0 h 113"/>
              <a:gd name="T2" fmla="*/ 2147483647 w 121"/>
              <a:gd name="T3" fmla="*/ 2147483647 h 113"/>
              <a:gd name="T4" fmla="*/ 2147483647 w 121"/>
              <a:gd name="T5" fmla="*/ 2147483647 h 113"/>
              <a:gd name="T6" fmla="*/ 2147483647 w 121"/>
              <a:gd name="T7" fmla="*/ 2147483647 h 113"/>
              <a:gd name="T8" fmla="*/ 2147483647 w 121"/>
              <a:gd name="T9" fmla="*/ 2147483647 h 113"/>
              <a:gd name="T10" fmla="*/ 2147483647 w 121"/>
              <a:gd name="T11" fmla="*/ 2147483647 h 113"/>
              <a:gd name="T12" fmla="*/ 2147483647 w 121"/>
              <a:gd name="T13" fmla="*/ 2147483647 h 113"/>
              <a:gd name="T14" fmla="*/ 0 w 121"/>
              <a:gd name="T15" fmla="*/ 2147483647 h 113"/>
              <a:gd name="T16" fmla="*/ 0 w 121"/>
              <a:gd name="T17" fmla="*/ 2147483647 h 113"/>
              <a:gd name="T18" fmla="*/ 2147483647 w 121"/>
              <a:gd name="T19" fmla="*/ 2147483647 h 113"/>
              <a:gd name="T20" fmla="*/ 2147483647 w 121"/>
              <a:gd name="T21" fmla="*/ 2147483647 h 113"/>
              <a:gd name="T22" fmla="*/ 2147483647 w 121"/>
              <a:gd name="T23" fmla="*/ 2147483647 h 113"/>
              <a:gd name="T24" fmla="*/ 2147483647 w 121"/>
              <a:gd name="T25" fmla="*/ 2147483647 h 113"/>
              <a:gd name="T26" fmla="*/ 2147483647 w 121"/>
              <a:gd name="T27" fmla="*/ 2147483647 h 113"/>
              <a:gd name="T28" fmla="*/ 2147483647 w 121"/>
              <a:gd name="T29" fmla="*/ 2147483647 h 113"/>
              <a:gd name="T30" fmla="*/ 2147483647 w 121"/>
              <a:gd name="T31" fmla="*/ 2147483647 h 113"/>
              <a:gd name="T32" fmla="*/ 2147483647 w 121"/>
              <a:gd name="T33" fmla="*/ 2147483647 h 113"/>
              <a:gd name="T34" fmla="*/ 2147483647 w 121"/>
              <a:gd name="T35" fmla="*/ 2147483647 h 113"/>
              <a:gd name="T36" fmla="*/ 2147483647 w 121"/>
              <a:gd name="T37" fmla="*/ 2147483647 h 113"/>
              <a:gd name="T38" fmla="*/ 2147483647 w 121"/>
              <a:gd name="T39" fmla="*/ 2147483647 h 113"/>
              <a:gd name="T40" fmla="*/ 2147483647 w 121"/>
              <a:gd name="T41" fmla="*/ 2147483647 h 113"/>
              <a:gd name="T42" fmla="*/ 2147483647 w 121"/>
              <a:gd name="T43" fmla="*/ 2147483647 h 113"/>
              <a:gd name="T44" fmla="*/ 2147483647 w 121"/>
              <a:gd name="T45" fmla="*/ 2147483647 h 113"/>
              <a:gd name="T46" fmla="*/ 2147483647 w 121"/>
              <a:gd name="T47" fmla="*/ 2147483647 h 113"/>
              <a:gd name="T48" fmla="*/ 2147483647 w 121"/>
              <a:gd name="T49" fmla="*/ 2147483647 h 113"/>
              <a:gd name="T50" fmla="*/ 2147483647 w 121"/>
              <a:gd name="T51" fmla="*/ 2147483647 h 113"/>
              <a:gd name="T52" fmla="*/ 2147483647 w 121"/>
              <a:gd name="T53" fmla="*/ 2147483647 h 113"/>
              <a:gd name="T54" fmla="*/ 2147483647 w 121"/>
              <a:gd name="T55" fmla="*/ 2147483647 h 113"/>
              <a:gd name="T56" fmla="*/ 2147483647 w 121"/>
              <a:gd name="T57" fmla="*/ 2147483647 h 113"/>
              <a:gd name="T58" fmla="*/ 2147483647 w 121"/>
              <a:gd name="T59" fmla="*/ 2147483647 h 113"/>
              <a:gd name="T60" fmla="*/ 2147483647 w 121"/>
              <a:gd name="T61" fmla="*/ 2147483647 h 113"/>
              <a:gd name="T62" fmla="*/ 2147483647 w 121"/>
              <a:gd name="T63" fmla="*/ 0 h 11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1"/>
              <a:gd name="T97" fmla="*/ 0 h 113"/>
              <a:gd name="T98" fmla="*/ 121 w 121"/>
              <a:gd name="T99" fmla="*/ 113 h 11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1" h="113">
                <a:moveTo>
                  <a:pt x="61" y="0"/>
                </a:moveTo>
                <a:lnTo>
                  <a:pt x="55" y="0"/>
                </a:lnTo>
                <a:lnTo>
                  <a:pt x="48" y="1"/>
                </a:lnTo>
                <a:lnTo>
                  <a:pt x="42" y="2"/>
                </a:lnTo>
                <a:lnTo>
                  <a:pt x="38" y="4"/>
                </a:lnTo>
                <a:lnTo>
                  <a:pt x="32" y="7"/>
                </a:lnTo>
                <a:lnTo>
                  <a:pt x="26" y="10"/>
                </a:lnTo>
                <a:lnTo>
                  <a:pt x="22" y="12"/>
                </a:lnTo>
                <a:lnTo>
                  <a:pt x="17" y="17"/>
                </a:lnTo>
                <a:lnTo>
                  <a:pt x="13" y="20"/>
                </a:lnTo>
                <a:lnTo>
                  <a:pt x="10" y="24"/>
                </a:lnTo>
                <a:lnTo>
                  <a:pt x="7" y="30"/>
                </a:lnTo>
                <a:lnTo>
                  <a:pt x="4" y="34"/>
                </a:lnTo>
                <a:lnTo>
                  <a:pt x="3" y="40"/>
                </a:lnTo>
                <a:lnTo>
                  <a:pt x="2" y="46"/>
                </a:lnTo>
                <a:lnTo>
                  <a:pt x="0" y="50"/>
                </a:lnTo>
                <a:lnTo>
                  <a:pt x="0" y="57"/>
                </a:lnTo>
                <a:lnTo>
                  <a:pt x="0" y="63"/>
                </a:lnTo>
                <a:lnTo>
                  <a:pt x="2" y="67"/>
                </a:lnTo>
                <a:lnTo>
                  <a:pt x="3" y="73"/>
                </a:lnTo>
                <a:lnTo>
                  <a:pt x="4" y="79"/>
                </a:lnTo>
                <a:lnTo>
                  <a:pt x="7" y="83"/>
                </a:lnTo>
                <a:lnTo>
                  <a:pt x="10" y="89"/>
                </a:lnTo>
                <a:lnTo>
                  <a:pt x="13" y="93"/>
                </a:lnTo>
                <a:lnTo>
                  <a:pt x="17" y="96"/>
                </a:lnTo>
                <a:lnTo>
                  <a:pt x="22" y="100"/>
                </a:lnTo>
                <a:lnTo>
                  <a:pt x="26" y="103"/>
                </a:lnTo>
                <a:lnTo>
                  <a:pt x="32" y="106"/>
                </a:lnTo>
                <a:lnTo>
                  <a:pt x="38" y="109"/>
                </a:lnTo>
                <a:lnTo>
                  <a:pt x="42" y="110"/>
                </a:lnTo>
                <a:lnTo>
                  <a:pt x="48" y="112"/>
                </a:lnTo>
                <a:lnTo>
                  <a:pt x="55" y="113"/>
                </a:lnTo>
                <a:lnTo>
                  <a:pt x="61" y="113"/>
                </a:lnTo>
                <a:lnTo>
                  <a:pt x="66" y="113"/>
                </a:lnTo>
                <a:lnTo>
                  <a:pt x="72" y="112"/>
                </a:lnTo>
                <a:lnTo>
                  <a:pt x="79" y="110"/>
                </a:lnTo>
                <a:lnTo>
                  <a:pt x="84" y="109"/>
                </a:lnTo>
                <a:lnTo>
                  <a:pt x="89" y="106"/>
                </a:lnTo>
                <a:lnTo>
                  <a:pt x="95" y="103"/>
                </a:lnTo>
                <a:lnTo>
                  <a:pt x="99" y="100"/>
                </a:lnTo>
                <a:lnTo>
                  <a:pt x="104" y="96"/>
                </a:lnTo>
                <a:lnTo>
                  <a:pt x="108" y="93"/>
                </a:lnTo>
                <a:lnTo>
                  <a:pt x="111" y="89"/>
                </a:lnTo>
                <a:lnTo>
                  <a:pt x="114" y="83"/>
                </a:lnTo>
                <a:lnTo>
                  <a:pt x="117" y="79"/>
                </a:lnTo>
                <a:lnTo>
                  <a:pt x="118" y="73"/>
                </a:lnTo>
                <a:lnTo>
                  <a:pt x="119" y="67"/>
                </a:lnTo>
                <a:lnTo>
                  <a:pt x="121" y="63"/>
                </a:lnTo>
                <a:lnTo>
                  <a:pt x="121" y="57"/>
                </a:lnTo>
                <a:lnTo>
                  <a:pt x="121" y="50"/>
                </a:lnTo>
                <a:lnTo>
                  <a:pt x="119" y="46"/>
                </a:lnTo>
                <a:lnTo>
                  <a:pt x="118" y="40"/>
                </a:lnTo>
                <a:lnTo>
                  <a:pt x="117" y="34"/>
                </a:lnTo>
                <a:lnTo>
                  <a:pt x="114" y="30"/>
                </a:lnTo>
                <a:lnTo>
                  <a:pt x="111" y="24"/>
                </a:lnTo>
                <a:lnTo>
                  <a:pt x="108" y="20"/>
                </a:lnTo>
                <a:lnTo>
                  <a:pt x="104" y="17"/>
                </a:lnTo>
                <a:lnTo>
                  <a:pt x="99" y="12"/>
                </a:lnTo>
                <a:lnTo>
                  <a:pt x="95" y="10"/>
                </a:lnTo>
                <a:lnTo>
                  <a:pt x="89" y="7"/>
                </a:lnTo>
                <a:lnTo>
                  <a:pt x="84" y="4"/>
                </a:lnTo>
                <a:lnTo>
                  <a:pt x="79" y="2"/>
                </a:lnTo>
                <a:lnTo>
                  <a:pt x="72" y="1"/>
                </a:lnTo>
                <a:lnTo>
                  <a:pt x="66" y="0"/>
                </a:lnTo>
                <a:lnTo>
                  <a:pt x="61" y="0"/>
                </a:lnTo>
                <a:close/>
              </a:path>
            </a:pathLst>
          </a:custGeom>
          <a:solidFill>
            <a:srgbClr val="00E6A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4162" name="Freeform 369">
            <a:extLst>
              <a:ext uri="{FF2B5EF4-FFF2-40B4-BE49-F238E27FC236}">
                <a16:creationId xmlns:a16="http://schemas.microsoft.com/office/drawing/2014/main" id="{CCE4354C-B330-541C-2E8E-9D66483BA74E}"/>
              </a:ext>
            </a:extLst>
          </p:cNvPr>
          <p:cNvSpPr>
            <a:spLocks/>
          </p:cNvSpPr>
          <p:nvPr/>
        </p:nvSpPr>
        <p:spPr bwMode="auto">
          <a:xfrm>
            <a:off x="1662113" y="4258866"/>
            <a:ext cx="47625" cy="45244"/>
          </a:xfrm>
          <a:custGeom>
            <a:avLst/>
            <a:gdLst>
              <a:gd name="T0" fmla="*/ 2147483647 w 121"/>
              <a:gd name="T1" fmla="*/ 0 h 113"/>
              <a:gd name="T2" fmla="*/ 2147483647 w 121"/>
              <a:gd name="T3" fmla="*/ 2147483647 h 113"/>
              <a:gd name="T4" fmla="*/ 2147483647 w 121"/>
              <a:gd name="T5" fmla="*/ 2147483647 h 113"/>
              <a:gd name="T6" fmla="*/ 2147483647 w 121"/>
              <a:gd name="T7" fmla="*/ 2147483647 h 113"/>
              <a:gd name="T8" fmla="*/ 2147483647 w 121"/>
              <a:gd name="T9" fmla="*/ 2147483647 h 113"/>
              <a:gd name="T10" fmla="*/ 2147483647 w 121"/>
              <a:gd name="T11" fmla="*/ 2147483647 h 113"/>
              <a:gd name="T12" fmla="*/ 2147483647 w 121"/>
              <a:gd name="T13" fmla="*/ 2147483647 h 113"/>
              <a:gd name="T14" fmla="*/ 0 w 121"/>
              <a:gd name="T15" fmla="*/ 2147483647 h 113"/>
              <a:gd name="T16" fmla="*/ 0 w 121"/>
              <a:gd name="T17" fmla="*/ 2147483647 h 113"/>
              <a:gd name="T18" fmla="*/ 2147483647 w 121"/>
              <a:gd name="T19" fmla="*/ 2147483647 h 113"/>
              <a:gd name="T20" fmla="*/ 2147483647 w 121"/>
              <a:gd name="T21" fmla="*/ 2147483647 h 113"/>
              <a:gd name="T22" fmla="*/ 2147483647 w 121"/>
              <a:gd name="T23" fmla="*/ 2147483647 h 113"/>
              <a:gd name="T24" fmla="*/ 2147483647 w 121"/>
              <a:gd name="T25" fmla="*/ 2147483647 h 113"/>
              <a:gd name="T26" fmla="*/ 2147483647 w 121"/>
              <a:gd name="T27" fmla="*/ 2147483647 h 113"/>
              <a:gd name="T28" fmla="*/ 2147483647 w 121"/>
              <a:gd name="T29" fmla="*/ 2147483647 h 113"/>
              <a:gd name="T30" fmla="*/ 2147483647 w 121"/>
              <a:gd name="T31" fmla="*/ 2147483647 h 113"/>
              <a:gd name="T32" fmla="*/ 2147483647 w 121"/>
              <a:gd name="T33" fmla="*/ 2147483647 h 113"/>
              <a:gd name="T34" fmla="*/ 2147483647 w 121"/>
              <a:gd name="T35" fmla="*/ 2147483647 h 113"/>
              <a:gd name="T36" fmla="*/ 2147483647 w 121"/>
              <a:gd name="T37" fmla="*/ 2147483647 h 113"/>
              <a:gd name="T38" fmla="*/ 2147483647 w 121"/>
              <a:gd name="T39" fmla="*/ 2147483647 h 113"/>
              <a:gd name="T40" fmla="*/ 2147483647 w 121"/>
              <a:gd name="T41" fmla="*/ 2147483647 h 113"/>
              <a:gd name="T42" fmla="*/ 2147483647 w 121"/>
              <a:gd name="T43" fmla="*/ 2147483647 h 113"/>
              <a:gd name="T44" fmla="*/ 2147483647 w 121"/>
              <a:gd name="T45" fmla="*/ 2147483647 h 113"/>
              <a:gd name="T46" fmla="*/ 2147483647 w 121"/>
              <a:gd name="T47" fmla="*/ 2147483647 h 113"/>
              <a:gd name="T48" fmla="*/ 2147483647 w 121"/>
              <a:gd name="T49" fmla="*/ 2147483647 h 113"/>
              <a:gd name="T50" fmla="*/ 2147483647 w 121"/>
              <a:gd name="T51" fmla="*/ 2147483647 h 113"/>
              <a:gd name="T52" fmla="*/ 2147483647 w 121"/>
              <a:gd name="T53" fmla="*/ 2147483647 h 113"/>
              <a:gd name="T54" fmla="*/ 2147483647 w 121"/>
              <a:gd name="T55" fmla="*/ 2147483647 h 113"/>
              <a:gd name="T56" fmla="*/ 2147483647 w 121"/>
              <a:gd name="T57" fmla="*/ 2147483647 h 113"/>
              <a:gd name="T58" fmla="*/ 2147483647 w 121"/>
              <a:gd name="T59" fmla="*/ 2147483647 h 113"/>
              <a:gd name="T60" fmla="*/ 2147483647 w 121"/>
              <a:gd name="T61" fmla="*/ 2147483647 h 113"/>
              <a:gd name="T62" fmla="*/ 2147483647 w 121"/>
              <a:gd name="T63" fmla="*/ 0 h 11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1"/>
              <a:gd name="T97" fmla="*/ 0 h 113"/>
              <a:gd name="T98" fmla="*/ 121 w 121"/>
              <a:gd name="T99" fmla="*/ 113 h 11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1" h="113">
                <a:moveTo>
                  <a:pt x="61" y="0"/>
                </a:moveTo>
                <a:lnTo>
                  <a:pt x="55" y="0"/>
                </a:lnTo>
                <a:lnTo>
                  <a:pt x="48" y="1"/>
                </a:lnTo>
                <a:lnTo>
                  <a:pt x="42" y="2"/>
                </a:lnTo>
                <a:lnTo>
                  <a:pt x="38" y="4"/>
                </a:lnTo>
                <a:lnTo>
                  <a:pt x="32" y="7"/>
                </a:lnTo>
                <a:lnTo>
                  <a:pt x="26" y="10"/>
                </a:lnTo>
                <a:lnTo>
                  <a:pt x="22" y="12"/>
                </a:lnTo>
                <a:lnTo>
                  <a:pt x="17" y="17"/>
                </a:lnTo>
                <a:lnTo>
                  <a:pt x="13" y="20"/>
                </a:lnTo>
                <a:lnTo>
                  <a:pt x="10" y="24"/>
                </a:lnTo>
                <a:lnTo>
                  <a:pt x="7" y="30"/>
                </a:lnTo>
                <a:lnTo>
                  <a:pt x="4" y="34"/>
                </a:lnTo>
                <a:lnTo>
                  <a:pt x="3" y="40"/>
                </a:lnTo>
                <a:lnTo>
                  <a:pt x="2" y="46"/>
                </a:lnTo>
                <a:lnTo>
                  <a:pt x="0" y="50"/>
                </a:lnTo>
                <a:lnTo>
                  <a:pt x="0" y="57"/>
                </a:lnTo>
                <a:lnTo>
                  <a:pt x="0" y="63"/>
                </a:lnTo>
                <a:lnTo>
                  <a:pt x="2" y="67"/>
                </a:lnTo>
                <a:lnTo>
                  <a:pt x="3" y="73"/>
                </a:lnTo>
                <a:lnTo>
                  <a:pt x="4" y="79"/>
                </a:lnTo>
                <a:lnTo>
                  <a:pt x="7" y="83"/>
                </a:lnTo>
                <a:lnTo>
                  <a:pt x="10" y="89"/>
                </a:lnTo>
                <a:lnTo>
                  <a:pt x="13" y="93"/>
                </a:lnTo>
                <a:lnTo>
                  <a:pt x="17" y="96"/>
                </a:lnTo>
                <a:lnTo>
                  <a:pt x="22" y="100"/>
                </a:lnTo>
                <a:lnTo>
                  <a:pt x="26" y="103"/>
                </a:lnTo>
                <a:lnTo>
                  <a:pt x="32" y="106"/>
                </a:lnTo>
                <a:lnTo>
                  <a:pt x="38" y="109"/>
                </a:lnTo>
                <a:lnTo>
                  <a:pt x="42" y="110"/>
                </a:lnTo>
                <a:lnTo>
                  <a:pt x="48" y="112"/>
                </a:lnTo>
                <a:lnTo>
                  <a:pt x="55" y="113"/>
                </a:lnTo>
                <a:lnTo>
                  <a:pt x="61" y="113"/>
                </a:lnTo>
                <a:lnTo>
                  <a:pt x="66" y="113"/>
                </a:lnTo>
                <a:lnTo>
                  <a:pt x="72" y="112"/>
                </a:lnTo>
                <a:lnTo>
                  <a:pt x="79" y="110"/>
                </a:lnTo>
                <a:lnTo>
                  <a:pt x="84" y="109"/>
                </a:lnTo>
                <a:lnTo>
                  <a:pt x="89" y="106"/>
                </a:lnTo>
                <a:lnTo>
                  <a:pt x="95" y="103"/>
                </a:lnTo>
                <a:lnTo>
                  <a:pt x="99" y="100"/>
                </a:lnTo>
                <a:lnTo>
                  <a:pt x="104" y="96"/>
                </a:lnTo>
                <a:lnTo>
                  <a:pt x="108" y="93"/>
                </a:lnTo>
                <a:lnTo>
                  <a:pt x="111" y="89"/>
                </a:lnTo>
                <a:lnTo>
                  <a:pt x="114" y="83"/>
                </a:lnTo>
                <a:lnTo>
                  <a:pt x="117" y="79"/>
                </a:lnTo>
                <a:lnTo>
                  <a:pt x="118" y="73"/>
                </a:lnTo>
                <a:lnTo>
                  <a:pt x="119" y="67"/>
                </a:lnTo>
                <a:lnTo>
                  <a:pt x="121" y="63"/>
                </a:lnTo>
                <a:lnTo>
                  <a:pt x="121" y="57"/>
                </a:lnTo>
                <a:lnTo>
                  <a:pt x="121" y="50"/>
                </a:lnTo>
                <a:lnTo>
                  <a:pt x="119" y="46"/>
                </a:lnTo>
                <a:lnTo>
                  <a:pt x="118" y="40"/>
                </a:lnTo>
                <a:lnTo>
                  <a:pt x="117" y="34"/>
                </a:lnTo>
                <a:lnTo>
                  <a:pt x="114" y="30"/>
                </a:lnTo>
                <a:lnTo>
                  <a:pt x="111" y="24"/>
                </a:lnTo>
                <a:lnTo>
                  <a:pt x="108" y="20"/>
                </a:lnTo>
                <a:lnTo>
                  <a:pt x="104" y="17"/>
                </a:lnTo>
                <a:lnTo>
                  <a:pt x="99" y="12"/>
                </a:lnTo>
                <a:lnTo>
                  <a:pt x="95" y="10"/>
                </a:lnTo>
                <a:lnTo>
                  <a:pt x="89" y="7"/>
                </a:lnTo>
                <a:lnTo>
                  <a:pt x="84" y="4"/>
                </a:lnTo>
                <a:lnTo>
                  <a:pt x="79" y="2"/>
                </a:lnTo>
                <a:lnTo>
                  <a:pt x="72" y="1"/>
                </a:lnTo>
                <a:lnTo>
                  <a:pt x="66" y="0"/>
                </a:lnTo>
                <a:lnTo>
                  <a:pt x="61"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731506" name="Rectangle 370">
            <a:extLst>
              <a:ext uri="{FF2B5EF4-FFF2-40B4-BE49-F238E27FC236}">
                <a16:creationId xmlns:a16="http://schemas.microsoft.com/office/drawing/2014/main" id="{A7D4694B-20B8-AFC3-552E-5BF69062DD01}"/>
              </a:ext>
            </a:extLst>
          </p:cNvPr>
          <p:cNvSpPr>
            <a:spLocks noChangeArrowheads="1"/>
          </p:cNvSpPr>
          <p:nvPr/>
        </p:nvSpPr>
        <p:spPr bwMode="auto">
          <a:xfrm>
            <a:off x="1777661" y="4242198"/>
            <a:ext cx="152286" cy="92333"/>
          </a:xfrm>
          <a:prstGeom prst="rect">
            <a:avLst/>
          </a:prstGeom>
          <a:noFill/>
          <a:ln w="9525">
            <a:noFill/>
            <a:miter lim="800000"/>
            <a:headEnd/>
            <a:tailEnd/>
          </a:ln>
        </p:spPr>
        <p:txBody>
          <a:bodyPr wrap="none" lIns="0" tIns="0" rIns="0" bIns="0">
            <a:spAutoFit/>
          </a:bodyPr>
          <a:lstStyle/>
          <a:p>
            <a:pPr algn="ctr" eaLnBrk="0" hangingPunct="0">
              <a:defRPr/>
            </a:pPr>
            <a:r>
              <a:rPr lang="en-AU" sz="600">
                <a:solidFill>
                  <a:srgbClr val="000000"/>
                </a:solidFill>
              </a:rPr>
              <a:t>0.29 </a:t>
            </a:r>
            <a:endParaRPr lang="en-AU">
              <a:effectLst>
                <a:outerShdw blurRad="38100" dist="38100" dir="2700000" algn="tl">
                  <a:srgbClr val="C0C0C0"/>
                </a:outerShdw>
              </a:effectLst>
              <a:latin typeface="Times New Roman" pitchFamily="18" charset="0"/>
            </a:endParaRPr>
          </a:p>
        </p:txBody>
      </p:sp>
      <p:sp>
        <p:nvSpPr>
          <p:cNvPr id="731507" name="Rectangle 371">
            <a:extLst>
              <a:ext uri="{FF2B5EF4-FFF2-40B4-BE49-F238E27FC236}">
                <a16:creationId xmlns:a16="http://schemas.microsoft.com/office/drawing/2014/main" id="{18737321-2B18-8570-4A81-E4C3C1CBC8BB}"/>
              </a:ext>
            </a:extLst>
          </p:cNvPr>
          <p:cNvSpPr>
            <a:spLocks noChangeArrowheads="1"/>
          </p:cNvSpPr>
          <p:nvPr/>
        </p:nvSpPr>
        <p:spPr bwMode="auto">
          <a:xfrm>
            <a:off x="1928101" y="4242198"/>
            <a:ext cx="24046" cy="92333"/>
          </a:xfrm>
          <a:prstGeom prst="rect">
            <a:avLst/>
          </a:prstGeom>
          <a:noFill/>
          <a:ln w="9525">
            <a:noFill/>
            <a:miter lim="800000"/>
            <a:headEnd/>
            <a:tailEnd/>
          </a:ln>
        </p:spPr>
        <p:txBody>
          <a:bodyPr wrap="none" lIns="0" tIns="0" rIns="0" bIns="0">
            <a:spAutoFit/>
          </a:bodyPr>
          <a:lstStyle/>
          <a:p>
            <a:pPr algn="ctr" eaLnBrk="0" hangingPunct="0">
              <a:defRPr/>
            </a:pPr>
            <a:r>
              <a:rPr lang="en-AU" sz="600">
                <a:solidFill>
                  <a:srgbClr val="000000"/>
                </a:solidFill>
              </a:rPr>
              <a:t>-</a:t>
            </a:r>
            <a:endParaRPr lang="en-AU">
              <a:effectLst>
                <a:outerShdw blurRad="38100" dist="38100" dir="2700000" algn="tl">
                  <a:srgbClr val="C0C0C0"/>
                </a:outerShdw>
              </a:effectLst>
              <a:latin typeface="Times New Roman" pitchFamily="18" charset="0"/>
            </a:endParaRPr>
          </a:p>
        </p:txBody>
      </p:sp>
      <p:sp>
        <p:nvSpPr>
          <p:cNvPr id="731508" name="Rectangle 372">
            <a:extLst>
              <a:ext uri="{FF2B5EF4-FFF2-40B4-BE49-F238E27FC236}">
                <a16:creationId xmlns:a16="http://schemas.microsoft.com/office/drawing/2014/main" id="{49D343B5-ADB7-10D0-7D8B-7ED95B521987}"/>
              </a:ext>
            </a:extLst>
          </p:cNvPr>
          <p:cNvSpPr>
            <a:spLocks noChangeArrowheads="1"/>
          </p:cNvSpPr>
          <p:nvPr/>
        </p:nvSpPr>
        <p:spPr bwMode="auto">
          <a:xfrm>
            <a:off x="1978168" y="4242198"/>
            <a:ext cx="134652" cy="92333"/>
          </a:xfrm>
          <a:prstGeom prst="rect">
            <a:avLst/>
          </a:prstGeom>
          <a:noFill/>
          <a:ln w="9525">
            <a:noFill/>
            <a:miter lim="800000"/>
            <a:headEnd/>
            <a:tailEnd/>
          </a:ln>
        </p:spPr>
        <p:txBody>
          <a:bodyPr wrap="none" lIns="0" tIns="0" rIns="0" bIns="0">
            <a:spAutoFit/>
          </a:bodyPr>
          <a:lstStyle/>
          <a:p>
            <a:pPr algn="ctr" eaLnBrk="0" hangingPunct="0">
              <a:defRPr/>
            </a:pPr>
            <a:r>
              <a:rPr lang="en-AU" sz="600">
                <a:solidFill>
                  <a:srgbClr val="000000"/>
                </a:solidFill>
              </a:rPr>
              <a:t>0.44</a:t>
            </a:r>
            <a:endParaRPr lang="en-AU">
              <a:effectLst>
                <a:outerShdw blurRad="38100" dist="38100" dir="2700000" algn="tl">
                  <a:srgbClr val="C0C0C0"/>
                </a:outerShdw>
              </a:effectLst>
              <a:latin typeface="Times New Roman" pitchFamily="18" charset="0"/>
            </a:endParaRPr>
          </a:p>
        </p:txBody>
      </p:sp>
      <p:sp>
        <p:nvSpPr>
          <p:cNvPr id="34166" name="Freeform 373">
            <a:extLst>
              <a:ext uri="{FF2B5EF4-FFF2-40B4-BE49-F238E27FC236}">
                <a16:creationId xmlns:a16="http://schemas.microsoft.com/office/drawing/2014/main" id="{7FE0C008-2DE6-C736-DB71-FBA3ADC376E8}"/>
              </a:ext>
            </a:extLst>
          </p:cNvPr>
          <p:cNvSpPr>
            <a:spLocks/>
          </p:cNvSpPr>
          <p:nvPr/>
        </p:nvSpPr>
        <p:spPr bwMode="auto">
          <a:xfrm>
            <a:off x="1665685" y="4376738"/>
            <a:ext cx="40481" cy="36910"/>
          </a:xfrm>
          <a:custGeom>
            <a:avLst/>
            <a:gdLst>
              <a:gd name="T0" fmla="*/ 2147483647 w 101"/>
              <a:gd name="T1" fmla="*/ 0 h 93"/>
              <a:gd name="T2" fmla="*/ 2147483647 w 101"/>
              <a:gd name="T3" fmla="*/ 0 h 93"/>
              <a:gd name="T4" fmla="*/ 2147483647 w 101"/>
              <a:gd name="T5" fmla="*/ 2147483647 h 93"/>
              <a:gd name="T6" fmla="*/ 2147483647 w 101"/>
              <a:gd name="T7" fmla="*/ 2147483647 h 93"/>
              <a:gd name="T8" fmla="*/ 2147483647 w 101"/>
              <a:gd name="T9" fmla="*/ 2147483647 h 93"/>
              <a:gd name="T10" fmla="*/ 2147483647 w 101"/>
              <a:gd name="T11" fmla="*/ 2147483647 h 93"/>
              <a:gd name="T12" fmla="*/ 2147483647 w 101"/>
              <a:gd name="T13" fmla="*/ 2147483647 h 93"/>
              <a:gd name="T14" fmla="*/ 2147483647 w 101"/>
              <a:gd name="T15" fmla="*/ 2147483647 h 93"/>
              <a:gd name="T16" fmla="*/ 2147483647 w 101"/>
              <a:gd name="T17" fmla="*/ 2147483647 h 93"/>
              <a:gd name="T18" fmla="*/ 2147483647 w 101"/>
              <a:gd name="T19" fmla="*/ 2147483647 h 93"/>
              <a:gd name="T20" fmla="*/ 2147483647 w 101"/>
              <a:gd name="T21" fmla="*/ 2147483647 h 93"/>
              <a:gd name="T22" fmla="*/ 2147483647 w 101"/>
              <a:gd name="T23" fmla="*/ 2147483647 h 93"/>
              <a:gd name="T24" fmla="*/ 2147483647 w 101"/>
              <a:gd name="T25" fmla="*/ 2147483647 h 93"/>
              <a:gd name="T26" fmla="*/ 2147483647 w 101"/>
              <a:gd name="T27" fmla="*/ 2147483647 h 93"/>
              <a:gd name="T28" fmla="*/ 0 w 101"/>
              <a:gd name="T29" fmla="*/ 2147483647 h 93"/>
              <a:gd name="T30" fmla="*/ 0 w 101"/>
              <a:gd name="T31" fmla="*/ 2147483647 h 93"/>
              <a:gd name="T32" fmla="*/ 0 w 101"/>
              <a:gd name="T33" fmla="*/ 2147483647 h 93"/>
              <a:gd name="T34" fmla="*/ 2147483647 w 101"/>
              <a:gd name="T35" fmla="*/ 2147483647 h 93"/>
              <a:gd name="T36" fmla="*/ 2147483647 w 101"/>
              <a:gd name="T37" fmla="*/ 2147483647 h 93"/>
              <a:gd name="T38" fmla="*/ 2147483647 w 101"/>
              <a:gd name="T39" fmla="*/ 2147483647 h 93"/>
              <a:gd name="T40" fmla="*/ 2147483647 w 101"/>
              <a:gd name="T41" fmla="*/ 2147483647 h 93"/>
              <a:gd name="T42" fmla="*/ 2147483647 w 101"/>
              <a:gd name="T43" fmla="*/ 2147483647 h 93"/>
              <a:gd name="T44" fmla="*/ 2147483647 w 101"/>
              <a:gd name="T45" fmla="*/ 2147483647 h 93"/>
              <a:gd name="T46" fmla="*/ 2147483647 w 101"/>
              <a:gd name="T47" fmla="*/ 2147483647 h 93"/>
              <a:gd name="T48" fmla="*/ 2147483647 w 101"/>
              <a:gd name="T49" fmla="*/ 2147483647 h 93"/>
              <a:gd name="T50" fmla="*/ 2147483647 w 101"/>
              <a:gd name="T51" fmla="*/ 2147483647 h 93"/>
              <a:gd name="T52" fmla="*/ 2147483647 w 101"/>
              <a:gd name="T53" fmla="*/ 2147483647 h 93"/>
              <a:gd name="T54" fmla="*/ 2147483647 w 101"/>
              <a:gd name="T55" fmla="*/ 2147483647 h 93"/>
              <a:gd name="T56" fmla="*/ 2147483647 w 101"/>
              <a:gd name="T57" fmla="*/ 2147483647 h 93"/>
              <a:gd name="T58" fmla="*/ 2147483647 w 101"/>
              <a:gd name="T59" fmla="*/ 2147483647 h 93"/>
              <a:gd name="T60" fmla="*/ 2147483647 w 101"/>
              <a:gd name="T61" fmla="*/ 2147483647 h 93"/>
              <a:gd name="T62" fmla="*/ 2147483647 w 101"/>
              <a:gd name="T63" fmla="*/ 2147483647 h 93"/>
              <a:gd name="T64" fmla="*/ 2147483647 w 101"/>
              <a:gd name="T65" fmla="*/ 2147483647 h 93"/>
              <a:gd name="T66" fmla="*/ 2147483647 w 101"/>
              <a:gd name="T67" fmla="*/ 2147483647 h 93"/>
              <a:gd name="T68" fmla="*/ 2147483647 w 101"/>
              <a:gd name="T69" fmla="*/ 2147483647 h 93"/>
              <a:gd name="T70" fmla="*/ 2147483647 w 101"/>
              <a:gd name="T71" fmla="*/ 2147483647 h 93"/>
              <a:gd name="T72" fmla="*/ 2147483647 w 101"/>
              <a:gd name="T73" fmla="*/ 2147483647 h 93"/>
              <a:gd name="T74" fmla="*/ 2147483647 w 101"/>
              <a:gd name="T75" fmla="*/ 2147483647 h 93"/>
              <a:gd name="T76" fmla="*/ 2147483647 w 101"/>
              <a:gd name="T77" fmla="*/ 2147483647 h 93"/>
              <a:gd name="T78" fmla="*/ 2147483647 w 101"/>
              <a:gd name="T79" fmla="*/ 2147483647 h 93"/>
              <a:gd name="T80" fmla="*/ 2147483647 w 101"/>
              <a:gd name="T81" fmla="*/ 2147483647 h 93"/>
              <a:gd name="T82" fmla="*/ 2147483647 w 101"/>
              <a:gd name="T83" fmla="*/ 2147483647 h 93"/>
              <a:gd name="T84" fmla="*/ 2147483647 w 101"/>
              <a:gd name="T85" fmla="*/ 2147483647 h 93"/>
              <a:gd name="T86" fmla="*/ 2147483647 w 101"/>
              <a:gd name="T87" fmla="*/ 2147483647 h 93"/>
              <a:gd name="T88" fmla="*/ 2147483647 w 101"/>
              <a:gd name="T89" fmla="*/ 2147483647 h 93"/>
              <a:gd name="T90" fmla="*/ 2147483647 w 101"/>
              <a:gd name="T91" fmla="*/ 2147483647 h 93"/>
              <a:gd name="T92" fmla="*/ 2147483647 w 101"/>
              <a:gd name="T93" fmla="*/ 2147483647 h 93"/>
              <a:gd name="T94" fmla="*/ 2147483647 w 101"/>
              <a:gd name="T95" fmla="*/ 2147483647 h 93"/>
              <a:gd name="T96" fmla="*/ 2147483647 w 101"/>
              <a:gd name="T97" fmla="*/ 2147483647 h 93"/>
              <a:gd name="T98" fmla="*/ 2147483647 w 101"/>
              <a:gd name="T99" fmla="*/ 2147483647 h 93"/>
              <a:gd name="T100" fmla="*/ 2147483647 w 101"/>
              <a:gd name="T101" fmla="*/ 2147483647 h 93"/>
              <a:gd name="T102" fmla="*/ 2147483647 w 101"/>
              <a:gd name="T103" fmla="*/ 2147483647 h 93"/>
              <a:gd name="T104" fmla="*/ 2147483647 w 101"/>
              <a:gd name="T105" fmla="*/ 2147483647 h 93"/>
              <a:gd name="T106" fmla="*/ 2147483647 w 101"/>
              <a:gd name="T107" fmla="*/ 2147483647 h 93"/>
              <a:gd name="T108" fmla="*/ 2147483647 w 101"/>
              <a:gd name="T109" fmla="*/ 2147483647 h 93"/>
              <a:gd name="T110" fmla="*/ 2147483647 w 101"/>
              <a:gd name="T111" fmla="*/ 2147483647 h 93"/>
              <a:gd name="T112" fmla="*/ 2147483647 w 101"/>
              <a:gd name="T113" fmla="*/ 2147483647 h 93"/>
              <a:gd name="T114" fmla="*/ 2147483647 w 101"/>
              <a:gd name="T115" fmla="*/ 2147483647 h 93"/>
              <a:gd name="T116" fmla="*/ 2147483647 w 101"/>
              <a:gd name="T117" fmla="*/ 2147483647 h 93"/>
              <a:gd name="T118" fmla="*/ 2147483647 w 101"/>
              <a:gd name="T119" fmla="*/ 0 h 93"/>
              <a:gd name="T120" fmla="*/ 2147483647 w 101"/>
              <a:gd name="T121" fmla="*/ 0 h 9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01"/>
              <a:gd name="T184" fmla="*/ 0 h 93"/>
              <a:gd name="T185" fmla="*/ 101 w 101"/>
              <a:gd name="T186" fmla="*/ 93 h 93"/>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01" h="93">
                <a:moveTo>
                  <a:pt x="51" y="0"/>
                </a:moveTo>
                <a:lnTo>
                  <a:pt x="45" y="0"/>
                </a:lnTo>
                <a:lnTo>
                  <a:pt x="40" y="1"/>
                </a:lnTo>
                <a:lnTo>
                  <a:pt x="36" y="3"/>
                </a:lnTo>
                <a:lnTo>
                  <a:pt x="30" y="4"/>
                </a:lnTo>
                <a:lnTo>
                  <a:pt x="26" y="5"/>
                </a:lnTo>
                <a:lnTo>
                  <a:pt x="22" y="8"/>
                </a:lnTo>
                <a:lnTo>
                  <a:pt x="15" y="14"/>
                </a:lnTo>
                <a:lnTo>
                  <a:pt x="12" y="17"/>
                </a:lnTo>
                <a:lnTo>
                  <a:pt x="9" y="20"/>
                </a:lnTo>
                <a:lnTo>
                  <a:pt x="6" y="24"/>
                </a:lnTo>
                <a:lnTo>
                  <a:pt x="5" y="28"/>
                </a:lnTo>
                <a:lnTo>
                  <a:pt x="3" y="33"/>
                </a:lnTo>
                <a:lnTo>
                  <a:pt x="2" y="37"/>
                </a:lnTo>
                <a:lnTo>
                  <a:pt x="0" y="41"/>
                </a:lnTo>
                <a:lnTo>
                  <a:pt x="0" y="47"/>
                </a:lnTo>
                <a:lnTo>
                  <a:pt x="0" y="51"/>
                </a:lnTo>
                <a:lnTo>
                  <a:pt x="2" y="56"/>
                </a:lnTo>
                <a:lnTo>
                  <a:pt x="3" y="60"/>
                </a:lnTo>
                <a:lnTo>
                  <a:pt x="5" y="64"/>
                </a:lnTo>
                <a:lnTo>
                  <a:pt x="6" y="69"/>
                </a:lnTo>
                <a:lnTo>
                  <a:pt x="9" y="73"/>
                </a:lnTo>
                <a:lnTo>
                  <a:pt x="12" y="76"/>
                </a:lnTo>
                <a:lnTo>
                  <a:pt x="15" y="79"/>
                </a:lnTo>
                <a:lnTo>
                  <a:pt x="22" y="84"/>
                </a:lnTo>
                <a:lnTo>
                  <a:pt x="26" y="87"/>
                </a:lnTo>
                <a:lnTo>
                  <a:pt x="30" y="89"/>
                </a:lnTo>
                <a:lnTo>
                  <a:pt x="36" y="90"/>
                </a:lnTo>
                <a:lnTo>
                  <a:pt x="40" y="92"/>
                </a:lnTo>
                <a:lnTo>
                  <a:pt x="45" y="93"/>
                </a:lnTo>
                <a:lnTo>
                  <a:pt x="51" y="93"/>
                </a:lnTo>
                <a:lnTo>
                  <a:pt x="56" y="93"/>
                </a:lnTo>
                <a:lnTo>
                  <a:pt x="61" y="92"/>
                </a:lnTo>
                <a:lnTo>
                  <a:pt x="65" y="90"/>
                </a:lnTo>
                <a:lnTo>
                  <a:pt x="71" y="89"/>
                </a:lnTo>
                <a:lnTo>
                  <a:pt x="75" y="87"/>
                </a:lnTo>
                <a:lnTo>
                  <a:pt x="78" y="84"/>
                </a:lnTo>
                <a:lnTo>
                  <a:pt x="86" y="79"/>
                </a:lnTo>
                <a:lnTo>
                  <a:pt x="89" y="76"/>
                </a:lnTo>
                <a:lnTo>
                  <a:pt x="92" y="73"/>
                </a:lnTo>
                <a:lnTo>
                  <a:pt x="95" y="69"/>
                </a:lnTo>
                <a:lnTo>
                  <a:pt x="97" y="64"/>
                </a:lnTo>
                <a:lnTo>
                  <a:pt x="98" y="60"/>
                </a:lnTo>
                <a:lnTo>
                  <a:pt x="99" y="56"/>
                </a:lnTo>
                <a:lnTo>
                  <a:pt x="101" y="51"/>
                </a:lnTo>
                <a:lnTo>
                  <a:pt x="101" y="47"/>
                </a:lnTo>
                <a:lnTo>
                  <a:pt x="101" y="41"/>
                </a:lnTo>
                <a:lnTo>
                  <a:pt x="99" y="37"/>
                </a:lnTo>
                <a:lnTo>
                  <a:pt x="98" y="33"/>
                </a:lnTo>
                <a:lnTo>
                  <a:pt x="97" y="28"/>
                </a:lnTo>
                <a:lnTo>
                  <a:pt x="95" y="24"/>
                </a:lnTo>
                <a:lnTo>
                  <a:pt x="92" y="20"/>
                </a:lnTo>
                <a:lnTo>
                  <a:pt x="89" y="17"/>
                </a:lnTo>
                <a:lnTo>
                  <a:pt x="86" y="14"/>
                </a:lnTo>
                <a:lnTo>
                  <a:pt x="78" y="8"/>
                </a:lnTo>
                <a:lnTo>
                  <a:pt x="75" y="5"/>
                </a:lnTo>
                <a:lnTo>
                  <a:pt x="71" y="4"/>
                </a:lnTo>
                <a:lnTo>
                  <a:pt x="65" y="3"/>
                </a:lnTo>
                <a:lnTo>
                  <a:pt x="61" y="1"/>
                </a:lnTo>
                <a:lnTo>
                  <a:pt x="56" y="0"/>
                </a:lnTo>
                <a:lnTo>
                  <a:pt x="51" y="0"/>
                </a:lnTo>
                <a:close/>
              </a:path>
            </a:pathLst>
          </a:custGeom>
          <a:solidFill>
            <a:srgbClr val="00267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4167" name="Freeform 374">
            <a:extLst>
              <a:ext uri="{FF2B5EF4-FFF2-40B4-BE49-F238E27FC236}">
                <a16:creationId xmlns:a16="http://schemas.microsoft.com/office/drawing/2014/main" id="{7EFC8970-73E3-8AB3-6C6F-58EB43205E20}"/>
              </a:ext>
            </a:extLst>
          </p:cNvPr>
          <p:cNvSpPr>
            <a:spLocks/>
          </p:cNvSpPr>
          <p:nvPr/>
        </p:nvSpPr>
        <p:spPr bwMode="auto">
          <a:xfrm>
            <a:off x="1665685" y="4376738"/>
            <a:ext cx="40481" cy="36910"/>
          </a:xfrm>
          <a:custGeom>
            <a:avLst/>
            <a:gdLst>
              <a:gd name="T0" fmla="*/ 2147483647 w 101"/>
              <a:gd name="T1" fmla="*/ 0 h 93"/>
              <a:gd name="T2" fmla="*/ 2147483647 w 101"/>
              <a:gd name="T3" fmla="*/ 0 h 93"/>
              <a:gd name="T4" fmla="*/ 2147483647 w 101"/>
              <a:gd name="T5" fmla="*/ 2147483647 h 93"/>
              <a:gd name="T6" fmla="*/ 2147483647 w 101"/>
              <a:gd name="T7" fmla="*/ 2147483647 h 93"/>
              <a:gd name="T8" fmla="*/ 2147483647 w 101"/>
              <a:gd name="T9" fmla="*/ 2147483647 h 93"/>
              <a:gd name="T10" fmla="*/ 2147483647 w 101"/>
              <a:gd name="T11" fmla="*/ 2147483647 h 93"/>
              <a:gd name="T12" fmla="*/ 2147483647 w 101"/>
              <a:gd name="T13" fmla="*/ 2147483647 h 93"/>
              <a:gd name="T14" fmla="*/ 2147483647 w 101"/>
              <a:gd name="T15" fmla="*/ 2147483647 h 93"/>
              <a:gd name="T16" fmla="*/ 2147483647 w 101"/>
              <a:gd name="T17" fmla="*/ 2147483647 h 93"/>
              <a:gd name="T18" fmla="*/ 2147483647 w 101"/>
              <a:gd name="T19" fmla="*/ 2147483647 h 93"/>
              <a:gd name="T20" fmla="*/ 2147483647 w 101"/>
              <a:gd name="T21" fmla="*/ 2147483647 h 93"/>
              <a:gd name="T22" fmla="*/ 2147483647 w 101"/>
              <a:gd name="T23" fmla="*/ 2147483647 h 93"/>
              <a:gd name="T24" fmla="*/ 2147483647 w 101"/>
              <a:gd name="T25" fmla="*/ 2147483647 h 93"/>
              <a:gd name="T26" fmla="*/ 2147483647 w 101"/>
              <a:gd name="T27" fmla="*/ 2147483647 h 93"/>
              <a:gd name="T28" fmla="*/ 0 w 101"/>
              <a:gd name="T29" fmla="*/ 2147483647 h 93"/>
              <a:gd name="T30" fmla="*/ 0 w 101"/>
              <a:gd name="T31" fmla="*/ 2147483647 h 93"/>
              <a:gd name="T32" fmla="*/ 0 w 101"/>
              <a:gd name="T33" fmla="*/ 2147483647 h 93"/>
              <a:gd name="T34" fmla="*/ 2147483647 w 101"/>
              <a:gd name="T35" fmla="*/ 2147483647 h 93"/>
              <a:gd name="T36" fmla="*/ 2147483647 w 101"/>
              <a:gd name="T37" fmla="*/ 2147483647 h 93"/>
              <a:gd name="T38" fmla="*/ 2147483647 w 101"/>
              <a:gd name="T39" fmla="*/ 2147483647 h 93"/>
              <a:gd name="T40" fmla="*/ 2147483647 w 101"/>
              <a:gd name="T41" fmla="*/ 2147483647 h 93"/>
              <a:gd name="T42" fmla="*/ 2147483647 w 101"/>
              <a:gd name="T43" fmla="*/ 2147483647 h 93"/>
              <a:gd name="T44" fmla="*/ 2147483647 w 101"/>
              <a:gd name="T45" fmla="*/ 2147483647 h 93"/>
              <a:gd name="T46" fmla="*/ 2147483647 w 101"/>
              <a:gd name="T47" fmla="*/ 2147483647 h 93"/>
              <a:gd name="T48" fmla="*/ 2147483647 w 101"/>
              <a:gd name="T49" fmla="*/ 2147483647 h 93"/>
              <a:gd name="T50" fmla="*/ 2147483647 w 101"/>
              <a:gd name="T51" fmla="*/ 2147483647 h 93"/>
              <a:gd name="T52" fmla="*/ 2147483647 w 101"/>
              <a:gd name="T53" fmla="*/ 2147483647 h 93"/>
              <a:gd name="T54" fmla="*/ 2147483647 w 101"/>
              <a:gd name="T55" fmla="*/ 2147483647 h 93"/>
              <a:gd name="T56" fmla="*/ 2147483647 w 101"/>
              <a:gd name="T57" fmla="*/ 2147483647 h 93"/>
              <a:gd name="T58" fmla="*/ 2147483647 w 101"/>
              <a:gd name="T59" fmla="*/ 2147483647 h 93"/>
              <a:gd name="T60" fmla="*/ 2147483647 w 101"/>
              <a:gd name="T61" fmla="*/ 2147483647 h 93"/>
              <a:gd name="T62" fmla="*/ 2147483647 w 101"/>
              <a:gd name="T63" fmla="*/ 2147483647 h 93"/>
              <a:gd name="T64" fmla="*/ 2147483647 w 101"/>
              <a:gd name="T65" fmla="*/ 2147483647 h 93"/>
              <a:gd name="T66" fmla="*/ 2147483647 w 101"/>
              <a:gd name="T67" fmla="*/ 2147483647 h 93"/>
              <a:gd name="T68" fmla="*/ 2147483647 w 101"/>
              <a:gd name="T69" fmla="*/ 2147483647 h 93"/>
              <a:gd name="T70" fmla="*/ 2147483647 w 101"/>
              <a:gd name="T71" fmla="*/ 2147483647 h 93"/>
              <a:gd name="T72" fmla="*/ 2147483647 w 101"/>
              <a:gd name="T73" fmla="*/ 2147483647 h 93"/>
              <a:gd name="T74" fmla="*/ 2147483647 w 101"/>
              <a:gd name="T75" fmla="*/ 2147483647 h 93"/>
              <a:gd name="T76" fmla="*/ 2147483647 w 101"/>
              <a:gd name="T77" fmla="*/ 2147483647 h 93"/>
              <a:gd name="T78" fmla="*/ 2147483647 w 101"/>
              <a:gd name="T79" fmla="*/ 2147483647 h 93"/>
              <a:gd name="T80" fmla="*/ 2147483647 w 101"/>
              <a:gd name="T81" fmla="*/ 2147483647 h 93"/>
              <a:gd name="T82" fmla="*/ 2147483647 w 101"/>
              <a:gd name="T83" fmla="*/ 2147483647 h 93"/>
              <a:gd name="T84" fmla="*/ 2147483647 w 101"/>
              <a:gd name="T85" fmla="*/ 2147483647 h 93"/>
              <a:gd name="T86" fmla="*/ 2147483647 w 101"/>
              <a:gd name="T87" fmla="*/ 2147483647 h 93"/>
              <a:gd name="T88" fmla="*/ 2147483647 w 101"/>
              <a:gd name="T89" fmla="*/ 2147483647 h 93"/>
              <a:gd name="T90" fmla="*/ 2147483647 w 101"/>
              <a:gd name="T91" fmla="*/ 2147483647 h 93"/>
              <a:gd name="T92" fmla="*/ 2147483647 w 101"/>
              <a:gd name="T93" fmla="*/ 2147483647 h 93"/>
              <a:gd name="T94" fmla="*/ 2147483647 w 101"/>
              <a:gd name="T95" fmla="*/ 2147483647 h 93"/>
              <a:gd name="T96" fmla="*/ 2147483647 w 101"/>
              <a:gd name="T97" fmla="*/ 2147483647 h 93"/>
              <a:gd name="T98" fmla="*/ 2147483647 w 101"/>
              <a:gd name="T99" fmla="*/ 2147483647 h 93"/>
              <a:gd name="T100" fmla="*/ 2147483647 w 101"/>
              <a:gd name="T101" fmla="*/ 2147483647 h 93"/>
              <a:gd name="T102" fmla="*/ 2147483647 w 101"/>
              <a:gd name="T103" fmla="*/ 2147483647 h 93"/>
              <a:gd name="T104" fmla="*/ 2147483647 w 101"/>
              <a:gd name="T105" fmla="*/ 2147483647 h 93"/>
              <a:gd name="T106" fmla="*/ 2147483647 w 101"/>
              <a:gd name="T107" fmla="*/ 2147483647 h 93"/>
              <a:gd name="T108" fmla="*/ 2147483647 w 101"/>
              <a:gd name="T109" fmla="*/ 2147483647 h 93"/>
              <a:gd name="T110" fmla="*/ 2147483647 w 101"/>
              <a:gd name="T111" fmla="*/ 2147483647 h 93"/>
              <a:gd name="T112" fmla="*/ 2147483647 w 101"/>
              <a:gd name="T113" fmla="*/ 2147483647 h 93"/>
              <a:gd name="T114" fmla="*/ 2147483647 w 101"/>
              <a:gd name="T115" fmla="*/ 2147483647 h 93"/>
              <a:gd name="T116" fmla="*/ 2147483647 w 101"/>
              <a:gd name="T117" fmla="*/ 2147483647 h 93"/>
              <a:gd name="T118" fmla="*/ 2147483647 w 101"/>
              <a:gd name="T119" fmla="*/ 0 h 93"/>
              <a:gd name="T120" fmla="*/ 2147483647 w 101"/>
              <a:gd name="T121" fmla="*/ 0 h 9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01"/>
              <a:gd name="T184" fmla="*/ 0 h 93"/>
              <a:gd name="T185" fmla="*/ 101 w 101"/>
              <a:gd name="T186" fmla="*/ 93 h 93"/>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01" h="93">
                <a:moveTo>
                  <a:pt x="51" y="0"/>
                </a:moveTo>
                <a:lnTo>
                  <a:pt x="45" y="0"/>
                </a:lnTo>
                <a:lnTo>
                  <a:pt x="40" y="1"/>
                </a:lnTo>
                <a:lnTo>
                  <a:pt x="36" y="3"/>
                </a:lnTo>
                <a:lnTo>
                  <a:pt x="30" y="4"/>
                </a:lnTo>
                <a:lnTo>
                  <a:pt x="26" y="5"/>
                </a:lnTo>
                <a:lnTo>
                  <a:pt x="22" y="8"/>
                </a:lnTo>
                <a:lnTo>
                  <a:pt x="15" y="14"/>
                </a:lnTo>
                <a:lnTo>
                  <a:pt x="12" y="17"/>
                </a:lnTo>
                <a:lnTo>
                  <a:pt x="9" y="20"/>
                </a:lnTo>
                <a:lnTo>
                  <a:pt x="6" y="24"/>
                </a:lnTo>
                <a:lnTo>
                  <a:pt x="5" y="28"/>
                </a:lnTo>
                <a:lnTo>
                  <a:pt x="3" y="33"/>
                </a:lnTo>
                <a:lnTo>
                  <a:pt x="2" y="37"/>
                </a:lnTo>
                <a:lnTo>
                  <a:pt x="0" y="41"/>
                </a:lnTo>
                <a:lnTo>
                  <a:pt x="0" y="47"/>
                </a:lnTo>
                <a:lnTo>
                  <a:pt x="0" y="51"/>
                </a:lnTo>
                <a:lnTo>
                  <a:pt x="2" y="56"/>
                </a:lnTo>
                <a:lnTo>
                  <a:pt x="3" y="60"/>
                </a:lnTo>
                <a:lnTo>
                  <a:pt x="5" y="64"/>
                </a:lnTo>
                <a:lnTo>
                  <a:pt x="6" y="69"/>
                </a:lnTo>
                <a:lnTo>
                  <a:pt x="9" y="73"/>
                </a:lnTo>
                <a:lnTo>
                  <a:pt x="12" y="76"/>
                </a:lnTo>
                <a:lnTo>
                  <a:pt x="15" y="79"/>
                </a:lnTo>
                <a:lnTo>
                  <a:pt x="22" y="84"/>
                </a:lnTo>
                <a:lnTo>
                  <a:pt x="26" y="87"/>
                </a:lnTo>
                <a:lnTo>
                  <a:pt x="30" y="89"/>
                </a:lnTo>
                <a:lnTo>
                  <a:pt x="36" y="90"/>
                </a:lnTo>
                <a:lnTo>
                  <a:pt x="40" y="92"/>
                </a:lnTo>
                <a:lnTo>
                  <a:pt x="45" y="93"/>
                </a:lnTo>
                <a:lnTo>
                  <a:pt x="51" y="93"/>
                </a:lnTo>
                <a:lnTo>
                  <a:pt x="56" y="93"/>
                </a:lnTo>
                <a:lnTo>
                  <a:pt x="61" y="92"/>
                </a:lnTo>
                <a:lnTo>
                  <a:pt x="65" y="90"/>
                </a:lnTo>
                <a:lnTo>
                  <a:pt x="71" y="89"/>
                </a:lnTo>
                <a:lnTo>
                  <a:pt x="75" y="87"/>
                </a:lnTo>
                <a:lnTo>
                  <a:pt x="78" y="84"/>
                </a:lnTo>
                <a:lnTo>
                  <a:pt x="86" y="79"/>
                </a:lnTo>
                <a:lnTo>
                  <a:pt x="89" y="76"/>
                </a:lnTo>
                <a:lnTo>
                  <a:pt x="92" y="73"/>
                </a:lnTo>
                <a:lnTo>
                  <a:pt x="95" y="69"/>
                </a:lnTo>
                <a:lnTo>
                  <a:pt x="97" y="64"/>
                </a:lnTo>
                <a:lnTo>
                  <a:pt x="98" y="60"/>
                </a:lnTo>
                <a:lnTo>
                  <a:pt x="99" y="56"/>
                </a:lnTo>
                <a:lnTo>
                  <a:pt x="101" y="51"/>
                </a:lnTo>
                <a:lnTo>
                  <a:pt x="101" y="47"/>
                </a:lnTo>
                <a:lnTo>
                  <a:pt x="101" y="41"/>
                </a:lnTo>
                <a:lnTo>
                  <a:pt x="99" y="37"/>
                </a:lnTo>
                <a:lnTo>
                  <a:pt x="98" y="33"/>
                </a:lnTo>
                <a:lnTo>
                  <a:pt x="97" y="28"/>
                </a:lnTo>
                <a:lnTo>
                  <a:pt x="95" y="24"/>
                </a:lnTo>
                <a:lnTo>
                  <a:pt x="92" y="20"/>
                </a:lnTo>
                <a:lnTo>
                  <a:pt x="89" y="17"/>
                </a:lnTo>
                <a:lnTo>
                  <a:pt x="86" y="14"/>
                </a:lnTo>
                <a:lnTo>
                  <a:pt x="78" y="8"/>
                </a:lnTo>
                <a:lnTo>
                  <a:pt x="75" y="5"/>
                </a:lnTo>
                <a:lnTo>
                  <a:pt x="71" y="4"/>
                </a:lnTo>
                <a:lnTo>
                  <a:pt x="65" y="3"/>
                </a:lnTo>
                <a:lnTo>
                  <a:pt x="61" y="1"/>
                </a:lnTo>
                <a:lnTo>
                  <a:pt x="56" y="0"/>
                </a:lnTo>
                <a:lnTo>
                  <a:pt x="51"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731511" name="Rectangle 375">
            <a:extLst>
              <a:ext uri="{FF2B5EF4-FFF2-40B4-BE49-F238E27FC236}">
                <a16:creationId xmlns:a16="http://schemas.microsoft.com/office/drawing/2014/main" id="{1B85EA91-28E5-87CC-7C9D-176B5F6F90B3}"/>
              </a:ext>
            </a:extLst>
          </p:cNvPr>
          <p:cNvSpPr>
            <a:spLocks noChangeArrowheads="1"/>
          </p:cNvSpPr>
          <p:nvPr/>
        </p:nvSpPr>
        <p:spPr bwMode="auto">
          <a:xfrm>
            <a:off x="1777661" y="4355307"/>
            <a:ext cx="152286" cy="92333"/>
          </a:xfrm>
          <a:prstGeom prst="rect">
            <a:avLst/>
          </a:prstGeom>
          <a:noFill/>
          <a:ln w="9525">
            <a:noFill/>
            <a:miter lim="800000"/>
            <a:headEnd/>
            <a:tailEnd/>
          </a:ln>
        </p:spPr>
        <p:txBody>
          <a:bodyPr wrap="none" lIns="0" tIns="0" rIns="0" bIns="0">
            <a:spAutoFit/>
          </a:bodyPr>
          <a:lstStyle/>
          <a:p>
            <a:pPr algn="ctr" eaLnBrk="0" hangingPunct="0">
              <a:defRPr/>
            </a:pPr>
            <a:r>
              <a:rPr lang="en-AU" sz="600">
                <a:solidFill>
                  <a:srgbClr val="000000"/>
                </a:solidFill>
              </a:rPr>
              <a:t>0.00 </a:t>
            </a:r>
            <a:endParaRPr lang="en-AU">
              <a:effectLst>
                <a:outerShdw blurRad="38100" dist="38100" dir="2700000" algn="tl">
                  <a:srgbClr val="C0C0C0"/>
                </a:outerShdw>
              </a:effectLst>
              <a:latin typeface="Times New Roman" pitchFamily="18" charset="0"/>
            </a:endParaRPr>
          </a:p>
        </p:txBody>
      </p:sp>
      <p:sp>
        <p:nvSpPr>
          <p:cNvPr id="731512" name="Rectangle 376">
            <a:extLst>
              <a:ext uri="{FF2B5EF4-FFF2-40B4-BE49-F238E27FC236}">
                <a16:creationId xmlns:a16="http://schemas.microsoft.com/office/drawing/2014/main" id="{1B8409DB-AFE1-68C4-71ED-F35D28A5E487}"/>
              </a:ext>
            </a:extLst>
          </p:cNvPr>
          <p:cNvSpPr>
            <a:spLocks noChangeArrowheads="1"/>
          </p:cNvSpPr>
          <p:nvPr/>
        </p:nvSpPr>
        <p:spPr bwMode="auto">
          <a:xfrm>
            <a:off x="1928101" y="4355307"/>
            <a:ext cx="24046" cy="92333"/>
          </a:xfrm>
          <a:prstGeom prst="rect">
            <a:avLst/>
          </a:prstGeom>
          <a:noFill/>
          <a:ln w="9525">
            <a:noFill/>
            <a:miter lim="800000"/>
            <a:headEnd/>
            <a:tailEnd/>
          </a:ln>
        </p:spPr>
        <p:txBody>
          <a:bodyPr wrap="none" lIns="0" tIns="0" rIns="0" bIns="0">
            <a:spAutoFit/>
          </a:bodyPr>
          <a:lstStyle/>
          <a:p>
            <a:pPr algn="ctr" eaLnBrk="0" hangingPunct="0">
              <a:defRPr/>
            </a:pPr>
            <a:r>
              <a:rPr lang="en-AU" sz="600">
                <a:solidFill>
                  <a:srgbClr val="000000"/>
                </a:solidFill>
              </a:rPr>
              <a:t>-</a:t>
            </a:r>
            <a:endParaRPr lang="en-AU">
              <a:effectLst>
                <a:outerShdw blurRad="38100" dist="38100" dir="2700000" algn="tl">
                  <a:srgbClr val="C0C0C0"/>
                </a:outerShdw>
              </a:effectLst>
              <a:latin typeface="Times New Roman" pitchFamily="18" charset="0"/>
            </a:endParaRPr>
          </a:p>
        </p:txBody>
      </p:sp>
      <p:sp>
        <p:nvSpPr>
          <p:cNvPr id="731513" name="Rectangle 377">
            <a:extLst>
              <a:ext uri="{FF2B5EF4-FFF2-40B4-BE49-F238E27FC236}">
                <a16:creationId xmlns:a16="http://schemas.microsoft.com/office/drawing/2014/main" id="{5ADECD77-9E23-19AF-2AD9-D3017E64FFB8}"/>
              </a:ext>
            </a:extLst>
          </p:cNvPr>
          <p:cNvSpPr>
            <a:spLocks noChangeArrowheads="1"/>
          </p:cNvSpPr>
          <p:nvPr/>
        </p:nvSpPr>
        <p:spPr bwMode="auto">
          <a:xfrm>
            <a:off x="1978168" y="4355307"/>
            <a:ext cx="134652" cy="92333"/>
          </a:xfrm>
          <a:prstGeom prst="rect">
            <a:avLst/>
          </a:prstGeom>
          <a:noFill/>
          <a:ln w="9525">
            <a:noFill/>
            <a:miter lim="800000"/>
            <a:headEnd/>
            <a:tailEnd/>
          </a:ln>
        </p:spPr>
        <p:txBody>
          <a:bodyPr wrap="none" lIns="0" tIns="0" rIns="0" bIns="0">
            <a:spAutoFit/>
          </a:bodyPr>
          <a:lstStyle/>
          <a:p>
            <a:pPr algn="ctr" eaLnBrk="0" hangingPunct="0">
              <a:defRPr/>
            </a:pPr>
            <a:r>
              <a:rPr lang="en-AU" sz="600">
                <a:solidFill>
                  <a:srgbClr val="000000"/>
                </a:solidFill>
              </a:rPr>
              <a:t>0.29</a:t>
            </a:r>
            <a:endParaRPr lang="en-AU">
              <a:effectLst>
                <a:outerShdw blurRad="38100" dist="38100" dir="2700000" algn="tl">
                  <a:srgbClr val="C0C0C0"/>
                </a:outerShdw>
              </a:effectLst>
              <a:latin typeface="Times New Roman" pitchFamily="18" charset="0"/>
            </a:endParaRPr>
          </a:p>
        </p:txBody>
      </p:sp>
      <p:sp>
        <p:nvSpPr>
          <p:cNvPr id="34171" name="Freeform 378">
            <a:extLst>
              <a:ext uri="{FF2B5EF4-FFF2-40B4-BE49-F238E27FC236}">
                <a16:creationId xmlns:a16="http://schemas.microsoft.com/office/drawing/2014/main" id="{68FC0BC4-9814-990D-4B64-695297BCEE7B}"/>
              </a:ext>
            </a:extLst>
          </p:cNvPr>
          <p:cNvSpPr>
            <a:spLocks/>
          </p:cNvSpPr>
          <p:nvPr/>
        </p:nvSpPr>
        <p:spPr bwMode="auto">
          <a:xfrm>
            <a:off x="1450182" y="1804987"/>
            <a:ext cx="479822" cy="929879"/>
          </a:xfrm>
          <a:custGeom>
            <a:avLst/>
            <a:gdLst>
              <a:gd name="T0" fmla="*/ 0 w 1209"/>
              <a:gd name="T1" fmla="*/ 0 h 2345"/>
              <a:gd name="T2" fmla="*/ 2147483647 w 1209"/>
              <a:gd name="T3" fmla="*/ 2147483647 h 2345"/>
              <a:gd name="T4" fmla="*/ 2147483647 w 1209"/>
              <a:gd name="T5" fmla="*/ 2147483647 h 2345"/>
              <a:gd name="T6" fmla="*/ 2147483647 w 1209"/>
              <a:gd name="T7" fmla="*/ 2147483647 h 2345"/>
              <a:gd name="T8" fmla="*/ 0 60000 65536"/>
              <a:gd name="T9" fmla="*/ 0 60000 65536"/>
              <a:gd name="T10" fmla="*/ 0 60000 65536"/>
              <a:gd name="T11" fmla="*/ 0 60000 65536"/>
              <a:gd name="T12" fmla="*/ 0 w 1209"/>
              <a:gd name="T13" fmla="*/ 0 h 2345"/>
              <a:gd name="T14" fmla="*/ 1209 w 1209"/>
              <a:gd name="T15" fmla="*/ 2345 h 2345"/>
            </a:gdLst>
            <a:ahLst/>
            <a:cxnLst>
              <a:cxn ang="T8">
                <a:pos x="T0" y="T1"/>
              </a:cxn>
              <a:cxn ang="T9">
                <a:pos x="T2" y="T3"/>
              </a:cxn>
              <a:cxn ang="T10">
                <a:pos x="T4" y="T5"/>
              </a:cxn>
              <a:cxn ang="T11">
                <a:pos x="T6" y="T7"/>
              </a:cxn>
            </a:cxnLst>
            <a:rect l="T12" t="T13" r="T14" b="T15"/>
            <a:pathLst>
              <a:path w="1209" h="2345">
                <a:moveTo>
                  <a:pt x="0" y="0"/>
                </a:moveTo>
                <a:lnTo>
                  <a:pt x="571" y="1106"/>
                </a:lnTo>
                <a:lnTo>
                  <a:pt x="956" y="1861"/>
                </a:lnTo>
                <a:lnTo>
                  <a:pt x="1209" y="2345"/>
                </a:lnTo>
              </a:path>
            </a:pathLst>
          </a:custGeom>
          <a:noFill/>
          <a:ln w="4763">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4172" name="Freeform 379">
            <a:extLst>
              <a:ext uri="{FF2B5EF4-FFF2-40B4-BE49-F238E27FC236}">
                <a16:creationId xmlns:a16="http://schemas.microsoft.com/office/drawing/2014/main" id="{8E465F2E-6F00-168E-7D0E-49D8AA9DE611}"/>
              </a:ext>
            </a:extLst>
          </p:cNvPr>
          <p:cNvSpPr>
            <a:spLocks/>
          </p:cNvSpPr>
          <p:nvPr/>
        </p:nvSpPr>
        <p:spPr bwMode="auto">
          <a:xfrm>
            <a:off x="2140744" y="1478757"/>
            <a:ext cx="1140619" cy="1298972"/>
          </a:xfrm>
          <a:custGeom>
            <a:avLst/>
            <a:gdLst>
              <a:gd name="T0" fmla="*/ 2147483647 w 2872"/>
              <a:gd name="T1" fmla="*/ 2147483647 h 3275"/>
              <a:gd name="T2" fmla="*/ 2147483647 w 2872"/>
              <a:gd name="T3" fmla="*/ 2147483647 h 3275"/>
              <a:gd name="T4" fmla="*/ 2147483647 w 2872"/>
              <a:gd name="T5" fmla="*/ 2147483647 h 3275"/>
              <a:gd name="T6" fmla="*/ 2147483647 w 2872"/>
              <a:gd name="T7" fmla="*/ 2147483647 h 3275"/>
              <a:gd name="T8" fmla="*/ 2147483647 w 2872"/>
              <a:gd name="T9" fmla="*/ 2147483647 h 3275"/>
              <a:gd name="T10" fmla="*/ 2147483647 w 2872"/>
              <a:gd name="T11" fmla="*/ 2147483647 h 3275"/>
              <a:gd name="T12" fmla="*/ 2147483647 w 2872"/>
              <a:gd name="T13" fmla="*/ 2147483647 h 3275"/>
              <a:gd name="T14" fmla="*/ 2147483647 w 2872"/>
              <a:gd name="T15" fmla="*/ 2147483647 h 3275"/>
              <a:gd name="T16" fmla="*/ 2147483647 w 2872"/>
              <a:gd name="T17" fmla="*/ 2147483647 h 3275"/>
              <a:gd name="T18" fmla="*/ 2147483647 w 2872"/>
              <a:gd name="T19" fmla="*/ 2147483647 h 3275"/>
              <a:gd name="T20" fmla="*/ 2147483647 w 2872"/>
              <a:gd name="T21" fmla="*/ 2147483647 h 3275"/>
              <a:gd name="T22" fmla="*/ 2147483647 w 2872"/>
              <a:gd name="T23" fmla="*/ 2147483647 h 3275"/>
              <a:gd name="T24" fmla="*/ 2147483647 w 2872"/>
              <a:gd name="T25" fmla="*/ 2147483647 h 3275"/>
              <a:gd name="T26" fmla="*/ 2147483647 w 2872"/>
              <a:gd name="T27" fmla="*/ 2147483647 h 3275"/>
              <a:gd name="T28" fmla="*/ 2147483647 w 2872"/>
              <a:gd name="T29" fmla="*/ 2147483647 h 3275"/>
              <a:gd name="T30" fmla="*/ 2147483647 w 2872"/>
              <a:gd name="T31" fmla="*/ 2147483647 h 3275"/>
              <a:gd name="T32" fmla="*/ 2147483647 w 2872"/>
              <a:gd name="T33" fmla="*/ 2147483647 h 3275"/>
              <a:gd name="T34" fmla="*/ 2147483647 w 2872"/>
              <a:gd name="T35" fmla="*/ 2147483647 h 3275"/>
              <a:gd name="T36" fmla="*/ 2147483647 w 2872"/>
              <a:gd name="T37" fmla="*/ 2147483647 h 3275"/>
              <a:gd name="T38" fmla="*/ 2147483647 w 2872"/>
              <a:gd name="T39" fmla="*/ 2147483647 h 3275"/>
              <a:gd name="T40" fmla="*/ 2147483647 w 2872"/>
              <a:gd name="T41" fmla="*/ 2147483647 h 3275"/>
              <a:gd name="T42" fmla="*/ 2147483647 w 2872"/>
              <a:gd name="T43" fmla="*/ 2147483647 h 3275"/>
              <a:gd name="T44" fmla="*/ 2147483647 w 2872"/>
              <a:gd name="T45" fmla="*/ 2147483647 h 3275"/>
              <a:gd name="T46" fmla="*/ 2147483647 w 2872"/>
              <a:gd name="T47" fmla="*/ 2147483647 h 3275"/>
              <a:gd name="T48" fmla="*/ 2147483647 w 2872"/>
              <a:gd name="T49" fmla="*/ 2147483647 h 3275"/>
              <a:gd name="T50" fmla="*/ 2147483647 w 2872"/>
              <a:gd name="T51" fmla="*/ 2147483647 h 3275"/>
              <a:gd name="T52" fmla="*/ 2147483647 w 2872"/>
              <a:gd name="T53" fmla="*/ 2147483647 h 3275"/>
              <a:gd name="T54" fmla="*/ 2147483647 w 2872"/>
              <a:gd name="T55" fmla="*/ 2147483647 h 3275"/>
              <a:gd name="T56" fmla="*/ 2147483647 w 2872"/>
              <a:gd name="T57" fmla="*/ 2147483647 h 3275"/>
              <a:gd name="T58" fmla="*/ 2147483647 w 2872"/>
              <a:gd name="T59" fmla="*/ 2147483647 h 3275"/>
              <a:gd name="T60" fmla="*/ 2147483647 w 2872"/>
              <a:gd name="T61" fmla="*/ 2147483647 h 3275"/>
              <a:gd name="T62" fmla="*/ 2147483647 w 2872"/>
              <a:gd name="T63" fmla="*/ 2147483647 h 3275"/>
              <a:gd name="T64" fmla="*/ 2147483647 w 2872"/>
              <a:gd name="T65" fmla="*/ 2147483647 h 3275"/>
              <a:gd name="T66" fmla="*/ 2147483647 w 2872"/>
              <a:gd name="T67" fmla="*/ 2147483647 h 3275"/>
              <a:gd name="T68" fmla="*/ 2147483647 w 2872"/>
              <a:gd name="T69" fmla="*/ 2147483647 h 3275"/>
              <a:gd name="T70" fmla="*/ 2147483647 w 2872"/>
              <a:gd name="T71" fmla="*/ 2147483647 h 3275"/>
              <a:gd name="T72" fmla="*/ 2147483647 w 2872"/>
              <a:gd name="T73" fmla="*/ 2147483647 h 3275"/>
              <a:gd name="T74" fmla="*/ 2147483647 w 2872"/>
              <a:gd name="T75" fmla="*/ 2147483647 h 3275"/>
              <a:gd name="T76" fmla="*/ 2147483647 w 2872"/>
              <a:gd name="T77" fmla="*/ 2147483647 h 3275"/>
              <a:gd name="T78" fmla="*/ 2147483647 w 2872"/>
              <a:gd name="T79" fmla="*/ 2147483647 h 3275"/>
              <a:gd name="T80" fmla="*/ 2147483647 w 2872"/>
              <a:gd name="T81" fmla="*/ 2147483647 h 3275"/>
              <a:gd name="T82" fmla="*/ 2147483647 w 2872"/>
              <a:gd name="T83" fmla="*/ 2147483647 h 3275"/>
              <a:gd name="T84" fmla="*/ 2147483647 w 2872"/>
              <a:gd name="T85" fmla="*/ 2147483647 h 3275"/>
              <a:gd name="T86" fmla="*/ 2147483647 w 2872"/>
              <a:gd name="T87" fmla="*/ 2147483647 h 3275"/>
              <a:gd name="T88" fmla="*/ 2147483647 w 2872"/>
              <a:gd name="T89" fmla="*/ 2147483647 h 3275"/>
              <a:gd name="T90" fmla="*/ 2147483647 w 2872"/>
              <a:gd name="T91" fmla="*/ 2147483647 h 3275"/>
              <a:gd name="T92" fmla="*/ 2147483647 w 2872"/>
              <a:gd name="T93" fmla="*/ 2147483647 h 3275"/>
              <a:gd name="T94" fmla="*/ 2147483647 w 2872"/>
              <a:gd name="T95" fmla="*/ 2147483647 h 3275"/>
              <a:gd name="T96" fmla="*/ 2147483647 w 2872"/>
              <a:gd name="T97" fmla="*/ 2147483647 h 3275"/>
              <a:gd name="T98" fmla="*/ 2147483647 w 2872"/>
              <a:gd name="T99" fmla="*/ 2147483647 h 3275"/>
              <a:gd name="T100" fmla="*/ 2147483647 w 2872"/>
              <a:gd name="T101" fmla="*/ 2147483647 h 3275"/>
              <a:gd name="T102" fmla="*/ 2147483647 w 2872"/>
              <a:gd name="T103" fmla="*/ 2147483647 h 3275"/>
              <a:gd name="T104" fmla="*/ 2147483647 w 2872"/>
              <a:gd name="T105" fmla="*/ 2147483647 h 327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872"/>
              <a:gd name="T160" fmla="*/ 0 h 3275"/>
              <a:gd name="T161" fmla="*/ 2872 w 2872"/>
              <a:gd name="T162" fmla="*/ 3275 h 3275"/>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872" h="3275">
                <a:moveTo>
                  <a:pt x="200" y="0"/>
                </a:moveTo>
                <a:lnTo>
                  <a:pt x="206" y="49"/>
                </a:lnTo>
                <a:lnTo>
                  <a:pt x="212" y="99"/>
                </a:lnTo>
                <a:lnTo>
                  <a:pt x="213" y="124"/>
                </a:lnTo>
                <a:lnTo>
                  <a:pt x="216" y="147"/>
                </a:lnTo>
                <a:lnTo>
                  <a:pt x="217" y="170"/>
                </a:lnTo>
                <a:lnTo>
                  <a:pt x="217" y="193"/>
                </a:lnTo>
                <a:lnTo>
                  <a:pt x="219" y="216"/>
                </a:lnTo>
                <a:lnTo>
                  <a:pt x="217" y="239"/>
                </a:lnTo>
                <a:lnTo>
                  <a:pt x="217" y="262"/>
                </a:lnTo>
                <a:lnTo>
                  <a:pt x="216" y="285"/>
                </a:lnTo>
                <a:lnTo>
                  <a:pt x="215" y="306"/>
                </a:lnTo>
                <a:lnTo>
                  <a:pt x="213" y="326"/>
                </a:lnTo>
                <a:lnTo>
                  <a:pt x="212" y="336"/>
                </a:lnTo>
                <a:lnTo>
                  <a:pt x="210" y="346"/>
                </a:lnTo>
                <a:lnTo>
                  <a:pt x="210" y="355"/>
                </a:lnTo>
                <a:lnTo>
                  <a:pt x="209" y="364"/>
                </a:lnTo>
                <a:lnTo>
                  <a:pt x="209" y="372"/>
                </a:lnTo>
                <a:lnTo>
                  <a:pt x="207" y="380"/>
                </a:lnTo>
                <a:lnTo>
                  <a:pt x="207" y="387"/>
                </a:lnTo>
                <a:lnTo>
                  <a:pt x="207" y="394"/>
                </a:lnTo>
                <a:lnTo>
                  <a:pt x="206" y="407"/>
                </a:lnTo>
                <a:lnTo>
                  <a:pt x="205" y="418"/>
                </a:lnTo>
                <a:lnTo>
                  <a:pt x="205" y="430"/>
                </a:lnTo>
                <a:lnTo>
                  <a:pt x="202" y="440"/>
                </a:lnTo>
                <a:lnTo>
                  <a:pt x="199" y="451"/>
                </a:lnTo>
                <a:lnTo>
                  <a:pt x="196" y="463"/>
                </a:lnTo>
                <a:lnTo>
                  <a:pt x="190" y="474"/>
                </a:lnTo>
                <a:lnTo>
                  <a:pt x="184" y="486"/>
                </a:lnTo>
                <a:lnTo>
                  <a:pt x="177" y="496"/>
                </a:lnTo>
                <a:lnTo>
                  <a:pt x="169" y="507"/>
                </a:lnTo>
                <a:lnTo>
                  <a:pt x="160" y="518"/>
                </a:lnTo>
                <a:lnTo>
                  <a:pt x="151" y="529"/>
                </a:lnTo>
                <a:lnTo>
                  <a:pt x="141" y="541"/>
                </a:lnTo>
                <a:lnTo>
                  <a:pt x="133" y="552"/>
                </a:lnTo>
                <a:lnTo>
                  <a:pt x="128" y="559"/>
                </a:lnTo>
                <a:lnTo>
                  <a:pt x="123" y="565"/>
                </a:lnTo>
                <a:lnTo>
                  <a:pt x="113" y="578"/>
                </a:lnTo>
                <a:lnTo>
                  <a:pt x="101" y="591"/>
                </a:lnTo>
                <a:lnTo>
                  <a:pt x="90" y="604"/>
                </a:lnTo>
                <a:lnTo>
                  <a:pt x="77" y="617"/>
                </a:lnTo>
                <a:lnTo>
                  <a:pt x="67" y="630"/>
                </a:lnTo>
                <a:lnTo>
                  <a:pt x="57" y="643"/>
                </a:lnTo>
                <a:lnTo>
                  <a:pt x="52" y="650"/>
                </a:lnTo>
                <a:lnTo>
                  <a:pt x="48" y="656"/>
                </a:lnTo>
                <a:lnTo>
                  <a:pt x="39" y="668"/>
                </a:lnTo>
                <a:lnTo>
                  <a:pt x="32" y="681"/>
                </a:lnTo>
                <a:lnTo>
                  <a:pt x="26" y="693"/>
                </a:lnTo>
                <a:lnTo>
                  <a:pt x="19" y="706"/>
                </a:lnTo>
                <a:lnTo>
                  <a:pt x="13" y="719"/>
                </a:lnTo>
                <a:lnTo>
                  <a:pt x="9" y="732"/>
                </a:lnTo>
                <a:lnTo>
                  <a:pt x="5" y="745"/>
                </a:lnTo>
                <a:lnTo>
                  <a:pt x="2" y="759"/>
                </a:lnTo>
                <a:lnTo>
                  <a:pt x="2" y="766"/>
                </a:lnTo>
                <a:lnTo>
                  <a:pt x="0" y="775"/>
                </a:lnTo>
                <a:lnTo>
                  <a:pt x="0" y="791"/>
                </a:lnTo>
                <a:lnTo>
                  <a:pt x="0" y="809"/>
                </a:lnTo>
                <a:lnTo>
                  <a:pt x="2" y="827"/>
                </a:lnTo>
                <a:lnTo>
                  <a:pt x="3" y="845"/>
                </a:lnTo>
                <a:lnTo>
                  <a:pt x="6" y="863"/>
                </a:lnTo>
                <a:lnTo>
                  <a:pt x="8" y="871"/>
                </a:lnTo>
                <a:lnTo>
                  <a:pt x="9" y="878"/>
                </a:lnTo>
                <a:lnTo>
                  <a:pt x="11" y="887"/>
                </a:lnTo>
                <a:lnTo>
                  <a:pt x="12" y="894"/>
                </a:lnTo>
                <a:lnTo>
                  <a:pt x="15" y="907"/>
                </a:lnTo>
                <a:lnTo>
                  <a:pt x="18" y="922"/>
                </a:lnTo>
                <a:lnTo>
                  <a:pt x="21" y="934"/>
                </a:lnTo>
                <a:lnTo>
                  <a:pt x="25" y="947"/>
                </a:lnTo>
                <a:lnTo>
                  <a:pt x="31" y="959"/>
                </a:lnTo>
                <a:lnTo>
                  <a:pt x="36" y="970"/>
                </a:lnTo>
                <a:lnTo>
                  <a:pt x="39" y="975"/>
                </a:lnTo>
                <a:lnTo>
                  <a:pt x="44" y="979"/>
                </a:lnTo>
                <a:lnTo>
                  <a:pt x="48" y="985"/>
                </a:lnTo>
                <a:lnTo>
                  <a:pt x="52" y="988"/>
                </a:lnTo>
                <a:lnTo>
                  <a:pt x="57" y="992"/>
                </a:lnTo>
                <a:lnTo>
                  <a:pt x="62" y="995"/>
                </a:lnTo>
                <a:lnTo>
                  <a:pt x="68" y="999"/>
                </a:lnTo>
                <a:lnTo>
                  <a:pt x="75" y="1002"/>
                </a:lnTo>
                <a:lnTo>
                  <a:pt x="88" y="1006"/>
                </a:lnTo>
                <a:lnTo>
                  <a:pt x="103" y="1011"/>
                </a:lnTo>
                <a:lnTo>
                  <a:pt x="117" y="1014"/>
                </a:lnTo>
                <a:lnTo>
                  <a:pt x="133" y="1016"/>
                </a:lnTo>
                <a:lnTo>
                  <a:pt x="148" y="1018"/>
                </a:lnTo>
                <a:lnTo>
                  <a:pt x="164" y="1019"/>
                </a:lnTo>
                <a:lnTo>
                  <a:pt x="180" y="1022"/>
                </a:lnTo>
                <a:lnTo>
                  <a:pt x="196" y="1024"/>
                </a:lnTo>
                <a:lnTo>
                  <a:pt x="212" y="1025"/>
                </a:lnTo>
                <a:lnTo>
                  <a:pt x="228" y="1026"/>
                </a:lnTo>
                <a:lnTo>
                  <a:pt x="245" y="1026"/>
                </a:lnTo>
                <a:lnTo>
                  <a:pt x="261" y="1025"/>
                </a:lnTo>
                <a:lnTo>
                  <a:pt x="269" y="1025"/>
                </a:lnTo>
                <a:lnTo>
                  <a:pt x="278" y="1024"/>
                </a:lnTo>
                <a:lnTo>
                  <a:pt x="286" y="1022"/>
                </a:lnTo>
                <a:lnTo>
                  <a:pt x="295" y="1019"/>
                </a:lnTo>
                <a:lnTo>
                  <a:pt x="302" y="1018"/>
                </a:lnTo>
                <a:lnTo>
                  <a:pt x="312" y="1014"/>
                </a:lnTo>
                <a:lnTo>
                  <a:pt x="321" y="1011"/>
                </a:lnTo>
                <a:lnTo>
                  <a:pt x="330" y="1006"/>
                </a:lnTo>
                <a:lnTo>
                  <a:pt x="348" y="998"/>
                </a:lnTo>
                <a:lnTo>
                  <a:pt x="367" y="988"/>
                </a:lnTo>
                <a:lnTo>
                  <a:pt x="384" y="978"/>
                </a:lnTo>
                <a:lnTo>
                  <a:pt x="401" y="968"/>
                </a:lnTo>
                <a:lnTo>
                  <a:pt x="419" y="957"/>
                </a:lnTo>
                <a:lnTo>
                  <a:pt x="426" y="953"/>
                </a:lnTo>
                <a:lnTo>
                  <a:pt x="433" y="947"/>
                </a:lnTo>
                <a:lnTo>
                  <a:pt x="440" y="943"/>
                </a:lnTo>
                <a:lnTo>
                  <a:pt x="447" y="939"/>
                </a:lnTo>
                <a:lnTo>
                  <a:pt x="460" y="930"/>
                </a:lnTo>
                <a:lnTo>
                  <a:pt x="472" y="922"/>
                </a:lnTo>
                <a:lnTo>
                  <a:pt x="482" y="911"/>
                </a:lnTo>
                <a:lnTo>
                  <a:pt x="493" y="903"/>
                </a:lnTo>
                <a:lnTo>
                  <a:pt x="505" y="893"/>
                </a:lnTo>
                <a:lnTo>
                  <a:pt x="515" y="883"/>
                </a:lnTo>
                <a:lnTo>
                  <a:pt x="528" y="871"/>
                </a:lnTo>
                <a:lnTo>
                  <a:pt x="535" y="865"/>
                </a:lnTo>
                <a:lnTo>
                  <a:pt x="541" y="860"/>
                </a:lnTo>
                <a:lnTo>
                  <a:pt x="554" y="847"/>
                </a:lnTo>
                <a:lnTo>
                  <a:pt x="567" y="832"/>
                </a:lnTo>
                <a:lnTo>
                  <a:pt x="581" y="818"/>
                </a:lnTo>
                <a:lnTo>
                  <a:pt x="595" y="805"/>
                </a:lnTo>
                <a:lnTo>
                  <a:pt x="610" y="791"/>
                </a:lnTo>
                <a:lnTo>
                  <a:pt x="624" y="779"/>
                </a:lnTo>
                <a:lnTo>
                  <a:pt x="633" y="773"/>
                </a:lnTo>
                <a:lnTo>
                  <a:pt x="640" y="768"/>
                </a:lnTo>
                <a:lnTo>
                  <a:pt x="657" y="758"/>
                </a:lnTo>
                <a:lnTo>
                  <a:pt x="675" y="749"/>
                </a:lnTo>
                <a:lnTo>
                  <a:pt x="692" y="740"/>
                </a:lnTo>
                <a:lnTo>
                  <a:pt x="710" y="733"/>
                </a:lnTo>
                <a:lnTo>
                  <a:pt x="731" y="726"/>
                </a:lnTo>
                <a:lnTo>
                  <a:pt x="749" y="720"/>
                </a:lnTo>
                <a:lnTo>
                  <a:pt x="769" y="714"/>
                </a:lnTo>
                <a:lnTo>
                  <a:pt x="788" y="710"/>
                </a:lnTo>
                <a:lnTo>
                  <a:pt x="808" y="706"/>
                </a:lnTo>
                <a:lnTo>
                  <a:pt x="828" y="702"/>
                </a:lnTo>
                <a:lnTo>
                  <a:pt x="850" y="699"/>
                </a:lnTo>
                <a:lnTo>
                  <a:pt x="870" y="696"/>
                </a:lnTo>
                <a:lnTo>
                  <a:pt x="892" y="693"/>
                </a:lnTo>
                <a:lnTo>
                  <a:pt x="915" y="691"/>
                </a:lnTo>
                <a:lnTo>
                  <a:pt x="936" y="691"/>
                </a:lnTo>
                <a:lnTo>
                  <a:pt x="959" y="691"/>
                </a:lnTo>
                <a:lnTo>
                  <a:pt x="982" y="693"/>
                </a:lnTo>
                <a:lnTo>
                  <a:pt x="1007" y="694"/>
                </a:lnTo>
                <a:lnTo>
                  <a:pt x="1032" y="697"/>
                </a:lnTo>
                <a:lnTo>
                  <a:pt x="1057" y="702"/>
                </a:lnTo>
                <a:lnTo>
                  <a:pt x="1083" y="706"/>
                </a:lnTo>
                <a:lnTo>
                  <a:pt x="1109" y="712"/>
                </a:lnTo>
                <a:lnTo>
                  <a:pt x="1120" y="714"/>
                </a:lnTo>
                <a:lnTo>
                  <a:pt x="1133" y="719"/>
                </a:lnTo>
                <a:lnTo>
                  <a:pt x="1145" y="723"/>
                </a:lnTo>
                <a:lnTo>
                  <a:pt x="1157" y="727"/>
                </a:lnTo>
                <a:lnTo>
                  <a:pt x="1169" y="733"/>
                </a:lnTo>
                <a:lnTo>
                  <a:pt x="1180" y="739"/>
                </a:lnTo>
                <a:lnTo>
                  <a:pt x="1193" y="745"/>
                </a:lnTo>
                <a:lnTo>
                  <a:pt x="1205" y="752"/>
                </a:lnTo>
                <a:lnTo>
                  <a:pt x="1218" y="759"/>
                </a:lnTo>
                <a:lnTo>
                  <a:pt x="1229" y="766"/>
                </a:lnTo>
                <a:lnTo>
                  <a:pt x="1254" y="782"/>
                </a:lnTo>
                <a:lnTo>
                  <a:pt x="1278" y="798"/>
                </a:lnTo>
                <a:lnTo>
                  <a:pt x="1300" y="815"/>
                </a:lnTo>
                <a:lnTo>
                  <a:pt x="1311" y="824"/>
                </a:lnTo>
                <a:lnTo>
                  <a:pt x="1321" y="832"/>
                </a:lnTo>
                <a:lnTo>
                  <a:pt x="1331" y="841"/>
                </a:lnTo>
                <a:lnTo>
                  <a:pt x="1341" y="850"/>
                </a:lnTo>
                <a:lnTo>
                  <a:pt x="1359" y="865"/>
                </a:lnTo>
                <a:lnTo>
                  <a:pt x="1376" y="883"/>
                </a:lnTo>
                <a:lnTo>
                  <a:pt x="1392" y="899"/>
                </a:lnTo>
                <a:lnTo>
                  <a:pt x="1406" y="916"/>
                </a:lnTo>
                <a:lnTo>
                  <a:pt x="1420" y="934"/>
                </a:lnTo>
                <a:lnTo>
                  <a:pt x="1433" y="952"/>
                </a:lnTo>
                <a:lnTo>
                  <a:pt x="1446" y="970"/>
                </a:lnTo>
                <a:lnTo>
                  <a:pt x="1458" y="988"/>
                </a:lnTo>
                <a:lnTo>
                  <a:pt x="1464" y="998"/>
                </a:lnTo>
                <a:lnTo>
                  <a:pt x="1468" y="1006"/>
                </a:lnTo>
                <a:lnTo>
                  <a:pt x="1472" y="1016"/>
                </a:lnTo>
                <a:lnTo>
                  <a:pt x="1477" y="1025"/>
                </a:lnTo>
                <a:lnTo>
                  <a:pt x="1485" y="1044"/>
                </a:lnTo>
                <a:lnTo>
                  <a:pt x="1492" y="1062"/>
                </a:lnTo>
                <a:lnTo>
                  <a:pt x="1498" y="1083"/>
                </a:lnTo>
                <a:lnTo>
                  <a:pt x="1502" y="1093"/>
                </a:lnTo>
                <a:lnTo>
                  <a:pt x="1505" y="1103"/>
                </a:lnTo>
                <a:lnTo>
                  <a:pt x="1510" y="1114"/>
                </a:lnTo>
                <a:lnTo>
                  <a:pt x="1512" y="1126"/>
                </a:lnTo>
                <a:lnTo>
                  <a:pt x="1517" y="1137"/>
                </a:lnTo>
                <a:lnTo>
                  <a:pt x="1521" y="1150"/>
                </a:lnTo>
                <a:lnTo>
                  <a:pt x="1525" y="1163"/>
                </a:lnTo>
                <a:lnTo>
                  <a:pt x="1530" y="1176"/>
                </a:lnTo>
                <a:lnTo>
                  <a:pt x="1534" y="1190"/>
                </a:lnTo>
                <a:lnTo>
                  <a:pt x="1538" y="1205"/>
                </a:lnTo>
                <a:lnTo>
                  <a:pt x="1543" y="1221"/>
                </a:lnTo>
                <a:lnTo>
                  <a:pt x="1547" y="1236"/>
                </a:lnTo>
                <a:lnTo>
                  <a:pt x="1557" y="1268"/>
                </a:lnTo>
                <a:lnTo>
                  <a:pt x="1566" y="1300"/>
                </a:lnTo>
                <a:lnTo>
                  <a:pt x="1574" y="1331"/>
                </a:lnTo>
                <a:lnTo>
                  <a:pt x="1581" y="1363"/>
                </a:lnTo>
                <a:lnTo>
                  <a:pt x="1584" y="1377"/>
                </a:lnTo>
                <a:lnTo>
                  <a:pt x="1589" y="1393"/>
                </a:lnTo>
                <a:lnTo>
                  <a:pt x="1594" y="1422"/>
                </a:lnTo>
                <a:lnTo>
                  <a:pt x="1600" y="1449"/>
                </a:lnTo>
                <a:lnTo>
                  <a:pt x="1606" y="1478"/>
                </a:lnTo>
                <a:lnTo>
                  <a:pt x="1612" y="1505"/>
                </a:lnTo>
                <a:lnTo>
                  <a:pt x="1616" y="1533"/>
                </a:lnTo>
                <a:lnTo>
                  <a:pt x="1619" y="1561"/>
                </a:lnTo>
                <a:lnTo>
                  <a:pt x="1622" y="1591"/>
                </a:lnTo>
                <a:lnTo>
                  <a:pt x="1623" y="1606"/>
                </a:lnTo>
                <a:lnTo>
                  <a:pt x="1625" y="1622"/>
                </a:lnTo>
                <a:lnTo>
                  <a:pt x="1625" y="1637"/>
                </a:lnTo>
                <a:lnTo>
                  <a:pt x="1625" y="1653"/>
                </a:lnTo>
                <a:lnTo>
                  <a:pt x="1625" y="1688"/>
                </a:lnTo>
                <a:lnTo>
                  <a:pt x="1623" y="1722"/>
                </a:lnTo>
                <a:lnTo>
                  <a:pt x="1622" y="1757"/>
                </a:lnTo>
                <a:lnTo>
                  <a:pt x="1619" y="1791"/>
                </a:lnTo>
                <a:lnTo>
                  <a:pt x="1616" y="1827"/>
                </a:lnTo>
                <a:lnTo>
                  <a:pt x="1613" y="1862"/>
                </a:lnTo>
                <a:lnTo>
                  <a:pt x="1610" y="1896"/>
                </a:lnTo>
                <a:lnTo>
                  <a:pt x="1607" y="1929"/>
                </a:lnTo>
                <a:lnTo>
                  <a:pt x="1603" y="1962"/>
                </a:lnTo>
                <a:lnTo>
                  <a:pt x="1599" y="1995"/>
                </a:lnTo>
                <a:lnTo>
                  <a:pt x="1593" y="2028"/>
                </a:lnTo>
                <a:lnTo>
                  <a:pt x="1589" y="2062"/>
                </a:lnTo>
                <a:lnTo>
                  <a:pt x="1584" y="2095"/>
                </a:lnTo>
                <a:lnTo>
                  <a:pt x="1581" y="2128"/>
                </a:lnTo>
                <a:lnTo>
                  <a:pt x="1579" y="2161"/>
                </a:lnTo>
                <a:lnTo>
                  <a:pt x="1577" y="2195"/>
                </a:lnTo>
                <a:lnTo>
                  <a:pt x="1576" y="2230"/>
                </a:lnTo>
                <a:lnTo>
                  <a:pt x="1576" y="2264"/>
                </a:lnTo>
                <a:lnTo>
                  <a:pt x="1574" y="2300"/>
                </a:lnTo>
                <a:lnTo>
                  <a:pt x="1574" y="2335"/>
                </a:lnTo>
                <a:lnTo>
                  <a:pt x="1574" y="2351"/>
                </a:lnTo>
                <a:lnTo>
                  <a:pt x="1576" y="2368"/>
                </a:lnTo>
                <a:lnTo>
                  <a:pt x="1576" y="2384"/>
                </a:lnTo>
                <a:lnTo>
                  <a:pt x="1577" y="2399"/>
                </a:lnTo>
                <a:lnTo>
                  <a:pt x="1577" y="2415"/>
                </a:lnTo>
                <a:lnTo>
                  <a:pt x="1579" y="2431"/>
                </a:lnTo>
                <a:lnTo>
                  <a:pt x="1581" y="2458"/>
                </a:lnTo>
                <a:lnTo>
                  <a:pt x="1586" y="2486"/>
                </a:lnTo>
                <a:lnTo>
                  <a:pt x="1590" y="2513"/>
                </a:lnTo>
                <a:lnTo>
                  <a:pt x="1596" y="2537"/>
                </a:lnTo>
                <a:lnTo>
                  <a:pt x="1602" y="2562"/>
                </a:lnTo>
                <a:lnTo>
                  <a:pt x="1610" y="2586"/>
                </a:lnTo>
                <a:lnTo>
                  <a:pt x="1619" y="2609"/>
                </a:lnTo>
                <a:lnTo>
                  <a:pt x="1629" y="2632"/>
                </a:lnTo>
                <a:lnTo>
                  <a:pt x="1639" y="2655"/>
                </a:lnTo>
                <a:lnTo>
                  <a:pt x="1652" y="2678"/>
                </a:lnTo>
                <a:lnTo>
                  <a:pt x="1665" y="2700"/>
                </a:lnTo>
                <a:lnTo>
                  <a:pt x="1678" y="2721"/>
                </a:lnTo>
                <a:lnTo>
                  <a:pt x="1686" y="2731"/>
                </a:lnTo>
                <a:lnTo>
                  <a:pt x="1694" y="2742"/>
                </a:lnTo>
                <a:lnTo>
                  <a:pt x="1702" y="2752"/>
                </a:lnTo>
                <a:lnTo>
                  <a:pt x="1711" y="2762"/>
                </a:lnTo>
                <a:lnTo>
                  <a:pt x="1719" y="2770"/>
                </a:lnTo>
                <a:lnTo>
                  <a:pt x="1729" y="2780"/>
                </a:lnTo>
                <a:lnTo>
                  <a:pt x="1740" y="2789"/>
                </a:lnTo>
                <a:lnTo>
                  <a:pt x="1750" y="2799"/>
                </a:lnTo>
                <a:lnTo>
                  <a:pt x="1761" y="2808"/>
                </a:lnTo>
                <a:lnTo>
                  <a:pt x="1773" y="2816"/>
                </a:lnTo>
                <a:lnTo>
                  <a:pt x="1784" y="2825"/>
                </a:lnTo>
                <a:lnTo>
                  <a:pt x="1797" y="2834"/>
                </a:lnTo>
                <a:lnTo>
                  <a:pt x="1810" y="2842"/>
                </a:lnTo>
                <a:lnTo>
                  <a:pt x="1823" y="2851"/>
                </a:lnTo>
                <a:lnTo>
                  <a:pt x="1852" y="2867"/>
                </a:lnTo>
                <a:lnTo>
                  <a:pt x="1880" y="2882"/>
                </a:lnTo>
                <a:lnTo>
                  <a:pt x="1911" y="2895"/>
                </a:lnTo>
                <a:lnTo>
                  <a:pt x="1939" y="2908"/>
                </a:lnTo>
                <a:lnTo>
                  <a:pt x="1955" y="2914"/>
                </a:lnTo>
                <a:lnTo>
                  <a:pt x="1969" y="2920"/>
                </a:lnTo>
                <a:lnTo>
                  <a:pt x="1985" y="2926"/>
                </a:lnTo>
                <a:lnTo>
                  <a:pt x="2000" y="2930"/>
                </a:lnTo>
                <a:lnTo>
                  <a:pt x="2015" y="2933"/>
                </a:lnTo>
                <a:lnTo>
                  <a:pt x="2031" y="2937"/>
                </a:lnTo>
                <a:lnTo>
                  <a:pt x="2064" y="2943"/>
                </a:lnTo>
                <a:lnTo>
                  <a:pt x="2096" y="2949"/>
                </a:lnTo>
                <a:lnTo>
                  <a:pt x="2130" y="2953"/>
                </a:lnTo>
                <a:lnTo>
                  <a:pt x="2164" y="2959"/>
                </a:lnTo>
                <a:lnTo>
                  <a:pt x="2181" y="2961"/>
                </a:lnTo>
                <a:lnTo>
                  <a:pt x="2197" y="2966"/>
                </a:lnTo>
                <a:lnTo>
                  <a:pt x="2214" y="2970"/>
                </a:lnTo>
                <a:lnTo>
                  <a:pt x="2230" y="2974"/>
                </a:lnTo>
                <a:lnTo>
                  <a:pt x="2247" y="2979"/>
                </a:lnTo>
                <a:lnTo>
                  <a:pt x="2264" y="2984"/>
                </a:lnTo>
                <a:lnTo>
                  <a:pt x="2281" y="2990"/>
                </a:lnTo>
                <a:lnTo>
                  <a:pt x="2300" y="2997"/>
                </a:lnTo>
                <a:lnTo>
                  <a:pt x="2336" y="3010"/>
                </a:lnTo>
                <a:lnTo>
                  <a:pt x="2370" y="3025"/>
                </a:lnTo>
                <a:lnTo>
                  <a:pt x="2389" y="3032"/>
                </a:lnTo>
                <a:lnTo>
                  <a:pt x="2406" y="3039"/>
                </a:lnTo>
                <a:lnTo>
                  <a:pt x="2424" y="3046"/>
                </a:lnTo>
                <a:lnTo>
                  <a:pt x="2439" y="3052"/>
                </a:lnTo>
                <a:lnTo>
                  <a:pt x="2455" y="3059"/>
                </a:lnTo>
                <a:lnTo>
                  <a:pt x="2471" y="3065"/>
                </a:lnTo>
                <a:lnTo>
                  <a:pt x="2485" y="3072"/>
                </a:lnTo>
                <a:lnTo>
                  <a:pt x="2500" y="3078"/>
                </a:lnTo>
                <a:lnTo>
                  <a:pt x="2513" y="3082"/>
                </a:lnTo>
                <a:lnTo>
                  <a:pt x="2524" y="3087"/>
                </a:lnTo>
                <a:lnTo>
                  <a:pt x="2536" y="3091"/>
                </a:lnTo>
                <a:lnTo>
                  <a:pt x="2547" y="3095"/>
                </a:lnTo>
                <a:lnTo>
                  <a:pt x="2557" y="3100"/>
                </a:lnTo>
                <a:lnTo>
                  <a:pt x="2566" y="3102"/>
                </a:lnTo>
                <a:lnTo>
                  <a:pt x="2585" y="3110"/>
                </a:lnTo>
                <a:lnTo>
                  <a:pt x="2602" y="3117"/>
                </a:lnTo>
                <a:lnTo>
                  <a:pt x="2621" y="3124"/>
                </a:lnTo>
                <a:lnTo>
                  <a:pt x="2629" y="3128"/>
                </a:lnTo>
                <a:lnTo>
                  <a:pt x="2639" y="3134"/>
                </a:lnTo>
                <a:lnTo>
                  <a:pt x="2651" y="3138"/>
                </a:lnTo>
                <a:lnTo>
                  <a:pt x="2661" y="3144"/>
                </a:lnTo>
                <a:lnTo>
                  <a:pt x="2674" y="3151"/>
                </a:lnTo>
                <a:lnTo>
                  <a:pt x="2687" y="3158"/>
                </a:lnTo>
                <a:lnTo>
                  <a:pt x="2700" y="3167"/>
                </a:lnTo>
                <a:lnTo>
                  <a:pt x="2714" y="3176"/>
                </a:lnTo>
                <a:lnTo>
                  <a:pt x="2728" y="3184"/>
                </a:lnTo>
                <a:lnTo>
                  <a:pt x="2744" y="3193"/>
                </a:lnTo>
                <a:lnTo>
                  <a:pt x="2774" y="3212"/>
                </a:lnTo>
                <a:lnTo>
                  <a:pt x="2789" y="3222"/>
                </a:lnTo>
                <a:lnTo>
                  <a:pt x="2803" y="3230"/>
                </a:lnTo>
                <a:lnTo>
                  <a:pt x="2816" y="3239"/>
                </a:lnTo>
                <a:lnTo>
                  <a:pt x="2830" y="3248"/>
                </a:lnTo>
                <a:lnTo>
                  <a:pt x="2842" y="3256"/>
                </a:lnTo>
                <a:lnTo>
                  <a:pt x="2853" y="3263"/>
                </a:lnTo>
                <a:lnTo>
                  <a:pt x="2863" y="3269"/>
                </a:lnTo>
                <a:lnTo>
                  <a:pt x="2868" y="3272"/>
                </a:lnTo>
                <a:lnTo>
                  <a:pt x="2872" y="3275"/>
                </a:lnTo>
              </a:path>
            </a:pathLst>
          </a:custGeom>
          <a:noFill/>
          <a:ln w="4763">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4173" name="Freeform 380">
            <a:extLst>
              <a:ext uri="{FF2B5EF4-FFF2-40B4-BE49-F238E27FC236}">
                <a16:creationId xmlns:a16="http://schemas.microsoft.com/office/drawing/2014/main" id="{3FBEDE56-D787-5E15-EA16-6A0435DC3468}"/>
              </a:ext>
            </a:extLst>
          </p:cNvPr>
          <p:cNvSpPr>
            <a:spLocks/>
          </p:cNvSpPr>
          <p:nvPr/>
        </p:nvSpPr>
        <p:spPr bwMode="auto">
          <a:xfrm>
            <a:off x="3325416" y="1453754"/>
            <a:ext cx="196453" cy="144065"/>
          </a:xfrm>
          <a:custGeom>
            <a:avLst/>
            <a:gdLst>
              <a:gd name="T0" fmla="*/ 0 w 495"/>
              <a:gd name="T1" fmla="*/ 2147483647 h 363"/>
              <a:gd name="T2" fmla="*/ 2147483647 w 495"/>
              <a:gd name="T3" fmla="*/ 2147483647 h 363"/>
              <a:gd name="T4" fmla="*/ 2147483647 w 495"/>
              <a:gd name="T5" fmla="*/ 2147483647 h 363"/>
              <a:gd name="T6" fmla="*/ 2147483647 w 495"/>
              <a:gd name="T7" fmla="*/ 2147483647 h 363"/>
              <a:gd name="T8" fmla="*/ 2147483647 w 495"/>
              <a:gd name="T9" fmla="*/ 2147483647 h 363"/>
              <a:gd name="T10" fmla="*/ 2147483647 w 495"/>
              <a:gd name="T11" fmla="*/ 2147483647 h 363"/>
              <a:gd name="T12" fmla="*/ 2147483647 w 495"/>
              <a:gd name="T13" fmla="*/ 2147483647 h 363"/>
              <a:gd name="T14" fmla="*/ 2147483647 w 495"/>
              <a:gd name="T15" fmla="*/ 2147483647 h 363"/>
              <a:gd name="T16" fmla="*/ 2147483647 w 495"/>
              <a:gd name="T17" fmla="*/ 2147483647 h 363"/>
              <a:gd name="T18" fmla="*/ 2147483647 w 495"/>
              <a:gd name="T19" fmla="*/ 2147483647 h 363"/>
              <a:gd name="T20" fmla="*/ 2147483647 w 495"/>
              <a:gd name="T21" fmla="*/ 2147483647 h 363"/>
              <a:gd name="T22" fmla="*/ 2147483647 w 495"/>
              <a:gd name="T23" fmla="*/ 2147483647 h 363"/>
              <a:gd name="T24" fmla="*/ 2147483647 w 495"/>
              <a:gd name="T25" fmla="*/ 2147483647 h 363"/>
              <a:gd name="T26" fmla="*/ 2147483647 w 495"/>
              <a:gd name="T27" fmla="*/ 2147483647 h 363"/>
              <a:gd name="T28" fmla="*/ 2147483647 w 495"/>
              <a:gd name="T29" fmla="*/ 2147483647 h 363"/>
              <a:gd name="T30" fmla="*/ 2147483647 w 495"/>
              <a:gd name="T31" fmla="*/ 2147483647 h 363"/>
              <a:gd name="T32" fmla="*/ 2147483647 w 495"/>
              <a:gd name="T33" fmla="*/ 2147483647 h 363"/>
              <a:gd name="T34" fmla="*/ 2147483647 w 495"/>
              <a:gd name="T35" fmla="*/ 2147483647 h 363"/>
              <a:gd name="T36" fmla="*/ 2147483647 w 495"/>
              <a:gd name="T37" fmla="*/ 2147483647 h 363"/>
              <a:gd name="T38" fmla="*/ 2147483647 w 495"/>
              <a:gd name="T39" fmla="*/ 2147483647 h 363"/>
              <a:gd name="T40" fmla="*/ 2147483647 w 495"/>
              <a:gd name="T41" fmla="*/ 2147483647 h 363"/>
              <a:gd name="T42" fmla="*/ 2147483647 w 495"/>
              <a:gd name="T43" fmla="*/ 2147483647 h 363"/>
              <a:gd name="T44" fmla="*/ 2147483647 w 495"/>
              <a:gd name="T45" fmla="*/ 2147483647 h 363"/>
              <a:gd name="T46" fmla="*/ 2147483647 w 495"/>
              <a:gd name="T47" fmla="*/ 2147483647 h 363"/>
              <a:gd name="T48" fmla="*/ 2147483647 w 495"/>
              <a:gd name="T49" fmla="*/ 2147483647 h 363"/>
              <a:gd name="T50" fmla="*/ 2147483647 w 495"/>
              <a:gd name="T51" fmla="*/ 2147483647 h 363"/>
              <a:gd name="T52" fmla="*/ 2147483647 w 495"/>
              <a:gd name="T53" fmla="*/ 2147483647 h 363"/>
              <a:gd name="T54" fmla="*/ 2147483647 w 495"/>
              <a:gd name="T55" fmla="*/ 2147483647 h 363"/>
              <a:gd name="T56" fmla="*/ 2147483647 w 495"/>
              <a:gd name="T57" fmla="*/ 2147483647 h 363"/>
              <a:gd name="T58" fmla="*/ 2147483647 w 495"/>
              <a:gd name="T59" fmla="*/ 2147483647 h 363"/>
              <a:gd name="T60" fmla="*/ 2147483647 w 495"/>
              <a:gd name="T61" fmla="*/ 2147483647 h 363"/>
              <a:gd name="T62" fmla="*/ 2147483647 w 495"/>
              <a:gd name="T63" fmla="*/ 2147483647 h 363"/>
              <a:gd name="T64" fmla="*/ 2147483647 w 495"/>
              <a:gd name="T65" fmla="*/ 2147483647 h 363"/>
              <a:gd name="T66" fmla="*/ 2147483647 w 495"/>
              <a:gd name="T67" fmla="*/ 2147483647 h 363"/>
              <a:gd name="T68" fmla="*/ 2147483647 w 495"/>
              <a:gd name="T69" fmla="*/ 2147483647 h 363"/>
              <a:gd name="T70" fmla="*/ 2147483647 w 495"/>
              <a:gd name="T71" fmla="*/ 2147483647 h 363"/>
              <a:gd name="T72" fmla="*/ 2147483647 w 495"/>
              <a:gd name="T73" fmla="*/ 0 h 36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95"/>
              <a:gd name="T112" fmla="*/ 0 h 363"/>
              <a:gd name="T113" fmla="*/ 495 w 495"/>
              <a:gd name="T114" fmla="*/ 363 h 36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95" h="363">
                <a:moveTo>
                  <a:pt x="0" y="363"/>
                </a:moveTo>
                <a:lnTo>
                  <a:pt x="40" y="340"/>
                </a:lnTo>
                <a:lnTo>
                  <a:pt x="81" y="316"/>
                </a:lnTo>
                <a:lnTo>
                  <a:pt x="119" y="293"/>
                </a:lnTo>
                <a:lnTo>
                  <a:pt x="140" y="282"/>
                </a:lnTo>
                <a:lnTo>
                  <a:pt x="158" y="270"/>
                </a:lnTo>
                <a:lnTo>
                  <a:pt x="177" y="257"/>
                </a:lnTo>
                <a:lnTo>
                  <a:pt x="196" y="246"/>
                </a:lnTo>
                <a:lnTo>
                  <a:pt x="214" y="233"/>
                </a:lnTo>
                <a:lnTo>
                  <a:pt x="232" y="220"/>
                </a:lnTo>
                <a:lnTo>
                  <a:pt x="250" y="208"/>
                </a:lnTo>
                <a:lnTo>
                  <a:pt x="266" y="197"/>
                </a:lnTo>
                <a:lnTo>
                  <a:pt x="282" y="185"/>
                </a:lnTo>
                <a:lnTo>
                  <a:pt x="298" y="175"/>
                </a:lnTo>
                <a:lnTo>
                  <a:pt x="303" y="171"/>
                </a:lnTo>
                <a:lnTo>
                  <a:pt x="311" y="167"/>
                </a:lnTo>
                <a:lnTo>
                  <a:pt x="324" y="159"/>
                </a:lnTo>
                <a:lnTo>
                  <a:pt x="335" y="152"/>
                </a:lnTo>
                <a:lnTo>
                  <a:pt x="345" y="146"/>
                </a:lnTo>
                <a:lnTo>
                  <a:pt x="355" y="141"/>
                </a:lnTo>
                <a:lnTo>
                  <a:pt x="364" y="135"/>
                </a:lnTo>
                <a:lnTo>
                  <a:pt x="374" y="129"/>
                </a:lnTo>
                <a:lnTo>
                  <a:pt x="382" y="122"/>
                </a:lnTo>
                <a:lnTo>
                  <a:pt x="391" y="113"/>
                </a:lnTo>
                <a:lnTo>
                  <a:pt x="400" y="105"/>
                </a:lnTo>
                <a:lnTo>
                  <a:pt x="408" y="95"/>
                </a:lnTo>
                <a:lnTo>
                  <a:pt x="416" y="86"/>
                </a:lnTo>
                <a:lnTo>
                  <a:pt x="424" y="76"/>
                </a:lnTo>
                <a:lnTo>
                  <a:pt x="431" y="66"/>
                </a:lnTo>
                <a:lnTo>
                  <a:pt x="439" y="57"/>
                </a:lnTo>
                <a:lnTo>
                  <a:pt x="446" y="50"/>
                </a:lnTo>
                <a:lnTo>
                  <a:pt x="451" y="41"/>
                </a:lnTo>
                <a:lnTo>
                  <a:pt x="459" y="34"/>
                </a:lnTo>
                <a:lnTo>
                  <a:pt x="464" y="28"/>
                </a:lnTo>
                <a:lnTo>
                  <a:pt x="470" y="21"/>
                </a:lnTo>
                <a:lnTo>
                  <a:pt x="483" y="10"/>
                </a:lnTo>
                <a:lnTo>
                  <a:pt x="495" y="0"/>
                </a:lnTo>
              </a:path>
            </a:pathLst>
          </a:custGeom>
          <a:noFill/>
          <a:ln w="4763">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4174" name="Freeform 381">
            <a:extLst>
              <a:ext uri="{FF2B5EF4-FFF2-40B4-BE49-F238E27FC236}">
                <a16:creationId xmlns:a16="http://schemas.microsoft.com/office/drawing/2014/main" id="{22E57D96-E092-FAF2-5057-541815EEFC34}"/>
              </a:ext>
            </a:extLst>
          </p:cNvPr>
          <p:cNvSpPr>
            <a:spLocks/>
          </p:cNvSpPr>
          <p:nvPr/>
        </p:nvSpPr>
        <p:spPr bwMode="auto">
          <a:xfrm>
            <a:off x="3518298" y="1489473"/>
            <a:ext cx="34528" cy="334565"/>
          </a:xfrm>
          <a:custGeom>
            <a:avLst/>
            <a:gdLst>
              <a:gd name="T0" fmla="*/ 2147483647 w 88"/>
              <a:gd name="T1" fmla="*/ 0 h 844"/>
              <a:gd name="T2" fmla="*/ 2147483647 w 88"/>
              <a:gd name="T3" fmla="*/ 2147483647 h 844"/>
              <a:gd name="T4" fmla="*/ 2147483647 w 88"/>
              <a:gd name="T5" fmla="*/ 2147483647 h 844"/>
              <a:gd name="T6" fmla="*/ 2147483647 w 88"/>
              <a:gd name="T7" fmla="*/ 2147483647 h 844"/>
              <a:gd name="T8" fmla="*/ 2147483647 w 88"/>
              <a:gd name="T9" fmla="*/ 2147483647 h 844"/>
              <a:gd name="T10" fmla="*/ 2147483647 w 88"/>
              <a:gd name="T11" fmla="*/ 2147483647 h 844"/>
              <a:gd name="T12" fmla="*/ 2147483647 w 88"/>
              <a:gd name="T13" fmla="*/ 2147483647 h 844"/>
              <a:gd name="T14" fmla="*/ 2147483647 w 88"/>
              <a:gd name="T15" fmla="*/ 2147483647 h 844"/>
              <a:gd name="T16" fmla="*/ 2147483647 w 88"/>
              <a:gd name="T17" fmla="*/ 2147483647 h 844"/>
              <a:gd name="T18" fmla="*/ 2147483647 w 88"/>
              <a:gd name="T19" fmla="*/ 2147483647 h 844"/>
              <a:gd name="T20" fmla="*/ 2147483647 w 88"/>
              <a:gd name="T21" fmla="*/ 2147483647 h 844"/>
              <a:gd name="T22" fmla="*/ 2147483647 w 88"/>
              <a:gd name="T23" fmla="*/ 2147483647 h 844"/>
              <a:gd name="T24" fmla="*/ 2147483647 w 88"/>
              <a:gd name="T25" fmla="*/ 2147483647 h 844"/>
              <a:gd name="T26" fmla="*/ 2147483647 w 88"/>
              <a:gd name="T27" fmla="*/ 2147483647 h 844"/>
              <a:gd name="T28" fmla="*/ 2147483647 w 88"/>
              <a:gd name="T29" fmla="*/ 2147483647 h 844"/>
              <a:gd name="T30" fmla="*/ 2147483647 w 88"/>
              <a:gd name="T31" fmla="*/ 2147483647 h 844"/>
              <a:gd name="T32" fmla="*/ 2147483647 w 88"/>
              <a:gd name="T33" fmla="*/ 2147483647 h 844"/>
              <a:gd name="T34" fmla="*/ 2147483647 w 88"/>
              <a:gd name="T35" fmla="*/ 2147483647 h 844"/>
              <a:gd name="T36" fmla="*/ 2147483647 w 88"/>
              <a:gd name="T37" fmla="*/ 2147483647 h 844"/>
              <a:gd name="T38" fmla="*/ 2147483647 w 88"/>
              <a:gd name="T39" fmla="*/ 2147483647 h 844"/>
              <a:gd name="T40" fmla="*/ 2147483647 w 88"/>
              <a:gd name="T41" fmla="*/ 2147483647 h 844"/>
              <a:gd name="T42" fmla="*/ 2147483647 w 88"/>
              <a:gd name="T43" fmla="*/ 2147483647 h 844"/>
              <a:gd name="T44" fmla="*/ 2147483647 w 88"/>
              <a:gd name="T45" fmla="*/ 2147483647 h 844"/>
              <a:gd name="T46" fmla="*/ 2147483647 w 88"/>
              <a:gd name="T47" fmla="*/ 2147483647 h 844"/>
              <a:gd name="T48" fmla="*/ 2147483647 w 88"/>
              <a:gd name="T49" fmla="*/ 2147483647 h 844"/>
              <a:gd name="T50" fmla="*/ 2147483647 w 88"/>
              <a:gd name="T51" fmla="*/ 2147483647 h 844"/>
              <a:gd name="T52" fmla="*/ 2147483647 w 88"/>
              <a:gd name="T53" fmla="*/ 2147483647 h 844"/>
              <a:gd name="T54" fmla="*/ 2147483647 w 88"/>
              <a:gd name="T55" fmla="*/ 2147483647 h 844"/>
              <a:gd name="T56" fmla="*/ 2147483647 w 88"/>
              <a:gd name="T57" fmla="*/ 2147483647 h 844"/>
              <a:gd name="T58" fmla="*/ 2147483647 w 88"/>
              <a:gd name="T59" fmla="*/ 2147483647 h 844"/>
              <a:gd name="T60" fmla="*/ 2147483647 w 88"/>
              <a:gd name="T61" fmla="*/ 2147483647 h 844"/>
              <a:gd name="T62" fmla="*/ 2147483647 w 88"/>
              <a:gd name="T63" fmla="*/ 2147483647 h 844"/>
              <a:gd name="T64" fmla="*/ 2147483647 w 88"/>
              <a:gd name="T65" fmla="*/ 2147483647 h 844"/>
              <a:gd name="T66" fmla="*/ 2147483647 w 88"/>
              <a:gd name="T67" fmla="*/ 2147483647 h 844"/>
              <a:gd name="T68" fmla="*/ 2147483647 w 88"/>
              <a:gd name="T69" fmla="*/ 2147483647 h 844"/>
              <a:gd name="T70" fmla="*/ 2147483647 w 88"/>
              <a:gd name="T71" fmla="*/ 2147483647 h 844"/>
              <a:gd name="T72" fmla="*/ 2147483647 w 88"/>
              <a:gd name="T73" fmla="*/ 2147483647 h 844"/>
              <a:gd name="T74" fmla="*/ 2147483647 w 88"/>
              <a:gd name="T75" fmla="*/ 2147483647 h 844"/>
              <a:gd name="T76" fmla="*/ 2147483647 w 88"/>
              <a:gd name="T77" fmla="*/ 2147483647 h 844"/>
              <a:gd name="T78" fmla="*/ 2147483647 w 88"/>
              <a:gd name="T79" fmla="*/ 2147483647 h 844"/>
              <a:gd name="T80" fmla="*/ 2147483647 w 88"/>
              <a:gd name="T81" fmla="*/ 2147483647 h 844"/>
              <a:gd name="T82" fmla="*/ 2147483647 w 88"/>
              <a:gd name="T83" fmla="*/ 2147483647 h 844"/>
              <a:gd name="T84" fmla="*/ 2147483647 w 88"/>
              <a:gd name="T85" fmla="*/ 2147483647 h 844"/>
              <a:gd name="T86" fmla="*/ 2147483647 w 88"/>
              <a:gd name="T87" fmla="*/ 2147483647 h 844"/>
              <a:gd name="T88" fmla="*/ 2147483647 w 88"/>
              <a:gd name="T89" fmla="*/ 2147483647 h 844"/>
              <a:gd name="T90" fmla="*/ 2147483647 w 88"/>
              <a:gd name="T91" fmla="*/ 2147483647 h 844"/>
              <a:gd name="T92" fmla="*/ 0 w 88"/>
              <a:gd name="T93" fmla="*/ 2147483647 h 844"/>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88"/>
              <a:gd name="T142" fmla="*/ 0 h 844"/>
              <a:gd name="T143" fmla="*/ 88 w 88"/>
              <a:gd name="T144" fmla="*/ 844 h 844"/>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88" h="844">
                <a:moveTo>
                  <a:pt x="85" y="0"/>
                </a:moveTo>
                <a:lnTo>
                  <a:pt x="85" y="46"/>
                </a:lnTo>
                <a:lnTo>
                  <a:pt x="85" y="69"/>
                </a:lnTo>
                <a:lnTo>
                  <a:pt x="85" y="92"/>
                </a:lnTo>
                <a:lnTo>
                  <a:pt x="85" y="114"/>
                </a:lnTo>
                <a:lnTo>
                  <a:pt x="85" y="135"/>
                </a:lnTo>
                <a:lnTo>
                  <a:pt x="85" y="156"/>
                </a:lnTo>
                <a:lnTo>
                  <a:pt x="85" y="176"/>
                </a:lnTo>
                <a:lnTo>
                  <a:pt x="85" y="184"/>
                </a:lnTo>
                <a:lnTo>
                  <a:pt x="85" y="192"/>
                </a:lnTo>
                <a:lnTo>
                  <a:pt x="86" y="200"/>
                </a:lnTo>
                <a:lnTo>
                  <a:pt x="86" y="207"/>
                </a:lnTo>
                <a:lnTo>
                  <a:pt x="86" y="220"/>
                </a:lnTo>
                <a:lnTo>
                  <a:pt x="86" y="235"/>
                </a:lnTo>
                <a:lnTo>
                  <a:pt x="88" y="248"/>
                </a:lnTo>
                <a:lnTo>
                  <a:pt x="88" y="255"/>
                </a:lnTo>
                <a:lnTo>
                  <a:pt x="88" y="262"/>
                </a:lnTo>
                <a:lnTo>
                  <a:pt x="86" y="269"/>
                </a:lnTo>
                <a:lnTo>
                  <a:pt x="86" y="278"/>
                </a:lnTo>
                <a:lnTo>
                  <a:pt x="86" y="286"/>
                </a:lnTo>
                <a:lnTo>
                  <a:pt x="85" y="296"/>
                </a:lnTo>
                <a:lnTo>
                  <a:pt x="85" y="307"/>
                </a:lnTo>
                <a:lnTo>
                  <a:pt x="83" y="318"/>
                </a:lnTo>
                <a:lnTo>
                  <a:pt x="82" y="330"/>
                </a:lnTo>
                <a:lnTo>
                  <a:pt x="79" y="342"/>
                </a:lnTo>
                <a:lnTo>
                  <a:pt x="78" y="355"/>
                </a:lnTo>
                <a:lnTo>
                  <a:pt x="76" y="368"/>
                </a:lnTo>
                <a:lnTo>
                  <a:pt x="72" y="396"/>
                </a:lnTo>
                <a:lnTo>
                  <a:pt x="66" y="423"/>
                </a:lnTo>
                <a:lnTo>
                  <a:pt x="62" y="450"/>
                </a:lnTo>
                <a:lnTo>
                  <a:pt x="57" y="478"/>
                </a:lnTo>
                <a:lnTo>
                  <a:pt x="56" y="491"/>
                </a:lnTo>
                <a:lnTo>
                  <a:pt x="53" y="503"/>
                </a:lnTo>
                <a:lnTo>
                  <a:pt x="47" y="552"/>
                </a:lnTo>
                <a:lnTo>
                  <a:pt x="43" y="577"/>
                </a:lnTo>
                <a:lnTo>
                  <a:pt x="40" y="601"/>
                </a:lnTo>
                <a:lnTo>
                  <a:pt x="37" y="624"/>
                </a:lnTo>
                <a:lnTo>
                  <a:pt x="33" y="647"/>
                </a:lnTo>
                <a:lnTo>
                  <a:pt x="30" y="670"/>
                </a:lnTo>
                <a:lnTo>
                  <a:pt x="27" y="692"/>
                </a:lnTo>
                <a:lnTo>
                  <a:pt x="23" y="712"/>
                </a:lnTo>
                <a:lnTo>
                  <a:pt x="20" y="734"/>
                </a:lnTo>
                <a:lnTo>
                  <a:pt x="17" y="752"/>
                </a:lnTo>
                <a:lnTo>
                  <a:pt x="13" y="771"/>
                </a:lnTo>
                <a:lnTo>
                  <a:pt x="10" y="790"/>
                </a:lnTo>
                <a:lnTo>
                  <a:pt x="7" y="808"/>
                </a:lnTo>
                <a:lnTo>
                  <a:pt x="0" y="844"/>
                </a:lnTo>
              </a:path>
            </a:pathLst>
          </a:custGeom>
          <a:noFill/>
          <a:ln w="4763">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4175" name="Freeform 382">
            <a:extLst>
              <a:ext uri="{FF2B5EF4-FFF2-40B4-BE49-F238E27FC236}">
                <a16:creationId xmlns:a16="http://schemas.microsoft.com/office/drawing/2014/main" id="{7113104D-6E00-766A-9A98-7D2D4C108B50}"/>
              </a:ext>
            </a:extLst>
          </p:cNvPr>
          <p:cNvSpPr>
            <a:spLocks/>
          </p:cNvSpPr>
          <p:nvPr/>
        </p:nvSpPr>
        <p:spPr bwMode="auto">
          <a:xfrm>
            <a:off x="3065860" y="989410"/>
            <a:ext cx="202406" cy="146447"/>
          </a:xfrm>
          <a:custGeom>
            <a:avLst/>
            <a:gdLst>
              <a:gd name="T0" fmla="*/ 0 w 511"/>
              <a:gd name="T1" fmla="*/ 0 h 368"/>
              <a:gd name="T2" fmla="*/ 2147483647 w 511"/>
              <a:gd name="T3" fmla="*/ 0 h 368"/>
              <a:gd name="T4" fmla="*/ 2147483647 w 511"/>
              <a:gd name="T5" fmla="*/ 2147483647 h 368"/>
              <a:gd name="T6" fmla="*/ 2147483647 w 511"/>
              <a:gd name="T7" fmla="*/ 2147483647 h 368"/>
              <a:gd name="T8" fmla="*/ 2147483647 w 511"/>
              <a:gd name="T9" fmla="*/ 2147483647 h 368"/>
              <a:gd name="T10" fmla="*/ 2147483647 w 511"/>
              <a:gd name="T11" fmla="*/ 2147483647 h 368"/>
              <a:gd name="T12" fmla="*/ 2147483647 w 511"/>
              <a:gd name="T13" fmla="*/ 2147483647 h 368"/>
              <a:gd name="T14" fmla="*/ 2147483647 w 511"/>
              <a:gd name="T15" fmla="*/ 2147483647 h 368"/>
              <a:gd name="T16" fmla="*/ 2147483647 w 511"/>
              <a:gd name="T17" fmla="*/ 2147483647 h 368"/>
              <a:gd name="T18" fmla="*/ 2147483647 w 511"/>
              <a:gd name="T19" fmla="*/ 2147483647 h 368"/>
              <a:gd name="T20" fmla="*/ 2147483647 w 511"/>
              <a:gd name="T21" fmla="*/ 2147483647 h 368"/>
              <a:gd name="T22" fmla="*/ 2147483647 w 511"/>
              <a:gd name="T23" fmla="*/ 2147483647 h 368"/>
              <a:gd name="T24" fmla="*/ 2147483647 w 511"/>
              <a:gd name="T25" fmla="*/ 2147483647 h 368"/>
              <a:gd name="T26" fmla="*/ 2147483647 w 511"/>
              <a:gd name="T27" fmla="*/ 2147483647 h 368"/>
              <a:gd name="T28" fmla="*/ 2147483647 w 511"/>
              <a:gd name="T29" fmla="*/ 2147483647 h 368"/>
              <a:gd name="T30" fmla="*/ 2147483647 w 511"/>
              <a:gd name="T31" fmla="*/ 2147483647 h 368"/>
              <a:gd name="T32" fmla="*/ 2147483647 w 511"/>
              <a:gd name="T33" fmla="*/ 2147483647 h 368"/>
              <a:gd name="T34" fmla="*/ 2147483647 w 511"/>
              <a:gd name="T35" fmla="*/ 2147483647 h 368"/>
              <a:gd name="T36" fmla="*/ 2147483647 w 511"/>
              <a:gd name="T37" fmla="*/ 2147483647 h 368"/>
              <a:gd name="T38" fmla="*/ 2147483647 w 511"/>
              <a:gd name="T39" fmla="*/ 2147483647 h 368"/>
              <a:gd name="T40" fmla="*/ 2147483647 w 511"/>
              <a:gd name="T41" fmla="*/ 2147483647 h 368"/>
              <a:gd name="T42" fmla="*/ 2147483647 w 511"/>
              <a:gd name="T43" fmla="*/ 2147483647 h 368"/>
              <a:gd name="T44" fmla="*/ 2147483647 w 511"/>
              <a:gd name="T45" fmla="*/ 2147483647 h 368"/>
              <a:gd name="T46" fmla="*/ 2147483647 w 511"/>
              <a:gd name="T47" fmla="*/ 2147483647 h 368"/>
              <a:gd name="T48" fmla="*/ 2147483647 w 511"/>
              <a:gd name="T49" fmla="*/ 2147483647 h 368"/>
              <a:gd name="T50" fmla="*/ 2147483647 w 511"/>
              <a:gd name="T51" fmla="*/ 2147483647 h 368"/>
              <a:gd name="T52" fmla="*/ 2147483647 w 511"/>
              <a:gd name="T53" fmla="*/ 2147483647 h 368"/>
              <a:gd name="T54" fmla="*/ 2147483647 w 511"/>
              <a:gd name="T55" fmla="*/ 2147483647 h 368"/>
              <a:gd name="T56" fmla="*/ 2147483647 w 511"/>
              <a:gd name="T57" fmla="*/ 2147483647 h 368"/>
              <a:gd name="T58" fmla="*/ 2147483647 w 511"/>
              <a:gd name="T59" fmla="*/ 2147483647 h 368"/>
              <a:gd name="T60" fmla="*/ 2147483647 w 511"/>
              <a:gd name="T61" fmla="*/ 2147483647 h 368"/>
              <a:gd name="T62" fmla="*/ 2147483647 w 511"/>
              <a:gd name="T63" fmla="*/ 2147483647 h 368"/>
              <a:gd name="T64" fmla="*/ 2147483647 w 511"/>
              <a:gd name="T65" fmla="*/ 2147483647 h 368"/>
              <a:gd name="T66" fmla="*/ 2147483647 w 511"/>
              <a:gd name="T67" fmla="*/ 2147483647 h 368"/>
              <a:gd name="T68" fmla="*/ 2147483647 w 511"/>
              <a:gd name="T69" fmla="*/ 2147483647 h 368"/>
              <a:gd name="T70" fmla="*/ 2147483647 w 511"/>
              <a:gd name="T71" fmla="*/ 2147483647 h 368"/>
              <a:gd name="T72" fmla="*/ 2147483647 w 511"/>
              <a:gd name="T73" fmla="*/ 2147483647 h 368"/>
              <a:gd name="T74" fmla="*/ 2147483647 w 511"/>
              <a:gd name="T75" fmla="*/ 2147483647 h 368"/>
              <a:gd name="T76" fmla="*/ 2147483647 w 511"/>
              <a:gd name="T77" fmla="*/ 2147483647 h 368"/>
              <a:gd name="T78" fmla="*/ 2147483647 w 511"/>
              <a:gd name="T79" fmla="*/ 2147483647 h 368"/>
              <a:gd name="T80" fmla="*/ 2147483647 w 511"/>
              <a:gd name="T81" fmla="*/ 2147483647 h 368"/>
              <a:gd name="T82" fmla="*/ 2147483647 w 511"/>
              <a:gd name="T83" fmla="*/ 2147483647 h 368"/>
              <a:gd name="T84" fmla="*/ 2147483647 w 511"/>
              <a:gd name="T85" fmla="*/ 2147483647 h 368"/>
              <a:gd name="T86" fmla="*/ 2147483647 w 511"/>
              <a:gd name="T87" fmla="*/ 2147483647 h 368"/>
              <a:gd name="T88" fmla="*/ 2147483647 w 511"/>
              <a:gd name="T89" fmla="*/ 2147483647 h 368"/>
              <a:gd name="T90" fmla="*/ 2147483647 w 511"/>
              <a:gd name="T91" fmla="*/ 2147483647 h 368"/>
              <a:gd name="T92" fmla="*/ 2147483647 w 511"/>
              <a:gd name="T93" fmla="*/ 2147483647 h 368"/>
              <a:gd name="T94" fmla="*/ 2147483647 w 511"/>
              <a:gd name="T95" fmla="*/ 2147483647 h 368"/>
              <a:gd name="T96" fmla="*/ 2147483647 w 511"/>
              <a:gd name="T97" fmla="*/ 2147483647 h 368"/>
              <a:gd name="T98" fmla="*/ 2147483647 w 511"/>
              <a:gd name="T99" fmla="*/ 2147483647 h 368"/>
              <a:gd name="T100" fmla="*/ 2147483647 w 511"/>
              <a:gd name="T101" fmla="*/ 2147483647 h 368"/>
              <a:gd name="T102" fmla="*/ 2147483647 w 511"/>
              <a:gd name="T103" fmla="*/ 2147483647 h 36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11"/>
              <a:gd name="T157" fmla="*/ 0 h 368"/>
              <a:gd name="T158" fmla="*/ 511 w 511"/>
              <a:gd name="T159" fmla="*/ 368 h 36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11" h="368">
                <a:moveTo>
                  <a:pt x="0" y="0"/>
                </a:moveTo>
                <a:lnTo>
                  <a:pt x="18" y="0"/>
                </a:lnTo>
                <a:lnTo>
                  <a:pt x="39" y="2"/>
                </a:lnTo>
                <a:lnTo>
                  <a:pt x="57" y="3"/>
                </a:lnTo>
                <a:lnTo>
                  <a:pt x="77" y="5"/>
                </a:lnTo>
                <a:lnTo>
                  <a:pt x="98" y="8"/>
                </a:lnTo>
                <a:lnTo>
                  <a:pt x="108" y="10"/>
                </a:lnTo>
                <a:lnTo>
                  <a:pt x="118" y="13"/>
                </a:lnTo>
                <a:lnTo>
                  <a:pt x="128" y="16"/>
                </a:lnTo>
                <a:lnTo>
                  <a:pt x="138" y="19"/>
                </a:lnTo>
                <a:lnTo>
                  <a:pt x="148" y="22"/>
                </a:lnTo>
                <a:lnTo>
                  <a:pt x="158" y="26"/>
                </a:lnTo>
                <a:lnTo>
                  <a:pt x="168" y="32"/>
                </a:lnTo>
                <a:lnTo>
                  <a:pt x="178" y="38"/>
                </a:lnTo>
                <a:lnTo>
                  <a:pt x="190" y="44"/>
                </a:lnTo>
                <a:lnTo>
                  <a:pt x="200" y="49"/>
                </a:lnTo>
                <a:lnTo>
                  <a:pt x="211" y="56"/>
                </a:lnTo>
                <a:lnTo>
                  <a:pt x="221" y="64"/>
                </a:lnTo>
                <a:lnTo>
                  <a:pt x="244" y="79"/>
                </a:lnTo>
                <a:lnTo>
                  <a:pt x="264" y="95"/>
                </a:lnTo>
                <a:lnTo>
                  <a:pt x="276" y="104"/>
                </a:lnTo>
                <a:lnTo>
                  <a:pt x="284" y="113"/>
                </a:lnTo>
                <a:lnTo>
                  <a:pt x="294" y="121"/>
                </a:lnTo>
                <a:lnTo>
                  <a:pt x="303" y="128"/>
                </a:lnTo>
                <a:lnTo>
                  <a:pt x="312" y="136"/>
                </a:lnTo>
                <a:lnTo>
                  <a:pt x="319" y="144"/>
                </a:lnTo>
                <a:lnTo>
                  <a:pt x="326" y="151"/>
                </a:lnTo>
                <a:lnTo>
                  <a:pt x="332" y="159"/>
                </a:lnTo>
                <a:lnTo>
                  <a:pt x="339" y="167"/>
                </a:lnTo>
                <a:lnTo>
                  <a:pt x="345" y="174"/>
                </a:lnTo>
                <a:lnTo>
                  <a:pt x="349" y="183"/>
                </a:lnTo>
                <a:lnTo>
                  <a:pt x="355" y="192"/>
                </a:lnTo>
                <a:lnTo>
                  <a:pt x="363" y="207"/>
                </a:lnTo>
                <a:lnTo>
                  <a:pt x="372" y="223"/>
                </a:lnTo>
                <a:lnTo>
                  <a:pt x="379" y="239"/>
                </a:lnTo>
                <a:lnTo>
                  <a:pt x="384" y="246"/>
                </a:lnTo>
                <a:lnTo>
                  <a:pt x="386" y="253"/>
                </a:lnTo>
                <a:lnTo>
                  <a:pt x="391" y="259"/>
                </a:lnTo>
                <a:lnTo>
                  <a:pt x="395" y="265"/>
                </a:lnTo>
                <a:lnTo>
                  <a:pt x="399" y="271"/>
                </a:lnTo>
                <a:lnTo>
                  <a:pt x="404" y="275"/>
                </a:lnTo>
                <a:lnTo>
                  <a:pt x="411" y="285"/>
                </a:lnTo>
                <a:lnTo>
                  <a:pt x="418" y="292"/>
                </a:lnTo>
                <a:lnTo>
                  <a:pt x="425" y="299"/>
                </a:lnTo>
                <a:lnTo>
                  <a:pt x="432" y="305"/>
                </a:lnTo>
                <a:lnTo>
                  <a:pt x="440" y="311"/>
                </a:lnTo>
                <a:lnTo>
                  <a:pt x="447" y="317"/>
                </a:lnTo>
                <a:lnTo>
                  <a:pt x="454" y="324"/>
                </a:lnTo>
                <a:lnTo>
                  <a:pt x="468" y="335"/>
                </a:lnTo>
                <a:lnTo>
                  <a:pt x="483" y="347"/>
                </a:lnTo>
                <a:lnTo>
                  <a:pt x="497" y="357"/>
                </a:lnTo>
                <a:lnTo>
                  <a:pt x="511" y="368"/>
                </a:lnTo>
              </a:path>
            </a:pathLst>
          </a:custGeom>
          <a:noFill/>
          <a:ln w="4763">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4176" name="Freeform 383">
            <a:extLst>
              <a:ext uri="{FF2B5EF4-FFF2-40B4-BE49-F238E27FC236}">
                <a16:creationId xmlns:a16="http://schemas.microsoft.com/office/drawing/2014/main" id="{674A9CC9-7BE5-A6BD-9355-72DAB66813BD}"/>
              </a:ext>
            </a:extLst>
          </p:cNvPr>
          <p:cNvSpPr>
            <a:spLocks/>
          </p:cNvSpPr>
          <p:nvPr/>
        </p:nvSpPr>
        <p:spPr bwMode="auto">
          <a:xfrm>
            <a:off x="3077766" y="1271588"/>
            <a:ext cx="189309" cy="107156"/>
          </a:xfrm>
          <a:custGeom>
            <a:avLst/>
            <a:gdLst>
              <a:gd name="T0" fmla="*/ 0 w 476"/>
              <a:gd name="T1" fmla="*/ 2147483647 h 270"/>
              <a:gd name="T2" fmla="*/ 2147483647 w 476"/>
              <a:gd name="T3" fmla="*/ 2147483647 h 270"/>
              <a:gd name="T4" fmla="*/ 2147483647 w 476"/>
              <a:gd name="T5" fmla="*/ 2147483647 h 270"/>
              <a:gd name="T6" fmla="*/ 2147483647 w 476"/>
              <a:gd name="T7" fmla="*/ 2147483647 h 270"/>
              <a:gd name="T8" fmla="*/ 2147483647 w 476"/>
              <a:gd name="T9" fmla="*/ 2147483647 h 270"/>
              <a:gd name="T10" fmla="*/ 2147483647 w 476"/>
              <a:gd name="T11" fmla="*/ 2147483647 h 270"/>
              <a:gd name="T12" fmla="*/ 2147483647 w 476"/>
              <a:gd name="T13" fmla="*/ 2147483647 h 270"/>
              <a:gd name="T14" fmla="*/ 2147483647 w 476"/>
              <a:gd name="T15" fmla="*/ 2147483647 h 270"/>
              <a:gd name="T16" fmla="*/ 2147483647 w 476"/>
              <a:gd name="T17" fmla="*/ 2147483647 h 270"/>
              <a:gd name="T18" fmla="*/ 2147483647 w 476"/>
              <a:gd name="T19" fmla="*/ 2147483647 h 270"/>
              <a:gd name="T20" fmla="*/ 2147483647 w 476"/>
              <a:gd name="T21" fmla="*/ 2147483647 h 270"/>
              <a:gd name="T22" fmla="*/ 2147483647 w 476"/>
              <a:gd name="T23" fmla="*/ 2147483647 h 270"/>
              <a:gd name="T24" fmla="*/ 2147483647 w 476"/>
              <a:gd name="T25" fmla="*/ 2147483647 h 270"/>
              <a:gd name="T26" fmla="*/ 2147483647 w 476"/>
              <a:gd name="T27" fmla="*/ 2147483647 h 270"/>
              <a:gd name="T28" fmla="*/ 2147483647 w 476"/>
              <a:gd name="T29" fmla="*/ 2147483647 h 270"/>
              <a:gd name="T30" fmla="*/ 2147483647 w 476"/>
              <a:gd name="T31" fmla="*/ 2147483647 h 270"/>
              <a:gd name="T32" fmla="*/ 2147483647 w 476"/>
              <a:gd name="T33" fmla="*/ 2147483647 h 270"/>
              <a:gd name="T34" fmla="*/ 2147483647 w 476"/>
              <a:gd name="T35" fmla="*/ 2147483647 h 270"/>
              <a:gd name="T36" fmla="*/ 2147483647 w 476"/>
              <a:gd name="T37" fmla="*/ 2147483647 h 270"/>
              <a:gd name="T38" fmla="*/ 2147483647 w 476"/>
              <a:gd name="T39" fmla="*/ 2147483647 h 270"/>
              <a:gd name="T40" fmla="*/ 2147483647 w 476"/>
              <a:gd name="T41" fmla="*/ 2147483647 h 270"/>
              <a:gd name="T42" fmla="*/ 2147483647 w 476"/>
              <a:gd name="T43" fmla="*/ 2147483647 h 270"/>
              <a:gd name="T44" fmla="*/ 2147483647 w 476"/>
              <a:gd name="T45" fmla="*/ 2147483647 h 270"/>
              <a:gd name="T46" fmla="*/ 2147483647 w 476"/>
              <a:gd name="T47" fmla="*/ 2147483647 h 270"/>
              <a:gd name="T48" fmla="*/ 2147483647 w 476"/>
              <a:gd name="T49" fmla="*/ 2147483647 h 270"/>
              <a:gd name="T50" fmla="*/ 2147483647 w 476"/>
              <a:gd name="T51" fmla="*/ 2147483647 h 270"/>
              <a:gd name="T52" fmla="*/ 2147483647 w 476"/>
              <a:gd name="T53" fmla="*/ 2147483647 h 270"/>
              <a:gd name="T54" fmla="*/ 2147483647 w 476"/>
              <a:gd name="T55" fmla="*/ 2147483647 h 270"/>
              <a:gd name="T56" fmla="*/ 2147483647 w 476"/>
              <a:gd name="T57" fmla="*/ 2147483647 h 270"/>
              <a:gd name="T58" fmla="*/ 2147483647 w 476"/>
              <a:gd name="T59" fmla="*/ 2147483647 h 270"/>
              <a:gd name="T60" fmla="*/ 2147483647 w 476"/>
              <a:gd name="T61" fmla="*/ 2147483647 h 270"/>
              <a:gd name="T62" fmla="*/ 2147483647 w 476"/>
              <a:gd name="T63" fmla="*/ 2147483647 h 270"/>
              <a:gd name="T64" fmla="*/ 2147483647 w 476"/>
              <a:gd name="T65" fmla="*/ 2147483647 h 270"/>
              <a:gd name="T66" fmla="*/ 2147483647 w 476"/>
              <a:gd name="T67" fmla="*/ 2147483647 h 270"/>
              <a:gd name="T68" fmla="*/ 2147483647 w 476"/>
              <a:gd name="T69" fmla="*/ 2147483647 h 270"/>
              <a:gd name="T70" fmla="*/ 2147483647 w 476"/>
              <a:gd name="T71" fmla="*/ 2147483647 h 270"/>
              <a:gd name="T72" fmla="*/ 2147483647 w 476"/>
              <a:gd name="T73" fmla="*/ 2147483647 h 270"/>
              <a:gd name="T74" fmla="*/ 2147483647 w 476"/>
              <a:gd name="T75" fmla="*/ 2147483647 h 270"/>
              <a:gd name="T76" fmla="*/ 2147483647 w 476"/>
              <a:gd name="T77" fmla="*/ 2147483647 h 270"/>
              <a:gd name="T78" fmla="*/ 2147483647 w 476"/>
              <a:gd name="T79" fmla="*/ 2147483647 h 270"/>
              <a:gd name="T80" fmla="*/ 2147483647 w 476"/>
              <a:gd name="T81" fmla="*/ 0 h 27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76"/>
              <a:gd name="T124" fmla="*/ 0 h 270"/>
              <a:gd name="T125" fmla="*/ 476 w 476"/>
              <a:gd name="T126" fmla="*/ 270 h 27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76" h="270">
                <a:moveTo>
                  <a:pt x="0" y="270"/>
                </a:moveTo>
                <a:lnTo>
                  <a:pt x="28" y="268"/>
                </a:lnTo>
                <a:lnTo>
                  <a:pt x="42" y="266"/>
                </a:lnTo>
                <a:lnTo>
                  <a:pt x="55" y="265"/>
                </a:lnTo>
                <a:lnTo>
                  <a:pt x="69" y="262"/>
                </a:lnTo>
                <a:lnTo>
                  <a:pt x="84" y="259"/>
                </a:lnTo>
                <a:lnTo>
                  <a:pt x="98" y="253"/>
                </a:lnTo>
                <a:lnTo>
                  <a:pt x="105" y="250"/>
                </a:lnTo>
                <a:lnTo>
                  <a:pt x="113" y="247"/>
                </a:lnTo>
                <a:lnTo>
                  <a:pt x="120" y="245"/>
                </a:lnTo>
                <a:lnTo>
                  <a:pt x="127" y="240"/>
                </a:lnTo>
                <a:lnTo>
                  <a:pt x="134" y="236"/>
                </a:lnTo>
                <a:lnTo>
                  <a:pt x="141" y="230"/>
                </a:lnTo>
                <a:lnTo>
                  <a:pt x="157" y="219"/>
                </a:lnTo>
                <a:lnTo>
                  <a:pt x="171" y="207"/>
                </a:lnTo>
                <a:lnTo>
                  <a:pt x="186" y="194"/>
                </a:lnTo>
                <a:lnTo>
                  <a:pt x="202" y="181"/>
                </a:lnTo>
                <a:lnTo>
                  <a:pt x="217" y="170"/>
                </a:lnTo>
                <a:lnTo>
                  <a:pt x="235" y="158"/>
                </a:lnTo>
                <a:lnTo>
                  <a:pt x="243" y="153"/>
                </a:lnTo>
                <a:lnTo>
                  <a:pt x="252" y="147"/>
                </a:lnTo>
                <a:lnTo>
                  <a:pt x="271" y="137"/>
                </a:lnTo>
                <a:lnTo>
                  <a:pt x="289" y="125"/>
                </a:lnTo>
                <a:lnTo>
                  <a:pt x="309" y="114"/>
                </a:lnTo>
                <a:lnTo>
                  <a:pt x="330" y="104"/>
                </a:lnTo>
                <a:lnTo>
                  <a:pt x="348" y="92"/>
                </a:lnTo>
                <a:lnTo>
                  <a:pt x="357" y="88"/>
                </a:lnTo>
                <a:lnTo>
                  <a:pt x="365" y="82"/>
                </a:lnTo>
                <a:lnTo>
                  <a:pt x="374" y="78"/>
                </a:lnTo>
                <a:lnTo>
                  <a:pt x="383" y="72"/>
                </a:lnTo>
                <a:lnTo>
                  <a:pt x="397" y="63"/>
                </a:lnTo>
                <a:lnTo>
                  <a:pt x="411" y="52"/>
                </a:lnTo>
                <a:lnTo>
                  <a:pt x="426" y="42"/>
                </a:lnTo>
                <a:lnTo>
                  <a:pt x="439" y="32"/>
                </a:lnTo>
                <a:lnTo>
                  <a:pt x="450" y="22"/>
                </a:lnTo>
                <a:lnTo>
                  <a:pt x="456" y="17"/>
                </a:lnTo>
                <a:lnTo>
                  <a:pt x="460" y="13"/>
                </a:lnTo>
                <a:lnTo>
                  <a:pt x="465" y="10"/>
                </a:lnTo>
                <a:lnTo>
                  <a:pt x="469" y="6"/>
                </a:lnTo>
                <a:lnTo>
                  <a:pt x="473" y="3"/>
                </a:lnTo>
                <a:lnTo>
                  <a:pt x="476" y="0"/>
                </a:lnTo>
              </a:path>
            </a:pathLst>
          </a:custGeom>
          <a:noFill/>
          <a:ln w="4763">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4177" name="Freeform 384">
            <a:extLst>
              <a:ext uri="{FF2B5EF4-FFF2-40B4-BE49-F238E27FC236}">
                <a16:creationId xmlns:a16="http://schemas.microsoft.com/office/drawing/2014/main" id="{89000A6F-9C79-9219-D19A-7E47738CF308}"/>
              </a:ext>
            </a:extLst>
          </p:cNvPr>
          <p:cNvSpPr>
            <a:spLocks/>
          </p:cNvSpPr>
          <p:nvPr/>
        </p:nvSpPr>
        <p:spPr bwMode="auto">
          <a:xfrm>
            <a:off x="3015854" y="491729"/>
            <a:ext cx="383381" cy="258365"/>
          </a:xfrm>
          <a:custGeom>
            <a:avLst/>
            <a:gdLst>
              <a:gd name="T0" fmla="*/ 0 w 966"/>
              <a:gd name="T1" fmla="*/ 0 h 651"/>
              <a:gd name="T2" fmla="*/ 2147483647 w 966"/>
              <a:gd name="T3" fmla="*/ 2147483647 h 651"/>
              <a:gd name="T4" fmla="*/ 2147483647 w 966"/>
              <a:gd name="T5" fmla="*/ 2147483647 h 651"/>
              <a:gd name="T6" fmla="*/ 2147483647 w 966"/>
              <a:gd name="T7" fmla="*/ 2147483647 h 651"/>
              <a:gd name="T8" fmla="*/ 2147483647 w 966"/>
              <a:gd name="T9" fmla="*/ 2147483647 h 651"/>
              <a:gd name="T10" fmla="*/ 2147483647 w 966"/>
              <a:gd name="T11" fmla="*/ 2147483647 h 651"/>
              <a:gd name="T12" fmla="*/ 2147483647 w 966"/>
              <a:gd name="T13" fmla="*/ 2147483647 h 651"/>
              <a:gd name="T14" fmla="*/ 2147483647 w 966"/>
              <a:gd name="T15" fmla="*/ 2147483647 h 651"/>
              <a:gd name="T16" fmla="*/ 2147483647 w 966"/>
              <a:gd name="T17" fmla="*/ 2147483647 h 651"/>
              <a:gd name="T18" fmla="*/ 2147483647 w 966"/>
              <a:gd name="T19" fmla="*/ 2147483647 h 651"/>
              <a:gd name="T20" fmla="*/ 2147483647 w 966"/>
              <a:gd name="T21" fmla="*/ 2147483647 h 651"/>
              <a:gd name="T22" fmla="*/ 2147483647 w 966"/>
              <a:gd name="T23" fmla="*/ 2147483647 h 651"/>
              <a:gd name="T24" fmla="*/ 2147483647 w 966"/>
              <a:gd name="T25" fmla="*/ 2147483647 h 651"/>
              <a:gd name="T26" fmla="*/ 2147483647 w 966"/>
              <a:gd name="T27" fmla="*/ 2147483647 h 651"/>
              <a:gd name="T28" fmla="*/ 2147483647 w 966"/>
              <a:gd name="T29" fmla="*/ 2147483647 h 651"/>
              <a:gd name="T30" fmla="*/ 2147483647 w 966"/>
              <a:gd name="T31" fmla="*/ 2147483647 h 651"/>
              <a:gd name="T32" fmla="*/ 2147483647 w 966"/>
              <a:gd name="T33" fmla="*/ 2147483647 h 651"/>
              <a:gd name="T34" fmla="*/ 2147483647 w 966"/>
              <a:gd name="T35" fmla="*/ 2147483647 h 651"/>
              <a:gd name="T36" fmla="*/ 2147483647 w 966"/>
              <a:gd name="T37" fmla="*/ 2147483647 h 651"/>
              <a:gd name="T38" fmla="*/ 2147483647 w 966"/>
              <a:gd name="T39" fmla="*/ 2147483647 h 651"/>
              <a:gd name="T40" fmla="*/ 2147483647 w 966"/>
              <a:gd name="T41" fmla="*/ 2147483647 h 651"/>
              <a:gd name="T42" fmla="*/ 2147483647 w 966"/>
              <a:gd name="T43" fmla="*/ 2147483647 h 651"/>
              <a:gd name="T44" fmla="*/ 2147483647 w 966"/>
              <a:gd name="T45" fmla="*/ 2147483647 h 651"/>
              <a:gd name="T46" fmla="*/ 2147483647 w 966"/>
              <a:gd name="T47" fmla="*/ 2147483647 h 651"/>
              <a:gd name="T48" fmla="*/ 2147483647 w 966"/>
              <a:gd name="T49" fmla="*/ 2147483647 h 651"/>
              <a:gd name="T50" fmla="*/ 2147483647 w 966"/>
              <a:gd name="T51" fmla="*/ 2147483647 h 651"/>
              <a:gd name="T52" fmla="*/ 2147483647 w 966"/>
              <a:gd name="T53" fmla="*/ 2147483647 h 651"/>
              <a:gd name="T54" fmla="*/ 2147483647 w 966"/>
              <a:gd name="T55" fmla="*/ 2147483647 h 651"/>
              <a:gd name="T56" fmla="*/ 2147483647 w 966"/>
              <a:gd name="T57" fmla="*/ 2147483647 h 651"/>
              <a:gd name="T58" fmla="*/ 2147483647 w 966"/>
              <a:gd name="T59" fmla="*/ 2147483647 h 651"/>
              <a:gd name="T60" fmla="*/ 2147483647 w 966"/>
              <a:gd name="T61" fmla="*/ 2147483647 h 651"/>
              <a:gd name="T62" fmla="*/ 2147483647 w 966"/>
              <a:gd name="T63" fmla="*/ 2147483647 h 651"/>
              <a:gd name="T64" fmla="*/ 2147483647 w 966"/>
              <a:gd name="T65" fmla="*/ 2147483647 h 651"/>
              <a:gd name="T66" fmla="*/ 2147483647 w 966"/>
              <a:gd name="T67" fmla="*/ 2147483647 h 651"/>
              <a:gd name="T68" fmla="*/ 2147483647 w 966"/>
              <a:gd name="T69" fmla="*/ 2147483647 h 651"/>
              <a:gd name="T70" fmla="*/ 2147483647 w 966"/>
              <a:gd name="T71" fmla="*/ 2147483647 h 651"/>
              <a:gd name="T72" fmla="*/ 2147483647 w 966"/>
              <a:gd name="T73" fmla="*/ 2147483647 h 651"/>
              <a:gd name="T74" fmla="*/ 2147483647 w 966"/>
              <a:gd name="T75" fmla="*/ 2147483647 h 651"/>
              <a:gd name="T76" fmla="*/ 2147483647 w 966"/>
              <a:gd name="T77" fmla="*/ 2147483647 h 651"/>
              <a:gd name="T78" fmla="*/ 2147483647 w 966"/>
              <a:gd name="T79" fmla="*/ 2147483647 h 651"/>
              <a:gd name="T80" fmla="*/ 2147483647 w 966"/>
              <a:gd name="T81" fmla="*/ 2147483647 h 651"/>
              <a:gd name="T82" fmla="*/ 2147483647 w 966"/>
              <a:gd name="T83" fmla="*/ 2147483647 h 651"/>
              <a:gd name="T84" fmla="*/ 2147483647 w 966"/>
              <a:gd name="T85" fmla="*/ 2147483647 h 651"/>
              <a:gd name="T86" fmla="*/ 2147483647 w 966"/>
              <a:gd name="T87" fmla="*/ 2147483647 h 651"/>
              <a:gd name="T88" fmla="*/ 2147483647 w 966"/>
              <a:gd name="T89" fmla="*/ 2147483647 h 651"/>
              <a:gd name="T90" fmla="*/ 2147483647 w 966"/>
              <a:gd name="T91" fmla="*/ 2147483647 h 651"/>
              <a:gd name="T92" fmla="*/ 2147483647 w 966"/>
              <a:gd name="T93" fmla="*/ 2147483647 h 651"/>
              <a:gd name="T94" fmla="*/ 2147483647 w 966"/>
              <a:gd name="T95" fmla="*/ 2147483647 h 651"/>
              <a:gd name="T96" fmla="*/ 2147483647 w 966"/>
              <a:gd name="T97" fmla="*/ 2147483647 h 651"/>
              <a:gd name="T98" fmla="*/ 2147483647 w 966"/>
              <a:gd name="T99" fmla="*/ 2147483647 h 651"/>
              <a:gd name="T100" fmla="*/ 2147483647 w 966"/>
              <a:gd name="T101" fmla="*/ 2147483647 h 65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966"/>
              <a:gd name="T154" fmla="*/ 0 h 651"/>
              <a:gd name="T155" fmla="*/ 966 w 966"/>
              <a:gd name="T156" fmla="*/ 651 h 65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966" h="651">
                <a:moveTo>
                  <a:pt x="0" y="0"/>
                </a:moveTo>
                <a:lnTo>
                  <a:pt x="66" y="44"/>
                </a:lnTo>
                <a:lnTo>
                  <a:pt x="132" y="90"/>
                </a:lnTo>
                <a:lnTo>
                  <a:pt x="165" y="112"/>
                </a:lnTo>
                <a:lnTo>
                  <a:pt x="197" y="135"/>
                </a:lnTo>
                <a:lnTo>
                  <a:pt x="230" y="157"/>
                </a:lnTo>
                <a:lnTo>
                  <a:pt x="260" y="178"/>
                </a:lnTo>
                <a:lnTo>
                  <a:pt x="292" y="200"/>
                </a:lnTo>
                <a:lnTo>
                  <a:pt x="322" y="220"/>
                </a:lnTo>
                <a:lnTo>
                  <a:pt x="350" y="240"/>
                </a:lnTo>
                <a:lnTo>
                  <a:pt x="379" y="260"/>
                </a:lnTo>
                <a:lnTo>
                  <a:pt x="407" y="279"/>
                </a:lnTo>
                <a:lnTo>
                  <a:pt x="434" y="298"/>
                </a:lnTo>
                <a:lnTo>
                  <a:pt x="460" y="315"/>
                </a:lnTo>
                <a:lnTo>
                  <a:pt x="484" y="332"/>
                </a:lnTo>
                <a:lnTo>
                  <a:pt x="509" y="348"/>
                </a:lnTo>
                <a:lnTo>
                  <a:pt x="532" y="364"/>
                </a:lnTo>
                <a:lnTo>
                  <a:pt x="553" y="379"/>
                </a:lnTo>
                <a:lnTo>
                  <a:pt x="575" y="394"/>
                </a:lnTo>
                <a:lnTo>
                  <a:pt x="595" y="408"/>
                </a:lnTo>
                <a:lnTo>
                  <a:pt x="613" y="423"/>
                </a:lnTo>
                <a:lnTo>
                  <a:pt x="634" y="436"/>
                </a:lnTo>
                <a:lnTo>
                  <a:pt x="651" y="450"/>
                </a:lnTo>
                <a:lnTo>
                  <a:pt x="668" y="461"/>
                </a:lnTo>
                <a:lnTo>
                  <a:pt x="685" y="473"/>
                </a:lnTo>
                <a:lnTo>
                  <a:pt x="701" y="484"/>
                </a:lnTo>
                <a:lnTo>
                  <a:pt x="717" y="496"/>
                </a:lnTo>
                <a:lnTo>
                  <a:pt x="731" y="506"/>
                </a:lnTo>
                <a:lnTo>
                  <a:pt x="746" y="516"/>
                </a:lnTo>
                <a:lnTo>
                  <a:pt x="759" y="525"/>
                </a:lnTo>
                <a:lnTo>
                  <a:pt x="772" y="533"/>
                </a:lnTo>
                <a:lnTo>
                  <a:pt x="784" y="542"/>
                </a:lnTo>
                <a:lnTo>
                  <a:pt x="795" y="549"/>
                </a:lnTo>
                <a:lnTo>
                  <a:pt x="805" y="556"/>
                </a:lnTo>
                <a:lnTo>
                  <a:pt x="813" y="562"/>
                </a:lnTo>
                <a:lnTo>
                  <a:pt x="822" y="566"/>
                </a:lnTo>
                <a:lnTo>
                  <a:pt x="829" y="571"/>
                </a:lnTo>
                <a:lnTo>
                  <a:pt x="835" y="575"/>
                </a:lnTo>
                <a:lnTo>
                  <a:pt x="842" y="579"/>
                </a:lnTo>
                <a:lnTo>
                  <a:pt x="848" y="584"/>
                </a:lnTo>
                <a:lnTo>
                  <a:pt x="852" y="586"/>
                </a:lnTo>
                <a:lnTo>
                  <a:pt x="862" y="592"/>
                </a:lnTo>
                <a:lnTo>
                  <a:pt x="874" y="599"/>
                </a:lnTo>
                <a:lnTo>
                  <a:pt x="878" y="602"/>
                </a:lnTo>
                <a:lnTo>
                  <a:pt x="884" y="605"/>
                </a:lnTo>
                <a:lnTo>
                  <a:pt x="895" y="612"/>
                </a:lnTo>
                <a:lnTo>
                  <a:pt x="907" y="620"/>
                </a:lnTo>
                <a:lnTo>
                  <a:pt x="917" y="625"/>
                </a:lnTo>
                <a:lnTo>
                  <a:pt x="927" y="631"/>
                </a:lnTo>
                <a:lnTo>
                  <a:pt x="945" y="641"/>
                </a:lnTo>
                <a:lnTo>
                  <a:pt x="966" y="651"/>
                </a:lnTo>
              </a:path>
            </a:pathLst>
          </a:custGeom>
          <a:noFill/>
          <a:ln w="4763">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4178" name="Freeform 385">
            <a:extLst>
              <a:ext uri="{FF2B5EF4-FFF2-40B4-BE49-F238E27FC236}">
                <a16:creationId xmlns:a16="http://schemas.microsoft.com/office/drawing/2014/main" id="{3555C22D-BA2A-0D42-28AC-F58477F0D73A}"/>
              </a:ext>
            </a:extLst>
          </p:cNvPr>
          <p:cNvSpPr>
            <a:spLocks/>
          </p:cNvSpPr>
          <p:nvPr/>
        </p:nvSpPr>
        <p:spPr bwMode="auto">
          <a:xfrm>
            <a:off x="3476625" y="1819275"/>
            <a:ext cx="253604" cy="646510"/>
          </a:xfrm>
          <a:custGeom>
            <a:avLst/>
            <a:gdLst>
              <a:gd name="T0" fmla="*/ 2147483647 w 639"/>
              <a:gd name="T1" fmla="*/ 0 h 1631"/>
              <a:gd name="T2" fmla="*/ 2147483647 w 639"/>
              <a:gd name="T3" fmla="*/ 2147483647 h 1631"/>
              <a:gd name="T4" fmla="*/ 2147483647 w 639"/>
              <a:gd name="T5" fmla="*/ 2147483647 h 1631"/>
              <a:gd name="T6" fmla="*/ 2147483647 w 639"/>
              <a:gd name="T7" fmla="*/ 2147483647 h 1631"/>
              <a:gd name="T8" fmla="*/ 2147483647 w 639"/>
              <a:gd name="T9" fmla="*/ 2147483647 h 1631"/>
              <a:gd name="T10" fmla="*/ 2147483647 w 639"/>
              <a:gd name="T11" fmla="*/ 2147483647 h 1631"/>
              <a:gd name="T12" fmla="*/ 2147483647 w 639"/>
              <a:gd name="T13" fmla="*/ 2147483647 h 1631"/>
              <a:gd name="T14" fmla="*/ 2147483647 w 639"/>
              <a:gd name="T15" fmla="*/ 2147483647 h 1631"/>
              <a:gd name="T16" fmla="*/ 2147483647 w 639"/>
              <a:gd name="T17" fmla="*/ 2147483647 h 1631"/>
              <a:gd name="T18" fmla="*/ 2147483647 w 639"/>
              <a:gd name="T19" fmla="*/ 2147483647 h 1631"/>
              <a:gd name="T20" fmla="*/ 2147483647 w 639"/>
              <a:gd name="T21" fmla="*/ 2147483647 h 1631"/>
              <a:gd name="T22" fmla="*/ 2147483647 w 639"/>
              <a:gd name="T23" fmla="*/ 2147483647 h 1631"/>
              <a:gd name="T24" fmla="*/ 2147483647 w 639"/>
              <a:gd name="T25" fmla="*/ 2147483647 h 1631"/>
              <a:gd name="T26" fmla="*/ 2147483647 w 639"/>
              <a:gd name="T27" fmla="*/ 2147483647 h 1631"/>
              <a:gd name="T28" fmla="*/ 2147483647 w 639"/>
              <a:gd name="T29" fmla="*/ 2147483647 h 1631"/>
              <a:gd name="T30" fmla="*/ 2147483647 w 639"/>
              <a:gd name="T31" fmla="*/ 2147483647 h 1631"/>
              <a:gd name="T32" fmla="*/ 2147483647 w 639"/>
              <a:gd name="T33" fmla="*/ 2147483647 h 1631"/>
              <a:gd name="T34" fmla="*/ 2147483647 w 639"/>
              <a:gd name="T35" fmla="*/ 2147483647 h 1631"/>
              <a:gd name="T36" fmla="*/ 2147483647 w 639"/>
              <a:gd name="T37" fmla="*/ 2147483647 h 1631"/>
              <a:gd name="T38" fmla="*/ 2147483647 w 639"/>
              <a:gd name="T39" fmla="*/ 2147483647 h 1631"/>
              <a:gd name="T40" fmla="*/ 2147483647 w 639"/>
              <a:gd name="T41" fmla="*/ 2147483647 h 1631"/>
              <a:gd name="T42" fmla="*/ 2147483647 w 639"/>
              <a:gd name="T43" fmla="*/ 2147483647 h 1631"/>
              <a:gd name="T44" fmla="*/ 2147483647 w 639"/>
              <a:gd name="T45" fmla="*/ 2147483647 h 1631"/>
              <a:gd name="T46" fmla="*/ 2147483647 w 639"/>
              <a:gd name="T47" fmla="*/ 2147483647 h 1631"/>
              <a:gd name="T48" fmla="*/ 2147483647 w 639"/>
              <a:gd name="T49" fmla="*/ 2147483647 h 1631"/>
              <a:gd name="T50" fmla="*/ 2147483647 w 639"/>
              <a:gd name="T51" fmla="*/ 2147483647 h 1631"/>
              <a:gd name="T52" fmla="*/ 2147483647 w 639"/>
              <a:gd name="T53" fmla="*/ 2147483647 h 1631"/>
              <a:gd name="T54" fmla="*/ 2147483647 w 639"/>
              <a:gd name="T55" fmla="*/ 2147483647 h 1631"/>
              <a:gd name="T56" fmla="*/ 2147483647 w 639"/>
              <a:gd name="T57" fmla="*/ 2147483647 h 1631"/>
              <a:gd name="T58" fmla="*/ 2147483647 w 639"/>
              <a:gd name="T59" fmla="*/ 2147483647 h 1631"/>
              <a:gd name="T60" fmla="*/ 2147483647 w 639"/>
              <a:gd name="T61" fmla="*/ 2147483647 h 1631"/>
              <a:gd name="T62" fmla="*/ 2147483647 w 639"/>
              <a:gd name="T63" fmla="*/ 2147483647 h 1631"/>
              <a:gd name="T64" fmla="*/ 2147483647 w 639"/>
              <a:gd name="T65" fmla="*/ 2147483647 h 1631"/>
              <a:gd name="T66" fmla="*/ 2147483647 w 639"/>
              <a:gd name="T67" fmla="*/ 2147483647 h 1631"/>
              <a:gd name="T68" fmla="*/ 2147483647 w 639"/>
              <a:gd name="T69" fmla="*/ 2147483647 h 1631"/>
              <a:gd name="T70" fmla="*/ 2147483647 w 639"/>
              <a:gd name="T71" fmla="*/ 2147483647 h 1631"/>
              <a:gd name="T72" fmla="*/ 2147483647 w 639"/>
              <a:gd name="T73" fmla="*/ 2147483647 h 1631"/>
              <a:gd name="T74" fmla="*/ 2147483647 w 639"/>
              <a:gd name="T75" fmla="*/ 2147483647 h 1631"/>
              <a:gd name="T76" fmla="*/ 2147483647 w 639"/>
              <a:gd name="T77" fmla="*/ 2147483647 h 1631"/>
              <a:gd name="T78" fmla="*/ 2147483647 w 639"/>
              <a:gd name="T79" fmla="*/ 2147483647 h 1631"/>
              <a:gd name="T80" fmla="*/ 2147483647 w 639"/>
              <a:gd name="T81" fmla="*/ 2147483647 h 1631"/>
              <a:gd name="T82" fmla="*/ 2147483647 w 639"/>
              <a:gd name="T83" fmla="*/ 2147483647 h 1631"/>
              <a:gd name="T84" fmla="*/ 0 w 639"/>
              <a:gd name="T85" fmla="*/ 2147483647 h 163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639"/>
              <a:gd name="T130" fmla="*/ 0 h 1631"/>
              <a:gd name="T131" fmla="*/ 639 w 639"/>
              <a:gd name="T132" fmla="*/ 1631 h 163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639" h="1631">
                <a:moveTo>
                  <a:pt x="639" y="0"/>
                </a:moveTo>
                <a:lnTo>
                  <a:pt x="626" y="91"/>
                </a:lnTo>
                <a:lnTo>
                  <a:pt x="614" y="183"/>
                </a:lnTo>
                <a:lnTo>
                  <a:pt x="607" y="227"/>
                </a:lnTo>
                <a:lnTo>
                  <a:pt x="600" y="273"/>
                </a:lnTo>
                <a:lnTo>
                  <a:pt x="593" y="319"/>
                </a:lnTo>
                <a:lnTo>
                  <a:pt x="584" y="364"/>
                </a:lnTo>
                <a:lnTo>
                  <a:pt x="575" y="409"/>
                </a:lnTo>
                <a:lnTo>
                  <a:pt x="567" y="453"/>
                </a:lnTo>
                <a:lnTo>
                  <a:pt x="558" y="498"/>
                </a:lnTo>
                <a:lnTo>
                  <a:pt x="548" y="542"/>
                </a:lnTo>
                <a:lnTo>
                  <a:pt x="537" y="585"/>
                </a:lnTo>
                <a:lnTo>
                  <a:pt x="525" y="630"/>
                </a:lnTo>
                <a:lnTo>
                  <a:pt x="512" y="675"/>
                </a:lnTo>
                <a:lnTo>
                  <a:pt x="499" y="719"/>
                </a:lnTo>
                <a:lnTo>
                  <a:pt x="485" y="764"/>
                </a:lnTo>
                <a:lnTo>
                  <a:pt x="469" y="808"/>
                </a:lnTo>
                <a:lnTo>
                  <a:pt x="452" y="854"/>
                </a:lnTo>
                <a:lnTo>
                  <a:pt x="435" y="899"/>
                </a:lnTo>
                <a:lnTo>
                  <a:pt x="417" y="943"/>
                </a:lnTo>
                <a:lnTo>
                  <a:pt x="399" y="988"/>
                </a:lnTo>
                <a:lnTo>
                  <a:pt x="380" y="1031"/>
                </a:lnTo>
                <a:lnTo>
                  <a:pt x="360" y="1074"/>
                </a:lnTo>
                <a:lnTo>
                  <a:pt x="340" y="1116"/>
                </a:lnTo>
                <a:lnTo>
                  <a:pt x="318" y="1156"/>
                </a:lnTo>
                <a:lnTo>
                  <a:pt x="295" y="1198"/>
                </a:lnTo>
                <a:lnTo>
                  <a:pt x="274" y="1238"/>
                </a:lnTo>
                <a:lnTo>
                  <a:pt x="249" y="1277"/>
                </a:lnTo>
                <a:lnTo>
                  <a:pt x="226" y="1316"/>
                </a:lnTo>
                <a:lnTo>
                  <a:pt x="215" y="1334"/>
                </a:lnTo>
                <a:lnTo>
                  <a:pt x="203" y="1353"/>
                </a:lnTo>
                <a:lnTo>
                  <a:pt x="192" y="1370"/>
                </a:lnTo>
                <a:lnTo>
                  <a:pt x="180" y="1388"/>
                </a:lnTo>
                <a:lnTo>
                  <a:pt x="169" y="1405"/>
                </a:lnTo>
                <a:lnTo>
                  <a:pt x="157" y="1422"/>
                </a:lnTo>
                <a:lnTo>
                  <a:pt x="147" y="1439"/>
                </a:lnTo>
                <a:lnTo>
                  <a:pt x="136" y="1455"/>
                </a:lnTo>
                <a:lnTo>
                  <a:pt x="113" y="1485"/>
                </a:lnTo>
                <a:lnTo>
                  <a:pt x="91" y="1517"/>
                </a:lnTo>
                <a:lnTo>
                  <a:pt x="68" y="1546"/>
                </a:lnTo>
                <a:lnTo>
                  <a:pt x="45" y="1574"/>
                </a:lnTo>
                <a:lnTo>
                  <a:pt x="23" y="1603"/>
                </a:lnTo>
                <a:lnTo>
                  <a:pt x="0" y="1631"/>
                </a:lnTo>
              </a:path>
            </a:pathLst>
          </a:custGeom>
          <a:noFill/>
          <a:ln w="4763">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4179" name="Freeform 386">
            <a:extLst>
              <a:ext uri="{FF2B5EF4-FFF2-40B4-BE49-F238E27FC236}">
                <a16:creationId xmlns:a16="http://schemas.microsoft.com/office/drawing/2014/main" id="{D14AECDD-31D3-B76B-29AF-236DD6974909}"/>
              </a:ext>
            </a:extLst>
          </p:cNvPr>
          <p:cNvSpPr>
            <a:spLocks/>
          </p:cNvSpPr>
          <p:nvPr/>
        </p:nvSpPr>
        <p:spPr bwMode="auto">
          <a:xfrm>
            <a:off x="4325541" y="3403998"/>
            <a:ext cx="114300" cy="326231"/>
          </a:xfrm>
          <a:custGeom>
            <a:avLst/>
            <a:gdLst>
              <a:gd name="T0" fmla="*/ 2147483647 w 288"/>
              <a:gd name="T1" fmla="*/ 2147483647 h 822"/>
              <a:gd name="T2" fmla="*/ 2147483647 w 288"/>
              <a:gd name="T3" fmla="*/ 2147483647 h 822"/>
              <a:gd name="T4" fmla="*/ 2147483647 w 288"/>
              <a:gd name="T5" fmla="*/ 2147483647 h 822"/>
              <a:gd name="T6" fmla="*/ 2147483647 w 288"/>
              <a:gd name="T7" fmla="*/ 2147483647 h 822"/>
              <a:gd name="T8" fmla="*/ 2147483647 w 288"/>
              <a:gd name="T9" fmla="*/ 2147483647 h 822"/>
              <a:gd name="T10" fmla="*/ 2147483647 w 288"/>
              <a:gd name="T11" fmla="*/ 2147483647 h 822"/>
              <a:gd name="T12" fmla="*/ 2147483647 w 288"/>
              <a:gd name="T13" fmla="*/ 2147483647 h 822"/>
              <a:gd name="T14" fmla="*/ 0 w 288"/>
              <a:gd name="T15" fmla="*/ 2147483647 h 822"/>
              <a:gd name="T16" fmla="*/ 0 w 288"/>
              <a:gd name="T17" fmla="*/ 2147483647 h 822"/>
              <a:gd name="T18" fmla="*/ 0 w 288"/>
              <a:gd name="T19" fmla="*/ 2147483647 h 822"/>
              <a:gd name="T20" fmla="*/ 0 w 288"/>
              <a:gd name="T21" fmla="*/ 2147483647 h 822"/>
              <a:gd name="T22" fmla="*/ 0 w 288"/>
              <a:gd name="T23" fmla="*/ 2147483647 h 822"/>
              <a:gd name="T24" fmla="*/ 2147483647 w 288"/>
              <a:gd name="T25" fmla="*/ 2147483647 h 822"/>
              <a:gd name="T26" fmla="*/ 2147483647 w 288"/>
              <a:gd name="T27" fmla="*/ 2147483647 h 822"/>
              <a:gd name="T28" fmla="*/ 2147483647 w 288"/>
              <a:gd name="T29" fmla="*/ 2147483647 h 822"/>
              <a:gd name="T30" fmla="*/ 2147483647 w 288"/>
              <a:gd name="T31" fmla="*/ 2147483647 h 822"/>
              <a:gd name="T32" fmla="*/ 2147483647 w 288"/>
              <a:gd name="T33" fmla="*/ 2147483647 h 822"/>
              <a:gd name="T34" fmla="*/ 2147483647 w 288"/>
              <a:gd name="T35" fmla="*/ 2147483647 h 822"/>
              <a:gd name="T36" fmla="*/ 2147483647 w 288"/>
              <a:gd name="T37" fmla="*/ 2147483647 h 822"/>
              <a:gd name="T38" fmla="*/ 2147483647 w 288"/>
              <a:gd name="T39" fmla="*/ 2147483647 h 822"/>
              <a:gd name="T40" fmla="*/ 2147483647 w 288"/>
              <a:gd name="T41" fmla="*/ 2147483647 h 822"/>
              <a:gd name="T42" fmla="*/ 2147483647 w 288"/>
              <a:gd name="T43" fmla="*/ 2147483647 h 822"/>
              <a:gd name="T44" fmla="*/ 2147483647 w 288"/>
              <a:gd name="T45" fmla="*/ 2147483647 h 822"/>
              <a:gd name="T46" fmla="*/ 2147483647 w 288"/>
              <a:gd name="T47" fmla="*/ 2147483647 h 822"/>
              <a:gd name="T48" fmla="*/ 2147483647 w 288"/>
              <a:gd name="T49" fmla="*/ 2147483647 h 822"/>
              <a:gd name="T50" fmla="*/ 2147483647 w 288"/>
              <a:gd name="T51" fmla="*/ 2147483647 h 822"/>
              <a:gd name="T52" fmla="*/ 2147483647 w 288"/>
              <a:gd name="T53" fmla="*/ 2147483647 h 822"/>
              <a:gd name="T54" fmla="*/ 2147483647 w 288"/>
              <a:gd name="T55" fmla="*/ 2147483647 h 822"/>
              <a:gd name="T56" fmla="*/ 2147483647 w 288"/>
              <a:gd name="T57" fmla="*/ 2147483647 h 822"/>
              <a:gd name="T58" fmla="*/ 2147483647 w 288"/>
              <a:gd name="T59" fmla="*/ 2147483647 h 822"/>
              <a:gd name="T60" fmla="*/ 2147483647 w 288"/>
              <a:gd name="T61" fmla="*/ 2147483647 h 822"/>
              <a:gd name="T62" fmla="*/ 2147483647 w 288"/>
              <a:gd name="T63" fmla="*/ 2147483647 h 822"/>
              <a:gd name="T64" fmla="*/ 2147483647 w 288"/>
              <a:gd name="T65" fmla="*/ 2147483647 h 82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88"/>
              <a:gd name="T100" fmla="*/ 0 h 822"/>
              <a:gd name="T101" fmla="*/ 288 w 288"/>
              <a:gd name="T102" fmla="*/ 822 h 82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88" h="822">
                <a:moveTo>
                  <a:pt x="62" y="0"/>
                </a:moveTo>
                <a:lnTo>
                  <a:pt x="48" y="63"/>
                </a:lnTo>
                <a:lnTo>
                  <a:pt x="40" y="93"/>
                </a:lnTo>
                <a:lnTo>
                  <a:pt x="35" y="124"/>
                </a:lnTo>
                <a:lnTo>
                  <a:pt x="27" y="154"/>
                </a:lnTo>
                <a:lnTo>
                  <a:pt x="23" y="183"/>
                </a:lnTo>
                <a:lnTo>
                  <a:pt x="17" y="211"/>
                </a:lnTo>
                <a:lnTo>
                  <a:pt x="13" y="239"/>
                </a:lnTo>
                <a:lnTo>
                  <a:pt x="10" y="264"/>
                </a:lnTo>
                <a:lnTo>
                  <a:pt x="6" y="290"/>
                </a:lnTo>
                <a:lnTo>
                  <a:pt x="4" y="316"/>
                </a:lnTo>
                <a:lnTo>
                  <a:pt x="3" y="341"/>
                </a:lnTo>
                <a:lnTo>
                  <a:pt x="2" y="352"/>
                </a:lnTo>
                <a:lnTo>
                  <a:pt x="2" y="364"/>
                </a:lnTo>
                <a:lnTo>
                  <a:pt x="0" y="374"/>
                </a:lnTo>
                <a:lnTo>
                  <a:pt x="0" y="385"/>
                </a:lnTo>
                <a:lnTo>
                  <a:pt x="0" y="395"/>
                </a:lnTo>
                <a:lnTo>
                  <a:pt x="0" y="405"/>
                </a:lnTo>
                <a:lnTo>
                  <a:pt x="0" y="414"/>
                </a:lnTo>
                <a:lnTo>
                  <a:pt x="0" y="423"/>
                </a:lnTo>
                <a:lnTo>
                  <a:pt x="0" y="430"/>
                </a:lnTo>
                <a:lnTo>
                  <a:pt x="0" y="437"/>
                </a:lnTo>
                <a:lnTo>
                  <a:pt x="0" y="444"/>
                </a:lnTo>
                <a:lnTo>
                  <a:pt x="0" y="450"/>
                </a:lnTo>
                <a:lnTo>
                  <a:pt x="2" y="456"/>
                </a:lnTo>
                <a:lnTo>
                  <a:pt x="2" y="461"/>
                </a:lnTo>
                <a:lnTo>
                  <a:pt x="3" y="470"/>
                </a:lnTo>
                <a:lnTo>
                  <a:pt x="4" y="479"/>
                </a:lnTo>
                <a:lnTo>
                  <a:pt x="6" y="487"/>
                </a:lnTo>
                <a:lnTo>
                  <a:pt x="7" y="495"/>
                </a:lnTo>
                <a:lnTo>
                  <a:pt x="9" y="503"/>
                </a:lnTo>
                <a:lnTo>
                  <a:pt x="9" y="507"/>
                </a:lnTo>
                <a:lnTo>
                  <a:pt x="9" y="510"/>
                </a:lnTo>
                <a:lnTo>
                  <a:pt x="10" y="518"/>
                </a:lnTo>
                <a:lnTo>
                  <a:pt x="10" y="523"/>
                </a:lnTo>
                <a:lnTo>
                  <a:pt x="10" y="529"/>
                </a:lnTo>
                <a:lnTo>
                  <a:pt x="12" y="535"/>
                </a:lnTo>
                <a:lnTo>
                  <a:pt x="14" y="541"/>
                </a:lnTo>
                <a:lnTo>
                  <a:pt x="16" y="545"/>
                </a:lnTo>
                <a:lnTo>
                  <a:pt x="17" y="548"/>
                </a:lnTo>
                <a:lnTo>
                  <a:pt x="19" y="552"/>
                </a:lnTo>
                <a:lnTo>
                  <a:pt x="22" y="558"/>
                </a:lnTo>
                <a:lnTo>
                  <a:pt x="27" y="566"/>
                </a:lnTo>
                <a:lnTo>
                  <a:pt x="35" y="578"/>
                </a:lnTo>
                <a:lnTo>
                  <a:pt x="43" y="589"/>
                </a:lnTo>
                <a:lnTo>
                  <a:pt x="52" y="602"/>
                </a:lnTo>
                <a:lnTo>
                  <a:pt x="56" y="608"/>
                </a:lnTo>
                <a:lnTo>
                  <a:pt x="62" y="615"/>
                </a:lnTo>
                <a:lnTo>
                  <a:pt x="68" y="622"/>
                </a:lnTo>
                <a:lnTo>
                  <a:pt x="73" y="630"/>
                </a:lnTo>
                <a:lnTo>
                  <a:pt x="81" y="637"/>
                </a:lnTo>
                <a:lnTo>
                  <a:pt x="88" y="644"/>
                </a:lnTo>
                <a:lnTo>
                  <a:pt x="95" y="653"/>
                </a:lnTo>
                <a:lnTo>
                  <a:pt x="104" y="660"/>
                </a:lnTo>
                <a:lnTo>
                  <a:pt x="111" y="668"/>
                </a:lnTo>
                <a:lnTo>
                  <a:pt x="121" y="677"/>
                </a:lnTo>
                <a:lnTo>
                  <a:pt x="129" y="686"/>
                </a:lnTo>
                <a:lnTo>
                  <a:pt x="140" y="696"/>
                </a:lnTo>
                <a:lnTo>
                  <a:pt x="151" y="704"/>
                </a:lnTo>
                <a:lnTo>
                  <a:pt x="161" y="714"/>
                </a:lnTo>
                <a:lnTo>
                  <a:pt x="173" y="725"/>
                </a:lnTo>
                <a:lnTo>
                  <a:pt x="186" y="735"/>
                </a:lnTo>
                <a:lnTo>
                  <a:pt x="210" y="756"/>
                </a:lnTo>
                <a:lnTo>
                  <a:pt x="234" y="778"/>
                </a:lnTo>
                <a:lnTo>
                  <a:pt x="260" y="799"/>
                </a:lnTo>
                <a:lnTo>
                  <a:pt x="288" y="822"/>
                </a:lnTo>
              </a:path>
            </a:pathLst>
          </a:custGeom>
          <a:noFill/>
          <a:ln w="4763">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4180" name="Freeform 387">
            <a:extLst>
              <a:ext uri="{FF2B5EF4-FFF2-40B4-BE49-F238E27FC236}">
                <a16:creationId xmlns:a16="http://schemas.microsoft.com/office/drawing/2014/main" id="{04F428F4-5F19-9EF2-0944-5FD7B3A861B3}"/>
              </a:ext>
            </a:extLst>
          </p:cNvPr>
          <p:cNvSpPr>
            <a:spLocks/>
          </p:cNvSpPr>
          <p:nvPr/>
        </p:nvSpPr>
        <p:spPr bwMode="auto">
          <a:xfrm>
            <a:off x="4204098" y="3985022"/>
            <a:ext cx="302419" cy="741759"/>
          </a:xfrm>
          <a:custGeom>
            <a:avLst/>
            <a:gdLst>
              <a:gd name="T0" fmla="*/ 2147483647 w 760"/>
              <a:gd name="T1" fmla="*/ 2147483647 h 1869"/>
              <a:gd name="T2" fmla="*/ 2147483647 w 760"/>
              <a:gd name="T3" fmla="*/ 2147483647 h 1869"/>
              <a:gd name="T4" fmla="*/ 2147483647 w 760"/>
              <a:gd name="T5" fmla="*/ 2147483647 h 1869"/>
              <a:gd name="T6" fmla="*/ 2147483647 w 760"/>
              <a:gd name="T7" fmla="*/ 2147483647 h 1869"/>
              <a:gd name="T8" fmla="*/ 2147483647 w 760"/>
              <a:gd name="T9" fmla="*/ 2147483647 h 1869"/>
              <a:gd name="T10" fmla="*/ 2147483647 w 760"/>
              <a:gd name="T11" fmla="*/ 2147483647 h 1869"/>
              <a:gd name="T12" fmla="*/ 2147483647 w 760"/>
              <a:gd name="T13" fmla="*/ 2147483647 h 1869"/>
              <a:gd name="T14" fmla="*/ 2147483647 w 760"/>
              <a:gd name="T15" fmla="*/ 2147483647 h 1869"/>
              <a:gd name="T16" fmla="*/ 2147483647 w 760"/>
              <a:gd name="T17" fmla="*/ 2147483647 h 1869"/>
              <a:gd name="T18" fmla="*/ 2147483647 w 760"/>
              <a:gd name="T19" fmla="*/ 2147483647 h 1869"/>
              <a:gd name="T20" fmla="*/ 2147483647 w 760"/>
              <a:gd name="T21" fmla="*/ 2147483647 h 1869"/>
              <a:gd name="T22" fmla="*/ 2147483647 w 760"/>
              <a:gd name="T23" fmla="*/ 2147483647 h 1869"/>
              <a:gd name="T24" fmla="*/ 2147483647 w 760"/>
              <a:gd name="T25" fmla="*/ 2147483647 h 1869"/>
              <a:gd name="T26" fmla="*/ 2147483647 w 760"/>
              <a:gd name="T27" fmla="*/ 2147483647 h 1869"/>
              <a:gd name="T28" fmla="*/ 2147483647 w 760"/>
              <a:gd name="T29" fmla="*/ 2147483647 h 1869"/>
              <a:gd name="T30" fmla="*/ 2147483647 w 760"/>
              <a:gd name="T31" fmla="*/ 2147483647 h 1869"/>
              <a:gd name="T32" fmla="*/ 2147483647 w 760"/>
              <a:gd name="T33" fmla="*/ 2147483647 h 1869"/>
              <a:gd name="T34" fmla="*/ 2147483647 w 760"/>
              <a:gd name="T35" fmla="*/ 2147483647 h 1869"/>
              <a:gd name="T36" fmla="*/ 2147483647 w 760"/>
              <a:gd name="T37" fmla="*/ 2147483647 h 1869"/>
              <a:gd name="T38" fmla="*/ 2147483647 w 760"/>
              <a:gd name="T39" fmla="*/ 2147483647 h 1869"/>
              <a:gd name="T40" fmla="*/ 2147483647 w 760"/>
              <a:gd name="T41" fmla="*/ 2147483647 h 1869"/>
              <a:gd name="T42" fmla="*/ 2147483647 w 760"/>
              <a:gd name="T43" fmla="*/ 2147483647 h 1869"/>
              <a:gd name="T44" fmla="*/ 2147483647 w 760"/>
              <a:gd name="T45" fmla="*/ 2147483647 h 1869"/>
              <a:gd name="T46" fmla="*/ 2147483647 w 760"/>
              <a:gd name="T47" fmla="*/ 2147483647 h 1869"/>
              <a:gd name="T48" fmla="*/ 2147483647 w 760"/>
              <a:gd name="T49" fmla="*/ 2147483647 h 1869"/>
              <a:gd name="T50" fmla="*/ 2147483647 w 760"/>
              <a:gd name="T51" fmla="*/ 2147483647 h 1869"/>
              <a:gd name="T52" fmla="*/ 2147483647 w 760"/>
              <a:gd name="T53" fmla="*/ 2147483647 h 1869"/>
              <a:gd name="T54" fmla="*/ 2147483647 w 760"/>
              <a:gd name="T55" fmla="*/ 2147483647 h 1869"/>
              <a:gd name="T56" fmla="*/ 2147483647 w 760"/>
              <a:gd name="T57" fmla="*/ 2147483647 h 1869"/>
              <a:gd name="T58" fmla="*/ 2147483647 w 760"/>
              <a:gd name="T59" fmla="*/ 2147483647 h 1869"/>
              <a:gd name="T60" fmla="*/ 2147483647 w 760"/>
              <a:gd name="T61" fmla="*/ 2147483647 h 1869"/>
              <a:gd name="T62" fmla="*/ 2147483647 w 760"/>
              <a:gd name="T63" fmla="*/ 2147483647 h 1869"/>
              <a:gd name="T64" fmla="*/ 2147483647 w 760"/>
              <a:gd name="T65" fmla="*/ 2147483647 h 1869"/>
              <a:gd name="T66" fmla="*/ 2147483647 w 760"/>
              <a:gd name="T67" fmla="*/ 2147483647 h 1869"/>
              <a:gd name="T68" fmla="*/ 2147483647 w 760"/>
              <a:gd name="T69" fmla="*/ 2147483647 h 1869"/>
              <a:gd name="T70" fmla="*/ 2147483647 w 760"/>
              <a:gd name="T71" fmla="*/ 2147483647 h 1869"/>
              <a:gd name="T72" fmla="*/ 2147483647 w 760"/>
              <a:gd name="T73" fmla="*/ 2147483647 h 1869"/>
              <a:gd name="T74" fmla="*/ 2147483647 w 760"/>
              <a:gd name="T75" fmla="*/ 2147483647 h 1869"/>
              <a:gd name="T76" fmla="*/ 2147483647 w 760"/>
              <a:gd name="T77" fmla="*/ 2147483647 h 1869"/>
              <a:gd name="T78" fmla="*/ 2147483647 w 760"/>
              <a:gd name="T79" fmla="*/ 2147483647 h 1869"/>
              <a:gd name="T80" fmla="*/ 2147483647 w 760"/>
              <a:gd name="T81" fmla="*/ 2147483647 h 1869"/>
              <a:gd name="T82" fmla="*/ 2147483647 w 760"/>
              <a:gd name="T83" fmla="*/ 2147483647 h 1869"/>
              <a:gd name="T84" fmla="*/ 2147483647 w 760"/>
              <a:gd name="T85" fmla="*/ 2147483647 h 1869"/>
              <a:gd name="T86" fmla="*/ 2147483647 w 760"/>
              <a:gd name="T87" fmla="*/ 2147483647 h 1869"/>
              <a:gd name="T88" fmla="*/ 2147483647 w 760"/>
              <a:gd name="T89" fmla="*/ 2147483647 h 1869"/>
              <a:gd name="T90" fmla="*/ 2147483647 w 760"/>
              <a:gd name="T91" fmla="*/ 2147483647 h 1869"/>
              <a:gd name="T92" fmla="*/ 2147483647 w 760"/>
              <a:gd name="T93" fmla="*/ 2147483647 h 1869"/>
              <a:gd name="T94" fmla="*/ 2147483647 w 760"/>
              <a:gd name="T95" fmla="*/ 2147483647 h 1869"/>
              <a:gd name="T96" fmla="*/ 2147483647 w 760"/>
              <a:gd name="T97" fmla="*/ 2147483647 h 1869"/>
              <a:gd name="T98" fmla="*/ 2147483647 w 760"/>
              <a:gd name="T99" fmla="*/ 2147483647 h 1869"/>
              <a:gd name="T100" fmla="*/ 2147483647 w 760"/>
              <a:gd name="T101" fmla="*/ 2147483647 h 1869"/>
              <a:gd name="T102" fmla="*/ 2147483647 w 760"/>
              <a:gd name="T103" fmla="*/ 2147483647 h 1869"/>
              <a:gd name="T104" fmla="*/ 2147483647 w 760"/>
              <a:gd name="T105" fmla="*/ 2147483647 h 1869"/>
              <a:gd name="T106" fmla="*/ 2147483647 w 760"/>
              <a:gd name="T107" fmla="*/ 2147483647 h 1869"/>
              <a:gd name="T108" fmla="*/ 2147483647 w 760"/>
              <a:gd name="T109" fmla="*/ 2147483647 h 1869"/>
              <a:gd name="T110" fmla="*/ 2147483647 w 760"/>
              <a:gd name="T111" fmla="*/ 2147483647 h 186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760"/>
              <a:gd name="T169" fmla="*/ 0 h 1869"/>
              <a:gd name="T170" fmla="*/ 760 w 760"/>
              <a:gd name="T171" fmla="*/ 1869 h 1869"/>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760" h="1869">
                <a:moveTo>
                  <a:pt x="0" y="0"/>
                </a:moveTo>
                <a:lnTo>
                  <a:pt x="11" y="26"/>
                </a:lnTo>
                <a:lnTo>
                  <a:pt x="23" y="53"/>
                </a:lnTo>
                <a:lnTo>
                  <a:pt x="33" y="79"/>
                </a:lnTo>
                <a:lnTo>
                  <a:pt x="45" y="105"/>
                </a:lnTo>
                <a:lnTo>
                  <a:pt x="55" y="129"/>
                </a:lnTo>
                <a:lnTo>
                  <a:pt x="60" y="141"/>
                </a:lnTo>
                <a:lnTo>
                  <a:pt x="66" y="152"/>
                </a:lnTo>
                <a:lnTo>
                  <a:pt x="70" y="162"/>
                </a:lnTo>
                <a:lnTo>
                  <a:pt x="76" y="172"/>
                </a:lnTo>
                <a:lnTo>
                  <a:pt x="80" y="182"/>
                </a:lnTo>
                <a:lnTo>
                  <a:pt x="86" y="193"/>
                </a:lnTo>
                <a:lnTo>
                  <a:pt x="91" y="201"/>
                </a:lnTo>
                <a:lnTo>
                  <a:pt x="95" y="210"/>
                </a:lnTo>
                <a:lnTo>
                  <a:pt x="99" y="218"/>
                </a:lnTo>
                <a:lnTo>
                  <a:pt x="102" y="226"/>
                </a:lnTo>
                <a:lnTo>
                  <a:pt x="106" y="233"/>
                </a:lnTo>
                <a:lnTo>
                  <a:pt x="109" y="240"/>
                </a:lnTo>
                <a:lnTo>
                  <a:pt x="116" y="253"/>
                </a:lnTo>
                <a:lnTo>
                  <a:pt x="124" y="264"/>
                </a:lnTo>
                <a:lnTo>
                  <a:pt x="131" y="274"/>
                </a:lnTo>
                <a:lnTo>
                  <a:pt x="139" y="286"/>
                </a:lnTo>
                <a:lnTo>
                  <a:pt x="148" y="296"/>
                </a:lnTo>
                <a:lnTo>
                  <a:pt x="158" y="306"/>
                </a:lnTo>
                <a:lnTo>
                  <a:pt x="170" y="315"/>
                </a:lnTo>
                <a:lnTo>
                  <a:pt x="181" y="323"/>
                </a:lnTo>
                <a:lnTo>
                  <a:pt x="194" y="332"/>
                </a:lnTo>
                <a:lnTo>
                  <a:pt x="218" y="346"/>
                </a:lnTo>
                <a:lnTo>
                  <a:pt x="230" y="355"/>
                </a:lnTo>
                <a:lnTo>
                  <a:pt x="243" y="364"/>
                </a:lnTo>
                <a:lnTo>
                  <a:pt x="254" y="372"/>
                </a:lnTo>
                <a:lnTo>
                  <a:pt x="269" y="382"/>
                </a:lnTo>
                <a:lnTo>
                  <a:pt x="282" y="392"/>
                </a:lnTo>
                <a:lnTo>
                  <a:pt x="296" y="401"/>
                </a:lnTo>
                <a:lnTo>
                  <a:pt x="309" y="411"/>
                </a:lnTo>
                <a:lnTo>
                  <a:pt x="316" y="417"/>
                </a:lnTo>
                <a:lnTo>
                  <a:pt x="322" y="421"/>
                </a:lnTo>
                <a:lnTo>
                  <a:pt x="328" y="425"/>
                </a:lnTo>
                <a:lnTo>
                  <a:pt x="332" y="431"/>
                </a:lnTo>
                <a:lnTo>
                  <a:pt x="338" y="435"/>
                </a:lnTo>
                <a:lnTo>
                  <a:pt x="342" y="440"/>
                </a:lnTo>
                <a:lnTo>
                  <a:pt x="345" y="444"/>
                </a:lnTo>
                <a:lnTo>
                  <a:pt x="348" y="448"/>
                </a:lnTo>
                <a:lnTo>
                  <a:pt x="351" y="451"/>
                </a:lnTo>
                <a:lnTo>
                  <a:pt x="354" y="456"/>
                </a:lnTo>
                <a:lnTo>
                  <a:pt x="355" y="458"/>
                </a:lnTo>
                <a:lnTo>
                  <a:pt x="356" y="463"/>
                </a:lnTo>
                <a:lnTo>
                  <a:pt x="358" y="470"/>
                </a:lnTo>
                <a:lnTo>
                  <a:pt x="361" y="477"/>
                </a:lnTo>
                <a:lnTo>
                  <a:pt x="361" y="481"/>
                </a:lnTo>
                <a:lnTo>
                  <a:pt x="362" y="487"/>
                </a:lnTo>
                <a:lnTo>
                  <a:pt x="364" y="492"/>
                </a:lnTo>
                <a:lnTo>
                  <a:pt x="365" y="497"/>
                </a:lnTo>
                <a:lnTo>
                  <a:pt x="366" y="505"/>
                </a:lnTo>
                <a:lnTo>
                  <a:pt x="368" y="512"/>
                </a:lnTo>
                <a:lnTo>
                  <a:pt x="371" y="519"/>
                </a:lnTo>
                <a:lnTo>
                  <a:pt x="372" y="528"/>
                </a:lnTo>
                <a:lnTo>
                  <a:pt x="375" y="538"/>
                </a:lnTo>
                <a:lnTo>
                  <a:pt x="377" y="546"/>
                </a:lnTo>
                <a:lnTo>
                  <a:pt x="379" y="556"/>
                </a:lnTo>
                <a:lnTo>
                  <a:pt x="382" y="566"/>
                </a:lnTo>
                <a:lnTo>
                  <a:pt x="384" y="578"/>
                </a:lnTo>
                <a:lnTo>
                  <a:pt x="387" y="588"/>
                </a:lnTo>
                <a:lnTo>
                  <a:pt x="392" y="612"/>
                </a:lnTo>
                <a:lnTo>
                  <a:pt x="398" y="637"/>
                </a:lnTo>
                <a:lnTo>
                  <a:pt x="405" y="661"/>
                </a:lnTo>
                <a:lnTo>
                  <a:pt x="414" y="687"/>
                </a:lnTo>
                <a:lnTo>
                  <a:pt x="418" y="700"/>
                </a:lnTo>
                <a:lnTo>
                  <a:pt x="423" y="714"/>
                </a:lnTo>
                <a:lnTo>
                  <a:pt x="428" y="729"/>
                </a:lnTo>
                <a:lnTo>
                  <a:pt x="434" y="743"/>
                </a:lnTo>
                <a:lnTo>
                  <a:pt x="446" y="773"/>
                </a:lnTo>
                <a:lnTo>
                  <a:pt x="457" y="805"/>
                </a:lnTo>
                <a:lnTo>
                  <a:pt x="470" y="835"/>
                </a:lnTo>
                <a:lnTo>
                  <a:pt x="477" y="851"/>
                </a:lnTo>
                <a:lnTo>
                  <a:pt x="483" y="865"/>
                </a:lnTo>
                <a:lnTo>
                  <a:pt x="489" y="880"/>
                </a:lnTo>
                <a:lnTo>
                  <a:pt x="496" y="894"/>
                </a:lnTo>
                <a:lnTo>
                  <a:pt x="502" y="907"/>
                </a:lnTo>
                <a:lnTo>
                  <a:pt x="507" y="920"/>
                </a:lnTo>
                <a:lnTo>
                  <a:pt x="513" y="933"/>
                </a:lnTo>
                <a:lnTo>
                  <a:pt x="519" y="944"/>
                </a:lnTo>
                <a:lnTo>
                  <a:pt x="530" y="967"/>
                </a:lnTo>
                <a:lnTo>
                  <a:pt x="543" y="989"/>
                </a:lnTo>
                <a:lnTo>
                  <a:pt x="555" y="1009"/>
                </a:lnTo>
                <a:lnTo>
                  <a:pt x="566" y="1028"/>
                </a:lnTo>
                <a:lnTo>
                  <a:pt x="578" y="1045"/>
                </a:lnTo>
                <a:lnTo>
                  <a:pt x="589" y="1062"/>
                </a:lnTo>
                <a:lnTo>
                  <a:pt x="602" y="1078"/>
                </a:lnTo>
                <a:lnTo>
                  <a:pt x="608" y="1085"/>
                </a:lnTo>
                <a:lnTo>
                  <a:pt x="615" y="1092"/>
                </a:lnTo>
                <a:lnTo>
                  <a:pt x="621" y="1098"/>
                </a:lnTo>
                <a:lnTo>
                  <a:pt x="628" y="1104"/>
                </a:lnTo>
                <a:lnTo>
                  <a:pt x="642" y="1115"/>
                </a:lnTo>
                <a:lnTo>
                  <a:pt x="657" y="1126"/>
                </a:lnTo>
                <a:lnTo>
                  <a:pt x="670" y="1134"/>
                </a:lnTo>
                <a:lnTo>
                  <a:pt x="683" y="1144"/>
                </a:lnTo>
                <a:lnTo>
                  <a:pt x="690" y="1149"/>
                </a:lnTo>
                <a:lnTo>
                  <a:pt x="696" y="1153"/>
                </a:lnTo>
                <a:lnTo>
                  <a:pt x="700" y="1159"/>
                </a:lnTo>
                <a:lnTo>
                  <a:pt x="706" y="1163"/>
                </a:lnTo>
                <a:lnTo>
                  <a:pt x="714" y="1173"/>
                </a:lnTo>
                <a:lnTo>
                  <a:pt x="724" y="1182"/>
                </a:lnTo>
                <a:lnTo>
                  <a:pt x="733" y="1190"/>
                </a:lnTo>
                <a:lnTo>
                  <a:pt x="740" y="1199"/>
                </a:lnTo>
                <a:lnTo>
                  <a:pt x="747" y="1209"/>
                </a:lnTo>
                <a:lnTo>
                  <a:pt x="753" y="1218"/>
                </a:lnTo>
                <a:lnTo>
                  <a:pt x="755" y="1223"/>
                </a:lnTo>
                <a:lnTo>
                  <a:pt x="756" y="1228"/>
                </a:lnTo>
                <a:lnTo>
                  <a:pt x="759" y="1233"/>
                </a:lnTo>
                <a:lnTo>
                  <a:pt x="759" y="1239"/>
                </a:lnTo>
                <a:lnTo>
                  <a:pt x="760" y="1246"/>
                </a:lnTo>
                <a:lnTo>
                  <a:pt x="760" y="1252"/>
                </a:lnTo>
                <a:lnTo>
                  <a:pt x="760" y="1259"/>
                </a:lnTo>
                <a:lnTo>
                  <a:pt x="759" y="1266"/>
                </a:lnTo>
                <a:lnTo>
                  <a:pt x="757" y="1281"/>
                </a:lnTo>
                <a:lnTo>
                  <a:pt x="755" y="1297"/>
                </a:lnTo>
                <a:lnTo>
                  <a:pt x="750" y="1312"/>
                </a:lnTo>
                <a:lnTo>
                  <a:pt x="746" y="1328"/>
                </a:lnTo>
                <a:lnTo>
                  <a:pt x="742" y="1343"/>
                </a:lnTo>
                <a:lnTo>
                  <a:pt x="739" y="1350"/>
                </a:lnTo>
                <a:lnTo>
                  <a:pt x="737" y="1357"/>
                </a:lnTo>
                <a:lnTo>
                  <a:pt x="732" y="1369"/>
                </a:lnTo>
                <a:lnTo>
                  <a:pt x="726" y="1380"/>
                </a:lnTo>
                <a:lnTo>
                  <a:pt x="719" y="1392"/>
                </a:lnTo>
                <a:lnTo>
                  <a:pt x="711" y="1403"/>
                </a:lnTo>
                <a:lnTo>
                  <a:pt x="704" y="1413"/>
                </a:lnTo>
                <a:lnTo>
                  <a:pt x="697" y="1423"/>
                </a:lnTo>
                <a:lnTo>
                  <a:pt x="690" y="1432"/>
                </a:lnTo>
                <a:lnTo>
                  <a:pt x="683" y="1442"/>
                </a:lnTo>
                <a:lnTo>
                  <a:pt x="680" y="1446"/>
                </a:lnTo>
                <a:lnTo>
                  <a:pt x="675" y="1449"/>
                </a:lnTo>
                <a:lnTo>
                  <a:pt x="668" y="1456"/>
                </a:lnTo>
                <a:lnTo>
                  <a:pt x="660" y="1462"/>
                </a:lnTo>
                <a:lnTo>
                  <a:pt x="651" y="1468"/>
                </a:lnTo>
                <a:lnTo>
                  <a:pt x="644" y="1473"/>
                </a:lnTo>
                <a:lnTo>
                  <a:pt x="637" y="1479"/>
                </a:lnTo>
                <a:lnTo>
                  <a:pt x="632" y="1484"/>
                </a:lnTo>
                <a:lnTo>
                  <a:pt x="629" y="1486"/>
                </a:lnTo>
                <a:lnTo>
                  <a:pt x="627" y="1491"/>
                </a:lnTo>
                <a:lnTo>
                  <a:pt x="625" y="1495"/>
                </a:lnTo>
                <a:lnTo>
                  <a:pt x="621" y="1505"/>
                </a:lnTo>
                <a:lnTo>
                  <a:pt x="617" y="1517"/>
                </a:lnTo>
                <a:lnTo>
                  <a:pt x="614" y="1528"/>
                </a:lnTo>
                <a:lnTo>
                  <a:pt x="612" y="1541"/>
                </a:lnTo>
                <a:lnTo>
                  <a:pt x="611" y="1554"/>
                </a:lnTo>
                <a:lnTo>
                  <a:pt x="611" y="1568"/>
                </a:lnTo>
                <a:lnTo>
                  <a:pt x="611" y="1583"/>
                </a:lnTo>
                <a:lnTo>
                  <a:pt x="611" y="1599"/>
                </a:lnTo>
                <a:lnTo>
                  <a:pt x="612" y="1607"/>
                </a:lnTo>
                <a:lnTo>
                  <a:pt x="612" y="1616"/>
                </a:lnTo>
                <a:lnTo>
                  <a:pt x="615" y="1626"/>
                </a:lnTo>
                <a:lnTo>
                  <a:pt x="617" y="1636"/>
                </a:lnTo>
                <a:lnTo>
                  <a:pt x="621" y="1656"/>
                </a:lnTo>
                <a:lnTo>
                  <a:pt x="627" y="1678"/>
                </a:lnTo>
                <a:lnTo>
                  <a:pt x="631" y="1698"/>
                </a:lnTo>
                <a:lnTo>
                  <a:pt x="637" y="1719"/>
                </a:lnTo>
                <a:lnTo>
                  <a:pt x="638" y="1728"/>
                </a:lnTo>
                <a:lnTo>
                  <a:pt x="640" y="1738"/>
                </a:lnTo>
                <a:lnTo>
                  <a:pt x="641" y="1747"/>
                </a:lnTo>
                <a:lnTo>
                  <a:pt x="642" y="1757"/>
                </a:lnTo>
                <a:lnTo>
                  <a:pt x="644" y="1772"/>
                </a:lnTo>
                <a:lnTo>
                  <a:pt x="644" y="1788"/>
                </a:lnTo>
                <a:lnTo>
                  <a:pt x="642" y="1803"/>
                </a:lnTo>
                <a:lnTo>
                  <a:pt x="642" y="1816"/>
                </a:lnTo>
                <a:lnTo>
                  <a:pt x="640" y="1830"/>
                </a:lnTo>
                <a:lnTo>
                  <a:pt x="638" y="1843"/>
                </a:lnTo>
                <a:lnTo>
                  <a:pt x="634" y="1869"/>
                </a:lnTo>
              </a:path>
            </a:pathLst>
          </a:custGeom>
          <a:noFill/>
          <a:ln w="4763">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4181" name="Freeform 388">
            <a:extLst>
              <a:ext uri="{FF2B5EF4-FFF2-40B4-BE49-F238E27FC236}">
                <a16:creationId xmlns:a16="http://schemas.microsoft.com/office/drawing/2014/main" id="{2D6B48F2-A8A0-8852-0FB9-04A9BC7EAAD6}"/>
              </a:ext>
            </a:extLst>
          </p:cNvPr>
          <p:cNvSpPr>
            <a:spLocks/>
          </p:cNvSpPr>
          <p:nvPr/>
        </p:nvSpPr>
        <p:spPr bwMode="auto">
          <a:xfrm>
            <a:off x="4423173" y="3944541"/>
            <a:ext cx="291703" cy="776288"/>
          </a:xfrm>
          <a:custGeom>
            <a:avLst/>
            <a:gdLst>
              <a:gd name="T0" fmla="*/ 2147483647 w 733"/>
              <a:gd name="T1" fmla="*/ 2147483647 h 1956"/>
              <a:gd name="T2" fmla="*/ 2147483647 w 733"/>
              <a:gd name="T3" fmla="*/ 2147483647 h 1956"/>
              <a:gd name="T4" fmla="*/ 2147483647 w 733"/>
              <a:gd name="T5" fmla="*/ 2147483647 h 1956"/>
              <a:gd name="T6" fmla="*/ 2147483647 w 733"/>
              <a:gd name="T7" fmla="*/ 2147483647 h 1956"/>
              <a:gd name="T8" fmla="*/ 2147483647 w 733"/>
              <a:gd name="T9" fmla="*/ 2147483647 h 1956"/>
              <a:gd name="T10" fmla="*/ 2147483647 w 733"/>
              <a:gd name="T11" fmla="*/ 2147483647 h 1956"/>
              <a:gd name="T12" fmla="*/ 2147483647 w 733"/>
              <a:gd name="T13" fmla="*/ 2147483647 h 1956"/>
              <a:gd name="T14" fmla="*/ 2147483647 w 733"/>
              <a:gd name="T15" fmla="*/ 2147483647 h 1956"/>
              <a:gd name="T16" fmla="*/ 2147483647 w 733"/>
              <a:gd name="T17" fmla="*/ 2147483647 h 1956"/>
              <a:gd name="T18" fmla="*/ 2147483647 w 733"/>
              <a:gd name="T19" fmla="*/ 2147483647 h 1956"/>
              <a:gd name="T20" fmla="*/ 2147483647 w 733"/>
              <a:gd name="T21" fmla="*/ 2147483647 h 1956"/>
              <a:gd name="T22" fmla="*/ 2147483647 w 733"/>
              <a:gd name="T23" fmla="*/ 2147483647 h 1956"/>
              <a:gd name="T24" fmla="*/ 2147483647 w 733"/>
              <a:gd name="T25" fmla="*/ 2147483647 h 1956"/>
              <a:gd name="T26" fmla="*/ 2147483647 w 733"/>
              <a:gd name="T27" fmla="*/ 2147483647 h 1956"/>
              <a:gd name="T28" fmla="*/ 2147483647 w 733"/>
              <a:gd name="T29" fmla="*/ 2147483647 h 1956"/>
              <a:gd name="T30" fmla="*/ 2147483647 w 733"/>
              <a:gd name="T31" fmla="*/ 2147483647 h 1956"/>
              <a:gd name="T32" fmla="*/ 2147483647 w 733"/>
              <a:gd name="T33" fmla="*/ 2147483647 h 1956"/>
              <a:gd name="T34" fmla="*/ 2147483647 w 733"/>
              <a:gd name="T35" fmla="*/ 2147483647 h 1956"/>
              <a:gd name="T36" fmla="*/ 2147483647 w 733"/>
              <a:gd name="T37" fmla="*/ 2147483647 h 1956"/>
              <a:gd name="T38" fmla="*/ 2147483647 w 733"/>
              <a:gd name="T39" fmla="*/ 2147483647 h 1956"/>
              <a:gd name="T40" fmla="*/ 2147483647 w 733"/>
              <a:gd name="T41" fmla="*/ 2147483647 h 1956"/>
              <a:gd name="T42" fmla="*/ 2147483647 w 733"/>
              <a:gd name="T43" fmla="*/ 2147483647 h 1956"/>
              <a:gd name="T44" fmla="*/ 2147483647 w 733"/>
              <a:gd name="T45" fmla="*/ 2147483647 h 1956"/>
              <a:gd name="T46" fmla="*/ 2147483647 w 733"/>
              <a:gd name="T47" fmla="*/ 2147483647 h 1956"/>
              <a:gd name="T48" fmla="*/ 2147483647 w 733"/>
              <a:gd name="T49" fmla="*/ 2147483647 h 1956"/>
              <a:gd name="T50" fmla="*/ 2147483647 w 733"/>
              <a:gd name="T51" fmla="*/ 2147483647 h 1956"/>
              <a:gd name="T52" fmla="*/ 2147483647 w 733"/>
              <a:gd name="T53" fmla="*/ 2147483647 h 1956"/>
              <a:gd name="T54" fmla="*/ 2147483647 w 733"/>
              <a:gd name="T55" fmla="*/ 2147483647 h 1956"/>
              <a:gd name="T56" fmla="*/ 2147483647 w 733"/>
              <a:gd name="T57" fmla="*/ 2147483647 h 1956"/>
              <a:gd name="T58" fmla="*/ 2147483647 w 733"/>
              <a:gd name="T59" fmla="*/ 2147483647 h 1956"/>
              <a:gd name="T60" fmla="*/ 2147483647 w 733"/>
              <a:gd name="T61" fmla="*/ 2147483647 h 1956"/>
              <a:gd name="T62" fmla="*/ 2147483647 w 733"/>
              <a:gd name="T63" fmla="*/ 2147483647 h 1956"/>
              <a:gd name="T64" fmla="*/ 2147483647 w 733"/>
              <a:gd name="T65" fmla="*/ 2147483647 h 1956"/>
              <a:gd name="T66" fmla="*/ 2147483647 w 733"/>
              <a:gd name="T67" fmla="*/ 0 h 1956"/>
              <a:gd name="T68" fmla="*/ 2147483647 w 733"/>
              <a:gd name="T69" fmla="*/ 2147483647 h 1956"/>
              <a:gd name="T70" fmla="*/ 2147483647 w 733"/>
              <a:gd name="T71" fmla="*/ 2147483647 h 1956"/>
              <a:gd name="T72" fmla="*/ 2147483647 w 733"/>
              <a:gd name="T73" fmla="*/ 2147483647 h 1956"/>
              <a:gd name="T74" fmla="*/ 2147483647 w 733"/>
              <a:gd name="T75" fmla="*/ 2147483647 h 1956"/>
              <a:gd name="T76" fmla="*/ 2147483647 w 733"/>
              <a:gd name="T77" fmla="*/ 2147483647 h 1956"/>
              <a:gd name="T78" fmla="*/ 0 w 733"/>
              <a:gd name="T79" fmla="*/ 2147483647 h 1956"/>
              <a:gd name="T80" fmla="*/ 2147483647 w 733"/>
              <a:gd name="T81" fmla="*/ 2147483647 h 1956"/>
              <a:gd name="T82" fmla="*/ 2147483647 w 733"/>
              <a:gd name="T83" fmla="*/ 2147483647 h 1956"/>
              <a:gd name="T84" fmla="*/ 2147483647 w 733"/>
              <a:gd name="T85" fmla="*/ 2147483647 h 1956"/>
              <a:gd name="T86" fmla="*/ 2147483647 w 733"/>
              <a:gd name="T87" fmla="*/ 2147483647 h 1956"/>
              <a:gd name="T88" fmla="*/ 2147483647 w 733"/>
              <a:gd name="T89" fmla="*/ 2147483647 h 1956"/>
              <a:gd name="T90" fmla="*/ 2147483647 w 733"/>
              <a:gd name="T91" fmla="*/ 2147483647 h 1956"/>
              <a:gd name="T92" fmla="*/ 2147483647 w 733"/>
              <a:gd name="T93" fmla="*/ 2147483647 h 1956"/>
              <a:gd name="T94" fmla="*/ 2147483647 w 733"/>
              <a:gd name="T95" fmla="*/ 2147483647 h 1956"/>
              <a:gd name="T96" fmla="*/ 2147483647 w 733"/>
              <a:gd name="T97" fmla="*/ 2147483647 h 1956"/>
              <a:gd name="T98" fmla="*/ 2147483647 w 733"/>
              <a:gd name="T99" fmla="*/ 2147483647 h 1956"/>
              <a:gd name="T100" fmla="*/ 2147483647 w 733"/>
              <a:gd name="T101" fmla="*/ 2147483647 h 1956"/>
              <a:gd name="T102" fmla="*/ 2147483647 w 733"/>
              <a:gd name="T103" fmla="*/ 2147483647 h 1956"/>
              <a:gd name="T104" fmla="*/ 2147483647 w 733"/>
              <a:gd name="T105" fmla="*/ 2147483647 h 1956"/>
              <a:gd name="T106" fmla="*/ 2147483647 w 733"/>
              <a:gd name="T107" fmla="*/ 2147483647 h 195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733"/>
              <a:gd name="T163" fmla="*/ 0 h 1956"/>
              <a:gd name="T164" fmla="*/ 733 w 733"/>
              <a:gd name="T165" fmla="*/ 1956 h 195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733" h="1956">
                <a:moveTo>
                  <a:pt x="661" y="1956"/>
                </a:moveTo>
                <a:lnTo>
                  <a:pt x="664" y="1912"/>
                </a:lnTo>
                <a:lnTo>
                  <a:pt x="665" y="1890"/>
                </a:lnTo>
                <a:lnTo>
                  <a:pt x="667" y="1869"/>
                </a:lnTo>
                <a:lnTo>
                  <a:pt x="668" y="1849"/>
                </a:lnTo>
                <a:lnTo>
                  <a:pt x="670" y="1828"/>
                </a:lnTo>
                <a:lnTo>
                  <a:pt x="673" y="1810"/>
                </a:lnTo>
                <a:lnTo>
                  <a:pt x="674" y="1791"/>
                </a:lnTo>
                <a:lnTo>
                  <a:pt x="677" y="1774"/>
                </a:lnTo>
                <a:lnTo>
                  <a:pt x="680" y="1757"/>
                </a:lnTo>
                <a:lnTo>
                  <a:pt x="681" y="1741"/>
                </a:lnTo>
                <a:lnTo>
                  <a:pt x="684" y="1725"/>
                </a:lnTo>
                <a:lnTo>
                  <a:pt x="687" y="1709"/>
                </a:lnTo>
                <a:lnTo>
                  <a:pt x="690" y="1695"/>
                </a:lnTo>
                <a:lnTo>
                  <a:pt x="697" y="1665"/>
                </a:lnTo>
                <a:lnTo>
                  <a:pt x="698" y="1657"/>
                </a:lnTo>
                <a:lnTo>
                  <a:pt x="701" y="1652"/>
                </a:lnTo>
                <a:lnTo>
                  <a:pt x="704" y="1646"/>
                </a:lnTo>
                <a:lnTo>
                  <a:pt x="707" y="1640"/>
                </a:lnTo>
                <a:lnTo>
                  <a:pt x="714" y="1629"/>
                </a:lnTo>
                <a:lnTo>
                  <a:pt x="720" y="1617"/>
                </a:lnTo>
                <a:lnTo>
                  <a:pt x="723" y="1611"/>
                </a:lnTo>
                <a:lnTo>
                  <a:pt x="726" y="1606"/>
                </a:lnTo>
                <a:lnTo>
                  <a:pt x="729" y="1600"/>
                </a:lnTo>
                <a:lnTo>
                  <a:pt x="731" y="1593"/>
                </a:lnTo>
                <a:lnTo>
                  <a:pt x="733" y="1586"/>
                </a:lnTo>
                <a:lnTo>
                  <a:pt x="733" y="1577"/>
                </a:lnTo>
                <a:lnTo>
                  <a:pt x="733" y="1567"/>
                </a:lnTo>
                <a:lnTo>
                  <a:pt x="733" y="1557"/>
                </a:lnTo>
                <a:lnTo>
                  <a:pt x="731" y="1545"/>
                </a:lnTo>
                <a:lnTo>
                  <a:pt x="729" y="1534"/>
                </a:lnTo>
                <a:lnTo>
                  <a:pt x="726" y="1519"/>
                </a:lnTo>
                <a:lnTo>
                  <a:pt x="721" y="1506"/>
                </a:lnTo>
                <a:lnTo>
                  <a:pt x="716" y="1491"/>
                </a:lnTo>
                <a:lnTo>
                  <a:pt x="711" y="1475"/>
                </a:lnTo>
                <a:lnTo>
                  <a:pt x="706" y="1459"/>
                </a:lnTo>
                <a:lnTo>
                  <a:pt x="700" y="1443"/>
                </a:lnTo>
                <a:lnTo>
                  <a:pt x="687" y="1410"/>
                </a:lnTo>
                <a:lnTo>
                  <a:pt x="681" y="1394"/>
                </a:lnTo>
                <a:lnTo>
                  <a:pt x="675" y="1379"/>
                </a:lnTo>
                <a:lnTo>
                  <a:pt x="670" y="1364"/>
                </a:lnTo>
                <a:lnTo>
                  <a:pt x="665" y="1350"/>
                </a:lnTo>
                <a:lnTo>
                  <a:pt x="661" y="1337"/>
                </a:lnTo>
                <a:lnTo>
                  <a:pt x="657" y="1324"/>
                </a:lnTo>
                <a:lnTo>
                  <a:pt x="652" y="1312"/>
                </a:lnTo>
                <a:lnTo>
                  <a:pt x="650" y="1301"/>
                </a:lnTo>
                <a:lnTo>
                  <a:pt x="647" y="1291"/>
                </a:lnTo>
                <a:lnTo>
                  <a:pt x="644" y="1281"/>
                </a:lnTo>
                <a:lnTo>
                  <a:pt x="642" y="1272"/>
                </a:lnTo>
                <a:lnTo>
                  <a:pt x="639" y="1263"/>
                </a:lnTo>
                <a:lnTo>
                  <a:pt x="635" y="1245"/>
                </a:lnTo>
                <a:lnTo>
                  <a:pt x="631" y="1228"/>
                </a:lnTo>
                <a:lnTo>
                  <a:pt x="628" y="1219"/>
                </a:lnTo>
                <a:lnTo>
                  <a:pt x="625" y="1209"/>
                </a:lnTo>
                <a:lnTo>
                  <a:pt x="622" y="1200"/>
                </a:lnTo>
                <a:lnTo>
                  <a:pt x="619" y="1189"/>
                </a:lnTo>
                <a:lnTo>
                  <a:pt x="615" y="1179"/>
                </a:lnTo>
                <a:lnTo>
                  <a:pt x="612" y="1166"/>
                </a:lnTo>
                <a:lnTo>
                  <a:pt x="606" y="1153"/>
                </a:lnTo>
                <a:lnTo>
                  <a:pt x="602" y="1140"/>
                </a:lnTo>
                <a:lnTo>
                  <a:pt x="596" y="1125"/>
                </a:lnTo>
                <a:lnTo>
                  <a:pt x="591" y="1110"/>
                </a:lnTo>
                <a:lnTo>
                  <a:pt x="583" y="1095"/>
                </a:lnTo>
                <a:lnTo>
                  <a:pt x="578" y="1079"/>
                </a:lnTo>
                <a:lnTo>
                  <a:pt x="563" y="1046"/>
                </a:lnTo>
                <a:lnTo>
                  <a:pt x="550" y="1015"/>
                </a:lnTo>
                <a:lnTo>
                  <a:pt x="543" y="999"/>
                </a:lnTo>
                <a:lnTo>
                  <a:pt x="537" y="983"/>
                </a:lnTo>
                <a:lnTo>
                  <a:pt x="532" y="969"/>
                </a:lnTo>
                <a:lnTo>
                  <a:pt x="526" y="954"/>
                </a:lnTo>
                <a:lnTo>
                  <a:pt x="522" y="941"/>
                </a:lnTo>
                <a:lnTo>
                  <a:pt x="517" y="929"/>
                </a:lnTo>
                <a:lnTo>
                  <a:pt x="513" y="917"/>
                </a:lnTo>
                <a:lnTo>
                  <a:pt x="510" y="906"/>
                </a:lnTo>
                <a:lnTo>
                  <a:pt x="507" y="894"/>
                </a:lnTo>
                <a:lnTo>
                  <a:pt x="504" y="884"/>
                </a:lnTo>
                <a:lnTo>
                  <a:pt x="503" y="874"/>
                </a:lnTo>
                <a:lnTo>
                  <a:pt x="501" y="864"/>
                </a:lnTo>
                <a:lnTo>
                  <a:pt x="497" y="847"/>
                </a:lnTo>
                <a:lnTo>
                  <a:pt x="494" y="829"/>
                </a:lnTo>
                <a:lnTo>
                  <a:pt x="490" y="812"/>
                </a:lnTo>
                <a:lnTo>
                  <a:pt x="487" y="796"/>
                </a:lnTo>
                <a:lnTo>
                  <a:pt x="484" y="788"/>
                </a:lnTo>
                <a:lnTo>
                  <a:pt x="481" y="780"/>
                </a:lnTo>
                <a:lnTo>
                  <a:pt x="474" y="763"/>
                </a:lnTo>
                <a:lnTo>
                  <a:pt x="467" y="747"/>
                </a:lnTo>
                <a:lnTo>
                  <a:pt x="460" y="732"/>
                </a:lnTo>
                <a:lnTo>
                  <a:pt x="453" y="717"/>
                </a:lnTo>
                <a:lnTo>
                  <a:pt x="444" y="704"/>
                </a:lnTo>
                <a:lnTo>
                  <a:pt x="440" y="697"/>
                </a:lnTo>
                <a:lnTo>
                  <a:pt x="435" y="691"/>
                </a:lnTo>
                <a:lnTo>
                  <a:pt x="431" y="686"/>
                </a:lnTo>
                <a:lnTo>
                  <a:pt x="427" y="681"/>
                </a:lnTo>
                <a:lnTo>
                  <a:pt x="422" y="676"/>
                </a:lnTo>
                <a:lnTo>
                  <a:pt x="418" y="673"/>
                </a:lnTo>
                <a:lnTo>
                  <a:pt x="414" y="668"/>
                </a:lnTo>
                <a:lnTo>
                  <a:pt x="410" y="665"/>
                </a:lnTo>
                <a:lnTo>
                  <a:pt x="405" y="664"/>
                </a:lnTo>
                <a:lnTo>
                  <a:pt x="401" y="663"/>
                </a:lnTo>
                <a:lnTo>
                  <a:pt x="397" y="663"/>
                </a:lnTo>
                <a:lnTo>
                  <a:pt x="392" y="661"/>
                </a:lnTo>
                <a:lnTo>
                  <a:pt x="382" y="663"/>
                </a:lnTo>
                <a:lnTo>
                  <a:pt x="374" y="663"/>
                </a:lnTo>
                <a:lnTo>
                  <a:pt x="369" y="663"/>
                </a:lnTo>
                <a:lnTo>
                  <a:pt x="365" y="661"/>
                </a:lnTo>
                <a:lnTo>
                  <a:pt x="361" y="661"/>
                </a:lnTo>
                <a:lnTo>
                  <a:pt x="355" y="660"/>
                </a:lnTo>
                <a:lnTo>
                  <a:pt x="351" y="657"/>
                </a:lnTo>
                <a:lnTo>
                  <a:pt x="346" y="654"/>
                </a:lnTo>
                <a:lnTo>
                  <a:pt x="342" y="651"/>
                </a:lnTo>
                <a:lnTo>
                  <a:pt x="338" y="647"/>
                </a:lnTo>
                <a:lnTo>
                  <a:pt x="333" y="642"/>
                </a:lnTo>
                <a:lnTo>
                  <a:pt x="329" y="637"/>
                </a:lnTo>
                <a:lnTo>
                  <a:pt x="319" y="627"/>
                </a:lnTo>
                <a:lnTo>
                  <a:pt x="310" y="615"/>
                </a:lnTo>
                <a:lnTo>
                  <a:pt x="300" y="602"/>
                </a:lnTo>
                <a:lnTo>
                  <a:pt x="290" y="589"/>
                </a:lnTo>
                <a:lnTo>
                  <a:pt x="280" y="575"/>
                </a:lnTo>
                <a:lnTo>
                  <a:pt x="270" y="560"/>
                </a:lnTo>
                <a:lnTo>
                  <a:pt x="264" y="552"/>
                </a:lnTo>
                <a:lnTo>
                  <a:pt x="259" y="543"/>
                </a:lnTo>
                <a:lnTo>
                  <a:pt x="246" y="527"/>
                </a:lnTo>
                <a:lnTo>
                  <a:pt x="231" y="509"/>
                </a:lnTo>
                <a:lnTo>
                  <a:pt x="218" y="490"/>
                </a:lnTo>
                <a:lnTo>
                  <a:pt x="204" y="470"/>
                </a:lnTo>
                <a:lnTo>
                  <a:pt x="198" y="460"/>
                </a:lnTo>
                <a:lnTo>
                  <a:pt x="191" y="450"/>
                </a:lnTo>
                <a:lnTo>
                  <a:pt x="185" y="438"/>
                </a:lnTo>
                <a:lnTo>
                  <a:pt x="181" y="428"/>
                </a:lnTo>
                <a:lnTo>
                  <a:pt x="175" y="418"/>
                </a:lnTo>
                <a:lnTo>
                  <a:pt x="171" y="407"/>
                </a:lnTo>
                <a:lnTo>
                  <a:pt x="168" y="397"/>
                </a:lnTo>
                <a:lnTo>
                  <a:pt x="164" y="385"/>
                </a:lnTo>
                <a:lnTo>
                  <a:pt x="161" y="374"/>
                </a:lnTo>
                <a:lnTo>
                  <a:pt x="159" y="362"/>
                </a:lnTo>
                <a:lnTo>
                  <a:pt x="154" y="338"/>
                </a:lnTo>
                <a:lnTo>
                  <a:pt x="151" y="312"/>
                </a:lnTo>
                <a:lnTo>
                  <a:pt x="149" y="287"/>
                </a:lnTo>
                <a:lnTo>
                  <a:pt x="146" y="263"/>
                </a:lnTo>
                <a:lnTo>
                  <a:pt x="146" y="251"/>
                </a:lnTo>
                <a:lnTo>
                  <a:pt x="145" y="240"/>
                </a:lnTo>
                <a:lnTo>
                  <a:pt x="145" y="228"/>
                </a:lnTo>
                <a:lnTo>
                  <a:pt x="145" y="218"/>
                </a:lnTo>
                <a:lnTo>
                  <a:pt x="144" y="198"/>
                </a:lnTo>
                <a:lnTo>
                  <a:pt x="144" y="177"/>
                </a:lnTo>
                <a:lnTo>
                  <a:pt x="145" y="157"/>
                </a:lnTo>
                <a:lnTo>
                  <a:pt x="146" y="136"/>
                </a:lnTo>
                <a:lnTo>
                  <a:pt x="148" y="118"/>
                </a:lnTo>
                <a:lnTo>
                  <a:pt x="148" y="109"/>
                </a:lnTo>
                <a:lnTo>
                  <a:pt x="149" y="100"/>
                </a:lnTo>
                <a:lnTo>
                  <a:pt x="149" y="92"/>
                </a:lnTo>
                <a:lnTo>
                  <a:pt x="149" y="85"/>
                </a:lnTo>
                <a:lnTo>
                  <a:pt x="149" y="77"/>
                </a:lnTo>
                <a:lnTo>
                  <a:pt x="149" y="70"/>
                </a:lnTo>
                <a:lnTo>
                  <a:pt x="148" y="57"/>
                </a:lnTo>
                <a:lnTo>
                  <a:pt x="145" y="46"/>
                </a:lnTo>
                <a:lnTo>
                  <a:pt x="144" y="34"/>
                </a:lnTo>
                <a:lnTo>
                  <a:pt x="141" y="26"/>
                </a:lnTo>
                <a:lnTo>
                  <a:pt x="139" y="21"/>
                </a:lnTo>
                <a:lnTo>
                  <a:pt x="136" y="17"/>
                </a:lnTo>
                <a:lnTo>
                  <a:pt x="135" y="14"/>
                </a:lnTo>
                <a:lnTo>
                  <a:pt x="132" y="11"/>
                </a:lnTo>
                <a:lnTo>
                  <a:pt x="131" y="8"/>
                </a:lnTo>
                <a:lnTo>
                  <a:pt x="128" y="6"/>
                </a:lnTo>
                <a:lnTo>
                  <a:pt x="125" y="4"/>
                </a:lnTo>
                <a:lnTo>
                  <a:pt x="122" y="3"/>
                </a:lnTo>
                <a:lnTo>
                  <a:pt x="118" y="1"/>
                </a:lnTo>
                <a:lnTo>
                  <a:pt x="115" y="1"/>
                </a:lnTo>
                <a:lnTo>
                  <a:pt x="111" y="0"/>
                </a:lnTo>
                <a:lnTo>
                  <a:pt x="106" y="0"/>
                </a:lnTo>
                <a:lnTo>
                  <a:pt x="100" y="0"/>
                </a:lnTo>
                <a:lnTo>
                  <a:pt x="96" y="1"/>
                </a:lnTo>
                <a:lnTo>
                  <a:pt x="90" y="1"/>
                </a:lnTo>
                <a:lnTo>
                  <a:pt x="85" y="3"/>
                </a:lnTo>
                <a:lnTo>
                  <a:pt x="79" y="6"/>
                </a:lnTo>
                <a:lnTo>
                  <a:pt x="75" y="7"/>
                </a:lnTo>
                <a:lnTo>
                  <a:pt x="69" y="10"/>
                </a:lnTo>
                <a:lnTo>
                  <a:pt x="63" y="14"/>
                </a:lnTo>
                <a:lnTo>
                  <a:pt x="59" y="19"/>
                </a:lnTo>
                <a:lnTo>
                  <a:pt x="53" y="23"/>
                </a:lnTo>
                <a:lnTo>
                  <a:pt x="49" y="29"/>
                </a:lnTo>
                <a:lnTo>
                  <a:pt x="46" y="34"/>
                </a:lnTo>
                <a:lnTo>
                  <a:pt x="42" y="42"/>
                </a:lnTo>
                <a:lnTo>
                  <a:pt x="39" y="49"/>
                </a:lnTo>
                <a:lnTo>
                  <a:pt x="36" y="59"/>
                </a:lnTo>
                <a:lnTo>
                  <a:pt x="32" y="67"/>
                </a:lnTo>
                <a:lnTo>
                  <a:pt x="29" y="79"/>
                </a:lnTo>
                <a:lnTo>
                  <a:pt x="26" y="90"/>
                </a:lnTo>
                <a:lnTo>
                  <a:pt x="23" y="102"/>
                </a:lnTo>
                <a:lnTo>
                  <a:pt x="20" y="113"/>
                </a:lnTo>
                <a:lnTo>
                  <a:pt x="16" y="139"/>
                </a:lnTo>
                <a:lnTo>
                  <a:pt x="11" y="165"/>
                </a:lnTo>
                <a:lnTo>
                  <a:pt x="7" y="190"/>
                </a:lnTo>
                <a:lnTo>
                  <a:pt x="6" y="203"/>
                </a:lnTo>
                <a:lnTo>
                  <a:pt x="6" y="214"/>
                </a:lnTo>
                <a:lnTo>
                  <a:pt x="3" y="237"/>
                </a:lnTo>
                <a:lnTo>
                  <a:pt x="1" y="260"/>
                </a:lnTo>
                <a:lnTo>
                  <a:pt x="0" y="284"/>
                </a:lnTo>
                <a:lnTo>
                  <a:pt x="0" y="307"/>
                </a:lnTo>
                <a:lnTo>
                  <a:pt x="0" y="332"/>
                </a:lnTo>
                <a:lnTo>
                  <a:pt x="1" y="355"/>
                </a:lnTo>
                <a:lnTo>
                  <a:pt x="3" y="379"/>
                </a:lnTo>
                <a:lnTo>
                  <a:pt x="6" y="402"/>
                </a:lnTo>
                <a:lnTo>
                  <a:pt x="9" y="427"/>
                </a:lnTo>
                <a:lnTo>
                  <a:pt x="13" y="450"/>
                </a:lnTo>
                <a:lnTo>
                  <a:pt x="17" y="474"/>
                </a:lnTo>
                <a:lnTo>
                  <a:pt x="23" y="499"/>
                </a:lnTo>
                <a:lnTo>
                  <a:pt x="30" y="523"/>
                </a:lnTo>
                <a:lnTo>
                  <a:pt x="36" y="548"/>
                </a:lnTo>
                <a:lnTo>
                  <a:pt x="43" y="572"/>
                </a:lnTo>
                <a:lnTo>
                  <a:pt x="50" y="596"/>
                </a:lnTo>
                <a:lnTo>
                  <a:pt x="57" y="619"/>
                </a:lnTo>
                <a:lnTo>
                  <a:pt x="63" y="641"/>
                </a:lnTo>
                <a:lnTo>
                  <a:pt x="70" y="664"/>
                </a:lnTo>
                <a:lnTo>
                  <a:pt x="79" y="686"/>
                </a:lnTo>
                <a:lnTo>
                  <a:pt x="86" y="709"/>
                </a:lnTo>
                <a:lnTo>
                  <a:pt x="95" y="733"/>
                </a:lnTo>
                <a:lnTo>
                  <a:pt x="99" y="745"/>
                </a:lnTo>
                <a:lnTo>
                  <a:pt x="103" y="757"/>
                </a:lnTo>
                <a:lnTo>
                  <a:pt x="108" y="770"/>
                </a:lnTo>
                <a:lnTo>
                  <a:pt x="113" y="785"/>
                </a:lnTo>
                <a:lnTo>
                  <a:pt x="118" y="799"/>
                </a:lnTo>
                <a:lnTo>
                  <a:pt x="122" y="814"/>
                </a:lnTo>
                <a:lnTo>
                  <a:pt x="128" y="828"/>
                </a:lnTo>
                <a:lnTo>
                  <a:pt x="134" y="844"/>
                </a:lnTo>
                <a:lnTo>
                  <a:pt x="139" y="861"/>
                </a:lnTo>
                <a:lnTo>
                  <a:pt x="144" y="877"/>
                </a:lnTo>
                <a:lnTo>
                  <a:pt x="155" y="910"/>
                </a:lnTo>
                <a:lnTo>
                  <a:pt x="167" y="943"/>
                </a:lnTo>
                <a:lnTo>
                  <a:pt x="172" y="960"/>
                </a:lnTo>
                <a:lnTo>
                  <a:pt x="178" y="976"/>
                </a:lnTo>
                <a:lnTo>
                  <a:pt x="182" y="992"/>
                </a:lnTo>
                <a:lnTo>
                  <a:pt x="188" y="1008"/>
                </a:lnTo>
                <a:lnTo>
                  <a:pt x="194" y="1022"/>
                </a:lnTo>
                <a:lnTo>
                  <a:pt x="198" y="1036"/>
                </a:lnTo>
                <a:lnTo>
                  <a:pt x="203" y="1049"/>
                </a:lnTo>
                <a:lnTo>
                  <a:pt x="208" y="1062"/>
                </a:lnTo>
                <a:lnTo>
                  <a:pt x="213" y="1075"/>
                </a:lnTo>
                <a:lnTo>
                  <a:pt x="217" y="1087"/>
                </a:lnTo>
                <a:lnTo>
                  <a:pt x="221" y="1098"/>
                </a:lnTo>
                <a:lnTo>
                  <a:pt x="226" y="1110"/>
                </a:lnTo>
                <a:lnTo>
                  <a:pt x="234" y="1131"/>
                </a:lnTo>
                <a:lnTo>
                  <a:pt x="241" y="1153"/>
                </a:lnTo>
                <a:lnTo>
                  <a:pt x="250" y="1174"/>
                </a:lnTo>
                <a:lnTo>
                  <a:pt x="257" y="1197"/>
                </a:lnTo>
                <a:lnTo>
                  <a:pt x="261" y="1209"/>
                </a:lnTo>
                <a:lnTo>
                  <a:pt x="266" y="1220"/>
                </a:lnTo>
                <a:lnTo>
                  <a:pt x="273" y="1245"/>
                </a:lnTo>
                <a:lnTo>
                  <a:pt x="280" y="1269"/>
                </a:lnTo>
                <a:lnTo>
                  <a:pt x="287" y="1295"/>
                </a:lnTo>
                <a:lnTo>
                  <a:pt x="296" y="1321"/>
                </a:lnTo>
                <a:lnTo>
                  <a:pt x="303" y="1347"/>
                </a:lnTo>
                <a:lnTo>
                  <a:pt x="310" y="1373"/>
                </a:lnTo>
                <a:lnTo>
                  <a:pt x="319" y="1397"/>
                </a:lnTo>
                <a:lnTo>
                  <a:pt x="329" y="1423"/>
                </a:lnTo>
                <a:lnTo>
                  <a:pt x="339" y="1446"/>
                </a:lnTo>
                <a:lnTo>
                  <a:pt x="351" y="1469"/>
                </a:lnTo>
                <a:lnTo>
                  <a:pt x="362" y="1491"/>
                </a:lnTo>
                <a:lnTo>
                  <a:pt x="375" y="1514"/>
                </a:lnTo>
                <a:lnTo>
                  <a:pt x="387" y="1537"/>
                </a:lnTo>
                <a:lnTo>
                  <a:pt x="399" y="1560"/>
                </a:lnTo>
                <a:lnTo>
                  <a:pt x="405" y="1573"/>
                </a:lnTo>
                <a:lnTo>
                  <a:pt x="412" y="1584"/>
                </a:lnTo>
                <a:lnTo>
                  <a:pt x="417" y="1597"/>
                </a:lnTo>
                <a:lnTo>
                  <a:pt x="422" y="1611"/>
                </a:lnTo>
                <a:lnTo>
                  <a:pt x="434" y="1639"/>
                </a:lnTo>
                <a:lnTo>
                  <a:pt x="444" y="1669"/>
                </a:lnTo>
                <a:lnTo>
                  <a:pt x="454" y="1699"/>
                </a:lnTo>
                <a:lnTo>
                  <a:pt x="464" y="1731"/>
                </a:lnTo>
                <a:lnTo>
                  <a:pt x="474" y="1762"/>
                </a:lnTo>
                <a:lnTo>
                  <a:pt x="484" y="1795"/>
                </a:lnTo>
                <a:lnTo>
                  <a:pt x="494" y="1828"/>
                </a:lnTo>
                <a:lnTo>
                  <a:pt x="504" y="1863"/>
                </a:lnTo>
              </a:path>
            </a:pathLst>
          </a:custGeom>
          <a:noFill/>
          <a:ln w="4763">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4182" name="Freeform 389">
            <a:extLst>
              <a:ext uri="{FF2B5EF4-FFF2-40B4-BE49-F238E27FC236}">
                <a16:creationId xmlns:a16="http://schemas.microsoft.com/office/drawing/2014/main" id="{EC893349-9C37-3BBF-DE0A-B8DF61AB10D8}"/>
              </a:ext>
            </a:extLst>
          </p:cNvPr>
          <p:cNvSpPr>
            <a:spLocks/>
          </p:cNvSpPr>
          <p:nvPr/>
        </p:nvSpPr>
        <p:spPr bwMode="auto">
          <a:xfrm>
            <a:off x="4627960" y="3899298"/>
            <a:ext cx="158353" cy="691753"/>
          </a:xfrm>
          <a:custGeom>
            <a:avLst/>
            <a:gdLst>
              <a:gd name="T0" fmla="*/ 2147483647 w 399"/>
              <a:gd name="T1" fmla="*/ 2147483647 h 1743"/>
              <a:gd name="T2" fmla="*/ 2147483647 w 399"/>
              <a:gd name="T3" fmla="*/ 2147483647 h 1743"/>
              <a:gd name="T4" fmla="*/ 2147483647 w 399"/>
              <a:gd name="T5" fmla="*/ 2147483647 h 1743"/>
              <a:gd name="T6" fmla="*/ 2147483647 w 399"/>
              <a:gd name="T7" fmla="*/ 2147483647 h 1743"/>
              <a:gd name="T8" fmla="*/ 2147483647 w 399"/>
              <a:gd name="T9" fmla="*/ 2147483647 h 1743"/>
              <a:gd name="T10" fmla="*/ 2147483647 w 399"/>
              <a:gd name="T11" fmla="*/ 2147483647 h 1743"/>
              <a:gd name="T12" fmla="*/ 2147483647 w 399"/>
              <a:gd name="T13" fmla="*/ 2147483647 h 1743"/>
              <a:gd name="T14" fmla="*/ 2147483647 w 399"/>
              <a:gd name="T15" fmla="*/ 2147483647 h 1743"/>
              <a:gd name="T16" fmla="*/ 2147483647 w 399"/>
              <a:gd name="T17" fmla="*/ 2147483647 h 1743"/>
              <a:gd name="T18" fmla="*/ 2147483647 w 399"/>
              <a:gd name="T19" fmla="*/ 2147483647 h 1743"/>
              <a:gd name="T20" fmla="*/ 2147483647 w 399"/>
              <a:gd name="T21" fmla="*/ 2147483647 h 1743"/>
              <a:gd name="T22" fmla="*/ 2147483647 w 399"/>
              <a:gd name="T23" fmla="*/ 2147483647 h 1743"/>
              <a:gd name="T24" fmla="*/ 2147483647 w 399"/>
              <a:gd name="T25" fmla="*/ 2147483647 h 1743"/>
              <a:gd name="T26" fmla="*/ 2147483647 w 399"/>
              <a:gd name="T27" fmla="*/ 2147483647 h 1743"/>
              <a:gd name="T28" fmla="*/ 2147483647 w 399"/>
              <a:gd name="T29" fmla="*/ 2147483647 h 1743"/>
              <a:gd name="T30" fmla="*/ 0 w 399"/>
              <a:gd name="T31" fmla="*/ 2147483647 h 1743"/>
              <a:gd name="T32" fmla="*/ 0 w 399"/>
              <a:gd name="T33" fmla="*/ 2147483647 h 1743"/>
              <a:gd name="T34" fmla="*/ 2147483647 w 399"/>
              <a:gd name="T35" fmla="*/ 2147483647 h 1743"/>
              <a:gd name="T36" fmla="*/ 2147483647 w 399"/>
              <a:gd name="T37" fmla="*/ 2147483647 h 1743"/>
              <a:gd name="T38" fmla="*/ 2147483647 w 399"/>
              <a:gd name="T39" fmla="*/ 2147483647 h 1743"/>
              <a:gd name="T40" fmla="*/ 2147483647 w 399"/>
              <a:gd name="T41" fmla="*/ 2147483647 h 1743"/>
              <a:gd name="T42" fmla="*/ 2147483647 w 399"/>
              <a:gd name="T43" fmla="*/ 2147483647 h 1743"/>
              <a:gd name="T44" fmla="*/ 2147483647 w 399"/>
              <a:gd name="T45" fmla="*/ 2147483647 h 1743"/>
              <a:gd name="T46" fmla="*/ 2147483647 w 399"/>
              <a:gd name="T47" fmla="*/ 2147483647 h 1743"/>
              <a:gd name="T48" fmla="*/ 2147483647 w 399"/>
              <a:gd name="T49" fmla="*/ 2147483647 h 1743"/>
              <a:gd name="T50" fmla="*/ 2147483647 w 399"/>
              <a:gd name="T51" fmla="*/ 2147483647 h 1743"/>
              <a:gd name="T52" fmla="*/ 2147483647 w 399"/>
              <a:gd name="T53" fmla="*/ 2147483647 h 1743"/>
              <a:gd name="T54" fmla="*/ 2147483647 w 399"/>
              <a:gd name="T55" fmla="*/ 2147483647 h 1743"/>
              <a:gd name="T56" fmla="*/ 2147483647 w 399"/>
              <a:gd name="T57" fmla="*/ 2147483647 h 1743"/>
              <a:gd name="T58" fmla="*/ 2147483647 w 399"/>
              <a:gd name="T59" fmla="*/ 2147483647 h 1743"/>
              <a:gd name="T60" fmla="*/ 2147483647 w 399"/>
              <a:gd name="T61" fmla="*/ 2147483647 h 1743"/>
              <a:gd name="T62" fmla="*/ 2147483647 w 399"/>
              <a:gd name="T63" fmla="*/ 2147483647 h 1743"/>
              <a:gd name="T64" fmla="*/ 2147483647 w 399"/>
              <a:gd name="T65" fmla="*/ 2147483647 h 1743"/>
              <a:gd name="T66" fmla="*/ 2147483647 w 399"/>
              <a:gd name="T67" fmla="*/ 2147483647 h 1743"/>
              <a:gd name="T68" fmla="*/ 2147483647 w 399"/>
              <a:gd name="T69" fmla="*/ 2147483647 h 1743"/>
              <a:gd name="T70" fmla="*/ 2147483647 w 399"/>
              <a:gd name="T71" fmla="*/ 2147483647 h 1743"/>
              <a:gd name="T72" fmla="*/ 2147483647 w 399"/>
              <a:gd name="T73" fmla="*/ 2147483647 h 1743"/>
              <a:gd name="T74" fmla="*/ 2147483647 w 399"/>
              <a:gd name="T75" fmla="*/ 2147483647 h 1743"/>
              <a:gd name="T76" fmla="*/ 2147483647 w 399"/>
              <a:gd name="T77" fmla="*/ 2147483647 h 1743"/>
              <a:gd name="T78" fmla="*/ 2147483647 w 399"/>
              <a:gd name="T79" fmla="*/ 2147483647 h 1743"/>
              <a:gd name="T80" fmla="*/ 2147483647 w 399"/>
              <a:gd name="T81" fmla="*/ 2147483647 h 1743"/>
              <a:gd name="T82" fmla="*/ 2147483647 w 399"/>
              <a:gd name="T83" fmla="*/ 2147483647 h 1743"/>
              <a:gd name="T84" fmla="*/ 2147483647 w 399"/>
              <a:gd name="T85" fmla="*/ 2147483647 h 1743"/>
              <a:gd name="T86" fmla="*/ 2147483647 w 399"/>
              <a:gd name="T87" fmla="*/ 2147483647 h 1743"/>
              <a:gd name="T88" fmla="*/ 2147483647 w 399"/>
              <a:gd name="T89" fmla="*/ 2147483647 h 1743"/>
              <a:gd name="T90" fmla="*/ 2147483647 w 399"/>
              <a:gd name="T91" fmla="*/ 2147483647 h 1743"/>
              <a:gd name="T92" fmla="*/ 2147483647 w 399"/>
              <a:gd name="T93" fmla="*/ 2147483647 h 1743"/>
              <a:gd name="T94" fmla="*/ 2147483647 w 399"/>
              <a:gd name="T95" fmla="*/ 2147483647 h 1743"/>
              <a:gd name="T96" fmla="*/ 2147483647 w 399"/>
              <a:gd name="T97" fmla="*/ 2147483647 h 1743"/>
              <a:gd name="T98" fmla="*/ 2147483647 w 399"/>
              <a:gd name="T99" fmla="*/ 2147483647 h 1743"/>
              <a:gd name="T100" fmla="*/ 2147483647 w 399"/>
              <a:gd name="T101" fmla="*/ 2147483647 h 1743"/>
              <a:gd name="T102" fmla="*/ 2147483647 w 399"/>
              <a:gd name="T103" fmla="*/ 2147483647 h 1743"/>
              <a:gd name="T104" fmla="*/ 2147483647 w 399"/>
              <a:gd name="T105" fmla="*/ 2147483647 h 1743"/>
              <a:gd name="T106" fmla="*/ 2147483647 w 399"/>
              <a:gd name="T107" fmla="*/ 2147483647 h 1743"/>
              <a:gd name="T108" fmla="*/ 2147483647 w 399"/>
              <a:gd name="T109" fmla="*/ 2147483647 h 1743"/>
              <a:gd name="T110" fmla="*/ 2147483647 w 399"/>
              <a:gd name="T111" fmla="*/ 2147483647 h 1743"/>
              <a:gd name="T112" fmla="*/ 2147483647 w 399"/>
              <a:gd name="T113" fmla="*/ 2147483647 h 1743"/>
              <a:gd name="T114" fmla="*/ 2147483647 w 399"/>
              <a:gd name="T115" fmla="*/ 2147483647 h 1743"/>
              <a:gd name="T116" fmla="*/ 2147483647 w 399"/>
              <a:gd name="T117" fmla="*/ 2147483647 h 174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399"/>
              <a:gd name="T178" fmla="*/ 0 h 1743"/>
              <a:gd name="T179" fmla="*/ 399 w 399"/>
              <a:gd name="T180" fmla="*/ 1743 h 174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399" h="1743">
                <a:moveTo>
                  <a:pt x="107" y="0"/>
                </a:moveTo>
                <a:lnTo>
                  <a:pt x="98" y="29"/>
                </a:lnTo>
                <a:lnTo>
                  <a:pt x="88" y="58"/>
                </a:lnTo>
                <a:lnTo>
                  <a:pt x="81" y="87"/>
                </a:lnTo>
                <a:lnTo>
                  <a:pt x="72" y="114"/>
                </a:lnTo>
                <a:lnTo>
                  <a:pt x="65" y="141"/>
                </a:lnTo>
                <a:lnTo>
                  <a:pt x="61" y="154"/>
                </a:lnTo>
                <a:lnTo>
                  <a:pt x="56" y="166"/>
                </a:lnTo>
                <a:lnTo>
                  <a:pt x="54" y="179"/>
                </a:lnTo>
                <a:lnTo>
                  <a:pt x="51" y="190"/>
                </a:lnTo>
                <a:lnTo>
                  <a:pt x="46" y="200"/>
                </a:lnTo>
                <a:lnTo>
                  <a:pt x="44" y="212"/>
                </a:lnTo>
                <a:lnTo>
                  <a:pt x="41" y="220"/>
                </a:lnTo>
                <a:lnTo>
                  <a:pt x="38" y="229"/>
                </a:lnTo>
                <a:lnTo>
                  <a:pt x="35" y="237"/>
                </a:lnTo>
                <a:lnTo>
                  <a:pt x="32" y="245"/>
                </a:lnTo>
                <a:lnTo>
                  <a:pt x="29" y="252"/>
                </a:lnTo>
                <a:lnTo>
                  <a:pt x="26" y="258"/>
                </a:lnTo>
                <a:lnTo>
                  <a:pt x="22" y="271"/>
                </a:lnTo>
                <a:lnTo>
                  <a:pt x="18" y="282"/>
                </a:lnTo>
                <a:lnTo>
                  <a:pt x="16" y="289"/>
                </a:lnTo>
                <a:lnTo>
                  <a:pt x="15" y="295"/>
                </a:lnTo>
                <a:lnTo>
                  <a:pt x="12" y="302"/>
                </a:lnTo>
                <a:lnTo>
                  <a:pt x="10" y="311"/>
                </a:lnTo>
                <a:lnTo>
                  <a:pt x="9" y="318"/>
                </a:lnTo>
                <a:lnTo>
                  <a:pt x="8" y="328"/>
                </a:lnTo>
                <a:lnTo>
                  <a:pt x="6" y="338"/>
                </a:lnTo>
                <a:lnTo>
                  <a:pt x="5" y="348"/>
                </a:lnTo>
                <a:lnTo>
                  <a:pt x="3" y="358"/>
                </a:lnTo>
                <a:lnTo>
                  <a:pt x="3" y="370"/>
                </a:lnTo>
                <a:lnTo>
                  <a:pt x="2" y="393"/>
                </a:lnTo>
                <a:lnTo>
                  <a:pt x="0" y="417"/>
                </a:lnTo>
                <a:lnTo>
                  <a:pt x="0" y="442"/>
                </a:lnTo>
                <a:lnTo>
                  <a:pt x="0" y="467"/>
                </a:lnTo>
                <a:lnTo>
                  <a:pt x="2" y="492"/>
                </a:lnTo>
                <a:lnTo>
                  <a:pt x="3" y="516"/>
                </a:lnTo>
                <a:lnTo>
                  <a:pt x="6" y="541"/>
                </a:lnTo>
                <a:lnTo>
                  <a:pt x="9" y="567"/>
                </a:lnTo>
                <a:lnTo>
                  <a:pt x="13" y="593"/>
                </a:lnTo>
                <a:lnTo>
                  <a:pt x="19" y="618"/>
                </a:lnTo>
                <a:lnTo>
                  <a:pt x="25" y="644"/>
                </a:lnTo>
                <a:lnTo>
                  <a:pt x="31" y="669"/>
                </a:lnTo>
                <a:lnTo>
                  <a:pt x="33" y="680"/>
                </a:lnTo>
                <a:lnTo>
                  <a:pt x="36" y="692"/>
                </a:lnTo>
                <a:lnTo>
                  <a:pt x="41" y="703"/>
                </a:lnTo>
                <a:lnTo>
                  <a:pt x="44" y="715"/>
                </a:lnTo>
                <a:lnTo>
                  <a:pt x="51" y="735"/>
                </a:lnTo>
                <a:lnTo>
                  <a:pt x="58" y="754"/>
                </a:lnTo>
                <a:lnTo>
                  <a:pt x="67" y="772"/>
                </a:lnTo>
                <a:lnTo>
                  <a:pt x="75" y="790"/>
                </a:lnTo>
                <a:lnTo>
                  <a:pt x="84" y="805"/>
                </a:lnTo>
                <a:lnTo>
                  <a:pt x="92" y="821"/>
                </a:lnTo>
                <a:lnTo>
                  <a:pt x="111" y="854"/>
                </a:lnTo>
                <a:lnTo>
                  <a:pt x="121" y="869"/>
                </a:lnTo>
                <a:lnTo>
                  <a:pt x="133" y="883"/>
                </a:lnTo>
                <a:lnTo>
                  <a:pt x="144" y="897"/>
                </a:lnTo>
                <a:lnTo>
                  <a:pt x="156" y="910"/>
                </a:lnTo>
                <a:lnTo>
                  <a:pt x="169" y="923"/>
                </a:lnTo>
                <a:lnTo>
                  <a:pt x="180" y="938"/>
                </a:lnTo>
                <a:lnTo>
                  <a:pt x="192" y="951"/>
                </a:lnTo>
                <a:lnTo>
                  <a:pt x="196" y="958"/>
                </a:lnTo>
                <a:lnTo>
                  <a:pt x="200" y="966"/>
                </a:lnTo>
                <a:lnTo>
                  <a:pt x="209" y="981"/>
                </a:lnTo>
                <a:lnTo>
                  <a:pt x="216" y="997"/>
                </a:lnTo>
                <a:lnTo>
                  <a:pt x="223" y="1012"/>
                </a:lnTo>
                <a:lnTo>
                  <a:pt x="230" y="1028"/>
                </a:lnTo>
                <a:lnTo>
                  <a:pt x="238" y="1044"/>
                </a:lnTo>
                <a:lnTo>
                  <a:pt x="243" y="1061"/>
                </a:lnTo>
                <a:lnTo>
                  <a:pt x="251" y="1078"/>
                </a:lnTo>
                <a:lnTo>
                  <a:pt x="259" y="1096"/>
                </a:lnTo>
                <a:lnTo>
                  <a:pt x="268" y="1114"/>
                </a:lnTo>
                <a:lnTo>
                  <a:pt x="278" y="1133"/>
                </a:lnTo>
                <a:lnTo>
                  <a:pt x="288" y="1152"/>
                </a:lnTo>
                <a:lnTo>
                  <a:pt x="299" y="1170"/>
                </a:lnTo>
                <a:lnTo>
                  <a:pt x="311" y="1191"/>
                </a:lnTo>
                <a:lnTo>
                  <a:pt x="321" y="1212"/>
                </a:lnTo>
                <a:lnTo>
                  <a:pt x="327" y="1222"/>
                </a:lnTo>
                <a:lnTo>
                  <a:pt x="331" y="1234"/>
                </a:lnTo>
                <a:lnTo>
                  <a:pt x="335" y="1245"/>
                </a:lnTo>
                <a:lnTo>
                  <a:pt x="340" y="1258"/>
                </a:lnTo>
                <a:lnTo>
                  <a:pt x="344" y="1271"/>
                </a:lnTo>
                <a:lnTo>
                  <a:pt x="348" y="1284"/>
                </a:lnTo>
                <a:lnTo>
                  <a:pt x="353" y="1298"/>
                </a:lnTo>
                <a:lnTo>
                  <a:pt x="358" y="1313"/>
                </a:lnTo>
                <a:lnTo>
                  <a:pt x="363" y="1329"/>
                </a:lnTo>
                <a:lnTo>
                  <a:pt x="367" y="1344"/>
                </a:lnTo>
                <a:lnTo>
                  <a:pt x="376" y="1376"/>
                </a:lnTo>
                <a:lnTo>
                  <a:pt x="383" y="1408"/>
                </a:lnTo>
                <a:lnTo>
                  <a:pt x="387" y="1423"/>
                </a:lnTo>
                <a:lnTo>
                  <a:pt x="390" y="1439"/>
                </a:lnTo>
                <a:lnTo>
                  <a:pt x="393" y="1455"/>
                </a:lnTo>
                <a:lnTo>
                  <a:pt x="396" y="1469"/>
                </a:lnTo>
                <a:lnTo>
                  <a:pt x="397" y="1482"/>
                </a:lnTo>
                <a:lnTo>
                  <a:pt x="399" y="1495"/>
                </a:lnTo>
                <a:lnTo>
                  <a:pt x="399" y="1508"/>
                </a:lnTo>
                <a:lnTo>
                  <a:pt x="399" y="1521"/>
                </a:lnTo>
                <a:lnTo>
                  <a:pt x="399" y="1533"/>
                </a:lnTo>
                <a:lnTo>
                  <a:pt x="397" y="1544"/>
                </a:lnTo>
                <a:lnTo>
                  <a:pt x="396" y="1556"/>
                </a:lnTo>
                <a:lnTo>
                  <a:pt x="394" y="1567"/>
                </a:lnTo>
                <a:lnTo>
                  <a:pt x="390" y="1589"/>
                </a:lnTo>
                <a:lnTo>
                  <a:pt x="384" y="1609"/>
                </a:lnTo>
                <a:lnTo>
                  <a:pt x="383" y="1619"/>
                </a:lnTo>
                <a:lnTo>
                  <a:pt x="380" y="1629"/>
                </a:lnTo>
                <a:lnTo>
                  <a:pt x="377" y="1638"/>
                </a:lnTo>
                <a:lnTo>
                  <a:pt x="376" y="1646"/>
                </a:lnTo>
                <a:lnTo>
                  <a:pt x="373" y="1655"/>
                </a:lnTo>
                <a:lnTo>
                  <a:pt x="371" y="1662"/>
                </a:lnTo>
                <a:lnTo>
                  <a:pt x="370" y="1669"/>
                </a:lnTo>
                <a:lnTo>
                  <a:pt x="368" y="1677"/>
                </a:lnTo>
                <a:lnTo>
                  <a:pt x="367" y="1682"/>
                </a:lnTo>
                <a:lnTo>
                  <a:pt x="365" y="1689"/>
                </a:lnTo>
                <a:lnTo>
                  <a:pt x="364" y="1700"/>
                </a:lnTo>
                <a:lnTo>
                  <a:pt x="361" y="1710"/>
                </a:lnTo>
                <a:lnTo>
                  <a:pt x="360" y="1718"/>
                </a:lnTo>
                <a:lnTo>
                  <a:pt x="357" y="1727"/>
                </a:lnTo>
                <a:lnTo>
                  <a:pt x="355" y="1735"/>
                </a:lnTo>
                <a:lnTo>
                  <a:pt x="354" y="1743"/>
                </a:lnTo>
              </a:path>
            </a:pathLst>
          </a:custGeom>
          <a:noFill/>
          <a:ln w="4763">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4183" name="Freeform 390">
            <a:extLst>
              <a:ext uri="{FF2B5EF4-FFF2-40B4-BE49-F238E27FC236}">
                <a16:creationId xmlns:a16="http://schemas.microsoft.com/office/drawing/2014/main" id="{765560E3-EE48-84CD-4C65-4E4D737FA2CB}"/>
              </a:ext>
            </a:extLst>
          </p:cNvPr>
          <p:cNvSpPr>
            <a:spLocks/>
          </p:cNvSpPr>
          <p:nvPr/>
        </p:nvSpPr>
        <p:spPr bwMode="auto">
          <a:xfrm>
            <a:off x="4831557" y="4379119"/>
            <a:ext cx="41672" cy="322660"/>
          </a:xfrm>
          <a:custGeom>
            <a:avLst/>
            <a:gdLst>
              <a:gd name="T0" fmla="*/ 2147483647 w 103"/>
              <a:gd name="T1" fmla="*/ 0 h 814"/>
              <a:gd name="T2" fmla="*/ 2147483647 w 103"/>
              <a:gd name="T3" fmla="*/ 2147483647 h 814"/>
              <a:gd name="T4" fmla="*/ 2147483647 w 103"/>
              <a:gd name="T5" fmla="*/ 2147483647 h 814"/>
              <a:gd name="T6" fmla="*/ 2147483647 w 103"/>
              <a:gd name="T7" fmla="*/ 2147483647 h 814"/>
              <a:gd name="T8" fmla="*/ 2147483647 w 103"/>
              <a:gd name="T9" fmla="*/ 2147483647 h 814"/>
              <a:gd name="T10" fmla="*/ 2147483647 w 103"/>
              <a:gd name="T11" fmla="*/ 2147483647 h 814"/>
              <a:gd name="T12" fmla="*/ 2147483647 w 103"/>
              <a:gd name="T13" fmla="*/ 2147483647 h 814"/>
              <a:gd name="T14" fmla="*/ 2147483647 w 103"/>
              <a:gd name="T15" fmla="*/ 2147483647 h 814"/>
              <a:gd name="T16" fmla="*/ 2147483647 w 103"/>
              <a:gd name="T17" fmla="*/ 2147483647 h 814"/>
              <a:gd name="T18" fmla="*/ 2147483647 w 103"/>
              <a:gd name="T19" fmla="*/ 2147483647 h 814"/>
              <a:gd name="T20" fmla="*/ 2147483647 w 103"/>
              <a:gd name="T21" fmla="*/ 2147483647 h 814"/>
              <a:gd name="T22" fmla="*/ 2147483647 w 103"/>
              <a:gd name="T23" fmla="*/ 2147483647 h 814"/>
              <a:gd name="T24" fmla="*/ 2147483647 w 103"/>
              <a:gd name="T25" fmla="*/ 2147483647 h 814"/>
              <a:gd name="T26" fmla="*/ 2147483647 w 103"/>
              <a:gd name="T27" fmla="*/ 2147483647 h 814"/>
              <a:gd name="T28" fmla="*/ 2147483647 w 103"/>
              <a:gd name="T29" fmla="*/ 2147483647 h 814"/>
              <a:gd name="T30" fmla="*/ 2147483647 w 103"/>
              <a:gd name="T31" fmla="*/ 2147483647 h 814"/>
              <a:gd name="T32" fmla="*/ 2147483647 w 103"/>
              <a:gd name="T33" fmla="*/ 2147483647 h 814"/>
              <a:gd name="T34" fmla="*/ 2147483647 w 103"/>
              <a:gd name="T35" fmla="*/ 2147483647 h 814"/>
              <a:gd name="T36" fmla="*/ 2147483647 w 103"/>
              <a:gd name="T37" fmla="*/ 2147483647 h 814"/>
              <a:gd name="T38" fmla="*/ 2147483647 w 103"/>
              <a:gd name="T39" fmla="*/ 2147483647 h 814"/>
              <a:gd name="T40" fmla="*/ 2147483647 w 103"/>
              <a:gd name="T41" fmla="*/ 2147483647 h 814"/>
              <a:gd name="T42" fmla="*/ 2147483647 w 103"/>
              <a:gd name="T43" fmla="*/ 2147483647 h 814"/>
              <a:gd name="T44" fmla="*/ 2147483647 w 103"/>
              <a:gd name="T45" fmla="*/ 2147483647 h 814"/>
              <a:gd name="T46" fmla="*/ 2147483647 w 103"/>
              <a:gd name="T47" fmla="*/ 2147483647 h 814"/>
              <a:gd name="T48" fmla="*/ 2147483647 w 103"/>
              <a:gd name="T49" fmla="*/ 2147483647 h 814"/>
              <a:gd name="T50" fmla="*/ 2147483647 w 103"/>
              <a:gd name="T51" fmla="*/ 2147483647 h 814"/>
              <a:gd name="T52" fmla="*/ 2147483647 w 103"/>
              <a:gd name="T53" fmla="*/ 2147483647 h 814"/>
              <a:gd name="T54" fmla="*/ 2147483647 w 103"/>
              <a:gd name="T55" fmla="*/ 2147483647 h 814"/>
              <a:gd name="T56" fmla="*/ 2147483647 w 103"/>
              <a:gd name="T57" fmla="*/ 2147483647 h 814"/>
              <a:gd name="T58" fmla="*/ 2147483647 w 103"/>
              <a:gd name="T59" fmla="*/ 2147483647 h 814"/>
              <a:gd name="T60" fmla="*/ 2147483647 w 103"/>
              <a:gd name="T61" fmla="*/ 2147483647 h 814"/>
              <a:gd name="T62" fmla="*/ 2147483647 w 103"/>
              <a:gd name="T63" fmla="*/ 2147483647 h 814"/>
              <a:gd name="T64" fmla="*/ 2147483647 w 103"/>
              <a:gd name="T65" fmla="*/ 2147483647 h 814"/>
              <a:gd name="T66" fmla="*/ 2147483647 w 103"/>
              <a:gd name="T67" fmla="*/ 2147483647 h 814"/>
              <a:gd name="T68" fmla="*/ 2147483647 w 103"/>
              <a:gd name="T69" fmla="*/ 2147483647 h 814"/>
              <a:gd name="T70" fmla="*/ 2147483647 w 103"/>
              <a:gd name="T71" fmla="*/ 2147483647 h 814"/>
              <a:gd name="T72" fmla="*/ 2147483647 w 103"/>
              <a:gd name="T73" fmla="*/ 2147483647 h 814"/>
              <a:gd name="T74" fmla="*/ 2147483647 w 103"/>
              <a:gd name="T75" fmla="*/ 2147483647 h 814"/>
              <a:gd name="T76" fmla="*/ 2147483647 w 103"/>
              <a:gd name="T77" fmla="*/ 2147483647 h 814"/>
              <a:gd name="T78" fmla="*/ 2147483647 w 103"/>
              <a:gd name="T79" fmla="*/ 2147483647 h 814"/>
              <a:gd name="T80" fmla="*/ 2147483647 w 103"/>
              <a:gd name="T81" fmla="*/ 2147483647 h 814"/>
              <a:gd name="T82" fmla="*/ 2147483647 w 103"/>
              <a:gd name="T83" fmla="*/ 2147483647 h 814"/>
              <a:gd name="T84" fmla="*/ 2147483647 w 103"/>
              <a:gd name="T85" fmla="*/ 2147483647 h 814"/>
              <a:gd name="T86" fmla="*/ 2147483647 w 103"/>
              <a:gd name="T87" fmla="*/ 2147483647 h 814"/>
              <a:gd name="T88" fmla="*/ 2147483647 w 103"/>
              <a:gd name="T89" fmla="*/ 2147483647 h 814"/>
              <a:gd name="T90" fmla="*/ 2147483647 w 103"/>
              <a:gd name="T91" fmla="*/ 2147483647 h 814"/>
              <a:gd name="T92" fmla="*/ 2147483647 w 103"/>
              <a:gd name="T93" fmla="*/ 2147483647 h 814"/>
              <a:gd name="T94" fmla="*/ 0 w 103"/>
              <a:gd name="T95" fmla="*/ 2147483647 h 81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03"/>
              <a:gd name="T145" fmla="*/ 0 h 814"/>
              <a:gd name="T146" fmla="*/ 103 w 103"/>
              <a:gd name="T147" fmla="*/ 814 h 81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03" h="814">
                <a:moveTo>
                  <a:pt x="103" y="0"/>
                </a:moveTo>
                <a:lnTo>
                  <a:pt x="93" y="39"/>
                </a:lnTo>
                <a:lnTo>
                  <a:pt x="89" y="59"/>
                </a:lnTo>
                <a:lnTo>
                  <a:pt x="85" y="79"/>
                </a:lnTo>
                <a:lnTo>
                  <a:pt x="80" y="100"/>
                </a:lnTo>
                <a:lnTo>
                  <a:pt x="76" y="121"/>
                </a:lnTo>
                <a:lnTo>
                  <a:pt x="75" y="144"/>
                </a:lnTo>
                <a:lnTo>
                  <a:pt x="72" y="167"/>
                </a:lnTo>
                <a:lnTo>
                  <a:pt x="72" y="178"/>
                </a:lnTo>
                <a:lnTo>
                  <a:pt x="70" y="191"/>
                </a:lnTo>
                <a:lnTo>
                  <a:pt x="70" y="204"/>
                </a:lnTo>
                <a:lnTo>
                  <a:pt x="70" y="217"/>
                </a:lnTo>
                <a:lnTo>
                  <a:pt x="72" y="246"/>
                </a:lnTo>
                <a:lnTo>
                  <a:pt x="73" y="273"/>
                </a:lnTo>
                <a:lnTo>
                  <a:pt x="75" y="302"/>
                </a:lnTo>
                <a:lnTo>
                  <a:pt x="76" y="329"/>
                </a:lnTo>
                <a:lnTo>
                  <a:pt x="76" y="343"/>
                </a:lnTo>
                <a:lnTo>
                  <a:pt x="76" y="356"/>
                </a:lnTo>
                <a:lnTo>
                  <a:pt x="76" y="369"/>
                </a:lnTo>
                <a:lnTo>
                  <a:pt x="76" y="382"/>
                </a:lnTo>
                <a:lnTo>
                  <a:pt x="76" y="394"/>
                </a:lnTo>
                <a:lnTo>
                  <a:pt x="76" y="407"/>
                </a:lnTo>
                <a:lnTo>
                  <a:pt x="76" y="428"/>
                </a:lnTo>
                <a:lnTo>
                  <a:pt x="75" y="450"/>
                </a:lnTo>
                <a:lnTo>
                  <a:pt x="73" y="471"/>
                </a:lnTo>
                <a:lnTo>
                  <a:pt x="72" y="494"/>
                </a:lnTo>
                <a:lnTo>
                  <a:pt x="70" y="516"/>
                </a:lnTo>
                <a:lnTo>
                  <a:pt x="69" y="529"/>
                </a:lnTo>
                <a:lnTo>
                  <a:pt x="68" y="540"/>
                </a:lnTo>
                <a:lnTo>
                  <a:pt x="65" y="553"/>
                </a:lnTo>
                <a:lnTo>
                  <a:pt x="63" y="566"/>
                </a:lnTo>
                <a:lnTo>
                  <a:pt x="60" y="581"/>
                </a:lnTo>
                <a:lnTo>
                  <a:pt x="57" y="595"/>
                </a:lnTo>
                <a:lnTo>
                  <a:pt x="53" y="611"/>
                </a:lnTo>
                <a:lnTo>
                  <a:pt x="50" y="628"/>
                </a:lnTo>
                <a:lnTo>
                  <a:pt x="46" y="645"/>
                </a:lnTo>
                <a:lnTo>
                  <a:pt x="42" y="663"/>
                </a:lnTo>
                <a:lnTo>
                  <a:pt x="32" y="697"/>
                </a:lnTo>
                <a:lnTo>
                  <a:pt x="27" y="714"/>
                </a:lnTo>
                <a:lnTo>
                  <a:pt x="23" y="732"/>
                </a:lnTo>
                <a:lnTo>
                  <a:pt x="19" y="747"/>
                </a:lnTo>
                <a:lnTo>
                  <a:pt x="14" y="763"/>
                </a:lnTo>
                <a:lnTo>
                  <a:pt x="10" y="778"/>
                </a:lnTo>
                <a:lnTo>
                  <a:pt x="6" y="791"/>
                </a:lnTo>
                <a:lnTo>
                  <a:pt x="4" y="798"/>
                </a:lnTo>
                <a:lnTo>
                  <a:pt x="3" y="803"/>
                </a:lnTo>
                <a:lnTo>
                  <a:pt x="1" y="809"/>
                </a:lnTo>
                <a:lnTo>
                  <a:pt x="0" y="814"/>
                </a:lnTo>
              </a:path>
            </a:pathLst>
          </a:custGeom>
          <a:noFill/>
          <a:ln w="4763">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4184" name="Freeform 391">
            <a:extLst>
              <a:ext uri="{FF2B5EF4-FFF2-40B4-BE49-F238E27FC236}">
                <a16:creationId xmlns:a16="http://schemas.microsoft.com/office/drawing/2014/main" id="{8B37B21E-3642-7AEE-0AED-90E889EA36F8}"/>
              </a:ext>
            </a:extLst>
          </p:cNvPr>
          <p:cNvSpPr>
            <a:spLocks/>
          </p:cNvSpPr>
          <p:nvPr/>
        </p:nvSpPr>
        <p:spPr bwMode="auto">
          <a:xfrm>
            <a:off x="3795713" y="2390775"/>
            <a:ext cx="221456" cy="766763"/>
          </a:xfrm>
          <a:custGeom>
            <a:avLst/>
            <a:gdLst>
              <a:gd name="T0" fmla="*/ 2147483647 w 558"/>
              <a:gd name="T1" fmla="*/ 2147483647 h 1932"/>
              <a:gd name="T2" fmla="*/ 2147483647 w 558"/>
              <a:gd name="T3" fmla="*/ 2147483647 h 1932"/>
              <a:gd name="T4" fmla="*/ 2147483647 w 558"/>
              <a:gd name="T5" fmla="*/ 2147483647 h 1932"/>
              <a:gd name="T6" fmla="*/ 2147483647 w 558"/>
              <a:gd name="T7" fmla="*/ 2147483647 h 1932"/>
              <a:gd name="T8" fmla="*/ 2147483647 w 558"/>
              <a:gd name="T9" fmla="*/ 2147483647 h 1932"/>
              <a:gd name="T10" fmla="*/ 2147483647 w 558"/>
              <a:gd name="T11" fmla="*/ 2147483647 h 1932"/>
              <a:gd name="T12" fmla="*/ 2147483647 w 558"/>
              <a:gd name="T13" fmla="*/ 2147483647 h 1932"/>
              <a:gd name="T14" fmla="*/ 2147483647 w 558"/>
              <a:gd name="T15" fmla="*/ 2147483647 h 1932"/>
              <a:gd name="T16" fmla="*/ 2147483647 w 558"/>
              <a:gd name="T17" fmla="*/ 2147483647 h 1932"/>
              <a:gd name="T18" fmla="*/ 2147483647 w 558"/>
              <a:gd name="T19" fmla="*/ 2147483647 h 1932"/>
              <a:gd name="T20" fmla="*/ 2147483647 w 558"/>
              <a:gd name="T21" fmla="*/ 2147483647 h 1932"/>
              <a:gd name="T22" fmla="*/ 2147483647 w 558"/>
              <a:gd name="T23" fmla="*/ 2147483647 h 1932"/>
              <a:gd name="T24" fmla="*/ 2147483647 w 558"/>
              <a:gd name="T25" fmla="*/ 2147483647 h 1932"/>
              <a:gd name="T26" fmla="*/ 2147483647 w 558"/>
              <a:gd name="T27" fmla="*/ 2147483647 h 1932"/>
              <a:gd name="T28" fmla="*/ 2147483647 w 558"/>
              <a:gd name="T29" fmla="*/ 2147483647 h 1932"/>
              <a:gd name="T30" fmla="*/ 2147483647 w 558"/>
              <a:gd name="T31" fmla="*/ 2147483647 h 1932"/>
              <a:gd name="T32" fmla="*/ 2147483647 w 558"/>
              <a:gd name="T33" fmla="*/ 2147483647 h 1932"/>
              <a:gd name="T34" fmla="*/ 2147483647 w 558"/>
              <a:gd name="T35" fmla="*/ 2147483647 h 1932"/>
              <a:gd name="T36" fmla="*/ 2147483647 w 558"/>
              <a:gd name="T37" fmla="*/ 2147483647 h 1932"/>
              <a:gd name="T38" fmla="*/ 2147483647 w 558"/>
              <a:gd name="T39" fmla="*/ 2147483647 h 1932"/>
              <a:gd name="T40" fmla="*/ 2147483647 w 558"/>
              <a:gd name="T41" fmla="*/ 2147483647 h 1932"/>
              <a:gd name="T42" fmla="*/ 2147483647 w 558"/>
              <a:gd name="T43" fmla="*/ 2147483647 h 1932"/>
              <a:gd name="T44" fmla="*/ 2147483647 w 558"/>
              <a:gd name="T45" fmla="*/ 2147483647 h 1932"/>
              <a:gd name="T46" fmla="*/ 2147483647 w 558"/>
              <a:gd name="T47" fmla="*/ 2147483647 h 1932"/>
              <a:gd name="T48" fmla="*/ 2147483647 w 558"/>
              <a:gd name="T49" fmla="*/ 2147483647 h 1932"/>
              <a:gd name="T50" fmla="*/ 2147483647 w 558"/>
              <a:gd name="T51" fmla="*/ 2147483647 h 1932"/>
              <a:gd name="T52" fmla="*/ 2147483647 w 558"/>
              <a:gd name="T53" fmla="*/ 2147483647 h 1932"/>
              <a:gd name="T54" fmla="*/ 2147483647 w 558"/>
              <a:gd name="T55" fmla="*/ 2147483647 h 1932"/>
              <a:gd name="T56" fmla="*/ 2147483647 w 558"/>
              <a:gd name="T57" fmla="*/ 2147483647 h 1932"/>
              <a:gd name="T58" fmla="*/ 2147483647 w 558"/>
              <a:gd name="T59" fmla="*/ 2147483647 h 1932"/>
              <a:gd name="T60" fmla="*/ 2147483647 w 558"/>
              <a:gd name="T61" fmla="*/ 2147483647 h 1932"/>
              <a:gd name="T62" fmla="*/ 2147483647 w 558"/>
              <a:gd name="T63" fmla="*/ 2147483647 h 1932"/>
              <a:gd name="T64" fmla="*/ 2147483647 w 558"/>
              <a:gd name="T65" fmla="*/ 2147483647 h 1932"/>
              <a:gd name="T66" fmla="*/ 2147483647 w 558"/>
              <a:gd name="T67" fmla="*/ 2147483647 h 1932"/>
              <a:gd name="T68" fmla="*/ 2147483647 w 558"/>
              <a:gd name="T69" fmla="*/ 2147483647 h 1932"/>
              <a:gd name="T70" fmla="*/ 2147483647 w 558"/>
              <a:gd name="T71" fmla="*/ 2147483647 h 1932"/>
              <a:gd name="T72" fmla="*/ 2147483647 w 558"/>
              <a:gd name="T73" fmla="*/ 2147483647 h 1932"/>
              <a:gd name="T74" fmla="*/ 2147483647 w 558"/>
              <a:gd name="T75" fmla="*/ 2147483647 h 1932"/>
              <a:gd name="T76" fmla="*/ 2147483647 w 558"/>
              <a:gd name="T77" fmla="*/ 2147483647 h 1932"/>
              <a:gd name="T78" fmla="*/ 2147483647 w 558"/>
              <a:gd name="T79" fmla="*/ 2147483647 h 1932"/>
              <a:gd name="T80" fmla="*/ 2147483647 w 558"/>
              <a:gd name="T81" fmla="*/ 2147483647 h 1932"/>
              <a:gd name="T82" fmla="*/ 2147483647 w 558"/>
              <a:gd name="T83" fmla="*/ 2147483647 h 193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58"/>
              <a:gd name="T127" fmla="*/ 0 h 1932"/>
              <a:gd name="T128" fmla="*/ 558 w 558"/>
              <a:gd name="T129" fmla="*/ 1932 h 193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58" h="1932">
                <a:moveTo>
                  <a:pt x="558" y="0"/>
                </a:moveTo>
                <a:lnTo>
                  <a:pt x="555" y="7"/>
                </a:lnTo>
                <a:lnTo>
                  <a:pt x="552" y="16"/>
                </a:lnTo>
                <a:lnTo>
                  <a:pt x="548" y="25"/>
                </a:lnTo>
                <a:lnTo>
                  <a:pt x="545" y="35"/>
                </a:lnTo>
                <a:lnTo>
                  <a:pt x="540" y="45"/>
                </a:lnTo>
                <a:lnTo>
                  <a:pt x="536" y="56"/>
                </a:lnTo>
                <a:lnTo>
                  <a:pt x="532" y="68"/>
                </a:lnTo>
                <a:lnTo>
                  <a:pt x="526" y="81"/>
                </a:lnTo>
                <a:lnTo>
                  <a:pt x="522" y="92"/>
                </a:lnTo>
                <a:lnTo>
                  <a:pt x="516" y="107"/>
                </a:lnTo>
                <a:lnTo>
                  <a:pt x="510" y="120"/>
                </a:lnTo>
                <a:lnTo>
                  <a:pt x="504" y="134"/>
                </a:lnTo>
                <a:lnTo>
                  <a:pt x="499" y="148"/>
                </a:lnTo>
                <a:lnTo>
                  <a:pt x="493" y="163"/>
                </a:lnTo>
                <a:lnTo>
                  <a:pt x="481" y="194"/>
                </a:lnTo>
                <a:lnTo>
                  <a:pt x="468" y="226"/>
                </a:lnTo>
                <a:lnTo>
                  <a:pt x="457" y="258"/>
                </a:lnTo>
                <a:lnTo>
                  <a:pt x="444" y="291"/>
                </a:lnTo>
                <a:lnTo>
                  <a:pt x="433" y="324"/>
                </a:lnTo>
                <a:lnTo>
                  <a:pt x="421" y="357"/>
                </a:lnTo>
                <a:lnTo>
                  <a:pt x="410" y="390"/>
                </a:lnTo>
                <a:lnTo>
                  <a:pt x="401" y="423"/>
                </a:lnTo>
                <a:lnTo>
                  <a:pt x="391" y="454"/>
                </a:lnTo>
                <a:lnTo>
                  <a:pt x="382" y="485"/>
                </a:lnTo>
                <a:lnTo>
                  <a:pt x="375" y="518"/>
                </a:lnTo>
                <a:lnTo>
                  <a:pt x="366" y="551"/>
                </a:lnTo>
                <a:lnTo>
                  <a:pt x="359" y="585"/>
                </a:lnTo>
                <a:lnTo>
                  <a:pt x="352" y="620"/>
                </a:lnTo>
                <a:lnTo>
                  <a:pt x="345" y="656"/>
                </a:lnTo>
                <a:lnTo>
                  <a:pt x="330" y="726"/>
                </a:lnTo>
                <a:lnTo>
                  <a:pt x="325" y="762"/>
                </a:lnTo>
                <a:lnTo>
                  <a:pt x="319" y="797"/>
                </a:lnTo>
                <a:lnTo>
                  <a:pt x="313" y="831"/>
                </a:lnTo>
                <a:lnTo>
                  <a:pt x="307" y="864"/>
                </a:lnTo>
                <a:lnTo>
                  <a:pt x="302" y="897"/>
                </a:lnTo>
                <a:lnTo>
                  <a:pt x="297" y="929"/>
                </a:lnTo>
                <a:lnTo>
                  <a:pt x="292" y="959"/>
                </a:lnTo>
                <a:lnTo>
                  <a:pt x="290" y="973"/>
                </a:lnTo>
                <a:lnTo>
                  <a:pt x="287" y="988"/>
                </a:lnTo>
                <a:lnTo>
                  <a:pt x="284" y="1017"/>
                </a:lnTo>
                <a:lnTo>
                  <a:pt x="282" y="1044"/>
                </a:lnTo>
                <a:lnTo>
                  <a:pt x="279" y="1070"/>
                </a:lnTo>
                <a:lnTo>
                  <a:pt x="276" y="1096"/>
                </a:lnTo>
                <a:lnTo>
                  <a:pt x="274" y="1122"/>
                </a:lnTo>
                <a:lnTo>
                  <a:pt x="274" y="1146"/>
                </a:lnTo>
                <a:lnTo>
                  <a:pt x="273" y="1169"/>
                </a:lnTo>
                <a:lnTo>
                  <a:pt x="272" y="1192"/>
                </a:lnTo>
                <a:lnTo>
                  <a:pt x="272" y="1215"/>
                </a:lnTo>
                <a:lnTo>
                  <a:pt x="272" y="1237"/>
                </a:lnTo>
                <a:lnTo>
                  <a:pt x="270" y="1260"/>
                </a:lnTo>
                <a:lnTo>
                  <a:pt x="269" y="1280"/>
                </a:lnTo>
                <a:lnTo>
                  <a:pt x="267" y="1301"/>
                </a:lnTo>
                <a:lnTo>
                  <a:pt x="266" y="1321"/>
                </a:lnTo>
                <a:lnTo>
                  <a:pt x="264" y="1341"/>
                </a:lnTo>
                <a:lnTo>
                  <a:pt x="261" y="1362"/>
                </a:lnTo>
                <a:lnTo>
                  <a:pt x="259" y="1380"/>
                </a:lnTo>
                <a:lnTo>
                  <a:pt x="254" y="1399"/>
                </a:lnTo>
                <a:lnTo>
                  <a:pt x="251" y="1416"/>
                </a:lnTo>
                <a:lnTo>
                  <a:pt x="249" y="1433"/>
                </a:lnTo>
                <a:lnTo>
                  <a:pt x="246" y="1449"/>
                </a:lnTo>
                <a:lnTo>
                  <a:pt x="243" y="1465"/>
                </a:lnTo>
                <a:lnTo>
                  <a:pt x="236" y="1495"/>
                </a:lnTo>
                <a:lnTo>
                  <a:pt x="231" y="1511"/>
                </a:lnTo>
                <a:lnTo>
                  <a:pt x="227" y="1526"/>
                </a:lnTo>
                <a:lnTo>
                  <a:pt x="221" y="1541"/>
                </a:lnTo>
                <a:lnTo>
                  <a:pt x="217" y="1556"/>
                </a:lnTo>
                <a:lnTo>
                  <a:pt x="211" y="1572"/>
                </a:lnTo>
                <a:lnTo>
                  <a:pt x="204" y="1587"/>
                </a:lnTo>
                <a:lnTo>
                  <a:pt x="197" y="1605"/>
                </a:lnTo>
                <a:lnTo>
                  <a:pt x="190" y="1622"/>
                </a:lnTo>
                <a:lnTo>
                  <a:pt x="181" y="1641"/>
                </a:lnTo>
                <a:lnTo>
                  <a:pt x="171" y="1658"/>
                </a:lnTo>
                <a:lnTo>
                  <a:pt x="162" y="1676"/>
                </a:lnTo>
                <a:lnTo>
                  <a:pt x="151" y="1697"/>
                </a:lnTo>
                <a:lnTo>
                  <a:pt x="141" y="1715"/>
                </a:lnTo>
                <a:lnTo>
                  <a:pt x="129" y="1735"/>
                </a:lnTo>
                <a:lnTo>
                  <a:pt x="118" y="1756"/>
                </a:lnTo>
                <a:lnTo>
                  <a:pt x="105" y="1776"/>
                </a:lnTo>
                <a:lnTo>
                  <a:pt x="80" y="1816"/>
                </a:lnTo>
                <a:lnTo>
                  <a:pt x="53" y="1856"/>
                </a:lnTo>
                <a:lnTo>
                  <a:pt x="40" y="1875"/>
                </a:lnTo>
                <a:lnTo>
                  <a:pt x="27" y="1895"/>
                </a:lnTo>
                <a:lnTo>
                  <a:pt x="14" y="1914"/>
                </a:lnTo>
                <a:lnTo>
                  <a:pt x="0" y="1932"/>
                </a:lnTo>
              </a:path>
            </a:pathLst>
          </a:custGeom>
          <a:noFill/>
          <a:ln w="4763">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4185" name="Rectangle 392">
            <a:extLst>
              <a:ext uri="{FF2B5EF4-FFF2-40B4-BE49-F238E27FC236}">
                <a16:creationId xmlns:a16="http://schemas.microsoft.com/office/drawing/2014/main" id="{7422C02F-E696-43A5-6A87-45F624518122}"/>
              </a:ext>
            </a:extLst>
          </p:cNvPr>
          <p:cNvSpPr>
            <a:spLocks noGrp="1" noChangeArrowheads="1"/>
          </p:cNvSpPr>
          <p:nvPr>
            <p:ph type="title"/>
          </p:nvPr>
        </p:nvSpPr>
        <p:spPr>
          <a:xfrm>
            <a:off x="419399" y="95164"/>
            <a:ext cx="8640960" cy="639365"/>
          </a:xfrm>
          <a:noFill/>
        </p:spPr>
        <p:txBody>
          <a:bodyPr vert="horz" lIns="0" tIns="0" rIns="0" bIns="0" rtlCol="0" anchor="t" anchorCtr="0">
            <a:normAutofit fontScale="90000"/>
          </a:bodyPr>
          <a:lstStyle/>
          <a:p>
            <a:pPr algn="r" eaLnBrk="1" hangingPunct="1"/>
            <a:r>
              <a:rPr lang="en-AU" altLang="en-US" sz="2400" b="1" dirty="0"/>
              <a:t>Using metals etc to find sulphides:</a:t>
            </a:r>
            <a:br>
              <a:rPr lang="en-AU" altLang="en-US" b="1" dirty="0"/>
            </a:br>
            <a:r>
              <a:rPr lang="en-AU" altLang="en-US" sz="1800" b="1" dirty="0" err="1"/>
              <a:t>FeS</a:t>
            </a:r>
            <a:r>
              <a:rPr lang="en-AU" altLang="en-US" sz="1800" b="1" dirty="0"/>
              <a:t> Index (</a:t>
            </a:r>
            <a:r>
              <a:rPr lang="en-AU" altLang="en-US" sz="1800" b="1" dirty="0" err="1"/>
              <a:t>pH-Eh+Fe+Mn</a:t>
            </a:r>
            <a:r>
              <a:rPr lang="en-AU" altLang="en-US" sz="1800" b="1" dirty="0"/>
              <a:t>)</a:t>
            </a:r>
          </a:p>
        </p:txBody>
      </p:sp>
    </p:spTree>
    <p:extLst>
      <p:ext uri="{BB962C8B-B14F-4D97-AF65-F5344CB8AC3E}">
        <p14:creationId xmlns:p14="http://schemas.microsoft.com/office/powerpoint/2010/main" val="3636631571"/>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A78D971-4A59-F46A-1A3B-B7009BC16C73}"/>
              </a:ext>
            </a:extLst>
          </p:cNvPr>
          <p:cNvSpPr>
            <a:spLocks noGrp="1"/>
          </p:cNvSpPr>
          <p:nvPr>
            <p:ph idx="1"/>
          </p:nvPr>
        </p:nvSpPr>
        <p:spPr>
          <a:xfrm>
            <a:off x="251522" y="987573"/>
            <a:ext cx="4297856" cy="3574285"/>
          </a:xfrm>
        </p:spPr>
        <p:txBody>
          <a:bodyPr>
            <a:normAutofit lnSpcReduction="10000"/>
          </a:bodyPr>
          <a:lstStyle/>
          <a:p>
            <a:r>
              <a:rPr lang="en-AU" dirty="0"/>
              <a:t>Wear no jewellery</a:t>
            </a:r>
          </a:p>
          <a:p>
            <a:r>
              <a:rPr lang="en-AU" dirty="0"/>
              <a:t>Or wear gloves</a:t>
            </a:r>
          </a:p>
          <a:p>
            <a:endParaRPr lang="en-AU" dirty="0"/>
          </a:p>
          <a:p>
            <a:r>
              <a:rPr lang="en-AU" dirty="0"/>
              <a:t>Cleanliness is key</a:t>
            </a:r>
          </a:p>
          <a:p>
            <a:endParaRPr lang="en-AU" dirty="0"/>
          </a:p>
          <a:p>
            <a:r>
              <a:rPr lang="en-AU" dirty="0"/>
              <a:t>Things which could be done in the field: Alkalinity titrations</a:t>
            </a:r>
          </a:p>
          <a:p>
            <a:r>
              <a:rPr lang="en-AU" dirty="0"/>
              <a:t>Acidification</a:t>
            </a:r>
          </a:p>
          <a:p>
            <a:r>
              <a:rPr lang="en-AU" dirty="0"/>
              <a:t>We don’t – carrying high purity acids in the field is problematic</a:t>
            </a:r>
          </a:p>
          <a:p>
            <a:endParaRPr lang="en-AU" dirty="0"/>
          </a:p>
        </p:txBody>
      </p:sp>
      <p:sp>
        <p:nvSpPr>
          <p:cNvPr id="9219" name="Rectangle 2">
            <a:extLst>
              <a:ext uri="{FF2B5EF4-FFF2-40B4-BE49-F238E27FC236}">
                <a16:creationId xmlns:a16="http://schemas.microsoft.com/office/drawing/2014/main" id="{E8729C08-4777-F0B1-FE51-ECEDB7257F7A}"/>
              </a:ext>
            </a:extLst>
          </p:cNvPr>
          <p:cNvSpPr>
            <a:spLocks noGrp="1" noChangeArrowheads="1"/>
          </p:cNvSpPr>
          <p:nvPr>
            <p:ph type="title"/>
          </p:nvPr>
        </p:nvSpPr>
        <p:spPr/>
        <p:txBody>
          <a:bodyPr/>
          <a:lstStyle/>
          <a:p>
            <a:pPr eaLnBrk="1" hangingPunct="1"/>
            <a:r>
              <a:rPr lang="en-AU" altLang="en-US"/>
              <a:t>Equipment</a:t>
            </a:r>
          </a:p>
        </p:txBody>
      </p:sp>
      <p:pic>
        <p:nvPicPr>
          <p:cNvPr id="9220" name="Picture 3" descr="AuNanoExp 039">
            <a:extLst>
              <a:ext uri="{FF2B5EF4-FFF2-40B4-BE49-F238E27FC236}">
                <a16:creationId xmlns:a16="http://schemas.microsoft.com/office/drawing/2014/main" id="{9C81B6C1-4D14-D0EE-D78E-E547B76A4333}"/>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717256" y="2974181"/>
            <a:ext cx="1544241" cy="189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pic>
        <p:nvPicPr>
          <p:cNvPr id="9221" name="Picture 4" descr="AuNanoExp 026">
            <a:extLst>
              <a:ext uri="{FF2B5EF4-FFF2-40B4-BE49-F238E27FC236}">
                <a16:creationId xmlns:a16="http://schemas.microsoft.com/office/drawing/2014/main" id="{B6FE650F-3C2A-8E13-9233-1831AAAA6CA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014192" y="279797"/>
            <a:ext cx="2844403" cy="1889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pic>
        <p:nvPicPr>
          <p:cNvPr id="9222" name="Picture 5" descr="AuNanoExp 028">
            <a:extLst>
              <a:ext uri="{FF2B5EF4-FFF2-40B4-BE49-F238E27FC236}">
                <a16:creationId xmlns:a16="http://schemas.microsoft.com/office/drawing/2014/main" id="{BAE3F634-046D-F5CF-A5C4-9B50EB7D11DE}"/>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180712" y="343196"/>
            <a:ext cx="2620566" cy="1889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pic>
        <p:nvPicPr>
          <p:cNvPr id="9223" name="Picture 6">
            <a:extLst>
              <a:ext uri="{FF2B5EF4-FFF2-40B4-BE49-F238E27FC236}">
                <a16:creationId xmlns:a16="http://schemas.microsoft.com/office/drawing/2014/main" id="{3618762B-2BEF-93C8-81B9-D78048917491}"/>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575673" y="2335411"/>
            <a:ext cx="2170509" cy="1889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pic>
        <p:nvPicPr>
          <p:cNvPr id="9224" name="Picture 7" descr="RNf020-08">
            <a:extLst>
              <a:ext uri="{FF2B5EF4-FFF2-40B4-BE49-F238E27FC236}">
                <a16:creationId xmlns:a16="http://schemas.microsoft.com/office/drawing/2014/main" id="{02EE51AC-A1A1-EE9B-5AA2-3AD6159B8ABF}"/>
              </a:ext>
            </a:extLst>
          </p:cNvPr>
          <p:cNvPicPr>
            <a:picLocks noChangeAspect="1" noChangeArrowheads="1"/>
          </p:cNvPicPr>
          <p:nvPr/>
        </p:nvPicPr>
        <p:blipFill>
          <a:blip r:embed="rId6">
            <a:lum bright="6000" contrast="42000"/>
            <a:extLst>
              <a:ext uri="{28A0092B-C50C-407E-A947-70E740481C1C}">
                <a14:useLocalDpi xmlns:a14="http://schemas.microsoft.com/office/drawing/2010/main"/>
              </a:ext>
            </a:extLst>
          </a:blip>
          <a:srcRect/>
          <a:stretch>
            <a:fillRect/>
          </a:stretch>
        </p:blipFill>
        <p:spPr bwMode="auto">
          <a:xfrm>
            <a:off x="5838825" y="3039666"/>
            <a:ext cx="590550" cy="956072"/>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9225" name="Line 8">
            <a:extLst>
              <a:ext uri="{FF2B5EF4-FFF2-40B4-BE49-F238E27FC236}">
                <a16:creationId xmlns:a16="http://schemas.microsoft.com/office/drawing/2014/main" id="{88C445CD-CE50-9B8C-6A59-9CD09BAACFB2}"/>
              </a:ext>
            </a:extLst>
          </p:cNvPr>
          <p:cNvSpPr>
            <a:spLocks noChangeShapeType="1"/>
          </p:cNvSpPr>
          <p:nvPr/>
        </p:nvSpPr>
        <p:spPr bwMode="auto">
          <a:xfrm flipH="1">
            <a:off x="5356622" y="3280172"/>
            <a:ext cx="485775" cy="161925"/>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AU" sz="1350"/>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5205" name="Rectangle 388">
            <a:extLst>
              <a:ext uri="{FF2B5EF4-FFF2-40B4-BE49-F238E27FC236}">
                <a16:creationId xmlns:a16="http://schemas.microsoft.com/office/drawing/2014/main" id="{6908F4E8-8C47-FD93-3B48-9F8D639DC390}"/>
              </a:ext>
            </a:extLst>
          </p:cNvPr>
          <p:cNvSpPr>
            <a:spLocks noGrp="1" noChangeArrowheads="1"/>
          </p:cNvSpPr>
          <p:nvPr>
            <p:ph type="title"/>
          </p:nvPr>
        </p:nvSpPr>
        <p:spPr>
          <a:xfrm>
            <a:off x="799613" y="27384"/>
            <a:ext cx="8640960" cy="639365"/>
          </a:xfrm>
          <a:noFill/>
        </p:spPr>
        <p:txBody>
          <a:bodyPr vert="horz" lIns="0" tIns="0" rIns="0" bIns="0" rtlCol="0" anchor="t" anchorCtr="0">
            <a:normAutofit/>
          </a:bodyPr>
          <a:lstStyle/>
          <a:p>
            <a:pPr eaLnBrk="1" hangingPunct="1"/>
            <a:r>
              <a:rPr lang="en-AU" altLang="en-US" sz="2700" b="1" dirty="0"/>
              <a:t>Finding Ni sulphides - Harmony</a:t>
            </a:r>
            <a:endParaRPr lang="en-AU" altLang="en-US" sz="2700" dirty="0"/>
          </a:p>
        </p:txBody>
      </p:sp>
      <p:sp>
        <p:nvSpPr>
          <p:cNvPr id="34819" name="Rectangle 2">
            <a:extLst>
              <a:ext uri="{FF2B5EF4-FFF2-40B4-BE49-F238E27FC236}">
                <a16:creationId xmlns:a16="http://schemas.microsoft.com/office/drawing/2014/main" id="{AD670A1E-76C5-66FB-CD3A-914B38D85378}"/>
              </a:ext>
            </a:extLst>
          </p:cNvPr>
          <p:cNvSpPr>
            <a:spLocks noChangeArrowheads="1"/>
          </p:cNvSpPr>
          <p:nvPr/>
        </p:nvSpPr>
        <p:spPr bwMode="auto">
          <a:xfrm>
            <a:off x="5127129" y="1284710"/>
            <a:ext cx="2838450" cy="2518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82563" indent="-182563"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95000"/>
              </a:lnSpc>
              <a:spcBef>
                <a:spcPct val="45000"/>
              </a:spcBef>
              <a:buFontTx/>
              <a:buChar char="•"/>
            </a:pPr>
            <a:r>
              <a:rPr lang="en-US" altLang="en-US" sz="2100" dirty="0" err="1">
                <a:solidFill>
                  <a:schemeClr val="bg1"/>
                </a:solidFill>
              </a:rPr>
              <a:t>NiS</a:t>
            </a:r>
            <a:r>
              <a:rPr lang="en-US" altLang="en-US" sz="2100" dirty="0">
                <a:solidFill>
                  <a:schemeClr val="bg1"/>
                </a:solidFill>
              </a:rPr>
              <a:t> Indicators </a:t>
            </a:r>
          </a:p>
          <a:p>
            <a:pPr eaLnBrk="1" hangingPunct="1">
              <a:lnSpc>
                <a:spcPct val="95000"/>
              </a:lnSpc>
              <a:spcBef>
                <a:spcPct val="45000"/>
              </a:spcBef>
              <a:buFontTx/>
              <a:buChar char="•"/>
            </a:pPr>
            <a:r>
              <a:rPr lang="en-US" altLang="en-US" sz="2100" dirty="0">
                <a:solidFill>
                  <a:schemeClr val="bg1"/>
                </a:solidFill>
              </a:rPr>
              <a:t>Southern deposit strongly delineated</a:t>
            </a:r>
          </a:p>
          <a:p>
            <a:pPr eaLnBrk="1" hangingPunct="1">
              <a:lnSpc>
                <a:spcPct val="95000"/>
              </a:lnSpc>
              <a:spcBef>
                <a:spcPct val="45000"/>
              </a:spcBef>
              <a:buFontTx/>
              <a:buChar char="•"/>
            </a:pPr>
            <a:r>
              <a:rPr lang="en-US" altLang="en-US" sz="2100" dirty="0">
                <a:solidFill>
                  <a:schemeClr val="bg1"/>
                </a:solidFill>
              </a:rPr>
              <a:t>Northern deposit moderately delineated</a:t>
            </a:r>
          </a:p>
          <a:p>
            <a:pPr eaLnBrk="1" hangingPunct="1">
              <a:lnSpc>
                <a:spcPct val="95000"/>
              </a:lnSpc>
              <a:spcBef>
                <a:spcPct val="45000"/>
              </a:spcBef>
              <a:buFontTx/>
              <a:buChar char="•"/>
            </a:pPr>
            <a:r>
              <a:rPr lang="en-US" altLang="en-US" sz="2100" dirty="0">
                <a:solidFill>
                  <a:schemeClr val="bg1"/>
                </a:solidFill>
              </a:rPr>
              <a:t>West only weakly anomalous</a:t>
            </a:r>
          </a:p>
        </p:txBody>
      </p:sp>
      <p:grpSp>
        <p:nvGrpSpPr>
          <p:cNvPr id="3" name="Group 2">
            <a:extLst>
              <a:ext uri="{FF2B5EF4-FFF2-40B4-BE49-F238E27FC236}">
                <a16:creationId xmlns:a16="http://schemas.microsoft.com/office/drawing/2014/main" id="{713A4A55-B0E5-66BF-F239-6A62F68E22B1}"/>
              </a:ext>
            </a:extLst>
          </p:cNvPr>
          <p:cNvGrpSpPr/>
          <p:nvPr/>
        </p:nvGrpSpPr>
        <p:grpSpPr>
          <a:xfrm>
            <a:off x="1027521" y="438347"/>
            <a:ext cx="3608220" cy="4626671"/>
            <a:chOff x="1200150" y="245269"/>
            <a:chExt cx="3954066" cy="4829175"/>
          </a:xfrm>
        </p:grpSpPr>
        <p:sp>
          <p:nvSpPr>
            <p:cNvPr id="34820" name="AutoShape 3">
              <a:extLst>
                <a:ext uri="{FF2B5EF4-FFF2-40B4-BE49-F238E27FC236}">
                  <a16:creationId xmlns:a16="http://schemas.microsoft.com/office/drawing/2014/main" id="{3443344B-E4DC-CA9C-A301-293B64E4865B}"/>
                </a:ext>
              </a:extLst>
            </p:cNvPr>
            <p:cNvSpPr>
              <a:spLocks noChangeAspect="1" noChangeArrowheads="1" noTextEdit="1"/>
            </p:cNvSpPr>
            <p:nvPr/>
          </p:nvSpPr>
          <p:spPr bwMode="auto">
            <a:xfrm>
              <a:off x="1200150" y="245269"/>
              <a:ext cx="3954066" cy="482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AU" sz="1350"/>
            </a:p>
          </p:txBody>
        </p:sp>
        <p:pic>
          <p:nvPicPr>
            <p:cNvPr id="34821" name="Picture 4">
              <a:extLst>
                <a:ext uri="{FF2B5EF4-FFF2-40B4-BE49-F238E27FC236}">
                  <a16:creationId xmlns:a16="http://schemas.microsoft.com/office/drawing/2014/main" id="{049FFF06-997A-BCAD-83DA-8313530DB157}"/>
                </a:ext>
              </a:extLst>
            </p:cNvPr>
            <p:cNvPicPr>
              <a:picLocks noChangeAspect="1" noChangeArrowheads="1"/>
            </p:cNvPicPr>
            <p:nvPr/>
          </p:nvPicPr>
          <p:blipFill>
            <a:blip r:embed="rId2" cstate="hqprint">
              <a:extLst>
                <a:ext uri="{28A0092B-C50C-407E-A947-70E740481C1C}">
                  <a14:useLocalDpi xmlns:a14="http://schemas.microsoft.com/office/drawing/2010/main"/>
                </a:ext>
              </a:extLst>
            </a:blip>
            <a:srcRect/>
            <a:stretch>
              <a:fillRect/>
            </a:stretch>
          </p:blipFill>
          <p:spPr bwMode="auto">
            <a:xfrm>
              <a:off x="1316831" y="358378"/>
              <a:ext cx="3711179" cy="59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2" name="Picture 5">
              <a:extLst>
                <a:ext uri="{FF2B5EF4-FFF2-40B4-BE49-F238E27FC236}">
                  <a16:creationId xmlns:a16="http://schemas.microsoft.com/office/drawing/2014/main" id="{174EB45E-B1EF-6B77-FBEE-BE0C1AF41C72}"/>
                </a:ext>
              </a:extLst>
            </p:cNvPr>
            <p:cNvPicPr>
              <a:picLocks noChangeAspect="1" noChangeArrowheads="1"/>
            </p:cNvPicPr>
            <p:nvPr/>
          </p:nvPicPr>
          <p:blipFill>
            <a:blip r:embed="rId3" cstate="hqprint">
              <a:extLst>
                <a:ext uri="{28A0092B-C50C-407E-A947-70E740481C1C}">
                  <a14:useLocalDpi xmlns:a14="http://schemas.microsoft.com/office/drawing/2010/main"/>
                </a:ext>
              </a:extLst>
            </a:blip>
            <a:srcRect/>
            <a:stretch>
              <a:fillRect/>
            </a:stretch>
          </p:blipFill>
          <p:spPr bwMode="auto">
            <a:xfrm>
              <a:off x="1316831" y="950119"/>
              <a:ext cx="3711179" cy="598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3" name="Picture 6">
              <a:extLst>
                <a:ext uri="{FF2B5EF4-FFF2-40B4-BE49-F238E27FC236}">
                  <a16:creationId xmlns:a16="http://schemas.microsoft.com/office/drawing/2014/main" id="{FD177C7D-3B85-5D5E-C51F-75196C856546}"/>
                </a:ext>
              </a:extLst>
            </p:cNvPr>
            <p:cNvPicPr>
              <a:picLocks noChangeAspect="1" noChangeArrowheads="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1316831" y="1545431"/>
              <a:ext cx="3711179" cy="59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4" name="Picture 7">
              <a:extLst>
                <a:ext uri="{FF2B5EF4-FFF2-40B4-BE49-F238E27FC236}">
                  <a16:creationId xmlns:a16="http://schemas.microsoft.com/office/drawing/2014/main" id="{C7C62C41-9524-8A67-9094-CA7E79931333}"/>
                </a:ext>
              </a:extLst>
            </p:cNvPr>
            <p:cNvPicPr>
              <a:picLocks noChangeAspect="1" noChangeArrowheads="1"/>
            </p:cNvPicPr>
            <p:nvPr/>
          </p:nvPicPr>
          <p:blipFill>
            <a:blip r:embed="rId5" cstate="hqprint">
              <a:extLst>
                <a:ext uri="{28A0092B-C50C-407E-A947-70E740481C1C}">
                  <a14:useLocalDpi xmlns:a14="http://schemas.microsoft.com/office/drawing/2010/main"/>
                </a:ext>
              </a:extLst>
            </a:blip>
            <a:srcRect/>
            <a:stretch>
              <a:fillRect/>
            </a:stretch>
          </p:blipFill>
          <p:spPr bwMode="auto">
            <a:xfrm>
              <a:off x="1316831" y="2140744"/>
              <a:ext cx="3711179" cy="596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5" name="Picture 8">
              <a:extLst>
                <a:ext uri="{FF2B5EF4-FFF2-40B4-BE49-F238E27FC236}">
                  <a16:creationId xmlns:a16="http://schemas.microsoft.com/office/drawing/2014/main" id="{E66A0A26-6B84-75D5-96AD-32F771E22A46}"/>
                </a:ext>
              </a:extLst>
            </p:cNvPr>
            <p:cNvPicPr>
              <a:picLocks noChangeAspect="1" noChangeArrowheads="1"/>
            </p:cNvPicPr>
            <p:nvPr/>
          </p:nvPicPr>
          <p:blipFill>
            <a:blip r:embed="rId6" cstate="hqprint">
              <a:extLst>
                <a:ext uri="{28A0092B-C50C-407E-A947-70E740481C1C}">
                  <a14:useLocalDpi xmlns:a14="http://schemas.microsoft.com/office/drawing/2010/main"/>
                </a:ext>
              </a:extLst>
            </a:blip>
            <a:srcRect/>
            <a:stretch>
              <a:fillRect/>
            </a:stretch>
          </p:blipFill>
          <p:spPr bwMode="auto">
            <a:xfrm>
              <a:off x="1316831" y="2732485"/>
              <a:ext cx="3711179" cy="59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6" name="Picture 9">
              <a:extLst>
                <a:ext uri="{FF2B5EF4-FFF2-40B4-BE49-F238E27FC236}">
                  <a16:creationId xmlns:a16="http://schemas.microsoft.com/office/drawing/2014/main" id="{21529E41-20F5-B3E1-EBD5-B9FB915DFECE}"/>
                </a:ext>
              </a:extLst>
            </p:cNvPr>
            <p:cNvPicPr>
              <a:picLocks noChangeAspect="1" noChangeArrowheads="1"/>
            </p:cNvPicPr>
            <p:nvPr/>
          </p:nvPicPr>
          <p:blipFill>
            <a:blip r:embed="rId7" cstate="hqprint">
              <a:extLst>
                <a:ext uri="{28A0092B-C50C-407E-A947-70E740481C1C}">
                  <a14:useLocalDpi xmlns:a14="http://schemas.microsoft.com/office/drawing/2010/main"/>
                </a:ext>
              </a:extLst>
            </a:blip>
            <a:srcRect/>
            <a:stretch>
              <a:fillRect/>
            </a:stretch>
          </p:blipFill>
          <p:spPr bwMode="auto">
            <a:xfrm>
              <a:off x="1316831" y="3327797"/>
              <a:ext cx="3711179" cy="59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7" name="Picture 10">
              <a:extLst>
                <a:ext uri="{FF2B5EF4-FFF2-40B4-BE49-F238E27FC236}">
                  <a16:creationId xmlns:a16="http://schemas.microsoft.com/office/drawing/2014/main" id="{5F0CAFF5-CFAA-6AF8-81C5-6D00C5AA5096}"/>
                </a:ext>
              </a:extLst>
            </p:cNvPr>
            <p:cNvPicPr>
              <a:picLocks noChangeAspect="1" noChangeArrowheads="1"/>
            </p:cNvPicPr>
            <p:nvPr/>
          </p:nvPicPr>
          <p:blipFill>
            <a:blip r:embed="rId8" cstate="hqprint">
              <a:extLst>
                <a:ext uri="{28A0092B-C50C-407E-A947-70E740481C1C}">
                  <a14:useLocalDpi xmlns:a14="http://schemas.microsoft.com/office/drawing/2010/main"/>
                </a:ext>
              </a:extLst>
            </a:blip>
            <a:srcRect/>
            <a:stretch>
              <a:fillRect/>
            </a:stretch>
          </p:blipFill>
          <p:spPr bwMode="auto">
            <a:xfrm>
              <a:off x="1316831" y="3919537"/>
              <a:ext cx="3711179" cy="59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8" name="Picture 11">
              <a:extLst>
                <a:ext uri="{FF2B5EF4-FFF2-40B4-BE49-F238E27FC236}">
                  <a16:creationId xmlns:a16="http://schemas.microsoft.com/office/drawing/2014/main" id="{15D57BCD-1214-FB79-98E7-5A6DAB1E9FB2}"/>
                </a:ext>
              </a:extLst>
            </p:cNvPr>
            <p:cNvPicPr>
              <a:picLocks noChangeAspect="1" noChangeArrowheads="1"/>
            </p:cNvPicPr>
            <p:nvPr/>
          </p:nvPicPr>
          <p:blipFill>
            <a:blip r:embed="rId9" cstate="hqprint">
              <a:extLst>
                <a:ext uri="{28A0092B-C50C-407E-A947-70E740481C1C}">
                  <a14:useLocalDpi xmlns:a14="http://schemas.microsoft.com/office/drawing/2010/main"/>
                </a:ext>
              </a:extLst>
            </a:blip>
            <a:srcRect/>
            <a:stretch>
              <a:fillRect/>
            </a:stretch>
          </p:blipFill>
          <p:spPr bwMode="auto">
            <a:xfrm>
              <a:off x="1316831" y="4514851"/>
              <a:ext cx="3711179" cy="440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9" name="Freeform 12">
              <a:extLst>
                <a:ext uri="{FF2B5EF4-FFF2-40B4-BE49-F238E27FC236}">
                  <a16:creationId xmlns:a16="http://schemas.microsoft.com/office/drawing/2014/main" id="{20C825C4-C83E-802E-1004-7CE63721ACE8}"/>
                </a:ext>
              </a:extLst>
            </p:cNvPr>
            <p:cNvSpPr>
              <a:spLocks/>
            </p:cNvSpPr>
            <p:nvPr/>
          </p:nvSpPr>
          <p:spPr bwMode="auto">
            <a:xfrm>
              <a:off x="3936206" y="2719388"/>
              <a:ext cx="47625" cy="50006"/>
            </a:xfrm>
            <a:custGeom>
              <a:avLst/>
              <a:gdLst>
                <a:gd name="T0" fmla="*/ 2147483647 w 122"/>
                <a:gd name="T1" fmla="*/ 0 h 125"/>
                <a:gd name="T2" fmla="*/ 2147483647 w 122"/>
                <a:gd name="T3" fmla="*/ 2147483647 h 125"/>
                <a:gd name="T4" fmla="*/ 2147483647 w 122"/>
                <a:gd name="T5" fmla="*/ 2147483647 h 125"/>
                <a:gd name="T6" fmla="*/ 2147483647 w 122"/>
                <a:gd name="T7" fmla="*/ 2147483647 h 125"/>
                <a:gd name="T8" fmla="*/ 2147483647 w 122"/>
                <a:gd name="T9" fmla="*/ 2147483647 h 125"/>
                <a:gd name="T10" fmla="*/ 2147483647 w 122"/>
                <a:gd name="T11" fmla="*/ 2147483647 h 125"/>
                <a:gd name="T12" fmla="*/ 2147483647 w 122"/>
                <a:gd name="T13" fmla="*/ 2147483647 h 125"/>
                <a:gd name="T14" fmla="*/ 0 w 122"/>
                <a:gd name="T15" fmla="*/ 2147483647 h 125"/>
                <a:gd name="T16" fmla="*/ 0 w 122"/>
                <a:gd name="T17" fmla="*/ 2147483647 h 125"/>
                <a:gd name="T18" fmla="*/ 2147483647 w 122"/>
                <a:gd name="T19" fmla="*/ 2147483647 h 125"/>
                <a:gd name="T20" fmla="*/ 2147483647 w 122"/>
                <a:gd name="T21" fmla="*/ 2147483647 h 125"/>
                <a:gd name="T22" fmla="*/ 2147483647 w 122"/>
                <a:gd name="T23" fmla="*/ 2147483647 h 125"/>
                <a:gd name="T24" fmla="*/ 2147483647 w 122"/>
                <a:gd name="T25" fmla="*/ 2147483647 h 125"/>
                <a:gd name="T26" fmla="*/ 2147483647 w 122"/>
                <a:gd name="T27" fmla="*/ 2147483647 h 125"/>
                <a:gd name="T28" fmla="*/ 2147483647 w 122"/>
                <a:gd name="T29" fmla="*/ 2147483647 h 125"/>
                <a:gd name="T30" fmla="*/ 2147483647 w 122"/>
                <a:gd name="T31" fmla="*/ 2147483647 h 125"/>
                <a:gd name="T32" fmla="*/ 2147483647 w 122"/>
                <a:gd name="T33" fmla="*/ 2147483647 h 125"/>
                <a:gd name="T34" fmla="*/ 2147483647 w 122"/>
                <a:gd name="T35" fmla="*/ 2147483647 h 125"/>
                <a:gd name="T36" fmla="*/ 2147483647 w 122"/>
                <a:gd name="T37" fmla="*/ 2147483647 h 125"/>
                <a:gd name="T38" fmla="*/ 2147483647 w 122"/>
                <a:gd name="T39" fmla="*/ 2147483647 h 125"/>
                <a:gd name="T40" fmla="*/ 2147483647 w 122"/>
                <a:gd name="T41" fmla="*/ 2147483647 h 125"/>
                <a:gd name="T42" fmla="*/ 2147483647 w 122"/>
                <a:gd name="T43" fmla="*/ 2147483647 h 125"/>
                <a:gd name="T44" fmla="*/ 2147483647 w 122"/>
                <a:gd name="T45" fmla="*/ 2147483647 h 125"/>
                <a:gd name="T46" fmla="*/ 2147483647 w 122"/>
                <a:gd name="T47" fmla="*/ 2147483647 h 125"/>
                <a:gd name="T48" fmla="*/ 2147483647 w 122"/>
                <a:gd name="T49" fmla="*/ 2147483647 h 125"/>
                <a:gd name="T50" fmla="*/ 2147483647 w 122"/>
                <a:gd name="T51" fmla="*/ 2147483647 h 125"/>
                <a:gd name="T52" fmla="*/ 2147483647 w 122"/>
                <a:gd name="T53" fmla="*/ 2147483647 h 125"/>
                <a:gd name="T54" fmla="*/ 2147483647 w 122"/>
                <a:gd name="T55" fmla="*/ 2147483647 h 125"/>
                <a:gd name="T56" fmla="*/ 2147483647 w 122"/>
                <a:gd name="T57" fmla="*/ 2147483647 h 125"/>
                <a:gd name="T58" fmla="*/ 2147483647 w 122"/>
                <a:gd name="T59" fmla="*/ 2147483647 h 125"/>
                <a:gd name="T60" fmla="*/ 2147483647 w 122"/>
                <a:gd name="T61" fmla="*/ 2147483647 h 125"/>
                <a:gd name="T62" fmla="*/ 2147483647 w 122"/>
                <a:gd name="T63" fmla="*/ 0 h 12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2"/>
                <a:gd name="T97" fmla="*/ 0 h 125"/>
                <a:gd name="T98" fmla="*/ 122 w 122"/>
                <a:gd name="T99" fmla="*/ 125 h 12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2" h="125">
                  <a:moveTo>
                    <a:pt x="60" y="0"/>
                  </a:moveTo>
                  <a:lnTo>
                    <a:pt x="55" y="0"/>
                  </a:lnTo>
                  <a:lnTo>
                    <a:pt x="49" y="1"/>
                  </a:lnTo>
                  <a:lnTo>
                    <a:pt x="43" y="3"/>
                  </a:lnTo>
                  <a:lnTo>
                    <a:pt x="37" y="6"/>
                  </a:lnTo>
                  <a:lnTo>
                    <a:pt x="32" y="7"/>
                  </a:lnTo>
                  <a:lnTo>
                    <a:pt x="27" y="11"/>
                  </a:lnTo>
                  <a:lnTo>
                    <a:pt x="23" y="14"/>
                  </a:lnTo>
                  <a:lnTo>
                    <a:pt x="19" y="19"/>
                  </a:lnTo>
                  <a:lnTo>
                    <a:pt x="14" y="23"/>
                  </a:lnTo>
                  <a:lnTo>
                    <a:pt x="10" y="27"/>
                  </a:lnTo>
                  <a:lnTo>
                    <a:pt x="7" y="33"/>
                  </a:lnTo>
                  <a:lnTo>
                    <a:pt x="6" y="39"/>
                  </a:lnTo>
                  <a:lnTo>
                    <a:pt x="3" y="45"/>
                  </a:lnTo>
                  <a:lnTo>
                    <a:pt x="1" y="50"/>
                  </a:lnTo>
                  <a:lnTo>
                    <a:pt x="0" y="56"/>
                  </a:lnTo>
                  <a:lnTo>
                    <a:pt x="0" y="62"/>
                  </a:lnTo>
                  <a:lnTo>
                    <a:pt x="0" y="69"/>
                  </a:lnTo>
                  <a:lnTo>
                    <a:pt x="1" y="75"/>
                  </a:lnTo>
                  <a:lnTo>
                    <a:pt x="3" y="80"/>
                  </a:lnTo>
                  <a:lnTo>
                    <a:pt x="6" y="86"/>
                  </a:lnTo>
                  <a:lnTo>
                    <a:pt x="7" y="92"/>
                  </a:lnTo>
                  <a:lnTo>
                    <a:pt x="10" y="98"/>
                  </a:lnTo>
                  <a:lnTo>
                    <a:pt x="14" y="102"/>
                  </a:lnTo>
                  <a:lnTo>
                    <a:pt x="19" y="106"/>
                  </a:lnTo>
                  <a:lnTo>
                    <a:pt x="23" y="111"/>
                  </a:lnTo>
                  <a:lnTo>
                    <a:pt x="27" y="114"/>
                  </a:lnTo>
                  <a:lnTo>
                    <a:pt x="32" y="116"/>
                  </a:lnTo>
                  <a:lnTo>
                    <a:pt x="37" y="119"/>
                  </a:lnTo>
                  <a:lnTo>
                    <a:pt x="43" y="122"/>
                  </a:lnTo>
                  <a:lnTo>
                    <a:pt x="49" y="124"/>
                  </a:lnTo>
                  <a:lnTo>
                    <a:pt x="55" y="124"/>
                  </a:lnTo>
                  <a:lnTo>
                    <a:pt x="60" y="125"/>
                  </a:lnTo>
                  <a:lnTo>
                    <a:pt x="68" y="124"/>
                  </a:lnTo>
                  <a:lnTo>
                    <a:pt x="73" y="124"/>
                  </a:lnTo>
                  <a:lnTo>
                    <a:pt x="79" y="122"/>
                  </a:lnTo>
                  <a:lnTo>
                    <a:pt x="85" y="119"/>
                  </a:lnTo>
                  <a:lnTo>
                    <a:pt x="91" y="116"/>
                  </a:lnTo>
                  <a:lnTo>
                    <a:pt x="95" y="114"/>
                  </a:lnTo>
                  <a:lnTo>
                    <a:pt x="99" y="111"/>
                  </a:lnTo>
                  <a:lnTo>
                    <a:pt x="104" y="106"/>
                  </a:lnTo>
                  <a:lnTo>
                    <a:pt x="108" y="102"/>
                  </a:lnTo>
                  <a:lnTo>
                    <a:pt x="111" y="98"/>
                  </a:lnTo>
                  <a:lnTo>
                    <a:pt x="115" y="92"/>
                  </a:lnTo>
                  <a:lnTo>
                    <a:pt x="116" y="86"/>
                  </a:lnTo>
                  <a:lnTo>
                    <a:pt x="119" y="80"/>
                  </a:lnTo>
                  <a:lnTo>
                    <a:pt x="121" y="75"/>
                  </a:lnTo>
                  <a:lnTo>
                    <a:pt x="121" y="69"/>
                  </a:lnTo>
                  <a:lnTo>
                    <a:pt x="122" y="62"/>
                  </a:lnTo>
                  <a:lnTo>
                    <a:pt x="121" y="56"/>
                  </a:lnTo>
                  <a:lnTo>
                    <a:pt x="121" y="50"/>
                  </a:lnTo>
                  <a:lnTo>
                    <a:pt x="119" y="45"/>
                  </a:lnTo>
                  <a:lnTo>
                    <a:pt x="116" y="39"/>
                  </a:lnTo>
                  <a:lnTo>
                    <a:pt x="115" y="33"/>
                  </a:lnTo>
                  <a:lnTo>
                    <a:pt x="111" y="27"/>
                  </a:lnTo>
                  <a:lnTo>
                    <a:pt x="108" y="23"/>
                  </a:lnTo>
                  <a:lnTo>
                    <a:pt x="104" y="19"/>
                  </a:lnTo>
                  <a:lnTo>
                    <a:pt x="99" y="14"/>
                  </a:lnTo>
                  <a:lnTo>
                    <a:pt x="95" y="11"/>
                  </a:lnTo>
                  <a:lnTo>
                    <a:pt x="91" y="7"/>
                  </a:lnTo>
                  <a:lnTo>
                    <a:pt x="85" y="6"/>
                  </a:lnTo>
                  <a:lnTo>
                    <a:pt x="79" y="3"/>
                  </a:lnTo>
                  <a:lnTo>
                    <a:pt x="73" y="1"/>
                  </a:lnTo>
                  <a:lnTo>
                    <a:pt x="68" y="0"/>
                  </a:lnTo>
                  <a:lnTo>
                    <a:pt x="60" y="0"/>
                  </a:lnTo>
                  <a:close/>
                </a:path>
              </a:pathLst>
            </a:custGeom>
            <a:solidFill>
              <a:srgbClr val="00E6A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4830" name="Freeform 13">
              <a:extLst>
                <a:ext uri="{FF2B5EF4-FFF2-40B4-BE49-F238E27FC236}">
                  <a16:creationId xmlns:a16="http://schemas.microsoft.com/office/drawing/2014/main" id="{0C08CFDF-57CF-405B-C3D2-C03BE58EF2BD}"/>
                </a:ext>
              </a:extLst>
            </p:cNvPr>
            <p:cNvSpPr>
              <a:spLocks/>
            </p:cNvSpPr>
            <p:nvPr/>
          </p:nvSpPr>
          <p:spPr bwMode="auto">
            <a:xfrm>
              <a:off x="3936206" y="2719388"/>
              <a:ext cx="47625" cy="50006"/>
            </a:xfrm>
            <a:custGeom>
              <a:avLst/>
              <a:gdLst>
                <a:gd name="T0" fmla="*/ 2147483647 w 122"/>
                <a:gd name="T1" fmla="*/ 0 h 125"/>
                <a:gd name="T2" fmla="*/ 2147483647 w 122"/>
                <a:gd name="T3" fmla="*/ 2147483647 h 125"/>
                <a:gd name="T4" fmla="*/ 2147483647 w 122"/>
                <a:gd name="T5" fmla="*/ 2147483647 h 125"/>
                <a:gd name="T6" fmla="*/ 2147483647 w 122"/>
                <a:gd name="T7" fmla="*/ 2147483647 h 125"/>
                <a:gd name="T8" fmla="*/ 2147483647 w 122"/>
                <a:gd name="T9" fmla="*/ 2147483647 h 125"/>
                <a:gd name="T10" fmla="*/ 2147483647 w 122"/>
                <a:gd name="T11" fmla="*/ 2147483647 h 125"/>
                <a:gd name="T12" fmla="*/ 2147483647 w 122"/>
                <a:gd name="T13" fmla="*/ 2147483647 h 125"/>
                <a:gd name="T14" fmla="*/ 0 w 122"/>
                <a:gd name="T15" fmla="*/ 2147483647 h 125"/>
                <a:gd name="T16" fmla="*/ 0 w 122"/>
                <a:gd name="T17" fmla="*/ 2147483647 h 125"/>
                <a:gd name="T18" fmla="*/ 2147483647 w 122"/>
                <a:gd name="T19" fmla="*/ 2147483647 h 125"/>
                <a:gd name="T20" fmla="*/ 2147483647 w 122"/>
                <a:gd name="T21" fmla="*/ 2147483647 h 125"/>
                <a:gd name="T22" fmla="*/ 2147483647 w 122"/>
                <a:gd name="T23" fmla="*/ 2147483647 h 125"/>
                <a:gd name="T24" fmla="*/ 2147483647 w 122"/>
                <a:gd name="T25" fmla="*/ 2147483647 h 125"/>
                <a:gd name="T26" fmla="*/ 2147483647 w 122"/>
                <a:gd name="T27" fmla="*/ 2147483647 h 125"/>
                <a:gd name="T28" fmla="*/ 2147483647 w 122"/>
                <a:gd name="T29" fmla="*/ 2147483647 h 125"/>
                <a:gd name="T30" fmla="*/ 2147483647 w 122"/>
                <a:gd name="T31" fmla="*/ 2147483647 h 125"/>
                <a:gd name="T32" fmla="*/ 2147483647 w 122"/>
                <a:gd name="T33" fmla="*/ 2147483647 h 125"/>
                <a:gd name="T34" fmla="*/ 2147483647 w 122"/>
                <a:gd name="T35" fmla="*/ 2147483647 h 125"/>
                <a:gd name="T36" fmla="*/ 2147483647 w 122"/>
                <a:gd name="T37" fmla="*/ 2147483647 h 125"/>
                <a:gd name="T38" fmla="*/ 2147483647 w 122"/>
                <a:gd name="T39" fmla="*/ 2147483647 h 125"/>
                <a:gd name="T40" fmla="*/ 2147483647 w 122"/>
                <a:gd name="T41" fmla="*/ 2147483647 h 125"/>
                <a:gd name="T42" fmla="*/ 2147483647 w 122"/>
                <a:gd name="T43" fmla="*/ 2147483647 h 125"/>
                <a:gd name="T44" fmla="*/ 2147483647 w 122"/>
                <a:gd name="T45" fmla="*/ 2147483647 h 125"/>
                <a:gd name="T46" fmla="*/ 2147483647 w 122"/>
                <a:gd name="T47" fmla="*/ 2147483647 h 125"/>
                <a:gd name="T48" fmla="*/ 2147483647 w 122"/>
                <a:gd name="T49" fmla="*/ 2147483647 h 125"/>
                <a:gd name="T50" fmla="*/ 2147483647 w 122"/>
                <a:gd name="T51" fmla="*/ 2147483647 h 125"/>
                <a:gd name="T52" fmla="*/ 2147483647 w 122"/>
                <a:gd name="T53" fmla="*/ 2147483647 h 125"/>
                <a:gd name="T54" fmla="*/ 2147483647 w 122"/>
                <a:gd name="T55" fmla="*/ 2147483647 h 125"/>
                <a:gd name="T56" fmla="*/ 2147483647 w 122"/>
                <a:gd name="T57" fmla="*/ 2147483647 h 125"/>
                <a:gd name="T58" fmla="*/ 2147483647 w 122"/>
                <a:gd name="T59" fmla="*/ 2147483647 h 125"/>
                <a:gd name="T60" fmla="*/ 2147483647 w 122"/>
                <a:gd name="T61" fmla="*/ 2147483647 h 125"/>
                <a:gd name="T62" fmla="*/ 2147483647 w 122"/>
                <a:gd name="T63" fmla="*/ 0 h 12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2"/>
                <a:gd name="T97" fmla="*/ 0 h 125"/>
                <a:gd name="T98" fmla="*/ 122 w 122"/>
                <a:gd name="T99" fmla="*/ 125 h 12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2" h="125">
                  <a:moveTo>
                    <a:pt x="60" y="0"/>
                  </a:moveTo>
                  <a:lnTo>
                    <a:pt x="55" y="0"/>
                  </a:lnTo>
                  <a:lnTo>
                    <a:pt x="49" y="1"/>
                  </a:lnTo>
                  <a:lnTo>
                    <a:pt x="43" y="3"/>
                  </a:lnTo>
                  <a:lnTo>
                    <a:pt x="37" y="6"/>
                  </a:lnTo>
                  <a:lnTo>
                    <a:pt x="32" y="7"/>
                  </a:lnTo>
                  <a:lnTo>
                    <a:pt x="27" y="11"/>
                  </a:lnTo>
                  <a:lnTo>
                    <a:pt x="23" y="14"/>
                  </a:lnTo>
                  <a:lnTo>
                    <a:pt x="19" y="19"/>
                  </a:lnTo>
                  <a:lnTo>
                    <a:pt x="14" y="23"/>
                  </a:lnTo>
                  <a:lnTo>
                    <a:pt x="10" y="27"/>
                  </a:lnTo>
                  <a:lnTo>
                    <a:pt x="7" y="33"/>
                  </a:lnTo>
                  <a:lnTo>
                    <a:pt x="6" y="39"/>
                  </a:lnTo>
                  <a:lnTo>
                    <a:pt x="3" y="45"/>
                  </a:lnTo>
                  <a:lnTo>
                    <a:pt x="1" y="50"/>
                  </a:lnTo>
                  <a:lnTo>
                    <a:pt x="0" y="56"/>
                  </a:lnTo>
                  <a:lnTo>
                    <a:pt x="0" y="62"/>
                  </a:lnTo>
                  <a:lnTo>
                    <a:pt x="0" y="69"/>
                  </a:lnTo>
                  <a:lnTo>
                    <a:pt x="1" y="75"/>
                  </a:lnTo>
                  <a:lnTo>
                    <a:pt x="3" y="80"/>
                  </a:lnTo>
                  <a:lnTo>
                    <a:pt x="6" y="86"/>
                  </a:lnTo>
                  <a:lnTo>
                    <a:pt x="7" y="92"/>
                  </a:lnTo>
                  <a:lnTo>
                    <a:pt x="10" y="98"/>
                  </a:lnTo>
                  <a:lnTo>
                    <a:pt x="14" y="102"/>
                  </a:lnTo>
                  <a:lnTo>
                    <a:pt x="19" y="106"/>
                  </a:lnTo>
                  <a:lnTo>
                    <a:pt x="23" y="111"/>
                  </a:lnTo>
                  <a:lnTo>
                    <a:pt x="27" y="114"/>
                  </a:lnTo>
                  <a:lnTo>
                    <a:pt x="32" y="116"/>
                  </a:lnTo>
                  <a:lnTo>
                    <a:pt x="37" y="119"/>
                  </a:lnTo>
                  <a:lnTo>
                    <a:pt x="43" y="122"/>
                  </a:lnTo>
                  <a:lnTo>
                    <a:pt x="49" y="124"/>
                  </a:lnTo>
                  <a:lnTo>
                    <a:pt x="55" y="124"/>
                  </a:lnTo>
                  <a:lnTo>
                    <a:pt x="60" y="125"/>
                  </a:lnTo>
                  <a:lnTo>
                    <a:pt x="68" y="124"/>
                  </a:lnTo>
                  <a:lnTo>
                    <a:pt x="73" y="124"/>
                  </a:lnTo>
                  <a:lnTo>
                    <a:pt x="79" y="122"/>
                  </a:lnTo>
                  <a:lnTo>
                    <a:pt x="85" y="119"/>
                  </a:lnTo>
                  <a:lnTo>
                    <a:pt x="91" y="116"/>
                  </a:lnTo>
                  <a:lnTo>
                    <a:pt x="95" y="114"/>
                  </a:lnTo>
                  <a:lnTo>
                    <a:pt x="99" y="111"/>
                  </a:lnTo>
                  <a:lnTo>
                    <a:pt x="104" y="106"/>
                  </a:lnTo>
                  <a:lnTo>
                    <a:pt x="108" y="102"/>
                  </a:lnTo>
                  <a:lnTo>
                    <a:pt x="111" y="98"/>
                  </a:lnTo>
                  <a:lnTo>
                    <a:pt x="115" y="92"/>
                  </a:lnTo>
                  <a:lnTo>
                    <a:pt x="116" y="86"/>
                  </a:lnTo>
                  <a:lnTo>
                    <a:pt x="119" y="80"/>
                  </a:lnTo>
                  <a:lnTo>
                    <a:pt x="121" y="75"/>
                  </a:lnTo>
                  <a:lnTo>
                    <a:pt x="121" y="69"/>
                  </a:lnTo>
                  <a:lnTo>
                    <a:pt x="122" y="62"/>
                  </a:lnTo>
                  <a:lnTo>
                    <a:pt x="121" y="56"/>
                  </a:lnTo>
                  <a:lnTo>
                    <a:pt x="121" y="50"/>
                  </a:lnTo>
                  <a:lnTo>
                    <a:pt x="119" y="45"/>
                  </a:lnTo>
                  <a:lnTo>
                    <a:pt x="116" y="39"/>
                  </a:lnTo>
                  <a:lnTo>
                    <a:pt x="115" y="33"/>
                  </a:lnTo>
                  <a:lnTo>
                    <a:pt x="111" y="27"/>
                  </a:lnTo>
                  <a:lnTo>
                    <a:pt x="108" y="23"/>
                  </a:lnTo>
                  <a:lnTo>
                    <a:pt x="104" y="19"/>
                  </a:lnTo>
                  <a:lnTo>
                    <a:pt x="99" y="14"/>
                  </a:lnTo>
                  <a:lnTo>
                    <a:pt x="95" y="11"/>
                  </a:lnTo>
                  <a:lnTo>
                    <a:pt x="91" y="7"/>
                  </a:lnTo>
                  <a:lnTo>
                    <a:pt x="85" y="6"/>
                  </a:lnTo>
                  <a:lnTo>
                    <a:pt x="79" y="3"/>
                  </a:lnTo>
                  <a:lnTo>
                    <a:pt x="73" y="1"/>
                  </a:lnTo>
                  <a:lnTo>
                    <a:pt x="68" y="0"/>
                  </a:lnTo>
                  <a:lnTo>
                    <a:pt x="60"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4831" name="Freeform 14">
              <a:extLst>
                <a:ext uri="{FF2B5EF4-FFF2-40B4-BE49-F238E27FC236}">
                  <a16:creationId xmlns:a16="http://schemas.microsoft.com/office/drawing/2014/main" id="{A102ACCB-9ADD-54CC-333B-21C0047DF063}"/>
                </a:ext>
              </a:extLst>
            </p:cNvPr>
            <p:cNvSpPr>
              <a:spLocks/>
            </p:cNvSpPr>
            <p:nvPr/>
          </p:nvSpPr>
          <p:spPr bwMode="auto">
            <a:xfrm>
              <a:off x="3824288" y="2421732"/>
              <a:ext cx="67866" cy="70247"/>
            </a:xfrm>
            <a:custGeom>
              <a:avLst/>
              <a:gdLst>
                <a:gd name="T0" fmla="*/ 2147483647 w 171"/>
                <a:gd name="T1" fmla="*/ 2147483647 h 175"/>
                <a:gd name="T2" fmla="*/ 2147483647 w 171"/>
                <a:gd name="T3" fmla="*/ 2147483647 h 175"/>
                <a:gd name="T4" fmla="*/ 2147483647 w 171"/>
                <a:gd name="T5" fmla="*/ 2147483647 h 175"/>
                <a:gd name="T6" fmla="*/ 2147483647 w 171"/>
                <a:gd name="T7" fmla="*/ 2147483647 h 175"/>
                <a:gd name="T8" fmla="*/ 2147483647 w 171"/>
                <a:gd name="T9" fmla="*/ 2147483647 h 175"/>
                <a:gd name="T10" fmla="*/ 2147483647 w 171"/>
                <a:gd name="T11" fmla="*/ 2147483647 h 175"/>
                <a:gd name="T12" fmla="*/ 2147483647 w 171"/>
                <a:gd name="T13" fmla="*/ 2147483647 h 175"/>
                <a:gd name="T14" fmla="*/ 2147483647 w 171"/>
                <a:gd name="T15" fmla="*/ 2147483647 h 175"/>
                <a:gd name="T16" fmla="*/ 2147483647 w 171"/>
                <a:gd name="T17" fmla="*/ 2147483647 h 175"/>
                <a:gd name="T18" fmla="*/ 2147483647 w 171"/>
                <a:gd name="T19" fmla="*/ 2147483647 h 175"/>
                <a:gd name="T20" fmla="*/ 2147483647 w 171"/>
                <a:gd name="T21" fmla="*/ 2147483647 h 175"/>
                <a:gd name="T22" fmla="*/ 2147483647 w 171"/>
                <a:gd name="T23" fmla="*/ 2147483647 h 175"/>
                <a:gd name="T24" fmla="*/ 2147483647 w 171"/>
                <a:gd name="T25" fmla="*/ 2147483647 h 175"/>
                <a:gd name="T26" fmla="*/ 2147483647 w 171"/>
                <a:gd name="T27" fmla="*/ 2147483647 h 175"/>
                <a:gd name="T28" fmla="*/ 2147483647 w 171"/>
                <a:gd name="T29" fmla="*/ 2147483647 h 175"/>
                <a:gd name="T30" fmla="*/ 2147483647 w 171"/>
                <a:gd name="T31" fmla="*/ 2147483647 h 175"/>
                <a:gd name="T32" fmla="*/ 2147483647 w 171"/>
                <a:gd name="T33" fmla="*/ 2147483647 h 175"/>
                <a:gd name="T34" fmla="*/ 2147483647 w 171"/>
                <a:gd name="T35" fmla="*/ 2147483647 h 175"/>
                <a:gd name="T36" fmla="*/ 2147483647 w 171"/>
                <a:gd name="T37" fmla="*/ 2147483647 h 175"/>
                <a:gd name="T38" fmla="*/ 2147483647 w 171"/>
                <a:gd name="T39" fmla="*/ 2147483647 h 175"/>
                <a:gd name="T40" fmla="*/ 2147483647 w 171"/>
                <a:gd name="T41" fmla="*/ 2147483647 h 175"/>
                <a:gd name="T42" fmla="*/ 2147483647 w 171"/>
                <a:gd name="T43" fmla="*/ 2147483647 h 175"/>
                <a:gd name="T44" fmla="*/ 2147483647 w 171"/>
                <a:gd name="T45" fmla="*/ 2147483647 h 175"/>
                <a:gd name="T46" fmla="*/ 2147483647 w 171"/>
                <a:gd name="T47" fmla="*/ 2147483647 h 175"/>
                <a:gd name="T48" fmla="*/ 2147483647 w 171"/>
                <a:gd name="T49" fmla="*/ 2147483647 h 175"/>
                <a:gd name="T50" fmla="*/ 2147483647 w 171"/>
                <a:gd name="T51" fmla="*/ 2147483647 h 175"/>
                <a:gd name="T52" fmla="*/ 2147483647 w 171"/>
                <a:gd name="T53" fmla="*/ 2147483647 h 175"/>
                <a:gd name="T54" fmla="*/ 2147483647 w 171"/>
                <a:gd name="T55" fmla="*/ 2147483647 h 175"/>
                <a:gd name="T56" fmla="*/ 2147483647 w 171"/>
                <a:gd name="T57" fmla="*/ 2147483647 h 175"/>
                <a:gd name="T58" fmla="*/ 2147483647 w 171"/>
                <a:gd name="T59" fmla="*/ 2147483647 h 175"/>
                <a:gd name="T60" fmla="*/ 2147483647 w 171"/>
                <a:gd name="T61" fmla="*/ 2147483647 h 175"/>
                <a:gd name="T62" fmla="*/ 2147483647 w 171"/>
                <a:gd name="T63" fmla="*/ 2147483647 h 17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71"/>
                <a:gd name="T97" fmla="*/ 0 h 175"/>
                <a:gd name="T98" fmla="*/ 171 w 171"/>
                <a:gd name="T99" fmla="*/ 175 h 17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71" h="175">
                  <a:moveTo>
                    <a:pt x="87" y="0"/>
                  </a:moveTo>
                  <a:lnTo>
                    <a:pt x="78" y="1"/>
                  </a:lnTo>
                  <a:lnTo>
                    <a:pt x="69" y="2"/>
                  </a:lnTo>
                  <a:lnTo>
                    <a:pt x="61" y="4"/>
                  </a:lnTo>
                  <a:lnTo>
                    <a:pt x="54" y="7"/>
                  </a:lnTo>
                  <a:lnTo>
                    <a:pt x="45" y="11"/>
                  </a:lnTo>
                  <a:lnTo>
                    <a:pt x="39" y="15"/>
                  </a:lnTo>
                  <a:lnTo>
                    <a:pt x="32" y="20"/>
                  </a:lnTo>
                  <a:lnTo>
                    <a:pt x="26" y="25"/>
                  </a:lnTo>
                  <a:lnTo>
                    <a:pt x="20" y="31"/>
                  </a:lnTo>
                  <a:lnTo>
                    <a:pt x="16" y="38"/>
                  </a:lnTo>
                  <a:lnTo>
                    <a:pt x="12" y="46"/>
                  </a:lnTo>
                  <a:lnTo>
                    <a:pt x="8" y="54"/>
                  </a:lnTo>
                  <a:lnTo>
                    <a:pt x="5" y="61"/>
                  </a:lnTo>
                  <a:lnTo>
                    <a:pt x="3" y="70"/>
                  </a:lnTo>
                  <a:lnTo>
                    <a:pt x="2" y="79"/>
                  </a:lnTo>
                  <a:lnTo>
                    <a:pt x="0" y="87"/>
                  </a:lnTo>
                  <a:lnTo>
                    <a:pt x="2" y="96"/>
                  </a:lnTo>
                  <a:lnTo>
                    <a:pt x="3" y="106"/>
                  </a:lnTo>
                  <a:lnTo>
                    <a:pt x="5" y="113"/>
                  </a:lnTo>
                  <a:lnTo>
                    <a:pt x="8" y="122"/>
                  </a:lnTo>
                  <a:lnTo>
                    <a:pt x="12" y="129"/>
                  </a:lnTo>
                  <a:lnTo>
                    <a:pt x="16" y="136"/>
                  </a:lnTo>
                  <a:lnTo>
                    <a:pt x="20" y="143"/>
                  </a:lnTo>
                  <a:lnTo>
                    <a:pt x="26" y="149"/>
                  </a:lnTo>
                  <a:lnTo>
                    <a:pt x="32" y="155"/>
                  </a:lnTo>
                  <a:lnTo>
                    <a:pt x="39" y="161"/>
                  </a:lnTo>
                  <a:lnTo>
                    <a:pt x="45" y="165"/>
                  </a:lnTo>
                  <a:lnTo>
                    <a:pt x="54" y="168"/>
                  </a:lnTo>
                  <a:lnTo>
                    <a:pt x="61" y="171"/>
                  </a:lnTo>
                  <a:lnTo>
                    <a:pt x="69" y="173"/>
                  </a:lnTo>
                  <a:lnTo>
                    <a:pt x="78" y="175"/>
                  </a:lnTo>
                  <a:lnTo>
                    <a:pt x="87" y="175"/>
                  </a:lnTo>
                  <a:lnTo>
                    <a:pt x="95" y="175"/>
                  </a:lnTo>
                  <a:lnTo>
                    <a:pt x="104" y="173"/>
                  </a:lnTo>
                  <a:lnTo>
                    <a:pt x="111" y="171"/>
                  </a:lnTo>
                  <a:lnTo>
                    <a:pt x="120" y="168"/>
                  </a:lnTo>
                  <a:lnTo>
                    <a:pt x="127" y="165"/>
                  </a:lnTo>
                  <a:lnTo>
                    <a:pt x="134" y="161"/>
                  </a:lnTo>
                  <a:lnTo>
                    <a:pt x="141" y="155"/>
                  </a:lnTo>
                  <a:lnTo>
                    <a:pt x="147" y="149"/>
                  </a:lnTo>
                  <a:lnTo>
                    <a:pt x="153" y="143"/>
                  </a:lnTo>
                  <a:lnTo>
                    <a:pt x="157" y="136"/>
                  </a:lnTo>
                  <a:lnTo>
                    <a:pt x="161" y="129"/>
                  </a:lnTo>
                  <a:lnTo>
                    <a:pt x="164" y="122"/>
                  </a:lnTo>
                  <a:lnTo>
                    <a:pt x="167" y="113"/>
                  </a:lnTo>
                  <a:lnTo>
                    <a:pt x="170" y="106"/>
                  </a:lnTo>
                  <a:lnTo>
                    <a:pt x="171" y="96"/>
                  </a:lnTo>
                  <a:lnTo>
                    <a:pt x="171" y="87"/>
                  </a:lnTo>
                  <a:lnTo>
                    <a:pt x="171" y="79"/>
                  </a:lnTo>
                  <a:lnTo>
                    <a:pt x="170" y="70"/>
                  </a:lnTo>
                  <a:lnTo>
                    <a:pt x="167" y="61"/>
                  </a:lnTo>
                  <a:lnTo>
                    <a:pt x="164" y="54"/>
                  </a:lnTo>
                  <a:lnTo>
                    <a:pt x="161" y="46"/>
                  </a:lnTo>
                  <a:lnTo>
                    <a:pt x="157" y="38"/>
                  </a:lnTo>
                  <a:lnTo>
                    <a:pt x="153" y="31"/>
                  </a:lnTo>
                  <a:lnTo>
                    <a:pt x="147" y="25"/>
                  </a:lnTo>
                  <a:lnTo>
                    <a:pt x="141" y="20"/>
                  </a:lnTo>
                  <a:lnTo>
                    <a:pt x="134" y="15"/>
                  </a:lnTo>
                  <a:lnTo>
                    <a:pt x="127" y="11"/>
                  </a:lnTo>
                  <a:lnTo>
                    <a:pt x="120" y="7"/>
                  </a:lnTo>
                  <a:lnTo>
                    <a:pt x="111" y="4"/>
                  </a:lnTo>
                  <a:lnTo>
                    <a:pt x="104" y="2"/>
                  </a:lnTo>
                  <a:lnTo>
                    <a:pt x="95" y="1"/>
                  </a:lnTo>
                  <a:lnTo>
                    <a:pt x="87" y="0"/>
                  </a:lnTo>
                  <a:close/>
                </a:path>
              </a:pathLst>
            </a:custGeom>
            <a:solidFill>
              <a:srgbClr val="FFA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4832" name="Freeform 15">
              <a:extLst>
                <a:ext uri="{FF2B5EF4-FFF2-40B4-BE49-F238E27FC236}">
                  <a16:creationId xmlns:a16="http://schemas.microsoft.com/office/drawing/2014/main" id="{46D0641C-6361-20C7-B608-A99488E42F13}"/>
                </a:ext>
              </a:extLst>
            </p:cNvPr>
            <p:cNvSpPr>
              <a:spLocks/>
            </p:cNvSpPr>
            <p:nvPr/>
          </p:nvSpPr>
          <p:spPr bwMode="auto">
            <a:xfrm>
              <a:off x="3824288" y="2421732"/>
              <a:ext cx="67866" cy="70247"/>
            </a:xfrm>
            <a:custGeom>
              <a:avLst/>
              <a:gdLst>
                <a:gd name="T0" fmla="*/ 2147483647 w 171"/>
                <a:gd name="T1" fmla="*/ 2147483647 h 175"/>
                <a:gd name="T2" fmla="*/ 2147483647 w 171"/>
                <a:gd name="T3" fmla="*/ 2147483647 h 175"/>
                <a:gd name="T4" fmla="*/ 2147483647 w 171"/>
                <a:gd name="T5" fmla="*/ 2147483647 h 175"/>
                <a:gd name="T6" fmla="*/ 2147483647 w 171"/>
                <a:gd name="T7" fmla="*/ 2147483647 h 175"/>
                <a:gd name="T8" fmla="*/ 2147483647 w 171"/>
                <a:gd name="T9" fmla="*/ 2147483647 h 175"/>
                <a:gd name="T10" fmla="*/ 2147483647 w 171"/>
                <a:gd name="T11" fmla="*/ 2147483647 h 175"/>
                <a:gd name="T12" fmla="*/ 2147483647 w 171"/>
                <a:gd name="T13" fmla="*/ 2147483647 h 175"/>
                <a:gd name="T14" fmla="*/ 2147483647 w 171"/>
                <a:gd name="T15" fmla="*/ 2147483647 h 175"/>
                <a:gd name="T16" fmla="*/ 2147483647 w 171"/>
                <a:gd name="T17" fmla="*/ 2147483647 h 175"/>
                <a:gd name="T18" fmla="*/ 2147483647 w 171"/>
                <a:gd name="T19" fmla="*/ 2147483647 h 175"/>
                <a:gd name="T20" fmla="*/ 2147483647 w 171"/>
                <a:gd name="T21" fmla="*/ 2147483647 h 175"/>
                <a:gd name="T22" fmla="*/ 2147483647 w 171"/>
                <a:gd name="T23" fmla="*/ 2147483647 h 175"/>
                <a:gd name="T24" fmla="*/ 2147483647 w 171"/>
                <a:gd name="T25" fmla="*/ 2147483647 h 175"/>
                <a:gd name="T26" fmla="*/ 2147483647 w 171"/>
                <a:gd name="T27" fmla="*/ 2147483647 h 175"/>
                <a:gd name="T28" fmla="*/ 2147483647 w 171"/>
                <a:gd name="T29" fmla="*/ 2147483647 h 175"/>
                <a:gd name="T30" fmla="*/ 2147483647 w 171"/>
                <a:gd name="T31" fmla="*/ 2147483647 h 175"/>
                <a:gd name="T32" fmla="*/ 2147483647 w 171"/>
                <a:gd name="T33" fmla="*/ 2147483647 h 175"/>
                <a:gd name="T34" fmla="*/ 2147483647 w 171"/>
                <a:gd name="T35" fmla="*/ 2147483647 h 175"/>
                <a:gd name="T36" fmla="*/ 2147483647 w 171"/>
                <a:gd name="T37" fmla="*/ 2147483647 h 175"/>
                <a:gd name="T38" fmla="*/ 2147483647 w 171"/>
                <a:gd name="T39" fmla="*/ 2147483647 h 175"/>
                <a:gd name="T40" fmla="*/ 2147483647 w 171"/>
                <a:gd name="T41" fmla="*/ 2147483647 h 175"/>
                <a:gd name="T42" fmla="*/ 2147483647 w 171"/>
                <a:gd name="T43" fmla="*/ 2147483647 h 175"/>
                <a:gd name="T44" fmla="*/ 2147483647 w 171"/>
                <a:gd name="T45" fmla="*/ 2147483647 h 175"/>
                <a:gd name="T46" fmla="*/ 2147483647 w 171"/>
                <a:gd name="T47" fmla="*/ 2147483647 h 175"/>
                <a:gd name="T48" fmla="*/ 2147483647 w 171"/>
                <a:gd name="T49" fmla="*/ 2147483647 h 175"/>
                <a:gd name="T50" fmla="*/ 2147483647 w 171"/>
                <a:gd name="T51" fmla="*/ 2147483647 h 175"/>
                <a:gd name="T52" fmla="*/ 2147483647 w 171"/>
                <a:gd name="T53" fmla="*/ 2147483647 h 175"/>
                <a:gd name="T54" fmla="*/ 2147483647 w 171"/>
                <a:gd name="T55" fmla="*/ 2147483647 h 175"/>
                <a:gd name="T56" fmla="*/ 2147483647 w 171"/>
                <a:gd name="T57" fmla="*/ 2147483647 h 175"/>
                <a:gd name="T58" fmla="*/ 2147483647 w 171"/>
                <a:gd name="T59" fmla="*/ 2147483647 h 175"/>
                <a:gd name="T60" fmla="*/ 2147483647 w 171"/>
                <a:gd name="T61" fmla="*/ 2147483647 h 175"/>
                <a:gd name="T62" fmla="*/ 2147483647 w 171"/>
                <a:gd name="T63" fmla="*/ 2147483647 h 17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71"/>
                <a:gd name="T97" fmla="*/ 0 h 175"/>
                <a:gd name="T98" fmla="*/ 171 w 171"/>
                <a:gd name="T99" fmla="*/ 175 h 17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71" h="175">
                  <a:moveTo>
                    <a:pt x="87" y="0"/>
                  </a:moveTo>
                  <a:lnTo>
                    <a:pt x="78" y="1"/>
                  </a:lnTo>
                  <a:lnTo>
                    <a:pt x="69" y="2"/>
                  </a:lnTo>
                  <a:lnTo>
                    <a:pt x="61" y="4"/>
                  </a:lnTo>
                  <a:lnTo>
                    <a:pt x="54" y="7"/>
                  </a:lnTo>
                  <a:lnTo>
                    <a:pt x="45" y="11"/>
                  </a:lnTo>
                  <a:lnTo>
                    <a:pt x="39" y="15"/>
                  </a:lnTo>
                  <a:lnTo>
                    <a:pt x="32" y="20"/>
                  </a:lnTo>
                  <a:lnTo>
                    <a:pt x="26" y="25"/>
                  </a:lnTo>
                  <a:lnTo>
                    <a:pt x="20" y="31"/>
                  </a:lnTo>
                  <a:lnTo>
                    <a:pt x="16" y="38"/>
                  </a:lnTo>
                  <a:lnTo>
                    <a:pt x="12" y="46"/>
                  </a:lnTo>
                  <a:lnTo>
                    <a:pt x="8" y="54"/>
                  </a:lnTo>
                  <a:lnTo>
                    <a:pt x="5" y="61"/>
                  </a:lnTo>
                  <a:lnTo>
                    <a:pt x="3" y="70"/>
                  </a:lnTo>
                  <a:lnTo>
                    <a:pt x="2" y="79"/>
                  </a:lnTo>
                  <a:lnTo>
                    <a:pt x="0" y="87"/>
                  </a:lnTo>
                  <a:lnTo>
                    <a:pt x="2" y="96"/>
                  </a:lnTo>
                  <a:lnTo>
                    <a:pt x="3" y="106"/>
                  </a:lnTo>
                  <a:lnTo>
                    <a:pt x="5" y="113"/>
                  </a:lnTo>
                  <a:lnTo>
                    <a:pt x="8" y="122"/>
                  </a:lnTo>
                  <a:lnTo>
                    <a:pt x="12" y="129"/>
                  </a:lnTo>
                  <a:lnTo>
                    <a:pt x="16" y="136"/>
                  </a:lnTo>
                  <a:lnTo>
                    <a:pt x="20" y="143"/>
                  </a:lnTo>
                  <a:lnTo>
                    <a:pt x="26" y="149"/>
                  </a:lnTo>
                  <a:lnTo>
                    <a:pt x="32" y="155"/>
                  </a:lnTo>
                  <a:lnTo>
                    <a:pt x="39" y="161"/>
                  </a:lnTo>
                  <a:lnTo>
                    <a:pt x="45" y="165"/>
                  </a:lnTo>
                  <a:lnTo>
                    <a:pt x="54" y="168"/>
                  </a:lnTo>
                  <a:lnTo>
                    <a:pt x="61" y="171"/>
                  </a:lnTo>
                  <a:lnTo>
                    <a:pt x="69" y="173"/>
                  </a:lnTo>
                  <a:lnTo>
                    <a:pt x="78" y="175"/>
                  </a:lnTo>
                  <a:lnTo>
                    <a:pt x="87" y="175"/>
                  </a:lnTo>
                  <a:lnTo>
                    <a:pt x="95" y="175"/>
                  </a:lnTo>
                  <a:lnTo>
                    <a:pt x="104" y="173"/>
                  </a:lnTo>
                  <a:lnTo>
                    <a:pt x="111" y="171"/>
                  </a:lnTo>
                  <a:lnTo>
                    <a:pt x="120" y="168"/>
                  </a:lnTo>
                  <a:lnTo>
                    <a:pt x="127" y="165"/>
                  </a:lnTo>
                  <a:lnTo>
                    <a:pt x="134" y="161"/>
                  </a:lnTo>
                  <a:lnTo>
                    <a:pt x="141" y="155"/>
                  </a:lnTo>
                  <a:lnTo>
                    <a:pt x="147" y="149"/>
                  </a:lnTo>
                  <a:lnTo>
                    <a:pt x="153" y="143"/>
                  </a:lnTo>
                  <a:lnTo>
                    <a:pt x="157" y="136"/>
                  </a:lnTo>
                  <a:lnTo>
                    <a:pt x="161" y="129"/>
                  </a:lnTo>
                  <a:lnTo>
                    <a:pt x="164" y="122"/>
                  </a:lnTo>
                  <a:lnTo>
                    <a:pt x="167" y="113"/>
                  </a:lnTo>
                  <a:lnTo>
                    <a:pt x="170" y="106"/>
                  </a:lnTo>
                  <a:lnTo>
                    <a:pt x="171" y="96"/>
                  </a:lnTo>
                  <a:lnTo>
                    <a:pt x="171" y="87"/>
                  </a:lnTo>
                  <a:lnTo>
                    <a:pt x="171" y="79"/>
                  </a:lnTo>
                  <a:lnTo>
                    <a:pt x="170" y="70"/>
                  </a:lnTo>
                  <a:lnTo>
                    <a:pt x="167" y="61"/>
                  </a:lnTo>
                  <a:lnTo>
                    <a:pt x="164" y="54"/>
                  </a:lnTo>
                  <a:lnTo>
                    <a:pt x="161" y="46"/>
                  </a:lnTo>
                  <a:lnTo>
                    <a:pt x="157" y="38"/>
                  </a:lnTo>
                  <a:lnTo>
                    <a:pt x="153" y="31"/>
                  </a:lnTo>
                  <a:lnTo>
                    <a:pt x="147" y="25"/>
                  </a:lnTo>
                  <a:lnTo>
                    <a:pt x="141" y="20"/>
                  </a:lnTo>
                  <a:lnTo>
                    <a:pt x="134" y="15"/>
                  </a:lnTo>
                  <a:lnTo>
                    <a:pt x="127" y="11"/>
                  </a:lnTo>
                  <a:lnTo>
                    <a:pt x="120" y="7"/>
                  </a:lnTo>
                  <a:lnTo>
                    <a:pt x="111" y="4"/>
                  </a:lnTo>
                  <a:lnTo>
                    <a:pt x="104" y="2"/>
                  </a:lnTo>
                  <a:lnTo>
                    <a:pt x="95" y="1"/>
                  </a:lnTo>
                  <a:lnTo>
                    <a:pt x="87"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4833" name="Freeform 16">
              <a:extLst>
                <a:ext uri="{FF2B5EF4-FFF2-40B4-BE49-F238E27FC236}">
                  <a16:creationId xmlns:a16="http://schemas.microsoft.com/office/drawing/2014/main" id="{AE5D4AEA-6313-C899-187A-4C7E9C914DD1}"/>
                </a:ext>
              </a:extLst>
            </p:cNvPr>
            <p:cNvSpPr>
              <a:spLocks/>
            </p:cNvSpPr>
            <p:nvPr/>
          </p:nvSpPr>
          <p:spPr bwMode="auto">
            <a:xfrm>
              <a:off x="3812382" y="1994297"/>
              <a:ext cx="59531" cy="57150"/>
            </a:xfrm>
            <a:custGeom>
              <a:avLst/>
              <a:gdLst>
                <a:gd name="T0" fmla="*/ 2147483647 w 151"/>
                <a:gd name="T1" fmla="*/ 2147483647 h 144"/>
                <a:gd name="T2" fmla="*/ 2147483647 w 151"/>
                <a:gd name="T3" fmla="*/ 2147483647 h 144"/>
                <a:gd name="T4" fmla="*/ 2147483647 w 151"/>
                <a:gd name="T5" fmla="*/ 2147483647 h 144"/>
                <a:gd name="T6" fmla="*/ 2147483647 w 151"/>
                <a:gd name="T7" fmla="*/ 2147483647 h 144"/>
                <a:gd name="T8" fmla="*/ 2147483647 w 151"/>
                <a:gd name="T9" fmla="*/ 2147483647 h 144"/>
                <a:gd name="T10" fmla="*/ 2147483647 w 151"/>
                <a:gd name="T11" fmla="*/ 2147483647 h 144"/>
                <a:gd name="T12" fmla="*/ 2147483647 w 151"/>
                <a:gd name="T13" fmla="*/ 2147483647 h 144"/>
                <a:gd name="T14" fmla="*/ 0 w 151"/>
                <a:gd name="T15" fmla="*/ 2147483647 h 144"/>
                <a:gd name="T16" fmla="*/ 0 w 151"/>
                <a:gd name="T17" fmla="*/ 2147483647 h 144"/>
                <a:gd name="T18" fmla="*/ 2147483647 w 151"/>
                <a:gd name="T19" fmla="*/ 2147483647 h 144"/>
                <a:gd name="T20" fmla="*/ 2147483647 w 151"/>
                <a:gd name="T21" fmla="*/ 2147483647 h 144"/>
                <a:gd name="T22" fmla="*/ 2147483647 w 151"/>
                <a:gd name="T23" fmla="*/ 2147483647 h 144"/>
                <a:gd name="T24" fmla="*/ 2147483647 w 151"/>
                <a:gd name="T25" fmla="*/ 2147483647 h 144"/>
                <a:gd name="T26" fmla="*/ 2147483647 w 151"/>
                <a:gd name="T27" fmla="*/ 2147483647 h 144"/>
                <a:gd name="T28" fmla="*/ 2147483647 w 151"/>
                <a:gd name="T29" fmla="*/ 2147483647 h 144"/>
                <a:gd name="T30" fmla="*/ 2147483647 w 151"/>
                <a:gd name="T31" fmla="*/ 2147483647 h 144"/>
                <a:gd name="T32" fmla="*/ 2147483647 w 151"/>
                <a:gd name="T33" fmla="*/ 2147483647 h 144"/>
                <a:gd name="T34" fmla="*/ 2147483647 w 151"/>
                <a:gd name="T35" fmla="*/ 2147483647 h 144"/>
                <a:gd name="T36" fmla="*/ 2147483647 w 151"/>
                <a:gd name="T37" fmla="*/ 2147483647 h 144"/>
                <a:gd name="T38" fmla="*/ 2147483647 w 151"/>
                <a:gd name="T39" fmla="*/ 2147483647 h 144"/>
                <a:gd name="T40" fmla="*/ 2147483647 w 151"/>
                <a:gd name="T41" fmla="*/ 2147483647 h 144"/>
                <a:gd name="T42" fmla="*/ 2147483647 w 151"/>
                <a:gd name="T43" fmla="*/ 2147483647 h 144"/>
                <a:gd name="T44" fmla="*/ 2147483647 w 151"/>
                <a:gd name="T45" fmla="*/ 2147483647 h 144"/>
                <a:gd name="T46" fmla="*/ 2147483647 w 151"/>
                <a:gd name="T47" fmla="*/ 2147483647 h 144"/>
                <a:gd name="T48" fmla="*/ 2147483647 w 151"/>
                <a:gd name="T49" fmla="*/ 2147483647 h 144"/>
                <a:gd name="T50" fmla="*/ 2147483647 w 151"/>
                <a:gd name="T51" fmla="*/ 2147483647 h 144"/>
                <a:gd name="T52" fmla="*/ 2147483647 w 151"/>
                <a:gd name="T53" fmla="*/ 2147483647 h 144"/>
                <a:gd name="T54" fmla="*/ 2147483647 w 151"/>
                <a:gd name="T55" fmla="*/ 2147483647 h 144"/>
                <a:gd name="T56" fmla="*/ 2147483647 w 151"/>
                <a:gd name="T57" fmla="*/ 2147483647 h 144"/>
                <a:gd name="T58" fmla="*/ 2147483647 w 151"/>
                <a:gd name="T59" fmla="*/ 2147483647 h 144"/>
                <a:gd name="T60" fmla="*/ 2147483647 w 151"/>
                <a:gd name="T61" fmla="*/ 2147483647 h 144"/>
                <a:gd name="T62" fmla="*/ 2147483647 w 151"/>
                <a:gd name="T63" fmla="*/ 2147483647 h 1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51"/>
                <a:gd name="T97" fmla="*/ 0 h 144"/>
                <a:gd name="T98" fmla="*/ 151 w 151"/>
                <a:gd name="T99" fmla="*/ 144 h 1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51" h="144">
                  <a:moveTo>
                    <a:pt x="75" y="0"/>
                  </a:moveTo>
                  <a:lnTo>
                    <a:pt x="68" y="2"/>
                  </a:lnTo>
                  <a:lnTo>
                    <a:pt x="61" y="2"/>
                  </a:lnTo>
                  <a:lnTo>
                    <a:pt x="53" y="5"/>
                  </a:lnTo>
                  <a:lnTo>
                    <a:pt x="46" y="6"/>
                  </a:lnTo>
                  <a:lnTo>
                    <a:pt x="39" y="9"/>
                  </a:lnTo>
                  <a:lnTo>
                    <a:pt x="33" y="13"/>
                  </a:lnTo>
                  <a:lnTo>
                    <a:pt x="27" y="18"/>
                  </a:lnTo>
                  <a:lnTo>
                    <a:pt x="22" y="22"/>
                  </a:lnTo>
                  <a:lnTo>
                    <a:pt x="17" y="26"/>
                  </a:lnTo>
                  <a:lnTo>
                    <a:pt x="13" y="32"/>
                  </a:lnTo>
                  <a:lnTo>
                    <a:pt x="9" y="38"/>
                  </a:lnTo>
                  <a:lnTo>
                    <a:pt x="6" y="45"/>
                  </a:lnTo>
                  <a:lnTo>
                    <a:pt x="3" y="51"/>
                  </a:lnTo>
                  <a:lnTo>
                    <a:pt x="2" y="58"/>
                  </a:lnTo>
                  <a:lnTo>
                    <a:pt x="0" y="65"/>
                  </a:lnTo>
                  <a:lnTo>
                    <a:pt x="0" y="72"/>
                  </a:lnTo>
                  <a:lnTo>
                    <a:pt x="0" y="79"/>
                  </a:lnTo>
                  <a:lnTo>
                    <a:pt x="2" y="87"/>
                  </a:lnTo>
                  <a:lnTo>
                    <a:pt x="3" y="94"/>
                  </a:lnTo>
                  <a:lnTo>
                    <a:pt x="6" y="101"/>
                  </a:lnTo>
                  <a:lnTo>
                    <a:pt x="9" y="107"/>
                  </a:lnTo>
                  <a:lnTo>
                    <a:pt x="13" y="112"/>
                  </a:lnTo>
                  <a:lnTo>
                    <a:pt x="17" y="118"/>
                  </a:lnTo>
                  <a:lnTo>
                    <a:pt x="22" y="124"/>
                  </a:lnTo>
                  <a:lnTo>
                    <a:pt x="27" y="128"/>
                  </a:lnTo>
                  <a:lnTo>
                    <a:pt x="33" y="133"/>
                  </a:lnTo>
                  <a:lnTo>
                    <a:pt x="39" y="135"/>
                  </a:lnTo>
                  <a:lnTo>
                    <a:pt x="46" y="138"/>
                  </a:lnTo>
                  <a:lnTo>
                    <a:pt x="53" y="141"/>
                  </a:lnTo>
                  <a:lnTo>
                    <a:pt x="61" y="143"/>
                  </a:lnTo>
                  <a:lnTo>
                    <a:pt x="68" y="144"/>
                  </a:lnTo>
                  <a:lnTo>
                    <a:pt x="75" y="144"/>
                  </a:lnTo>
                  <a:lnTo>
                    <a:pt x="84" y="144"/>
                  </a:lnTo>
                  <a:lnTo>
                    <a:pt x="91" y="143"/>
                  </a:lnTo>
                  <a:lnTo>
                    <a:pt x="98" y="141"/>
                  </a:lnTo>
                  <a:lnTo>
                    <a:pt x="105" y="138"/>
                  </a:lnTo>
                  <a:lnTo>
                    <a:pt x="111" y="135"/>
                  </a:lnTo>
                  <a:lnTo>
                    <a:pt x="118" y="133"/>
                  </a:lnTo>
                  <a:lnTo>
                    <a:pt x="124" y="128"/>
                  </a:lnTo>
                  <a:lnTo>
                    <a:pt x="128" y="124"/>
                  </a:lnTo>
                  <a:lnTo>
                    <a:pt x="134" y="118"/>
                  </a:lnTo>
                  <a:lnTo>
                    <a:pt x="138" y="112"/>
                  </a:lnTo>
                  <a:lnTo>
                    <a:pt x="141" y="107"/>
                  </a:lnTo>
                  <a:lnTo>
                    <a:pt x="145" y="101"/>
                  </a:lnTo>
                  <a:lnTo>
                    <a:pt x="147" y="94"/>
                  </a:lnTo>
                  <a:lnTo>
                    <a:pt x="150" y="87"/>
                  </a:lnTo>
                  <a:lnTo>
                    <a:pt x="150" y="79"/>
                  </a:lnTo>
                  <a:lnTo>
                    <a:pt x="151" y="72"/>
                  </a:lnTo>
                  <a:lnTo>
                    <a:pt x="150" y="65"/>
                  </a:lnTo>
                  <a:lnTo>
                    <a:pt x="150" y="58"/>
                  </a:lnTo>
                  <a:lnTo>
                    <a:pt x="147" y="51"/>
                  </a:lnTo>
                  <a:lnTo>
                    <a:pt x="145" y="45"/>
                  </a:lnTo>
                  <a:lnTo>
                    <a:pt x="141" y="38"/>
                  </a:lnTo>
                  <a:lnTo>
                    <a:pt x="138" y="32"/>
                  </a:lnTo>
                  <a:lnTo>
                    <a:pt x="134" y="26"/>
                  </a:lnTo>
                  <a:lnTo>
                    <a:pt x="128" y="22"/>
                  </a:lnTo>
                  <a:lnTo>
                    <a:pt x="124" y="18"/>
                  </a:lnTo>
                  <a:lnTo>
                    <a:pt x="118" y="13"/>
                  </a:lnTo>
                  <a:lnTo>
                    <a:pt x="111" y="9"/>
                  </a:lnTo>
                  <a:lnTo>
                    <a:pt x="105" y="6"/>
                  </a:lnTo>
                  <a:lnTo>
                    <a:pt x="98" y="5"/>
                  </a:lnTo>
                  <a:lnTo>
                    <a:pt x="91" y="2"/>
                  </a:lnTo>
                  <a:lnTo>
                    <a:pt x="84" y="2"/>
                  </a:lnTo>
                  <a:lnTo>
                    <a:pt x="75"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4834" name="Freeform 17">
              <a:extLst>
                <a:ext uri="{FF2B5EF4-FFF2-40B4-BE49-F238E27FC236}">
                  <a16:creationId xmlns:a16="http://schemas.microsoft.com/office/drawing/2014/main" id="{D8B3F866-B965-388A-B6E1-3EF55833240B}"/>
                </a:ext>
              </a:extLst>
            </p:cNvPr>
            <p:cNvSpPr>
              <a:spLocks/>
            </p:cNvSpPr>
            <p:nvPr/>
          </p:nvSpPr>
          <p:spPr bwMode="auto">
            <a:xfrm>
              <a:off x="3812382" y="1994297"/>
              <a:ext cx="59531" cy="57150"/>
            </a:xfrm>
            <a:custGeom>
              <a:avLst/>
              <a:gdLst>
                <a:gd name="T0" fmla="*/ 2147483647 w 151"/>
                <a:gd name="T1" fmla="*/ 2147483647 h 144"/>
                <a:gd name="T2" fmla="*/ 2147483647 w 151"/>
                <a:gd name="T3" fmla="*/ 2147483647 h 144"/>
                <a:gd name="T4" fmla="*/ 2147483647 w 151"/>
                <a:gd name="T5" fmla="*/ 2147483647 h 144"/>
                <a:gd name="T6" fmla="*/ 2147483647 w 151"/>
                <a:gd name="T7" fmla="*/ 2147483647 h 144"/>
                <a:gd name="T8" fmla="*/ 2147483647 w 151"/>
                <a:gd name="T9" fmla="*/ 2147483647 h 144"/>
                <a:gd name="T10" fmla="*/ 2147483647 w 151"/>
                <a:gd name="T11" fmla="*/ 2147483647 h 144"/>
                <a:gd name="T12" fmla="*/ 2147483647 w 151"/>
                <a:gd name="T13" fmla="*/ 2147483647 h 144"/>
                <a:gd name="T14" fmla="*/ 0 w 151"/>
                <a:gd name="T15" fmla="*/ 2147483647 h 144"/>
                <a:gd name="T16" fmla="*/ 0 w 151"/>
                <a:gd name="T17" fmla="*/ 2147483647 h 144"/>
                <a:gd name="T18" fmla="*/ 2147483647 w 151"/>
                <a:gd name="T19" fmla="*/ 2147483647 h 144"/>
                <a:gd name="T20" fmla="*/ 2147483647 w 151"/>
                <a:gd name="T21" fmla="*/ 2147483647 h 144"/>
                <a:gd name="T22" fmla="*/ 2147483647 w 151"/>
                <a:gd name="T23" fmla="*/ 2147483647 h 144"/>
                <a:gd name="T24" fmla="*/ 2147483647 w 151"/>
                <a:gd name="T25" fmla="*/ 2147483647 h 144"/>
                <a:gd name="T26" fmla="*/ 2147483647 w 151"/>
                <a:gd name="T27" fmla="*/ 2147483647 h 144"/>
                <a:gd name="T28" fmla="*/ 2147483647 w 151"/>
                <a:gd name="T29" fmla="*/ 2147483647 h 144"/>
                <a:gd name="T30" fmla="*/ 2147483647 w 151"/>
                <a:gd name="T31" fmla="*/ 2147483647 h 144"/>
                <a:gd name="T32" fmla="*/ 2147483647 w 151"/>
                <a:gd name="T33" fmla="*/ 2147483647 h 144"/>
                <a:gd name="T34" fmla="*/ 2147483647 w 151"/>
                <a:gd name="T35" fmla="*/ 2147483647 h 144"/>
                <a:gd name="T36" fmla="*/ 2147483647 w 151"/>
                <a:gd name="T37" fmla="*/ 2147483647 h 144"/>
                <a:gd name="T38" fmla="*/ 2147483647 w 151"/>
                <a:gd name="T39" fmla="*/ 2147483647 h 144"/>
                <a:gd name="T40" fmla="*/ 2147483647 w 151"/>
                <a:gd name="T41" fmla="*/ 2147483647 h 144"/>
                <a:gd name="T42" fmla="*/ 2147483647 w 151"/>
                <a:gd name="T43" fmla="*/ 2147483647 h 144"/>
                <a:gd name="T44" fmla="*/ 2147483647 w 151"/>
                <a:gd name="T45" fmla="*/ 2147483647 h 144"/>
                <a:gd name="T46" fmla="*/ 2147483647 w 151"/>
                <a:gd name="T47" fmla="*/ 2147483647 h 144"/>
                <a:gd name="T48" fmla="*/ 2147483647 w 151"/>
                <a:gd name="T49" fmla="*/ 2147483647 h 144"/>
                <a:gd name="T50" fmla="*/ 2147483647 w 151"/>
                <a:gd name="T51" fmla="*/ 2147483647 h 144"/>
                <a:gd name="T52" fmla="*/ 2147483647 w 151"/>
                <a:gd name="T53" fmla="*/ 2147483647 h 144"/>
                <a:gd name="T54" fmla="*/ 2147483647 w 151"/>
                <a:gd name="T55" fmla="*/ 2147483647 h 144"/>
                <a:gd name="T56" fmla="*/ 2147483647 w 151"/>
                <a:gd name="T57" fmla="*/ 2147483647 h 144"/>
                <a:gd name="T58" fmla="*/ 2147483647 w 151"/>
                <a:gd name="T59" fmla="*/ 2147483647 h 144"/>
                <a:gd name="T60" fmla="*/ 2147483647 w 151"/>
                <a:gd name="T61" fmla="*/ 2147483647 h 144"/>
                <a:gd name="T62" fmla="*/ 2147483647 w 151"/>
                <a:gd name="T63" fmla="*/ 2147483647 h 1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51"/>
                <a:gd name="T97" fmla="*/ 0 h 144"/>
                <a:gd name="T98" fmla="*/ 151 w 151"/>
                <a:gd name="T99" fmla="*/ 144 h 1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51" h="144">
                  <a:moveTo>
                    <a:pt x="75" y="0"/>
                  </a:moveTo>
                  <a:lnTo>
                    <a:pt x="68" y="2"/>
                  </a:lnTo>
                  <a:lnTo>
                    <a:pt x="61" y="2"/>
                  </a:lnTo>
                  <a:lnTo>
                    <a:pt x="53" y="5"/>
                  </a:lnTo>
                  <a:lnTo>
                    <a:pt x="46" y="6"/>
                  </a:lnTo>
                  <a:lnTo>
                    <a:pt x="39" y="9"/>
                  </a:lnTo>
                  <a:lnTo>
                    <a:pt x="33" y="13"/>
                  </a:lnTo>
                  <a:lnTo>
                    <a:pt x="27" y="18"/>
                  </a:lnTo>
                  <a:lnTo>
                    <a:pt x="22" y="22"/>
                  </a:lnTo>
                  <a:lnTo>
                    <a:pt x="17" y="26"/>
                  </a:lnTo>
                  <a:lnTo>
                    <a:pt x="13" y="32"/>
                  </a:lnTo>
                  <a:lnTo>
                    <a:pt x="9" y="38"/>
                  </a:lnTo>
                  <a:lnTo>
                    <a:pt x="6" y="45"/>
                  </a:lnTo>
                  <a:lnTo>
                    <a:pt x="3" y="51"/>
                  </a:lnTo>
                  <a:lnTo>
                    <a:pt x="2" y="58"/>
                  </a:lnTo>
                  <a:lnTo>
                    <a:pt x="0" y="65"/>
                  </a:lnTo>
                  <a:lnTo>
                    <a:pt x="0" y="72"/>
                  </a:lnTo>
                  <a:lnTo>
                    <a:pt x="0" y="79"/>
                  </a:lnTo>
                  <a:lnTo>
                    <a:pt x="2" y="87"/>
                  </a:lnTo>
                  <a:lnTo>
                    <a:pt x="3" y="94"/>
                  </a:lnTo>
                  <a:lnTo>
                    <a:pt x="6" y="101"/>
                  </a:lnTo>
                  <a:lnTo>
                    <a:pt x="9" y="107"/>
                  </a:lnTo>
                  <a:lnTo>
                    <a:pt x="13" y="112"/>
                  </a:lnTo>
                  <a:lnTo>
                    <a:pt x="17" y="118"/>
                  </a:lnTo>
                  <a:lnTo>
                    <a:pt x="22" y="124"/>
                  </a:lnTo>
                  <a:lnTo>
                    <a:pt x="27" y="128"/>
                  </a:lnTo>
                  <a:lnTo>
                    <a:pt x="33" y="133"/>
                  </a:lnTo>
                  <a:lnTo>
                    <a:pt x="39" y="135"/>
                  </a:lnTo>
                  <a:lnTo>
                    <a:pt x="46" y="138"/>
                  </a:lnTo>
                  <a:lnTo>
                    <a:pt x="53" y="141"/>
                  </a:lnTo>
                  <a:lnTo>
                    <a:pt x="61" y="143"/>
                  </a:lnTo>
                  <a:lnTo>
                    <a:pt x="68" y="144"/>
                  </a:lnTo>
                  <a:lnTo>
                    <a:pt x="75" y="144"/>
                  </a:lnTo>
                  <a:lnTo>
                    <a:pt x="84" y="144"/>
                  </a:lnTo>
                  <a:lnTo>
                    <a:pt x="91" y="143"/>
                  </a:lnTo>
                  <a:lnTo>
                    <a:pt x="98" y="141"/>
                  </a:lnTo>
                  <a:lnTo>
                    <a:pt x="105" y="138"/>
                  </a:lnTo>
                  <a:lnTo>
                    <a:pt x="111" y="135"/>
                  </a:lnTo>
                  <a:lnTo>
                    <a:pt x="118" y="133"/>
                  </a:lnTo>
                  <a:lnTo>
                    <a:pt x="124" y="128"/>
                  </a:lnTo>
                  <a:lnTo>
                    <a:pt x="128" y="124"/>
                  </a:lnTo>
                  <a:lnTo>
                    <a:pt x="134" y="118"/>
                  </a:lnTo>
                  <a:lnTo>
                    <a:pt x="138" y="112"/>
                  </a:lnTo>
                  <a:lnTo>
                    <a:pt x="141" y="107"/>
                  </a:lnTo>
                  <a:lnTo>
                    <a:pt x="145" y="101"/>
                  </a:lnTo>
                  <a:lnTo>
                    <a:pt x="147" y="94"/>
                  </a:lnTo>
                  <a:lnTo>
                    <a:pt x="150" y="87"/>
                  </a:lnTo>
                  <a:lnTo>
                    <a:pt x="150" y="79"/>
                  </a:lnTo>
                  <a:lnTo>
                    <a:pt x="151" y="72"/>
                  </a:lnTo>
                  <a:lnTo>
                    <a:pt x="150" y="65"/>
                  </a:lnTo>
                  <a:lnTo>
                    <a:pt x="150" y="58"/>
                  </a:lnTo>
                  <a:lnTo>
                    <a:pt x="147" y="51"/>
                  </a:lnTo>
                  <a:lnTo>
                    <a:pt x="145" y="45"/>
                  </a:lnTo>
                  <a:lnTo>
                    <a:pt x="141" y="38"/>
                  </a:lnTo>
                  <a:lnTo>
                    <a:pt x="138" y="32"/>
                  </a:lnTo>
                  <a:lnTo>
                    <a:pt x="134" y="26"/>
                  </a:lnTo>
                  <a:lnTo>
                    <a:pt x="128" y="22"/>
                  </a:lnTo>
                  <a:lnTo>
                    <a:pt x="124" y="18"/>
                  </a:lnTo>
                  <a:lnTo>
                    <a:pt x="118" y="13"/>
                  </a:lnTo>
                  <a:lnTo>
                    <a:pt x="111" y="9"/>
                  </a:lnTo>
                  <a:lnTo>
                    <a:pt x="105" y="6"/>
                  </a:lnTo>
                  <a:lnTo>
                    <a:pt x="98" y="5"/>
                  </a:lnTo>
                  <a:lnTo>
                    <a:pt x="91" y="2"/>
                  </a:lnTo>
                  <a:lnTo>
                    <a:pt x="84" y="2"/>
                  </a:lnTo>
                  <a:lnTo>
                    <a:pt x="75"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4835" name="Freeform 18">
              <a:extLst>
                <a:ext uri="{FF2B5EF4-FFF2-40B4-BE49-F238E27FC236}">
                  <a16:creationId xmlns:a16="http://schemas.microsoft.com/office/drawing/2014/main" id="{5B4AC9E9-CAB4-2681-A294-907FE4E941A4}"/>
                </a:ext>
              </a:extLst>
            </p:cNvPr>
            <p:cNvSpPr>
              <a:spLocks/>
            </p:cNvSpPr>
            <p:nvPr/>
          </p:nvSpPr>
          <p:spPr bwMode="auto">
            <a:xfrm>
              <a:off x="3676650" y="2120504"/>
              <a:ext cx="46435" cy="48815"/>
            </a:xfrm>
            <a:custGeom>
              <a:avLst/>
              <a:gdLst>
                <a:gd name="T0" fmla="*/ 2147483647 w 119"/>
                <a:gd name="T1" fmla="*/ 0 h 125"/>
                <a:gd name="T2" fmla="*/ 2147483647 w 119"/>
                <a:gd name="T3" fmla="*/ 2147483647 h 125"/>
                <a:gd name="T4" fmla="*/ 2147483647 w 119"/>
                <a:gd name="T5" fmla="*/ 2147483647 h 125"/>
                <a:gd name="T6" fmla="*/ 2147483647 w 119"/>
                <a:gd name="T7" fmla="*/ 2147483647 h 125"/>
                <a:gd name="T8" fmla="*/ 2147483647 w 119"/>
                <a:gd name="T9" fmla="*/ 2147483647 h 125"/>
                <a:gd name="T10" fmla="*/ 2147483647 w 119"/>
                <a:gd name="T11" fmla="*/ 2147483647 h 125"/>
                <a:gd name="T12" fmla="*/ 2147483647 w 119"/>
                <a:gd name="T13" fmla="*/ 2147483647 h 125"/>
                <a:gd name="T14" fmla="*/ 0 w 119"/>
                <a:gd name="T15" fmla="*/ 2147483647 h 125"/>
                <a:gd name="T16" fmla="*/ 0 w 119"/>
                <a:gd name="T17" fmla="*/ 2147483647 h 125"/>
                <a:gd name="T18" fmla="*/ 2147483647 w 119"/>
                <a:gd name="T19" fmla="*/ 2147483647 h 125"/>
                <a:gd name="T20" fmla="*/ 2147483647 w 119"/>
                <a:gd name="T21" fmla="*/ 2147483647 h 125"/>
                <a:gd name="T22" fmla="*/ 2147483647 w 119"/>
                <a:gd name="T23" fmla="*/ 2147483647 h 125"/>
                <a:gd name="T24" fmla="*/ 2147483647 w 119"/>
                <a:gd name="T25" fmla="*/ 2147483647 h 125"/>
                <a:gd name="T26" fmla="*/ 2147483647 w 119"/>
                <a:gd name="T27" fmla="*/ 2147483647 h 125"/>
                <a:gd name="T28" fmla="*/ 2147483647 w 119"/>
                <a:gd name="T29" fmla="*/ 2147483647 h 125"/>
                <a:gd name="T30" fmla="*/ 2147483647 w 119"/>
                <a:gd name="T31" fmla="*/ 2147483647 h 125"/>
                <a:gd name="T32" fmla="*/ 2147483647 w 119"/>
                <a:gd name="T33" fmla="*/ 2147483647 h 125"/>
                <a:gd name="T34" fmla="*/ 2147483647 w 119"/>
                <a:gd name="T35" fmla="*/ 2147483647 h 125"/>
                <a:gd name="T36" fmla="*/ 2147483647 w 119"/>
                <a:gd name="T37" fmla="*/ 2147483647 h 125"/>
                <a:gd name="T38" fmla="*/ 2147483647 w 119"/>
                <a:gd name="T39" fmla="*/ 2147483647 h 125"/>
                <a:gd name="T40" fmla="*/ 2147483647 w 119"/>
                <a:gd name="T41" fmla="*/ 2147483647 h 125"/>
                <a:gd name="T42" fmla="*/ 2147483647 w 119"/>
                <a:gd name="T43" fmla="*/ 2147483647 h 125"/>
                <a:gd name="T44" fmla="*/ 2147483647 w 119"/>
                <a:gd name="T45" fmla="*/ 2147483647 h 125"/>
                <a:gd name="T46" fmla="*/ 2147483647 w 119"/>
                <a:gd name="T47" fmla="*/ 2147483647 h 125"/>
                <a:gd name="T48" fmla="*/ 2147483647 w 119"/>
                <a:gd name="T49" fmla="*/ 2147483647 h 125"/>
                <a:gd name="T50" fmla="*/ 2147483647 w 119"/>
                <a:gd name="T51" fmla="*/ 2147483647 h 125"/>
                <a:gd name="T52" fmla="*/ 2147483647 w 119"/>
                <a:gd name="T53" fmla="*/ 2147483647 h 125"/>
                <a:gd name="T54" fmla="*/ 2147483647 w 119"/>
                <a:gd name="T55" fmla="*/ 2147483647 h 125"/>
                <a:gd name="T56" fmla="*/ 2147483647 w 119"/>
                <a:gd name="T57" fmla="*/ 2147483647 h 125"/>
                <a:gd name="T58" fmla="*/ 2147483647 w 119"/>
                <a:gd name="T59" fmla="*/ 2147483647 h 125"/>
                <a:gd name="T60" fmla="*/ 2147483647 w 119"/>
                <a:gd name="T61" fmla="*/ 2147483647 h 125"/>
                <a:gd name="T62" fmla="*/ 2147483647 w 119"/>
                <a:gd name="T63" fmla="*/ 0 h 12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9"/>
                <a:gd name="T97" fmla="*/ 0 h 125"/>
                <a:gd name="T98" fmla="*/ 119 w 119"/>
                <a:gd name="T99" fmla="*/ 125 h 12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9" h="125">
                  <a:moveTo>
                    <a:pt x="60" y="0"/>
                  </a:moveTo>
                  <a:lnTo>
                    <a:pt x="53" y="0"/>
                  </a:lnTo>
                  <a:lnTo>
                    <a:pt x="48" y="1"/>
                  </a:lnTo>
                  <a:lnTo>
                    <a:pt x="42" y="3"/>
                  </a:lnTo>
                  <a:lnTo>
                    <a:pt x="36" y="6"/>
                  </a:lnTo>
                  <a:lnTo>
                    <a:pt x="32" y="7"/>
                  </a:lnTo>
                  <a:lnTo>
                    <a:pt x="26" y="12"/>
                  </a:lnTo>
                  <a:lnTo>
                    <a:pt x="22" y="14"/>
                  </a:lnTo>
                  <a:lnTo>
                    <a:pt x="17" y="19"/>
                  </a:lnTo>
                  <a:lnTo>
                    <a:pt x="14" y="23"/>
                  </a:lnTo>
                  <a:lnTo>
                    <a:pt x="10" y="27"/>
                  </a:lnTo>
                  <a:lnTo>
                    <a:pt x="7" y="33"/>
                  </a:lnTo>
                  <a:lnTo>
                    <a:pt x="4" y="39"/>
                  </a:lnTo>
                  <a:lnTo>
                    <a:pt x="3" y="45"/>
                  </a:lnTo>
                  <a:lnTo>
                    <a:pt x="2" y="50"/>
                  </a:lnTo>
                  <a:lnTo>
                    <a:pt x="0" y="56"/>
                  </a:lnTo>
                  <a:lnTo>
                    <a:pt x="0" y="62"/>
                  </a:lnTo>
                  <a:lnTo>
                    <a:pt x="0" y="69"/>
                  </a:lnTo>
                  <a:lnTo>
                    <a:pt x="2" y="75"/>
                  </a:lnTo>
                  <a:lnTo>
                    <a:pt x="3" y="81"/>
                  </a:lnTo>
                  <a:lnTo>
                    <a:pt x="4" y="86"/>
                  </a:lnTo>
                  <a:lnTo>
                    <a:pt x="7" y="92"/>
                  </a:lnTo>
                  <a:lnTo>
                    <a:pt x="10" y="98"/>
                  </a:lnTo>
                  <a:lnTo>
                    <a:pt x="14" y="102"/>
                  </a:lnTo>
                  <a:lnTo>
                    <a:pt x="17" y="106"/>
                  </a:lnTo>
                  <a:lnTo>
                    <a:pt x="22" y="111"/>
                  </a:lnTo>
                  <a:lnTo>
                    <a:pt x="26" y="114"/>
                  </a:lnTo>
                  <a:lnTo>
                    <a:pt x="32" y="116"/>
                  </a:lnTo>
                  <a:lnTo>
                    <a:pt x="36" y="119"/>
                  </a:lnTo>
                  <a:lnTo>
                    <a:pt x="42" y="122"/>
                  </a:lnTo>
                  <a:lnTo>
                    <a:pt x="48" y="124"/>
                  </a:lnTo>
                  <a:lnTo>
                    <a:pt x="53" y="124"/>
                  </a:lnTo>
                  <a:lnTo>
                    <a:pt x="60" y="125"/>
                  </a:lnTo>
                  <a:lnTo>
                    <a:pt x="66" y="124"/>
                  </a:lnTo>
                  <a:lnTo>
                    <a:pt x="72" y="124"/>
                  </a:lnTo>
                  <a:lnTo>
                    <a:pt x="78" y="122"/>
                  </a:lnTo>
                  <a:lnTo>
                    <a:pt x="83" y="119"/>
                  </a:lnTo>
                  <a:lnTo>
                    <a:pt x="89" y="116"/>
                  </a:lnTo>
                  <a:lnTo>
                    <a:pt x="94" y="114"/>
                  </a:lnTo>
                  <a:lnTo>
                    <a:pt x="98" y="111"/>
                  </a:lnTo>
                  <a:lnTo>
                    <a:pt x="102" y="106"/>
                  </a:lnTo>
                  <a:lnTo>
                    <a:pt x="106" y="102"/>
                  </a:lnTo>
                  <a:lnTo>
                    <a:pt x="109" y="98"/>
                  </a:lnTo>
                  <a:lnTo>
                    <a:pt x="112" y="92"/>
                  </a:lnTo>
                  <a:lnTo>
                    <a:pt x="115" y="86"/>
                  </a:lnTo>
                  <a:lnTo>
                    <a:pt x="118" y="81"/>
                  </a:lnTo>
                  <a:lnTo>
                    <a:pt x="119" y="75"/>
                  </a:lnTo>
                  <a:lnTo>
                    <a:pt x="119" y="69"/>
                  </a:lnTo>
                  <a:lnTo>
                    <a:pt x="119" y="62"/>
                  </a:lnTo>
                  <a:lnTo>
                    <a:pt x="119" y="56"/>
                  </a:lnTo>
                  <a:lnTo>
                    <a:pt x="119" y="50"/>
                  </a:lnTo>
                  <a:lnTo>
                    <a:pt x="118" y="45"/>
                  </a:lnTo>
                  <a:lnTo>
                    <a:pt x="115" y="39"/>
                  </a:lnTo>
                  <a:lnTo>
                    <a:pt x="112" y="33"/>
                  </a:lnTo>
                  <a:lnTo>
                    <a:pt x="109" y="27"/>
                  </a:lnTo>
                  <a:lnTo>
                    <a:pt x="106" y="23"/>
                  </a:lnTo>
                  <a:lnTo>
                    <a:pt x="102" y="19"/>
                  </a:lnTo>
                  <a:lnTo>
                    <a:pt x="98" y="14"/>
                  </a:lnTo>
                  <a:lnTo>
                    <a:pt x="94" y="12"/>
                  </a:lnTo>
                  <a:lnTo>
                    <a:pt x="89" y="7"/>
                  </a:lnTo>
                  <a:lnTo>
                    <a:pt x="83" y="6"/>
                  </a:lnTo>
                  <a:lnTo>
                    <a:pt x="78" y="3"/>
                  </a:lnTo>
                  <a:lnTo>
                    <a:pt x="72" y="1"/>
                  </a:lnTo>
                  <a:lnTo>
                    <a:pt x="66" y="0"/>
                  </a:lnTo>
                  <a:lnTo>
                    <a:pt x="60" y="0"/>
                  </a:lnTo>
                  <a:close/>
                </a:path>
              </a:pathLst>
            </a:custGeom>
            <a:solidFill>
              <a:srgbClr val="00E6A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4836" name="Freeform 19">
              <a:extLst>
                <a:ext uri="{FF2B5EF4-FFF2-40B4-BE49-F238E27FC236}">
                  <a16:creationId xmlns:a16="http://schemas.microsoft.com/office/drawing/2014/main" id="{AF280593-3FF9-784B-B6B7-8B4CC217B07B}"/>
                </a:ext>
              </a:extLst>
            </p:cNvPr>
            <p:cNvSpPr>
              <a:spLocks/>
            </p:cNvSpPr>
            <p:nvPr/>
          </p:nvSpPr>
          <p:spPr bwMode="auto">
            <a:xfrm>
              <a:off x="3676650" y="2120504"/>
              <a:ext cx="46435" cy="48815"/>
            </a:xfrm>
            <a:custGeom>
              <a:avLst/>
              <a:gdLst>
                <a:gd name="T0" fmla="*/ 2147483647 w 119"/>
                <a:gd name="T1" fmla="*/ 0 h 125"/>
                <a:gd name="T2" fmla="*/ 2147483647 w 119"/>
                <a:gd name="T3" fmla="*/ 2147483647 h 125"/>
                <a:gd name="T4" fmla="*/ 2147483647 w 119"/>
                <a:gd name="T5" fmla="*/ 2147483647 h 125"/>
                <a:gd name="T6" fmla="*/ 2147483647 w 119"/>
                <a:gd name="T7" fmla="*/ 2147483647 h 125"/>
                <a:gd name="T8" fmla="*/ 2147483647 w 119"/>
                <a:gd name="T9" fmla="*/ 2147483647 h 125"/>
                <a:gd name="T10" fmla="*/ 2147483647 w 119"/>
                <a:gd name="T11" fmla="*/ 2147483647 h 125"/>
                <a:gd name="T12" fmla="*/ 2147483647 w 119"/>
                <a:gd name="T13" fmla="*/ 2147483647 h 125"/>
                <a:gd name="T14" fmla="*/ 0 w 119"/>
                <a:gd name="T15" fmla="*/ 2147483647 h 125"/>
                <a:gd name="T16" fmla="*/ 0 w 119"/>
                <a:gd name="T17" fmla="*/ 2147483647 h 125"/>
                <a:gd name="T18" fmla="*/ 2147483647 w 119"/>
                <a:gd name="T19" fmla="*/ 2147483647 h 125"/>
                <a:gd name="T20" fmla="*/ 2147483647 w 119"/>
                <a:gd name="T21" fmla="*/ 2147483647 h 125"/>
                <a:gd name="T22" fmla="*/ 2147483647 w 119"/>
                <a:gd name="T23" fmla="*/ 2147483647 h 125"/>
                <a:gd name="T24" fmla="*/ 2147483647 w 119"/>
                <a:gd name="T25" fmla="*/ 2147483647 h 125"/>
                <a:gd name="T26" fmla="*/ 2147483647 w 119"/>
                <a:gd name="T27" fmla="*/ 2147483647 h 125"/>
                <a:gd name="T28" fmla="*/ 2147483647 w 119"/>
                <a:gd name="T29" fmla="*/ 2147483647 h 125"/>
                <a:gd name="T30" fmla="*/ 2147483647 w 119"/>
                <a:gd name="T31" fmla="*/ 2147483647 h 125"/>
                <a:gd name="T32" fmla="*/ 2147483647 w 119"/>
                <a:gd name="T33" fmla="*/ 2147483647 h 125"/>
                <a:gd name="T34" fmla="*/ 2147483647 w 119"/>
                <a:gd name="T35" fmla="*/ 2147483647 h 125"/>
                <a:gd name="T36" fmla="*/ 2147483647 w 119"/>
                <a:gd name="T37" fmla="*/ 2147483647 h 125"/>
                <a:gd name="T38" fmla="*/ 2147483647 w 119"/>
                <a:gd name="T39" fmla="*/ 2147483647 h 125"/>
                <a:gd name="T40" fmla="*/ 2147483647 w 119"/>
                <a:gd name="T41" fmla="*/ 2147483647 h 125"/>
                <a:gd name="T42" fmla="*/ 2147483647 w 119"/>
                <a:gd name="T43" fmla="*/ 2147483647 h 125"/>
                <a:gd name="T44" fmla="*/ 2147483647 w 119"/>
                <a:gd name="T45" fmla="*/ 2147483647 h 125"/>
                <a:gd name="T46" fmla="*/ 2147483647 w 119"/>
                <a:gd name="T47" fmla="*/ 2147483647 h 125"/>
                <a:gd name="T48" fmla="*/ 2147483647 w 119"/>
                <a:gd name="T49" fmla="*/ 2147483647 h 125"/>
                <a:gd name="T50" fmla="*/ 2147483647 w 119"/>
                <a:gd name="T51" fmla="*/ 2147483647 h 125"/>
                <a:gd name="T52" fmla="*/ 2147483647 w 119"/>
                <a:gd name="T53" fmla="*/ 2147483647 h 125"/>
                <a:gd name="T54" fmla="*/ 2147483647 w 119"/>
                <a:gd name="T55" fmla="*/ 2147483647 h 125"/>
                <a:gd name="T56" fmla="*/ 2147483647 w 119"/>
                <a:gd name="T57" fmla="*/ 2147483647 h 125"/>
                <a:gd name="T58" fmla="*/ 2147483647 w 119"/>
                <a:gd name="T59" fmla="*/ 2147483647 h 125"/>
                <a:gd name="T60" fmla="*/ 2147483647 w 119"/>
                <a:gd name="T61" fmla="*/ 2147483647 h 125"/>
                <a:gd name="T62" fmla="*/ 2147483647 w 119"/>
                <a:gd name="T63" fmla="*/ 0 h 12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9"/>
                <a:gd name="T97" fmla="*/ 0 h 125"/>
                <a:gd name="T98" fmla="*/ 119 w 119"/>
                <a:gd name="T99" fmla="*/ 125 h 12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9" h="125">
                  <a:moveTo>
                    <a:pt x="60" y="0"/>
                  </a:moveTo>
                  <a:lnTo>
                    <a:pt x="53" y="0"/>
                  </a:lnTo>
                  <a:lnTo>
                    <a:pt x="48" y="1"/>
                  </a:lnTo>
                  <a:lnTo>
                    <a:pt x="42" y="3"/>
                  </a:lnTo>
                  <a:lnTo>
                    <a:pt x="36" y="6"/>
                  </a:lnTo>
                  <a:lnTo>
                    <a:pt x="32" y="7"/>
                  </a:lnTo>
                  <a:lnTo>
                    <a:pt x="26" y="12"/>
                  </a:lnTo>
                  <a:lnTo>
                    <a:pt x="22" y="14"/>
                  </a:lnTo>
                  <a:lnTo>
                    <a:pt x="17" y="19"/>
                  </a:lnTo>
                  <a:lnTo>
                    <a:pt x="14" y="23"/>
                  </a:lnTo>
                  <a:lnTo>
                    <a:pt x="10" y="27"/>
                  </a:lnTo>
                  <a:lnTo>
                    <a:pt x="7" y="33"/>
                  </a:lnTo>
                  <a:lnTo>
                    <a:pt x="4" y="39"/>
                  </a:lnTo>
                  <a:lnTo>
                    <a:pt x="3" y="45"/>
                  </a:lnTo>
                  <a:lnTo>
                    <a:pt x="2" y="50"/>
                  </a:lnTo>
                  <a:lnTo>
                    <a:pt x="0" y="56"/>
                  </a:lnTo>
                  <a:lnTo>
                    <a:pt x="0" y="62"/>
                  </a:lnTo>
                  <a:lnTo>
                    <a:pt x="0" y="69"/>
                  </a:lnTo>
                  <a:lnTo>
                    <a:pt x="2" y="75"/>
                  </a:lnTo>
                  <a:lnTo>
                    <a:pt x="3" y="81"/>
                  </a:lnTo>
                  <a:lnTo>
                    <a:pt x="4" y="86"/>
                  </a:lnTo>
                  <a:lnTo>
                    <a:pt x="7" y="92"/>
                  </a:lnTo>
                  <a:lnTo>
                    <a:pt x="10" y="98"/>
                  </a:lnTo>
                  <a:lnTo>
                    <a:pt x="14" y="102"/>
                  </a:lnTo>
                  <a:lnTo>
                    <a:pt x="17" y="106"/>
                  </a:lnTo>
                  <a:lnTo>
                    <a:pt x="22" y="111"/>
                  </a:lnTo>
                  <a:lnTo>
                    <a:pt x="26" y="114"/>
                  </a:lnTo>
                  <a:lnTo>
                    <a:pt x="32" y="116"/>
                  </a:lnTo>
                  <a:lnTo>
                    <a:pt x="36" y="119"/>
                  </a:lnTo>
                  <a:lnTo>
                    <a:pt x="42" y="122"/>
                  </a:lnTo>
                  <a:lnTo>
                    <a:pt x="48" y="124"/>
                  </a:lnTo>
                  <a:lnTo>
                    <a:pt x="53" y="124"/>
                  </a:lnTo>
                  <a:lnTo>
                    <a:pt x="60" y="125"/>
                  </a:lnTo>
                  <a:lnTo>
                    <a:pt x="66" y="124"/>
                  </a:lnTo>
                  <a:lnTo>
                    <a:pt x="72" y="124"/>
                  </a:lnTo>
                  <a:lnTo>
                    <a:pt x="78" y="122"/>
                  </a:lnTo>
                  <a:lnTo>
                    <a:pt x="83" y="119"/>
                  </a:lnTo>
                  <a:lnTo>
                    <a:pt x="89" y="116"/>
                  </a:lnTo>
                  <a:lnTo>
                    <a:pt x="94" y="114"/>
                  </a:lnTo>
                  <a:lnTo>
                    <a:pt x="98" y="111"/>
                  </a:lnTo>
                  <a:lnTo>
                    <a:pt x="102" y="106"/>
                  </a:lnTo>
                  <a:lnTo>
                    <a:pt x="106" y="102"/>
                  </a:lnTo>
                  <a:lnTo>
                    <a:pt x="109" y="98"/>
                  </a:lnTo>
                  <a:lnTo>
                    <a:pt x="112" y="92"/>
                  </a:lnTo>
                  <a:lnTo>
                    <a:pt x="115" y="86"/>
                  </a:lnTo>
                  <a:lnTo>
                    <a:pt x="118" y="81"/>
                  </a:lnTo>
                  <a:lnTo>
                    <a:pt x="119" y="75"/>
                  </a:lnTo>
                  <a:lnTo>
                    <a:pt x="119" y="69"/>
                  </a:lnTo>
                  <a:lnTo>
                    <a:pt x="119" y="62"/>
                  </a:lnTo>
                  <a:lnTo>
                    <a:pt x="119" y="56"/>
                  </a:lnTo>
                  <a:lnTo>
                    <a:pt x="119" y="50"/>
                  </a:lnTo>
                  <a:lnTo>
                    <a:pt x="118" y="45"/>
                  </a:lnTo>
                  <a:lnTo>
                    <a:pt x="115" y="39"/>
                  </a:lnTo>
                  <a:lnTo>
                    <a:pt x="112" y="33"/>
                  </a:lnTo>
                  <a:lnTo>
                    <a:pt x="109" y="27"/>
                  </a:lnTo>
                  <a:lnTo>
                    <a:pt x="106" y="23"/>
                  </a:lnTo>
                  <a:lnTo>
                    <a:pt x="102" y="19"/>
                  </a:lnTo>
                  <a:lnTo>
                    <a:pt x="98" y="14"/>
                  </a:lnTo>
                  <a:lnTo>
                    <a:pt x="94" y="12"/>
                  </a:lnTo>
                  <a:lnTo>
                    <a:pt x="89" y="7"/>
                  </a:lnTo>
                  <a:lnTo>
                    <a:pt x="83" y="6"/>
                  </a:lnTo>
                  <a:lnTo>
                    <a:pt x="78" y="3"/>
                  </a:lnTo>
                  <a:lnTo>
                    <a:pt x="72" y="1"/>
                  </a:lnTo>
                  <a:lnTo>
                    <a:pt x="66" y="0"/>
                  </a:lnTo>
                  <a:lnTo>
                    <a:pt x="60"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4837" name="Freeform 20">
              <a:extLst>
                <a:ext uri="{FF2B5EF4-FFF2-40B4-BE49-F238E27FC236}">
                  <a16:creationId xmlns:a16="http://schemas.microsoft.com/office/drawing/2014/main" id="{3C709525-14B1-FBF0-22B1-F882217E6EA1}"/>
                </a:ext>
              </a:extLst>
            </p:cNvPr>
            <p:cNvSpPr>
              <a:spLocks/>
            </p:cNvSpPr>
            <p:nvPr/>
          </p:nvSpPr>
          <p:spPr bwMode="auto">
            <a:xfrm>
              <a:off x="3640932" y="1834754"/>
              <a:ext cx="35719" cy="36909"/>
            </a:xfrm>
            <a:custGeom>
              <a:avLst/>
              <a:gdLst>
                <a:gd name="T0" fmla="*/ 2147483647 w 90"/>
                <a:gd name="T1" fmla="*/ 0 h 94"/>
                <a:gd name="T2" fmla="*/ 2147483647 w 90"/>
                <a:gd name="T3" fmla="*/ 0 h 94"/>
                <a:gd name="T4" fmla="*/ 2147483647 w 90"/>
                <a:gd name="T5" fmla="*/ 2147483647 h 94"/>
                <a:gd name="T6" fmla="*/ 2147483647 w 90"/>
                <a:gd name="T7" fmla="*/ 2147483647 h 94"/>
                <a:gd name="T8" fmla="*/ 2147483647 w 90"/>
                <a:gd name="T9" fmla="*/ 2147483647 h 94"/>
                <a:gd name="T10" fmla="*/ 2147483647 w 90"/>
                <a:gd name="T11" fmla="*/ 2147483647 h 94"/>
                <a:gd name="T12" fmla="*/ 2147483647 w 90"/>
                <a:gd name="T13" fmla="*/ 2147483647 h 94"/>
                <a:gd name="T14" fmla="*/ 2147483647 w 90"/>
                <a:gd name="T15" fmla="*/ 2147483647 h 94"/>
                <a:gd name="T16" fmla="*/ 2147483647 w 90"/>
                <a:gd name="T17" fmla="*/ 2147483647 h 94"/>
                <a:gd name="T18" fmla="*/ 2147483647 w 90"/>
                <a:gd name="T19" fmla="*/ 2147483647 h 94"/>
                <a:gd name="T20" fmla="*/ 2147483647 w 90"/>
                <a:gd name="T21" fmla="*/ 2147483647 h 94"/>
                <a:gd name="T22" fmla="*/ 2147483647 w 90"/>
                <a:gd name="T23" fmla="*/ 2147483647 h 94"/>
                <a:gd name="T24" fmla="*/ 0 w 90"/>
                <a:gd name="T25" fmla="*/ 2147483647 h 94"/>
                <a:gd name="T26" fmla="*/ 0 w 90"/>
                <a:gd name="T27" fmla="*/ 2147483647 h 94"/>
                <a:gd name="T28" fmla="*/ 0 w 90"/>
                <a:gd name="T29" fmla="*/ 2147483647 h 94"/>
                <a:gd name="T30" fmla="*/ 0 w 90"/>
                <a:gd name="T31" fmla="*/ 2147483647 h 94"/>
                <a:gd name="T32" fmla="*/ 0 w 90"/>
                <a:gd name="T33" fmla="*/ 2147483647 h 94"/>
                <a:gd name="T34" fmla="*/ 2147483647 w 90"/>
                <a:gd name="T35" fmla="*/ 2147483647 h 94"/>
                <a:gd name="T36" fmla="*/ 2147483647 w 90"/>
                <a:gd name="T37" fmla="*/ 2147483647 h 94"/>
                <a:gd name="T38" fmla="*/ 2147483647 w 90"/>
                <a:gd name="T39" fmla="*/ 2147483647 h 94"/>
                <a:gd name="T40" fmla="*/ 2147483647 w 90"/>
                <a:gd name="T41" fmla="*/ 2147483647 h 94"/>
                <a:gd name="T42" fmla="*/ 2147483647 w 90"/>
                <a:gd name="T43" fmla="*/ 2147483647 h 94"/>
                <a:gd name="T44" fmla="*/ 2147483647 w 90"/>
                <a:gd name="T45" fmla="*/ 2147483647 h 94"/>
                <a:gd name="T46" fmla="*/ 2147483647 w 90"/>
                <a:gd name="T47" fmla="*/ 2147483647 h 94"/>
                <a:gd name="T48" fmla="*/ 2147483647 w 90"/>
                <a:gd name="T49" fmla="*/ 2147483647 h 94"/>
                <a:gd name="T50" fmla="*/ 2147483647 w 90"/>
                <a:gd name="T51" fmla="*/ 2147483647 h 94"/>
                <a:gd name="T52" fmla="*/ 2147483647 w 90"/>
                <a:gd name="T53" fmla="*/ 2147483647 h 94"/>
                <a:gd name="T54" fmla="*/ 2147483647 w 90"/>
                <a:gd name="T55" fmla="*/ 2147483647 h 94"/>
                <a:gd name="T56" fmla="*/ 2147483647 w 90"/>
                <a:gd name="T57" fmla="*/ 2147483647 h 94"/>
                <a:gd name="T58" fmla="*/ 2147483647 w 90"/>
                <a:gd name="T59" fmla="*/ 2147483647 h 94"/>
                <a:gd name="T60" fmla="*/ 2147483647 w 90"/>
                <a:gd name="T61" fmla="*/ 2147483647 h 94"/>
                <a:gd name="T62" fmla="*/ 2147483647 w 90"/>
                <a:gd name="T63" fmla="*/ 2147483647 h 94"/>
                <a:gd name="T64" fmla="*/ 2147483647 w 90"/>
                <a:gd name="T65" fmla="*/ 2147483647 h 94"/>
                <a:gd name="T66" fmla="*/ 2147483647 w 90"/>
                <a:gd name="T67" fmla="*/ 2147483647 h 94"/>
                <a:gd name="T68" fmla="*/ 2147483647 w 90"/>
                <a:gd name="T69" fmla="*/ 2147483647 h 94"/>
                <a:gd name="T70" fmla="*/ 2147483647 w 90"/>
                <a:gd name="T71" fmla="*/ 2147483647 h 94"/>
                <a:gd name="T72" fmla="*/ 2147483647 w 90"/>
                <a:gd name="T73" fmla="*/ 2147483647 h 94"/>
                <a:gd name="T74" fmla="*/ 2147483647 w 90"/>
                <a:gd name="T75" fmla="*/ 2147483647 h 94"/>
                <a:gd name="T76" fmla="*/ 2147483647 w 90"/>
                <a:gd name="T77" fmla="*/ 2147483647 h 94"/>
                <a:gd name="T78" fmla="*/ 2147483647 w 90"/>
                <a:gd name="T79" fmla="*/ 2147483647 h 94"/>
                <a:gd name="T80" fmla="*/ 2147483647 w 90"/>
                <a:gd name="T81" fmla="*/ 2147483647 h 94"/>
                <a:gd name="T82" fmla="*/ 2147483647 w 90"/>
                <a:gd name="T83" fmla="*/ 2147483647 h 94"/>
                <a:gd name="T84" fmla="*/ 2147483647 w 90"/>
                <a:gd name="T85" fmla="*/ 2147483647 h 94"/>
                <a:gd name="T86" fmla="*/ 2147483647 w 90"/>
                <a:gd name="T87" fmla="*/ 2147483647 h 94"/>
                <a:gd name="T88" fmla="*/ 2147483647 w 90"/>
                <a:gd name="T89" fmla="*/ 2147483647 h 94"/>
                <a:gd name="T90" fmla="*/ 2147483647 w 90"/>
                <a:gd name="T91" fmla="*/ 2147483647 h 94"/>
                <a:gd name="T92" fmla="*/ 2147483647 w 90"/>
                <a:gd name="T93" fmla="*/ 2147483647 h 94"/>
                <a:gd name="T94" fmla="*/ 2147483647 w 90"/>
                <a:gd name="T95" fmla="*/ 2147483647 h 94"/>
                <a:gd name="T96" fmla="*/ 2147483647 w 90"/>
                <a:gd name="T97" fmla="*/ 2147483647 h 94"/>
                <a:gd name="T98" fmla="*/ 2147483647 w 90"/>
                <a:gd name="T99" fmla="*/ 2147483647 h 94"/>
                <a:gd name="T100" fmla="*/ 2147483647 w 90"/>
                <a:gd name="T101" fmla="*/ 2147483647 h 94"/>
                <a:gd name="T102" fmla="*/ 2147483647 w 90"/>
                <a:gd name="T103" fmla="*/ 2147483647 h 94"/>
                <a:gd name="T104" fmla="*/ 2147483647 w 90"/>
                <a:gd name="T105" fmla="*/ 2147483647 h 94"/>
                <a:gd name="T106" fmla="*/ 2147483647 w 90"/>
                <a:gd name="T107" fmla="*/ 2147483647 h 94"/>
                <a:gd name="T108" fmla="*/ 2147483647 w 90"/>
                <a:gd name="T109" fmla="*/ 2147483647 h 94"/>
                <a:gd name="T110" fmla="*/ 2147483647 w 90"/>
                <a:gd name="T111" fmla="*/ 0 h 94"/>
                <a:gd name="T112" fmla="*/ 2147483647 w 90"/>
                <a:gd name="T113" fmla="*/ 0 h 9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90"/>
                <a:gd name="T172" fmla="*/ 0 h 94"/>
                <a:gd name="T173" fmla="*/ 90 w 90"/>
                <a:gd name="T174" fmla="*/ 94 h 94"/>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90" h="94">
                  <a:moveTo>
                    <a:pt x="44" y="0"/>
                  </a:moveTo>
                  <a:lnTo>
                    <a:pt x="40" y="0"/>
                  </a:lnTo>
                  <a:lnTo>
                    <a:pt x="35" y="2"/>
                  </a:lnTo>
                  <a:lnTo>
                    <a:pt x="31" y="3"/>
                  </a:lnTo>
                  <a:lnTo>
                    <a:pt x="27" y="5"/>
                  </a:lnTo>
                  <a:lnTo>
                    <a:pt x="23" y="6"/>
                  </a:lnTo>
                  <a:lnTo>
                    <a:pt x="20" y="9"/>
                  </a:lnTo>
                  <a:lnTo>
                    <a:pt x="12" y="15"/>
                  </a:lnTo>
                  <a:lnTo>
                    <a:pt x="7" y="20"/>
                  </a:lnTo>
                  <a:lnTo>
                    <a:pt x="4" y="25"/>
                  </a:lnTo>
                  <a:lnTo>
                    <a:pt x="2" y="29"/>
                  </a:lnTo>
                  <a:lnTo>
                    <a:pt x="1" y="33"/>
                  </a:lnTo>
                  <a:lnTo>
                    <a:pt x="0" y="38"/>
                  </a:lnTo>
                  <a:lnTo>
                    <a:pt x="0" y="42"/>
                  </a:lnTo>
                  <a:lnTo>
                    <a:pt x="0" y="46"/>
                  </a:lnTo>
                  <a:lnTo>
                    <a:pt x="0" y="52"/>
                  </a:lnTo>
                  <a:lnTo>
                    <a:pt x="0" y="56"/>
                  </a:lnTo>
                  <a:lnTo>
                    <a:pt x="1" y="61"/>
                  </a:lnTo>
                  <a:lnTo>
                    <a:pt x="2" y="65"/>
                  </a:lnTo>
                  <a:lnTo>
                    <a:pt x="4" y="69"/>
                  </a:lnTo>
                  <a:lnTo>
                    <a:pt x="7" y="72"/>
                  </a:lnTo>
                  <a:lnTo>
                    <a:pt x="12" y="79"/>
                  </a:lnTo>
                  <a:lnTo>
                    <a:pt x="20" y="85"/>
                  </a:lnTo>
                  <a:lnTo>
                    <a:pt x="23" y="88"/>
                  </a:lnTo>
                  <a:lnTo>
                    <a:pt x="27" y="89"/>
                  </a:lnTo>
                  <a:lnTo>
                    <a:pt x="31" y="91"/>
                  </a:lnTo>
                  <a:lnTo>
                    <a:pt x="35" y="92"/>
                  </a:lnTo>
                  <a:lnTo>
                    <a:pt x="40" y="92"/>
                  </a:lnTo>
                  <a:lnTo>
                    <a:pt x="44" y="94"/>
                  </a:lnTo>
                  <a:lnTo>
                    <a:pt x="50" y="92"/>
                  </a:lnTo>
                  <a:lnTo>
                    <a:pt x="54" y="92"/>
                  </a:lnTo>
                  <a:lnTo>
                    <a:pt x="58" y="91"/>
                  </a:lnTo>
                  <a:lnTo>
                    <a:pt x="63" y="89"/>
                  </a:lnTo>
                  <a:lnTo>
                    <a:pt x="66" y="88"/>
                  </a:lnTo>
                  <a:lnTo>
                    <a:pt x="70" y="85"/>
                  </a:lnTo>
                  <a:lnTo>
                    <a:pt x="77" y="79"/>
                  </a:lnTo>
                  <a:lnTo>
                    <a:pt x="83" y="72"/>
                  </a:lnTo>
                  <a:lnTo>
                    <a:pt x="84" y="69"/>
                  </a:lnTo>
                  <a:lnTo>
                    <a:pt x="87" y="65"/>
                  </a:lnTo>
                  <a:lnTo>
                    <a:pt x="89" y="61"/>
                  </a:lnTo>
                  <a:lnTo>
                    <a:pt x="89" y="56"/>
                  </a:lnTo>
                  <a:lnTo>
                    <a:pt x="90" y="52"/>
                  </a:lnTo>
                  <a:lnTo>
                    <a:pt x="90" y="46"/>
                  </a:lnTo>
                  <a:lnTo>
                    <a:pt x="90" y="42"/>
                  </a:lnTo>
                  <a:lnTo>
                    <a:pt x="89" y="38"/>
                  </a:lnTo>
                  <a:lnTo>
                    <a:pt x="89" y="33"/>
                  </a:lnTo>
                  <a:lnTo>
                    <a:pt x="87" y="29"/>
                  </a:lnTo>
                  <a:lnTo>
                    <a:pt x="84" y="25"/>
                  </a:lnTo>
                  <a:lnTo>
                    <a:pt x="83" y="20"/>
                  </a:lnTo>
                  <a:lnTo>
                    <a:pt x="77" y="15"/>
                  </a:lnTo>
                  <a:lnTo>
                    <a:pt x="70" y="9"/>
                  </a:lnTo>
                  <a:lnTo>
                    <a:pt x="66" y="6"/>
                  </a:lnTo>
                  <a:lnTo>
                    <a:pt x="63" y="5"/>
                  </a:lnTo>
                  <a:lnTo>
                    <a:pt x="58" y="3"/>
                  </a:lnTo>
                  <a:lnTo>
                    <a:pt x="54" y="2"/>
                  </a:lnTo>
                  <a:lnTo>
                    <a:pt x="50" y="0"/>
                  </a:lnTo>
                  <a:lnTo>
                    <a:pt x="44" y="0"/>
                  </a:lnTo>
                  <a:close/>
                </a:path>
              </a:pathLst>
            </a:custGeom>
            <a:solidFill>
              <a:srgbClr val="00267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4838" name="Freeform 21">
              <a:extLst>
                <a:ext uri="{FF2B5EF4-FFF2-40B4-BE49-F238E27FC236}">
                  <a16:creationId xmlns:a16="http://schemas.microsoft.com/office/drawing/2014/main" id="{9B9C66B3-66F7-298C-5837-34FD1955AF18}"/>
                </a:ext>
              </a:extLst>
            </p:cNvPr>
            <p:cNvSpPr>
              <a:spLocks/>
            </p:cNvSpPr>
            <p:nvPr/>
          </p:nvSpPr>
          <p:spPr bwMode="auto">
            <a:xfrm>
              <a:off x="3640932" y="1834754"/>
              <a:ext cx="35719" cy="36909"/>
            </a:xfrm>
            <a:custGeom>
              <a:avLst/>
              <a:gdLst>
                <a:gd name="T0" fmla="*/ 2147483647 w 90"/>
                <a:gd name="T1" fmla="*/ 0 h 94"/>
                <a:gd name="T2" fmla="*/ 2147483647 w 90"/>
                <a:gd name="T3" fmla="*/ 0 h 94"/>
                <a:gd name="T4" fmla="*/ 2147483647 w 90"/>
                <a:gd name="T5" fmla="*/ 2147483647 h 94"/>
                <a:gd name="T6" fmla="*/ 2147483647 w 90"/>
                <a:gd name="T7" fmla="*/ 2147483647 h 94"/>
                <a:gd name="T8" fmla="*/ 2147483647 w 90"/>
                <a:gd name="T9" fmla="*/ 2147483647 h 94"/>
                <a:gd name="T10" fmla="*/ 2147483647 w 90"/>
                <a:gd name="T11" fmla="*/ 2147483647 h 94"/>
                <a:gd name="T12" fmla="*/ 2147483647 w 90"/>
                <a:gd name="T13" fmla="*/ 2147483647 h 94"/>
                <a:gd name="T14" fmla="*/ 2147483647 w 90"/>
                <a:gd name="T15" fmla="*/ 2147483647 h 94"/>
                <a:gd name="T16" fmla="*/ 2147483647 w 90"/>
                <a:gd name="T17" fmla="*/ 2147483647 h 94"/>
                <a:gd name="T18" fmla="*/ 2147483647 w 90"/>
                <a:gd name="T19" fmla="*/ 2147483647 h 94"/>
                <a:gd name="T20" fmla="*/ 2147483647 w 90"/>
                <a:gd name="T21" fmla="*/ 2147483647 h 94"/>
                <a:gd name="T22" fmla="*/ 2147483647 w 90"/>
                <a:gd name="T23" fmla="*/ 2147483647 h 94"/>
                <a:gd name="T24" fmla="*/ 0 w 90"/>
                <a:gd name="T25" fmla="*/ 2147483647 h 94"/>
                <a:gd name="T26" fmla="*/ 0 w 90"/>
                <a:gd name="T27" fmla="*/ 2147483647 h 94"/>
                <a:gd name="T28" fmla="*/ 0 w 90"/>
                <a:gd name="T29" fmla="*/ 2147483647 h 94"/>
                <a:gd name="T30" fmla="*/ 0 w 90"/>
                <a:gd name="T31" fmla="*/ 2147483647 h 94"/>
                <a:gd name="T32" fmla="*/ 0 w 90"/>
                <a:gd name="T33" fmla="*/ 2147483647 h 94"/>
                <a:gd name="T34" fmla="*/ 2147483647 w 90"/>
                <a:gd name="T35" fmla="*/ 2147483647 h 94"/>
                <a:gd name="T36" fmla="*/ 2147483647 w 90"/>
                <a:gd name="T37" fmla="*/ 2147483647 h 94"/>
                <a:gd name="T38" fmla="*/ 2147483647 w 90"/>
                <a:gd name="T39" fmla="*/ 2147483647 h 94"/>
                <a:gd name="T40" fmla="*/ 2147483647 w 90"/>
                <a:gd name="T41" fmla="*/ 2147483647 h 94"/>
                <a:gd name="T42" fmla="*/ 2147483647 w 90"/>
                <a:gd name="T43" fmla="*/ 2147483647 h 94"/>
                <a:gd name="T44" fmla="*/ 2147483647 w 90"/>
                <a:gd name="T45" fmla="*/ 2147483647 h 94"/>
                <a:gd name="T46" fmla="*/ 2147483647 w 90"/>
                <a:gd name="T47" fmla="*/ 2147483647 h 94"/>
                <a:gd name="T48" fmla="*/ 2147483647 w 90"/>
                <a:gd name="T49" fmla="*/ 2147483647 h 94"/>
                <a:gd name="T50" fmla="*/ 2147483647 w 90"/>
                <a:gd name="T51" fmla="*/ 2147483647 h 94"/>
                <a:gd name="T52" fmla="*/ 2147483647 w 90"/>
                <a:gd name="T53" fmla="*/ 2147483647 h 94"/>
                <a:gd name="T54" fmla="*/ 2147483647 w 90"/>
                <a:gd name="T55" fmla="*/ 2147483647 h 94"/>
                <a:gd name="T56" fmla="*/ 2147483647 w 90"/>
                <a:gd name="T57" fmla="*/ 2147483647 h 94"/>
                <a:gd name="T58" fmla="*/ 2147483647 w 90"/>
                <a:gd name="T59" fmla="*/ 2147483647 h 94"/>
                <a:gd name="T60" fmla="*/ 2147483647 w 90"/>
                <a:gd name="T61" fmla="*/ 2147483647 h 94"/>
                <a:gd name="T62" fmla="*/ 2147483647 w 90"/>
                <a:gd name="T63" fmla="*/ 2147483647 h 94"/>
                <a:gd name="T64" fmla="*/ 2147483647 w 90"/>
                <a:gd name="T65" fmla="*/ 2147483647 h 94"/>
                <a:gd name="T66" fmla="*/ 2147483647 w 90"/>
                <a:gd name="T67" fmla="*/ 2147483647 h 94"/>
                <a:gd name="T68" fmla="*/ 2147483647 w 90"/>
                <a:gd name="T69" fmla="*/ 2147483647 h 94"/>
                <a:gd name="T70" fmla="*/ 2147483647 w 90"/>
                <a:gd name="T71" fmla="*/ 2147483647 h 94"/>
                <a:gd name="T72" fmla="*/ 2147483647 w 90"/>
                <a:gd name="T73" fmla="*/ 2147483647 h 94"/>
                <a:gd name="T74" fmla="*/ 2147483647 w 90"/>
                <a:gd name="T75" fmla="*/ 2147483647 h 94"/>
                <a:gd name="T76" fmla="*/ 2147483647 w 90"/>
                <a:gd name="T77" fmla="*/ 2147483647 h 94"/>
                <a:gd name="T78" fmla="*/ 2147483647 w 90"/>
                <a:gd name="T79" fmla="*/ 2147483647 h 94"/>
                <a:gd name="T80" fmla="*/ 2147483647 w 90"/>
                <a:gd name="T81" fmla="*/ 2147483647 h 94"/>
                <a:gd name="T82" fmla="*/ 2147483647 w 90"/>
                <a:gd name="T83" fmla="*/ 2147483647 h 94"/>
                <a:gd name="T84" fmla="*/ 2147483647 w 90"/>
                <a:gd name="T85" fmla="*/ 2147483647 h 94"/>
                <a:gd name="T86" fmla="*/ 2147483647 w 90"/>
                <a:gd name="T87" fmla="*/ 2147483647 h 94"/>
                <a:gd name="T88" fmla="*/ 2147483647 w 90"/>
                <a:gd name="T89" fmla="*/ 2147483647 h 94"/>
                <a:gd name="T90" fmla="*/ 2147483647 w 90"/>
                <a:gd name="T91" fmla="*/ 2147483647 h 94"/>
                <a:gd name="T92" fmla="*/ 2147483647 w 90"/>
                <a:gd name="T93" fmla="*/ 2147483647 h 94"/>
                <a:gd name="T94" fmla="*/ 2147483647 w 90"/>
                <a:gd name="T95" fmla="*/ 2147483647 h 94"/>
                <a:gd name="T96" fmla="*/ 2147483647 w 90"/>
                <a:gd name="T97" fmla="*/ 2147483647 h 94"/>
                <a:gd name="T98" fmla="*/ 2147483647 w 90"/>
                <a:gd name="T99" fmla="*/ 2147483647 h 94"/>
                <a:gd name="T100" fmla="*/ 2147483647 w 90"/>
                <a:gd name="T101" fmla="*/ 2147483647 h 94"/>
                <a:gd name="T102" fmla="*/ 2147483647 w 90"/>
                <a:gd name="T103" fmla="*/ 2147483647 h 94"/>
                <a:gd name="T104" fmla="*/ 2147483647 w 90"/>
                <a:gd name="T105" fmla="*/ 2147483647 h 94"/>
                <a:gd name="T106" fmla="*/ 2147483647 w 90"/>
                <a:gd name="T107" fmla="*/ 2147483647 h 94"/>
                <a:gd name="T108" fmla="*/ 2147483647 w 90"/>
                <a:gd name="T109" fmla="*/ 2147483647 h 94"/>
                <a:gd name="T110" fmla="*/ 2147483647 w 90"/>
                <a:gd name="T111" fmla="*/ 0 h 94"/>
                <a:gd name="T112" fmla="*/ 2147483647 w 90"/>
                <a:gd name="T113" fmla="*/ 0 h 9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90"/>
                <a:gd name="T172" fmla="*/ 0 h 94"/>
                <a:gd name="T173" fmla="*/ 90 w 90"/>
                <a:gd name="T174" fmla="*/ 94 h 94"/>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90" h="94">
                  <a:moveTo>
                    <a:pt x="44" y="0"/>
                  </a:moveTo>
                  <a:lnTo>
                    <a:pt x="40" y="0"/>
                  </a:lnTo>
                  <a:lnTo>
                    <a:pt x="35" y="2"/>
                  </a:lnTo>
                  <a:lnTo>
                    <a:pt x="31" y="3"/>
                  </a:lnTo>
                  <a:lnTo>
                    <a:pt x="27" y="5"/>
                  </a:lnTo>
                  <a:lnTo>
                    <a:pt x="23" y="6"/>
                  </a:lnTo>
                  <a:lnTo>
                    <a:pt x="20" y="9"/>
                  </a:lnTo>
                  <a:lnTo>
                    <a:pt x="12" y="15"/>
                  </a:lnTo>
                  <a:lnTo>
                    <a:pt x="7" y="20"/>
                  </a:lnTo>
                  <a:lnTo>
                    <a:pt x="4" y="25"/>
                  </a:lnTo>
                  <a:lnTo>
                    <a:pt x="2" y="29"/>
                  </a:lnTo>
                  <a:lnTo>
                    <a:pt x="1" y="33"/>
                  </a:lnTo>
                  <a:lnTo>
                    <a:pt x="0" y="38"/>
                  </a:lnTo>
                  <a:lnTo>
                    <a:pt x="0" y="42"/>
                  </a:lnTo>
                  <a:lnTo>
                    <a:pt x="0" y="46"/>
                  </a:lnTo>
                  <a:lnTo>
                    <a:pt x="0" y="52"/>
                  </a:lnTo>
                  <a:lnTo>
                    <a:pt x="0" y="56"/>
                  </a:lnTo>
                  <a:lnTo>
                    <a:pt x="1" y="61"/>
                  </a:lnTo>
                  <a:lnTo>
                    <a:pt x="2" y="65"/>
                  </a:lnTo>
                  <a:lnTo>
                    <a:pt x="4" y="69"/>
                  </a:lnTo>
                  <a:lnTo>
                    <a:pt x="7" y="72"/>
                  </a:lnTo>
                  <a:lnTo>
                    <a:pt x="12" y="79"/>
                  </a:lnTo>
                  <a:lnTo>
                    <a:pt x="20" y="85"/>
                  </a:lnTo>
                  <a:lnTo>
                    <a:pt x="23" y="88"/>
                  </a:lnTo>
                  <a:lnTo>
                    <a:pt x="27" y="89"/>
                  </a:lnTo>
                  <a:lnTo>
                    <a:pt x="31" y="91"/>
                  </a:lnTo>
                  <a:lnTo>
                    <a:pt x="35" y="92"/>
                  </a:lnTo>
                  <a:lnTo>
                    <a:pt x="40" y="92"/>
                  </a:lnTo>
                  <a:lnTo>
                    <a:pt x="44" y="94"/>
                  </a:lnTo>
                  <a:lnTo>
                    <a:pt x="50" y="92"/>
                  </a:lnTo>
                  <a:lnTo>
                    <a:pt x="54" y="92"/>
                  </a:lnTo>
                  <a:lnTo>
                    <a:pt x="58" y="91"/>
                  </a:lnTo>
                  <a:lnTo>
                    <a:pt x="63" y="89"/>
                  </a:lnTo>
                  <a:lnTo>
                    <a:pt x="66" y="88"/>
                  </a:lnTo>
                  <a:lnTo>
                    <a:pt x="70" y="85"/>
                  </a:lnTo>
                  <a:lnTo>
                    <a:pt x="77" y="79"/>
                  </a:lnTo>
                  <a:lnTo>
                    <a:pt x="83" y="72"/>
                  </a:lnTo>
                  <a:lnTo>
                    <a:pt x="84" y="69"/>
                  </a:lnTo>
                  <a:lnTo>
                    <a:pt x="87" y="65"/>
                  </a:lnTo>
                  <a:lnTo>
                    <a:pt x="89" y="61"/>
                  </a:lnTo>
                  <a:lnTo>
                    <a:pt x="89" y="56"/>
                  </a:lnTo>
                  <a:lnTo>
                    <a:pt x="90" y="52"/>
                  </a:lnTo>
                  <a:lnTo>
                    <a:pt x="90" y="46"/>
                  </a:lnTo>
                  <a:lnTo>
                    <a:pt x="90" y="42"/>
                  </a:lnTo>
                  <a:lnTo>
                    <a:pt x="89" y="38"/>
                  </a:lnTo>
                  <a:lnTo>
                    <a:pt x="89" y="33"/>
                  </a:lnTo>
                  <a:lnTo>
                    <a:pt x="87" y="29"/>
                  </a:lnTo>
                  <a:lnTo>
                    <a:pt x="84" y="25"/>
                  </a:lnTo>
                  <a:lnTo>
                    <a:pt x="83" y="20"/>
                  </a:lnTo>
                  <a:lnTo>
                    <a:pt x="77" y="15"/>
                  </a:lnTo>
                  <a:lnTo>
                    <a:pt x="70" y="9"/>
                  </a:lnTo>
                  <a:lnTo>
                    <a:pt x="66" y="6"/>
                  </a:lnTo>
                  <a:lnTo>
                    <a:pt x="63" y="5"/>
                  </a:lnTo>
                  <a:lnTo>
                    <a:pt x="58" y="3"/>
                  </a:lnTo>
                  <a:lnTo>
                    <a:pt x="54" y="2"/>
                  </a:lnTo>
                  <a:lnTo>
                    <a:pt x="50" y="0"/>
                  </a:lnTo>
                  <a:lnTo>
                    <a:pt x="44"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4839" name="Freeform 22">
              <a:extLst>
                <a:ext uri="{FF2B5EF4-FFF2-40B4-BE49-F238E27FC236}">
                  <a16:creationId xmlns:a16="http://schemas.microsoft.com/office/drawing/2014/main" id="{7FFA2CB6-37FF-4FAF-B673-57624E6BB43C}"/>
                </a:ext>
              </a:extLst>
            </p:cNvPr>
            <p:cNvSpPr>
              <a:spLocks/>
            </p:cNvSpPr>
            <p:nvPr/>
          </p:nvSpPr>
          <p:spPr bwMode="auto">
            <a:xfrm>
              <a:off x="3456385" y="1871663"/>
              <a:ext cx="55959" cy="57150"/>
            </a:xfrm>
            <a:custGeom>
              <a:avLst/>
              <a:gdLst>
                <a:gd name="T0" fmla="*/ 2147483647 w 143"/>
                <a:gd name="T1" fmla="*/ 0 h 143"/>
                <a:gd name="T2" fmla="*/ 2147483647 w 143"/>
                <a:gd name="T3" fmla="*/ 2147483647 h 143"/>
                <a:gd name="T4" fmla="*/ 2147483647 w 143"/>
                <a:gd name="T5" fmla="*/ 2147483647 h 143"/>
                <a:gd name="T6" fmla="*/ 2147483647 w 143"/>
                <a:gd name="T7" fmla="*/ 2147483647 h 143"/>
                <a:gd name="T8" fmla="*/ 2147483647 w 143"/>
                <a:gd name="T9" fmla="*/ 2147483647 h 143"/>
                <a:gd name="T10" fmla="*/ 2147483647 w 143"/>
                <a:gd name="T11" fmla="*/ 2147483647 h 143"/>
                <a:gd name="T12" fmla="*/ 2147483647 w 143"/>
                <a:gd name="T13" fmla="*/ 2147483647 h 143"/>
                <a:gd name="T14" fmla="*/ 0 w 143"/>
                <a:gd name="T15" fmla="*/ 2147483647 h 143"/>
                <a:gd name="T16" fmla="*/ 0 w 143"/>
                <a:gd name="T17" fmla="*/ 2147483647 h 143"/>
                <a:gd name="T18" fmla="*/ 2147483647 w 143"/>
                <a:gd name="T19" fmla="*/ 2147483647 h 143"/>
                <a:gd name="T20" fmla="*/ 2147483647 w 143"/>
                <a:gd name="T21" fmla="*/ 2147483647 h 143"/>
                <a:gd name="T22" fmla="*/ 2147483647 w 143"/>
                <a:gd name="T23" fmla="*/ 2147483647 h 143"/>
                <a:gd name="T24" fmla="*/ 2147483647 w 143"/>
                <a:gd name="T25" fmla="*/ 2147483647 h 143"/>
                <a:gd name="T26" fmla="*/ 2147483647 w 143"/>
                <a:gd name="T27" fmla="*/ 2147483647 h 143"/>
                <a:gd name="T28" fmla="*/ 2147483647 w 143"/>
                <a:gd name="T29" fmla="*/ 2147483647 h 143"/>
                <a:gd name="T30" fmla="*/ 2147483647 w 143"/>
                <a:gd name="T31" fmla="*/ 2147483647 h 143"/>
                <a:gd name="T32" fmla="*/ 2147483647 w 143"/>
                <a:gd name="T33" fmla="*/ 2147483647 h 143"/>
                <a:gd name="T34" fmla="*/ 2147483647 w 143"/>
                <a:gd name="T35" fmla="*/ 2147483647 h 143"/>
                <a:gd name="T36" fmla="*/ 2147483647 w 143"/>
                <a:gd name="T37" fmla="*/ 2147483647 h 143"/>
                <a:gd name="T38" fmla="*/ 2147483647 w 143"/>
                <a:gd name="T39" fmla="*/ 2147483647 h 143"/>
                <a:gd name="T40" fmla="*/ 2147483647 w 143"/>
                <a:gd name="T41" fmla="*/ 2147483647 h 143"/>
                <a:gd name="T42" fmla="*/ 2147483647 w 143"/>
                <a:gd name="T43" fmla="*/ 2147483647 h 143"/>
                <a:gd name="T44" fmla="*/ 2147483647 w 143"/>
                <a:gd name="T45" fmla="*/ 2147483647 h 143"/>
                <a:gd name="T46" fmla="*/ 2147483647 w 143"/>
                <a:gd name="T47" fmla="*/ 2147483647 h 143"/>
                <a:gd name="T48" fmla="*/ 2147483647 w 143"/>
                <a:gd name="T49" fmla="*/ 2147483647 h 143"/>
                <a:gd name="T50" fmla="*/ 2147483647 w 143"/>
                <a:gd name="T51" fmla="*/ 2147483647 h 143"/>
                <a:gd name="T52" fmla="*/ 2147483647 w 143"/>
                <a:gd name="T53" fmla="*/ 2147483647 h 143"/>
                <a:gd name="T54" fmla="*/ 2147483647 w 143"/>
                <a:gd name="T55" fmla="*/ 2147483647 h 143"/>
                <a:gd name="T56" fmla="*/ 2147483647 w 143"/>
                <a:gd name="T57" fmla="*/ 2147483647 h 143"/>
                <a:gd name="T58" fmla="*/ 2147483647 w 143"/>
                <a:gd name="T59" fmla="*/ 2147483647 h 143"/>
                <a:gd name="T60" fmla="*/ 2147483647 w 143"/>
                <a:gd name="T61" fmla="*/ 2147483647 h 143"/>
                <a:gd name="T62" fmla="*/ 2147483647 w 143"/>
                <a:gd name="T63" fmla="*/ 0 h 14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3"/>
                <a:gd name="T97" fmla="*/ 0 h 143"/>
                <a:gd name="T98" fmla="*/ 143 w 143"/>
                <a:gd name="T99" fmla="*/ 143 h 14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3" h="143">
                  <a:moveTo>
                    <a:pt x="71" y="0"/>
                  </a:moveTo>
                  <a:lnTo>
                    <a:pt x="64" y="0"/>
                  </a:lnTo>
                  <a:lnTo>
                    <a:pt x="56" y="1"/>
                  </a:lnTo>
                  <a:lnTo>
                    <a:pt x="49" y="3"/>
                  </a:lnTo>
                  <a:lnTo>
                    <a:pt x="43" y="5"/>
                  </a:lnTo>
                  <a:lnTo>
                    <a:pt x="36" y="8"/>
                  </a:lnTo>
                  <a:lnTo>
                    <a:pt x="30" y="11"/>
                  </a:lnTo>
                  <a:lnTo>
                    <a:pt x="26" y="15"/>
                  </a:lnTo>
                  <a:lnTo>
                    <a:pt x="20" y="20"/>
                  </a:lnTo>
                  <a:lnTo>
                    <a:pt x="16" y="26"/>
                  </a:lnTo>
                  <a:lnTo>
                    <a:pt x="12" y="31"/>
                  </a:lnTo>
                  <a:lnTo>
                    <a:pt x="9" y="37"/>
                  </a:lnTo>
                  <a:lnTo>
                    <a:pt x="5" y="43"/>
                  </a:lnTo>
                  <a:lnTo>
                    <a:pt x="3" y="50"/>
                  </a:lnTo>
                  <a:lnTo>
                    <a:pt x="2" y="57"/>
                  </a:lnTo>
                  <a:lnTo>
                    <a:pt x="0" y="64"/>
                  </a:lnTo>
                  <a:lnTo>
                    <a:pt x="0" y="72"/>
                  </a:lnTo>
                  <a:lnTo>
                    <a:pt x="0" y="79"/>
                  </a:lnTo>
                  <a:lnTo>
                    <a:pt x="2" y="86"/>
                  </a:lnTo>
                  <a:lnTo>
                    <a:pt x="3" y="93"/>
                  </a:lnTo>
                  <a:lnTo>
                    <a:pt x="5" y="99"/>
                  </a:lnTo>
                  <a:lnTo>
                    <a:pt x="9" y="105"/>
                  </a:lnTo>
                  <a:lnTo>
                    <a:pt x="12" y="112"/>
                  </a:lnTo>
                  <a:lnTo>
                    <a:pt x="16" y="116"/>
                  </a:lnTo>
                  <a:lnTo>
                    <a:pt x="20" y="122"/>
                  </a:lnTo>
                  <a:lnTo>
                    <a:pt x="26" y="126"/>
                  </a:lnTo>
                  <a:lnTo>
                    <a:pt x="30" y="130"/>
                  </a:lnTo>
                  <a:lnTo>
                    <a:pt x="36" y="135"/>
                  </a:lnTo>
                  <a:lnTo>
                    <a:pt x="43" y="138"/>
                  </a:lnTo>
                  <a:lnTo>
                    <a:pt x="49" y="139"/>
                  </a:lnTo>
                  <a:lnTo>
                    <a:pt x="56" y="142"/>
                  </a:lnTo>
                  <a:lnTo>
                    <a:pt x="64" y="142"/>
                  </a:lnTo>
                  <a:lnTo>
                    <a:pt x="71" y="143"/>
                  </a:lnTo>
                  <a:lnTo>
                    <a:pt x="78" y="142"/>
                  </a:lnTo>
                  <a:lnTo>
                    <a:pt x="85" y="142"/>
                  </a:lnTo>
                  <a:lnTo>
                    <a:pt x="92" y="139"/>
                  </a:lnTo>
                  <a:lnTo>
                    <a:pt x="98" y="138"/>
                  </a:lnTo>
                  <a:lnTo>
                    <a:pt x="105" y="135"/>
                  </a:lnTo>
                  <a:lnTo>
                    <a:pt x="111" y="130"/>
                  </a:lnTo>
                  <a:lnTo>
                    <a:pt x="117" y="126"/>
                  </a:lnTo>
                  <a:lnTo>
                    <a:pt x="121" y="122"/>
                  </a:lnTo>
                  <a:lnTo>
                    <a:pt x="125" y="116"/>
                  </a:lnTo>
                  <a:lnTo>
                    <a:pt x="130" y="112"/>
                  </a:lnTo>
                  <a:lnTo>
                    <a:pt x="134" y="105"/>
                  </a:lnTo>
                  <a:lnTo>
                    <a:pt x="137" y="99"/>
                  </a:lnTo>
                  <a:lnTo>
                    <a:pt x="138" y="93"/>
                  </a:lnTo>
                  <a:lnTo>
                    <a:pt x="141" y="86"/>
                  </a:lnTo>
                  <a:lnTo>
                    <a:pt x="141" y="79"/>
                  </a:lnTo>
                  <a:lnTo>
                    <a:pt x="143" y="72"/>
                  </a:lnTo>
                  <a:lnTo>
                    <a:pt x="141" y="64"/>
                  </a:lnTo>
                  <a:lnTo>
                    <a:pt x="141" y="57"/>
                  </a:lnTo>
                  <a:lnTo>
                    <a:pt x="138" y="50"/>
                  </a:lnTo>
                  <a:lnTo>
                    <a:pt x="137" y="43"/>
                  </a:lnTo>
                  <a:lnTo>
                    <a:pt x="134" y="37"/>
                  </a:lnTo>
                  <a:lnTo>
                    <a:pt x="130" y="31"/>
                  </a:lnTo>
                  <a:lnTo>
                    <a:pt x="125" y="26"/>
                  </a:lnTo>
                  <a:lnTo>
                    <a:pt x="121" y="20"/>
                  </a:lnTo>
                  <a:lnTo>
                    <a:pt x="117" y="15"/>
                  </a:lnTo>
                  <a:lnTo>
                    <a:pt x="111" y="11"/>
                  </a:lnTo>
                  <a:lnTo>
                    <a:pt x="105" y="8"/>
                  </a:lnTo>
                  <a:lnTo>
                    <a:pt x="98" y="5"/>
                  </a:lnTo>
                  <a:lnTo>
                    <a:pt x="92" y="3"/>
                  </a:lnTo>
                  <a:lnTo>
                    <a:pt x="85" y="1"/>
                  </a:lnTo>
                  <a:lnTo>
                    <a:pt x="78" y="0"/>
                  </a:lnTo>
                  <a:lnTo>
                    <a:pt x="71"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4840" name="Freeform 23">
              <a:extLst>
                <a:ext uri="{FF2B5EF4-FFF2-40B4-BE49-F238E27FC236}">
                  <a16:creationId xmlns:a16="http://schemas.microsoft.com/office/drawing/2014/main" id="{441BADAC-F0F8-81BE-1F5E-E50F4F6E0B76}"/>
                </a:ext>
              </a:extLst>
            </p:cNvPr>
            <p:cNvSpPr>
              <a:spLocks/>
            </p:cNvSpPr>
            <p:nvPr/>
          </p:nvSpPr>
          <p:spPr bwMode="auto">
            <a:xfrm>
              <a:off x="3456385" y="1871663"/>
              <a:ext cx="55959" cy="57150"/>
            </a:xfrm>
            <a:custGeom>
              <a:avLst/>
              <a:gdLst>
                <a:gd name="T0" fmla="*/ 2147483647 w 143"/>
                <a:gd name="T1" fmla="*/ 0 h 143"/>
                <a:gd name="T2" fmla="*/ 2147483647 w 143"/>
                <a:gd name="T3" fmla="*/ 2147483647 h 143"/>
                <a:gd name="T4" fmla="*/ 2147483647 w 143"/>
                <a:gd name="T5" fmla="*/ 2147483647 h 143"/>
                <a:gd name="T6" fmla="*/ 2147483647 w 143"/>
                <a:gd name="T7" fmla="*/ 2147483647 h 143"/>
                <a:gd name="T8" fmla="*/ 2147483647 w 143"/>
                <a:gd name="T9" fmla="*/ 2147483647 h 143"/>
                <a:gd name="T10" fmla="*/ 2147483647 w 143"/>
                <a:gd name="T11" fmla="*/ 2147483647 h 143"/>
                <a:gd name="T12" fmla="*/ 2147483647 w 143"/>
                <a:gd name="T13" fmla="*/ 2147483647 h 143"/>
                <a:gd name="T14" fmla="*/ 0 w 143"/>
                <a:gd name="T15" fmla="*/ 2147483647 h 143"/>
                <a:gd name="T16" fmla="*/ 0 w 143"/>
                <a:gd name="T17" fmla="*/ 2147483647 h 143"/>
                <a:gd name="T18" fmla="*/ 2147483647 w 143"/>
                <a:gd name="T19" fmla="*/ 2147483647 h 143"/>
                <a:gd name="T20" fmla="*/ 2147483647 w 143"/>
                <a:gd name="T21" fmla="*/ 2147483647 h 143"/>
                <a:gd name="T22" fmla="*/ 2147483647 w 143"/>
                <a:gd name="T23" fmla="*/ 2147483647 h 143"/>
                <a:gd name="T24" fmla="*/ 2147483647 w 143"/>
                <a:gd name="T25" fmla="*/ 2147483647 h 143"/>
                <a:gd name="T26" fmla="*/ 2147483647 w 143"/>
                <a:gd name="T27" fmla="*/ 2147483647 h 143"/>
                <a:gd name="T28" fmla="*/ 2147483647 w 143"/>
                <a:gd name="T29" fmla="*/ 2147483647 h 143"/>
                <a:gd name="T30" fmla="*/ 2147483647 w 143"/>
                <a:gd name="T31" fmla="*/ 2147483647 h 143"/>
                <a:gd name="T32" fmla="*/ 2147483647 w 143"/>
                <a:gd name="T33" fmla="*/ 2147483647 h 143"/>
                <a:gd name="T34" fmla="*/ 2147483647 w 143"/>
                <a:gd name="T35" fmla="*/ 2147483647 h 143"/>
                <a:gd name="T36" fmla="*/ 2147483647 w 143"/>
                <a:gd name="T37" fmla="*/ 2147483647 h 143"/>
                <a:gd name="T38" fmla="*/ 2147483647 w 143"/>
                <a:gd name="T39" fmla="*/ 2147483647 h 143"/>
                <a:gd name="T40" fmla="*/ 2147483647 w 143"/>
                <a:gd name="T41" fmla="*/ 2147483647 h 143"/>
                <a:gd name="T42" fmla="*/ 2147483647 w 143"/>
                <a:gd name="T43" fmla="*/ 2147483647 h 143"/>
                <a:gd name="T44" fmla="*/ 2147483647 w 143"/>
                <a:gd name="T45" fmla="*/ 2147483647 h 143"/>
                <a:gd name="T46" fmla="*/ 2147483647 w 143"/>
                <a:gd name="T47" fmla="*/ 2147483647 h 143"/>
                <a:gd name="T48" fmla="*/ 2147483647 w 143"/>
                <a:gd name="T49" fmla="*/ 2147483647 h 143"/>
                <a:gd name="T50" fmla="*/ 2147483647 w 143"/>
                <a:gd name="T51" fmla="*/ 2147483647 h 143"/>
                <a:gd name="T52" fmla="*/ 2147483647 w 143"/>
                <a:gd name="T53" fmla="*/ 2147483647 h 143"/>
                <a:gd name="T54" fmla="*/ 2147483647 w 143"/>
                <a:gd name="T55" fmla="*/ 2147483647 h 143"/>
                <a:gd name="T56" fmla="*/ 2147483647 w 143"/>
                <a:gd name="T57" fmla="*/ 2147483647 h 143"/>
                <a:gd name="T58" fmla="*/ 2147483647 w 143"/>
                <a:gd name="T59" fmla="*/ 2147483647 h 143"/>
                <a:gd name="T60" fmla="*/ 2147483647 w 143"/>
                <a:gd name="T61" fmla="*/ 2147483647 h 143"/>
                <a:gd name="T62" fmla="*/ 2147483647 w 143"/>
                <a:gd name="T63" fmla="*/ 0 h 14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3"/>
                <a:gd name="T97" fmla="*/ 0 h 143"/>
                <a:gd name="T98" fmla="*/ 143 w 143"/>
                <a:gd name="T99" fmla="*/ 143 h 14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3" h="143">
                  <a:moveTo>
                    <a:pt x="71" y="0"/>
                  </a:moveTo>
                  <a:lnTo>
                    <a:pt x="64" y="0"/>
                  </a:lnTo>
                  <a:lnTo>
                    <a:pt x="56" y="1"/>
                  </a:lnTo>
                  <a:lnTo>
                    <a:pt x="49" y="3"/>
                  </a:lnTo>
                  <a:lnTo>
                    <a:pt x="43" y="5"/>
                  </a:lnTo>
                  <a:lnTo>
                    <a:pt x="36" y="8"/>
                  </a:lnTo>
                  <a:lnTo>
                    <a:pt x="30" y="11"/>
                  </a:lnTo>
                  <a:lnTo>
                    <a:pt x="26" y="15"/>
                  </a:lnTo>
                  <a:lnTo>
                    <a:pt x="20" y="20"/>
                  </a:lnTo>
                  <a:lnTo>
                    <a:pt x="16" y="26"/>
                  </a:lnTo>
                  <a:lnTo>
                    <a:pt x="12" y="31"/>
                  </a:lnTo>
                  <a:lnTo>
                    <a:pt x="9" y="37"/>
                  </a:lnTo>
                  <a:lnTo>
                    <a:pt x="5" y="43"/>
                  </a:lnTo>
                  <a:lnTo>
                    <a:pt x="3" y="50"/>
                  </a:lnTo>
                  <a:lnTo>
                    <a:pt x="2" y="57"/>
                  </a:lnTo>
                  <a:lnTo>
                    <a:pt x="0" y="64"/>
                  </a:lnTo>
                  <a:lnTo>
                    <a:pt x="0" y="72"/>
                  </a:lnTo>
                  <a:lnTo>
                    <a:pt x="0" y="79"/>
                  </a:lnTo>
                  <a:lnTo>
                    <a:pt x="2" y="86"/>
                  </a:lnTo>
                  <a:lnTo>
                    <a:pt x="3" y="93"/>
                  </a:lnTo>
                  <a:lnTo>
                    <a:pt x="5" y="99"/>
                  </a:lnTo>
                  <a:lnTo>
                    <a:pt x="9" y="105"/>
                  </a:lnTo>
                  <a:lnTo>
                    <a:pt x="12" y="112"/>
                  </a:lnTo>
                  <a:lnTo>
                    <a:pt x="16" y="116"/>
                  </a:lnTo>
                  <a:lnTo>
                    <a:pt x="20" y="122"/>
                  </a:lnTo>
                  <a:lnTo>
                    <a:pt x="26" y="126"/>
                  </a:lnTo>
                  <a:lnTo>
                    <a:pt x="30" y="130"/>
                  </a:lnTo>
                  <a:lnTo>
                    <a:pt x="36" y="135"/>
                  </a:lnTo>
                  <a:lnTo>
                    <a:pt x="43" y="138"/>
                  </a:lnTo>
                  <a:lnTo>
                    <a:pt x="49" y="139"/>
                  </a:lnTo>
                  <a:lnTo>
                    <a:pt x="56" y="142"/>
                  </a:lnTo>
                  <a:lnTo>
                    <a:pt x="64" y="142"/>
                  </a:lnTo>
                  <a:lnTo>
                    <a:pt x="71" y="143"/>
                  </a:lnTo>
                  <a:lnTo>
                    <a:pt x="78" y="142"/>
                  </a:lnTo>
                  <a:lnTo>
                    <a:pt x="85" y="142"/>
                  </a:lnTo>
                  <a:lnTo>
                    <a:pt x="92" y="139"/>
                  </a:lnTo>
                  <a:lnTo>
                    <a:pt x="98" y="138"/>
                  </a:lnTo>
                  <a:lnTo>
                    <a:pt x="105" y="135"/>
                  </a:lnTo>
                  <a:lnTo>
                    <a:pt x="111" y="130"/>
                  </a:lnTo>
                  <a:lnTo>
                    <a:pt x="117" y="126"/>
                  </a:lnTo>
                  <a:lnTo>
                    <a:pt x="121" y="122"/>
                  </a:lnTo>
                  <a:lnTo>
                    <a:pt x="125" y="116"/>
                  </a:lnTo>
                  <a:lnTo>
                    <a:pt x="130" y="112"/>
                  </a:lnTo>
                  <a:lnTo>
                    <a:pt x="134" y="105"/>
                  </a:lnTo>
                  <a:lnTo>
                    <a:pt x="137" y="99"/>
                  </a:lnTo>
                  <a:lnTo>
                    <a:pt x="138" y="93"/>
                  </a:lnTo>
                  <a:lnTo>
                    <a:pt x="141" y="86"/>
                  </a:lnTo>
                  <a:lnTo>
                    <a:pt x="141" y="79"/>
                  </a:lnTo>
                  <a:lnTo>
                    <a:pt x="143" y="72"/>
                  </a:lnTo>
                  <a:lnTo>
                    <a:pt x="141" y="64"/>
                  </a:lnTo>
                  <a:lnTo>
                    <a:pt x="141" y="57"/>
                  </a:lnTo>
                  <a:lnTo>
                    <a:pt x="138" y="50"/>
                  </a:lnTo>
                  <a:lnTo>
                    <a:pt x="137" y="43"/>
                  </a:lnTo>
                  <a:lnTo>
                    <a:pt x="134" y="37"/>
                  </a:lnTo>
                  <a:lnTo>
                    <a:pt x="130" y="31"/>
                  </a:lnTo>
                  <a:lnTo>
                    <a:pt x="125" y="26"/>
                  </a:lnTo>
                  <a:lnTo>
                    <a:pt x="121" y="20"/>
                  </a:lnTo>
                  <a:lnTo>
                    <a:pt x="117" y="15"/>
                  </a:lnTo>
                  <a:lnTo>
                    <a:pt x="111" y="11"/>
                  </a:lnTo>
                  <a:lnTo>
                    <a:pt x="105" y="8"/>
                  </a:lnTo>
                  <a:lnTo>
                    <a:pt x="98" y="5"/>
                  </a:lnTo>
                  <a:lnTo>
                    <a:pt x="92" y="3"/>
                  </a:lnTo>
                  <a:lnTo>
                    <a:pt x="85" y="1"/>
                  </a:lnTo>
                  <a:lnTo>
                    <a:pt x="78" y="0"/>
                  </a:lnTo>
                  <a:lnTo>
                    <a:pt x="71"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4841" name="Freeform 24">
              <a:extLst>
                <a:ext uri="{FF2B5EF4-FFF2-40B4-BE49-F238E27FC236}">
                  <a16:creationId xmlns:a16="http://schemas.microsoft.com/office/drawing/2014/main" id="{B559C0D6-9857-88D6-8AB9-488C309B2859}"/>
                </a:ext>
              </a:extLst>
            </p:cNvPr>
            <p:cNvSpPr>
              <a:spLocks/>
            </p:cNvSpPr>
            <p:nvPr/>
          </p:nvSpPr>
          <p:spPr bwMode="auto">
            <a:xfrm>
              <a:off x="4204098" y="3793331"/>
              <a:ext cx="59531" cy="57150"/>
            </a:xfrm>
            <a:custGeom>
              <a:avLst/>
              <a:gdLst>
                <a:gd name="T0" fmla="*/ 2147483647 w 150"/>
                <a:gd name="T1" fmla="*/ 0 h 145"/>
                <a:gd name="T2" fmla="*/ 2147483647 w 150"/>
                <a:gd name="T3" fmla="*/ 2147483647 h 145"/>
                <a:gd name="T4" fmla="*/ 2147483647 w 150"/>
                <a:gd name="T5" fmla="*/ 2147483647 h 145"/>
                <a:gd name="T6" fmla="*/ 2147483647 w 150"/>
                <a:gd name="T7" fmla="*/ 2147483647 h 145"/>
                <a:gd name="T8" fmla="*/ 2147483647 w 150"/>
                <a:gd name="T9" fmla="*/ 2147483647 h 145"/>
                <a:gd name="T10" fmla="*/ 2147483647 w 150"/>
                <a:gd name="T11" fmla="*/ 2147483647 h 145"/>
                <a:gd name="T12" fmla="*/ 2147483647 w 150"/>
                <a:gd name="T13" fmla="*/ 2147483647 h 145"/>
                <a:gd name="T14" fmla="*/ 0 w 150"/>
                <a:gd name="T15" fmla="*/ 2147483647 h 145"/>
                <a:gd name="T16" fmla="*/ 0 w 150"/>
                <a:gd name="T17" fmla="*/ 2147483647 h 145"/>
                <a:gd name="T18" fmla="*/ 2147483647 w 150"/>
                <a:gd name="T19" fmla="*/ 2147483647 h 145"/>
                <a:gd name="T20" fmla="*/ 2147483647 w 150"/>
                <a:gd name="T21" fmla="*/ 2147483647 h 145"/>
                <a:gd name="T22" fmla="*/ 2147483647 w 150"/>
                <a:gd name="T23" fmla="*/ 2147483647 h 145"/>
                <a:gd name="T24" fmla="*/ 2147483647 w 150"/>
                <a:gd name="T25" fmla="*/ 2147483647 h 145"/>
                <a:gd name="T26" fmla="*/ 2147483647 w 150"/>
                <a:gd name="T27" fmla="*/ 2147483647 h 145"/>
                <a:gd name="T28" fmla="*/ 2147483647 w 150"/>
                <a:gd name="T29" fmla="*/ 2147483647 h 145"/>
                <a:gd name="T30" fmla="*/ 2147483647 w 150"/>
                <a:gd name="T31" fmla="*/ 2147483647 h 145"/>
                <a:gd name="T32" fmla="*/ 2147483647 w 150"/>
                <a:gd name="T33" fmla="*/ 2147483647 h 145"/>
                <a:gd name="T34" fmla="*/ 2147483647 w 150"/>
                <a:gd name="T35" fmla="*/ 2147483647 h 145"/>
                <a:gd name="T36" fmla="*/ 2147483647 w 150"/>
                <a:gd name="T37" fmla="*/ 2147483647 h 145"/>
                <a:gd name="T38" fmla="*/ 2147483647 w 150"/>
                <a:gd name="T39" fmla="*/ 2147483647 h 145"/>
                <a:gd name="T40" fmla="*/ 2147483647 w 150"/>
                <a:gd name="T41" fmla="*/ 2147483647 h 145"/>
                <a:gd name="T42" fmla="*/ 2147483647 w 150"/>
                <a:gd name="T43" fmla="*/ 2147483647 h 145"/>
                <a:gd name="T44" fmla="*/ 2147483647 w 150"/>
                <a:gd name="T45" fmla="*/ 2147483647 h 145"/>
                <a:gd name="T46" fmla="*/ 2147483647 w 150"/>
                <a:gd name="T47" fmla="*/ 2147483647 h 145"/>
                <a:gd name="T48" fmla="*/ 2147483647 w 150"/>
                <a:gd name="T49" fmla="*/ 2147483647 h 145"/>
                <a:gd name="T50" fmla="*/ 2147483647 w 150"/>
                <a:gd name="T51" fmla="*/ 2147483647 h 145"/>
                <a:gd name="T52" fmla="*/ 2147483647 w 150"/>
                <a:gd name="T53" fmla="*/ 2147483647 h 145"/>
                <a:gd name="T54" fmla="*/ 2147483647 w 150"/>
                <a:gd name="T55" fmla="*/ 2147483647 h 145"/>
                <a:gd name="T56" fmla="*/ 2147483647 w 150"/>
                <a:gd name="T57" fmla="*/ 2147483647 h 145"/>
                <a:gd name="T58" fmla="*/ 2147483647 w 150"/>
                <a:gd name="T59" fmla="*/ 2147483647 h 145"/>
                <a:gd name="T60" fmla="*/ 2147483647 w 150"/>
                <a:gd name="T61" fmla="*/ 2147483647 h 145"/>
                <a:gd name="T62" fmla="*/ 2147483647 w 150"/>
                <a:gd name="T63" fmla="*/ 0 h 14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50"/>
                <a:gd name="T97" fmla="*/ 0 h 145"/>
                <a:gd name="T98" fmla="*/ 150 w 150"/>
                <a:gd name="T99" fmla="*/ 145 h 14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50" h="145">
                  <a:moveTo>
                    <a:pt x="76" y="0"/>
                  </a:moveTo>
                  <a:lnTo>
                    <a:pt x="67" y="0"/>
                  </a:lnTo>
                  <a:lnTo>
                    <a:pt x="60" y="2"/>
                  </a:lnTo>
                  <a:lnTo>
                    <a:pt x="53" y="3"/>
                  </a:lnTo>
                  <a:lnTo>
                    <a:pt x="46" y="4"/>
                  </a:lnTo>
                  <a:lnTo>
                    <a:pt x="40" y="9"/>
                  </a:lnTo>
                  <a:lnTo>
                    <a:pt x="33" y="12"/>
                  </a:lnTo>
                  <a:lnTo>
                    <a:pt x="27" y="16"/>
                  </a:lnTo>
                  <a:lnTo>
                    <a:pt x="23" y="20"/>
                  </a:lnTo>
                  <a:lnTo>
                    <a:pt x="17" y="26"/>
                  </a:lnTo>
                  <a:lnTo>
                    <a:pt x="12" y="32"/>
                  </a:lnTo>
                  <a:lnTo>
                    <a:pt x="8" y="37"/>
                  </a:lnTo>
                  <a:lnTo>
                    <a:pt x="5" y="43"/>
                  </a:lnTo>
                  <a:lnTo>
                    <a:pt x="2" y="50"/>
                  </a:lnTo>
                  <a:lnTo>
                    <a:pt x="1" y="58"/>
                  </a:lnTo>
                  <a:lnTo>
                    <a:pt x="0" y="65"/>
                  </a:lnTo>
                  <a:lnTo>
                    <a:pt x="0" y="72"/>
                  </a:lnTo>
                  <a:lnTo>
                    <a:pt x="0" y="79"/>
                  </a:lnTo>
                  <a:lnTo>
                    <a:pt x="1" y="86"/>
                  </a:lnTo>
                  <a:lnTo>
                    <a:pt x="2" y="94"/>
                  </a:lnTo>
                  <a:lnTo>
                    <a:pt x="5" y="101"/>
                  </a:lnTo>
                  <a:lnTo>
                    <a:pt x="8" y="106"/>
                  </a:lnTo>
                  <a:lnTo>
                    <a:pt x="12" y="112"/>
                  </a:lnTo>
                  <a:lnTo>
                    <a:pt x="17" y="118"/>
                  </a:lnTo>
                  <a:lnTo>
                    <a:pt x="23" y="124"/>
                  </a:lnTo>
                  <a:lnTo>
                    <a:pt x="27" y="128"/>
                  </a:lnTo>
                  <a:lnTo>
                    <a:pt x="33" y="132"/>
                  </a:lnTo>
                  <a:lnTo>
                    <a:pt x="40" y="135"/>
                  </a:lnTo>
                  <a:lnTo>
                    <a:pt x="46" y="140"/>
                  </a:lnTo>
                  <a:lnTo>
                    <a:pt x="53" y="141"/>
                  </a:lnTo>
                  <a:lnTo>
                    <a:pt x="60" y="142"/>
                  </a:lnTo>
                  <a:lnTo>
                    <a:pt x="67" y="144"/>
                  </a:lnTo>
                  <a:lnTo>
                    <a:pt x="76" y="145"/>
                  </a:lnTo>
                  <a:lnTo>
                    <a:pt x="83" y="144"/>
                  </a:lnTo>
                  <a:lnTo>
                    <a:pt x="90" y="142"/>
                  </a:lnTo>
                  <a:lnTo>
                    <a:pt x="97" y="141"/>
                  </a:lnTo>
                  <a:lnTo>
                    <a:pt x="104" y="140"/>
                  </a:lnTo>
                  <a:lnTo>
                    <a:pt x="112" y="135"/>
                  </a:lnTo>
                  <a:lnTo>
                    <a:pt x="117" y="132"/>
                  </a:lnTo>
                  <a:lnTo>
                    <a:pt x="123" y="128"/>
                  </a:lnTo>
                  <a:lnTo>
                    <a:pt x="129" y="124"/>
                  </a:lnTo>
                  <a:lnTo>
                    <a:pt x="133" y="118"/>
                  </a:lnTo>
                  <a:lnTo>
                    <a:pt x="138" y="112"/>
                  </a:lnTo>
                  <a:lnTo>
                    <a:pt x="142" y="106"/>
                  </a:lnTo>
                  <a:lnTo>
                    <a:pt x="145" y="101"/>
                  </a:lnTo>
                  <a:lnTo>
                    <a:pt x="148" y="94"/>
                  </a:lnTo>
                  <a:lnTo>
                    <a:pt x="149" y="86"/>
                  </a:lnTo>
                  <a:lnTo>
                    <a:pt x="150" y="79"/>
                  </a:lnTo>
                  <a:lnTo>
                    <a:pt x="150" y="72"/>
                  </a:lnTo>
                  <a:lnTo>
                    <a:pt x="150" y="65"/>
                  </a:lnTo>
                  <a:lnTo>
                    <a:pt x="149" y="58"/>
                  </a:lnTo>
                  <a:lnTo>
                    <a:pt x="148" y="50"/>
                  </a:lnTo>
                  <a:lnTo>
                    <a:pt x="145" y="43"/>
                  </a:lnTo>
                  <a:lnTo>
                    <a:pt x="142" y="37"/>
                  </a:lnTo>
                  <a:lnTo>
                    <a:pt x="138" y="32"/>
                  </a:lnTo>
                  <a:lnTo>
                    <a:pt x="133" y="26"/>
                  </a:lnTo>
                  <a:lnTo>
                    <a:pt x="129" y="20"/>
                  </a:lnTo>
                  <a:lnTo>
                    <a:pt x="123" y="16"/>
                  </a:lnTo>
                  <a:lnTo>
                    <a:pt x="117" y="12"/>
                  </a:lnTo>
                  <a:lnTo>
                    <a:pt x="112" y="9"/>
                  </a:lnTo>
                  <a:lnTo>
                    <a:pt x="104" y="4"/>
                  </a:lnTo>
                  <a:lnTo>
                    <a:pt x="97" y="3"/>
                  </a:lnTo>
                  <a:lnTo>
                    <a:pt x="90" y="2"/>
                  </a:lnTo>
                  <a:lnTo>
                    <a:pt x="83" y="0"/>
                  </a:lnTo>
                  <a:lnTo>
                    <a:pt x="76"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4842" name="Freeform 25">
              <a:extLst>
                <a:ext uri="{FF2B5EF4-FFF2-40B4-BE49-F238E27FC236}">
                  <a16:creationId xmlns:a16="http://schemas.microsoft.com/office/drawing/2014/main" id="{A51F7157-DC3A-42F9-1593-A72EA29D4827}"/>
                </a:ext>
              </a:extLst>
            </p:cNvPr>
            <p:cNvSpPr>
              <a:spLocks/>
            </p:cNvSpPr>
            <p:nvPr/>
          </p:nvSpPr>
          <p:spPr bwMode="auto">
            <a:xfrm>
              <a:off x="4204098" y="3793331"/>
              <a:ext cx="59531" cy="57150"/>
            </a:xfrm>
            <a:custGeom>
              <a:avLst/>
              <a:gdLst>
                <a:gd name="T0" fmla="*/ 2147483647 w 150"/>
                <a:gd name="T1" fmla="*/ 0 h 145"/>
                <a:gd name="T2" fmla="*/ 2147483647 w 150"/>
                <a:gd name="T3" fmla="*/ 2147483647 h 145"/>
                <a:gd name="T4" fmla="*/ 2147483647 w 150"/>
                <a:gd name="T5" fmla="*/ 2147483647 h 145"/>
                <a:gd name="T6" fmla="*/ 2147483647 w 150"/>
                <a:gd name="T7" fmla="*/ 2147483647 h 145"/>
                <a:gd name="T8" fmla="*/ 2147483647 w 150"/>
                <a:gd name="T9" fmla="*/ 2147483647 h 145"/>
                <a:gd name="T10" fmla="*/ 2147483647 w 150"/>
                <a:gd name="T11" fmla="*/ 2147483647 h 145"/>
                <a:gd name="T12" fmla="*/ 2147483647 w 150"/>
                <a:gd name="T13" fmla="*/ 2147483647 h 145"/>
                <a:gd name="T14" fmla="*/ 0 w 150"/>
                <a:gd name="T15" fmla="*/ 2147483647 h 145"/>
                <a:gd name="T16" fmla="*/ 0 w 150"/>
                <a:gd name="T17" fmla="*/ 2147483647 h 145"/>
                <a:gd name="T18" fmla="*/ 2147483647 w 150"/>
                <a:gd name="T19" fmla="*/ 2147483647 h 145"/>
                <a:gd name="T20" fmla="*/ 2147483647 w 150"/>
                <a:gd name="T21" fmla="*/ 2147483647 h 145"/>
                <a:gd name="T22" fmla="*/ 2147483647 w 150"/>
                <a:gd name="T23" fmla="*/ 2147483647 h 145"/>
                <a:gd name="T24" fmla="*/ 2147483647 w 150"/>
                <a:gd name="T25" fmla="*/ 2147483647 h 145"/>
                <a:gd name="T26" fmla="*/ 2147483647 w 150"/>
                <a:gd name="T27" fmla="*/ 2147483647 h 145"/>
                <a:gd name="T28" fmla="*/ 2147483647 w 150"/>
                <a:gd name="T29" fmla="*/ 2147483647 h 145"/>
                <a:gd name="T30" fmla="*/ 2147483647 w 150"/>
                <a:gd name="T31" fmla="*/ 2147483647 h 145"/>
                <a:gd name="T32" fmla="*/ 2147483647 w 150"/>
                <a:gd name="T33" fmla="*/ 2147483647 h 145"/>
                <a:gd name="T34" fmla="*/ 2147483647 w 150"/>
                <a:gd name="T35" fmla="*/ 2147483647 h 145"/>
                <a:gd name="T36" fmla="*/ 2147483647 w 150"/>
                <a:gd name="T37" fmla="*/ 2147483647 h 145"/>
                <a:gd name="T38" fmla="*/ 2147483647 w 150"/>
                <a:gd name="T39" fmla="*/ 2147483647 h 145"/>
                <a:gd name="T40" fmla="*/ 2147483647 w 150"/>
                <a:gd name="T41" fmla="*/ 2147483647 h 145"/>
                <a:gd name="T42" fmla="*/ 2147483647 w 150"/>
                <a:gd name="T43" fmla="*/ 2147483647 h 145"/>
                <a:gd name="T44" fmla="*/ 2147483647 w 150"/>
                <a:gd name="T45" fmla="*/ 2147483647 h 145"/>
                <a:gd name="T46" fmla="*/ 2147483647 w 150"/>
                <a:gd name="T47" fmla="*/ 2147483647 h 145"/>
                <a:gd name="T48" fmla="*/ 2147483647 w 150"/>
                <a:gd name="T49" fmla="*/ 2147483647 h 145"/>
                <a:gd name="T50" fmla="*/ 2147483647 w 150"/>
                <a:gd name="T51" fmla="*/ 2147483647 h 145"/>
                <a:gd name="T52" fmla="*/ 2147483647 w 150"/>
                <a:gd name="T53" fmla="*/ 2147483647 h 145"/>
                <a:gd name="T54" fmla="*/ 2147483647 w 150"/>
                <a:gd name="T55" fmla="*/ 2147483647 h 145"/>
                <a:gd name="T56" fmla="*/ 2147483647 w 150"/>
                <a:gd name="T57" fmla="*/ 2147483647 h 145"/>
                <a:gd name="T58" fmla="*/ 2147483647 w 150"/>
                <a:gd name="T59" fmla="*/ 2147483647 h 145"/>
                <a:gd name="T60" fmla="*/ 2147483647 w 150"/>
                <a:gd name="T61" fmla="*/ 2147483647 h 145"/>
                <a:gd name="T62" fmla="*/ 2147483647 w 150"/>
                <a:gd name="T63" fmla="*/ 0 h 14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50"/>
                <a:gd name="T97" fmla="*/ 0 h 145"/>
                <a:gd name="T98" fmla="*/ 150 w 150"/>
                <a:gd name="T99" fmla="*/ 145 h 14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50" h="145">
                  <a:moveTo>
                    <a:pt x="76" y="0"/>
                  </a:moveTo>
                  <a:lnTo>
                    <a:pt x="67" y="0"/>
                  </a:lnTo>
                  <a:lnTo>
                    <a:pt x="60" y="2"/>
                  </a:lnTo>
                  <a:lnTo>
                    <a:pt x="53" y="3"/>
                  </a:lnTo>
                  <a:lnTo>
                    <a:pt x="46" y="4"/>
                  </a:lnTo>
                  <a:lnTo>
                    <a:pt x="40" y="9"/>
                  </a:lnTo>
                  <a:lnTo>
                    <a:pt x="33" y="12"/>
                  </a:lnTo>
                  <a:lnTo>
                    <a:pt x="27" y="16"/>
                  </a:lnTo>
                  <a:lnTo>
                    <a:pt x="23" y="20"/>
                  </a:lnTo>
                  <a:lnTo>
                    <a:pt x="17" y="26"/>
                  </a:lnTo>
                  <a:lnTo>
                    <a:pt x="12" y="32"/>
                  </a:lnTo>
                  <a:lnTo>
                    <a:pt x="8" y="37"/>
                  </a:lnTo>
                  <a:lnTo>
                    <a:pt x="5" y="43"/>
                  </a:lnTo>
                  <a:lnTo>
                    <a:pt x="2" y="50"/>
                  </a:lnTo>
                  <a:lnTo>
                    <a:pt x="1" y="58"/>
                  </a:lnTo>
                  <a:lnTo>
                    <a:pt x="0" y="65"/>
                  </a:lnTo>
                  <a:lnTo>
                    <a:pt x="0" y="72"/>
                  </a:lnTo>
                  <a:lnTo>
                    <a:pt x="0" y="79"/>
                  </a:lnTo>
                  <a:lnTo>
                    <a:pt x="1" y="86"/>
                  </a:lnTo>
                  <a:lnTo>
                    <a:pt x="2" y="94"/>
                  </a:lnTo>
                  <a:lnTo>
                    <a:pt x="5" y="101"/>
                  </a:lnTo>
                  <a:lnTo>
                    <a:pt x="8" y="106"/>
                  </a:lnTo>
                  <a:lnTo>
                    <a:pt x="12" y="112"/>
                  </a:lnTo>
                  <a:lnTo>
                    <a:pt x="17" y="118"/>
                  </a:lnTo>
                  <a:lnTo>
                    <a:pt x="23" y="124"/>
                  </a:lnTo>
                  <a:lnTo>
                    <a:pt x="27" y="128"/>
                  </a:lnTo>
                  <a:lnTo>
                    <a:pt x="33" y="132"/>
                  </a:lnTo>
                  <a:lnTo>
                    <a:pt x="40" y="135"/>
                  </a:lnTo>
                  <a:lnTo>
                    <a:pt x="46" y="140"/>
                  </a:lnTo>
                  <a:lnTo>
                    <a:pt x="53" y="141"/>
                  </a:lnTo>
                  <a:lnTo>
                    <a:pt x="60" y="142"/>
                  </a:lnTo>
                  <a:lnTo>
                    <a:pt x="67" y="144"/>
                  </a:lnTo>
                  <a:lnTo>
                    <a:pt x="76" y="145"/>
                  </a:lnTo>
                  <a:lnTo>
                    <a:pt x="83" y="144"/>
                  </a:lnTo>
                  <a:lnTo>
                    <a:pt x="90" y="142"/>
                  </a:lnTo>
                  <a:lnTo>
                    <a:pt x="97" y="141"/>
                  </a:lnTo>
                  <a:lnTo>
                    <a:pt x="104" y="140"/>
                  </a:lnTo>
                  <a:lnTo>
                    <a:pt x="112" y="135"/>
                  </a:lnTo>
                  <a:lnTo>
                    <a:pt x="117" y="132"/>
                  </a:lnTo>
                  <a:lnTo>
                    <a:pt x="123" y="128"/>
                  </a:lnTo>
                  <a:lnTo>
                    <a:pt x="129" y="124"/>
                  </a:lnTo>
                  <a:lnTo>
                    <a:pt x="133" y="118"/>
                  </a:lnTo>
                  <a:lnTo>
                    <a:pt x="138" y="112"/>
                  </a:lnTo>
                  <a:lnTo>
                    <a:pt x="142" y="106"/>
                  </a:lnTo>
                  <a:lnTo>
                    <a:pt x="145" y="101"/>
                  </a:lnTo>
                  <a:lnTo>
                    <a:pt x="148" y="94"/>
                  </a:lnTo>
                  <a:lnTo>
                    <a:pt x="149" y="86"/>
                  </a:lnTo>
                  <a:lnTo>
                    <a:pt x="150" y="79"/>
                  </a:lnTo>
                  <a:lnTo>
                    <a:pt x="150" y="72"/>
                  </a:lnTo>
                  <a:lnTo>
                    <a:pt x="150" y="65"/>
                  </a:lnTo>
                  <a:lnTo>
                    <a:pt x="149" y="58"/>
                  </a:lnTo>
                  <a:lnTo>
                    <a:pt x="148" y="50"/>
                  </a:lnTo>
                  <a:lnTo>
                    <a:pt x="145" y="43"/>
                  </a:lnTo>
                  <a:lnTo>
                    <a:pt x="142" y="37"/>
                  </a:lnTo>
                  <a:lnTo>
                    <a:pt x="138" y="32"/>
                  </a:lnTo>
                  <a:lnTo>
                    <a:pt x="133" y="26"/>
                  </a:lnTo>
                  <a:lnTo>
                    <a:pt x="129" y="20"/>
                  </a:lnTo>
                  <a:lnTo>
                    <a:pt x="123" y="16"/>
                  </a:lnTo>
                  <a:lnTo>
                    <a:pt x="117" y="12"/>
                  </a:lnTo>
                  <a:lnTo>
                    <a:pt x="112" y="9"/>
                  </a:lnTo>
                  <a:lnTo>
                    <a:pt x="104" y="4"/>
                  </a:lnTo>
                  <a:lnTo>
                    <a:pt x="97" y="3"/>
                  </a:lnTo>
                  <a:lnTo>
                    <a:pt x="90" y="2"/>
                  </a:lnTo>
                  <a:lnTo>
                    <a:pt x="83" y="0"/>
                  </a:lnTo>
                  <a:lnTo>
                    <a:pt x="76"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4843" name="Freeform 26">
              <a:extLst>
                <a:ext uri="{FF2B5EF4-FFF2-40B4-BE49-F238E27FC236}">
                  <a16:creationId xmlns:a16="http://schemas.microsoft.com/office/drawing/2014/main" id="{D96E60C0-DE9E-5DE3-F41E-9D5F2DC0A695}"/>
                </a:ext>
              </a:extLst>
            </p:cNvPr>
            <p:cNvSpPr>
              <a:spLocks/>
            </p:cNvSpPr>
            <p:nvPr/>
          </p:nvSpPr>
          <p:spPr bwMode="auto">
            <a:xfrm>
              <a:off x="4312444" y="3715941"/>
              <a:ext cx="55960" cy="55959"/>
            </a:xfrm>
            <a:custGeom>
              <a:avLst/>
              <a:gdLst>
                <a:gd name="T0" fmla="*/ 2147483647 w 140"/>
                <a:gd name="T1" fmla="*/ 0 h 143"/>
                <a:gd name="T2" fmla="*/ 2147483647 w 140"/>
                <a:gd name="T3" fmla="*/ 2147483647 h 143"/>
                <a:gd name="T4" fmla="*/ 2147483647 w 140"/>
                <a:gd name="T5" fmla="*/ 2147483647 h 143"/>
                <a:gd name="T6" fmla="*/ 2147483647 w 140"/>
                <a:gd name="T7" fmla="*/ 2147483647 h 143"/>
                <a:gd name="T8" fmla="*/ 2147483647 w 140"/>
                <a:gd name="T9" fmla="*/ 2147483647 h 143"/>
                <a:gd name="T10" fmla="*/ 2147483647 w 140"/>
                <a:gd name="T11" fmla="*/ 2147483647 h 143"/>
                <a:gd name="T12" fmla="*/ 2147483647 w 140"/>
                <a:gd name="T13" fmla="*/ 2147483647 h 143"/>
                <a:gd name="T14" fmla="*/ 0 w 140"/>
                <a:gd name="T15" fmla="*/ 2147483647 h 143"/>
                <a:gd name="T16" fmla="*/ 0 w 140"/>
                <a:gd name="T17" fmla="*/ 2147483647 h 143"/>
                <a:gd name="T18" fmla="*/ 2147483647 w 140"/>
                <a:gd name="T19" fmla="*/ 2147483647 h 143"/>
                <a:gd name="T20" fmla="*/ 2147483647 w 140"/>
                <a:gd name="T21" fmla="*/ 2147483647 h 143"/>
                <a:gd name="T22" fmla="*/ 2147483647 w 140"/>
                <a:gd name="T23" fmla="*/ 2147483647 h 143"/>
                <a:gd name="T24" fmla="*/ 2147483647 w 140"/>
                <a:gd name="T25" fmla="*/ 2147483647 h 143"/>
                <a:gd name="T26" fmla="*/ 2147483647 w 140"/>
                <a:gd name="T27" fmla="*/ 2147483647 h 143"/>
                <a:gd name="T28" fmla="*/ 2147483647 w 140"/>
                <a:gd name="T29" fmla="*/ 2147483647 h 143"/>
                <a:gd name="T30" fmla="*/ 2147483647 w 140"/>
                <a:gd name="T31" fmla="*/ 2147483647 h 143"/>
                <a:gd name="T32" fmla="*/ 2147483647 w 140"/>
                <a:gd name="T33" fmla="*/ 2147483647 h 143"/>
                <a:gd name="T34" fmla="*/ 2147483647 w 140"/>
                <a:gd name="T35" fmla="*/ 2147483647 h 143"/>
                <a:gd name="T36" fmla="*/ 2147483647 w 140"/>
                <a:gd name="T37" fmla="*/ 2147483647 h 143"/>
                <a:gd name="T38" fmla="*/ 2147483647 w 140"/>
                <a:gd name="T39" fmla="*/ 2147483647 h 143"/>
                <a:gd name="T40" fmla="*/ 2147483647 w 140"/>
                <a:gd name="T41" fmla="*/ 2147483647 h 143"/>
                <a:gd name="T42" fmla="*/ 2147483647 w 140"/>
                <a:gd name="T43" fmla="*/ 2147483647 h 143"/>
                <a:gd name="T44" fmla="*/ 2147483647 w 140"/>
                <a:gd name="T45" fmla="*/ 2147483647 h 143"/>
                <a:gd name="T46" fmla="*/ 2147483647 w 140"/>
                <a:gd name="T47" fmla="*/ 2147483647 h 143"/>
                <a:gd name="T48" fmla="*/ 2147483647 w 140"/>
                <a:gd name="T49" fmla="*/ 2147483647 h 143"/>
                <a:gd name="T50" fmla="*/ 2147483647 w 140"/>
                <a:gd name="T51" fmla="*/ 2147483647 h 143"/>
                <a:gd name="T52" fmla="*/ 2147483647 w 140"/>
                <a:gd name="T53" fmla="*/ 2147483647 h 143"/>
                <a:gd name="T54" fmla="*/ 2147483647 w 140"/>
                <a:gd name="T55" fmla="*/ 2147483647 h 143"/>
                <a:gd name="T56" fmla="*/ 2147483647 w 140"/>
                <a:gd name="T57" fmla="*/ 2147483647 h 143"/>
                <a:gd name="T58" fmla="*/ 2147483647 w 140"/>
                <a:gd name="T59" fmla="*/ 2147483647 h 143"/>
                <a:gd name="T60" fmla="*/ 2147483647 w 140"/>
                <a:gd name="T61" fmla="*/ 2147483647 h 143"/>
                <a:gd name="T62" fmla="*/ 2147483647 w 140"/>
                <a:gd name="T63" fmla="*/ 0 h 14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0"/>
                <a:gd name="T97" fmla="*/ 0 h 143"/>
                <a:gd name="T98" fmla="*/ 140 w 140"/>
                <a:gd name="T99" fmla="*/ 143 h 14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0" h="143">
                  <a:moveTo>
                    <a:pt x="70" y="0"/>
                  </a:moveTo>
                  <a:lnTo>
                    <a:pt x="63" y="0"/>
                  </a:lnTo>
                  <a:lnTo>
                    <a:pt x="56" y="1"/>
                  </a:lnTo>
                  <a:lnTo>
                    <a:pt x="48" y="2"/>
                  </a:lnTo>
                  <a:lnTo>
                    <a:pt x="43" y="5"/>
                  </a:lnTo>
                  <a:lnTo>
                    <a:pt x="36" y="8"/>
                  </a:lnTo>
                  <a:lnTo>
                    <a:pt x="30" y="13"/>
                  </a:lnTo>
                  <a:lnTo>
                    <a:pt x="24" y="15"/>
                  </a:lnTo>
                  <a:lnTo>
                    <a:pt x="20" y="21"/>
                  </a:lnTo>
                  <a:lnTo>
                    <a:pt x="15" y="25"/>
                  </a:lnTo>
                  <a:lnTo>
                    <a:pt x="11" y="31"/>
                  </a:lnTo>
                  <a:lnTo>
                    <a:pt x="8" y="37"/>
                  </a:lnTo>
                  <a:lnTo>
                    <a:pt x="5" y="44"/>
                  </a:lnTo>
                  <a:lnTo>
                    <a:pt x="2" y="50"/>
                  </a:lnTo>
                  <a:lnTo>
                    <a:pt x="1" y="57"/>
                  </a:lnTo>
                  <a:lnTo>
                    <a:pt x="0" y="64"/>
                  </a:lnTo>
                  <a:lnTo>
                    <a:pt x="0" y="71"/>
                  </a:lnTo>
                  <a:lnTo>
                    <a:pt x="0" y="79"/>
                  </a:lnTo>
                  <a:lnTo>
                    <a:pt x="1" y="86"/>
                  </a:lnTo>
                  <a:lnTo>
                    <a:pt x="2" y="93"/>
                  </a:lnTo>
                  <a:lnTo>
                    <a:pt x="5" y="99"/>
                  </a:lnTo>
                  <a:lnTo>
                    <a:pt x="8" y="106"/>
                  </a:lnTo>
                  <a:lnTo>
                    <a:pt x="11" y="112"/>
                  </a:lnTo>
                  <a:lnTo>
                    <a:pt x="15" y="117"/>
                  </a:lnTo>
                  <a:lnTo>
                    <a:pt x="20" y="122"/>
                  </a:lnTo>
                  <a:lnTo>
                    <a:pt x="24" y="128"/>
                  </a:lnTo>
                  <a:lnTo>
                    <a:pt x="30" y="130"/>
                  </a:lnTo>
                  <a:lnTo>
                    <a:pt x="36" y="135"/>
                  </a:lnTo>
                  <a:lnTo>
                    <a:pt x="43" y="138"/>
                  </a:lnTo>
                  <a:lnTo>
                    <a:pt x="48" y="140"/>
                  </a:lnTo>
                  <a:lnTo>
                    <a:pt x="56" y="142"/>
                  </a:lnTo>
                  <a:lnTo>
                    <a:pt x="63" y="143"/>
                  </a:lnTo>
                  <a:lnTo>
                    <a:pt x="70" y="143"/>
                  </a:lnTo>
                  <a:lnTo>
                    <a:pt x="77" y="143"/>
                  </a:lnTo>
                  <a:lnTo>
                    <a:pt x="83" y="142"/>
                  </a:lnTo>
                  <a:lnTo>
                    <a:pt x="90" y="140"/>
                  </a:lnTo>
                  <a:lnTo>
                    <a:pt x="97" y="138"/>
                  </a:lnTo>
                  <a:lnTo>
                    <a:pt x="103" y="135"/>
                  </a:lnTo>
                  <a:lnTo>
                    <a:pt x="109" y="130"/>
                  </a:lnTo>
                  <a:lnTo>
                    <a:pt x="115" y="128"/>
                  </a:lnTo>
                  <a:lnTo>
                    <a:pt x="119" y="122"/>
                  </a:lnTo>
                  <a:lnTo>
                    <a:pt x="123" y="117"/>
                  </a:lnTo>
                  <a:lnTo>
                    <a:pt x="128" y="112"/>
                  </a:lnTo>
                  <a:lnTo>
                    <a:pt x="132" y="106"/>
                  </a:lnTo>
                  <a:lnTo>
                    <a:pt x="135" y="99"/>
                  </a:lnTo>
                  <a:lnTo>
                    <a:pt x="136" y="93"/>
                  </a:lnTo>
                  <a:lnTo>
                    <a:pt x="139" y="86"/>
                  </a:lnTo>
                  <a:lnTo>
                    <a:pt x="139" y="79"/>
                  </a:lnTo>
                  <a:lnTo>
                    <a:pt x="140" y="71"/>
                  </a:lnTo>
                  <a:lnTo>
                    <a:pt x="139" y="64"/>
                  </a:lnTo>
                  <a:lnTo>
                    <a:pt x="139" y="57"/>
                  </a:lnTo>
                  <a:lnTo>
                    <a:pt x="136" y="50"/>
                  </a:lnTo>
                  <a:lnTo>
                    <a:pt x="135" y="44"/>
                  </a:lnTo>
                  <a:lnTo>
                    <a:pt x="132" y="37"/>
                  </a:lnTo>
                  <a:lnTo>
                    <a:pt x="128" y="31"/>
                  </a:lnTo>
                  <a:lnTo>
                    <a:pt x="123" y="25"/>
                  </a:lnTo>
                  <a:lnTo>
                    <a:pt x="119" y="21"/>
                  </a:lnTo>
                  <a:lnTo>
                    <a:pt x="115" y="15"/>
                  </a:lnTo>
                  <a:lnTo>
                    <a:pt x="109" y="13"/>
                  </a:lnTo>
                  <a:lnTo>
                    <a:pt x="103" y="8"/>
                  </a:lnTo>
                  <a:lnTo>
                    <a:pt x="97" y="5"/>
                  </a:lnTo>
                  <a:lnTo>
                    <a:pt x="90" y="2"/>
                  </a:lnTo>
                  <a:lnTo>
                    <a:pt x="83" y="1"/>
                  </a:lnTo>
                  <a:lnTo>
                    <a:pt x="77" y="0"/>
                  </a:lnTo>
                  <a:lnTo>
                    <a:pt x="70"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4844" name="Freeform 27">
              <a:extLst>
                <a:ext uri="{FF2B5EF4-FFF2-40B4-BE49-F238E27FC236}">
                  <a16:creationId xmlns:a16="http://schemas.microsoft.com/office/drawing/2014/main" id="{9CB63181-6EDA-490F-F488-BFCAF8F288A7}"/>
                </a:ext>
              </a:extLst>
            </p:cNvPr>
            <p:cNvSpPr>
              <a:spLocks/>
            </p:cNvSpPr>
            <p:nvPr/>
          </p:nvSpPr>
          <p:spPr bwMode="auto">
            <a:xfrm>
              <a:off x="4312444" y="3715941"/>
              <a:ext cx="55960" cy="55959"/>
            </a:xfrm>
            <a:custGeom>
              <a:avLst/>
              <a:gdLst>
                <a:gd name="T0" fmla="*/ 2147483647 w 140"/>
                <a:gd name="T1" fmla="*/ 0 h 143"/>
                <a:gd name="T2" fmla="*/ 2147483647 w 140"/>
                <a:gd name="T3" fmla="*/ 2147483647 h 143"/>
                <a:gd name="T4" fmla="*/ 2147483647 w 140"/>
                <a:gd name="T5" fmla="*/ 2147483647 h 143"/>
                <a:gd name="T6" fmla="*/ 2147483647 w 140"/>
                <a:gd name="T7" fmla="*/ 2147483647 h 143"/>
                <a:gd name="T8" fmla="*/ 2147483647 w 140"/>
                <a:gd name="T9" fmla="*/ 2147483647 h 143"/>
                <a:gd name="T10" fmla="*/ 2147483647 w 140"/>
                <a:gd name="T11" fmla="*/ 2147483647 h 143"/>
                <a:gd name="T12" fmla="*/ 2147483647 w 140"/>
                <a:gd name="T13" fmla="*/ 2147483647 h 143"/>
                <a:gd name="T14" fmla="*/ 0 w 140"/>
                <a:gd name="T15" fmla="*/ 2147483647 h 143"/>
                <a:gd name="T16" fmla="*/ 0 w 140"/>
                <a:gd name="T17" fmla="*/ 2147483647 h 143"/>
                <a:gd name="T18" fmla="*/ 2147483647 w 140"/>
                <a:gd name="T19" fmla="*/ 2147483647 h 143"/>
                <a:gd name="T20" fmla="*/ 2147483647 w 140"/>
                <a:gd name="T21" fmla="*/ 2147483647 h 143"/>
                <a:gd name="T22" fmla="*/ 2147483647 w 140"/>
                <a:gd name="T23" fmla="*/ 2147483647 h 143"/>
                <a:gd name="T24" fmla="*/ 2147483647 w 140"/>
                <a:gd name="T25" fmla="*/ 2147483647 h 143"/>
                <a:gd name="T26" fmla="*/ 2147483647 w 140"/>
                <a:gd name="T27" fmla="*/ 2147483647 h 143"/>
                <a:gd name="T28" fmla="*/ 2147483647 w 140"/>
                <a:gd name="T29" fmla="*/ 2147483647 h 143"/>
                <a:gd name="T30" fmla="*/ 2147483647 w 140"/>
                <a:gd name="T31" fmla="*/ 2147483647 h 143"/>
                <a:gd name="T32" fmla="*/ 2147483647 w 140"/>
                <a:gd name="T33" fmla="*/ 2147483647 h 143"/>
                <a:gd name="T34" fmla="*/ 2147483647 w 140"/>
                <a:gd name="T35" fmla="*/ 2147483647 h 143"/>
                <a:gd name="T36" fmla="*/ 2147483647 w 140"/>
                <a:gd name="T37" fmla="*/ 2147483647 h 143"/>
                <a:gd name="T38" fmla="*/ 2147483647 w 140"/>
                <a:gd name="T39" fmla="*/ 2147483647 h 143"/>
                <a:gd name="T40" fmla="*/ 2147483647 w 140"/>
                <a:gd name="T41" fmla="*/ 2147483647 h 143"/>
                <a:gd name="T42" fmla="*/ 2147483647 w 140"/>
                <a:gd name="T43" fmla="*/ 2147483647 h 143"/>
                <a:gd name="T44" fmla="*/ 2147483647 w 140"/>
                <a:gd name="T45" fmla="*/ 2147483647 h 143"/>
                <a:gd name="T46" fmla="*/ 2147483647 w 140"/>
                <a:gd name="T47" fmla="*/ 2147483647 h 143"/>
                <a:gd name="T48" fmla="*/ 2147483647 w 140"/>
                <a:gd name="T49" fmla="*/ 2147483647 h 143"/>
                <a:gd name="T50" fmla="*/ 2147483647 w 140"/>
                <a:gd name="T51" fmla="*/ 2147483647 h 143"/>
                <a:gd name="T52" fmla="*/ 2147483647 w 140"/>
                <a:gd name="T53" fmla="*/ 2147483647 h 143"/>
                <a:gd name="T54" fmla="*/ 2147483647 w 140"/>
                <a:gd name="T55" fmla="*/ 2147483647 h 143"/>
                <a:gd name="T56" fmla="*/ 2147483647 w 140"/>
                <a:gd name="T57" fmla="*/ 2147483647 h 143"/>
                <a:gd name="T58" fmla="*/ 2147483647 w 140"/>
                <a:gd name="T59" fmla="*/ 2147483647 h 143"/>
                <a:gd name="T60" fmla="*/ 2147483647 w 140"/>
                <a:gd name="T61" fmla="*/ 2147483647 h 143"/>
                <a:gd name="T62" fmla="*/ 2147483647 w 140"/>
                <a:gd name="T63" fmla="*/ 0 h 14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0"/>
                <a:gd name="T97" fmla="*/ 0 h 143"/>
                <a:gd name="T98" fmla="*/ 140 w 140"/>
                <a:gd name="T99" fmla="*/ 143 h 14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0" h="143">
                  <a:moveTo>
                    <a:pt x="70" y="0"/>
                  </a:moveTo>
                  <a:lnTo>
                    <a:pt x="63" y="0"/>
                  </a:lnTo>
                  <a:lnTo>
                    <a:pt x="56" y="1"/>
                  </a:lnTo>
                  <a:lnTo>
                    <a:pt x="48" y="2"/>
                  </a:lnTo>
                  <a:lnTo>
                    <a:pt x="43" y="5"/>
                  </a:lnTo>
                  <a:lnTo>
                    <a:pt x="36" y="8"/>
                  </a:lnTo>
                  <a:lnTo>
                    <a:pt x="30" y="13"/>
                  </a:lnTo>
                  <a:lnTo>
                    <a:pt x="24" y="15"/>
                  </a:lnTo>
                  <a:lnTo>
                    <a:pt x="20" y="21"/>
                  </a:lnTo>
                  <a:lnTo>
                    <a:pt x="15" y="25"/>
                  </a:lnTo>
                  <a:lnTo>
                    <a:pt x="11" y="31"/>
                  </a:lnTo>
                  <a:lnTo>
                    <a:pt x="8" y="37"/>
                  </a:lnTo>
                  <a:lnTo>
                    <a:pt x="5" y="44"/>
                  </a:lnTo>
                  <a:lnTo>
                    <a:pt x="2" y="50"/>
                  </a:lnTo>
                  <a:lnTo>
                    <a:pt x="1" y="57"/>
                  </a:lnTo>
                  <a:lnTo>
                    <a:pt x="0" y="64"/>
                  </a:lnTo>
                  <a:lnTo>
                    <a:pt x="0" y="71"/>
                  </a:lnTo>
                  <a:lnTo>
                    <a:pt x="0" y="79"/>
                  </a:lnTo>
                  <a:lnTo>
                    <a:pt x="1" y="86"/>
                  </a:lnTo>
                  <a:lnTo>
                    <a:pt x="2" y="93"/>
                  </a:lnTo>
                  <a:lnTo>
                    <a:pt x="5" y="99"/>
                  </a:lnTo>
                  <a:lnTo>
                    <a:pt x="8" y="106"/>
                  </a:lnTo>
                  <a:lnTo>
                    <a:pt x="11" y="112"/>
                  </a:lnTo>
                  <a:lnTo>
                    <a:pt x="15" y="117"/>
                  </a:lnTo>
                  <a:lnTo>
                    <a:pt x="20" y="122"/>
                  </a:lnTo>
                  <a:lnTo>
                    <a:pt x="24" y="128"/>
                  </a:lnTo>
                  <a:lnTo>
                    <a:pt x="30" y="130"/>
                  </a:lnTo>
                  <a:lnTo>
                    <a:pt x="36" y="135"/>
                  </a:lnTo>
                  <a:lnTo>
                    <a:pt x="43" y="138"/>
                  </a:lnTo>
                  <a:lnTo>
                    <a:pt x="48" y="140"/>
                  </a:lnTo>
                  <a:lnTo>
                    <a:pt x="56" y="142"/>
                  </a:lnTo>
                  <a:lnTo>
                    <a:pt x="63" y="143"/>
                  </a:lnTo>
                  <a:lnTo>
                    <a:pt x="70" y="143"/>
                  </a:lnTo>
                  <a:lnTo>
                    <a:pt x="77" y="143"/>
                  </a:lnTo>
                  <a:lnTo>
                    <a:pt x="83" y="142"/>
                  </a:lnTo>
                  <a:lnTo>
                    <a:pt x="90" y="140"/>
                  </a:lnTo>
                  <a:lnTo>
                    <a:pt x="97" y="138"/>
                  </a:lnTo>
                  <a:lnTo>
                    <a:pt x="103" y="135"/>
                  </a:lnTo>
                  <a:lnTo>
                    <a:pt x="109" y="130"/>
                  </a:lnTo>
                  <a:lnTo>
                    <a:pt x="115" y="128"/>
                  </a:lnTo>
                  <a:lnTo>
                    <a:pt x="119" y="122"/>
                  </a:lnTo>
                  <a:lnTo>
                    <a:pt x="123" y="117"/>
                  </a:lnTo>
                  <a:lnTo>
                    <a:pt x="128" y="112"/>
                  </a:lnTo>
                  <a:lnTo>
                    <a:pt x="132" y="106"/>
                  </a:lnTo>
                  <a:lnTo>
                    <a:pt x="135" y="99"/>
                  </a:lnTo>
                  <a:lnTo>
                    <a:pt x="136" y="93"/>
                  </a:lnTo>
                  <a:lnTo>
                    <a:pt x="139" y="86"/>
                  </a:lnTo>
                  <a:lnTo>
                    <a:pt x="139" y="79"/>
                  </a:lnTo>
                  <a:lnTo>
                    <a:pt x="140" y="71"/>
                  </a:lnTo>
                  <a:lnTo>
                    <a:pt x="139" y="64"/>
                  </a:lnTo>
                  <a:lnTo>
                    <a:pt x="139" y="57"/>
                  </a:lnTo>
                  <a:lnTo>
                    <a:pt x="136" y="50"/>
                  </a:lnTo>
                  <a:lnTo>
                    <a:pt x="135" y="44"/>
                  </a:lnTo>
                  <a:lnTo>
                    <a:pt x="132" y="37"/>
                  </a:lnTo>
                  <a:lnTo>
                    <a:pt x="128" y="31"/>
                  </a:lnTo>
                  <a:lnTo>
                    <a:pt x="123" y="25"/>
                  </a:lnTo>
                  <a:lnTo>
                    <a:pt x="119" y="21"/>
                  </a:lnTo>
                  <a:lnTo>
                    <a:pt x="115" y="15"/>
                  </a:lnTo>
                  <a:lnTo>
                    <a:pt x="109" y="13"/>
                  </a:lnTo>
                  <a:lnTo>
                    <a:pt x="103" y="8"/>
                  </a:lnTo>
                  <a:lnTo>
                    <a:pt x="97" y="5"/>
                  </a:lnTo>
                  <a:lnTo>
                    <a:pt x="90" y="2"/>
                  </a:lnTo>
                  <a:lnTo>
                    <a:pt x="83" y="1"/>
                  </a:lnTo>
                  <a:lnTo>
                    <a:pt x="77" y="0"/>
                  </a:lnTo>
                  <a:lnTo>
                    <a:pt x="70"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4845" name="Freeform 28">
              <a:extLst>
                <a:ext uri="{FF2B5EF4-FFF2-40B4-BE49-F238E27FC236}">
                  <a16:creationId xmlns:a16="http://schemas.microsoft.com/office/drawing/2014/main" id="{0400A105-05C7-B0CD-32D3-66AA2F41B779}"/>
                </a:ext>
              </a:extLst>
            </p:cNvPr>
            <p:cNvSpPr>
              <a:spLocks/>
            </p:cNvSpPr>
            <p:nvPr/>
          </p:nvSpPr>
          <p:spPr bwMode="auto">
            <a:xfrm>
              <a:off x="4351735" y="3536156"/>
              <a:ext cx="48815" cy="48816"/>
            </a:xfrm>
            <a:custGeom>
              <a:avLst/>
              <a:gdLst>
                <a:gd name="T0" fmla="*/ 2147483647 w 121"/>
                <a:gd name="T1" fmla="*/ 0 h 122"/>
                <a:gd name="T2" fmla="*/ 2147483647 w 121"/>
                <a:gd name="T3" fmla="*/ 2147483647 h 122"/>
                <a:gd name="T4" fmla="*/ 2147483647 w 121"/>
                <a:gd name="T5" fmla="*/ 2147483647 h 122"/>
                <a:gd name="T6" fmla="*/ 2147483647 w 121"/>
                <a:gd name="T7" fmla="*/ 2147483647 h 122"/>
                <a:gd name="T8" fmla="*/ 2147483647 w 121"/>
                <a:gd name="T9" fmla="*/ 2147483647 h 122"/>
                <a:gd name="T10" fmla="*/ 2147483647 w 121"/>
                <a:gd name="T11" fmla="*/ 2147483647 h 122"/>
                <a:gd name="T12" fmla="*/ 2147483647 w 121"/>
                <a:gd name="T13" fmla="*/ 2147483647 h 122"/>
                <a:gd name="T14" fmla="*/ 0 w 121"/>
                <a:gd name="T15" fmla="*/ 2147483647 h 122"/>
                <a:gd name="T16" fmla="*/ 0 w 121"/>
                <a:gd name="T17" fmla="*/ 2147483647 h 122"/>
                <a:gd name="T18" fmla="*/ 2147483647 w 121"/>
                <a:gd name="T19" fmla="*/ 2147483647 h 122"/>
                <a:gd name="T20" fmla="*/ 2147483647 w 121"/>
                <a:gd name="T21" fmla="*/ 2147483647 h 122"/>
                <a:gd name="T22" fmla="*/ 2147483647 w 121"/>
                <a:gd name="T23" fmla="*/ 2147483647 h 122"/>
                <a:gd name="T24" fmla="*/ 2147483647 w 121"/>
                <a:gd name="T25" fmla="*/ 2147483647 h 122"/>
                <a:gd name="T26" fmla="*/ 2147483647 w 121"/>
                <a:gd name="T27" fmla="*/ 2147483647 h 122"/>
                <a:gd name="T28" fmla="*/ 2147483647 w 121"/>
                <a:gd name="T29" fmla="*/ 2147483647 h 122"/>
                <a:gd name="T30" fmla="*/ 2147483647 w 121"/>
                <a:gd name="T31" fmla="*/ 2147483647 h 122"/>
                <a:gd name="T32" fmla="*/ 2147483647 w 121"/>
                <a:gd name="T33" fmla="*/ 2147483647 h 122"/>
                <a:gd name="T34" fmla="*/ 2147483647 w 121"/>
                <a:gd name="T35" fmla="*/ 2147483647 h 122"/>
                <a:gd name="T36" fmla="*/ 2147483647 w 121"/>
                <a:gd name="T37" fmla="*/ 2147483647 h 122"/>
                <a:gd name="T38" fmla="*/ 2147483647 w 121"/>
                <a:gd name="T39" fmla="*/ 2147483647 h 122"/>
                <a:gd name="T40" fmla="*/ 2147483647 w 121"/>
                <a:gd name="T41" fmla="*/ 2147483647 h 122"/>
                <a:gd name="T42" fmla="*/ 2147483647 w 121"/>
                <a:gd name="T43" fmla="*/ 2147483647 h 122"/>
                <a:gd name="T44" fmla="*/ 2147483647 w 121"/>
                <a:gd name="T45" fmla="*/ 2147483647 h 122"/>
                <a:gd name="T46" fmla="*/ 2147483647 w 121"/>
                <a:gd name="T47" fmla="*/ 2147483647 h 122"/>
                <a:gd name="T48" fmla="*/ 2147483647 w 121"/>
                <a:gd name="T49" fmla="*/ 2147483647 h 122"/>
                <a:gd name="T50" fmla="*/ 2147483647 w 121"/>
                <a:gd name="T51" fmla="*/ 2147483647 h 122"/>
                <a:gd name="T52" fmla="*/ 2147483647 w 121"/>
                <a:gd name="T53" fmla="*/ 2147483647 h 122"/>
                <a:gd name="T54" fmla="*/ 2147483647 w 121"/>
                <a:gd name="T55" fmla="*/ 2147483647 h 122"/>
                <a:gd name="T56" fmla="*/ 2147483647 w 121"/>
                <a:gd name="T57" fmla="*/ 2147483647 h 122"/>
                <a:gd name="T58" fmla="*/ 2147483647 w 121"/>
                <a:gd name="T59" fmla="*/ 2147483647 h 122"/>
                <a:gd name="T60" fmla="*/ 2147483647 w 121"/>
                <a:gd name="T61" fmla="*/ 2147483647 h 122"/>
                <a:gd name="T62" fmla="*/ 2147483647 w 121"/>
                <a:gd name="T63" fmla="*/ 0 h 12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1"/>
                <a:gd name="T97" fmla="*/ 0 h 122"/>
                <a:gd name="T98" fmla="*/ 121 w 121"/>
                <a:gd name="T99" fmla="*/ 122 h 12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1" h="122">
                  <a:moveTo>
                    <a:pt x="61" y="0"/>
                  </a:moveTo>
                  <a:lnTo>
                    <a:pt x="53" y="0"/>
                  </a:lnTo>
                  <a:lnTo>
                    <a:pt x="48" y="0"/>
                  </a:lnTo>
                  <a:lnTo>
                    <a:pt x="42" y="2"/>
                  </a:lnTo>
                  <a:lnTo>
                    <a:pt x="36" y="4"/>
                  </a:lnTo>
                  <a:lnTo>
                    <a:pt x="32" y="7"/>
                  </a:lnTo>
                  <a:lnTo>
                    <a:pt x="26" y="10"/>
                  </a:lnTo>
                  <a:lnTo>
                    <a:pt x="22" y="13"/>
                  </a:lnTo>
                  <a:lnTo>
                    <a:pt x="17" y="17"/>
                  </a:lnTo>
                  <a:lnTo>
                    <a:pt x="13" y="22"/>
                  </a:lnTo>
                  <a:lnTo>
                    <a:pt x="10" y="26"/>
                  </a:lnTo>
                  <a:lnTo>
                    <a:pt x="7" y="32"/>
                  </a:lnTo>
                  <a:lnTo>
                    <a:pt x="5" y="36"/>
                  </a:lnTo>
                  <a:lnTo>
                    <a:pt x="2" y="42"/>
                  </a:lnTo>
                  <a:lnTo>
                    <a:pt x="0" y="48"/>
                  </a:lnTo>
                  <a:lnTo>
                    <a:pt x="0" y="55"/>
                  </a:lnTo>
                  <a:lnTo>
                    <a:pt x="0" y="61"/>
                  </a:lnTo>
                  <a:lnTo>
                    <a:pt x="0" y="66"/>
                  </a:lnTo>
                  <a:lnTo>
                    <a:pt x="0" y="74"/>
                  </a:lnTo>
                  <a:lnTo>
                    <a:pt x="2" y="79"/>
                  </a:lnTo>
                  <a:lnTo>
                    <a:pt x="5" y="85"/>
                  </a:lnTo>
                  <a:lnTo>
                    <a:pt x="7" y="89"/>
                  </a:lnTo>
                  <a:lnTo>
                    <a:pt x="10" y="95"/>
                  </a:lnTo>
                  <a:lnTo>
                    <a:pt x="13" y="99"/>
                  </a:lnTo>
                  <a:lnTo>
                    <a:pt x="17" y="104"/>
                  </a:lnTo>
                  <a:lnTo>
                    <a:pt x="22" y="108"/>
                  </a:lnTo>
                  <a:lnTo>
                    <a:pt x="26" y="112"/>
                  </a:lnTo>
                  <a:lnTo>
                    <a:pt x="32" y="115"/>
                  </a:lnTo>
                  <a:lnTo>
                    <a:pt x="36" y="117"/>
                  </a:lnTo>
                  <a:lnTo>
                    <a:pt x="42" y="120"/>
                  </a:lnTo>
                  <a:lnTo>
                    <a:pt x="48" y="121"/>
                  </a:lnTo>
                  <a:lnTo>
                    <a:pt x="53" y="122"/>
                  </a:lnTo>
                  <a:lnTo>
                    <a:pt x="61" y="122"/>
                  </a:lnTo>
                  <a:lnTo>
                    <a:pt x="66" y="122"/>
                  </a:lnTo>
                  <a:lnTo>
                    <a:pt x="72" y="121"/>
                  </a:lnTo>
                  <a:lnTo>
                    <a:pt x="78" y="120"/>
                  </a:lnTo>
                  <a:lnTo>
                    <a:pt x="84" y="117"/>
                  </a:lnTo>
                  <a:lnTo>
                    <a:pt x="89" y="115"/>
                  </a:lnTo>
                  <a:lnTo>
                    <a:pt x="94" y="112"/>
                  </a:lnTo>
                  <a:lnTo>
                    <a:pt x="99" y="108"/>
                  </a:lnTo>
                  <a:lnTo>
                    <a:pt x="102" y="104"/>
                  </a:lnTo>
                  <a:lnTo>
                    <a:pt x="107" y="99"/>
                  </a:lnTo>
                  <a:lnTo>
                    <a:pt x="111" y="95"/>
                  </a:lnTo>
                  <a:lnTo>
                    <a:pt x="114" y="89"/>
                  </a:lnTo>
                  <a:lnTo>
                    <a:pt x="115" y="85"/>
                  </a:lnTo>
                  <a:lnTo>
                    <a:pt x="118" y="79"/>
                  </a:lnTo>
                  <a:lnTo>
                    <a:pt x="120" y="74"/>
                  </a:lnTo>
                  <a:lnTo>
                    <a:pt x="121" y="66"/>
                  </a:lnTo>
                  <a:lnTo>
                    <a:pt x="121" y="61"/>
                  </a:lnTo>
                  <a:lnTo>
                    <a:pt x="121" y="55"/>
                  </a:lnTo>
                  <a:lnTo>
                    <a:pt x="120" y="48"/>
                  </a:lnTo>
                  <a:lnTo>
                    <a:pt x="118" y="42"/>
                  </a:lnTo>
                  <a:lnTo>
                    <a:pt x="115" y="36"/>
                  </a:lnTo>
                  <a:lnTo>
                    <a:pt x="114" y="32"/>
                  </a:lnTo>
                  <a:lnTo>
                    <a:pt x="111" y="26"/>
                  </a:lnTo>
                  <a:lnTo>
                    <a:pt x="107" y="22"/>
                  </a:lnTo>
                  <a:lnTo>
                    <a:pt x="102" y="17"/>
                  </a:lnTo>
                  <a:lnTo>
                    <a:pt x="99" y="13"/>
                  </a:lnTo>
                  <a:lnTo>
                    <a:pt x="94" y="10"/>
                  </a:lnTo>
                  <a:lnTo>
                    <a:pt x="89" y="7"/>
                  </a:lnTo>
                  <a:lnTo>
                    <a:pt x="84" y="4"/>
                  </a:lnTo>
                  <a:lnTo>
                    <a:pt x="78" y="2"/>
                  </a:lnTo>
                  <a:lnTo>
                    <a:pt x="72" y="0"/>
                  </a:lnTo>
                  <a:lnTo>
                    <a:pt x="66" y="0"/>
                  </a:lnTo>
                  <a:lnTo>
                    <a:pt x="61" y="0"/>
                  </a:lnTo>
                  <a:close/>
                </a:path>
              </a:pathLst>
            </a:custGeom>
            <a:solidFill>
              <a:srgbClr val="00E6A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4846" name="Freeform 29">
              <a:extLst>
                <a:ext uri="{FF2B5EF4-FFF2-40B4-BE49-F238E27FC236}">
                  <a16:creationId xmlns:a16="http://schemas.microsoft.com/office/drawing/2014/main" id="{5A47BC01-D059-F6A8-7FC7-E92D01F3202C}"/>
                </a:ext>
              </a:extLst>
            </p:cNvPr>
            <p:cNvSpPr>
              <a:spLocks/>
            </p:cNvSpPr>
            <p:nvPr/>
          </p:nvSpPr>
          <p:spPr bwMode="auto">
            <a:xfrm>
              <a:off x="4351735" y="3536156"/>
              <a:ext cx="48815" cy="48816"/>
            </a:xfrm>
            <a:custGeom>
              <a:avLst/>
              <a:gdLst>
                <a:gd name="T0" fmla="*/ 2147483647 w 121"/>
                <a:gd name="T1" fmla="*/ 0 h 122"/>
                <a:gd name="T2" fmla="*/ 2147483647 w 121"/>
                <a:gd name="T3" fmla="*/ 2147483647 h 122"/>
                <a:gd name="T4" fmla="*/ 2147483647 w 121"/>
                <a:gd name="T5" fmla="*/ 2147483647 h 122"/>
                <a:gd name="T6" fmla="*/ 2147483647 w 121"/>
                <a:gd name="T7" fmla="*/ 2147483647 h 122"/>
                <a:gd name="T8" fmla="*/ 2147483647 w 121"/>
                <a:gd name="T9" fmla="*/ 2147483647 h 122"/>
                <a:gd name="T10" fmla="*/ 2147483647 w 121"/>
                <a:gd name="T11" fmla="*/ 2147483647 h 122"/>
                <a:gd name="T12" fmla="*/ 2147483647 w 121"/>
                <a:gd name="T13" fmla="*/ 2147483647 h 122"/>
                <a:gd name="T14" fmla="*/ 0 w 121"/>
                <a:gd name="T15" fmla="*/ 2147483647 h 122"/>
                <a:gd name="T16" fmla="*/ 0 w 121"/>
                <a:gd name="T17" fmla="*/ 2147483647 h 122"/>
                <a:gd name="T18" fmla="*/ 2147483647 w 121"/>
                <a:gd name="T19" fmla="*/ 2147483647 h 122"/>
                <a:gd name="T20" fmla="*/ 2147483647 w 121"/>
                <a:gd name="T21" fmla="*/ 2147483647 h 122"/>
                <a:gd name="T22" fmla="*/ 2147483647 w 121"/>
                <a:gd name="T23" fmla="*/ 2147483647 h 122"/>
                <a:gd name="T24" fmla="*/ 2147483647 w 121"/>
                <a:gd name="T25" fmla="*/ 2147483647 h 122"/>
                <a:gd name="T26" fmla="*/ 2147483647 w 121"/>
                <a:gd name="T27" fmla="*/ 2147483647 h 122"/>
                <a:gd name="T28" fmla="*/ 2147483647 w 121"/>
                <a:gd name="T29" fmla="*/ 2147483647 h 122"/>
                <a:gd name="T30" fmla="*/ 2147483647 w 121"/>
                <a:gd name="T31" fmla="*/ 2147483647 h 122"/>
                <a:gd name="T32" fmla="*/ 2147483647 w 121"/>
                <a:gd name="T33" fmla="*/ 2147483647 h 122"/>
                <a:gd name="T34" fmla="*/ 2147483647 w 121"/>
                <a:gd name="T35" fmla="*/ 2147483647 h 122"/>
                <a:gd name="T36" fmla="*/ 2147483647 w 121"/>
                <a:gd name="T37" fmla="*/ 2147483647 h 122"/>
                <a:gd name="T38" fmla="*/ 2147483647 w 121"/>
                <a:gd name="T39" fmla="*/ 2147483647 h 122"/>
                <a:gd name="T40" fmla="*/ 2147483647 w 121"/>
                <a:gd name="T41" fmla="*/ 2147483647 h 122"/>
                <a:gd name="T42" fmla="*/ 2147483647 w 121"/>
                <a:gd name="T43" fmla="*/ 2147483647 h 122"/>
                <a:gd name="T44" fmla="*/ 2147483647 w 121"/>
                <a:gd name="T45" fmla="*/ 2147483647 h 122"/>
                <a:gd name="T46" fmla="*/ 2147483647 w 121"/>
                <a:gd name="T47" fmla="*/ 2147483647 h 122"/>
                <a:gd name="T48" fmla="*/ 2147483647 w 121"/>
                <a:gd name="T49" fmla="*/ 2147483647 h 122"/>
                <a:gd name="T50" fmla="*/ 2147483647 w 121"/>
                <a:gd name="T51" fmla="*/ 2147483647 h 122"/>
                <a:gd name="T52" fmla="*/ 2147483647 w 121"/>
                <a:gd name="T53" fmla="*/ 2147483647 h 122"/>
                <a:gd name="T54" fmla="*/ 2147483647 w 121"/>
                <a:gd name="T55" fmla="*/ 2147483647 h 122"/>
                <a:gd name="T56" fmla="*/ 2147483647 w 121"/>
                <a:gd name="T57" fmla="*/ 2147483647 h 122"/>
                <a:gd name="T58" fmla="*/ 2147483647 w 121"/>
                <a:gd name="T59" fmla="*/ 2147483647 h 122"/>
                <a:gd name="T60" fmla="*/ 2147483647 w 121"/>
                <a:gd name="T61" fmla="*/ 2147483647 h 122"/>
                <a:gd name="T62" fmla="*/ 2147483647 w 121"/>
                <a:gd name="T63" fmla="*/ 0 h 12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1"/>
                <a:gd name="T97" fmla="*/ 0 h 122"/>
                <a:gd name="T98" fmla="*/ 121 w 121"/>
                <a:gd name="T99" fmla="*/ 122 h 12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1" h="122">
                  <a:moveTo>
                    <a:pt x="61" y="0"/>
                  </a:moveTo>
                  <a:lnTo>
                    <a:pt x="53" y="0"/>
                  </a:lnTo>
                  <a:lnTo>
                    <a:pt x="48" y="0"/>
                  </a:lnTo>
                  <a:lnTo>
                    <a:pt x="42" y="2"/>
                  </a:lnTo>
                  <a:lnTo>
                    <a:pt x="36" y="4"/>
                  </a:lnTo>
                  <a:lnTo>
                    <a:pt x="32" y="7"/>
                  </a:lnTo>
                  <a:lnTo>
                    <a:pt x="26" y="10"/>
                  </a:lnTo>
                  <a:lnTo>
                    <a:pt x="22" y="13"/>
                  </a:lnTo>
                  <a:lnTo>
                    <a:pt x="17" y="17"/>
                  </a:lnTo>
                  <a:lnTo>
                    <a:pt x="13" y="22"/>
                  </a:lnTo>
                  <a:lnTo>
                    <a:pt x="10" y="26"/>
                  </a:lnTo>
                  <a:lnTo>
                    <a:pt x="7" y="32"/>
                  </a:lnTo>
                  <a:lnTo>
                    <a:pt x="5" y="36"/>
                  </a:lnTo>
                  <a:lnTo>
                    <a:pt x="2" y="42"/>
                  </a:lnTo>
                  <a:lnTo>
                    <a:pt x="0" y="48"/>
                  </a:lnTo>
                  <a:lnTo>
                    <a:pt x="0" y="55"/>
                  </a:lnTo>
                  <a:lnTo>
                    <a:pt x="0" y="61"/>
                  </a:lnTo>
                  <a:lnTo>
                    <a:pt x="0" y="66"/>
                  </a:lnTo>
                  <a:lnTo>
                    <a:pt x="0" y="74"/>
                  </a:lnTo>
                  <a:lnTo>
                    <a:pt x="2" y="79"/>
                  </a:lnTo>
                  <a:lnTo>
                    <a:pt x="5" y="85"/>
                  </a:lnTo>
                  <a:lnTo>
                    <a:pt x="7" y="89"/>
                  </a:lnTo>
                  <a:lnTo>
                    <a:pt x="10" y="95"/>
                  </a:lnTo>
                  <a:lnTo>
                    <a:pt x="13" y="99"/>
                  </a:lnTo>
                  <a:lnTo>
                    <a:pt x="17" y="104"/>
                  </a:lnTo>
                  <a:lnTo>
                    <a:pt x="22" y="108"/>
                  </a:lnTo>
                  <a:lnTo>
                    <a:pt x="26" y="112"/>
                  </a:lnTo>
                  <a:lnTo>
                    <a:pt x="32" y="115"/>
                  </a:lnTo>
                  <a:lnTo>
                    <a:pt x="36" y="117"/>
                  </a:lnTo>
                  <a:lnTo>
                    <a:pt x="42" y="120"/>
                  </a:lnTo>
                  <a:lnTo>
                    <a:pt x="48" y="121"/>
                  </a:lnTo>
                  <a:lnTo>
                    <a:pt x="53" y="122"/>
                  </a:lnTo>
                  <a:lnTo>
                    <a:pt x="61" y="122"/>
                  </a:lnTo>
                  <a:lnTo>
                    <a:pt x="66" y="122"/>
                  </a:lnTo>
                  <a:lnTo>
                    <a:pt x="72" y="121"/>
                  </a:lnTo>
                  <a:lnTo>
                    <a:pt x="78" y="120"/>
                  </a:lnTo>
                  <a:lnTo>
                    <a:pt x="84" y="117"/>
                  </a:lnTo>
                  <a:lnTo>
                    <a:pt x="89" y="115"/>
                  </a:lnTo>
                  <a:lnTo>
                    <a:pt x="94" y="112"/>
                  </a:lnTo>
                  <a:lnTo>
                    <a:pt x="99" y="108"/>
                  </a:lnTo>
                  <a:lnTo>
                    <a:pt x="102" y="104"/>
                  </a:lnTo>
                  <a:lnTo>
                    <a:pt x="107" y="99"/>
                  </a:lnTo>
                  <a:lnTo>
                    <a:pt x="111" y="95"/>
                  </a:lnTo>
                  <a:lnTo>
                    <a:pt x="114" y="89"/>
                  </a:lnTo>
                  <a:lnTo>
                    <a:pt x="115" y="85"/>
                  </a:lnTo>
                  <a:lnTo>
                    <a:pt x="118" y="79"/>
                  </a:lnTo>
                  <a:lnTo>
                    <a:pt x="120" y="74"/>
                  </a:lnTo>
                  <a:lnTo>
                    <a:pt x="121" y="66"/>
                  </a:lnTo>
                  <a:lnTo>
                    <a:pt x="121" y="61"/>
                  </a:lnTo>
                  <a:lnTo>
                    <a:pt x="121" y="55"/>
                  </a:lnTo>
                  <a:lnTo>
                    <a:pt x="120" y="48"/>
                  </a:lnTo>
                  <a:lnTo>
                    <a:pt x="118" y="42"/>
                  </a:lnTo>
                  <a:lnTo>
                    <a:pt x="115" y="36"/>
                  </a:lnTo>
                  <a:lnTo>
                    <a:pt x="114" y="32"/>
                  </a:lnTo>
                  <a:lnTo>
                    <a:pt x="111" y="26"/>
                  </a:lnTo>
                  <a:lnTo>
                    <a:pt x="107" y="22"/>
                  </a:lnTo>
                  <a:lnTo>
                    <a:pt x="102" y="17"/>
                  </a:lnTo>
                  <a:lnTo>
                    <a:pt x="99" y="13"/>
                  </a:lnTo>
                  <a:lnTo>
                    <a:pt x="94" y="10"/>
                  </a:lnTo>
                  <a:lnTo>
                    <a:pt x="89" y="7"/>
                  </a:lnTo>
                  <a:lnTo>
                    <a:pt x="84" y="4"/>
                  </a:lnTo>
                  <a:lnTo>
                    <a:pt x="78" y="2"/>
                  </a:lnTo>
                  <a:lnTo>
                    <a:pt x="72" y="0"/>
                  </a:lnTo>
                  <a:lnTo>
                    <a:pt x="66" y="0"/>
                  </a:lnTo>
                  <a:lnTo>
                    <a:pt x="61"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4847" name="Freeform 30">
              <a:extLst>
                <a:ext uri="{FF2B5EF4-FFF2-40B4-BE49-F238E27FC236}">
                  <a16:creationId xmlns:a16="http://schemas.microsoft.com/office/drawing/2014/main" id="{0C7044F0-3574-2F05-DC7F-EA5158C67CD0}"/>
                </a:ext>
              </a:extLst>
            </p:cNvPr>
            <p:cNvSpPr>
              <a:spLocks/>
            </p:cNvSpPr>
            <p:nvPr/>
          </p:nvSpPr>
          <p:spPr bwMode="auto">
            <a:xfrm>
              <a:off x="4243388" y="3515916"/>
              <a:ext cx="48816" cy="44053"/>
            </a:xfrm>
            <a:custGeom>
              <a:avLst/>
              <a:gdLst>
                <a:gd name="T0" fmla="*/ 2147483647 w 121"/>
                <a:gd name="T1" fmla="*/ 0 h 113"/>
                <a:gd name="T2" fmla="*/ 2147483647 w 121"/>
                <a:gd name="T3" fmla="*/ 2147483647 h 113"/>
                <a:gd name="T4" fmla="*/ 2147483647 w 121"/>
                <a:gd name="T5" fmla="*/ 2147483647 h 113"/>
                <a:gd name="T6" fmla="*/ 2147483647 w 121"/>
                <a:gd name="T7" fmla="*/ 2147483647 h 113"/>
                <a:gd name="T8" fmla="*/ 2147483647 w 121"/>
                <a:gd name="T9" fmla="*/ 2147483647 h 113"/>
                <a:gd name="T10" fmla="*/ 2147483647 w 121"/>
                <a:gd name="T11" fmla="*/ 2147483647 h 113"/>
                <a:gd name="T12" fmla="*/ 2147483647 w 121"/>
                <a:gd name="T13" fmla="*/ 2147483647 h 113"/>
                <a:gd name="T14" fmla="*/ 0 w 121"/>
                <a:gd name="T15" fmla="*/ 2147483647 h 113"/>
                <a:gd name="T16" fmla="*/ 0 w 121"/>
                <a:gd name="T17" fmla="*/ 2147483647 h 113"/>
                <a:gd name="T18" fmla="*/ 2147483647 w 121"/>
                <a:gd name="T19" fmla="*/ 2147483647 h 113"/>
                <a:gd name="T20" fmla="*/ 2147483647 w 121"/>
                <a:gd name="T21" fmla="*/ 2147483647 h 113"/>
                <a:gd name="T22" fmla="*/ 2147483647 w 121"/>
                <a:gd name="T23" fmla="*/ 2147483647 h 113"/>
                <a:gd name="T24" fmla="*/ 2147483647 w 121"/>
                <a:gd name="T25" fmla="*/ 2147483647 h 113"/>
                <a:gd name="T26" fmla="*/ 2147483647 w 121"/>
                <a:gd name="T27" fmla="*/ 2147483647 h 113"/>
                <a:gd name="T28" fmla="*/ 2147483647 w 121"/>
                <a:gd name="T29" fmla="*/ 2147483647 h 113"/>
                <a:gd name="T30" fmla="*/ 2147483647 w 121"/>
                <a:gd name="T31" fmla="*/ 2147483647 h 113"/>
                <a:gd name="T32" fmla="*/ 2147483647 w 121"/>
                <a:gd name="T33" fmla="*/ 2147483647 h 113"/>
                <a:gd name="T34" fmla="*/ 2147483647 w 121"/>
                <a:gd name="T35" fmla="*/ 2147483647 h 113"/>
                <a:gd name="T36" fmla="*/ 2147483647 w 121"/>
                <a:gd name="T37" fmla="*/ 2147483647 h 113"/>
                <a:gd name="T38" fmla="*/ 2147483647 w 121"/>
                <a:gd name="T39" fmla="*/ 2147483647 h 113"/>
                <a:gd name="T40" fmla="*/ 2147483647 w 121"/>
                <a:gd name="T41" fmla="*/ 2147483647 h 113"/>
                <a:gd name="T42" fmla="*/ 2147483647 w 121"/>
                <a:gd name="T43" fmla="*/ 2147483647 h 113"/>
                <a:gd name="T44" fmla="*/ 2147483647 w 121"/>
                <a:gd name="T45" fmla="*/ 2147483647 h 113"/>
                <a:gd name="T46" fmla="*/ 2147483647 w 121"/>
                <a:gd name="T47" fmla="*/ 2147483647 h 113"/>
                <a:gd name="T48" fmla="*/ 2147483647 w 121"/>
                <a:gd name="T49" fmla="*/ 2147483647 h 113"/>
                <a:gd name="T50" fmla="*/ 2147483647 w 121"/>
                <a:gd name="T51" fmla="*/ 2147483647 h 113"/>
                <a:gd name="T52" fmla="*/ 2147483647 w 121"/>
                <a:gd name="T53" fmla="*/ 2147483647 h 113"/>
                <a:gd name="T54" fmla="*/ 2147483647 w 121"/>
                <a:gd name="T55" fmla="*/ 2147483647 h 113"/>
                <a:gd name="T56" fmla="*/ 2147483647 w 121"/>
                <a:gd name="T57" fmla="*/ 2147483647 h 113"/>
                <a:gd name="T58" fmla="*/ 2147483647 w 121"/>
                <a:gd name="T59" fmla="*/ 2147483647 h 113"/>
                <a:gd name="T60" fmla="*/ 2147483647 w 121"/>
                <a:gd name="T61" fmla="*/ 2147483647 h 113"/>
                <a:gd name="T62" fmla="*/ 2147483647 w 121"/>
                <a:gd name="T63" fmla="*/ 0 h 11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1"/>
                <a:gd name="T97" fmla="*/ 0 h 113"/>
                <a:gd name="T98" fmla="*/ 121 w 121"/>
                <a:gd name="T99" fmla="*/ 113 h 11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1" h="113">
                  <a:moveTo>
                    <a:pt x="61" y="0"/>
                  </a:moveTo>
                  <a:lnTo>
                    <a:pt x="55" y="0"/>
                  </a:lnTo>
                  <a:lnTo>
                    <a:pt x="49" y="2"/>
                  </a:lnTo>
                  <a:lnTo>
                    <a:pt x="42" y="3"/>
                  </a:lnTo>
                  <a:lnTo>
                    <a:pt x="38" y="5"/>
                  </a:lnTo>
                  <a:lnTo>
                    <a:pt x="32" y="8"/>
                  </a:lnTo>
                  <a:lnTo>
                    <a:pt x="26" y="10"/>
                  </a:lnTo>
                  <a:lnTo>
                    <a:pt x="22" y="13"/>
                  </a:lnTo>
                  <a:lnTo>
                    <a:pt x="17" y="16"/>
                  </a:lnTo>
                  <a:lnTo>
                    <a:pt x="13" y="21"/>
                  </a:lnTo>
                  <a:lnTo>
                    <a:pt x="10" y="25"/>
                  </a:lnTo>
                  <a:lnTo>
                    <a:pt x="7" y="29"/>
                  </a:lnTo>
                  <a:lnTo>
                    <a:pt x="4" y="35"/>
                  </a:lnTo>
                  <a:lnTo>
                    <a:pt x="3" y="39"/>
                  </a:lnTo>
                  <a:lnTo>
                    <a:pt x="2" y="45"/>
                  </a:lnTo>
                  <a:lnTo>
                    <a:pt x="0" y="51"/>
                  </a:lnTo>
                  <a:lnTo>
                    <a:pt x="0" y="56"/>
                  </a:lnTo>
                  <a:lnTo>
                    <a:pt x="0" y="62"/>
                  </a:lnTo>
                  <a:lnTo>
                    <a:pt x="2" y="68"/>
                  </a:lnTo>
                  <a:lnTo>
                    <a:pt x="3" y="74"/>
                  </a:lnTo>
                  <a:lnTo>
                    <a:pt x="4" y="78"/>
                  </a:lnTo>
                  <a:lnTo>
                    <a:pt x="7" y="84"/>
                  </a:lnTo>
                  <a:lnTo>
                    <a:pt x="10" y="88"/>
                  </a:lnTo>
                  <a:lnTo>
                    <a:pt x="13" y="92"/>
                  </a:lnTo>
                  <a:lnTo>
                    <a:pt x="17" y="97"/>
                  </a:lnTo>
                  <a:lnTo>
                    <a:pt x="22" y="100"/>
                  </a:lnTo>
                  <a:lnTo>
                    <a:pt x="26" y="102"/>
                  </a:lnTo>
                  <a:lnTo>
                    <a:pt x="32" y="105"/>
                  </a:lnTo>
                  <a:lnTo>
                    <a:pt x="38" y="108"/>
                  </a:lnTo>
                  <a:lnTo>
                    <a:pt x="42" y="110"/>
                  </a:lnTo>
                  <a:lnTo>
                    <a:pt x="49" y="111"/>
                  </a:lnTo>
                  <a:lnTo>
                    <a:pt x="55" y="113"/>
                  </a:lnTo>
                  <a:lnTo>
                    <a:pt x="61" y="113"/>
                  </a:lnTo>
                  <a:lnTo>
                    <a:pt x="66" y="113"/>
                  </a:lnTo>
                  <a:lnTo>
                    <a:pt x="73" y="111"/>
                  </a:lnTo>
                  <a:lnTo>
                    <a:pt x="79" y="110"/>
                  </a:lnTo>
                  <a:lnTo>
                    <a:pt x="84" y="108"/>
                  </a:lnTo>
                  <a:lnTo>
                    <a:pt x="89" y="105"/>
                  </a:lnTo>
                  <a:lnTo>
                    <a:pt x="95" y="102"/>
                  </a:lnTo>
                  <a:lnTo>
                    <a:pt x="99" y="100"/>
                  </a:lnTo>
                  <a:lnTo>
                    <a:pt x="104" y="97"/>
                  </a:lnTo>
                  <a:lnTo>
                    <a:pt x="108" y="92"/>
                  </a:lnTo>
                  <a:lnTo>
                    <a:pt x="111" y="88"/>
                  </a:lnTo>
                  <a:lnTo>
                    <a:pt x="114" y="84"/>
                  </a:lnTo>
                  <a:lnTo>
                    <a:pt x="117" y="78"/>
                  </a:lnTo>
                  <a:lnTo>
                    <a:pt x="118" y="74"/>
                  </a:lnTo>
                  <a:lnTo>
                    <a:pt x="119" y="68"/>
                  </a:lnTo>
                  <a:lnTo>
                    <a:pt x="121" y="62"/>
                  </a:lnTo>
                  <a:lnTo>
                    <a:pt x="121" y="56"/>
                  </a:lnTo>
                  <a:lnTo>
                    <a:pt x="121" y="51"/>
                  </a:lnTo>
                  <a:lnTo>
                    <a:pt x="119" y="45"/>
                  </a:lnTo>
                  <a:lnTo>
                    <a:pt x="118" y="39"/>
                  </a:lnTo>
                  <a:lnTo>
                    <a:pt x="117" y="35"/>
                  </a:lnTo>
                  <a:lnTo>
                    <a:pt x="114" y="29"/>
                  </a:lnTo>
                  <a:lnTo>
                    <a:pt x="111" y="25"/>
                  </a:lnTo>
                  <a:lnTo>
                    <a:pt x="108" y="21"/>
                  </a:lnTo>
                  <a:lnTo>
                    <a:pt x="104" y="16"/>
                  </a:lnTo>
                  <a:lnTo>
                    <a:pt x="99" y="13"/>
                  </a:lnTo>
                  <a:lnTo>
                    <a:pt x="95" y="10"/>
                  </a:lnTo>
                  <a:lnTo>
                    <a:pt x="89" y="8"/>
                  </a:lnTo>
                  <a:lnTo>
                    <a:pt x="84" y="5"/>
                  </a:lnTo>
                  <a:lnTo>
                    <a:pt x="79" y="3"/>
                  </a:lnTo>
                  <a:lnTo>
                    <a:pt x="73" y="2"/>
                  </a:lnTo>
                  <a:lnTo>
                    <a:pt x="66" y="0"/>
                  </a:lnTo>
                  <a:lnTo>
                    <a:pt x="61" y="0"/>
                  </a:lnTo>
                  <a:close/>
                </a:path>
              </a:pathLst>
            </a:custGeom>
            <a:solidFill>
              <a:srgbClr val="00E6A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4848" name="Freeform 31">
              <a:extLst>
                <a:ext uri="{FF2B5EF4-FFF2-40B4-BE49-F238E27FC236}">
                  <a16:creationId xmlns:a16="http://schemas.microsoft.com/office/drawing/2014/main" id="{B3F70EC7-E7EE-6F4F-9EEF-E19573BD310B}"/>
                </a:ext>
              </a:extLst>
            </p:cNvPr>
            <p:cNvSpPr>
              <a:spLocks/>
            </p:cNvSpPr>
            <p:nvPr/>
          </p:nvSpPr>
          <p:spPr bwMode="auto">
            <a:xfrm>
              <a:off x="4243388" y="3515916"/>
              <a:ext cx="48816" cy="44053"/>
            </a:xfrm>
            <a:custGeom>
              <a:avLst/>
              <a:gdLst>
                <a:gd name="T0" fmla="*/ 2147483647 w 121"/>
                <a:gd name="T1" fmla="*/ 0 h 113"/>
                <a:gd name="T2" fmla="*/ 2147483647 w 121"/>
                <a:gd name="T3" fmla="*/ 2147483647 h 113"/>
                <a:gd name="T4" fmla="*/ 2147483647 w 121"/>
                <a:gd name="T5" fmla="*/ 2147483647 h 113"/>
                <a:gd name="T6" fmla="*/ 2147483647 w 121"/>
                <a:gd name="T7" fmla="*/ 2147483647 h 113"/>
                <a:gd name="T8" fmla="*/ 2147483647 w 121"/>
                <a:gd name="T9" fmla="*/ 2147483647 h 113"/>
                <a:gd name="T10" fmla="*/ 2147483647 w 121"/>
                <a:gd name="T11" fmla="*/ 2147483647 h 113"/>
                <a:gd name="T12" fmla="*/ 2147483647 w 121"/>
                <a:gd name="T13" fmla="*/ 2147483647 h 113"/>
                <a:gd name="T14" fmla="*/ 0 w 121"/>
                <a:gd name="T15" fmla="*/ 2147483647 h 113"/>
                <a:gd name="T16" fmla="*/ 0 w 121"/>
                <a:gd name="T17" fmla="*/ 2147483647 h 113"/>
                <a:gd name="T18" fmla="*/ 2147483647 w 121"/>
                <a:gd name="T19" fmla="*/ 2147483647 h 113"/>
                <a:gd name="T20" fmla="*/ 2147483647 w 121"/>
                <a:gd name="T21" fmla="*/ 2147483647 h 113"/>
                <a:gd name="T22" fmla="*/ 2147483647 w 121"/>
                <a:gd name="T23" fmla="*/ 2147483647 h 113"/>
                <a:gd name="T24" fmla="*/ 2147483647 w 121"/>
                <a:gd name="T25" fmla="*/ 2147483647 h 113"/>
                <a:gd name="T26" fmla="*/ 2147483647 w 121"/>
                <a:gd name="T27" fmla="*/ 2147483647 h 113"/>
                <a:gd name="T28" fmla="*/ 2147483647 w 121"/>
                <a:gd name="T29" fmla="*/ 2147483647 h 113"/>
                <a:gd name="T30" fmla="*/ 2147483647 w 121"/>
                <a:gd name="T31" fmla="*/ 2147483647 h 113"/>
                <a:gd name="T32" fmla="*/ 2147483647 w 121"/>
                <a:gd name="T33" fmla="*/ 2147483647 h 113"/>
                <a:gd name="T34" fmla="*/ 2147483647 w 121"/>
                <a:gd name="T35" fmla="*/ 2147483647 h 113"/>
                <a:gd name="T36" fmla="*/ 2147483647 w 121"/>
                <a:gd name="T37" fmla="*/ 2147483647 h 113"/>
                <a:gd name="T38" fmla="*/ 2147483647 w 121"/>
                <a:gd name="T39" fmla="*/ 2147483647 h 113"/>
                <a:gd name="T40" fmla="*/ 2147483647 w 121"/>
                <a:gd name="T41" fmla="*/ 2147483647 h 113"/>
                <a:gd name="T42" fmla="*/ 2147483647 w 121"/>
                <a:gd name="T43" fmla="*/ 2147483647 h 113"/>
                <a:gd name="T44" fmla="*/ 2147483647 w 121"/>
                <a:gd name="T45" fmla="*/ 2147483647 h 113"/>
                <a:gd name="T46" fmla="*/ 2147483647 w 121"/>
                <a:gd name="T47" fmla="*/ 2147483647 h 113"/>
                <a:gd name="T48" fmla="*/ 2147483647 w 121"/>
                <a:gd name="T49" fmla="*/ 2147483647 h 113"/>
                <a:gd name="T50" fmla="*/ 2147483647 w 121"/>
                <a:gd name="T51" fmla="*/ 2147483647 h 113"/>
                <a:gd name="T52" fmla="*/ 2147483647 w 121"/>
                <a:gd name="T53" fmla="*/ 2147483647 h 113"/>
                <a:gd name="T54" fmla="*/ 2147483647 w 121"/>
                <a:gd name="T55" fmla="*/ 2147483647 h 113"/>
                <a:gd name="T56" fmla="*/ 2147483647 w 121"/>
                <a:gd name="T57" fmla="*/ 2147483647 h 113"/>
                <a:gd name="T58" fmla="*/ 2147483647 w 121"/>
                <a:gd name="T59" fmla="*/ 2147483647 h 113"/>
                <a:gd name="T60" fmla="*/ 2147483647 w 121"/>
                <a:gd name="T61" fmla="*/ 2147483647 h 113"/>
                <a:gd name="T62" fmla="*/ 2147483647 w 121"/>
                <a:gd name="T63" fmla="*/ 0 h 11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1"/>
                <a:gd name="T97" fmla="*/ 0 h 113"/>
                <a:gd name="T98" fmla="*/ 121 w 121"/>
                <a:gd name="T99" fmla="*/ 113 h 11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1" h="113">
                  <a:moveTo>
                    <a:pt x="61" y="0"/>
                  </a:moveTo>
                  <a:lnTo>
                    <a:pt x="55" y="0"/>
                  </a:lnTo>
                  <a:lnTo>
                    <a:pt x="49" y="2"/>
                  </a:lnTo>
                  <a:lnTo>
                    <a:pt x="42" y="3"/>
                  </a:lnTo>
                  <a:lnTo>
                    <a:pt x="38" y="5"/>
                  </a:lnTo>
                  <a:lnTo>
                    <a:pt x="32" y="8"/>
                  </a:lnTo>
                  <a:lnTo>
                    <a:pt x="26" y="10"/>
                  </a:lnTo>
                  <a:lnTo>
                    <a:pt x="22" y="13"/>
                  </a:lnTo>
                  <a:lnTo>
                    <a:pt x="17" y="16"/>
                  </a:lnTo>
                  <a:lnTo>
                    <a:pt x="13" y="21"/>
                  </a:lnTo>
                  <a:lnTo>
                    <a:pt x="10" y="25"/>
                  </a:lnTo>
                  <a:lnTo>
                    <a:pt x="7" y="29"/>
                  </a:lnTo>
                  <a:lnTo>
                    <a:pt x="4" y="35"/>
                  </a:lnTo>
                  <a:lnTo>
                    <a:pt x="3" y="39"/>
                  </a:lnTo>
                  <a:lnTo>
                    <a:pt x="2" y="45"/>
                  </a:lnTo>
                  <a:lnTo>
                    <a:pt x="0" y="51"/>
                  </a:lnTo>
                  <a:lnTo>
                    <a:pt x="0" y="56"/>
                  </a:lnTo>
                  <a:lnTo>
                    <a:pt x="0" y="62"/>
                  </a:lnTo>
                  <a:lnTo>
                    <a:pt x="2" y="68"/>
                  </a:lnTo>
                  <a:lnTo>
                    <a:pt x="3" y="74"/>
                  </a:lnTo>
                  <a:lnTo>
                    <a:pt x="4" y="78"/>
                  </a:lnTo>
                  <a:lnTo>
                    <a:pt x="7" y="84"/>
                  </a:lnTo>
                  <a:lnTo>
                    <a:pt x="10" y="88"/>
                  </a:lnTo>
                  <a:lnTo>
                    <a:pt x="13" y="92"/>
                  </a:lnTo>
                  <a:lnTo>
                    <a:pt x="17" y="97"/>
                  </a:lnTo>
                  <a:lnTo>
                    <a:pt x="22" y="100"/>
                  </a:lnTo>
                  <a:lnTo>
                    <a:pt x="26" y="102"/>
                  </a:lnTo>
                  <a:lnTo>
                    <a:pt x="32" y="105"/>
                  </a:lnTo>
                  <a:lnTo>
                    <a:pt x="38" y="108"/>
                  </a:lnTo>
                  <a:lnTo>
                    <a:pt x="42" y="110"/>
                  </a:lnTo>
                  <a:lnTo>
                    <a:pt x="49" y="111"/>
                  </a:lnTo>
                  <a:lnTo>
                    <a:pt x="55" y="113"/>
                  </a:lnTo>
                  <a:lnTo>
                    <a:pt x="61" y="113"/>
                  </a:lnTo>
                  <a:lnTo>
                    <a:pt x="66" y="113"/>
                  </a:lnTo>
                  <a:lnTo>
                    <a:pt x="73" y="111"/>
                  </a:lnTo>
                  <a:lnTo>
                    <a:pt x="79" y="110"/>
                  </a:lnTo>
                  <a:lnTo>
                    <a:pt x="84" y="108"/>
                  </a:lnTo>
                  <a:lnTo>
                    <a:pt x="89" y="105"/>
                  </a:lnTo>
                  <a:lnTo>
                    <a:pt x="95" y="102"/>
                  </a:lnTo>
                  <a:lnTo>
                    <a:pt x="99" y="100"/>
                  </a:lnTo>
                  <a:lnTo>
                    <a:pt x="104" y="97"/>
                  </a:lnTo>
                  <a:lnTo>
                    <a:pt x="108" y="92"/>
                  </a:lnTo>
                  <a:lnTo>
                    <a:pt x="111" y="88"/>
                  </a:lnTo>
                  <a:lnTo>
                    <a:pt x="114" y="84"/>
                  </a:lnTo>
                  <a:lnTo>
                    <a:pt x="117" y="78"/>
                  </a:lnTo>
                  <a:lnTo>
                    <a:pt x="118" y="74"/>
                  </a:lnTo>
                  <a:lnTo>
                    <a:pt x="119" y="68"/>
                  </a:lnTo>
                  <a:lnTo>
                    <a:pt x="121" y="62"/>
                  </a:lnTo>
                  <a:lnTo>
                    <a:pt x="121" y="56"/>
                  </a:lnTo>
                  <a:lnTo>
                    <a:pt x="121" y="51"/>
                  </a:lnTo>
                  <a:lnTo>
                    <a:pt x="119" y="45"/>
                  </a:lnTo>
                  <a:lnTo>
                    <a:pt x="118" y="39"/>
                  </a:lnTo>
                  <a:lnTo>
                    <a:pt x="117" y="35"/>
                  </a:lnTo>
                  <a:lnTo>
                    <a:pt x="114" y="29"/>
                  </a:lnTo>
                  <a:lnTo>
                    <a:pt x="111" y="25"/>
                  </a:lnTo>
                  <a:lnTo>
                    <a:pt x="108" y="21"/>
                  </a:lnTo>
                  <a:lnTo>
                    <a:pt x="104" y="16"/>
                  </a:lnTo>
                  <a:lnTo>
                    <a:pt x="99" y="13"/>
                  </a:lnTo>
                  <a:lnTo>
                    <a:pt x="95" y="10"/>
                  </a:lnTo>
                  <a:lnTo>
                    <a:pt x="89" y="8"/>
                  </a:lnTo>
                  <a:lnTo>
                    <a:pt x="84" y="5"/>
                  </a:lnTo>
                  <a:lnTo>
                    <a:pt x="79" y="3"/>
                  </a:lnTo>
                  <a:lnTo>
                    <a:pt x="73" y="2"/>
                  </a:lnTo>
                  <a:lnTo>
                    <a:pt x="66" y="0"/>
                  </a:lnTo>
                  <a:lnTo>
                    <a:pt x="61"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4849" name="Freeform 32">
              <a:extLst>
                <a:ext uri="{FF2B5EF4-FFF2-40B4-BE49-F238E27FC236}">
                  <a16:creationId xmlns:a16="http://schemas.microsoft.com/office/drawing/2014/main" id="{7A18EF5D-980D-427A-7FA4-1B4B78BFEB46}"/>
                </a:ext>
              </a:extLst>
            </p:cNvPr>
            <p:cNvSpPr>
              <a:spLocks/>
            </p:cNvSpPr>
            <p:nvPr/>
          </p:nvSpPr>
          <p:spPr bwMode="auto">
            <a:xfrm>
              <a:off x="3863579" y="3139679"/>
              <a:ext cx="48815" cy="45244"/>
            </a:xfrm>
            <a:custGeom>
              <a:avLst/>
              <a:gdLst>
                <a:gd name="T0" fmla="*/ 2147483647 w 122"/>
                <a:gd name="T1" fmla="*/ 0 h 114"/>
                <a:gd name="T2" fmla="*/ 2147483647 w 122"/>
                <a:gd name="T3" fmla="*/ 2147483647 h 114"/>
                <a:gd name="T4" fmla="*/ 2147483647 w 122"/>
                <a:gd name="T5" fmla="*/ 2147483647 h 114"/>
                <a:gd name="T6" fmla="*/ 2147483647 w 122"/>
                <a:gd name="T7" fmla="*/ 2147483647 h 114"/>
                <a:gd name="T8" fmla="*/ 2147483647 w 122"/>
                <a:gd name="T9" fmla="*/ 2147483647 h 114"/>
                <a:gd name="T10" fmla="*/ 2147483647 w 122"/>
                <a:gd name="T11" fmla="*/ 2147483647 h 114"/>
                <a:gd name="T12" fmla="*/ 2147483647 w 122"/>
                <a:gd name="T13" fmla="*/ 2147483647 h 114"/>
                <a:gd name="T14" fmla="*/ 0 w 122"/>
                <a:gd name="T15" fmla="*/ 2147483647 h 114"/>
                <a:gd name="T16" fmla="*/ 0 w 122"/>
                <a:gd name="T17" fmla="*/ 2147483647 h 114"/>
                <a:gd name="T18" fmla="*/ 2147483647 w 122"/>
                <a:gd name="T19" fmla="*/ 2147483647 h 114"/>
                <a:gd name="T20" fmla="*/ 2147483647 w 122"/>
                <a:gd name="T21" fmla="*/ 2147483647 h 114"/>
                <a:gd name="T22" fmla="*/ 2147483647 w 122"/>
                <a:gd name="T23" fmla="*/ 2147483647 h 114"/>
                <a:gd name="T24" fmla="*/ 2147483647 w 122"/>
                <a:gd name="T25" fmla="*/ 2147483647 h 114"/>
                <a:gd name="T26" fmla="*/ 2147483647 w 122"/>
                <a:gd name="T27" fmla="*/ 2147483647 h 114"/>
                <a:gd name="T28" fmla="*/ 2147483647 w 122"/>
                <a:gd name="T29" fmla="*/ 2147483647 h 114"/>
                <a:gd name="T30" fmla="*/ 2147483647 w 122"/>
                <a:gd name="T31" fmla="*/ 2147483647 h 114"/>
                <a:gd name="T32" fmla="*/ 2147483647 w 122"/>
                <a:gd name="T33" fmla="*/ 2147483647 h 114"/>
                <a:gd name="T34" fmla="*/ 2147483647 w 122"/>
                <a:gd name="T35" fmla="*/ 2147483647 h 114"/>
                <a:gd name="T36" fmla="*/ 2147483647 w 122"/>
                <a:gd name="T37" fmla="*/ 2147483647 h 114"/>
                <a:gd name="T38" fmla="*/ 2147483647 w 122"/>
                <a:gd name="T39" fmla="*/ 2147483647 h 114"/>
                <a:gd name="T40" fmla="*/ 2147483647 w 122"/>
                <a:gd name="T41" fmla="*/ 2147483647 h 114"/>
                <a:gd name="T42" fmla="*/ 2147483647 w 122"/>
                <a:gd name="T43" fmla="*/ 2147483647 h 114"/>
                <a:gd name="T44" fmla="*/ 2147483647 w 122"/>
                <a:gd name="T45" fmla="*/ 2147483647 h 114"/>
                <a:gd name="T46" fmla="*/ 2147483647 w 122"/>
                <a:gd name="T47" fmla="*/ 2147483647 h 114"/>
                <a:gd name="T48" fmla="*/ 2147483647 w 122"/>
                <a:gd name="T49" fmla="*/ 2147483647 h 114"/>
                <a:gd name="T50" fmla="*/ 2147483647 w 122"/>
                <a:gd name="T51" fmla="*/ 2147483647 h 114"/>
                <a:gd name="T52" fmla="*/ 2147483647 w 122"/>
                <a:gd name="T53" fmla="*/ 2147483647 h 114"/>
                <a:gd name="T54" fmla="*/ 2147483647 w 122"/>
                <a:gd name="T55" fmla="*/ 2147483647 h 114"/>
                <a:gd name="T56" fmla="*/ 2147483647 w 122"/>
                <a:gd name="T57" fmla="*/ 2147483647 h 114"/>
                <a:gd name="T58" fmla="*/ 2147483647 w 122"/>
                <a:gd name="T59" fmla="*/ 2147483647 h 114"/>
                <a:gd name="T60" fmla="*/ 2147483647 w 122"/>
                <a:gd name="T61" fmla="*/ 2147483647 h 114"/>
                <a:gd name="T62" fmla="*/ 2147483647 w 122"/>
                <a:gd name="T63" fmla="*/ 0 h 11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2"/>
                <a:gd name="T97" fmla="*/ 0 h 114"/>
                <a:gd name="T98" fmla="*/ 122 w 122"/>
                <a:gd name="T99" fmla="*/ 114 h 11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2" h="114">
                  <a:moveTo>
                    <a:pt x="60" y="0"/>
                  </a:moveTo>
                  <a:lnTo>
                    <a:pt x="55" y="0"/>
                  </a:lnTo>
                  <a:lnTo>
                    <a:pt x="49" y="0"/>
                  </a:lnTo>
                  <a:lnTo>
                    <a:pt x="43" y="2"/>
                  </a:lnTo>
                  <a:lnTo>
                    <a:pt x="37" y="5"/>
                  </a:lnTo>
                  <a:lnTo>
                    <a:pt x="32" y="6"/>
                  </a:lnTo>
                  <a:lnTo>
                    <a:pt x="27" y="9"/>
                  </a:lnTo>
                  <a:lnTo>
                    <a:pt x="23" y="13"/>
                  </a:lnTo>
                  <a:lnTo>
                    <a:pt x="19" y="16"/>
                  </a:lnTo>
                  <a:lnTo>
                    <a:pt x="14" y="21"/>
                  </a:lnTo>
                  <a:lnTo>
                    <a:pt x="10" y="25"/>
                  </a:lnTo>
                  <a:lnTo>
                    <a:pt x="7" y="29"/>
                  </a:lnTo>
                  <a:lnTo>
                    <a:pt x="4" y="35"/>
                  </a:lnTo>
                  <a:lnTo>
                    <a:pt x="3" y="39"/>
                  </a:lnTo>
                  <a:lnTo>
                    <a:pt x="1" y="45"/>
                  </a:lnTo>
                  <a:lnTo>
                    <a:pt x="0" y="51"/>
                  </a:lnTo>
                  <a:lnTo>
                    <a:pt x="0" y="57"/>
                  </a:lnTo>
                  <a:lnTo>
                    <a:pt x="0" y="62"/>
                  </a:lnTo>
                  <a:lnTo>
                    <a:pt x="1" y="68"/>
                  </a:lnTo>
                  <a:lnTo>
                    <a:pt x="3" y="74"/>
                  </a:lnTo>
                  <a:lnTo>
                    <a:pt x="4" y="80"/>
                  </a:lnTo>
                  <a:lnTo>
                    <a:pt x="7" y="84"/>
                  </a:lnTo>
                  <a:lnTo>
                    <a:pt x="10" y="88"/>
                  </a:lnTo>
                  <a:lnTo>
                    <a:pt x="14" y="92"/>
                  </a:lnTo>
                  <a:lnTo>
                    <a:pt x="19" y="97"/>
                  </a:lnTo>
                  <a:lnTo>
                    <a:pt x="23" y="101"/>
                  </a:lnTo>
                  <a:lnTo>
                    <a:pt x="27" y="104"/>
                  </a:lnTo>
                  <a:lnTo>
                    <a:pt x="32" y="107"/>
                  </a:lnTo>
                  <a:lnTo>
                    <a:pt x="37" y="110"/>
                  </a:lnTo>
                  <a:lnTo>
                    <a:pt x="43" y="111"/>
                  </a:lnTo>
                  <a:lnTo>
                    <a:pt x="49" y="113"/>
                  </a:lnTo>
                  <a:lnTo>
                    <a:pt x="55" y="114"/>
                  </a:lnTo>
                  <a:lnTo>
                    <a:pt x="60" y="114"/>
                  </a:lnTo>
                  <a:lnTo>
                    <a:pt x="67" y="114"/>
                  </a:lnTo>
                  <a:lnTo>
                    <a:pt x="73" y="113"/>
                  </a:lnTo>
                  <a:lnTo>
                    <a:pt x="79" y="111"/>
                  </a:lnTo>
                  <a:lnTo>
                    <a:pt x="85" y="110"/>
                  </a:lnTo>
                  <a:lnTo>
                    <a:pt x="89" y="107"/>
                  </a:lnTo>
                  <a:lnTo>
                    <a:pt x="95" y="104"/>
                  </a:lnTo>
                  <a:lnTo>
                    <a:pt x="99" y="101"/>
                  </a:lnTo>
                  <a:lnTo>
                    <a:pt x="103" y="97"/>
                  </a:lnTo>
                  <a:lnTo>
                    <a:pt x="108" y="92"/>
                  </a:lnTo>
                  <a:lnTo>
                    <a:pt x="111" y="88"/>
                  </a:lnTo>
                  <a:lnTo>
                    <a:pt x="113" y="84"/>
                  </a:lnTo>
                  <a:lnTo>
                    <a:pt x="116" y="80"/>
                  </a:lnTo>
                  <a:lnTo>
                    <a:pt x="119" y="74"/>
                  </a:lnTo>
                  <a:lnTo>
                    <a:pt x="121" y="68"/>
                  </a:lnTo>
                  <a:lnTo>
                    <a:pt x="121" y="62"/>
                  </a:lnTo>
                  <a:lnTo>
                    <a:pt x="122" y="57"/>
                  </a:lnTo>
                  <a:lnTo>
                    <a:pt x="121" y="51"/>
                  </a:lnTo>
                  <a:lnTo>
                    <a:pt x="121" y="45"/>
                  </a:lnTo>
                  <a:lnTo>
                    <a:pt x="119" y="39"/>
                  </a:lnTo>
                  <a:lnTo>
                    <a:pt x="116" y="35"/>
                  </a:lnTo>
                  <a:lnTo>
                    <a:pt x="113" y="29"/>
                  </a:lnTo>
                  <a:lnTo>
                    <a:pt x="111" y="25"/>
                  </a:lnTo>
                  <a:lnTo>
                    <a:pt x="108" y="21"/>
                  </a:lnTo>
                  <a:lnTo>
                    <a:pt x="103" y="16"/>
                  </a:lnTo>
                  <a:lnTo>
                    <a:pt x="99" y="13"/>
                  </a:lnTo>
                  <a:lnTo>
                    <a:pt x="95" y="9"/>
                  </a:lnTo>
                  <a:lnTo>
                    <a:pt x="89" y="6"/>
                  </a:lnTo>
                  <a:lnTo>
                    <a:pt x="85" y="5"/>
                  </a:lnTo>
                  <a:lnTo>
                    <a:pt x="79" y="2"/>
                  </a:lnTo>
                  <a:lnTo>
                    <a:pt x="73" y="0"/>
                  </a:lnTo>
                  <a:lnTo>
                    <a:pt x="67" y="0"/>
                  </a:lnTo>
                  <a:lnTo>
                    <a:pt x="60" y="0"/>
                  </a:lnTo>
                  <a:close/>
                </a:path>
              </a:pathLst>
            </a:custGeom>
            <a:solidFill>
              <a:srgbClr val="00E6A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4850" name="Freeform 33">
              <a:extLst>
                <a:ext uri="{FF2B5EF4-FFF2-40B4-BE49-F238E27FC236}">
                  <a16:creationId xmlns:a16="http://schemas.microsoft.com/office/drawing/2014/main" id="{B114C7B4-1D6B-6D4F-7DEB-DCF24C50D157}"/>
                </a:ext>
              </a:extLst>
            </p:cNvPr>
            <p:cNvSpPr>
              <a:spLocks/>
            </p:cNvSpPr>
            <p:nvPr/>
          </p:nvSpPr>
          <p:spPr bwMode="auto">
            <a:xfrm>
              <a:off x="3863579" y="3139679"/>
              <a:ext cx="48815" cy="45244"/>
            </a:xfrm>
            <a:custGeom>
              <a:avLst/>
              <a:gdLst>
                <a:gd name="T0" fmla="*/ 2147483647 w 122"/>
                <a:gd name="T1" fmla="*/ 0 h 114"/>
                <a:gd name="T2" fmla="*/ 2147483647 w 122"/>
                <a:gd name="T3" fmla="*/ 2147483647 h 114"/>
                <a:gd name="T4" fmla="*/ 2147483647 w 122"/>
                <a:gd name="T5" fmla="*/ 2147483647 h 114"/>
                <a:gd name="T6" fmla="*/ 2147483647 w 122"/>
                <a:gd name="T7" fmla="*/ 2147483647 h 114"/>
                <a:gd name="T8" fmla="*/ 2147483647 w 122"/>
                <a:gd name="T9" fmla="*/ 2147483647 h 114"/>
                <a:gd name="T10" fmla="*/ 2147483647 w 122"/>
                <a:gd name="T11" fmla="*/ 2147483647 h 114"/>
                <a:gd name="T12" fmla="*/ 2147483647 w 122"/>
                <a:gd name="T13" fmla="*/ 2147483647 h 114"/>
                <a:gd name="T14" fmla="*/ 0 w 122"/>
                <a:gd name="T15" fmla="*/ 2147483647 h 114"/>
                <a:gd name="T16" fmla="*/ 0 w 122"/>
                <a:gd name="T17" fmla="*/ 2147483647 h 114"/>
                <a:gd name="T18" fmla="*/ 2147483647 w 122"/>
                <a:gd name="T19" fmla="*/ 2147483647 h 114"/>
                <a:gd name="T20" fmla="*/ 2147483647 w 122"/>
                <a:gd name="T21" fmla="*/ 2147483647 h 114"/>
                <a:gd name="T22" fmla="*/ 2147483647 w 122"/>
                <a:gd name="T23" fmla="*/ 2147483647 h 114"/>
                <a:gd name="T24" fmla="*/ 2147483647 w 122"/>
                <a:gd name="T25" fmla="*/ 2147483647 h 114"/>
                <a:gd name="T26" fmla="*/ 2147483647 w 122"/>
                <a:gd name="T27" fmla="*/ 2147483647 h 114"/>
                <a:gd name="T28" fmla="*/ 2147483647 w 122"/>
                <a:gd name="T29" fmla="*/ 2147483647 h 114"/>
                <a:gd name="T30" fmla="*/ 2147483647 w 122"/>
                <a:gd name="T31" fmla="*/ 2147483647 h 114"/>
                <a:gd name="T32" fmla="*/ 2147483647 w 122"/>
                <a:gd name="T33" fmla="*/ 2147483647 h 114"/>
                <a:gd name="T34" fmla="*/ 2147483647 w 122"/>
                <a:gd name="T35" fmla="*/ 2147483647 h 114"/>
                <a:gd name="T36" fmla="*/ 2147483647 w 122"/>
                <a:gd name="T37" fmla="*/ 2147483647 h 114"/>
                <a:gd name="T38" fmla="*/ 2147483647 w 122"/>
                <a:gd name="T39" fmla="*/ 2147483647 h 114"/>
                <a:gd name="T40" fmla="*/ 2147483647 w 122"/>
                <a:gd name="T41" fmla="*/ 2147483647 h 114"/>
                <a:gd name="T42" fmla="*/ 2147483647 w 122"/>
                <a:gd name="T43" fmla="*/ 2147483647 h 114"/>
                <a:gd name="T44" fmla="*/ 2147483647 w 122"/>
                <a:gd name="T45" fmla="*/ 2147483647 h 114"/>
                <a:gd name="T46" fmla="*/ 2147483647 w 122"/>
                <a:gd name="T47" fmla="*/ 2147483647 h 114"/>
                <a:gd name="T48" fmla="*/ 2147483647 w 122"/>
                <a:gd name="T49" fmla="*/ 2147483647 h 114"/>
                <a:gd name="T50" fmla="*/ 2147483647 w 122"/>
                <a:gd name="T51" fmla="*/ 2147483647 h 114"/>
                <a:gd name="T52" fmla="*/ 2147483647 w 122"/>
                <a:gd name="T53" fmla="*/ 2147483647 h 114"/>
                <a:gd name="T54" fmla="*/ 2147483647 w 122"/>
                <a:gd name="T55" fmla="*/ 2147483647 h 114"/>
                <a:gd name="T56" fmla="*/ 2147483647 w 122"/>
                <a:gd name="T57" fmla="*/ 2147483647 h 114"/>
                <a:gd name="T58" fmla="*/ 2147483647 w 122"/>
                <a:gd name="T59" fmla="*/ 2147483647 h 114"/>
                <a:gd name="T60" fmla="*/ 2147483647 w 122"/>
                <a:gd name="T61" fmla="*/ 2147483647 h 114"/>
                <a:gd name="T62" fmla="*/ 2147483647 w 122"/>
                <a:gd name="T63" fmla="*/ 0 h 11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2"/>
                <a:gd name="T97" fmla="*/ 0 h 114"/>
                <a:gd name="T98" fmla="*/ 122 w 122"/>
                <a:gd name="T99" fmla="*/ 114 h 11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2" h="114">
                  <a:moveTo>
                    <a:pt x="60" y="0"/>
                  </a:moveTo>
                  <a:lnTo>
                    <a:pt x="55" y="0"/>
                  </a:lnTo>
                  <a:lnTo>
                    <a:pt x="49" y="0"/>
                  </a:lnTo>
                  <a:lnTo>
                    <a:pt x="43" y="2"/>
                  </a:lnTo>
                  <a:lnTo>
                    <a:pt x="37" y="5"/>
                  </a:lnTo>
                  <a:lnTo>
                    <a:pt x="32" y="6"/>
                  </a:lnTo>
                  <a:lnTo>
                    <a:pt x="27" y="9"/>
                  </a:lnTo>
                  <a:lnTo>
                    <a:pt x="23" y="13"/>
                  </a:lnTo>
                  <a:lnTo>
                    <a:pt x="19" y="16"/>
                  </a:lnTo>
                  <a:lnTo>
                    <a:pt x="14" y="21"/>
                  </a:lnTo>
                  <a:lnTo>
                    <a:pt x="10" y="25"/>
                  </a:lnTo>
                  <a:lnTo>
                    <a:pt x="7" y="29"/>
                  </a:lnTo>
                  <a:lnTo>
                    <a:pt x="4" y="35"/>
                  </a:lnTo>
                  <a:lnTo>
                    <a:pt x="3" y="39"/>
                  </a:lnTo>
                  <a:lnTo>
                    <a:pt x="1" y="45"/>
                  </a:lnTo>
                  <a:lnTo>
                    <a:pt x="0" y="51"/>
                  </a:lnTo>
                  <a:lnTo>
                    <a:pt x="0" y="57"/>
                  </a:lnTo>
                  <a:lnTo>
                    <a:pt x="0" y="62"/>
                  </a:lnTo>
                  <a:lnTo>
                    <a:pt x="1" y="68"/>
                  </a:lnTo>
                  <a:lnTo>
                    <a:pt x="3" y="74"/>
                  </a:lnTo>
                  <a:lnTo>
                    <a:pt x="4" y="80"/>
                  </a:lnTo>
                  <a:lnTo>
                    <a:pt x="7" y="84"/>
                  </a:lnTo>
                  <a:lnTo>
                    <a:pt x="10" y="88"/>
                  </a:lnTo>
                  <a:lnTo>
                    <a:pt x="14" y="92"/>
                  </a:lnTo>
                  <a:lnTo>
                    <a:pt x="19" y="97"/>
                  </a:lnTo>
                  <a:lnTo>
                    <a:pt x="23" y="101"/>
                  </a:lnTo>
                  <a:lnTo>
                    <a:pt x="27" y="104"/>
                  </a:lnTo>
                  <a:lnTo>
                    <a:pt x="32" y="107"/>
                  </a:lnTo>
                  <a:lnTo>
                    <a:pt x="37" y="110"/>
                  </a:lnTo>
                  <a:lnTo>
                    <a:pt x="43" y="111"/>
                  </a:lnTo>
                  <a:lnTo>
                    <a:pt x="49" y="113"/>
                  </a:lnTo>
                  <a:lnTo>
                    <a:pt x="55" y="114"/>
                  </a:lnTo>
                  <a:lnTo>
                    <a:pt x="60" y="114"/>
                  </a:lnTo>
                  <a:lnTo>
                    <a:pt x="67" y="114"/>
                  </a:lnTo>
                  <a:lnTo>
                    <a:pt x="73" y="113"/>
                  </a:lnTo>
                  <a:lnTo>
                    <a:pt x="79" y="111"/>
                  </a:lnTo>
                  <a:lnTo>
                    <a:pt x="85" y="110"/>
                  </a:lnTo>
                  <a:lnTo>
                    <a:pt x="89" y="107"/>
                  </a:lnTo>
                  <a:lnTo>
                    <a:pt x="95" y="104"/>
                  </a:lnTo>
                  <a:lnTo>
                    <a:pt x="99" y="101"/>
                  </a:lnTo>
                  <a:lnTo>
                    <a:pt x="103" y="97"/>
                  </a:lnTo>
                  <a:lnTo>
                    <a:pt x="108" y="92"/>
                  </a:lnTo>
                  <a:lnTo>
                    <a:pt x="111" y="88"/>
                  </a:lnTo>
                  <a:lnTo>
                    <a:pt x="113" y="84"/>
                  </a:lnTo>
                  <a:lnTo>
                    <a:pt x="116" y="80"/>
                  </a:lnTo>
                  <a:lnTo>
                    <a:pt x="119" y="74"/>
                  </a:lnTo>
                  <a:lnTo>
                    <a:pt x="121" y="68"/>
                  </a:lnTo>
                  <a:lnTo>
                    <a:pt x="121" y="62"/>
                  </a:lnTo>
                  <a:lnTo>
                    <a:pt x="122" y="57"/>
                  </a:lnTo>
                  <a:lnTo>
                    <a:pt x="121" y="51"/>
                  </a:lnTo>
                  <a:lnTo>
                    <a:pt x="121" y="45"/>
                  </a:lnTo>
                  <a:lnTo>
                    <a:pt x="119" y="39"/>
                  </a:lnTo>
                  <a:lnTo>
                    <a:pt x="116" y="35"/>
                  </a:lnTo>
                  <a:lnTo>
                    <a:pt x="113" y="29"/>
                  </a:lnTo>
                  <a:lnTo>
                    <a:pt x="111" y="25"/>
                  </a:lnTo>
                  <a:lnTo>
                    <a:pt x="108" y="21"/>
                  </a:lnTo>
                  <a:lnTo>
                    <a:pt x="103" y="16"/>
                  </a:lnTo>
                  <a:lnTo>
                    <a:pt x="99" y="13"/>
                  </a:lnTo>
                  <a:lnTo>
                    <a:pt x="95" y="9"/>
                  </a:lnTo>
                  <a:lnTo>
                    <a:pt x="89" y="6"/>
                  </a:lnTo>
                  <a:lnTo>
                    <a:pt x="85" y="5"/>
                  </a:lnTo>
                  <a:lnTo>
                    <a:pt x="79" y="2"/>
                  </a:lnTo>
                  <a:lnTo>
                    <a:pt x="73" y="0"/>
                  </a:lnTo>
                  <a:lnTo>
                    <a:pt x="67" y="0"/>
                  </a:lnTo>
                  <a:lnTo>
                    <a:pt x="60"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4851" name="Freeform 34">
              <a:extLst>
                <a:ext uri="{FF2B5EF4-FFF2-40B4-BE49-F238E27FC236}">
                  <a16:creationId xmlns:a16="http://schemas.microsoft.com/office/drawing/2014/main" id="{CF843DAE-8DE4-9281-0A10-20292826055A}"/>
                </a:ext>
              </a:extLst>
            </p:cNvPr>
            <p:cNvSpPr>
              <a:spLocks/>
            </p:cNvSpPr>
            <p:nvPr/>
          </p:nvSpPr>
          <p:spPr bwMode="auto">
            <a:xfrm>
              <a:off x="4612481" y="3173017"/>
              <a:ext cx="47625" cy="48815"/>
            </a:xfrm>
            <a:custGeom>
              <a:avLst/>
              <a:gdLst>
                <a:gd name="T0" fmla="*/ 2147483647 w 119"/>
                <a:gd name="T1" fmla="*/ 0 h 125"/>
                <a:gd name="T2" fmla="*/ 2147483647 w 119"/>
                <a:gd name="T3" fmla="*/ 2147483647 h 125"/>
                <a:gd name="T4" fmla="*/ 2147483647 w 119"/>
                <a:gd name="T5" fmla="*/ 2147483647 h 125"/>
                <a:gd name="T6" fmla="*/ 2147483647 w 119"/>
                <a:gd name="T7" fmla="*/ 2147483647 h 125"/>
                <a:gd name="T8" fmla="*/ 2147483647 w 119"/>
                <a:gd name="T9" fmla="*/ 2147483647 h 125"/>
                <a:gd name="T10" fmla="*/ 2147483647 w 119"/>
                <a:gd name="T11" fmla="*/ 2147483647 h 125"/>
                <a:gd name="T12" fmla="*/ 2147483647 w 119"/>
                <a:gd name="T13" fmla="*/ 2147483647 h 125"/>
                <a:gd name="T14" fmla="*/ 0 w 119"/>
                <a:gd name="T15" fmla="*/ 2147483647 h 125"/>
                <a:gd name="T16" fmla="*/ 0 w 119"/>
                <a:gd name="T17" fmla="*/ 2147483647 h 125"/>
                <a:gd name="T18" fmla="*/ 2147483647 w 119"/>
                <a:gd name="T19" fmla="*/ 2147483647 h 125"/>
                <a:gd name="T20" fmla="*/ 2147483647 w 119"/>
                <a:gd name="T21" fmla="*/ 2147483647 h 125"/>
                <a:gd name="T22" fmla="*/ 2147483647 w 119"/>
                <a:gd name="T23" fmla="*/ 2147483647 h 125"/>
                <a:gd name="T24" fmla="*/ 2147483647 w 119"/>
                <a:gd name="T25" fmla="*/ 2147483647 h 125"/>
                <a:gd name="T26" fmla="*/ 2147483647 w 119"/>
                <a:gd name="T27" fmla="*/ 2147483647 h 125"/>
                <a:gd name="T28" fmla="*/ 2147483647 w 119"/>
                <a:gd name="T29" fmla="*/ 2147483647 h 125"/>
                <a:gd name="T30" fmla="*/ 2147483647 w 119"/>
                <a:gd name="T31" fmla="*/ 2147483647 h 125"/>
                <a:gd name="T32" fmla="*/ 2147483647 w 119"/>
                <a:gd name="T33" fmla="*/ 2147483647 h 125"/>
                <a:gd name="T34" fmla="*/ 2147483647 w 119"/>
                <a:gd name="T35" fmla="*/ 2147483647 h 125"/>
                <a:gd name="T36" fmla="*/ 2147483647 w 119"/>
                <a:gd name="T37" fmla="*/ 2147483647 h 125"/>
                <a:gd name="T38" fmla="*/ 2147483647 w 119"/>
                <a:gd name="T39" fmla="*/ 2147483647 h 125"/>
                <a:gd name="T40" fmla="*/ 2147483647 w 119"/>
                <a:gd name="T41" fmla="*/ 2147483647 h 125"/>
                <a:gd name="T42" fmla="*/ 2147483647 w 119"/>
                <a:gd name="T43" fmla="*/ 2147483647 h 125"/>
                <a:gd name="T44" fmla="*/ 2147483647 w 119"/>
                <a:gd name="T45" fmla="*/ 2147483647 h 125"/>
                <a:gd name="T46" fmla="*/ 2147483647 w 119"/>
                <a:gd name="T47" fmla="*/ 2147483647 h 125"/>
                <a:gd name="T48" fmla="*/ 2147483647 w 119"/>
                <a:gd name="T49" fmla="*/ 2147483647 h 125"/>
                <a:gd name="T50" fmla="*/ 2147483647 w 119"/>
                <a:gd name="T51" fmla="*/ 2147483647 h 125"/>
                <a:gd name="T52" fmla="*/ 2147483647 w 119"/>
                <a:gd name="T53" fmla="*/ 2147483647 h 125"/>
                <a:gd name="T54" fmla="*/ 2147483647 w 119"/>
                <a:gd name="T55" fmla="*/ 2147483647 h 125"/>
                <a:gd name="T56" fmla="*/ 2147483647 w 119"/>
                <a:gd name="T57" fmla="*/ 2147483647 h 125"/>
                <a:gd name="T58" fmla="*/ 2147483647 w 119"/>
                <a:gd name="T59" fmla="*/ 2147483647 h 125"/>
                <a:gd name="T60" fmla="*/ 2147483647 w 119"/>
                <a:gd name="T61" fmla="*/ 2147483647 h 125"/>
                <a:gd name="T62" fmla="*/ 2147483647 w 119"/>
                <a:gd name="T63" fmla="*/ 0 h 12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9"/>
                <a:gd name="T97" fmla="*/ 0 h 125"/>
                <a:gd name="T98" fmla="*/ 119 w 119"/>
                <a:gd name="T99" fmla="*/ 125 h 12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9" h="125">
                  <a:moveTo>
                    <a:pt x="59" y="0"/>
                  </a:moveTo>
                  <a:lnTo>
                    <a:pt x="53" y="0"/>
                  </a:lnTo>
                  <a:lnTo>
                    <a:pt x="47" y="2"/>
                  </a:lnTo>
                  <a:lnTo>
                    <a:pt x="41" y="3"/>
                  </a:lnTo>
                  <a:lnTo>
                    <a:pt x="36" y="5"/>
                  </a:lnTo>
                  <a:lnTo>
                    <a:pt x="30" y="8"/>
                  </a:lnTo>
                  <a:lnTo>
                    <a:pt x="25" y="10"/>
                  </a:lnTo>
                  <a:lnTo>
                    <a:pt x="21" y="15"/>
                  </a:lnTo>
                  <a:lnTo>
                    <a:pt x="17" y="19"/>
                  </a:lnTo>
                  <a:lnTo>
                    <a:pt x="13" y="23"/>
                  </a:lnTo>
                  <a:lnTo>
                    <a:pt x="10" y="28"/>
                  </a:lnTo>
                  <a:lnTo>
                    <a:pt x="7" y="33"/>
                  </a:lnTo>
                  <a:lnTo>
                    <a:pt x="4" y="38"/>
                  </a:lnTo>
                  <a:lnTo>
                    <a:pt x="2" y="44"/>
                  </a:lnTo>
                  <a:lnTo>
                    <a:pt x="1" y="51"/>
                  </a:lnTo>
                  <a:lnTo>
                    <a:pt x="0" y="56"/>
                  </a:lnTo>
                  <a:lnTo>
                    <a:pt x="0" y="62"/>
                  </a:lnTo>
                  <a:lnTo>
                    <a:pt x="0" y="69"/>
                  </a:lnTo>
                  <a:lnTo>
                    <a:pt x="1" y="75"/>
                  </a:lnTo>
                  <a:lnTo>
                    <a:pt x="2" y="81"/>
                  </a:lnTo>
                  <a:lnTo>
                    <a:pt x="4" y="87"/>
                  </a:lnTo>
                  <a:lnTo>
                    <a:pt x="7" y="92"/>
                  </a:lnTo>
                  <a:lnTo>
                    <a:pt x="10" y="97"/>
                  </a:lnTo>
                  <a:lnTo>
                    <a:pt x="13" y="102"/>
                  </a:lnTo>
                  <a:lnTo>
                    <a:pt x="17" y="107"/>
                  </a:lnTo>
                  <a:lnTo>
                    <a:pt x="21" y="111"/>
                  </a:lnTo>
                  <a:lnTo>
                    <a:pt x="25" y="114"/>
                  </a:lnTo>
                  <a:lnTo>
                    <a:pt x="30" y="117"/>
                  </a:lnTo>
                  <a:lnTo>
                    <a:pt x="36" y="120"/>
                  </a:lnTo>
                  <a:lnTo>
                    <a:pt x="41" y="123"/>
                  </a:lnTo>
                  <a:lnTo>
                    <a:pt x="47" y="124"/>
                  </a:lnTo>
                  <a:lnTo>
                    <a:pt x="53" y="124"/>
                  </a:lnTo>
                  <a:lnTo>
                    <a:pt x="59" y="125"/>
                  </a:lnTo>
                  <a:lnTo>
                    <a:pt x="66" y="124"/>
                  </a:lnTo>
                  <a:lnTo>
                    <a:pt x="71" y="124"/>
                  </a:lnTo>
                  <a:lnTo>
                    <a:pt x="77" y="123"/>
                  </a:lnTo>
                  <a:lnTo>
                    <a:pt x="83" y="120"/>
                  </a:lnTo>
                  <a:lnTo>
                    <a:pt x="87" y="117"/>
                  </a:lnTo>
                  <a:lnTo>
                    <a:pt x="93" y="114"/>
                  </a:lnTo>
                  <a:lnTo>
                    <a:pt x="97" y="111"/>
                  </a:lnTo>
                  <a:lnTo>
                    <a:pt x="102" y="107"/>
                  </a:lnTo>
                  <a:lnTo>
                    <a:pt x="106" y="102"/>
                  </a:lnTo>
                  <a:lnTo>
                    <a:pt x="109" y="97"/>
                  </a:lnTo>
                  <a:lnTo>
                    <a:pt x="112" y="92"/>
                  </a:lnTo>
                  <a:lnTo>
                    <a:pt x="115" y="87"/>
                  </a:lnTo>
                  <a:lnTo>
                    <a:pt x="116" y="81"/>
                  </a:lnTo>
                  <a:lnTo>
                    <a:pt x="117" y="75"/>
                  </a:lnTo>
                  <a:lnTo>
                    <a:pt x="119" y="69"/>
                  </a:lnTo>
                  <a:lnTo>
                    <a:pt x="119" y="62"/>
                  </a:lnTo>
                  <a:lnTo>
                    <a:pt x="119" y="56"/>
                  </a:lnTo>
                  <a:lnTo>
                    <a:pt x="117" y="51"/>
                  </a:lnTo>
                  <a:lnTo>
                    <a:pt x="116" y="44"/>
                  </a:lnTo>
                  <a:lnTo>
                    <a:pt x="115" y="38"/>
                  </a:lnTo>
                  <a:lnTo>
                    <a:pt x="112" y="33"/>
                  </a:lnTo>
                  <a:lnTo>
                    <a:pt x="109" y="28"/>
                  </a:lnTo>
                  <a:lnTo>
                    <a:pt x="106" y="23"/>
                  </a:lnTo>
                  <a:lnTo>
                    <a:pt x="102" y="19"/>
                  </a:lnTo>
                  <a:lnTo>
                    <a:pt x="97" y="15"/>
                  </a:lnTo>
                  <a:lnTo>
                    <a:pt x="93" y="10"/>
                  </a:lnTo>
                  <a:lnTo>
                    <a:pt x="87" y="8"/>
                  </a:lnTo>
                  <a:lnTo>
                    <a:pt x="83" y="5"/>
                  </a:lnTo>
                  <a:lnTo>
                    <a:pt x="77" y="3"/>
                  </a:lnTo>
                  <a:lnTo>
                    <a:pt x="71" y="2"/>
                  </a:lnTo>
                  <a:lnTo>
                    <a:pt x="66" y="0"/>
                  </a:lnTo>
                  <a:lnTo>
                    <a:pt x="59" y="0"/>
                  </a:lnTo>
                  <a:close/>
                </a:path>
              </a:pathLst>
            </a:custGeom>
            <a:solidFill>
              <a:srgbClr val="00E6A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4852" name="Freeform 35">
              <a:extLst>
                <a:ext uri="{FF2B5EF4-FFF2-40B4-BE49-F238E27FC236}">
                  <a16:creationId xmlns:a16="http://schemas.microsoft.com/office/drawing/2014/main" id="{2228EEB1-25E1-7774-1C29-08EE97508B63}"/>
                </a:ext>
              </a:extLst>
            </p:cNvPr>
            <p:cNvSpPr>
              <a:spLocks/>
            </p:cNvSpPr>
            <p:nvPr/>
          </p:nvSpPr>
          <p:spPr bwMode="auto">
            <a:xfrm>
              <a:off x="4612481" y="3173017"/>
              <a:ext cx="47625" cy="48815"/>
            </a:xfrm>
            <a:custGeom>
              <a:avLst/>
              <a:gdLst>
                <a:gd name="T0" fmla="*/ 2147483647 w 119"/>
                <a:gd name="T1" fmla="*/ 0 h 125"/>
                <a:gd name="T2" fmla="*/ 2147483647 w 119"/>
                <a:gd name="T3" fmla="*/ 2147483647 h 125"/>
                <a:gd name="T4" fmla="*/ 2147483647 w 119"/>
                <a:gd name="T5" fmla="*/ 2147483647 h 125"/>
                <a:gd name="T6" fmla="*/ 2147483647 w 119"/>
                <a:gd name="T7" fmla="*/ 2147483647 h 125"/>
                <a:gd name="T8" fmla="*/ 2147483647 w 119"/>
                <a:gd name="T9" fmla="*/ 2147483647 h 125"/>
                <a:gd name="T10" fmla="*/ 2147483647 w 119"/>
                <a:gd name="T11" fmla="*/ 2147483647 h 125"/>
                <a:gd name="T12" fmla="*/ 2147483647 w 119"/>
                <a:gd name="T13" fmla="*/ 2147483647 h 125"/>
                <a:gd name="T14" fmla="*/ 0 w 119"/>
                <a:gd name="T15" fmla="*/ 2147483647 h 125"/>
                <a:gd name="T16" fmla="*/ 0 w 119"/>
                <a:gd name="T17" fmla="*/ 2147483647 h 125"/>
                <a:gd name="T18" fmla="*/ 2147483647 w 119"/>
                <a:gd name="T19" fmla="*/ 2147483647 h 125"/>
                <a:gd name="T20" fmla="*/ 2147483647 w 119"/>
                <a:gd name="T21" fmla="*/ 2147483647 h 125"/>
                <a:gd name="T22" fmla="*/ 2147483647 w 119"/>
                <a:gd name="T23" fmla="*/ 2147483647 h 125"/>
                <a:gd name="T24" fmla="*/ 2147483647 w 119"/>
                <a:gd name="T25" fmla="*/ 2147483647 h 125"/>
                <a:gd name="T26" fmla="*/ 2147483647 w 119"/>
                <a:gd name="T27" fmla="*/ 2147483647 h 125"/>
                <a:gd name="T28" fmla="*/ 2147483647 w 119"/>
                <a:gd name="T29" fmla="*/ 2147483647 h 125"/>
                <a:gd name="T30" fmla="*/ 2147483647 w 119"/>
                <a:gd name="T31" fmla="*/ 2147483647 h 125"/>
                <a:gd name="T32" fmla="*/ 2147483647 w 119"/>
                <a:gd name="T33" fmla="*/ 2147483647 h 125"/>
                <a:gd name="T34" fmla="*/ 2147483647 w 119"/>
                <a:gd name="T35" fmla="*/ 2147483647 h 125"/>
                <a:gd name="T36" fmla="*/ 2147483647 w 119"/>
                <a:gd name="T37" fmla="*/ 2147483647 h 125"/>
                <a:gd name="T38" fmla="*/ 2147483647 w 119"/>
                <a:gd name="T39" fmla="*/ 2147483647 h 125"/>
                <a:gd name="T40" fmla="*/ 2147483647 w 119"/>
                <a:gd name="T41" fmla="*/ 2147483647 h 125"/>
                <a:gd name="T42" fmla="*/ 2147483647 w 119"/>
                <a:gd name="T43" fmla="*/ 2147483647 h 125"/>
                <a:gd name="T44" fmla="*/ 2147483647 w 119"/>
                <a:gd name="T45" fmla="*/ 2147483647 h 125"/>
                <a:gd name="T46" fmla="*/ 2147483647 w 119"/>
                <a:gd name="T47" fmla="*/ 2147483647 h 125"/>
                <a:gd name="T48" fmla="*/ 2147483647 w 119"/>
                <a:gd name="T49" fmla="*/ 2147483647 h 125"/>
                <a:gd name="T50" fmla="*/ 2147483647 w 119"/>
                <a:gd name="T51" fmla="*/ 2147483647 h 125"/>
                <a:gd name="T52" fmla="*/ 2147483647 w 119"/>
                <a:gd name="T53" fmla="*/ 2147483647 h 125"/>
                <a:gd name="T54" fmla="*/ 2147483647 w 119"/>
                <a:gd name="T55" fmla="*/ 2147483647 h 125"/>
                <a:gd name="T56" fmla="*/ 2147483647 w 119"/>
                <a:gd name="T57" fmla="*/ 2147483647 h 125"/>
                <a:gd name="T58" fmla="*/ 2147483647 w 119"/>
                <a:gd name="T59" fmla="*/ 2147483647 h 125"/>
                <a:gd name="T60" fmla="*/ 2147483647 w 119"/>
                <a:gd name="T61" fmla="*/ 2147483647 h 125"/>
                <a:gd name="T62" fmla="*/ 2147483647 w 119"/>
                <a:gd name="T63" fmla="*/ 0 h 12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9"/>
                <a:gd name="T97" fmla="*/ 0 h 125"/>
                <a:gd name="T98" fmla="*/ 119 w 119"/>
                <a:gd name="T99" fmla="*/ 125 h 12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9" h="125">
                  <a:moveTo>
                    <a:pt x="59" y="0"/>
                  </a:moveTo>
                  <a:lnTo>
                    <a:pt x="53" y="0"/>
                  </a:lnTo>
                  <a:lnTo>
                    <a:pt x="47" y="2"/>
                  </a:lnTo>
                  <a:lnTo>
                    <a:pt x="41" y="3"/>
                  </a:lnTo>
                  <a:lnTo>
                    <a:pt x="36" y="5"/>
                  </a:lnTo>
                  <a:lnTo>
                    <a:pt x="30" y="8"/>
                  </a:lnTo>
                  <a:lnTo>
                    <a:pt x="25" y="10"/>
                  </a:lnTo>
                  <a:lnTo>
                    <a:pt x="21" y="15"/>
                  </a:lnTo>
                  <a:lnTo>
                    <a:pt x="17" y="19"/>
                  </a:lnTo>
                  <a:lnTo>
                    <a:pt x="13" y="23"/>
                  </a:lnTo>
                  <a:lnTo>
                    <a:pt x="10" y="28"/>
                  </a:lnTo>
                  <a:lnTo>
                    <a:pt x="7" y="33"/>
                  </a:lnTo>
                  <a:lnTo>
                    <a:pt x="4" y="38"/>
                  </a:lnTo>
                  <a:lnTo>
                    <a:pt x="2" y="44"/>
                  </a:lnTo>
                  <a:lnTo>
                    <a:pt x="1" y="51"/>
                  </a:lnTo>
                  <a:lnTo>
                    <a:pt x="0" y="56"/>
                  </a:lnTo>
                  <a:lnTo>
                    <a:pt x="0" y="62"/>
                  </a:lnTo>
                  <a:lnTo>
                    <a:pt x="0" y="69"/>
                  </a:lnTo>
                  <a:lnTo>
                    <a:pt x="1" y="75"/>
                  </a:lnTo>
                  <a:lnTo>
                    <a:pt x="2" y="81"/>
                  </a:lnTo>
                  <a:lnTo>
                    <a:pt x="4" y="87"/>
                  </a:lnTo>
                  <a:lnTo>
                    <a:pt x="7" y="92"/>
                  </a:lnTo>
                  <a:lnTo>
                    <a:pt x="10" y="97"/>
                  </a:lnTo>
                  <a:lnTo>
                    <a:pt x="13" y="102"/>
                  </a:lnTo>
                  <a:lnTo>
                    <a:pt x="17" y="107"/>
                  </a:lnTo>
                  <a:lnTo>
                    <a:pt x="21" y="111"/>
                  </a:lnTo>
                  <a:lnTo>
                    <a:pt x="25" y="114"/>
                  </a:lnTo>
                  <a:lnTo>
                    <a:pt x="30" y="117"/>
                  </a:lnTo>
                  <a:lnTo>
                    <a:pt x="36" y="120"/>
                  </a:lnTo>
                  <a:lnTo>
                    <a:pt x="41" y="123"/>
                  </a:lnTo>
                  <a:lnTo>
                    <a:pt x="47" y="124"/>
                  </a:lnTo>
                  <a:lnTo>
                    <a:pt x="53" y="124"/>
                  </a:lnTo>
                  <a:lnTo>
                    <a:pt x="59" y="125"/>
                  </a:lnTo>
                  <a:lnTo>
                    <a:pt x="66" y="124"/>
                  </a:lnTo>
                  <a:lnTo>
                    <a:pt x="71" y="124"/>
                  </a:lnTo>
                  <a:lnTo>
                    <a:pt x="77" y="123"/>
                  </a:lnTo>
                  <a:lnTo>
                    <a:pt x="83" y="120"/>
                  </a:lnTo>
                  <a:lnTo>
                    <a:pt x="87" y="117"/>
                  </a:lnTo>
                  <a:lnTo>
                    <a:pt x="93" y="114"/>
                  </a:lnTo>
                  <a:lnTo>
                    <a:pt x="97" y="111"/>
                  </a:lnTo>
                  <a:lnTo>
                    <a:pt x="102" y="107"/>
                  </a:lnTo>
                  <a:lnTo>
                    <a:pt x="106" y="102"/>
                  </a:lnTo>
                  <a:lnTo>
                    <a:pt x="109" y="97"/>
                  </a:lnTo>
                  <a:lnTo>
                    <a:pt x="112" y="92"/>
                  </a:lnTo>
                  <a:lnTo>
                    <a:pt x="115" y="87"/>
                  </a:lnTo>
                  <a:lnTo>
                    <a:pt x="116" y="81"/>
                  </a:lnTo>
                  <a:lnTo>
                    <a:pt x="117" y="75"/>
                  </a:lnTo>
                  <a:lnTo>
                    <a:pt x="119" y="69"/>
                  </a:lnTo>
                  <a:lnTo>
                    <a:pt x="119" y="62"/>
                  </a:lnTo>
                  <a:lnTo>
                    <a:pt x="119" y="56"/>
                  </a:lnTo>
                  <a:lnTo>
                    <a:pt x="117" y="51"/>
                  </a:lnTo>
                  <a:lnTo>
                    <a:pt x="116" y="44"/>
                  </a:lnTo>
                  <a:lnTo>
                    <a:pt x="115" y="38"/>
                  </a:lnTo>
                  <a:lnTo>
                    <a:pt x="112" y="33"/>
                  </a:lnTo>
                  <a:lnTo>
                    <a:pt x="109" y="28"/>
                  </a:lnTo>
                  <a:lnTo>
                    <a:pt x="106" y="23"/>
                  </a:lnTo>
                  <a:lnTo>
                    <a:pt x="102" y="19"/>
                  </a:lnTo>
                  <a:lnTo>
                    <a:pt x="97" y="15"/>
                  </a:lnTo>
                  <a:lnTo>
                    <a:pt x="93" y="10"/>
                  </a:lnTo>
                  <a:lnTo>
                    <a:pt x="87" y="8"/>
                  </a:lnTo>
                  <a:lnTo>
                    <a:pt x="83" y="5"/>
                  </a:lnTo>
                  <a:lnTo>
                    <a:pt x="77" y="3"/>
                  </a:lnTo>
                  <a:lnTo>
                    <a:pt x="71" y="2"/>
                  </a:lnTo>
                  <a:lnTo>
                    <a:pt x="66" y="0"/>
                  </a:lnTo>
                  <a:lnTo>
                    <a:pt x="59"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4853" name="Freeform 36">
              <a:extLst>
                <a:ext uri="{FF2B5EF4-FFF2-40B4-BE49-F238E27FC236}">
                  <a16:creationId xmlns:a16="http://schemas.microsoft.com/office/drawing/2014/main" id="{F6E907E2-6673-9D9D-4E21-DB369B7CDBD4}"/>
                </a:ext>
              </a:extLst>
            </p:cNvPr>
            <p:cNvSpPr>
              <a:spLocks/>
            </p:cNvSpPr>
            <p:nvPr/>
          </p:nvSpPr>
          <p:spPr bwMode="auto">
            <a:xfrm>
              <a:off x="2288381" y="2295525"/>
              <a:ext cx="47625" cy="48816"/>
            </a:xfrm>
            <a:custGeom>
              <a:avLst/>
              <a:gdLst>
                <a:gd name="T0" fmla="*/ 2147483647 w 121"/>
                <a:gd name="T1" fmla="*/ 2147483647 h 123"/>
                <a:gd name="T2" fmla="*/ 2147483647 w 121"/>
                <a:gd name="T3" fmla="*/ 2147483647 h 123"/>
                <a:gd name="T4" fmla="*/ 2147483647 w 121"/>
                <a:gd name="T5" fmla="*/ 2147483647 h 123"/>
                <a:gd name="T6" fmla="*/ 2147483647 w 121"/>
                <a:gd name="T7" fmla="*/ 2147483647 h 123"/>
                <a:gd name="T8" fmla="*/ 2147483647 w 121"/>
                <a:gd name="T9" fmla="*/ 2147483647 h 123"/>
                <a:gd name="T10" fmla="*/ 2147483647 w 121"/>
                <a:gd name="T11" fmla="*/ 2147483647 h 123"/>
                <a:gd name="T12" fmla="*/ 2147483647 w 121"/>
                <a:gd name="T13" fmla="*/ 2147483647 h 123"/>
                <a:gd name="T14" fmla="*/ 0 w 121"/>
                <a:gd name="T15" fmla="*/ 2147483647 h 123"/>
                <a:gd name="T16" fmla="*/ 0 w 121"/>
                <a:gd name="T17" fmla="*/ 2147483647 h 123"/>
                <a:gd name="T18" fmla="*/ 2147483647 w 121"/>
                <a:gd name="T19" fmla="*/ 2147483647 h 123"/>
                <a:gd name="T20" fmla="*/ 2147483647 w 121"/>
                <a:gd name="T21" fmla="*/ 2147483647 h 123"/>
                <a:gd name="T22" fmla="*/ 2147483647 w 121"/>
                <a:gd name="T23" fmla="*/ 2147483647 h 123"/>
                <a:gd name="T24" fmla="*/ 2147483647 w 121"/>
                <a:gd name="T25" fmla="*/ 2147483647 h 123"/>
                <a:gd name="T26" fmla="*/ 2147483647 w 121"/>
                <a:gd name="T27" fmla="*/ 2147483647 h 123"/>
                <a:gd name="T28" fmla="*/ 2147483647 w 121"/>
                <a:gd name="T29" fmla="*/ 2147483647 h 123"/>
                <a:gd name="T30" fmla="*/ 2147483647 w 121"/>
                <a:gd name="T31" fmla="*/ 2147483647 h 123"/>
                <a:gd name="T32" fmla="*/ 2147483647 w 121"/>
                <a:gd name="T33" fmla="*/ 2147483647 h 123"/>
                <a:gd name="T34" fmla="*/ 2147483647 w 121"/>
                <a:gd name="T35" fmla="*/ 2147483647 h 123"/>
                <a:gd name="T36" fmla="*/ 2147483647 w 121"/>
                <a:gd name="T37" fmla="*/ 2147483647 h 123"/>
                <a:gd name="T38" fmla="*/ 2147483647 w 121"/>
                <a:gd name="T39" fmla="*/ 2147483647 h 123"/>
                <a:gd name="T40" fmla="*/ 2147483647 w 121"/>
                <a:gd name="T41" fmla="*/ 2147483647 h 123"/>
                <a:gd name="T42" fmla="*/ 2147483647 w 121"/>
                <a:gd name="T43" fmla="*/ 2147483647 h 123"/>
                <a:gd name="T44" fmla="*/ 2147483647 w 121"/>
                <a:gd name="T45" fmla="*/ 2147483647 h 123"/>
                <a:gd name="T46" fmla="*/ 2147483647 w 121"/>
                <a:gd name="T47" fmla="*/ 2147483647 h 123"/>
                <a:gd name="T48" fmla="*/ 2147483647 w 121"/>
                <a:gd name="T49" fmla="*/ 2147483647 h 123"/>
                <a:gd name="T50" fmla="*/ 2147483647 w 121"/>
                <a:gd name="T51" fmla="*/ 2147483647 h 123"/>
                <a:gd name="T52" fmla="*/ 2147483647 w 121"/>
                <a:gd name="T53" fmla="*/ 2147483647 h 123"/>
                <a:gd name="T54" fmla="*/ 2147483647 w 121"/>
                <a:gd name="T55" fmla="*/ 2147483647 h 123"/>
                <a:gd name="T56" fmla="*/ 2147483647 w 121"/>
                <a:gd name="T57" fmla="*/ 2147483647 h 123"/>
                <a:gd name="T58" fmla="*/ 2147483647 w 121"/>
                <a:gd name="T59" fmla="*/ 2147483647 h 123"/>
                <a:gd name="T60" fmla="*/ 2147483647 w 121"/>
                <a:gd name="T61" fmla="*/ 2147483647 h 123"/>
                <a:gd name="T62" fmla="*/ 2147483647 w 121"/>
                <a:gd name="T63" fmla="*/ 2147483647 h 12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1"/>
                <a:gd name="T97" fmla="*/ 0 h 123"/>
                <a:gd name="T98" fmla="*/ 121 w 121"/>
                <a:gd name="T99" fmla="*/ 123 h 12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1" h="123">
                  <a:moveTo>
                    <a:pt x="61" y="0"/>
                  </a:moveTo>
                  <a:lnTo>
                    <a:pt x="55" y="1"/>
                  </a:lnTo>
                  <a:lnTo>
                    <a:pt x="48" y="1"/>
                  </a:lnTo>
                  <a:lnTo>
                    <a:pt x="42" y="3"/>
                  </a:lnTo>
                  <a:lnTo>
                    <a:pt x="36" y="6"/>
                  </a:lnTo>
                  <a:lnTo>
                    <a:pt x="32" y="8"/>
                  </a:lnTo>
                  <a:lnTo>
                    <a:pt x="26" y="11"/>
                  </a:lnTo>
                  <a:lnTo>
                    <a:pt x="22" y="14"/>
                  </a:lnTo>
                  <a:lnTo>
                    <a:pt x="18" y="18"/>
                  </a:lnTo>
                  <a:lnTo>
                    <a:pt x="13" y="23"/>
                  </a:lnTo>
                  <a:lnTo>
                    <a:pt x="10" y="27"/>
                  </a:lnTo>
                  <a:lnTo>
                    <a:pt x="7" y="33"/>
                  </a:lnTo>
                  <a:lnTo>
                    <a:pt x="5" y="37"/>
                  </a:lnTo>
                  <a:lnTo>
                    <a:pt x="3" y="43"/>
                  </a:lnTo>
                  <a:lnTo>
                    <a:pt x="2" y="50"/>
                  </a:lnTo>
                  <a:lnTo>
                    <a:pt x="0" y="56"/>
                  </a:lnTo>
                  <a:lnTo>
                    <a:pt x="0" y="62"/>
                  </a:lnTo>
                  <a:lnTo>
                    <a:pt x="0" y="69"/>
                  </a:lnTo>
                  <a:lnTo>
                    <a:pt x="2" y="75"/>
                  </a:lnTo>
                  <a:lnTo>
                    <a:pt x="3" y="80"/>
                  </a:lnTo>
                  <a:lnTo>
                    <a:pt x="5" y="86"/>
                  </a:lnTo>
                  <a:lnTo>
                    <a:pt x="7" y="92"/>
                  </a:lnTo>
                  <a:lnTo>
                    <a:pt x="10" y="96"/>
                  </a:lnTo>
                  <a:lnTo>
                    <a:pt x="13" y="100"/>
                  </a:lnTo>
                  <a:lnTo>
                    <a:pt x="18" y="105"/>
                  </a:lnTo>
                  <a:lnTo>
                    <a:pt x="22" y="109"/>
                  </a:lnTo>
                  <a:lnTo>
                    <a:pt x="26" y="113"/>
                  </a:lnTo>
                  <a:lnTo>
                    <a:pt x="32" y="116"/>
                  </a:lnTo>
                  <a:lnTo>
                    <a:pt x="36" y="119"/>
                  </a:lnTo>
                  <a:lnTo>
                    <a:pt x="42" y="121"/>
                  </a:lnTo>
                  <a:lnTo>
                    <a:pt x="48" y="122"/>
                  </a:lnTo>
                  <a:lnTo>
                    <a:pt x="55" y="123"/>
                  </a:lnTo>
                  <a:lnTo>
                    <a:pt x="61" y="123"/>
                  </a:lnTo>
                  <a:lnTo>
                    <a:pt x="66" y="123"/>
                  </a:lnTo>
                  <a:lnTo>
                    <a:pt x="72" y="122"/>
                  </a:lnTo>
                  <a:lnTo>
                    <a:pt x="78" y="121"/>
                  </a:lnTo>
                  <a:lnTo>
                    <a:pt x="84" y="119"/>
                  </a:lnTo>
                  <a:lnTo>
                    <a:pt x="89" y="116"/>
                  </a:lnTo>
                  <a:lnTo>
                    <a:pt x="94" y="113"/>
                  </a:lnTo>
                  <a:lnTo>
                    <a:pt x="99" y="109"/>
                  </a:lnTo>
                  <a:lnTo>
                    <a:pt x="104" y="105"/>
                  </a:lnTo>
                  <a:lnTo>
                    <a:pt x="107" y="100"/>
                  </a:lnTo>
                  <a:lnTo>
                    <a:pt x="111" y="96"/>
                  </a:lnTo>
                  <a:lnTo>
                    <a:pt x="114" y="92"/>
                  </a:lnTo>
                  <a:lnTo>
                    <a:pt x="117" y="86"/>
                  </a:lnTo>
                  <a:lnTo>
                    <a:pt x="118" y="80"/>
                  </a:lnTo>
                  <a:lnTo>
                    <a:pt x="120" y="75"/>
                  </a:lnTo>
                  <a:lnTo>
                    <a:pt x="121" y="69"/>
                  </a:lnTo>
                  <a:lnTo>
                    <a:pt x="121" y="62"/>
                  </a:lnTo>
                  <a:lnTo>
                    <a:pt x="121" y="56"/>
                  </a:lnTo>
                  <a:lnTo>
                    <a:pt x="120" y="50"/>
                  </a:lnTo>
                  <a:lnTo>
                    <a:pt x="118" y="43"/>
                  </a:lnTo>
                  <a:lnTo>
                    <a:pt x="117" y="37"/>
                  </a:lnTo>
                  <a:lnTo>
                    <a:pt x="114" y="33"/>
                  </a:lnTo>
                  <a:lnTo>
                    <a:pt x="111" y="27"/>
                  </a:lnTo>
                  <a:lnTo>
                    <a:pt x="107" y="23"/>
                  </a:lnTo>
                  <a:lnTo>
                    <a:pt x="104" y="18"/>
                  </a:lnTo>
                  <a:lnTo>
                    <a:pt x="99" y="14"/>
                  </a:lnTo>
                  <a:lnTo>
                    <a:pt x="94" y="11"/>
                  </a:lnTo>
                  <a:lnTo>
                    <a:pt x="89" y="8"/>
                  </a:lnTo>
                  <a:lnTo>
                    <a:pt x="84" y="6"/>
                  </a:lnTo>
                  <a:lnTo>
                    <a:pt x="78" y="3"/>
                  </a:lnTo>
                  <a:lnTo>
                    <a:pt x="72" y="1"/>
                  </a:lnTo>
                  <a:lnTo>
                    <a:pt x="66" y="1"/>
                  </a:lnTo>
                  <a:lnTo>
                    <a:pt x="61" y="0"/>
                  </a:lnTo>
                  <a:close/>
                </a:path>
              </a:pathLst>
            </a:custGeom>
            <a:solidFill>
              <a:srgbClr val="00E6A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4854" name="Freeform 37">
              <a:extLst>
                <a:ext uri="{FF2B5EF4-FFF2-40B4-BE49-F238E27FC236}">
                  <a16:creationId xmlns:a16="http://schemas.microsoft.com/office/drawing/2014/main" id="{AC95ACD8-DD57-8C4A-CE64-25BDC9A4B313}"/>
                </a:ext>
              </a:extLst>
            </p:cNvPr>
            <p:cNvSpPr>
              <a:spLocks/>
            </p:cNvSpPr>
            <p:nvPr/>
          </p:nvSpPr>
          <p:spPr bwMode="auto">
            <a:xfrm>
              <a:off x="2288381" y="2295525"/>
              <a:ext cx="47625" cy="48816"/>
            </a:xfrm>
            <a:custGeom>
              <a:avLst/>
              <a:gdLst>
                <a:gd name="T0" fmla="*/ 2147483647 w 121"/>
                <a:gd name="T1" fmla="*/ 2147483647 h 123"/>
                <a:gd name="T2" fmla="*/ 2147483647 w 121"/>
                <a:gd name="T3" fmla="*/ 2147483647 h 123"/>
                <a:gd name="T4" fmla="*/ 2147483647 w 121"/>
                <a:gd name="T5" fmla="*/ 2147483647 h 123"/>
                <a:gd name="T6" fmla="*/ 2147483647 w 121"/>
                <a:gd name="T7" fmla="*/ 2147483647 h 123"/>
                <a:gd name="T8" fmla="*/ 2147483647 w 121"/>
                <a:gd name="T9" fmla="*/ 2147483647 h 123"/>
                <a:gd name="T10" fmla="*/ 2147483647 w 121"/>
                <a:gd name="T11" fmla="*/ 2147483647 h 123"/>
                <a:gd name="T12" fmla="*/ 2147483647 w 121"/>
                <a:gd name="T13" fmla="*/ 2147483647 h 123"/>
                <a:gd name="T14" fmla="*/ 0 w 121"/>
                <a:gd name="T15" fmla="*/ 2147483647 h 123"/>
                <a:gd name="T16" fmla="*/ 0 w 121"/>
                <a:gd name="T17" fmla="*/ 2147483647 h 123"/>
                <a:gd name="T18" fmla="*/ 2147483647 w 121"/>
                <a:gd name="T19" fmla="*/ 2147483647 h 123"/>
                <a:gd name="T20" fmla="*/ 2147483647 w 121"/>
                <a:gd name="T21" fmla="*/ 2147483647 h 123"/>
                <a:gd name="T22" fmla="*/ 2147483647 w 121"/>
                <a:gd name="T23" fmla="*/ 2147483647 h 123"/>
                <a:gd name="T24" fmla="*/ 2147483647 w 121"/>
                <a:gd name="T25" fmla="*/ 2147483647 h 123"/>
                <a:gd name="T26" fmla="*/ 2147483647 w 121"/>
                <a:gd name="T27" fmla="*/ 2147483647 h 123"/>
                <a:gd name="T28" fmla="*/ 2147483647 w 121"/>
                <a:gd name="T29" fmla="*/ 2147483647 h 123"/>
                <a:gd name="T30" fmla="*/ 2147483647 w 121"/>
                <a:gd name="T31" fmla="*/ 2147483647 h 123"/>
                <a:gd name="T32" fmla="*/ 2147483647 w 121"/>
                <a:gd name="T33" fmla="*/ 2147483647 h 123"/>
                <a:gd name="T34" fmla="*/ 2147483647 w 121"/>
                <a:gd name="T35" fmla="*/ 2147483647 h 123"/>
                <a:gd name="T36" fmla="*/ 2147483647 w 121"/>
                <a:gd name="T37" fmla="*/ 2147483647 h 123"/>
                <a:gd name="T38" fmla="*/ 2147483647 w 121"/>
                <a:gd name="T39" fmla="*/ 2147483647 h 123"/>
                <a:gd name="T40" fmla="*/ 2147483647 w 121"/>
                <a:gd name="T41" fmla="*/ 2147483647 h 123"/>
                <a:gd name="T42" fmla="*/ 2147483647 w 121"/>
                <a:gd name="T43" fmla="*/ 2147483647 h 123"/>
                <a:gd name="T44" fmla="*/ 2147483647 w 121"/>
                <a:gd name="T45" fmla="*/ 2147483647 h 123"/>
                <a:gd name="T46" fmla="*/ 2147483647 w 121"/>
                <a:gd name="T47" fmla="*/ 2147483647 h 123"/>
                <a:gd name="T48" fmla="*/ 2147483647 w 121"/>
                <a:gd name="T49" fmla="*/ 2147483647 h 123"/>
                <a:gd name="T50" fmla="*/ 2147483647 w 121"/>
                <a:gd name="T51" fmla="*/ 2147483647 h 123"/>
                <a:gd name="T52" fmla="*/ 2147483647 w 121"/>
                <a:gd name="T53" fmla="*/ 2147483647 h 123"/>
                <a:gd name="T54" fmla="*/ 2147483647 w 121"/>
                <a:gd name="T55" fmla="*/ 2147483647 h 123"/>
                <a:gd name="T56" fmla="*/ 2147483647 w 121"/>
                <a:gd name="T57" fmla="*/ 2147483647 h 123"/>
                <a:gd name="T58" fmla="*/ 2147483647 w 121"/>
                <a:gd name="T59" fmla="*/ 2147483647 h 123"/>
                <a:gd name="T60" fmla="*/ 2147483647 w 121"/>
                <a:gd name="T61" fmla="*/ 2147483647 h 123"/>
                <a:gd name="T62" fmla="*/ 2147483647 w 121"/>
                <a:gd name="T63" fmla="*/ 2147483647 h 12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1"/>
                <a:gd name="T97" fmla="*/ 0 h 123"/>
                <a:gd name="T98" fmla="*/ 121 w 121"/>
                <a:gd name="T99" fmla="*/ 123 h 12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1" h="123">
                  <a:moveTo>
                    <a:pt x="61" y="0"/>
                  </a:moveTo>
                  <a:lnTo>
                    <a:pt x="55" y="1"/>
                  </a:lnTo>
                  <a:lnTo>
                    <a:pt x="48" y="1"/>
                  </a:lnTo>
                  <a:lnTo>
                    <a:pt x="42" y="3"/>
                  </a:lnTo>
                  <a:lnTo>
                    <a:pt x="36" y="6"/>
                  </a:lnTo>
                  <a:lnTo>
                    <a:pt x="32" y="8"/>
                  </a:lnTo>
                  <a:lnTo>
                    <a:pt x="26" y="11"/>
                  </a:lnTo>
                  <a:lnTo>
                    <a:pt x="22" y="14"/>
                  </a:lnTo>
                  <a:lnTo>
                    <a:pt x="18" y="18"/>
                  </a:lnTo>
                  <a:lnTo>
                    <a:pt x="13" y="23"/>
                  </a:lnTo>
                  <a:lnTo>
                    <a:pt x="10" y="27"/>
                  </a:lnTo>
                  <a:lnTo>
                    <a:pt x="7" y="33"/>
                  </a:lnTo>
                  <a:lnTo>
                    <a:pt x="5" y="37"/>
                  </a:lnTo>
                  <a:lnTo>
                    <a:pt x="3" y="43"/>
                  </a:lnTo>
                  <a:lnTo>
                    <a:pt x="2" y="50"/>
                  </a:lnTo>
                  <a:lnTo>
                    <a:pt x="0" y="56"/>
                  </a:lnTo>
                  <a:lnTo>
                    <a:pt x="0" y="62"/>
                  </a:lnTo>
                  <a:lnTo>
                    <a:pt x="0" y="69"/>
                  </a:lnTo>
                  <a:lnTo>
                    <a:pt x="2" y="75"/>
                  </a:lnTo>
                  <a:lnTo>
                    <a:pt x="3" y="80"/>
                  </a:lnTo>
                  <a:lnTo>
                    <a:pt x="5" y="86"/>
                  </a:lnTo>
                  <a:lnTo>
                    <a:pt x="7" y="92"/>
                  </a:lnTo>
                  <a:lnTo>
                    <a:pt x="10" y="96"/>
                  </a:lnTo>
                  <a:lnTo>
                    <a:pt x="13" y="100"/>
                  </a:lnTo>
                  <a:lnTo>
                    <a:pt x="18" y="105"/>
                  </a:lnTo>
                  <a:lnTo>
                    <a:pt x="22" y="109"/>
                  </a:lnTo>
                  <a:lnTo>
                    <a:pt x="26" y="113"/>
                  </a:lnTo>
                  <a:lnTo>
                    <a:pt x="32" y="116"/>
                  </a:lnTo>
                  <a:lnTo>
                    <a:pt x="36" y="119"/>
                  </a:lnTo>
                  <a:lnTo>
                    <a:pt x="42" y="121"/>
                  </a:lnTo>
                  <a:lnTo>
                    <a:pt x="48" y="122"/>
                  </a:lnTo>
                  <a:lnTo>
                    <a:pt x="55" y="123"/>
                  </a:lnTo>
                  <a:lnTo>
                    <a:pt x="61" y="123"/>
                  </a:lnTo>
                  <a:lnTo>
                    <a:pt x="66" y="123"/>
                  </a:lnTo>
                  <a:lnTo>
                    <a:pt x="72" y="122"/>
                  </a:lnTo>
                  <a:lnTo>
                    <a:pt x="78" y="121"/>
                  </a:lnTo>
                  <a:lnTo>
                    <a:pt x="84" y="119"/>
                  </a:lnTo>
                  <a:lnTo>
                    <a:pt x="89" y="116"/>
                  </a:lnTo>
                  <a:lnTo>
                    <a:pt x="94" y="113"/>
                  </a:lnTo>
                  <a:lnTo>
                    <a:pt x="99" y="109"/>
                  </a:lnTo>
                  <a:lnTo>
                    <a:pt x="104" y="105"/>
                  </a:lnTo>
                  <a:lnTo>
                    <a:pt x="107" y="100"/>
                  </a:lnTo>
                  <a:lnTo>
                    <a:pt x="111" y="96"/>
                  </a:lnTo>
                  <a:lnTo>
                    <a:pt x="114" y="92"/>
                  </a:lnTo>
                  <a:lnTo>
                    <a:pt x="117" y="86"/>
                  </a:lnTo>
                  <a:lnTo>
                    <a:pt x="118" y="80"/>
                  </a:lnTo>
                  <a:lnTo>
                    <a:pt x="120" y="75"/>
                  </a:lnTo>
                  <a:lnTo>
                    <a:pt x="121" y="69"/>
                  </a:lnTo>
                  <a:lnTo>
                    <a:pt x="121" y="62"/>
                  </a:lnTo>
                  <a:lnTo>
                    <a:pt x="121" y="56"/>
                  </a:lnTo>
                  <a:lnTo>
                    <a:pt x="120" y="50"/>
                  </a:lnTo>
                  <a:lnTo>
                    <a:pt x="118" y="43"/>
                  </a:lnTo>
                  <a:lnTo>
                    <a:pt x="117" y="37"/>
                  </a:lnTo>
                  <a:lnTo>
                    <a:pt x="114" y="33"/>
                  </a:lnTo>
                  <a:lnTo>
                    <a:pt x="111" y="27"/>
                  </a:lnTo>
                  <a:lnTo>
                    <a:pt x="107" y="23"/>
                  </a:lnTo>
                  <a:lnTo>
                    <a:pt x="104" y="18"/>
                  </a:lnTo>
                  <a:lnTo>
                    <a:pt x="99" y="14"/>
                  </a:lnTo>
                  <a:lnTo>
                    <a:pt x="94" y="11"/>
                  </a:lnTo>
                  <a:lnTo>
                    <a:pt x="89" y="8"/>
                  </a:lnTo>
                  <a:lnTo>
                    <a:pt x="84" y="6"/>
                  </a:lnTo>
                  <a:lnTo>
                    <a:pt x="78" y="3"/>
                  </a:lnTo>
                  <a:lnTo>
                    <a:pt x="72" y="1"/>
                  </a:lnTo>
                  <a:lnTo>
                    <a:pt x="66" y="1"/>
                  </a:lnTo>
                  <a:lnTo>
                    <a:pt x="61"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4855" name="Freeform 38">
              <a:extLst>
                <a:ext uri="{FF2B5EF4-FFF2-40B4-BE49-F238E27FC236}">
                  <a16:creationId xmlns:a16="http://schemas.microsoft.com/office/drawing/2014/main" id="{49B0BD43-B13B-42C0-8F0E-5BC97A264776}"/>
                </a:ext>
              </a:extLst>
            </p:cNvPr>
            <p:cNvSpPr>
              <a:spLocks/>
            </p:cNvSpPr>
            <p:nvPr/>
          </p:nvSpPr>
          <p:spPr bwMode="auto">
            <a:xfrm>
              <a:off x="1337072" y="2357438"/>
              <a:ext cx="47625" cy="48816"/>
            </a:xfrm>
            <a:custGeom>
              <a:avLst/>
              <a:gdLst>
                <a:gd name="T0" fmla="*/ 2147483647 w 121"/>
                <a:gd name="T1" fmla="*/ 0 h 123"/>
                <a:gd name="T2" fmla="*/ 2147483647 w 121"/>
                <a:gd name="T3" fmla="*/ 2147483647 h 123"/>
                <a:gd name="T4" fmla="*/ 2147483647 w 121"/>
                <a:gd name="T5" fmla="*/ 2147483647 h 123"/>
                <a:gd name="T6" fmla="*/ 2147483647 w 121"/>
                <a:gd name="T7" fmla="*/ 2147483647 h 123"/>
                <a:gd name="T8" fmla="*/ 2147483647 w 121"/>
                <a:gd name="T9" fmla="*/ 2147483647 h 123"/>
                <a:gd name="T10" fmla="*/ 2147483647 w 121"/>
                <a:gd name="T11" fmla="*/ 2147483647 h 123"/>
                <a:gd name="T12" fmla="*/ 2147483647 w 121"/>
                <a:gd name="T13" fmla="*/ 2147483647 h 123"/>
                <a:gd name="T14" fmla="*/ 0 w 121"/>
                <a:gd name="T15" fmla="*/ 2147483647 h 123"/>
                <a:gd name="T16" fmla="*/ 0 w 121"/>
                <a:gd name="T17" fmla="*/ 2147483647 h 123"/>
                <a:gd name="T18" fmla="*/ 2147483647 w 121"/>
                <a:gd name="T19" fmla="*/ 2147483647 h 123"/>
                <a:gd name="T20" fmla="*/ 2147483647 w 121"/>
                <a:gd name="T21" fmla="*/ 2147483647 h 123"/>
                <a:gd name="T22" fmla="*/ 2147483647 w 121"/>
                <a:gd name="T23" fmla="*/ 2147483647 h 123"/>
                <a:gd name="T24" fmla="*/ 2147483647 w 121"/>
                <a:gd name="T25" fmla="*/ 2147483647 h 123"/>
                <a:gd name="T26" fmla="*/ 2147483647 w 121"/>
                <a:gd name="T27" fmla="*/ 2147483647 h 123"/>
                <a:gd name="T28" fmla="*/ 2147483647 w 121"/>
                <a:gd name="T29" fmla="*/ 2147483647 h 123"/>
                <a:gd name="T30" fmla="*/ 2147483647 w 121"/>
                <a:gd name="T31" fmla="*/ 2147483647 h 123"/>
                <a:gd name="T32" fmla="*/ 2147483647 w 121"/>
                <a:gd name="T33" fmla="*/ 2147483647 h 123"/>
                <a:gd name="T34" fmla="*/ 2147483647 w 121"/>
                <a:gd name="T35" fmla="*/ 2147483647 h 123"/>
                <a:gd name="T36" fmla="*/ 2147483647 w 121"/>
                <a:gd name="T37" fmla="*/ 2147483647 h 123"/>
                <a:gd name="T38" fmla="*/ 2147483647 w 121"/>
                <a:gd name="T39" fmla="*/ 2147483647 h 123"/>
                <a:gd name="T40" fmla="*/ 2147483647 w 121"/>
                <a:gd name="T41" fmla="*/ 2147483647 h 123"/>
                <a:gd name="T42" fmla="*/ 2147483647 w 121"/>
                <a:gd name="T43" fmla="*/ 2147483647 h 123"/>
                <a:gd name="T44" fmla="*/ 2147483647 w 121"/>
                <a:gd name="T45" fmla="*/ 2147483647 h 123"/>
                <a:gd name="T46" fmla="*/ 2147483647 w 121"/>
                <a:gd name="T47" fmla="*/ 2147483647 h 123"/>
                <a:gd name="T48" fmla="*/ 2147483647 w 121"/>
                <a:gd name="T49" fmla="*/ 2147483647 h 123"/>
                <a:gd name="T50" fmla="*/ 2147483647 w 121"/>
                <a:gd name="T51" fmla="*/ 2147483647 h 123"/>
                <a:gd name="T52" fmla="*/ 2147483647 w 121"/>
                <a:gd name="T53" fmla="*/ 2147483647 h 123"/>
                <a:gd name="T54" fmla="*/ 2147483647 w 121"/>
                <a:gd name="T55" fmla="*/ 2147483647 h 123"/>
                <a:gd name="T56" fmla="*/ 2147483647 w 121"/>
                <a:gd name="T57" fmla="*/ 2147483647 h 123"/>
                <a:gd name="T58" fmla="*/ 2147483647 w 121"/>
                <a:gd name="T59" fmla="*/ 2147483647 h 123"/>
                <a:gd name="T60" fmla="*/ 2147483647 w 121"/>
                <a:gd name="T61" fmla="*/ 2147483647 h 123"/>
                <a:gd name="T62" fmla="*/ 2147483647 w 121"/>
                <a:gd name="T63" fmla="*/ 0 h 12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1"/>
                <a:gd name="T97" fmla="*/ 0 h 123"/>
                <a:gd name="T98" fmla="*/ 121 w 121"/>
                <a:gd name="T99" fmla="*/ 123 h 12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1" h="123">
                  <a:moveTo>
                    <a:pt x="60" y="0"/>
                  </a:moveTo>
                  <a:lnTo>
                    <a:pt x="55" y="0"/>
                  </a:lnTo>
                  <a:lnTo>
                    <a:pt x="49" y="1"/>
                  </a:lnTo>
                  <a:lnTo>
                    <a:pt x="43" y="3"/>
                  </a:lnTo>
                  <a:lnTo>
                    <a:pt x="37" y="4"/>
                  </a:lnTo>
                  <a:lnTo>
                    <a:pt x="32" y="7"/>
                  </a:lnTo>
                  <a:lnTo>
                    <a:pt x="27" y="10"/>
                  </a:lnTo>
                  <a:lnTo>
                    <a:pt x="21" y="14"/>
                  </a:lnTo>
                  <a:lnTo>
                    <a:pt x="17" y="17"/>
                  </a:lnTo>
                  <a:lnTo>
                    <a:pt x="14" y="21"/>
                  </a:lnTo>
                  <a:lnTo>
                    <a:pt x="10" y="27"/>
                  </a:lnTo>
                  <a:lnTo>
                    <a:pt x="7" y="31"/>
                  </a:lnTo>
                  <a:lnTo>
                    <a:pt x="4" y="37"/>
                  </a:lnTo>
                  <a:lnTo>
                    <a:pt x="3" y="43"/>
                  </a:lnTo>
                  <a:lnTo>
                    <a:pt x="1" y="49"/>
                  </a:lnTo>
                  <a:lnTo>
                    <a:pt x="0" y="54"/>
                  </a:lnTo>
                  <a:lnTo>
                    <a:pt x="0" y="61"/>
                  </a:lnTo>
                  <a:lnTo>
                    <a:pt x="0" y="67"/>
                  </a:lnTo>
                  <a:lnTo>
                    <a:pt x="1" y="74"/>
                  </a:lnTo>
                  <a:lnTo>
                    <a:pt x="3" y="80"/>
                  </a:lnTo>
                  <a:lnTo>
                    <a:pt x="4" y="86"/>
                  </a:lnTo>
                  <a:lnTo>
                    <a:pt x="7" y="92"/>
                  </a:lnTo>
                  <a:lnTo>
                    <a:pt x="10" y="96"/>
                  </a:lnTo>
                  <a:lnTo>
                    <a:pt x="14" y="100"/>
                  </a:lnTo>
                  <a:lnTo>
                    <a:pt x="17" y="105"/>
                  </a:lnTo>
                  <a:lnTo>
                    <a:pt x="21" y="109"/>
                  </a:lnTo>
                  <a:lnTo>
                    <a:pt x="27" y="113"/>
                  </a:lnTo>
                  <a:lnTo>
                    <a:pt x="32" y="116"/>
                  </a:lnTo>
                  <a:lnTo>
                    <a:pt x="37" y="119"/>
                  </a:lnTo>
                  <a:lnTo>
                    <a:pt x="43" y="120"/>
                  </a:lnTo>
                  <a:lnTo>
                    <a:pt x="49" y="122"/>
                  </a:lnTo>
                  <a:lnTo>
                    <a:pt x="55" y="123"/>
                  </a:lnTo>
                  <a:lnTo>
                    <a:pt x="60" y="123"/>
                  </a:lnTo>
                  <a:lnTo>
                    <a:pt x="66" y="123"/>
                  </a:lnTo>
                  <a:lnTo>
                    <a:pt x="73" y="122"/>
                  </a:lnTo>
                  <a:lnTo>
                    <a:pt x="79" y="120"/>
                  </a:lnTo>
                  <a:lnTo>
                    <a:pt x="83" y="119"/>
                  </a:lnTo>
                  <a:lnTo>
                    <a:pt x="89" y="116"/>
                  </a:lnTo>
                  <a:lnTo>
                    <a:pt x="95" y="113"/>
                  </a:lnTo>
                  <a:lnTo>
                    <a:pt x="99" y="109"/>
                  </a:lnTo>
                  <a:lnTo>
                    <a:pt x="103" y="105"/>
                  </a:lnTo>
                  <a:lnTo>
                    <a:pt x="108" y="100"/>
                  </a:lnTo>
                  <a:lnTo>
                    <a:pt x="111" y="96"/>
                  </a:lnTo>
                  <a:lnTo>
                    <a:pt x="113" y="92"/>
                  </a:lnTo>
                  <a:lnTo>
                    <a:pt x="116" y="86"/>
                  </a:lnTo>
                  <a:lnTo>
                    <a:pt x="118" y="80"/>
                  </a:lnTo>
                  <a:lnTo>
                    <a:pt x="119" y="74"/>
                  </a:lnTo>
                  <a:lnTo>
                    <a:pt x="121" y="67"/>
                  </a:lnTo>
                  <a:lnTo>
                    <a:pt x="121" y="61"/>
                  </a:lnTo>
                  <a:lnTo>
                    <a:pt x="121" y="54"/>
                  </a:lnTo>
                  <a:lnTo>
                    <a:pt x="119" y="49"/>
                  </a:lnTo>
                  <a:lnTo>
                    <a:pt x="118" y="43"/>
                  </a:lnTo>
                  <a:lnTo>
                    <a:pt x="116" y="37"/>
                  </a:lnTo>
                  <a:lnTo>
                    <a:pt x="113" y="31"/>
                  </a:lnTo>
                  <a:lnTo>
                    <a:pt x="111" y="27"/>
                  </a:lnTo>
                  <a:lnTo>
                    <a:pt x="108" y="21"/>
                  </a:lnTo>
                  <a:lnTo>
                    <a:pt x="103" y="17"/>
                  </a:lnTo>
                  <a:lnTo>
                    <a:pt x="99" y="14"/>
                  </a:lnTo>
                  <a:lnTo>
                    <a:pt x="95" y="10"/>
                  </a:lnTo>
                  <a:lnTo>
                    <a:pt x="89" y="7"/>
                  </a:lnTo>
                  <a:lnTo>
                    <a:pt x="83" y="4"/>
                  </a:lnTo>
                  <a:lnTo>
                    <a:pt x="79" y="3"/>
                  </a:lnTo>
                  <a:lnTo>
                    <a:pt x="73" y="1"/>
                  </a:lnTo>
                  <a:lnTo>
                    <a:pt x="66" y="0"/>
                  </a:lnTo>
                  <a:lnTo>
                    <a:pt x="60" y="0"/>
                  </a:lnTo>
                  <a:close/>
                </a:path>
              </a:pathLst>
            </a:custGeom>
            <a:solidFill>
              <a:srgbClr val="00E6A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4856" name="Freeform 39">
              <a:extLst>
                <a:ext uri="{FF2B5EF4-FFF2-40B4-BE49-F238E27FC236}">
                  <a16:creationId xmlns:a16="http://schemas.microsoft.com/office/drawing/2014/main" id="{9FA25461-6F8F-7F6D-181F-B12AB6B0422C}"/>
                </a:ext>
              </a:extLst>
            </p:cNvPr>
            <p:cNvSpPr>
              <a:spLocks/>
            </p:cNvSpPr>
            <p:nvPr/>
          </p:nvSpPr>
          <p:spPr bwMode="auto">
            <a:xfrm>
              <a:off x="1337072" y="2357438"/>
              <a:ext cx="47625" cy="48816"/>
            </a:xfrm>
            <a:custGeom>
              <a:avLst/>
              <a:gdLst>
                <a:gd name="T0" fmla="*/ 2147483647 w 121"/>
                <a:gd name="T1" fmla="*/ 0 h 123"/>
                <a:gd name="T2" fmla="*/ 2147483647 w 121"/>
                <a:gd name="T3" fmla="*/ 2147483647 h 123"/>
                <a:gd name="T4" fmla="*/ 2147483647 w 121"/>
                <a:gd name="T5" fmla="*/ 2147483647 h 123"/>
                <a:gd name="T6" fmla="*/ 2147483647 w 121"/>
                <a:gd name="T7" fmla="*/ 2147483647 h 123"/>
                <a:gd name="T8" fmla="*/ 2147483647 w 121"/>
                <a:gd name="T9" fmla="*/ 2147483647 h 123"/>
                <a:gd name="T10" fmla="*/ 2147483647 w 121"/>
                <a:gd name="T11" fmla="*/ 2147483647 h 123"/>
                <a:gd name="T12" fmla="*/ 2147483647 w 121"/>
                <a:gd name="T13" fmla="*/ 2147483647 h 123"/>
                <a:gd name="T14" fmla="*/ 0 w 121"/>
                <a:gd name="T15" fmla="*/ 2147483647 h 123"/>
                <a:gd name="T16" fmla="*/ 0 w 121"/>
                <a:gd name="T17" fmla="*/ 2147483647 h 123"/>
                <a:gd name="T18" fmla="*/ 2147483647 w 121"/>
                <a:gd name="T19" fmla="*/ 2147483647 h 123"/>
                <a:gd name="T20" fmla="*/ 2147483647 w 121"/>
                <a:gd name="T21" fmla="*/ 2147483647 h 123"/>
                <a:gd name="T22" fmla="*/ 2147483647 w 121"/>
                <a:gd name="T23" fmla="*/ 2147483647 h 123"/>
                <a:gd name="T24" fmla="*/ 2147483647 w 121"/>
                <a:gd name="T25" fmla="*/ 2147483647 h 123"/>
                <a:gd name="T26" fmla="*/ 2147483647 w 121"/>
                <a:gd name="T27" fmla="*/ 2147483647 h 123"/>
                <a:gd name="T28" fmla="*/ 2147483647 w 121"/>
                <a:gd name="T29" fmla="*/ 2147483647 h 123"/>
                <a:gd name="T30" fmla="*/ 2147483647 w 121"/>
                <a:gd name="T31" fmla="*/ 2147483647 h 123"/>
                <a:gd name="T32" fmla="*/ 2147483647 w 121"/>
                <a:gd name="T33" fmla="*/ 2147483647 h 123"/>
                <a:gd name="T34" fmla="*/ 2147483647 w 121"/>
                <a:gd name="T35" fmla="*/ 2147483647 h 123"/>
                <a:gd name="T36" fmla="*/ 2147483647 w 121"/>
                <a:gd name="T37" fmla="*/ 2147483647 h 123"/>
                <a:gd name="T38" fmla="*/ 2147483647 w 121"/>
                <a:gd name="T39" fmla="*/ 2147483647 h 123"/>
                <a:gd name="T40" fmla="*/ 2147483647 w 121"/>
                <a:gd name="T41" fmla="*/ 2147483647 h 123"/>
                <a:gd name="T42" fmla="*/ 2147483647 w 121"/>
                <a:gd name="T43" fmla="*/ 2147483647 h 123"/>
                <a:gd name="T44" fmla="*/ 2147483647 w 121"/>
                <a:gd name="T45" fmla="*/ 2147483647 h 123"/>
                <a:gd name="T46" fmla="*/ 2147483647 w 121"/>
                <a:gd name="T47" fmla="*/ 2147483647 h 123"/>
                <a:gd name="T48" fmla="*/ 2147483647 w 121"/>
                <a:gd name="T49" fmla="*/ 2147483647 h 123"/>
                <a:gd name="T50" fmla="*/ 2147483647 w 121"/>
                <a:gd name="T51" fmla="*/ 2147483647 h 123"/>
                <a:gd name="T52" fmla="*/ 2147483647 w 121"/>
                <a:gd name="T53" fmla="*/ 2147483647 h 123"/>
                <a:gd name="T54" fmla="*/ 2147483647 w 121"/>
                <a:gd name="T55" fmla="*/ 2147483647 h 123"/>
                <a:gd name="T56" fmla="*/ 2147483647 w 121"/>
                <a:gd name="T57" fmla="*/ 2147483647 h 123"/>
                <a:gd name="T58" fmla="*/ 2147483647 w 121"/>
                <a:gd name="T59" fmla="*/ 2147483647 h 123"/>
                <a:gd name="T60" fmla="*/ 2147483647 w 121"/>
                <a:gd name="T61" fmla="*/ 2147483647 h 123"/>
                <a:gd name="T62" fmla="*/ 2147483647 w 121"/>
                <a:gd name="T63" fmla="*/ 0 h 12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1"/>
                <a:gd name="T97" fmla="*/ 0 h 123"/>
                <a:gd name="T98" fmla="*/ 121 w 121"/>
                <a:gd name="T99" fmla="*/ 123 h 12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1" h="123">
                  <a:moveTo>
                    <a:pt x="60" y="0"/>
                  </a:moveTo>
                  <a:lnTo>
                    <a:pt x="55" y="0"/>
                  </a:lnTo>
                  <a:lnTo>
                    <a:pt x="49" y="1"/>
                  </a:lnTo>
                  <a:lnTo>
                    <a:pt x="43" y="3"/>
                  </a:lnTo>
                  <a:lnTo>
                    <a:pt x="37" y="4"/>
                  </a:lnTo>
                  <a:lnTo>
                    <a:pt x="32" y="7"/>
                  </a:lnTo>
                  <a:lnTo>
                    <a:pt x="27" y="10"/>
                  </a:lnTo>
                  <a:lnTo>
                    <a:pt x="21" y="14"/>
                  </a:lnTo>
                  <a:lnTo>
                    <a:pt x="17" y="17"/>
                  </a:lnTo>
                  <a:lnTo>
                    <a:pt x="14" y="21"/>
                  </a:lnTo>
                  <a:lnTo>
                    <a:pt x="10" y="27"/>
                  </a:lnTo>
                  <a:lnTo>
                    <a:pt x="7" y="31"/>
                  </a:lnTo>
                  <a:lnTo>
                    <a:pt x="4" y="37"/>
                  </a:lnTo>
                  <a:lnTo>
                    <a:pt x="3" y="43"/>
                  </a:lnTo>
                  <a:lnTo>
                    <a:pt x="1" y="49"/>
                  </a:lnTo>
                  <a:lnTo>
                    <a:pt x="0" y="54"/>
                  </a:lnTo>
                  <a:lnTo>
                    <a:pt x="0" y="61"/>
                  </a:lnTo>
                  <a:lnTo>
                    <a:pt x="0" y="67"/>
                  </a:lnTo>
                  <a:lnTo>
                    <a:pt x="1" y="74"/>
                  </a:lnTo>
                  <a:lnTo>
                    <a:pt x="3" y="80"/>
                  </a:lnTo>
                  <a:lnTo>
                    <a:pt x="4" y="86"/>
                  </a:lnTo>
                  <a:lnTo>
                    <a:pt x="7" y="92"/>
                  </a:lnTo>
                  <a:lnTo>
                    <a:pt x="10" y="96"/>
                  </a:lnTo>
                  <a:lnTo>
                    <a:pt x="14" y="100"/>
                  </a:lnTo>
                  <a:lnTo>
                    <a:pt x="17" y="105"/>
                  </a:lnTo>
                  <a:lnTo>
                    <a:pt x="21" y="109"/>
                  </a:lnTo>
                  <a:lnTo>
                    <a:pt x="27" y="113"/>
                  </a:lnTo>
                  <a:lnTo>
                    <a:pt x="32" y="116"/>
                  </a:lnTo>
                  <a:lnTo>
                    <a:pt x="37" y="119"/>
                  </a:lnTo>
                  <a:lnTo>
                    <a:pt x="43" y="120"/>
                  </a:lnTo>
                  <a:lnTo>
                    <a:pt x="49" y="122"/>
                  </a:lnTo>
                  <a:lnTo>
                    <a:pt x="55" y="123"/>
                  </a:lnTo>
                  <a:lnTo>
                    <a:pt x="60" y="123"/>
                  </a:lnTo>
                  <a:lnTo>
                    <a:pt x="66" y="123"/>
                  </a:lnTo>
                  <a:lnTo>
                    <a:pt x="73" y="122"/>
                  </a:lnTo>
                  <a:lnTo>
                    <a:pt x="79" y="120"/>
                  </a:lnTo>
                  <a:lnTo>
                    <a:pt x="83" y="119"/>
                  </a:lnTo>
                  <a:lnTo>
                    <a:pt x="89" y="116"/>
                  </a:lnTo>
                  <a:lnTo>
                    <a:pt x="95" y="113"/>
                  </a:lnTo>
                  <a:lnTo>
                    <a:pt x="99" y="109"/>
                  </a:lnTo>
                  <a:lnTo>
                    <a:pt x="103" y="105"/>
                  </a:lnTo>
                  <a:lnTo>
                    <a:pt x="108" y="100"/>
                  </a:lnTo>
                  <a:lnTo>
                    <a:pt x="111" y="96"/>
                  </a:lnTo>
                  <a:lnTo>
                    <a:pt x="113" y="92"/>
                  </a:lnTo>
                  <a:lnTo>
                    <a:pt x="116" y="86"/>
                  </a:lnTo>
                  <a:lnTo>
                    <a:pt x="118" y="80"/>
                  </a:lnTo>
                  <a:lnTo>
                    <a:pt x="119" y="74"/>
                  </a:lnTo>
                  <a:lnTo>
                    <a:pt x="121" y="67"/>
                  </a:lnTo>
                  <a:lnTo>
                    <a:pt x="121" y="61"/>
                  </a:lnTo>
                  <a:lnTo>
                    <a:pt x="121" y="54"/>
                  </a:lnTo>
                  <a:lnTo>
                    <a:pt x="119" y="49"/>
                  </a:lnTo>
                  <a:lnTo>
                    <a:pt x="118" y="43"/>
                  </a:lnTo>
                  <a:lnTo>
                    <a:pt x="116" y="37"/>
                  </a:lnTo>
                  <a:lnTo>
                    <a:pt x="113" y="31"/>
                  </a:lnTo>
                  <a:lnTo>
                    <a:pt x="111" y="27"/>
                  </a:lnTo>
                  <a:lnTo>
                    <a:pt x="108" y="21"/>
                  </a:lnTo>
                  <a:lnTo>
                    <a:pt x="103" y="17"/>
                  </a:lnTo>
                  <a:lnTo>
                    <a:pt x="99" y="14"/>
                  </a:lnTo>
                  <a:lnTo>
                    <a:pt x="95" y="10"/>
                  </a:lnTo>
                  <a:lnTo>
                    <a:pt x="89" y="7"/>
                  </a:lnTo>
                  <a:lnTo>
                    <a:pt x="83" y="4"/>
                  </a:lnTo>
                  <a:lnTo>
                    <a:pt x="79" y="3"/>
                  </a:lnTo>
                  <a:lnTo>
                    <a:pt x="73" y="1"/>
                  </a:lnTo>
                  <a:lnTo>
                    <a:pt x="66" y="0"/>
                  </a:lnTo>
                  <a:lnTo>
                    <a:pt x="60"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4857" name="Freeform 40">
              <a:extLst>
                <a:ext uri="{FF2B5EF4-FFF2-40B4-BE49-F238E27FC236}">
                  <a16:creationId xmlns:a16="http://schemas.microsoft.com/office/drawing/2014/main" id="{9AA6A506-554A-5F88-F44B-6803AD17261C}"/>
                </a:ext>
              </a:extLst>
            </p:cNvPr>
            <p:cNvSpPr>
              <a:spLocks/>
            </p:cNvSpPr>
            <p:nvPr/>
          </p:nvSpPr>
          <p:spPr bwMode="auto">
            <a:xfrm>
              <a:off x="3400425" y="1459706"/>
              <a:ext cx="55960" cy="57150"/>
            </a:xfrm>
            <a:custGeom>
              <a:avLst/>
              <a:gdLst>
                <a:gd name="T0" fmla="*/ 2147483647 w 141"/>
                <a:gd name="T1" fmla="*/ 0 h 145"/>
                <a:gd name="T2" fmla="*/ 2147483647 w 141"/>
                <a:gd name="T3" fmla="*/ 2147483647 h 145"/>
                <a:gd name="T4" fmla="*/ 2147483647 w 141"/>
                <a:gd name="T5" fmla="*/ 2147483647 h 145"/>
                <a:gd name="T6" fmla="*/ 2147483647 w 141"/>
                <a:gd name="T7" fmla="*/ 2147483647 h 145"/>
                <a:gd name="T8" fmla="*/ 2147483647 w 141"/>
                <a:gd name="T9" fmla="*/ 2147483647 h 145"/>
                <a:gd name="T10" fmla="*/ 2147483647 w 141"/>
                <a:gd name="T11" fmla="*/ 2147483647 h 145"/>
                <a:gd name="T12" fmla="*/ 2147483647 w 141"/>
                <a:gd name="T13" fmla="*/ 2147483647 h 145"/>
                <a:gd name="T14" fmla="*/ 0 w 141"/>
                <a:gd name="T15" fmla="*/ 2147483647 h 145"/>
                <a:gd name="T16" fmla="*/ 0 w 141"/>
                <a:gd name="T17" fmla="*/ 2147483647 h 145"/>
                <a:gd name="T18" fmla="*/ 2147483647 w 141"/>
                <a:gd name="T19" fmla="*/ 2147483647 h 145"/>
                <a:gd name="T20" fmla="*/ 2147483647 w 141"/>
                <a:gd name="T21" fmla="*/ 2147483647 h 145"/>
                <a:gd name="T22" fmla="*/ 2147483647 w 141"/>
                <a:gd name="T23" fmla="*/ 2147483647 h 145"/>
                <a:gd name="T24" fmla="*/ 2147483647 w 141"/>
                <a:gd name="T25" fmla="*/ 2147483647 h 145"/>
                <a:gd name="T26" fmla="*/ 2147483647 w 141"/>
                <a:gd name="T27" fmla="*/ 2147483647 h 145"/>
                <a:gd name="T28" fmla="*/ 2147483647 w 141"/>
                <a:gd name="T29" fmla="*/ 2147483647 h 145"/>
                <a:gd name="T30" fmla="*/ 2147483647 w 141"/>
                <a:gd name="T31" fmla="*/ 2147483647 h 145"/>
                <a:gd name="T32" fmla="*/ 2147483647 w 141"/>
                <a:gd name="T33" fmla="*/ 2147483647 h 145"/>
                <a:gd name="T34" fmla="*/ 2147483647 w 141"/>
                <a:gd name="T35" fmla="*/ 2147483647 h 145"/>
                <a:gd name="T36" fmla="*/ 2147483647 w 141"/>
                <a:gd name="T37" fmla="*/ 2147483647 h 145"/>
                <a:gd name="T38" fmla="*/ 2147483647 w 141"/>
                <a:gd name="T39" fmla="*/ 2147483647 h 145"/>
                <a:gd name="T40" fmla="*/ 2147483647 w 141"/>
                <a:gd name="T41" fmla="*/ 2147483647 h 145"/>
                <a:gd name="T42" fmla="*/ 2147483647 w 141"/>
                <a:gd name="T43" fmla="*/ 2147483647 h 145"/>
                <a:gd name="T44" fmla="*/ 2147483647 w 141"/>
                <a:gd name="T45" fmla="*/ 2147483647 h 145"/>
                <a:gd name="T46" fmla="*/ 2147483647 w 141"/>
                <a:gd name="T47" fmla="*/ 2147483647 h 145"/>
                <a:gd name="T48" fmla="*/ 2147483647 w 141"/>
                <a:gd name="T49" fmla="*/ 2147483647 h 145"/>
                <a:gd name="T50" fmla="*/ 2147483647 w 141"/>
                <a:gd name="T51" fmla="*/ 2147483647 h 145"/>
                <a:gd name="T52" fmla="*/ 2147483647 w 141"/>
                <a:gd name="T53" fmla="*/ 2147483647 h 145"/>
                <a:gd name="T54" fmla="*/ 2147483647 w 141"/>
                <a:gd name="T55" fmla="*/ 2147483647 h 145"/>
                <a:gd name="T56" fmla="*/ 2147483647 w 141"/>
                <a:gd name="T57" fmla="*/ 2147483647 h 145"/>
                <a:gd name="T58" fmla="*/ 2147483647 w 141"/>
                <a:gd name="T59" fmla="*/ 2147483647 h 145"/>
                <a:gd name="T60" fmla="*/ 2147483647 w 141"/>
                <a:gd name="T61" fmla="*/ 2147483647 h 145"/>
                <a:gd name="T62" fmla="*/ 2147483647 w 141"/>
                <a:gd name="T63" fmla="*/ 0 h 14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1"/>
                <a:gd name="T97" fmla="*/ 0 h 145"/>
                <a:gd name="T98" fmla="*/ 141 w 141"/>
                <a:gd name="T99" fmla="*/ 145 h 14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1" h="145">
                  <a:moveTo>
                    <a:pt x="71" y="0"/>
                  </a:moveTo>
                  <a:lnTo>
                    <a:pt x="64" y="0"/>
                  </a:lnTo>
                  <a:lnTo>
                    <a:pt x="57" y="2"/>
                  </a:lnTo>
                  <a:lnTo>
                    <a:pt x="49" y="3"/>
                  </a:lnTo>
                  <a:lnTo>
                    <a:pt x="44" y="6"/>
                  </a:lnTo>
                  <a:lnTo>
                    <a:pt x="36" y="9"/>
                  </a:lnTo>
                  <a:lnTo>
                    <a:pt x="31" y="12"/>
                  </a:lnTo>
                  <a:lnTo>
                    <a:pt x="25" y="16"/>
                  </a:lnTo>
                  <a:lnTo>
                    <a:pt x="21" y="22"/>
                  </a:lnTo>
                  <a:lnTo>
                    <a:pt x="16" y="26"/>
                  </a:lnTo>
                  <a:lnTo>
                    <a:pt x="12" y="32"/>
                  </a:lnTo>
                  <a:lnTo>
                    <a:pt x="9" y="38"/>
                  </a:lnTo>
                  <a:lnTo>
                    <a:pt x="5" y="45"/>
                  </a:lnTo>
                  <a:lnTo>
                    <a:pt x="3" y="51"/>
                  </a:lnTo>
                  <a:lnTo>
                    <a:pt x="2" y="58"/>
                  </a:lnTo>
                  <a:lnTo>
                    <a:pt x="0" y="65"/>
                  </a:lnTo>
                  <a:lnTo>
                    <a:pt x="0" y="72"/>
                  </a:lnTo>
                  <a:lnTo>
                    <a:pt x="0" y="79"/>
                  </a:lnTo>
                  <a:lnTo>
                    <a:pt x="2" y="87"/>
                  </a:lnTo>
                  <a:lnTo>
                    <a:pt x="3" y="94"/>
                  </a:lnTo>
                  <a:lnTo>
                    <a:pt x="5" y="101"/>
                  </a:lnTo>
                  <a:lnTo>
                    <a:pt x="9" y="107"/>
                  </a:lnTo>
                  <a:lnTo>
                    <a:pt x="12" y="114"/>
                  </a:lnTo>
                  <a:lnTo>
                    <a:pt x="16" y="118"/>
                  </a:lnTo>
                  <a:lnTo>
                    <a:pt x="21" y="124"/>
                  </a:lnTo>
                  <a:lnTo>
                    <a:pt x="25" y="128"/>
                  </a:lnTo>
                  <a:lnTo>
                    <a:pt x="31" y="133"/>
                  </a:lnTo>
                  <a:lnTo>
                    <a:pt x="36" y="137"/>
                  </a:lnTo>
                  <a:lnTo>
                    <a:pt x="44" y="140"/>
                  </a:lnTo>
                  <a:lnTo>
                    <a:pt x="49" y="143"/>
                  </a:lnTo>
                  <a:lnTo>
                    <a:pt x="57" y="144"/>
                  </a:lnTo>
                  <a:lnTo>
                    <a:pt x="64" y="145"/>
                  </a:lnTo>
                  <a:lnTo>
                    <a:pt x="71" y="145"/>
                  </a:lnTo>
                  <a:lnTo>
                    <a:pt x="78" y="145"/>
                  </a:lnTo>
                  <a:lnTo>
                    <a:pt x="84" y="144"/>
                  </a:lnTo>
                  <a:lnTo>
                    <a:pt x="91" y="143"/>
                  </a:lnTo>
                  <a:lnTo>
                    <a:pt x="98" y="140"/>
                  </a:lnTo>
                  <a:lnTo>
                    <a:pt x="104" y="137"/>
                  </a:lnTo>
                  <a:lnTo>
                    <a:pt x="110" y="133"/>
                  </a:lnTo>
                  <a:lnTo>
                    <a:pt x="115" y="128"/>
                  </a:lnTo>
                  <a:lnTo>
                    <a:pt x="120" y="124"/>
                  </a:lnTo>
                  <a:lnTo>
                    <a:pt x="124" y="118"/>
                  </a:lnTo>
                  <a:lnTo>
                    <a:pt x="128" y="114"/>
                  </a:lnTo>
                  <a:lnTo>
                    <a:pt x="133" y="107"/>
                  </a:lnTo>
                  <a:lnTo>
                    <a:pt x="136" y="101"/>
                  </a:lnTo>
                  <a:lnTo>
                    <a:pt x="137" y="94"/>
                  </a:lnTo>
                  <a:lnTo>
                    <a:pt x="140" y="87"/>
                  </a:lnTo>
                  <a:lnTo>
                    <a:pt x="140" y="79"/>
                  </a:lnTo>
                  <a:lnTo>
                    <a:pt x="141" y="72"/>
                  </a:lnTo>
                  <a:lnTo>
                    <a:pt x="140" y="65"/>
                  </a:lnTo>
                  <a:lnTo>
                    <a:pt x="140" y="58"/>
                  </a:lnTo>
                  <a:lnTo>
                    <a:pt x="137" y="51"/>
                  </a:lnTo>
                  <a:lnTo>
                    <a:pt x="136" y="45"/>
                  </a:lnTo>
                  <a:lnTo>
                    <a:pt x="133" y="38"/>
                  </a:lnTo>
                  <a:lnTo>
                    <a:pt x="128" y="32"/>
                  </a:lnTo>
                  <a:lnTo>
                    <a:pt x="124" y="26"/>
                  </a:lnTo>
                  <a:lnTo>
                    <a:pt x="120" y="22"/>
                  </a:lnTo>
                  <a:lnTo>
                    <a:pt x="115" y="16"/>
                  </a:lnTo>
                  <a:lnTo>
                    <a:pt x="110" y="12"/>
                  </a:lnTo>
                  <a:lnTo>
                    <a:pt x="104" y="9"/>
                  </a:lnTo>
                  <a:lnTo>
                    <a:pt x="98" y="6"/>
                  </a:lnTo>
                  <a:lnTo>
                    <a:pt x="91" y="3"/>
                  </a:lnTo>
                  <a:lnTo>
                    <a:pt x="84" y="2"/>
                  </a:lnTo>
                  <a:lnTo>
                    <a:pt x="78" y="0"/>
                  </a:lnTo>
                  <a:lnTo>
                    <a:pt x="71"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4858" name="Freeform 41">
              <a:extLst>
                <a:ext uri="{FF2B5EF4-FFF2-40B4-BE49-F238E27FC236}">
                  <a16:creationId xmlns:a16="http://schemas.microsoft.com/office/drawing/2014/main" id="{91F093A4-D34F-79FA-CDF1-2015A40943F9}"/>
                </a:ext>
              </a:extLst>
            </p:cNvPr>
            <p:cNvSpPr>
              <a:spLocks/>
            </p:cNvSpPr>
            <p:nvPr/>
          </p:nvSpPr>
          <p:spPr bwMode="auto">
            <a:xfrm>
              <a:off x="3400425" y="1459706"/>
              <a:ext cx="55960" cy="57150"/>
            </a:xfrm>
            <a:custGeom>
              <a:avLst/>
              <a:gdLst>
                <a:gd name="T0" fmla="*/ 2147483647 w 141"/>
                <a:gd name="T1" fmla="*/ 0 h 145"/>
                <a:gd name="T2" fmla="*/ 2147483647 w 141"/>
                <a:gd name="T3" fmla="*/ 2147483647 h 145"/>
                <a:gd name="T4" fmla="*/ 2147483647 w 141"/>
                <a:gd name="T5" fmla="*/ 2147483647 h 145"/>
                <a:gd name="T6" fmla="*/ 2147483647 w 141"/>
                <a:gd name="T7" fmla="*/ 2147483647 h 145"/>
                <a:gd name="T8" fmla="*/ 2147483647 w 141"/>
                <a:gd name="T9" fmla="*/ 2147483647 h 145"/>
                <a:gd name="T10" fmla="*/ 2147483647 w 141"/>
                <a:gd name="T11" fmla="*/ 2147483647 h 145"/>
                <a:gd name="T12" fmla="*/ 2147483647 w 141"/>
                <a:gd name="T13" fmla="*/ 2147483647 h 145"/>
                <a:gd name="T14" fmla="*/ 0 w 141"/>
                <a:gd name="T15" fmla="*/ 2147483647 h 145"/>
                <a:gd name="T16" fmla="*/ 0 w 141"/>
                <a:gd name="T17" fmla="*/ 2147483647 h 145"/>
                <a:gd name="T18" fmla="*/ 2147483647 w 141"/>
                <a:gd name="T19" fmla="*/ 2147483647 h 145"/>
                <a:gd name="T20" fmla="*/ 2147483647 w 141"/>
                <a:gd name="T21" fmla="*/ 2147483647 h 145"/>
                <a:gd name="T22" fmla="*/ 2147483647 w 141"/>
                <a:gd name="T23" fmla="*/ 2147483647 h 145"/>
                <a:gd name="T24" fmla="*/ 2147483647 w 141"/>
                <a:gd name="T25" fmla="*/ 2147483647 h 145"/>
                <a:gd name="T26" fmla="*/ 2147483647 w 141"/>
                <a:gd name="T27" fmla="*/ 2147483647 h 145"/>
                <a:gd name="T28" fmla="*/ 2147483647 w 141"/>
                <a:gd name="T29" fmla="*/ 2147483647 h 145"/>
                <a:gd name="T30" fmla="*/ 2147483647 w 141"/>
                <a:gd name="T31" fmla="*/ 2147483647 h 145"/>
                <a:gd name="T32" fmla="*/ 2147483647 w 141"/>
                <a:gd name="T33" fmla="*/ 2147483647 h 145"/>
                <a:gd name="T34" fmla="*/ 2147483647 w 141"/>
                <a:gd name="T35" fmla="*/ 2147483647 h 145"/>
                <a:gd name="T36" fmla="*/ 2147483647 w 141"/>
                <a:gd name="T37" fmla="*/ 2147483647 h 145"/>
                <a:gd name="T38" fmla="*/ 2147483647 w 141"/>
                <a:gd name="T39" fmla="*/ 2147483647 h 145"/>
                <a:gd name="T40" fmla="*/ 2147483647 w 141"/>
                <a:gd name="T41" fmla="*/ 2147483647 h 145"/>
                <a:gd name="T42" fmla="*/ 2147483647 w 141"/>
                <a:gd name="T43" fmla="*/ 2147483647 h 145"/>
                <a:gd name="T44" fmla="*/ 2147483647 w 141"/>
                <a:gd name="T45" fmla="*/ 2147483647 h 145"/>
                <a:gd name="T46" fmla="*/ 2147483647 w 141"/>
                <a:gd name="T47" fmla="*/ 2147483647 h 145"/>
                <a:gd name="T48" fmla="*/ 2147483647 w 141"/>
                <a:gd name="T49" fmla="*/ 2147483647 h 145"/>
                <a:gd name="T50" fmla="*/ 2147483647 w 141"/>
                <a:gd name="T51" fmla="*/ 2147483647 h 145"/>
                <a:gd name="T52" fmla="*/ 2147483647 w 141"/>
                <a:gd name="T53" fmla="*/ 2147483647 h 145"/>
                <a:gd name="T54" fmla="*/ 2147483647 w 141"/>
                <a:gd name="T55" fmla="*/ 2147483647 h 145"/>
                <a:gd name="T56" fmla="*/ 2147483647 w 141"/>
                <a:gd name="T57" fmla="*/ 2147483647 h 145"/>
                <a:gd name="T58" fmla="*/ 2147483647 w 141"/>
                <a:gd name="T59" fmla="*/ 2147483647 h 145"/>
                <a:gd name="T60" fmla="*/ 2147483647 w 141"/>
                <a:gd name="T61" fmla="*/ 2147483647 h 145"/>
                <a:gd name="T62" fmla="*/ 2147483647 w 141"/>
                <a:gd name="T63" fmla="*/ 0 h 14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1"/>
                <a:gd name="T97" fmla="*/ 0 h 145"/>
                <a:gd name="T98" fmla="*/ 141 w 141"/>
                <a:gd name="T99" fmla="*/ 145 h 14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1" h="145">
                  <a:moveTo>
                    <a:pt x="71" y="0"/>
                  </a:moveTo>
                  <a:lnTo>
                    <a:pt x="64" y="0"/>
                  </a:lnTo>
                  <a:lnTo>
                    <a:pt x="57" y="2"/>
                  </a:lnTo>
                  <a:lnTo>
                    <a:pt x="49" y="3"/>
                  </a:lnTo>
                  <a:lnTo>
                    <a:pt x="44" y="6"/>
                  </a:lnTo>
                  <a:lnTo>
                    <a:pt x="36" y="9"/>
                  </a:lnTo>
                  <a:lnTo>
                    <a:pt x="31" y="12"/>
                  </a:lnTo>
                  <a:lnTo>
                    <a:pt x="25" y="16"/>
                  </a:lnTo>
                  <a:lnTo>
                    <a:pt x="21" y="22"/>
                  </a:lnTo>
                  <a:lnTo>
                    <a:pt x="16" y="26"/>
                  </a:lnTo>
                  <a:lnTo>
                    <a:pt x="12" y="32"/>
                  </a:lnTo>
                  <a:lnTo>
                    <a:pt x="9" y="38"/>
                  </a:lnTo>
                  <a:lnTo>
                    <a:pt x="5" y="45"/>
                  </a:lnTo>
                  <a:lnTo>
                    <a:pt x="3" y="51"/>
                  </a:lnTo>
                  <a:lnTo>
                    <a:pt x="2" y="58"/>
                  </a:lnTo>
                  <a:lnTo>
                    <a:pt x="0" y="65"/>
                  </a:lnTo>
                  <a:lnTo>
                    <a:pt x="0" y="72"/>
                  </a:lnTo>
                  <a:lnTo>
                    <a:pt x="0" y="79"/>
                  </a:lnTo>
                  <a:lnTo>
                    <a:pt x="2" y="87"/>
                  </a:lnTo>
                  <a:lnTo>
                    <a:pt x="3" y="94"/>
                  </a:lnTo>
                  <a:lnTo>
                    <a:pt x="5" y="101"/>
                  </a:lnTo>
                  <a:lnTo>
                    <a:pt x="9" y="107"/>
                  </a:lnTo>
                  <a:lnTo>
                    <a:pt x="12" y="114"/>
                  </a:lnTo>
                  <a:lnTo>
                    <a:pt x="16" y="118"/>
                  </a:lnTo>
                  <a:lnTo>
                    <a:pt x="21" y="124"/>
                  </a:lnTo>
                  <a:lnTo>
                    <a:pt x="25" y="128"/>
                  </a:lnTo>
                  <a:lnTo>
                    <a:pt x="31" y="133"/>
                  </a:lnTo>
                  <a:lnTo>
                    <a:pt x="36" y="137"/>
                  </a:lnTo>
                  <a:lnTo>
                    <a:pt x="44" y="140"/>
                  </a:lnTo>
                  <a:lnTo>
                    <a:pt x="49" y="143"/>
                  </a:lnTo>
                  <a:lnTo>
                    <a:pt x="57" y="144"/>
                  </a:lnTo>
                  <a:lnTo>
                    <a:pt x="64" y="145"/>
                  </a:lnTo>
                  <a:lnTo>
                    <a:pt x="71" y="145"/>
                  </a:lnTo>
                  <a:lnTo>
                    <a:pt x="78" y="145"/>
                  </a:lnTo>
                  <a:lnTo>
                    <a:pt x="84" y="144"/>
                  </a:lnTo>
                  <a:lnTo>
                    <a:pt x="91" y="143"/>
                  </a:lnTo>
                  <a:lnTo>
                    <a:pt x="98" y="140"/>
                  </a:lnTo>
                  <a:lnTo>
                    <a:pt x="104" y="137"/>
                  </a:lnTo>
                  <a:lnTo>
                    <a:pt x="110" y="133"/>
                  </a:lnTo>
                  <a:lnTo>
                    <a:pt x="115" y="128"/>
                  </a:lnTo>
                  <a:lnTo>
                    <a:pt x="120" y="124"/>
                  </a:lnTo>
                  <a:lnTo>
                    <a:pt x="124" y="118"/>
                  </a:lnTo>
                  <a:lnTo>
                    <a:pt x="128" y="114"/>
                  </a:lnTo>
                  <a:lnTo>
                    <a:pt x="133" y="107"/>
                  </a:lnTo>
                  <a:lnTo>
                    <a:pt x="136" y="101"/>
                  </a:lnTo>
                  <a:lnTo>
                    <a:pt x="137" y="94"/>
                  </a:lnTo>
                  <a:lnTo>
                    <a:pt x="140" y="87"/>
                  </a:lnTo>
                  <a:lnTo>
                    <a:pt x="140" y="79"/>
                  </a:lnTo>
                  <a:lnTo>
                    <a:pt x="141" y="72"/>
                  </a:lnTo>
                  <a:lnTo>
                    <a:pt x="140" y="65"/>
                  </a:lnTo>
                  <a:lnTo>
                    <a:pt x="140" y="58"/>
                  </a:lnTo>
                  <a:lnTo>
                    <a:pt x="137" y="51"/>
                  </a:lnTo>
                  <a:lnTo>
                    <a:pt x="136" y="45"/>
                  </a:lnTo>
                  <a:lnTo>
                    <a:pt x="133" y="38"/>
                  </a:lnTo>
                  <a:lnTo>
                    <a:pt x="128" y="32"/>
                  </a:lnTo>
                  <a:lnTo>
                    <a:pt x="124" y="26"/>
                  </a:lnTo>
                  <a:lnTo>
                    <a:pt x="120" y="22"/>
                  </a:lnTo>
                  <a:lnTo>
                    <a:pt x="115" y="16"/>
                  </a:lnTo>
                  <a:lnTo>
                    <a:pt x="110" y="12"/>
                  </a:lnTo>
                  <a:lnTo>
                    <a:pt x="104" y="9"/>
                  </a:lnTo>
                  <a:lnTo>
                    <a:pt x="98" y="6"/>
                  </a:lnTo>
                  <a:lnTo>
                    <a:pt x="91" y="3"/>
                  </a:lnTo>
                  <a:lnTo>
                    <a:pt x="84" y="2"/>
                  </a:lnTo>
                  <a:lnTo>
                    <a:pt x="78" y="0"/>
                  </a:lnTo>
                  <a:lnTo>
                    <a:pt x="71"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4859" name="Freeform 42">
              <a:extLst>
                <a:ext uri="{FF2B5EF4-FFF2-40B4-BE49-F238E27FC236}">
                  <a16:creationId xmlns:a16="http://schemas.microsoft.com/office/drawing/2014/main" id="{624681D5-9AB2-DFB1-D70C-08D7631F8D2E}"/>
                </a:ext>
              </a:extLst>
            </p:cNvPr>
            <p:cNvSpPr>
              <a:spLocks/>
            </p:cNvSpPr>
            <p:nvPr/>
          </p:nvSpPr>
          <p:spPr bwMode="auto">
            <a:xfrm>
              <a:off x="3376613" y="1471613"/>
              <a:ext cx="47625" cy="48816"/>
            </a:xfrm>
            <a:custGeom>
              <a:avLst/>
              <a:gdLst>
                <a:gd name="T0" fmla="*/ 2147483647 w 121"/>
                <a:gd name="T1" fmla="*/ 0 h 122"/>
                <a:gd name="T2" fmla="*/ 2147483647 w 121"/>
                <a:gd name="T3" fmla="*/ 2147483647 h 122"/>
                <a:gd name="T4" fmla="*/ 2147483647 w 121"/>
                <a:gd name="T5" fmla="*/ 2147483647 h 122"/>
                <a:gd name="T6" fmla="*/ 2147483647 w 121"/>
                <a:gd name="T7" fmla="*/ 2147483647 h 122"/>
                <a:gd name="T8" fmla="*/ 2147483647 w 121"/>
                <a:gd name="T9" fmla="*/ 2147483647 h 122"/>
                <a:gd name="T10" fmla="*/ 2147483647 w 121"/>
                <a:gd name="T11" fmla="*/ 2147483647 h 122"/>
                <a:gd name="T12" fmla="*/ 2147483647 w 121"/>
                <a:gd name="T13" fmla="*/ 2147483647 h 122"/>
                <a:gd name="T14" fmla="*/ 0 w 121"/>
                <a:gd name="T15" fmla="*/ 2147483647 h 122"/>
                <a:gd name="T16" fmla="*/ 0 w 121"/>
                <a:gd name="T17" fmla="*/ 2147483647 h 122"/>
                <a:gd name="T18" fmla="*/ 2147483647 w 121"/>
                <a:gd name="T19" fmla="*/ 2147483647 h 122"/>
                <a:gd name="T20" fmla="*/ 2147483647 w 121"/>
                <a:gd name="T21" fmla="*/ 2147483647 h 122"/>
                <a:gd name="T22" fmla="*/ 2147483647 w 121"/>
                <a:gd name="T23" fmla="*/ 2147483647 h 122"/>
                <a:gd name="T24" fmla="*/ 2147483647 w 121"/>
                <a:gd name="T25" fmla="*/ 2147483647 h 122"/>
                <a:gd name="T26" fmla="*/ 2147483647 w 121"/>
                <a:gd name="T27" fmla="*/ 2147483647 h 122"/>
                <a:gd name="T28" fmla="*/ 2147483647 w 121"/>
                <a:gd name="T29" fmla="*/ 2147483647 h 122"/>
                <a:gd name="T30" fmla="*/ 2147483647 w 121"/>
                <a:gd name="T31" fmla="*/ 2147483647 h 122"/>
                <a:gd name="T32" fmla="*/ 2147483647 w 121"/>
                <a:gd name="T33" fmla="*/ 2147483647 h 122"/>
                <a:gd name="T34" fmla="*/ 2147483647 w 121"/>
                <a:gd name="T35" fmla="*/ 2147483647 h 122"/>
                <a:gd name="T36" fmla="*/ 2147483647 w 121"/>
                <a:gd name="T37" fmla="*/ 2147483647 h 122"/>
                <a:gd name="T38" fmla="*/ 2147483647 w 121"/>
                <a:gd name="T39" fmla="*/ 2147483647 h 122"/>
                <a:gd name="T40" fmla="*/ 2147483647 w 121"/>
                <a:gd name="T41" fmla="*/ 2147483647 h 122"/>
                <a:gd name="T42" fmla="*/ 2147483647 w 121"/>
                <a:gd name="T43" fmla="*/ 2147483647 h 122"/>
                <a:gd name="T44" fmla="*/ 2147483647 w 121"/>
                <a:gd name="T45" fmla="*/ 2147483647 h 122"/>
                <a:gd name="T46" fmla="*/ 2147483647 w 121"/>
                <a:gd name="T47" fmla="*/ 2147483647 h 122"/>
                <a:gd name="T48" fmla="*/ 2147483647 w 121"/>
                <a:gd name="T49" fmla="*/ 2147483647 h 122"/>
                <a:gd name="T50" fmla="*/ 2147483647 w 121"/>
                <a:gd name="T51" fmla="*/ 2147483647 h 122"/>
                <a:gd name="T52" fmla="*/ 2147483647 w 121"/>
                <a:gd name="T53" fmla="*/ 2147483647 h 122"/>
                <a:gd name="T54" fmla="*/ 2147483647 w 121"/>
                <a:gd name="T55" fmla="*/ 2147483647 h 122"/>
                <a:gd name="T56" fmla="*/ 2147483647 w 121"/>
                <a:gd name="T57" fmla="*/ 2147483647 h 122"/>
                <a:gd name="T58" fmla="*/ 2147483647 w 121"/>
                <a:gd name="T59" fmla="*/ 2147483647 h 122"/>
                <a:gd name="T60" fmla="*/ 2147483647 w 121"/>
                <a:gd name="T61" fmla="*/ 2147483647 h 122"/>
                <a:gd name="T62" fmla="*/ 2147483647 w 121"/>
                <a:gd name="T63" fmla="*/ 0 h 12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1"/>
                <a:gd name="T97" fmla="*/ 0 h 122"/>
                <a:gd name="T98" fmla="*/ 121 w 121"/>
                <a:gd name="T99" fmla="*/ 122 h 12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1" h="122">
                  <a:moveTo>
                    <a:pt x="60" y="0"/>
                  </a:moveTo>
                  <a:lnTo>
                    <a:pt x="55" y="0"/>
                  </a:lnTo>
                  <a:lnTo>
                    <a:pt x="49" y="1"/>
                  </a:lnTo>
                  <a:lnTo>
                    <a:pt x="43" y="3"/>
                  </a:lnTo>
                  <a:lnTo>
                    <a:pt x="37" y="4"/>
                  </a:lnTo>
                  <a:lnTo>
                    <a:pt x="32" y="7"/>
                  </a:lnTo>
                  <a:lnTo>
                    <a:pt x="27" y="10"/>
                  </a:lnTo>
                  <a:lnTo>
                    <a:pt x="22" y="13"/>
                  </a:lnTo>
                  <a:lnTo>
                    <a:pt x="17" y="17"/>
                  </a:lnTo>
                  <a:lnTo>
                    <a:pt x="14" y="21"/>
                  </a:lnTo>
                  <a:lnTo>
                    <a:pt x="10" y="26"/>
                  </a:lnTo>
                  <a:lnTo>
                    <a:pt x="7" y="32"/>
                  </a:lnTo>
                  <a:lnTo>
                    <a:pt x="4" y="37"/>
                  </a:lnTo>
                  <a:lnTo>
                    <a:pt x="3" y="43"/>
                  </a:lnTo>
                  <a:lnTo>
                    <a:pt x="2" y="49"/>
                  </a:lnTo>
                  <a:lnTo>
                    <a:pt x="0" y="55"/>
                  </a:lnTo>
                  <a:lnTo>
                    <a:pt x="0" y="60"/>
                  </a:lnTo>
                  <a:lnTo>
                    <a:pt x="0" y="67"/>
                  </a:lnTo>
                  <a:lnTo>
                    <a:pt x="2" y="73"/>
                  </a:lnTo>
                  <a:lnTo>
                    <a:pt x="3" y="79"/>
                  </a:lnTo>
                  <a:lnTo>
                    <a:pt x="4" y="85"/>
                  </a:lnTo>
                  <a:lnTo>
                    <a:pt x="7" y="90"/>
                  </a:lnTo>
                  <a:lnTo>
                    <a:pt x="10" y="95"/>
                  </a:lnTo>
                  <a:lnTo>
                    <a:pt x="14" y="101"/>
                  </a:lnTo>
                  <a:lnTo>
                    <a:pt x="17" y="105"/>
                  </a:lnTo>
                  <a:lnTo>
                    <a:pt x="22" y="108"/>
                  </a:lnTo>
                  <a:lnTo>
                    <a:pt x="27" y="112"/>
                  </a:lnTo>
                  <a:lnTo>
                    <a:pt x="32" y="115"/>
                  </a:lnTo>
                  <a:lnTo>
                    <a:pt x="37" y="118"/>
                  </a:lnTo>
                  <a:lnTo>
                    <a:pt x="43" y="119"/>
                  </a:lnTo>
                  <a:lnTo>
                    <a:pt x="49" y="121"/>
                  </a:lnTo>
                  <a:lnTo>
                    <a:pt x="55" y="122"/>
                  </a:lnTo>
                  <a:lnTo>
                    <a:pt x="60" y="122"/>
                  </a:lnTo>
                  <a:lnTo>
                    <a:pt x="66" y="122"/>
                  </a:lnTo>
                  <a:lnTo>
                    <a:pt x="73" y="121"/>
                  </a:lnTo>
                  <a:lnTo>
                    <a:pt x="79" y="119"/>
                  </a:lnTo>
                  <a:lnTo>
                    <a:pt x="85" y="118"/>
                  </a:lnTo>
                  <a:lnTo>
                    <a:pt x="89" y="115"/>
                  </a:lnTo>
                  <a:lnTo>
                    <a:pt x="95" y="112"/>
                  </a:lnTo>
                  <a:lnTo>
                    <a:pt x="99" y="108"/>
                  </a:lnTo>
                  <a:lnTo>
                    <a:pt x="104" y="105"/>
                  </a:lnTo>
                  <a:lnTo>
                    <a:pt x="108" y="101"/>
                  </a:lnTo>
                  <a:lnTo>
                    <a:pt x="111" y="95"/>
                  </a:lnTo>
                  <a:lnTo>
                    <a:pt x="114" y="90"/>
                  </a:lnTo>
                  <a:lnTo>
                    <a:pt x="117" y="85"/>
                  </a:lnTo>
                  <a:lnTo>
                    <a:pt x="119" y="79"/>
                  </a:lnTo>
                  <a:lnTo>
                    <a:pt x="121" y="73"/>
                  </a:lnTo>
                  <a:lnTo>
                    <a:pt x="121" y="67"/>
                  </a:lnTo>
                  <a:lnTo>
                    <a:pt x="121" y="60"/>
                  </a:lnTo>
                  <a:lnTo>
                    <a:pt x="121" y="55"/>
                  </a:lnTo>
                  <a:lnTo>
                    <a:pt x="121" y="49"/>
                  </a:lnTo>
                  <a:lnTo>
                    <a:pt x="118" y="43"/>
                  </a:lnTo>
                  <a:lnTo>
                    <a:pt x="117" y="37"/>
                  </a:lnTo>
                  <a:lnTo>
                    <a:pt x="114" y="32"/>
                  </a:lnTo>
                  <a:lnTo>
                    <a:pt x="111" y="26"/>
                  </a:lnTo>
                  <a:lnTo>
                    <a:pt x="108" y="21"/>
                  </a:lnTo>
                  <a:lnTo>
                    <a:pt x="104" y="17"/>
                  </a:lnTo>
                  <a:lnTo>
                    <a:pt x="99" y="13"/>
                  </a:lnTo>
                  <a:lnTo>
                    <a:pt x="95" y="10"/>
                  </a:lnTo>
                  <a:lnTo>
                    <a:pt x="89" y="7"/>
                  </a:lnTo>
                  <a:lnTo>
                    <a:pt x="85" y="4"/>
                  </a:lnTo>
                  <a:lnTo>
                    <a:pt x="79" y="3"/>
                  </a:lnTo>
                  <a:lnTo>
                    <a:pt x="73" y="1"/>
                  </a:lnTo>
                  <a:lnTo>
                    <a:pt x="66" y="0"/>
                  </a:lnTo>
                  <a:lnTo>
                    <a:pt x="60" y="0"/>
                  </a:lnTo>
                  <a:close/>
                </a:path>
              </a:pathLst>
            </a:custGeom>
            <a:solidFill>
              <a:srgbClr val="00E6A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4860" name="Freeform 43">
              <a:extLst>
                <a:ext uri="{FF2B5EF4-FFF2-40B4-BE49-F238E27FC236}">
                  <a16:creationId xmlns:a16="http://schemas.microsoft.com/office/drawing/2014/main" id="{679C54B1-8946-E8B1-1163-5548176709A8}"/>
                </a:ext>
              </a:extLst>
            </p:cNvPr>
            <p:cNvSpPr>
              <a:spLocks/>
            </p:cNvSpPr>
            <p:nvPr/>
          </p:nvSpPr>
          <p:spPr bwMode="auto">
            <a:xfrm>
              <a:off x="3376613" y="1471613"/>
              <a:ext cx="47625" cy="48816"/>
            </a:xfrm>
            <a:custGeom>
              <a:avLst/>
              <a:gdLst>
                <a:gd name="T0" fmla="*/ 2147483647 w 121"/>
                <a:gd name="T1" fmla="*/ 0 h 122"/>
                <a:gd name="T2" fmla="*/ 2147483647 w 121"/>
                <a:gd name="T3" fmla="*/ 2147483647 h 122"/>
                <a:gd name="T4" fmla="*/ 2147483647 w 121"/>
                <a:gd name="T5" fmla="*/ 2147483647 h 122"/>
                <a:gd name="T6" fmla="*/ 2147483647 w 121"/>
                <a:gd name="T7" fmla="*/ 2147483647 h 122"/>
                <a:gd name="T8" fmla="*/ 2147483647 w 121"/>
                <a:gd name="T9" fmla="*/ 2147483647 h 122"/>
                <a:gd name="T10" fmla="*/ 2147483647 w 121"/>
                <a:gd name="T11" fmla="*/ 2147483647 h 122"/>
                <a:gd name="T12" fmla="*/ 2147483647 w 121"/>
                <a:gd name="T13" fmla="*/ 2147483647 h 122"/>
                <a:gd name="T14" fmla="*/ 0 w 121"/>
                <a:gd name="T15" fmla="*/ 2147483647 h 122"/>
                <a:gd name="T16" fmla="*/ 0 w 121"/>
                <a:gd name="T17" fmla="*/ 2147483647 h 122"/>
                <a:gd name="T18" fmla="*/ 2147483647 w 121"/>
                <a:gd name="T19" fmla="*/ 2147483647 h 122"/>
                <a:gd name="T20" fmla="*/ 2147483647 w 121"/>
                <a:gd name="T21" fmla="*/ 2147483647 h 122"/>
                <a:gd name="T22" fmla="*/ 2147483647 w 121"/>
                <a:gd name="T23" fmla="*/ 2147483647 h 122"/>
                <a:gd name="T24" fmla="*/ 2147483647 w 121"/>
                <a:gd name="T25" fmla="*/ 2147483647 h 122"/>
                <a:gd name="T26" fmla="*/ 2147483647 w 121"/>
                <a:gd name="T27" fmla="*/ 2147483647 h 122"/>
                <a:gd name="T28" fmla="*/ 2147483647 w 121"/>
                <a:gd name="T29" fmla="*/ 2147483647 h 122"/>
                <a:gd name="T30" fmla="*/ 2147483647 w 121"/>
                <a:gd name="T31" fmla="*/ 2147483647 h 122"/>
                <a:gd name="T32" fmla="*/ 2147483647 w 121"/>
                <a:gd name="T33" fmla="*/ 2147483647 h 122"/>
                <a:gd name="T34" fmla="*/ 2147483647 w 121"/>
                <a:gd name="T35" fmla="*/ 2147483647 h 122"/>
                <a:gd name="T36" fmla="*/ 2147483647 w 121"/>
                <a:gd name="T37" fmla="*/ 2147483647 h 122"/>
                <a:gd name="T38" fmla="*/ 2147483647 w 121"/>
                <a:gd name="T39" fmla="*/ 2147483647 h 122"/>
                <a:gd name="T40" fmla="*/ 2147483647 w 121"/>
                <a:gd name="T41" fmla="*/ 2147483647 h 122"/>
                <a:gd name="T42" fmla="*/ 2147483647 w 121"/>
                <a:gd name="T43" fmla="*/ 2147483647 h 122"/>
                <a:gd name="T44" fmla="*/ 2147483647 w 121"/>
                <a:gd name="T45" fmla="*/ 2147483647 h 122"/>
                <a:gd name="T46" fmla="*/ 2147483647 w 121"/>
                <a:gd name="T47" fmla="*/ 2147483647 h 122"/>
                <a:gd name="T48" fmla="*/ 2147483647 w 121"/>
                <a:gd name="T49" fmla="*/ 2147483647 h 122"/>
                <a:gd name="T50" fmla="*/ 2147483647 w 121"/>
                <a:gd name="T51" fmla="*/ 2147483647 h 122"/>
                <a:gd name="T52" fmla="*/ 2147483647 w 121"/>
                <a:gd name="T53" fmla="*/ 2147483647 h 122"/>
                <a:gd name="T54" fmla="*/ 2147483647 w 121"/>
                <a:gd name="T55" fmla="*/ 2147483647 h 122"/>
                <a:gd name="T56" fmla="*/ 2147483647 w 121"/>
                <a:gd name="T57" fmla="*/ 2147483647 h 122"/>
                <a:gd name="T58" fmla="*/ 2147483647 w 121"/>
                <a:gd name="T59" fmla="*/ 2147483647 h 122"/>
                <a:gd name="T60" fmla="*/ 2147483647 w 121"/>
                <a:gd name="T61" fmla="*/ 2147483647 h 122"/>
                <a:gd name="T62" fmla="*/ 2147483647 w 121"/>
                <a:gd name="T63" fmla="*/ 0 h 12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1"/>
                <a:gd name="T97" fmla="*/ 0 h 122"/>
                <a:gd name="T98" fmla="*/ 121 w 121"/>
                <a:gd name="T99" fmla="*/ 122 h 12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1" h="122">
                  <a:moveTo>
                    <a:pt x="60" y="0"/>
                  </a:moveTo>
                  <a:lnTo>
                    <a:pt x="55" y="0"/>
                  </a:lnTo>
                  <a:lnTo>
                    <a:pt x="49" y="1"/>
                  </a:lnTo>
                  <a:lnTo>
                    <a:pt x="43" y="3"/>
                  </a:lnTo>
                  <a:lnTo>
                    <a:pt x="37" y="4"/>
                  </a:lnTo>
                  <a:lnTo>
                    <a:pt x="32" y="7"/>
                  </a:lnTo>
                  <a:lnTo>
                    <a:pt x="27" y="10"/>
                  </a:lnTo>
                  <a:lnTo>
                    <a:pt x="22" y="13"/>
                  </a:lnTo>
                  <a:lnTo>
                    <a:pt x="17" y="17"/>
                  </a:lnTo>
                  <a:lnTo>
                    <a:pt x="14" y="21"/>
                  </a:lnTo>
                  <a:lnTo>
                    <a:pt x="10" y="26"/>
                  </a:lnTo>
                  <a:lnTo>
                    <a:pt x="7" y="32"/>
                  </a:lnTo>
                  <a:lnTo>
                    <a:pt x="4" y="37"/>
                  </a:lnTo>
                  <a:lnTo>
                    <a:pt x="3" y="43"/>
                  </a:lnTo>
                  <a:lnTo>
                    <a:pt x="2" y="49"/>
                  </a:lnTo>
                  <a:lnTo>
                    <a:pt x="0" y="55"/>
                  </a:lnTo>
                  <a:lnTo>
                    <a:pt x="0" y="60"/>
                  </a:lnTo>
                  <a:lnTo>
                    <a:pt x="0" y="67"/>
                  </a:lnTo>
                  <a:lnTo>
                    <a:pt x="2" y="73"/>
                  </a:lnTo>
                  <a:lnTo>
                    <a:pt x="3" y="79"/>
                  </a:lnTo>
                  <a:lnTo>
                    <a:pt x="4" y="85"/>
                  </a:lnTo>
                  <a:lnTo>
                    <a:pt x="7" y="90"/>
                  </a:lnTo>
                  <a:lnTo>
                    <a:pt x="10" y="95"/>
                  </a:lnTo>
                  <a:lnTo>
                    <a:pt x="14" y="101"/>
                  </a:lnTo>
                  <a:lnTo>
                    <a:pt x="17" y="105"/>
                  </a:lnTo>
                  <a:lnTo>
                    <a:pt x="22" y="108"/>
                  </a:lnTo>
                  <a:lnTo>
                    <a:pt x="27" y="112"/>
                  </a:lnTo>
                  <a:lnTo>
                    <a:pt x="32" y="115"/>
                  </a:lnTo>
                  <a:lnTo>
                    <a:pt x="37" y="118"/>
                  </a:lnTo>
                  <a:lnTo>
                    <a:pt x="43" y="119"/>
                  </a:lnTo>
                  <a:lnTo>
                    <a:pt x="49" y="121"/>
                  </a:lnTo>
                  <a:lnTo>
                    <a:pt x="55" y="122"/>
                  </a:lnTo>
                  <a:lnTo>
                    <a:pt x="60" y="122"/>
                  </a:lnTo>
                  <a:lnTo>
                    <a:pt x="66" y="122"/>
                  </a:lnTo>
                  <a:lnTo>
                    <a:pt x="73" y="121"/>
                  </a:lnTo>
                  <a:lnTo>
                    <a:pt x="79" y="119"/>
                  </a:lnTo>
                  <a:lnTo>
                    <a:pt x="85" y="118"/>
                  </a:lnTo>
                  <a:lnTo>
                    <a:pt x="89" y="115"/>
                  </a:lnTo>
                  <a:lnTo>
                    <a:pt x="95" y="112"/>
                  </a:lnTo>
                  <a:lnTo>
                    <a:pt x="99" y="108"/>
                  </a:lnTo>
                  <a:lnTo>
                    <a:pt x="104" y="105"/>
                  </a:lnTo>
                  <a:lnTo>
                    <a:pt x="108" y="101"/>
                  </a:lnTo>
                  <a:lnTo>
                    <a:pt x="111" y="95"/>
                  </a:lnTo>
                  <a:lnTo>
                    <a:pt x="114" y="90"/>
                  </a:lnTo>
                  <a:lnTo>
                    <a:pt x="117" y="85"/>
                  </a:lnTo>
                  <a:lnTo>
                    <a:pt x="119" y="79"/>
                  </a:lnTo>
                  <a:lnTo>
                    <a:pt x="121" y="73"/>
                  </a:lnTo>
                  <a:lnTo>
                    <a:pt x="121" y="67"/>
                  </a:lnTo>
                  <a:lnTo>
                    <a:pt x="121" y="60"/>
                  </a:lnTo>
                  <a:lnTo>
                    <a:pt x="121" y="55"/>
                  </a:lnTo>
                  <a:lnTo>
                    <a:pt x="121" y="49"/>
                  </a:lnTo>
                  <a:lnTo>
                    <a:pt x="118" y="43"/>
                  </a:lnTo>
                  <a:lnTo>
                    <a:pt x="117" y="37"/>
                  </a:lnTo>
                  <a:lnTo>
                    <a:pt x="114" y="32"/>
                  </a:lnTo>
                  <a:lnTo>
                    <a:pt x="111" y="26"/>
                  </a:lnTo>
                  <a:lnTo>
                    <a:pt x="108" y="21"/>
                  </a:lnTo>
                  <a:lnTo>
                    <a:pt x="104" y="17"/>
                  </a:lnTo>
                  <a:lnTo>
                    <a:pt x="99" y="13"/>
                  </a:lnTo>
                  <a:lnTo>
                    <a:pt x="95" y="10"/>
                  </a:lnTo>
                  <a:lnTo>
                    <a:pt x="89" y="7"/>
                  </a:lnTo>
                  <a:lnTo>
                    <a:pt x="85" y="4"/>
                  </a:lnTo>
                  <a:lnTo>
                    <a:pt x="79" y="3"/>
                  </a:lnTo>
                  <a:lnTo>
                    <a:pt x="73" y="1"/>
                  </a:lnTo>
                  <a:lnTo>
                    <a:pt x="66" y="0"/>
                  </a:lnTo>
                  <a:lnTo>
                    <a:pt x="60"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4861" name="Freeform 44">
              <a:extLst>
                <a:ext uri="{FF2B5EF4-FFF2-40B4-BE49-F238E27FC236}">
                  <a16:creationId xmlns:a16="http://schemas.microsoft.com/office/drawing/2014/main" id="{022F12FB-036E-F30F-26A3-36DA9C2493F9}"/>
                </a:ext>
              </a:extLst>
            </p:cNvPr>
            <p:cNvSpPr>
              <a:spLocks/>
            </p:cNvSpPr>
            <p:nvPr/>
          </p:nvSpPr>
          <p:spPr bwMode="auto">
            <a:xfrm>
              <a:off x="3408760" y="1516856"/>
              <a:ext cx="54769" cy="57150"/>
            </a:xfrm>
            <a:custGeom>
              <a:avLst/>
              <a:gdLst>
                <a:gd name="T0" fmla="*/ 2147483647 w 140"/>
                <a:gd name="T1" fmla="*/ 0 h 144"/>
                <a:gd name="T2" fmla="*/ 2147483647 w 140"/>
                <a:gd name="T3" fmla="*/ 2147483647 h 144"/>
                <a:gd name="T4" fmla="*/ 2147483647 w 140"/>
                <a:gd name="T5" fmla="*/ 2147483647 h 144"/>
                <a:gd name="T6" fmla="*/ 2147483647 w 140"/>
                <a:gd name="T7" fmla="*/ 2147483647 h 144"/>
                <a:gd name="T8" fmla="*/ 2147483647 w 140"/>
                <a:gd name="T9" fmla="*/ 2147483647 h 144"/>
                <a:gd name="T10" fmla="*/ 2147483647 w 140"/>
                <a:gd name="T11" fmla="*/ 2147483647 h 144"/>
                <a:gd name="T12" fmla="*/ 2147483647 w 140"/>
                <a:gd name="T13" fmla="*/ 2147483647 h 144"/>
                <a:gd name="T14" fmla="*/ 2147483647 w 140"/>
                <a:gd name="T15" fmla="*/ 2147483647 h 144"/>
                <a:gd name="T16" fmla="*/ 2147483647 w 140"/>
                <a:gd name="T17" fmla="*/ 2147483647 h 144"/>
                <a:gd name="T18" fmla="*/ 2147483647 w 140"/>
                <a:gd name="T19" fmla="*/ 2147483647 h 144"/>
                <a:gd name="T20" fmla="*/ 2147483647 w 140"/>
                <a:gd name="T21" fmla="*/ 2147483647 h 144"/>
                <a:gd name="T22" fmla="*/ 2147483647 w 140"/>
                <a:gd name="T23" fmla="*/ 2147483647 h 144"/>
                <a:gd name="T24" fmla="*/ 2147483647 w 140"/>
                <a:gd name="T25" fmla="*/ 2147483647 h 144"/>
                <a:gd name="T26" fmla="*/ 2147483647 w 140"/>
                <a:gd name="T27" fmla="*/ 2147483647 h 144"/>
                <a:gd name="T28" fmla="*/ 2147483647 w 140"/>
                <a:gd name="T29" fmla="*/ 2147483647 h 144"/>
                <a:gd name="T30" fmla="*/ 2147483647 w 140"/>
                <a:gd name="T31" fmla="*/ 2147483647 h 144"/>
                <a:gd name="T32" fmla="*/ 2147483647 w 140"/>
                <a:gd name="T33" fmla="*/ 2147483647 h 144"/>
                <a:gd name="T34" fmla="*/ 2147483647 w 140"/>
                <a:gd name="T35" fmla="*/ 2147483647 h 144"/>
                <a:gd name="T36" fmla="*/ 2147483647 w 140"/>
                <a:gd name="T37" fmla="*/ 2147483647 h 144"/>
                <a:gd name="T38" fmla="*/ 2147483647 w 140"/>
                <a:gd name="T39" fmla="*/ 2147483647 h 144"/>
                <a:gd name="T40" fmla="*/ 2147483647 w 140"/>
                <a:gd name="T41" fmla="*/ 2147483647 h 144"/>
                <a:gd name="T42" fmla="*/ 2147483647 w 140"/>
                <a:gd name="T43" fmla="*/ 2147483647 h 144"/>
                <a:gd name="T44" fmla="*/ 2147483647 w 140"/>
                <a:gd name="T45" fmla="*/ 2147483647 h 144"/>
                <a:gd name="T46" fmla="*/ 2147483647 w 140"/>
                <a:gd name="T47" fmla="*/ 2147483647 h 144"/>
                <a:gd name="T48" fmla="*/ 2147483647 w 140"/>
                <a:gd name="T49" fmla="*/ 2147483647 h 144"/>
                <a:gd name="T50" fmla="*/ 2147483647 w 140"/>
                <a:gd name="T51" fmla="*/ 2147483647 h 144"/>
                <a:gd name="T52" fmla="*/ 2147483647 w 140"/>
                <a:gd name="T53" fmla="*/ 2147483647 h 144"/>
                <a:gd name="T54" fmla="*/ 2147483647 w 140"/>
                <a:gd name="T55" fmla="*/ 2147483647 h 144"/>
                <a:gd name="T56" fmla="*/ 2147483647 w 140"/>
                <a:gd name="T57" fmla="*/ 2147483647 h 144"/>
                <a:gd name="T58" fmla="*/ 2147483647 w 140"/>
                <a:gd name="T59" fmla="*/ 2147483647 h 144"/>
                <a:gd name="T60" fmla="*/ 2147483647 w 140"/>
                <a:gd name="T61" fmla="*/ 2147483647 h 144"/>
                <a:gd name="T62" fmla="*/ 2147483647 w 140"/>
                <a:gd name="T63" fmla="*/ 0 h 1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0"/>
                <a:gd name="T97" fmla="*/ 0 h 144"/>
                <a:gd name="T98" fmla="*/ 140 w 140"/>
                <a:gd name="T99" fmla="*/ 144 h 1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0" h="144">
                  <a:moveTo>
                    <a:pt x="70" y="0"/>
                  </a:moveTo>
                  <a:lnTo>
                    <a:pt x="63" y="0"/>
                  </a:lnTo>
                  <a:lnTo>
                    <a:pt x="56" y="2"/>
                  </a:lnTo>
                  <a:lnTo>
                    <a:pt x="50" y="3"/>
                  </a:lnTo>
                  <a:lnTo>
                    <a:pt x="43" y="6"/>
                  </a:lnTo>
                  <a:lnTo>
                    <a:pt x="37" y="9"/>
                  </a:lnTo>
                  <a:lnTo>
                    <a:pt x="31" y="12"/>
                  </a:lnTo>
                  <a:lnTo>
                    <a:pt x="25" y="16"/>
                  </a:lnTo>
                  <a:lnTo>
                    <a:pt x="21" y="21"/>
                  </a:lnTo>
                  <a:lnTo>
                    <a:pt x="15" y="26"/>
                  </a:lnTo>
                  <a:lnTo>
                    <a:pt x="13" y="32"/>
                  </a:lnTo>
                  <a:lnTo>
                    <a:pt x="8" y="38"/>
                  </a:lnTo>
                  <a:lnTo>
                    <a:pt x="5" y="44"/>
                  </a:lnTo>
                  <a:lnTo>
                    <a:pt x="2" y="51"/>
                  </a:lnTo>
                  <a:lnTo>
                    <a:pt x="1" y="58"/>
                  </a:lnTo>
                  <a:lnTo>
                    <a:pt x="1" y="65"/>
                  </a:lnTo>
                  <a:lnTo>
                    <a:pt x="0" y="72"/>
                  </a:lnTo>
                  <a:lnTo>
                    <a:pt x="1" y="80"/>
                  </a:lnTo>
                  <a:lnTo>
                    <a:pt x="1" y="87"/>
                  </a:lnTo>
                  <a:lnTo>
                    <a:pt x="2" y="94"/>
                  </a:lnTo>
                  <a:lnTo>
                    <a:pt x="5" y="100"/>
                  </a:lnTo>
                  <a:lnTo>
                    <a:pt x="8" y="107"/>
                  </a:lnTo>
                  <a:lnTo>
                    <a:pt x="13" y="113"/>
                  </a:lnTo>
                  <a:lnTo>
                    <a:pt x="15" y="118"/>
                  </a:lnTo>
                  <a:lnTo>
                    <a:pt x="21" y="123"/>
                  </a:lnTo>
                  <a:lnTo>
                    <a:pt x="25" y="127"/>
                  </a:lnTo>
                  <a:lnTo>
                    <a:pt x="31" y="131"/>
                  </a:lnTo>
                  <a:lnTo>
                    <a:pt x="37" y="136"/>
                  </a:lnTo>
                  <a:lnTo>
                    <a:pt x="43" y="138"/>
                  </a:lnTo>
                  <a:lnTo>
                    <a:pt x="50" y="141"/>
                  </a:lnTo>
                  <a:lnTo>
                    <a:pt x="56" y="143"/>
                  </a:lnTo>
                  <a:lnTo>
                    <a:pt x="63" y="144"/>
                  </a:lnTo>
                  <a:lnTo>
                    <a:pt x="70" y="144"/>
                  </a:lnTo>
                  <a:lnTo>
                    <a:pt x="77" y="144"/>
                  </a:lnTo>
                  <a:lnTo>
                    <a:pt x="84" y="143"/>
                  </a:lnTo>
                  <a:lnTo>
                    <a:pt x="92" y="141"/>
                  </a:lnTo>
                  <a:lnTo>
                    <a:pt x="97" y="138"/>
                  </a:lnTo>
                  <a:lnTo>
                    <a:pt x="105" y="136"/>
                  </a:lnTo>
                  <a:lnTo>
                    <a:pt x="110" y="131"/>
                  </a:lnTo>
                  <a:lnTo>
                    <a:pt x="115" y="127"/>
                  </a:lnTo>
                  <a:lnTo>
                    <a:pt x="120" y="123"/>
                  </a:lnTo>
                  <a:lnTo>
                    <a:pt x="125" y="118"/>
                  </a:lnTo>
                  <a:lnTo>
                    <a:pt x="129" y="113"/>
                  </a:lnTo>
                  <a:lnTo>
                    <a:pt x="132" y="107"/>
                  </a:lnTo>
                  <a:lnTo>
                    <a:pt x="135" y="100"/>
                  </a:lnTo>
                  <a:lnTo>
                    <a:pt x="138" y="94"/>
                  </a:lnTo>
                  <a:lnTo>
                    <a:pt x="139" y="87"/>
                  </a:lnTo>
                  <a:lnTo>
                    <a:pt x="140" y="80"/>
                  </a:lnTo>
                  <a:lnTo>
                    <a:pt x="140" y="72"/>
                  </a:lnTo>
                  <a:lnTo>
                    <a:pt x="140" y="65"/>
                  </a:lnTo>
                  <a:lnTo>
                    <a:pt x="139" y="58"/>
                  </a:lnTo>
                  <a:lnTo>
                    <a:pt x="138" y="51"/>
                  </a:lnTo>
                  <a:lnTo>
                    <a:pt x="135" y="44"/>
                  </a:lnTo>
                  <a:lnTo>
                    <a:pt x="132" y="38"/>
                  </a:lnTo>
                  <a:lnTo>
                    <a:pt x="129" y="32"/>
                  </a:lnTo>
                  <a:lnTo>
                    <a:pt x="125" y="26"/>
                  </a:lnTo>
                  <a:lnTo>
                    <a:pt x="120" y="21"/>
                  </a:lnTo>
                  <a:lnTo>
                    <a:pt x="115" y="16"/>
                  </a:lnTo>
                  <a:lnTo>
                    <a:pt x="110" y="12"/>
                  </a:lnTo>
                  <a:lnTo>
                    <a:pt x="105" y="9"/>
                  </a:lnTo>
                  <a:lnTo>
                    <a:pt x="97" y="6"/>
                  </a:lnTo>
                  <a:lnTo>
                    <a:pt x="92" y="3"/>
                  </a:lnTo>
                  <a:lnTo>
                    <a:pt x="84" y="2"/>
                  </a:lnTo>
                  <a:lnTo>
                    <a:pt x="77" y="0"/>
                  </a:lnTo>
                  <a:lnTo>
                    <a:pt x="70"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4862" name="Freeform 45">
              <a:extLst>
                <a:ext uri="{FF2B5EF4-FFF2-40B4-BE49-F238E27FC236}">
                  <a16:creationId xmlns:a16="http://schemas.microsoft.com/office/drawing/2014/main" id="{E671CB08-FA86-167E-64CE-F996513D7933}"/>
                </a:ext>
              </a:extLst>
            </p:cNvPr>
            <p:cNvSpPr>
              <a:spLocks/>
            </p:cNvSpPr>
            <p:nvPr/>
          </p:nvSpPr>
          <p:spPr bwMode="auto">
            <a:xfrm>
              <a:off x="3408760" y="1516856"/>
              <a:ext cx="54769" cy="57150"/>
            </a:xfrm>
            <a:custGeom>
              <a:avLst/>
              <a:gdLst>
                <a:gd name="T0" fmla="*/ 2147483647 w 140"/>
                <a:gd name="T1" fmla="*/ 0 h 144"/>
                <a:gd name="T2" fmla="*/ 2147483647 w 140"/>
                <a:gd name="T3" fmla="*/ 2147483647 h 144"/>
                <a:gd name="T4" fmla="*/ 2147483647 w 140"/>
                <a:gd name="T5" fmla="*/ 2147483647 h 144"/>
                <a:gd name="T6" fmla="*/ 2147483647 w 140"/>
                <a:gd name="T7" fmla="*/ 2147483647 h 144"/>
                <a:gd name="T8" fmla="*/ 2147483647 w 140"/>
                <a:gd name="T9" fmla="*/ 2147483647 h 144"/>
                <a:gd name="T10" fmla="*/ 2147483647 w 140"/>
                <a:gd name="T11" fmla="*/ 2147483647 h 144"/>
                <a:gd name="T12" fmla="*/ 2147483647 w 140"/>
                <a:gd name="T13" fmla="*/ 2147483647 h 144"/>
                <a:gd name="T14" fmla="*/ 2147483647 w 140"/>
                <a:gd name="T15" fmla="*/ 2147483647 h 144"/>
                <a:gd name="T16" fmla="*/ 2147483647 w 140"/>
                <a:gd name="T17" fmla="*/ 2147483647 h 144"/>
                <a:gd name="T18" fmla="*/ 2147483647 w 140"/>
                <a:gd name="T19" fmla="*/ 2147483647 h 144"/>
                <a:gd name="T20" fmla="*/ 2147483647 w 140"/>
                <a:gd name="T21" fmla="*/ 2147483647 h 144"/>
                <a:gd name="T22" fmla="*/ 2147483647 w 140"/>
                <a:gd name="T23" fmla="*/ 2147483647 h 144"/>
                <a:gd name="T24" fmla="*/ 2147483647 w 140"/>
                <a:gd name="T25" fmla="*/ 2147483647 h 144"/>
                <a:gd name="T26" fmla="*/ 2147483647 w 140"/>
                <a:gd name="T27" fmla="*/ 2147483647 h 144"/>
                <a:gd name="T28" fmla="*/ 2147483647 w 140"/>
                <a:gd name="T29" fmla="*/ 2147483647 h 144"/>
                <a:gd name="T30" fmla="*/ 2147483647 w 140"/>
                <a:gd name="T31" fmla="*/ 2147483647 h 144"/>
                <a:gd name="T32" fmla="*/ 2147483647 w 140"/>
                <a:gd name="T33" fmla="*/ 2147483647 h 144"/>
                <a:gd name="T34" fmla="*/ 2147483647 w 140"/>
                <a:gd name="T35" fmla="*/ 2147483647 h 144"/>
                <a:gd name="T36" fmla="*/ 2147483647 w 140"/>
                <a:gd name="T37" fmla="*/ 2147483647 h 144"/>
                <a:gd name="T38" fmla="*/ 2147483647 w 140"/>
                <a:gd name="T39" fmla="*/ 2147483647 h 144"/>
                <a:gd name="T40" fmla="*/ 2147483647 w 140"/>
                <a:gd name="T41" fmla="*/ 2147483647 h 144"/>
                <a:gd name="T42" fmla="*/ 2147483647 w 140"/>
                <a:gd name="T43" fmla="*/ 2147483647 h 144"/>
                <a:gd name="T44" fmla="*/ 2147483647 w 140"/>
                <a:gd name="T45" fmla="*/ 2147483647 h 144"/>
                <a:gd name="T46" fmla="*/ 2147483647 w 140"/>
                <a:gd name="T47" fmla="*/ 2147483647 h 144"/>
                <a:gd name="T48" fmla="*/ 2147483647 w 140"/>
                <a:gd name="T49" fmla="*/ 2147483647 h 144"/>
                <a:gd name="T50" fmla="*/ 2147483647 w 140"/>
                <a:gd name="T51" fmla="*/ 2147483647 h 144"/>
                <a:gd name="T52" fmla="*/ 2147483647 w 140"/>
                <a:gd name="T53" fmla="*/ 2147483647 h 144"/>
                <a:gd name="T54" fmla="*/ 2147483647 w 140"/>
                <a:gd name="T55" fmla="*/ 2147483647 h 144"/>
                <a:gd name="T56" fmla="*/ 2147483647 w 140"/>
                <a:gd name="T57" fmla="*/ 2147483647 h 144"/>
                <a:gd name="T58" fmla="*/ 2147483647 w 140"/>
                <a:gd name="T59" fmla="*/ 2147483647 h 144"/>
                <a:gd name="T60" fmla="*/ 2147483647 w 140"/>
                <a:gd name="T61" fmla="*/ 2147483647 h 144"/>
                <a:gd name="T62" fmla="*/ 2147483647 w 140"/>
                <a:gd name="T63" fmla="*/ 0 h 1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0"/>
                <a:gd name="T97" fmla="*/ 0 h 144"/>
                <a:gd name="T98" fmla="*/ 140 w 140"/>
                <a:gd name="T99" fmla="*/ 144 h 1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0" h="144">
                  <a:moveTo>
                    <a:pt x="70" y="0"/>
                  </a:moveTo>
                  <a:lnTo>
                    <a:pt x="63" y="0"/>
                  </a:lnTo>
                  <a:lnTo>
                    <a:pt x="56" y="2"/>
                  </a:lnTo>
                  <a:lnTo>
                    <a:pt x="50" y="3"/>
                  </a:lnTo>
                  <a:lnTo>
                    <a:pt x="43" y="6"/>
                  </a:lnTo>
                  <a:lnTo>
                    <a:pt x="37" y="9"/>
                  </a:lnTo>
                  <a:lnTo>
                    <a:pt x="31" y="12"/>
                  </a:lnTo>
                  <a:lnTo>
                    <a:pt x="25" y="16"/>
                  </a:lnTo>
                  <a:lnTo>
                    <a:pt x="21" y="21"/>
                  </a:lnTo>
                  <a:lnTo>
                    <a:pt x="15" y="26"/>
                  </a:lnTo>
                  <a:lnTo>
                    <a:pt x="13" y="32"/>
                  </a:lnTo>
                  <a:lnTo>
                    <a:pt x="8" y="38"/>
                  </a:lnTo>
                  <a:lnTo>
                    <a:pt x="5" y="44"/>
                  </a:lnTo>
                  <a:lnTo>
                    <a:pt x="2" y="51"/>
                  </a:lnTo>
                  <a:lnTo>
                    <a:pt x="1" y="58"/>
                  </a:lnTo>
                  <a:lnTo>
                    <a:pt x="1" y="65"/>
                  </a:lnTo>
                  <a:lnTo>
                    <a:pt x="0" y="72"/>
                  </a:lnTo>
                  <a:lnTo>
                    <a:pt x="1" y="80"/>
                  </a:lnTo>
                  <a:lnTo>
                    <a:pt x="1" y="87"/>
                  </a:lnTo>
                  <a:lnTo>
                    <a:pt x="2" y="94"/>
                  </a:lnTo>
                  <a:lnTo>
                    <a:pt x="5" y="100"/>
                  </a:lnTo>
                  <a:lnTo>
                    <a:pt x="8" y="107"/>
                  </a:lnTo>
                  <a:lnTo>
                    <a:pt x="13" y="113"/>
                  </a:lnTo>
                  <a:lnTo>
                    <a:pt x="15" y="118"/>
                  </a:lnTo>
                  <a:lnTo>
                    <a:pt x="21" y="123"/>
                  </a:lnTo>
                  <a:lnTo>
                    <a:pt x="25" y="127"/>
                  </a:lnTo>
                  <a:lnTo>
                    <a:pt x="31" y="131"/>
                  </a:lnTo>
                  <a:lnTo>
                    <a:pt x="37" y="136"/>
                  </a:lnTo>
                  <a:lnTo>
                    <a:pt x="43" y="138"/>
                  </a:lnTo>
                  <a:lnTo>
                    <a:pt x="50" y="141"/>
                  </a:lnTo>
                  <a:lnTo>
                    <a:pt x="56" y="143"/>
                  </a:lnTo>
                  <a:lnTo>
                    <a:pt x="63" y="144"/>
                  </a:lnTo>
                  <a:lnTo>
                    <a:pt x="70" y="144"/>
                  </a:lnTo>
                  <a:lnTo>
                    <a:pt x="77" y="144"/>
                  </a:lnTo>
                  <a:lnTo>
                    <a:pt x="84" y="143"/>
                  </a:lnTo>
                  <a:lnTo>
                    <a:pt x="92" y="141"/>
                  </a:lnTo>
                  <a:lnTo>
                    <a:pt x="97" y="138"/>
                  </a:lnTo>
                  <a:lnTo>
                    <a:pt x="105" y="136"/>
                  </a:lnTo>
                  <a:lnTo>
                    <a:pt x="110" y="131"/>
                  </a:lnTo>
                  <a:lnTo>
                    <a:pt x="115" y="127"/>
                  </a:lnTo>
                  <a:lnTo>
                    <a:pt x="120" y="123"/>
                  </a:lnTo>
                  <a:lnTo>
                    <a:pt x="125" y="118"/>
                  </a:lnTo>
                  <a:lnTo>
                    <a:pt x="129" y="113"/>
                  </a:lnTo>
                  <a:lnTo>
                    <a:pt x="132" y="107"/>
                  </a:lnTo>
                  <a:lnTo>
                    <a:pt x="135" y="100"/>
                  </a:lnTo>
                  <a:lnTo>
                    <a:pt x="138" y="94"/>
                  </a:lnTo>
                  <a:lnTo>
                    <a:pt x="139" y="87"/>
                  </a:lnTo>
                  <a:lnTo>
                    <a:pt x="140" y="80"/>
                  </a:lnTo>
                  <a:lnTo>
                    <a:pt x="140" y="72"/>
                  </a:lnTo>
                  <a:lnTo>
                    <a:pt x="140" y="65"/>
                  </a:lnTo>
                  <a:lnTo>
                    <a:pt x="139" y="58"/>
                  </a:lnTo>
                  <a:lnTo>
                    <a:pt x="138" y="51"/>
                  </a:lnTo>
                  <a:lnTo>
                    <a:pt x="135" y="44"/>
                  </a:lnTo>
                  <a:lnTo>
                    <a:pt x="132" y="38"/>
                  </a:lnTo>
                  <a:lnTo>
                    <a:pt x="129" y="32"/>
                  </a:lnTo>
                  <a:lnTo>
                    <a:pt x="125" y="26"/>
                  </a:lnTo>
                  <a:lnTo>
                    <a:pt x="120" y="21"/>
                  </a:lnTo>
                  <a:lnTo>
                    <a:pt x="115" y="16"/>
                  </a:lnTo>
                  <a:lnTo>
                    <a:pt x="110" y="12"/>
                  </a:lnTo>
                  <a:lnTo>
                    <a:pt x="105" y="9"/>
                  </a:lnTo>
                  <a:lnTo>
                    <a:pt x="97" y="6"/>
                  </a:lnTo>
                  <a:lnTo>
                    <a:pt x="92" y="3"/>
                  </a:lnTo>
                  <a:lnTo>
                    <a:pt x="84" y="2"/>
                  </a:lnTo>
                  <a:lnTo>
                    <a:pt x="77" y="0"/>
                  </a:lnTo>
                  <a:lnTo>
                    <a:pt x="70"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4863" name="Freeform 46">
              <a:extLst>
                <a:ext uri="{FF2B5EF4-FFF2-40B4-BE49-F238E27FC236}">
                  <a16:creationId xmlns:a16="http://schemas.microsoft.com/office/drawing/2014/main" id="{DE2CDC05-BD8E-EABC-A304-BC0D854E596D}"/>
                </a:ext>
              </a:extLst>
            </p:cNvPr>
            <p:cNvSpPr>
              <a:spLocks/>
            </p:cNvSpPr>
            <p:nvPr/>
          </p:nvSpPr>
          <p:spPr bwMode="auto">
            <a:xfrm>
              <a:off x="3544492" y="1679972"/>
              <a:ext cx="40481" cy="36909"/>
            </a:xfrm>
            <a:custGeom>
              <a:avLst/>
              <a:gdLst>
                <a:gd name="T0" fmla="*/ 2147483647 w 102"/>
                <a:gd name="T1" fmla="*/ 0 h 94"/>
                <a:gd name="T2" fmla="*/ 2147483647 w 102"/>
                <a:gd name="T3" fmla="*/ 0 h 94"/>
                <a:gd name="T4" fmla="*/ 2147483647 w 102"/>
                <a:gd name="T5" fmla="*/ 2147483647 h 94"/>
                <a:gd name="T6" fmla="*/ 2147483647 w 102"/>
                <a:gd name="T7" fmla="*/ 2147483647 h 94"/>
                <a:gd name="T8" fmla="*/ 2147483647 w 102"/>
                <a:gd name="T9" fmla="*/ 2147483647 h 94"/>
                <a:gd name="T10" fmla="*/ 2147483647 w 102"/>
                <a:gd name="T11" fmla="*/ 2147483647 h 94"/>
                <a:gd name="T12" fmla="*/ 2147483647 w 102"/>
                <a:gd name="T13" fmla="*/ 2147483647 h 94"/>
                <a:gd name="T14" fmla="*/ 2147483647 w 102"/>
                <a:gd name="T15" fmla="*/ 2147483647 h 94"/>
                <a:gd name="T16" fmla="*/ 2147483647 w 102"/>
                <a:gd name="T17" fmla="*/ 2147483647 h 94"/>
                <a:gd name="T18" fmla="*/ 2147483647 w 102"/>
                <a:gd name="T19" fmla="*/ 2147483647 h 94"/>
                <a:gd name="T20" fmla="*/ 2147483647 w 102"/>
                <a:gd name="T21" fmla="*/ 2147483647 h 94"/>
                <a:gd name="T22" fmla="*/ 2147483647 w 102"/>
                <a:gd name="T23" fmla="*/ 2147483647 h 94"/>
                <a:gd name="T24" fmla="*/ 2147483647 w 102"/>
                <a:gd name="T25" fmla="*/ 2147483647 h 94"/>
                <a:gd name="T26" fmla="*/ 0 w 102"/>
                <a:gd name="T27" fmla="*/ 2147483647 h 94"/>
                <a:gd name="T28" fmla="*/ 0 w 102"/>
                <a:gd name="T29" fmla="*/ 2147483647 h 94"/>
                <a:gd name="T30" fmla="*/ 0 w 102"/>
                <a:gd name="T31" fmla="*/ 2147483647 h 94"/>
                <a:gd name="T32" fmla="*/ 0 w 102"/>
                <a:gd name="T33" fmla="*/ 2147483647 h 94"/>
                <a:gd name="T34" fmla="*/ 0 w 102"/>
                <a:gd name="T35" fmla="*/ 2147483647 h 94"/>
                <a:gd name="T36" fmla="*/ 2147483647 w 102"/>
                <a:gd name="T37" fmla="*/ 2147483647 h 94"/>
                <a:gd name="T38" fmla="*/ 2147483647 w 102"/>
                <a:gd name="T39" fmla="*/ 2147483647 h 94"/>
                <a:gd name="T40" fmla="*/ 2147483647 w 102"/>
                <a:gd name="T41" fmla="*/ 2147483647 h 94"/>
                <a:gd name="T42" fmla="*/ 2147483647 w 102"/>
                <a:gd name="T43" fmla="*/ 2147483647 h 94"/>
                <a:gd name="T44" fmla="*/ 2147483647 w 102"/>
                <a:gd name="T45" fmla="*/ 2147483647 h 94"/>
                <a:gd name="T46" fmla="*/ 2147483647 w 102"/>
                <a:gd name="T47" fmla="*/ 2147483647 h 94"/>
                <a:gd name="T48" fmla="*/ 2147483647 w 102"/>
                <a:gd name="T49" fmla="*/ 2147483647 h 94"/>
                <a:gd name="T50" fmla="*/ 2147483647 w 102"/>
                <a:gd name="T51" fmla="*/ 2147483647 h 94"/>
                <a:gd name="T52" fmla="*/ 2147483647 w 102"/>
                <a:gd name="T53" fmla="*/ 2147483647 h 94"/>
                <a:gd name="T54" fmla="*/ 2147483647 w 102"/>
                <a:gd name="T55" fmla="*/ 2147483647 h 94"/>
                <a:gd name="T56" fmla="*/ 2147483647 w 102"/>
                <a:gd name="T57" fmla="*/ 2147483647 h 94"/>
                <a:gd name="T58" fmla="*/ 2147483647 w 102"/>
                <a:gd name="T59" fmla="*/ 2147483647 h 94"/>
                <a:gd name="T60" fmla="*/ 2147483647 w 102"/>
                <a:gd name="T61" fmla="*/ 2147483647 h 94"/>
                <a:gd name="T62" fmla="*/ 2147483647 w 102"/>
                <a:gd name="T63" fmla="*/ 2147483647 h 94"/>
                <a:gd name="T64" fmla="*/ 2147483647 w 102"/>
                <a:gd name="T65" fmla="*/ 2147483647 h 94"/>
                <a:gd name="T66" fmla="*/ 2147483647 w 102"/>
                <a:gd name="T67" fmla="*/ 2147483647 h 94"/>
                <a:gd name="T68" fmla="*/ 2147483647 w 102"/>
                <a:gd name="T69" fmla="*/ 2147483647 h 94"/>
                <a:gd name="T70" fmla="*/ 2147483647 w 102"/>
                <a:gd name="T71" fmla="*/ 2147483647 h 94"/>
                <a:gd name="T72" fmla="*/ 2147483647 w 102"/>
                <a:gd name="T73" fmla="*/ 2147483647 h 94"/>
                <a:gd name="T74" fmla="*/ 2147483647 w 102"/>
                <a:gd name="T75" fmla="*/ 2147483647 h 94"/>
                <a:gd name="T76" fmla="*/ 2147483647 w 102"/>
                <a:gd name="T77" fmla="*/ 2147483647 h 94"/>
                <a:gd name="T78" fmla="*/ 2147483647 w 102"/>
                <a:gd name="T79" fmla="*/ 2147483647 h 94"/>
                <a:gd name="T80" fmla="*/ 2147483647 w 102"/>
                <a:gd name="T81" fmla="*/ 2147483647 h 94"/>
                <a:gd name="T82" fmla="*/ 2147483647 w 102"/>
                <a:gd name="T83" fmla="*/ 2147483647 h 94"/>
                <a:gd name="T84" fmla="*/ 2147483647 w 102"/>
                <a:gd name="T85" fmla="*/ 2147483647 h 94"/>
                <a:gd name="T86" fmla="*/ 2147483647 w 102"/>
                <a:gd name="T87" fmla="*/ 2147483647 h 94"/>
                <a:gd name="T88" fmla="*/ 2147483647 w 102"/>
                <a:gd name="T89" fmla="*/ 2147483647 h 94"/>
                <a:gd name="T90" fmla="*/ 2147483647 w 102"/>
                <a:gd name="T91" fmla="*/ 2147483647 h 94"/>
                <a:gd name="T92" fmla="*/ 2147483647 w 102"/>
                <a:gd name="T93" fmla="*/ 2147483647 h 94"/>
                <a:gd name="T94" fmla="*/ 2147483647 w 102"/>
                <a:gd name="T95" fmla="*/ 2147483647 h 94"/>
                <a:gd name="T96" fmla="*/ 2147483647 w 102"/>
                <a:gd name="T97" fmla="*/ 2147483647 h 94"/>
                <a:gd name="T98" fmla="*/ 2147483647 w 102"/>
                <a:gd name="T99" fmla="*/ 2147483647 h 94"/>
                <a:gd name="T100" fmla="*/ 2147483647 w 102"/>
                <a:gd name="T101" fmla="*/ 2147483647 h 94"/>
                <a:gd name="T102" fmla="*/ 2147483647 w 102"/>
                <a:gd name="T103" fmla="*/ 2147483647 h 94"/>
                <a:gd name="T104" fmla="*/ 2147483647 w 102"/>
                <a:gd name="T105" fmla="*/ 2147483647 h 94"/>
                <a:gd name="T106" fmla="*/ 2147483647 w 102"/>
                <a:gd name="T107" fmla="*/ 2147483647 h 94"/>
                <a:gd name="T108" fmla="*/ 2147483647 w 102"/>
                <a:gd name="T109" fmla="*/ 2147483647 h 94"/>
                <a:gd name="T110" fmla="*/ 2147483647 w 102"/>
                <a:gd name="T111" fmla="*/ 2147483647 h 94"/>
                <a:gd name="T112" fmla="*/ 2147483647 w 102"/>
                <a:gd name="T113" fmla="*/ 2147483647 h 94"/>
                <a:gd name="T114" fmla="*/ 2147483647 w 102"/>
                <a:gd name="T115" fmla="*/ 2147483647 h 94"/>
                <a:gd name="T116" fmla="*/ 2147483647 w 102"/>
                <a:gd name="T117" fmla="*/ 2147483647 h 94"/>
                <a:gd name="T118" fmla="*/ 2147483647 w 102"/>
                <a:gd name="T119" fmla="*/ 0 h 94"/>
                <a:gd name="T120" fmla="*/ 2147483647 w 102"/>
                <a:gd name="T121" fmla="*/ 0 h 9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02"/>
                <a:gd name="T184" fmla="*/ 0 h 94"/>
                <a:gd name="T185" fmla="*/ 102 w 102"/>
                <a:gd name="T186" fmla="*/ 94 h 94"/>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02" h="94">
                  <a:moveTo>
                    <a:pt x="50" y="0"/>
                  </a:moveTo>
                  <a:lnTo>
                    <a:pt x="46" y="0"/>
                  </a:lnTo>
                  <a:lnTo>
                    <a:pt x="40" y="2"/>
                  </a:lnTo>
                  <a:lnTo>
                    <a:pt x="36" y="3"/>
                  </a:lnTo>
                  <a:lnTo>
                    <a:pt x="30" y="4"/>
                  </a:lnTo>
                  <a:lnTo>
                    <a:pt x="26" y="6"/>
                  </a:lnTo>
                  <a:lnTo>
                    <a:pt x="21" y="9"/>
                  </a:lnTo>
                  <a:lnTo>
                    <a:pt x="14" y="15"/>
                  </a:lnTo>
                  <a:lnTo>
                    <a:pt x="11" y="17"/>
                  </a:lnTo>
                  <a:lnTo>
                    <a:pt x="8" y="20"/>
                  </a:lnTo>
                  <a:lnTo>
                    <a:pt x="5" y="25"/>
                  </a:lnTo>
                  <a:lnTo>
                    <a:pt x="4" y="29"/>
                  </a:lnTo>
                  <a:lnTo>
                    <a:pt x="1" y="33"/>
                  </a:lnTo>
                  <a:lnTo>
                    <a:pt x="0" y="38"/>
                  </a:lnTo>
                  <a:lnTo>
                    <a:pt x="0" y="42"/>
                  </a:lnTo>
                  <a:lnTo>
                    <a:pt x="0" y="48"/>
                  </a:lnTo>
                  <a:lnTo>
                    <a:pt x="0" y="52"/>
                  </a:lnTo>
                  <a:lnTo>
                    <a:pt x="0" y="56"/>
                  </a:lnTo>
                  <a:lnTo>
                    <a:pt x="1" y="61"/>
                  </a:lnTo>
                  <a:lnTo>
                    <a:pt x="4" y="65"/>
                  </a:lnTo>
                  <a:lnTo>
                    <a:pt x="5" y="69"/>
                  </a:lnTo>
                  <a:lnTo>
                    <a:pt x="8" y="73"/>
                  </a:lnTo>
                  <a:lnTo>
                    <a:pt x="11" y="76"/>
                  </a:lnTo>
                  <a:lnTo>
                    <a:pt x="14" y="79"/>
                  </a:lnTo>
                  <a:lnTo>
                    <a:pt x="21" y="85"/>
                  </a:lnTo>
                  <a:lnTo>
                    <a:pt x="26" y="88"/>
                  </a:lnTo>
                  <a:lnTo>
                    <a:pt x="30" y="89"/>
                  </a:lnTo>
                  <a:lnTo>
                    <a:pt x="36" y="91"/>
                  </a:lnTo>
                  <a:lnTo>
                    <a:pt x="40" y="92"/>
                  </a:lnTo>
                  <a:lnTo>
                    <a:pt x="46" y="94"/>
                  </a:lnTo>
                  <a:lnTo>
                    <a:pt x="50" y="94"/>
                  </a:lnTo>
                  <a:lnTo>
                    <a:pt x="56" y="94"/>
                  </a:lnTo>
                  <a:lnTo>
                    <a:pt x="60" y="92"/>
                  </a:lnTo>
                  <a:lnTo>
                    <a:pt x="66" y="91"/>
                  </a:lnTo>
                  <a:lnTo>
                    <a:pt x="70" y="89"/>
                  </a:lnTo>
                  <a:lnTo>
                    <a:pt x="74" y="88"/>
                  </a:lnTo>
                  <a:lnTo>
                    <a:pt x="79" y="85"/>
                  </a:lnTo>
                  <a:lnTo>
                    <a:pt x="86" y="79"/>
                  </a:lnTo>
                  <a:lnTo>
                    <a:pt x="89" y="76"/>
                  </a:lnTo>
                  <a:lnTo>
                    <a:pt x="93" y="73"/>
                  </a:lnTo>
                  <a:lnTo>
                    <a:pt x="95" y="69"/>
                  </a:lnTo>
                  <a:lnTo>
                    <a:pt x="97" y="65"/>
                  </a:lnTo>
                  <a:lnTo>
                    <a:pt x="99" y="61"/>
                  </a:lnTo>
                  <a:lnTo>
                    <a:pt x="100" y="56"/>
                  </a:lnTo>
                  <a:lnTo>
                    <a:pt x="100" y="52"/>
                  </a:lnTo>
                  <a:lnTo>
                    <a:pt x="102" y="48"/>
                  </a:lnTo>
                  <a:lnTo>
                    <a:pt x="100" y="42"/>
                  </a:lnTo>
                  <a:lnTo>
                    <a:pt x="100" y="38"/>
                  </a:lnTo>
                  <a:lnTo>
                    <a:pt x="99" y="33"/>
                  </a:lnTo>
                  <a:lnTo>
                    <a:pt x="97" y="29"/>
                  </a:lnTo>
                  <a:lnTo>
                    <a:pt x="95" y="25"/>
                  </a:lnTo>
                  <a:lnTo>
                    <a:pt x="93" y="20"/>
                  </a:lnTo>
                  <a:lnTo>
                    <a:pt x="89" y="17"/>
                  </a:lnTo>
                  <a:lnTo>
                    <a:pt x="86" y="15"/>
                  </a:lnTo>
                  <a:lnTo>
                    <a:pt x="79" y="9"/>
                  </a:lnTo>
                  <a:lnTo>
                    <a:pt x="74" y="6"/>
                  </a:lnTo>
                  <a:lnTo>
                    <a:pt x="70" y="4"/>
                  </a:lnTo>
                  <a:lnTo>
                    <a:pt x="66" y="3"/>
                  </a:lnTo>
                  <a:lnTo>
                    <a:pt x="60" y="2"/>
                  </a:lnTo>
                  <a:lnTo>
                    <a:pt x="56" y="0"/>
                  </a:lnTo>
                  <a:lnTo>
                    <a:pt x="50" y="0"/>
                  </a:lnTo>
                  <a:close/>
                </a:path>
              </a:pathLst>
            </a:custGeom>
            <a:solidFill>
              <a:srgbClr val="00267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4864" name="Freeform 47">
              <a:extLst>
                <a:ext uri="{FF2B5EF4-FFF2-40B4-BE49-F238E27FC236}">
                  <a16:creationId xmlns:a16="http://schemas.microsoft.com/office/drawing/2014/main" id="{F1616FAC-112D-3B33-BDAB-9A2F7BCDE5BD}"/>
                </a:ext>
              </a:extLst>
            </p:cNvPr>
            <p:cNvSpPr>
              <a:spLocks/>
            </p:cNvSpPr>
            <p:nvPr/>
          </p:nvSpPr>
          <p:spPr bwMode="auto">
            <a:xfrm>
              <a:off x="3544492" y="1679972"/>
              <a:ext cx="40481" cy="36909"/>
            </a:xfrm>
            <a:custGeom>
              <a:avLst/>
              <a:gdLst>
                <a:gd name="T0" fmla="*/ 2147483647 w 102"/>
                <a:gd name="T1" fmla="*/ 0 h 94"/>
                <a:gd name="T2" fmla="*/ 2147483647 w 102"/>
                <a:gd name="T3" fmla="*/ 0 h 94"/>
                <a:gd name="T4" fmla="*/ 2147483647 w 102"/>
                <a:gd name="T5" fmla="*/ 2147483647 h 94"/>
                <a:gd name="T6" fmla="*/ 2147483647 w 102"/>
                <a:gd name="T7" fmla="*/ 2147483647 h 94"/>
                <a:gd name="T8" fmla="*/ 2147483647 w 102"/>
                <a:gd name="T9" fmla="*/ 2147483647 h 94"/>
                <a:gd name="T10" fmla="*/ 2147483647 w 102"/>
                <a:gd name="T11" fmla="*/ 2147483647 h 94"/>
                <a:gd name="T12" fmla="*/ 2147483647 w 102"/>
                <a:gd name="T13" fmla="*/ 2147483647 h 94"/>
                <a:gd name="T14" fmla="*/ 2147483647 w 102"/>
                <a:gd name="T15" fmla="*/ 2147483647 h 94"/>
                <a:gd name="T16" fmla="*/ 2147483647 w 102"/>
                <a:gd name="T17" fmla="*/ 2147483647 h 94"/>
                <a:gd name="T18" fmla="*/ 2147483647 w 102"/>
                <a:gd name="T19" fmla="*/ 2147483647 h 94"/>
                <a:gd name="T20" fmla="*/ 2147483647 w 102"/>
                <a:gd name="T21" fmla="*/ 2147483647 h 94"/>
                <a:gd name="T22" fmla="*/ 2147483647 w 102"/>
                <a:gd name="T23" fmla="*/ 2147483647 h 94"/>
                <a:gd name="T24" fmla="*/ 2147483647 w 102"/>
                <a:gd name="T25" fmla="*/ 2147483647 h 94"/>
                <a:gd name="T26" fmla="*/ 0 w 102"/>
                <a:gd name="T27" fmla="*/ 2147483647 h 94"/>
                <a:gd name="T28" fmla="*/ 0 w 102"/>
                <a:gd name="T29" fmla="*/ 2147483647 h 94"/>
                <a:gd name="T30" fmla="*/ 0 w 102"/>
                <a:gd name="T31" fmla="*/ 2147483647 h 94"/>
                <a:gd name="T32" fmla="*/ 0 w 102"/>
                <a:gd name="T33" fmla="*/ 2147483647 h 94"/>
                <a:gd name="T34" fmla="*/ 0 w 102"/>
                <a:gd name="T35" fmla="*/ 2147483647 h 94"/>
                <a:gd name="T36" fmla="*/ 2147483647 w 102"/>
                <a:gd name="T37" fmla="*/ 2147483647 h 94"/>
                <a:gd name="T38" fmla="*/ 2147483647 w 102"/>
                <a:gd name="T39" fmla="*/ 2147483647 h 94"/>
                <a:gd name="T40" fmla="*/ 2147483647 w 102"/>
                <a:gd name="T41" fmla="*/ 2147483647 h 94"/>
                <a:gd name="T42" fmla="*/ 2147483647 w 102"/>
                <a:gd name="T43" fmla="*/ 2147483647 h 94"/>
                <a:gd name="T44" fmla="*/ 2147483647 w 102"/>
                <a:gd name="T45" fmla="*/ 2147483647 h 94"/>
                <a:gd name="T46" fmla="*/ 2147483647 w 102"/>
                <a:gd name="T47" fmla="*/ 2147483647 h 94"/>
                <a:gd name="T48" fmla="*/ 2147483647 w 102"/>
                <a:gd name="T49" fmla="*/ 2147483647 h 94"/>
                <a:gd name="T50" fmla="*/ 2147483647 w 102"/>
                <a:gd name="T51" fmla="*/ 2147483647 h 94"/>
                <a:gd name="T52" fmla="*/ 2147483647 w 102"/>
                <a:gd name="T53" fmla="*/ 2147483647 h 94"/>
                <a:gd name="T54" fmla="*/ 2147483647 w 102"/>
                <a:gd name="T55" fmla="*/ 2147483647 h 94"/>
                <a:gd name="T56" fmla="*/ 2147483647 w 102"/>
                <a:gd name="T57" fmla="*/ 2147483647 h 94"/>
                <a:gd name="T58" fmla="*/ 2147483647 w 102"/>
                <a:gd name="T59" fmla="*/ 2147483647 h 94"/>
                <a:gd name="T60" fmla="*/ 2147483647 w 102"/>
                <a:gd name="T61" fmla="*/ 2147483647 h 94"/>
                <a:gd name="T62" fmla="*/ 2147483647 w 102"/>
                <a:gd name="T63" fmla="*/ 2147483647 h 94"/>
                <a:gd name="T64" fmla="*/ 2147483647 w 102"/>
                <a:gd name="T65" fmla="*/ 2147483647 h 94"/>
                <a:gd name="T66" fmla="*/ 2147483647 w 102"/>
                <a:gd name="T67" fmla="*/ 2147483647 h 94"/>
                <a:gd name="T68" fmla="*/ 2147483647 w 102"/>
                <a:gd name="T69" fmla="*/ 2147483647 h 94"/>
                <a:gd name="T70" fmla="*/ 2147483647 w 102"/>
                <a:gd name="T71" fmla="*/ 2147483647 h 94"/>
                <a:gd name="T72" fmla="*/ 2147483647 w 102"/>
                <a:gd name="T73" fmla="*/ 2147483647 h 94"/>
                <a:gd name="T74" fmla="*/ 2147483647 w 102"/>
                <a:gd name="T75" fmla="*/ 2147483647 h 94"/>
                <a:gd name="T76" fmla="*/ 2147483647 w 102"/>
                <a:gd name="T77" fmla="*/ 2147483647 h 94"/>
                <a:gd name="T78" fmla="*/ 2147483647 w 102"/>
                <a:gd name="T79" fmla="*/ 2147483647 h 94"/>
                <a:gd name="T80" fmla="*/ 2147483647 w 102"/>
                <a:gd name="T81" fmla="*/ 2147483647 h 94"/>
                <a:gd name="T82" fmla="*/ 2147483647 w 102"/>
                <a:gd name="T83" fmla="*/ 2147483647 h 94"/>
                <a:gd name="T84" fmla="*/ 2147483647 w 102"/>
                <a:gd name="T85" fmla="*/ 2147483647 h 94"/>
                <a:gd name="T86" fmla="*/ 2147483647 w 102"/>
                <a:gd name="T87" fmla="*/ 2147483647 h 94"/>
                <a:gd name="T88" fmla="*/ 2147483647 w 102"/>
                <a:gd name="T89" fmla="*/ 2147483647 h 94"/>
                <a:gd name="T90" fmla="*/ 2147483647 w 102"/>
                <a:gd name="T91" fmla="*/ 2147483647 h 94"/>
                <a:gd name="T92" fmla="*/ 2147483647 w 102"/>
                <a:gd name="T93" fmla="*/ 2147483647 h 94"/>
                <a:gd name="T94" fmla="*/ 2147483647 w 102"/>
                <a:gd name="T95" fmla="*/ 2147483647 h 94"/>
                <a:gd name="T96" fmla="*/ 2147483647 w 102"/>
                <a:gd name="T97" fmla="*/ 2147483647 h 94"/>
                <a:gd name="T98" fmla="*/ 2147483647 w 102"/>
                <a:gd name="T99" fmla="*/ 2147483647 h 94"/>
                <a:gd name="T100" fmla="*/ 2147483647 w 102"/>
                <a:gd name="T101" fmla="*/ 2147483647 h 94"/>
                <a:gd name="T102" fmla="*/ 2147483647 w 102"/>
                <a:gd name="T103" fmla="*/ 2147483647 h 94"/>
                <a:gd name="T104" fmla="*/ 2147483647 w 102"/>
                <a:gd name="T105" fmla="*/ 2147483647 h 94"/>
                <a:gd name="T106" fmla="*/ 2147483647 w 102"/>
                <a:gd name="T107" fmla="*/ 2147483647 h 94"/>
                <a:gd name="T108" fmla="*/ 2147483647 w 102"/>
                <a:gd name="T109" fmla="*/ 2147483647 h 94"/>
                <a:gd name="T110" fmla="*/ 2147483647 w 102"/>
                <a:gd name="T111" fmla="*/ 2147483647 h 94"/>
                <a:gd name="T112" fmla="*/ 2147483647 w 102"/>
                <a:gd name="T113" fmla="*/ 2147483647 h 94"/>
                <a:gd name="T114" fmla="*/ 2147483647 w 102"/>
                <a:gd name="T115" fmla="*/ 2147483647 h 94"/>
                <a:gd name="T116" fmla="*/ 2147483647 w 102"/>
                <a:gd name="T117" fmla="*/ 2147483647 h 94"/>
                <a:gd name="T118" fmla="*/ 2147483647 w 102"/>
                <a:gd name="T119" fmla="*/ 0 h 94"/>
                <a:gd name="T120" fmla="*/ 2147483647 w 102"/>
                <a:gd name="T121" fmla="*/ 0 h 9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02"/>
                <a:gd name="T184" fmla="*/ 0 h 94"/>
                <a:gd name="T185" fmla="*/ 102 w 102"/>
                <a:gd name="T186" fmla="*/ 94 h 94"/>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02" h="94">
                  <a:moveTo>
                    <a:pt x="50" y="0"/>
                  </a:moveTo>
                  <a:lnTo>
                    <a:pt x="46" y="0"/>
                  </a:lnTo>
                  <a:lnTo>
                    <a:pt x="40" y="2"/>
                  </a:lnTo>
                  <a:lnTo>
                    <a:pt x="36" y="3"/>
                  </a:lnTo>
                  <a:lnTo>
                    <a:pt x="30" y="4"/>
                  </a:lnTo>
                  <a:lnTo>
                    <a:pt x="26" y="6"/>
                  </a:lnTo>
                  <a:lnTo>
                    <a:pt x="21" y="9"/>
                  </a:lnTo>
                  <a:lnTo>
                    <a:pt x="14" y="15"/>
                  </a:lnTo>
                  <a:lnTo>
                    <a:pt x="11" y="17"/>
                  </a:lnTo>
                  <a:lnTo>
                    <a:pt x="8" y="20"/>
                  </a:lnTo>
                  <a:lnTo>
                    <a:pt x="5" y="25"/>
                  </a:lnTo>
                  <a:lnTo>
                    <a:pt x="4" y="29"/>
                  </a:lnTo>
                  <a:lnTo>
                    <a:pt x="1" y="33"/>
                  </a:lnTo>
                  <a:lnTo>
                    <a:pt x="0" y="38"/>
                  </a:lnTo>
                  <a:lnTo>
                    <a:pt x="0" y="42"/>
                  </a:lnTo>
                  <a:lnTo>
                    <a:pt x="0" y="48"/>
                  </a:lnTo>
                  <a:lnTo>
                    <a:pt x="0" y="52"/>
                  </a:lnTo>
                  <a:lnTo>
                    <a:pt x="0" y="56"/>
                  </a:lnTo>
                  <a:lnTo>
                    <a:pt x="1" y="61"/>
                  </a:lnTo>
                  <a:lnTo>
                    <a:pt x="4" y="65"/>
                  </a:lnTo>
                  <a:lnTo>
                    <a:pt x="5" y="69"/>
                  </a:lnTo>
                  <a:lnTo>
                    <a:pt x="8" y="73"/>
                  </a:lnTo>
                  <a:lnTo>
                    <a:pt x="11" y="76"/>
                  </a:lnTo>
                  <a:lnTo>
                    <a:pt x="14" y="79"/>
                  </a:lnTo>
                  <a:lnTo>
                    <a:pt x="21" y="85"/>
                  </a:lnTo>
                  <a:lnTo>
                    <a:pt x="26" y="88"/>
                  </a:lnTo>
                  <a:lnTo>
                    <a:pt x="30" y="89"/>
                  </a:lnTo>
                  <a:lnTo>
                    <a:pt x="36" y="91"/>
                  </a:lnTo>
                  <a:lnTo>
                    <a:pt x="40" y="92"/>
                  </a:lnTo>
                  <a:lnTo>
                    <a:pt x="46" y="94"/>
                  </a:lnTo>
                  <a:lnTo>
                    <a:pt x="50" y="94"/>
                  </a:lnTo>
                  <a:lnTo>
                    <a:pt x="56" y="94"/>
                  </a:lnTo>
                  <a:lnTo>
                    <a:pt x="60" y="92"/>
                  </a:lnTo>
                  <a:lnTo>
                    <a:pt x="66" y="91"/>
                  </a:lnTo>
                  <a:lnTo>
                    <a:pt x="70" y="89"/>
                  </a:lnTo>
                  <a:lnTo>
                    <a:pt x="74" y="88"/>
                  </a:lnTo>
                  <a:lnTo>
                    <a:pt x="79" y="85"/>
                  </a:lnTo>
                  <a:lnTo>
                    <a:pt x="86" y="79"/>
                  </a:lnTo>
                  <a:lnTo>
                    <a:pt x="89" y="76"/>
                  </a:lnTo>
                  <a:lnTo>
                    <a:pt x="93" y="73"/>
                  </a:lnTo>
                  <a:lnTo>
                    <a:pt x="95" y="69"/>
                  </a:lnTo>
                  <a:lnTo>
                    <a:pt x="97" y="65"/>
                  </a:lnTo>
                  <a:lnTo>
                    <a:pt x="99" y="61"/>
                  </a:lnTo>
                  <a:lnTo>
                    <a:pt x="100" y="56"/>
                  </a:lnTo>
                  <a:lnTo>
                    <a:pt x="100" y="52"/>
                  </a:lnTo>
                  <a:lnTo>
                    <a:pt x="102" y="48"/>
                  </a:lnTo>
                  <a:lnTo>
                    <a:pt x="100" y="42"/>
                  </a:lnTo>
                  <a:lnTo>
                    <a:pt x="100" y="38"/>
                  </a:lnTo>
                  <a:lnTo>
                    <a:pt x="99" y="33"/>
                  </a:lnTo>
                  <a:lnTo>
                    <a:pt x="97" y="29"/>
                  </a:lnTo>
                  <a:lnTo>
                    <a:pt x="95" y="25"/>
                  </a:lnTo>
                  <a:lnTo>
                    <a:pt x="93" y="20"/>
                  </a:lnTo>
                  <a:lnTo>
                    <a:pt x="89" y="17"/>
                  </a:lnTo>
                  <a:lnTo>
                    <a:pt x="86" y="15"/>
                  </a:lnTo>
                  <a:lnTo>
                    <a:pt x="79" y="9"/>
                  </a:lnTo>
                  <a:lnTo>
                    <a:pt x="74" y="6"/>
                  </a:lnTo>
                  <a:lnTo>
                    <a:pt x="70" y="4"/>
                  </a:lnTo>
                  <a:lnTo>
                    <a:pt x="66" y="3"/>
                  </a:lnTo>
                  <a:lnTo>
                    <a:pt x="60" y="2"/>
                  </a:lnTo>
                  <a:lnTo>
                    <a:pt x="56" y="0"/>
                  </a:lnTo>
                  <a:lnTo>
                    <a:pt x="50"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4865" name="Freeform 48">
              <a:extLst>
                <a:ext uri="{FF2B5EF4-FFF2-40B4-BE49-F238E27FC236}">
                  <a16:creationId xmlns:a16="http://schemas.microsoft.com/office/drawing/2014/main" id="{7AD84D74-E669-7F09-D358-6D1EA710BEB3}"/>
                </a:ext>
              </a:extLst>
            </p:cNvPr>
            <p:cNvSpPr>
              <a:spLocks/>
            </p:cNvSpPr>
            <p:nvPr/>
          </p:nvSpPr>
          <p:spPr bwMode="auto">
            <a:xfrm>
              <a:off x="3471863" y="1643063"/>
              <a:ext cx="64294" cy="65485"/>
            </a:xfrm>
            <a:custGeom>
              <a:avLst/>
              <a:gdLst>
                <a:gd name="T0" fmla="*/ 2147483647 w 161"/>
                <a:gd name="T1" fmla="*/ 0 h 164"/>
                <a:gd name="T2" fmla="*/ 2147483647 w 161"/>
                <a:gd name="T3" fmla="*/ 2147483647 h 164"/>
                <a:gd name="T4" fmla="*/ 2147483647 w 161"/>
                <a:gd name="T5" fmla="*/ 2147483647 h 164"/>
                <a:gd name="T6" fmla="*/ 2147483647 w 161"/>
                <a:gd name="T7" fmla="*/ 2147483647 h 164"/>
                <a:gd name="T8" fmla="*/ 2147483647 w 161"/>
                <a:gd name="T9" fmla="*/ 2147483647 h 164"/>
                <a:gd name="T10" fmla="*/ 2147483647 w 161"/>
                <a:gd name="T11" fmla="*/ 2147483647 h 164"/>
                <a:gd name="T12" fmla="*/ 2147483647 w 161"/>
                <a:gd name="T13" fmla="*/ 2147483647 h 164"/>
                <a:gd name="T14" fmla="*/ 0 w 161"/>
                <a:gd name="T15" fmla="*/ 2147483647 h 164"/>
                <a:gd name="T16" fmla="*/ 0 w 161"/>
                <a:gd name="T17" fmla="*/ 2147483647 h 164"/>
                <a:gd name="T18" fmla="*/ 2147483647 w 161"/>
                <a:gd name="T19" fmla="*/ 2147483647 h 164"/>
                <a:gd name="T20" fmla="*/ 2147483647 w 161"/>
                <a:gd name="T21" fmla="*/ 2147483647 h 164"/>
                <a:gd name="T22" fmla="*/ 2147483647 w 161"/>
                <a:gd name="T23" fmla="*/ 2147483647 h 164"/>
                <a:gd name="T24" fmla="*/ 2147483647 w 161"/>
                <a:gd name="T25" fmla="*/ 2147483647 h 164"/>
                <a:gd name="T26" fmla="*/ 2147483647 w 161"/>
                <a:gd name="T27" fmla="*/ 2147483647 h 164"/>
                <a:gd name="T28" fmla="*/ 2147483647 w 161"/>
                <a:gd name="T29" fmla="*/ 2147483647 h 164"/>
                <a:gd name="T30" fmla="*/ 2147483647 w 161"/>
                <a:gd name="T31" fmla="*/ 2147483647 h 164"/>
                <a:gd name="T32" fmla="*/ 2147483647 w 161"/>
                <a:gd name="T33" fmla="*/ 2147483647 h 164"/>
                <a:gd name="T34" fmla="*/ 2147483647 w 161"/>
                <a:gd name="T35" fmla="*/ 2147483647 h 164"/>
                <a:gd name="T36" fmla="*/ 2147483647 w 161"/>
                <a:gd name="T37" fmla="*/ 2147483647 h 164"/>
                <a:gd name="T38" fmla="*/ 2147483647 w 161"/>
                <a:gd name="T39" fmla="*/ 2147483647 h 164"/>
                <a:gd name="T40" fmla="*/ 2147483647 w 161"/>
                <a:gd name="T41" fmla="*/ 2147483647 h 164"/>
                <a:gd name="T42" fmla="*/ 2147483647 w 161"/>
                <a:gd name="T43" fmla="*/ 2147483647 h 164"/>
                <a:gd name="T44" fmla="*/ 2147483647 w 161"/>
                <a:gd name="T45" fmla="*/ 2147483647 h 164"/>
                <a:gd name="T46" fmla="*/ 2147483647 w 161"/>
                <a:gd name="T47" fmla="*/ 2147483647 h 164"/>
                <a:gd name="T48" fmla="*/ 2147483647 w 161"/>
                <a:gd name="T49" fmla="*/ 2147483647 h 164"/>
                <a:gd name="T50" fmla="*/ 2147483647 w 161"/>
                <a:gd name="T51" fmla="*/ 2147483647 h 164"/>
                <a:gd name="T52" fmla="*/ 2147483647 w 161"/>
                <a:gd name="T53" fmla="*/ 2147483647 h 164"/>
                <a:gd name="T54" fmla="*/ 2147483647 w 161"/>
                <a:gd name="T55" fmla="*/ 2147483647 h 164"/>
                <a:gd name="T56" fmla="*/ 2147483647 w 161"/>
                <a:gd name="T57" fmla="*/ 2147483647 h 164"/>
                <a:gd name="T58" fmla="*/ 2147483647 w 161"/>
                <a:gd name="T59" fmla="*/ 2147483647 h 164"/>
                <a:gd name="T60" fmla="*/ 2147483647 w 161"/>
                <a:gd name="T61" fmla="*/ 2147483647 h 164"/>
                <a:gd name="T62" fmla="*/ 2147483647 w 161"/>
                <a:gd name="T63" fmla="*/ 0 h 16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61"/>
                <a:gd name="T97" fmla="*/ 0 h 164"/>
                <a:gd name="T98" fmla="*/ 161 w 161"/>
                <a:gd name="T99" fmla="*/ 164 h 16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61" h="164">
                  <a:moveTo>
                    <a:pt x="80" y="0"/>
                  </a:moveTo>
                  <a:lnTo>
                    <a:pt x="71" y="0"/>
                  </a:lnTo>
                  <a:lnTo>
                    <a:pt x="64" y="2"/>
                  </a:lnTo>
                  <a:lnTo>
                    <a:pt x="56" y="3"/>
                  </a:lnTo>
                  <a:lnTo>
                    <a:pt x="48" y="6"/>
                  </a:lnTo>
                  <a:lnTo>
                    <a:pt x="41" y="10"/>
                  </a:lnTo>
                  <a:lnTo>
                    <a:pt x="34" y="13"/>
                  </a:lnTo>
                  <a:lnTo>
                    <a:pt x="28" y="19"/>
                  </a:lnTo>
                  <a:lnTo>
                    <a:pt x="23" y="23"/>
                  </a:lnTo>
                  <a:lnTo>
                    <a:pt x="18" y="29"/>
                  </a:lnTo>
                  <a:lnTo>
                    <a:pt x="12" y="36"/>
                  </a:lnTo>
                  <a:lnTo>
                    <a:pt x="8" y="43"/>
                  </a:lnTo>
                  <a:lnTo>
                    <a:pt x="5" y="50"/>
                  </a:lnTo>
                  <a:lnTo>
                    <a:pt x="2" y="58"/>
                  </a:lnTo>
                  <a:lnTo>
                    <a:pt x="1" y="65"/>
                  </a:lnTo>
                  <a:lnTo>
                    <a:pt x="0" y="73"/>
                  </a:lnTo>
                  <a:lnTo>
                    <a:pt x="0" y="82"/>
                  </a:lnTo>
                  <a:lnTo>
                    <a:pt x="0" y="91"/>
                  </a:lnTo>
                  <a:lnTo>
                    <a:pt x="1" y="98"/>
                  </a:lnTo>
                  <a:lnTo>
                    <a:pt x="2" y="107"/>
                  </a:lnTo>
                  <a:lnTo>
                    <a:pt x="5" y="114"/>
                  </a:lnTo>
                  <a:lnTo>
                    <a:pt x="8" y="121"/>
                  </a:lnTo>
                  <a:lnTo>
                    <a:pt x="12" y="128"/>
                  </a:lnTo>
                  <a:lnTo>
                    <a:pt x="18" y="134"/>
                  </a:lnTo>
                  <a:lnTo>
                    <a:pt x="23" y="140"/>
                  </a:lnTo>
                  <a:lnTo>
                    <a:pt x="28" y="145"/>
                  </a:lnTo>
                  <a:lnTo>
                    <a:pt x="34" y="150"/>
                  </a:lnTo>
                  <a:lnTo>
                    <a:pt x="41" y="154"/>
                  </a:lnTo>
                  <a:lnTo>
                    <a:pt x="48" y="158"/>
                  </a:lnTo>
                  <a:lnTo>
                    <a:pt x="56" y="161"/>
                  </a:lnTo>
                  <a:lnTo>
                    <a:pt x="64" y="163"/>
                  </a:lnTo>
                  <a:lnTo>
                    <a:pt x="71" y="164"/>
                  </a:lnTo>
                  <a:lnTo>
                    <a:pt x="80" y="164"/>
                  </a:lnTo>
                  <a:lnTo>
                    <a:pt x="89" y="164"/>
                  </a:lnTo>
                  <a:lnTo>
                    <a:pt x="96" y="163"/>
                  </a:lnTo>
                  <a:lnTo>
                    <a:pt x="104" y="161"/>
                  </a:lnTo>
                  <a:lnTo>
                    <a:pt x="112" y="158"/>
                  </a:lnTo>
                  <a:lnTo>
                    <a:pt x="119" y="154"/>
                  </a:lnTo>
                  <a:lnTo>
                    <a:pt x="125" y="150"/>
                  </a:lnTo>
                  <a:lnTo>
                    <a:pt x="132" y="145"/>
                  </a:lnTo>
                  <a:lnTo>
                    <a:pt x="138" y="140"/>
                  </a:lnTo>
                  <a:lnTo>
                    <a:pt x="142" y="134"/>
                  </a:lnTo>
                  <a:lnTo>
                    <a:pt x="148" y="128"/>
                  </a:lnTo>
                  <a:lnTo>
                    <a:pt x="150" y="121"/>
                  </a:lnTo>
                  <a:lnTo>
                    <a:pt x="155" y="114"/>
                  </a:lnTo>
                  <a:lnTo>
                    <a:pt x="158" y="107"/>
                  </a:lnTo>
                  <a:lnTo>
                    <a:pt x="159" y="98"/>
                  </a:lnTo>
                  <a:lnTo>
                    <a:pt x="161" y="91"/>
                  </a:lnTo>
                  <a:lnTo>
                    <a:pt x="161" y="82"/>
                  </a:lnTo>
                  <a:lnTo>
                    <a:pt x="161" y="73"/>
                  </a:lnTo>
                  <a:lnTo>
                    <a:pt x="159" y="65"/>
                  </a:lnTo>
                  <a:lnTo>
                    <a:pt x="158" y="58"/>
                  </a:lnTo>
                  <a:lnTo>
                    <a:pt x="155" y="50"/>
                  </a:lnTo>
                  <a:lnTo>
                    <a:pt x="150" y="43"/>
                  </a:lnTo>
                  <a:lnTo>
                    <a:pt x="148" y="36"/>
                  </a:lnTo>
                  <a:lnTo>
                    <a:pt x="142" y="29"/>
                  </a:lnTo>
                  <a:lnTo>
                    <a:pt x="138" y="23"/>
                  </a:lnTo>
                  <a:lnTo>
                    <a:pt x="132" y="19"/>
                  </a:lnTo>
                  <a:lnTo>
                    <a:pt x="125" y="13"/>
                  </a:lnTo>
                  <a:lnTo>
                    <a:pt x="119" y="10"/>
                  </a:lnTo>
                  <a:lnTo>
                    <a:pt x="112" y="6"/>
                  </a:lnTo>
                  <a:lnTo>
                    <a:pt x="104" y="3"/>
                  </a:lnTo>
                  <a:lnTo>
                    <a:pt x="96" y="2"/>
                  </a:lnTo>
                  <a:lnTo>
                    <a:pt x="89" y="0"/>
                  </a:lnTo>
                  <a:lnTo>
                    <a:pt x="80" y="0"/>
                  </a:lnTo>
                  <a:close/>
                </a:path>
              </a:pathLst>
            </a:custGeom>
            <a:solidFill>
              <a:srgbClr val="FFA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4866" name="Freeform 49">
              <a:extLst>
                <a:ext uri="{FF2B5EF4-FFF2-40B4-BE49-F238E27FC236}">
                  <a16:creationId xmlns:a16="http://schemas.microsoft.com/office/drawing/2014/main" id="{1F5EFF69-28B8-FC82-2A13-CF69313A672B}"/>
                </a:ext>
              </a:extLst>
            </p:cNvPr>
            <p:cNvSpPr>
              <a:spLocks/>
            </p:cNvSpPr>
            <p:nvPr/>
          </p:nvSpPr>
          <p:spPr bwMode="auto">
            <a:xfrm>
              <a:off x="3471863" y="1643063"/>
              <a:ext cx="64294" cy="65485"/>
            </a:xfrm>
            <a:custGeom>
              <a:avLst/>
              <a:gdLst>
                <a:gd name="T0" fmla="*/ 2147483647 w 161"/>
                <a:gd name="T1" fmla="*/ 0 h 164"/>
                <a:gd name="T2" fmla="*/ 2147483647 w 161"/>
                <a:gd name="T3" fmla="*/ 2147483647 h 164"/>
                <a:gd name="T4" fmla="*/ 2147483647 w 161"/>
                <a:gd name="T5" fmla="*/ 2147483647 h 164"/>
                <a:gd name="T6" fmla="*/ 2147483647 w 161"/>
                <a:gd name="T7" fmla="*/ 2147483647 h 164"/>
                <a:gd name="T8" fmla="*/ 2147483647 w 161"/>
                <a:gd name="T9" fmla="*/ 2147483647 h 164"/>
                <a:gd name="T10" fmla="*/ 2147483647 w 161"/>
                <a:gd name="T11" fmla="*/ 2147483647 h 164"/>
                <a:gd name="T12" fmla="*/ 2147483647 w 161"/>
                <a:gd name="T13" fmla="*/ 2147483647 h 164"/>
                <a:gd name="T14" fmla="*/ 0 w 161"/>
                <a:gd name="T15" fmla="*/ 2147483647 h 164"/>
                <a:gd name="T16" fmla="*/ 0 w 161"/>
                <a:gd name="T17" fmla="*/ 2147483647 h 164"/>
                <a:gd name="T18" fmla="*/ 2147483647 w 161"/>
                <a:gd name="T19" fmla="*/ 2147483647 h 164"/>
                <a:gd name="T20" fmla="*/ 2147483647 w 161"/>
                <a:gd name="T21" fmla="*/ 2147483647 h 164"/>
                <a:gd name="T22" fmla="*/ 2147483647 w 161"/>
                <a:gd name="T23" fmla="*/ 2147483647 h 164"/>
                <a:gd name="T24" fmla="*/ 2147483647 w 161"/>
                <a:gd name="T25" fmla="*/ 2147483647 h 164"/>
                <a:gd name="T26" fmla="*/ 2147483647 w 161"/>
                <a:gd name="T27" fmla="*/ 2147483647 h 164"/>
                <a:gd name="T28" fmla="*/ 2147483647 w 161"/>
                <a:gd name="T29" fmla="*/ 2147483647 h 164"/>
                <a:gd name="T30" fmla="*/ 2147483647 w 161"/>
                <a:gd name="T31" fmla="*/ 2147483647 h 164"/>
                <a:gd name="T32" fmla="*/ 2147483647 w 161"/>
                <a:gd name="T33" fmla="*/ 2147483647 h 164"/>
                <a:gd name="T34" fmla="*/ 2147483647 w 161"/>
                <a:gd name="T35" fmla="*/ 2147483647 h 164"/>
                <a:gd name="T36" fmla="*/ 2147483647 w 161"/>
                <a:gd name="T37" fmla="*/ 2147483647 h 164"/>
                <a:gd name="T38" fmla="*/ 2147483647 w 161"/>
                <a:gd name="T39" fmla="*/ 2147483647 h 164"/>
                <a:gd name="T40" fmla="*/ 2147483647 w 161"/>
                <a:gd name="T41" fmla="*/ 2147483647 h 164"/>
                <a:gd name="T42" fmla="*/ 2147483647 w 161"/>
                <a:gd name="T43" fmla="*/ 2147483647 h 164"/>
                <a:gd name="T44" fmla="*/ 2147483647 w 161"/>
                <a:gd name="T45" fmla="*/ 2147483647 h 164"/>
                <a:gd name="T46" fmla="*/ 2147483647 w 161"/>
                <a:gd name="T47" fmla="*/ 2147483647 h 164"/>
                <a:gd name="T48" fmla="*/ 2147483647 w 161"/>
                <a:gd name="T49" fmla="*/ 2147483647 h 164"/>
                <a:gd name="T50" fmla="*/ 2147483647 w 161"/>
                <a:gd name="T51" fmla="*/ 2147483647 h 164"/>
                <a:gd name="T52" fmla="*/ 2147483647 w 161"/>
                <a:gd name="T53" fmla="*/ 2147483647 h 164"/>
                <a:gd name="T54" fmla="*/ 2147483647 w 161"/>
                <a:gd name="T55" fmla="*/ 2147483647 h 164"/>
                <a:gd name="T56" fmla="*/ 2147483647 w 161"/>
                <a:gd name="T57" fmla="*/ 2147483647 h 164"/>
                <a:gd name="T58" fmla="*/ 2147483647 w 161"/>
                <a:gd name="T59" fmla="*/ 2147483647 h 164"/>
                <a:gd name="T60" fmla="*/ 2147483647 w 161"/>
                <a:gd name="T61" fmla="*/ 2147483647 h 164"/>
                <a:gd name="T62" fmla="*/ 2147483647 w 161"/>
                <a:gd name="T63" fmla="*/ 0 h 16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61"/>
                <a:gd name="T97" fmla="*/ 0 h 164"/>
                <a:gd name="T98" fmla="*/ 161 w 161"/>
                <a:gd name="T99" fmla="*/ 164 h 16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61" h="164">
                  <a:moveTo>
                    <a:pt x="80" y="0"/>
                  </a:moveTo>
                  <a:lnTo>
                    <a:pt x="71" y="0"/>
                  </a:lnTo>
                  <a:lnTo>
                    <a:pt x="64" y="2"/>
                  </a:lnTo>
                  <a:lnTo>
                    <a:pt x="56" y="3"/>
                  </a:lnTo>
                  <a:lnTo>
                    <a:pt x="48" y="6"/>
                  </a:lnTo>
                  <a:lnTo>
                    <a:pt x="41" y="10"/>
                  </a:lnTo>
                  <a:lnTo>
                    <a:pt x="34" y="13"/>
                  </a:lnTo>
                  <a:lnTo>
                    <a:pt x="28" y="19"/>
                  </a:lnTo>
                  <a:lnTo>
                    <a:pt x="23" y="23"/>
                  </a:lnTo>
                  <a:lnTo>
                    <a:pt x="18" y="29"/>
                  </a:lnTo>
                  <a:lnTo>
                    <a:pt x="12" y="36"/>
                  </a:lnTo>
                  <a:lnTo>
                    <a:pt x="8" y="43"/>
                  </a:lnTo>
                  <a:lnTo>
                    <a:pt x="5" y="50"/>
                  </a:lnTo>
                  <a:lnTo>
                    <a:pt x="2" y="58"/>
                  </a:lnTo>
                  <a:lnTo>
                    <a:pt x="1" y="65"/>
                  </a:lnTo>
                  <a:lnTo>
                    <a:pt x="0" y="73"/>
                  </a:lnTo>
                  <a:lnTo>
                    <a:pt x="0" y="82"/>
                  </a:lnTo>
                  <a:lnTo>
                    <a:pt x="0" y="91"/>
                  </a:lnTo>
                  <a:lnTo>
                    <a:pt x="1" y="98"/>
                  </a:lnTo>
                  <a:lnTo>
                    <a:pt x="2" y="107"/>
                  </a:lnTo>
                  <a:lnTo>
                    <a:pt x="5" y="114"/>
                  </a:lnTo>
                  <a:lnTo>
                    <a:pt x="8" y="121"/>
                  </a:lnTo>
                  <a:lnTo>
                    <a:pt x="12" y="128"/>
                  </a:lnTo>
                  <a:lnTo>
                    <a:pt x="18" y="134"/>
                  </a:lnTo>
                  <a:lnTo>
                    <a:pt x="23" y="140"/>
                  </a:lnTo>
                  <a:lnTo>
                    <a:pt x="28" y="145"/>
                  </a:lnTo>
                  <a:lnTo>
                    <a:pt x="34" y="150"/>
                  </a:lnTo>
                  <a:lnTo>
                    <a:pt x="41" y="154"/>
                  </a:lnTo>
                  <a:lnTo>
                    <a:pt x="48" y="158"/>
                  </a:lnTo>
                  <a:lnTo>
                    <a:pt x="56" y="161"/>
                  </a:lnTo>
                  <a:lnTo>
                    <a:pt x="64" y="163"/>
                  </a:lnTo>
                  <a:lnTo>
                    <a:pt x="71" y="164"/>
                  </a:lnTo>
                  <a:lnTo>
                    <a:pt x="80" y="164"/>
                  </a:lnTo>
                  <a:lnTo>
                    <a:pt x="89" y="164"/>
                  </a:lnTo>
                  <a:lnTo>
                    <a:pt x="96" y="163"/>
                  </a:lnTo>
                  <a:lnTo>
                    <a:pt x="104" y="161"/>
                  </a:lnTo>
                  <a:lnTo>
                    <a:pt x="112" y="158"/>
                  </a:lnTo>
                  <a:lnTo>
                    <a:pt x="119" y="154"/>
                  </a:lnTo>
                  <a:lnTo>
                    <a:pt x="125" y="150"/>
                  </a:lnTo>
                  <a:lnTo>
                    <a:pt x="132" y="145"/>
                  </a:lnTo>
                  <a:lnTo>
                    <a:pt x="138" y="140"/>
                  </a:lnTo>
                  <a:lnTo>
                    <a:pt x="142" y="134"/>
                  </a:lnTo>
                  <a:lnTo>
                    <a:pt x="148" y="128"/>
                  </a:lnTo>
                  <a:lnTo>
                    <a:pt x="150" y="121"/>
                  </a:lnTo>
                  <a:lnTo>
                    <a:pt x="155" y="114"/>
                  </a:lnTo>
                  <a:lnTo>
                    <a:pt x="158" y="107"/>
                  </a:lnTo>
                  <a:lnTo>
                    <a:pt x="159" y="98"/>
                  </a:lnTo>
                  <a:lnTo>
                    <a:pt x="161" y="91"/>
                  </a:lnTo>
                  <a:lnTo>
                    <a:pt x="161" y="82"/>
                  </a:lnTo>
                  <a:lnTo>
                    <a:pt x="161" y="73"/>
                  </a:lnTo>
                  <a:lnTo>
                    <a:pt x="159" y="65"/>
                  </a:lnTo>
                  <a:lnTo>
                    <a:pt x="158" y="58"/>
                  </a:lnTo>
                  <a:lnTo>
                    <a:pt x="155" y="50"/>
                  </a:lnTo>
                  <a:lnTo>
                    <a:pt x="150" y="43"/>
                  </a:lnTo>
                  <a:lnTo>
                    <a:pt x="148" y="36"/>
                  </a:lnTo>
                  <a:lnTo>
                    <a:pt x="142" y="29"/>
                  </a:lnTo>
                  <a:lnTo>
                    <a:pt x="138" y="23"/>
                  </a:lnTo>
                  <a:lnTo>
                    <a:pt x="132" y="19"/>
                  </a:lnTo>
                  <a:lnTo>
                    <a:pt x="125" y="13"/>
                  </a:lnTo>
                  <a:lnTo>
                    <a:pt x="119" y="10"/>
                  </a:lnTo>
                  <a:lnTo>
                    <a:pt x="112" y="6"/>
                  </a:lnTo>
                  <a:lnTo>
                    <a:pt x="104" y="3"/>
                  </a:lnTo>
                  <a:lnTo>
                    <a:pt x="96" y="2"/>
                  </a:lnTo>
                  <a:lnTo>
                    <a:pt x="89" y="0"/>
                  </a:lnTo>
                  <a:lnTo>
                    <a:pt x="80"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4867" name="Freeform 50">
              <a:extLst>
                <a:ext uri="{FF2B5EF4-FFF2-40B4-BE49-F238E27FC236}">
                  <a16:creationId xmlns:a16="http://schemas.microsoft.com/office/drawing/2014/main" id="{A57727BC-B3BD-0A2C-8118-B2ED46706460}"/>
                </a:ext>
              </a:extLst>
            </p:cNvPr>
            <p:cNvSpPr>
              <a:spLocks/>
            </p:cNvSpPr>
            <p:nvPr/>
          </p:nvSpPr>
          <p:spPr bwMode="auto">
            <a:xfrm>
              <a:off x="4163617" y="3103960"/>
              <a:ext cx="48815" cy="44053"/>
            </a:xfrm>
            <a:custGeom>
              <a:avLst/>
              <a:gdLst>
                <a:gd name="T0" fmla="*/ 2147483647 w 122"/>
                <a:gd name="T1" fmla="*/ 0 h 113"/>
                <a:gd name="T2" fmla="*/ 2147483647 w 122"/>
                <a:gd name="T3" fmla="*/ 2147483647 h 113"/>
                <a:gd name="T4" fmla="*/ 2147483647 w 122"/>
                <a:gd name="T5" fmla="*/ 2147483647 h 113"/>
                <a:gd name="T6" fmla="*/ 2147483647 w 122"/>
                <a:gd name="T7" fmla="*/ 2147483647 h 113"/>
                <a:gd name="T8" fmla="*/ 2147483647 w 122"/>
                <a:gd name="T9" fmla="*/ 2147483647 h 113"/>
                <a:gd name="T10" fmla="*/ 2147483647 w 122"/>
                <a:gd name="T11" fmla="*/ 2147483647 h 113"/>
                <a:gd name="T12" fmla="*/ 2147483647 w 122"/>
                <a:gd name="T13" fmla="*/ 2147483647 h 113"/>
                <a:gd name="T14" fmla="*/ 0 w 122"/>
                <a:gd name="T15" fmla="*/ 2147483647 h 113"/>
                <a:gd name="T16" fmla="*/ 0 w 122"/>
                <a:gd name="T17" fmla="*/ 2147483647 h 113"/>
                <a:gd name="T18" fmla="*/ 2147483647 w 122"/>
                <a:gd name="T19" fmla="*/ 2147483647 h 113"/>
                <a:gd name="T20" fmla="*/ 2147483647 w 122"/>
                <a:gd name="T21" fmla="*/ 2147483647 h 113"/>
                <a:gd name="T22" fmla="*/ 2147483647 w 122"/>
                <a:gd name="T23" fmla="*/ 2147483647 h 113"/>
                <a:gd name="T24" fmla="*/ 2147483647 w 122"/>
                <a:gd name="T25" fmla="*/ 2147483647 h 113"/>
                <a:gd name="T26" fmla="*/ 2147483647 w 122"/>
                <a:gd name="T27" fmla="*/ 2147483647 h 113"/>
                <a:gd name="T28" fmla="*/ 2147483647 w 122"/>
                <a:gd name="T29" fmla="*/ 2147483647 h 113"/>
                <a:gd name="T30" fmla="*/ 2147483647 w 122"/>
                <a:gd name="T31" fmla="*/ 2147483647 h 113"/>
                <a:gd name="T32" fmla="*/ 2147483647 w 122"/>
                <a:gd name="T33" fmla="*/ 2147483647 h 113"/>
                <a:gd name="T34" fmla="*/ 2147483647 w 122"/>
                <a:gd name="T35" fmla="*/ 2147483647 h 113"/>
                <a:gd name="T36" fmla="*/ 2147483647 w 122"/>
                <a:gd name="T37" fmla="*/ 2147483647 h 113"/>
                <a:gd name="T38" fmla="*/ 2147483647 w 122"/>
                <a:gd name="T39" fmla="*/ 2147483647 h 113"/>
                <a:gd name="T40" fmla="*/ 2147483647 w 122"/>
                <a:gd name="T41" fmla="*/ 2147483647 h 113"/>
                <a:gd name="T42" fmla="*/ 2147483647 w 122"/>
                <a:gd name="T43" fmla="*/ 2147483647 h 113"/>
                <a:gd name="T44" fmla="*/ 2147483647 w 122"/>
                <a:gd name="T45" fmla="*/ 2147483647 h 113"/>
                <a:gd name="T46" fmla="*/ 2147483647 w 122"/>
                <a:gd name="T47" fmla="*/ 2147483647 h 113"/>
                <a:gd name="T48" fmla="*/ 2147483647 w 122"/>
                <a:gd name="T49" fmla="*/ 2147483647 h 113"/>
                <a:gd name="T50" fmla="*/ 2147483647 w 122"/>
                <a:gd name="T51" fmla="*/ 2147483647 h 113"/>
                <a:gd name="T52" fmla="*/ 2147483647 w 122"/>
                <a:gd name="T53" fmla="*/ 2147483647 h 113"/>
                <a:gd name="T54" fmla="*/ 2147483647 w 122"/>
                <a:gd name="T55" fmla="*/ 2147483647 h 113"/>
                <a:gd name="T56" fmla="*/ 2147483647 w 122"/>
                <a:gd name="T57" fmla="*/ 2147483647 h 113"/>
                <a:gd name="T58" fmla="*/ 2147483647 w 122"/>
                <a:gd name="T59" fmla="*/ 2147483647 h 113"/>
                <a:gd name="T60" fmla="*/ 2147483647 w 122"/>
                <a:gd name="T61" fmla="*/ 2147483647 h 113"/>
                <a:gd name="T62" fmla="*/ 2147483647 w 122"/>
                <a:gd name="T63" fmla="*/ 0 h 11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2"/>
                <a:gd name="T97" fmla="*/ 0 h 113"/>
                <a:gd name="T98" fmla="*/ 122 w 122"/>
                <a:gd name="T99" fmla="*/ 113 h 11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2" h="113">
                  <a:moveTo>
                    <a:pt x="60" y="0"/>
                  </a:moveTo>
                  <a:lnTo>
                    <a:pt x="55" y="0"/>
                  </a:lnTo>
                  <a:lnTo>
                    <a:pt x="49" y="2"/>
                  </a:lnTo>
                  <a:lnTo>
                    <a:pt x="43" y="3"/>
                  </a:lnTo>
                  <a:lnTo>
                    <a:pt x="37" y="5"/>
                  </a:lnTo>
                  <a:lnTo>
                    <a:pt x="32" y="8"/>
                  </a:lnTo>
                  <a:lnTo>
                    <a:pt x="27" y="11"/>
                  </a:lnTo>
                  <a:lnTo>
                    <a:pt x="23" y="13"/>
                  </a:lnTo>
                  <a:lnTo>
                    <a:pt x="19" y="16"/>
                  </a:lnTo>
                  <a:lnTo>
                    <a:pt x="14" y="21"/>
                  </a:lnTo>
                  <a:lnTo>
                    <a:pt x="10" y="25"/>
                  </a:lnTo>
                  <a:lnTo>
                    <a:pt x="7" y="29"/>
                  </a:lnTo>
                  <a:lnTo>
                    <a:pt x="6" y="35"/>
                  </a:lnTo>
                  <a:lnTo>
                    <a:pt x="3" y="41"/>
                  </a:lnTo>
                  <a:lnTo>
                    <a:pt x="1" y="45"/>
                  </a:lnTo>
                  <a:lnTo>
                    <a:pt x="0" y="51"/>
                  </a:lnTo>
                  <a:lnTo>
                    <a:pt x="0" y="57"/>
                  </a:lnTo>
                  <a:lnTo>
                    <a:pt x="0" y="62"/>
                  </a:lnTo>
                  <a:lnTo>
                    <a:pt x="1" y="68"/>
                  </a:lnTo>
                  <a:lnTo>
                    <a:pt x="3" y="74"/>
                  </a:lnTo>
                  <a:lnTo>
                    <a:pt x="6" y="78"/>
                  </a:lnTo>
                  <a:lnTo>
                    <a:pt x="7" y="84"/>
                  </a:lnTo>
                  <a:lnTo>
                    <a:pt x="10" y="88"/>
                  </a:lnTo>
                  <a:lnTo>
                    <a:pt x="14" y="92"/>
                  </a:lnTo>
                  <a:lnTo>
                    <a:pt x="19" y="97"/>
                  </a:lnTo>
                  <a:lnTo>
                    <a:pt x="23" y="100"/>
                  </a:lnTo>
                  <a:lnTo>
                    <a:pt x="27" y="104"/>
                  </a:lnTo>
                  <a:lnTo>
                    <a:pt x="32" y="105"/>
                  </a:lnTo>
                  <a:lnTo>
                    <a:pt x="37" y="108"/>
                  </a:lnTo>
                  <a:lnTo>
                    <a:pt x="43" y="110"/>
                  </a:lnTo>
                  <a:lnTo>
                    <a:pt x="49" y="111"/>
                  </a:lnTo>
                  <a:lnTo>
                    <a:pt x="55" y="113"/>
                  </a:lnTo>
                  <a:lnTo>
                    <a:pt x="60" y="113"/>
                  </a:lnTo>
                  <a:lnTo>
                    <a:pt x="67" y="113"/>
                  </a:lnTo>
                  <a:lnTo>
                    <a:pt x="73" y="111"/>
                  </a:lnTo>
                  <a:lnTo>
                    <a:pt x="79" y="110"/>
                  </a:lnTo>
                  <a:lnTo>
                    <a:pt x="85" y="108"/>
                  </a:lnTo>
                  <a:lnTo>
                    <a:pt x="90" y="105"/>
                  </a:lnTo>
                  <a:lnTo>
                    <a:pt x="95" y="104"/>
                  </a:lnTo>
                  <a:lnTo>
                    <a:pt x="99" y="100"/>
                  </a:lnTo>
                  <a:lnTo>
                    <a:pt x="103" y="97"/>
                  </a:lnTo>
                  <a:lnTo>
                    <a:pt x="108" y="92"/>
                  </a:lnTo>
                  <a:lnTo>
                    <a:pt x="111" y="88"/>
                  </a:lnTo>
                  <a:lnTo>
                    <a:pt x="115" y="84"/>
                  </a:lnTo>
                  <a:lnTo>
                    <a:pt x="116" y="78"/>
                  </a:lnTo>
                  <a:lnTo>
                    <a:pt x="119" y="74"/>
                  </a:lnTo>
                  <a:lnTo>
                    <a:pt x="121" y="68"/>
                  </a:lnTo>
                  <a:lnTo>
                    <a:pt x="121" y="62"/>
                  </a:lnTo>
                  <a:lnTo>
                    <a:pt x="122" y="57"/>
                  </a:lnTo>
                  <a:lnTo>
                    <a:pt x="121" y="51"/>
                  </a:lnTo>
                  <a:lnTo>
                    <a:pt x="121" y="45"/>
                  </a:lnTo>
                  <a:lnTo>
                    <a:pt x="119" y="41"/>
                  </a:lnTo>
                  <a:lnTo>
                    <a:pt x="116" y="35"/>
                  </a:lnTo>
                  <a:lnTo>
                    <a:pt x="115" y="29"/>
                  </a:lnTo>
                  <a:lnTo>
                    <a:pt x="111" y="25"/>
                  </a:lnTo>
                  <a:lnTo>
                    <a:pt x="108" y="21"/>
                  </a:lnTo>
                  <a:lnTo>
                    <a:pt x="103" y="16"/>
                  </a:lnTo>
                  <a:lnTo>
                    <a:pt x="99" y="13"/>
                  </a:lnTo>
                  <a:lnTo>
                    <a:pt x="95" y="11"/>
                  </a:lnTo>
                  <a:lnTo>
                    <a:pt x="90" y="8"/>
                  </a:lnTo>
                  <a:lnTo>
                    <a:pt x="85" y="5"/>
                  </a:lnTo>
                  <a:lnTo>
                    <a:pt x="79" y="3"/>
                  </a:lnTo>
                  <a:lnTo>
                    <a:pt x="73" y="2"/>
                  </a:lnTo>
                  <a:lnTo>
                    <a:pt x="67" y="0"/>
                  </a:lnTo>
                  <a:lnTo>
                    <a:pt x="60" y="0"/>
                  </a:lnTo>
                  <a:close/>
                </a:path>
              </a:pathLst>
            </a:custGeom>
            <a:solidFill>
              <a:srgbClr val="00E6A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4868" name="Freeform 51">
              <a:extLst>
                <a:ext uri="{FF2B5EF4-FFF2-40B4-BE49-F238E27FC236}">
                  <a16:creationId xmlns:a16="http://schemas.microsoft.com/office/drawing/2014/main" id="{605EC185-4D07-B994-0C2D-FEF61F083539}"/>
                </a:ext>
              </a:extLst>
            </p:cNvPr>
            <p:cNvSpPr>
              <a:spLocks/>
            </p:cNvSpPr>
            <p:nvPr/>
          </p:nvSpPr>
          <p:spPr bwMode="auto">
            <a:xfrm>
              <a:off x="4163617" y="3103960"/>
              <a:ext cx="48815" cy="44053"/>
            </a:xfrm>
            <a:custGeom>
              <a:avLst/>
              <a:gdLst>
                <a:gd name="T0" fmla="*/ 2147483647 w 122"/>
                <a:gd name="T1" fmla="*/ 0 h 113"/>
                <a:gd name="T2" fmla="*/ 2147483647 w 122"/>
                <a:gd name="T3" fmla="*/ 2147483647 h 113"/>
                <a:gd name="T4" fmla="*/ 2147483647 w 122"/>
                <a:gd name="T5" fmla="*/ 2147483647 h 113"/>
                <a:gd name="T6" fmla="*/ 2147483647 w 122"/>
                <a:gd name="T7" fmla="*/ 2147483647 h 113"/>
                <a:gd name="T8" fmla="*/ 2147483647 w 122"/>
                <a:gd name="T9" fmla="*/ 2147483647 h 113"/>
                <a:gd name="T10" fmla="*/ 2147483647 w 122"/>
                <a:gd name="T11" fmla="*/ 2147483647 h 113"/>
                <a:gd name="T12" fmla="*/ 2147483647 w 122"/>
                <a:gd name="T13" fmla="*/ 2147483647 h 113"/>
                <a:gd name="T14" fmla="*/ 0 w 122"/>
                <a:gd name="T15" fmla="*/ 2147483647 h 113"/>
                <a:gd name="T16" fmla="*/ 0 w 122"/>
                <a:gd name="T17" fmla="*/ 2147483647 h 113"/>
                <a:gd name="T18" fmla="*/ 2147483647 w 122"/>
                <a:gd name="T19" fmla="*/ 2147483647 h 113"/>
                <a:gd name="T20" fmla="*/ 2147483647 w 122"/>
                <a:gd name="T21" fmla="*/ 2147483647 h 113"/>
                <a:gd name="T22" fmla="*/ 2147483647 w 122"/>
                <a:gd name="T23" fmla="*/ 2147483647 h 113"/>
                <a:gd name="T24" fmla="*/ 2147483647 w 122"/>
                <a:gd name="T25" fmla="*/ 2147483647 h 113"/>
                <a:gd name="T26" fmla="*/ 2147483647 w 122"/>
                <a:gd name="T27" fmla="*/ 2147483647 h 113"/>
                <a:gd name="T28" fmla="*/ 2147483647 w 122"/>
                <a:gd name="T29" fmla="*/ 2147483647 h 113"/>
                <a:gd name="T30" fmla="*/ 2147483647 w 122"/>
                <a:gd name="T31" fmla="*/ 2147483647 h 113"/>
                <a:gd name="T32" fmla="*/ 2147483647 w 122"/>
                <a:gd name="T33" fmla="*/ 2147483647 h 113"/>
                <a:gd name="T34" fmla="*/ 2147483647 w 122"/>
                <a:gd name="T35" fmla="*/ 2147483647 h 113"/>
                <a:gd name="T36" fmla="*/ 2147483647 w 122"/>
                <a:gd name="T37" fmla="*/ 2147483647 h 113"/>
                <a:gd name="T38" fmla="*/ 2147483647 w 122"/>
                <a:gd name="T39" fmla="*/ 2147483647 h 113"/>
                <a:gd name="T40" fmla="*/ 2147483647 w 122"/>
                <a:gd name="T41" fmla="*/ 2147483647 h 113"/>
                <a:gd name="T42" fmla="*/ 2147483647 w 122"/>
                <a:gd name="T43" fmla="*/ 2147483647 h 113"/>
                <a:gd name="T44" fmla="*/ 2147483647 w 122"/>
                <a:gd name="T45" fmla="*/ 2147483647 h 113"/>
                <a:gd name="T46" fmla="*/ 2147483647 w 122"/>
                <a:gd name="T47" fmla="*/ 2147483647 h 113"/>
                <a:gd name="T48" fmla="*/ 2147483647 w 122"/>
                <a:gd name="T49" fmla="*/ 2147483647 h 113"/>
                <a:gd name="T50" fmla="*/ 2147483647 w 122"/>
                <a:gd name="T51" fmla="*/ 2147483647 h 113"/>
                <a:gd name="T52" fmla="*/ 2147483647 w 122"/>
                <a:gd name="T53" fmla="*/ 2147483647 h 113"/>
                <a:gd name="T54" fmla="*/ 2147483647 w 122"/>
                <a:gd name="T55" fmla="*/ 2147483647 h 113"/>
                <a:gd name="T56" fmla="*/ 2147483647 w 122"/>
                <a:gd name="T57" fmla="*/ 2147483647 h 113"/>
                <a:gd name="T58" fmla="*/ 2147483647 w 122"/>
                <a:gd name="T59" fmla="*/ 2147483647 h 113"/>
                <a:gd name="T60" fmla="*/ 2147483647 w 122"/>
                <a:gd name="T61" fmla="*/ 2147483647 h 113"/>
                <a:gd name="T62" fmla="*/ 2147483647 w 122"/>
                <a:gd name="T63" fmla="*/ 0 h 11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2"/>
                <a:gd name="T97" fmla="*/ 0 h 113"/>
                <a:gd name="T98" fmla="*/ 122 w 122"/>
                <a:gd name="T99" fmla="*/ 113 h 11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2" h="113">
                  <a:moveTo>
                    <a:pt x="60" y="0"/>
                  </a:moveTo>
                  <a:lnTo>
                    <a:pt x="55" y="0"/>
                  </a:lnTo>
                  <a:lnTo>
                    <a:pt x="49" y="2"/>
                  </a:lnTo>
                  <a:lnTo>
                    <a:pt x="43" y="3"/>
                  </a:lnTo>
                  <a:lnTo>
                    <a:pt x="37" y="5"/>
                  </a:lnTo>
                  <a:lnTo>
                    <a:pt x="32" y="8"/>
                  </a:lnTo>
                  <a:lnTo>
                    <a:pt x="27" y="11"/>
                  </a:lnTo>
                  <a:lnTo>
                    <a:pt x="23" y="13"/>
                  </a:lnTo>
                  <a:lnTo>
                    <a:pt x="19" y="16"/>
                  </a:lnTo>
                  <a:lnTo>
                    <a:pt x="14" y="21"/>
                  </a:lnTo>
                  <a:lnTo>
                    <a:pt x="10" y="25"/>
                  </a:lnTo>
                  <a:lnTo>
                    <a:pt x="7" y="29"/>
                  </a:lnTo>
                  <a:lnTo>
                    <a:pt x="6" y="35"/>
                  </a:lnTo>
                  <a:lnTo>
                    <a:pt x="3" y="41"/>
                  </a:lnTo>
                  <a:lnTo>
                    <a:pt x="1" y="45"/>
                  </a:lnTo>
                  <a:lnTo>
                    <a:pt x="0" y="51"/>
                  </a:lnTo>
                  <a:lnTo>
                    <a:pt x="0" y="57"/>
                  </a:lnTo>
                  <a:lnTo>
                    <a:pt x="0" y="62"/>
                  </a:lnTo>
                  <a:lnTo>
                    <a:pt x="1" y="68"/>
                  </a:lnTo>
                  <a:lnTo>
                    <a:pt x="3" y="74"/>
                  </a:lnTo>
                  <a:lnTo>
                    <a:pt x="6" y="78"/>
                  </a:lnTo>
                  <a:lnTo>
                    <a:pt x="7" y="84"/>
                  </a:lnTo>
                  <a:lnTo>
                    <a:pt x="10" y="88"/>
                  </a:lnTo>
                  <a:lnTo>
                    <a:pt x="14" y="92"/>
                  </a:lnTo>
                  <a:lnTo>
                    <a:pt x="19" y="97"/>
                  </a:lnTo>
                  <a:lnTo>
                    <a:pt x="23" y="100"/>
                  </a:lnTo>
                  <a:lnTo>
                    <a:pt x="27" y="104"/>
                  </a:lnTo>
                  <a:lnTo>
                    <a:pt x="32" y="105"/>
                  </a:lnTo>
                  <a:lnTo>
                    <a:pt x="37" y="108"/>
                  </a:lnTo>
                  <a:lnTo>
                    <a:pt x="43" y="110"/>
                  </a:lnTo>
                  <a:lnTo>
                    <a:pt x="49" y="111"/>
                  </a:lnTo>
                  <a:lnTo>
                    <a:pt x="55" y="113"/>
                  </a:lnTo>
                  <a:lnTo>
                    <a:pt x="60" y="113"/>
                  </a:lnTo>
                  <a:lnTo>
                    <a:pt x="67" y="113"/>
                  </a:lnTo>
                  <a:lnTo>
                    <a:pt x="73" y="111"/>
                  </a:lnTo>
                  <a:lnTo>
                    <a:pt x="79" y="110"/>
                  </a:lnTo>
                  <a:lnTo>
                    <a:pt x="85" y="108"/>
                  </a:lnTo>
                  <a:lnTo>
                    <a:pt x="90" y="105"/>
                  </a:lnTo>
                  <a:lnTo>
                    <a:pt x="95" y="104"/>
                  </a:lnTo>
                  <a:lnTo>
                    <a:pt x="99" y="100"/>
                  </a:lnTo>
                  <a:lnTo>
                    <a:pt x="103" y="97"/>
                  </a:lnTo>
                  <a:lnTo>
                    <a:pt x="108" y="92"/>
                  </a:lnTo>
                  <a:lnTo>
                    <a:pt x="111" y="88"/>
                  </a:lnTo>
                  <a:lnTo>
                    <a:pt x="115" y="84"/>
                  </a:lnTo>
                  <a:lnTo>
                    <a:pt x="116" y="78"/>
                  </a:lnTo>
                  <a:lnTo>
                    <a:pt x="119" y="74"/>
                  </a:lnTo>
                  <a:lnTo>
                    <a:pt x="121" y="68"/>
                  </a:lnTo>
                  <a:lnTo>
                    <a:pt x="121" y="62"/>
                  </a:lnTo>
                  <a:lnTo>
                    <a:pt x="122" y="57"/>
                  </a:lnTo>
                  <a:lnTo>
                    <a:pt x="121" y="51"/>
                  </a:lnTo>
                  <a:lnTo>
                    <a:pt x="121" y="45"/>
                  </a:lnTo>
                  <a:lnTo>
                    <a:pt x="119" y="41"/>
                  </a:lnTo>
                  <a:lnTo>
                    <a:pt x="116" y="35"/>
                  </a:lnTo>
                  <a:lnTo>
                    <a:pt x="115" y="29"/>
                  </a:lnTo>
                  <a:lnTo>
                    <a:pt x="111" y="25"/>
                  </a:lnTo>
                  <a:lnTo>
                    <a:pt x="108" y="21"/>
                  </a:lnTo>
                  <a:lnTo>
                    <a:pt x="103" y="16"/>
                  </a:lnTo>
                  <a:lnTo>
                    <a:pt x="99" y="13"/>
                  </a:lnTo>
                  <a:lnTo>
                    <a:pt x="95" y="11"/>
                  </a:lnTo>
                  <a:lnTo>
                    <a:pt x="90" y="8"/>
                  </a:lnTo>
                  <a:lnTo>
                    <a:pt x="85" y="5"/>
                  </a:lnTo>
                  <a:lnTo>
                    <a:pt x="79" y="3"/>
                  </a:lnTo>
                  <a:lnTo>
                    <a:pt x="73" y="2"/>
                  </a:lnTo>
                  <a:lnTo>
                    <a:pt x="67" y="0"/>
                  </a:lnTo>
                  <a:lnTo>
                    <a:pt x="60"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4869" name="Freeform 52">
              <a:extLst>
                <a:ext uri="{FF2B5EF4-FFF2-40B4-BE49-F238E27FC236}">
                  <a16:creationId xmlns:a16="http://schemas.microsoft.com/office/drawing/2014/main" id="{78E28E06-149F-31B1-0B67-36E49FC68FE3}"/>
                </a:ext>
              </a:extLst>
            </p:cNvPr>
            <p:cNvSpPr>
              <a:spLocks/>
            </p:cNvSpPr>
            <p:nvPr/>
          </p:nvSpPr>
          <p:spPr bwMode="auto">
            <a:xfrm>
              <a:off x="3836194" y="2764631"/>
              <a:ext cx="55960" cy="57150"/>
            </a:xfrm>
            <a:custGeom>
              <a:avLst/>
              <a:gdLst>
                <a:gd name="T0" fmla="*/ 2147483647 w 140"/>
                <a:gd name="T1" fmla="*/ 2147483647 h 143"/>
                <a:gd name="T2" fmla="*/ 2147483647 w 140"/>
                <a:gd name="T3" fmla="*/ 2147483647 h 143"/>
                <a:gd name="T4" fmla="*/ 2147483647 w 140"/>
                <a:gd name="T5" fmla="*/ 2147483647 h 143"/>
                <a:gd name="T6" fmla="*/ 2147483647 w 140"/>
                <a:gd name="T7" fmla="*/ 2147483647 h 143"/>
                <a:gd name="T8" fmla="*/ 2147483647 w 140"/>
                <a:gd name="T9" fmla="*/ 2147483647 h 143"/>
                <a:gd name="T10" fmla="*/ 2147483647 w 140"/>
                <a:gd name="T11" fmla="*/ 2147483647 h 143"/>
                <a:gd name="T12" fmla="*/ 2147483647 w 140"/>
                <a:gd name="T13" fmla="*/ 2147483647 h 143"/>
                <a:gd name="T14" fmla="*/ 2147483647 w 140"/>
                <a:gd name="T15" fmla="*/ 2147483647 h 143"/>
                <a:gd name="T16" fmla="*/ 2147483647 w 140"/>
                <a:gd name="T17" fmla="*/ 2147483647 h 143"/>
                <a:gd name="T18" fmla="*/ 2147483647 w 140"/>
                <a:gd name="T19" fmla="*/ 2147483647 h 143"/>
                <a:gd name="T20" fmla="*/ 2147483647 w 140"/>
                <a:gd name="T21" fmla="*/ 2147483647 h 143"/>
                <a:gd name="T22" fmla="*/ 2147483647 w 140"/>
                <a:gd name="T23" fmla="*/ 2147483647 h 143"/>
                <a:gd name="T24" fmla="*/ 2147483647 w 140"/>
                <a:gd name="T25" fmla="*/ 2147483647 h 143"/>
                <a:gd name="T26" fmla="*/ 2147483647 w 140"/>
                <a:gd name="T27" fmla="*/ 2147483647 h 143"/>
                <a:gd name="T28" fmla="*/ 2147483647 w 140"/>
                <a:gd name="T29" fmla="*/ 2147483647 h 143"/>
                <a:gd name="T30" fmla="*/ 2147483647 w 140"/>
                <a:gd name="T31" fmla="*/ 2147483647 h 143"/>
                <a:gd name="T32" fmla="*/ 2147483647 w 140"/>
                <a:gd name="T33" fmla="*/ 2147483647 h 143"/>
                <a:gd name="T34" fmla="*/ 2147483647 w 140"/>
                <a:gd name="T35" fmla="*/ 2147483647 h 143"/>
                <a:gd name="T36" fmla="*/ 2147483647 w 140"/>
                <a:gd name="T37" fmla="*/ 2147483647 h 143"/>
                <a:gd name="T38" fmla="*/ 2147483647 w 140"/>
                <a:gd name="T39" fmla="*/ 2147483647 h 143"/>
                <a:gd name="T40" fmla="*/ 2147483647 w 140"/>
                <a:gd name="T41" fmla="*/ 2147483647 h 143"/>
                <a:gd name="T42" fmla="*/ 2147483647 w 140"/>
                <a:gd name="T43" fmla="*/ 2147483647 h 143"/>
                <a:gd name="T44" fmla="*/ 2147483647 w 140"/>
                <a:gd name="T45" fmla="*/ 2147483647 h 143"/>
                <a:gd name="T46" fmla="*/ 2147483647 w 140"/>
                <a:gd name="T47" fmla="*/ 2147483647 h 143"/>
                <a:gd name="T48" fmla="*/ 2147483647 w 140"/>
                <a:gd name="T49" fmla="*/ 2147483647 h 143"/>
                <a:gd name="T50" fmla="*/ 2147483647 w 140"/>
                <a:gd name="T51" fmla="*/ 2147483647 h 143"/>
                <a:gd name="T52" fmla="*/ 2147483647 w 140"/>
                <a:gd name="T53" fmla="*/ 2147483647 h 143"/>
                <a:gd name="T54" fmla="*/ 2147483647 w 140"/>
                <a:gd name="T55" fmla="*/ 2147483647 h 143"/>
                <a:gd name="T56" fmla="*/ 2147483647 w 140"/>
                <a:gd name="T57" fmla="*/ 2147483647 h 143"/>
                <a:gd name="T58" fmla="*/ 2147483647 w 140"/>
                <a:gd name="T59" fmla="*/ 2147483647 h 143"/>
                <a:gd name="T60" fmla="*/ 2147483647 w 140"/>
                <a:gd name="T61" fmla="*/ 2147483647 h 143"/>
                <a:gd name="T62" fmla="*/ 2147483647 w 140"/>
                <a:gd name="T63" fmla="*/ 2147483647 h 14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0"/>
                <a:gd name="T97" fmla="*/ 0 h 143"/>
                <a:gd name="T98" fmla="*/ 140 w 140"/>
                <a:gd name="T99" fmla="*/ 143 h 14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0" h="143">
                  <a:moveTo>
                    <a:pt x="70" y="0"/>
                  </a:moveTo>
                  <a:lnTo>
                    <a:pt x="63" y="1"/>
                  </a:lnTo>
                  <a:lnTo>
                    <a:pt x="56" y="1"/>
                  </a:lnTo>
                  <a:lnTo>
                    <a:pt x="50" y="4"/>
                  </a:lnTo>
                  <a:lnTo>
                    <a:pt x="43" y="5"/>
                  </a:lnTo>
                  <a:lnTo>
                    <a:pt x="37" y="8"/>
                  </a:lnTo>
                  <a:lnTo>
                    <a:pt x="31" y="12"/>
                  </a:lnTo>
                  <a:lnTo>
                    <a:pt x="25" y="17"/>
                  </a:lnTo>
                  <a:lnTo>
                    <a:pt x="21" y="21"/>
                  </a:lnTo>
                  <a:lnTo>
                    <a:pt x="15" y="27"/>
                  </a:lnTo>
                  <a:lnTo>
                    <a:pt x="12" y="31"/>
                  </a:lnTo>
                  <a:lnTo>
                    <a:pt x="8" y="37"/>
                  </a:lnTo>
                  <a:lnTo>
                    <a:pt x="5" y="44"/>
                  </a:lnTo>
                  <a:lnTo>
                    <a:pt x="2" y="50"/>
                  </a:lnTo>
                  <a:lnTo>
                    <a:pt x="1" y="57"/>
                  </a:lnTo>
                  <a:lnTo>
                    <a:pt x="1" y="64"/>
                  </a:lnTo>
                  <a:lnTo>
                    <a:pt x="0" y="71"/>
                  </a:lnTo>
                  <a:lnTo>
                    <a:pt x="1" y="79"/>
                  </a:lnTo>
                  <a:lnTo>
                    <a:pt x="1" y="86"/>
                  </a:lnTo>
                  <a:lnTo>
                    <a:pt x="2" y="93"/>
                  </a:lnTo>
                  <a:lnTo>
                    <a:pt x="5" y="100"/>
                  </a:lnTo>
                  <a:lnTo>
                    <a:pt x="8" y="106"/>
                  </a:lnTo>
                  <a:lnTo>
                    <a:pt x="12" y="112"/>
                  </a:lnTo>
                  <a:lnTo>
                    <a:pt x="15" y="117"/>
                  </a:lnTo>
                  <a:lnTo>
                    <a:pt x="21" y="123"/>
                  </a:lnTo>
                  <a:lnTo>
                    <a:pt x="25" y="127"/>
                  </a:lnTo>
                  <a:lnTo>
                    <a:pt x="31" y="132"/>
                  </a:lnTo>
                  <a:lnTo>
                    <a:pt x="37" y="135"/>
                  </a:lnTo>
                  <a:lnTo>
                    <a:pt x="43" y="138"/>
                  </a:lnTo>
                  <a:lnTo>
                    <a:pt x="50" y="140"/>
                  </a:lnTo>
                  <a:lnTo>
                    <a:pt x="56" y="142"/>
                  </a:lnTo>
                  <a:lnTo>
                    <a:pt x="63" y="143"/>
                  </a:lnTo>
                  <a:lnTo>
                    <a:pt x="70" y="143"/>
                  </a:lnTo>
                  <a:lnTo>
                    <a:pt x="77" y="143"/>
                  </a:lnTo>
                  <a:lnTo>
                    <a:pt x="84" y="142"/>
                  </a:lnTo>
                  <a:lnTo>
                    <a:pt x="92" y="140"/>
                  </a:lnTo>
                  <a:lnTo>
                    <a:pt x="97" y="138"/>
                  </a:lnTo>
                  <a:lnTo>
                    <a:pt x="104" y="135"/>
                  </a:lnTo>
                  <a:lnTo>
                    <a:pt x="110" y="132"/>
                  </a:lnTo>
                  <a:lnTo>
                    <a:pt x="115" y="127"/>
                  </a:lnTo>
                  <a:lnTo>
                    <a:pt x="120" y="123"/>
                  </a:lnTo>
                  <a:lnTo>
                    <a:pt x="125" y="117"/>
                  </a:lnTo>
                  <a:lnTo>
                    <a:pt x="129" y="112"/>
                  </a:lnTo>
                  <a:lnTo>
                    <a:pt x="132" y="106"/>
                  </a:lnTo>
                  <a:lnTo>
                    <a:pt x="135" y="100"/>
                  </a:lnTo>
                  <a:lnTo>
                    <a:pt x="137" y="93"/>
                  </a:lnTo>
                  <a:lnTo>
                    <a:pt x="139" y="86"/>
                  </a:lnTo>
                  <a:lnTo>
                    <a:pt x="140" y="79"/>
                  </a:lnTo>
                  <a:lnTo>
                    <a:pt x="140" y="71"/>
                  </a:lnTo>
                  <a:lnTo>
                    <a:pt x="140" y="64"/>
                  </a:lnTo>
                  <a:lnTo>
                    <a:pt x="139" y="57"/>
                  </a:lnTo>
                  <a:lnTo>
                    <a:pt x="137" y="50"/>
                  </a:lnTo>
                  <a:lnTo>
                    <a:pt x="135" y="44"/>
                  </a:lnTo>
                  <a:lnTo>
                    <a:pt x="132" y="37"/>
                  </a:lnTo>
                  <a:lnTo>
                    <a:pt x="129" y="31"/>
                  </a:lnTo>
                  <a:lnTo>
                    <a:pt x="125" y="27"/>
                  </a:lnTo>
                  <a:lnTo>
                    <a:pt x="120" y="21"/>
                  </a:lnTo>
                  <a:lnTo>
                    <a:pt x="115" y="17"/>
                  </a:lnTo>
                  <a:lnTo>
                    <a:pt x="110" y="12"/>
                  </a:lnTo>
                  <a:lnTo>
                    <a:pt x="104" y="8"/>
                  </a:lnTo>
                  <a:lnTo>
                    <a:pt x="97" y="5"/>
                  </a:lnTo>
                  <a:lnTo>
                    <a:pt x="92" y="4"/>
                  </a:lnTo>
                  <a:lnTo>
                    <a:pt x="84" y="1"/>
                  </a:lnTo>
                  <a:lnTo>
                    <a:pt x="77" y="1"/>
                  </a:lnTo>
                  <a:lnTo>
                    <a:pt x="70"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4870" name="Freeform 53">
              <a:extLst>
                <a:ext uri="{FF2B5EF4-FFF2-40B4-BE49-F238E27FC236}">
                  <a16:creationId xmlns:a16="http://schemas.microsoft.com/office/drawing/2014/main" id="{CFA3DCE5-7A29-BEB8-A7F1-A1E2172B83D5}"/>
                </a:ext>
              </a:extLst>
            </p:cNvPr>
            <p:cNvSpPr>
              <a:spLocks/>
            </p:cNvSpPr>
            <p:nvPr/>
          </p:nvSpPr>
          <p:spPr bwMode="auto">
            <a:xfrm>
              <a:off x="3836194" y="2764631"/>
              <a:ext cx="55960" cy="57150"/>
            </a:xfrm>
            <a:custGeom>
              <a:avLst/>
              <a:gdLst>
                <a:gd name="T0" fmla="*/ 2147483647 w 140"/>
                <a:gd name="T1" fmla="*/ 2147483647 h 143"/>
                <a:gd name="T2" fmla="*/ 2147483647 w 140"/>
                <a:gd name="T3" fmla="*/ 2147483647 h 143"/>
                <a:gd name="T4" fmla="*/ 2147483647 w 140"/>
                <a:gd name="T5" fmla="*/ 2147483647 h 143"/>
                <a:gd name="T6" fmla="*/ 2147483647 w 140"/>
                <a:gd name="T7" fmla="*/ 2147483647 h 143"/>
                <a:gd name="T8" fmla="*/ 2147483647 w 140"/>
                <a:gd name="T9" fmla="*/ 2147483647 h 143"/>
                <a:gd name="T10" fmla="*/ 2147483647 w 140"/>
                <a:gd name="T11" fmla="*/ 2147483647 h 143"/>
                <a:gd name="T12" fmla="*/ 2147483647 w 140"/>
                <a:gd name="T13" fmla="*/ 2147483647 h 143"/>
                <a:gd name="T14" fmla="*/ 2147483647 w 140"/>
                <a:gd name="T15" fmla="*/ 2147483647 h 143"/>
                <a:gd name="T16" fmla="*/ 2147483647 w 140"/>
                <a:gd name="T17" fmla="*/ 2147483647 h 143"/>
                <a:gd name="T18" fmla="*/ 2147483647 w 140"/>
                <a:gd name="T19" fmla="*/ 2147483647 h 143"/>
                <a:gd name="T20" fmla="*/ 2147483647 w 140"/>
                <a:gd name="T21" fmla="*/ 2147483647 h 143"/>
                <a:gd name="T22" fmla="*/ 2147483647 w 140"/>
                <a:gd name="T23" fmla="*/ 2147483647 h 143"/>
                <a:gd name="T24" fmla="*/ 2147483647 w 140"/>
                <a:gd name="T25" fmla="*/ 2147483647 h 143"/>
                <a:gd name="T26" fmla="*/ 2147483647 w 140"/>
                <a:gd name="T27" fmla="*/ 2147483647 h 143"/>
                <a:gd name="T28" fmla="*/ 2147483647 w 140"/>
                <a:gd name="T29" fmla="*/ 2147483647 h 143"/>
                <a:gd name="T30" fmla="*/ 2147483647 w 140"/>
                <a:gd name="T31" fmla="*/ 2147483647 h 143"/>
                <a:gd name="T32" fmla="*/ 2147483647 w 140"/>
                <a:gd name="T33" fmla="*/ 2147483647 h 143"/>
                <a:gd name="T34" fmla="*/ 2147483647 w 140"/>
                <a:gd name="T35" fmla="*/ 2147483647 h 143"/>
                <a:gd name="T36" fmla="*/ 2147483647 w 140"/>
                <a:gd name="T37" fmla="*/ 2147483647 h 143"/>
                <a:gd name="T38" fmla="*/ 2147483647 w 140"/>
                <a:gd name="T39" fmla="*/ 2147483647 h 143"/>
                <a:gd name="T40" fmla="*/ 2147483647 w 140"/>
                <a:gd name="T41" fmla="*/ 2147483647 h 143"/>
                <a:gd name="T42" fmla="*/ 2147483647 w 140"/>
                <a:gd name="T43" fmla="*/ 2147483647 h 143"/>
                <a:gd name="T44" fmla="*/ 2147483647 w 140"/>
                <a:gd name="T45" fmla="*/ 2147483647 h 143"/>
                <a:gd name="T46" fmla="*/ 2147483647 w 140"/>
                <a:gd name="T47" fmla="*/ 2147483647 h 143"/>
                <a:gd name="T48" fmla="*/ 2147483647 w 140"/>
                <a:gd name="T49" fmla="*/ 2147483647 h 143"/>
                <a:gd name="T50" fmla="*/ 2147483647 w 140"/>
                <a:gd name="T51" fmla="*/ 2147483647 h 143"/>
                <a:gd name="T52" fmla="*/ 2147483647 w 140"/>
                <a:gd name="T53" fmla="*/ 2147483647 h 143"/>
                <a:gd name="T54" fmla="*/ 2147483647 w 140"/>
                <a:gd name="T55" fmla="*/ 2147483647 h 143"/>
                <a:gd name="T56" fmla="*/ 2147483647 w 140"/>
                <a:gd name="T57" fmla="*/ 2147483647 h 143"/>
                <a:gd name="T58" fmla="*/ 2147483647 w 140"/>
                <a:gd name="T59" fmla="*/ 2147483647 h 143"/>
                <a:gd name="T60" fmla="*/ 2147483647 w 140"/>
                <a:gd name="T61" fmla="*/ 2147483647 h 143"/>
                <a:gd name="T62" fmla="*/ 2147483647 w 140"/>
                <a:gd name="T63" fmla="*/ 2147483647 h 14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0"/>
                <a:gd name="T97" fmla="*/ 0 h 143"/>
                <a:gd name="T98" fmla="*/ 140 w 140"/>
                <a:gd name="T99" fmla="*/ 143 h 14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0" h="143">
                  <a:moveTo>
                    <a:pt x="70" y="0"/>
                  </a:moveTo>
                  <a:lnTo>
                    <a:pt x="63" y="1"/>
                  </a:lnTo>
                  <a:lnTo>
                    <a:pt x="56" y="1"/>
                  </a:lnTo>
                  <a:lnTo>
                    <a:pt x="50" y="4"/>
                  </a:lnTo>
                  <a:lnTo>
                    <a:pt x="43" y="5"/>
                  </a:lnTo>
                  <a:lnTo>
                    <a:pt x="37" y="8"/>
                  </a:lnTo>
                  <a:lnTo>
                    <a:pt x="31" y="12"/>
                  </a:lnTo>
                  <a:lnTo>
                    <a:pt x="25" y="17"/>
                  </a:lnTo>
                  <a:lnTo>
                    <a:pt x="21" y="21"/>
                  </a:lnTo>
                  <a:lnTo>
                    <a:pt x="15" y="27"/>
                  </a:lnTo>
                  <a:lnTo>
                    <a:pt x="12" y="31"/>
                  </a:lnTo>
                  <a:lnTo>
                    <a:pt x="8" y="37"/>
                  </a:lnTo>
                  <a:lnTo>
                    <a:pt x="5" y="44"/>
                  </a:lnTo>
                  <a:lnTo>
                    <a:pt x="2" y="50"/>
                  </a:lnTo>
                  <a:lnTo>
                    <a:pt x="1" y="57"/>
                  </a:lnTo>
                  <a:lnTo>
                    <a:pt x="1" y="64"/>
                  </a:lnTo>
                  <a:lnTo>
                    <a:pt x="0" y="71"/>
                  </a:lnTo>
                  <a:lnTo>
                    <a:pt x="1" y="79"/>
                  </a:lnTo>
                  <a:lnTo>
                    <a:pt x="1" y="86"/>
                  </a:lnTo>
                  <a:lnTo>
                    <a:pt x="2" y="93"/>
                  </a:lnTo>
                  <a:lnTo>
                    <a:pt x="5" y="100"/>
                  </a:lnTo>
                  <a:lnTo>
                    <a:pt x="8" y="106"/>
                  </a:lnTo>
                  <a:lnTo>
                    <a:pt x="12" y="112"/>
                  </a:lnTo>
                  <a:lnTo>
                    <a:pt x="15" y="117"/>
                  </a:lnTo>
                  <a:lnTo>
                    <a:pt x="21" y="123"/>
                  </a:lnTo>
                  <a:lnTo>
                    <a:pt x="25" y="127"/>
                  </a:lnTo>
                  <a:lnTo>
                    <a:pt x="31" y="132"/>
                  </a:lnTo>
                  <a:lnTo>
                    <a:pt x="37" y="135"/>
                  </a:lnTo>
                  <a:lnTo>
                    <a:pt x="43" y="138"/>
                  </a:lnTo>
                  <a:lnTo>
                    <a:pt x="50" y="140"/>
                  </a:lnTo>
                  <a:lnTo>
                    <a:pt x="56" y="142"/>
                  </a:lnTo>
                  <a:lnTo>
                    <a:pt x="63" y="143"/>
                  </a:lnTo>
                  <a:lnTo>
                    <a:pt x="70" y="143"/>
                  </a:lnTo>
                  <a:lnTo>
                    <a:pt x="77" y="143"/>
                  </a:lnTo>
                  <a:lnTo>
                    <a:pt x="84" y="142"/>
                  </a:lnTo>
                  <a:lnTo>
                    <a:pt x="92" y="140"/>
                  </a:lnTo>
                  <a:lnTo>
                    <a:pt x="97" y="138"/>
                  </a:lnTo>
                  <a:lnTo>
                    <a:pt x="104" y="135"/>
                  </a:lnTo>
                  <a:lnTo>
                    <a:pt x="110" y="132"/>
                  </a:lnTo>
                  <a:lnTo>
                    <a:pt x="115" y="127"/>
                  </a:lnTo>
                  <a:lnTo>
                    <a:pt x="120" y="123"/>
                  </a:lnTo>
                  <a:lnTo>
                    <a:pt x="125" y="117"/>
                  </a:lnTo>
                  <a:lnTo>
                    <a:pt x="129" y="112"/>
                  </a:lnTo>
                  <a:lnTo>
                    <a:pt x="132" y="106"/>
                  </a:lnTo>
                  <a:lnTo>
                    <a:pt x="135" y="100"/>
                  </a:lnTo>
                  <a:lnTo>
                    <a:pt x="137" y="93"/>
                  </a:lnTo>
                  <a:lnTo>
                    <a:pt x="139" y="86"/>
                  </a:lnTo>
                  <a:lnTo>
                    <a:pt x="140" y="79"/>
                  </a:lnTo>
                  <a:lnTo>
                    <a:pt x="140" y="71"/>
                  </a:lnTo>
                  <a:lnTo>
                    <a:pt x="140" y="64"/>
                  </a:lnTo>
                  <a:lnTo>
                    <a:pt x="139" y="57"/>
                  </a:lnTo>
                  <a:lnTo>
                    <a:pt x="137" y="50"/>
                  </a:lnTo>
                  <a:lnTo>
                    <a:pt x="135" y="44"/>
                  </a:lnTo>
                  <a:lnTo>
                    <a:pt x="132" y="37"/>
                  </a:lnTo>
                  <a:lnTo>
                    <a:pt x="129" y="31"/>
                  </a:lnTo>
                  <a:lnTo>
                    <a:pt x="125" y="27"/>
                  </a:lnTo>
                  <a:lnTo>
                    <a:pt x="120" y="21"/>
                  </a:lnTo>
                  <a:lnTo>
                    <a:pt x="115" y="17"/>
                  </a:lnTo>
                  <a:lnTo>
                    <a:pt x="110" y="12"/>
                  </a:lnTo>
                  <a:lnTo>
                    <a:pt x="104" y="8"/>
                  </a:lnTo>
                  <a:lnTo>
                    <a:pt x="97" y="5"/>
                  </a:lnTo>
                  <a:lnTo>
                    <a:pt x="92" y="4"/>
                  </a:lnTo>
                  <a:lnTo>
                    <a:pt x="84" y="1"/>
                  </a:lnTo>
                  <a:lnTo>
                    <a:pt x="77" y="1"/>
                  </a:lnTo>
                  <a:lnTo>
                    <a:pt x="70"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4871" name="Freeform 54">
              <a:extLst>
                <a:ext uri="{FF2B5EF4-FFF2-40B4-BE49-F238E27FC236}">
                  <a16:creationId xmlns:a16="http://schemas.microsoft.com/office/drawing/2014/main" id="{8D30796D-00B2-FACD-883B-E5AB6CDD652D}"/>
                </a:ext>
              </a:extLst>
            </p:cNvPr>
            <p:cNvSpPr>
              <a:spLocks/>
            </p:cNvSpPr>
            <p:nvPr/>
          </p:nvSpPr>
          <p:spPr bwMode="auto">
            <a:xfrm>
              <a:off x="3671887" y="2842023"/>
              <a:ext cx="44054" cy="45244"/>
            </a:xfrm>
            <a:custGeom>
              <a:avLst/>
              <a:gdLst>
                <a:gd name="T0" fmla="*/ 2147483647 w 111"/>
                <a:gd name="T1" fmla="*/ 0 h 114"/>
                <a:gd name="T2" fmla="*/ 2147483647 w 111"/>
                <a:gd name="T3" fmla="*/ 2147483647 h 114"/>
                <a:gd name="T4" fmla="*/ 2147483647 w 111"/>
                <a:gd name="T5" fmla="*/ 2147483647 h 114"/>
                <a:gd name="T6" fmla="*/ 2147483647 w 111"/>
                <a:gd name="T7" fmla="*/ 2147483647 h 114"/>
                <a:gd name="T8" fmla="*/ 2147483647 w 111"/>
                <a:gd name="T9" fmla="*/ 2147483647 h 114"/>
                <a:gd name="T10" fmla="*/ 2147483647 w 111"/>
                <a:gd name="T11" fmla="*/ 2147483647 h 114"/>
                <a:gd name="T12" fmla="*/ 2147483647 w 111"/>
                <a:gd name="T13" fmla="*/ 2147483647 h 114"/>
                <a:gd name="T14" fmla="*/ 0 w 111"/>
                <a:gd name="T15" fmla="*/ 2147483647 h 114"/>
                <a:gd name="T16" fmla="*/ 0 w 111"/>
                <a:gd name="T17" fmla="*/ 2147483647 h 114"/>
                <a:gd name="T18" fmla="*/ 2147483647 w 111"/>
                <a:gd name="T19" fmla="*/ 2147483647 h 114"/>
                <a:gd name="T20" fmla="*/ 2147483647 w 111"/>
                <a:gd name="T21" fmla="*/ 2147483647 h 114"/>
                <a:gd name="T22" fmla="*/ 2147483647 w 111"/>
                <a:gd name="T23" fmla="*/ 2147483647 h 114"/>
                <a:gd name="T24" fmla="*/ 2147483647 w 111"/>
                <a:gd name="T25" fmla="*/ 2147483647 h 114"/>
                <a:gd name="T26" fmla="*/ 2147483647 w 111"/>
                <a:gd name="T27" fmla="*/ 2147483647 h 114"/>
                <a:gd name="T28" fmla="*/ 2147483647 w 111"/>
                <a:gd name="T29" fmla="*/ 2147483647 h 114"/>
                <a:gd name="T30" fmla="*/ 2147483647 w 111"/>
                <a:gd name="T31" fmla="*/ 2147483647 h 114"/>
                <a:gd name="T32" fmla="*/ 2147483647 w 111"/>
                <a:gd name="T33" fmla="*/ 2147483647 h 114"/>
                <a:gd name="T34" fmla="*/ 2147483647 w 111"/>
                <a:gd name="T35" fmla="*/ 2147483647 h 114"/>
                <a:gd name="T36" fmla="*/ 2147483647 w 111"/>
                <a:gd name="T37" fmla="*/ 2147483647 h 114"/>
                <a:gd name="T38" fmla="*/ 2147483647 w 111"/>
                <a:gd name="T39" fmla="*/ 2147483647 h 114"/>
                <a:gd name="T40" fmla="*/ 2147483647 w 111"/>
                <a:gd name="T41" fmla="*/ 2147483647 h 114"/>
                <a:gd name="T42" fmla="*/ 2147483647 w 111"/>
                <a:gd name="T43" fmla="*/ 2147483647 h 114"/>
                <a:gd name="T44" fmla="*/ 2147483647 w 111"/>
                <a:gd name="T45" fmla="*/ 2147483647 h 114"/>
                <a:gd name="T46" fmla="*/ 2147483647 w 111"/>
                <a:gd name="T47" fmla="*/ 2147483647 h 114"/>
                <a:gd name="T48" fmla="*/ 2147483647 w 111"/>
                <a:gd name="T49" fmla="*/ 2147483647 h 114"/>
                <a:gd name="T50" fmla="*/ 2147483647 w 111"/>
                <a:gd name="T51" fmla="*/ 2147483647 h 114"/>
                <a:gd name="T52" fmla="*/ 2147483647 w 111"/>
                <a:gd name="T53" fmla="*/ 2147483647 h 114"/>
                <a:gd name="T54" fmla="*/ 2147483647 w 111"/>
                <a:gd name="T55" fmla="*/ 2147483647 h 114"/>
                <a:gd name="T56" fmla="*/ 2147483647 w 111"/>
                <a:gd name="T57" fmla="*/ 2147483647 h 114"/>
                <a:gd name="T58" fmla="*/ 2147483647 w 111"/>
                <a:gd name="T59" fmla="*/ 2147483647 h 114"/>
                <a:gd name="T60" fmla="*/ 2147483647 w 111"/>
                <a:gd name="T61" fmla="*/ 2147483647 h 114"/>
                <a:gd name="T62" fmla="*/ 2147483647 w 111"/>
                <a:gd name="T63" fmla="*/ 0 h 11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1"/>
                <a:gd name="T97" fmla="*/ 0 h 114"/>
                <a:gd name="T98" fmla="*/ 111 w 111"/>
                <a:gd name="T99" fmla="*/ 114 h 11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1" h="114">
                  <a:moveTo>
                    <a:pt x="55" y="0"/>
                  </a:moveTo>
                  <a:lnTo>
                    <a:pt x="49" y="0"/>
                  </a:lnTo>
                  <a:lnTo>
                    <a:pt x="45" y="1"/>
                  </a:lnTo>
                  <a:lnTo>
                    <a:pt x="39" y="3"/>
                  </a:lnTo>
                  <a:lnTo>
                    <a:pt x="33" y="4"/>
                  </a:lnTo>
                  <a:lnTo>
                    <a:pt x="29" y="7"/>
                  </a:lnTo>
                  <a:lnTo>
                    <a:pt x="24" y="10"/>
                  </a:lnTo>
                  <a:lnTo>
                    <a:pt x="20" y="13"/>
                  </a:lnTo>
                  <a:lnTo>
                    <a:pt x="16" y="16"/>
                  </a:lnTo>
                  <a:lnTo>
                    <a:pt x="13" y="20"/>
                  </a:lnTo>
                  <a:lnTo>
                    <a:pt x="9" y="24"/>
                  </a:lnTo>
                  <a:lnTo>
                    <a:pt x="6" y="29"/>
                  </a:lnTo>
                  <a:lnTo>
                    <a:pt x="4" y="35"/>
                  </a:lnTo>
                  <a:lnTo>
                    <a:pt x="3" y="40"/>
                  </a:lnTo>
                  <a:lnTo>
                    <a:pt x="1" y="45"/>
                  </a:lnTo>
                  <a:lnTo>
                    <a:pt x="0" y="50"/>
                  </a:lnTo>
                  <a:lnTo>
                    <a:pt x="0" y="56"/>
                  </a:lnTo>
                  <a:lnTo>
                    <a:pt x="0" y="62"/>
                  </a:lnTo>
                  <a:lnTo>
                    <a:pt x="1" y="68"/>
                  </a:lnTo>
                  <a:lnTo>
                    <a:pt x="3" y="73"/>
                  </a:lnTo>
                  <a:lnTo>
                    <a:pt x="4" y="79"/>
                  </a:lnTo>
                  <a:lnTo>
                    <a:pt x="6" y="83"/>
                  </a:lnTo>
                  <a:lnTo>
                    <a:pt x="9" y="88"/>
                  </a:lnTo>
                  <a:lnTo>
                    <a:pt x="13" y="92"/>
                  </a:lnTo>
                  <a:lnTo>
                    <a:pt x="16" y="96"/>
                  </a:lnTo>
                  <a:lnTo>
                    <a:pt x="20" y="101"/>
                  </a:lnTo>
                  <a:lnTo>
                    <a:pt x="24" y="104"/>
                  </a:lnTo>
                  <a:lnTo>
                    <a:pt x="29" y="106"/>
                  </a:lnTo>
                  <a:lnTo>
                    <a:pt x="33" y="109"/>
                  </a:lnTo>
                  <a:lnTo>
                    <a:pt x="39" y="111"/>
                  </a:lnTo>
                  <a:lnTo>
                    <a:pt x="45" y="112"/>
                  </a:lnTo>
                  <a:lnTo>
                    <a:pt x="49" y="114"/>
                  </a:lnTo>
                  <a:lnTo>
                    <a:pt x="55" y="114"/>
                  </a:lnTo>
                  <a:lnTo>
                    <a:pt x="60" y="114"/>
                  </a:lnTo>
                  <a:lnTo>
                    <a:pt x="66" y="112"/>
                  </a:lnTo>
                  <a:lnTo>
                    <a:pt x="72" y="111"/>
                  </a:lnTo>
                  <a:lnTo>
                    <a:pt x="76" y="109"/>
                  </a:lnTo>
                  <a:lnTo>
                    <a:pt x="82" y="106"/>
                  </a:lnTo>
                  <a:lnTo>
                    <a:pt x="86" y="104"/>
                  </a:lnTo>
                  <a:lnTo>
                    <a:pt x="91" y="101"/>
                  </a:lnTo>
                  <a:lnTo>
                    <a:pt x="93" y="96"/>
                  </a:lnTo>
                  <a:lnTo>
                    <a:pt x="98" y="92"/>
                  </a:lnTo>
                  <a:lnTo>
                    <a:pt x="101" y="88"/>
                  </a:lnTo>
                  <a:lnTo>
                    <a:pt x="104" y="83"/>
                  </a:lnTo>
                  <a:lnTo>
                    <a:pt x="106" y="79"/>
                  </a:lnTo>
                  <a:lnTo>
                    <a:pt x="108" y="73"/>
                  </a:lnTo>
                  <a:lnTo>
                    <a:pt x="109" y="68"/>
                  </a:lnTo>
                  <a:lnTo>
                    <a:pt x="111" y="62"/>
                  </a:lnTo>
                  <a:lnTo>
                    <a:pt x="111" y="56"/>
                  </a:lnTo>
                  <a:lnTo>
                    <a:pt x="111" y="50"/>
                  </a:lnTo>
                  <a:lnTo>
                    <a:pt x="109" y="45"/>
                  </a:lnTo>
                  <a:lnTo>
                    <a:pt x="108" y="40"/>
                  </a:lnTo>
                  <a:lnTo>
                    <a:pt x="106" y="35"/>
                  </a:lnTo>
                  <a:lnTo>
                    <a:pt x="104" y="29"/>
                  </a:lnTo>
                  <a:lnTo>
                    <a:pt x="101" y="24"/>
                  </a:lnTo>
                  <a:lnTo>
                    <a:pt x="98" y="20"/>
                  </a:lnTo>
                  <a:lnTo>
                    <a:pt x="93" y="16"/>
                  </a:lnTo>
                  <a:lnTo>
                    <a:pt x="91" y="13"/>
                  </a:lnTo>
                  <a:lnTo>
                    <a:pt x="86" y="10"/>
                  </a:lnTo>
                  <a:lnTo>
                    <a:pt x="82" y="7"/>
                  </a:lnTo>
                  <a:lnTo>
                    <a:pt x="76" y="4"/>
                  </a:lnTo>
                  <a:lnTo>
                    <a:pt x="72" y="3"/>
                  </a:lnTo>
                  <a:lnTo>
                    <a:pt x="66" y="1"/>
                  </a:lnTo>
                  <a:lnTo>
                    <a:pt x="60" y="0"/>
                  </a:lnTo>
                  <a:lnTo>
                    <a:pt x="55" y="0"/>
                  </a:lnTo>
                  <a:close/>
                </a:path>
              </a:pathLst>
            </a:custGeom>
            <a:solidFill>
              <a:srgbClr val="00E6A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4872" name="Freeform 55">
              <a:extLst>
                <a:ext uri="{FF2B5EF4-FFF2-40B4-BE49-F238E27FC236}">
                  <a16:creationId xmlns:a16="http://schemas.microsoft.com/office/drawing/2014/main" id="{86CA9B20-6524-EFFE-2450-6F8DBA059567}"/>
                </a:ext>
              </a:extLst>
            </p:cNvPr>
            <p:cNvSpPr>
              <a:spLocks/>
            </p:cNvSpPr>
            <p:nvPr/>
          </p:nvSpPr>
          <p:spPr bwMode="auto">
            <a:xfrm>
              <a:off x="3671887" y="2842023"/>
              <a:ext cx="44054" cy="45244"/>
            </a:xfrm>
            <a:custGeom>
              <a:avLst/>
              <a:gdLst>
                <a:gd name="T0" fmla="*/ 2147483647 w 111"/>
                <a:gd name="T1" fmla="*/ 0 h 114"/>
                <a:gd name="T2" fmla="*/ 2147483647 w 111"/>
                <a:gd name="T3" fmla="*/ 2147483647 h 114"/>
                <a:gd name="T4" fmla="*/ 2147483647 w 111"/>
                <a:gd name="T5" fmla="*/ 2147483647 h 114"/>
                <a:gd name="T6" fmla="*/ 2147483647 w 111"/>
                <a:gd name="T7" fmla="*/ 2147483647 h 114"/>
                <a:gd name="T8" fmla="*/ 2147483647 w 111"/>
                <a:gd name="T9" fmla="*/ 2147483647 h 114"/>
                <a:gd name="T10" fmla="*/ 2147483647 w 111"/>
                <a:gd name="T11" fmla="*/ 2147483647 h 114"/>
                <a:gd name="T12" fmla="*/ 2147483647 w 111"/>
                <a:gd name="T13" fmla="*/ 2147483647 h 114"/>
                <a:gd name="T14" fmla="*/ 0 w 111"/>
                <a:gd name="T15" fmla="*/ 2147483647 h 114"/>
                <a:gd name="T16" fmla="*/ 0 w 111"/>
                <a:gd name="T17" fmla="*/ 2147483647 h 114"/>
                <a:gd name="T18" fmla="*/ 2147483647 w 111"/>
                <a:gd name="T19" fmla="*/ 2147483647 h 114"/>
                <a:gd name="T20" fmla="*/ 2147483647 w 111"/>
                <a:gd name="T21" fmla="*/ 2147483647 h 114"/>
                <a:gd name="T22" fmla="*/ 2147483647 w 111"/>
                <a:gd name="T23" fmla="*/ 2147483647 h 114"/>
                <a:gd name="T24" fmla="*/ 2147483647 w 111"/>
                <a:gd name="T25" fmla="*/ 2147483647 h 114"/>
                <a:gd name="T26" fmla="*/ 2147483647 w 111"/>
                <a:gd name="T27" fmla="*/ 2147483647 h 114"/>
                <a:gd name="T28" fmla="*/ 2147483647 w 111"/>
                <a:gd name="T29" fmla="*/ 2147483647 h 114"/>
                <a:gd name="T30" fmla="*/ 2147483647 w 111"/>
                <a:gd name="T31" fmla="*/ 2147483647 h 114"/>
                <a:gd name="T32" fmla="*/ 2147483647 w 111"/>
                <a:gd name="T33" fmla="*/ 2147483647 h 114"/>
                <a:gd name="T34" fmla="*/ 2147483647 w 111"/>
                <a:gd name="T35" fmla="*/ 2147483647 h 114"/>
                <a:gd name="T36" fmla="*/ 2147483647 w 111"/>
                <a:gd name="T37" fmla="*/ 2147483647 h 114"/>
                <a:gd name="T38" fmla="*/ 2147483647 w 111"/>
                <a:gd name="T39" fmla="*/ 2147483647 h 114"/>
                <a:gd name="T40" fmla="*/ 2147483647 w 111"/>
                <a:gd name="T41" fmla="*/ 2147483647 h 114"/>
                <a:gd name="T42" fmla="*/ 2147483647 w 111"/>
                <a:gd name="T43" fmla="*/ 2147483647 h 114"/>
                <a:gd name="T44" fmla="*/ 2147483647 w 111"/>
                <a:gd name="T45" fmla="*/ 2147483647 h 114"/>
                <a:gd name="T46" fmla="*/ 2147483647 w 111"/>
                <a:gd name="T47" fmla="*/ 2147483647 h 114"/>
                <a:gd name="T48" fmla="*/ 2147483647 w 111"/>
                <a:gd name="T49" fmla="*/ 2147483647 h 114"/>
                <a:gd name="T50" fmla="*/ 2147483647 w 111"/>
                <a:gd name="T51" fmla="*/ 2147483647 h 114"/>
                <a:gd name="T52" fmla="*/ 2147483647 w 111"/>
                <a:gd name="T53" fmla="*/ 2147483647 h 114"/>
                <a:gd name="T54" fmla="*/ 2147483647 w 111"/>
                <a:gd name="T55" fmla="*/ 2147483647 h 114"/>
                <a:gd name="T56" fmla="*/ 2147483647 w 111"/>
                <a:gd name="T57" fmla="*/ 2147483647 h 114"/>
                <a:gd name="T58" fmla="*/ 2147483647 w 111"/>
                <a:gd name="T59" fmla="*/ 2147483647 h 114"/>
                <a:gd name="T60" fmla="*/ 2147483647 w 111"/>
                <a:gd name="T61" fmla="*/ 2147483647 h 114"/>
                <a:gd name="T62" fmla="*/ 2147483647 w 111"/>
                <a:gd name="T63" fmla="*/ 0 h 11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1"/>
                <a:gd name="T97" fmla="*/ 0 h 114"/>
                <a:gd name="T98" fmla="*/ 111 w 111"/>
                <a:gd name="T99" fmla="*/ 114 h 11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1" h="114">
                  <a:moveTo>
                    <a:pt x="55" y="0"/>
                  </a:moveTo>
                  <a:lnTo>
                    <a:pt x="49" y="0"/>
                  </a:lnTo>
                  <a:lnTo>
                    <a:pt x="45" y="1"/>
                  </a:lnTo>
                  <a:lnTo>
                    <a:pt x="39" y="3"/>
                  </a:lnTo>
                  <a:lnTo>
                    <a:pt x="33" y="4"/>
                  </a:lnTo>
                  <a:lnTo>
                    <a:pt x="29" y="7"/>
                  </a:lnTo>
                  <a:lnTo>
                    <a:pt x="24" y="10"/>
                  </a:lnTo>
                  <a:lnTo>
                    <a:pt x="20" y="13"/>
                  </a:lnTo>
                  <a:lnTo>
                    <a:pt x="16" y="16"/>
                  </a:lnTo>
                  <a:lnTo>
                    <a:pt x="13" y="20"/>
                  </a:lnTo>
                  <a:lnTo>
                    <a:pt x="9" y="24"/>
                  </a:lnTo>
                  <a:lnTo>
                    <a:pt x="6" y="29"/>
                  </a:lnTo>
                  <a:lnTo>
                    <a:pt x="4" y="35"/>
                  </a:lnTo>
                  <a:lnTo>
                    <a:pt x="3" y="40"/>
                  </a:lnTo>
                  <a:lnTo>
                    <a:pt x="1" y="45"/>
                  </a:lnTo>
                  <a:lnTo>
                    <a:pt x="0" y="50"/>
                  </a:lnTo>
                  <a:lnTo>
                    <a:pt x="0" y="56"/>
                  </a:lnTo>
                  <a:lnTo>
                    <a:pt x="0" y="62"/>
                  </a:lnTo>
                  <a:lnTo>
                    <a:pt x="1" y="68"/>
                  </a:lnTo>
                  <a:lnTo>
                    <a:pt x="3" y="73"/>
                  </a:lnTo>
                  <a:lnTo>
                    <a:pt x="4" y="79"/>
                  </a:lnTo>
                  <a:lnTo>
                    <a:pt x="6" y="83"/>
                  </a:lnTo>
                  <a:lnTo>
                    <a:pt x="9" y="88"/>
                  </a:lnTo>
                  <a:lnTo>
                    <a:pt x="13" y="92"/>
                  </a:lnTo>
                  <a:lnTo>
                    <a:pt x="16" y="96"/>
                  </a:lnTo>
                  <a:lnTo>
                    <a:pt x="20" y="101"/>
                  </a:lnTo>
                  <a:lnTo>
                    <a:pt x="24" y="104"/>
                  </a:lnTo>
                  <a:lnTo>
                    <a:pt x="29" y="106"/>
                  </a:lnTo>
                  <a:lnTo>
                    <a:pt x="33" y="109"/>
                  </a:lnTo>
                  <a:lnTo>
                    <a:pt x="39" y="111"/>
                  </a:lnTo>
                  <a:lnTo>
                    <a:pt x="45" y="112"/>
                  </a:lnTo>
                  <a:lnTo>
                    <a:pt x="49" y="114"/>
                  </a:lnTo>
                  <a:lnTo>
                    <a:pt x="55" y="114"/>
                  </a:lnTo>
                  <a:lnTo>
                    <a:pt x="60" y="114"/>
                  </a:lnTo>
                  <a:lnTo>
                    <a:pt x="66" y="112"/>
                  </a:lnTo>
                  <a:lnTo>
                    <a:pt x="72" y="111"/>
                  </a:lnTo>
                  <a:lnTo>
                    <a:pt x="76" y="109"/>
                  </a:lnTo>
                  <a:lnTo>
                    <a:pt x="82" y="106"/>
                  </a:lnTo>
                  <a:lnTo>
                    <a:pt x="86" y="104"/>
                  </a:lnTo>
                  <a:lnTo>
                    <a:pt x="91" y="101"/>
                  </a:lnTo>
                  <a:lnTo>
                    <a:pt x="93" y="96"/>
                  </a:lnTo>
                  <a:lnTo>
                    <a:pt x="98" y="92"/>
                  </a:lnTo>
                  <a:lnTo>
                    <a:pt x="101" y="88"/>
                  </a:lnTo>
                  <a:lnTo>
                    <a:pt x="104" y="83"/>
                  </a:lnTo>
                  <a:lnTo>
                    <a:pt x="106" y="79"/>
                  </a:lnTo>
                  <a:lnTo>
                    <a:pt x="108" y="73"/>
                  </a:lnTo>
                  <a:lnTo>
                    <a:pt x="109" y="68"/>
                  </a:lnTo>
                  <a:lnTo>
                    <a:pt x="111" y="62"/>
                  </a:lnTo>
                  <a:lnTo>
                    <a:pt x="111" y="56"/>
                  </a:lnTo>
                  <a:lnTo>
                    <a:pt x="111" y="50"/>
                  </a:lnTo>
                  <a:lnTo>
                    <a:pt x="109" y="45"/>
                  </a:lnTo>
                  <a:lnTo>
                    <a:pt x="108" y="40"/>
                  </a:lnTo>
                  <a:lnTo>
                    <a:pt x="106" y="35"/>
                  </a:lnTo>
                  <a:lnTo>
                    <a:pt x="104" y="29"/>
                  </a:lnTo>
                  <a:lnTo>
                    <a:pt x="101" y="24"/>
                  </a:lnTo>
                  <a:lnTo>
                    <a:pt x="98" y="20"/>
                  </a:lnTo>
                  <a:lnTo>
                    <a:pt x="93" y="16"/>
                  </a:lnTo>
                  <a:lnTo>
                    <a:pt x="91" y="13"/>
                  </a:lnTo>
                  <a:lnTo>
                    <a:pt x="86" y="10"/>
                  </a:lnTo>
                  <a:lnTo>
                    <a:pt x="82" y="7"/>
                  </a:lnTo>
                  <a:lnTo>
                    <a:pt x="76" y="4"/>
                  </a:lnTo>
                  <a:lnTo>
                    <a:pt x="72" y="3"/>
                  </a:lnTo>
                  <a:lnTo>
                    <a:pt x="66" y="1"/>
                  </a:lnTo>
                  <a:lnTo>
                    <a:pt x="60" y="0"/>
                  </a:lnTo>
                  <a:lnTo>
                    <a:pt x="55"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4873" name="Freeform 56">
              <a:extLst>
                <a:ext uri="{FF2B5EF4-FFF2-40B4-BE49-F238E27FC236}">
                  <a16:creationId xmlns:a16="http://schemas.microsoft.com/office/drawing/2014/main" id="{E36CDA70-819F-C86E-856D-760B417FDD80}"/>
                </a:ext>
              </a:extLst>
            </p:cNvPr>
            <p:cNvSpPr>
              <a:spLocks/>
            </p:cNvSpPr>
            <p:nvPr/>
          </p:nvSpPr>
          <p:spPr bwMode="auto">
            <a:xfrm>
              <a:off x="3544492" y="2500313"/>
              <a:ext cx="59531" cy="57150"/>
            </a:xfrm>
            <a:custGeom>
              <a:avLst/>
              <a:gdLst>
                <a:gd name="T0" fmla="*/ 2147483647 w 151"/>
                <a:gd name="T1" fmla="*/ 0 h 144"/>
                <a:gd name="T2" fmla="*/ 2147483647 w 151"/>
                <a:gd name="T3" fmla="*/ 2147483647 h 144"/>
                <a:gd name="T4" fmla="*/ 2147483647 w 151"/>
                <a:gd name="T5" fmla="*/ 2147483647 h 144"/>
                <a:gd name="T6" fmla="*/ 2147483647 w 151"/>
                <a:gd name="T7" fmla="*/ 2147483647 h 144"/>
                <a:gd name="T8" fmla="*/ 2147483647 w 151"/>
                <a:gd name="T9" fmla="*/ 2147483647 h 144"/>
                <a:gd name="T10" fmla="*/ 2147483647 w 151"/>
                <a:gd name="T11" fmla="*/ 2147483647 h 144"/>
                <a:gd name="T12" fmla="*/ 2147483647 w 151"/>
                <a:gd name="T13" fmla="*/ 2147483647 h 144"/>
                <a:gd name="T14" fmla="*/ 0 w 151"/>
                <a:gd name="T15" fmla="*/ 2147483647 h 144"/>
                <a:gd name="T16" fmla="*/ 0 w 151"/>
                <a:gd name="T17" fmla="*/ 2147483647 h 144"/>
                <a:gd name="T18" fmla="*/ 2147483647 w 151"/>
                <a:gd name="T19" fmla="*/ 2147483647 h 144"/>
                <a:gd name="T20" fmla="*/ 2147483647 w 151"/>
                <a:gd name="T21" fmla="*/ 2147483647 h 144"/>
                <a:gd name="T22" fmla="*/ 2147483647 w 151"/>
                <a:gd name="T23" fmla="*/ 2147483647 h 144"/>
                <a:gd name="T24" fmla="*/ 2147483647 w 151"/>
                <a:gd name="T25" fmla="*/ 2147483647 h 144"/>
                <a:gd name="T26" fmla="*/ 2147483647 w 151"/>
                <a:gd name="T27" fmla="*/ 2147483647 h 144"/>
                <a:gd name="T28" fmla="*/ 2147483647 w 151"/>
                <a:gd name="T29" fmla="*/ 2147483647 h 144"/>
                <a:gd name="T30" fmla="*/ 2147483647 w 151"/>
                <a:gd name="T31" fmla="*/ 2147483647 h 144"/>
                <a:gd name="T32" fmla="*/ 2147483647 w 151"/>
                <a:gd name="T33" fmla="*/ 2147483647 h 144"/>
                <a:gd name="T34" fmla="*/ 2147483647 w 151"/>
                <a:gd name="T35" fmla="*/ 2147483647 h 144"/>
                <a:gd name="T36" fmla="*/ 2147483647 w 151"/>
                <a:gd name="T37" fmla="*/ 2147483647 h 144"/>
                <a:gd name="T38" fmla="*/ 2147483647 w 151"/>
                <a:gd name="T39" fmla="*/ 2147483647 h 144"/>
                <a:gd name="T40" fmla="*/ 2147483647 w 151"/>
                <a:gd name="T41" fmla="*/ 2147483647 h 144"/>
                <a:gd name="T42" fmla="*/ 2147483647 w 151"/>
                <a:gd name="T43" fmla="*/ 2147483647 h 144"/>
                <a:gd name="T44" fmla="*/ 2147483647 w 151"/>
                <a:gd name="T45" fmla="*/ 2147483647 h 144"/>
                <a:gd name="T46" fmla="*/ 2147483647 w 151"/>
                <a:gd name="T47" fmla="*/ 2147483647 h 144"/>
                <a:gd name="T48" fmla="*/ 2147483647 w 151"/>
                <a:gd name="T49" fmla="*/ 2147483647 h 144"/>
                <a:gd name="T50" fmla="*/ 2147483647 w 151"/>
                <a:gd name="T51" fmla="*/ 2147483647 h 144"/>
                <a:gd name="T52" fmla="*/ 2147483647 w 151"/>
                <a:gd name="T53" fmla="*/ 2147483647 h 144"/>
                <a:gd name="T54" fmla="*/ 2147483647 w 151"/>
                <a:gd name="T55" fmla="*/ 2147483647 h 144"/>
                <a:gd name="T56" fmla="*/ 2147483647 w 151"/>
                <a:gd name="T57" fmla="*/ 2147483647 h 144"/>
                <a:gd name="T58" fmla="*/ 2147483647 w 151"/>
                <a:gd name="T59" fmla="*/ 2147483647 h 144"/>
                <a:gd name="T60" fmla="*/ 2147483647 w 151"/>
                <a:gd name="T61" fmla="*/ 2147483647 h 144"/>
                <a:gd name="T62" fmla="*/ 2147483647 w 151"/>
                <a:gd name="T63" fmla="*/ 0 h 1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51"/>
                <a:gd name="T97" fmla="*/ 0 h 144"/>
                <a:gd name="T98" fmla="*/ 151 w 151"/>
                <a:gd name="T99" fmla="*/ 144 h 1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51" h="144">
                  <a:moveTo>
                    <a:pt x="74" y="0"/>
                  </a:moveTo>
                  <a:lnTo>
                    <a:pt x="67" y="0"/>
                  </a:lnTo>
                  <a:lnTo>
                    <a:pt x="60" y="2"/>
                  </a:lnTo>
                  <a:lnTo>
                    <a:pt x="53" y="3"/>
                  </a:lnTo>
                  <a:lnTo>
                    <a:pt x="46" y="6"/>
                  </a:lnTo>
                  <a:lnTo>
                    <a:pt x="38" y="9"/>
                  </a:lnTo>
                  <a:lnTo>
                    <a:pt x="33" y="12"/>
                  </a:lnTo>
                  <a:lnTo>
                    <a:pt x="27" y="16"/>
                  </a:lnTo>
                  <a:lnTo>
                    <a:pt x="21" y="21"/>
                  </a:lnTo>
                  <a:lnTo>
                    <a:pt x="17" y="26"/>
                  </a:lnTo>
                  <a:lnTo>
                    <a:pt x="13" y="32"/>
                  </a:lnTo>
                  <a:lnTo>
                    <a:pt x="8" y="38"/>
                  </a:lnTo>
                  <a:lnTo>
                    <a:pt x="5" y="44"/>
                  </a:lnTo>
                  <a:lnTo>
                    <a:pt x="3" y="51"/>
                  </a:lnTo>
                  <a:lnTo>
                    <a:pt x="1" y="58"/>
                  </a:lnTo>
                  <a:lnTo>
                    <a:pt x="0" y="65"/>
                  </a:lnTo>
                  <a:lnTo>
                    <a:pt x="0" y="72"/>
                  </a:lnTo>
                  <a:lnTo>
                    <a:pt x="0" y="80"/>
                  </a:lnTo>
                  <a:lnTo>
                    <a:pt x="1" y="87"/>
                  </a:lnTo>
                  <a:lnTo>
                    <a:pt x="3" y="94"/>
                  </a:lnTo>
                  <a:lnTo>
                    <a:pt x="5" y="100"/>
                  </a:lnTo>
                  <a:lnTo>
                    <a:pt x="8" y="107"/>
                  </a:lnTo>
                  <a:lnTo>
                    <a:pt x="13" y="113"/>
                  </a:lnTo>
                  <a:lnTo>
                    <a:pt x="17" y="118"/>
                  </a:lnTo>
                  <a:lnTo>
                    <a:pt x="21" y="123"/>
                  </a:lnTo>
                  <a:lnTo>
                    <a:pt x="27" y="127"/>
                  </a:lnTo>
                  <a:lnTo>
                    <a:pt x="33" y="131"/>
                  </a:lnTo>
                  <a:lnTo>
                    <a:pt x="38" y="136"/>
                  </a:lnTo>
                  <a:lnTo>
                    <a:pt x="46" y="138"/>
                  </a:lnTo>
                  <a:lnTo>
                    <a:pt x="53" y="141"/>
                  </a:lnTo>
                  <a:lnTo>
                    <a:pt x="60" y="143"/>
                  </a:lnTo>
                  <a:lnTo>
                    <a:pt x="67" y="144"/>
                  </a:lnTo>
                  <a:lnTo>
                    <a:pt x="74" y="144"/>
                  </a:lnTo>
                  <a:lnTo>
                    <a:pt x="83" y="144"/>
                  </a:lnTo>
                  <a:lnTo>
                    <a:pt x="90" y="143"/>
                  </a:lnTo>
                  <a:lnTo>
                    <a:pt x="97" y="141"/>
                  </a:lnTo>
                  <a:lnTo>
                    <a:pt x="105" y="138"/>
                  </a:lnTo>
                  <a:lnTo>
                    <a:pt x="110" y="136"/>
                  </a:lnTo>
                  <a:lnTo>
                    <a:pt x="118" y="131"/>
                  </a:lnTo>
                  <a:lnTo>
                    <a:pt x="123" y="127"/>
                  </a:lnTo>
                  <a:lnTo>
                    <a:pt x="129" y="123"/>
                  </a:lnTo>
                  <a:lnTo>
                    <a:pt x="133" y="118"/>
                  </a:lnTo>
                  <a:lnTo>
                    <a:pt x="138" y="113"/>
                  </a:lnTo>
                  <a:lnTo>
                    <a:pt x="142" y="107"/>
                  </a:lnTo>
                  <a:lnTo>
                    <a:pt x="145" y="100"/>
                  </a:lnTo>
                  <a:lnTo>
                    <a:pt x="148" y="94"/>
                  </a:lnTo>
                  <a:lnTo>
                    <a:pt x="149" y="87"/>
                  </a:lnTo>
                  <a:lnTo>
                    <a:pt x="151" y="80"/>
                  </a:lnTo>
                  <a:lnTo>
                    <a:pt x="151" y="72"/>
                  </a:lnTo>
                  <a:lnTo>
                    <a:pt x="151" y="65"/>
                  </a:lnTo>
                  <a:lnTo>
                    <a:pt x="149" y="58"/>
                  </a:lnTo>
                  <a:lnTo>
                    <a:pt x="148" y="51"/>
                  </a:lnTo>
                  <a:lnTo>
                    <a:pt x="145" y="44"/>
                  </a:lnTo>
                  <a:lnTo>
                    <a:pt x="142" y="38"/>
                  </a:lnTo>
                  <a:lnTo>
                    <a:pt x="138" y="32"/>
                  </a:lnTo>
                  <a:lnTo>
                    <a:pt x="133" y="26"/>
                  </a:lnTo>
                  <a:lnTo>
                    <a:pt x="129" y="21"/>
                  </a:lnTo>
                  <a:lnTo>
                    <a:pt x="123" y="16"/>
                  </a:lnTo>
                  <a:lnTo>
                    <a:pt x="118" y="12"/>
                  </a:lnTo>
                  <a:lnTo>
                    <a:pt x="110" y="9"/>
                  </a:lnTo>
                  <a:lnTo>
                    <a:pt x="105" y="6"/>
                  </a:lnTo>
                  <a:lnTo>
                    <a:pt x="97" y="3"/>
                  </a:lnTo>
                  <a:lnTo>
                    <a:pt x="90" y="2"/>
                  </a:lnTo>
                  <a:lnTo>
                    <a:pt x="83" y="0"/>
                  </a:lnTo>
                  <a:lnTo>
                    <a:pt x="74"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4874" name="Freeform 57">
              <a:extLst>
                <a:ext uri="{FF2B5EF4-FFF2-40B4-BE49-F238E27FC236}">
                  <a16:creationId xmlns:a16="http://schemas.microsoft.com/office/drawing/2014/main" id="{09384C05-8F9A-CE11-A54F-0C78FF986438}"/>
                </a:ext>
              </a:extLst>
            </p:cNvPr>
            <p:cNvSpPr>
              <a:spLocks/>
            </p:cNvSpPr>
            <p:nvPr/>
          </p:nvSpPr>
          <p:spPr bwMode="auto">
            <a:xfrm>
              <a:off x="3544492" y="2500313"/>
              <a:ext cx="59531" cy="57150"/>
            </a:xfrm>
            <a:custGeom>
              <a:avLst/>
              <a:gdLst>
                <a:gd name="T0" fmla="*/ 2147483647 w 151"/>
                <a:gd name="T1" fmla="*/ 0 h 144"/>
                <a:gd name="T2" fmla="*/ 2147483647 w 151"/>
                <a:gd name="T3" fmla="*/ 2147483647 h 144"/>
                <a:gd name="T4" fmla="*/ 2147483647 w 151"/>
                <a:gd name="T5" fmla="*/ 2147483647 h 144"/>
                <a:gd name="T6" fmla="*/ 2147483647 w 151"/>
                <a:gd name="T7" fmla="*/ 2147483647 h 144"/>
                <a:gd name="T8" fmla="*/ 2147483647 w 151"/>
                <a:gd name="T9" fmla="*/ 2147483647 h 144"/>
                <a:gd name="T10" fmla="*/ 2147483647 w 151"/>
                <a:gd name="T11" fmla="*/ 2147483647 h 144"/>
                <a:gd name="T12" fmla="*/ 2147483647 w 151"/>
                <a:gd name="T13" fmla="*/ 2147483647 h 144"/>
                <a:gd name="T14" fmla="*/ 0 w 151"/>
                <a:gd name="T15" fmla="*/ 2147483647 h 144"/>
                <a:gd name="T16" fmla="*/ 0 w 151"/>
                <a:gd name="T17" fmla="*/ 2147483647 h 144"/>
                <a:gd name="T18" fmla="*/ 2147483647 w 151"/>
                <a:gd name="T19" fmla="*/ 2147483647 h 144"/>
                <a:gd name="T20" fmla="*/ 2147483647 w 151"/>
                <a:gd name="T21" fmla="*/ 2147483647 h 144"/>
                <a:gd name="T22" fmla="*/ 2147483647 w 151"/>
                <a:gd name="T23" fmla="*/ 2147483647 h 144"/>
                <a:gd name="T24" fmla="*/ 2147483647 w 151"/>
                <a:gd name="T25" fmla="*/ 2147483647 h 144"/>
                <a:gd name="T26" fmla="*/ 2147483647 w 151"/>
                <a:gd name="T27" fmla="*/ 2147483647 h 144"/>
                <a:gd name="T28" fmla="*/ 2147483647 w 151"/>
                <a:gd name="T29" fmla="*/ 2147483647 h 144"/>
                <a:gd name="T30" fmla="*/ 2147483647 w 151"/>
                <a:gd name="T31" fmla="*/ 2147483647 h 144"/>
                <a:gd name="T32" fmla="*/ 2147483647 w 151"/>
                <a:gd name="T33" fmla="*/ 2147483647 h 144"/>
                <a:gd name="T34" fmla="*/ 2147483647 w 151"/>
                <a:gd name="T35" fmla="*/ 2147483647 h 144"/>
                <a:gd name="T36" fmla="*/ 2147483647 w 151"/>
                <a:gd name="T37" fmla="*/ 2147483647 h 144"/>
                <a:gd name="T38" fmla="*/ 2147483647 w 151"/>
                <a:gd name="T39" fmla="*/ 2147483647 h 144"/>
                <a:gd name="T40" fmla="*/ 2147483647 w 151"/>
                <a:gd name="T41" fmla="*/ 2147483647 h 144"/>
                <a:gd name="T42" fmla="*/ 2147483647 w 151"/>
                <a:gd name="T43" fmla="*/ 2147483647 h 144"/>
                <a:gd name="T44" fmla="*/ 2147483647 w 151"/>
                <a:gd name="T45" fmla="*/ 2147483647 h 144"/>
                <a:gd name="T46" fmla="*/ 2147483647 w 151"/>
                <a:gd name="T47" fmla="*/ 2147483647 h 144"/>
                <a:gd name="T48" fmla="*/ 2147483647 w 151"/>
                <a:gd name="T49" fmla="*/ 2147483647 h 144"/>
                <a:gd name="T50" fmla="*/ 2147483647 w 151"/>
                <a:gd name="T51" fmla="*/ 2147483647 h 144"/>
                <a:gd name="T52" fmla="*/ 2147483647 w 151"/>
                <a:gd name="T53" fmla="*/ 2147483647 h 144"/>
                <a:gd name="T54" fmla="*/ 2147483647 w 151"/>
                <a:gd name="T55" fmla="*/ 2147483647 h 144"/>
                <a:gd name="T56" fmla="*/ 2147483647 w 151"/>
                <a:gd name="T57" fmla="*/ 2147483647 h 144"/>
                <a:gd name="T58" fmla="*/ 2147483647 w 151"/>
                <a:gd name="T59" fmla="*/ 2147483647 h 144"/>
                <a:gd name="T60" fmla="*/ 2147483647 w 151"/>
                <a:gd name="T61" fmla="*/ 2147483647 h 144"/>
                <a:gd name="T62" fmla="*/ 2147483647 w 151"/>
                <a:gd name="T63" fmla="*/ 0 h 1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51"/>
                <a:gd name="T97" fmla="*/ 0 h 144"/>
                <a:gd name="T98" fmla="*/ 151 w 151"/>
                <a:gd name="T99" fmla="*/ 144 h 1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51" h="144">
                  <a:moveTo>
                    <a:pt x="74" y="0"/>
                  </a:moveTo>
                  <a:lnTo>
                    <a:pt x="67" y="0"/>
                  </a:lnTo>
                  <a:lnTo>
                    <a:pt x="60" y="2"/>
                  </a:lnTo>
                  <a:lnTo>
                    <a:pt x="53" y="3"/>
                  </a:lnTo>
                  <a:lnTo>
                    <a:pt x="46" y="6"/>
                  </a:lnTo>
                  <a:lnTo>
                    <a:pt x="38" y="9"/>
                  </a:lnTo>
                  <a:lnTo>
                    <a:pt x="33" y="12"/>
                  </a:lnTo>
                  <a:lnTo>
                    <a:pt x="27" y="16"/>
                  </a:lnTo>
                  <a:lnTo>
                    <a:pt x="21" y="21"/>
                  </a:lnTo>
                  <a:lnTo>
                    <a:pt x="17" y="26"/>
                  </a:lnTo>
                  <a:lnTo>
                    <a:pt x="13" y="32"/>
                  </a:lnTo>
                  <a:lnTo>
                    <a:pt x="8" y="38"/>
                  </a:lnTo>
                  <a:lnTo>
                    <a:pt x="5" y="44"/>
                  </a:lnTo>
                  <a:lnTo>
                    <a:pt x="3" y="51"/>
                  </a:lnTo>
                  <a:lnTo>
                    <a:pt x="1" y="58"/>
                  </a:lnTo>
                  <a:lnTo>
                    <a:pt x="0" y="65"/>
                  </a:lnTo>
                  <a:lnTo>
                    <a:pt x="0" y="72"/>
                  </a:lnTo>
                  <a:lnTo>
                    <a:pt x="0" y="80"/>
                  </a:lnTo>
                  <a:lnTo>
                    <a:pt x="1" y="87"/>
                  </a:lnTo>
                  <a:lnTo>
                    <a:pt x="3" y="94"/>
                  </a:lnTo>
                  <a:lnTo>
                    <a:pt x="5" y="100"/>
                  </a:lnTo>
                  <a:lnTo>
                    <a:pt x="8" y="107"/>
                  </a:lnTo>
                  <a:lnTo>
                    <a:pt x="13" y="113"/>
                  </a:lnTo>
                  <a:lnTo>
                    <a:pt x="17" y="118"/>
                  </a:lnTo>
                  <a:lnTo>
                    <a:pt x="21" y="123"/>
                  </a:lnTo>
                  <a:lnTo>
                    <a:pt x="27" y="127"/>
                  </a:lnTo>
                  <a:lnTo>
                    <a:pt x="33" y="131"/>
                  </a:lnTo>
                  <a:lnTo>
                    <a:pt x="38" y="136"/>
                  </a:lnTo>
                  <a:lnTo>
                    <a:pt x="46" y="138"/>
                  </a:lnTo>
                  <a:lnTo>
                    <a:pt x="53" y="141"/>
                  </a:lnTo>
                  <a:lnTo>
                    <a:pt x="60" y="143"/>
                  </a:lnTo>
                  <a:lnTo>
                    <a:pt x="67" y="144"/>
                  </a:lnTo>
                  <a:lnTo>
                    <a:pt x="74" y="144"/>
                  </a:lnTo>
                  <a:lnTo>
                    <a:pt x="83" y="144"/>
                  </a:lnTo>
                  <a:lnTo>
                    <a:pt x="90" y="143"/>
                  </a:lnTo>
                  <a:lnTo>
                    <a:pt x="97" y="141"/>
                  </a:lnTo>
                  <a:lnTo>
                    <a:pt x="105" y="138"/>
                  </a:lnTo>
                  <a:lnTo>
                    <a:pt x="110" y="136"/>
                  </a:lnTo>
                  <a:lnTo>
                    <a:pt x="118" y="131"/>
                  </a:lnTo>
                  <a:lnTo>
                    <a:pt x="123" y="127"/>
                  </a:lnTo>
                  <a:lnTo>
                    <a:pt x="129" y="123"/>
                  </a:lnTo>
                  <a:lnTo>
                    <a:pt x="133" y="118"/>
                  </a:lnTo>
                  <a:lnTo>
                    <a:pt x="138" y="113"/>
                  </a:lnTo>
                  <a:lnTo>
                    <a:pt x="142" y="107"/>
                  </a:lnTo>
                  <a:lnTo>
                    <a:pt x="145" y="100"/>
                  </a:lnTo>
                  <a:lnTo>
                    <a:pt x="148" y="94"/>
                  </a:lnTo>
                  <a:lnTo>
                    <a:pt x="149" y="87"/>
                  </a:lnTo>
                  <a:lnTo>
                    <a:pt x="151" y="80"/>
                  </a:lnTo>
                  <a:lnTo>
                    <a:pt x="151" y="72"/>
                  </a:lnTo>
                  <a:lnTo>
                    <a:pt x="151" y="65"/>
                  </a:lnTo>
                  <a:lnTo>
                    <a:pt x="149" y="58"/>
                  </a:lnTo>
                  <a:lnTo>
                    <a:pt x="148" y="51"/>
                  </a:lnTo>
                  <a:lnTo>
                    <a:pt x="145" y="44"/>
                  </a:lnTo>
                  <a:lnTo>
                    <a:pt x="142" y="38"/>
                  </a:lnTo>
                  <a:lnTo>
                    <a:pt x="138" y="32"/>
                  </a:lnTo>
                  <a:lnTo>
                    <a:pt x="133" y="26"/>
                  </a:lnTo>
                  <a:lnTo>
                    <a:pt x="129" y="21"/>
                  </a:lnTo>
                  <a:lnTo>
                    <a:pt x="123" y="16"/>
                  </a:lnTo>
                  <a:lnTo>
                    <a:pt x="118" y="12"/>
                  </a:lnTo>
                  <a:lnTo>
                    <a:pt x="110" y="9"/>
                  </a:lnTo>
                  <a:lnTo>
                    <a:pt x="105" y="6"/>
                  </a:lnTo>
                  <a:lnTo>
                    <a:pt x="97" y="3"/>
                  </a:lnTo>
                  <a:lnTo>
                    <a:pt x="90" y="2"/>
                  </a:lnTo>
                  <a:lnTo>
                    <a:pt x="83" y="0"/>
                  </a:lnTo>
                  <a:lnTo>
                    <a:pt x="74"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4875" name="Freeform 58">
              <a:extLst>
                <a:ext uri="{FF2B5EF4-FFF2-40B4-BE49-F238E27FC236}">
                  <a16:creationId xmlns:a16="http://schemas.microsoft.com/office/drawing/2014/main" id="{6EB12BE6-B73A-58CF-3133-E16099061AA7}"/>
                </a:ext>
              </a:extLst>
            </p:cNvPr>
            <p:cNvSpPr>
              <a:spLocks/>
            </p:cNvSpPr>
            <p:nvPr/>
          </p:nvSpPr>
          <p:spPr bwMode="auto">
            <a:xfrm>
              <a:off x="3575448" y="2087167"/>
              <a:ext cx="48815" cy="50006"/>
            </a:xfrm>
            <a:custGeom>
              <a:avLst/>
              <a:gdLst>
                <a:gd name="T0" fmla="*/ 2147483647 w 121"/>
                <a:gd name="T1" fmla="*/ 0 h 124"/>
                <a:gd name="T2" fmla="*/ 2147483647 w 121"/>
                <a:gd name="T3" fmla="*/ 2147483647 h 124"/>
                <a:gd name="T4" fmla="*/ 2147483647 w 121"/>
                <a:gd name="T5" fmla="*/ 2147483647 h 124"/>
                <a:gd name="T6" fmla="*/ 2147483647 w 121"/>
                <a:gd name="T7" fmla="*/ 2147483647 h 124"/>
                <a:gd name="T8" fmla="*/ 2147483647 w 121"/>
                <a:gd name="T9" fmla="*/ 2147483647 h 124"/>
                <a:gd name="T10" fmla="*/ 2147483647 w 121"/>
                <a:gd name="T11" fmla="*/ 2147483647 h 124"/>
                <a:gd name="T12" fmla="*/ 2147483647 w 121"/>
                <a:gd name="T13" fmla="*/ 2147483647 h 124"/>
                <a:gd name="T14" fmla="*/ 0 w 121"/>
                <a:gd name="T15" fmla="*/ 2147483647 h 124"/>
                <a:gd name="T16" fmla="*/ 0 w 121"/>
                <a:gd name="T17" fmla="*/ 2147483647 h 124"/>
                <a:gd name="T18" fmla="*/ 2147483647 w 121"/>
                <a:gd name="T19" fmla="*/ 2147483647 h 124"/>
                <a:gd name="T20" fmla="*/ 2147483647 w 121"/>
                <a:gd name="T21" fmla="*/ 2147483647 h 124"/>
                <a:gd name="T22" fmla="*/ 2147483647 w 121"/>
                <a:gd name="T23" fmla="*/ 2147483647 h 124"/>
                <a:gd name="T24" fmla="*/ 2147483647 w 121"/>
                <a:gd name="T25" fmla="*/ 2147483647 h 124"/>
                <a:gd name="T26" fmla="*/ 2147483647 w 121"/>
                <a:gd name="T27" fmla="*/ 2147483647 h 124"/>
                <a:gd name="T28" fmla="*/ 2147483647 w 121"/>
                <a:gd name="T29" fmla="*/ 2147483647 h 124"/>
                <a:gd name="T30" fmla="*/ 2147483647 w 121"/>
                <a:gd name="T31" fmla="*/ 2147483647 h 124"/>
                <a:gd name="T32" fmla="*/ 2147483647 w 121"/>
                <a:gd name="T33" fmla="*/ 2147483647 h 124"/>
                <a:gd name="T34" fmla="*/ 2147483647 w 121"/>
                <a:gd name="T35" fmla="*/ 2147483647 h 124"/>
                <a:gd name="T36" fmla="*/ 2147483647 w 121"/>
                <a:gd name="T37" fmla="*/ 2147483647 h 124"/>
                <a:gd name="T38" fmla="*/ 2147483647 w 121"/>
                <a:gd name="T39" fmla="*/ 2147483647 h 124"/>
                <a:gd name="T40" fmla="*/ 2147483647 w 121"/>
                <a:gd name="T41" fmla="*/ 2147483647 h 124"/>
                <a:gd name="T42" fmla="*/ 2147483647 w 121"/>
                <a:gd name="T43" fmla="*/ 2147483647 h 124"/>
                <a:gd name="T44" fmla="*/ 2147483647 w 121"/>
                <a:gd name="T45" fmla="*/ 2147483647 h 124"/>
                <a:gd name="T46" fmla="*/ 2147483647 w 121"/>
                <a:gd name="T47" fmla="*/ 2147483647 h 124"/>
                <a:gd name="T48" fmla="*/ 2147483647 w 121"/>
                <a:gd name="T49" fmla="*/ 2147483647 h 124"/>
                <a:gd name="T50" fmla="*/ 2147483647 w 121"/>
                <a:gd name="T51" fmla="*/ 2147483647 h 124"/>
                <a:gd name="T52" fmla="*/ 2147483647 w 121"/>
                <a:gd name="T53" fmla="*/ 2147483647 h 124"/>
                <a:gd name="T54" fmla="*/ 2147483647 w 121"/>
                <a:gd name="T55" fmla="*/ 2147483647 h 124"/>
                <a:gd name="T56" fmla="*/ 2147483647 w 121"/>
                <a:gd name="T57" fmla="*/ 2147483647 h 124"/>
                <a:gd name="T58" fmla="*/ 2147483647 w 121"/>
                <a:gd name="T59" fmla="*/ 2147483647 h 124"/>
                <a:gd name="T60" fmla="*/ 2147483647 w 121"/>
                <a:gd name="T61" fmla="*/ 2147483647 h 124"/>
                <a:gd name="T62" fmla="*/ 2147483647 w 121"/>
                <a:gd name="T63" fmla="*/ 0 h 12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1"/>
                <a:gd name="T97" fmla="*/ 0 h 124"/>
                <a:gd name="T98" fmla="*/ 121 w 121"/>
                <a:gd name="T99" fmla="*/ 124 h 12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1" h="124">
                  <a:moveTo>
                    <a:pt x="61" y="0"/>
                  </a:moveTo>
                  <a:lnTo>
                    <a:pt x="55" y="0"/>
                  </a:lnTo>
                  <a:lnTo>
                    <a:pt x="49" y="2"/>
                  </a:lnTo>
                  <a:lnTo>
                    <a:pt x="43" y="3"/>
                  </a:lnTo>
                  <a:lnTo>
                    <a:pt x="38" y="4"/>
                  </a:lnTo>
                  <a:lnTo>
                    <a:pt x="32" y="7"/>
                  </a:lnTo>
                  <a:lnTo>
                    <a:pt x="27" y="10"/>
                  </a:lnTo>
                  <a:lnTo>
                    <a:pt x="22" y="14"/>
                  </a:lnTo>
                  <a:lnTo>
                    <a:pt x="17" y="17"/>
                  </a:lnTo>
                  <a:lnTo>
                    <a:pt x="15" y="23"/>
                  </a:lnTo>
                  <a:lnTo>
                    <a:pt x="10" y="27"/>
                  </a:lnTo>
                  <a:lnTo>
                    <a:pt x="7" y="32"/>
                  </a:lnTo>
                  <a:lnTo>
                    <a:pt x="4" y="37"/>
                  </a:lnTo>
                  <a:lnTo>
                    <a:pt x="3" y="43"/>
                  </a:lnTo>
                  <a:lnTo>
                    <a:pt x="2" y="49"/>
                  </a:lnTo>
                  <a:lnTo>
                    <a:pt x="0" y="56"/>
                  </a:lnTo>
                  <a:lnTo>
                    <a:pt x="0" y="62"/>
                  </a:lnTo>
                  <a:lnTo>
                    <a:pt x="0" y="68"/>
                  </a:lnTo>
                  <a:lnTo>
                    <a:pt x="2" y="75"/>
                  </a:lnTo>
                  <a:lnTo>
                    <a:pt x="3" y="81"/>
                  </a:lnTo>
                  <a:lnTo>
                    <a:pt x="4" y="86"/>
                  </a:lnTo>
                  <a:lnTo>
                    <a:pt x="7" y="92"/>
                  </a:lnTo>
                  <a:lnTo>
                    <a:pt x="10" y="96"/>
                  </a:lnTo>
                  <a:lnTo>
                    <a:pt x="15" y="102"/>
                  </a:lnTo>
                  <a:lnTo>
                    <a:pt x="17" y="106"/>
                  </a:lnTo>
                  <a:lnTo>
                    <a:pt x="22" y="109"/>
                  </a:lnTo>
                  <a:lnTo>
                    <a:pt x="27" y="114"/>
                  </a:lnTo>
                  <a:lnTo>
                    <a:pt x="32" y="117"/>
                  </a:lnTo>
                  <a:lnTo>
                    <a:pt x="38" y="119"/>
                  </a:lnTo>
                  <a:lnTo>
                    <a:pt x="43" y="121"/>
                  </a:lnTo>
                  <a:lnTo>
                    <a:pt x="49" y="122"/>
                  </a:lnTo>
                  <a:lnTo>
                    <a:pt x="55" y="124"/>
                  </a:lnTo>
                  <a:lnTo>
                    <a:pt x="61" y="124"/>
                  </a:lnTo>
                  <a:lnTo>
                    <a:pt x="66" y="124"/>
                  </a:lnTo>
                  <a:lnTo>
                    <a:pt x="73" y="122"/>
                  </a:lnTo>
                  <a:lnTo>
                    <a:pt x="79" y="121"/>
                  </a:lnTo>
                  <a:lnTo>
                    <a:pt x="85" y="119"/>
                  </a:lnTo>
                  <a:lnTo>
                    <a:pt x="89" y="117"/>
                  </a:lnTo>
                  <a:lnTo>
                    <a:pt x="95" y="114"/>
                  </a:lnTo>
                  <a:lnTo>
                    <a:pt x="99" y="109"/>
                  </a:lnTo>
                  <a:lnTo>
                    <a:pt x="104" y="106"/>
                  </a:lnTo>
                  <a:lnTo>
                    <a:pt x="108" y="102"/>
                  </a:lnTo>
                  <a:lnTo>
                    <a:pt x="111" y="96"/>
                  </a:lnTo>
                  <a:lnTo>
                    <a:pt x="114" y="92"/>
                  </a:lnTo>
                  <a:lnTo>
                    <a:pt x="117" y="86"/>
                  </a:lnTo>
                  <a:lnTo>
                    <a:pt x="119" y="81"/>
                  </a:lnTo>
                  <a:lnTo>
                    <a:pt x="121" y="75"/>
                  </a:lnTo>
                  <a:lnTo>
                    <a:pt x="121" y="68"/>
                  </a:lnTo>
                  <a:lnTo>
                    <a:pt x="121" y="62"/>
                  </a:lnTo>
                  <a:lnTo>
                    <a:pt x="121" y="56"/>
                  </a:lnTo>
                  <a:lnTo>
                    <a:pt x="121" y="49"/>
                  </a:lnTo>
                  <a:lnTo>
                    <a:pt x="118" y="43"/>
                  </a:lnTo>
                  <a:lnTo>
                    <a:pt x="117" y="37"/>
                  </a:lnTo>
                  <a:lnTo>
                    <a:pt x="114" y="32"/>
                  </a:lnTo>
                  <a:lnTo>
                    <a:pt x="111" y="27"/>
                  </a:lnTo>
                  <a:lnTo>
                    <a:pt x="108" y="23"/>
                  </a:lnTo>
                  <a:lnTo>
                    <a:pt x="104" y="17"/>
                  </a:lnTo>
                  <a:lnTo>
                    <a:pt x="99" y="14"/>
                  </a:lnTo>
                  <a:lnTo>
                    <a:pt x="95" y="10"/>
                  </a:lnTo>
                  <a:lnTo>
                    <a:pt x="89" y="7"/>
                  </a:lnTo>
                  <a:lnTo>
                    <a:pt x="85" y="4"/>
                  </a:lnTo>
                  <a:lnTo>
                    <a:pt x="79" y="3"/>
                  </a:lnTo>
                  <a:lnTo>
                    <a:pt x="73" y="2"/>
                  </a:lnTo>
                  <a:lnTo>
                    <a:pt x="66" y="0"/>
                  </a:lnTo>
                  <a:lnTo>
                    <a:pt x="61" y="0"/>
                  </a:lnTo>
                  <a:close/>
                </a:path>
              </a:pathLst>
            </a:custGeom>
            <a:solidFill>
              <a:srgbClr val="00E6A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4876" name="Freeform 59">
              <a:extLst>
                <a:ext uri="{FF2B5EF4-FFF2-40B4-BE49-F238E27FC236}">
                  <a16:creationId xmlns:a16="http://schemas.microsoft.com/office/drawing/2014/main" id="{EFCF6DE7-84CA-522B-709D-274F9BDA63D3}"/>
                </a:ext>
              </a:extLst>
            </p:cNvPr>
            <p:cNvSpPr>
              <a:spLocks/>
            </p:cNvSpPr>
            <p:nvPr/>
          </p:nvSpPr>
          <p:spPr bwMode="auto">
            <a:xfrm>
              <a:off x="3575448" y="2087167"/>
              <a:ext cx="48815" cy="50006"/>
            </a:xfrm>
            <a:custGeom>
              <a:avLst/>
              <a:gdLst>
                <a:gd name="T0" fmla="*/ 2147483647 w 121"/>
                <a:gd name="T1" fmla="*/ 0 h 124"/>
                <a:gd name="T2" fmla="*/ 2147483647 w 121"/>
                <a:gd name="T3" fmla="*/ 2147483647 h 124"/>
                <a:gd name="T4" fmla="*/ 2147483647 w 121"/>
                <a:gd name="T5" fmla="*/ 2147483647 h 124"/>
                <a:gd name="T6" fmla="*/ 2147483647 w 121"/>
                <a:gd name="T7" fmla="*/ 2147483647 h 124"/>
                <a:gd name="T8" fmla="*/ 2147483647 w 121"/>
                <a:gd name="T9" fmla="*/ 2147483647 h 124"/>
                <a:gd name="T10" fmla="*/ 2147483647 w 121"/>
                <a:gd name="T11" fmla="*/ 2147483647 h 124"/>
                <a:gd name="T12" fmla="*/ 2147483647 w 121"/>
                <a:gd name="T13" fmla="*/ 2147483647 h 124"/>
                <a:gd name="T14" fmla="*/ 0 w 121"/>
                <a:gd name="T15" fmla="*/ 2147483647 h 124"/>
                <a:gd name="T16" fmla="*/ 0 w 121"/>
                <a:gd name="T17" fmla="*/ 2147483647 h 124"/>
                <a:gd name="T18" fmla="*/ 2147483647 w 121"/>
                <a:gd name="T19" fmla="*/ 2147483647 h 124"/>
                <a:gd name="T20" fmla="*/ 2147483647 w 121"/>
                <a:gd name="T21" fmla="*/ 2147483647 h 124"/>
                <a:gd name="T22" fmla="*/ 2147483647 w 121"/>
                <a:gd name="T23" fmla="*/ 2147483647 h 124"/>
                <a:gd name="T24" fmla="*/ 2147483647 w 121"/>
                <a:gd name="T25" fmla="*/ 2147483647 h 124"/>
                <a:gd name="T26" fmla="*/ 2147483647 w 121"/>
                <a:gd name="T27" fmla="*/ 2147483647 h 124"/>
                <a:gd name="T28" fmla="*/ 2147483647 w 121"/>
                <a:gd name="T29" fmla="*/ 2147483647 h 124"/>
                <a:gd name="T30" fmla="*/ 2147483647 w 121"/>
                <a:gd name="T31" fmla="*/ 2147483647 h 124"/>
                <a:gd name="T32" fmla="*/ 2147483647 w 121"/>
                <a:gd name="T33" fmla="*/ 2147483647 h 124"/>
                <a:gd name="T34" fmla="*/ 2147483647 w 121"/>
                <a:gd name="T35" fmla="*/ 2147483647 h 124"/>
                <a:gd name="T36" fmla="*/ 2147483647 w 121"/>
                <a:gd name="T37" fmla="*/ 2147483647 h 124"/>
                <a:gd name="T38" fmla="*/ 2147483647 w 121"/>
                <a:gd name="T39" fmla="*/ 2147483647 h 124"/>
                <a:gd name="T40" fmla="*/ 2147483647 w 121"/>
                <a:gd name="T41" fmla="*/ 2147483647 h 124"/>
                <a:gd name="T42" fmla="*/ 2147483647 w 121"/>
                <a:gd name="T43" fmla="*/ 2147483647 h 124"/>
                <a:gd name="T44" fmla="*/ 2147483647 w 121"/>
                <a:gd name="T45" fmla="*/ 2147483647 h 124"/>
                <a:gd name="T46" fmla="*/ 2147483647 w 121"/>
                <a:gd name="T47" fmla="*/ 2147483647 h 124"/>
                <a:gd name="T48" fmla="*/ 2147483647 w 121"/>
                <a:gd name="T49" fmla="*/ 2147483647 h 124"/>
                <a:gd name="T50" fmla="*/ 2147483647 w 121"/>
                <a:gd name="T51" fmla="*/ 2147483647 h 124"/>
                <a:gd name="T52" fmla="*/ 2147483647 w 121"/>
                <a:gd name="T53" fmla="*/ 2147483647 h 124"/>
                <a:gd name="T54" fmla="*/ 2147483647 w 121"/>
                <a:gd name="T55" fmla="*/ 2147483647 h 124"/>
                <a:gd name="T56" fmla="*/ 2147483647 w 121"/>
                <a:gd name="T57" fmla="*/ 2147483647 h 124"/>
                <a:gd name="T58" fmla="*/ 2147483647 w 121"/>
                <a:gd name="T59" fmla="*/ 2147483647 h 124"/>
                <a:gd name="T60" fmla="*/ 2147483647 w 121"/>
                <a:gd name="T61" fmla="*/ 2147483647 h 124"/>
                <a:gd name="T62" fmla="*/ 2147483647 w 121"/>
                <a:gd name="T63" fmla="*/ 0 h 12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1"/>
                <a:gd name="T97" fmla="*/ 0 h 124"/>
                <a:gd name="T98" fmla="*/ 121 w 121"/>
                <a:gd name="T99" fmla="*/ 124 h 12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1" h="124">
                  <a:moveTo>
                    <a:pt x="61" y="0"/>
                  </a:moveTo>
                  <a:lnTo>
                    <a:pt x="55" y="0"/>
                  </a:lnTo>
                  <a:lnTo>
                    <a:pt x="49" y="2"/>
                  </a:lnTo>
                  <a:lnTo>
                    <a:pt x="43" y="3"/>
                  </a:lnTo>
                  <a:lnTo>
                    <a:pt x="38" y="4"/>
                  </a:lnTo>
                  <a:lnTo>
                    <a:pt x="32" y="7"/>
                  </a:lnTo>
                  <a:lnTo>
                    <a:pt x="27" y="10"/>
                  </a:lnTo>
                  <a:lnTo>
                    <a:pt x="22" y="14"/>
                  </a:lnTo>
                  <a:lnTo>
                    <a:pt x="17" y="17"/>
                  </a:lnTo>
                  <a:lnTo>
                    <a:pt x="15" y="23"/>
                  </a:lnTo>
                  <a:lnTo>
                    <a:pt x="10" y="27"/>
                  </a:lnTo>
                  <a:lnTo>
                    <a:pt x="7" y="32"/>
                  </a:lnTo>
                  <a:lnTo>
                    <a:pt x="4" y="37"/>
                  </a:lnTo>
                  <a:lnTo>
                    <a:pt x="3" y="43"/>
                  </a:lnTo>
                  <a:lnTo>
                    <a:pt x="2" y="49"/>
                  </a:lnTo>
                  <a:lnTo>
                    <a:pt x="0" y="56"/>
                  </a:lnTo>
                  <a:lnTo>
                    <a:pt x="0" y="62"/>
                  </a:lnTo>
                  <a:lnTo>
                    <a:pt x="0" y="68"/>
                  </a:lnTo>
                  <a:lnTo>
                    <a:pt x="2" y="75"/>
                  </a:lnTo>
                  <a:lnTo>
                    <a:pt x="3" y="81"/>
                  </a:lnTo>
                  <a:lnTo>
                    <a:pt x="4" y="86"/>
                  </a:lnTo>
                  <a:lnTo>
                    <a:pt x="7" y="92"/>
                  </a:lnTo>
                  <a:lnTo>
                    <a:pt x="10" y="96"/>
                  </a:lnTo>
                  <a:lnTo>
                    <a:pt x="15" y="102"/>
                  </a:lnTo>
                  <a:lnTo>
                    <a:pt x="17" y="106"/>
                  </a:lnTo>
                  <a:lnTo>
                    <a:pt x="22" y="109"/>
                  </a:lnTo>
                  <a:lnTo>
                    <a:pt x="27" y="114"/>
                  </a:lnTo>
                  <a:lnTo>
                    <a:pt x="32" y="117"/>
                  </a:lnTo>
                  <a:lnTo>
                    <a:pt x="38" y="119"/>
                  </a:lnTo>
                  <a:lnTo>
                    <a:pt x="43" y="121"/>
                  </a:lnTo>
                  <a:lnTo>
                    <a:pt x="49" y="122"/>
                  </a:lnTo>
                  <a:lnTo>
                    <a:pt x="55" y="124"/>
                  </a:lnTo>
                  <a:lnTo>
                    <a:pt x="61" y="124"/>
                  </a:lnTo>
                  <a:lnTo>
                    <a:pt x="66" y="124"/>
                  </a:lnTo>
                  <a:lnTo>
                    <a:pt x="73" y="122"/>
                  </a:lnTo>
                  <a:lnTo>
                    <a:pt x="79" y="121"/>
                  </a:lnTo>
                  <a:lnTo>
                    <a:pt x="85" y="119"/>
                  </a:lnTo>
                  <a:lnTo>
                    <a:pt x="89" y="117"/>
                  </a:lnTo>
                  <a:lnTo>
                    <a:pt x="95" y="114"/>
                  </a:lnTo>
                  <a:lnTo>
                    <a:pt x="99" y="109"/>
                  </a:lnTo>
                  <a:lnTo>
                    <a:pt x="104" y="106"/>
                  </a:lnTo>
                  <a:lnTo>
                    <a:pt x="108" y="102"/>
                  </a:lnTo>
                  <a:lnTo>
                    <a:pt x="111" y="96"/>
                  </a:lnTo>
                  <a:lnTo>
                    <a:pt x="114" y="92"/>
                  </a:lnTo>
                  <a:lnTo>
                    <a:pt x="117" y="86"/>
                  </a:lnTo>
                  <a:lnTo>
                    <a:pt x="119" y="81"/>
                  </a:lnTo>
                  <a:lnTo>
                    <a:pt x="121" y="75"/>
                  </a:lnTo>
                  <a:lnTo>
                    <a:pt x="121" y="68"/>
                  </a:lnTo>
                  <a:lnTo>
                    <a:pt x="121" y="62"/>
                  </a:lnTo>
                  <a:lnTo>
                    <a:pt x="121" y="56"/>
                  </a:lnTo>
                  <a:lnTo>
                    <a:pt x="121" y="49"/>
                  </a:lnTo>
                  <a:lnTo>
                    <a:pt x="118" y="43"/>
                  </a:lnTo>
                  <a:lnTo>
                    <a:pt x="117" y="37"/>
                  </a:lnTo>
                  <a:lnTo>
                    <a:pt x="114" y="32"/>
                  </a:lnTo>
                  <a:lnTo>
                    <a:pt x="111" y="27"/>
                  </a:lnTo>
                  <a:lnTo>
                    <a:pt x="108" y="23"/>
                  </a:lnTo>
                  <a:lnTo>
                    <a:pt x="104" y="17"/>
                  </a:lnTo>
                  <a:lnTo>
                    <a:pt x="99" y="14"/>
                  </a:lnTo>
                  <a:lnTo>
                    <a:pt x="95" y="10"/>
                  </a:lnTo>
                  <a:lnTo>
                    <a:pt x="89" y="7"/>
                  </a:lnTo>
                  <a:lnTo>
                    <a:pt x="85" y="4"/>
                  </a:lnTo>
                  <a:lnTo>
                    <a:pt x="79" y="3"/>
                  </a:lnTo>
                  <a:lnTo>
                    <a:pt x="73" y="2"/>
                  </a:lnTo>
                  <a:lnTo>
                    <a:pt x="66" y="0"/>
                  </a:lnTo>
                  <a:lnTo>
                    <a:pt x="61"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4877" name="Freeform 60">
              <a:extLst>
                <a:ext uri="{FF2B5EF4-FFF2-40B4-BE49-F238E27FC236}">
                  <a16:creationId xmlns:a16="http://schemas.microsoft.com/office/drawing/2014/main" id="{BE0A960E-2044-5E15-7906-FEA7929F69E5}"/>
                </a:ext>
              </a:extLst>
            </p:cNvPr>
            <p:cNvSpPr>
              <a:spLocks/>
            </p:cNvSpPr>
            <p:nvPr/>
          </p:nvSpPr>
          <p:spPr bwMode="auto">
            <a:xfrm>
              <a:off x="3408760" y="2152650"/>
              <a:ext cx="47625" cy="45244"/>
            </a:xfrm>
            <a:custGeom>
              <a:avLst/>
              <a:gdLst>
                <a:gd name="T0" fmla="*/ 2147483647 w 120"/>
                <a:gd name="T1" fmla="*/ 2147483647 h 115"/>
                <a:gd name="T2" fmla="*/ 2147483647 w 120"/>
                <a:gd name="T3" fmla="*/ 2147483647 h 115"/>
                <a:gd name="T4" fmla="*/ 2147483647 w 120"/>
                <a:gd name="T5" fmla="*/ 2147483647 h 115"/>
                <a:gd name="T6" fmla="*/ 2147483647 w 120"/>
                <a:gd name="T7" fmla="*/ 2147483647 h 115"/>
                <a:gd name="T8" fmla="*/ 2147483647 w 120"/>
                <a:gd name="T9" fmla="*/ 2147483647 h 115"/>
                <a:gd name="T10" fmla="*/ 2147483647 w 120"/>
                <a:gd name="T11" fmla="*/ 2147483647 h 115"/>
                <a:gd name="T12" fmla="*/ 2147483647 w 120"/>
                <a:gd name="T13" fmla="*/ 2147483647 h 115"/>
                <a:gd name="T14" fmla="*/ 0 w 120"/>
                <a:gd name="T15" fmla="*/ 2147483647 h 115"/>
                <a:gd name="T16" fmla="*/ 0 w 120"/>
                <a:gd name="T17" fmla="*/ 2147483647 h 115"/>
                <a:gd name="T18" fmla="*/ 2147483647 w 120"/>
                <a:gd name="T19" fmla="*/ 2147483647 h 115"/>
                <a:gd name="T20" fmla="*/ 2147483647 w 120"/>
                <a:gd name="T21" fmla="*/ 2147483647 h 115"/>
                <a:gd name="T22" fmla="*/ 2147483647 w 120"/>
                <a:gd name="T23" fmla="*/ 2147483647 h 115"/>
                <a:gd name="T24" fmla="*/ 2147483647 w 120"/>
                <a:gd name="T25" fmla="*/ 2147483647 h 115"/>
                <a:gd name="T26" fmla="*/ 2147483647 w 120"/>
                <a:gd name="T27" fmla="*/ 2147483647 h 115"/>
                <a:gd name="T28" fmla="*/ 2147483647 w 120"/>
                <a:gd name="T29" fmla="*/ 2147483647 h 115"/>
                <a:gd name="T30" fmla="*/ 2147483647 w 120"/>
                <a:gd name="T31" fmla="*/ 2147483647 h 115"/>
                <a:gd name="T32" fmla="*/ 2147483647 w 120"/>
                <a:gd name="T33" fmla="*/ 2147483647 h 115"/>
                <a:gd name="T34" fmla="*/ 2147483647 w 120"/>
                <a:gd name="T35" fmla="*/ 2147483647 h 115"/>
                <a:gd name="T36" fmla="*/ 2147483647 w 120"/>
                <a:gd name="T37" fmla="*/ 2147483647 h 115"/>
                <a:gd name="T38" fmla="*/ 2147483647 w 120"/>
                <a:gd name="T39" fmla="*/ 2147483647 h 115"/>
                <a:gd name="T40" fmla="*/ 2147483647 w 120"/>
                <a:gd name="T41" fmla="*/ 2147483647 h 115"/>
                <a:gd name="T42" fmla="*/ 2147483647 w 120"/>
                <a:gd name="T43" fmla="*/ 2147483647 h 115"/>
                <a:gd name="T44" fmla="*/ 2147483647 w 120"/>
                <a:gd name="T45" fmla="*/ 2147483647 h 115"/>
                <a:gd name="T46" fmla="*/ 2147483647 w 120"/>
                <a:gd name="T47" fmla="*/ 2147483647 h 115"/>
                <a:gd name="T48" fmla="*/ 2147483647 w 120"/>
                <a:gd name="T49" fmla="*/ 2147483647 h 115"/>
                <a:gd name="T50" fmla="*/ 2147483647 w 120"/>
                <a:gd name="T51" fmla="*/ 2147483647 h 115"/>
                <a:gd name="T52" fmla="*/ 2147483647 w 120"/>
                <a:gd name="T53" fmla="*/ 2147483647 h 115"/>
                <a:gd name="T54" fmla="*/ 2147483647 w 120"/>
                <a:gd name="T55" fmla="*/ 2147483647 h 115"/>
                <a:gd name="T56" fmla="*/ 2147483647 w 120"/>
                <a:gd name="T57" fmla="*/ 2147483647 h 115"/>
                <a:gd name="T58" fmla="*/ 2147483647 w 120"/>
                <a:gd name="T59" fmla="*/ 2147483647 h 115"/>
                <a:gd name="T60" fmla="*/ 2147483647 w 120"/>
                <a:gd name="T61" fmla="*/ 2147483647 h 115"/>
                <a:gd name="T62" fmla="*/ 2147483647 w 120"/>
                <a:gd name="T63" fmla="*/ 2147483647 h 11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0"/>
                <a:gd name="T97" fmla="*/ 0 h 115"/>
                <a:gd name="T98" fmla="*/ 120 w 120"/>
                <a:gd name="T99" fmla="*/ 115 h 11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0" h="115">
                  <a:moveTo>
                    <a:pt x="60" y="0"/>
                  </a:moveTo>
                  <a:lnTo>
                    <a:pt x="54" y="1"/>
                  </a:lnTo>
                  <a:lnTo>
                    <a:pt x="48" y="1"/>
                  </a:lnTo>
                  <a:lnTo>
                    <a:pt x="43" y="3"/>
                  </a:lnTo>
                  <a:lnTo>
                    <a:pt x="37" y="6"/>
                  </a:lnTo>
                  <a:lnTo>
                    <a:pt x="31" y="7"/>
                  </a:lnTo>
                  <a:lnTo>
                    <a:pt x="27" y="10"/>
                  </a:lnTo>
                  <a:lnTo>
                    <a:pt x="21" y="13"/>
                  </a:lnTo>
                  <a:lnTo>
                    <a:pt x="17" y="17"/>
                  </a:lnTo>
                  <a:lnTo>
                    <a:pt x="14" y="22"/>
                  </a:lnTo>
                  <a:lnTo>
                    <a:pt x="10" y="26"/>
                  </a:lnTo>
                  <a:lnTo>
                    <a:pt x="7" y="30"/>
                  </a:lnTo>
                  <a:lnTo>
                    <a:pt x="5" y="36"/>
                  </a:lnTo>
                  <a:lnTo>
                    <a:pt x="2" y="40"/>
                  </a:lnTo>
                  <a:lnTo>
                    <a:pt x="1" y="46"/>
                  </a:lnTo>
                  <a:lnTo>
                    <a:pt x="0" y="52"/>
                  </a:lnTo>
                  <a:lnTo>
                    <a:pt x="0" y="57"/>
                  </a:lnTo>
                  <a:lnTo>
                    <a:pt x="0" y="63"/>
                  </a:lnTo>
                  <a:lnTo>
                    <a:pt x="1" y="69"/>
                  </a:lnTo>
                  <a:lnTo>
                    <a:pt x="2" y="75"/>
                  </a:lnTo>
                  <a:lnTo>
                    <a:pt x="5" y="79"/>
                  </a:lnTo>
                  <a:lnTo>
                    <a:pt x="7" y="85"/>
                  </a:lnTo>
                  <a:lnTo>
                    <a:pt x="10" y="89"/>
                  </a:lnTo>
                  <a:lnTo>
                    <a:pt x="14" y="93"/>
                  </a:lnTo>
                  <a:lnTo>
                    <a:pt x="17" y="98"/>
                  </a:lnTo>
                  <a:lnTo>
                    <a:pt x="21" y="102"/>
                  </a:lnTo>
                  <a:lnTo>
                    <a:pt x="27" y="105"/>
                  </a:lnTo>
                  <a:lnTo>
                    <a:pt x="31" y="108"/>
                  </a:lnTo>
                  <a:lnTo>
                    <a:pt x="37" y="109"/>
                  </a:lnTo>
                  <a:lnTo>
                    <a:pt x="43" y="112"/>
                  </a:lnTo>
                  <a:lnTo>
                    <a:pt x="48" y="114"/>
                  </a:lnTo>
                  <a:lnTo>
                    <a:pt x="54" y="114"/>
                  </a:lnTo>
                  <a:lnTo>
                    <a:pt x="60" y="115"/>
                  </a:lnTo>
                  <a:lnTo>
                    <a:pt x="66" y="114"/>
                  </a:lnTo>
                  <a:lnTo>
                    <a:pt x="71" y="114"/>
                  </a:lnTo>
                  <a:lnTo>
                    <a:pt x="77" y="112"/>
                  </a:lnTo>
                  <a:lnTo>
                    <a:pt x="83" y="109"/>
                  </a:lnTo>
                  <a:lnTo>
                    <a:pt x="89" y="108"/>
                  </a:lnTo>
                  <a:lnTo>
                    <a:pt x="93" y="105"/>
                  </a:lnTo>
                  <a:lnTo>
                    <a:pt x="97" y="102"/>
                  </a:lnTo>
                  <a:lnTo>
                    <a:pt x="102" y="98"/>
                  </a:lnTo>
                  <a:lnTo>
                    <a:pt x="106" y="93"/>
                  </a:lnTo>
                  <a:lnTo>
                    <a:pt x="109" y="89"/>
                  </a:lnTo>
                  <a:lnTo>
                    <a:pt x="112" y="85"/>
                  </a:lnTo>
                  <a:lnTo>
                    <a:pt x="115" y="79"/>
                  </a:lnTo>
                  <a:lnTo>
                    <a:pt x="117" y="75"/>
                  </a:lnTo>
                  <a:lnTo>
                    <a:pt x="119" y="69"/>
                  </a:lnTo>
                  <a:lnTo>
                    <a:pt x="119" y="63"/>
                  </a:lnTo>
                  <a:lnTo>
                    <a:pt x="120" y="57"/>
                  </a:lnTo>
                  <a:lnTo>
                    <a:pt x="119" y="52"/>
                  </a:lnTo>
                  <a:lnTo>
                    <a:pt x="119" y="46"/>
                  </a:lnTo>
                  <a:lnTo>
                    <a:pt x="117" y="40"/>
                  </a:lnTo>
                  <a:lnTo>
                    <a:pt x="115" y="36"/>
                  </a:lnTo>
                  <a:lnTo>
                    <a:pt x="112" y="30"/>
                  </a:lnTo>
                  <a:lnTo>
                    <a:pt x="109" y="26"/>
                  </a:lnTo>
                  <a:lnTo>
                    <a:pt x="106" y="22"/>
                  </a:lnTo>
                  <a:lnTo>
                    <a:pt x="102" y="17"/>
                  </a:lnTo>
                  <a:lnTo>
                    <a:pt x="97" y="13"/>
                  </a:lnTo>
                  <a:lnTo>
                    <a:pt x="93" y="10"/>
                  </a:lnTo>
                  <a:lnTo>
                    <a:pt x="89" y="7"/>
                  </a:lnTo>
                  <a:lnTo>
                    <a:pt x="83" y="6"/>
                  </a:lnTo>
                  <a:lnTo>
                    <a:pt x="77" y="3"/>
                  </a:lnTo>
                  <a:lnTo>
                    <a:pt x="71" y="1"/>
                  </a:lnTo>
                  <a:lnTo>
                    <a:pt x="66" y="1"/>
                  </a:lnTo>
                  <a:lnTo>
                    <a:pt x="60" y="0"/>
                  </a:lnTo>
                  <a:close/>
                </a:path>
              </a:pathLst>
            </a:custGeom>
            <a:solidFill>
              <a:srgbClr val="00E6A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4878" name="Freeform 61">
              <a:extLst>
                <a:ext uri="{FF2B5EF4-FFF2-40B4-BE49-F238E27FC236}">
                  <a16:creationId xmlns:a16="http://schemas.microsoft.com/office/drawing/2014/main" id="{B130DC2D-D6E3-3610-1D9F-D559B012B793}"/>
                </a:ext>
              </a:extLst>
            </p:cNvPr>
            <p:cNvSpPr>
              <a:spLocks/>
            </p:cNvSpPr>
            <p:nvPr/>
          </p:nvSpPr>
          <p:spPr bwMode="auto">
            <a:xfrm>
              <a:off x="3408760" y="2152650"/>
              <a:ext cx="47625" cy="45244"/>
            </a:xfrm>
            <a:custGeom>
              <a:avLst/>
              <a:gdLst>
                <a:gd name="T0" fmla="*/ 2147483647 w 120"/>
                <a:gd name="T1" fmla="*/ 2147483647 h 115"/>
                <a:gd name="T2" fmla="*/ 2147483647 w 120"/>
                <a:gd name="T3" fmla="*/ 2147483647 h 115"/>
                <a:gd name="T4" fmla="*/ 2147483647 w 120"/>
                <a:gd name="T5" fmla="*/ 2147483647 h 115"/>
                <a:gd name="T6" fmla="*/ 2147483647 w 120"/>
                <a:gd name="T7" fmla="*/ 2147483647 h 115"/>
                <a:gd name="T8" fmla="*/ 2147483647 w 120"/>
                <a:gd name="T9" fmla="*/ 2147483647 h 115"/>
                <a:gd name="T10" fmla="*/ 2147483647 w 120"/>
                <a:gd name="T11" fmla="*/ 2147483647 h 115"/>
                <a:gd name="T12" fmla="*/ 2147483647 w 120"/>
                <a:gd name="T13" fmla="*/ 2147483647 h 115"/>
                <a:gd name="T14" fmla="*/ 0 w 120"/>
                <a:gd name="T15" fmla="*/ 2147483647 h 115"/>
                <a:gd name="T16" fmla="*/ 0 w 120"/>
                <a:gd name="T17" fmla="*/ 2147483647 h 115"/>
                <a:gd name="T18" fmla="*/ 2147483647 w 120"/>
                <a:gd name="T19" fmla="*/ 2147483647 h 115"/>
                <a:gd name="T20" fmla="*/ 2147483647 w 120"/>
                <a:gd name="T21" fmla="*/ 2147483647 h 115"/>
                <a:gd name="T22" fmla="*/ 2147483647 w 120"/>
                <a:gd name="T23" fmla="*/ 2147483647 h 115"/>
                <a:gd name="T24" fmla="*/ 2147483647 w 120"/>
                <a:gd name="T25" fmla="*/ 2147483647 h 115"/>
                <a:gd name="T26" fmla="*/ 2147483647 w 120"/>
                <a:gd name="T27" fmla="*/ 2147483647 h 115"/>
                <a:gd name="T28" fmla="*/ 2147483647 w 120"/>
                <a:gd name="T29" fmla="*/ 2147483647 h 115"/>
                <a:gd name="T30" fmla="*/ 2147483647 w 120"/>
                <a:gd name="T31" fmla="*/ 2147483647 h 115"/>
                <a:gd name="T32" fmla="*/ 2147483647 w 120"/>
                <a:gd name="T33" fmla="*/ 2147483647 h 115"/>
                <a:gd name="T34" fmla="*/ 2147483647 w 120"/>
                <a:gd name="T35" fmla="*/ 2147483647 h 115"/>
                <a:gd name="T36" fmla="*/ 2147483647 w 120"/>
                <a:gd name="T37" fmla="*/ 2147483647 h 115"/>
                <a:gd name="T38" fmla="*/ 2147483647 w 120"/>
                <a:gd name="T39" fmla="*/ 2147483647 h 115"/>
                <a:gd name="T40" fmla="*/ 2147483647 w 120"/>
                <a:gd name="T41" fmla="*/ 2147483647 h 115"/>
                <a:gd name="T42" fmla="*/ 2147483647 w 120"/>
                <a:gd name="T43" fmla="*/ 2147483647 h 115"/>
                <a:gd name="T44" fmla="*/ 2147483647 w 120"/>
                <a:gd name="T45" fmla="*/ 2147483647 h 115"/>
                <a:gd name="T46" fmla="*/ 2147483647 w 120"/>
                <a:gd name="T47" fmla="*/ 2147483647 h 115"/>
                <a:gd name="T48" fmla="*/ 2147483647 w 120"/>
                <a:gd name="T49" fmla="*/ 2147483647 h 115"/>
                <a:gd name="T50" fmla="*/ 2147483647 w 120"/>
                <a:gd name="T51" fmla="*/ 2147483647 h 115"/>
                <a:gd name="T52" fmla="*/ 2147483647 w 120"/>
                <a:gd name="T53" fmla="*/ 2147483647 h 115"/>
                <a:gd name="T54" fmla="*/ 2147483647 w 120"/>
                <a:gd name="T55" fmla="*/ 2147483647 h 115"/>
                <a:gd name="T56" fmla="*/ 2147483647 w 120"/>
                <a:gd name="T57" fmla="*/ 2147483647 h 115"/>
                <a:gd name="T58" fmla="*/ 2147483647 w 120"/>
                <a:gd name="T59" fmla="*/ 2147483647 h 115"/>
                <a:gd name="T60" fmla="*/ 2147483647 w 120"/>
                <a:gd name="T61" fmla="*/ 2147483647 h 115"/>
                <a:gd name="T62" fmla="*/ 2147483647 w 120"/>
                <a:gd name="T63" fmla="*/ 2147483647 h 11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0"/>
                <a:gd name="T97" fmla="*/ 0 h 115"/>
                <a:gd name="T98" fmla="*/ 120 w 120"/>
                <a:gd name="T99" fmla="*/ 115 h 11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0" h="115">
                  <a:moveTo>
                    <a:pt x="60" y="0"/>
                  </a:moveTo>
                  <a:lnTo>
                    <a:pt x="54" y="1"/>
                  </a:lnTo>
                  <a:lnTo>
                    <a:pt x="48" y="1"/>
                  </a:lnTo>
                  <a:lnTo>
                    <a:pt x="43" y="3"/>
                  </a:lnTo>
                  <a:lnTo>
                    <a:pt x="37" y="6"/>
                  </a:lnTo>
                  <a:lnTo>
                    <a:pt x="31" y="7"/>
                  </a:lnTo>
                  <a:lnTo>
                    <a:pt x="27" y="10"/>
                  </a:lnTo>
                  <a:lnTo>
                    <a:pt x="21" y="13"/>
                  </a:lnTo>
                  <a:lnTo>
                    <a:pt x="17" y="17"/>
                  </a:lnTo>
                  <a:lnTo>
                    <a:pt x="14" y="22"/>
                  </a:lnTo>
                  <a:lnTo>
                    <a:pt x="10" y="26"/>
                  </a:lnTo>
                  <a:lnTo>
                    <a:pt x="7" y="30"/>
                  </a:lnTo>
                  <a:lnTo>
                    <a:pt x="5" y="36"/>
                  </a:lnTo>
                  <a:lnTo>
                    <a:pt x="2" y="40"/>
                  </a:lnTo>
                  <a:lnTo>
                    <a:pt x="1" y="46"/>
                  </a:lnTo>
                  <a:lnTo>
                    <a:pt x="0" y="52"/>
                  </a:lnTo>
                  <a:lnTo>
                    <a:pt x="0" y="57"/>
                  </a:lnTo>
                  <a:lnTo>
                    <a:pt x="0" y="63"/>
                  </a:lnTo>
                  <a:lnTo>
                    <a:pt x="1" y="69"/>
                  </a:lnTo>
                  <a:lnTo>
                    <a:pt x="2" y="75"/>
                  </a:lnTo>
                  <a:lnTo>
                    <a:pt x="5" y="79"/>
                  </a:lnTo>
                  <a:lnTo>
                    <a:pt x="7" y="85"/>
                  </a:lnTo>
                  <a:lnTo>
                    <a:pt x="10" y="89"/>
                  </a:lnTo>
                  <a:lnTo>
                    <a:pt x="14" y="93"/>
                  </a:lnTo>
                  <a:lnTo>
                    <a:pt x="17" y="98"/>
                  </a:lnTo>
                  <a:lnTo>
                    <a:pt x="21" y="102"/>
                  </a:lnTo>
                  <a:lnTo>
                    <a:pt x="27" y="105"/>
                  </a:lnTo>
                  <a:lnTo>
                    <a:pt x="31" y="108"/>
                  </a:lnTo>
                  <a:lnTo>
                    <a:pt x="37" y="109"/>
                  </a:lnTo>
                  <a:lnTo>
                    <a:pt x="43" y="112"/>
                  </a:lnTo>
                  <a:lnTo>
                    <a:pt x="48" y="114"/>
                  </a:lnTo>
                  <a:lnTo>
                    <a:pt x="54" y="114"/>
                  </a:lnTo>
                  <a:lnTo>
                    <a:pt x="60" y="115"/>
                  </a:lnTo>
                  <a:lnTo>
                    <a:pt x="66" y="114"/>
                  </a:lnTo>
                  <a:lnTo>
                    <a:pt x="71" y="114"/>
                  </a:lnTo>
                  <a:lnTo>
                    <a:pt x="77" y="112"/>
                  </a:lnTo>
                  <a:lnTo>
                    <a:pt x="83" y="109"/>
                  </a:lnTo>
                  <a:lnTo>
                    <a:pt x="89" y="108"/>
                  </a:lnTo>
                  <a:lnTo>
                    <a:pt x="93" y="105"/>
                  </a:lnTo>
                  <a:lnTo>
                    <a:pt x="97" y="102"/>
                  </a:lnTo>
                  <a:lnTo>
                    <a:pt x="102" y="98"/>
                  </a:lnTo>
                  <a:lnTo>
                    <a:pt x="106" y="93"/>
                  </a:lnTo>
                  <a:lnTo>
                    <a:pt x="109" y="89"/>
                  </a:lnTo>
                  <a:lnTo>
                    <a:pt x="112" y="85"/>
                  </a:lnTo>
                  <a:lnTo>
                    <a:pt x="115" y="79"/>
                  </a:lnTo>
                  <a:lnTo>
                    <a:pt x="117" y="75"/>
                  </a:lnTo>
                  <a:lnTo>
                    <a:pt x="119" y="69"/>
                  </a:lnTo>
                  <a:lnTo>
                    <a:pt x="119" y="63"/>
                  </a:lnTo>
                  <a:lnTo>
                    <a:pt x="120" y="57"/>
                  </a:lnTo>
                  <a:lnTo>
                    <a:pt x="119" y="52"/>
                  </a:lnTo>
                  <a:lnTo>
                    <a:pt x="119" y="46"/>
                  </a:lnTo>
                  <a:lnTo>
                    <a:pt x="117" y="40"/>
                  </a:lnTo>
                  <a:lnTo>
                    <a:pt x="115" y="36"/>
                  </a:lnTo>
                  <a:lnTo>
                    <a:pt x="112" y="30"/>
                  </a:lnTo>
                  <a:lnTo>
                    <a:pt x="109" y="26"/>
                  </a:lnTo>
                  <a:lnTo>
                    <a:pt x="106" y="22"/>
                  </a:lnTo>
                  <a:lnTo>
                    <a:pt x="102" y="17"/>
                  </a:lnTo>
                  <a:lnTo>
                    <a:pt x="97" y="13"/>
                  </a:lnTo>
                  <a:lnTo>
                    <a:pt x="93" y="10"/>
                  </a:lnTo>
                  <a:lnTo>
                    <a:pt x="89" y="7"/>
                  </a:lnTo>
                  <a:lnTo>
                    <a:pt x="83" y="6"/>
                  </a:lnTo>
                  <a:lnTo>
                    <a:pt x="77" y="3"/>
                  </a:lnTo>
                  <a:lnTo>
                    <a:pt x="71" y="1"/>
                  </a:lnTo>
                  <a:lnTo>
                    <a:pt x="66" y="1"/>
                  </a:lnTo>
                  <a:lnTo>
                    <a:pt x="60"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4879" name="Freeform 62">
              <a:extLst>
                <a:ext uri="{FF2B5EF4-FFF2-40B4-BE49-F238E27FC236}">
                  <a16:creationId xmlns:a16="http://schemas.microsoft.com/office/drawing/2014/main" id="{C5217D6A-A71C-777B-0943-FE6272BCFF76}"/>
                </a:ext>
              </a:extLst>
            </p:cNvPr>
            <p:cNvSpPr>
              <a:spLocks/>
            </p:cNvSpPr>
            <p:nvPr/>
          </p:nvSpPr>
          <p:spPr bwMode="auto">
            <a:xfrm>
              <a:off x="3027760" y="2307432"/>
              <a:ext cx="48815" cy="50006"/>
            </a:xfrm>
            <a:custGeom>
              <a:avLst/>
              <a:gdLst>
                <a:gd name="T0" fmla="*/ 2147483647 w 121"/>
                <a:gd name="T1" fmla="*/ 0 h 124"/>
                <a:gd name="T2" fmla="*/ 2147483647 w 121"/>
                <a:gd name="T3" fmla="*/ 2147483647 h 124"/>
                <a:gd name="T4" fmla="*/ 2147483647 w 121"/>
                <a:gd name="T5" fmla="*/ 2147483647 h 124"/>
                <a:gd name="T6" fmla="*/ 2147483647 w 121"/>
                <a:gd name="T7" fmla="*/ 2147483647 h 124"/>
                <a:gd name="T8" fmla="*/ 2147483647 w 121"/>
                <a:gd name="T9" fmla="*/ 2147483647 h 124"/>
                <a:gd name="T10" fmla="*/ 2147483647 w 121"/>
                <a:gd name="T11" fmla="*/ 2147483647 h 124"/>
                <a:gd name="T12" fmla="*/ 2147483647 w 121"/>
                <a:gd name="T13" fmla="*/ 2147483647 h 124"/>
                <a:gd name="T14" fmla="*/ 0 w 121"/>
                <a:gd name="T15" fmla="*/ 2147483647 h 124"/>
                <a:gd name="T16" fmla="*/ 0 w 121"/>
                <a:gd name="T17" fmla="*/ 2147483647 h 124"/>
                <a:gd name="T18" fmla="*/ 2147483647 w 121"/>
                <a:gd name="T19" fmla="*/ 2147483647 h 124"/>
                <a:gd name="T20" fmla="*/ 2147483647 w 121"/>
                <a:gd name="T21" fmla="*/ 2147483647 h 124"/>
                <a:gd name="T22" fmla="*/ 2147483647 w 121"/>
                <a:gd name="T23" fmla="*/ 2147483647 h 124"/>
                <a:gd name="T24" fmla="*/ 2147483647 w 121"/>
                <a:gd name="T25" fmla="*/ 2147483647 h 124"/>
                <a:gd name="T26" fmla="*/ 2147483647 w 121"/>
                <a:gd name="T27" fmla="*/ 2147483647 h 124"/>
                <a:gd name="T28" fmla="*/ 2147483647 w 121"/>
                <a:gd name="T29" fmla="*/ 2147483647 h 124"/>
                <a:gd name="T30" fmla="*/ 2147483647 w 121"/>
                <a:gd name="T31" fmla="*/ 2147483647 h 124"/>
                <a:gd name="T32" fmla="*/ 2147483647 w 121"/>
                <a:gd name="T33" fmla="*/ 2147483647 h 124"/>
                <a:gd name="T34" fmla="*/ 2147483647 w 121"/>
                <a:gd name="T35" fmla="*/ 2147483647 h 124"/>
                <a:gd name="T36" fmla="*/ 2147483647 w 121"/>
                <a:gd name="T37" fmla="*/ 2147483647 h 124"/>
                <a:gd name="T38" fmla="*/ 2147483647 w 121"/>
                <a:gd name="T39" fmla="*/ 2147483647 h 124"/>
                <a:gd name="T40" fmla="*/ 2147483647 w 121"/>
                <a:gd name="T41" fmla="*/ 2147483647 h 124"/>
                <a:gd name="T42" fmla="*/ 2147483647 w 121"/>
                <a:gd name="T43" fmla="*/ 2147483647 h 124"/>
                <a:gd name="T44" fmla="*/ 2147483647 w 121"/>
                <a:gd name="T45" fmla="*/ 2147483647 h 124"/>
                <a:gd name="T46" fmla="*/ 2147483647 w 121"/>
                <a:gd name="T47" fmla="*/ 2147483647 h 124"/>
                <a:gd name="T48" fmla="*/ 2147483647 w 121"/>
                <a:gd name="T49" fmla="*/ 2147483647 h 124"/>
                <a:gd name="T50" fmla="*/ 2147483647 w 121"/>
                <a:gd name="T51" fmla="*/ 2147483647 h 124"/>
                <a:gd name="T52" fmla="*/ 2147483647 w 121"/>
                <a:gd name="T53" fmla="*/ 2147483647 h 124"/>
                <a:gd name="T54" fmla="*/ 2147483647 w 121"/>
                <a:gd name="T55" fmla="*/ 2147483647 h 124"/>
                <a:gd name="T56" fmla="*/ 2147483647 w 121"/>
                <a:gd name="T57" fmla="*/ 2147483647 h 124"/>
                <a:gd name="T58" fmla="*/ 2147483647 w 121"/>
                <a:gd name="T59" fmla="*/ 2147483647 h 124"/>
                <a:gd name="T60" fmla="*/ 2147483647 w 121"/>
                <a:gd name="T61" fmla="*/ 2147483647 h 124"/>
                <a:gd name="T62" fmla="*/ 2147483647 w 121"/>
                <a:gd name="T63" fmla="*/ 0 h 12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1"/>
                <a:gd name="T97" fmla="*/ 0 h 124"/>
                <a:gd name="T98" fmla="*/ 121 w 121"/>
                <a:gd name="T99" fmla="*/ 124 h 12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1" h="124">
                  <a:moveTo>
                    <a:pt x="61" y="0"/>
                  </a:moveTo>
                  <a:lnTo>
                    <a:pt x="54" y="0"/>
                  </a:lnTo>
                  <a:lnTo>
                    <a:pt x="48" y="1"/>
                  </a:lnTo>
                  <a:lnTo>
                    <a:pt x="42" y="3"/>
                  </a:lnTo>
                  <a:lnTo>
                    <a:pt x="36" y="6"/>
                  </a:lnTo>
                  <a:lnTo>
                    <a:pt x="32" y="7"/>
                  </a:lnTo>
                  <a:lnTo>
                    <a:pt x="26" y="11"/>
                  </a:lnTo>
                  <a:lnTo>
                    <a:pt x="22" y="14"/>
                  </a:lnTo>
                  <a:lnTo>
                    <a:pt x="18" y="19"/>
                  </a:lnTo>
                  <a:lnTo>
                    <a:pt x="13" y="23"/>
                  </a:lnTo>
                  <a:lnTo>
                    <a:pt x="10" y="27"/>
                  </a:lnTo>
                  <a:lnTo>
                    <a:pt x="8" y="33"/>
                  </a:lnTo>
                  <a:lnTo>
                    <a:pt x="5" y="37"/>
                  </a:lnTo>
                  <a:lnTo>
                    <a:pt x="2" y="43"/>
                  </a:lnTo>
                  <a:lnTo>
                    <a:pt x="0" y="49"/>
                  </a:lnTo>
                  <a:lnTo>
                    <a:pt x="0" y="56"/>
                  </a:lnTo>
                  <a:lnTo>
                    <a:pt x="0" y="62"/>
                  </a:lnTo>
                  <a:lnTo>
                    <a:pt x="0" y="68"/>
                  </a:lnTo>
                  <a:lnTo>
                    <a:pt x="0" y="75"/>
                  </a:lnTo>
                  <a:lnTo>
                    <a:pt x="2" y="80"/>
                  </a:lnTo>
                  <a:lnTo>
                    <a:pt x="5" y="86"/>
                  </a:lnTo>
                  <a:lnTo>
                    <a:pt x="8" y="91"/>
                  </a:lnTo>
                  <a:lnTo>
                    <a:pt x="10" y="96"/>
                  </a:lnTo>
                  <a:lnTo>
                    <a:pt x="13" y="101"/>
                  </a:lnTo>
                  <a:lnTo>
                    <a:pt x="18" y="105"/>
                  </a:lnTo>
                  <a:lnTo>
                    <a:pt x="22" y="109"/>
                  </a:lnTo>
                  <a:lnTo>
                    <a:pt x="26" y="112"/>
                  </a:lnTo>
                  <a:lnTo>
                    <a:pt x="32" y="116"/>
                  </a:lnTo>
                  <a:lnTo>
                    <a:pt x="36" y="118"/>
                  </a:lnTo>
                  <a:lnTo>
                    <a:pt x="42" y="121"/>
                  </a:lnTo>
                  <a:lnTo>
                    <a:pt x="48" y="122"/>
                  </a:lnTo>
                  <a:lnTo>
                    <a:pt x="54" y="122"/>
                  </a:lnTo>
                  <a:lnTo>
                    <a:pt x="61" y="124"/>
                  </a:lnTo>
                  <a:lnTo>
                    <a:pt x="66" y="122"/>
                  </a:lnTo>
                  <a:lnTo>
                    <a:pt x="72" y="122"/>
                  </a:lnTo>
                  <a:lnTo>
                    <a:pt x="78" y="121"/>
                  </a:lnTo>
                  <a:lnTo>
                    <a:pt x="84" y="118"/>
                  </a:lnTo>
                  <a:lnTo>
                    <a:pt x="89" y="116"/>
                  </a:lnTo>
                  <a:lnTo>
                    <a:pt x="94" y="112"/>
                  </a:lnTo>
                  <a:lnTo>
                    <a:pt x="100" y="109"/>
                  </a:lnTo>
                  <a:lnTo>
                    <a:pt x="104" y="105"/>
                  </a:lnTo>
                  <a:lnTo>
                    <a:pt x="107" y="101"/>
                  </a:lnTo>
                  <a:lnTo>
                    <a:pt x="111" y="96"/>
                  </a:lnTo>
                  <a:lnTo>
                    <a:pt x="114" y="91"/>
                  </a:lnTo>
                  <a:lnTo>
                    <a:pt x="117" y="86"/>
                  </a:lnTo>
                  <a:lnTo>
                    <a:pt x="118" y="80"/>
                  </a:lnTo>
                  <a:lnTo>
                    <a:pt x="120" y="75"/>
                  </a:lnTo>
                  <a:lnTo>
                    <a:pt x="121" y="68"/>
                  </a:lnTo>
                  <a:lnTo>
                    <a:pt x="121" y="62"/>
                  </a:lnTo>
                  <a:lnTo>
                    <a:pt x="121" y="56"/>
                  </a:lnTo>
                  <a:lnTo>
                    <a:pt x="120" y="49"/>
                  </a:lnTo>
                  <a:lnTo>
                    <a:pt x="118" y="43"/>
                  </a:lnTo>
                  <a:lnTo>
                    <a:pt x="117" y="37"/>
                  </a:lnTo>
                  <a:lnTo>
                    <a:pt x="114" y="33"/>
                  </a:lnTo>
                  <a:lnTo>
                    <a:pt x="111" y="27"/>
                  </a:lnTo>
                  <a:lnTo>
                    <a:pt x="107" y="23"/>
                  </a:lnTo>
                  <a:lnTo>
                    <a:pt x="104" y="19"/>
                  </a:lnTo>
                  <a:lnTo>
                    <a:pt x="100" y="14"/>
                  </a:lnTo>
                  <a:lnTo>
                    <a:pt x="94" y="11"/>
                  </a:lnTo>
                  <a:lnTo>
                    <a:pt x="89" y="7"/>
                  </a:lnTo>
                  <a:lnTo>
                    <a:pt x="84" y="6"/>
                  </a:lnTo>
                  <a:lnTo>
                    <a:pt x="78" y="3"/>
                  </a:lnTo>
                  <a:lnTo>
                    <a:pt x="72" y="1"/>
                  </a:lnTo>
                  <a:lnTo>
                    <a:pt x="66" y="0"/>
                  </a:lnTo>
                  <a:lnTo>
                    <a:pt x="61" y="0"/>
                  </a:lnTo>
                  <a:close/>
                </a:path>
              </a:pathLst>
            </a:custGeom>
            <a:solidFill>
              <a:srgbClr val="00E6A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4880" name="Freeform 63">
              <a:extLst>
                <a:ext uri="{FF2B5EF4-FFF2-40B4-BE49-F238E27FC236}">
                  <a16:creationId xmlns:a16="http://schemas.microsoft.com/office/drawing/2014/main" id="{54703088-C421-F639-9F79-1C952B0A884F}"/>
                </a:ext>
              </a:extLst>
            </p:cNvPr>
            <p:cNvSpPr>
              <a:spLocks/>
            </p:cNvSpPr>
            <p:nvPr/>
          </p:nvSpPr>
          <p:spPr bwMode="auto">
            <a:xfrm>
              <a:off x="3027760" y="2307432"/>
              <a:ext cx="48815" cy="50006"/>
            </a:xfrm>
            <a:custGeom>
              <a:avLst/>
              <a:gdLst>
                <a:gd name="T0" fmla="*/ 2147483647 w 121"/>
                <a:gd name="T1" fmla="*/ 0 h 124"/>
                <a:gd name="T2" fmla="*/ 2147483647 w 121"/>
                <a:gd name="T3" fmla="*/ 2147483647 h 124"/>
                <a:gd name="T4" fmla="*/ 2147483647 w 121"/>
                <a:gd name="T5" fmla="*/ 2147483647 h 124"/>
                <a:gd name="T6" fmla="*/ 2147483647 w 121"/>
                <a:gd name="T7" fmla="*/ 2147483647 h 124"/>
                <a:gd name="T8" fmla="*/ 2147483647 w 121"/>
                <a:gd name="T9" fmla="*/ 2147483647 h 124"/>
                <a:gd name="T10" fmla="*/ 2147483647 w 121"/>
                <a:gd name="T11" fmla="*/ 2147483647 h 124"/>
                <a:gd name="T12" fmla="*/ 2147483647 w 121"/>
                <a:gd name="T13" fmla="*/ 2147483647 h 124"/>
                <a:gd name="T14" fmla="*/ 0 w 121"/>
                <a:gd name="T15" fmla="*/ 2147483647 h 124"/>
                <a:gd name="T16" fmla="*/ 0 w 121"/>
                <a:gd name="T17" fmla="*/ 2147483647 h 124"/>
                <a:gd name="T18" fmla="*/ 2147483647 w 121"/>
                <a:gd name="T19" fmla="*/ 2147483647 h 124"/>
                <a:gd name="T20" fmla="*/ 2147483647 w 121"/>
                <a:gd name="T21" fmla="*/ 2147483647 h 124"/>
                <a:gd name="T22" fmla="*/ 2147483647 w 121"/>
                <a:gd name="T23" fmla="*/ 2147483647 h 124"/>
                <a:gd name="T24" fmla="*/ 2147483647 w 121"/>
                <a:gd name="T25" fmla="*/ 2147483647 h 124"/>
                <a:gd name="T26" fmla="*/ 2147483647 w 121"/>
                <a:gd name="T27" fmla="*/ 2147483647 h 124"/>
                <a:gd name="T28" fmla="*/ 2147483647 w 121"/>
                <a:gd name="T29" fmla="*/ 2147483647 h 124"/>
                <a:gd name="T30" fmla="*/ 2147483647 w 121"/>
                <a:gd name="T31" fmla="*/ 2147483647 h 124"/>
                <a:gd name="T32" fmla="*/ 2147483647 w 121"/>
                <a:gd name="T33" fmla="*/ 2147483647 h 124"/>
                <a:gd name="T34" fmla="*/ 2147483647 w 121"/>
                <a:gd name="T35" fmla="*/ 2147483647 h 124"/>
                <a:gd name="T36" fmla="*/ 2147483647 w 121"/>
                <a:gd name="T37" fmla="*/ 2147483647 h 124"/>
                <a:gd name="T38" fmla="*/ 2147483647 w 121"/>
                <a:gd name="T39" fmla="*/ 2147483647 h 124"/>
                <a:gd name="T40" fmla="*/ 2147483647 w 121"/>
                <a:gd name="T41" fmla="*/ 2147483647 h 124"/>
                <a:gd name="T42" fmla="*/ 2147483647 w 121"/>
                <a:gd name="T43" fmla="*/ 2147483647 h 124"/>
                <a:gd name="T44" fmla="*/ 2147483647 w 121"/>
                <a:gd name="T45" fmla="*/ 2147483647 h 124"/>
                <a:gd name="T46" fmla="*/ 2147483647 w 121"/>
                <a:gd name="T47" fmla="*/ 2147483647 h 124"/>
                <a:gd name="T48" fmla="*/ 2147483647 w 121"/>
                <a:gd name="T49" fmla="*/ 2147483647 h 124"/>
                <a:gd name="T50" fmla="*/ 2147483647 w 121"/>
                <a:gd name="T51" fmla="*/ 2147483647 h 124"/>
                <a:gd name="T52" fmla="*/ 2147483647 w 121"/>
                <a:gd name="T53" fmla="*/ 2147483647 h 124"/>
                <a:gd name="T54" fmla="*/ 2147483647 w 121"/>
                <a:gd name="T55" fmla="*/ 2147483647 h 124"/>
                <a:gd name="T56" fmla="*/ 2147483647 w 121"/>
                <a:gd name="T57" fmla="*/ 2147483647 h 124"/>
                <a:gd name="T58" fmla="*/ 2147483647 w 121"/>
                <a:gd name="T59" fmla="*/ 2147483647 h 124"/>
                <a:gd name="T60" fmla="*/ 2147483647 w 121"/>
                <a:gd name="T61" fmla="*/ 2147483647 h 124"/>
                <a:gd name="T62" fmla="*/ 2147483647 w 121"/>
                <a:gd name="T63" fmla="*/ 0 h 12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1"/>
                <a:gd name="T97" fmla="*/ 0 h 124"/>
                <a:gd name="T98" fmla="*/ 121 w 121"/>
                <a:gd name="T99" fmla="*/ 124 h 12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1" h="124">
                  <a:moveTo>
                    <a:pt x="61" y="0"/>
                  </a:moveTo>
                  <a:lnTo>
                    <a:pt x="54" y="0"/>
                  </a:lnTo>
                  <a:lnTo>
                    <a:pt x="48" y="1"/>
                  </a:lnTo>
                  <a:lnTo>
                    <a:pt x="42" y="3"/>
                  </a:lnTo>
                  <a:lnTo>
                    <a:pt x="36" y="6"/>
                  </a:lnTo>
                  <a:lnTo>
                    <a:pt x="32" y="7"/>
                  </a:lnTo>
                  <a:lnTo>
                    <a:pt x="26" y="11"/>
                  </a:lnTo>
                  <a:lnTo>
                    <a:pt x="22" y="14"/>
                  </a:lnTo>
                  <a:lnTo>
                    <a:pt x="18" y="19"/>
                  </a:lnTo>
                  <a:lnTo>
                    <a:pt x="13" y="23"/>
                  </a:lnTo>
                  <a:lnTo>
                    <a:pt x="10" y="27"/>
                  </a:lnTo>
                  <a:lnTo>
                    <a:pt x="8" y="33"/>
                  </a:lnTo>
                  <a:lnTo>
                    <a:pt x="5" y="37"/>
                  </a:lnTo>
                  <a:lnTo>
                    <a:pt x="2" y="43"/>
                  </a:lnTo>
                  <a:lnTo>
                    <a:pt x="0" y="49"/>
                  </a:lnTo>
                  <a:lnTo>
                    <a:pt x="0" y="56"/>
                  </a:lnTo>
                  <a:lnTo>
                    <a:pt x="0" y="62"/>
                  </a:lnTo>
                  <a:lnTo>
                    <a:pt x="0" y="68"/>
                  </a:lnTo>
                  <a:lnTo>
                    <a:pt x="0" y="75"/>
                  </a:lnTo>
                  <a:lnTo>
                    <a:pt x="2" y="80"/>
                  </a:lnTo>
                  <a:lnTo>
                    <a:pt x="5" y="86"/>
                  </a:lnTo>
                  <a:lnTo>
                    <a:pt x="8" y="91"/>
                  </a:lnTo>
                  <a:lnTo>
                    <a:pt x="10" y="96"/>
                  </a:lnTo>
                  <a:lnTo>
                    <a:pt x="13" y="101"/>
                  </a:lnTo>
                  <a:lnTo>
                    <a:pt x="18" y="105"/>
                  </a:lnTo>
                  <a:lnTo>
                    <a:pt x="22" y="109"/>
                  </a:lnTo>
                  <a:lnTo>
                    <a:pt x="26" y="112"/>
                  </a:lnTo>
                  <a:lnTo>
                    <a:pt x="32" y="116"/>
                  </a:lnTo>
                  <a:lnTo>
                    <a:pt x="36" y="118"/>
                  </a:lnTo>
                  <a:lnTo>
                    <a:pt x="42" y="121"/>
                  </a:lnTo>
                  <a:lnTo>
                    <a:pt x="48" y="122"/>
                  </a:lnTo>
                  <a:lnTo>
                    <a:pt x="54" y="122"/>
                  </a:lnTo>
                  <a:lnTo>
                    <a:pt x="61" y="124"/>
                  </a:lnTo>
                  <a:lnTo>
                    <a:pt x="66" y="122"/>
                  </a:lnTo>
                  <a:lnTo>
                    <a:pt x="72" y="122"/>
                  </a:lnTo>
                  <a:lnTo>
                    <a:pt x="78" y="121"/>
                  </a:lnTo>
                  <a:lnTo>
                    <a:pt x="84" y="118"/>
                  </a:lnTo>
                  <a:lnTo>
                    <a:pt x="89" y="116"/>
                  </a:lnTo>
                  <a:lnTo>
                    <a:pt x="94" y="112"/>
                  </a:lnTo>
                  <a:lnTo>
                    <a:pt x="100" y="109"/>
                  </a:lnTo>
                  <a:lnTo>
                    <a:pt x="104" y="105"/>
                  </a:lnTo>
                  <a:lnTo>
                    <a:pt x="107" y="101"/>
                  </a:lnTo>
                  <a:lnTo>
                    <a:pt x="111" y="96"/>
                  </a:lnTo>
                  <a:lnTo>
                    <a:pt x="114" y="91"/>
                  </a:lnTo>
                  <a:lnTo>
                    <a:pt x="117" y="86"/>
                  </a:lnTo>
                  <a:lnTo>
                    <a:pt x="118" y="80"/>
                  </a:lnTo>
                  <a:lnTo>
                    <a:pt x="120" y="75"/>
                  </a:lnTo>
                  <a:lnTo>
                    <a:pt x="121" y="68"/>
                  </a:lnTo>
                  <a:lnTo>
                    <a:pt x="121" y="62"/>
                  </a:lnTo>
                  <a:lnTo>
                    <a:pt x="121" y="56"/>
                  </a:lnTo>
                  <a:lnTo>
                    <a:pt x="120" y="49"/>
                  </a:lnTo>
                  <a:lnTo>
                    <a:pt x="118" y="43"/>
                  </a:lnTo>
                  <a:lnTo>
                    <a:pt x="117" y="37"/>
                  </a:lnTo>
                  <a:lnTo>
                    <a:pt x="114" y="33"/>
                  </a:lnTo>
                  <a:lnTo>
                    <a:pt x="111" y="27"/>
                  </a:lnTo>
                  <a:lnTo>
                    <a:pt x="107" y="23"/>
                  </a:lnTo>
                  <a:lnTo>
                    <a:pt x="104" y="19"/>
                  </a:lnTo>
                  <a:lnTo>
                    <a:pt x="100" y="14"/>
                  </a:lnTo>
                  <a:lnTo>
                    <a:pt x="94" y="11"/>
                  </a:lnTo>
                  <a:lnTo>
                    <a:pt x="89" y="7"/>
                  </a:lnTo>
                  <a:lnTo>
                    <a:pt x="84" y="6"/>
                  </a:lnTo>
                  <a:lnTo>
                    <a:pt x="78" y="3"/>
                  </a:lnTo>
                  <a:lnTo>
                    <a:pt x="72" y="1"/>
                  </a:lnTo>
                  <a:lnTo>
                    <a:pt x="66" y="0"/>
                  </a:lnTo>
                  <a:lnTo>
                    <a:pt x="61"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4881" name="Freeform 64">
              <a:extLst>
                <a:ext uri="{FF2B5EF4-FFF2-40B4-BE49-F238E27FC236}">
                  <a16:creationId xmlns:a16="http://schemas.microsoft.com/office/drawing/2014/main" id="{D46CBE18-850E-77EA-9E04-BC4290078B10}"/>
                </a:ext>
              </a:extLst>
            </p:cNvPr>
            <p:cNvSpPr>
              <a:spLocks/>
            </p:cNvSpPr>
            <p:nvPr/>
          </p:nvSpPr>
          <p:spPr bwMode="auto">
            <a:xfrm>
              <a:off x="2847975" y="2418160"/>
              <a:ext cx="47625" cy="48815"/>
            </a:xfrm>
            <a:custGeom>
              <a:avLst/>
              <a:gdLst>
                <a:gd name="T0" fmla="*/ 2147483647 w 121"/>
                <a:gd name="T1" fmla="*/ 0 h 124"/>
                <a:gd name="T2" fmla="*/ 2147483647 w 121"/>
                <a:gd name="T3" fmla="*/ 2147483647 h 124"/>
                <a:gd name="T4" fmla="*/ 2147483647 w 121"/>
                <a:gd name="T5" fmla="*/ 2147483647 h 124"/>
                <a:gd name="T6" fmla="*/ 2147483647 w 121"/>
                <a:gd name="T7" fmla="*/ 2147483647 h 124"/>
                <a:gd name="T8" fmla="*/ 2147483647 w 121"/>
                <a:gd name="T9" fmla="*/ 2147483647 h 124"/>
                <a:gd name="T10" fmla="*/ 2147483647 w 121"/>
                <a:gd name="T11" fmla="*/ 2147483647 h 124"/>
                <a:gd name="T12" fmla="*/ 2147483647 w 121"/>
                <a:gd name="T13" fmla="*/ 2147483647 h 124"/>
                <a:gd name="T14" fmla="*/ 0 w 121"/>
                <a:gd name="T15" fmla="*/ 2147483647 h 124"/>
                <a:gd name="T16" fmla="*/ 0 w 121"/>
                <a:gd name="T17" fmla="*/ 2147483647 h 124"/>
                <a:gd name="T18" fmla="*/ 2147483647 w 121"/>
                <a:gd name="T19" fmla="*/ 2147483647 h 124"/>
                <a:gd name="T20" fmla="*/ 2147483647 w 121"/>
                <a:gd name="T21" fmla="*/ 2147483647 h 124"/>
                <a:gd name="T22" fmla="*/ 2147483647 w 121"/>
                <a:gd name="T23" fmla="*/ 2147483647 h 124"/>
                <a:gd name="T24" fmla="*/ 2147483647 w 121"/>
                <a:gd name="T25" fmla="*/ 2147483647 h 124"/>
                <a:gd name="T26" fmla="*/ 2147483647 w 121"/>
                <a:gd name="T27" fmla="*/ 2147483647 h 124"/>
                <a:gd name="T28" fmla="*/ 2147483647 w 121"/>
                <a:gd name="T29" fmla="*/ 2147483647 h 124"/>
                <a:gd name="T30" fmla="*/ 2147483647 w 121"/>
                <a:gd name="T31" fmla="*/ 2147483647 h 124"/>
                <a:gd name="T32" fmla="*/ 2147483647 w 121"/>
                <a:gd name="T33" fmla="*/ 2147483647 h 124"/>
                <a:gd name="T34" fmla="*/ 2147483647 w 121"/>
                <a:gd name="T35" fmla="*/ 2147483647 h 124"/>
                <a:gd name="T36" fmla="*/ 2147483647 w 121"/>
                <a:gd name="T37" fmla="*/ 2147483647 h 124"/>
                <a:gd name="T38" fmla="*/ 2147483647 w 121"/>
                <a:gd name="T39" fmla="*/ 2147483647 h 124"/>
                <a:gd name="T40" fmla="*/ 2147483647 w 121"/>
                <a:gd name="T41" fmla="*/ 2147483647 h 124"/>
                <a:gd name="T42" fmla="*/ 2147483647 w 121"/>
                <a:gd name="T43" fmla="*/ 2147483647 h 124"/>
                <a:gd name="T44" fmla="*/ 2147483647 w 121"/>
                <a:gd name="T45" fmla="*/ 2147483647 h 124"/>
                <a:gd name="T46" fmla="*/ 2147483647 w 121"/>
                <a:gd name="T47" fmla="*/ 2147483647 h 124"/>
                <a:gd name="T48" fmla="*/ 2147483647 w 121"/>
                <a:gd name="T49" fmla="*/ 2147483647 h 124"/>
                <a:gd name="T50" fmla="*/ 2147483647 w 121"/>
                <a:gd name="T51" fmla="*/ 2147483647 h 124"/>
                <a:gd name="T52" fmla="*/ 2147483647 w 121"/>
                <a:gd name="T53" fmla="*/ 2147483647 h 124"/>
                <a:gd name="T54" fmla="*/ 2147483647 w 121"/>
                <a:gd name="T55" fmla="*/ 2147483647 h 124"/>
                <a:gd name="T56" fmla="*/ 2147483647 w 121"/>
                <a:gd name="T57" fmla="*/ 2147483647 h 124"/>
                <a:gd name="T58" fmla="*/ 2147483647 w 121"/>
                <a:gd name="T59" fmla="*/ 2147483647 h 124"/>
                <a:gd name="T60" fmla="*/ 2147483647 w 121"/>
                <a:gd name="T61" fmla="*/ 2147483647 h 124"/>
                <a:gd name="T62" fmla="*/ 2147483647 w 121"/>
                <a:gd name="T63" fmla="*/ 0 h 12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1"/>
                <a:gd name="T97" fmla="*/ 0 h 124"/>
                <a:gd name="T98" fmla="*/ 121 w 121"/>
                <a:gd name="T99" fmla="*/ 124 h 12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1" h="124">
                  <a:moveTo>
                    <a:pt x="61" y="0"/>
                  </a:moveTo>
                  <a:lnTo>
                    <a:pt x="55" y="0"/>
                  </a:lnTo>
                  <a:lnTo>
                    <a:pt x="49" y="2"/>
                  </a:lnTo>
                  <a:lnTo>
                    <a:pt x="43" y="3"/>
                  </a:lnTo>
                  <a:lnTo>
                    <a:pt x="38" y="5"/>
                  </a:lnTo>
                  <a:lnTo>
                    <a:pt x="32" y="8"/>
                  </a:lnTo>
                  <a:lnTo>
                    <a:pt x="28" y="11"/>
                  </a:lnTo>
                  <a:lnTo>
                    <a:pt x="22" y="15"/>
                  </a:lnTo>
                  <a:lnTo>
                    <a:pt x="17" y="19"/>
                  </a:lnTo>
                  <a:lnTo>
                    <a:pt x="15" y="23"/>
                  </a:lnTo>
                  <a:lnTo>
                    <a:pt x="10" y="28"/>
                  </a:lnTo>
                  <a:lnTo>
                    <a:pt x="7" y="34"/>
                  </a:lnTo>
                  <a:lnTo>
                    <a:pt x="5" y="38"/>
                  </a:lnTo>
                  <a:lnTo>
                    <a:pt x="3" y="44"/>
                  </a:lnTo>
                  <a:lnTo>
                    <a:pt x="2" y="51"/>
                  </a:lnTo>
                  <a:lnTo>
                    <a:pt x="0" y="57"/>
                  </a:lnTo>
                  <a:lnTo>
                    <a:pt x="0" y="62"/>
                  </a:lnTo>
                  <a:lnTo>
                    <a:pt x="0" y="69"/>
                  </a:lnTo>
                  <a:lnTo>
                    <a:pt x="2" y="75"/>
                  </a:lnTo>
                  <a:lnTo>
                    <a:pt x="3" y="81"/>
                  </a:lnTo>
                  <a:lnTo>
                    <a:pt x="5" y="87"/>
                  </a:lnTo>
                  <a:lnTo>
                    <a:pt x="7" y="92"/>
                  </a:lnTo>
                  <a:lnTo>
                    <a:pt x="10" y="97"/>
                  </a:lnTo>
                  <a:lnTo>
                    <a:pt x="15" y="103"/>
                  </a:lnTo>
                  <a:lnTo>
                    <a:pt x="17" y="107"/>
                  </a:lnTo>
                  <a:lnTo>
                    <a:pt x="22" y="111"/>
                  </a:lnTo>
                  <a:lnTo>
                    <a:pt x="28" y="114"/>
                  </a:lnTo>
                  <a:lnTo>
                    <a:pt x="32" y="117"/>
                  </a:lnTo>
                  <a:lnTo>
                    <a:pt x="38" y="120"/>
                  </a:lnTo>
                  <a:lnTo>
                    <a:pt x="43" y="121"/>
                  </a:lnTo>
                  <a:lnTo>
                    <a:pt x="49" y="124"/>
                  </a:lnTo>
                  <a:lnTo>
                    <a:pt x="55" y="124"/>
                  </a:lnTo>
                  <a:lnTo>
                    <a:pt x="61" y="124"/>
                  </a:lnTo>
                  <a:lnTo>
                    <a:pt x="66" y="124"/>
                  </a:lnTo>
                  <a:lnTo>
                    <a:pt x="74" y="124"/>
                  </a:lnTo>
                  <a:lnTo>
                    <a:pt x="79" y="121"/>
                  </a:lnTo>
                  <a:lnTo>
                    <a:pt x="85" y="120"/>
                  </a:lnTo>
                  <a:lnTo>
                    <a:pt x="89" y="117"/>
                  </a:lnTo>
                  <a:lnTo>
                    <a:pt x="95" y="114"/>
                  </a:lnTo>
                  <a:lnTo>
                    <a:pt x="99" y="111"/>
                  </a:lnTo>
                  <a:lnTo>
                    <a:pt x="104" y="107"/>
                  </a:lnTo>
                  <a:lnTo>
                    <a:pt x="108" y="103"/>
                  </a:lnTo>
                  <a:lnTo>
                    <a:pt x="111" y="97"/>
                  </a:lnTo>
                  <a:lnTo>
                    <a:pt x="114" y="92"/>
                  </a:lnTo>
                  <a:lnTo>
                    <a:pt x="117" y="87"/>
                  </a:lnTo>
                  <a:lnTo>
                    <a:pt x="118" y="81"/>
                  </a:lnTo>
                  <a:lnTo>
                    <a:pt x="119" y="75"/>
                  </a:lnTo>
                  <a:lnTo>
                    <a:pt x="121" y="69"/>
                  </a:lnTo>
                  <a:lnTo>
                    <a:pt x="121" y="62"/>
                  </a:lnTo>
                  <a:lnTo>
                    <a:pt x="121" y="57"/>
                  </a:lnTo>
                  <a:lnTo>
                    <a:pt x="119" y="51"/>
                  </a:lnTo>
                  <a:lnTo>
                    <a:pt x="118" y="44"/>
                  </a:lnTo>
                  <a:lnTo>
                    <a:pt x="117" y="38"/>
                  </a:lnTo>
                  <a:lnTo>
                    <a:pt x="114" y="34"/>
                  </a:lnTo>
                  <a:lnTo>
                    <a:pt x="111" y="28"/>
                  </a:lnTo>
                  <a:lnTo>
                    <a:pt x="108" y="23"/>
                  </a:lnTo>
                  <a:lnTo>
                    <a:pt x="104" y="19"/>
                  </a:lnTo>
                  <a:lnTo>
                    <a:pt x="99" y="15"/>
                  </a:lnTo>
                  <a:lnTo>
                    <a:pt x="95" y="11"/>
                  </a:lnTo>
                  <a:lnTo>
                    <a:pt x="89" y="8"/>
                  </a:lnTo>
                  <a:lnTo>
                    <a:pt x="85" y="5"/>
                  </a:lnTo>
                  <a:lnTo>
                    <a:pt x="79" y="3"/>
                  </a:lnTo>
                  <a:lnTo>
                    <a:pt x="74" y="2"/>
                  </a:lnTo>
                  <a:lnTo>
                    <a:pt x="66" y="0"/>
                  </a:lnTo>
                  <a:lnTo>
                    <a:pt x="61" y="0"/>
                  </a:lnTo>
                  <a:close/>
                </a:path>
              </a:pathLst>
            </a:custGeom>
            <a:solidFill>
              <a:srgbClr val="00E6A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4882" name="Freeform 65">
              <a:extLst>
                <a:ext uri="{FF2B5EF4-FFF2-40B4-BE49-F238E27FC236}">
                  <a16:creationId xmlns:a16="http://schemas.microsoft.com/office/drawing/2014/main" id="{556E9AF3-3EDE-A9CC-7447-17A49265BC0D}"/>
                </a:ext>
              </a:extLst>
            </p:cNvPr>
            <p:cNvSpPr>
              <a:spLocks/>
            </p:cNvSpPr>
            <p:nvPr/>
          </p:nvSpPr>
          <p:spPr bwMode="auto">
            <a:xfrm>
              <a:off x="2847975" y="2418160"/>
              <a:ext cx="47625" cy="48815"/>
            </a:xfrm>
            <a:custGeom>
              <a:avLst/>
              <a:gdLst>
                <a:gd name="T0" fmla="*/ 2147483647 w 121"/>
                <a:gd name="T1" fmla="*/ 0 h 124"/>
                <a:gd name="T2" fmla="*/ 2147483647 w 121"/>
                <a:gd name="T3" fmla="*/ 2147483647 h 124"/>
                <a:gd name="T4" fmla="*/ 2147483647 w 121"/>
                <a:gd name="T5" fmla="*/ 2147483647 h 124"/>
                <a:gd name="T6" fmla="*/ 2147483647 w 121"/>
                <a:gd name="T7" fmla="*/ 2147483647 h 124"/>
                <a:gd name="T8" fmla="*/ 2147483647 w 121"/>
                <a:gd name="T9" fmla="*/ 2147483647 h 124"/>
                <a:gd name="T10" fmla="*/ 2147483647 w 121"/>
                <a:gd name="T11" fmla="*/ 2147483647 h 124"/>
                <a:gd name="T12" fmla="*/ 2147483647 w 121"/>
                <a:gd name="T13" fmla="*/ 2147483647 h 124"/>
                <a:gd name="T14" fmla="*/ 0 w 121"/>
                <a:gd name="T15" fmla="*/ 2147483647 h 124"/>
                <a:gd name="T16" fmla="*/ 0 w 121"/>
                <a:gd name="T17" fmla="*/ 2147483647 h 124"/>
                <a:gd name="T18" fmla="*/ 2147483647 w 121"/>
                <a:gd name="T19" fmla="*/ 2147483647 h 124"/>
                <a:gd name="T20" fmla="*/ 2147483647 w 121"/>
                <a:gd name="T21" fmla="*/ 2147483647 h 124"/>
                <a:gd name="T22" fmla="*/ 2147483647 w 121"/>
                <a:gd name="T23" fmla="*/ 2147483647 h 124"/>
                <a:gd name="T24" fmla="*/ 2147483647 w 121"/>
                <a:gd name="T25" fmla="*/ 2147483647 h 124"/>
                <a:gd name="T26" fmla="*/ 2147483647 w 121"/>
                <a:gd name="T27" fmla="*/ 2147483647 h 124"/>
                <a:gd name="T28" fmla="*/ 2147483647 w 121"/>
                <a:gd name="T29" fmla="*/ 2147483647 h 124"/>
                <a:gd name="T30" fmla="*/ 2147483647 w 121"/>
                <a:gd name="T31" fmla="*/ 2147483647 h 124"/>
                <a:gd name="T32" fmla="*/ 2147483647 w 121"/>
                <a:gd name="T33" fmla="*/ 2147483647 h 124"/>
                <a:gd name="T34" fmla="*/ 2147483647 w 121"/>
                <a:gd name="T35" fmla="*/ 2147483647 h 124"/>
                <a:gd name="T36" fmla="*/ 2147483647 w 121"/>
                <a:gd name="T37" fmla="*/ 2147483647 h 124"/>
                <a:gd name="T38" fmla="*/ 2147483647 w 121"/>
                <a:gd name="T39" fmla="*/ 2147483647 h 124"/>
                <a:gd name="T40" fmla="*/ 2147483647 w 121"/>
                <a:gd name="T41" fmla="*/ 2147483647 h 124"/>
                <a:gd name="T42" fmla="*/ 2147483647 w 121"/>
                <a:gd name="T43" fmla="*/ 2147483647 h 124"/>
                <a:gd name="T44" fmla="*/ 2147483647 w 121"/>
                <a:gd name="T45" fmla="*/ 2147483647 h 124"/>
                <a:gd name="T46" fmla="*/ 2147483647 w 121"/>
                <a:gd name="T47" fmla="*/ 2147483647 h 124"/>
                <a:gd name="T48" fmla="*/ 2147483647 w 121"/>
                <a:gd name="T49" fmla="*/ 2147483647 h 124"/>
                <a:gd name="T50" fmla="*/ 2147483647 w 121"/>
                <a:gd name="T51" fmla="*/ 2147483647 h 124"/>
                <a:gd name="T52" fmla="*/ 2147483647 w 121"/>
                <a:gd name="T53" fmla="*/ 2147483647 h 124"/>
                <a:gd name="T54" fmla="*/ 2147483647 w 121"/>
                <a:gd name="T55" fmla="*/ 2147483647 h 124"/>
                <a:gd name="T56" fmla="*/ 2147483647 w 121"/>
                <a:gd name="T57" fmla="*/ 2147483647 h 124"/>
                <a:gd name="T58" fmla="*/ 2147483647 w 121"/>
                <a:gd name="T59" fmla="*/ 2147483647 h 124"/>
                <a:gd name="T60" fmla="*/ 2147483647 w 121"/>
                <a:gd name="T61" fmla="*/ 2147483647 h 124"/>
                <a:gd name="T62" fmla="*/ 2147483647 w 121"/>
                <a:gd name="T63" fmla="*/ 0 h 12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1"/>
                <a:gd name="T97" fmla="*/ 0 h 124"/>
                <a:gd name="T98" fmla="*/ 121 w 121"/>
                <a:gd name="T99" fmla="*/ 124 h 12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1" h="124">
                  <a:moveTo>
                    <a:pt x="61" y="0"/>
                  </a:moveTo>
                  <a:lnTo>
                    <a:pt x="55" y="0"/>
                  </a:lnTo>
                  <a:lnTo>
                    <a:pt x="49" y="2"/>
                  </a:lnTo>
                  <a:lnTo>
                    <a:pt x="43" y="3"/>
                  </a:lnTo>
                  <a:lnTo>
                    <a:pt x="38" y="5"/>
                  </a:lnTo>
                  <a:lnTo>
                    <a:pt x="32" y="8"/>
                  </a:lnTo>
                  <a:lnTo>
                    <a:pt x="28" y="11"/>
                  </a:lnTo>
                  <a:lnTo>
                    <a:pt x="22" y="15"/>
                  </a:lnTo>
                  <a:lnTo>
                    <a:pt x="17" y="19"/>
                  </a:lnTo>
                  <a:lnTo>
                    <a:pt x="15" y="23"/>
                  </a:lnTo>
                  <a:lnTo>
                    <a:pt x="10" y="28"/>
                  </a:lnTo>
                  <a:lnTo>
                    <a:pt x="7" y="34"/>
                  </a:lnTo>
                  <a:lnTo>
                    <a:pt x="5" y="38"/>
                  </a:lnTo>
                  <a:lnTo>
                    <a:pt x="3" y="44"/>
                  </a:lnTo>
                  <a:lnTo>
                    <a:pt x="2" y="51"/>
                  </a:lnTo>
                  <a:lnTo>
                    <a:pt x="0" y="57"/>
                  </a:lnTo>
                  <a:lnTo>
                    <a:pt x="0" y="62"/>
                  </a:lnTo>
                  <a:lnTo>
                    <a:pt x="0" y="69"/>
                  </a:lnTo>
                  <a:lnTo>
                    <a:pt x="2" y="75"/>
                  </a:lnTo>
                  <a:lnTo>
                    <a:pt x="3" y="81"/>
                  </a:lnTo>
                  <a:lnTo>
                    <a:pt x="5" y="87"/>
                  </a:lnTo>
                  <a:lnTo>
                    <a:pt x="7" y="92"/>
                  </a:lnTo>
                  <a:lnTo>
                    <a:pt x="10" y="97"/>
                  </a:lnTo>
                  <a:lnTo>
                    <a:pt x="15" y="103"/>
                  </a:lnTo>
                  <a:lnTo>
                    <a:pt x="17" y="107"/>
                  </a:lnTo>
                  <a:lnTo>
                    <a:pt x="22" y="111"/>
                  </a:lnTo>
                  <a:lnTo>
                    <a:pt x="28" y="114"/>
                  </a:lnTo>
                  <a:lnTo>
                    <a:pt x="32" y="117"/>
                  </a:lnTo>
                  <a:lnTo>
                    <a:pt x="38" y="120"/>
                  </a:lnTo>
                  <a:lnTo>
                    <a:pt x="43" y="121"/>
                  </a:lnTo>
                  <a:lnTo>
                    <a:pt x="49" y="124"/>
                  </a:lnTo>
                  <a:lnTo>
                    <a:pt x="55" y="124"/>
                  </a:lnTo>
                  <a:lnTo>
                    <a:pt x="61" y="124"/>
                  </a:lnTo>
                  <a:lnTo>
                    <a:pt x="66" y="124"/>
                  </a:lnTo>
                  <a:lnTo>
                    <a:pt x="74" y="124"/>
                  </a:lnTo>
                  <a:lnTo>
                    <a:pt x="79" y="121"/>
                  </a:lnTo>
                  <a:lnTo>
                    <a:pt x="85" y="120"/>
                  </a:lnTo>
                  <a:lnTo>
                    <a:pt x="89" y="117"/>
                  </a:lnTo>
                  <a:lnTo>
                    <a:pt x="95" y="114"/>
                  </a:lnTo>
                  <a:lnTo>
                    <a:pt x="99" y="111"/>
                  </a:lnTo>
                  <a:lnTo>
                    <a:pt x="104" y="107"/>
                  </a:lnTo>
                  <a:lnTo>
                    <a:pt x="108" y="103"/>
                  </a:lnTo>
                  <a:lnTo>
                    <a:pt x="111" y="97"/>
                  </a:lnTo>
                  <a:lnTo>
                    <a:pt x="114" y="92"/>
                  </a:lnTo>
                  <a:lnTo>
                    <a:pt x="117" y="87"/>
                  </a:lnTo>
                  <a:lnTo>
                    <a:pt x="118" y="81"/>
                  </a:lnTo>
                  <a:lnTo>
                    <a:pt x="119" y="75"/>
                  </a:lnTo>
                  <a:lnTo>
                    <a:pt x="121" y="69"/>
                  </a:lnTo>
                  <a:lnTo>
                    <a:pt x="121" y="62"/>
                  </a:lnTo>
                  <a:lnTo>
                    <a:pt x="121" y="57"/>
                  </a:lnTo>
                  <a:lnTo>
                    <a:pt x="119" y="51"/>
                  </a:lnTo>
                  <a:lnTo>
                    <a:pt x="118" y="44"/>
                  </a:lnTo>
                  <a:lnTo>
                    <a:pt x="117" y="38"/>
                  </a:lnTo>
                  <a:lnTo>
                    <a:pt x="114" y="34"/>
                  </a:lnTo>
                  <a:lnTo>
                    <a:pt x="111" y="28"/>
                  </a:lnTo>
                  <a:lnTo>
                    <a:pt x="108" y="23"/>
                  </a:lnTo>
                  <a:lnTo>
                    <a:pt x="104" y="19"/>
                  </a:lnTo>
                  <a:lnTo>
                    <a:pt x="99" y="15"/>
                  </a:lnTo>
                  <a:lnTo>
                    <a:pt x="95" y="11"/>
                  </a:lnTo>
                  <a:lnTo>
                    <a:pt x="89" y="8"/>
                  </a:lnTo>
                  <a:lnTo>
                    <a:pt x="85" y="5"/>
                  </a:lnTo>
                  <a:lnTo>
                    <a:pt x="79" y="3"/>
                  </a:lnTo>
                  <a:lnTo>
                    <a:pt x="74" y="2"/>
                  </a:lnTo>
                  <a:lnTo>
                    <a:pt x="66" y="0"/>
                  </a:lnTo>
                  <a:lnTo>
                    <a:pt x="61"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4883" name="Freeform 66">
              <a:extLst>
                <a:ext uri="{FF2B5EF4-FFF2-40B4-BE49-F238E27FC236}">
                  <a16:creationId xmlns:a16="http://schemas.microsoft.com/office/drawing/2014/main" id="{AD2F84C3-7070-AAE5-E936-025C9DAD43E3}"/>
                </a:ext>
              </a:extLst>
            </p:cNvPr>
            <p:cNvSpPr>
              <a:spLocks/>
            </p:cNvSpPr>
            <p:nvPr/>
          </p:nvSpPr>
          <p:spPr bwMode="auto">
            <a:xfrm>
              <a:off x="2668191" y="2471738"/>
              <a:ext cx="47625" cy="48816"/>
            </a:xfrm>
            <a:custGeom>
              <a:avLst/>
              <a:gdLst>
                <a:gd name="T0" fmla="*/ 2147483647 w 122"/>
                <a:gd name="T1" fmla="*/ 0 h 122"/>
                <a:gd name="T2" fmla="*/ 2147483647 w 122"/>
                <a:gd name="T3" fmla="*/ 2147483647 h 122"/>
                <a:gd name="T4" fmla="*/ 2147483647 w 122"/>
                <a:gd name="T5" fmla="*/ 2147483647 h 122"/>
                <a:gd name="T6" fmla="*/ 2147483647 w 122"/>
                <a:gd name="T7" fmla="*/ 2147483647 h 122"/>
                <a:gd name="T8" fmla="*/ 2147483647 w 122"/>
                <a:gd name="T9" fmla="*/ 2147483647 h 122"/>
                <a:gd name="T10" fmla="*/ 2147483647 w 122"/>
                <a:gd name="T11" fmla="*/ 2147483647 h 122"/>
                <a:gd name="T12" fmla="*/ 2147483647 w 122"/>
                <a:gd name="T13" fmla="*/ 2147483647 h 122"/>
                <a:gd name="T14" fmla="*/ 0 w 122"/>
                <a:gd name="T15" fmla="*/ 2147483647 h 122"/>
                <a:gd name="T16" fmla="*/ 0 w 122"/>
                <a:gd name="T17" fmla="*/ 2147483647 h 122"/>
                <a:gd name="T18" fmla="*/ 2147483647 w 122"/>
                <a:gd name="T19" fmla="*/ 2147483647 h 122"/>
                <a:gd name="T20" fmla="*/ 2147483647 w 122"/>
                <a:gd name="T21" fmla="*/ 2147483647 h 122"/>
                <a:gd name="T22" fmla="*/ 2147483647 w 122"/>
                <a:gd name="T23" fmla="*/ 2147483647 h 122"/>
                <a:gd name="T24" fmla="*/ 2147483647 w 122"/>
                <a:gd name="T25" fmla="*/ 2147483647 h 122"/>
                <a:gd name="T26" fmla="*/ 2147483647 w 122"/>
                <a:gd name="T27" fmla="*/ 2147483647 h 122"/>
                <a:gd name="T28" fmla="*/ 2147483647 w 122"/>
                <a:gd name="T29" fmla="*/ 2147483647 h 122"/>
                <a:gd name="T30" fmla="*/ 2147483647 w 122"/>
                <a:gd name="T31" fmla="*/ 2147483647 h 122"/>
                <a:gd name="T32" fmla="*/ 2147483647 w 122"/>
                <a:gd name="T33" fmla="*/ 2147483647 h 122"/>
                <a:gd name="T34" fmla="*/ 2147483647 w 122"/>
                <a:gd name="T35" fmla="*/ 2147483647 h 122"/>
                <a:gd name="T36" fmla="*/ 2147483647 w 122"/>
                <a:gd name="T37" fmla="*/ 2147483647 h 122"/>
                <a:gd name="T38" fmla="*/ 2147483647 w 122"/>
                <a:gd name="T39" fmla="*/ 2147483647 h 122"/>
                <a:gd name="T40" fmla="*/ 2147483647 w 122"/>
                <a:gd name="T41" fmla="*/ 2147483647 h 122"/>
                <a:gd name="T42" fmla="*/ 2147483647 w 122"/>
                <a:gd name="T43" fmla="*/ 2147483647 h 122"/>
                <a:gd name="T44" fmla="*/ 2147483647 w 122"/>
                <a:gd name="T45" fmla="*/ 2147483647 h 122"/>
                <a:gd name="T46" fmla="*/ 2147483647 w 122"/>
                <a:gd name="T47" fmla="*/ 2147483647 h 122"/>
                <a:gd name="T48" fmla="*/ 2147483647 w 122"/>
                <a:gd name="T49" fmla="*/ 2147483647 h 122"/>
                <a:gd name="T50" fmla="*/ 2147483647 w 122"/>
                <a:gd name="T51" fmla="*/ 2147483647 h 122"/>
                <a:gd name="T52" fmla="*/ 2147483647 w 122"/>
                <a:gd name="T53" fmla="*/ 2147483647 h 122"/>
                <a:gd name="T54" fmla="*/ 2147483647 w 122"/>
                <a:gd name="T55" fmla="*/ 2147483647 h 122"/>
                <a:gd name="T56" fmla="*/ 2147483647 w 122"/>
                <a:gd name="T57" fmla="*/ 2147483647 h 122"/>
                <a:gd name="T58" fmla="*/ 2147483647 w 122"/>
                <a:gd name="T59" fmla="*/ 2147483647 h 122"/>
                <a:gd name="T60" fmla="*/ 2147483647 w 122"/>
                <a:gd name="T61" fmla="*/ 2147483647 h 122"/>
                <a:gd name="T62" fmla="*/ 2147483647 w 122"/>
                <a:gd name="T63" fmla="*/ 0 h 12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2"/>
                <a:gd name="T97" fmla="*/ 0 h 122"/>
                <a:gd name="T98" fmla="*/ 122 w 122"/>
                <a:gd name="T99" fmla="*/ 122 h 12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2" h="122">
                  <a:moveTo>
                    <a:pt x="62" y="0"/>
                  </a:moveTo>
                  <a:lnTo>
                    <a:pt x="55" y="0"/>
                  </a:lnTo>
                  <a:lnTo>
                    <a:pt x="49" y="1"/>
                  </a:lnTo>
                  <a:lnTo>
                    <a:pt x="43" y="2"/>
                  </a:lnTo>
                  <a:lnTo>
                    <a:pt x="37" y="4"/>
                  </a:lnTo>
                  <a:lnTo>
                    <a:pt x="32" y="7"/>
                  </a:lnTo>
                  <a:lnTo>
                    <a:pt x="27" y="10"/>
                  </a:lnTo>
                  <a:lnTo>
                    <a:pt x="23" y="14"/>
                  </a:lnTo>
                  <a:lnTo>
                    <a:pt x="19" y="17"/>
                  </a:lnTo>
                  <a:lnTo>
                    <a:pt x="14" y="21"/>
                  </a:lnTo>
                  <a:lnTo>
                    <a:pt x="12" y="27"/>
                  </a:lnTo>
                  <a:lnTo>
                    <a:pt x="7" y="31"/>
                  </a:lnTo>
                  <a:lnTo>
                    <a:pt x="6" y="37"/>
                  </a:lnTo>
                  <a:lnTo>
                    <a:pt x="3" y="43"/>
                  </a:lnTo>
                  <a:lnTo>
                    <a:pt x="1" y="48"/>
                  </a:lnTo>
                  <a:lnTo>
                    <a:pt x="0" y="54"/>
                  </a:lnTo>
                  <a:lnTo>
                    <a:pt x="0" y="60"/>
                  </a:lnTo>
                  <a:lnTo>
                    <a:pt x="0" y="67"/>
                  </a:lnTo>
                  <a:lnTo>
                    <a:pt x="1" y="73"/>
                  </a:lnTo>
                  <a:lnTo>
                    <a:pt x="3" y="79"/>
                  </a:lnTo>
                  <a:lnTo>
                    <a:pt x="6" y="84"/>
                  </a:lnTo>
                  <a:lnTo>
                    <a:pt x="7" y="90"/>
                  </a:lnTo>
                  <a:lnTo>
                    <a:pt x="12" y="94"/>
                  </a:lnTo>
                  <a:lnTo>
                    <a:pt x="14" y="100"/>
                  </a:lnTo>
                  <a:lnTo>
                    <a:pt x="19" y="105"/>
                  </a:lnTo>
                  <a:lnTo>
                    <a:pt x="23" y="107"/>
                  </a:lnTo>
                  <a:lnTo>
                    <a:pt x="27" y="112"/>
                  </a:lnTo>
                  <a:lnTo>
                    <a:pt x="32" y="115"/>
                  </a:lnTo>
                  <a:lnTo>
                    <a:pt x="37" y="117"/>
                  </a:lnTo>
                  <a:lnTo>
                    <a:pt x="43" y="119"/>
                  </a:lnTo>
                  <a:lnTo>
                    <a:pt x="49" y="120"/>
                  </a:lnTo>
                  <a:lnTo>
                    <a:pt x="55" y="122"/>
                  </a:lnTo>
                  <a:lnTo>
                    <a:pt x="62" y="122"/>
                  </a:lnTo>
                  <a:lnTo>
                    <a:pt x="68" y="122"/>
                  </a:lnTo>
                  <a:lnTo>
                    <a:pt x="73" y="120"/>
                  </a:lnTo>
                  <a:lnTo>
                    <a:pt x="79" y="119"/>
                  </a:lnTo>
                  <a:lnTo>
                    <a:pt x="85" y="117"/>
                  </a:lnTo>
                  <a:lnTo>
                    <a:pt x="91" y="115"/>
                  </a:lnTo>
                  <a:lnTo>
                    <a:pt x="95" y="112"/>
                  </a:lnTo>
                  <a:lnTo>
                    <a:pt x="99" y="107"/>
                  </a:lnTo>
                  <a:lnTo>
                    <a:pt x="104" y="105"/>
                  </a:lnTo>
                  <a:lnTo>
                    <a:pt x="108" y="100"/>
                  </a:lnTo>
                  <a:lnTo>
                    <a:pt x="111" y="94"/>
                  </a:lnTo>
                  <a:lnTo>
                    <a:pt x="115" y="90"/>
                  </a:lnTo>
                  <a:lnTo>
                    <a:pt x="116" y="84"/>
                  </a:lnTo>
                  <a:lnTo>
                    <a:pt x="119" y="79"/>
                  </a:lnTo>
                  <a:lnTo>
                    <a:pt x="121" y="73"/>
                  </a:lnTo>
                  <a:lnTo>
                    <a:pt x="121" y="67"/>
                  </a:lnTo>
                  <a:lnTo>
                    <a:pt x="122" y="60"/>
                  </a:lnTo>
                  <a:lnTo>
                    <a:pt x="121" y="54"/>
                  </a:lnTo>
                  <a:lnTo>
                    <a:pt x="121" y="48"/>
                  </a:lnTo>
                  <a:lnTo>
                    <a:pt x="119" y="43"/>
                  </a:lnTo>
                  <a:lnTo>
                    <a:pt x="116" y="37"/>
                  </a:lnTo>
                  <a:lnTo>
                    <a:pt x="115" y="31"/>
                  </a:lnTo>
                  <a:lnTo>
                    <a:pt x="111" y="27"/>
                  </a:lnTo>
                  <a:lnTo>
                    <a:pt x="108" y="21"/>
                  </a:lnTo>
                  <a:lnTo>
                    <a:pt x="104" y="17"/>
                  </a:lnTo>
                  <a:lnTo>
                    <a:pt x="99" y="14"/>
                  </a:lnTo>
                  <a:lnTo>
                    <a:pt x="95" y="10"/>
                  </a:lnTo>
                  <a:lnTo>
                    <a:pt x="91" y="7"/>
                  </a:lnTo>
                  <a:lnTo>
                    <a:pt x="85" y="4"/>
                  </a:lnTo>
                  <a:lnTo>
                    <a:pt x="79" y="2"/>
                  </a:lnTo>
                  <a:lnTo>
                    <a:pt x="73" y="1"/>
                  </a:lnTo>
                  <a:lnTo>
                    <a:pt x="68" y="0"/>
                  </a:lnTo>
                  <a:lnTo>
                    <a:pt x="62" y="0"/>
                  </a:lnTo>
                  <a:close/>
                </a:path>
              </a:pathLst>
            </a:custGeom>
            <a:solidFill>
              <a:srgbClr val="00E6A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4884" name="Freeform 67">
              <a:extLst>
                <a:ext uri="{FF2B5EF4-FFF2-40B4-BE49-F238E27FC236}">
                  <a16:creationId xmlns:a16="http://schemas.microsoft.com/office/drawing/2014/main" id="{5C7E4562-762B-EEAC-36B0-027E93D5711E}"/>
                </a:ext>
              </a:extLst>
            </p:cNvPr>
            <p:cNvSpPr>
              <a:spLocks/>
            </p:cNvSpPr>
            <p:nvPr/>
          </p:nvSpPr>
          <p:spPr bwMode="auto">
            <a:xfrm>
              <a:off x="2668191" y="2471738"/>
              <a:ext cx="47625" cy="48816"/>
            </a:xfrm>
            <a:custGeom>
              <a:avLst/>
              <a:gdLst>
                <a:gd name="T0" fmla="*/ 2147483647 w 122"/>
                <a:gd name="T1" fmla="*/ 0 h 122"/>
                <a:gd name="T2" fmla="*/ 2147483647 w 122"/>
                <a:gd name="T3" fmla="*/ 2147483647 h 122"/>
                <a:gd name="T4" fmla="*/ 2147483647 w 122"/>
                <a:gd name="T5" fmla="*/ 2147483647 h 122"/>
                <a:gd name="T6" fmla="*/ 2147483647 w 122"/>
                <a:gd name="T7" fmla="*/ 2147483647 h 122"/>
                <a:gd name="T8" fmla="*/ 2147483647 w 122"/>
                <a:gd name="T9" fmla="*/ 2147483647 h 122"/>
                <a:gd name="T10" fmla="*/ 2147483647 w 122"/>
                <a:gd name="T11" fmla="*/ 2147483647 h 122"/>
                <a:gd name="T12" fmla="*/ 2147483647 w 122"/>
                <a:gd name="T13" fmla="*/ 2147483647 h 122"/>
                <a:gd name="T14" fmla="*/ 0 w 122"/>
                <a:gd name="T15" fmla="*/ 2147483647 h 122"/>
                <a:gd name="T16" fmla="*/ 0 w 122"/>
                <a:gd name="T17" fmla="*/ 2147483647 h 122"/>
                <a:gd name="T18" fmla="*/ 2147483647 w 122"/>
                <a:gd name="T19" fmla="*/ 2147483647 h 122"/>
                <a:gd name="T20" fmla="*/ 2147483647 w 122"/>
                <a:gd name="T21" fmla="*/ 2147483647 h 122"/>
                <a:gd name="T22" fmla="*/ 2147483647 w 122"/>
                <a:gd name="T23" fmla="*/ 2147483647 h 122"/>
                <a:gd name="T24" fmla="*/ 2147483647 w 122"/>
                <a:gd name="T25" fmla="*/ 2147483647 h 122"/>
                <a:gd name="T26" fmla="*/ 2147483647 w 122"/>
                <a:gd name="T27" fmla="*/ 2147483647 h 122"/>
                <a:gd name="T28" fmla="*/ 2147483647 w 122"/>
                <a:gd name="T29" fmla="*/ 2147483647 h 122"/>
                <a:gd name="T30" fmla="*/ 2147483647 w 122"/>
                <a:gd name="T31" fmla="*/ 2147483647 h 122"/>
                <a:gd name="T32" fmla="*/ 2147483647 w 122"/>
                <a:gd name="T33" fmla="*/ 2147483647 h 122"/>
                <a:gd name="T34" fmla="*/ 2147483647 w 122"/>
                <a:gd name="T35" fmla="*/ 2147483647 h 122"/>
                <a:gd name="T36" fmla="*/ 2147483647 w 122"/>
                <a:gd name="T37" fmla="*/ 2147483647 h 122"/>
                <a:gd name="T38" fmla="*/ 2147483647 w 122"/>
                <a:gd name="T39" fmla="*/ 2147483647 h 122"/>
                <a:gd name="T40" fmla="*/ 2147483647 w 122"/>
                <a:gd name="T41" fmla="*/ 2147483647 h 122"/>
                <a:gd name="T42" fmla="*/ 2147483647 w 122"/>
                <a:gd name="T43" fmla="*/ 2147483647 h 122"/>
                <a:gd name="T44" fmla="*/ 2147483647 w 122"/>
                <a:gd name="T45" fmla="*/ 2147483647 h 122"/>
                <a:gd name="T46" fmla="*/ 2147483647 w 122"/>
                <a:gd name="T47" fmla="*/ 2147483647 h 122"/>
                <a:gd name="T48" fmla="*/ 2147483647 w 122"/>
                <a:gd name="T49" fmla="*/ 2147483647 h 122"/>
                <a:gd name="T50" fmla="*/ 2147483647 w 122"/>
                <a:gd name="T51" fmla="*/ 2147483647 h 122"/>
                <a:gd name="T52" fmla="*/ 2147483647 w 122"/>
                <a:gd name="T53" fmla="*/ 2147483647 h 122"/>
                <a:gd name="T54" fmla="*/ 2147483647 w 122"/>
                <a:gd name="T55" fmla="*/ 2147483647 h 122"/>
                <a:gd name="T56" fmla="*/ 2147483647 w 122"/>
                <a:gd name="T57" fmla="*/ 2147483647 h 122"/>
                <a:gd name="T58" fmla="*/ 2147483647 w 122"/>
                <a:gd name="T59" fmla="*/ 2147483647 h 122"/>
                <a:gd name="T60" fmla="*/ 2147483647 w 122"/>
                <a:gd name="T61" fmla="*/ 2147483647 h 122"/>
                <a:gd name="T62" fmla="*/ 2147483647 w 122"/>
                <a:gd name="T63" fmla="*/ 0 h 12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2"/>
                <a:gd name="T97" fmla="*/ 0 h 122"/>
                <a:gd name="T98" fmla="*/ 122 w 122"/>
                <a:gd name="T99" fmla="*/ 122 h 12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2" h="122">
                  <a:moveTo>
                    <a:pt x="62" y="0"/>
                  </a:moveTo>
                  <a:lnTo>
                    <a:pt x="55" y="0"/>
                  </a:lnTo>
                  <a:lnTo>
                    <a:pt x="49" y="1"/>
                  </a:lnTo>
                  <a:lnTo>
                    <a:pt x="43" y="2"/>
                  </a:lnTo>
                  <a:lnTo>
                    <a:pt x="37" y="4"/>
                  </a:lnTo>
                  <a:lnTo>
                    <a:pt x="32" y="7"/>
                  </a:lnTo>
                  <a:lnTo>
                    <a:pt x="27" y="10"/>
                  </a:lnTo>
                  <a:lnTo>
                    <a:pt x="23" y="14"/>
                  </a:lnTo>
                  <a:lnTo>
                    <a:pt x="19" y="17"/>
                  </a:lnTo>
                  <a:lnTo>
                    <a:pt x="14" y="21"/>
                  </a:lnTo>
                  <a:lnTo>
                    <a:pt x="12" y="27"/>
                  </a:lnTo>
                  <a:lnTo>
                    <a:pt x="7" y="31"/>
                  </a:lnTo>
                  <a:lnTo>
                    <a:pt x="6" y="37"/>
                  </a:lnTo>
                  <a:lnTo>
                    <a:pt x="3" y="43"/>
                  </a:lnTo>
                  <a:lnTo>
                    <a:pt x="1" y="48"/>
                  </a:lnTo>
                  <a:lnTo>
                    <a:pt x="0" y="54"/>
                  </a:lnTo>
                  <a:lnTo>
                    <a:pt x="0" y="60"/>
                  </a:lnTo>
                  <a:lnTo>
                    <a:pt x="0" y="67"/>
                  </a:lnTo>
                  <a:lnTo>
                    <a:pt x="1" y="73"/>
                  </a:lnTo>
                  <a:lnTo>
                    <a:pt x="3" y="79"/>
                  </a:lnTo>
                  <a:lnTo>
                    <a:pt x="6" y="84"/>
                  </a:lnTo>
                  <a:lnTo>
                    <a:pt x="7" y="90"/>
                  </a:lnTo>
                  <a:lnTo>
                    <a:pt x="12" y="94"/>
                  </a:lnTo>
                  <a:lnTo>
                    <a:pt x="14" y="100"/>
                  </a:lnTo>
                  <a:lnTo>
                    <a:pt x="19" y="105"/>
                  </a:lnTo>
                  <a:lnTo>
                    <a:pt x="23" y="107"/>
                  </a:lnTo>
                  <a:lnTo>
                    <a:pt x="27" y="112"/>
                  </a:lnTo>
                  <a:lnTo>
                    <a:pt x="32" y="115"/>
                  </a:lnTo>
                  <a:lnTo>
                    <a:pt x="37" y="117"/>
                  </a:lnTo>
                  <a:lnTo>
                    <a:pt x="43" y="119"/>
                  </a:lnTo>
                  <a:lnTo>
                    <a:pt x="49" y="120"/>
                  </a:lnTo>
                  <a:lnTo>
                    <a:pt x="55" y="122"/>
                  </a:lnTo>
                  <a:lnTo>
                    <a:pt x="62" y="122"/>
                  </a:lnTo>
                  <a:lnTo>
                    <a:pt x="68" y="122"/>
                  </a:lnTo>
                  <a:lnTo>
                    <a:pt x="73" y="120"/>
                  </a:lnTo>
                  <a:lnTo>
                    <a:pt x="79" y="119"/>
                  </a:lnTo>
                  <a:lnTo>
                    <a:pt x="85" y="117"/>
                  </a:lnTo>
                  <a:lnTo>
                    <a:pt x="91" y="115"/>
                  </a:lnTo>
                  <a:lnTo>
                    <a:pt x="95" y="112"/>
                  </a:lnTo>
                  <a:lnTo>
                    <a:pt x="99" y="107"/>
                  </a:lnTo>
                  <a:lnTo>
                    <a:pt x="104" y="105"/>
                  </a:lnTo>
                  <a:lnTo>
                    <a:pt x="108" y="100"/>
                  </a:lnTo>
                  <a:lnTo>
                    <a:pt x="111" y="94"/>
                  </a:lnTo>
                  <a:lnTo>
                    <a:pt x="115" y="90"/>
                  </a:lnTo>
                  <a:lnTo>
                    <a:pt x="116" y="84"/>
                  </a:lnTo>
                  <a:lnTo>
                    <a:pt x="119" y="79"/>
                  </a:lnTo>
                  <a:lnTo>
                    <a:pt x="121" y="73"/>
                  </a:lnTo>
                  <a:lnTo>
                    <a:pt x="121" y="67"/>
                  </a:lnTo>
                  <a:lnTo>
                    <a:pt x="122" y="60"/>
                  </a:lnTo>
                  <a:lnTo>
                    <a:pt x="121" y="54"/>
                  </a:lnTo>
                  <a:lnTo>
                    <a:pt x="121" y="48"/>
                  </a:lnTo>
                  <a:lnTo>
                    <a:pt x="119" y="43"/>
                  </a:lnTo>
                  <a:lnTo>
                    <a:pt x="116" y="37"/>
                  </a:lnTo>
                  <a:lnTo>
                    <a:pt x="115" y="31"/>
                  </a:lnTo>
                  <a:lnTo>
                    <a:pt x="111" y="27"/>
                  </a:lnTo>
                  <a:lnTo>
                    <a:pt x="108" y="21"/>
                  </a:lnTo>
                  <a:lnTo>
                    <a:pt x="104" y="17"/>
                  </a:lnTo>
                  <a:lnTo>
                    <a:pt x="99" y="14"/>
                  </a:lnTo>
                  <a:lnTo>
                    <a:pt x="95" y="10"/>
                  </a:lnTo>
                  <a:lnTo>
                    <a:pt x="91" y="7"/>
                  </a:lnTo>
                  <a:lnTo>
                    <a:pt x="85" y="4"/>
                  </a:lnTo>
                  <a:lnTo>
                    <a:pt x="79" y="2"/>
                  </a:lnTo>
                  <a:lnTo>
                    <a:pt x="73" y="1"/>
                  </a:lnTo>
                  <a:lnTo>
                    <a:pt x="68" y="0"/>
                  </a:lnTo>
                  <a:lnTo>
                    <a:pt x="62"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4885" name="Freeform 68">
              <a:extLst>
                <a:ext uri="{FF2B5EF4-FFF2-40B4-BE49-F238E27FC236}">
                  <a16:creationId xmlns:a16="http://schemas.microsoft.com/office/drawing/2014/main" id="{363ACC1D-AC0E-31BC-38E3-325DE990448B}"/>
                </a:ext>
              </a:extLst>
            </p:cNvPr>
            <p:cNvSpPr>
              <a:spLocks/>
            </p:cNvSpPr>
            <p:nvPr/>
          </p:nvSpPr>
          <p:spPr bwMode="auto">
            <a:xfrm>
              <a:off x="2205038" y="2349104"/>
              <a:ext cx="55960" cy="57150"/>
            </a:xfrm>
            <a:custGeom>
              <a:avLst/>
              <a:gdLst>
                <a:gd name="T0" fmla="*/ 2147483647 w 141"/>
                <a:gd name="T1" fmla="*/ 0 h 144"/>
                <a:gd name="T2" fmla="*/ 2147483647 w 141"/>
                <a:gd name="T3" fmla="*/ 2147483647 h 144"/>
                <a:gd name="T4" fmla="*/ 2147483647 w 141"/>
                <a:gd name="T5" fmla="*/ 2147483647 h 144"/>
                <a:gd name="T6" fmla="*/ 2147483647 w 141"/>
                <a:gd name="T7" fmla="*/ 2147483647 h 144"/>
                <a:gd name="T8" fmla="*/ 2147483647 w 141"/>
                <a:gd name="T9" fmla="*/ 2147483647 h 144"/>
                <a:gd name="T10" fmla="*/ 2147483647 w 141"/>
                <a:gd name="T11" fmla="*/ 2147483647 h 144"/>
                <a:gd name="T12" fmla="*/ 2147483647 w 141"/>
                <a:gd name="T13" fmla="*/ 2147483647 h 144"/>
                <a:gd name="T14" fmla="*/ 0 w 141"/>
                <a:gd name="T15" fmla="*/ 2147483647 h 144"/>
                <a:gd name="T16" fmla="*/ 0 w 141"/>
                <a:gd name="T17" fmla="*/ 2147483647 h 144"/>
                <a:gd name="T18" fmla="*/ 2147483647 w 141"/>
                <a:gd name="T19" fmla="*/ 2147483647 h 144"/>
                <a:gd name="T20" fmla="*/ 2147483647 w 141"/>
                <a:gd name="T21" fmla="*/ 2147483647 h 144"/>
                <a:gd name="T22" fmla="*/ 2147483647 w 141"/>
                <a:gd name="T23" fmla="*/ 2147483647 h 144"/>
                <a:gd name="T24" fmla="*/ 2147483647 w 141"/>
                <a:gd name="T25" fmla="*/ 2147483647 h 144"/>
                <a:gd name="T26" fmla="*/ 2147483647 w 141"/>
                <a:gd name="T27" fmla="*/ 2147483647 h 144"/>
                <a:gd name="T28" fmla="*/ 2147483647 w 141"/>
                <a:gd name="T29" fmla="*/ 2147483647 h 144"/>
                <a:gd name="T30" fmla="*/ 2147483647 w 141"/>
                <a:gd name="T31" fmla="*/ 2147483647 h 144"/>
                <a:gd name="T32" fmla="*/ 2147483647 w 141"/>
                <a:gd name="T33" fmla="*/ 2147483647 h 144"/>
                <a:gd name="T34" fmla="*/ 2147483647 w 141"/>
                <a:gd name="T35" fmla="*/ 2147483647 h 144"/>
                <a:gd name="T36" fmla="*/ 2147483647 w 141"/>
                <a:gd name="T37" fmla="*/ 2147483647 h 144"/>
                <a:gd name="T38" fmla="*/ 2147483647 w 141"/>
                <a:gd name="T39" fmla="*/ 2147483647 h 144"/>
                <a:gd name="T40" fmla="*/ 2147483647 w 141"/>
                <a:gd name="T41" fmla="*/ 2147483647 h 144"/>
                <a:gd name="T42" fmla="*/ 2147483647 w 141"/>
                <a:gd name="T43" fmla="*/ 2147483647 h 144"/>
                <a:gd name="T44" fmla="*/ 2147483647 w 141"/>
                <a:gd name="T45" fmla="*/ 2147483647 h 144"/>
                <a:gd name="T46" fmla="*/ 2147483647 w 141"/>
                <a:gd name="T47" fmla="*/ 2147483647 h 144"/>
                <a:gd name="T48" fmla="*/ 2147483647 w 141"/>
                <a:gd name="T49" fmla="*/ 2147483647 h 144"/>
                <a:gd name="T50" fmla="*/ 2147483647 w 141"/>
                <a:gd name="T51" fmla="*/ 2147483647 h 144"/>
                <a:gd name="T52" fmla="*/ 2147483647 w 141"/>
                <a:gd name="T53" fmla="*/ 2147483647 h 144"/>
                <a:gd name="T54" fmla="*/ 2147483647 w 141"/>
                <a:gd name="T55" fmla="*/ 2147483647 h 144"/>
                <a:gd name="T56" fmla="*/ 2147483647 w 141"/>
                <a:gd name="T57" fmla="*/ 2147483647 h 144"/>
                <a:gd name="T58" fmla="*/ 2147483647 w 141"/>
                <a:gd name="T59" fmla="*/ 2147483647 h 144"/>
                <a:gd name="T60" fmla="*/ 2147483647 w 141"/>
                <a:gd name="T61" fmla="*/ 2147483647 h 144"/>
                <a:gd name="T62" fmla="*/ 2147483647 w 141"/>
                <a:gd name="T63" fmla="*/ 0 h 1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1"/>
                <a:gd name="T97" fmla="*/ 0 h 144"/>
                <a:gd name="T98" fmla="*/ 141 w 141"/>
                <a:gd name="T99" fmla="*/ 144 h 1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1" h="144">
                  <a:moveTo>
                    <a:pt x="70" y="0"/>
                  </a:moveTo>
                  <a:lnTo>
                    <a:pt x="63" y="0"/>
                  </a:lnTo>
                  <a:lnTo>
                    <a:pt x="56" y="2"/>
                  </a:lnTo>
                  <a:lnTo>
                    <a:pt x="49" y="3"/>
                  </a:lnTo>
                  <a:lnTo>
                    <a:pt x="43" y="6"/>
                  </a:lnTo>
                  <a:lnTo>
                    <a:pt x="36" y="9"/>
                  </a:lnTo>
                  <a:lnTo>
                    <a:pt x="30" y="13"/>
                  </a:lnTo>
                  <a:lnTo>
                    <a:pt x="26" y="18"/>
                  </a:lnTo>
                  <a:lnTo>
                    <a:pt x="20" y="22"/>
                  </a:lnTo>
                  <a:lnTo>
                    <a:pt x="16" y="26"/>
                  </a:lnTo>
                  <a:lnTo>
                    <a:pt x="11" y="32"/>
                  </a:lnTo>
                  <a:lnTo>
                    <a:pt x="9" y="38"/>
                  </a:lnTo>
                  <a:lnTo>
                    <a:pt x="6" y="45"/>
                  </a:lnTo>
                  <a:lnTo>
                    <a:pt x="3" y="51"/>
                  </a:lnTo>
                  <a:lnTo>
                    <a:pt x="1" y="58"/>
                  </a:lnTo>
                  <a:lnTo>
                    <a:pt x="0" y="65"/>
                  </a:lnTo>
                  <a:lnTo>
                    <a:pt x="0" y="72"/>
                  </a:lnTo>
                  <a:lnTo>
                    <a:pt x="0" y="80"/>
                  </a:lnTo>
                  <a:lnTo>
                    <a:pt x="1" y="87"/>
                  </a:lnTo>
                  <a:lnTo>
                    <a:pt x="3" y="94"/>
                  </a:lnTo>
                  <a:lnTo>
                    <a:pt x="6" y="101"/>
                  </a:lnTo>
                  <a:lnTo>
                    <a:pt x="9" y="107"/>
                  </a:lnTo>
                  <a:lnTo>
                    <a:pt x="11" y="113"/>
                  </a:lnTo>
                  <a:lnTo>
                    <a:pt x="16" y="118"/>
                  </a:lnTo>
                  <a:lnTo>
                    <a:pt x="20" y="124"/>
                  </a:lnTo>
                  <a:lnTo>
                    <a:pt x="26" y="128"/>
                  </a:lnTo>
                  <a:lnTo>
                    <a:pt x="30" y="133"/>
                  </a:lnTo>
                  <a:lnTo>
                    <a:pt x="36" y="136"/>
                  </a:lnTo>
                  <a:lnTo>
                    <a:pt x="43" y="139"/>
                  </a:lnTo>
                  <a:lnTo>
                    <a:pt x="49" y="141"/>
                  </a:lnTo>
                  <a:lnTo>
                    <a:pt x="56" y="143"/>
                  </a:lnTo>
                  <a:lnTo>
                    <a:pt x="63" y="144"/>
                  </a:lnTo>
                  <a:lnTo>
                    <a:pt x="70" y="144"/>
                  </a:lnTo>
                  <a:lnTo>
                    <a:pt x="78" y="144"/>
                  </a:lnTo>
                  <a:lnTo>
                    <a:pt x="85" y="143"/>
                  </a:lnTo>
                  <a:lnTo>
                    <a:pt x="91" y="141"/>
                  </a:lnTo>
                  <a:lnTo>
                    <a:pt x="98" y="139"/>
                  </a:lnTo>
                  <a:lnTo>
                    <a:pt x="103" y="136"/>
                  </a:lnTo>
                  <a:lnTo>
                    <a:pt x="109" y="133"/>
                  </a:lnTo>
                  <a:lnTo>
                    <a:pt x="115" y="128"/>
                  </a:lnTo>
                  <a:lnTo>
                    <a:pt x="119" y="124"/>
                  </a:lnTo>
                  <a:lnTo>
                    <a:pt x="125" y="118"/>
                  </a:lnTo>
                  <a:lnTo>
                    <a:pt x="128" y="113"/>
                  </a:lnTo>
                  <a:lnTo>
                    <a:pt x="132" y="107"/>
                  </a:lnTo>
                  <a:lnTo>
                    <a:pt x="135" y="101"/>
                  </a:lnTo>
                  <a:lnTo>
                    <a:pt x="138" y="94"/>
                  </a:lnTo>
                  <a:lnTo>
                    <a:pt x="139" y="87"/>
                  </a:lnTo>
                  <a:lnTo>
                    <a:pt x="141" y="80"/>
                  </a:lnTo>
                  <a:lnTo>
                    <a:pt x="141" y="72"/>
                  </a:lnTo>
                  <a:lnTo>
                    <a:pt x="141" y="65"/>
                  </a:lnTo>
                  <a:lnTo>
                    <a:pt x="139" y="58"/>
                  </a:lnTo>
                  <a:lnTo>
                    <a:pt x="138" y="51"/>
                  </a:lnTo>
                  <a:lnTo>
                    <a:pt x="135" y="45"/>
                  </a:lnTo>
                  <a:lnTo>
                    <a:pt x="132" y="38"/>
                  </a:lnTo>
                  <a:lnTo>
                    <a:pt x="128" y="32"/>
                  </a:lnTo>
                  <a:lnTo>
                    <a:pt x="125" y="26"/>
                  </a:lnTo>
                  <a:lnTo>
                    <a:pt x="119" y="22"/>
                  </a:lnTo>
                  <a:lnTo>
                    <a:pt x="115" y="18"/>
                  </a:lnTo>
                  <a:lnTo>
                    <a:pt x="109" y="13"/>
                  </a:lnTo>
                  <a:lnTo>
                    <a:pt x="103" y="9"/>
                  </a:lnTo>
                  <a:lnTo>
                    <a:pt x="98" y="6"/>
                  </a:lnTo>
                  <a:lnTo>
                    <a:pt x="91" y="3"/>
                  </a:lnTo>
                  <a:lnTo>
                    <a:pt x="85" y="2"/>
                  </a:lnTo>
                  <a:lnTo>
                    <a:pt x="78" y="0"/>
                  </a:lnTo>
                  <a:lnTo>
                    <a:pt x="70"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4886" name="Freeform 69">
              <a:extLst>
                <a:ext uri="{FF2B5EF4-FFF2-40B4-BE49-F238E27FC236}">
                  <a16:creationId xmlns:a16="http://schemas.microsoft.com/office/drawing/2014/main" id="{A6D4E0B7-4FB0-B7D4-2062-D138F2447990}"/>
                </a:ext>
              </a:extLst>
            </p:cNvPr>
            <p:cNvSpPr>
              <a:spLocks/>
            </p:cNvSpPr>
            <p:nvPr/>
          </p:nvSpPr>
          <p:spPr bwMode="auto">
            <a:xfrm>
              <a:off x="2205038" y="2349104"/>
              <a:ext cx="55960" cy="57150"/>
            </a:xfrm>
            <a:custGeom>
              <a:avLst/>
              <a:gdLst>
                <a:gd name="T0" fmla="*/ 2147483647 w 141"/>
                <a:gd name="T1" fmla="*/ 0 h 144"/>
                <a:gd name="T2" fmla="*/ 2147483647 w 141"/>
                <a:gd name="T3" fmla="*/ 2147483647 h 144"/>
                <a:gd name="T4" fmla="*/ 2147483647 w 141"/>
                <a:gd name="T5" fmla="*/ 2147483647 h 144"/>
                <a:gd name="T6" fmla="*/ 2147483647 w 141"/>
                <a:gd name="T7" fmla="*/ 2147483647 h 144"/>
                <a:gd name="T8" fmla="*/ 2147483647 w 141"/>
                <a:gd name="T9" fmla="*/ 2147483647 h 144"/>
                <a:gd name="T10" fmla="*/ 2147483647 w 141"/>
                <a:gd name="T11" fmla="*/ 2147483647 h 144"/>
                <a:gd name="T12" fmla="*/ 2147483647 w 141"/>
                <a:gd name="T13" fmla="*/ 2147483647 h 144"/>
                <a:gd name="T14" fmla="*/ 0 w 141"/>
                <a:gd name="T15" fmla="*/ 2147483647 h 144"/>
                <a:gd name="T16" fmla="*/ 0 w 141"/>
                <a:gd name="T17" fmla="*/ 2147483647 h 144"/>
                <a:gd name="T18" fmla="*/ 2147483647 w 141"/>
                <a:gd name="T19" fmla="*/ 2147483647 h 144"/>
                <a:gd name="T20" fmla="*/ 2147483647 w 141"/>
                <a:gd name="T21" fmla="*/ 2147483647 h 144"/>
                <a:gd name="T22" fmla="*/ 2147483647 w 141"/>
                <a:gd name="T23" fmla="*/ 2147483647 h 144"/>
                <a:gd name="T24" fmla="*/ 2147483647 w 141"/>
                <a:gd name="T25" fmla="*/ 2147483647 h 144"/>
                <a:gd name="T26" fmla="*/ 2147483647 w 141"/>
                <a:gd name="T27" fmla="*/ 2147483647 h 144"/>
                <a:gd name="T28" fmla="*/ 2147483647 w 141"/>
                <a:gd name="T29" fmla="*/ 2147483647 h 144"/>
                <a:gd name="T30" fmla="*/ 2147483647 w 141"/>
                <a:gd name="T31" fmla="*/ 2147483647 h 144"/>
                <a:gd name="T32" fmla="*/ 2147483647 w 141"/>
                <a:gd name="T33" fmla="*/ 2147483647 h 144"/>
                <a:gd name="T34" fmla="*/ 2147483647 w 141"/>
                <a:gd name="T35" fmla="*/ 2147483647 h 144"/>
                <a:gd name="T36" fmla="*/ 2147483647 w 141"/>
                <a:gd name="T37" fmla="*/ 2147483647 h 144"/>
                <a:gd name="T38" fmla="*/ 2147483647 w 141"/>
                <a:gd name="T39" fmla="*/ 2147483647 h 144"/>
                <a:gd name="T40" fmla="*/ 2147483647 w 141"/>
                <a:gd name="T41" fmla="*/ 2147483647 h 144"/>
                <a:gd name="T42" fmla="*/ 2147483647 w 141"/>
                <a:gd name="T43" fmla="*/ 2147483647 h 144"/>
                <a:gd name="T44" fmla="*/ 2147483647 w 141"/>
                <a:gd name="T45" fmla="*/ 2147483647 h 144"/>
                <a:gd name="T46" fmla="*/ 2147483647 w 141"/>
                <a:gd name="T47" fmla="*/ 2147483647 h 144"/>
                <a:gd name="T48" fmla="*/ 2147483647 w 141"/>
                <a:gd name="T49" fmla="*/ 2147483647 h 144"/>
                <a:gd name="T50" fmla="*/ 2147483647 w 141"/>
                <a:gd name="T51" fmla="*/ 2147483647 h 144"/>
                <a:gd name="T52" fmla="*/ 2147483647 w 141"/>
                <a:gd name="T53" fmla="*/ 2147483647 h 144"/>
                <a:gd name="T54" fmla="*/ 2147483647 w 141"/>
                <a:gd name="T55" fmla="*/ 2147483647 h 144"/>
                <a:gd name="T56" fmla="*/ 2147483647 w 141"/>
                <a:gd name="T57" fmla="*/ 2147483647 h 144"/>
                <a:gd name="T58" fmla="*/ 2147483647 w 141"/>
                <a:gd name="T59" fmla="*/ 2147483647 h 144"/>
                <a:gd name="T60" fmla="*/ 2147483647 w 141"/>
                <a:gd name="T61" fmla="*/ 2147483647 h 144"/>
                <a:gd name="T62" fmla="*/ 2147483647 w 141"/>
                <a:gd name="T63" fmla="*/ 0 h 1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1"/>
                <a:gd name="T97" fmla="*/ 0 h 144"/>
                <a:gd name="T98" fmla="*/ 141 w 141"/>
                <a:gd name="T99" fmla="*/ 144 h 1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1" h="144">
                  <a:moveTo>
                    <a:pt x="70" y="0"/>
                  </a:moveTo>
                  <a:lnTo>
                    <a:pt x="63" y="0"/>
                  </a:lnTo>
                  <a:lnTo>
                    <a:pt x="56" y="2"/>
                  </a:lnTo>
                  <a:lnTo>
                    <a:pt x="49" y="3"/>
                  </a:lnTo>
                  <a:lnTo>
                    <a:pt x="43" y="6"/>
                  </a:lnTo>
                  <a:lnTo>
                    <a:pt x="36" y="9"/>
                  </a:lnTo>
                  <a:lnTo>
                    <a:pt x="30" y="13"/>
                  </a:lnTo>
                  <a:lnTo>
                    <a:pt x="26" y="18"/>
                  </a:lnTo>
                  <a:lnTo>
                    <a:pt x="20" y="22"/>
                  </a:lnTo>
                  <a:lnTo>
                    <a:pt x="16" y="26"/>
                  </a:lnTo>
                  <a:lnTo>
                    <a:pt x="11" y="32"/>
                  </a:lnTo>
                  <a:lnTo>
                    <a:pt x="9" y="38"/>
                  </a:lnTo>
                  <a:lnTo>
                    <a:pt x="6" y="45"/>
                  </a:lnTo>
                  <a:lnTo>
                    <a:pt x="3" y="51"/>
                  </a:lnTo>
                  <a:lnTo>
                    <a:pt x="1" y="58"/>
                  </a:lnTo>
                  <a:lnTo>
                    <a:pt x="0" y="65"/>
                  </a:lnTo>
                  <a:lnTo>
                    <a:pt x="0" y="72"/>
                  </a:lnTo>
                  <a:lnTo>
                    <a:pt x="0" y="80"/>
                  </a:lnTo>
                  <a:lnTo>
                    <a:pt x="1" y="87"/>
                  </a:lnTo>
                  <a:lnTo>
                    <a:pt x="3" y="94"/>
                  </a:lnTo>
                  <a:lnTo>
                    <a:pt x="6" y="101"/>
                  </a:lnTo>
                  <a:lnTo>
                    <a:pt x="9" y="107"/>
                  </a:lnTo>
                  <a:lnTo>
                    <a:pt x="11" y="113"/>
                  </a:lnTo>
                  <a:lnTo>
                    <a:pt x="16" y="118"/>
                  </a:lnTo>
                  <a:lnTo>
                    <a:pt x="20" y="124"/>
                  </a:lnTo>
                  <a:lnTo>
                    <a:pt x="26" y="128"/>
                  </a:lnTo>
                  <a:lnTo>
                    <a:pt x="30" y="133"/>
                  </a:lnTo>
                  <a:lnTo>
                    <a:pt x="36" y="136"/>
                  </a:lnTo>
                  <a:lnTo>
                    <a:pt x="43" y="139"/>
                  </a:lnTo>
                  <a:lnTo>
                    <a:pt x="49" y="141"/>
                  </a:lnTo>
                  <a:lnTo>
                    <a:pt x="56" y="143"/>
                  </a:lnTo>
                  <a:lnTo>
                    <a:pt x="63" y="144"/>
                  </a:lnTo>
                  <a:lnTo>
                    <a:pt x="70" y="144"/>
                  </a:lnTo>
                  <a:lnTo>
                    <a:pt x="78" y="144"/>
                  </a:lnTo>
                  <a:lnTo>
                    <a:pt x="85" y="143"/>
                  </a:lnTo>
                  <a:lnTo>
                    <a:pt x="91" y="141"/>
                  </a:lnTo>
                  <a:lnTo>
                    <a:pt x="98" y="139"/>
                  </a:lnTo>
                  <a:lnTo>
                    <a:pt x="103" y="136"/>
                  </a:lnTo>
                  <a:lnTo>
                    <a:pt x="109" y="133"/>
                  </a:lnTo>
                  <a:lnTo>
                    <a:pt x="115" y="128"/>
                  </a:lnTo>
                  <a:lnTo>
                    <a:pt x="119" y="124"/>
                  </a:lnTo>
                  <a:lnTo>
                    <a:pt x="125" y="118"/>
                  </a:lnTo>
                  <a:lnTo>
                    <a:pt x="128" y="113"/>
                  </a:lnTo>
                  <a:lnTo>
                    <a:pt x="132" y="107"/>
                  </a:lnTo>
                  <a:lnTo>
                    <a:pt x="135" y="101"/>
                  </a:lnTo>
                  <a:lnTo>
                    <a:pt x="138" y="94"/>
                  </a:lnTo>
                  <a:lnTo>
                    <a:pt x="139" y="87"/>
                  </a:lnTo>
                  <a:lnTo>
                    <a:pt x="141" y="80"/>
                  </a:lnTo>
                  <a:lnTo>
                    <a:pt x="141" y="72"/>
                  </a:lnTo>
                  <a:lnTo>
                    <a:pt x="141" y="65"/>
                  </a:lnTo>
                  <a:lnTo>
                    <a:pt x="139" y="58"/>
                  </a:lnTo>
                  <a:lnTo>
                    <a:pt x="138" y="51"/>
                  </a:lnTo>
                  <a:lnTo>
                    <a:pt x="135" y="45"/>
                  </a:lnTo>
                  <a:lnTo>
                    <a:pt x="132" y="38"/>
                  </a:lnTo>
                  <a:lnTo>
                    <a:pt x="128" y="32"/>
                  </a:lnTo>
                  <a:lnTo>
                    <a:pt x="125" y="26"/>
                  </a:lnTo>
                  <a:lnTo>
                    <a:pt x="119" y="22"/>
                  </a:lnTo>
                  <a:lnTo>
                    <a:pt x="115" y="18"/>
                  </a:lnTo>
                  <a:lnTo>
                    <a:pt x="109" y="13"/>
                  </a:lnTo>
                  <a:lnTo>
                    <a:pt x="103" y="9"/>
                  </a:lnTo>
                  <a:lnTo>
                    <a:pt x="98" y="6"/>
                  </a:lnTo>
                  <a:lnTo>
                    <a:pt x="91" y="3"/>
                  </a:lnTo>
                  <a:lnTo>
                    <a:pt x="85" y="2"/>
                  </a:lnTo>
                  <a:lnTo>
                    <a:pt x="78" y="0"/>
                  </a:lnTo>
                  <a:lnTo>
                    <a:pt x="70"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4887" name="Freeform 70">
              <a:extLst>
                <a:ext uri="{FF2B5EF4-FFF2-40B4-BE49-F238E27FC236}">
                  <a16:creationId xmlns:a16="http://schemas.microsoft.com/office/drawing/2014/main" id="{25A1D8FF-C9CF-C5B2-D286-079783CAC9E7}"/>
                </a:ext>
              </a:extLst>
            </p:cNvPr>
            <p:cNvSpPr>
              <a:spLocks/>
            </p:cNvSpPr>
            <p:nvPr/>
          </p:nvSpPr>
          <p:spPr bwMode="auto">
            <a:xfrm>
              <a:off x="1980010" y="2438400"/>
              <a:ext cx="48815" cy="48816"/>
            </a:xfrm>
            <a:custGeom>
              <a:avLst/>
              <a:gdLst>
                <a:gd name="T0" fmla="*/ 2147483647 w 122"/>
                <a:gd name="T1" fmla="*/ 2147483647 h 124"/>
                <a:gd name="T2" fmla="*/ 2147483647 w 122"/>
                <a:gd name="T3" fmla="*/ 2147483647 h 124"/>
                <a:gd name="T4" fmla="*/ 2147483647 w 122"/>
                <a:gd name="T5" fmla="*/ 2147483647 h 124"/>
                <a:gd name="T6" fmla="*/ 2147483647 w 122"/>
                <a:gd name="T7" fmla="*/ 2147483647 h 124"/>
                <a:gd name="T8" fmla="*/ 2147483647 w 122"/>
                <a:gd name="T9" fmla="*/ 2147483647 h 124"/>
                <a:gd name="T10" fmla="*/ 2147483647 w 122"/>
                <a:gd name="T11" fmla="*/ 2147483647 h 124"/>
                <a:gd name="T12" fmla="*/ 2147483647 w 122"/>
                <a:gd name="T13" fmla="*/ 2147483647 h 124"/>
                <a:gd name="T14" fmla="*/ 0 w 122"/>
                <a:gd name="T15" fmla="*/ 2147483647 h 124"/>
                <a:gd name="T16" fmla="*/ 0 w 122"/>
                <a:gd name="T17" fmla="*/ 2147483647 h 124"/>
                <a:gd name="T18" fmla="*/ 2147483647 w 122"/>
                <a:gd name="T19" fmla="*/ 2147483647 h 124"/>
                <a:gd name="T20" fmla="*/ 2147483647 w 122"/>
                <a:gd name="T21" fmla="*/ 2147483647 h 124"/>
                <a:gd name="T22" fmla="*/ 2147483647 w 122"/>
                <a:gd name="T23" fmla="*/ 2147483647 h 124"/>
                <a:gd name="T24" fmla="*/ 2147483647 w 122"/>
                <a:gd name="T25" fmla="*/ 2147483647 h 124"/>
                <a:gd name="T26" fmla="*/ 2147483647 w 122"/>
                <a:gd name="T27" fmla="*/ 2147483647 h 124"/>
                <a:gd name="T28" fmla="*/ 2147483647 w 122"/>
                <a:gd name="T29" fmla="*/ 2147483647 h 124"/>
                <a:gd name="T30" fmla="*/ 2147483647 w 122"/>
                <a:gd name="T31" fmla="*/ 2147483647 h 124"/>
                <a:gd name="T32" fmla="*/ 2147483647 w 122"/>
                <a:gd name="T33" fmla="*/ 2147483647 h 124"/>
                <a:gd name="T34" fmla="*/ 2147483647 w 122"/>
                <a:gd name="T35" fmla="*/ 2147483647 h 124"/>
                <a:gd name="T36" fmla="*/ 2147483647 w 122"/>
                <a:gd name="T37" fmla="*/ 2147483647 h 124"/>
                <a:gd name="T38" fmla="*/ 2147483647 w 122"/>
                <a:gd name="T39" fmla="*/ 2147483647 h 124"/>
                <a:gd name="T40" fmla="*/ 2147483647 w 122"/>
                <a:gd name="T41" fmla="*/ 2147483647 h 124"/>
                <a:gd name="T42" fmla="*/ 2147483647 w 122"/>
                <a:gd name="T43" fmla="*/ 2147483647 h 124"/>
                <a:gd name="T44" fmla="*/ 2147483647 w 122"/>
                <a:gd name="T45" fmla="*/ 2147483647 h 124"/>
                <a:gd name="T46" fmla="*/ 2147483647 w 122"/>
                <a:gd name="T47" fmla="*/ 2147483647 h 124"/>
                <a:gd name="T48" fmla="*/ 2147483647 w 122"/>
                <a:gd name="T49" fmla="*/ 2147483647 h 124"/>
                <a:gd name="T50" fmla="*/ 2147483647 w 122"/>
                <a:gd name="T51" fmla="*/ 2147483647 h 124"/>
                <a:gd name="T52" fmla="*/ 2147483647 w 122"/>
                <a:gd name="T53" fmla="*/ 2147483647 h 124"/>
                <a:gd name="T54" fmla="*/ 2147483647 w 122"/>
                <a:gd name="T55" fmla="*/ 2147483647 h 124"/>
                <a:gd name="T56" fmla="*/ 2147483647 w 122"/>
                <a:gd name="T57" fmla="*/ 2147483647 h 124"/>
                <a:gd name="T58" fmla="*/ 2147483647 w 122"/>
                <a:gd name="T59" fmla="*/ 2147483647 h 124"/>
                <a:gd name="T60" fmla="*/ 2147483647 w 122"/>
                <a:gd name="T61" fmla="*/ 2147483647 h 124"/>
                <a:gd name="T62" fmla="*/ 2147483647 w 122"/>
                <a:gd name="T63" fmla="*/ 2147483647 h 12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2"/>
                <a:gd name="T97" fmla="*/ 0 h 124"/>
                <a:gd name="T98" fmla="*/ 122 w 122"/>
                <a:gd name="T99" fmla="*/ 124 h 12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2" h="124">
                  <a:moveTo>
                    <a:pt x="61" y="0"/>
                  </a:moveTo>
                  <a:lnTo>
                    <a:pt x="55" y="2"/>
                  </a:lnTo>
                  <a:lnTo>
                    <a:pt x="49" y="2"/>
                  </a:lnTo>
                  <a:lnTo>
                    <a:pt x="43" y="3"/>
                  </a:lnTo>
                  <a:lnTo>
                    <a:pt x="38" y="6"/>
                  </a:lnTo>
                  <a:lnTo>
                    <a:pt x="32" y="9"/>
                  </a:lnTo>
                  <a:lnTo>
                    <a:pt x="27" y="12"/>
                  </a:lnTo>
                  <a:lnTo>
                    <a:pt x="22" y="15"/>
                  </a:lnTo>
                  <a:lnTo>
                    <a:pt x="17" y="19"/>
                  </a:lnTo>
                  <a:lnTo>
                    <a:pt x="15" y="23"/>
                  </a:lnTo>
                  <a:lnTo>
                    <a:pt x="10" y="28"/>
                  </a:lnTo>
                  <a:lnTo>
                    <a:pt x="7" y="33"/>
                  </a:lnTo>
                  <a:lnTo>
                    <a:pt x="4" y="38"/>
                  </a:lnTo>
                  <a:lnTo>
                    <a:pt x="3" y="43"/>
                  </a:lnTo>
                  <a:lnTo>
                    <a:pt x="2" y="51"/>
                  </a:lnTo>
                  <a:lnTo>
                    <a:pt x="0" y="56"/>
                  </a:lnTo>
                  <a:lnTo>
                    <a:pt x="0" y="62"/>
                  </a:lnTo>
                  <a:lnTo>
                    <a:pt x="0" y="69"/>
                  </a:lnTo>
                  <a:lnTo>
                    <a:pt x="2" y="75"/>
                  </a:lnTo>
                  <a:lnTo>
                    <a:pt x="3" y="81"/>
                  </a:lnTo>
                  <a:lnTo>
                    <a:pt x="4" y="86"/>
                  </a:lnTo>
                  <a:lnTo>
                    <a:pt x="7" y="92"/>
                  </a:lnTo>
                  <a:lnTo>
                    <a:pt x="10" y="97"/>
                  </a:lnTo>
                  <a:lnTo>
                    <a:pt x="15" y="101"/>
                  </a:lnTo>
                  <a:lnTo>
                    <a:pt x="17" y="105"/>
                  </a:lnTo>
                  <a:lnTo>
                    <a:pt x="22" y="109"/>
                  </a:lnTo>
                  <a:lnTo>
                    <a:pt x="27" y="114"/>
                  </a:lnTo>
                  <a:lnTo>
                    <a:pt x="32" y="117"/>
                  </a:lnTo>
                  <a:lnTo>
                    <a:pt x="38" y="120"/>
                  </a:lnTo>
                  <a:lnTo>
                    <a:pt x="43" y="121"/>
                  </a:lnTo>
                  <a:lnTo>
                    <a:pt x="49" y="122"/>
                  </a:lnTo>
                  <a:lnTo>
                    <a:pt x="55" y="124"/>
                  </a:lnTo>
                  <a:lnTo>
                    <a:pt x="61" y="124"/>
                  </a:lnTo>
                  <a:lnTo>
                    <a:pt x="68" y="124"/>
                  </a:lnTo>
                  <a:lnTo>
                    <a:pt x="73" y="122"/>
                  </a:lnTo>
                  <a:lnTo>
                    <a:pt x="79" y="121"/>
                  </a:lnTo>
                  <a:lnTo>
                    <a:pt x="85" y="120"/>
                  </a:lnTo>
                  <a:lnTo>
                    <a:pt x="89" y="117"/>
                  </a:lnTo>
                  <a:lnTo>
                    <a:pt x="95" y="114"/>
                  </a:lnTo>
                  <a:lnTo>
                    <a:pt x="99" y="109"/>
                  </a:lnTo>
                  <a:lnTo>
                    <a:pt x="104" y="105"/>
                  </a:lnTo>
                  <a:lnTo>
                    <a:pt x="108" y="101"/>
                  </a:lnTo>
                  <a:lnTo>
                    <a:pt x="111" y="97"/>
                  </a:lnTo>
                  <a:lnTo>
                    <a:pt x="114" y="92"/>
                  </a:lnTo>
                  <a:lnTo>
                    <a:pt x="117" y="86"/>
                  </a:lnTo>
                  <a:lnTo>
                    <a:pt x="119" y="81"/>
                  </a:lnTo>
                  <a:lnTo>
                    <a:pt x="121" y="75"/>
                  </a:lnTo>
                  <a:lnTo>
                    <a:pt x="121" y="69"/>
                  </a:lnTo>
                  <a:lnTo>
                    <a:pt x="122" y="62"/>
                  </a:lnTo>
                  <a:lnTo>
                    <a:pt x="121" y="56"/>
                  </a:lnTo>
                  <a:lnTo>
                    <a:pt x="121" y="51"/>
                  </a:lnTo>
                  <a:lnTo>
                    <a:pt x="119" y="43"/>
                  </a:lnTo>
                  <a:lnTo>
                    <a:pt x="117" y="38"/>
                  </a:lnTo>
                  <a:lnTo>
                    <a:pt x="114" y="33"/>
                  </a:lnTo>
                  <a:lnTo>
                    <a:pt x="111" y="28"/>
                  </a:lnTo>
                  <a:lnTo>
                    <a:pt x="108" y="23"/>
                  </a:lnTo>
                  <a:lnTo>
                    <a:pt x="104" y="19"/>
                  </a:lnTo>
                  <a:lnTo>
                    <a:pt x="99" y="15"/>
                  </a:lnTo>
                  <a:lnTo>
                    <a:pt x="95" y="12"/>
                  </a:lnTo>
                  <a:lnTo>
                    <a:pt x="89" y="9"/>
                  </a:lnTo>
                  <a:lnTo>
                    <a:pt x="85" y="6"/>
                  </a:lnTo>
                  <a:lnTo>
                    <a:pt x="79" y="3"/>
                  </a:lnTo>
                  <a:lnTo>
                    <a:pt x="73" y="2"/>
                  </a:lnTo>
                  <a:lnTo>
                    <a:pt x="68" y="2"/>
                  </a:lnTo>
                  <a:lnTo>
                    <a:pt x="61" y="0"/>
                  </a:lnTo>
                  <a:close/>
                </a:path>
              </a:pathLst>
            </a:custGeom>
            <a:solidFill>
              <a:srgbClr val="00E6A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4888" name="Freeform 71">
              <a:extLst>
                <a:ext uri="{FF2B5EF4-FFF2-40B4-BE49-F238E27FC236}">
                  <a16:creationId xmlns:a16="http://schemas.microsoft.com/office/drawing/2014/main" id="{EFC6F91B-21EB-7405-2FEA-421CCF1E963B}"/>
                </a:ext>
              </a:extLst>
            </p:cNvPr>
            <p:cNvSpPr>
              <a:spLocks/>
            </p:cNvSpPr>
            <p:nvPr/>
          </p:nvSpPr>
          <p:spPr bwMode="auto">
            <a:xfrm>
              <a:off x="1980010" y="2438400"/>
              <a:ext cx="48815" cy="48816"/>
            </a:xfrm>
            <a:custGeom>
              <a:avLst/>
              <a:gdLst>
                <a:gd name="T0" fmla="*/ 2147483647 w 122"/>
                <a:gd name="T1" fmla="*/ 2147483647 h 124"/>
                <a:gd name="T2" fmla="*/ 2147483647 w 122"/>
                <a:gd name="T3" fmla="*/ 2147483647 h 124"/>
                <a:gd name="T4" fmla="*/ 2147483647 w 122"/>
                <a:gd name="T5" fmla="*/ 2147483647 h 124"/>
                <a:gd name="T6" fmla="*/ 2147483647 w 122"/>
                <a:gd name="T7" fmla="*/ 2147483647 h 124"/>
                <a:gd name="T8" fmla="*/ 2147483647 w 122"/>
                <a:gd name="T9" fmla="*/ 2147483647 h 124"/>
                <a:gd name="T10" fmla="*/ 2147483647 w 122"/>
                <a:gd name="T11" fmla="*/ 2147483647 h 124"/>
                <a:gd name="T12" fmla="*/ 2147483647 w 122"/>
                <a:gd name="T13" fmla="*/ 2147483647 h 124"/>
                <a:gd name="T14" fmla="*/ 0 w 122"/>
                <a:gd name="T15" fmla="*/ 2147483647 h 124"/>
                <a:gd name="T16" fmla="*/ 0 w 122"/>
                <a:gd name="T17" fmla="*/ 2147483647 h 124"/>
                <a:gd name="T18" fmla="*/ 2147483647 w 122"/>
                <a:gd name="T19" fmla="*/ 2147483647 h 124"/>
                <a:gd name="T20" fmla="*/ 2147483647 w 122"/>
                <a:gd name="T21" fmla="*/ 2147483647 h 124"/>
                <a:gd name="T22" fmla="*/ 2147483647 w 122"/>
                <a:gd name="T23" fmla="*/ 2147483647 h 124"/>
                <a:gd name="T24" fmla="*/ 2147483647 w 122"/>
                <a:gd name="T25" fmla="*/ 2147483647 h 124"/>
                <a:gd name="T26" fmla="*/ 2147483647 w 122"/>
                <a:gd name="T27" fmla="*/ 2147483647 h 124"/>
                <a:gd name="T28" fmla="*/ 2147483647 w 122"/>
                <a:gd name="T29" fmla="*/ 2147483647 h 124"/>
                <a:gd name="T30" fmla="*/ 2147483647 w 122"/>
                <a:gd name="T31" fmla="*/ 2147483647 h 124"/>
                <a:gd name="T32" fmla="*/ 2147483647 w 122"/>
                <a:gd name="T33" fmla="*/ 2147483647 h 124"/>
                <a:gd name="T34" fmla="*/ 2147483647 w 122"/>
                <a:gd name="T35" fmla="*/ 2147483647 h 124"/>
                <a:gd name="T36" fmla="*/ 2147483647 w 122"/>
                <a:gd name="T37" fmla="*/ 2147483647 h 124"/>
                <a:gd name="T38" fmla="*/ 2147483647 w 122"/>
                <a:gd name="T39" fmla="*/ 2147483647 h 124"/>
                <a:gd name="T40" fmla="*/ 2147483647 w 122"/>
                <a:gd name="T41" fmla="*/ 2147483647 h 124"/>
                <a:gd name="T42" fmla="*/ 2147483647 w 122"/>
                <a:gd name="T43" fmla="*/ 2147483647 h 124"/>
                <a:gd name="T44" fmla="*/ 2147483647 w 122"/>
                <a:gd name="T45" fmla="*/ 2147483647 h 124"/>
                <a:gd name="T46" fmla="*/ 2147483647 w 122"/>
                <a:gd name="T47" fmla="*/ 2147483647 h 124"/>
                <a:gd name="T48" fmla="*/ 2147483647 w 122"/>
                <a:gd name="T49" fmla="*/ 2147483647 h 124"/>
                <a:gd name="T50" fmla="*/ 2147483647 w 122"/>
                <a:gd name="T51" fmla="*/ 2147483647 h 124"/>
                <a:gd name="T52" fmla="*/ 2147483647 w 122"/>
                <a:gd name="T53" fmla="*/ 2147483647 h 124"/>
                <a:gd name="T54" fmla="*/ 2147483647 w 122"/>
                <a:gd name="T55" fmla="*/ 2147483647 h 124"/>
                <a:gd name="T56" fmla="*/ 2147483647 w 122"/>
                <a:gd name="T57" fmla="*/ 2147483647 h 124"/>
                <a:gd name="T58" fmla="*/ 2147483647 w 122"/>
                <a:gd name="T59" fmla="*/ 2147483647 h 124"/>
                <a:gd name="T60" fmla="*/ 2147483647 w 122"/>
                <a:gd name="T61" fmla="*/ 2147483647 h 124"/>
                <a:gd name="T62" fmla="*/ 2147483647 w 122"/>
                <a:gd name="T63" fmla="*/ 2147483647 h 12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2"/>
                <a:gd name="T97" fmla="*/ 0 h 124"/>
                <a:gd name="T98" fmla="*/ 122 w 122"/>
                <a:gd name="T99" fmla="*/ 124 h 12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2" h="124">
                  <a:moveTo>
                    <a:pt x="61" y="0"/>
                  </a:moveTo>
                  <a:lnTo>
                    <a:pt x="55" y="2"/>
                  </a:lnTo>
                  <a:lnTo>
                    <a:pt x="49" y="2"/>
                  </a:lnTo>
                  <a:lnTo>
                    <a:pt x="43" y="3"/>
                  </a:lnTo>
                  <a:lnTo>
                    <a:pt x="38" y="6"/>
                  </a:lnTo>
                  <a:lnTo>
                    <a:pt x="32" y="9"/>
                  </a:lnTo>
                  <a:lnTo>
                    <a:pt x="27" y="12"/>
                  </a:lnTo>
                  <a:lnTo>
                    <a:pt x="22" y="15"/>
                  </a:lnTo>
                  <a:lnTo>
                    <a:pt x="17" y="19"/>
                  </a:lnTo>
                  <a:lnTo>
                    <a:pt x="15" y="23"/>
                  </a:lnTo>
                  <a:lnTo>
                    <a:pt x="10" y="28"/>
                  </a:lnTo>
                  <a:lnTo>
                    <a:pt x="7" y="33"/>
                  </a:lnTo>
                  <a:lnTo>
                    <a:pt x="4" y="38"/>
                  </a:lnTo>
                  <a:lnTo>
                    <a:pt x="3" y="43"/>
                  </a:lnTo>
                  <a:lnTo>
                    <a:pt x="2" y="51"/>
                  </a:lnTo>
                  <a:lnTo>
                    <a:pt x="0" y="56"/>
                  </a:lnTo>
                  <a:lnTo>
                    <a:pt x="0" y="62"/>
                  </a:lnTo>
                  <a:lnTo>
                    <a:pt x="0" y="69"/>
                  </a:lnTo>
                  <a:lnTo>
                    <a:pt x="2" y="75"/>
                  </a:lnTo>
                  <a:lnTo>
                    <a:pt x="3" y="81"/>
                  </a:lnTo>
                  <a:lnTo>
                    <a:pt x="4" y="86"/>
                  </a:lnTo>
                  <a:lnTo>
                    <a:pt x="7" y="92"/>
                  </a:lnTo>
                  <a:lnTo>
                    <a:pt x="10" y="97"/>
                  </a:lnTo>
                  <a:lnTo>
                    <a:pt x="15" y="101"/>
                  </a:lnTo>
                  <a:lnTo>
                    <a:pt x="17" y="105"/>
                  </a:lnTo>
                  <a:lnTo>
                    <a:pt x="22" y="109"/>
                  </a:lnTo>
                  <a:lnTo>
                    <a:pt x="27" y="114"/>
                  </a:lnTo>
                  <a:lnTo>
                    <a:pt x="32" y="117"/>
                  </a:lnTo>
                  <a:lnTo>
                    <a:pt x="38" y="120"/>
                  </a:lnTo>
                  <a:lnTo>
                    <a:pt x="43" y="121"/>
                  </a:lnTo>
                  <a:lnTo>
                    <a:pt x="49" y="122"/>
                  </a:lnTo>
                  <a:lnTo>
                    <a:pt x="55" y="124"/>
                  </a:lnTo>
                  <a:lnTo>
                    <a:pt x="61" y="124"/>
                  </a:lnTo>
                  <a:lnTo>
                    <a:pt x="68" y="124"/>
                  </a:lnTo>
                  <a:lnTo>
                    <a:pt x="73" y="122"/>
                  </a:lnTo>
                  <a:lnTo>
                    <a:pt x="79" y="121"/>
                  </a:lnTo>
                  <a:lnTo>
                    <a:pt x="85" y="120"/>
                  </a:lnTo>
                  <a:lnTo>
                    <a:pt x="89" y="117"/>
                  </a:lnTo>
                  <a:lnTo>
                    <a:pt x="95" y="114"/>
                  </a:lnTo>
                  <a:lnTo>
                    <a:pt x="99" y="109"/>
                  </a:lnTo>
                  <a:lnTo>
                    <a:pt x="104" y="105"/>
                  </a:lnTo>
                  <a:lnTo>
                    <a:pt x="108" y="101"/>
                  </a:lnTo>
                  <a:lnTo>
                    <a:pt x="111" y="97"/>
                  </a:lnTo>
                  <a:lnTo>
                    <a:pt x="114" y="92"/>
                  </a:lnTo>
                  <a:lnTo>
                    <a:pt x="117" y="86"/>
                  </a:lnTo>
                  <a:lnTo>
                    <a:pt x="119" y="81"/>
                  </a:lnTo>
                  <a:lnTo>
                    <a:pt x="121" y="75"/>
                  </a:lnTo>
                  <a:lnTo>
                    <a:pt x="121" y="69"/>
                  </a:lnTo>
                  <a:lnTo>
                    <a:pt x="122" y="62"/>
                  </a:lnTo>
                  <a:lnTo>
                    <a:pt x="121" y="56"/>
                  </a:lnTo>
                  <a:lnTo>
                    <a:pt x="121" y="51"/>
                  </a:lnTo>
                  <a:lnTo>
                    <a:pt x="119" y="43"/>
                  </a:lnTo>
                  <a:lnTo>
                    <a:pt x="117" y="38"/>
                  </a:lnTo>
                  <a:lnTo>
                    <a:pt x="114" y="33"/>
                  </a:lnTo>
                  <a:lnTo>
                    <a:pt x="111" y="28"/>
                  </a:lnTo>
                  <a:lnTo>
                    <a:pt x="108" y="23"/>
                  </a:lnTo>
                  <a:lnTo>
                    <a:pt x="104" y="19"/>
                  </a:lnTo>
                  <a:lnTo>
                    <a:pt x="99" y="15"/>
                  </a:lnTo>
                  <a:lnTo>
                    <a:pt x="95" y="12"/>
                  </a:lnTo>
                  <a:lnTo>
                    <a:pt x="89" y="9"/>
                  </a:lnTo>
                  <a:lnTo>
                    <a:pt x="85" y="6"/>
                  </a:lnTo>
                  <a:lnTo>
                    <a:pt x="79" y="3"/>
                  </a:lnTo>
                  <a:lnTo>
                    <a:pt x="73" y="2"/>
                  </a:lnTo>
                  <a:lnTo>
                    <a:pt x="68" y="2"/>
                  </a:lnTo>
                  <a:lnTo>
                    <a:pt x="61"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4889" name="Freeform 72">
              <a:extLst>
                <a:ext uri="{FF2B5EF4-FFF2-40B4-BE49-F238E27FC236}">
                  <a16:creationId xmlns:a16="http://schemas.microsoft.com/office/drawing/2014/main" id="{E3201132-C0CC-4346-7096-9552525919E8}"/>
                </a:ext>
              </a:extLst>
            </p:cNvPr>
            <p:cNvSpPr>
              <a:spLocks/>
            </p:cNvSpPr>
            <p:nvPr/>
          </p:nvSpPr>
          <p:spPr bwMode="auto">
            <a:xfrm>
              <a:off x="1900238" y="2080022"/>
              <a:ext cx="60722" cy="60722"/>
            </a:xfrm>
            <a:custGeom>
              <a:avLst/>
              <a:gdLst>
                <a:gd name="T0" fmla="*/ 2147483647 w 151"/>
                <a:gd name="T1" fmla="*/ 2147483647 h 155"/>
                <a:gd name="T2" fmla="*/ 2147483647 w 151"/>
                <a:gd name="T3" fmla="*/ 2147483647 h 155"/>
                <a:gd name="T4" fmla="*/ 2147483647 w 151"/>
                <a:gd name="T5" fmla="*/ 2147483647 h 155"/>
                <a:gd name="T6" fmla="*/ 2147483647 w 151"/>
                <a:gd name="T7" fmla="*/ 2147483647 h 155"/>
                <a:gd name="T8" fmla="*/ 2147483647 w 151"/>
                <a:gd name="T9" fmla="*/ 2147483647 h 155"/>
                <a:gd name="T10" fmla="*/ 2147483647 w 151"/>
                <a:gd name="T11" fmla="*/ 2147483647 h 155"/>
                <a:gd name="T12" fmla="*/ 2147483647 w 151"/>
                <a:gd name="T13" fmla="*/ 2147483647 h 155"/>
                <a:gd name="T14" fmla="*/ 0 w 151"/>
                <a:gd name="T15" fmla="*/ 2147483647 h 155"/>
                <a:gd name="T16" fmla="*/ 0 w 151"/>
                <a:gd name="T17" fmla="*/ 2147483647 h 155"/>
                <a:gd name="T18" fmla="*/ 2147483647 w 151"/>
                <a:gd name="T19" fmla="*/ 2147483647 h 155"/>
                <a:gd name="T20" fmla="*/ 2147483647 w 151"/>
                <a:gd name="T21" fmla="*/ 2147483647 h 155"/>
                <a:gd name="T22" fmla="*/ 2147483647 w 151"/>
                <a:gd name="T23" fmla="*/ 2147483647 h 155"/>
                <a:gd name="T24" fmla="*/ 2147483647 w 151"/>
                <a:gd name="T25" fmla="*/ 2147483647 h 155"/>
                <a:gd name="T26" fmla="*/ 2147483647 w 151"/>
                <a:gd name="T27" fmla="*/ 2147483647 h 155"/>
                <a:gd name="T28" fmla="*/ 2147483647 w 151"/>
                <a:gd name="T29" fmla="*/ 2147483647 h 155"/>
                <a:gd name="T30" fmla="*/ 2147483647 w 151"/>
                <a:gd name="T31" fmla="*/ 2147483647 h 155"/>
                <a:gd name="T32" fmla="*/ 2147483647 w 151"/>
                <a:gd name="T33" fmla="*/ 2147483647 h 155"/>
                <a:gd name="T34" fmla="*/ 2147483647 w 151"/>
                <a:gd name="T35" fmla="*/ 2147483647 h 155"/>
                <a:gd name="T36" fmla="*/ 2147483647 w 151"/>
                <a:gd name="T37" fmla="*/ 2147483647 h 155"/>
                <a:gd name="T38" fmla="*/ 2147483647 w 151"/>
                <a:gd name="T39" fmla="*/ 2147483647 h 155"/>
                <a:gd name="T40" fmla="*/ 2147483647 w 151"/>
                <a:gd name="T41" fmla="*/ 2147483647 h 155"/>
                <a:gd name="T42" fmla="*/ 2147483647 w 151"/>
                <a:gd name="T43" fmla="*/ 2147483647 h 155"/>
                <a:gd name="T44" fmla="*/ 2147483647 w 151"/>
                <a:gd name="T45" fmla="*/ 2147483647 h 155"/>
                <a:gd name="T46" fmla="*/ 2147483647 w 151"/>
                <a:gd name="T47" fmla="*/ 2147483647 h 155"/>
                <a:gd name="T48" fmla="*/ 2147483647 w 151"/>
                <a:gd name="T49" fmla="*/ 2147483647 h 155"/>
                <a:gd name="T50" fmla="*/ 2147483647 w 151"/>
                <a:gd name="T51" fmla="*/ 2147483647 h 155"/>
                <a:gd name="T52" fmla="*/ 2147483647 w 151"/>
                <a:gd name="T53" fmla="*/ 2147483647 h 155"/>
                <a:gd name="T54" fmla="*/ 2147483647 w 151"/>
                <a:gd name="T55" fmla="*/ 2147483647 h 155"/>
                <a:gd name="T56" fmla="*/ 2147483647 w 151"/>
                <a:gd name="T57" fmla="*/ 2147483647 h 155"/>
                <a:gd name="T58" fmla="*/ 2147483647 w 151"/>
                <a:gd name="T59" fmla="*/ 2147483647 h 155"/>
                <a:gd name="T60" fmla="*/ 2147483647 w 151"/>
                <a:gd name="T61" fmla="*/ 2147483647 h 155"/>
                <a:gd name="T62" fmla="*/ 2147483647 w 151"/>
                <a:gd name="T63" fmla="*/ 2147483647 h 15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51"/>
                <a:gd name="T97" fmla="*/ 0 h 155"/>
                <a:gd name="T98" fmla="*/ 151 w 151"/>
                <a:gd name="T99" fmla="*/ 155 h 15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51" h="155">
                  <a:moveTo>
                    <a:pt x="75" y="0"/>
                  </a:moveTo>
                  <a:lnTo>
                    <a:pt x="67" y="1"/>
                  </a:lnTo>
                  <a:lnTo>
                    <a:pt x="60" y="1"/>
                  </a:lnTo>
                  <a:lnTo>
                    <a:pt x="52" y="4"/>
                  </a:lnTo>
                  <a:lnTo>
                    <a:pt x="46" y="6"/>
                  </a:lnTo>
                  <a:lnTo>
                    <a:pt x="39" y="10"/>
                  </a:lnTo>
                  <a:lnTo>
                    <a:pt x="33" y="13"/>
                  </a:lnTo>
                  <a:lnTo>
                    <a:pt x="27" y="19"/>
                  </a:lnTo>
                  <a:lnTo>
                    <a:pt x="21" y="23"/>
                  </a:lnTo>
                  <a:lnTo>
                    <a:pt x="17" y="29"/>
                  </a:lnTo>
                  <a:lnTo>
                    <a:pt x="11" y="34"/>
                  </a:lnTo>
                  <a:lnTo>
                    <a:pt x="9" y="40"/>
                  </a:lnTo>
                  <a:lnTo>
                    <a:pt x="6" y="47"/>
                  </a:lnTo>
                  <a:lnTo>
                    <a:pt x="3" y="55"/>
                  </a:lnTo>
                  <a:lnTo>
                    <a:pt x="1" y="62"/>
                  </a:lnTo>
                  <a:lnTo>
                    <a:pt x="0" y="69"/>
                  </a:lnTo>
                  <a:lnTo>
                    <a:pt x="0" y="78"/>
                  </a:lnTo>
                  <a:lnTo>
                    <a:pt x="0" y="85"/>
                  </a:lnTo>
                  <a:lnTo>
                    <a:pt x="1" y="93"/>
                  </a:lnTo>
                  <a:lnTo>
                    <a:pt x="3" y="101"/>
                  </a:lnTo>
                  <a:lnTo>
                    <a:pt x="6" y="108"/>
                  </a:lnTo>
                  <a:lnTo>
                    <a:pt x="9" y="114"/>
                  </a:lnTo>
                  <a:lnTo>
                    <a:pt x="11" y="121"/>
                  </a:lnTo>
                  <a:lnTo>
                    <a:pt x="17" y="126"/>
                  </a:lnTo>
                  <a:lnTo>
                    <a:pt x="21" y="132"/>
                  </a:lnTo>
                  <a:lnTo>
                    <a:pt x="27" y="137"/>
                  </a:lnTo>
                  <a:lnTo>
                    <a:pt x="33" y="141"/>
                  </a:lnTo>
                  <a:lnTo>
                    <a:pt x="39" y="145"/>
                  </a:lnTo>
                  <a:lnTo>
                    <a:pt x="46" y="148"/>
                  </a:lnTo>
                  <a:lnTo>
                    <a:pt x="52" y="151"/>
                  </a:lnTo>
                  <a:lnTo>
                    <a:pt x="60" y="152"/>
                  </a:lnTo>
                  <a:lnTo>
                    <a:pt x="67" y="154"/>
                  </a:lnTo>
                  <a:lnTo>
                    <a:pt x="75" y="155"/>
                  </a:lnTo>
                  <a:lnTo>
                    <a:pt x="83" y="154"/>
                  </a:lnTo>
                  <a:lnTo>
                    <a:pt x="90" y="152"/>
                  </a:lnTo>
                  <a:lnTo>
                    <a:pt x="98" y="151"/>
                  </a:lnTo>
                  <a:lnTo>
                    <a:pt x="105" y="148"/>
                  </a:lnTo>
                  <a:lnTo>
                    <a:pt x="111" y="145"/>
                  </a:lnTo>
                  <a:lnTo>
                    <a:pt x="118" y="141"/>
                  </a:lnTo>
                  <a:lnTo>
                    <a:pt x="124" y="137"/>
                  </a:lnTo>
                  <a:lnTo>
                    <a:pt x="128" y="132"/>
                  </a:lnTo>
                  <a:lnTo>
                    <a:pt x="134" y="126"/>
                  </a:lnTo>
                  <a:lnTo>
                    <a:pt x="138" y="121"/>
                  </a:lnTo>
                  <a:lnTo>
                    <a:pt x="141" y="114"/>
                  </a:lnTo>
                  <a:lnTo>
                    <a:pt x="145" y="108"/>
                  </a:lnTo>
                  <a:lnTo>
                    <a:pt x="147" y="101"/>
                  </a:lnTo>
                  <a:lnTo>
                    <a:pt x="149" y="93"/>
                  </a:lnTo>
                  <a:lnTo>
                    <a:pt x="149" y="85"/>
                  </a:lnTo>
                  <a:lnTo>
                    <a:pt x="151" y="78"/>
                  </a:lnTo>
                  <a:lnTo>
                    <a:pt x="149" y="69"/>
                  </a:lnTo>
                  <a:lnTo>
                    <a:pt x="149" y="62"/>
                  </a:lnTo>
                  <a:lnTo>
                    <a:pt x="147" y="55"/>
                  </a:lnTo>
                  <a:lnTo>
                    <a:pt x="145" y="47"/>
                  </a:lnTo>
                  <a:lnTo>
                    <a:pt x="141" y="40"/>
                  </a:lnTo>
                  <a:lnTo>
                    <a:pt x="138" y="34"/>
                  </a:lnTo>
                  <a:lnTo>
                    <a:pt x="134" y="29"/>
                  </a:lnTo>
                  <a:lnTo>
                    <a:pt x="128" y="23"/>
                  </a:lnTo>
                  <a:lnTo>
                    <a:pt x="124" y="19"/>
                  </a:lnTo>
                  <a:lnTo>
                    <a:pt x="118" y="13"/>
                  </a:lnTo>
                  <a:lnTo>
                    <a:pt x="111" y="10"/>
                  </a:lnTo>
                  <a:lnTo>
                    <a:pt x="105" y="6"/>
                  </a:lnTo>
                  <a:lnTo>
                    <a:pt x="98" y="4"/>
                  </a:lnTo>
                  <a:lnTo>
                    <a:pt x="90" y="1"/>
                  </a:lnTo>
                  <a:lnTo>
                    <a:pt x="83" y="1"/>
                  </a:lnTo>
                  <a:lnTo>
                    <a:pt x="75"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4890" name="Freeform 73">
              <a:extLst>
                <a:ext uri="{FF2B5EF4-FFF2-40B4-BE49-F238E27FC236}">
                  <a16:creationId xmlns:a16="http://schemas.microsoft.com/office/drawing/2014/main" id="{850D9856-28F5-28D2-34B8-3E0015D79163}"/>
                </a:ext>
              </a:extLst>
            </p:cNvPr>
            <p:cNvSpPr>
              <a:spLocks/>
            </p:cNvSpPr>
            <p:nvPr/>
          </p:nvSpPr>
          <p:spPr bwMode="auto">
            <a:xfrm>
              <a:off x="1900238" y="2080022"/>
              <a:ext cx="60722" cy="60722"/>
            </a:xfrm>
            <a:custGeom>
              <a:avLst/>
              <a:gdLst>
                <a:gd name="T0" fmla="*/ 2147483647 w 151"/>
                <a:gd name="T1" fmla="*/ 2147483647 h 155"/>
                <a:gd name="T2" fmla="*/ 2147483647 w 151"/>
                <a:gd name="T3" fmla="*/ 2147483647 h 155"/>
                <a:gd name="T4" fmla="*/ 2147483647 w 151"/>
                <a:gd name="T5" fmla="*/ 2147483647 h 155"/>
                <a:gd name="T6" fmla="*/ 2147483647 w 151"/>
                <a:gd name="T7" fmla="*/ 2147483647 h 155"/>
                <a:gd name="T8" fmla="*/ 2147483647 w 151"/>
                <a:gd name="T9" fmla="*/ 2147483647 h 155"/>
                <a:gd name="T10" fmla="*/ 2147483647 w 151"/>
                <a:gd name="T11" fmla="*/ 2147483647 h 155"/>
                <a:gd name="T12" fmla="*/ 2147483647 w 151"/>
                <a:gd name="T13" fmla="*/ 2147483647 h 155"/>
                <a:gd name="T14" fmla="*/ 0 w 151"/>
                <a:gd name="T15" fmla="*/ 2147483647 h 155"/>
                <a:gd name="T16" fmla="*/ 0 w 151"/>
                <a:gd name="T17" fmla="*/ 2147483647 h 155"/>
                <a:gd name="T18" fmla="*/ 2147483647 w 151"/>
                <a:gd name="T19" fmla="*/ 2147483647 h 155"/>
                <a:gd name="T20" fmla="*/ 2147483647 w 151"/>
                <a:gd name="T21" fmla="*/ 2147483647 h 155"/>
                <a:gd name="T22" fmla="*/ 2147483647 w 151"/>
                <a:gd name="T23" fmla="*/ 2147483647 h 155"/>
                <a:gd name="T24" fmla="*/ 2147483647 w 151"/>
                <a:gd name="T25" fmla="*/ 2147483647 h 155"/>
                <a:gd name="T26" fmla="*/ 2147483647 w 151"/>
                <a:gd name="T27" fmla="*/ 2147483647 h 155"/>
                <a:gd name="T28" fmla="*/ 2147483647 w 151"/>
                <a:gd name="T29" fmla="*/ 2147483647 h 155"/>
                <a:gd name="T30" fmla="*/ 2147483647 w 151"/>
                <a:gd name="T31" fmla="*/ 2147483647 h 155"/>
                <a:gd name="T32" fmla="*/ 2147483647 w 151"/>
                <a:gd name="T33" fmla="*/ 2147483647 h 155"/>
                <a:gd name="T34" fmla="*/ 2147483647 w 151"/>
                <a:gd name="T35" fmla="*/ 2147483647 h 155"/>
                <a:gd name="T36" fmla="*/ 2147483647 w 151"/>
                <a:gd name="T37" fmla="*/ 2147483647 h 155"/>
                <a:gd name="T38" fmla="*/ 2147483647 w 151"/>
                <a:gd name="T39" fmla="*/ 2147483647 h 155"/>
                <a:gd name="T40" fmla="*/ 2147483647 w 151"/>
                <a:gd name="T41" fmla="*/ 2147483647 h 155"/>
                <a:gd name="T42" fmla="*/ 2147483647 w 151"/>
                <a:gd name="T43" fmla="*/ 2147483647 h 155"/>
                <a:gd name="T44" fmla="*/ 2147483647 w 151"/>
                <a:gd name="T45" fmla="*/ 2147483647 h 155"/>
                <a:gd name="T46" fmla="*/ 2147483647 w 151"/>
                <a:gd name="T47" fmla="*/ 2147483647 h 155"/>
                <a:gd name="T48" fmla="*/ 2147483647 w 151"/>
                <a:gd name="T49" fmla="*/ 2147483647 h 155"/>
                <a:gd name="T50" fmla="*/ 2147483647 w 151"/>
                <a:gd name="T51" fmla="*/ 2147483647 h 155"/>
                <a:gd name="T52" fmla="*/ 2147483647 w 151"/>
                <a:gd name="T53" fmla="*/ 2147483647 h 155"/>
                <a:gd name="T54" fmla="*/ 2147483647 w 151"/>
                <a:gd name="T55" fmla="*/ 2147483647 h 155"/>
                <a:gd name="T56" fmla="*/ 2147483647 w 151"/>
                <a:gd name="T57" fmla="*/ 2147483647 h 155"/>
                <a:gd name="T58" fmla="*/ 2147483647 w 151"/>
                <a:gd name="T59" fmla="*/ 2147483647 h 155"/>
                <a:gd name="T60" fmla="*/ 2147483647 w 151"/>
                <a:gd name="T61" fmla="*/ 2147483647 h 155"/>
                <a:gd name="T62" fmla="*/ 2147483647 w 151"/>
                <a:gd name="T63" fmla="*/ 2147483647 h 15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51"/>
                <a:gd name="T97" fmla="*/ 0 h 155"/>
                <a:gd name="T98" fmla="*/ 151 w 151"/>
                <a:gd name="T99" fmla="*/ 155 h 15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51" h="155">
                  <a:moveTo>
                    <a:pt x="75" y="0"/>
                  </a:moveTo>
                  <a:lnTo>
                    <a:pt x="67" y="1"/>
                  </a:lnTo>
                  <a:lnTo>
                    <a:pt x="60" y="1"/>
                  </a:lnTo>
                  <a:lnTo>
                    <a:pt x="52" y="4"/>
                  </a:lnTo>
                  <a:lnTo>
                    <a:pt x="46" y="6"/>
                  </a:lnTo>
                  <a:lnTo>
                    <a:pt x="39" y="10"/>
                  </a:lnTo>
                  <a:lnTo>
                    <a:pt x="33" y="13"/>
                  </a:lnTo>
                  <a:lnTo>
                    <a:pt x="27" y="19"/>
                  </a:lnTo>
                  <a:lnTo>
                    <a:pt x="21" y="23"/>
                  </a:lnTo>
                  <a:lnTo>
                    <a:pt x="17" y="29"/>
                  </a:lnTo>
                  <a:lnTo>
                    <a:pt x="11" y="34"/>
                  </a:lnTo>
                  <a:lnTo>
                    <a:pt x="9" y="40"/>
                  </a:lnTo>
                  <a:lnTo>
                    <a:pt x="6" y="47"/>
                  </a:lnTo>
                  <a:lnTo>
                    <a:pt x="3" y="55"/>
                  </a:lnTo>
                  <a:lnTo>
                    <a:pt x="1" y="62"/>
                  </a:lnTo>
                  <a:lnTo>
                    <a:pt x="0" y="69"/>
                  </a:lnTo>
                  <a:lnTo>
                    <a:pt x="0" y="78"/>
                  </a:lnTo>
                  <a:lnTo>
                    <a:pt x="0" y="85"/>
                  </a:lnTo>
                  <a:lnTo>
                    <a:pt x="1" y="93"/>
                  </a:lnTo>
                  <a:lnTo>
                    <a:pt x="3" y="101"/>
                  </a:lnTo>
                  <a:lnTo>
                    <a:pt x="6" y="108"/>
                  </a:lnTo>
                  <a:lnTo>
                    <a:pt x="9" y="114"/>
                  </a:lnTo>
                  <a:lnTo>
                    <a:pt x="11" y="121"/>
                  </a:lnTo>
                  <a:lnTo>
                    <a:pt x="17" y="126"/>
                  </a:lnTo>
                  <a:lnTo>
                    <a:pt x="21" y="132"/>
                  </a:lnTo>
                  <a:lnTo>
                    <a:pt x="27" y="137"/>
                  </a:lnTo>
                  <a:lnTo>
                    <a:pt x="33" y="141"/>
                  </a:lnTo>
                  <a:lnTo>
                    <a:pt x="39" y="145"/>
                  </a:lnTo>
                  <a:lnTo>
                    <a:pt x="46" y="148"/>
                  </a:lnTo>
                  <a:lnTo>
                    <a:pt x="52" y="151"/>
                  </a:lnTo>
                  <a:lnTo>
                    <a:pt x="60" y="152"/>
                  </a:lnTo>
                  <a:lnTo>
                    <a:pt x="67" y="154"/>
                  </a:lnTo>
                  <a:lnTo>
                    <a:pt x="75" y="155"/>
                  </a:lnTo>
                  <a:lnTo>
                    <a:pt x="83" y="154"/>
                  </a:lnTo>
                  <a:lnTo>
                    <a:pt x="90" y="152"/>
                  </a:lnTo>
                  <a:lnTo>
                    <a:pt x="98" y="151"/>
                  </a:lnTo>
                  <a:lnTo>
                    <a:pt x="105" y="148"/>
                  </a:lnTo>
                  <a:lnTo>
                    <a:pt x="111" y="145"/>
                  </a:lnTo>
                  <a:lnTo>
                    <a:pt x="118" y="141"/>
                  </a:lnTo>
                  <a:lnTo>
                    <a:pt x="124" y="137"/>
                  </a:lnTo>
                  <a:lnTo>
                    <a:pt x="128" y="132"/>
                  </a:lnTo>
                  <a:lnTo>
                    <a:pt x="134" y="126"/>
                  </a:lnTo>
                  <a:lnTo>
                    <a:pt x="138" y="121"/>
                  </a:lnTo>
                  <a:lnTo>
                    <a:pt x="141" y="114"/>
                  </a:lnTo>
                  <a:lnTo>
                    <a:pt x="145" y="108"/>
                  </a:lnTo>
                  <a:lnTo>
                    <a:pt x="147" y="101"/>
                  </a:lnTo>
                  <a:lnTo>
                    <a:pt x="149" y="93"/>
                  </a:lnTo>
                  <a:lnTo>
                    <a:pt x="149" y="85"/>
                  </a:lnTo>
                  <a:lnTo>
                    <a:pt x="151" y="78"/>
                  </a:lnTo>
                  <a:lnTo>
                    <a:pt x="149" y="69"/>
                  </a:lnTo>
                  <a:lnTo>
                    <a:pt x="149" y="62"/>
                  </a:lnTo>
                  <a:lnTo>
                    <a:pt x="147" y="55"/>
                  </a:lnTo>
                  <a:lnTo>
                    <a:pt x="145" y="47"/>
                  </a:lnTo>
                  <a:lnTo>
                    <a:pt x="141" y="40"/>
                  </a:lnTo>
                  <a:lnTo>
                    <a:pt x="138" y="34"/>
                  </a:lnTo>
                  <a:lnTo>
                    <a:pt x="134" y="29"/>
                  </a:lnTo>
                  <a:lnTo>
                    <a:pt x="128" y="23"/>
                  </a:lnTo>
                  <a:lnTo>
                    <a:pt x="124" y="19"/>
                  </a:lnTo>
                  <a:lnTo>
                    <a:pt x="118" y="13"/>
                  </a:lnTo>
                  <a:lnTo>
                    <a:pt x="111" y="10"/>
                  </a:lnTo>
                  <a:lnTo>
                    <a:pt x="105" y="6"/>
                  </a:lnTo>
                  <a:lnTo>
                    <a:pt x="98" y="4"/>
                  </a:lnTo>
                  <a:lnTo>
                    <a:pt x="90" y="1"/>
                  </a:lnTo>
                  <a:lnTo>
                    <a:pt x="83" y="1"/>
                  </a:lnTo>
                  <a:lnTo>
                    <a:pt x="75"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4891" name="Freeform 74">
              <a:extLst>
                <a:ext uri="{FF2B5EF4-FFF2-40B4-BE49-F238E27FC236}">
                  <a16:creationId xmlns:a16="http://schemas.microsoft.com/office/drawing/2014/main" id="{12FDB9AC-677A-B401-2430-C0E0722DE92F}"/>
                </a:ext>
              </a:extLst>
            </p:cNvPr>
            <p:cNvSpPr>
              <a:spLocks/>
            </p:cNvSpPr>
            <p:nvPr/>
          </p:nvSpPr>
          <p:spPr bwMode="auto">
            <a:xfrm>
              <a:off x="2191942" y="1760935"/>
              <a:ext cx="40481" cy="36909"/>
            </a:xfrm>
            <a:custGeom>
              <a:avLst/>
              <a:gdLst>
                <a:gd name="T0" fmla="*/ 2147483647 w 102"/>
                <a:gd name="T1" fmla="*/ 0 h 93"/>
                <a:gd name="T2" fmla="*/ 2147483647 w 102"/>
                <a:gd name="T3" fmla="*/ 0 h 93"/>
                <a:gd name="T4" fmla="*/ 2147483647 w 102"/>
                <a:gd name="T5" fmla="*/ 2147483647 h 93"/>
                <a:gd name="T6" fmla="*/ 2147483647 w 102"/>
                <a:gd name="T7" fmla="*/ 2147483647 h 93"/>
                <a:gd name="T8" fmla="*/ 2147483647 w 102"/>
                <a:gd name="T9" fmla="*/ 2147483647 h 93"/>
                <a:gd name="T10" fmla="*/ 2147483647 w 102"/>
                <a:gd name="T11" fmla="*/ 2147483647 h 93"/>
                <a:gd name="T12" fmla="*/ 2147483647 w 102"/>
                <a:gd name="T13" fmla="*/ 2147483647 h 93"/>
                <a:gd name="T14" fmla="*/ 2147483647 w 102"/>
                <a:gd name="T15" fmla="*/ 2147483647 h 93"/>
                <a:gd name="T16" fmla="*/ 2147483647 w 102"/>
                <a:gd name="T17" fmla="*/ 2147483647 h 93"/>
                <a:gd name="T18" fmla="*/ 2147483647 w 102"/>
                <a:gd name="T19" fmla="*/ 2147483647 h 93"/>
                <a:gd name="T20" fmla="*/ 2147483647 w 102"/>
                <a:gd name="T21" fmla="*/ 2147483647 h 93"/>
                <a:gd name="T22" fmla="*/ 2147483647 w 102"/>
                <a:gd name="T23" fmla="*/ 2147483647 h 93"/>
                <a:gd name="T24" fmla="*/ 2147483647 w 102"/>
                <a:gd name="T25" fmla="*/ 2147483647 h 93"/>
                <a:gd name="T26" fmla="*/ 2147483647 w 102"/>
                <a:gd name="T27" fmla="*/ 2147483647 h 93"/>
                <a:gd name="T28" fmla="*/ 0 w 102"/>
                <a:gd name="T29" fmla="*/ 2147483647 h 93"/>
                <a:gd name="T30" fmla="*/ 0 w 102"/>
                <a:gd name="T31" fmla="*/ 2147483647 h 93"/>
                <a:gd name="T32" fmla="*/ 0 w 102"/>
                <a:gd name="T33" fmla="*/ 2147483647 h 93"/>
                <a:gd name="T34" fmla="*/ 2147483647 w 102"/>
                <a:gd name="T35" fmla="*/ 2147483647 h 93"/>
                <a:gd name="T36" fmla="*/ 2147483647 w 102"/>
                <a:gd name="T37" fmla="*/ 2147483647 h 93"/>
                <a:gd name="T38" fmla="*/ 2147483647 w 102"/>
                <a:gd name="T39" fmla="*/ 2147483647 h 93"/>
                <a:gd name="T40" fmla="*/ 2147483647 w 102"/>
                <a:gd name="T41" fmla="*/ 2147483647 h 93"/>
                <a:gd name="T42" fmla="*/ 2147483647 w 102"/>
                <a:gd name="T43" fmla="*/ 2147483647 h 93"/>
                <a:gd name="T44" fmla="*/ 2147483647 w 102"/>
                <a:gd name="T45" fmla="*/ 2147483647 h 93"/>
                <a:gd name="T46" fmla="*/ 2147483647 w 102"/>
                <a:gd name="T47" fmla="*/ 2147483647 h 93"/>
                <a:gd name="T48" fmla="*/ 2147483647 w 102"/>
                <a:gd name="T49" fmla="*/ 2147483647 h 93"/>
                <a:gd name="T50" fmla="*/ 2147483647 w 102"/>
                <a:gd name="T51" fmla="*/ 2147483647 h 93"/>
                <a:gd name="T52" fmla="*/ 2147483647 w 102"/>
                <a:gd name="T53" fmla="*/ 2147483647 h 93"/>
                <a:gd name="T54" fmla="*/ 2147483647 w 102"/>
                <a:gd name="T55" fmla="*/ 2147483647 h 93"/>
                <a:gd name="T56" fmla="*/ 2147483647 w 102"/>
                <a:gd name="T57" fmla="*/ 2147483647 h 93"/>
                <a:gd name="T58" fmla="*/ 2147483647 w 102"/>
                <a:gd name="T59" fmla="*/ 2147483647 h 93"/>
                <a:gd name="T60" fmla="*/ 2147483647 w 102"/>
                <a:gd name="T61" fmla="*/ 2147483647 h 93"/>
                <a:gd name="T62" fmla="*/ 2147483647 w 102"/>
                <a:gd name="T63" fmla="*/ 2147483647 h 93"/>
                <a:gd name="T64" fmla="*/ 2147483647 w 102"/>
                <a:gd name="T65" fmla="*/ 2147483647 h 93"/>
                <a:gd name="T66" fmla="*/ 2147483647 w 102"/>
                <a:gd name="T67" fmla="*/ 2147483647 h 93"/>
                <a:gd name="T68" fmla="*/ 2147483647 w 102"/>
                <a:gd name="T69" fmla="*/ 2147483647 h 93"/>
                <a:gd name="T70" fmla="*/ 2147483647 w 102"/>
                <a:gd name="T71" fmla="*/ 2147483647 h 93"/>
                <a:gd name="T72" fmla="*/ 2147483647 w 102"/>
                <a:gd name="T73" fmla="*/ 2147483647 h 93"/>
                <a:gd name="T74" fmla="*/ 2147483647 w 102"/>
                <a:gd name="T75" fmla="*/ 2147483647 h 93"/>
                <a:gd name="T76" fmla="*/ 2147483647 w 102"/>
                <a:gd name="T77" fmla="*/ 2147483647 h 93"/>
                <a:gd name="T78" fmla="*/ 2147483647 w 102"/>
                <a:gd name="T79" fmla="*/ 2147483647 h 93"/>
                <a:gd name="T80" fmla="*/ 2147483647 w 102"/>
                <a:gd name="T81" fmla="*/ 2147483647 h 93"/>
                <a:gd name="T82" fmla="*/ 2147483647 w 102"/>
                <a:gd name="T83" fmla="*/ 2147483647 h 93"/>
                <a:gd name="T84" fmla="*/ 2147483647 w 102"/>
                <a:gd name="T85" fmla="*/ 2147483647 h 93"/>
                <a:gd name="T86" fmla="*/ 2147483647 w 102"/>
                <a:gd name="T87" fmla="*/ 2147483647 h 93"/>
                <a:gd name="T88" fmla="*/ 2147483647 w 102"/>
                <a:gd name="T89" fmla="*/ 2147483647 h 93"/>
                <a:gd name="T90" fmla="*/ 2147483647 w 102"/>
                <a:gd name="T91" fmla="*/ 2147483647 h 93"/>
                <a:gd name="T92" fmla="*/ 2147483647 w 102"/>
                <a:gd name="T93" fmla="*/ 2147483647 h 93"/>
                <a:gd name="T94" fmla="*/ 2147483647 w 102"/>
                <a:gd name="T95" fmla="*/ 2147483647 h 93"/>
                <a:gd name="T96" fmla="*/ 2147483647 w 102"/>
                <a:gd name="T97" fmla="*/ 2147483647 h 93"/>
                <a:gd name="T98" fmla="*/ 2147483647 w 102"/>
                <a:gd name="T99" fmla="*/ 2147483647 h 93"/>
                <a:gd name="T100" fmla="*/ 2147483647 w 102"/>
                <a:gd name="T101" fmla="*/ 2147483647 h 93"/>
                <a:gd name="T102" fmla="*/ 2147483647 w 102"/>
                <a:gd name="T103" fmla="*/ 2147483647 h 93"/>
                <a:gd name="T104" fmla="*/ 2147483647 w 102"/>
                <a:gd name="T105" fmla="*/ 2147483647 h 93"/>
                <a:gd name="T106" fmla="*/ 2147483647 w 102"/>
                <a:gd name="T107" fmla="*/ 2147483647 h 93"/>
                <a:gd name="T108" fmla="*/ 2147483647 w 102"/>
                <a:gd name="T109" fmla="*/ 2147483647 h 93"/>
                <a:gd name="T110" fmla="*/ 2147483647 w 102"/>
                <a:gd name="T111" fmla="*/ 2147483647 h 93"/>
                <a:gd name="T112" fmla="*/ 2147483647 w 102"/>
                <a:gd name="T113" fmla="*/ 2147483647 h 93"/>
                <a:gd name="T114" fmla="*/ 2147483647 w 102"/>
                <a:gd name="T115" fmla="*/ 2147483647 h 93"/>
                <a:gd name="T116" fmla="*/ 2147483647 w 102"/>
                <a:gd name="T117" fmla="*/ 2147483647 h 93"/>
                <a:gd name="T118" fmla="*/ 2147483647 w 102"/>
                <a:gd name="T119" fmla="*/ 0 h 93"/>
                <a:gd name="T120" fmla="*/ 2147483647 w 102"/>
                <a:gd name="T121" fmla="*/ 0 h 9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02"/>
                <a:gd name="T184" fmla="*/ 0 h 93"/>
                <a:gd name="T185" fmla="*/ 102 w 102"/>
                <a:gd name="T186" fmla="*/ 93 h 93"/>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02" h="93">
                  <a:moveTo>
                    <a:pt x="51" y="0"/>
                  </a:moveTo>
                  <a:lnTo>
                    <a:pt x="46" y="0"/>
                  </a:lnTo>
                  <a:lnTo>
                    <a:pt x="41" y="1"/>
                  </a:lnTo>
                  <a:lnTo>
                    <a:pt x="36" y="1"/>
                  </a:lnTo>
                  <a:lnTo>
                    <a:pt x="32" y="3"/>
                  </a:lnTo>
                  <a:lnTo>
                    <a:pt x="26" y="6"/>
                  </a:lnTo>
                  <a:lnTo>
                    <a:pt x="23" y="7"/>
                  </a:lnTo>
                  <a:lnTo>
                    <a:pt x="15" y="13"/>
                  </a:lnTo>
                  <a:lnTo>
                    <a:pt x="12" y="17"/>
                  </a:lnTo>
                  <a:lnTo>
                    <a:pt x="9" y="20"/>
                  </a:lnTo>
                  <a:lnTo>
                    <a:pt x="6" y="24"/>
                  </a:lnTo>
                  <a:lnTo>
                    <a:pt x="5" y="29"/>
                  </a:lnTo>
                  <a:lnTo>
                    <a:pt x="2" y="33"/>
                  </a:lnTo>
                  <a:lnTo>
                    <a:pt x="2" y="37"/>
                  </a:lnTo>
                  <a:lnTo>
                    <a:pt x="0" y="41"/>
                  </a:lnTo>
                  <a:lnTo>
                    <a:pt x="0" y="46"/>
                  </a:lnTo>
                  <a:lnTo>
                    <a:pt x="0" y="52"/>
                  </a:lnTo>
                  <a:lnTo>
                    <a:pt x="2" y="56"/>
                  </a:lnTo>
                  <a:lnTo>
                    <a:pt x="2" y="60"/>
                  </a:lnTo>
                  <a:lnTo>
                    <a:pt x="5" y="64"/>
                  </a:lnTo>
                  <a:lnTo>
                    <a:pt x="6" y="69"/>
                  </a:lnTo>
                  <a:lnTo>
                    <a:pt x="9" y="72"/>
                  </a:lnTo>
                  <a:lnTo>
                    <a:pt x="12" y="76"/>
                  </a:lnTo>
                  <a:lnTo>
                    <a:pt x="15" y="79"/>
                  </a:lnTo>
                  <a:lnTo>
                    <a:pt x="23" y="85"/>
                  </a:lnTo>
                  <a:lnTo>
                    <a:pt x="26" y="87"/>
                  </a:lnTo>
                  <a:lnTo>
                    <a:pt x="32" y="89"/>
                  </a:lnTo>
                  <a:lnTo>
                    <a:pt x="36" y="90"/>
                  </a:lnTo>
                  <a:lnTo>
                    <a:pt x="41" y="92"/>
                  </a:lnTo>
                  <a:lnTo>
                    <a:pt x="46" y="92"/>
                  </a:lnTo>
                  <a:lnTo>
                    <a:pt x="51" y="93"/>
                  </a:lnTo>
                  <a:lnTo>
                    <a:pt x="56" y="92"/>
                  </a:lnTo>
                  <a:lnTo>
                    <a:pt x="61" y="92"/>
                  </a:lnTo>
                  <a:lnTo>
                    <a:pt x="66" y="90"/>
                  </a:lnTo>
                  <a:lnTo>
                    <a:pt x="71" y="89"/>
                  </a:lnTo>
                  <a:lnTo>
                    <a:pt x="75" y="87"/>
                  </a:lnTo>
                  <a:lnTo>
                    <a:pt x="79" y="85"/>
                  </a:lnTo>
                  <a:lnTo>
                    <a:pt x="87" y="79"/>
                  </a:lnTo>
                  <a:lnTo>
                    <a:pt x="91" y="76"/>
                  </a:lnTo>
                  <a:lnTo>
                    <a:pt x="94" y="72"/>
                  </a:lnTo>
                  <a:lnTo>
                    <a:pt x="95" y="69"/>
                  </a:lnTo>
                  <a:lnTo>
                    <a:pt x="98" y="64"/>
                  </a:lnTo>
                  <a:lnTo>
                    <a:pt x="100" y="60"/>
                  </a:lnTo>
                  <a:lnTo>
                    <a:pt x="101" y="56"/>
                  </a:lnTo>
                  <a:lnTo>
                    <a:pt x="102" y="52"/>
                  </a:lnTo>
                  <a:lnTo>
                    <a:pt x="102" y="46"/>
                  </a:lnTo>
                  <a:lnTo>
                    <a:pt x="102" y="41"/>
                  </a:lnTo>
                  <a:lnTo>
                    <a:pt x="101" y="37"/>
                  </a:lnTo>
                  <a:lnTo>
                    <a:pt x="100" y="33"/>
                  </a:lnTo>
                  <a:lnTo>
                    <a:pt x="98" y="29"/>
                  </a:lnTo>
                  <a:lnTo>
                    <a:pt x="95" y="24"/>
                  </a:lnTo>
                  <a:lnTo>
                    <a:pt x="94" y="20"/>
                  </a:lnTo>
                  <a:lnTo>
                    <a:pt x="91" y="17"/>
                  </a:lnTo>
                  <a:lnTo>
                    <a:pt x="87" y="13"/>
                  </a:lnTo>
                  <a:lnTo>
                    <a:pt x="79" y="7"/>
                  </a:lnTo>
                  <a:lnTo>
                    <a:pt x="75" y="6"/>
                  </a:lnTo>
                  <a:lnTo>
                    <a:pt x="71" y="3"/>
                  </a:lnTo>
                  <a:lnTo>
                    <a:pt x="66" y="1"/>
                  </a:lnTo>
                  <a:lnTo>
                    <a:pt x="61" y="1"/>
                  </a:lnTo>
                  <a:lnTo>
                    <a:pt x="56" y="0"/>
                  </a:lnTo>
                  <a:lnTo>
                    <a:pt x="51" y="0"/>
                  </a:lnTo>
                  <a:close/>
                </a:path>
              </a:pathLst>
            </a:custGeom>
            <a:solidFill>
              <a:srgbClr val="00267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4892" name="Freeform 75">
              <a:extLst>
                <a:ext uri="{FF2B5EF4-FFF2-40B4-BE49-F238E27FC236}">
                  <a16:creationId xmlns:a16="http://schemas.microsoft.com/office/drawing/2014/main" id="{DC7EC519-47ED-2DE9-833F-8805F271E372}"/>
                </a:ext>
              </a:extLst>
            </p:cNvPr>
            <p:cNvSpPr>
              <a:spLocks/>
            </p:cNvSpPr>
            <p:nvPr/>
          </p:nvSpPr>
          <p:spPr bwMode="auto">
            <a:xfrm>
              <a:off x="2191942" y="1760935"/>
              <a:ext cx="40481" cy="36909"/>
            </a:xfrm>
            <a:custGeom>
              <a:avLst/>
              <a:gdLst>
                <a:gd name="T0" fmla="*/ 2147483647 w 102"/>
                <a:gd name="T1" fmla="*/ 0 h 93"/>
                <a:gd name="T2" fmla="*/ 2147483647 w 102"/>
                <a:gd name="T3" fmla="*/ 0 h 93"/>
                <a:gd name="T4" fmla="*/ 2147483647 w 102"/>
                <a:gd name="T5" fmla="*/ 2147483647 h 93"/>
                <a:gd name="T6" fmla="*/ 2147483647 w 102"/>
                <a:gd name="T7" fmla="*/ 2147483647 h 93"/>
                <a:gd name="T8" fmla="*/ 2147483647 w 102"/>
                <a:gd name="T9" fmla="*/ 2147483647 h 93"/>
                <a:gd name="T10" fmla="*/ 2147483647 w 102"/>
                <a:gd name="T11" fmla="*/ 2147483647 h 93"/>
                <a:gd name="T12" fmla="*/ 2147483647 w 102"/>
                <a:gd name="T13" fmla="*/ 2147483647 h 93"/>
                <a:gd name="T14" fmla="*/ 2147483647 w 102"/>
                <a:gd name="T15" fmla="*/ 2147483647 h 93"/>
                <a:gd name="T16" fmla="*/ 2147483647 w 102"/>
                <a:gd name="T17" fmla="*/ 2147483647 h 93"/>
                <a:gd name="T18" fmla="*/ 2147483647 w 102"/>
                <a:gd name="T19" fmla="*/ 2147483647 h 93"/>
                <a:gd name="T20" fmla="*/ 2147483647 w 102"/>
                <a:gd name="T21" fmla="*/ 2147483647 h 93"/>
                <a:gd name="T22" fmla="*/ 2147483647 w 102"/>
                <a:gd name="T23" fmla="*/ 2147483647 h 93"/>
                <a:gd name="T24" fmla="*/ 2147483647 w 102"/>
                <a:gd name="T25" fmla="*/ 2147483647 h 93"/>
                <a:gd name="T26" fmla="*/ 2147483647 w 102"/>
                <a:gd name="T27" fmla="*/ 2147483647 h 93"/>
                <a:gd name="T28" fmla="*/ 0 w 102"/>
                <a:gd name="T29" fmla="*/ 2147483647 h 93"/>
                <a:gd name="T30" fmla="*/ 0 w 102"/>
                <a:gd name="T31" fmla="*/ 2147483647 h 93"/>
                <a:gd name="T32" fmla="*/ 0 w 102"/>
                <a:gd name="T33" fmla="*/ 2147483647 h 93"/>
                <a:gd name="T34" fmla="*/ 2147483647 w 102"/>
                <a:gd name="T35" fmla="*/ 2147483647 h 93"/>
                <a:gd name="T36" fmla="*/ 2147483647 w 102"/>
                <a:gd name="T37" fmla="*/ 2147483647 h 93"/>
                <a:gd name="T38" fmla="*/ 2147483647 w 102"/>
                <a:gd name="T39" fmla="*/ 2147483647 h 93"/>
                <a:gd name="T40" fmla="*/ 2147483647 w 102"/>
                <a:gd name="T41" fmla="*/ 2147483647 h 93"/>
                <a:gd name="T42" fmla="*/ 2147483647 w 102"/>
                <a:gd name="T43" fmla="*/ 2147483647 h 93"/>
                <a:gd name="T44" fmla="*/ 2147483647 w 102"/>
                <a:gd name="T45" fmla="*/ 2147483647 h 93"/>
                <a:gd name="T46" fmla="*/ 2147483647 w 102"/>
                <a:gd name="T47" fmla="*/ 2147483647 h 93"/>
                <a:gd name="T48" fmla="*/ 2147483647 w 102"/>
                <a:gd name="T49" fmla="*/ 2147483647 h 93"/>
                <a:gd name="T50" fmla="*/ 2147483647 w 102"/>
                <a:gd name="T51" fmla="*/ 2147483647 h 93"/>
                <a:gd name="T52" fmla="*/ 2147483647 w 102"/>
                <a:gd name="T53" fmla="*/ 2147483647 h 93"/>
                <a:gd name="T54" fmla="*/ 2147483647 w 102"/>
                <a:gd name="T55" fmla="*/ 2147483647 h 93"/>
                <a:gd name="T56" fmla="*/ 2147483647 w 102"/>
                <a:gd name="T57" fmla="*/ 2147483647 h 93"/>
                <a:gd name="T58" fmla="*/ 2147483647 w 102"/>
                <a:gd name="T59" fmla="*/ 2147483647 h 93"/>
                <a:gd name="T60" fmla="*/ 2147483647 w 102"/>
                <a:gd name="T61" fmla="*/ 2147483647 h 93"/>
                <a:gd name="T62" fmla="*/ 2147483647 w 102"/>
                <a:gd name="T63" fmla="*/ 2147483647 h 93"/>
                <a:gd name="T64" fmla="*/ 2147483647 w 102"/>
                <a:gd name="T65" fmla="*/ 2147483647 h 93"/>
                <a:gd name="T66" fmla="*/ 2147483647 w 102"/>
                <a:gd name="T67" fmla="*/ 2147483647 h 93"/>
                <a:gd name="T68" fmla="*/ 2147483647 w 102"/>
                <a:gd name="T69" fmla="*/ 2147483647 h 93"/>
                <a:gd name="T70" fmla="*/ 2147483647 w 102"/>
                <a:gd name="T71" fmla="*/ 2147483647 h 93"/>
                <a:gd name="T72" fmla="*/ 2147483647 w 102"/>
                <a:gd name="T73" fmla="*/ 2147483647 h 93"/>
                <a:gd name="T74" fmla="*/ 2147483647 w 102"/>
                <a:gd name="T75" fmla="*/ 2147483647 h 93"/>
                <a:gd name="T76" fmla="*/ 2147483647 w 102"/>
                <a:gd name="T77" fmla="*/ 2147483647 h 93"/>
                <a:gd name="T78" fmla="*/ 2147483647 w 102"/>
                <a:gd name="T79" fmla="*/ 2147483647 h 93"/>
                <a:gd name="T80" fmla="*/ 2147483647 w 102"/>
                <a:gd name="T81" fmla="*/ 2147483647 h 93"/>
                <a:gd name="T82" fmla="*/ 2147483647 w 102"/>
                <a:gd name="T83" fmla="*/ 2147483647 h 93"/>
                <a:gd name="T84" fmla="*/ 2147483647 w 102"/>
                <a:gd name="T85" fmla="*/ 2147483647 h 93"/>
                <a:gd name="T86" fmla="*/ 2147483647 w 102"/>
                <a:gd name="T87" fmla="*/ 2147483647 h 93"/>
                <a:gd name="T88" fmla="*/ 2147483647 w 102"/>
                <a:gd name="T89" fmla="*/ 2147483647 h 93"/>
                <a:gd name="T90" fmla="*/ 2147483647 w 102"/>
                <a:gd name="T91" fmla="*/ 2147483647 h 93"/>
                <a:gd name="T92" fmla="*/ 2147483647 w 102"/>
                <a:gd name="T93" fmla="*/ 2147483647 h 93"/>
                <a:gd name="T94" fmla="*/ 2147483647 w 102"/>
                <a:gd name="T95" fmla="*/ 2147483647 h 93"/>
                <a:gd name="T96" fmla="*/ 2147483647 w 102"/>
                <a:gd name="T97" fmla="*/ 2147483647 h 93"/>
                <a:gd name="T98" fmla="*/ 2147483647 w 102"/>
                <a:gd name="T99" fmla="*/ 2147483647 h 93"/>
                <a:gd name="T100" fmla="*/ 2147483647 w 102"/>
                <a:gd name="T101" fmla="*/ 2147483647 h 93"/>
                <a:gd name="T102" fmla="*/ 2147483647 w 102"/>
                <a:gd name="T103" fmla="*/ 2147483647 h 93"/>
                <a:gd name="T104" fmla="*/ 2147483647 w 102"/>
                <a:gd name="T105" fmla="*/ 2147483647 h 93"/>
                <a:gd name="T106" fmla="*/ 2147483647 w 102"/>
                <a:gd name="T107" fmla="*/ 2147483647 h 93"/>
                <a:gd name="T108" fmla="*/ 2147483647 w 102"/>
                <a:gd name="T109" fmla="*/ 2147483647 h 93"/>
                <a:gd name="T110" fmla="*/ 2147483647 w 102"/>
                <a:gd name="T111" fmla="*/ 2147483647 h 93"/>
                <a:gd name="T112" fmla="*/ 2147483647 w 102"/>
                <a:gd name="T113" fmla="*/ 2147483647 h 93"/>
                <a:gd name="T114" fmla="*/ 2147483647 w 102"/>
                <a:gd name="T115" fmla="*/ 2147483647 h 93"/>
                <a:gd name="T116" fmla="*/ 2147483647 w 102"/>
                <a:gd name="T117" fmla="*/ 2147483647 h 93"/>
                <a:gd name="T118" fmla="*/ 2147483647 w 102"/>
                <a:gd name="T119" fmla="*/ 0 h 93"/>
                <a:gd name="T120" fmla="*/ 2147483647 w 102"/>
                <a:gd name="T121" fmla="*/ 0 h 9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02"/>
                <a:gd name="T184" fmla="*/ 0 h 93"/>
                <a:gd name="T185" fmla="*/ 102 w 102"/>
                <a:gd name="T186" fmla="*/ 93 h 93"/>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02" h="93">
                  <a:moveTo>
                    <a:pt x="51" y="0"/>
                  </a:moveTo>
                  <a:lnTo>
                    <a:pt x="46" y="0"/>
                  </a:lnTo>
                  <a:lnTo>
                    <a:pt x="41" y="1"/>
                  </a:lnTo>
                  <a:lnTo>
                    <a:pt x="36" y="1"/>
                  </a:lnTo>
                  <a:lnTo>
                    <a:pt x="32" y="3"/>
                  </a:lnTo>
                  <a:lnTo>
                    <a:pt x="26" y="6"/>
                  </a:lnTo>
                  <a:lnTo>
                    <a:pt x="23" y="7"/>
                  </a:lnTo>
                  <a:lnTo>
                    <a:pt x="15" y="13"/>
                  </a:lnTo>
                  <a:lnTo>
                    <a:pt x="12" y="17"/>
                  </a:lnTo>
                  <a:lnTo>
                    <a:pt x="9" y="20"/>
                  </a:lnTo>
                  <a:lnTo>
                    <a:pt x="6" y="24"/>
                  </a:lnTo>
                  <a:lnTo>
                    <a:pt x="5" y="29"/>
                  </a:lnTo>
                  <a:lnTo>
                    <a:pt x="2" y="33"/>
                  </a:lnTo>
                  <a:lnTo>
                    <a:pt x="2" y="37"/>
                  </a:lnTo>
                  <a:lnTo>
                    <a:pt x="0" y="41"/>
                  </a:lnTo>
                  <a:lnTo>
                    <a:pt x="0" y="46"/>
                  </a:lnTo>
                  <a:lnTo>
                    <a:pt x="0" y="52"/>
                  </a:lnTo>
                  <a:lnTo>
                    <a:pt x="2" y="56"/>
                  </a:lnTo>
                  <a:lnTo>
                    <a:pt x="2" y="60"/>
                  </a:lnTo>
                  <a:lnTo>
                    <a:pt x="5" y="64"/>
                  </a:lnTo>
                  <a:lnTo>
                    <a:pt x="6" y="69"/>
                  </a:lnTo>
                  <a:lnTo>
                    <a:pt x="9" y="72"/>
                  </a:lnTo>
                  <a:lnTo>
                    <a:pt x="12" y="76"/>
                  </a:lnTo>
                  <a:lnTo>
                    <a:pt x="15" y="79"/>
                  </a:lnTo>
                  <a:lnTo>
                    <a:pt x="23" y="85"/>
                  </a:lnTo>
                  <a:lnTo>
                    <a:pt x="26" y="87"/>
                  </a:lnTo>
                  <a:lnTo>
                    <a:pt x="32" y="89"/>
                  </a:lnTo>
                  <a:lnTo>
                    <a:pt x="36" y="90"/>
                  </a:lnTo>
                  <a:lnTo>
                    <a:pt x="41" y="92"/>
                  </a:lnTo>
                  <a:lnTo>
                    <a:pt x="46" y="92"/>
                  </a:lnTo>
                  <a:lnTo>
                    <a:pt x="51" y="93"/>
                  </a:lnTo>
                  <a:lnTo>
                    <a:pt x="56" y="92"/>
                  </a:lnTo>
                  <a:lnTo>
                    <a:pt x="61" y="92"/>
                  </a:lnTo>
                  <a:lnTo>
                    <a:pt x="66" y="90"/>
                  </a:lnTo>
                  <a:lnTo>
                    <a:pt x="71" y="89"/>
                  </a:lnTo>
                  <a:lnTo>
                    <a:pt x="75" y="87"/>
                  </a:lnTo>
                  <a:lnTo>
                    <a:pt x="79" y="85"/>
                  </a:lnTo>
                  <a:lnTo>
                    <a:pt x="87" y="79"/>
                  </a:lnTo>
                  <a:lnTo>
                    <a:pt x="91" y="76"/>
                  </a:lnTo>
                  <a:lnTo>
                    <a:pt x="94" y="72"/>
                  </a:lnTo>
                  <a:lnTo>
                    <a:pt x="95" y="69"/>
                  </a:lnTo>
                  <a:lnTo>
                    <a:pt x="98" y="64"/>
                  </a:lnTo>
                  <a:lnTo>
                    <a:pt x="100" y="60"/>
                  </a:lnTo>
                  <a:lnTo>
                    <a:pt x="101" y="56"/>
                  </a:lnTo>
                  <a:lnTo>
                    <a:pt x="102" y="52"/>
                  </a:lnTo>
                  <a:lnTo>
                    <a:pt x="102" y="46"/>
                  </a:lnTo>
                  <a:lnTo>
                    <a:pt x="102" y="41"/>
                  </a:lnTo>
                  <a:lnTo>
                    <a:pt x="101" y="37"/>
                  </a:lnTo>
                  <a:lnTo>
                    <a:pt x="100" y="33"/>
                  </a:lnTo>
                  <a:lnTo>
                    <a:pt x="98" y="29"/>
                  </a:lnTo>
                  <a:lnTo>
                    <a:pt x="95" y="24"/>
                  </a:lnTo>
                  <a:lnTo>
                    <a:pt x="94" y="20"/>
                  </a:lnTo>
                  <a:lnTo>
                    <a:pt x="91" y="17"/>
                  </a:lnTo>
                  <a:lnTo>
                    <a:pt x="87" y="13"/>
                  </a:lnTo>
                  <a:lnTo>
                    <a:pt x="79" y="7"/>
                  </a:lnTo>
                  <a:lnTo>
                    <a:pt x="75" y="6"/>
                  </a:lnTo>
                  <a:lnTo>
                    <a:pt x="71" y="3"/>
                  </a:lnTo>
                  <a:lnTo>
                    <a:pt x="66" y="1"/>
                  </a:lnTo>
                  <a:lnTo>
                    <a:pt x="61" y="1"/>
                  </a:lnTo>
                  <a:lnTo>
                    <a:pt x="56" y="0"/>
                  </a:lnTo>
                  <a:lnTo>
                    <a:pt x="51"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4893" name="Freeform 76">
              <a:extLst>
                <a:ext uri="{FF2B5EF4-FFF2-40B4-BE49-F238E27FC236}">
                  <a16:creationId xmlns:a16="http://schemas.microsoft.com/office/drawing/2014/main" id="{2C897C4C-086E-AEE7-C961-B4E7B6FF6F4B}"/>
                </a:ext>
              </a:extLst>
            </p:cNvPr>
            <p:cNvSpPr>
              <a:spLocks/>
            </p:cNvSpPr>
            <p:nvPr/>
          </p:nvSpPr>
          <p:spPr bwMode="auto">
            <a:xfrm>
              <a:off x="2847975" y="1528763"/>
              <a:ext cx="47625" cy="45244"/>
            </a:xfrm>
            <a:custGeom>
              <a:avLst/>
              <a:gdLst>
                <a:gd name="T0" fmla="*/ 2147483647 w 121"/>
                <a:gd name="T1" fmla="*/ 0 h 113"/>
                <a:gd name="T2" fmla="*/ 2147483647 w 121"/>
                <a:gd name="T3" fmla="*/ 2147483647 h 113"/>
                <a:gd name="T4" fmla="*/ 2147483647 w 121"/>
                <a:gd name="T5" fmla="*/ 2147483647 h 113"/>
                <a:gd name="T6" fmla="*/ 2147483647 w 121"/>
                <a:gd name="T7" fmla="*/ 2147483647 h 113"/>
                <a:gd name="T8" fmla="*/ 2147483647 w 121"/>
                <a:gd name="T9" fmla="*/ 2147483647 h 113"/>
                <a:gd name="T10" fmla="*/ 2147483647 w 121"/>
                <a:gd name="T11" fmla="*/ 2147483647 h 113"/>
                <a:gd name="T12" fmla="*/ 2147483647 w 121"/>
                <a:gd name="T13" fmla="*/ 2147483647 h 113"/>
                <a:gd name="T14" fmla="*/ 0 w 121"/>
                <a:gd name="T15" fmla="*/ 2147483647 h 113"/>
                <a:gd name="T16" fmla="*/ 0 w 121"/>
                <a:gd name="T17" fmla="*/ 2147483647 h 113"/>
                <a:gd name="T18" fmla="*/ 2147483647 w 121"/>
                <a:gd name="T19" fmla="*/ 2147483647 h 113"/>
                <a:gd name="T20" fmla="*/ 2147483647 w 121"/>
                <a:gd name="T21" fmla="*/ 2147483647 h 113"/>
                <a:gd name="T22" fmla="*/ 2147483647 w 121"/>
                <a:gd name="T23" fmla="*/ 2147483647 h 113"/>
                <a:gd name="T24" fmla="*/ 2147483647 w 121"/>
                <a:gd name="T25" fmla="*/ 2147483647 h 113"/>
                <a:gd name="T26" fmla="*/ 2147483647 w 121"/>
                <a:gd name="T27" fmla="*/ 2147483647 h 113"/>
                <a:gd name="T28" fmla="*/ 2147483647 w 121"/>
                <a:gd name="T29" fmla="*/ 2147483647 h 113"/>
                <a:gd name="T30" fmla="*/ 2147483647 w 121"/>
                <a:gd name="T31" fmla="*/ 2147483647 h 113"/>
                <a:gd name="T32" fmla="*/ 2147483647 w 121"/>
                <a:gd name="T33" fmla="*/ 2147483647 h 113"/>
                <a:gd name="T34" fmla="*/ 2147483647 w 121"/>
                <a:gd name="T35" fmla="*/ 2147483647 h 113"/>
                <a:gd name="T36" fmla="*/ 2147483647 w 121"/>
                <a:gd name="T37" fmla="*/ 2147483647 h 113"/>
                <a:gd name="T38" fmla="*/ 2147483647 w 121"/>
                <a:gd name="T39" fmla="*/ 2147483647 h 113"/>
                <a:gd name="T40" fmla="*/ 2147483647 w 121"/>
                <a:gd name="T41" fmla="*/ 2147483647 h 113"/>
                <a:gd name="T42" fmla="*/ 2147483647 w 121"/>
                <a:gd name="T43" fmla="*/ 2147483647 h 113"/>
                <a:gd name="T44" fmla="*/ 2147483647 w 121"/>
                <a:gd name="T45" fmla="*/ 2147483647 h 113"/>
                <a:gd name="T46" fmla="*/ 2147483647 w 121"/>
                <a:gd name="T47" fmla="*/ 2147483647 h 113"/>
                <a:gd name="T48" fmla="*/ 2147483647 w 121"/>
                <a:gd name="T49" fmla="*/ 2147483647 h 113"/>
                <a:gd name="T50" fmla="*/ 2147483647 w 121"/>
                <a:gd name="T51" fmla="*/ 2147483647 h 113"/>
                <a:gd name="T52" fmla="*/ 2147483647 w 121"/>
                <a:gd name="T53" fmla="*/ 2147483647 h 113"/>
                <a:gd name="T54" fmla="*/ 2147483647 w 121"/>
                <a:gd name="T55" fmla="*/ 2147483647 h 113"/>
                <a:gd name="T56" fmla="*/ 2147483647 w 121"/>
                <a:gd name="T57" fmla="*/ 2147483647 h 113"/>
                <a:gd name="T58" fmla="*/ 2147483647 w 121"/>
                <a:gd name="T59" fmla="*/ 2147483647 h 113"/>
                <a:gd name="T60" fmla="*/ 2147483647 w 121"/>
                <a:gd name="T61" fmla="*/ 2147483647 h 113"/>
                <a:gd name="T62" fmla="*/ 2147483647 w 121"/>
                <a:gd name="T63" fmla="*/ 0 h 11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1"/>
                <a:gd name="T97" fmla="*/ 0 h 113"/>
                <a:gd name="T98" fmla="*/ 121 w 121"/>
                <a:gd name="T99" fmla="*/ 113 h 11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1" h="113">
                  <a:moveTo>
                    <a:pt x="61" y="0"/>
                  </a:moveTo>
                  <a:lnTo>
                    <a:pt x="55" y="0"/>
                  </a:lnTo>
                  <a:lnTo>
                    <a:pt x="49" y="0"/>
                  </a:lnTo>
                  <a:lnTo>
                    <a:pt x="43" y="1"/>
                  </a:lnTo>
                  <a:lnTo>
                    <a:pt x="38" y="4"/>
                  </a:lnTo>
                  <a:lnTo>
                    <a:pt x="32" y="5"/>
                  </a:lnTo>
                  <a:lnTo>
                    <a:pt x="28" y="8"/>
                  </a:lnTo>
                  <a:lnTo>
                    <a:pt x="22" y="13"/>
                  </a:lnTo>
                  <a:lnTo>
                    <a:pt x="17" y="15"/>
                  </a:lnTo>
                  <a:lnTo>
                    <a:pt x="15" y="20"/>
                  </a:lnTo>
                  <a:lnTo>
                    <a:pt x="10" y="24"/>
                  </a:lnTo>
                  <a:lnTo>
                    <a:pt x="7" y="28"/>
                  </a:lnTo>
                  <a:lnTo>
                    <a:pt x="5" y="34"/>
                  </a:lnTo>
                  <a:lnTo>
                    <a:pt x="3" y="38"/>
                  </a:lnTo>
                  <a:lnTo>
                    <a:pt x="2" y="44"/>
                  </a:lnTo>
                  <a:lnTo>
                    <a:pt x="0" y="50"/>
                  </a:lnTo>
                  <a:lnTo>
                    <a:pt x="0" y="56"/>
                  </a:lnTo>
                  <a:lnTo>
                    <a:pt x="0" y="61"/>
                  </a:lnTo>
                  <a:lnTo>
                    <a:pt x="2" y="67"/>
                  </a:lnTo>
                  <a:lnTo>
                    <a:pt x="3" y="73"/>
                  </a:lnTo>
                  <a:lnTo>
                    <a:pt x="5" y="79"/>
                  </a:lnTo>
                  <a:lnTo>
                    <a:pt x="7" y="83"/>
                  </a:lnTo>
                  <a:lnTo>
                    <a:pt x="10" y="87"/>
                  </a:lnTo>
                  <a:lnTo>
                    <a:pt x="15" y="92"/>
                  </a:lnTo>
                  <a:lnTo>
                    <a:pt x="17" y="96"/>
                  </a:lnTo>
                  <a:lnTo>
                    <a:pt x="22" y="100"/>
                  </a:lnTo>
                  <a:lnTo>
                    <a:pt x="28" y="103"/>
                  </a:lnTo>
                  <a:lnTo>
                    <a:pt x="32" y="106"/>
                  </a:lnTo>
                  <a:lnTo>
                    <a:pt x="38" y="109"/>
                  </a:lnTo>
                  <a:lnTo>
                    <a:pt x="43" y="110"/>
                  </a:lnTo>
                  <a:lnTo>
                    <a:pt x="49" y="112"/>
                  </a:lnTo>
                  <a:lnTo>
                    <a:pt x="55" y="113"/>
                  </a:lnTo>
                  <a:lnTo>
                    <a:pt x="61" y="113"/>
                  </a:lnTo>
                  <a:lnTo>
                    <a:pt x="66" y="113"/>
                  </a:lnTo>
                  <a:lnTo>
                    <a:pt x="74" y="112"/>
                  </a:lnTo>
                  <a:lnTo>
                    <a:pt x="79" y="110"/>
                  </a:lnTo>
                  <a:lnTo>
                    <a:pt x="85" y="109"/>
                  </a:lnTo>
                  <a:lnTo>
                    <a:pt x="89" y="106"/>
                  </a:lnTo>
                  <a:lnTo>
                    <a:pt x="95" y="103"/>
                  </a:lnTo>
                  <a:lnTo>
                    <a:pt x="99" y="100"/>
                  </a:lnTo>
                  <a:lnTo>
                    <a:pt x="104" y="96"/>
                  </a:lnTo>
                  <a:lnTo>
                    <a:pt x="108" y="92"/>
                  </a:lnTo>
                  <a:lnTo>
                    <a:pt x="111" y="87"/>
                  </a:lnTo>
                  <a:lnTo>
                    <a:pt x="114" y="83"/>
                  </a:lnTo>
                  <a:lnTo>
                    <a:pt x="117" y="79"/>
                  </a:lnTo>
                  <a:lnTo>
                    <a:pt x="118" y="73"/>
                  </a:lnTo>
                  <a:lnTo>
                    <a:pt x="119" y="67"/>
                  </a:lnTo>
                  <a:lnTo>
                    <a:pt x="121" y="61"/>
                  </a:lnTo>
                  <a:lnTo>
                    <a:pt x="121" y="56"/>
                  </a:lnTo>
                  <a:lnTo>
                    <a:pt x="121" y="50"/>
                  </a:lnTo>
                  <a:lnTo>
                    <a:pt x="119" y="44"/>
                  </a:lnTo>
                  <a:lnTo>
                    <a:pt x="118" y="38"/>
                  </a:lnTo>
                  <a:lnTo>
                    <a:pt x="117" y="34"/>
                  </a:lnTo>
                  <a:lnTo>
                    <a:pt x="114" y="28"/>
                  </a:lnTo>
                  <a:lnTo>
                    <a:pt x="111" y="24"/>
                  </a:lnTo>
                  <a:lnTo>
                    <a:pt x="108" y="20"/>
                  </a:lnTo>
                  <a:lnTo>
                    <a:pt x="104" y="15"/>
                  </a:lnTo>
                  <a:lnTo>
                    <a:pt x="99" y="13"/>
                  </a:lnTo>
                  <a:lnTo>
                    <a:pt x="95" y="8"/>
                  </a:lnTo>
                  <a:lnTo>
                    <a:pt x="89" y="5"/>
                  </a:lnTo>
                  <a:lnTo>
                    <a:pt x="85" y="4"/>
                  </a:lnTo>
                  <a:lnTo>
                    <a:pt x="79" y="1"/>
                  </a:lnTo>
                  <a:lnTo>
                    <a:pt x="74" y="0"/>
                  </a:lnTo>
                  <a:lnTo>
                    <a:pt x="66" y="0"/>
                  </a:lnTo>
                  <a:lnTo>
                    <a:pt x="61" y="0"/>
                  </a:lnTo>
                  <a:close/>
                </a:path>
              </a:pathLst>
            </a:custGeom>
            <a:solidFill>
              <a:srgbClr val="00E6A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4894" name="Freeform 77">
              <a:extLst>
                <a:ext uri="{FF2B5EF4-FFF2-40B4-BE49-F238E27FC236}">
                  <a16:creationId xmlns:a16="http://schemas.microsoft.com/office/drawing/2014/main" id="{51D44642-ADBD-B05A-A946-FF6BA76C893A}"/>
                </a:ext>
              </a:extLst>
            </p:cNvPr>
            <p:cNvSpPr>
              <a:spLocks/>
            </p:cNvSpPr>
            <p:nvPr/>
          </p:nvSpPr>
          <p:spPr bwMode="auto">
            <a:xfrm>
              <a:off x="2847975" y="1528763"/>
              <a:ext cx="47625" cy="45244"/>
            </a:xfrm>
            <a:custGeom>
              <a:avLst/>
              <a:gdLst>
                <a:gd name="T0" fmla="*/ 2147483647 w 121"/>
                <a:gd name="T1" fmla="*/ 0 h 113"/>
                <a:gd name="T2" fmla="*/ 2147483647 w 121"/>
                <a:gd name="T3" fmla="*/ 2147483647 h 113"/>
                <a:gd name="T4" fmla="*/ 2147483647 w 121"/>
                <a:gd name="T5" fmla="*/ 2147483647 h 113"/>
                <a:gd name="T6" fmla="*/ 2147483647 w 121"/>
                <a:gd name="T7" fmla="*/ 2147483647 h 113"/>
                <a:gd name="T8" fmla="*/ 2147483647 w 121"/>
                <a:gd name="T9" fmla="*/ 2147483647 h 113"/>
                <a:gd name="T10" fmla="*/ 2147483647 w 121"/>
                <a:gd name="T11" fmla="*/ 2147483647 h 113"/>
                <a:gd name="T12" fmla="*/ 2147483647 w 121"/>
                <a:gd name="T13" fmla="*/ 2147483647 h 113"/>
                <a:gd name="T14" fmla="*/ 0 w 121"/>
                <a:gd name="T15" fmla="*/ 2147483647 h 113"/>
                <a:gd name="T16" fmla="*/ 0 w 121"/>
                <a:gd name="T17" fmla="*/ 2147483647 h 113"/>
                <a:gd name="T18" fmla="*/ 2147483647 w 121"/>
                <a:gd name="T19" fmla="*/ 2147483647 h 113"/>
                <a:gd name="T20" fmla="*/ 2147483647 w 121"/>
                <a:gd name="T21" fmla="*/ 2147483647 h 113"/>
                <a:gd name="T22" fmla="*/ 2147483647 w 121"/>
                <a:gd name="T23" fmla="*/ 2147483647 h 113"/>
                <a:gd name="T24" fmla="*/ 2147483647 w 121"/>
                <a:gd name="T25" fmla="*/ 2147483647 h 113"/>
                <a:gd name="T26" fmla="*/ 2147483647 w 121"/>
                <a:gd name="T27" fmla="*/ 2147483647 h 113"/>
                <a:gd name="T28" fmla="*/ 2147483647 w 121"/>
                <a:gd name="T29" fmla="*/ 2147483647 h 113"/>
                <a:gd name="T30" fmla="*/ 2147483647 w 121"/>
                <a:gd name="T31" fmla="*/ 2147483647 h 113"/>
                <a:gd name="T32" fmla="*/ 2147483647 w 121"/>
                <a:gd name="T33" fmla="*/ 2147483647 h 113"/>
                <a:gd name="T34" fmla="*/ 2147483647 w 121"/>
                <a:gd name="T35" fmla="*/ 2147483647 h 113"/>
                <a:gd name="T36" fmla="*/ 2147483647 w 121"/>
                <a:gd name="T37" fmla="*/ 2147483647 h 113"/>
                <a:gd name="T38" fmla="*/ 2147483647 w 121"/>
                <a:gd name="T39" fmla="*/ 2147483647 h 113"/>
                <a:gd name="T40" fmla="*/ 2147483647 w 121"/>
                <a:gd name="T41" fmla="*/ 2147483647 h 113"/>
                <a:gd name="T42" fmla="*/ 2147483647 w 121"/>
                <a:gd name="T43" fmla="*/ 2147483647 h 113"/>
                <a:gd name="T44" fmla="*/ 2147483647 w 121"/>
                <a:gd name="T45" fmla="*/ 2147483647 h 113"/>
                <a:gd name="T46" fmla="*/ 2147483647 w 121"/>
                <a:gd name="T47" fmla="*/ 2147483647 h 113"/>
                <a:gd name="T48" fmla="*/ 2147483647 w 121"/>
                <a:gd name="T49" fmla="*/ 2147483647 h 113"/>
                <a:gd name="T50" fmla="*/ 2147483647 w 121"/>
                <a:gd name="T51" fmla="*/ 2147483647 h 113"/>
                <a:gd name="T52" fmla="*/ 2147483647 w 121"/>
                <a:gd name="T53" fmla="*/ 2147483647 h 113"/>
                <a:gd name="T54" fmla="*/ 2147483647 w 121"/>
                <a:gd name="T55" fmla="*/ 2147483647 h 113"/>
                <a:gd name="T56" fmla="*/ 2147483647 w 121"/>
                <a:gd name="T57" fmla="*/ 2147483647 h 113"/>
                <a:gd name="T58" fmla="*/ 2147483647 w 121"/>
                <a:gd name="T59" fmla="*/ 2147483647 h 113"/>
                <a:gd name="T60" fmla="*/ 2147483647 w 121"/>
                <a:gd name="T61" fmla="*/ 2147483647 h 113"/>
                <a:gd name="T62" fmla="*/ 2147483647 w 121"/>
                <a:gd name="T63" fmla="*/ 0 h 11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1"/>
                <a:gd name="T97" fmla="*/ 0 h 113"/>
                <a:gd name="T98" fmla="*/ 121 w 121"/>
                <a:gd name="T99" fmla="*/ 113 h 11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1" h="113">
                  <a:moveTo>
                    <a:pt x="61" y="0"/>
                  </a:moveTo>
                  <a:lnTo>
                    <a:pt x="55" y="0"/>
                  </a:lnTo>
                  <a:lnTo>
                    <a:pt x="49" y="0"/>
                  </a:lnTo>
                  <a:lnTo>
                    <a:pt x="43" y="1"/>
                  </a:lnTo>
                  <a:lnTo>
                    <a:pt x="38" y="4"/>
                  </a:lnTo>
                  <a:lnTo>
                    <a:pt x="32" y="5"/>
                  </a:lnTo>
                  <a:lnTo>
                    <a:pt x="28" y="8"/>
                  </a:lnTo>
                  <a:lnTo>
                    <a:pt x="22" y="13"/>
                  </a:lnTo>
                  <a:lnTo>
                    <a:pt x="17" y="15"/>
                  </a:lnTo>
                  <a:lnTo>
                    <a:pt x="15" y="20"/>
                  </a:lnTo>
                  <a:lnTo>
                    <a:pt x="10" y="24"/>
                  </a:lnTo>
                  <a:lnTo>
                    <a:pt x="7" y="28"/>
                  </a:lnTo>
                  <a:lnTo>
                    <a:pt x="5" y="34"/>
                  </a:lnTo>
                  <a:lnTo>
                    <a:pt x="3" y="38"/>
                  </a:lnTo>
                  <a:lnTo>
                    <a:pt x="2" y="44"/>
                  </a:lnTo>
                  <a:lnTo>
                    <a:pt x="0" y="50"/>
                  </a:lnTo>
                  <a:lnTo>
                    <a:pt x="0" y="56"/>
                  </a:lnTo>
                  <a:lnTo>
                    <a:pt x="0" y="61"/>
                  </a:lnTo>
                  <a:lnTo>
                    <a:pt x="2" y="67"/>
                  </a:lnTo>
                  <a:lnTo>
                    <a:pt x="3" y="73"/>
                  </a:lnTo>
                  <a:lnTo>
                    <a:pt x="5" y="79"/>
                  </a:lnTo>
                  <a:lnTo>
                    <a:pt x="7" y="83"/>
                  </a:lnTo>
                  <a:lnTo>
                    <a:pt x="10" y="87"/>
                  </a:lnTo>
                  <a:lnTo>
                    <a:pt x="15" y="92"/>
                  </a:lnTo>
                  <a:lnTo>
                    <a:pt x="17" y="96"/>
                  </a:lnTo>
                  <a:lnTo>
                    <a:pt x="22" y="100"/>
                  </a:lnTo>
                  <a:lnTo>
                    <a:pt x="28" y="103"/>
                  </a:lnTo>
                  <a:lnTo>
                    <a:pt x="32" y="106"/>
                  </a:lnTo>
                  <a:lnTo>
                    <a:pt x="38" y="109"/>
                  </a:lnTo>
                  <a:lnTo>
                    <a:pt x="43" y="110"/>
                  </a:lnTo>
                  <a:lnTo>
                    <a:pt x="49" y="112"/>
                  </a:lnTo>
                  <a:lnTo>
                    <a:pt x="55" y="113"/>
                  </a:lnTo>
                  <a:lnTo>
                    <a:pt x="61" y="113"/>
                  </a:lnTo>
                  <a:lnTo>
                    <a:pt x="66" y="113"/>
                  </a:lnTo>
                  <a:lnTo>
                    <a:pt x="74" y="112"/>
                  </a:lnTo>
                  <a:lnTo>
                    <a:pt x="79" y="110"/>
                  </a:lnTo>
                  <a:lnTo>
                    <a:pt x="85" y="109"/>
                  </a:lnTo>
                  <a:lnTo>
                    <a:pt x="89" y="106"/>
                  </a:lnTo>
                  <a:lnTo>
                    <a:pt x="95" y="103"/>
                  </a:lnTo>
                  <a:lnTo>
                    <a:pt x="99" y="100"/>
                  </a:lnTo>
                  <a:lnTo>
                    <a:pt x="104" y="96"/>
                  </a:lnTo>
                  <a:lnTo>
                    <a:pt x="108" y="92"/>
                  </a:lnTo>
                  <a:lnTo>
                    <a:pt x="111" y="87"/>
                  </a:lnTo>
                  <a:lnTo>
                    <a:pt x="114" y="83"/>
                  </a:lnTo>
                  <a:lnTo>
                    <a:pt x="117" y="79"/>
                  </a:lnTo>
                  <a:lnTo>
                    <a:pt x="118" y="73"/>
                  </a:lnTo>
                  <a:lnTo>
                    <a:pt x="119" y="67"/>
                  </a:lnTo>
                  <a:lnTo>
                    <a:pt x="121" y="61"/>
                  </a:lnTo>
                  <a:lnTo>
                    <a:pt x="121" y="56"/>
                  </a:lnTo>
                  <a:lnTo>
                    <a:pt x="121" y="50"/>
                  </a:lnTo>
                  <a:lnTo>
                    <a:pt x="119" y="44"/>
                  </a:lnTo>
                  <a:lnTo>
                    <a:pt x="118" y="38"/>
                  </a:lnTo>
                  <a:lnTo>
                    <a:pt x="117" y="34"/>
                  </a:lnTo>
                  <a:lnTo>
                    <a:pt x="114" y="28"/>
                  </a:lnTo>
                  <a:lnTo>
                    <a:pt x="111" y="24"/>
                  </a:lnTo>
                  <a:lnTo>
                    <a:pt x="108" y="20"/>
                  </a:lnTo>
                  <a:lnTo>
                    <a:pt x="104" y="15"/>
                  </a:lnTo>
                  <a:lnTo>
                    <a:pt x="99" y="13"/>
                  </a:lnTo>
                  <a:lnTo>
                    <a:pt x="95" y="8"/>
                  </a:lnTo>
                  <a:lnTo>
                    <a:pt x="89" y="5"/>
                  </a:lnTo>
                  <a:lnTo>
                    <a:pt x="85" y="4"/>
                  </a:lnTo>
                  <a:lnTo>
                    <a:pt x="79" y="1"/>
                  </a:lnTo>
                  <a:lnTo>
                    <a:pt x="74" y="0"/>
                  </a:lnTo>
                  <a:lnTo>
                    <a:pt x="66" y="0"/>
                  </a:lnTo>
                  <a:lnTo>
                    <a:pt x="61"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4895" name="Freeform 78">
              <a:extLst>
                <a:ext uri="{FF2B5EF4-FFF2-40B4-BE49-F238E27FC236}">
                  <a16:creationId xmlns:a16="http://schemas.microsoft.com/office/drawing/2014/main" id="{237B48C0-7FBA-DB3F-59FB-4FBDB0F57042}"/>
                </a:ext>
              </a:extLst>
            </p:cNvPr>
            <p:cNvSpPr>
              <a:spLocks/>
            </p:cNvSpPr>
            <p:nvPr/>
          </p:nvSpPr>
          <p:spPr bwMode="auto">
            <a:xfrm>
              <a:off x="3336132" y="1377554"/>
              <a:ext cx="55960" cy="57150"/>
            </a:xfrm>
            <a:custGeom>
              <a:avLst/>
              <a:gdLst>
                <a:gd name="T0" fmla="*/ 2147483647 w 142"/>
                <a:gd name="T1" fmla="*/ 0 h 143"/>
                <a:gd name="T2" fmla="*/ 2147483647 w 142"/>
                <a:gd name="T3" fmla="*/ 2147483647 h 143"/>
                <a:gd name="T4" fmla="*/ 2147483647 w 142"/>
                <a:gd name="T5" fmla="*/ 2147483647 h 143"/>
                <a:gd name="T6" fmla="*/ 2147483647 w 142"/>
                <a:gd name="T7" fmla="*/ 2147483647 h 143"/>
                <a:gd name="T8" fmla="*/ 2147483647 w 142"/>
                <a:gd name="T9" fmla="*/ 2147483647 h 143"/>
                <a:gd name="T10" fmla="*/ 2147483647 w 142"/>
                <a:gd name="T11" fmla="*/ 2147483647 h 143"/>
                <a:gd name="T12" fmla="*/ 2147483647 w 142"/>
                <a:gd name="T13" fmla="*/ 2147483647 h 143"/>
                <a:gd name="T14" fmla="*/ 0 w 142"/>
                <a:gd name="T15" fmla="*/ 2147483647 h 143"/>
                <a:gd name="T16" fmla="*/ 0 w 142"/>
                <a:gd name="T17" fmla="*/ 2147483647 h 143"/>
                <a:gd name="T18" fmla="*/ 2147483647 w 142"/>
                <a:gd name="T19" fmla="*/ 2147483647 h 143"/>
                <a:gd name="T20" fmla="*/ 2147483647 w 142"/>
                <a:gd name="T21" fmla="*/ 2147483647 h 143"/>
                <a:gd name="T22" fmla="*/ 2147483647 w 142"/>
                <a:gd name="T23" fmla="*/ 2147483647 h 143"/>
                <a:gd name="T24" fmla="*/ 2147483647 w 142"/>
                <a:gd name="T25" fmla="*/ 2147483647 h 143"/>
                <a:gd name="T26" fmla="*/ 2147483647 w 142"/>
                <a:gd name="T27" fmla="*/ 2147483647 h 143"/>
                <a:gd name="T28" fmla="*/ 2147483647 w 142"/>
                <a:gd name="T29" fmla="*/ 2147483647 h 143"/>
                <a:gd name="T30" fmla="*/ 2147483647 w 142"/>
                <a:gd name="T31" fmla="*/ 2147483647 h 143"/>
                <a:gd name="T32" fmla="*/ 2147483647 w 142"/>
                <a:gd name="T33" fmla="*/ 2147483647 h 143"/>
                <a:gd name="T34" fmla="*/ 2147483647 w 142"/>
                <a:gd name="T35" fmla="*/ 2147483647 h 143"/>
                <a:gd name="T36" fmla="*/ 2147483647 w 142"/>
                <a:gd name="T37" fmla="*/ 2147483647 h 143"/>
                <a:gd name="T38" fmla="*/ 2147483647 w 142"/>
                <a:gd name="T39" fmla="*/ 2147483647 h 143"/>
                <a:gd name="T40" fmla="*/ 2147483647 w 142"/>
                <a:gd name="T41" fmla="*/ 2147483647 h 143"/>
                <a:gd name="T42" fmla="*/ 2147483647 w 142"/>
                <a:gd name="T43" fmla="*/ 2147483647 h 143"/>
                <a:gd name="T44" fmla="*/ 2147483647 w 142"/>
                <a:gd name="T45" fmla="*/ 2147483647 h 143"/>
                <a:gd name="T46" fmla="*/ 2147483647 w 142"/>
                <a:gd name="T47" fmla="*/ 2147483647 h 143"/>
                <a:gd name="T48" fmla="*/ 2147483647 w 142"/>
                <a:gd name="T49" fmla="*/ 2147483647 h 143"/>
                <a:gd name="T50" fmla="*/ 2147483647 w 142"/>
                <a:gd name="T51" fmla="*/ 2147483647 h 143"/>
                <a:gd name="T52" fmla="*/ 2147483647 w 142"/>
                <a:gd name="T53" fmla="*/ 2147483647 h 143"/>
                <a:gd name="T54" fmla="*/ 2147483647 w 142"/>
                <a:gd name="T55" fmla="*/ 2147483647 h 143"/>
                <a:gd name="T56" fmla="*/ 2147483647 w 142"/>
                <a:gd name="T57" fmla="*/ 2147483647 h 143"/>
                <a:gd name="T58" fmla="*/ 2147483647 w 142"/>
                <a:gd name="T59" fmla="*/ 2147483647 h 143"/>
                <a:gd name="T60" fmla="*/ 2147483647 w 142"/>
                <a:gd name="T61" fmla="*/ 2147483647 h 143"/>
                <a:gd name="T62" fmla="*/ 2147483647 w 142"/>
                <a:gd name="T63" fmla="*/ 0 h 14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2"/>
                <a:gd name="T97" fmla="*/ 0 h 143"/>
                <a:gd name="T98" fmla="*/ 142 w 142"/>
                <a:gd name="T99" fmla="*/ 143 h 14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2" h="143">
                  <a:moveTo>
                    <a:pt x="72" y="0"/>
                  </a:moveTo>
                  <a:lnTo>
                    <a:pt x="65" y="0"/>
                  </a:lnTo>
                  <a:lnTo>
                    <a:pt x="58" y="1"/>
                  </a:lnTo>
                  <a:lnTo>
                    <a:pt x="50" y="3"/>
                  </a:lnTo>
                  <a:lnTo>
                    <a:pt x="43" y="5"/>
                  </a:lnTo>
                  <a:lnTo>
                    <a:pt x="37" y="8"/>
                  </a:lnTo>
                  <a:lnTo>
                    <a:pt x="32" y="13"/>
                  </a:lnTo>
                  <a:lnTo>
                    <a:pt x="26" y="15"/>
                  </a:lnTo>
                  <a:lnTo>
                    <a:pt x="22" y="21"/>
                  </a:lnTo>
                  <a:lnTo>
                    <a:pt x="16" y="26"/>
                  </a:lnTo>
                  <a:lnTo>
                    <a:pt x="13" y="31"/>
                  </a:lnTo>
                  <a:lnTo>
                    <a:pt x="9" y="37"/>
                  </a:lnTo>
                  <a:lnTo>
                    <a:pt x="6" y="44"/>
                  </a:lnTo>
                  <a:lnTo>
                    <a:pt x="3" y="50"/>
                  </a:lnTo>
                  <a:lnTo>
                    <a:pt x="1" y="57"/>
                  </a:lnTo>
                  <a:lnTo>
                    <a:pt x="0" y="64"/>
                  </a:lnTo>
                  <a:lnTo>
                    <a:pt x="0" y="72"/>
                  </a:lnTo>
                  <a:lnTo>
                    <a:pt x="0" y="79"/>
                  </a:lnTo>
                  <a:lnTo>
                    <a:pt x="1" y="86"/>
                  </a:lnTo>
                  <a:lnTo>
                    <a:pt x="3" y="93"/>
                  </a:lnTo>
                  <a:lnTo>
                    <a:pt x="6" y="99"/>
                  </a:lnTo>
                  <a:lnTo>
                    <a:pt x="9" y="106"/>
                  </a:lnTo>
                  <a:lnTo>
                    <a:pt x="13" y="112"/>
                  </a:lnTo>
                  <a:lnTo>
                    <a:pt x="16" y="118"/>
                  </a:lnTo>
                  <a:lnTo>
                    <a:pt x="22" y="122"/>
                  </a:lnTo>
                  <a:lnTo>
                    <a:pt x="26" y="128"/>
                  </a:lnTo>
                  <a:lnTo>
                    <a:pt x="32" y="130"/>
                  </a:lnTo>
                  <a:lnTo>
                    <a:pt x="37" y="135"/>
                  </a:lnTo>
                  <a:lnTo>
                    <a:pt x="43" y="138"/>
                  </a:lnTo>
                  <a:lnTo>
                    <a:pt x="50" y="141"/>
                  </a:lnTo>
                  <a:lnTo>
                    <a:pt x="58" y="142"/>
                  </a:lnTo>
                  <a:lnTo>
                    <a:pt x="65" y="143"/>
                  </a:lnTo>
                  <a:lnTo>
                    <a:pt x="72" y="143"/>
                  </a:lnTo>
                  <a:lnTo>
                    <a:pt x="79" y="143"/>
                  </a:lnTo>
                  <a:lnTo>
                    <a:pt x="86" y="142"/>
                  </a:lnTo>
                  <a:lnTo>
                    <a:pt x="92" y="141"/>
                  </a:lnTo>
                  <a:lnTo>
                    <a:pt x="99" y="138"/>
                  </a:lnTo>
                  <a:lnTo>
                    <a:pt x="105" y="135"/>
                  </a:lnTo>
                  <a:lnTo>
                    <a:pt x="111" y="130"/>
                  </a:lnTo>
                  <a:lnTo>
                    <a:pt x="116" y="128"/>
                  </a:lnTo>
                  <a:lnTo>
                    <a:pt x="122" y="122"/>
                  </a:lnTo>
                  <a:lnTo>
                    <a:pt x="127" y="118"/>
                  </a:lnTo>
                  <a:lnTo>
                    <a:pt x="131" y="112"/>
                  </a:lnTo>
                  <a:lnTo>
                    <a:pt x="134" y="106"/>
                  </a:lnTo>
                  <a:lnTo>
                    <a:pt x="137" y="99"/>
                  </a:lnTo>
                  <a:lnTo>
                    <a:pt x="139" y="93"/>
                  </a:lnTo>
                  <a:lnTo>
                    <a:pt x="141" y="86"/>
                  </a:lnTo>
                  <a:lnTo>
                    <a:pt x="142" y="79"/>
                  </a:lnTo>
                  <a:lnTo>
                    <a:pt x="142" y="72"/>
                  </a:lnTo>
                  <a:lnTo>
                    <a:pt x="142" y="64"/>
                  </a:lnTo>
                  <a:lnTo>
                    <a:pt x="141" y="57"/>
                  </a:lnTo>
                  <a:lnTo>
                    <a:pt x="139" y="50"/>
                  </a:lnTo>
                  <a:lnTo>
                    <a:pt x="137" y="44"/>
                  </a:lnTo>
                  <a:lnTo>
                    <a:pt x="134" y="37"/>
                  </a:lnTo>
                  <a:lnTo>
                    <a:pt x="131" y="31"/>
                  </a:lnTo>
                  <a:lnTo>
                    <a:pt x="127" y="26"/>
                  </a:lnTo>
                  <a:lnTo>
                    <a:pt x="122" y="21"/>
                  </a:lnTo>
                  <a:lnTo>
                    <a:pt x="116" y="15"/>
                  </a:lnTo>
                  <a:lnTo>
                    <a:pt x="111" y="13"/>
                  </a:lnTo>
                  <a:lnTo>
                    <a:pt x="105" y="8"/>
                  </a:lnTo>
                  <a:lnTo>
                    <a:pt x="99" y="5"/>
                  </a:lnTo>
                  <a:lnTo>
                    <a:pt x="92" y="3"/>
                  </a:lnTo>
                  <a:lnTo>
                    <a:pt x="86" y="1"/>
                  </a:lnTo>
                  <a:lnTo>
                    <a:pt x="79" y="0"/>
                  </a:lnTo>
                  <a:lnTo>
                    <a:pt x="72"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4896" name="Freeform 79">
              <a:extLst>
                <a:ext uri="{FF2B5EF4-FFF2-40B4-BE49-F238E27FC236}">
                  <a16:creationId xmlns:a16="http://schemas.microsoft.com/office/drawing/2014/main" id="{D921F3FF-B666-4341-CDF3-9DEAB6822BF3}"/>
                </a:ext>
              </a:extLst>
            </p:cNvPr>
            <p:cNvSpPr>
              <a:spLocks/>
            </p:cNvSpPr>
            <p:nvPr/>
          </p:nvSpPr>
          <p:spPr bwMode="auto">
            <a:xfrm>
              <a:off x="3336132" y="1377554"/>
              <a:ext cx="55960" cy="57150"/>
            </a:xfrm>
            <a:custGeom>
              <a:avLst/>
              <a:gdLst>
                <a:gd name="T0" fmla="*/ 2147483647 w 142"/>
                <a:gd name="T1" fmla="*/ 0 h 143"/>
                <a:gd name="T2" fmla="*/ 2147483647 w 142"/>
                <a:gd name="T3" fmla="*/ 2147483647 h 143"/>
                <a:gd name="T4" fmla="*/ 2147483647 w 142"/>
                <a:gd name="T5" fmla="*/ 2147483647 h 143"/>
                <a:gd name="T6" fmla="*/ 2147483647 w 142"/>
                <a:gd name="T7" fmla="*/ 2147483647 h 143"/>
                <a:gd name="T8" fmla="*/ 2147483647 w 142"/>
                <a:gd name="T9" fmla="*/ 2147483647 h 143"/>
                <a:gd name="T10" fmla="*/ 2147483647 w 142"/>
                <a:gd name="T11" fmla="*/ 2147483647 h 143"/>
                <a:gd name="T12" fmla="*/ 2147483647 w 142"/>
                <a:gd name="T13" fmla="*/ 2147483647 h 143"/>
                <a:gd name="T14" fmla="*/ 0 w 142"/>
                <a:gd name="T15" fmla="*/ 2147483647 h 143"/>
                <a:gd name="T16" fmla="*/ 0 w 142"/>
                <a:gd name="T17" fmla="*/ 2147483647 h 143"/>
                <a:gd name="T18" fmla="*/ 2147483647 w 142"/>
                <a:gd name="T19" fmla="*/ 2147483647 h 143"/>
                <a:gd name="T20" fmla="*/ 2147483647 w 142"/>
                <a:gd name="T21" fmla="*/ 2147483647 h 143"/>
                <a:gd name="T22" fmla="*/ 2147483647 w 142"/>
                <a:gd name="T23" fmla="*/ 2147483647 h 143"/>
                <a:gd name="T24" fmla="*/ 2147483647 w 142"/>
                <a:gd name="T25" fmla="*/ 2147483647 h 143"/>
                <a:gd name="T26" fmla="*/ 2147483647 w 142"/>
                <a:gd name="T27" fmla="*/ 2147483647 h 143"/>
                <a:gd name="T28" fmla="*/ 2147483647 w 142"/>
                <a:gd name="T29" fmla="*/ 2147483647 h 143"/>
                <a:gd name="T30" fmla="*/ 2147483647 w 142"/>
                <a:gd name="T31" fmla="*/ 2147483647 h 143"/>
                <a:gd name="T32" fmla="*/ 2147483647 w 142"/>
                <a:gd name="T33" fmla="*/ 2147483647 h 143"/>
                <a:gd name="T34" fmla="*/ 2147483647 w 142"/>
                <a:gd name="T35" fmla="*/ 2147483647 h 143"/>
                <a:gd name="T36" fmla="*/ 2147483647 w 142"/>
                <a:gd name="T37" fmla="*/ 2147483647 h 143"/>
                <a:gd name="T38" fmla="*/ 2147483647 w 142"/>
                <a:gd name="T39" fmla="*/ 2147483647 h 143"/>
                <a:gd name="T40" fmla="*/ 2147483647 w 142"/>
                <a:gd name="T41" fmla="*/ 2147483647 h 143"/>
                <a:gd name="T42" fmla="*/ 2147483647 w 142"/>
                <a:gd name="T43" fmla="*/ 2147483647 h 143"/>
                <a:gd name="T44" fmla="*/ 2147483647 w 142"/>
                <a:gd name="T45" fmla="*/ 2147483647 h 143"/>
                <a:gd name="T46" fmla="*/ 2147483647 w 142"/>
                <a:gd name="T47" fmla="*/ 2147483647 h 143"/>
                <a:gd name="T48" fmla="*/ 2147483647 w 142"/>
                <a:gd name="T49" fmla="*/ 2147483647 h 143"/>
                <a:gd name="T50" fmla="*/ 2147483647 w 142"/>
                <a:gd name="T51" fmla="*/ 2147483647 h 143"/>
                <a:gd name="T52" fmla="*/ 2147483647 w 142"/>
                <a:gd name="T53" fmla="*/ 2147483647 h 143"/>
                <a:gd name="T54" fmla="*/ 2147483647 w 142"/>
                <a:gd name="T55" fmla="*/ 2147483647 h 143"/>
                <a:gd name="T56" fmla="*/ 2147483647 w 142"/>
                <a:gd name="T57" fmla="*/ 2147483647 h 143"/>
                <a:gd name="T58" fmla="*/ 2147483647 w 142"/>
                <a:gd name="T59" fmla="*/ 2147483647 h 143"/>
                <a:gd name="T60" fmla="*/ 2147483647 w 142"/>
                <a:gd name="T61" fmla="*/ 2147483647 h 143"/>
                <a:gd name="T62" fmla="*/ 2147483647 w 142"/>
                <a:gd name="T63" fmla="*/ 0 h 14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2"/>
                <a:gd name="T97" fmla="*/ 0 h 143"/>
                <a:gd name="T98" fmla="*/ 142 w 142"/>
                <a:gd name="T99" fmla="*/ 143 h 14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2" h="143">
                  <a:moveTo>
                    <a:pt x="72" y="0"/>
                  </a:moveTo>
                  <a:lnTo>
                    <a:pt x="65" y="0"/>
                  </a:lnTo>
                  <a:lnTo>
                    <a:pt x="58" y="1"/>
                  </a:lnTo>
                  <a:lnTo>
                    <a:pt x="50" y="3"/>
                  </a:lnTo>
                  <a:lnTo>
                    <a:pt x="43" y="5"/>
                  </a:lnTo>
                  <a:lnTo>
                    <a:pt x="37" y="8"/>
                  </a:lnTo>
                  <a:lnTo>
                    <a:pt x="32" y="13"/>
                  </a:lnTo>
                  <a:lnTo>
                    <a:pt x="26" y="15"/>
                  </a:lnTo>
                  <a:lnTo>
                    <a:pt x="22" y="21"/>
                  </a:lnTo>
                  <a:lnTo>
                    <a:pt x="16" y="26"/>
                  </a:lnTo>
                  <a:lnTo>
                    <a:pt x="13" y="31"/>
                  </a:lnTo>
                  <a:lnTo>
                    <a:pt x="9" y="37"/>
                  </a:lnTo>
                  <a:lnTo>
                    <a:pt x="6" y="44"/>
                  </a:lnTo>
                  <a:lnTo>
                    <a:pt x="3" y="50"/>
                  </a:lnTo>
                  <a:lnTo>
                    <a:pt x="1" y="57"/>
                  </a:lnTo>
                  <a:lnTo>
                    <a:pt x="0" y="64"/>
                  </a:lnTo>
                  <a:lnTo>
                    <a:pt x="0" y="72"/>
                  </a:lnTo>
                  <a:lnTo>
                    <a:pt x="0" y="79"/>
                  </a:lnTo>
                  <a:lnTo>
                    <a:pt x="1" y="86"/>
                  </a:lnTo>
                  <a:lnTo>
                    <a:pt x="3" y="93"/>
                  </a:lnTo>
                  <a:lnTo>
                    <a:pt x="6" y="99"/>
                  </a:lnTo>
                  <a:lnTo>
                    <a:pt x="9" y="106"/>
                  </a:lnTo>
                  <a:lnTo>
                    <a:pt x="13" y="112"/>
                  </a:lnTo>
                  <a:lnTo>
                    <a:pt x="16" y="118"/>
                  </a:lnTo>
                  <a:lnTo>
                    <a:pt x="22" y="122"/>
                  </a:lnTo>
                  <a:lnTo>
                    <a:pt x="26" y="128"/>
                  </a:lnTo>
                  <a:lnTo>
                    <a:pt x="32" y="130"/>
                  </a:lnTo>
                  <a:lnTo>
                    <a:pt x="37" y="135"/>
                  </a:lnTo>
                  <a:lnTo>
                    <a:pt x="43" y="138"/>
                  </a:lnTo>
                  <a:lnTo>
                    <a:pt x="50" y="141"/>
                  </a:lnTo>
                  <a:lnTo>
                    <a:pt x="58" y="142"/>
                  </a:lnTo>
                  <a:lnTo>
                    <a:pt x="65" y="143"/>
                  </a:lnTo>
                  <a:lnTo>
                    <a:pt x="72" y="143"/>
                  </a:lnTo>
                  <a:lnTo>
                    <a:pt x="79" y="143"/>
                  </a:lnTo>
                  <a:lnTo>
                    <a:pt x="86" y="142"/>
                  </a:lnTo>
                  <a:lnTo>
                    <a:pt x="92" y="141"/>
                  </a:lnTo>
                  <a:lnTo>
                    <a:pt x="99" y="138"/>
                  </a:lnTo>
                  <a:lnTo>
                    <a:pt x="105" y="135"/>
                  </a:lnTo>
                  <a:lnTo>
                    <a:pt x="111" y="130"/>
                  </a:lnTo>
                  <a:lnTo>
                    <a:pt x="116" y="128"/>
                  </a:lnTo>
                  <a:lnTo>
                    <a:pt x="122" y="122"/>
                  </a:lnTo>
                  <a:lnTo>
                    <a:pt x="127" y="118"/>
                  </a:lnTo>
                  <a:lnTo>
                    <a:pt x="131" y="112"/>
                  </a:lnTo>
                  <a:lnTo>
                    <a:pt x="134" y="106"/>
                  </a:lnTo>
                  <a:lnTo>
                    <a:pt x="137" y="99"/>
                  </a:lnTo>
                  <a:lnTo>
                    <a:pt x="139" y="93"/>
                  </a:lnTo>
                  <a:lnTo>
                    <a:pt x="141" y="86"/>
                  </a:lnTo>
                  <a:lnTo>
                    <a:pt x="142" y="79"/>
                  </a:lnTo>
                  <a:lnTo>
                    <a:pt x="142" y="72"/>
                  </a:lnTo>
                  <a:lnTo>
                    <a:pt x="142" y="64"/>
                  </a:lnTo>
                  <a:lnTo>
                    <a:pt x="141" y="57"/>
                  </a:lnTo>
                  <a:lnTo>
                    <a:pt x="139" y="50"/>
                  </a:lnTo>
                  <a:lnTo>
                    <a:pt x="137" y="44"/>
                  </a:lnTo>
                  <a:lnTo>
                    <a:pt x="134" y="37"/>
                  </a:lnTo>
                  <a:lnTo>
                    <a:pt x="131" y="31"/>
                  </a:lnTo>
                  <a:lnTo>
                    <a:pt x="127" y="26"/>
                  </a:lnTo>
                  <a:lnTo>
                    <a:pt x="122" y="21"/>
                  </a:lnTo>
                  <a:lnTo>
                    <a:pt x="116" y="15"/>
                  </a:lnTo>
                  <a:lnTo>
                    <a:pt x="111" y="13"/>
                  </a:lnTo>
                  <a:lnTo>
                    <a:pt x="105" y="8"/>
                  </a:lnTo>
                  <a:lnTo>
                    <a:pt x="99" y="5"/>
                  </a:lnTo>
                  <a:lnTo>
                    <a:pt x="92" y="3"/>
                  </a:lnTo>
                  <a:lnTo>
                    <a:pt x="86" y="1"/>
                  </a:lnTo>
                  <a:lnTo>
                    <a:pt x="79" y="0"/>
                  </a:lnTo>
                  <a:lnTo>
                    <a:pt x="72"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4897" name="Freeform 80">
              <a:extLst>
                <a:ext uri="{FF2B5EF4-FFF2-40B4-BE49-F238E27FC236}">
                  <a16:creationId xmlns:a16="http://schemas.microsoft.com/office/drawing/2014/main" id="{7AF81732-E015-1737-6464-0541336FBFC2}"/>
                </a:ext>
              </a:extLst>
            </p:cNvPr>
            <p:cNvSpPr>
              <a:spLocks/>
            </p:cNvSpPr>
            <p:nvPr/>
          </p:nvSpPr>
          <p:spPr bwMode="auto">
            <a:xfrm>
              <a:off x="3529013" y="1308497"/>
              <a:ext cx="39291" cy="36909"/>
            </a:xfrm>
            <a:custGeom>
              <a:avLst/>
              <a:gdLst>
                <a:gd name="T0" fmla="*/ 2147483647 w 99"/>
                <a:gd name="T1" fmla="*/ 0 h 92"/>
                <a:gd name="T2" fmla="*/ 2147483647 w 99"/>
                <a:gd name="T3" fmla="*/ 0 h 92"/>
                <a:gd name="T4" fmla="*/ 2147483647 w 99"/>
                <a:gd name="T5" fmla="*/ 2147483647 h 92"/>
                <a:gd name="T6" fmla="*/ 2147483647 w 99"/>
                <a:gd name="T7" fmla="*/ 2147483647 h 92"/>
                <a:gd name="T8" fmla="*/ 2147483647 w 99"/>
                <a:gd name="T9" fmla="*/ 2147483647 h 92"/>
                <a:gd name="T10" fmla="*/ 2147483647 w 99"/>
                <a:gd name="T11" fmla="*/ 2147483647 h 92"/>
                <a:gd name="T12" fmla="*/ 2147483647 w 99"/>
                <a:gd name="T13" fmla="*/ 2147483647 h 92"/>
                <a:gd name="T14" fmla="*/ 2147483647 w 99"/>
                <a:gd name="T15" fmla="*/ 2147483647 h 92"/>
                <a:gd name="T16" fmla="*/ 2147483647 w 99"/>
                <a:gd name="T17" fmla="*/ 2147483647 h 92"/>
                <a:gd name="T18" fmla="*/ 2147483647 w 99"/>
                <a:gd name="T19" fmla="*/ 2147483647 h 92"/>
                <a:gd name="T20" fmla="*/ 2147483647 w 99"/>
                <a:gd name="T21" fmla="*/ 2147483647 h 92"/>
                <a:gd name="T22" fmla="*/ 2147483647 w 99"/>
                <a:gd name="T23" fmla="*/ 2147483647 h 92"/>
                <a:gd name="T24" fmla="*/ 2147483647 w 99"/>
                <a:gd name="T25" fmla="*/ 2147483647 h 92"/>
                <a:gd name="T26" fmla="*/ 0 w 99"/>
                <a:gd name="T27" fmla="*/ 2147483647 h 92"/>
                <a:gd name="T28" fmla="*/ 0 w 99"/>
                <a:gd name="T29" fmla="*/ 2147483647 h 92"/>
                <a:gd name="T30" fmla="*/ 0 w 99"/>
                <a:gd name="T31" fmla="*/ 2147483647 h 92"/>
                <a:gd name="T32" fmla="*/ 0 w 99"/>
                <a:gd name="T33" fmla="*/ 2147483647 h 92"/>
                <a:gd name="T34" fmla="*/ 0 w 99"/>
                <a:gd name="T35" fmla="*/ 2147483647 h 92"/>
                <a:gd name="T36" fmla="*/ 2147483647 w 99"/>
                <a:gd name="T37" fmla="*/ 2147483647 h 92"/>
                <a:gd name="T38" fmla="*/ 2147483647 w 99"/>
                <a:gd name="T39" fmla="*/ 2147483647 h 92"/>
                <a:gd name="T40" fmla="*/ 2147483647 w 99"/>
                <a:gd name="T41" fmla="*/ 2147483647 h 92"/>
                <a:gd name="T42" fmla="*/ 2147483647 w 99"/>
                <a:gd name="T43" fmla="*/ 2147483647 h 92"/>
                <a:gd name="T44" fmla="*/ 2147483647 w 99"/>
                <a:gd name="T45" fmla="*/ 2147483647 h 92"/>
                <a:gd name="T46" fmla="*/ 2147483647 w 99"/>
                <a:gd name="T47" fmla="*/ 2147483647 h 92"/>
                <a:gd name="T48" fmla="*/ 2147483647 w 99"/>
                <a:gd name="T49" fmla="*/ 2147483647 h 92"/>
                <a:gd name="T50" fmla="*/ 2147483647 w 99"/>
                <a:gd name="T51" fmla="*/ 2147483647 h 92"/>
                <a:gd name="T52" fmla="*/ 2147483647 w 99"/>
                <a:gd name="T53" fmla="*/ 2147483647 h 92"/>
                <a:gd name="T54" fmla="*/ 2147483647 w 99"/>
                <a:gd name="T55" fmla="*/ 2147483647 h 92"/>
                <a:gd name="T56" fmla="*/ 2147483647 w 99"/>
                <a:gd name="T57" fmla="*/ 2147483647 h 92"/>
                <a:gd name="T58" fmla="*/ 2147483647 w 99"/>
                <a:gd name="T59" fmla="*/ 2147483647 h 92"/>
                <a:gd name="T60" fmla="*/ 2147483647 w 99"/>
                <a:gd name="T61" fmla="*/ 2147483647 h 92"/>
                <a:gd name="T62" fmla="*/ 2147483647 w 99"/>
                <a:gd name="T63" fmla="*/ 2147483647 h 92"/>
                <a:gd name="T64" fmla="*/ 2147483647 w 99"/>
                <a:gd name="T65" fmla="*/ 2147483647 h 92"/>
                <a:gd name="T66" fmla="*/ 2147483647 w 99"/>
                <a:gd name="T67" fmla="*/ 2147483647 h 92"/>
                <a:gd name="T68" fmla="*/ 2147483647 w 99"/>
                <a:gd name="T69" fmla="*/ 2147483647 h 92"/>
                <a:gd name="T70" fmla="*/ 2147483647 w 99"/>
                <a:gd name="T71" fmla="*/ 2147483647 h 92"/>
                <a:gd name="T72" fmla="*/ 2147483647 w 99"/>
                <a:gd name="T73" fmla="*/ 2147483647 h 92"/>
                <a:gd name="T74" fmla="*/ 2147483647 w 99"/>
                <a:gd name="T75" fmla="*/ 2147483647 h 92"/>
                <a:gd name="T76" fmla="*/ 2147483647 w 99"/>
                <a:gd name="T77" fmla="*/ 2147483647 h 92"/>
                <a:gd name="T78" fmla="*/ 2147483647 w 99"/>
                <a:gd name="T79" fmla="*/ 2147483647 h 92"/>
                <a:gd name="T80" fmla="*/ 2147483647 w 99"/>
                <a:gd name="T81" fmla="*/ 2147483647 h 92"/>
                <a:gd name="T82" fmla="*/ 2147483647 w 99"/>
                <a:gd name="T83" fmla="*/ 2147483647 h 92"/>
                <a:gd name="T84" fmla="*/ 2147483647 w 99"/>
                <a:gd name="T85" fmla="*/ 2147483647 h 92"/>
                <a:gd name="T86" fmla="*/ 2147483647 w 99"/>
                <a:gd name="T87" fmla="*/ 2147483647 h 92"/>
                <a:gd name="T88" fmla="*/ 2147483647 w 99"/>
                <a:gd name="T89" fmla="*/ 2147483647 h 92"/>
                <a:gd name="T90" fmla="*/ 2147483647 w 99"/>
                <a:gd name="T91" fmla="*/ 2147483647 h 92"/>
                <a:gd name="T92" fmla="*/ 2147483647 w 99"/>
                <a:gd name="T93" fmla="*/ 2147483647 h 92"/>
                <a:gd name="T94" fmla="*/ 2147483647 w 99"/>
                <a:gd name="T95" fmla="*/ 2147483647 h 92"/>
                <a:gd name="T96" fmla="*/ 2147483647 w 99"/>
                <a:gd name="T97" fmla="*/ 2147483647 h 92"/>
                <a:gd name="T98" fmla="*/ 2147483647 w 99"/>
                <a:gd name="T99" fmla="*/ 2147483647 h 92"/>
                <a:gd name="T100" fmla="*/ 2147483647 w 99"/>
                <a:gd name="T101" fmla="*/ 2147483647 h 92"/>
                <a:gd name="T102" fmla="*/ 2147483647 w 99"/>
                <a:gd name="T103" fmla="*/ 2147483647 h 92"/>
                <a:gd name="T104" fmla="*/ 2147483647 w 99"/>
                <a:gd name="T105" fmla="*/ 2147483647 h 92"/>
                <a:gd name="T106" fmla="*/ 2147483647 w 99"/>
                <a:gd name="T107" fmla="*/ 2147483647 h 92"/>
                <a:gd name="T108" fmla="*/ 2147483647 w 99"/>
                <a:gd name="T109" fmla="*/ 2147483647 h 92"/>
                <a:gd name="T110" fmla="*/ 2147483647 w 99"/>
                <a:gd name="T111" fmla="*/ 2147483647 h 92"/>
                <a:gd name="T112" fmla="*/ 2147483647 w 99"/>
                <a:gd name="T113" fmla="*/ 2147483647 h 92"/>
                <a:gd name="T114" fmla="*/ 2147483647 w 99"/>
                <a:gd name="T115" fmla="*/ 2147483647 h 92"/>
                <a:gd name="T116" fmla="*/ 2147483647 w 99"/>
                <a:gd name="T117" fmla="*/ 2147483647 h 92"/>
                <a:gd name="T118" fmla="*/ 2147483647 w 99"/>
                <a:gd name="T119" fmla="*/ 0 h 92"/>
                <a:gd name="T120" fmla="*/ 2147483647 w 99"/>
                <a:gd name="T121" fmla="*/ 0 h 9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99"/>
                <a:gd name="T184" fmla="*/ 0 h 92"/>
                <a:gd name="T185" fmla="*/ 99 w 99"/>
                <a:gd name="T186" fmla="*/ 92 h 9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99" h="92">
                  <a:moveTo>
                    <a:pt x="50" y="0"/>
                  </a:moveTo>
                  <a:lnTo>
                    <a:pt x="44" y="0"/>
                  </a:lnTo>
                  <a:lnTo>
                    <a:pt x="39" y="1"/>
                  </a:lnTo>
                  <a:lnTo>
                    <a:pt x="34" y="3"/>
                  </a:lnTo>
                  <a:lnTo>
                    <a:pt x="30" y="4"/>
                  </a:lnTo>
                  <a:lnTo>
                    <a:pt x="26" y="5"/>
                  </a:lnTo>
                  <a:lnTo>
                    <a:pt x="21" y="8"/>
                  </a:lnTo>
                  <a:lnTo>
                    <a:pt x="14" y="14"/>
                  </a:lnTo>
                  <a:lnTo>
                    <a:pt x="11" y="17"/>
                  </a:lnTo>
                  <a:lnTo>
                    <a:pt x="8" y="20"/>
                  </a:lnTo>
                  <a:lnTo>
                    <a:pt x="6" y="24"/>
                  </a:lnTo>
                  <a:lnTo>
                    <a:pt x="3" y="28"/>
                  </a:lnTo>
                  <a:lnTo>
                    <a:pt x="1" y="33"/>
                  </a:lnTo>
                  <a:lnTo>
                    <a:pt x="0" y="37"/>
                  </a:lnTo>
                  <a:lnTo>
                    <a:pt x="0" y="41"/>
                  </a:lnTo>
                  <a:lnTo>
                    <a:pt x="0" y="46"/>
                  </a:lnTo>
                  <a:lnTo>
                    <a:pt x="0" y="50"/>
                  </a:lnTo>
                  <a:lnTo>
                    <a:pt x="0" y="54"/>
                  </a:lnTo>
                  <a:lnTo>
                    <a:pt x="1" y="59"/>
                  </a:lnTo>
                  <a:lnTo>
                    <a:pt x="3" y="63"/>
                  </a:lnTo>
                  <a:lnTo>
                    <a:pt x="6" y="67"/>
                  </a:lnTo>
                  <a:lnTo>
                    <a:pt x="8" y="72"/>
                  </a:lnTo>
                  <a:lnTo>
                    <a:pt x="11" y="74"/>
                  </a:lnTo>
                  <a:lnTo>
                    <a:pt x="14" y="77"/>
                  </a:lnTo>
                  <a:lnTo>
                    <a:pt x="21" y="83"/>
                  </a:lnTo>
                  <a:lnTo>
                    <a:pt x="26" y="86"/>
                  </a:lnTo>
                  <a:lnTo>
                    <a:pt x="30" y="87"/>
                  </a:lnTo>
                  <a:lnTo>
                    <a:pt x="34" y="89"/>
                  </a:lnTo>
                  <a:lnTo>
                    <a:pt x="39" y="90"/>
                  </a:lnTo>
                  <a:lnTo>
                    <a:pt x="44" y="92"/>
                  </a:lnTo>
                  <a:lnTo>
                    <a:pt x="50" y="92"/>
                  </a:lnTo>
                  <a:lnTo>
                    <a:pt x="54" y="92"/>
                  </a:lnTo>
                  <a:lnTo>
                    <a:pt x="60" y="90"/>
                  </a:lnTo>
                  <a:lnTo>
                    <a:pt x="65" y="89"/>
                  </a:lnTo>
                  <a:lnTo>
                    <a:pt x="69" y="87"/>
                  </a:lnTo>
                  <a:lnTo>
                    <a:pt x="73" y="86"/>
                  </a:lnTo>
                  <a:lnTo>
                    <a:pt x="77" y="83"/>
                  </a:lnTo>
                  <a:lnTo>
                    <a:pt x="85" y="77"/>
                  </a:lnTo>
                  <a:lnTo>
                    <a:pt x="88" y="74"/>
                  </a:lnTo>
                  <a:lnTo>
                    <a:pt x="90" y="72"/>
                  </a:lnTo>
                  <a:lnTo>
                    <a:pt x="93" y="67"/>
                  </a:lnTo>
                  <a:lnTo>
                    <a:pt x="96" y="63"/>
                  </a:lnTo>
                  <a:lnTo>
                    <a:pt x="98" y="59"/>
                  </a:lnTo>
                  <a:lnTo>
                    <a:pt x="99" y="54"/>
                  </a:lnTo>
                  <a:lnTo>
                    <a:pt x="99" y="50"/>
                  </a:lnTo>
                  <a:lnTo>
                    <a:pt x="99" y="46"/>
                  </a:lnTo>
                  <a:lnTo>
                    <a:pt x="99" y="41"/>
                  </a:lnTo>
                  <a:lnTo>
                    <a:pt x="99" y="37"/>
                  </a:lnTo>
                  <a:lnTo>
                    <a:pt x="98" y="33"/>
                  </a:lnTo>
                  <a:lnTo>
                    <a:pt x="96" y="28"/>
                  </a:lnTo>
                  <a:lnTo>
                    <a:pt x="93" y="24"/>
                  </a:lnTo>
                  <a:lnTo>
                    <a:pt x="90" y="20"/>
                  </a:lnTo>
                  <a:lnTo>
                    <a:pt x="88" y="17"/>
                  </a:lnTo>
                  <a:lnTo>
                    <a:pt x="85" y="14"/>
                  </a:lnTo>
                  <a:lnTo>
                    <a:pt x="77" y="8"/>
                  </a:lnTo>
                  <a:lnTo>
                    <a:pt x="73" y="5"/>
                  </a:lnTo>
                  <a:lnTo>
                    <a:pt x="69" y="4"/>
                  </a:lnTo>
                  <a:lnTo>
                    <a:pt x="65" y="3"/>
                  </a:lnTo>
                  <a:lnTo>
                    <a:pt x="60" y="1"/>
                  </a:lnTo>
                  <a:lnTo>
                    <a:pt x="54" y="0"/>
                  </a:lnTo>
                  <a:lnTo>
                    <a:pt x="50" y="0"/>
                  </a:lnTo>
                  <a:close/>
                </a:path>
              </a:pathLst>
            </a:custGeom>
            <a:solidFill>
              <a:srgbClr val="00267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4898" name="Freeform 81">
              <a:extLst>
                <a:ext uri="{FF2B5EF4-FFF2-40B4-BE49-F238E27FC236}">
                  <a16:creationId xmlns:a16="http://schemas.microsoft.com/office/drawing/2014/main" id="{93778C0E-5B41-214B-8B6F-380FB685022C}"/>
                </a:ext>
              </a:extLst>
            </p:cNvPr>
            <p:cNvSpPr>
              <a:spLocks/>
            </p:cNvSpPr>
            <p:nvPr/>
          </p:nvSpPr>
          <p:spPr bwMode="auto">
            <a:xfrm>
              <a:off x="3529013" y="1308497"/>
              <a:ext cx="39291" cy="36909"/>
            </a:xfrm>
            <a:custGeom>
              <a:avLst/>
              <a:gdLst>
                <a:gd name="T0" fmla="*/ 2147483647 w 99"/>
                <a:gd name="T1" fmla="*/ 0 h 92"/>
                <a:gd name="T2" fmla="*/ 2147483647 w 99"/>
                <a:gd name="T3" fmla="*/ 0 h 92"/>
                <a:gd name="T4" fmla="*/ 2147483647 w 99"/>
                <a:gd name="T5" fmla="*/ 2147483647 h 92"/>
                <a:gd name="T6" fmla="*/ 2147483647 w 99"/>
                <a:gd name="T7" fmla="*/ 2147483647 h 92"/>
                <a:gd name="T8" fmla="*/ 2147483647 w 99"/>
                <a:gd name="T9" fmla="*/ 2147483647 h 92"/>
                <a:gd name="T10" fmla="*/ 2147483647 w 99"/>
                <a:gd name="T11" fmla="*/ 2147483647 h 92"/>
                <a:gd name="T12" fmla="*/ 2147483647 w 99"/>
                <a:gd name="T13" fmla="*/ 2147483647 h 92"/>
                <a:gd name="T14" fmla="*/ 2147483647 w 99"/>
                <a:gd name="T15" fmla="*/ 2147483647 h 92"/>
                <a:gd name="T16" fmla="*/ 2147483647 w 99"/>
                <a:gd name="T17" fmla="*/ 2147483647 h 92"/>
                <a:gd name="T18" fmla="*/ 2147483647 w 99"/>
                <a:gd name="T19" fmla="*/ 2147483647 h 92"/>
                <a:gd name="T20" fmla="*/ 2147483647 w 99"/>
                <a:gd name="T21" fmla="*/ 2147483647 h 92"/>
                <a:gd name="T22" fmla="*/ 2147483647 w 99"/>
                <a:gd name="T23" fmla="*/ 2147483647 h 92"/>
                <a:gd name="T24" fmla="*/ 2147483647 w 99"/>
                <a:gd name="T25" fmla="*/ 2147483647 h 92"/>
                <a:gd name="T26" fmla="*/ 0 w 99"/>
                <a:gd name="T27" fmla="*/ 2147483647 h 92"/>
                <a:gd name="T28" fmla="*/ 0 w 99"/>
                <a:gd name="T29" fmla="*/ 2147483647 h 92"/>
                <a:gd name="T30" fmla="*/ 0 w 99"/>
                <a:gd name="T31" fmla="*/ 2147483647 h 92"/>
                <a:gd name="T32" fmla="*/ 0 w 99"/>
                <a:gd name="T33" fmla="*/ 2147483647 h 92"/>
                <a:gd name="T34" fmla="*/ 0 w 99"/>
                <a:gd name="T35" fmla="*/ 2147483647 h 92"/>
                <a:gd name="T36" fmla="*/ 2147483647 w 99"/>
                <a:gd name="T37" fmla="*/ 2147483647 h 92"/>
                <a:gd name="T38" fmla="*/ 2147483647 w 99"/>
                <a:gd name="T39" fmla="*/ 2147483647 h 92"/>
                <a:gd name="T40" fmla="*/ 2147483647 w 99"/>
                <a:gd name="T41" fmla="*/ 2147483647 h 92"/>
                <a:gd name="T42" fmla="*/ 2147483647 w 99"/>
                <a:gd name="T43" fmla="*/ 2147483647 h 92"/>
                <a:gd name="T44" fmla="*/ 2147483647 w 99"/>
                <a:gd name="T45" fmla="*/ 2147483647 h 92"/>
                <a:gd name="T46" fmla="*/ 2147483647 w 99"/>
                <a:gd name="T47" fmla="*/ 2147483647 h 92"/>
                <a:gd name="T48" fmla="*/ 2147483647 w 99"/>
                <a:gd name="T49" fmla="*/ 2147483647 h 92"/>
                <a:gd name="T50" fmla="*/ 2147483647 w 99"/>
                <a:gd name="T51" fmla="*/ 2147483647 h 92"/>
                <a:gd name="T52" fmla="*/ 2147483647 w 99"/>
                <a:gd name="T53" fmla="*/ 2147483647 h 92"/>
                <a:gd name="T54" fmla="*/ 2147483647 w 99"/>
                <a:gd name="T55" fmla="*/ 2147483647 h 92"/>
                <a:gd name="T56" fmla="*/ 2147483647 w 99"/>
                <a:gd name="T57" fmla="*/ 2147483647 h 92"/>
                <a:gd name="T58" fmla="*/ 2147483647 w 99"/>
                <a:gd name="T59" fmla="*/ 2147483647 h 92"/>
                <a:gd name="T60" fmla="*/ 2147483647 w 99"/>
                <a:gd name="T61" fmla="*/ 2147483647 h 92"/>
                <a:gd name="T62" fmla="*/ 2147483647 w 99"/>
                <a:gd name="T63" fmla="*/ 2147483647 h 92"/>
                <a:gd name="T64" fmla="*/ 2147483647 w 99"/>
                <a:gd name="T65" fmla="*/ 2147483647 h 92"/>
                <a:gd name="T66" fmla="*/ 2147483647 w 99"/>
                <a:gd name="T67" fmla="*/ 2147483647 h 92"/>
                <a:gd name="T68" fmla="*/ 2147483647 w 99"/>
                <a:gd name="T69" fmla="*/ 2147483647 h 92"/>
                <a:gd name="T70" fmla="*/ 2147483647 w 99"/>
                <a:gd name="T71" fmla="*/ 2147483647 h 92"/>
                <a:gd name="T72" fmla="*/ 2147483647 w 99"/>
                <a:gd name="T73" fmla="*/ 2147483647 h 92"/>
                <a:gd name="T74" fmla="*/ 2147483647 w 99"/>
                <a:gd name="T75" fmla="*/ 2147483647 h 92"/>
                <a:gd name="T76" fmla="*/ 2147483647 w 99"/>
                <a:gd name="T77" fmla="*/ 2147483647 h 92"/>
                <a:gd name="T78" fmla="*/ 2147483647 w 99"/>
                <a:gd name="T79" fmla="*/ 2147483647 h 92"/>
                <a:gd name="T80" fmla="*/ 2147483647 w 99"/>
                <a:gd name="T81" fmla="*/ 2147483647 h 92"/>
                <a:gd name="T82" fmla="*/ 2147483647 w 99"/>
                <a:gd name="T83" fmla="*/ 2147483647 h 92"/>
                <a:gd name="T84" fmla="*/ 2147483647 w 99"/>
                <a:gd name="T85" fmla="*/ 2147483647 h 92"/>
                <a:gd name="T86" fmla="*/ 2147483647 w 99"/>
                <a:gd name="T87" fmla="*/ 2147483647 h 92"/>
                <a:gd name="T88" fmla="*/ 2147483647 w 99"/>
                <a:gd name="T89" fmla="*/ 2147483647 h 92"/>
                <a:gd name="T90" fmla="*/ 2147483647 w 99"/>
                <a:gd name="T91" fmla="*/ 2147483647 h 92"/>
                <a:gd name="T92" fmla="*/ 2147483647 w 99"/>
                <a:gd name="T93" fmla="*/ 2147483647 h 92"/>
                <a:gd name="T94" fmla="*/ 2147483647 w 99"/>
                <a:gd name="T95" fmla="*/ 2147483647 h 92"/>
                <a:gd name="T96" fmla="*/ 2147483647 w 99"/>
                <a:gd name="T97" fmla="*/ 2147483647 h 92"/>
                <a:gd name="T98" fmla="*/ 2147483647 w 99"/>
                <a:gd name="T99" fmla="*/ 2147483647 h 92"/>
                <a:gd name="T100" fmla="*/ 2147483647 w 99"/>
                <a:gd name="T101" fmla="*/ 2147483647 h 92"/>
                <a:gd name="T102" fmla="*/ 2147483647 w 99"/>
                <a:gd name="T103" fmla="*/ 2147483647 h 92"/>
                <a:gd name="T104" fmla="*/ 2147483647 w 99"/>
                <a:gd name="T105" fmla="*/ 2147483647 h 92"/>
                <a:gd name="T106" fmla="*/ 2147483647 w 99"/>
                <a:gd name="T107" fmla="*/ 2147483647 h 92"/>
                <a:gd name="T108" fmla="*/ 2147483647 w 99"/>
                <a:gd name="T109" fmla="*/ 2147483647 h 92"/>
                <a:gd name="T110" fmla="*/ 2147483647 w 99"/>
                <a:gd name="T111" fmla="*/ 2147483647 h 92"/>
                <a:gd name="T112" fmla="*/ 2147483647 w 99"/>
                <a:gd name="T113" fmla="*/ 2147483647 h 92"/>
                <a:gd name="T114" fmla="*/ 2147483647 w 99"/>
                <a:gd name="T115" fmla="*/ 2147483647 h 92"/>
                <a:gd name="T116" fmla="*/ 2147483647 w 99"/>
                <a:gd name="T117" fmla="*/ 2147483647 h 92"/>
                <a:gd name="T118" fmla="*/ 2147483647 w 99"/>
                <a:gd name="T119" fmla="*/ 0 h 92"/>
                <a:gd name="T120" fmla="*/ 2147483647 w 99"/>
                <a:gd name="T121" fmla="*/ 0 h 9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99"/>
                <a:gd name="T184" fmla="*/ 0 h 92"/>
                <a:gd name="T185" fmla="*/ 99 w 99"/>
                <a:gd name="T186" fmla="*/ 92 h 9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99" h="92">
                  <a:moveTo>
                    <a:pt x="50" y="0"/>
                  </a:moveTo>
                  <a:lnTo>
                    <a:pt x="44" y="0"/>
                  </a:lnTo>
                  <a:lnTo>
                    <a:pt x="39" y="1"/>
                  </a:lnTo>
                  <a:lnTo>
                    <a:pt x="34" y="3"/>
                  </a:lnTo>
                  <a:lnTo>
                    <a:pt x="30" y="4"/>
                  </a:lnTo>
                  <a:lnTo>
                    <a:pt x="26" y="5"/>
                  </a:lnTo>
                  <a:lnTo>
                    <a:pt x="21" y="8"/>
                  </a:lnTo>
                  <a:lnTo>
                    <a:pt x="14" y="14"/>
                  </a:lnTo>
                  <a:lnTo>
                    <a:pt x="11" y="17"/>
                  </a:lnTo>
                  <a:lnTo>
                    <a:pt x="8" y="20"/>
                  </a:lnTo>
                  <a:lnTo>
                    <a:pt x="6" y="24"/>
                  </a:lnTo>
                  <a:lnTo>
                    <a:pt x="3" y="28"/>
                  </a:lnTo>
                  <a:lnTo>
                    <a:pt x="1" y="33"/>
                  </a:lnTo>
                  <a:lnTo>
                    <a:pt x="0" y="37"/>
                  </a:lnTo>
                  <a:lnTo>
                    <a:pt x="0" y="41"/>
                  </a:lnTo>
                  <a:lnTo>
                    <a:pt x="0" y="46"/>
                  </a:lnTo>
                  <a:lnTo>
                    <a:pt x="0" y="50"/>
                  </a:lnTo>
                  <a:lnTo>
                    <a:pt x="0" y="54"/>
                  </a:lnTo>
                  <a:lnTo>
                    <a:pt x="1" y="59"/>
                  </a:lnTo>
                  <a:lnTo>
                    <a:pt x="3" y="63"/>
                  </a:lnTo>
                  <a:lnTo>
                    <a:pt x="6" y="67"/>
                  </a:lnTo>
                  <a:lnTo>
                    <a:pt x="8" y="72"/>
                  </a:lnTo>
                  <a:lnTo>
                    <a:pt x="11" y="74"/>
                  </a:lnTo>
                  <a:lnTo>
                    <a:pt x="14" y="77"/>
                  </a:lnTo>
                  <a:lnTo>
                    <a:pt x="21" y="83"/>
                  </a:lnTo>
                  <a:lnTo>
                    <a:pt x="26" y="86"/>
                  </a:lnTo>
                  <a:lnTo>
                    <a:pt x="30" y="87"/>
                  </a:lnTo>
                  <a:lnTo>
                    <a:pt x="34" y="89"/>
                  </a:lnTo>
                  <a:lnTo>
                    <a:pt x="39" y="90"/>
                  </a:lnTo>
                  <a:lnTo>
                    <a:pt x="44" y="92"/>
                  </a:lnTo>
                  <a:lnTo>
                    <a:pt x="50" y="92"/>
                  </a:lnTo>
                  <a:lnTo>
                    <a:pt x="54" y="92"/>
                  </a:lnTo>
                  <a:lnTo>
                    <a:pt x="60" y="90"/>
                  </a:lnTo>
                  <a:lnTo>
                    <a:pt x="65" y="89"/>
                  </a:lnTo>
                  <a:lnTo>
                    <a:pt x="69" y="87"/>
                  </a:lnTo>
                  <a:lnTo>
                    <a:pt x="73" y="86"/>
                  </a:lnTo>
                  <a:lnTo>
                    <a:pt x="77" y="83"/>
                  </a:lnTo>
                  <a:lnTo>
                    <a:pt x="85" y="77"/>
                  </a:lnTo>
                  <a:lnTo>
                    <a:pt x="88" y="74"/>
                  </a:lnTo>
                  <a:lnTo>
                    <a:pt x="90" y="72"/>
                  </a:lnTo>
                  <a:lnTo>
                    <a:pt x="93" y="67"/>
                  </a:lnTo>
                  <a:lnTo>
                    <a:pt x="96" y="63"/>
                  </a:lnTo>
                  <a:lnTo>
                    <a:pt x="98" y="59"/>
                  </a:lnTo>
                  <a:lnTo>
                    <a:pt x="99" y="54"/>
                  </a:lnTo>
                  <a:lnTo>
                    <a:pt x="99" y="50"/>
                  </a:lnTo>
                  <a:lnTo>
                    <a:pt x="99" y="46"/>
                  </a:lnTo>
                  <a:lnTo>
                    <a:pt x="99" y="41"/>
                  </a:lnTo>
                  <a:lnTo>
                    <a:pt x="99" y="37"/>
                  </a:lnTo>
                  <a:lnTo>
                    <a:pt x="98" y="33"/>
                  </a:lnTo>
                  <a:lnTo>
                    <a:pt x="96" y="28"/>
                  </a:lnTo>
                  <a:lnTo>
                    <a:pt x="93" y="24"/>
                  </a:lnTo>
                  <a:lnTo>
                    <a:pt x="90" y="20"/>
                  </a:lnTo>
                  <a:lnTo>
                    <a:pt x="88" y="17"/>
                  </a:lnTo>
                  <a:lnTo>
                    <a:pt x="85" y="14"/>
                  </a:lnTo>
                  <a:lnTo>
                    <a:pt x="77" y="8"/>
                  </a:lnTo>
                  <a:lnTo>
                    <a:pt x="73" y="5"/>
                  </a:lnTo>
                  <a:lnTo>
                    <a:pt x="69" y="4"/>
                  </a:lnTo>
                  <a:lnTo>
                    <a:pt x="65" y="3"/>
                  </a:lnTo>
                  <a:lnTo>
                    <a:pt x="60" y="1"/>
                  </a:lnTo>
                  <a:lnTo>
                    <a:pt x="54" y="0"/>
                  </a:lnTo>
                  <a:lnTo>
                    <a:pt x="50"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4899" name="Freeform 82">
              <a:extLst>
                <a:ext uri="{FF2B5EF4-FFF2-40B4-BE49-F238E27FC236}">
                  <a16:creationId xmlns:a16="http://schemas.microsoft.com/office/drawing/2014/main" id="{7A4BF73B-B2A9-5832-1780-01C454A9F00A}"/>
                </a:ext>
              </a:extLst>
            </p:cNvPr>
            <p:cNvSpPr>
              <a:spLocks/>
            </p:cNvSpPr>
            <p:nvPr/>
          </p:nvSpPr>
          <p:spPr bwMode="auto">
            <a:xfrm>
              <a:off x="3056335" y="689373"/>
              <a:ext cx="47625" cy="48815"/>
            </a:xfrm>
            <a:custGeom>
              <a:avLst/>
              <a:gdLst>
                <a:gd name="T0" fmla="*/ 2147483647 w 121"/>
                <a:gd name="T1" fmla="*/ 0 h 124"/>
                <a:gd name="T2" fmla="*/ 2147483647 w 121"/>
                <a:gd name="T3" fmla="*/ 2147483647 h 124"/>
                <a:gd name="T4" fmla="*/ 2147483647 w 121"/>
                <a:gd name="T5" fmla="*/ 2147483647 h 124"/>
                <a:gd name="T6" fmla="*/ 2147483647 w 121"/>
                <a:gd name="T7" fmla="*/ 2147483647 h 124"/>
                <a:gd name="T8" fmla="*/ 2147483647 w 121"/>
                <a:gd name="T9" fmla="*/ 2147483647 h 124"/>
                <a:gd name="T10" fmla="*/ 2147483647 w 121"/>
                <a:gd name="T11" fmla="*/ 2147483647 h 124"/>
                <a:gd name="T12" fmla="*/ 2147483647 w 121"/>
                <a:gd name="T13" fmla="*/ 2147483647 h 124"/>
                <a:gd name="T14" fmla="*/ 0 w 121"/>
                <a:gd name="T15" fmla="*/ 2147483647 h 124"/>
                <a:gd name="T16" fmla="*/ 0 w 121"/>
                <a:gd name="T17" fmla="*/ 2147483647 h 124"/>
                <a:gd name="T18" fmla="*/ 2147483647 w 121"/>
                <a:gd name="T19" fmla="*/ 2147483647 h 124"/>
                <a:gd name="T20" fmla="*/ 2147483647 w 121"/>
                <a:gd name="T21" fmla="*/ 2147483647 h 124"/>
                <a:gd name="T22" fmla="*/ 2147483647 w 121"/>
                <a:gd name="T23" fmla="*/ 2147483647 h 124"/>
                <a:gd name="T24" fmla="*/ 2147483647 w 121"/>
                <a:gd name="T25" fmla="*/ 2147483647 h 124"/>
                <a:gd name="T26" fmla="*/ 2147483647 w 121"/>
                <a:gd name="T27" fmla="*/ 2147483647 h 124"/>
                <a:gd name="T28" fmla="*/ 2147483647 w 121"/>
                <a:gd name="T29" fmla="*/ 2147483647 h 124"/>
                <a:gd name="T30" fmla="*/ 2147483647 w 121"/>
                <a:gd name="T31" fmla="*/ 2147483647 h 124"/>
                <a:gd name="T32" fmla="*/ 2147483647 w 121"/>
                <a:gd name="T33" fmla="*/ 2147483647 h 124"/>
                <a:gd name="T34" fmla="*/ 2147483647 w 121"/>
                <a:gd name="T35" fmla="*/ 2147483647 h 124"/>
                <a:gd name="T36" fmla="*/ 2147483647 w 121"/>
                <a:gd name="T37" fmla="*/ 2147483647 h 124"/>
                <a:gd name="T38" fmla="*/ 2147483647 w 121"/>
                <a:gd name="T39" fmla="*/ 2147483647 h 124"/>
                <a:gd name="T40" fmla="*/ 2147483647 w 121"/>
                <a:gd name="T41" fmla="*/ 2147483647 h 124"/>
                <a:gd name="T42" fmla="*/ 2147483647 w 121"/>
                <a:gd name="T43" fmla="*/ 2147483647 h 124"/>
                <a:gd name="T44" fmla="*/ 2147483647 w 121"/>
                <a:gd name="T45" fmla="*/ 2147483647 h 124"/>
                <a:gd name="T46" fmla="*/ 2147483647 w 121"/>
                <a:gd name="T47" fmla="*/ 2147483647 h 124"/>
                <a:gd name="T48" fmla="*/ 2147483647 w 121"/>
                <a:gd name="T49" fmla="*/ 2147483647 h 124"/>
                <a:gd name="T50" fmla="*/ 2147483647 w 121"/>
                <a:gd name="T51" fmla="*/ 2147483647 h 124"/>
                <a:gd name="T52" fmla="*/ 2147483647 w 121"/>
                <a:gd name="T53" fmla="*/ 2147483647 h 124"/>
                <a:gd name="T54" fmla="*/ 2147483647 w 121"/>
                <a:gd name="T55" fmla="*/ 2147483647 h 124"/>
                <a:gd name="T56" fmla="*/ 2147483647 w 121"/>
                <a:gd name="T57" fmla="*/ 2147483647 h 124"/>
                <a:gd name="T58" fmla="*/ 2147483647 w 121"/>
                <a:gd name="T59" fmla="*/ 2147483647 h 124"/>
                <a:gd name="T60" fmla="*/ 2147483647 w 121"/>
                <a:gd name="T61" fmla="*/ 2147483647 h 124"/>
                <a:gd name="T62" fmla="*/ 2147483647 w 121"/>
                <a:gd name="T63" fmla="*/ 0 h 12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1"/>
                <a:gd name="T97" fmla="*/ 0 h 124"/>
                <a:gd name="T98" fmla="*/ 121 w 121"/>
                <a:gd name="T99" fmla="*/ 124 h 12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1" h="124">
                  <a:moveTo>
                    <a:pt x="60" y="0"/>
                  </a:moveTo>
                  <a:lnTo>
                    <a:pt x="53" y="0"/>
                  </a:lnTo>
                  <a:lnTo>
                    <a:pt x="47" y="2"/>
                  </a:lnTo>
                  <a:lnTo>
                    <a:pt x="41" y="3"/>
                  </a:lnTo>
                  <a:lnTo>
                    <a:pt x="36" y="5"/>
                  </a:lnTo>
                  <a:lnTo>
                    <a:pt x="31" y="8"/>
                  </a:lnTo>
                  <a:lnTo>
                    <a:pt x="26" y="11"/>
                  </a:lnTo>
                  <a:lnTo>
                    <a:pt x="21" y="15"/>
                  </a:lnTo>
                  <a:lnTo>
                    <a:pt x="17" y="18"/>
                  </a:lnTo>
                  <a:lnTo>
                    <a:pt x="13" y="22"/>
                  </a:lnTo>
                  <a:lnTo>
                    <a:pt x="10" y="28"/>
                  </a:lnTo>
                  <a:lnTo>
                    <a:pt x="7" y="32"/>
                  </a:lnTo>
                  <a:lnTo>
                    <a:pt x="4" y="38"/>
                  </a:lnTo>
                  <a:lnTo>
                    <a:pt x="1" y="44"/>
                  </a:lnTo>
                  <a:lnTo>
                    <a:pt x="0" y="49"/>
                  </a:lnTo>
                  <a:lnTo>
                    <a:pt x="0" y="57"/>
                  </a:lnTo>
                  <a:lnTo>
                    <a:pt x="0" y="62"/>
                  </a:lnTo>
                  <a:lnTo>
                    <a:pt x="0" y="68"/>
                  </a:lnTo>
                  <a:lnTo>
                    <a:pt x="0" y="75"/>
                  </a:lnTo>
                  <a:lnTo>
                    <a:pt x="1" y="81"/>
                  </a:lnTo>
                  <a:lnTo>
                    <a:pt x="4" y="87"/>
                  </a:lnTo>
                  <a:lnTo>
                    <a:pt x="7" y="92"/>
                  </a:lnTo>
                  <a:lnTo>
                    <a:pt x="10" y="97"/>
                  </a:lnTo>
                  <a:lnTo>
                    <a:pt x="13" y="101"/>
                  </a:lnTo>
                  <a:lnTo>
                    <a:pt x="17" y="105"/>
                  </a:lnTo>
                  <a:lnTo>
                    <a:pt x="21" y="110"/>
                  </a:lnTo>
                  <a:lnTo>
                    <a:pt x="26" y="114"/>
                  </a:lnTo>
                  <a:lnTo>
                    <a:pt x="31" y="117"/>
                  </a:lnTo>
                  <a:lnTo>
                    <a:pt x="36" y="120"/>
                  </a:lnTo>
                  <a:lnTo>
                    <a:pt x="41" y="121"/>
                  </a:lnTo>
                  <a:lnTo>
                    <a:pt x="47" y="123"/>
                  </a:lnTo>
                  <a:lnTo>
                    <a:pt x="53" y="124"/>
                  </a:lnTo>
                  <a:lnTo>
                    <a:pt x="60" y="124"/>
                  </a:lnTo>
                  <a:lnTo>
                    <a:pt x="66" y="124"/>
                  </a:lnTo>
                  <a:lnTo>
                    <a:pt x="72" y="123"/>
                  </a:lnTo>
                  <a:lnTo>
                    <a:pt x="77" y="121"/>
                  </a:lnTo>
                  <a:lnTo>
                    <a:pt x="83" y="120"/>
                  </a:lnTo>
                  <a:lnTo>
                    <a:pt x="89" y="117"/>
                  </a:lnTo>
                  <a:lnTo>
                    <a:pt x="93" y="114"/>
                  </a:lnTo>
                  <a:lnTo>
                    <a:pt x="99" y="110"/>
                  </a:lnTo>
                  <a:lnTo>
                    <a:pt x="103" y="105"/>
                  </a:lnTo>
                  <a:lnTo>
                    <a:pt x="106" y="101"/>
                  </a:lnTo>
                  <a:lnTo>
                    <a:pt x="110" y="97"/>
                  </a:lnTo>
                  <a:lnTo>
                    <a:pt x="113" y="92"/>
                  </a:lnTo>
                  <a:lnTo>
                    <a:pt x="116" y="87"/>
                  </a:lnTo>
                  <a:lnTo>
                    <a:pt x="118" y="81"/>
                  </a:lnTo>
                  <a:lnTo>
                    <a:pt x="119" y="75"/>
                  </a:lnTo>
                  <a:lnTo>
                    <a:pt x="121" y="68"/>
                  </a:lnTo>
                  <a:lnTo>
                    <a:pt x="121" y="62"/>
                  </a:lnTo>
                  <a:lnTo>
                    <a:pt x="121" y="57"/>
                  </a:lnTo>
                  <a:lnTo>
                    <a:pt x="119" y="49"/>
                  </a:lnTo>
                  <a:lnTo>
                    <a:pt x="118" y="44"/>
                  </a:lnTo>
                  <a:lnTo>
                    <a:pt x="116" y="38"/>
                  </a:lnTo>
                  <a:lnTo>
                    <a:pt x="113" y="32"/>
                  </a:lnTo>
                  <a:lnTo>
                    <a:pt x="110" y="28"/>
                  </a:lnTo>
                  <a:lnTo>
                    <a:pt x="106" y="22"/>
                  </a:lnTo>
                  <a:lnTo>
                    <a:pt x="103" y="18"/>
                  </a:lnTo>
                  <a:lnTo>
                    <a:pt x="99" y="15"/>
                  </a:lnTo>
                  <a:lnTo>
                    <a:pt x="93" y="11"/>
                  </a:lnTo>
                  <a:lnTo>
                    <a:pt x="89" y="8"/>
                  </a:lnTo>
                  <a:lnTo>
                    <a:pt x="83" y="5"/>
                  </a:lnTo>
                  <a:lnTo>
                    <a:pt x="77" y="3"/>
                  </a:lnTo>
                  <a:lnTo>
                    <a:pt x="72" y="2"/>
                  </a:lnTo>
                  <a:lnTo>
                    <a:pt x="66" y="0"/>
                  </a:lnTo>
                  <a:lnTo>
                    <a:pt x="60" y="0"/>
                  </a:lnTo>
                  <a:close/>
                </a:path>
              </a:pathLst>
            </a:custGeom>
            <a:solidFill>
              <a:srgbClr val="00E6A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4900" name="Freeform 83">
              <a:extLst>
                <a:ext uri="{FF2B5EF4-FFF2-40B4-BE49-F238E27FC236}">
                  <a16:creationId xmlns:a16="http://schemas.microsoft.com/office/drawing/2014/main" id="{9051AE54-D287-C91E-A86F-54A2C2003A94}"/>
                </a:ext>
              </a:extLst>
            </p:cNvPr>
            <p:cNvSpPr>
              <a:spLocks/>
            </p:cNvSpPr>
            <p:nvPr/>
          </p:nvSpPr>
          <p:spPr bwMode="auto">
            <a:xfrm>
              <a:off x="3056335" y="689373"/>
              <a:ext cx="47625" cy="48815"/>
            </a:xfrm>
            <a:custGeom>
              <a:avLst/>
              <a:gdLst>
                <a:gd name="T0" fmla="*/ 2147483647 w 121"/>
                <a:gd name="T1" fmla="*/ 0 h 124"/>
                <a:gd name="T2" fmla="*/ 2147483647 w 121"/>
                <a:gd name="T3" fmla="*/ 2147483647 h 124"/>
                <a:gd name="T4" fmla="*/ 2147483647 w 121"/>
                <a:gd name="T5" fmla="*/ 2147483647 h 124"/>
                <a:gd name="T6" fmla="*/ 2147483647 w 121"/>
                <a:gd name="T7" fmla="*/ 2147483647 h 124"/>
                <a:gd name="T8" fmla="*/ 2147483647 w 121"/>
                <a:gd name="T9" fmla="*/ 2147483647 h 124"/>
                <a:gd name="T10" fmla="*/ 2147483647 w 121"/>
                <a:gd name="T11" fmla="*/ 2147483647 h 124"/>
                <a:gd name="T12" fmla="*/ 2147483647 w 121"/>
                <a:gd name="T13" fmla="*/ 2147483647 h 124"/>
                <a:gd name="T14" fmla="*/ 0 w 121"/>
                <a:gd name="T15" fmla="*/ 2147483647 h 124"/>
                <a:gd name="T16" fmla="*/ 0 w 121"/>
                <a:gd name="T17" fmla="*/ 2147483647 h 124"/>
                <a:gd name="T18" fmla="*/ 2147483647 w 121"/>
                <a:gd name="T19" fmla="*/ 2147483647 h 124"/>
                <a:gd name="T20" fmla="*/ 2147483647 w 121"/>
                <a:gd name="T21" fmla="*/ 2147483647 h 124"/>
                <a:gd name="T22" fmla="*/ 2147483647 w 121"/>
                <a:gd name="T23" fmla="*/ 2147483647 h 124"/>
                <a:gd name="T24" fmla="*/ 2147483647 w 121"/>
                <a:gd name="T25" fmla="*/ 2147483647 h 124"/>
                <a:gd name="T26" fmla="*/ 2147483647 w 121"/>
                <a:gd name="T27" fmla="*/ 2147483647 h 124"/>
                <a:gd name="T28" fmla="*/ 2147483647 w 121"/>
                <a:gd name="T29" fmla="*/ 2147483647 h 124"/>
                <a:gd name="T30" fmla="*/ 2147483647 w 121"/>
                <a:gd name="T31" fmla="*/ 2147483647 h 124"/>
                <a:gd name="T32" fmla="*/ 2147483647 w 121"/>
                <a:gd name="T33" fmla="*/ 2147483647 h 124"/>
                <a:gd name="T34" fmla="*/ 2147483647 w 121"/>
                <a:gd name="T35" fmla="*/ 2147483647 h 124"/>
                <a:gd name="T36" fmla="*/ 2147483647 w 121"/>
                <a:gd name="T37" fmla="*/ 2147483647 h 124"/>
                <a:gd name="T38" fmla="*/ 2147483647 w 121"/>
                <a:gd name="T39" fmla="*/ 2147483647 h 124"/>
                <a:gd name="T40" fmla="*/ 2147483647 w 121"/>
                <a:gd name="T41" fmla="*/ 2147483647 h 124"/>
                <a:gd name="T42" fmla="*/ 2147483647 w 121"/>
                <a:gd name="T43" fmla="*/ 2147483647 h 124"/>
                <a:gd name="T44" fmla="*/ 2147483647 w 121"/>
                <a:gd name="T45" fmla="*/ 2147483647 h 124"/>
                <a:gd name="T46" fmla="*/ 2147483647 w 121"/>
                <a:gd name="T47" fmla="*/ 2147483647 h 124"/>
                <a:gd name="T48" fmla="*/ 2147483647 w 121"/>
                <a:gd name="T49" fmla="*/ 2147483647 h 124"/>
                <a:gd name="T50" fmla="*/ 2147483647 w 121"/>
                <a:gd name="T51" fmla="*/ 2147483647 h 124"/>
                <a:gd name="T52" fmla="*/ 2147483647 w 121"/>
                <a:gd name="T53" fmla="*/ 2147483647 h 124"/>
                <a:gd name="T54" fmla="*/ 2147483647 w 121"/>
                <a:gd name="T55" fmla="*/ 2147483647 h 124"/>
                <a:gd name="T56" fmla="*/ 2147483647 w 121"/>
                <a:gd name="T57" fmla="*/ 2147483647 h 124"/>
                <a:gd name="T58" fmla="*/ 2147483647 w 121"/>
                <a:gd name="T59" fmla="*/ 2147483647 h 124"/>
                <a:gd name="T60" fmla="*/ 2147483647 w 121"/>
                <a:gd name="T61" fmla="*/ 2147483647 h 124"/>
                <a:gd name="T62" fmla="*/ 2147483647 w 121"/>
                <a:gd name="T63" fmla="*/ 0 h 12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1"/>
                <a:gd name="T97" fmla="*/ 0 h 124"/>
                <a:gd name="T98" fmla="*/ 121 w 121"/>
                <a:gd name="T99" fmla="*/ 124 h 12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1" h="124">
                  <a:moveTo>
                    <a:pt x="60" y="0"/>
                  </a:moveTo>
                  <a:lnTo>
                    <a:pt x="53" y="0"/>
                  </a:lnTo>
                  <a:lnTo>
                    <a:pt x="47" y="2"/>
                  </a:lnTo>
                  <a:lnTo>
                    <a:pt x="41" y="3"/>
                  </a:lnTo>
                  <a:lnTo>
                    <a:pt x="36" y="5"/>
                  </a:lnTo>
                  <a:lnTo>
                    <a:pt x="31" y="8"/>
                  </a:lnTo>
                  <a:lnTo>
                    <a:pt x="26" y="11"/>
                  </a:lnTo>
                  <a:lnTo>
                    <a:pt x="21" y="15"/>
                  </a:lnTo>
                  <a:lnTo>
                    <a:pt x="17" y="18"/>
                  </a:lnTo>
                  <a:lnTo>
                    <a:pt x="13" y="22"/>
                  </a:lnTo>
                  <a:lnTo>
                    <a:pt x="10" y="28"/>
                  </a:lnTo>
                  <a:lnTo>
                    <a:pt x="7" y="32"/>
                  </a:lnTo>
                  <a:lnTo>
                    <a:pt x="4" y="38"/>
                  </a:lnTo>
                  <a:lnTo>
                    <a:pt x="1" y="44"/>
                  </a:lnTo>
                  <a:lnTo>
                    <a:pt x="0" y="49"/>
                  </a:lnTo>
                  <a:lnTo>
                    <a:pt x="0" y="57"/>
                  </a:lnTo>
                  <a:lnTo>
                    <a:pt x="0" y="62"/>
                  </a:lnTo>
                  <a:lnTo>
                    <a:pt x="0" y="68"/>
                  </a:lnTo>
                  <a:lnTo>
                    <a:pt x="0" y="75"/>
                  </a:lnTo>
                  <a:lnTo>
                    <a:pt x="1" y="81"/>
                  </a:lnTo>
                  <a:lnTo>
                    <a:pt x="4" y="87"/>
                  </a:lnTo>
                  <a:lnTo>
                    <a:pt x="7" y="92"/>
                  </a:lnTo>
                  <a:lnTo>
                    <a:pt x="10" y="97"/>
                  </a:lnTo>
                  <a:lnTo>
                    <a:pt x="13" y="101"/>
                  </a:lnTo>
                  <a:lnTo>
                    <a:pt x="17" y="105"/>
                  </a:lnTo>
                  <a:lnTo>
                    <a:pt x="21" y="110"/>
                  </a:lnTo>
                  <a:lnTo>
                    <a:pt x="26" y="114"/>
                  </a:lnTo>
                  <a:lnTo>
                    <a:pt x="31" y="117"/>
                  </a:lnTo>
                  <a:lnTo>
                    <a:pt x="36" y="120"/>
                  </a:lnTo>
                  <a:lnTo>
                    <a:pt x="41" y="121"/>
                  </a:lnTo>
                  <a:lnTo>
                    <a:pt x="47" y="123"/>
                  </a:lnTo>
                  <a:lnTo>
                    <a:pt x="53" y="124"/>
                  </a:lnTo>
                  <a:lnTo>
                    <a:pt x="60" y="124"/>
                  </a:lnTo>
                  <a:lnTo>
                    <a:pt x="66" y="124"/>
                  </a:lnTo>
                  <a:lnTo>
                    <a:pt x="72" y="123"/>
                  </a:lnTo>
                  <a:lnTo>
                    <a:pt x="77" y="121"/>
                  </a:lnTo>
                  <a:lnTo>
                    <a:pt x="83" y="120"/>
                  </a:lnTo>
                  <a:lnTo>
                    <a:pt x="89" y="117"/>
                  </a:lnTo>
                  <a:lnTo>
                    <a:pt x="93" y="114"/>
                  </a:lnTo>
                  <a:lnTo>
                    <a:pt x="99" y="110"/>
                  </a:lnTo>
                  <a:lnTo>
                    <a:pt x="103" y="105"/>
                  </a:lnTo>
                  <a:lnTo>
                    <a:pt x="106" y="101"/>
                  </a:lnTo>
                  <a:lnTo>
                    <a:pt x="110" y="97"/>
                  </a:lnTo>
                  <a:lnTo>
                    <a:pt x="113" y="92"/>
                  </a:lnTo>
                  <a:lnTo>
                    <a:pt x="116" y="87"/>
                  </a:lnTo>
                  <a:lnTo>
                    <a:pt x="118" y="81"/>
                  </a:lnTo>
                  <a:lnTo>
                    <a:pt x="119" y="75"/>
                  </a:lnTo>
                  <a:lnTo>
                    <a:pt x="121" y="68"/>
                  </a:lnTo>
                  <a:lnTo>
                    <a:pt x="121" y="62"/>
                  </a:lnTo>
                  <a:lnTo>
                    <a:pt x="121" y="57"/>
                  </a:lnTo>
                  <a:lnTo>
                    <a:pt x="119" y="49"/>
                  </a:lnTo>
                  <a:lnTo>
                    <a:pt x="118" y="44"/>
                  </a:lnTo>
                  <a:lnTo>
                    <a:pt x="116" y="38"/>
                  </a:lnTo>
                  <a:lnTo>
                    <a:pt x="113" y="32"/>
                  </a:lnTo>
                  <a:lnTo>
                    <a:pt x="110" y="28"/>
                  </a:lnTo>
                  <a:lnTo>
                    <a:pt x="106" y="22"/>
                  </a:lnTo>
                  <a:lnTo>
                    <a:pt x="103" y="18"/>
                  </a:lnTo>
                  <a:lnTo>
                    <a:pt x="99" y="15"/>
                  </a:lnTo>
                  <a:lnTo>
                    <a:pt x="93" y="11"/>
                  </a:lnTo>
                  <a:lnTo>
                    <a:pt x="89" y="8"/>
                  </a:lnTo>
                  <a:lnTo>
                    <a:pt x="83" y="5"/>
                  </a:lnTo>
                  <a:lnTo>
                    <a:pt x="77" y="3"/>
                  </a:lnTo>
                  <a:lnTo>
                    <a:pt x="72" y="2"/>
                  </a:lnTo>
                  <a:lnTo>
                    <a:pt x="66" y="0"/>
                  </a:lnTo>
                  <a:lnTo>
                    <a:pt x="60"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4901" name="Freeform 84">
              <a:extLst>
                <a:ext uri="{FF2B5EF4-FFF2-40B4-BE49-F238E27FC236}">
                  <a16:creationId xmlns:a16="http://schemas.microsoft.com/office/drawing/2014/main" id="{1A921F0C-DC85-44A3-6827-A26209F03EBF}"/>
                </a:ext>
              </a:extLst>
            </p:cNvPr>
            <p:cNvSpPr>
              <a:spLocks/>
            </p:cNvSpPr>
            <p:nvPr/>
          </p:nvSpPr>
          <p:spPr bwMode="auto">
            <a:xfrm>
              <a:off x="3244454" y="538163"/>
              <a:ext cx="44053" cy="50006"/>
            </a:xfrm>
            <a:custGeom>
              <a:avLst/>
              <a:gdLst>
                <a:gd name="T0" fmla="*/ 2147483647 w 111"/>
                <a:gd name="T1" fmla="*/ 0 h 126"/>
                <a:gd name="T2" fmla="*/ 2147483647 w 111"/>
                <a:gd name="T3" fmla="*/ 2147483647 h 126"/>
                <a:gd name="T4" fmla="*/ 2147483647 w 111"/>
                <a:gd name="T5" fmla="*/ 2147483647 h 126"/>
                <a:gd name="T6" fmla="*/ 2147483647 w 111"/>
                <a:gd name="T7" fmla="*/ 2147483647 h 126"/>
                <a:gd name="T8" fmla="*/ 2147483647 w 111"/>
                <a:gd name="T9" fmla="*/ 2147483647 h 126"/>
                <a:gd name="T10" fmla="*/ 2147483647 w 111"/>
                <a:gd name="T11" fmla="*/ 2147483647 h 126"/>
                <a:gd name="T12" fmla="*/ 2147483647 w 111"/>
                <a:gd name="T13" fmla="*/ 2147483647 h 126"/>
                <a:gd name="T14" fmla="*/ 0 w 111"/>
                <a:gd name="T15" fmla="*/ 2147483647 h 126"/>
                <a:gd name="T16" fmla="*/ 0 w 111"/>
                <a:gd name="T17" fmla="*/ 2147483647 h 126"/>
                <a:gd name="T18" fmla="*/ 2147483647 w 111"/>
                <a:gd name="T19" fmla="*/ 2147483647 h 126"/>
                <a:gd name="T20" fmla="*/ 2147483647 w 111"/>
                <a:gd name="T21" fmla="*/ 2147483647 h 126"/>
                <a:gd name="T22" fmla="*/ 2147483647 w 111"/>
                <a:gd name="T23" fmla="*/ 2147483647 h 126"/>
                <a:gd name="T24" fmla="*/ 2147483647 w 111"/>
                <a:gd name="T25" fmla="*/ 2147483647 h 126"/>
                <a:gd name="T26" fmla="*/ 2147483647 w 111"/>
                <a:gd name="T27" fmla="*/ 2147483647 h 126"/>
                <a:gd name="T28" fmla="*/ 2147483647 w 111"/>
                <a:gd name="T29" fmla="*/ 2147483647 h 126"/>
                <a:gd name="T30" fmla="*/ 2147483647 w 111"/>
                <a:gd name="T31" fmla="*/ 2147483647 h 126"/>
                <a:gd name="T32" fmla="*/ 2147483647 w 111"/>
                <a:gd name="T33" fmla="*/ 2147483647 h 126"/>
                <a:gd name="T34" fmla="*/ 2147483647 w 111"/>
                <a:gd name="T35" fmla="*/ 2147483647 h 126"/>
                <a:gd name="T36" fmla="*/ 2147483647 w 111"/>
                <a:gd name="T37" fmla="*/ 2147483647 h 126"/>
                <a:gd name="T38" fmla="*/ 2147483647 w 111"/>
                <a:gd name="T39" fmla="*/ 2147483647 h 126"/>
                <a:gd name="T40" fmla="*/ 2147483647 w 111"/>
                <a:gd name="T41" fmla="*/ 2147483647 h 126"/>
                <a:gd name="T42" fmla="*/ 2147483647 w 111"/>
                <a:gd name="T43" fmla="*/ 2147483647 h 126"/>
                <a:gd name="T44" fmla="*/ 2147483647 w 111"/>
                <a:gd name="T45" fmla="*/ 2147483647 h 126"/>
                <a:gd name="T46" fmla="*/ 2147483647 w 111"/>
                <a:gd name="T47" fmla="*/ 2147483647 h 126"/>
                <a:gd name="T48" fmla="*/ 2147483647 w 111"/>
                <a:gd name="T49" fmla="*/ 2147483647 h 126"/>
                <a:gd name="T50" fmla="*/ 2147483647 w 111"/>
                <a:gd name="T51" fmla="*/ 2147483647 h 126"/>
                <a:gd name="T52" fmla="*/ 2147483647 w 111"/>
                <a:gd name="T53" fmla="*/ 2147483647 h 126"/>
                <a:gd name="T54" fmla="*/ 2147483647 w 111"/>
                <a:gd name="T55" fmla="*/ 2147483647 h 126"/>
                <a:gd name="T56" fmla="*/ 2147483647 w 111"/>
                <a:gd name="T57" fmla="*/ 2147483647 h 126"/>
                <a:gd name="T58" fmla="*/ 2147483647 w 111"/>
                <a:gd name="T59" fmla="*/ 2147483647 h 126"/>
                <a:gd name="T60" fmla="*/ 2147483647 w 111"/>
                <a:gd name="T61" fmla="*/ 2147483647 h 126"/>
                <a:gd name="T62" fmla="*/ 2147483647 w 111"/>
                <a:gd name="T63" fmla="*/ 0 h 12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1"/>
                <a:gd name="T97" fmla="*/ 0 h 126"/>
                <a:gd name="T98" fmla="*/ 111 w 111"/>
                <a:gd name="T99" fmla="*/ 126 h 12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1" h="126">
                  <a:moveTo>
                    <a:pt x="55" y="0"/>
                  </a:moveTo>
                  <a:lnTo>
                    <a:pt x="49" y="0"/>
                  </a:lnTo>
                  <a:lnTo>
                    <a:pt x="45" y="2"/>
                  </a:lnTo>
                  <a:lnTo>
                    <a:pt x="39" y="3"/>
                  </a:lnTo>
                  <a:lnTo>
                    <a:pt x="33" y="6"/>
                  </a:lnTo>
                  <a:lnTo>
                    <a:pt x="29" y="8"/>
                  </a:lnTo>
                  <a:lnTo>
                    <a:pt x="25" y="11"/>
                  </a:lnTo>
                  <a:lnTo>
                    <a:pt x="20" y="15"/>
                  </a:lnTo>
                  <a:lnTo>
                    <a:pt x="16" y="19"/>
                  </a:lnTo>
                  <a:lnTo>
                    <a:pt x="13" y="24"/>
                  </a:lnTo>
                  <a:lnTo>
                    <a:pt x="9" y="28"/>
                  </a:lnTo>
                  <a:lnTo>
                    <a:pt x="6" y="34"/>
                  </a:lnTo>
                  <a:lnTo>
                    <a:pt x="4" y="39"/>
                  </a:lnTo>
                  <a:lnTo>
                    <a:pt x="3" y="44"/>
                  </a:lnTo>
                  <a:lnTo>
                    <a:pt x="2" y="51"/>
                  </a:lnTo>
                  <a:lnTo>
                    <a:pt x="0" y="57"/>
                  </a:lnTo>
                  <a:lnTo>
                    <a:pt x="0" y="62"/>
                  </a:lnTo>
                  <a:lnTo>
                    <a:pt x="0" y="70"/>
                  </a:lnTo>
                  <a:lnTo>
                    <a:pt x="2" y="75"/>
                  </a:lnTo>
                  <a:lnTo>
                    <a:pt x="3" y="81"/>
                  </a:lnTo>
                  <a:lnTo>
                    <a:pt x="4" y="87"/>
                  </a:lnTo>
                  <a:lnTo>
                    <a:pt x="6" y="93"/>
                  </a:lnTo>
                  <a:lnTo>
                    <a:pt x="9" y="98"/>
                  </a:lnTo>
                  <a:lnTo>
                    <a:pt x="13" y="103"/>
                  </a:lnTo>
                  <a:lnTo>
                    <a:pt x="16" y="107"/>
                  </a:lnTo>
                  <a:lnTo>
                    <a:pt x="20" y="111"/>
                  </a:lnTo>
                  <a:lnTo>
                    <a:pt x="25" y="114"/>
                  </a:lnTo>
                  <a:lnTo>
                    <a:pt x="29" y="117"/>
                  </a:lnTo>
                  <a:lnTo>
                    <a:pt x="33" y="120"/>
                  </a:lnTo>
                  <a:lnTo>
                    <a:pt x="39" y="123"/>
                  </a:lnTo>
                  <a:lnTo>
                    <a:pt x="45" y="124"/>
                  </a:lnTo>
                  <a:lnTo>
                    <a:pt x="49" y="124"/>
                  </a:lnTo>
                  <a:lnTo>
                    <a:pt x="55" y="126"/>
                  </a:lnTo>
                  <a:lnTo>
                    <a:pt x="60" y="124"/>
                  </a:lnTo>
                  <a:lnTo>
                    <a:pt x="66" y="124"/>
                  </a:lnTo>
                  <a:lnTo>
                    <a:pt x="72" y="123"/>
                  </a:lnTo>
                  <a:lnTo>
                    <a:pt x="76" y="120"/>
                  </a:lnTo>
                  <a:lnTo>
                    <a:pt x="82" y="117"/>
                  </a:lnTo>
                  <a:lnTo>
                    <a:pt x="86" y="114"/>
                  </a:lnTo>
                  <a:lnTo>
                    <a:pt x="91" y="111"/>
                  </a:lnTo>
                  <a:lnTo>
                    <a:pt x="94" y="107"/>
                  </a:lnTo>
                  <a:lnTo>
                    <a:pt x="98" y="103"/>
                  </a:lnTo>
                  <a:lnTo>
                    <a:pt x="101" y="98"/>
                  </a:lnTo>
                  <a:lnTo>
                    <a:pt x="104" y="93"/>
                  </a:lnTo>
                  <a:lnTo>
                    <a:pt x="106" y="87"/>
                  </a:lnTo>
                  <a:lnTo>
                    <a:pt x="108" y="81"/>
                  </a:lnTo>
                  <a:lnTo>
                    <a:pt x="109" y="75"/>
                  </a:lnTo>
                  <a:lnTo>
                    <a:pt x="111" y="70"/>
                  </a:lnTo>
                  <a:lnTo>
                    <a:pt x="111" y="62"/>
                  </a:lnTo>
                  <a:lnTo>
                    <a:pt x="111" y="57"/>
                  </a:lnTo>
                  <a:lnTo>
                    <a:pt x="109" y="51"/>
                  </a:lnTo>
                  <a:lnTo>
                    <a:pt x="108" y="44"/>
                  </a:lnTo>
                  <a:lnTo>
                    <a:pt x="106" y="39"/>
                  </a:lnTo>
                  <a:lnTo>
                    <a:pt x="104" y="34"/>
                  </a:lnTo>
                  <a:lnTo>
                    <a:pt x="101" y="28"/>
                  </a:lnTo>
                  <a:lnTo>
                    <a:pt x="98" y="24"/>
                  </a:lnTo>
                  <a:lnTo>
                    <a:pt x="94" y="19"/>
                  </a:lnTo>
                  <a:lnTo>
                    <a:pt x="91" y="15"/>
                  </a:lnTo>
                  <a:lnTo>
                    <a:pt x="86" y="11"/>
                  </a:lnTo>
                  <a:lnTo>
                    <a:pt x="82" y="8"/>
                  </a:lnTo>
                  <a:lnTo>
                    <a:pt x="76" y="6"/>
                  </a:lnTo>
                  <a:lnTo>
                    <a:pt x="72" y="3"/>
                  </a:lnTo>
                  <a:lnTo>
                    <a:pt x="66" y="2"/>
                  </a:lnTo>
                  <a:lnTo>
                    <a:pt x="60" y="0"/>
                  </a:lnTo>
                  <a:lnTo>
                    <a:pt x="55" y="0"/>
                  </a:lnTo>
                  <a:close/>
                </a:path>
              </a:pathLst>
            </a:custGeom>
            <a:solidFill>
              <a:srgbClr val="00E6A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4902" name="Freeform 85">
              <a:extLst>
                <a:ext uri="{FF2B5EF4-FFF2-40B4-BE49-F238E27FC236}">
                  <a16:creationId xmlns:a16="http://schemas.microsoft.com/office/drawing/2014/main" id="{64C30E37-DC3B-99BD-78E5-213F34058537}"/>
                </a:ext>
              </a:extLst>
            </p:cNvPr>
            <p:cNvSpPr>
              <a:spLocks/>
            </p:cNvSpPr>
            <p:nvPr/>
          </p:nvSpPr>
          <p:spPr bwMode="auto">
            <a:xfrm>
              <a:off x="3244454" y="538163"/>
              <a:ext cx="44053" cy="50006"/>
            </a:xfrm>
            <a:custGeom>
              <a:avLst/>
              <a:gdLst>
                <a:gd name="T0" fmla="*/ 2147483647 w 111"/>
                <a:gd name="T1" fmla="*/ 0 h 126"/>
                <a:gd name="T2" fmla="*/ 2147483647 w 111"/>
                <a:gd name="T3" fmla="*/ 2147483647 h 126"/>
                <a:gd name="T4" fmla="*/ 2147483647 w 111"/>
                <a:gd name="T5" fmla="*/ 2147483647 h 126"/>
                <a:gd name="T6" fmla="*/ 2147483647 w 111"/>
                <a:gd name="T7" fmla="*/ 2147483647 h 126"/>
                <a:gd name="T8" fmla="*/ 2147483647 w 111"/>
                <a:gd name="T9" fmla="*/ 2147483647 h 126"/>
                <a:gd name="T10" fmla="*/ 2147483647 w 111"/>
                <a:gd name="T11" fmla="*/ 2147483647 h 126"/>
                <a:gd name="T12" fmla="*/ 2147483647 w 111"/>
                <a:gd name="T13" fmla="*/ 2147483647 h 126"/>
                <a:gd name="T14" fmla="*/ 0 w 111"/>
                <a:gd name="T15" fmla="*/ 2147483647 h 126"/>
                <a:gd name="T16" fmla="*/ 0 w 111"/>
                <a:gd name="T17" fmla="*/ 2147483647 h 126"/>
                <a:gd name="T18" fmla="*/ 2147483647 w 111"/>
                <a:gd name="T19" fmla="*/ 2147483647 h 126"/>
                <a:gd name="T20" fmla="*/ 2147483647 w 111"/>
                <a:gd name="T21" fmla="*/ 2147483647 h 126"/>
                <a:gd name="T22" fmla="*/ 2147483647 w 111"/>
                <a:gd name="T23" fmla="*/ 2147483647 h 126"/>
                <a:gd name="T24" fmla="*/ 2147483647 w 111"/>
                <a:gd name="T25" fmla="*/ 2147483647 h 126"/>
                <a:gd name="T26" fmla="*/ 2147483647 w 111"/>
                <a:gd name="T27" fmla="*/ 2147483647 h 126"/>
                <a:gd name="T28" fmla="*/ 2147483647 w 111"/>
                <a:gd name="T29" fmla="*/ 2147483647 h 126"/>
                <a:gd name="T30" fmla="*/ 2147483647 w 111"/>
                <a:gd name="T31" fmla="*/ 2147483647 h 126"/>
                <a:gd name="T32" fmla="*/ 2147483647 w 111"/>
                <a:gd name="T33" fmla="*/ 2147483647 h 126"/>
                <a:gd name="T34" fmla="*/ 2147483647 w 111"/>
                <a:gd name="T35" fmla="*/ 2147483647 h 126"/>
                <a:gd name="T36" fmla="*/ 2147483647 w 111"/>
                <a:gd name="T37" fmla="*/ 2147483647 h 126"/>
                <a:gd name="T38" fmla="*/ 2147483647 w 111"/>
                <a:gd name="T39" fmla="*/ 2147483647 h 126"/>
                <a:gd name="T40" fmla="*/ 2147483647 w 111"/>
                <a:gd name="T41" fmla="*/ 2147483647 h 126"/>
                <a:gd name="T42" fmla="*/ 2147483647 w 111"/>
                <a:gd name="T43" fmla="*/ 2147483647 h 126"/>
                <a:gd name="T44" fmla="*/ 2147483647 w 111"/>
                <a:gd name="T45" fmla="*/ 2147483647 h 126"/>
                <a:gd name="T46" fmla="*/ 2147483647 w 111"/>
                <a:gd name="T47" fmla="*/ 2147483647 h 126"/>
                <a:gd name="T48" fmla="*/ 2147483647 w 111"/>
                <a:gd name="T49" fmla="*/ 2147483647 h 126"/>
                <a:gd name="T50" fmla="*/ 2147483647 w 111"/>
                <a:gd name="T51" fmla="*/ 2147483647 h 126"/>
                <a:gd name="T52" fmla="*/ 2147483647 w 111"/>
                <a:gd name="T53" fmla="*/ 2147483647 h 126"/>
                <a:gd name="T54" fmla="*/ 2147483647 w 111"/>
                <a:gd name="T55" fmla="*/ 2147483647 h 126"/>
                <a:gd name="T56" fmla="*/ 2147483647 w 111"/>
                <a:gd name="T57" fmla="*/ 2147483647 h 126"/>
                <a:gd name="T58" fmla="*/ 2147483647 w 111"/>
                <a:gd name="T59" fmla="*/ 2147483647 h 126"/>
                <a:gd name="T60" fmla="*/ 2147483647 w 111"/>
                <a:gd name="T61" fmla="*/ 2147483647 h 126"/>
                <a:gd name="T62" fmla="*/ 2147483647 w 111"/>
                <a:gd name="T63" fmla="*/ 0 h 12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1"/>
                <a:gd name="T97" fmla="*/ 0 h 126"/>
                <a:gd name="T98" fmla="*/ 111 w 111"/>
                <a:gd name="T99" fmla="*/ 126 h 12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1" h="126">
                  <a:moveTo>
                    <a:pt x="55" y="0"/>
                  </a:moveTo>
                  <a:lnTo>
                    <a:pt x="49" y="0"/>
                  </a:lnTo>
                  <a:lnTo>
                    <a:pt x="45" y="2"/>
                  </a:lnTo>
                  <a:lnTo>
                    <a:pt x="39" y="3"/>
                  </a:lnTo>
                  <a:lnTo>
                    <a:pt x="33" y="6"/>
                  </a:lnTo>
                  <a:lnTo>
                    <a:pt x="29" y="8"/>
                  </a:lnTo>
                  <a:lnTo>
                    <a:pt x="25" y="11"/>
                  </a:lnTo>
                  <a:lnTo>
                    <a:pt x="20" y="15"/>
                  </a:lnTo>
                  <a:lnTo>
                    <a:pt x="16" y="19"/>
                  </a:lnTo>
                  <a:lnTo>
                    <a:pt x="13" y="24"/>
                  </a:lnTo>
                  <a:lnTo>
                    <a:pt x="9" y="28"/>
                  </a:lnTo>
                  <a:lnTo>
                    <a:pt x="6" y="34"/>
                  </a:lnTo>
                  <a:lnTo>
                    <a:pt x="4" y="39"/>
                  </a:lnTo>
                  <a:lnTo>
                    <a:pt x="3" y="44"/>
                  </a:lnTo>
                  <a:lnTo>
                    <a:pt x="2" y="51"/>
                  </a:lnTo>
                  <a:lnTo>
                    <a:pt x="0" y="57"/>
                  </a:lnTo>
                  <a:lnTo>
                    <a:pt x="0" y="62"/>
                  </a:lnTo>
                  <a:lnTo>
                    <a:pt x="0" y="70"/>
                  </a:lnTo>
                  <a:lnTo>
                    <a:pt x="2" y="75"/>
                  </a:lnTo>
                  <a:lnTo>
                    <a:pt x="3" y="81"/>
                  </a:lnTo>
                  <a:lnTo>
                    <a:pt x="4" y="87"/>
                  </a:lnTo>
                  <a:lnTo>
                    <a:pt x="6" y="93"/>
                  </a:lnTo>
                  <a:lnTo>
                    <a:pt x="9" y="98"/>
                  </a:lnTo>
                  <a:lnTo>
                    <a:pt x="13" y="103"/>
                  </a:lnTo>
                  <a:lnTo>
                    <a:pt x="16" y="107"/>
                  </a:lnTo>
                  <a:lnTo>
                    <a:pt x="20" y="111"/>
                  </a:lnTo>
                  <a:lnTo>
                    <a:pt x="25" y="114"/>
                  </a:lnTo>
                  <a:lnTo>
                    <a:pt x="29" y="117"/>
                  </a:lnTo>
                  <a:lnTo>
                    <a:pt x="33" y="120"/>
                  </a:lnTo>
                  <a:lnTo>
                    <a:pt x="39" y="123"/>
                  </a:lnTo>
                  <a:lnTo>
                    <a:pt x="45" y="124"/>
                  </a:lnTo>
                  <a:lnTo>
                    <a:pt x="49" y="124"/>
                  </a:lnTo>
                  <a:lnTo>
                    <a:pt x="55" y="126"/>
                  </a:lnTo>
                  <a:lnTo>
                    <a:pt x="60" y="124"/>
                  </a:lnTo>
                  <a:lnTo>
                    <a:pt x="66" y="124"/>
                  </a:lnTo>
                  <a:lnTo>
                    <a:pt x="72" y="123"/>
                  </a:lnTo>
                  <a:lnTo>
                    <a:pt x="76" y="120"/>
                  </a:lnTo>
                  <a:lnTo>
                    <a:pt x="82" y="117"/>
                  </a:lnTo>
                  <a:lnTo>
                    <a:pt x="86" y="114"/>
                  </a:lnTo>
                  <a:lnTo>
                    <a:pt x="91" y="111"/>
                  </a:lnTo>
                  <a:lnTo>
                    <a:pt x="94" y="107"/>
                  </a:lnTo>
                  <a:lnTo>
                    <a:pt x="98" y="103"/>
                  </a:lnTo>
                  <a:lnTo>
                    <a:pt x="101" y="98"/>
                  </a:lnTo>
                  <a:lnTo>
                    <a:pt x="104" y="93"/>
                  </a:lnTo>
                  <a:lnTo>
                    <a:pt x="106" y="87"/>
                  </a:lnTo>
                  <a:lnTo>
                    <a:pt x="108" y="81"/>
                  </a:lnTo>
                  <a:lnTo>
                    <a:pt x="109" y="75"/>
                  </a:lnTo>
                  <a:lnTo>
                    <a:pt x="111" y="70"/>
                  </a:lnTo>
                  <a:lnTo>
                    <a:pt x="111" y="62"/>
                  </a:lnTo>
                  <a:lnTo>
                    <a:pt x="111" y="57"/>
                  </a:lnTo>
                  <a:lnTo>
                    <a:pt x="109" y="51"/>
                  </a:lnTo>
                  <a:lnTo>
                    <a:pt x="108" y="44"/>
                  </a:lnTo>
                  <a:lnTo>
                    <a:pt x="106" y="39"/>
                  </a:lnTo>
                  <a:lnTo>
                    <a:pt x="104" y="34"/>
                  </a:lnTo>
                  <a:lnTo>
                    <a:pt x="101" y="28"/>
                  </a:lnTo>
                  <a:lnTo>
                    <a:pt x="98" y="24"/>
                  </a:lnTo>
                  <a:lnTo>
                    <a:pt x="94" y="19"/>
                  </a:lnTo>
                  <a:lnTo>
                    <a:pt x="91" y="15"/>
                  </a:lnTo>
                  <a:lnTo>
                    <a:pt x="86" y="11"/>
                  </a:lnTo>
                  <a:lnTo>
                    <a:pt x="82" y="8"/>
                  </a:lnTo>
                  <a:lnTo>
                    <a:pt x="76" y="6"/>
                  </a:lnTo>
                  <a:lnTo>
                    <a:pt x="72" y="3"/>
                  </a:lnTo>
                  <a:lnTo>
                    <a:pt x="66" y="2"/>
                  </a:lnTo>
                  <a:lnTo>
                    <a:pt x="60" y="0"/>
                  </a:lnTo>
                  <a:lnTo>
                    <a:pt x="55"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4903" name="Freeform 86">
              <a:extLst>
                <a:ext uri="{FF2B5EF4-FFF2-40B4-BE49-F238E27FC236}">
                  <a16:creationId xmlns:a16="http://schemas.microsoft.com/office/drawing/2014/main" id="{D4BEB4BB-FC4C-A564-2D0C-C280C49B8851}"/>
                </a:ext>
              </a:extLst>
            </p:cNvPr>
            <p:cNvSpPr>
              <a:spLocks/>
            </p:cNvSpPr>
            <p:nvPr/>
          </p:nvSpPr>
          <p:spPr bwMode="auto">
            <a:xfrm>
              <a:off x="3983832" y="3152775"/>
              <a:ext cx="55960" cy="57150"/>
            </a:xfrm>
            <a:custGeom>
              <a:avLst/>
              <a:gdLst>
                <a:gd name="T0" fmla="*/ 2147483647 w 141"/>
                <a:gd name="T1" fmla="*/ 0 h 144"/>
                <a:gd name="T2" fmla="*/ 2147483647 w 141"/>
                <a:gd name="T3" fmla="*/ 2147483647 h 144"/>
                <a:gd name="T4" fmla="*/ 2147483647 w 141"/>
                <a:gd name="T5" fmla="*/ 2147483647 h 144"/>
                <a:gd name="T6" fmla="*/ 2147483647 w 141"/>
                <a:gd name="T7" fmla="*/ 2147483647 h 144"/>
                <a:gd name="T8" fmla="*/ 2147483647 w 141"/>
                <a:gd name="T9" fmla="*/ 2147483647 h 144"/>
                <a:gd name="T10" fmla="*/ 2147483647 w 141"/>
                <a:gd name="T11" fmla="*/ 2147483647 h 144"/>
                <a:gd name="T12" fmla="*/ 2147483647 w 141"/>
                <a:gd name="T13" fmla="*/ 2147483647 h 144"/>
                <a:gd name="T14" fmla="*/ 0 w 141"/>
                <a:gd name="T15" fmla="*/ 2147483647 h 144"/>
                <a:gd name="T16" fmla="*/ 0 w 141"/>
                <a:gd name="T17" fmla="*/ 2147483647 h 144"/>
                <a:gd name="T18" fmla="*/ 2147483647 w 141"/>
                <a:gd name="T19" fmla="*/ 2147483647 h 144"/>
                <a:gd name="T20" fmla="*/ 2147483647 w 141"/>
                <a:gd name="T21" fmla="*/ 2147483647 h 144"/>
                <a:gd name="T22" fmla="*/ 2147483647 w 141"/>
                <a:gd name="T23" fmla="*/ 2147483647 h 144"/>
                <a:gd name="T24" fmla="*/ 2147483647 w 141"/>
                <a:gd name="T25" fmla="*/ 2147483647 h 144"/>
                <a:gd name="T26" fmla="*/ 2147483647 w 141"/>
                <a:gd name="T27" fmla="*/ 2147483647 h 144"/>
                <a:gd name="T28" fmla="*/ 2147483647 w 141"/>
                <a:gd name="T29" fmla="*/ 2147483647 h 144"/>
                <a:gd name="T30" fmla="*/ 2147483647 w 141"/>
                <a:gd name="T31" fmla="*/ 2147483647 h 144"/>
                <a:gd name="T32" fmla="*/ 2147483647 w 141"/>
                <a:gd name="T33" fmla="*/ 2147483647 h 144"/>
                <a:gd name="T34" fmla="*/ 2147483647 w 141"/>
                <a:gd name="T35" fmla="*/ 2147483647 h 144"/>
                <a:gd name="T36" fmla="*/ 2147483647 w 141"/>
                <a:gd name="T37" fmla="*/ 2147483647 h 144"/>
                <a:gd name="T38" fmla="*/ 2147483647 w 141"/>
                <a:gd name="T39" fmla="*/ 2147483647 h 144"/>
                <a:gd name="T40" fmla="*/ 2147483647 w 141"/>
                <a:gd name="T41" fmla="*/ 2147483647 h 144"/>
                <a:gd name="T42" fmla="*/ 2147483647 w 141"/>
                <a:gd name="T43" fmla="*/ 2147483647 h 144"/>
                <a:gd name="T44" fmla="*/ 2147483647 w 141"/>
                <a:gd name="T45" fmla="*/ 2147483647 h 144"/>
                <a:gd name="T46" fmla="*/ 2147483647 w 141"/>
                <a:gd name="T47" fmla="*/ 2147483647 h 144"/>
                <a:gd name="T48" fmla="*/ 2147483647 w 141"/>
                <a:gd name="T49" fmla="*/ 2147483647 h 144"/>
                <a:gd name="T50" fmla="*/ 2147483647 w 141"/>
                <a:gd name="T51" fmla="*/ 2147483647 h 144"/>
                <a:gd name="T52" fmla="*/ 2147483647 w 141"/>
                <a:gd name="T53" fmla="*/ 2147483647 h 144"/>
                <a:gd name="T54" fmla="*/ 2147483647 w 141"/>
                <a:gd name="T55" fmla="*/ 2147483647 h 144"/>
                <a:gd name="T56" fmla="*/ 2147483647 w 141"/>
                <a:gd name="T57" fmla="*/ 2147483647 h 144"/>
                <a:gd name="T58" fmla="*/ 2147483647 w 141"/>
                <a:gd name="T59" fmla="*/ 2147483647 h 144"/>
                <a:gd name="T60" fmla="*/ 2147483647 w 141"/>
                <a:gd name="T61" fmla="*/ 2147483647 h 144"/>
                <a:gd name="T62" fmla="*/ 2147483647 w 141"/>
                <a:gd name="T63" fmla="*/ 0 h 1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1"/>
                <a:gd name="T97" fmla="*/ 0 h 144"/>
                <a:gd name="T98" fmla="*/ 141 w 141"/>
                <a:gd name="T99" fmla="*/ 144 h 1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1" h="144">
                  <a:moveTo>
                    <a:pt x="71" y="0"/>
                  </a:moveTo>
                  <a:lnTo>
                    <a:pt x="63" y="0"/>
                  </a:lnTo>
                  <a:lnTo>
                    <a:pt x="56" y="2"/>
                  </a:lnTo>
                  <a:lnTo>
                    <a:pt x="49" y="3"/>
                  </a:lnTo>
                  <a:lnTo>
                    <a:pt x="42" y="4"/>
                  </a:lnTo>
                  <a:lnTo>
                    <a:pt x="36" y="9"/>
                  </a:lnTo>
                  <a:lnTo>
                    <a:pt x="30" y="12"/>
                  </a:lnTo>
                  <a:lnTo>
                    <a:pt x="25" y="16"/>
                  </a:lnTo>
                  <a:lnTo>
                    <a:pt x="20" y="20"/>
                  </a:lnTo>
                  <a:lnTo>
                    <a:pt x="16" y="26"/>
                  </a:lnTo>
                  <a:lnTo>
                    <a:pt x="12" y="32"/>
                  </a:lnTo>
                  <a:lnTo>
                    <a:pt x="9" y="37"/>
                  </a:lnTo>
                  <a:lnTo>
                    <a:pt x="5" y="43"/>
                  </a:lnTo>
                  <a:lnTo>
                    <a:pt x="3" y="50"/>
                  </a:lnTo>
                  <a:lnTo>
                    <a:pt x="2" y="56"/>
                  </a:lnTo>
                  <a:lnTo>
                    <a:pt x="0" y="63"/>
                  </a:lnTo>
                  <a:lnTo>
                    <a:pt x="0" y="72"/>
                  </a:lnTo>
                  <a:lnTo>
                    <a:pt x="0" y="79"/>
                  </a:lnTo>
                  <a:lnTo>
                    <a:pt x="2" y="86"/>
                  </a:lnTo>
                  <a:lnTo>
                    <a:pt x="3" y="92"/>
                  </a:lnTo>
                  <a:lnTo>
                    <a:pt x="5" y="99"/>
                  </a:lnTo>
                  <a:lnTo>
                    <a:pt x="9" y="105"/>
                  </a:lnTo>
                  <a:lnTo>
                    <a:pt x="12" y="111"/>
                  </a:lnTo>
                  <a:lnTo>
                    <a:pt x="16" y="117"/>
                  </a:lnTo>
                  <a:lnTo>
                    <a:pt x="20" y="122"/>
                  </a:lnTo>
                  <a:lnTo>
                    <a:pt x="25" y="127"/>
                  </a:lnTo>
                  <a:lnTo>
                    <a:pt x="30" y="131"/>
                  </a:lnTo>
                  <a:lnTo>
                    <a:pt x="36" y="134"/>
                  </a:lnTo>
                  <a:lnTo>
                    <a:pt x="42" y="138"/>
                  </a:lnTo>
                  <a:lnTo>
                    <a:pt x="49" y="140"/>
                  </a:lnTo>
                  <a:lnTo>
                    <a:pt x="56" y="142"/>
                  </a:lnTo>
                  <a:lnTo>
                    <a:pt x="63" y="142"/>
                  </a:lnTo>
                  <a:lnTo>
                    <a:pt x="71" y="144"/>
                  </a:lnTo>
                  <a:lnTo>
                    <a:pt x="78" y="142"/>
                  </a:lnTo>
                  <a:lnTo>
                    <a:pt x="84" y="142"/>
                  </a:lnTo>
                  <a:lnTo>
                    <a:pt x="91" y="140"/>
                  </a:lnTo>
                  <a:lnTo>
                    <a:pt x="98" y="138"/>
                  </a:lnTo>
                  <a:lnTo>
                    <a:pt x="104" y="134"/>
                  </a:lnTo>
                  <a:lnTo>
                    <a:pt x="109" y="131"/>
                  </a:lnTo>
                  <a:lnTo>
                    <a:pt x="115" y="127"/>
                  </a:lnTo>
                  <a:lnTo>
                    <a:pt x="119" y="122"/>
                  </a:lnTo>
                  <a:lnTo>
                    <a:pt x="124" y="117"/>
                  </a:lnTo>
                  <a:lnTo>
                    <a:pt x="128" y="111"/>
                  </a:lnTo>
                  <a:lnTo>
                    <a:pt x="132" y="105"/>
                  </a:lnTo>
                  <a:lnTo>
                    <a:pt x="135" y="99"/>
                  </a:lnTo>
                  <a:lnTo>
                    <a:pt x="137" y="92"/>
                  </a:lnTo>
                  <a:lnTo>
                    <a:pt x="140" y="86"/>
                  </a:lnTo>
                  <a:lnTo>
                    <a:pt x="140" y="79"/>
                  </a:lnTo>
                  <a:lnTo>
                    <a:pt x="141" y="72"/>
                  </a:lnTo>
                  <a:lnTo>
                    <a:pt x="140" y="63"/>
                  </a:lnTo>
                  <a:lnTo>
                    <a:pt x="140" y="56"/>
                  </a:lnTo>
                  <a:lnTo>
                    <a:pt x="137" y="50"/>
                  </a:lnTo>
                  <a:lnTo>
                    <a:pt x="135" y="43"/>
                  </a:lnTo>
                  <a:lnTo>
                    <a:pt x="132" y="37"/>
                  </a:lnTo>
                  <a:lnTo>
                    <a:pt x="128" y="32"/>
                  </a:lnTo>
                  <a:lnTo>
                    <a:pt x="124" y="26"/>
                  </a:lnTo>
                  <a:lnTo>
                    <a:pt x="119" y="20"/>
                  </a:lnTo>
                  <a:lnTo>
                    <a:pt x="115" y="16"/>
                  </a:lnTo>
                  <a:lnTo>
                    <a:pt x="109" y="12"/>
                  </a:lnTo>
                  <a:lnTo>
                    <a:pt x="104" y="9"/>
                  </a:lnTo>
                  <a:lnTo>
                    <a:pt x="98" y="4"/>
                  </a:lnTo>
                  <a:lnTo>
                    <a:pt x="91" y="3"/>
                  </a:lnTo>
                  <a:lnTo>
                    <a:pt x="84" y="2"/>
                  </a:lnTo>
                  <a:lnTo>
                    <a:pt x="78" y="0"/>
                  </a:lnTo>
                  <a:lnTo>
                    <a:pt x="71"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4904" name="Freeform 87">
              <a:extLst>
                <a:ext uri="{FF2B5EF4-FFF2-40B4-BE49-F238E27FC236}">
                  <a16:creationId xmlns:a16="http://schemas.microsoft.com/office/drawing/2014/main" id="{FF84A906-C304-A7B2-CC33-6275E291FDB8}"/>
                </a:ext>
              </a:extLst>
            </p:cNvPr>
            <p:cNvSpPr>
              <a:spLocks/>
            </p:cNvSpPr>
            <p:nvPr/>
          </p:nvSpPr>
          <p:spPr bwMode="auto">
            <a:xfrm>
              <a:off x="3983832" y="3152775"/>
              <a:ext cx="55960" cy="57150"/>
            </a:xfrm>
            <a:custGeom>
              <a:avLst/>
              <a:gdLst>
                <a:gd name="T0" fmla="*/ 2147483647 w 141"/>
                <a:gd name="T1" fmla="*/ 0 h 144"/>
                <a:gd name="T2" fmla="*/ 2147483647 w 141"/>
                <a:gd name="T3" fmla="*/ 2147483647 h 144"/>
                <a:gd name="T4" fmla="*/ 2147483647 w 141"/>
                <a:gd name="T5" fmla="*/ 2147483647 h 144"/>
                <a:gd name="T6" fmla="*/ 2147483647 w 141"/>
                <a:gd name="T7" fmla="*/ 2147483647 h 144"/>
                <a:gd name="T8" fmla="*/ 2147483647 w 141"/>
                <a:gd name="T9" fmla="*/ 2147483647 h 144"/>
                <a:gd name="T10" fmla="*/ 2147483647 w 141"/>
                <a:gd name="T11" fmla="*/ 2147483647 h 144"/>
                <a:gd name="T12" fmla="*/ 2147483647 w 141"/>
                <a:gd name="T13" fmla="*/ 2147483647 h 144"/>
                <a:gd name="T14" fmla="*/ 0 w 141"/>
                <a:gd name="T15" fmla="*/ 2147483647 h 144"/>
                <a:gd name="T16" fmla="*/ 0 w 141"/>
                <a:gd name="T17" fmla="*/ 2147483647 h 144"/>
                <a:gd name="T18" fmla="*/ 2147483647 w 141"/>
                <a:gd name="T19" fmla="*/ 2147483647 h 144"/>
                <a:gd name="T20" fmla="*/ 2147483647 w 141"/>
                <a:gd name="T21" fmla="*/ 2147483647 h 144"/>
                <a:gd name="T22" fmla="*/ 2147483647 w 141"/>
                <a:gd name="T23" fmla="*/ 2147483647 h 144"/>
                <a:gd name="T24" fmla="*/ 2147483647 w 141"/>
                <a:gd name="T25" fmla="*/ 2147483647 h 144"/>
                <a:gd name="T26" fmla="*/ 2147483647 w 141"/>
                <a:gd name="T27" fmla="*/ 2147483647 h 144"/>
                <a:gd name="T28" fmla="*/ 2147483647 w 141"/>
                <a:gd name="T29" fmla="*/ 2147483647 h 144"/>
                <a:gd name="T30" fmla="*/ 2147483647 w 141"/>
                <a:gd name="T31" fmla="*/ 2147483647 h 144"/>
                <a:gd name="T32" fmla="*/ 2147483647 w 141"/>
                <a:gd name="T33" fmla="*/ 2147483647 h 144"/>
                <a:gd name="T34" fmla="*/ 2147483647 w 141"/>
                <a:gd name="T35" fmla="*/ 2147483647 h 144"/>
                <a:gd name="T36" fmla="*/ 2147483647 w 141"/>
                <a:gd name="T37" fmla="*/ 2147483647 h 144"/>
                <a:gd name="T38" fmla="*/ 2147483647 w 141"/>
                <a:gd name="T39" fmla="*/ 2147483647 h 144"/>
                <a:gd name="T40" fmla="*/ 2147483647 w 141"/>
                <a:gd name="T41" fmla="*/ 2147483647 h 144"/>
                <a:gd name="T42" fmla="*/ 2147483647 w 141"/>
                <a:gd name="T43" fmla="*/ 2147483647 h 144"/>
                <a:gd name="T44" fmla="*/ 2147483647 w 141"/>
                <a:gd name="T45" fmla="*/ 2147483647 h 144"/>
                <a:gd name="T46" fmla="*/ 2147483647 w 141"/>
                <a:gd name="T47" fmla="*/ 2147483647 h 144"/>
                <a:gd name="T48" fmla="*/ 2147483647 w 141"/>
                <a:gd name="T49" fmla="*/ 2147483647 h 144"/>
                <a:gd name="T50" fmla="*/ 2147483647 w 141"/>
                <a:gd name="T51" fmla="*/ 2147483647 h 144"/>
                <a:gd name="T52" fmla="*/ 2147483647 w 141"/>
                <a:gd name="T53" fmla="*/ 2147483647 h 144"/>
                <a:gd name="T54" fmla="*/ 2147483647 w 141"/>
                <a:gd name="T55" fmla="*/ 2147483647 h 144"/>
                <a:gd name="T56" fmla="*/ 2147483647 w 141"/>
                <a:gd name="T57" fmla="*/ 2147483647 h 144"/>
                <a:gd name="T58" fmla="*/ 2147483647 w 141"/>
                <a:gd name="T59" fmla="*/ 2147483647 h 144"/>
                <a:gd name="T60" fmla="*/ 2147483647 w 141"/>
                <a:gd name="T61" fmla="*/ 2147483647 h 144"/>
                <a:gd name="T62" fmla="*/ 2147483647 w 141"/>
                <a:gd name="T63" fmla="*/ 0 h 1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1"/>
                <a:gd name="T97" fmla="*/ 0 h 144"/>
                <a:gd name="T98" fmla="*/ 141 w 141"/>
                <a:gd name="T99" fmla="*/ 144 h 1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1" h="144">
                  <a:moveTo>
                    <a:pt x="71" y="0"/>
                  </a:moveTo>
                  <a:lnTo>
                    <a:pt x="63" y="0"/>
                  </a:lnTo>
                  <a:lnTo>
                    <a:pt x="56" y="2"/>
                  </a:lnTo>
                  <a:lnTo>
                    <a:pt x="49" y="3"/>
                  </a:lnTo>
                  <a:lnTo>
                    <a:pt x="42" y="4"/>
                  </a:lnTo>
                  <a:lnTo>
                    <a:pt x="36" y="9"/>
                  </a:lnTo>
                  <a:lnTo>
                    <a:pt x="30" y="12"/>
                  </a:lnTo>
                  <a:lnTo>
                    <a:pt x="25" y="16"/>
                  </a:lnTo>
                  <a:lnTo>
                    <a:pt x="20" y="20"/>
                  </a:lnTo>
                  <a:lnTo>
                    <a:pt x="16" y="26"/>
                  </a:lnTo>
                  <a:lnTo>
                    <a:pt x="12" y="32"/>
                  </a:lnTo>
                  <a:lnTo>
                    <a:pt x="9" y="37"/>
                  </a:lnTo>
                  <a:lnTo>
                    <a:pt x="5" y="43"/>
                  </a:lnTo>
                  <a:lnTo>
                    <a:pt x="3" y="50"/>
                  </a:lnTo>
                  <a:lnTo>
                    <a:pt x="2" y="56"/>
                  </a:lnTo>
                  <a:lnTo>
                    <a:pt x="0" y="63"/>
                  </a:lnTo>
                  <a:lnTo>
                    <a:pt x="0" y="72"/>
                  </a:lnTo>
                  <a:lnTo>
                    <a:pt x="0" y="79"/>
                  </a:lnTo>
                  <a:lnTo>
                    <a:pt x="2" y="86"/>
                  </a:lnTo>
                  <a:lnTo>
                    <a:pt x="3" y="92"/>
                  </a:lnTo>
                  <a:lnTo>
                    <a:pt x="5" y="99"/>
                  </a:lnTo>
                  <a:lnTo>
                    <a:pt x="9" y="105"/>
                  </a:lnTo>
                  <a:lnTo>
                    <a:pt x="12" y="111"/>
                  </a:lnTo>
                  <a:lnTo>
                    <a:pt x="16" y="117"/>
                  </a:lnTo>
                  <a:lnTo>
                    <a:pt x="20" y="122"/>
                  </a:lnTo>
                  <a:lnTo>
                    <a:pt x="25" y="127"/>
                  </a:lnTo>
                  <a:lnTo>
                    <a:pt x="30" y="131"/>
                  </a:lnTo>
                  <a:lnTo>
                    <a:pt x="36" y="134"/>
                  </a:lnTo>
                  <a:lnTo>
                    <a:pt x="42" y="138"/>
                  </a:lnTo>
                  <a:lnTo>
                    <a:pt x="49" y="140"/>
                  </a:lnTo>
                  <a:lnTo>
                    <a:pt x="56" y="142"/>
                  </a:lnTo>
                  <a:lnTo>
                    <a:pt x="63" y="142"/>
                  </a:lnTo>
                  <a:lnTo>
                    <a:pt x="71" y="144"/>
                  </a:lnTo>
                  <a:lnTo>
                    <a:pt x="78" y="142"/>
                  </a:lnTo>
                  <a:lnTo>
                    <a:pt x="84" y="142"/>
                  </a:lnTo>
                  <a:lnTo>
                    <a:pt x="91" y="140"/>
                  </a:lnTo>
                  <a:lnTo>
                    <a:pt x="98" y="138"/>
                  </a:lnTo>
                  <a:lnTo>
                    <a:pt x="104" y="134"/>
                  </a:lnTo>
                  <a:lnTo>
                    <a:pt x="109" y="131"/>
                  </a:lnTo>
                  <a:lnTo>
                    <a:pt x="115" y="127"/>
                  </a:lnTo>
                  <a:lnTo>
                    <a:pt x="119" y="122"/>
                  </a:lnTo>
                  <a:lnTo>
                    <a:pt x="124" y="117"/>
                  </a:lnTo>
                  <a:lnTo>
                    <a:pt x="128" y="111"/>
                  </a:lnTo>
                  <a:lnTo>
                    <a:pt x="132" y="105"/>
                  </a:lnTo>
                  <a:lnTo>
                    <a:pt x="135" y="99"/>
                  </a:lnTo>
                  <a:lnTo>
                    <a:pt x="137" y="92"/>
                  </a:lnTo>
                  <a:lnTo>
                    <a:pt x="140" y="86"/>
                  </a:lnTo>
                  <a:lnTo>
                    <a:pt x="140" y="79"/>
                  </a:lnTo>
                  <a:lnTo>
                    <a:pt x="141" y="72"/>
                  </a:lnTo>
                  <a:lnTo>
                    <a:pt x="140" y="63"/>
                  </a:lnTo>
                  <a:lnTo>
                    <a:pt x="140" y="56"/>
                  </a:lnTo>
                  <a:lnTo>
                    <a:pt x="137" y="50"/>
                  </a:lnTo>
                  <a:lnTo>
                    <a:pt x="135" y="43"/>
                  </a:lnTo>
                  <a:lnTo>
                    <a:pt x="132" y="37"/>
                  </a:lnTo>
                  <a:lnTo>
                    <a:pt x="128" y="32"/>
                  </a:lnTo>
                  <a:lnTo>
                    <a:pt x="124" y="26"/>
                  </a:lnTo>
                  <a:lnTo>
                    <a:pt x="119" y="20"/>
                  </a:lnTo>
                  <a:lnTo>
                    <a:pt x="115" y="16"/>
                  </a:lnTo>
                  <a:lnTo>
                    <a:pt x="109" y="12"/>
                  </a:lnTo>
                  <a:lnTo>
                    <a:pt x="104" y="9"/>
                  </a:lnTo>
                  <a:lnTo>
                    <a:pt x="98" y="4"/>
                  </a:lnTo>
                  <a:lnTo>
                    <a:pt x="91" y="3"/>
                  </a:lnTo>
                  <a:lnTo>
                    <a:pt x="84" y="2"/>
                  </a:lnTo>
                  <a:lnTo>
                    <a:pt x="78" y="0"/>
                  </a:lnTo>
                  <a:lnTo>
                    <a:pt x="71"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4905" name="Freeform 88">
              <a:extLst>
                <a:ext uri="{FF2B5EF4-FFF2-40B4-BE49-F238E27FC236}">
                  <a16:creationId xmlns:a16="http://schemas.microsoft.com/office/drawing/2014/main" id="{D0DEF74B-82C8-8E07-5D40-6AC7BF437F72}"/>
                </a:ext>
              </a:extLst>
            </p:cNvPr>
            <p:cNvSpPr>
              <a:spLocks/>
            </p:cNvSpPr>
            <p:nvPr/>
          </p:nvSpPr>
          <p:spPr bwMode="auto">
            <a:xfrm>
              <a:off x="4044554" y="2700338"/>
              <a:ext cx="34528" cy="40481"/>
            </a:xfrm>
            <a:custGeom>
              <a:avLst/>
              <a:gdLst>
                <a:gd name="T0" fmla="*/ 2147483647 w 89"/>
                <a:gd name="T1" fmla="*/ 0 h 103"/>
                <a:gd name="T2" fmla="*/ 2147483647 w 89"/>
                <a:gd name="T3" fmla="*/ 0 h 103"/>
                <a:gd name="T4" fmla="*/ 2147483647 w 89"/>
                <a:gd name="T5" fmla="*/ 2147483647 h 103"/>
                <a:gd name="T6" fmla="*/ 2147483647 w 89"/>
                <a:gd name="T7" fmla="*/ 2147483647 h 103"/>
                <a:gd name="T8" fmla="*/ 2147483647 w 89"/>
                <a:gd name="T9" fmla="*/ 2147483647 h 103"/>
                <a:gd name="T10" fmla="*/ 2147483647 w 89"/>
                <a:gd name="T11" fmla="*/ 2147483647 h 103"/>
                <a:gd name="T12" fmla="*/ 2147483647 w 89"/>
                <a:gd name="T13" fmla="*/ 2147483647 h 103"/>
                <a:gd name="T14" fmla="*/ 2147483647 w 89"/>
                <a:gd name="T15" fmla="*/ 2147483647 h 103"/>
                <a:gd name="T16" fmla="*/ 2147483647 w 89"/>
                <a:gd name="T17" fmla="*/ 2147483647 h 103"/>
                <a:gd name="T18" fmla="*/ 2147483647 w 89"/>
                <a:gd name="T19" fmla="*/ 2147483647 h 103"/>
                <a:gd name="T20" fmla="*/ 2147483647 w 89"/>
                <a:gd name="T21" fmla="*/ 2147483647 h 103"/>
                <a:gd name="T22" fmla="*/ 2147483647 w 89"/>
                <a:gd name="T23" fmla="*/ 2147483647 h 103"/>
                <a:gd name="T24" fmla="*/ 2147483647 w 89"/>
                <a:gd name="T25" fmla="*/ 2147483647 h 103"/>
                <a:gd name="T26" fmla="*/ 0 w 89"/>
                <a:gd name="T27" fmla="*/ 2147483647 h 103"/>
                <a:gd name="T28" fmla="*/ 0 w 89"/>
                <a:gd name="T29" fmla="*/ 2147483647 h 103"/>
                <a:gd name="T30" fmla="*/ 0 w 89"/>
                <a:gd name="T31" fmla="*/ 2147483647 h 103"/>
                <a:gd name="T32" fmla="*/ 0 w 89"/>
                <a:gd name="T33" fmla="*/ 2147483647 h 103"/>
                <a:gd name="T34" fmla="*/ 0 w 89"/>
                <a:gd name="T35" fmla="*/ 2147483647 h 103"/>
                <a:gd name="T36" fmla="*/ 2147483647 w 89"/>
                <a:gd name="T37" fmla="*/ 2147483647 h 103"/>
                <a:gd name="T38" fmla="*/ 2147483647 w 89"/>
                <a:gd name="T39" fmla="*/ 2147483647 h 103"/>
                <a:gd name="T40" fmla="*/ 2147483647 w 89"/>
                <a:gd name="T41" fmla="*/ 2147483647 h 103"/>
                <a:gd name="T42" fmla="*/ 2147483647 w 89"/>
                <a:gd name="T43" fmla="*/ 2147483647 h 103"/>
                <a:gd name="T44" fmla="*/ 2147483647 w 89"/>
                <a:gd name="T45" fmla="*/ 2147483647 h 103"/>
                <a:gd name="T46" fmla="*/ 2147483647 w 89"/>
                <a:gd name="T47" fmla="*/ 2147483647 h 103"/>
                <a:gd name="T48" fmla="*/ 2147483647 w 89"/>
                <a:gd name="T49" fmla="*/ 2147483647 h 103"/>
                <a:gd name="T50" fmla="*/ 2147483647 w 89"/>
                <a:gd name="T51" fmla="*/ 2147483647 h 103"/>
                <a:gd name="T52" fmla="*/ 2147483647 w 89"/>
                <a:gd name="T53" fmla="*/ 2147483647 h 103"/>
                <a:gd name="T54" fmla="*/ 2147483647 w 89"/>
                <a:gd name="T55" fmla="*/ 2147483647 h 103"/>
                <a:gd name="T56" fmla="*/ 2147483647 w 89"/>
                <a:gd name="T57" fmla="*/ 2147483647 h 103"/>
                <a:gd name="T58" fmla="*/ 2147483647 w 89"/>
                <a:gd name="T59" fmla="*/ 2147483647 h 103"/>
                <a:gd name="T60" fmla="*/ 2147483647 w 89"/>
                <a:gd name="T61" fmla="*/ 2147483647 h 103"/>
                <a:gd name="T62" fmla="*/ 2147483647 w 89"/>
                <a:gd name="T63" fmla="*/ 2147483647 h 103"/>
                <a:gd name="T64" fmla="*/ 2147483647 w 89"/>
                <a:gd name="T65" fmla="*/ 2147483647 h 103"/>
                <a:gd name="T66" fmla="*/ 2147483647 w 89"/>
                <a:gd name="T67" fmla="*/ 2147483647 h 103"/>
                <a:gd name="T68" fmla="*/ 2147483647 w 89"/>
                <a:gd name="T69" fmla="*/ 2147483647 h 103"/>
                <a:gd name="T70" fmla="*/ 2147483647 w 89"/>
                <a:gd name="T71" fmla="*/ 2147483647 h 103"/>
                <a:gd name="T72" fmla="*/ 2147483647 w 89"/>
                <a:gd name="T73" fmla="*/ 2147483647 h 103"/>
                <a:gd name="T74" fmla="*/ 2147483647 w 89"/>
                <a:gd name="T75" fmla="*/ 2147483647 h 103"/>
                <a:gd name="T76" fmla="*/ 2147483647 w 89"/>
                <a:gd name="T77" fmla="*/ 2147483647 h 103"/>
                <a:gd name="T78" fmla="*/ 2147483647 w 89"/>
                <a:gd name="T79" fmla="*/ 2147483647 h 103"/>
                <a:gd name="T80" fmla="*/ 2147483647 w 89"/>
                <a:gd name="T81" fmla="*/ 2147483647 h 103"/>
                <a:gd name="T82" fmla="*/ 2147483647 w 89"/>
                <a:gd name="T83" fmla="*/ 2147483647 h 103"/>
                <a:gd name="T84" fmla="*/ 2147483647 w 89"/>
                <a:gd name="T85" fmla="*/ 2147483647 h 103"/>
                <a:gd name="T86" fmla="*/ 2147483647 w 89"/>
                <a:gd name="T87" fmla="*/ 2147483647 h 103"/>
                <a:gd name="T88" fmla="*/ 2147483647 w 89"/>
                <a:gd name="T89" fmla="*/ 2147483647 h 103"/>
                <a:gd name="T90" fmla="*/ 2147483647 w 89"/>
                <a:gd name="T91" fmla="*/ 2147483647 h 103"/>
                <a:gd name="T92" fmla="*/ 2147483647 w 89"/>
                <a:gd name="T93" fmla="*/ 2147483647 h 103"/>
                <a:gd name="T94" fmla="*/ 2147483647 w 89"/>
                <a:gd name="T95" fmla="*/ 2147483647 h 103"/>
                <a:gd name="T96" fmla="*/ 2147483647 w 89"/>
                <a:gd name="T97" fmla="*/ 2147483647 h 103"/>
                <a:gd name="T98" fmla="*/ 2147483647 w 89"/>
                <a:gd name="T99" fmla="*/ 2147483647 h 103"/>
                <a:gd name="T100" fmla="*/ 2147483647 w 89"/>
                <a:gd name="T101" fmla="*/ 2147483647 h 103"/>
                <a:gd name="T102" fmla="*/ 2147483647 w 89"/>
                <a:gd name="T103" fmla="*/ 2147483647 h 103"/>
                <a:gd name="T104" fmla="*/ 2147483647 w 89"/>
                <a:gd name="T105" fmla="*/ 2147483647 h 103"/>
                <a:gd name="T106" fmla="*/ 2147483647 w 89"/>
                <a:gd name="T107" fmla="*/ 2147483647 h 103"/>
                <a:gd name="T108" fmla="*/ 2147483647 w 89"/>
                <a:gd name="T109" fmla="*/ 2147483647 h 103"/>
                <a:gd name="T110" fmla="*/ 2147483647 w 89"/>
                <a:gd name="T111" fmla="*/ 2147483647 h 103"/>
                <a:gd name="T112" fmla="*/ 2147483647 w 89"/>
                <a:gd name="T113" fmla="*/ 2147483647 h 103"/>
                <a:gd name="T114" fmla="*/ 2147483647 w 89"/>
                <a:gd name="T115" fmla="*/ 2147483647 h 103"/>
                <a:gd name="T116" fmla="*/ 2147483647 w 89"/>
                <a:gd name="T117" fmla="*/ 2147483647 h 103"/>
                <a:gd name="T118" fmla="*/ 2147483647 w 89"/>
                <a:gd name="T119" fmla="*/ 0 h 103"/>
                <a:gd name="T120" fmla="*/ 2147483647 w 89"/>
                <a:gd name="T121" fmla="*/ 0 h 10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89"/>
                <a:gd name="T184" fmla="*/ 0 h 103"/>
                <a:gd name="T185" fmla="*/ 89 w 89"/>
                <a:gd name="T186" fmla="*/ 103 h 103"/>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89" h="103">
                  <a:moveTo>
                    <a:pt x="45" y="0"/>
                  </a:moveTo>
                  <a:lnTo>
                    <a:pt x="40" y="0"/>
                  </a:lnTo>
                  <a:lnTo>
                    <a:pt x="36" y="1"/>
                  </a:lnTo>
                  <a:lnTo>
                    <a:pt x="32" y="1"/>
                  </a:lnTo>
                  <a:lnTo>
                    <a:pt x="27" y="4"/>
                  </a:lnTo>
                  <a:lnTo>
                    <a:pt x="23" y="5"/>
                  </a:lnTo>
                  <a:lnTo>
                    <a:pt x="20" y="8"/>
                  </a:lnTo>
                  <a:lnTo>
                    <a:pt x="16" y="11"/>
                  </a:lnTo>
                  <a:lnTo>
                    <a:pt x="13" y="14"/>
                  </a:lnTo>
                  <a:lnTo>
                    <a:pt x="7" y="23"/>
                  </a:lnTo>
                  <a:lnTo>
                    <a:pt x="6" y="27"/>
                  </a:lnTo>
                  <a:lnTo>
                    <a:pt x="3" y="31"/>
                  </a:lnTo>
                  <a:lnTo>
                    <a:pt x="2" y="36"/>
                  </a:lnTo>
                  <a:lnTo>
                    <a:pt x="0" y="40"/>
                  </a:lnTo>
                  <a:lnTo>
                    <a:pt x="0" y="46"/>
                  </a:lnTo>
                  <a:lnTo>
                    <a:pt x="0" y="51"/>
                  </a:lnTo>
                  <a:lnTo>
                    <a:pt x="0" y="56"/>
                  </a:lnTo>
                  <a:lnTo>
                    <a:pt x="0" y="61"/>
                  </a:lnTo>
                  <a:lnTo>
                    <a:pt x="2" y="66"/>
                  </a:lnTo>
                  <a:lnTo>
                    <a:pt x="3" y="72"/>
                  </a:lnTo>
                  <a:lnTo>
                    <a:pt x="6" y="76"/>
                  </a:lnTo>
                  <a:lnTo>
                    <a:pt x="7" y="80"/>
                  </a:lnTo>
                  <a:lnTo>
                    <a:pt x="13" y="87"/>
                  </a:lnTo>
                  <a:lnTo>
                    <a:pt x="16" y="90"/>
                  </a:lnTo>
                  <a:lnTo>
                    <a:pt x="20" y="93"/>
                  </a:lnTo>
                  <a:lnTo>
                    <a:pt x="23" y="96"/>
                  </a:lnTo>
                  <a:lnTo>
                    <a:pt x="27" y="99"/>
                  </a:lnTo>
                  <a:lnTo>
                    <a:pt x="32" y="100"/>
                  </a:lnTo>
                  <a:lnTo>
                    <a:pt x="36" y="102"/>
                  </a:lnTo>
                  <a:lnTo>
                    <a:pt x="40" y="102"/>
                  </a:lnTo>
                  <a:lnTo>
                    <a:pt x="45" y="103"/>
                  </a:lnTo>
                  <a:lnTo>
                    <a:pt x="49" y="102"/>
                  </a:lnTo>
                  <a:lnTo>
                    <a:pt x="53" y="102"/>
                  </a:lnTo>
                  <a:lnTo>
                    <a:pt x="58" y="100"/>
                  </a:lnTo>
                  <a:lnTo>
                    <a:pt x="62" y="99"/>
                  </a:lnTo>
                  <a:lnTo>
                    <a:pt x="66" y="96"/>
                  </a:lnTo>
                  <a:lnTo>
                    <a:pt x="71" y="93"/>
                  </a:lnTo>
                  <a:lnTo>
                    <a:pt x="73" y="90"/>
                  </a:lnTo>
                  <a:lnTo>
                    <a:pt x="76" y="87"/>
                  </a:lnTo>
                  <a:lnTo>
                    <a:pt x="82" y="80"/>
                  </a:lnTo>
                  <a:lnTo>
                    <a:pt x="85" y="76"/>
                  </a:lnTo>
                  <a:lnTo>
                    <a:pt x="86" y="72"/>
                  </a:lnTo>
                  <a:lnTo>
                    <a:pt x="88" y="66"/>
                  </a:lnTo>
                  <a:lnTo>
                    <a:pt x="89" y="61"/>
                  </a:lnTo>
                  <a:lnTo>
                    <a:pt x="89" y="56"/>
                  </a:lnTo>
                  <a:lnTo>
                    <a:pt x="89" y="51"/>
                  </a:lnTo>
                  <a:lnTo>
                    <a:pt x="89" y="46"/>
                  </a:lnTo>
                  <a:lnTo>
                    <a:pt x="89" y="40"/>
                  </a:lnTo>
                  <a:lnTo>
                    <a:pt x="88" y="36"/>
                  </a:lnTo>
                  <a:lnTo>
                    <a:pt x="86" y="31"/>
                  </a:lnTo>
                  <a:lnTo>
                    <a:pt x="85" y="27"/>
                  </a:lnTo>
                  <a:lnTo>
                    <a:pt x="82" y="23"/>
                  </a:lnTo>
                  <a:lnTo>
                    <a:pt x="76" y="14"/>
                  </a:lnTo>
                  <a:lnTo>
                    <a:pt x="73" y="11"/>
                  </a:lnTo>
                  <a:lnTo>
                    <a:pt x="71" y="8"/>
                  </a:lnTo>
                  <a:lnTo>
                    <a:pt x="66" y="5"/>
                  </a:lnTo>
                  <a:lnTo>
                    <a:pt x="62" y="4"/>
                  </a:lnTo>
                  <a:lnTo>
                    <a:pt x="58" y="1"/>
                  </a:lnTo>
                  <a:lnTo>
                    <a:pt x="53" y="1"/>
                  </a:lnTo>
                  <a:lnTo>
                    <a:pt x="49" y="0"/>
                  </a:lnTo>
                  <a:lnTo>
                    <a:pt x="45" y="0"/>
                  </a:lnTo>
                  <a:close/>
                </a:path>
              </a:pathLst>
            </a:custGeom>
            <a:solidFill>
              <a:srgbClr val="00267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4906" name="Freeform 89">
              <a:extLst>
                <a:ext uri="{FF2B5EF4-FFF2-40B4-BE49-F238E27FC236}">
                  <a16:creationId xmlns:a16="http://schemas.microsoft.com/office/drawing/2014/main" id="{99B3CD52-E521-04F1-5FB7-9A35995EC8CB}"/>
                </a:ext>
              </a:extLst>
            </p:cNvPr>
            <p:cNvSpPr>
              <a:spLocks/>
            </p:cNvSpPr>
            <p:nvPr/>
          </p:nvSpPr>
          <p:spPr bwMode="auto">
            <a:xfrm>
              <a:off x="4044554" y="2700338"/>
              <a:ext cx="34528" cy="40481"/>
            </a:xfrm>
            <a:custGeom>
              <a:avLst/>
              <a:gdLst>
                <a:gd name="T0" fmla="*/ 2147483647 w 89"/>
                <a:gd name="T1" fmla="*/ 0 h 103"/>
                <a:gd name="T2" fmla="*/ 2147483647 w 89"/>
                <a:gd name="T3" fmla="*/ 0 h 103"/>
                <a:gd name="T4" fmla="*/ 2147483647 w 89"/>
                <a:gd name="T5" fmla="*/ 2147483647 h 103"/>
                <a:gd name="T6" fmla="*/ 2147483647 w 89"/>
                <a:gd name="T7" fmla="*/ 2147483647 h 103"/>
                <a:gd name="T8" fmla="*/ 2147483647 w 89"/>
                <a:gd name="T9" fmla="*/ 2147483647 h 103"/>
                <a:gd name="T10" fmla="*/ 2147483647 w 89"/>
                <a:gd name="T11" fmla="*/ 2147483647 h 103"/>
                <a:gd name="T12" fmla="*/ 2147483647 w 89"/>
                <a:gd name="T13" fmla="*/ 2147483647 h 103"/>
                <a:gd name="T14" fmla="*/ 2147483647 w 89"/>
                <a:gd name="T15" fmla="*/ 2147483647 h 103"/>
                <a:gd name="T16" fmla="*/ 2147483647 w 89"/>
                <a:gd name="T17" fmla="*/ 2147483647 h 103"/>
                <a:gd name="T18" fmla="*/ 2147483647 w 89"/>
                <a:gd name="T19" fmla="*/ 2147483647 h 103"/>
                <a:gd name="T20" fmla="*/ 2147483647 w 89"/>
                <a:gd name="T21" fmla="*/ 2147483647 h 103"/>
                <a:gd name="T22" fmla="*/ 2147483647 w 89"/>
                <a:gd name="T23" fmla="*/ 2147483647 h 103"/>
                <a:gd name="T24" fmla="*/ 2147483647 w 89"/>
                <a:gd name="T25" fmla="*/ 2147483647 h 103"/>
                <a:gd name="T26" fmla="*/ 0 w 89"/>
                <a:gd name="T27" fmla="*/ 2147483647 h 103"/>
                <a:gd name="T28" fmla="*/ 0 w 89"/>
                <a:gd name="T29" fmla="*/ 2147483647 h 103"/>
                <a:gd name="T30" fmla="*/ 0 w 89"/>
                <a:gd name="T31" fmla="*/ 2147483647 h 103"/>
                <a:gd name="T32" fmla="*/ 0 w 89"/>
                <a:gd name="T33" fmla="*/ 2147483647 h 103"/>
                <a:gd name="T34" fmla="*/ 0 w 89"/>
                <a:gd name="T35" fmla="*/ 2147483647 h 103"/>
                <a:gd name="T36" fmla="*/ 2147483647 w 89"/>
                <a:gd name="T37" fmla="*/ 2147483647 h 103"/>
                <a:gd name="T38" fmla="*/ 2147483647 w 89"/>
                <a:gd name="T39" fmla="*/ 2147483647 h 103"/>
                <a:gd name="T40" fmla="*/ 2147483647 w 89"/>
                <a:gd name="T41" fmla="*/ 2147483647 h 103"/>
                <a:gd name="T42" fmla="*/ 2147483647 w 89"/>
                <a:gd name="T43" fmla="*/ 2147483647 h 103"/>
                <a:gd name="T44" fmla="*/ 2147483647 w 89"/>
                <a:gd name="T45" fmla="*/ 2147483647 h 103"/>
                <a:gd name="T46" fmla="*/ 2147483647 w 89"/>
                <a:gd name="T47" fmla="*/ 2147483647 h 103"/>
                <a:gd name="T48" fmla="*/ 2147483647 w 89"/>
                <a:gd name="T49" fmla="*/ 2147483647 h 103"/>
                <a:gd name="T50" fmla="*/ 2147483647 w 89"/>
                <a:gd name="T51" fmla="*/ 2147483647 h 103"/>
                <a:gd name="T52" fmla="*/ 2147483647 w 89"/>
                <a:gd name="T53" fmla="*/ 2147483647 h 103"/>
                <a:gd name="T54" fmla="*/ 2147483647 w 89"/>
                <a:gd name="T55" fmla="*/ 2147483647 h 103"/>
                <a:gd name="T56" fmla="*/ 2147483647 w 89"/>
                <a:gd name="T57" fmla="*/ 2147483647 h 103"/>
                <a:gd name="T58" fmla="*/ 2147483647 w 89"/>
                <a:gd name="T59" fmla="*/ 2147483647 h 103"/>
                <a:gd name="T60" fmla="*/ 2147483647 w 89"/>
                <a:gd name="T61" fmla="*/ 2147483647 h 103"/>
                <a:gd name="T62" fmla="*/ 2147483647 w 89"/>
                <a:gd name="T63" fmla="*/ 2147483647 h 103"/>
                <a:gd name="T64" fmla="*/ 2147483647 w 89"/>
                <a:gd name="T65" fmla="*/ 2147483647 h 103"/>
                <a:gd name="T66" fmla="*/ 2147483647 w 89"/>
                <a:gd name="T67" fmla="*/ 2147483647 h 103"/>
                <a:gd name="T68" fmla="*/ 2147483647 w 89"/>
                <a:gd name="T69" fmla="*/ 2147483647 h 103"/>
                <a:gd name="T70" fmla="*/ 2147483647 w 89"/>
                <a:gd name="T71" fmla="*/ 2147483647 h 103"/>
                <a:gd name="T72" fmla="*/ 2147483647 w 89"/>
                <a:gd name="T73" fmla="*/ 2147483647 h 103"/>
                <a:gd name="T74" fmla="*/ 2147483647 w 89"/>
                <a:gd name="T75" fmla="*/ 2147483647 h 103"/>
                <a:gd name="T76" fmla="*/ 2147483647 w 89"/>
                <a:gd name="T77" fmla="*/ 2147483647 h 103"/>
                <a:gd name="T78" fmla="*/ 2147483647 w 89"/>
                <a:gd name="T79" fmla="*/ 2147483647 h 103"/>
                <a:gd name="T80" fmla="*/ 2147483647 w 89"/>
                <a:gd name="T81" fmla="*/ 2147483647 h 103"/>
                <a:gd name="T82" fmla="*/ 2147483647 w 89"/>
                <a:gd name="T83" fmla="*/ 2147483647 h 103"/>
                <a:gd name="T84" fmla="*/ 2147483647 w 89"/>
                <a:gd name="T85" fmla="*/ 2147483647 h 103"/>
                <a:gd name="T86" fmla="*/ 2147483647 w 89"/>
                <a:gd name="T87" fmla="*/ 2147483647 h 103"/>
                <a:gd name="T88" fmla="*/ 2147483647 w 89"/>
                <a:gd name="T89" fmla="*/ 2147483647 h 103"/>
                <a:gd name="T90" fmla="*/ 2147483647 w 89"/>
                <a:gd name="T91" fmla="*/ 2147483647 h 103"/>
                <a:gd name="T92" fmla="*/ 2147483647 w 89"/>
                <a:gd name="T93" fmla="*/ 2147483647 h 103"/>
                <a:gd name="T94" fmla="*/ 2147483647 w 89"/>
                <a:gd name="T95" fmla="*/ 2147483647 h 103"/>
                <a:gd name="T96" fmla="*/ 2147483647 w 89"/>
                <a:gd name="T97" fmla="*/ 2147483647 h 103"/>
                <a:gd name="T98" fmla="*/ 2147483647 w 89"/>
                <a:gd name="T99" fmla="*/ 2147483647 h 103"/>
                <a:gd name="T100" fmla="*/ 2147483647 w 89"/>
                <a:gd name="T101" fmla="*/ 2147483647 h 103"/>
                <a:gd name="T102" fmla="*/ 2147483647 w 89"/>
                <a:gd name="T103" fmla="*/ 2147483647 h 103"/>
                <a:gd name="T104" fmla="*/ 2147483647 w 89"/>
                <a:gd name="T105" fmla="*/ 2147483647 h 103"/>
                <a:gd name="T106" fmla="*/ 2147483647 w 89"/>
                <a:gd name="T107" fmla="*/ 2147483647 h 103"/>
                <a:gd name="T108" fmla="*/ 2147483647 w 89"/>
                <a:gd name="T109" fmla="*/ 2147483647 h 103"/>
                <a:gd name="T110" fmla="*/ 2147483647 w 89"/>
                <a:gd name="T111" fmla="*/ 2147483647 h 103"/>
                <a:gd name="T112" fmla="*/ 2147483647 w 89"/>
                <a:gd name="T113" fmla="*/ 2147483647 h 103"/>
                <a:gd name="T114" fmla="*/ 2147483647 w 89"/>
                <a:gd name="T115" fmla="*/ 2147483647 h 103"/>
                <a:gd name="T116" fmla="*/ 2147483647 w 89"/>
                <a:gd name="T117" fmla="*/ 2147483647 h 103"/>
                <a:gd name="T118" fmla="*/ 2147483647 w 89"/>
                <a:gd name="T119" fmla="*/ 0 h 103"/>
                <a:gd name="T120" fmla="*/ 2147483647 w 89"/>
                <a:gd name="T121" fmla="*/ 0 h 10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89"/>
                <a:gd name="T184" fmla="*/ 0 h 103"/>
                <a:gd name="T185" fmla="*/ 89 w 89"/>
                <a:gd name="T186" fmla="*/ 103 h 103"/>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89" h="103">
                  <a:moveTo>
                    <a:pt x="45" y="0"/>
                  </a:moveTo>
                  <a:lnTo>
                    <a:pt x="40" y="0"/>
                  </a:lnTo>
                  <a:lnTo>
                    <a:pt x="36" y="1"/>
                  </a:lnTo>
                  <a:lnTo>
                    <a:pt x="32" y="1"/>
                  </a:lnTo>
                  <a:lnTo>
                    <a:pt x="27" y="4"/>
                  </a:lnTo>
                  <a:lnTo>
                    <a:pt x="23" y="5"/>
                  </a:lnTo>
                  <a:lnTo>
                    <a:pt x="20" y="8"/>
                  </a:lnTo>
                  <a:lnTo>
                    <a:pt x="16" y="11"/>
                  </a:lnTo>
                  <a:lnTo>
                    <a:pt x="13" y="14"/>
                  </a:lnTo>
                  <a:lnTo>
                    <a:pt x="7" y="23"/>
                  </a:lnTo>
                  <a:lnTo>
                    <a:pt x="6" y="27"/>
                  </a:lnTo>
                  <a:lnTo>
                    <a:pt x="3" y="31"/>
                  </a:lnTo>
                  <a:lnTo>
                    <a:pt x="2" y="36"/>
                  </a:lnTo>
                  <a:lnTo>
                    <a:pt x="0" y="40"/>
                  </a:lnTo>
                  <a:lnTo>
                    <a:pt x="0" y="46"/>
                  </a:lnTo>
                  <a:lnTo>
                    <a:pt x="0" y="51"/>
                  </a:lnTo>
                  <a:lnTo>
                    <a:pt x="0" y="56"/>
                  </a:lnTo>
                  <a:lnTo>
                    <a:pt x="0" y="61"/>
                  </a:lnTo>
                  <a:lnTo>
                    <a:pt x="2" y="66"/>
                  </a:lnTo>
                  <a:lnTo>
                    <a:pt x="3" y="72"/>
                  </a:lnTo>
                  <a:lnTo>
                    <a:pt x="6" y="76"/>
                  </a:lnTo>
                  <a:lnTo>
                    <a:pt x="7" y="80"/>
                  </a:lnTo>
                  <a:lnTo>
                    <a:pt x="13" y="87"/>
                  </a:lnTo>
                  <a:lnTo>
                    <a:pt x="16" y="90"/>
                  </a:lnTo>
                  <a:lnTo>
                    <a:pt x="20" y="93"/>
                  </a:lnTo>
                  <a:lnTo>
                    <a:pt x="23" y="96"/>
                  </a:lnTo>
                  <a:lnTo>
                    <a:pt x="27" y="99"/>
                  </a:lnTo>
                  <a:lnTo>
                    <a:pt x="32" y="100"/>
                  </a:lnTo>
                  <a:lnTo>
                    <a:pt x="36" y="102"/>
                  </a:lnTo>
                  <a:lnTo>
                    <a:pt x="40" y="102"/>
                  </a:lnTo>
                  <a:lnTo>
                    <a:pt x="45" y="103"/>
                  </a:lnTo>
                  <a:lnTo>
                    <a:pt x="49" y="102"/>
                  </a:lnTo>
                  <a:lnTo>
                    <a:pt x="53" y="102"/>
                  </a:lnTo>
                  <a:lnTo>
                    <a:pt x="58" y="100"/>
                  </a:lnTo>
                  <a:lnTo>
                    <a:pt x="62" y="99"/>
                  </a:lnTo>
                  <a:lnTo>
                    <a:pt x="66" y="96"/>
                  </a:lnTo>
                  <a:lnTo>
                    <a:pt x="71" y="93"/>
                  </a:lnTo>
                  <a:lnTo>
                    <a:pt x="73" y="90"/>
                  </a:lnTo>
                  <a:lnTo>
                    <a:pt x="76" y="87"/>
                  </a:lnTo>
                  <a:lnTo>
                    <a:pt x="82" y="80"/>
                  </a:lnTo>
                  <a:lnTo>
                    <a:pt x="85" y="76"/>
                  </a:lnTo>
                  <a:lnTo>
                    <a:pt x="86" y="72"/>
                  </a:lnTo>
                  <a:lnTo>
                    <a:pt x="88" y="66"/>
                  </a:lnTo>
                  <a:lnTo>
                    <a:pt x="89" y="61"/>
                  </a:lnTo>
                  <a:lnTo>
                    <a:pt x="89" y="56"/>
                  </a:lnTo>
                  <a:lnTo>
                    <a:pt x="89" y="51"/>
                  </a:lnTo>
                  <a:lnTo>
                    <a:pt x="89" y="46"/>
                  </a:lnTo>
                  <a:lnTo>
                    <a:pt x="89" y="40"/>
                  </a:lnTo>
                  <a:lnTo>
                    <a:pt x="88" y="36"/>
                  </a:lnTo>
                  <a:lnTo>
                    <a:pt x="86" y="31"/>
                  </a:lnTo>
                  <a:lnTo>
                    <a:pt x="85" y="27"/>
                  </a:lnTo>
                  <a:lnTo>
                    <a:pt x="82" y="23"/>
                  </a:lnTo>
                  <a:lnTo>
                    <a:pt x="76" y="14"/>
                  </a:lnTo>
                  <a:lnTo>
                    <a:pt x="73" y="11"/>
                  </a:lnTo>
                  <a:lnTo>
                    <a:pt x="71" y="8"/>
                  </a:lnTo>
                  <a:lnTo>
                    <a:pt x="66" y="5"/>
                  </a:lnTo>
                  <a:lnTo>
                    <a:pt x="62" y="4"/>
                  </a:lnTo>
                  <a:lnTo>
                    <a:pt x="58" y="1"/>
                  </a:lnTo>
                  <a:lnTo>
                    <a:pt x="53" y="1"/>
                  </a:lnTo>
                  <a:lnTo>
                    <a:pt x="49" y="0"/>
                  </a:lnTo>
                  <a:lnTo>
                    <a:pt x="45"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4907" name="Freeform 90">
              <a:extLst>
                <a:ext uri="{FF2B5EF4-FFF2-40B4-BE49-F238E27FC236}">
                  <a16:creationId xmlns:a16="http://schemas.microsoft.com/office/drawing/2014/main" id="{7E121D33-0965-68A1-E0F9-CCCF27B4AE48}"/>
                </a:ext>
              </a:extLst>
            </p:cNvPr>
            <p:cNvSpPr>
              <a:spLocks/>
            </p:cNvSpPr>
            <p:nvPr/>
          </p:nvSpPr>
          <p:spPr bwMode="auto">
            <a:xfrm>
              <a:off x="3904060" y="2381251"/>
              <a:ext cx="40481" cy="40481"/>
            </a:xfrm>
            <a:custGeom>
              <a:avLst/>
              <a:gdLst>
                <a:gd name="T0" fmla="*/ 2147483647 w 102"/>
                <a:gd name="T1" fmla="*/ 2147483647 h 103"/>
                <a:gd name="T2" fmla="*/ 2147483647 w 102"/>
                <a:gd name="T3" fmla="*/ 2147483647 h 103"/>
                <a:gd name="T4" fmla="*/ 2147483647 w 102"/>
                <a:gd name="T5" fmla="*/ 2147483647 h 103"/>
                <a:gd name="T6" fmla="*/ 2147483647 w 102"/>
                <a:gd name="T7" fmla="*/ 2147483647 h 103"/>
                <a:gd name="T8" fmla="*/ 2147483647 w 102"/>
                <a:gd name="T9" fmla="*/ 2147483647 h 103"/>
                <a:gd name="T10" fmla="*/ 2147483647 w 102"/>
                <a:gd name="T11" fmla="*/ 2147483647 h 103"/>
                <a:gd name="T12" fmla="*/ 2147483647 w 102"/>
                <a:gd name="T13" fmla="*/ 2147483647 h 103"/>
                <a:gd name="T14" fmla="*/ 0 w 102"/>
                <a:gd name="T15" fmla="*/ 2147483647 h 103"/>
                <a:gd name="T16" fmla="*/ 0 w 102"/>
                <a:gd name="T17" fmla="*/ 2147483647 h 103"/>
                <a:gd name="T18" fmla="*/ 2147483647 w 102"/>
                <a:gd name="T19" fmla="*/ 2147483647 h 103"/>
                <a:gd name="T20" fmla="*/ 2147483647 w 102"/>
                <a:gd name="T21" fmla="*/ 2147483647 h 103"/>
                <a:gd name="T22" fmla="*/ 2147483647 w 102"/>
                <a:gd name="T23" fmla="*/ 2147483647 h 103"/>
                <a:gd name="T24" fmla="*/ 2147483647 w 102"/>
                <a:gd name="T25" fmla="*/ 2147483647 h 103"/>
                <a:gd name="T26" fmla="*/ 2147483647 w 102"/>
                <a:gd name="T27" fmla="*/ 2147483647 h 103"/>
                <a:gd name="T28" fmla="*/ 2147483647 w 102"/>
                <a:gd name="T29" fmla="*/ 2147483647 h 103"/>
                <a:gd name="T30" fmla="*/ 2147483647 w 102"/>
                <a:gd name="T31" fmla="*/ 2147483647 h 103"/>
                <a:gd name="T32" fmla="*/ 2147483647 w 102"/>
                <a:gd name="T33" fmla="*/ 2147483647 h 103"/>
                <a:gd name="T34" fmla="*/ 2147483647 w 102"/>
                <a:gd name="T35" fmla="*/ 2147483647 h 103"/>
                <a:gd name="T36" fmla="*/ 2147483647 w 102"/>
                <a:gd name="T37" fmla="*/ 2147483647 h 103"/>
                <a:gd name="T38" fmla="*/ 2147483647 w 102"/>
                <a:gd name="T39" fmla="*/ 2147483647 h 103"/>
                <a:gd name="T40" fmla="*/ 2147483647 w 102"/>
                <a:gd name="T41" fmla="*/ 2147483647 h 103"/>
                <a:gd name="T42" fmla="*/ 2147483647 w 102"/>
                <a:gd name="T43" fmla="*/ 2147483647 h 103"/>
                <a:gd name="T44" fmla="*/ 2147483647 w 102"/>
                <a:gd name="T45" fmla="*/ 2147483647 h 103"/>
                <a:gd name="T46" fmla="*/ 2147483647 w 102"/>
                <a:gd name="T47" fmla="*/ 2147483647 h 103"/>
                <a:gd name="T48" fmla="*/ 2147483647 w 102"/>
                <a:gd name="T49" fmla="*/ 2147483647 h 103"/>
                <a:gd name="T50" fmla="*/ 2147483647 w 102"/>
                <a:gd name="T51" fmla="*/ 2147483647 h 103"/>
                <a:gd name="T52" fmla="*/ 2147483647 w 102"/>
                <a:gd name="T53" fmla="*/ 2147483647 h 103"/>
                <a:gd name="T54" fmla="*/ 2147483647 w 102"/>
                <a:gd name="T55" fmla="*/ 2147483647 h 103"/>
                <a:gd name="T56" fmla="*/ 2147483647 w 102"/>
                <a:gd name="T57" fmla="*/ 2147483647 h 103"/>
                <a:gd name="T58" fmla="*/ 2147483647 w 102"/>
                <a:gd name="T59" fmla="*/ 2147483647 h 103"/>
                <a:gd name="T60" fmla="*/ 2147483647 w 102"/>
                <a:gd name="T61" fmla="*/ 2147483647 h 103"/>
                <a:gd name="T62" fmla="*/ 2147483647 w 102"/>
                <a:gd name="T63" fmla="*/ 2147483647 h 10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2"/>
                <a:gd name="T97" fmla="*/ 0 h 103"/>
                <a:gd name="T98" fmla="*/ 102 w 102"/>
                <a:gd name="T99" fmla="*/ 103 h 10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2" h="103">
                  <a:moveTo>
                    <a:pt x="50" y="0"/>
                  </a:moveTo>
                  <a:lnTo>
                    <a:pt x="46" y="2"/>
                  </a:lnTo>
                  <a:lnTo>
                    <a:pt x="40" y="2"/>
                  </a:lnTo>
                  <a:lnTo>
                    <a:pt x="35" y="3"/>
                  </a:lnTo>
                  <a:lnTo>
                    <a:pt x="31" y="5"/>
                  </a:lnTo>
                  <a:lnTo>
                    <a:pt x="27" y="8"/>
                  </a:lnTo>
                  <a:lnTo>
                    <a:pt x="23" y="9"/>
                  </a:lnTo>
                  <a:lnTo>
                    <a:pt x="18" y="12"/>
                  </a:lnTo>
                  <a:lnTo>
                    <a:pt x="14" y="16"/>
                  </a:lnTo>
                  <a:lnTo>
                    <a:pt x="11" y="19"/>
                  </a:lnTo>
                  <a:lnTo>
                    <a:pt x="8" y="23"/>
                  </a:lnTo>
                  <a:lnTo>
                    <a:pt x="5" y="28"/>
                  </a:lnTo>
                  <a:lnTo>
                    <a:pt x="4" y="32"/>
                  </a:lnTo>
                  <a:lnTo>
                    <a:pt x="2" y="36"/>
                  </a:lnTo>
                  <a:lnTo>
                    <a:pt x="1" y="42"/>
                  </a:lnTo>
                  <a:lnTo>
                    <a:pt x="0" y="46"/>
                  </a:lnTo>
                  <a:lnTo>
                    <a:pt x="0" y="52"/>
                  </a:lnTo>
                  <a:lnTo>
                    <a:pt x="0" y="58"/>
                  </a:lnTo>
                  <a:lnTo>
                    <a:pt x="1" y="62"/>
                  </a:lnTo>
                  <a:lnTo>
                    <a:pt x="2" y="67"/>
                  </a:lnTo>
                  <a:lnTo>
                    <a:pt x="4" y="72"/>
                  </a:lnTo>
                  <a:lnTo>
                    <a:pt x="5" y="77"/>
                  </a:lnTo>
                  <a:lnTo>
                    <a:pt x="8" y="81"/>
                  </a:lnTo>
                  <a:lnTo>
                    <a:pt x="11" y="84"/>
                  </a:lnTo>
                  <a:lnTo>
                    <a:pt x="14" y="88"/>
                  </a:lnTo>
                  <a:lnTo>
                    <a:pt x="18" y="91"/>
                  </a:lnTo>
                  <a:lnTo>
                    <a:pt x="23" y="94"/>
                  </a:lnTo>
                  <a:lnTo>
                    <a:pt x="27" y="97"/>
                  </a:lnTo>
                  <a:lnTo>
                    <a:pt x="31" y="98"/>
                  </a:lnTo>
                  <a:lnTo>
                    <a:pt x="35" y="101"/>
                  </a:lnTo>
                  <a:lnTo>
                    <a:pt x="40" y="103"/>
                  </a:lnTo>
                  <a:lnTo>
                    <a:pt x="46" y="103"/>
                  </a:lnTo>
                  <a:lnTo>
                    <a:pt x="50" y="103"/>
                  </a:lnTo>
                  <a:lnTo>
                    <a:pt x="56" y="103"/>
                  </a:lnTo>
                  <a:lnTo>
                    <a:pt x="61" y="103"/>
                  </a:lnTo>
                  <a:lnTo>
                    <a:pt x="66" y="101"/>
                  </a:lnTo>
                  <a:lnTo>
                    <a:pt x="70" y="98"/>
                  </a:lnTo>
                  <a:lnTo>
                    <a:pt x="74" y="97"/>
                  </a:lnTo>
                  <a:lnTo>
                    <a:pt x="79" y="94"/>
                  </a:lnTo>
                  <a:lnTo>
                    <a:pt x="83" y="91"/>
                  </a:lnTo>
                  <a:lnTo>
                    <a:pt x="86" y="88"/>
                  </a:lnTo>
                  <a:lnTo>
                    <a:pt x="90" y="84"/>
                  </a:lnTo>
                  <a:lnTo>
                    <a:pt x="93" y="81"/>
                  </a:lnTo>
                  <a:lnTo>
                    <a:pt x="96" y="77"/>
                  </a:lnTo>
                  <a:lnTo>
                    <a:pt x="97" y="72"/>
                  </a:lnTo>
                  <a:lnTo>
                    <a:pt x="99" y="67"/>
                  </a:lnTo>
                  <a:lnTo>
                    <a:pt x="100" y="62"/>
                  </a:lnTo>
                  <a:lnTo>
                    <a:pt x="102" y="58"/>
                  </a:lnTo>
                  <a:lnTo>
                    <a:pt x="102" y="52"/>
                  </a:lnTo>
                  <a:lnTo>
                    <a:pt x="102" y="46"/>
                  </a:lnTo>
                  <a:lnTo>
                    <a:pt x="100" y="42"/>
                  </a:lnTo>
                  <a:lnTo>
                    <a:pt x="99" y="36"/>
                  </a:lnTo>
                  <a:lnTo>
                    <a:pt x="97" y="32"/>
                  </a:lnTo>
                  <a:lnTo>
                    <a:pt x="96" y="28"/>
                  </a:lnTo>
                  <a:lnTo>
                    <a:pt x="93" y="23"/>
                  </a:lnTo>
                  <a:lnTo>
                    <a:pt x="90" y="19"/>
                  </a:lnTo>
                  <a:lnTo>
                    <a:pt x="86" y="16"/>
                  </a:lnTo>
                  <a:lnTo>
                    <a:pt x="83" y="12"/>
                  </a:lnTo>
                  <a:lnTo>
                    <a:pt x="79" y="9"/>
                  </a:lnTo>
                  <a:lnTo>
                    <a:pt x="74" y="8"/>
                  </a:lnTo>
                  <a:lnTo>
                    <a:pt x="70" y="5"/>
                  </a:lnTo>
                  <a:lnTo>
                    <a:pt x="66" y="3"/>
                  </a:lnTo>
                  <a:lnTo>
                    <a:pt x="61" y="2"/>
                  </a:lnTo>
                  <a:lnTo>
                    <a:pt x="56" y="2"/>
                  </a:lnTo>
                  <a:lnTo>
                    <a:pt x="50" y="0"/>
                  </a:lnTo>
                  <a:close/>
                </a:path>
              </a:pathLst>
            </a:custGeom>
            <a:solidFill>
              <a:srgbClr val="00267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4908" name="Freeform 91">
              <a:extLst>
                <a:ext uri="{FF2B5EF4-FFF2-40B4-BE49-F238E27FC236}">
                  <a16:creationId xmlns:a16="http://schemas.microsoft.com/office/drawing/2014/main" id="{9F7F4A1B-332C-EC8C-DFF2-81E38576C790}"/>
                </a:ext>
              </a:extLst>
            </p:cNvPr>
            <p:cNvSpPr>
              <a:spLocks/>
            </p:cNvSpPr>
            <p:nvPr/>
          </p:nvSpPr>
          <p:spPr bwMode="auto">
            <a:xfrm>
              <a:off x="3904060" y="2381251"/>
              <a:ext cx="40481" cy="40481"/>
            </a:xfrm>
            <a:custGeom>
              <a:avLst/>
              <a:gdLst>
                <a:gd name="T0" fmla="*/ 2147483647 w 102"/>
                <a:gd name="T1" fmla="*/ 2147483647 h 103"/>
                <a:gd name="T2" fmla="*/ 2147483647 w 102"/>
                <a:gd name="T3" fmla="*/ 2147483647 h 103"/>
                <a:gd name="T4" fmla="*/ 2147483647 w 102"/>
                <a:gd name="T5" fmla="*/ 2147483647 h 103"/>
                <a:gd name="T6" fmla="*/ 2147483647 w 102"/>
                <a:gd name="T7" fmla="*/ 2147483647 h 103"/>
                <a:gd name="T8" fmla="*/ 2147483647 w 102"/>
                <a:gd name="T9" fmla="*/ 2147483647 h 103"/>
                <a:gd name="T10" fmla="*/ 2147483647 w 102"/>
                <a:gd name="T11" fmla="*/ 2147483647 h 103"/>
                <a:gd name="T12" fmla="*/ 2147483647 w 102"/>
                <a:gd name="T13" fmla="*/ 2147483647 h 103"/>
                <a:gd name="T14" fmla="*/ 0 w 102"/>
                <a:gd name="T15" fmla="*/ 2147483647 h 103"/>
                <a:gd name="T16" fmla="*/ 0 w 102"/>
                <a:gd name="T17" fmla="*/ 2147483647 h 103"/>
                <a:gd name="T18" fmla="*/ 2147483647 w 102"/>
                <a:gd name="T19" fmla="*/ 2147483647 h 103"/>
                <a:gd name="T20" fmla="*/ 2147483647 w 102"/>
                <a:gd name="T21" fmla="*/ 2147483647 h 103"/>
                <a:gd name="T22" fmla="*/ 2147483647 w 102"/>
                <a:gd name="T23" fmla="*/ 2147483647 h 103"/>
                <a:gd name="T24" fmla="*/ 2147483647 w 102"/>
                <a:gd name="T25" fmla="*/ 2147483647 h 103"/>
                <a:gd name="T26" fmla="*/ 2147483647 w 102"/>
                <a:gd name="T27" fmla="*/ 2147483647 h 103"/>
                <a:gd name="T28" fmla="*/ 2147483647 w 102"/>
                <a:gd name="T29" fmla="*/ 2147483647 h 103"/>
                <a:gd name="T30" fmla="*/ 2147483647 w 102"/>
                <a:gd name="T31" fmla="*/ 2147483647 h 103"/>
                <a:gd name="T32" fmla="*/ 2147483647 w 102"/>
                <a:gd name="T33" fmla="*/ 2147483647 h 103"/>
                <a:gd name="T34" fmla="*/ 2147483647 w 102"/>
                <a:gd name="T35" fmla="*/ 2147483647 h 103"/>
                <a:gd name="T36" fmla="*/ 2147483647 w 102"/>
                <a:gd name="T37" fmla="*/ 2147483647 h 103"/>
                <a:gd name="T38" fmla="*/ 2147483647 w 102"/>
                <a:gd name="T39" fmla="*/ 2147483647 h 103"/>
                <a:gd name="T40" fmla="*/ 2147483647 w 102"/>
                <a:gd name="T41" fmla="*/ 2147483647 h 103"/>
                <a:gd name="T42" fmla="*/ 2147483647 w 102"/>
                <a:gd name="T43" fmla="*/ 2147483647 h 103"/>
                <a:gd name="T44" fmla="*/ 2147483647 w 102"/>
                <a:gd name="T45" fmla="*/ 2147483647 h 103"/>
                <a:gd name="T46" fmla="*/ 2147483647 w 102"/>
                <a:gd name="T47" fmla="*/ 2147483647 h 103"/>
                <a:gd name="T48" fmla="*/ 2147483647 w 102"/>
                <a:gd name="T49" fmla="*/ 2147483647 h 103"/>
                <a:gd name="T50" fmla="*/ 2147483647 w 102"/>
                <a:gd name="T51" fmla="*/ 2147483647 h 103"/>
                <a:gd name="T52" fmla="*/ 2147483647 w 102"/>
                <a:gd name="T53" fmla="*/ 2147483647 h 103"/>
                <a:gd name="T54" fmla="*/ 2147483647 w 102"/>
                <a:gd name="T55" fmla="*/ 2147483647 h 103"/>
                <a:gd name="T56" fmla="*/ 2147483647 w 102"/>
                <a:gd name="T57" fmla="*/ 2147483647 h 103"/>
                <a:gd name="T58" fmla="*/ 2147483647 w 102"/>
                <a:gd name="T59" fmla="*/ 2147483647 h 103"/>
                <a:gd name="T60" fmla="*/ 2147483647 w 102"/>
                <a:gd name="T61" fmla="*/ 2147483647 h 103"/>
                <a:gd name="T62" fmla="*/ 2147483647 w 102"/>
                <a:gd name="T63" fmla="*/ 2147483647 h 10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2"/>
                <a:gd name="T97" fmla="*/ 0 h 103"/>
                <a:gd name="T98" fmla="*/ 102 w 102"/>
                <a:gd name="T99" fmla="*/ 103 h 10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2" h="103">
                  <a:moveTo>
                    <a:pt x="50" y="0"/>
                  </a:moveTo>
                  <a:lnTo>
                    <a:pt x="46" y="2"/>
                  </a:lnTo>
                  <a:lnTo>
                    <a:pt x="40" y="2"/>
                  </a:lnTo>
                  <a:lnTo>
                    <a:pt x="35" y="3"/>
                  </a:lnTo>
                  <a:lnTo>
                    <a:pt x="31" y="5"/>
                  </a:lnTo>
                  <a:lnTo>
                    <a:pt x="27" y="8"/>
                  </a:lnTo>
                  <a:lnTo>
                    <a:pt x="23" y="9"/>
                  </a:lnTo>
                  <a:lnTo>
                    <a:pt x="18" y="12"/>
                  </a:lnTo>
                  <a:lnTo>
                    <a:pt x="14" y="16"/>
                  </a:lnTo>
                  <a:lnTo>
                    <a:pt x="11" y="19"/>
                  </a:lnTo>
                  <a:lnTo>
                    <a:pt x="8" y="23"/>
                  </a:lnTo>
                  <a:lnTo>
                    <a:pt x="5" y="28"/>
                  </a:lnTo>
                  <a:lnTo>
                    <a:pt x="4" y="32"/>
                  </a:lnTo>
                  <a:lnTo>
                    <a:pt x="2" y="36"/>
                  </a:lnTo>
                  <a:lnTo>
                    <a:pt x="1" y="42"/>
                  </a:lnTo>
                  <a:lnTo>
                    <a:pt x="0" y="46"/>
                  </a:lnTo>
                  <a:lnTo>
                    <a:pt x="0" y="52"/>
                  </a:lnTo>
                  <a:lnTo>
                    <a:pt x="0" y="58"/>
                  </a:lnTo>
                  <a:lnTo>
                    <a:pt x="1" y="62"/>
                  </a:lnTo>
                  <a:lnTo>
                    <a:pt x="2" y="67"/>
                  </a:lnTo>
                  <a:lnTo>
                    <a:pt x="4" y="72"/>
                  </a:lnTo>
                  <a:lnTo>
                    <a:pt x="5" y="77"/>
                  </a:lnTo>
                  <a:lnTo>
                    <a:pt x="8" y="81"/>
                  </a:lnTo>
                  <a:lnTo>
                    <a:pt x="11" y="84"/>
                  </a:lnTo>
                  <a:lnTo>
                    <a:pt x="14" y="88"/>
                  </a:lnTo>
                  <a:lnTo>
                    <a:pt x="18" y="91"/>
                  </a:lnTo>
                  <a:lnTo>
                    <a:pt x="23" y="94"/>
                  </a:lnTo>
                  <a:lnTo>
                    <a:pt x="27" y="97"/>
                  </a:lnTo>
                  <a:lnTo>
                    <a:pt x="31" y="98"/>
                  </a:lnTo>
                  <a:lnTo>
                    <a:pt x="35" y="101"/>
                  </a:lnTo>
                  <a:lnTo>
                    <a:pt x="40" y="103"/>
                  </a:lnTo>
                  <a:lnTo>
                    <a:pt x="46" y="103"/>
                  </a:lnTo>
                  <a:lnTo>
                    <a:pt x="50" y="103"/>
                  </a:lnTo>
                  <a:lnTo>
                    <a:pt x="56" y="103"/>
                  </a:lnTo>
                  <a:lnTo>
                    <a:pt x="61" y="103"/>
                  </a:lnTo>
                  <a:lnTo>
                    <a:pt x="66" y="101"/>
                  </a:lnTo>
                  <a:lnTo>
                    <a:pt x="70" y="98"/>
                  </a:lnTo>
                  <a:lnTo>
                    <a:pt x="74" y="97"/>
                  </a:lnTo>
                  <a:lnTo>
                    <a:pt x="79" y="94"/>
                  </a:lnTo>
                  <a:lnTo>
                    <a:pt x="83" y="91"/>
                  </a:lnTo>
                  <a:lnTo>
                    <a:pt x="86" y="88"/>
                  </a:lnTo>
                  <a:lnTo>
                    <a:pt x="90" y="84"/>
                  </a:lnTo>
                  <a:lnTo>
                    <a:pt x="93" y="81"/>
                  </a:lnTo>
                  <a:lnTo>
                    <a:pt x="96" y="77"/>
                  </a:lnTo>
                  <a:lnTo>
                    <a:pt x="97" y="72"/>
                  </a:lnTo>
                  <a:lnTo>
                    <a:pt x="99" y="67"/>
                  </a:lnTo>
                  <a:lnTo>
                    <a:pt x="100" y="62"/>
                  </a:lnTo>
                  <a:lnTo>
                    <a:pt x="102" y="58"/>
                  </a:lnTo>
                  <a:lnTo>
                    <a:pt x="102" y="52"/>
                  </a:lnTo>
                  <a:lnTo>
                    <a:pt x="102" y="46"/>
                  </a:lnTo>
                  <a:lnTo>
                    <a:pt x="100" y="42"/>
                  </a:lnTo>
                  <a:lnTo>
                    <a:pt x="99" y="36"/>
                  </a:lnTo>
                  <a:lnTo>
                    <a:pt x="97" y="32"/>
                  </a:lnTo>
                  <a:lnTo>
                    <a:pt x="96" y="28"/>
                  </a:lnTo>
                  <a:lnTo>
                    <a:pt x="93" y="23"/>
                  </a:lnTo>
                  <a:lnTo>
                    <a:pt x="90" y="19"/>
                  </a:lnTo>
                  <a:lnTo>
                    <a:pt x="86" y="16"/>
                  </a:lnTo>
                  <a:lnTo>
                    <a:pt x="83" y="12"/>
                  </a:lnTo>
                  <a:lnTo>
                    <a:pt x="79" y="9"/>
                  </a:lnTo>
                  <a:lnTo>
                    <a:pt x="74" y="8"/>
                  </a:lnTo>
                  <a:lnTo>
                    <a:pt x="70" y="5"/>
                  </a:lnTo>
                  <a:lnTo>
                    <a:pt x="66" y="3"/>
                  </a:lnTo>
                  <a:lnTo>
                    <a:pt x="61" y="2"/>
                  </a:lnTo>
                  <a:lnTo>
                    <a:pt x="56" y="2"/>
                  </a:lnTo>
                  <a:lnTo>
                    <a:pt x="50"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4909" name="Freeform 92">
              <a:extLst>
                <a:ext uri="{FF2B5EF4-FFF2-40B4-BE49-F238E27FC236}">
                  <a16:creationId xmlns:a16="http://schemas.microsoft.com/office/drawing/2014/main" id="{4F66ED73-060E-AB9E-CD99-E1115CDC3695}"/>
                </a:ext>
              </a:extLst>
            </p:cNvPr>
            <p:cNvSpPr>
              <a:spLocks/>
            </p:cNvSpPr>
            <p:nvPr/>
          </p:nvSpPr>
          <p:spPr bwMode="auto">
            <a:xfrm>
              <a:off x="3332560" y="1888331"/>
              <a:ext cx="47625" cy="48816"/>
            </a:xfrm>
            <a:custGeom>
              <a:avLst/>
              <a:gdLst>
                <a:gd name="T0" fmla="*/ 2147483647 w 121"/>
                <a:gd name="T1" fmla="*/ 0 h 124"/>
                <a:gd name="T2" fmla="*/ 2147483647 w 121"/>
                <a:gd name="T3" fmla="*/ 2147483647 h 124"/>
                <a:gd name="T4" fmla="*/ 2147483647 w 121"/>
                <a:gd name="T5" fmla="*/ 2147483647 h 124"/>
                <a:gd name="T6" fmla="*/ 2147483647 w 121"/>
                <a:gd name="T7" fmla="*/ 2147483647 h 124"/>
                <a:gd name="T8" fmla="*/ 2147483647 w 121"/>
                <a:gd name="T9" fmla="*/ 2147483647 h 124"/>
                <a:gd name="T10" fmla="*/ 2147483647 w 121"/>
                <a:gd name="T11" fmla="*/ 2147483647 h 124"/>
                <a:gd name="T12" fmla="*/ 2147483647 w 121"/>
                <a:gd name="T13" fmla="*/ 2147483647 h 124"/>
                <a:gd name="T14" fmla="*/ 0 w 121"/>
                <a:gd name="T15" fmla="*/ 2147483647 h 124"/>
                <a:gd name="T16" fmla="*/ 0 w 121"/>
                <a:gd name="T17" fmla="*/ 2147483647 h 124"/>
                <a:gd name="T18" fmla="*/ 2147483647 w 121"/>
                <a:gd name="T19" fmla="*/ 2147483647 h 124"/>
                <a:gd name="T20" fmla="*/ 2147483647 w 121"/>
                <a:gd name="T21" fmla="*/ 2147483647 h 124"/>
                <a:gd name="T22" fmla="*/ 2147483647 w 121"/>
                <a:gd name="T23" fmla="*/ 2147483647 h 124"/>
                <a:gd name="T24" fmla="*/ 2147483647 w 121"/>
                <a:gd name="T25" fmla="*/ 2147483647 h 124"/>
                <a:gd name="T26" fmla="*/ 2147483647 w 121"/>
                <a:gd name="T27" fmla="*/ 2147483647 h 124"/>
                <a:gd name="T28" fmla="*/ 2147483647 w 121"/>
                <a:gd name="T29" fmla="*/ 2147483647 h 124"/>
                <a:gd name="T30" fmla="*/ 2147483647 w 121"/>
                <a:gd name="T31" fmla="*/ 2147483647 h 124"/>
                <a:gd name="T32" fmla="*/ 2147483647 w 121"/>
                <a:gd name="T33" fmla="*/ 2147483647 h 124"/>
                <a:gd name="T34" fmla="*/ 2147483647 w 121"/>
                <a:gd name="T35" fmla="*/ 2147483647 h 124"/>
                <a:gd name="T36" fmla="*/ 2147483647 w 121"/>
                <a:gd name="T37" fmla="*/ 2147483647 h 124"/>
                <a:gd name="T38" fmla="*/ 2147483647 w 121"/>
                <a:gd name="T39" fmla="*/ 2147483647 h 124"/>
                <a:gd name="T40" fmla="*/ 2147483647 w 121"/>
                <a:gd name="T41" fmla="*/ 2147483647 h 124"/>
                <a:gd name="T42" fmla="*/ 2147483647 w 121"/>
                <a:gd name="T43" fmla="*/ 2147483647 h 124"/>
                <a:gd name="T44" fmla="*/ 2147483647 w 121"/>
                <a:gd name="T45" fmla="*/ 2147483647 h 124"/>
                <a:gd name="T46" fmla="*/ 2147483647 w 121"/>
                <a:gd name="T47" fmla="*/ 2147483647 h 124"/>
                <a:gd name="T48" fmla="*/ 2147483647 w 121"/>
                <a:gd name="T49" fmla="*/ 2147483647 h 124"/>
                <a:gd name="T50" fmla="*/ 2147483647 w 121"/>
                <a:gd name="T51" fmla="*/ 2147483647 h 124"/>
                <a:gd name="T52" fmla="*/ 2147483647 w 121"/>
                <a:gd name="T53" fmla="*/ 2147483647 h 124"/>
                <a:gd name="T54" fmla="*/ 2147483647 w 121"/>
                <a:gd name="T55" fmla="*/ 2147483647 h 124"/>
                <a:gd name="T56" fmla="*/ 2147483647 w 121"/>
                <a:gd name="T57" fmla="*/ 2147483647 h 124"/>
                <a:gd name="T58" fmla="*/ 2147483647 w 121"/>
                <a:gd name="T59" fmla="*/ 2147483647 h 124"/>
                <a:gd name="T60" fmla="*/ 2147483647 w 121"/>
                <a:gd name="T61" fmla="*/ 2147483647 h 124"/>
                <a:gd name="T62" fmla="*/ 2147483647 w 121"/>
                <a:gd name="T63" fmla="*/ 0 h 12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1"/>
                <a:gd name="T97" fmla="*/ 0 h 124"/>
                <a:gd name="T98" fmla="*/ 121 w 121"/>
                <a:gd name="T99" fmla="*/ 124 h 12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1" h="124">
                  <a:moveTo>
                    <a:pt x="61" y="0"/>
                  </a:moveTo>
                  <a:lnTo>
                    <a:pt x="55" y="0"/>
                  </a:lnTo>
                  <a:lnTo>
                    <a:pt x="49" y="1"/>
                  </a:lnTo>
                  <a:lnTo>
                    <a:pt x="44" y="3"/>
                  </a:lnTo>
                  <a:lnTo>
                    <a:pt x="38" y="4"/>
                  </a:lnTo>
                  <a:lnTo>
                    <a:pt x="32" y="7"/>
                  </a:lnTo>
                  <a:lnTo>
                    <a:pt x="28" y="10"/>
                  </a:lnTo>
                  <a:lnTo>
                    <a:pt x="22" y="14"/>
                  </a:lnTo>
                  <a:lnTo>
                    <a:pt x="18" y="17"/>
                  </a:lnTo>
                  <a:lnTo>
                    <a:pt x="15" y="23"/>
                  </a:lnTo>
                  <a:lnTo>
                    <a:pt x="10" y="27"/>
                  </a:lnTo>
                  <a:lnTo>
                    <a:pt x="8" y="32"/>
                  </a:lnTo>
                  <a:lnTo>
                    <a:pt x="5" y="37"/>
                  </a:lnTo>
                  <a:lnTo>
                    <a:pt x="3" y="43"/>
                  </a:lnTo>
                  <a:lnTo>
                    <a:pt x="2" y="49"/>
                  </a:lnTo>
                  <a:lnTo>
                    <a:pt x="0" y="56"/>
                  </a:lnTo>
                  <a:lnTo>
                    <a:pt x="0" y="62"/>
                  </a:lnTo>
                  <a:lnTo>
                    <a:pt x="0" y="67"/>
                  </a:lnTo>
                  <a:lnTo>
                    <a:pt x="2" y="75"/>
                  </a:lnTo>
                  <a:lnTo>
                    <a:pt x="3" y="80"/>
                  </a:lnTo>
                  <a:lnTo>
                    <a:pt x="5" y="86"/>
                  </a:lnTo>
                  <a:lnTo>
                    <a:pt x="8" y="92"/>
                  </a:lnTo>
                  <a:lnTo>
                    <a:pt x="10" y="96"/>
                  </a:lnTo>
                  <a:lnTo>
                    <a:pt x="15" y="102"/>
                  </a:lnTo>
                  <a:lnTo>
                    <a:pt x="18" y="106"/>
                  </a:lnTo>
                  <a:lnTo>
                    <a:pt x="22" y="109"/>
                  </a:lnTo>
                  <a:lnTo>
                    <a:pt x="28" y="113"/>
                  </a:lnTo>
                  <a:lnTo>
                    <a:pt x="32" y="116"/>
                  </a:lnTo>
                  <a:lnTo>
                    <a:pt x="38" y="119"/>
                  </a:lnTo>
                  <a:lnTo>
                    <a:pt x="44" y="121"/>
                  </a:lnTo>
                  <a:lnTo>
                    <a:pt x="49" y="122"/>
                  </a:lnTo>
                  <a:lnTo>
                    <a:pt x="55" y="124"/>
                  </a:lnTo>
                  <a:lnTo>
                    <a:pt x="61" y="124"/>
                  </a:lnTo>
                  <a:lnTo>
                    <a:pt x="67" y="124"/>
                  </a:lnTo>
                  <a:lnTo>
                    <a:pt x="74" y="122"/>
                  </a:lnTo>
                  <a:lnTo>
                    <a:pt x="79" y="121"/>
                  </a:lnTo>
                  <a:lnTo>
                    <a:pt x="85" y="119"/>
                  </a:lnTo>
                  <a:lnTo>
                    <a:pt x="90" y="116"/>
                  </a:lnTo>
                  <a:lnTo>
                    <a:pt x="95" y="113"/>
                  </a:lnTo>
                  <a:lnTo>
                    <a:pt x="100" y="109"/>
                  </a:lnTo>
                  <a:lnTo>
                    <a:pt x="104" y="106"/>
                  </a:lnTo>
                  <a:lnTo>
                    <a:pt x="108" y="102"/>
                  </a:lnTo>
                  <a:lnTo>
                    <a:pt x="111" y="96"/>
                  </a:lnTo>
                  <a:lnTo>
                    <a:pt x="114" y="92"/>
                  </a:lnTo>
                  <a:lnTo>
                    <a:pt x="117" y="86"/>
                  </a:lnTo>
                  <a:lnTo>
                    <a:pt x="118" y="80"/>
                  </a:lnTo>
                  <a:lnTo>
                    <a:pt x="120" y="75"/>
                  </a:lnTo>
                  <a:lnTo>
                    <a:pt x="121" y="67"/>
                  </a:lnTo>
                  <a:lnTo>
                    <a:pt x="121" y="62"/>
                  </a:lnTo>
                  <a:lnTo>
                    <a:pt x="121" y="56"/>
                  </a:lnTo>
                  <a:lnTo>
                    <a:pt x="120" y="49"/>
                  </a:lnTo>
                  <a:lnTo>
                    <a:pt x="118" y="43"/>
                  </a:lnTo>
                  <a:lnTo>
                    <a:pt x="117" y="37"/>
                  </a:lnTo>
                  <a:lnTo>
                    <a:pt x="114" y="32"/>
                  </a:lnTo>
                  <a:lnTo>
                    <a:pt x="111" y="27"/>
                  </a:lnTo>
                  <a:lnTo>
                    <a:pt x="108" y="23"/>
                  </a:lnTo>
                  <a:lnTo>
                    <a:pt x="104" y="17"/>
                  </a:lnTo>
                  <a:lnTo>
                    <a:pt x="100" y="14"/>
                  </a:lnTo>
                  <a:lnTo>
                    <a:pt x="95" y="10"/>
                  </a:lnTo>
                  <a:lnTo>
                    <a:pt x="90" y="7"/>
                  </a:lnTo>
                  <a:lnTo>
                    <a:pt x="85" y="4"/>
                  </a:lnTo>
                  <a:lnTo>
                    <a:pt x="79" y="3"/>
                  </a:lnTo>
                  <a:lnTo>
                    <a:pt x="74" y="1"/>
                  </a:lnTo>
                  <a:lnTo>
                    <a:pt x="67" y="0"/>
                  </a:lnTo>
                  <a:lnTo>
                    <a:pt x="61" y="0"/>
                  </a:lnTo>
                  <a:close/>
                </a:path>
              </a:pathLst>
            </a:custGeom>
            <a:solidFill>
              <a:srgbClr val="00E6A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4910" name="Freeform 93">
              <a:extLst>
                <a:ext uri="{FF2B5EF4-FFF2-40B4-BE49-F238E27FC236}">
                  <a16:creationId xmlns:a16="http://schemas.microsoft.com/office/drawing/2014/main" id="{B2A8F1CE-F495-6750-E235-DA5CDB11CEC4}"/>
                </a:ext>
              </a:extLst>
            </p:cNvPr>
            <p:cNvSpPr>
              <a:spLocks/>
            </p:cNvSpPr>
            <p:nvPr/>
          </p:nvSpPr>
          <p:spPr bwMode="auto">
            <a:xfrm>
              <a:off x="3332560" y="1888331"/>
              <a:ext cx="47625" cy="48816"/>
            </a:xfrm>
            <a:custGeom>
              <a:avLst/>
              <a:gdLst>
                <a:gd name="T0" fmla="*/ 2147483647 w 121"/>
                <a:gd name="T1" fmla="*/ 0 h 124"/>
                <a:gd name="T2" fmla="*/ 2147483647 w 121"/>
                <a:gd name="T3" fmla="*/ 2147483647 h 124"/>
                <a:gd name="T4" fmla="*/ 2147483647 w 121"/>
                <a:gd name="T5" fmla="*/ 2147483647 h 124"/>
                <a:gd name="T6" fmla="*/ 2147483647 w 121"/>
                <a:gd name="T7" fmla="*/ 2147483647 h 124"/>
                <a:gd name="T8" fmla="*/ 2147483647 w 121"/>
                <a:gd name="T9" fmla="*/ 2147483647 h 124"/>
                <a:gd name="T10" fmla="*/ 2147483647 w 121"/>
                <a:gd name="T11" fmla="*/ 2147483647 h 124"/>
                <a:gd name="T12" fmla="*/ 2147483647 w 121"/>
                <a:gd name="T13" fmla="*/ 2147483647 h 124"/>
                <a:gd name="T14" fmla="*/ 0 w 121"/>
                <a:gd name="T15" fmla="*/ 2147483647 h 124"/>
                <a:gd name="T16" fmla="*/ 0 w 121"/>
                <a:gd name="T17" fmla="*/ 2147483647 h 124"/>
                <a:gd name="T18" fmla="*/ 2147483647 w 121"/>
                <a:gd name="T19" fmla="*/ 2147483647 h 124"/>
                <a:gd name="T20" fmla="*/ 2147483647 w 121"/>
                <a:gd name="T21" fmla="*/ 2147483647 h 124"/>
                <a:gd name="T22" fmla="*/ 2147483647 w 121"/>
                <a:gd name="T23" fmla="*/ 2147483647 h 124"/>
                <a:gd name="T24" fmla="*/ 2147483647 w 121"/>
                <a:gd name="T25" fmla="*/ 2147483647 h 124"/>
                <a:gd name="T26" fmla="*/ 2147483647 w 121"/>
                <a:gd name="T27" fmla="*/ 2147483647 h 124"/>
                <a:gd name="T28" fmla="*/ 2147483647 w 121"/>
                <a:gd name="T29" fmla="*/ 2147483647 h 124"/>
                <a:gd name="T30" fmla="*/ 2147483647 w 121"/>
                <a:gd name="T31" fmla="*/ 2147483647 h 124"/>
                <a:gd name="T32" fmla="*/ 2147483647 w 121"/>
                <a:gd name="T33" fmla="*/ 2147483647 h 124"/>
                <a:gd name="T34" fmla="*/ 2147483647 w 121"/>
                <a:gd name="T35" fmla="*/ 2147483647 h 124"/>
                <a:gd name="T36" fmla="*/ 2147483647 w 121"/>
                <a:gd name="T37" fmla="*/ 2147483647 h 124"/>
                <a:gd name="T38" fmla="*/ 2147483647 w 121"/>
                <a:gd name="T39" fmla="*/ 2147483647 h 124"/>
                <a:gd name="T40" fmla="*/ 2147483647 w 121"/>
                <a:gd name="T41" fmla="*/ 2147483647 h 124"/>
                <a:gd name="T42" fmla="*/ 2147483647 w 121"/>
                <a:gd name="T43" fmla="*/ 2147483647 h 124"/>
                <a:gd name="T44" fmla="*/ 2147483647 w 121"/>
                <a:gd name="T45" fmla="*/ 2147483647 h 124"/>
                <a:gd name="T46" fmla="*/ 2147483647 w 121"/>
                <a:gd name="T47" fmla="*/ 2147483647 h 124"/>
                <a:gd name="T48" fmla="*/ 2147483647 w 121"/>
                <a:gd name="T49" fmla="*/ 2147483647 h 124"/>
                <a:gd name="T50" fmla="*/ 2147483647 w 121"/>
                <a:gd name="T51" fmla="*/ 2147483647 h 124"/>
                <a:gd name="T52" fmla="*/ 2147483647 w 121"/>
                <a:gd name="T53" fmla="*/ 2147483647 h 124"/>
                <a:gd name="T54" fmla="*/ 2147483647 w 121"/>
                <a:gd name="T55" fmla="*/ 2147483647 h 124"/>
                <a:gd name="T56" fmla="*/ 2147483647 w 121"/>
                <a:gd name="T57" fmla="*/ 2147483647 h 124"/>
                <a:gd name="T58" fmla="*/ 2147483647 w 121"/>
                <a:gd name="T59" fmla="*/ 2147483647 h 124"/>
                <a:gd name="T60" fmla="*/ 2147483647 w 121"/>
                <a:gd name="T61" fmla="*/ 2147483647 h 124"/>
                <a:gd name="T62" fmla="*/ 2147483647 w 121"/>
                <a:gd name="T63" fmla="*/ 0 h 12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1"/>
                <a:gd name="T97" fmla="*/ 0 h 124"/>
                <a:gd name="T98" fmla="*/ 121 w 121"/>
                <a:gd name="T99" fmla="*/ 124 h 12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1" h="124">
                  <a:moveTo>
                    <a:pt x="61" y="0"/>
                  </a:moveTo>
                  <a:lnTo>
                    <a:pt x="55" y="0"/>
                  </a:lnTo>
                  <a:lnTo>
                    <a:pt x="49" y="1"/>
                  </a:lnTo>
                  <a:lnTo>
                    <a:pt x="44" y="3"/>
                  </a:lnTo>
                  <a:lnTo>
                    <a:pt x="38" y="4"/>
                  </a:lnTo>
                  <a:lnTo>
                    <a:pt x="32" y="7"/>
                  </a:lnTo>
                  <a:lnTo>
                    <a:pt x="28" y="10"/>
                  </a:lnTo>
                  <a:lnTo>
                    <a:pt x="22" y="14"/>
                  </a:lnTo>
                  <a:lnTo>
                    <a:pt x="18" y="17"/>
                  </a:lnTo>
                  <a:lnTo>
                    <a:pt x="15" y="23"/>
                  </a:lnTo>
                  <a:lnTo>
                    <a:pt x="10" y="27"/>
                  </a:lnTo>
                  <a:lnTo>
                    <a:pt x="8" y="32"/>
                  </a:lnTo>
                  <a:lnTo>
                    <a:pt x="5" y="37"/>
                  </a:lnTo>
                  <a:lnTo>
                    <a:pt x="3" y="43"/>
                  </a:lnTo>
                  <a:lnTo>
                    <a:pt x="2" y="49"/>
                  </a:lnTo>
                  <a:lnTo>
                    <a:pt x="0" y="56"/>
                  </a:lnTo>
                  <a:lnTo>
                    <a:pt x="0" y="62"/>
                  </a:lnTo>
                  <a:lnTo>
                    <a:pt x="0" y="67"/>
                  </a:lnTo>
                  <a:lnTo>
                    <a:pt x="2" y="75"/>
                  </a:lnTo>
                  <a:lnTo>
                    <a:pt x="3" y="80"/>
                  </a:lnTo>
                  <a:lnTo>
                    <a:pt x="5" y="86"/>
                  </a:lnTo>
                  <a:lnTo>
                    <a:pt x="8" y="92"/>
                  </a:lnTo>
                  <a:lnTo>
                    <a:pt x="10" y="96"/>
                  </a:lnTo>
                  <a:lnTo>
                    <a:pt x="15" y="102"/>
                  </a:lnTo>
                  <a:lnTo>
                    <a:pt x="18" y="106"/>
                  </a:lnTo>
                  <a:lnTo>
                    <a:pt x="22" y="109"/>
                  </a:lnTo>
                  <a:lnTo>
                    <a:pt x="28" y="113"/>
                  </a:lnTo>
                  <a:lnTo>
                    <a:pt x="32" y="116"/>
                  </a:lnTo>
                  <a:lnTo>
                    <a:pt x="38" y="119"/>
                  </a:lnTo>
                  <a:lnTo>
                    <a:pt x="44" y="121"/>
                  </a:lnTo>
                  <a:lnTo>
                    <a:pt x="49" y="122"/>
                  </a:lnTo>
                  <a:lnTo>
                    <a:pt x="55" y="124"/>
                  </a:lnTo>
                  <a:lnTo>
                    <a:pt x="61" y="124"/>
                  </a:lnTo>
                  <a:lnTo>
                    <a:pt x="67" y="124"/>
                  </a:lnTo>
                  <a:lnTo>
                    <a:pt x="74" y="122"/>
                  </a:lnTo>
                  <a:lnTo>
                    <a:pt x="79" y="121"/>
                  </a:lnTo>
                  <a:lnTo>
                    <a:pt x="85" y="119"/>
                  </a:lnTo>
                  <a:lnTo>
                    <a:pt x="90" y="116"/>
                  </a:lnTo>
                  <a:lnTo>
                    <a:pt x="95" y="113"/>
                  </a:lnTo>
                  <a:lnTo>
                    <a:pt x="100" y="109"/>
                  </a:lnTo>
                  <a:lnTo>
                    <a:pt x="104" y="106"/>
                  </a:lnTo>
                  <a:lnTo>
                    <a:pt x="108" y="102"/>
                  </a:lnTo>
                  <a:lnTo>
                    <a:pt x="111" y="96"/>
                  </a:lnTo>
                  <a:lnTo>
                    <a:pt x="114" y="92"/>
                  </a:lnTo>
                  <a:lnTo>
                    <a:pt x="117" y="86"/>
                  </a:lnTo>
                  <a:lnTo>
                    <a:pt x="118" y="80"/>
                  </a:lnTo>
                  <a:lnTo>
                    <a:pt x="120" y="75"/>
                  </a:lnTo>
                  <a:lnTo>
                    <a:pt x="121" y="67"/>
                  </a:lnTo>
                  <a:lnTo>
                    <a:pt x="121" y="62"/>
                  </a:lnTo>
                  <a:lnTo>
                    <a:pt x="121" y="56"/>
                  </a:lnTo>
                  <a:lnTo>
                    <a:pt x="120" y="49"/>
                  </a:lnTo>
                  <a:lnTo>
                    <a:pt x="118" y="43"/>
                  </a:lnTo>
                  <a:lnTo>
                    <a:pt x="117" y="37"/>
                  </a:lnTo>
                  <a:lnTo>
                    <a:pt x="114" y="32"/>
                  </a:lnTo>
                  <a:lnTo>
                    <a:pt x="111" y="27"/>
                  </a:lnTo>
                  <a:lnTo>
                    <a:pt x="108" y="23"/>
                  </a:lnTo>
                  <a:lnTo>
                    <a:pt x="104" y="17"/>
                  </a:lnTo>
                  <a:lnTo>
                    <a:pt x="100" y="14"/>
                  </a:lnTo>
                  <a:lnTo>
                    <a:pt x="95" y="10"/>
                  </a:lnTo>
                  <a:lnTo>
                    <a:pt x="90" y="7"/>
                  </a:lnTo>
                  <a:lnTo>
                    <a:pt x="85" y="4"/>
                  </a:lnTo>
                  <a:lnTo>
                    <a:pt x="79" y="3"/>
                  </a:lnTo>
                  <a:lnTo>
                    <a:pt x="74" y="1"/>
                  </a:lnTo>
                  <a:lnTo>
                    <a:pt x="67" y="0"/>
                  </a:lnTo>
                  <a:lnTo>
                    <a:pt x="61"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4911" name="Freeform 94">
              <a:extLst>
                <a:ext uri="{FF2B5EF4-FFF2-40B4-BE49-F238E27FC236}">
                  <a16:creationId xmlns:a16="http://schemas.microsoft.com/office/drawing/2014/main" id="{3B0744B7-4ED2-34C9-6065-4D087568CBB5}"/>
                </a:ext>
              </a:extLst>
            </p:cNvPr>
            <p:cNvSpPr>
              <a:spLocks/>
            </p:cNvSpPr>
            <p:nvPr/>
          </p:nvSpPr>
          <p:spPr bwMode="auto">
            <a:xfrm>
              <a:off x="2672954" y="2116931"/>
              <a:ext cx="47625" cy="48816"/>
            </a:xfrm>
            <a:custGeom>
              <a:avLst/>
              <a:gdLst>
                <a:gd name="T0" fmla="*/ 2147483647 w 120"/>
                <a:gd name="T1" fmla="*/ 0 h 123"/>
                <a:gd name="T2" fmla="*/ 2147483647 w 120"/>
                <a:gd name="T3" fmla="*/ 2147483647 h 123"/>
                <a:gd name="T4" fmla="*/ 2147483647 w 120"/>
                <a:gd name="T5" fmla="*/ 2147483647 h 123"/>
                <a:gd name="T6" fmla="*/ 2147483647 w 120"/>
                <a:gd name="T7" fmla="*/ 2147483647 h 123"/>
                <a:gd name="T8" fmla="*/ 2147483647 w 120"/>
                <a:gd name="T9" fmla="*/ 2147483647 h 123"/>
                <a:gd name="T10" fmla="*/ 2147483647 w 120"/>
                <a:gd name="T11" fmla="*/ 2147483647 h 123"/>
                <a:gd name="T12" fmla="*/ 2147483647 w 120"/>
                <a:gd name="T13" fmla="*/ 2147483647 h 123"/>
                <a:gd name="T14" fmla="*/ 0 w 120"/>
                <a:gd name="T15" fmla="*/ 2147483647 h 123"/>
                <a:gd name="T16" fmla="*/ 0 w 120"/>
                <a:gd name="T17" fmla="*/ 2147483647 h 123"/>
                <a:gd name="T18" fmla="*/ 2147483647 w 120"/>
                <a:gd name="T19" fmla="*/ 2147483647 h 123"/>
                <a:gd name="T20" fmla="*/ 2147483647 w 120"/>
                <a:gd name="T21" fmla="*/ 2147483647 h 123"/>
                <a:gd name="T22" fmla="*/ 2147483647 w 120"/>
                <a:gd name="T23" fmla="*/ 2147483647 h 123"/>
                <a:gd name="T24" fmla="*/ 2147483647 w 120"/>
                <a:gd name="T25" fmla="*/ 2147483647 h 123"/>
                <a:gd name="T26" fmla="*/ 2147483647 w 120"/>
                <a:gd name="T27" fmla="*/ 2147483647 h 123"/>
                <a:gd name="T28" fmla="*/ 2147483647 w 120"/>
                <a:gd name="T29" fmla="*/ 2147483647 h 123"/>
                <a:gd name="T30" fmla="*/ 2147483647 w 120"/>
                <a:gd name="T31" fmla="*/ 2147483647 h 123"/>
                <a:gd name="T32" fmla="*/ 2147483647 w 120"/>
                <a:gd name="T33" fmla="*/ 2147483647 h 123"/>
                <a:gd name="T34" fmla="*/ 2147483647 w 120"/>
                <a:gd name="T35" fmla="*/ 2147483647 h 123"/>
                <a:gd name="T36" fmla="*/ 2147483647 w 120"/>
                <a:gd name="T37" fmla="*/ 2147483647 h 123"/>
                <a:gd name="T38" fmla="*/ 2147483647 w 120"/>
                <a:gd name="T39" fmla="*/ 2147483647 h 123"/>
                <a:gd name="T40" fmla="*/ 2147483647 w 120"/>
                <a:gd name="T41" fmla="*/ 2147483647 h 123"/>
                <a:gd name="T42" fmla="*/ 2147483647 w 120"/>
                <a:gd name="T43" fmla="*/ 2147483647 h 123"/>
                <a:gd name="T44" fmla="*/ 2147483647 w 120"/>
                <a:gd name="T45" fmla="*/ 2147483647 h 123"/>
                <a:gd name="T46" fmla="*/ 2147483647 w 120"/>
                <a:gd name="T47" fmla="*/ 2147483647 h 123"/>
                <a:gd name="T48" fmla="*/ 2147483647 w 120"/>
                <a:gd name="T49" fmla="*/ 2147483647 h 123"/>
                <a:gd name="T50" fmla="*/ 2147483647 w 120"/>
                <a:gd name="T51" fmla="*/ 2147483647 h 123"/>
                <a:gd name="T52" fmla="*/ 2147483647 w 120"/>
                <a:gd name="T53" fmla="*/ 2147483647 h 123"/>
                <a:gd name="T54" fmla="*/ 2147483647 w 120"/>
                <a:gd name="T55" fmla="*/ 2147483647 h 123"/>
                <a:gd name="T56" fmla="*/ 2147483647 w 120"/>
                <a:gd name="T57" fmla="*/ 2147483647 h 123"/>
                <a:gd name="T58" fmla="*/ 2147483647 w 120"/>
                <a:gd name="T59" fmla="*/ 2147483647 h 123"/>
                <a:gd name="T60" fmla="*/ 2147483647 w 120"/>
                <a:gd name="T61" fmla="*/ 2147483647 h 123"/>
                <a:gd name="T62" fmla="*/ 2147483647 w 120"/>
                <a:gd name="T63" fmla="*/ 0 h 12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0"/>
                <a:gd name="T97" fmla="*/ 0 h 123"/>
                <a:gd name="T98" fmla="*/ 120 w 120"/>
                <a:gd name="T99" fmla="*/ 123 h 12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0" h="123">
                  <a:moveTo>
                    <a:pt x="60" y="0"/>
                  </a:moveTo>
                  <a:lnTo>
                    <a:pt x="53" y="0"/>
                  </a:lnTo>
                  <a:lnTo>
                    <a:pt x="47" y="2"/>
                  </a:lnTo>
                  <a:lnTo>
                    <a:pt x="41" y="3"/>
                  </a:lnTo>
                  <a:lnTo>
                    <a:pt x="35" y="5"/>
                  </a:lnTo>
                  <a:lnTo>
                    <a:pt x="31" y="8"/>
                  </a:lnTo>
                  <a:lnTo>
                    <a:pt x="25" y="10"/>
                  </a:lnTo>
                  <a:lnTo>
                    <a:pt x="21" y="15"/>
                  </a:lnTo>
                  <a:lnTo>
                    <a:pt x="17" y="18"/>
                  </a:lnTo>
                  <a:lnTo>
                    <a:pt x="12" y="22"/>
                  </a:lnTo>
                  <a:lnTo>
                    <a:pt x="10" y="28"/>
                  </a:lnTo>
                  <a:lnTo>
                    <a:pt x="7" y="32"/>
                  </a:lnTo>
                  <a:lnTo>
                    <a:pt x="4" y="38"/>
                  </a:lnTo>
                  <a:lnTo>
                    <a:pt x="2" y="44"/>
                  </a:lnTo>
                  <a:lnTo>
                    <a:pt x="1" y="49"/>
                  </a:lnTo>
                  <a:lnTo>
                    <a:pt x="0" y="55"/>
                  </a:lnTo>
                  <a:lnTo>
                    <a:pt x="0" y="62"/>
                  </a:lnTo>
                  <a:lnTo>
                    <a:pt x="0" y="68"/>
                  </a:lnTo>
                  <a:lnTo>
                    <a:pt x="1" y="74"/>
                  </a:lnTo>
                  <a:lnTo>
                    <a:pt x="2" y="79"/>
                  </a:lnTo>
                  <a:lnTo>
                    <a:pt x="4" y="85"/>
                  </a:lnTo>
                  <a:lnTo>
                    <a:pt x="7" y="91"/>
                  </a:lnTo>
                  <a:lnTo>
                    <a:pt x="10" y="95"/>
                  </a:lnTo>
                  <a:lnTo>
                    <a:pt x="12" y="101"/>
                  </a:lnTo>
                  <a:lnTo>
                    <a:pt x="17" y="105"/>
                  </a:lnTo>
                  <a:lnTo>
                    <a:pt x="21" y="110"/>
                  </a:lnTo>
                  <a:lnTo>
                    <a:pt x="25" y="113"/>
                  </a:lnTo>
                  <a:lnTo>
                    <a:pt x="31" y="115"/>
                  </a:lnTo>
                  <a:lnTo>
                    <a:pt x="35" y="118"/>
                  </a:lnTo>
                  <a:lnTo>
                    <a:pt x="41" y="120"/>
                  </a:lnTo>
                  <a:lnTo>
                    <a:pt x="47" y="121"/>
                  </a:lnTo>
                  <a:lnTo>
                    <a:pt x="53" y="123"/>
                  </a:lnTo>
                  <a:lnTo>
                    <a:pt x="60" y="123"/>
                  </a:lnTo>
                  <a:lnTo>
                    <a:pt x="66" y="123"/>
                  </a:lnTo>
                  <a:lnTo>
                    <a:pt x="71" y="121"/>
                  </a:lnTo>
                  <a:lnTo>
                    <a:pt x="77" y="120"/>
                  </a:lnTo>
                  <a:lnTo>
                    <a:pt x="83" y="118"/>
                  </a:lnTo>
                  <a:lnTo>
                    <a:pt x="89" y="115"/>
                  </a:lnTo>
                  <a:lnTo>
                    <a:pt x="93" y="113"/>
                  </a:lnTo>
                  <a:lnTo>
                    <a:pt x="99" y="110"/>
                  </a:lnTo>
                  <a:lnTo>
                    <a:pt x="103" y="105"/>
                  </a:lnTo>
                  <a:lnTo>
                    <a:pt x="106" y="101"/>
                  </a:lnTo>
                  <a:lnTo>
                    <a:pt x="110" y="95"/>
                  </a:lnTo>
                  <a:lnTo>
                    <a:pt x="113" y="91"/>
                  </a:lnTo>
                  <a:lnTo>
                    <a:pt x="116" y="85"/>
                  </a:lnTo>
                  <a:lnTo>
                    <a:pt x="117" y="79"/>
                  </a:lnTo>
                  <a:lnTo>
                    <a:pt x="119" y="74"/>
                  </a:lnTo>
                  <a:lnTo>
                    <a:pt x="120" y="68"/>
                  </a:lnTo>
                  <a:lnTo>
                    <a:pt x="120" y="62"/>
                  </a:lnTo>
                  <a:lnTo>
                    <a:pt x="120" y="55"/>
                  </a:lnTo>
                  <a:lnTo>
                    <a:pt x="119" y="49"/>
                  </a:lnTo>
                  <a:lnTo>
                    <a:pt x="117" y="44"/>
                  </a:lnTo>
                  <a:lnTo>
                    <a:pt x="116" y="38"/>
                  </a:lnTo>
                  <a:lnTo>
                    <a:pt x="113" y="32"/>
                  </a:lnTo>
                  <a:lnTo>
                    <a:pt x="110" y="28"/>
                  </a:lnTo>
                  <a:lnTo>
                    <a:pt x="106" y="22"/>
                  </a:lnTo>
                  <a:lnTo>
                    <a:pt x="103" y="18"/>
                  </a:lnTo>
                  <a:lnTo>
                    <a:pt x="99" y="15"/>
                  </a:lnTo>
                  <a:lnTo>
                    <a:pt x="93" y="10"/>
                  </a:lnTo>
                  <a:lnTo>
                    <a:pt x="89" y="8"/>
                  </a:lnTo>
                  <a:lnTo>
                    <a:pt x="83" y="5"/>
                  </a:lnTo>
                  <a:lnTo>
                    <a:pt x="77" y="3"/>
                  </a:lnTo>
                  <a:lnTo>
                    <a:pt x="71" y="2"/>
                  </a:lnTo>
                  <a:lnTo>
                    <a:pt x="66" y="0"/>
                  </a:lnTo>
                  <a:lnTo>
                    <a:pt x="60" y="0"/>
                  </a:lnTo>
                  <a:close/>
                </a:path>
              </a:pathLst>
            </a:custGeom>
            <a:solidFill>
              <a:srgbClr val="00E6A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4912" name="Freeform 95">
              <a:extLst>
                <a:ext uri="{FF2B5EF4-FFF2-40B4-BE49-F238E27FC236}">
                  <a16:creationId xmlns:a16="http://schemas.microsoft.com/office/drawing/2014/main" id="{2B9FC633-8DC1-C4F3-B4AA-144F2FF0DA06}"/>
                </a:ext>
              </a:extLst>
            </p:cNvPr>
            <p:cNvSpPr>
              <a:spLocks/>
            </p:cNvSpPr>
            <p:nvPr/>
          </p:nvSpPr>
          <p:spPr bwMode="auto">
            <a:xfrm>
              <a:off x="2672954" y="2116931"/>
              <a:ext cx="47625" cy="48816"/>
            </a:xfrm>
            <a:custGeom>
              <a:avLst/>
              <a:gdLst>
                <a:gd name="T0" fmla="*/ 2147483647 w 120"/>
                <a:gd name="T1" fmla="*/ 0 h 123"/>
                <a:gd name="T2" fmla="*/ 2147483647 w 120"/>
                <a:gd name="T3" fmla="*/ 2147483647 h 123"/>
                <a:gd name="T4" fmla="*/ 2147483647 w 120"/>
                <a:gd name="T5" fmla="*/ 2147483647 h 123"/>
                <a:gd name="T6" fmla="*/ 2147483647 w 120"/>
                <a:gd name="T7" fmla="*/ 2147483647 h 123"/>
                <a:gd name="T8" fmla="*/ 2147483647 w 120"/>
                <a:gd name="T9" fmla="*/ 2147483647 h 123"/>
                <a:gd name="T10" fmla="*/ 2147483647 w 120"/>
                <a:gd name="T11" fmla="*/ 2147483647 h 123"/>
                <a:gd name="T12" fmla="*/ 2147483647 w 120"/>
                <a:gd name="T13" fmla="*/ 2147483647 h 123"/>
                <a:gd name="T14" fmla="*/ 0 w 120"/>
                <a:gd name="T15" fmla="*/ 2147483647 h 123"/>
                <a:gd name="T16" fmla="*/ 0 w 120"/>
                <a:gd name="T17" fmla="*/ 2147483647 h 123"/>
                <a:gd name="T18" fmla="*/ 2147483647 w 120"/>
                <a:gd name="T19" fmla="*/ 2147483647 h 123"/>
                <a:gd name="T20" fmla="*/ 2147483647 w 120"/>
                <a:gd name="T21" fmla="*/ 2147483647 h 123"/>
                <a:gd name="T22" fmla="*/ 2147483647 w 120"/>
                <a:gd name="T23" fmla="*/ 2147483647 h 123"/>
                <a:gd name="T24" fmla="*/ 2147483647 w 120"/>
                <a:gd name="T25" fmla="*/ 2147483647 h 123"/>
                <a:gd name="T26" fmla="*/ 2147483647 w 120"/>
                <a:gd name="T27" fmla="*/ 2147483647 h 123"/>
                <a:gd name="T28" fmla="*/ 2147483647 w 120"/>
                <a:gd name="T29" fmla="*/ 2147483647 h 123"/>
                <a:gd name="T30" fmla="*/ 2147483647 w 120"/>
                <a:gd name="T31" fmla="*/ 2147483647 h 123"/>
                <a:gd name="T32" fmla="*/ 2147483647 w 120"/>
                <a:gd name="T33" fmla="*/ 2147483647 h 123"/>
                <a:gd name="T34" fmla="*/ 2147483647 w 120"/>
                <a:gd name="T35" fmla="*/ 2147483647 h 123"/>
                <a:gd name="T36" fmla="*/ 2147483647 w 120"/>
                <a:gd name="T37" fmla="*/ 2147483647 h 123"/>
                <a:gd name="T38" fmla="*/ 2147483647 w 120"/>
                <a:gd name="T39" fmla="*/ 2147483647 h 123"/>
                <a:gd name="T40" fmla="*/ 2147483647 w 120"/>
                <a:gd name="T41" fmla="*/ 2147483647 h 123"/>
                <a:gd name="T42" fmla="*/ 2147483647 w 120"/>
                <a:gd name="T43" fmla="*/ 2147483647 h 123"/>
                <a:gd name="T44" fmla="*/ 2147483647 w 120"/>
                <a:gd name="T45" fmla="*/ 2147483647 h 123"/>
                <a:gd name="T46" fmla="*/ 2147483647 w 120"/>
                <a:gd name="T47" fmla="*/ 2147483647 h 123"/>
                <a:gd name="T48" fmla="*/ 2147483647 w 120"/>
                <a:gd name="T49" fmla="*/ 2147483647 h 123"/>
                <a:gd name="T50" fmla="*/ 2147483647 w 120"/>
                <a:gd name="T51" fmla="*/ 2147483647 h 123"/>
                <a:gd name="T52" fmla="*/ 2147483647 w 120"/>
                <a:gd name="T53" fmla="*/ 2147483647 h 123"/>
                <a:gd name="T54" fmla="*/ 2147483647 w 120"/>
                <a:gd name="T55" fmla="*/ 2147483647 h 123"/>
                <a:gd name="T56" fmla="*/ 2147483647 w 120"/>
                <a:gd name="T57" fmla="*/ 2147483647 h 123"/>
                <a:gd name="T58" fmla="*/ 2147483647 w 120"/>
                <a:gd name="T59" fmla="*/ 2147483647 h 123"/>
                <a:gd name="T60" fmla="*/ 2147483647 w 120"/>
                <a:gd name="T61" fmla="*/ 2147483647 h 123"/>
                <a:gd name="T62" fmla="*/ 2147483647 w 120"/>
                <a:gd name="T63" fmla="*/ 0 h 12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0"/>
                <a:gd name="T97" fmla="*/ 0 h 123"/>
                <a:gd name="T98" fmla="*/ 120 w 120"/>
                <a:gd name="T99" fmla="*/ 123 h 12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0" h="123">
                  <a:moveTo>
                    <a:pt x="60" y="0"/>
                  </a:moveTo>
                  <a:lnTo>
                    <a:pt x="53" y="0"/>
                  </a:lnTo>
                  <a:lnTo>
                    <a:pt x="47" y="2"/>
                  </a:lnTo>
                  <a:lnTo>
                    <a:pt x="41" y="3"/>
                  </a:lnTo>
                  <a:lnTo>
                    <a:pt x="35" y="5"/>
                  </a:lnTo>
                  <a:lnTo>
                    <a:pt x="31" y="8"/>
                  </a:lnTo>
                  <a:lnTo>
                    <a:pt x="25" y="10"/>
                  </a:lnTo>
                  <a:lnTo>
                    <a:pt x="21" y="15"/>
                  </a:lnTo>
                  <a:lnTo>
                    <a:pt x="17" y="18"/>
                  </a:lnTo>
                  <a:lnTo>
                    <a:pt x="12" y="22"/>
                  </a:lnTo>
                  <a:lnTo>
                    <a:pt x="10" y="28"/>
                  </a:lnTo>
                  <a:lnTo>
                    <a:pt x="7" y="32"/>
                  </a:lnTo>
                  <a:lnTo>
                    <a:pt x="4" y="38"/>
                  </a:lnTo>
                  <a:lnTo>
                    <a:pt x="2" y="44"/>
                  </a:lnTo>
                  <a:lnTo>
                    <a:pt x="1" y="49"/>
                  </a:lnTo>
                  <a:lnTo>
                    <a:pt x="0" y="55"/>
                  </a:lnTo>
                  <a:lnTo>
                    <a:pt x="0" y="62"/>
                  </a:lnTo>
                  <a:lnTo>
                    <a:pt x="0" y="68"/>
                  </a:lnTo>
                  <a:lnTo>
                    <a:pt x="1" y="74"/>
                  </a:lnTo>
                  <a:lnTo>
                    <a:pt x="2" y="79"/>
                  </a:lnTo>
                  <a:lnTo>
                    <a:pt x="4" y="85"/>
                  </a:lnTo>
                  <a:lnTo>
                    <a:pt x="7" y="91"/>
                  </a:lnTo>
                  <a:lnTo>
                    <a:pt x="10" y="95"/>
                  </a:lnTo>
                  <a:lnTo>
                    <a:pt x="12" y="101"/>
                  </a:lnTo>
                  <a:lnTo>
                    <a:pt x="17" y="105"/>
                  </a:lnTo>
                  <a:lnTo>
                    <a:pt x="21" y="110"/>
                  </a:lnTo>
                  <a:lnTo>
                    <a:pt x="25" y="113"/>
                  </a:lnTo>
                  <a:lnTo>
                    <a:pt x="31" y="115"/>
                  </a:lnTo>
                  <a:lnTo>
                    <a:pt x="35" y="118"/>
                  </a:lnTo>
                  <a:lnTo>
                    <a:pt x="41" y="120"/>
                  </a:lnTo>
                  <a:lnTo>
                    <a:pt x="47" y="121"/>
                  </a:lnTo>
                  <a:lnTo>
                    <a:pt x="53" y="123"/>
                  </a:lnTo>
                  <a:lnTo>
                    <a:pt x="60" y="123"/>
                  </a:lnTo>
                  <a:lnTo>
                    <a:pt x="66" y="123"/>
                  </a:lnTo>
                  <a:lnTo>
                    <a:pt x="71" y="121"/>
                  </a:lnTo>
                  <a:lnTo>
                    <a:pt x="77" y="120"/>
                  </a:lnTo>
                  <a:lnTo>
                    <a:pt x="83" y="118"/>
                  </a:lnTo>
                  <a:lnTo>
                    <a:pt x="89" y="115"/>
                  </a:lnTo>
                  <a:lnTo>
                    <a:pt x="93" y="113"/>
                  </a:lnTo>
                  <a:lnTo>
                    <a:pt x="99" y="110"/>
                  </a:lnTo>
                  <a:lnTo>
                    <a:pt x="103" y="105"/>
                  </a:lnTo>
                  <a:lnTo>
                    <a:pt x="106" y="101"/>
                  </a:lnTo>
                  <a:lnTo>
                    <a:pt x="110" y="95"/>
                  </a:lnTo>
                  <a:lnTo>
                    <a:pt x="113" y="91"/>
                  </a:lnTo>
                  <a:lnTo>
                    <a:pt x="116" y="85"/>
                  </a:lnTo>
                  <a:lnTo>
                    <a:pt x="117" y="79"/>
                  </a:lnTo>
                  <a:lnTo>
                    <a:pt x="119" y="74"/>
                  </a:lnTo>
                  <a:lnTo>
                    <a:pt x="120" y="68"/>
                  </a:lnTo>
                  <a:lnTo>
                    <a:pt x="120" y="62"/>
                  </a:lnTo>
                  <a:lnTo>
                    <a:pt x="120" y="55"/>
                  </a:lnTo>
                  <a:lnTo>
                    <a:pt x="119" y="49"/>
                  </a:lnTo>
                  <a:lnTo>
                    <a:pt x="117" y="44"/>
                  </a:lnTo>
                  <a:lnTo>
                    <a:pt x="116" y="38"/>
                  </a:lnTo>
                  <a:lnTo>
                    <a:pt x="113" y="32"/>
                  </a:lnTo>
                  <a:lnTo>
                    <a:pt x="110" y="28"/>
                  </a:lnTo>
                  <a:lnTo>
                    <a:pt x="106" y="22"/>
                  </a:lnTo>
                  <a:lnTo>
                    <a:pt x="103" y="18"/>
                  </a:lnTo>
                  <a:lnTo>
                    <a:pt x="99" y="15"/>
                  </a:lnTo>
                  <a:lnTo>
                    <a:pt x="93" y="10"/>
                  </a:lnTo>
                  <a:lnTo>
                    <a:pt x="89" y="8"/>
                  </a:lnTo>
                  <a:lnTo>
                    <a:pt x="83" y="5"/>
                  </a:lnTo>
                  <a:lnTo>
                    <a:pt x="77" y="3"/>
                  </a:lnTo>
                  <a:lnTo>
                    <a:pt x="71" y="2"/>
                  </a:lnTo>
                  <a:lnTo>
                    <a:pt x="66" y="0"/>
                  </a:lnTo>
                  <a:lnTo>
                    <a:pt x="60"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4913" name="Freeform 96">
              <a:extLst>
                <a:ext uri="{FF2B5EF4-FFF2-40B4-BE49-F238E27FC236}">
                  <a16:creationId xmlns:a16="http://schemas.microsoft.com/office/drawing/2014/main" id="{0062AD22-6675-3F7B-8F3D-ABE94BED27BE}"/>
                </a:ext>
              </a:extLst>
            </p:cNvPr>
            <p:cNvSpPr>
              <a:spLocks/>
            </p:cNvSpPr>
            <p:nvPr/>
          </p:nvSpPr>
          <p:spPr bwMode="auto">
            <a:xfrm>
              <a:off x="1720453" y="1614488"/>
              <a:ext cx="60722" cy="57150"/>
            </a:xfrm>
            <a:custGeom>
              <a:avLst/>
              <a:gdLst>
                <a:gd name="T0" fmla="*/ 2147483647 w 151"/>
                <a:gd name="T1" fmla="*/ 0 h 144"/>
                <a:gd name="T2" fmla="*/ 2147483647 w 151"/>
                <a:gd name="T3" fmla="*/ 2147483647 h 144"/>
                <a:gd name="T4" fmla="*/ 2147483647 w 151"/>
                <a:gd name="T5" fmla="*/ 2147483647 h 144"/>
                <a:gd name="T6" fmla="*/ 2147483647 w 151"/>
                <a:gd name="T7" fmla="*/ 2147483647 h 144"/>
                <a:gd name="T8" fmla="*/ 2147483647 w 151"/>
                <a:gd name="T9" fmla="*/ 2147483647 h 144"/>
                <a:gd name="T10" fmla="*/ 2147483647 w 151"/>
                <a:gd name="T11" fmla="*/ 2147483647 h 144"/>
                <a:gd name="T12" fmla="*/ 2147483647 w 151"/>
                <a:gd name="T13" fmla="*/ 2147483647 h 144"/>
                <a:gd name="T14" fmla="*/ 0 w 151"/>
                <a:gd name="T15" fmla="*/ 2147483647 h 144"/>
                <a:gd name="T16" fmla="*/ 0 w 151"/>
                <a:gd name="T17" fmla="*/ 2147483647 h 144"/>
                <a:gd name="T18" fmla="*/ 2147483647 w 151"/>
                <a:gd name="T19" fmla="*/ 2147483647 h 144"/>
                <a:gd name="T20" fmla="*/ 2147483647 w 151"/>
                <a:gd name="T21" fmla="*/ 2147483647 h 144"/>
                <a:gd name="T22" fmla="*/ 2147483647 w 151"/>
                <a:gd name="T23" fmla="*/ 2147483647 h 144"/>
                <a:gd name="T24" fmla="*/ 2147483647 w 151"/>
                <a:gd name="T25" fmla="*/ 2147483647 h 144"/>
                <a:gd name="T26" fmla="*/ 2147483647 w 151"/>
                <a:gd name="T27" fmla="*/ 2147483647 h 144"/>
                <a:gd name="T28" fmla="*/ 2147483647 w 151"/>
                <a:gd name="T29" fmla="*/ 2147483647 h 144"/>
                <a:gd name="T30" fmla="*/ 2147483647 w 151"/>
                <a:gd name="T31" fmla="*/ 2147483647 h 144"/>
                <a:gd name="T32" fmla="*/ 2147483647 w 151"/>
                <a:gd name="T33" fmla="*/ 2147483647 h 144"/>
                <a:gd name="T34" fmla="*/ 2147483647 w 151"/>
                <a:gd name="T35" fmla="*/ 2147483647 h 144"/>
                <a:gd name="T36" fmla="*/ 2147483647 w 151"/>
                <a:gd name="T37" fmla="*/ 2147483647 h 144"/>
                <a:gd name="T38" fmla="*/ 2147483647 w 151"/>
                <a:gd name="T39" fmla="*/ 2147483647 h 144"/>
                <a:gd name="T40" fmla="*/ 2147483647 w 151"/>
                <a:gd name="T41" fmla="*/ 2147483647 h 144"/>
                <a:gd name="T42" fmla="*/ 2147483647 w 151"/>
                <a:gd name="T43" fmla="*/ 2147483647 h 144"/>
                <a:gd name="T44" fmla="*/ 2147483647 w 151"/>
                <a:gd name="T45" fmla="*/ 2147483647 h 144"/>
                <a:gd name="T46" fmla="*/ 2147483647 w 151"/>
                <a:gd name="T47" fmla="*/ 2147483647 h 144"/>
                <a:gd name="T48" fmla="*/ 2147483647 w 151"/>
                <a:gd name="T49" fmla="*/ 2147483647 h 144"/>
                <a:gd name="T50" fmla="*/ 2147483647 w 151"/>
                <a:gd name="T51" fmla="*/ 2147483647 h 144"/>
                <a:gd name="T52" fmla="*/ 2147483647 w 151"/>
                <a:gd name="T53" fmla="*/ 2147483647 h 144"/>
                <a:gd name="T54" fmla="*/ 2147483647 w 151"/>
                <a:gd name="T55" fmla="*/ 2147483647 h 144"/>
                <a:gd name="T56" fmla="*/ 2147483647 w 151"/>
                <a:gd name="T57" fmla="*/ 2147483647 h 144"/>
                <a:gd name="T58" fmla="*/ 2147483647 w 151"/>
                <a:gd name="T59" fmla="*/ 2147483647 h 144"/>
                <a:gd name="T60" fmla="*/ 2147483647 w 151"/>
                <a:gd name="T61" fmla="*/ 2147483647 h 144"/>
                <a:gd name="T62" fmla="*/ 2147483647 w 151"/>
                <a:gd name="T63" fmla="*/ 0 h 1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51"/>
                <a:gd name="T97" fmla="*/ 0 h 144"/>
                <a:gd name="T98" fmla="*/ 151 w 151"/>
                <a:gd name="T99" fmla="*/ 144 h 1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51" h="144">
                  <a:moveTo>
                    <a:pt x="75" y="0"/>
                  </a:moveTo>
                  <a:lnTo>
                    <a:pt x="68" y="0"/>
                  </a:lnTo>
                  <a:lnTo>
                    <a:pt x="61" y="2"/>
                  </a:lnTo>
                  <a:lnTo>
                    <a:pt x="53" y="3"/>
                  </a:lnTo>
                  <a:lnTo>
                    <a:pt x="46" y="6"/>
                  </a:lnTo>
                  <a:lnTo>
                    <a:pt x="39" y="9"/>
                  </a:lnTo>
                  <a:lnTo>
                    <a:pt x="33" y="12"/>
                  </a:lnTo>
                  <a:lnTo>
                    <a:pt x="28" y="16"/>
                  </a:lnTo>
                  <a:lnTo>
                    <a:pt x="22" y="20"/>
                  </a:lnTo>
                  <a:lnTo>
                    <a:pt x="17" y="26"/>
                  </a:lnTo>
                  <a:lnTo>
                    <a:pt x="13" y="32"/>
                  </a:lnTo>
                  <a:lnTo>
                    <a:pt x="9" y="38"/>
                  </a:lnTo>
                  <a:lnTo>
                    <a:pt x="6" y="43"/>
                  </a:lnTo>
                  <a:lnTo>
                    <a:pt x="3" y="51"/>
                  </a:lnTo>
                  <a:lnTo>
                    <a:pt x="2" y="58"/>
                  </a:lnTo>
                  <a:lnTo>
                    <a:pt x="0" y="65"/>
                  </a:lnTo>
                  <a:lnTo>
                    <a:pt x="0" y="72"/>
                  </a:lnTo>
                  <a:lnTo>
                    <a:pt x="0" y="79"/>
                  </a:lnTo>
                  <a:lnTo>
                    <a:pt x="2" y="87"/>
                  </a:lnTo>
                  <a:lnTo>
                    <a:pt x="3" y="94"/>
                  </a:lnTo>
                  <a:lnTo>
                    <a:pt x="6" y="99"/>
                  </a:lnTo>
                  <a:lnTo>
                    <a:pt x="9" y="105"/>
                  </a:lnTo>
                  <a:lnTo>
                    <a:pt x="13" y="112"/>
                  </a:lnTo>
                  <a:lnTo>
                    <a:pt x="17" y="117"/>
                  </a:lnTo>
                  <a:lnTo>
                    <a:pt x="22" y="122"/>
                  </a:lnTo>
                  <a:lnTo>
                    <a:pt x="28" y="127"/>
                  </a:lnTo>
                  <a:lnTo>
                    <a:pt x="33" y="131"/>
                  </a:lnTo>
                  <a:lnTo>
                    <a:pt x="39" y="135"/>
                  </a:lnTo>
                  <a:lnTo>
                    <a:pt x="46" y="138"/>
                  </a:lnTo>
                  <a:lnTo>
                    <a:pt x="53" y="140"/>
                  </a:lnTo>
                  <a:lnTo>
                    <a:pt x="61" y="143"/>
                  </a:lnTo>
                  <a:lnTo>
                    <a:pt x="68" y="143"/>
                  </a:lnTo>
                  <a:lnTo>
                    <a:pt x="75" y="144"/>
                  </a:lnTo>
                  <a:lnTo>
                    <a:pt x="84" y="143"/>
                  </a:lnTo>
                  <a:lnTo>
                    <a:pt x="91" y="143"/>
                  </a:lnTo>
                  <a:lnTo>
                    <a:pt x="98" y="140"/>
                  </a:lnTo>
                  <a:lnTo>
                    <a:pt x="105" y="138"/>
                  </a:lnTo>
                  <a:lnTo>
                    <a:pt x="111" y="135"/>
                  </a:lnTo>
                  <a:lnTo>
                    <a:pt x="118" y="131"/>
                  </a:lnTo>
                  <a:lnTo>
                    <a:pt x="124" y="127"/>
                  </a:lnTo>
                  <a:lnTo>
                    <a:pt x="130" y="122"/>
                  </a:lnTo>
                  <a:lnTo>
                    <a:pt x="134" y="117"/>
                  </a:lnTo>
                  <a:lnTo>
                    <a:pt x="138" y="112"/>
                  </a:lnTo>
                  <a:lnTo>
                    <a:pt x="142" y="105"/>
                  </a:lnTo>
                  <a:lnTo>
                    <a:pt x="145" y="99"/>
                  </a:lnTo>
                  <a:lnTo>
                    <a:pt x="148" y="94"/>
                  </a:lnTo>
                  <a:lnTo>
                    <a:pt x="150" y="87"/>
                  </a:lnTo>
                  <a:lnTo>
                    <a:pt x="151" y="79"/>
                  </a:lnTo>
                  <a:lnTo>
                    <a:pt x="151" y="72"/>
                  </a:lnTo>
                  <a:lnTo>
                    <a:pt x="151" y="65"/>
                  </a:lnTo>
                  <a:lnTo>
                    <a:pt x="150" y="58"/>
                  </a:lnTo>
                  <a:lnTo>
                    <a:pt x="148" y="51"/>
                  </a:lnTo>
                  <a:lnTo>
                    <a:pt x="145" y="43"/>
                  </a:lnTo>
                  <a:lnTo>
                    <a:pt x="142" y="38"/>
                  </a:lnTo>
                  <a:lnTo>
                    <a:pt x="138" y="32"/>
                  </a:lnTo>
                  <a:lnTo>
                    <a:pt x="134" y="26"/>
                  </a:lnTo>
                  <a:lnTo>
                    <a:pt x="130" y="20"/>
                  </a:lnTo>
                  <a:lnTo>
                    <a:pt x="124" y="16"/>
                  </a:lnTo>
                  <a:lnTo>
                    <a:pt x="118" y="12"/>
                  </a:lnTo>
                  <a:lnTo>
                    <a:pt x="111" y="9"/>
                  </a:lnTo>
                  <a:lnTo>
                    <a:pt x="105" y="6"/>
                  </a:lnTo>
                  <a:lnTo>
                    <a:pt x="98" y="3"/>
                  </a:lnTo>
                  <a:lnTo>
                    <a:pt x="91" y="2"/>
                  </a:lnTo>
                  <a:lnTo>
                    <a:pt x="84" y="0"/>
                  </a:lnTo>
                  <a:lnTo>
                    <a:pt x="75"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4914" name="Freeform 97">
              <a:extLst>
                <a:ext uri="{FF2B5EF4-FFF2-40B4-BE49-F238E27FC236}">
                  <a16:creationId xmlns:a16="http://schemas.microsoft.com/office/drawing/2014/main" id="{33EEC7DB-C5EE-630C-5509-FDBBCABC8270}"/>
                </a:ext>
              </a:extLst>
            </p:cNvPr>
            <p:cNvSpPr>
              <a:spLocks/>
            </p:cNvSpPr>
            <p:nvPr/>
          </p:nvSpPr>
          <p:spPr bwMode="auto">
            <a:xfrm>
              <a:off x="1720453" y="1614488"/>
              <a:ext cx="60722" cy="57150"/>
            </a:xfrm>
            <a:custGeom>
              <a:avLst/>
              <a:gdLst>
                <a:gd name="T0" fmla="*/ 2147483647 w 151"/>
                <a:gd name="T1" fmla="*/ 0 h 144"/>
                <a:gd name="T2" fmla="*/ 2147483647 w 151"/>
                <a:gd name="T3" fmla="*/ 2147483647 h 144"/>
                <a:gd name="T4" fmla="*/ 2147483647 w 151"/>
                <a:gd name="T5" fmla="*/ 2147483647 h 144"/>
                <a:gd name="T6" fmla="*/ 2147483647 w 151"/>
                <a:gd name="T7" fmla="*/ 2147483647 h 144"/>
                <a:gd name="T8" fmla="*/ 2147483647 w 151"/>
                <a:gd name="T9" fmla="*/ 2147483647 h 144"/>
                <a:gd name="T10" fmla="*/ 2147483647 w 151"/>
                <a:gd name="T11" fmla="*/ 2147483647 h 144"/>
                <a:gd name="T12" fmla="*/ 2147483647 w 151"/>
                <a:gd name="T13" fmla="*/ 2147483647 h 144"/>
                <a:gd name="T14" fmla="*/ 0 w 151"/>
                <a:gd name="T15" fmla="*/ 2147483647 h 144"/>
                <a:gd name="T16" fmla="*/ 0 w 151"/>
                <a:gd name="T17" fmla="*/ 2147483647 h 144"/>
                <a:gd name="T18" fmla="*/ 2147483647 w 151"/>
                <a:gd name="T19" fmla="*/ 2147483647 h 144"/>
                <a:gd name="T20" fmla="*/ 2147483647 w 151"/>
                <a:gd name="T21" fmla="*/ 2147483647 h 144"/>
                <a:gd name="T22" fmla="*/ 2147483647 w 151"/>
                <a:gd name="T23" fmla="*/ 2147483647 h 144"/>
                <a:gd name="T24" fmla="*/ 2147483647 w 151"/>
                <a:gd name="T25" fmla="*/ 2147483647 h 144"/>
                <a:gd name="T26" fmla="*/ 2147483647 w 151"/>
                <a:gd name="T27" fmla="*/ 2147483647 h 144"/>
                <a:gd name="T28" fmla="*/ 2147483647 w 151"/>
                <a:gd name="T29" fmla="*/ 2147483647 h 144"/>
                <a:gd name="T30" fmla="*/ 2147483647 w 151"/>
                <a:gd name="T31" fmla="*/ 2147483647 h 144"/>
                <a:gd name="T32" fmla="*/ 2147483647 w 151"/>
                <a:gd name="T33" fmla="*/ 2147483647 h 144"/>
                <a:gd name="T34" fmla="*/ 2147483647 w 151"/>
                <a:gd name="T35" fmla="*/ 2147483647 h 144"/>
                <a:gd name="T36" fmla="*/ 2147483647 w 151"/>
                <a:gd name="T37" fmla="*/ 2147483647 h 144"/>
                <a:gd name="T38" fmla="*/ 2147483647 w 151"/>
                <a:gd name="T39" fmla="*/ 2147483647 h 144"/>
                <a:gd name="T40" fmla="*/ 2147483647 w 151"/>
                <a:gd name="T41" fmla="*/ 2147483647 h 144"/>
                <a:gd name="T42" fmla="*/ 2147483647 w 151"/>
                <a:gd name="T43" fmla="*/ 2147483647 h 144"/>
                <a:gd name="T44" fmla="*/ 2147483647 w 151"/>
                <a:gd name="T45" fmla="*/ 2147483647 h 144"/>
                <a:gd name="T46" fmla="*/ 2147483647 w 151"/>
                <a:gd name="T47" fmla="*/ 2147483647 h 144"/>
                <a:gd name="T48" fmla="*/ 2147483647 w 151"/>
                <a:gd name="T49" fmla="*/ 2147483647 h 144"/>
                <a:gd name="T50" fmla="*/ 2147483647 w 151"/>
                <a:gd name="T51" fmla="*/ 2147483647 h 144"/>
                <a:gd name="T52" fmla="*/ 2147483647 w 151"/>
                <a:gd name="T53" fmla="*/ 2147483647 h 144"/>
                <a:gd name="T54" fmla="*/ 2147483647 w 151"/>
                <a:gd name="T55" fmla="*/ 2147483647 h 144"/>
                <a:gd name="T56" fmla="*/ 2147483647 w 151"/>
                <a:gd name="T57" fmla="*/ 2147483647 h 144"/>
                <a:gd name="T58" fmla="*/ 2147483647 w 151"/>
                <a:gd name="T59" fmla="*/ 2147483647 h 144"/>
                <a:gd name="T60" fmla="*/ 2147483647 w 151"/>
                <a:gd name="T61" fmla="*/ 2147483647 h 144"/>
                <a:gd name="T62" fmla="*/ 2147483647 w 151"/>
                <a:gd name="T63" fmla="*/ 0 h 1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51"/>
                <a:gd name="T97" fmla="*/ 0 h 144"/>
                <a:gd name="T98" fmla="*/ 151 w 151"/>
                <a:gd name="T99" fmla="*/ 144 h 1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51" h="144">
                  <a:moveTo>
                    <a:pt x="75" y="0"/>
                  </a:moveTo>
                  <a:lnTo>
                    <a:pt x="68" y="0"/>
                  </a:lnTo>
                  <a:lnTo>
                    <a:pt x="61" y="2"/>
                  </a:lnTo>
                  <a:lnTo>
                    <a:pt x="53" y="3"/>
                  </a:lnTo>
                  <a:lnTo>
                    <a:pt x="46" y="6"/>
                  </a:lnTo>
                  <a:lnTo>
                    <a:pt x="39" y="9"/>
                  </a:lnTo>
                  <a:lnTo>
                    <a:pt x="33" y="12"/>
                  </a:lnTo>
                  <a:lnTo>
                    <a:pt x="28" y="16"/>
                  </a:lnTo>
                  <a:lnTo>
                    <a:pt x="22" y="20"/>
                  </a:lnTo>
                  <a:lnTo>
                    <a:pt x="17" y="26"/>
                  </a:lnTo>
                  <a:lnTo>
                    <a:pt x="13" y="32"/>
                  </a:lnTo>
                  <a:lnTo>
                    <a:pt x="9" y="38"/>
                  </a:lnTo>
                  <a:lnTo>
                    <a:pt x="6" y="43"/>
                  </a:lnTo>
                  <a:lnTo>
                    <a:pt x="3" y="51"/>
                  </a:lnTo>
                  <a:lnTo>
                    <a:pt x="2" y="58"/>
                  </a:lnTo>
                  <a:lnTo>
                    <a:pt x="0" y="65"/>
                  </a:lnTo>
                  <a:lnTo>
                    <a:pt x="0" y="72"/>
                  </a:lnTo>
                  <a:lnTo>
                    <a:pt x="0" y="79"/>
                  </a:lnTo>
                  <a:lnTo>
                    <a:pt x="2" y="87"/>
                  </a:lnTo>
                  <a:lnTo>
                    <a:pt x="3" y="94"/>
                  </a:lnTo>
                  <a:lnTo>
                    <a:pt x="6" y="99"/>
                  </a:lnTo>
                  <a:lnTo>
                    <a:pt x="9" y="105"/>
                  </a:lnTo>
                  <a:lnTo>
                    <a:pt x="13" y="112"/>
                  </a:lnTo>
                  <a:lnTo>
                    <a:pt x="17" y="117"/>
                  </a:lnTo>
                  <a:lnTo>
                    <a:pt x="22" y="122"/>
                  </a:lnTo>
                  <a:lnTo>
                    <a:pt x="28" y="127"/>
                  </a:lnTo>
                  <a:lnTo>
                    <a:pt x="33" y="131"/>
                  </a:lnTo>
                  <a:lnTo>
                    <a:pt x="39" y="135"/>
                  </a:lnTo>
                  <a:lnTo>
                    <a:pt x="46" y="138"/>
                  </a:lnTo>
                  <a:lnTo>
                    <a:pt x="53" y="140"/>
                  </a:lnTo>
                  <a:lnTo>
                    <a:pt x="61" y="143"/>
                  </a:lnTo>
                  <a:lnTo>
                    <a:pt x="68" y="143"/>
                  </a:lnTo>
                  <a:lnTo>
                    <a:pt x="75" y="144"/>
                  </a:lnTo>
                  <a:lnTo>
                    <a:pt x="84" y="143"/>
                  </a:lnTo>
                  <a:lnTo>
                    <a:pt x="91" y="143"/>
                  </a:lnTo>
                  <a:lnTo>
                    <a:pt x="98" y="140"/>
                  </a:lnTo>
                  <a:lnTo>
                    <a:pt x="105" y="138"/>
                  </a:lnTo>
                  <a:lnTo>
                    <a:pt x="111" y="135"/>
                  </a:lnTo>
                  <a:lnTo>
                    <a:pt x="118" y="131"/>
                  </a:lnTo>
                  <a:lnTo>
                    <a:pt x="124" y="127"/>
                  </a:lnTo>
                  <a:lnTo>
                    <a:pt x="130" y="122"/>
                  </a:lnTo>
                  <a:lnTo>
                    <a:pt x="134" y="117"/>
                  </a:lnTo>
                  <a:lnTo>
                    <a:pt x="138" y="112"/>
                  </a:lnTo>
                  <a:lnTo>
                    <a:pt x="142" y="105"/>
                  </a:lnTo>
                  <a:lnTo>
                    <a:pt x="145" y="99"/>
                  </a:lnTo>
                  <a:lnTo>
                    <a:pt x="148" y="94"/>
                  </a:lnTo>
                  <a:lnTo>
                    <a:pt x="150" y="87"/>
                  </a:lnTo>
                  <a:lnTo>
                    <a:pt x="151" y="79"/>
                  </a:lnTo>
                  <a:lnTo>
                    <a:pt x="151" y="72"/>
                  </a:lnTo>
                  <a:lnTo>
                    <a:pt x="151" y="65"/>
                  </a:lnTo>
                  <a:lnTo>
                    <a:pt x="150" y="58"/>
                  </a:lnTo>
                  <a:lnTo>
                    <a:pt x="148" y="51"/>
                  </a:lnTo>
                  <a:lnTo>
                    <a:pt x="145" y="43"/>
                  </a:lnTo>
                  <a:lnTo>
                    <a:pt x="142" y="38"/>
                  </a:lnTo>
                  <a:lnTo>
                    <a:pt x="138" y="32"/>
                  </a:lnTo>
                  <a:lnTo>
                    <a:pt x="134" y="26"/>
                  </a:lnTo>
                  <a:lnTo>
                    <a:pt x="130" y="20"/>
                  </a:lnTo>
                  <a:lnTo>
                    <a:pt x="124" y="16"/>
                  </a:lnTo>
                  <a:lnTo>
                    <a:pt x="118" y="12"/>
                  </a:lnTo>
                  <a:lnTo>
                    <a:pt x="111" y="9"/>
                  </a:lnTo>
                  <a:lnTo>
                    <a:pt x="105" y="6"/>
                  </a:lnTo>
                  <a:lnTo>
                    <a:pt x="98" y="3"/>
                  </a:lnTo>
                  <a:lnTo>
                    <a:pt x="91" y="2"/>
                  </a:lnTo>
                  <a:lnTo>
                    <a:pt x="84" y="0"/>
                  </a:lnTo>
                  <a:lnTo>
                    <a:pt x="75"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4915" name="Freeform 98">
              <a:extLst>
                <a:ext uri="{FF2B5EF4-FFF2-40B4-BE49-F238E27FC236}">
                  <a16:creationId xmlns:a16="http://schemas.microsoft.com/office/drawing/2014/main" id="{99E712A2-5DEE-42F5-8A57-E6CFE6F60444}"/>
                </a:ext>
              </a:extLst>
            </p:cNvPr>
            <p:cNvSpPr>
              <a:spLocks/>
            </p:cNvSpPr>
            <p:nvPr/>
          </p:nvSpPr>
          <p:spPr bwMode="auto">
            <a:xfrm>
              <a:off x="2108597" y="1606154"/>
              <a:ext cx="75009" cy="78581"/>
            </a:xfrm>
            <a:custGeom>
              <a:avLst/>
              <a:gdLst>
                <a:gd name="T0" fmla="*/ 2147483647 w 191"/>
                <a:gd name="T1" fmla="*/ 0 h 196"/>
                <a:gd name="T2" fmla="*/ 2147483647 w 191"/>
                <a:gd name="T3" fmla="*/ 2147483647 h 196"/>
                <a:gd name="T4" fmla="*/ 2147483647 w 191"/>
                <a:gd name="T5" fmla="*/ 2147483647 h 196"/>
                <a:gd name="T6" fmla="*/ 2147483647 w 191"/>
                <a:gd name="T7" fmla="*/ 2147483647 h 196"/>
                <a:gd name="T8" fmla="*/ 2147483647 w 191"/>
                <a:gd name="T9" fmla="*/ 2147483647 h 196"/>
                <a:gd name="T10" fmla="*/ 2147483647 w 191"/>
                <a:gd name="T11" fmla="*/ 2147483647 h 196"/>
                <a:gd name="T12" fmla="*/ 2147483647 w 191"/>
                <a:gd name="T13" fmla="*/ 2147483647 h 196"/>
                <a:gd name="T14" fmla="*/ 0 w 191"/>
                <a:gd name="T15" fmla="*/ 2147483647 h 196"/>
                <a:gd name="T16" fmla="*/ 0 w 191"/>
                <a:gd name="T17" fmla="*/ 2147483647 h 196"/>
                <a:gd name="T18" fmla="*/ 2147483647 w 191"/>
                <a:gd name="T19" fmla="*/ 2147483647 h 196"/>
                <a:gd name="T20" fmla="*/ 2147483647 w 191"/>
                <a:gd name="T21" fmla="*/ 2147483647 h 196"/>
                <a:gd name="T22" fmla="*/ 2147483647 w 191"/>
                <a:gd name="T23" fmla="*/ 2147483647 h 196"/>
                <a:gd name="T24" fmla="*/ 2147483647 w 191"/>
                <a:gd name="T25" fmla="*/ 2147483647 h 196"/>
                <a:gd name="T26" fmla="*/ 2147483647 w 191"/>
                <a:gd name="T27" fmla="*/ 2147483647 h 196"/>
                <a:gd name="T28" fmla="*/ 2147483647 w 191"/>
                <a:gd name="T29" fmla="*/ 2147483647 h 196"/>
                <a:gd name="T30" fmla="*/ 2147483647 w 191"/>
                <a:gd name="T31" fmla="*/ 2147483647 h 196"/>
                <a:gd name="T32" fmla="*/ 2147483647 w 191"/>
                <a:gd name="T33" fmla="*/ 2147483647 h 196"/>
                <a:gd name="T34" fmla="*/ 2147483647 w 191"/>
                <a:gd name="T35" fmla="*/ 2147483647 h 196"/>
                <a:gd name="T36" fmla="*/ 2147483647 w 191"/>
                <a:gd name="T37" fmla="*/ 2147483647 h 196"/>
                <a:gd name="T38" fmla="*/ 2147483647 w 191"/>
                <a:gd name="T39" fmla="*/ 2147483647 h 196"/>
                <a:gd name="T40" fmla="*/ 2147483647 w 191"/>
                <a:gd name="T41" fmla="*/ 2147483647 h 196"/>
                <a:gd name="T42" fmla="*/ 2147483647 w 191"/>
                <a:gd name="T43" fmla="*/ 2147483647 h 196"/>
                <a:gd name="T44" fmla="*/ 2147483647 w 191"/>
                <a:gd name="T45" fmla="*/ 2147483647 h 196"/>
                <a:gd name="T46" fmla="*/ 2147483647 w 191"/>
                <a:gd name="T47" fmla="*/ 2147483647 h 196"/>
                <a:gd name="T48" fmla="*/ 2147483647 w 191"/>
                <a:gd name="T49" fmla="*/ 2147483647 h 196"/>
                <a:gd name="T50" fmla="*/ 2147483647 w 191"/>
                <a:gd name="T51" fmla="*/ 2147483647 h 196"/>
                <a:gd name="T52" fmla="*/ 2147483647 w 191"/>
                <a:gd name="T53" fmla="*/ 2147483647 h 196"/>
                <a:gd name="T54" fmla="*/ 2147483647 w 191"/>
                <a:gd name="T55" fmla="*/ 2147483647 h 196"/>
                <a:gd name="T56" fmla="*/ 2147483647 w 191"/>
                <a:gd name="T57" fmla="*/ 2147483647 h 196"/>
                <a:gd name="T58" fmla="*/ 2147483647 w 191"/>
                <a:gd name="T59" fmla="*/ 2147483647 h 196"/>
                <a:gd name="T60" fmla="*/ 2147483647 w 191"/>
                <a:gd name="T61" fmla="*/ 2147483647 h 196"/>
                <a:gd name="T62" fmla="*/ 2147483647 w 191"/>
                <a:gd name="T63" fmla="*/ 0 h 19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91"/>
                <a:gd name="T97" fmla="*/ 0 h 196"/>
                <a:gd name="T98" fmla="*/ 191 w 191"/>
                <a:gd name="T99" fmla="*/ 196 h 19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91" h="196">
                  <a:moveTo>
                    <a:pt x="96" y="0"/>
                  </a:moveTo>
                  <a:lnTo>
                    <a:pt x="86" y="0"/>
                  </a:lnTo>
                  <a:lnTo>
                    <a:pt x="76" y="2"/>
                  </a:lnTo>
                  <a:lnTo>
                    <a:pt x="68" y="4"/>
                  </a:lnTo>
                  <a:lnTo>
                    <a:pt x="59" y="7"/>
                  </a:lnTo>
                  <a:lnTo>
                    <a:pt x="50" y="12"/>
                  </a:lnTo>
                  <a:lnTo>
                    <a:pt x="42" y="17"/>
                  </a:lnTo>
                  <a:lnTo>
                    <a:pt x="35" y="23"/>
                  </a:lnTo>
                  <a:lnTo>
                    <a:pt x="29" y="29"/>
                  </a:lnTo>
                  <a:lnTo>
                    <a:pt x="22" y="36"/>
                  </a:lnTo>
                  <a:lnTo>
                    <a:pt x="16" y="43"/>
                  </a:lnTo>
                  <a:lnTo>
                    <a:pt x="12" y="52"/>
                  </a:lnTo>
                  <a:lnTo>
                    <a:pt x="7" y="59"/>
                  </a:lnTo>
                  <a:lnTo>
                    <a:pt x="4" y="69"/>
                  </a:lnTo>
                  <a:lnTo>
                    <a:pt x="2" y="78"/>
                  </a:lnTo>
                  <a:lnTo>
                    <a:pt x="0" y="88"/>
                  </a:lnTo>
                  <a:lnTo>
                    <a:pt x="0" y="98"/>
                  </a:lnTo>
                  <a:lnTo>
                    <a:pt x="0" y="108"/>
                  </a:lnTo>
                  <a:lnTo>
                    <a:pt x="2" y="117"/>
                  </a:lnTo>
                  <a:lnTo>
                    <a:pt x="4" y="127"/>
                  </a:lnTo>
                  <a:lnTo>
                    <a:pt x="7" y="135"/>
                  </a:lnTo>
                  <a:lnTo>
                    <a:pt x="12" y="144"/>
                  </a:lnTo>
                  <a:lnTo>
                    <a:pt x="16" y="153"/>
                  </a:lnTo>
                  <a:lnTo>
                    <a:pt x="22" y="160"/>
                  </a:lnTo>
                  <a:lnTo>
                    <a:pt x="29" y="167"/>
                  </a:lnTo>
                  <a:lnTo>
                    <a:pt x="35" y="173"/>
                  </a:lnTo>
                  <a:lnTo>
                    <a:pt x="42" y="178"/>
                  </a:lnTo>
                  <a:lnTo>
                    <a:pt x="50" y="183"/>
                  </a:lnTo>
                  <a:lnTo>
                    <a:pt x="59" y="187"/>
                  </a:lnTo>
                  <a:lnTo>
                    <a:pt x="68" y="190"/>
                  </a:lnTo>
                  <a:lnTo>
                    <a:pt x="76" y="193"/>
                  </a:lnTo>
                  <a:lnTo>
                    <a:pt x="86" y="194"/>
                  </a:lnTo>
                  <a:lnTo>
                    <a:pt x="96" y="196"/>
                  </a:lnTo>
                  <a:lnTo>
                    <a:pt x="106" y="194"/>
                  </a:lnTo>
                  <a:lnTo>
                    <a:pt x="115" y="193"/>
                  </a:lnTo>
                  <a:lnTo>
                    <a:pt x="125" y="190"/>
                  </a:lnTo>
                  <a:lnTo>
                    <a:pt x="134" y="187"/>
                  </a:lnTo>
                  <a:lnTo>
                    <a:pt x="141" y="183"/>
                  </a:lnTo>
                  <a:lnTo>
                    <a:pt x="150" y="178"/>
                  </a:lnTo>
                  <a:lnTo>
                    <a:pt x="157" y="173"/>
                  </a:lnTo>
                  <a:lnTo>
                    <a:pt x="164" y="167"/>
                  </a:lnTo>
                  <a:lnTo>
                    <a:pt x="170" y="160"/>
                  </a:lnTo>
                  <a:lnTo>
                    <a:pt x="175" y="153"/>
                  </a:lnTo>
                  <a:lnTo>
                    <a:pt x="180" y="144"/>
                  </a:lnTo>
                  <a:lnTo>
                    <a:pt x="184" y="135"/>
                  </a:lnTo>
                  <a:lnTo>
                    <a:pt x="187" y="127"/>
                  </a:lnTo>
                  <a:lnTo>
                    <a:pt x="190" y="117"/>
                  </a:lnTo>
                  <a:lnTo>
                    <a:pt x="191" y="108"/>
                  </a:lnTo>
                  <a:lnTo>
                    <a:pt x="191" y="98"/>
                  </a:lnTo>
                  <a:lnTo>
                    <a:pt x="191" y="88"/>
                  </a:lnTo>
                  <a:lnTo>
                    <a:pt x="190" y="78"/>
                  </a:lnTo>
                  <a:lnTo>
                    <a:pt x="187" y="69"/>
                  </a:lnTo>
                  <a:lnTo>
                    <a:pt x="184" y="59"/>
                  </a:lnTo>
                  <a:lnTo>
                    <a:pt x="180" y="52"/>
                  </a:lnTo>
                  <a:lnTo>
                    <a:pt x="175" y="43"/>
                  </a:lnTo>
                  <a:lnTo>
                    <a:pt x="170" y="36"/>
                  </a:lnTo>
                  <a:lnTo>
                    <a:pt x="164" y="29"/>
                  </a:lnTo>
                  <a:lnTo>
                    <a:pt x="157" y="23"/>
                  </a:lnTo>
                  <a:lnTo>
                    <a:pt x="150" y="17"/>
                  </a:lnTo>
                  <a:lnTo>
                    <a:pt x="141" y="12"/>
                  </a:lnTo>
                  <a:lnTo>
                    <a:pt x="134" y="7"/>
                  </a:lnTo>
                  <a:lnTo>
                    <a:pt x="125" y="4"/>
                  </a:lnTo>
                  <a:lnTo>
                    <a:pt x="115" y="2"/>
                  </a:lnTo>
                  <a:lnTo>
                    <a:pt x="106" y="0"/>
                  </a:lnTo>
                  <a:lnTo>
                    <a:pt x="96"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4916" name="Freeform 99">
              <a:extLst>
                <a:ext uri="{FF2B5EF4-FFF2-40B4-BE49-F238E27FC236}">
                  <a16:creationId xmlns:a16="http://schemas.microsoft.com/office/drawing/2014/main" id="{1CD07ACA-D75E-516B-F419-85F846C7F5C9}"/>
                </a:ext>
              </a:extLst>
            </p:cNvPr>
            <p:cNvSpPr>
              <a:spLocks/>
            </p:cNvSpPr>
            <p:nvPr/>
          </p:nvSpPr>
          <p:spPr bwMode="auto">
            <a:xfrm>
              <a:off x="2108597" y="1606154"/>
              <a:ext cx="75009" cy="78581"/>
            </a:xfrm>
            <a:custGeom>
              <a:avLst/>
              <a:gdLst>
                <a:gd name="T0" fmla="*/ 2147483647 w 191"/>
                <a:gd name="T1" fmla="*/ 0 h 196"/>
                <a:gd name="T2" fmla="*/ 2147483647 w 191"/>
                <a:gd name="T3" fmla="*/ 2147483647 h 196"/>
                <a:gd name="T4" fmla="*/ 2147483647 w 191"/>
                <a:gd name="T5" fmla="*/ 2147483647 h 196"/>
                <a:gd name="T6" fmla="*/ 2147483647 w 191"/>
                <a:gd name="T7" fmla="*/ 2147483647 h 196"/>
                <a:gd name="T8" fmla="*/ 2147483647 w 191"/>
                <a:gd name="T9" fmla="*/ 2147483647 h 196"/>
                <a:gd name="T10" fmla="*/ 2147483647 w 191"/>
                <a:gd name="T11" fmla="*/ 2147483647 h 196"/>
                <a:gd name="T12" fmla="*/ 2147483647 w 191"/>
                <a:gd name="T13" fmla="*/ 2147483647 h 196"/>
                <a:gd name="T14" fmla="*/ 0 w 191"/>
                <a:gd name="T15" fmla="*/ 2147483647 h 196"/>
                <a:gd name="T16" fmla="*/ 0 w 191"/>
                <a:gd name="T17" fmla="*/ 2147483647 h 196"/>
                <a:gd name="T18" fmla="*/ 2147483647 w 191"/>
                <a:gd name="T19" fmla="*/ 2147483647 h 196"/>
                <a:gd name="T20" fmla="*/ 2147483647 w 191"/>
                <a:gd name="T21" fmla="*/ 2147483647 h 196"/>
                <a:gd name="T22" fmla="*/ 2147483647 w 191"/>
                <a:gd name="T23" fmla="*/ 2147483647 h 196"/>
                <a:gd name="T24" fmla="*/ 2147483647 w 191"/>
                <a:gd name="T25" fmla="*/ 2147483647 h 196"/>
                <a:gd name="T26" fmla="*/ 2147483647 w 191"/>
                <a:gd name="T27" fmla="*/ 2147483647 h 196"/>
                <a:gd name="T28" fmla="*/ 2147483647 w 191"/>
                <a:gd name="T29" fmla="*/ 2147483647 h 196"/>
                <a:gd name="T30" fmla="*/ 2147483647 w 191"/>
                <a:gd name="T31" fmla="*/ 2147483647 h 196"/>
                <a:gd name="T32" fmla="*/ 2147483647 w 191"/>
                <a:gd name="T33" fmla="*/ 2147483647 h 196"/>
                <a:gd name="T34" fmla="*/ 2147483647 w 191"/>
                <a:gd name="T35" fmla="*/ 2147483647 h 196"/>
                <a:gd name="T36" fmla="*/ 2147483647 w 191"/>
                <a:gd name="T37" fmla="*/ 2147483647 h 196"/>
                <a:gd name="T38" fmla="*/ 2147483647 w 191"/>
                <a:gd name="T39" fmla="*/ 2147483647 h 196"/>
                <a:gd name="T40" fmla="*/ 2147483647 w 191"/>
                <a:gd name="T41" fmla="*/ 2147483647 h 196"/>
                <a:gd name="T42" fmla="*/ 2147483647 w 191"/>
                <a:gd name="T43" fmla="*/ 2147483647 h 196"/>
                <a:gd name="T44" fmla="*/ 2147483647 w 191"/>
                <a:gd name="T45" fmla="*/ 2147483647 h 196"/>
                <a:gd name="T46" fmla="*/ 2147483647 w 191"/>
                <a:gd name="T47" fmla="*/ 2147483647 h 196"/>
                <a:gd name="T48" fmla="*/ 2147483647 w 191"/>
                <a:gd name="T49" fmla="*/ 2147483647 h 196"/>
                <a:gd name="T50" fmla="*/ 2147483647 w 191"/>
                <a:gd name="T51" fmla="*/ 2147483647 h 196"/>
                <a:gd name="T52" fmla="*/ 2147483647 w 191"/>
                <a:gd name="T53" fmla="*/ 2147483647 h 196"/>
                <a:gd name="T54" fmla="*/ 2147483647 w 191"/>
                <a:gd name="T55" fmla="*/ 2147483647 h 196"/>
                <a:gd name="T56" fmla="*/ 2147483647 w 191"/>
                <a:gd name="T57" fmla="*/ 2147483647 h 196"/>
                <a:gd name="T58" fmla="*/ 2147483647 w 191"/>
                <a:gd name="T59" fmla="*/ 2147483647 h 196"/>
                <a:gd name="T60" fmla="*/ 2147483647 w 191"/>
                <a:gd name="T61" fmla="*/ 2147483647 h 196"/>
                <a:gd name="T62" fmla="*/ 2147483647 w 191"/>
                <a:gd name="T63" fmla="*/ 0 h 19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91"/>
                <a:gd name="T97" fmla="*/ 0 h 196"/>
                <a:gd name="T98" fmla="*/ 191 w 191"/>
                <a:gd name="T99" fmla="*/ 196 h 19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91" h="196">
                  <a:moveTo>
                    <a:pt x="96" y="0"/>
                  </a:moveTo>
                  <a:lnTo>
                    <a:pt x="86" y="0"/>
                  </a:lnTo>
                  <a:lnTo>
                    <a:pt x="76" y="2"/>
                  </a:lnTo>
                  <a:lnTo>
                    <a:pt x="68" y="4"/>
                  </a:lnTo>
                  <a:lnTo>
                    <a:pt x="59" y="7"/>
                  </a:lnTo>
                  <a:lnTo>
                    <a:pt x="50" y="12"/>
                  </a:lnTo>
                  <a:lnTo>
                    <a:pt x="42" y="17"/>
                  </a:lnTo>
                  <a:lnTo>
                    <a:pt x="35" y="23"/>
                  </a:lnTo>
                  <a:lnTo>
                    <a:pt x="29" y="29"/>
                  </a:lnTo>
                  <a:lnTo>
                    <a:pt x="22" y="36"/>
                  </a:lnTo>
                  <a:lnTo>
                    <a:pt x="16" y="43"/>
                  </a:lnTo>
                  <a:lnTo>
                    <a:pt x="12" y="52"/>
                  </a:lnTo>
                  <a:lnTo>
                    <a:pt x="7" y="59"/>
                  </a:lnTo>
                  <a:lnTo>
                    <a:pt x="4" y="69"/>
                  </a:lnTo>
                  <a:lnTo>
                    <a:pt x="2" y="78"/>
                  </a:lnTo>
                  <a:lnTo>
                    <a:pt x="0" y="88"/>
                  </a:lnTo>
                  <a:lnTo>
                    <a:pt x="0" y="98"/>
                  </a:lnTo>
                  <a:lnTo>
                    <a:pt x="0" y="108"/>
                  </a:lnTo>
                  <a:lnTo>
                    <a:pt x="2" y="117"/>
                  </a:lnTo>
                  <a:lnTo>
                    <a:pt x="4" y="127"/>
                  </a:lnTo>
                  <a:lnTo>
                    <a:pt x="7" y="135"/>
                  </a:lnTo>
                  <a:lnTo>
                    <a:pt x="12" y="144"/>
                  </a:lnTo>
                  <a:lnTo>
                    <a:pt x="16" y="153"/>
                  </a:lnTo>
                  <a:lnTo>
                    <a:pt x="22" y="160"/>
                  </a:lnTo>
                  <a:lnTo>
                    <a:pt x="29" y="167"/>
                  </a:lnTo>
                  <a:lnTo>
                    <a:pt x="35" y="173"/>
                  </a:lnTo>
                  <a:lnTo>
                    <a:pt x="42" y="178"/>
                  </a:lnTo>
                  <a:lnTo>
                    <a:pt x="50" y="183"/>
                  </a:lnTo>
                  <a:lnTo>
                    <a:pt x="59" y="187"/>
                  </a:lnTo>
                  <a:lnTo>
                    <a:pt x="68" y="190"/>
                  </a:lnTo>
                  <a:lnTo>
                    <a:pt x="76" y="193"/>
                  </a:lnTo>
                  <a:lnTo>
                    <a:pt x="86" y="194"/>
                  </a:lnTo>
                  <a:lnTo>
                    <a:pt x="96" y="196"/>
                  </a:lnTo>
                  <a:lnTo>
                    <a:pt x="106" y="194"/>
                  </a:lnTo>
                  <a:lnTo>
                    <a:pt x="115" y="193"/>
                  </a:lnTo>
                  <a:lnTo>
                    <a:pt x="125" y="190"/>
                  </a:lnTo>
                  <a:lnTo>
                    <a:pt x="134" y="187"/>
                  </a:lnTo>
                  <a:lnTo>
                    <a:pt x="141" y="183"/>
                  </a:lnTo>
                  <a:lnTo>
                    <a:pt x="150" y="178"/>
                  </a:lnTo>
                  <a:lnTo>
                    <a:pt x="157" y="173"/>
                  </a:lnTo>
                  <a:lnTo>
                    <a:pt x="164" y="167"/>
                  </a:lnTo>
                  <a:lnTo>
                    <a:pt x="170" y="160"/>
                  </a:lnTo>
                  <a:lnTo>
                    <a:pt x="175" y="153"/>
                  </a:lnTo>
                  <a:lnTo>
                    <a:pt x="180" y="144"/>
                  </a:lnTo>
                  <a:lnTo>
                    <a:pt x="184" y="135"/>
                  </a:lnTo>
                  <a:lnTo>
                    <a:pt x="187" y="127"/>
                  </a:lnTo>
                  <a:lnTo>
                    <a:pt x="190" y="117"/>
                  </a:lnTo>
                  <a:lnTo>
                    <a:pt x="191" y="108"/>
                  </a:lnTo>
                  <a:lnTo>
                    <a:pt x="191" y="98"/>
                  </a:lnTo>
                  <a:lnTo>
                    <a:pt x="191" y="88"/>
                  </a:lnTo>
                  <a:lnTo>
                    <a:pt x="190" y="78"/>
                  </a:lnTo>
                  <a:lnTo>
                    <a:pt x="187" y="69"/>
                  </a:lnTo>
                  <a:lnTo>
                    <a:pt x="184" y="59"/>
                  </a:lnTo>
                  <a:lnTo>
                    <a:pt x="180" y="52"/>
                  </a:lnTo>
                  <a:lnTo>
                    <a:pt x="175" y="43"/>
                  </a:lnTo>
                  <a:lnTo>
                    <a:pt x="170" y="36"/>
                  </a:lnTo>
                  <a:lnTo>
                    <a:pt x="164" y="29"/>
                  </a:lnTo>
                  <a:lnTo>
                    <a:pt x="157" y="23"/>
                  </a:lnTo>
                  <a:lnTo>
                    <a:pt x="150" y="17"/>
                  </a:lnTo>
                  <a:lnTo>
                    <a:pt x="141" y="12"/>
                  </a:lnTo>
                  <a:lnTo>
                    <a:pt x="134" y="7"/>
                  </a:lnTo>
                  <a:lnTo>
                    <a:pt x="125" y="4"/>
                  </a:lnTo>
                  <a:lnTo>
                    <a:pt x="115" y="2"/>
                  </a:lnTo>
                  <a:lnTo>
                    <a:pt x="106" y="0"/>
                  </a:lnTo>
                  <a:lnTo>
                    <a:pt x="96"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4917" name="Freeform 100">
              <a:extLst>
                <a:ext uri="{FF2B5EF4-FFF2-40B4-BE49-F238E27FC236}">
                  <a16:creationId xmlns:a16="http://schemas.microsoft.com/office/drawing/2014/main" id="{2E435055-3541-7AE4-F8F9-51AB537481A7}"/>
                </a:ext>
              </a:extLst>
            </p:cNvPr>
            <p:cNvSpPr>
              <a:spLocks/>
            </p:cNvSpPr>
            <p:nvPr/>
          </p:nvSpPr>
          <p:spPr bwMode="auto">
            <a:xfrm>
              <a:off x="1372791" y="3303985"/>
              <a:ext cx="35719" cy="40481"/>
            </a:xfrm>
            <a:custGeom>
              <a:avLst/>
              <a:gdLst>
                <a:gd name="T0" fmla="*/ 2147483647 w 91"/>
                <a:gd name="T1" fmla="*/ 0 h 102"/>
                <a:gd name="T2" fmla="*/ 2147483647 w 91"/>
                <a:gd name="T3" fmla="*/ 0 h 102"/>
                <a:gd name="T4" fmla="*/ 2147483647 w 91"/>
                <a:gd name="T5" fmla="*/ 2147483647 h 102"/>
                <a:gd name="T6" fmla="*/ 2147483647 w 91"/>
                <a:gd name="T7" fmla="*/ 2147483647 h 102"/>
                <a:gd name="T8" fmla="*/ 2147483647 w 91"/>
                <a:gd name="T9" fmla="*/ 2147483647 h 102"/>
                <a:gd name="T10" fmla="*/ 2147483647 w 91"/>
                <a:gd name="T11" fmla="*/ 2147483647 h 102"/>
                <a:gd name="T12" fmla="*/ 2147483647 w 91"/>
                <a:gd name="T13" fmla="*/ 2147483647 h 102"/>
                <a:gd name="T14" fmla="*/ 2147483647 w 91"/>
                <a:gd name="T15" fmla="*/ 2147483647 h 102"/>
                <a:gd name="T16" fmla="*/ 2147483647 w 91"/>
                <a:gd name="T17" fmla="*/ 2147483647 h 102"/>
                <a:gd name="T18" fmla="*/ 2147483647 w 91"/>
                <a:gd name="T19" fmla="*/ 2147483647 h 102"/>
                <a:gd name="T20" fmla="*/ 2147483647 w 91"/>
                <a:gd name="T21" fmla="*/ 2147483647 h 102"/>
                <a:gd name="T22" fmla="*/ 2147483647 w 91"/>
                <a:gd name="T23" fmla="*/ 2147483647 h 102"/>
                <a:gd name="T24" fmla="*/ 2147483647 w 91"/>
                <a:gd name="T25" fmla="*/ 2147483647 h 102"/>
                <a:gd name="T26" fmla="*/ 2147483647 w 91"/>
                <a:gd name="T27" fmla="*/ 2147483647 h 102"/>
                <a:gd name="T28" fmla="*/ 2147483647 w 91"/>
                <a:gd name="T29" fmla="*/ 2147483647 h 102"/>
                <a:gd name="T30" fmla="*/ 0 w 91"/>
                <a:gd name="T31" fmla="*/ 2147483647 h 102"/>
                <a:gd name="T32" fmla="*/ 2147483647 w 91"/>
                <a:gd name="T33" fmla="*/ 2147483647 h 102"/>
                <a:gd name="T34" fmla="*/ 2147483647 w 91"/>
                <a:gd name="T35" fmla="*/ 2147483647 h 102"/>
                <a:gd name="T36" fmla="*/ 2147483647 w 91"/>
                <a:gd name="T37" fmla="*/ 2147483647 h 102"/>
                <a:gd name="T38" fmla="*/ 2147483647 w 91"/>
                <a:gd name="T39" fmla="*/ 2147483647 h 102"/>
                <a:gd name="T40" fmla="*/ 2147483647 w 91"/>
                <a:gd name="T41" fmla="*/ 2147483647 h 102"/>
                <a:gd name="T42" fmla="*/ 2147483647 w 91"/>
                <a:gd name="T43" fmla="*/ 2147483647 h 102"/>
                <a:gd name="T44" fmla="*/ 2147483647 w 91"/>
                <a:gd name="T45" fmla="*/ 2147483647 h 102"/>
                <a:gd name="T46" fmla="*/ 2147483647 w 91"/>
                <a:gd name="T47" fmla="*/ 2147483647 h 102"/>
                <a:gd name="T48" fmla="*/ 2147483647 w 91"/>
                <a:gd name="T49" fmla="*/ 2147483647 h 102"/>
                <a:gd name="T50" fmla="*/ 2147483647 w 91"/>
                <a:gd name="T51" fmla="*/ 2147483647 h 102"/>
                <a:gd name="T52" fmla="*/ 2147483647 w 91"/>
                <a:gd name="T53" fmla="*/ 2147483647 h 102"/>
                <a:gd name="T54" fmla="*/ 2147483647 w 91"/>
                <a:gd name="T55" fmla="*/ 2147483647 h 102"/>
                <a:gd name="T56" fmla="*/ 2147483647 w 91"/>
                <a:gd name="T57" fmla="*/ 2147483647 h 102"/>
                <a:gd name="T58" fmla="*/ 2147483647 w 91"/>
                <a:gd name="T59" fmla="*/ 2147483647 h 102"/>
                <a:gd name="T60" fmla="*/ 2147483647 w 91"/>
                <a:gd name="T61" fmla="*/ 2147483647 h 102"/>
                <a:gd name="T62" fmla="*/ 2147483647 w 91"/>
                <a:gd name="T63" fmla="*/ 2147483647 h 102"/>
                <a:gd name="T64" fmla="*/ 2147483647 w 91"/>
                <a:gd name="T65" fmla="*/ 2147483647 h 102"/>
                <a:gd name="T66" fmla="*/ 2147483647 w 91"/>
                <a:gd name="T67" fmla="*/ 2147483647 h 102"/>
                <a:gd name="T68" fmla="*/ 2147483647 w 91"/>
                <a:gd name="T69" fmla="*/ 2147483647 h 102"/>
                <a:gd name="T70" fmla="*/ 2147483647 w 91"/>
                <a:gd name="T71" fmla="*/ 2147483647 h 102"/>
                <a:gd name="T72" fmla="*/ 2147483647 w 91"/>
                <a:gd name="T73" fmla="*/ 2147483647 h 102"/>
                <a:gd name="T74" fmla="*/ 2147483647 w 91"/>
                <a:gd name="T75" fmla="*/ 2147483647 h 102"/>
                <a:gd name="T76" fmla="*/ 2147483647 w 91"/>
                <a:gd name="T77" fmla="*/ 2147483647 h 102"/>
                <a:gd name="T78" fmla="*/ 2147483647 w 91"/>
                <a:gd name="T79" fmla="*/ 2147483647 h 102"/>
                <a:gd name="T80" fmla="*/ 2147483647 w 91"/>
                <a:gd name="T81" fmla="*/ 2147483647 h 102"/>
                <a:gd name="T82" fmla="*/ 2147483647 w 91"/>
                <a:gd name="T83" fmla="*/ 2147483647 h 102"/>
                <a:gd name="T84" fmla="*/ 2147483647 w 91"/>
                <a:gd name="T85" fmla="*/ 2147483647 h 102"/>
                <a:gd name="T86" fmla="*/ 2147483647 w 91"/>
                <a:gd name="T87" fmla="*/ 2147483647 h 102"/>
                <a:gd name="T88" fmla="*/ 2147483647 w 91"/>
                <a:gd name="T89" fmla="*/ 2147483647 h 102"/>
                <a:gd name="T90" fmla="*/ 2147483647 w 91"/>
                <a:gd name="T91" fmla="*/ 2147483647 h 102"/>
                <a:gd name="T92" fmla="*/ 2147483647 w 91"/>
                <a:gd name="T93" fmla="*/ 2147483647 h 102"/>
                <a:gd name="T94" fmla="*/ 2147483647 w 91"/>
                <a:gd name="T95" fmla="*/ 2147483647 h 102"/>
                <a:gd name="T96" fmla="*/ 2147483647 w 91"/>
                <a:gd name="T97" fmla="*/ 2147483647 h 102"/>
                <a:gd name="T98" fmla="*/ 2147483647 w 91"/>
                <a:gd name="T99" fmla="*/ 2147483647 h 102"/>
                <a:gd name="T100" fmla="*/ 2147483647 w 91"/>
                <a:gd name="T101" fmla="*/ 2147483647 h 102"/>
                <a:gd name="T102" fmla="*/ 2147483647 w 91"/>
                <a:gd name="T103" fmla="*/ 2147483647 h 102"/>
                <a:gd name="T104" fmla="*/ 2147483647 w 91"/>
                <a:gd name="T105" fmla="*/ 2147483647 h 102"/>
                <a:gd name="T106" fmla="*/ 2147483647 w 91"/>
                <a:gd name="T107" fmla="*/ 2147483647 h 102"/>
                <a:gd name="T108" fmla="*/ 2147483647 w 91"/>
                <a:gd name="T109" fmla="*/ 2147483647 h 102"/>
                <a:gd name="T110" fmla="*/ 2147483647 w 91"/>
                <a:gd name="T111" fmla="*/ 2147483647 h 102"/>
                <a:gd name="T112" fmla="*/ 2147483647 w 91"/>
                <a:gd name="T113" fmla="*/ 2147483647 h 102"/>
                <a:gd name="T114" fmla="*/ 2147483647 w 91"/>
                <a:gd name="T115" fmla="*/ 2147483647 h 102"/>
                <a:gd name="T116" fmla="*/ 2147483647 w 91"/>
                <a:gd name="T117" fmla="*/ 2147483647 h 102"/>
                <a:gd name="T118" fmla="*/ 2147483647 w 91"/>
                <a:gd name="T119" fmla="*/ 0 h 102"/>
                <a:gd name="T120" fmla="*/ 2147483647 w 91"/>
                <a:gd name="T121" fmla="*/ 0 h 10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91"/>
                <a:gd name="T184" fmla="*/ 0 h 102"/>
                <a:gd name="T185" fmla="*/ 91 w 91"/>
                <a:gd name="T186" fmla="*/ 102 h 10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91" h="102">
                  <a:moveTo>
                    <a:pt x="46" y="0"/>
                  </a:moveTo>
                  <a:lnTo>
                    <a:pt x="42" y="0"/>
                  </a:lnTo>
                  <a:lnTo>
                    <a:pt x="36" y="1"/>
                  </a:lnTo>
                  <a:lnTo>
                    <a:pt x="32" y="3"/>
                  </a:lnTo>
                  <a:lnTo>
                    <a:pt x="29" y="4"/>
                  </a:lnTo>
                  <a:lnTo>
                    <a:pt x="25" y="5"/>
                  </a:lnTo>
                  <a:lnTo>
                    <a:pt x="21" y="8"/>
                  </a:lnTo>
                  <a:lnTo>
                    <a:pt x="18" y="11"/>
                  </a:lnTo>
                  <a:lnTo>
                    <a:pt x="15" y="14"/>
                  </a:lnTo>
                  <a:lnTo>
                    <a:pt x="9" y="23"/>
                  </a:lnTo>
                  <a:lnTo>
                    <a:pt x="6" y="27"/>
                  </a:lnTo>
                  <a:lnTo>
                    <a:pt x="5" y="31"/>
                  </a:lnTo>
                  <a:lnTo>
                    <a:pt x="3" y="36"/>
                  </a:lnTo>
                  <a:lnTo>
                    <a:pt x="2" y="40"/>
                  </a:lnTo>
                  <a:lnTo>
                    <a:pt x="2" y="46"/>
                  </a:lnTo>
                  <a:lnTo>
                    <a:pt x="0" y="51"/>
                  </a:lnTo>
                  <a:lnTo>
                    <a:pt x="2" y="56"/>
                  </a:lnTo>
                  <a:lnTo>
                    <a:pt x="2" y="61"/>
                  </a:lnTo>
                  <a:lnTo>
                    <a:pt x="3" y="66"/>
                  </a:lnTo>
                  <a:lnTo>
                    <a:pt x="5" y="70"/>
                  </a:lnTo>
                  <a:lnTo>
                    <a:pt x="6" y="74"/>
                  </a:lnTo>
                  <a:lnTo>
                    <a:pt x="9" y="79"/>
                  </a:lnTo>
                  <a:lnTo>
                    <a:pt x="15" y="87"/>
                  </a:lnTo>
                  <a:lnTo>
                    <a:pt x="18" y="90"/>
                  </a:lnTo>
                  <a:lnTo>
                    <a:pt x="21" y="93"/>
                  </a:lnTo>
                  <a:lnTo>
                    <a:pt x="25" y="96"/>
                  </a:lnTo>
                  <a:lnTo>
                    <a:pt x="29" y="97"/>
                  </a:lnTo>
                  <a:lnTo>
                    <a:pt x="32" y="99"/>
                  </a:lnTo>
                  <a:lnTo>
                    <a:pt x="36" y="100"/>
                  </a:lnTo>
                  <a:lnTo>
                    <a:pt x="42" y="102"/>
                  </a:lnTo>
                  <a:lnTo>
                    <a:pt x="46" y="102"/>
                  </a:lnTo>
                  <a:lnTo>
                    <a:pt x="51" y="102"/>
                  </a:lnTo>
                  <a:lnTo>
                    <a:pt x="55" y="100"/>
                  </a:lnTo>
                  <a:lnTo>
                    <a:pt x="59" y="99"/>
                  </a:lnTo>
                  <a:lnTo>
                    <a:pt x="64" y="97"/>
                  </a:lnTo>
                  <a:lnTo>
                    <a:pt x="68" y="96"/>
                  </a:lnTo>
                  <a:lnTo>
                    <a:pt x="71" y="93"/>
                  </a:lnTo>
                  <a:lnTo>
                    <a:pt x="75" y="90"/>
                  </a:lnTo>
                  <a:lnTo>
                    <a:pt x="78" y="87"/>
                  </a:lnTo>
                  <a:lnTo>
                    <a:pt x="84" y="79"/>
                  </a:lnTo>
                  <a:lnTo>
                    <a:pt x="85" y="74"/>
                  </a:lnTo>
                  <a:lnTo>
                    <a:pt x="88" y="70"/>
                  </a:lnTo>
                  <a:lnTo>
                    <a:pt x="90" y="66"/>
                  </a:lnTo>
                  <a:lnTo>
                    <a:pt x="90" y="61"/>
                  </a:lnTo>
                  <a:lnTo>
                    <a:pt x="91" y="56"/>
                  </a:lnTo>
                  <a:lnTo>
                    <a:pt x="91" y="51"/>
                  </a:lnTo>
                  <a:lnTo>
                    <a:pt x="91" y="46"/>
                  </a:lnTo>
                  <a:lnTo>
                    <a:pt x="90" y="40"/>
                  </a:lnTo>
                  <a:lnTo>
                    <a:pt x="90" y="36"/>
                  </a:lnTo>
                  <a:lnTo>
                    <a:pt x="88" y="31"/>
                  </a:lnTo>
                  <a:lnTo>
                    <a:pt x="85" y="27"/>
                  </a:lnTo>
                  <a:lnTo>
                    <a:pt x="84" y="23"/>
                  </a:lnTo>
                  <a:lnTo>
                    <a:pt x="78" y="14"/>
                  </a:lnTo>
                  <a:lnTo>
                    <a:pt x="75" y="11"/>
                  </a:lnTo>
                  <a:lnTo>
                    <a:pt x="71" y="8"/>
                  </a:lnTo>
                  <a:lnTo>
                    <a:pt x="68" y="5"/>
                  </a:lnTo>
                  <a:lnTo>
                    <a:pt x="64" y="4"/>
                  </a:lnTo>
                  <a:lnTo>
                    <a:pt x="59" y="3"/>
                  </a:lnTo>
                  <a:lnTo>
                    <a:pt x="55" y="1"/>
                  </a:lnTo>
                  <a:lnTo>
                    <a:pt x="51" y="0"/>
                  </a:lnTo>
                  <a:lnTo>
                    <a:pt x="46" y="0"/>
                  </a:lnTo>
                  <a:close/>
                </a:path>
              </a:pathLst>
            </a:custGeom>
            <a:solidFill>
              <a:srgbClr val="00267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4918" name="Freeform 101">
              <a:extLst>
                <a:ext uri="{FF2B5EF4-FFF2-40B4-BE49-F238E27FC236}">
                  <a16:creationId xmlns:a16="http://schemas.microsoft.com/office/drawing/2014/main" id="{0B7CF82C-5460-BF76-1021-1426FB8F6AB4}"/>
                </a:ext>
              </a:extLst>
            </p:cNvPr>
            <p:cNvSpPr>
              <a:spLocks/>
            </p:cNvSpPr>
            <p:nvPr/>
          </p:nvSpPr>
          <p:spPr bwMode="auto">
            <a:xfrm>
              <a:off x="1372791" y="3303985"/>
              <a:ext cx="35719" cy="40481"/>
            </a:xfrm>
            <a:custGeom>
              <a:avLst/>
              <a:gdLst>
                <a:gd name="T0" fmla="*/ 2147483647 w 91"/>
                <a:gd name="T1" fmla="*/ 0 h 102"/>
                <a:gd name="T2" fmla="*/ 2147483647 w 91"/>
                <a:gd name="T3" fmla="*/ 0 h 102"/>
                <a:gd name="T4" fmla="*/ 2147483647 w 91"/>
                <a:gd name="T5" fmla="*/ 2147483647 h 102"/>
                <a:gd name="T6" fmla="*/ 2147483647 w 91"/>
                <a:gd name="T7" fmla="*/ 2147483647 h 102"/>
                <a:gd name="T8" fmla="*/ 2147483647 w 91"/>
                <a:gd name="T9" fmla="*/ 2147483647 h 102"/>
                <a:gd name="T10" fmla="*/ 2147483647 w 91"/>
                <a:gd name="T11" fmla="*/ 2147483647 h 102"/>
                <a:gd name="T12" fmla="*/ 2147483647 w 91"/>
                <a:gd name="T13" fmla="*/ 2147483647 h 102"/>
                <a:gd name="T14" fmla="*/ 2147483647 w 91"/>
                <a:gd name="T15" fmla="*/ 2147483647 h 102"/>
                <a:gd name="T16" fmla="*/ 2147483647 w 91"/>
                <a:gd name="T17" fmla="*/ 2147483647 h 102"/>
                <a:gd name="T18" fmla="*/ 2147483647 w 91"/>
                <a:gd name="T19" fmla="*/ 2147483647 h 102"/>
                <a:gd name="T20" fmla="*/ 2147483647 w 91"/>
                <a:gd name="T21" fmla="*/ 2147483647 h 102"/>
                <a:gd name="T22" fmla="*/ 2147483647 w 91"/>
                <a:gd name="T23" fmla="*/ 2147483647 h 102"/>
                <a:gd name="T24" fmla="*/ 2147483647 w 91"/>
                <a:gd name="T25" fmla="*/ 2147483647 h 102"/>
                <a:gd name="T26" fmla="*/ 2147483647 w 91"/>
                <a:gd name="T27" fmla="*/ 2147483647 h 102"/>
                <a:gd name="T28" fmla="*/ 2147483647 w 91"/>
                <a:gd name="T29" fmla="*/ 2147483647 h 102"/>
                <a:gd name="T30" fmla="*/ 0 w 91"/>
                <a:gd name="T31" fmla="*/ 2147483647 h 102"/>
                <a:gd name="T32" fmla="*/ 2147483647 w 91"/>
                <a:gd name="T33" fmla="*/ 2147483647 h 102"/>
                <a:gd name="T34" fmla="*/ 2147483647 w 91"/>
                <a:gd name="T35" fmla="*/ 2147483647 h 102"/>
                <a:gd name="T36" fmla="*/ 2147483647 w 91"/>
                <a:gd name="T37" fmla="*/ 2147483647 h 102"/>
                <a:gd name="T38" fmla="*/ 2147483647 w 91"/>
                <a:gd name="T39" fmla="*/ 2147483647 h 102"/>
                <a:gd name="T40" fmla="*/ 2147483647 w 91"/>
                <a:gd name="T41" fmla="*/ 2147483647 h 102"/>
                <a:gd name="T42" fmla="*/ 2147483647 w 91"/>
                <a:gd name="T43" fmla="*/ 2147483647 h 102"/>
                <a:gd name="T44" fmla="*/ 2147483647 w 91"/>
                <a:gd name="T45" fmla="*/ 2147483647 h 102"/>
                <a:gd name="T46" fmla="*/ 2147483647 w 91"/>
                <a:gd name="T47" fmla="*/ 2147483647 h 102"/>
                <a:gd name="T48" fmla="*/ 2147483647 w 91"/>
                <a:gd name="T49" fmla="*/ 2147483647 h 102"/>
                <a:gd name="T50" fmla="*/ 2147483647 w 91"/>
                <a:gd name="T51" fmla="*/ 2147483647 h 102"/>
                <a:gd name="T52" fmla="*/ 2147483647 w 91"/>
                <a:gd name="T53" fmla="*/ 2147483647 h 102"/>
                <a:gd name="T54" fmla="*/ 2147483647 w 91"/>
                <a:gd name="T55" fmla="*/ 2147483647 h 102"/>
                <a:gd name="T56" fmla="*/ 2147483647 w 91"/>
                <a:gd name="T57" fmla="*/ 2147483647 h 102"/>
                <a:gd name="T58" fmla="*/ 2147483647 w 91"/>
                <a:gd name="T59" fmla="*/ 2147483647 h 102"/>
                <a:gd name="T60" fmla="*/ 2147483647 w 91"/>
                <a:gd name="T61" fmla="*/ 2147483647 h 102"/>
                <a:gd name="T62" fmla="*/ 2147483647 w 91"/>
                <a:gd name="T63" fmla="*/ 2147483647 h 102"/>
                <a:gd name="T64" fmla="*/ 2147483647 w 91"/>
                <a:gd name="T65" fmla="*/ 2147483647 h 102"/>
                <a:gd name="T66" fmla="*/ 2147483647 w 91"/>
                <a:gd name="T67" fmla="*/ 2147483647 h 102"/>
                <a:gd name="T68" fmla="*/ 2147483647 w 91"/>
                <a:gd name="T69" fmla="*/ 2147483647 h 102"/>
                <a:gd name="T70" fmla="*/ 2147483647 w 91"/>
                <a:gd name="T71" fmla="*/ 2147483647 h 102"/>
                <a:gd name="T72" fmla="*/ 2147483647 w 91"/>
                <a:gd name="T73" fmla="*/ 2147483647 h 102"/>
                <a:gd name="T74" fmla="*/ 2147483647 w 91"/>
                <a:gd name="T75" fmla="*/ 2147483647 h 102"/>
                <a:gd name="T76" fmla="*/ 2147483647 w 91"/>
                <a:gd name="T77" fmla="*/ 2147483647 h 102"/>
                <a:gd name="T78" fmla="*/ 2147483647 w 91"/>
                <a:gd name="T79" fmla="*/ 2147483647 h 102"/>
                <a:gd name="T80" fmla="*/ 2147483647 w 91"/>
                <a:gd name="T81" fmla="*/ 2147483647 h 102"/>
                <a:gd name="T82" fmla="*/ 2147483647 w 91"/>
                <a:gd name="T83" fmla="*/ 2147483647 h 102"/>
                <a:gd name="T84" fmla="*/ 2147483647 w 91"/>
                <a:gd name="T85" fmla="*/ 2147483647 h 102"/>
                <a:gd name="T86" fmla="*/ 2147483647 w 91"/>
                <a:gd name="T87" fmla="*/ 2147483647 h 102"/>
                <a:gd name="T88" fmla="*/ 2147483647 w 91"/>
                <a:gd name="T89" fmla="*/ 2147483647 h 102"/>
                <a:gd name="T90" fmla="*/ 2147483647 w 91"/>
                <a:gd name="T91" fmla="*/ 2147483647 h 102"/>
                <a:gd name="T92" fmla="*/ 2147483647 w 91"/>
                <a:gd name="T93" fmla="*/ 2147483647 h 102"/>
                <a:gd name="T94" fmla="*/ 2147483647 w 91"/>
                <a:gd name="T95" fmla="*/ 2147483647 h 102"/>
                <a:gd name="T96" fmla="*/ 2147483647 w 91"/>
                <a:gd name="T97" fmla="*/ 2147483647 h 102"/>
                <a:gd name="T98" fmla="*/ 2147483647 w 91"/>
                <a:gd name="T99" fmla="*/ 2147483647 h 102"/>
                <a:gd name="T100" fmla="*/ 2147483647 w 91"/>
                <a:gd name="T101" fmla="*/ 2147483647 h 102"/>
                <a:gd name="T102" fmla="*/ 2147483647 w 91"/>
                <a:gd name="T103" fmla="*/ 2147483647 h 102"/>
                <a:gd name="T104" fmla="*/ 2147483647 w 91"/>
                <a:gd name="T105" fmla="*/ 2147483647 h 102"/>
                <a:gd name="T106" fmla="*/ 2147483647 w 91"/>
                <a:gd name="T107" fmla="*/ 2147483647 h 102"/>
                <a:gd name="T108" fmla="*/ 2147483647 w 91"/>
                <a:gd name="T109" fmla="*/ 2147483647 h 102"/>
                <a:gd name="T110" fmla="*/ 2147483647 w 91"/>
                <a:gd name="T111" fmla="*/ 2147483647 h 102"/>
                <a:gd name="T112" fmla="*/ 2147483647 w 91"/>
                <a:gd name="T113" fmla="*/ 2147483647 h 102"/>
                <a:gd name="T114" fmla="*/ 2147483647 w 91"/>
                <a:gd name="T115" fmla="*/ 2147483647 h 102"/>
                <a:gd name="T116" fmla="*/ 2147483647 w 91"/>
                <a:gd name="T117" fmla="*/ 2147483647 h 102"/>
                <a:gd name="T118" fmla="*/ 2147483647 w 91"/>
                <a:gd name="T119" fmla="*/ 0 h 102"/>
                <a:gd name="T120" fmla="*/ 2147483647 w 91"/>
                <a:gd name="T121" fmla="*/ 0 h 10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91"/>
                <a:gd name="T184" fmla="*/ 0 h 102"/>
                <a:gd name="T185" fmla="*/ 91 w 91"/>
                <a:gd name="T186" fmla="*/ 102 h 10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91" h="102">
                  <a:moveTo>
                    <a:pt x="46" y="0"/>
                  </a:moveTo>
                  <a:lnTo>
                    <a:pt x="42" y="0"/>
                  </a:lnTo>
                  <a:lnTo>
                    <a:pt x="36" y="1"/>
                  </a:lnTo>
                  <a:lnTo>
                    <a:pt x="32" y="3"/>
                  </a:lnTo>
                  <a:lnTo>
                    <a:pt x="29" y="4"/>
                  </a:lnTo>
                  <a:lnTo>
                    <a:pt x="25" y="5"/>
                  </a:lnTo>
                  <a:lnTo>
                    <a:pt x="21" y="8"/>
                  </a:lnTo>
                  <a:lnTo>
                    <a:pt x="18" y="11"/>
                  </a:lnTo>
                  <a:lnTo>
                    <a:pt x="15" y="14"/>
                  </a:lnTo>
                  <a:lnTo>
                    <a:pt x="9" y="23"/>
                  </a:lnTo>
                  <a:lnTo>
                    <a:pt x="6" y="27"/>
                  </a:lnTo>
                  <a:lnTo>
                    <a:pt x="5" y="31"/>
                  </a:lnTo>
                  <a:lnTo>
                    <a:pt x="3" y="36"/>
                  </a:lnTo>
                  <a:lnTo>
                    <a:pt x="2" y="40"/>
                  </a:lnTo>
                  <a:lnTo>
                    <a:pt x="2" y="46"/>
                  </a:lnTo>
                  <a:lnTo>
                    <a:pt x="0" y="51"/>
                  </a:lnTo>
                  <a:lnTo>
                    <a:pt x="2" y="56"/>
                  </a:lnTo>
                  <a:lnTo>
                    <a:pt x="2" y="61"/>
                  </a:lnTo>
                  <a:lnTo>
                    <a:pt x="3" y="66"/>
                  </a:lnTo>
                  <a:lnTo>
                    <a:pt x="5" y="70"/>
                  </a:lnTo>
                  <a:lnTo>
                    <a:pt x="6" y="74"/>
                  </a:lnTo>
                  <a:lnTo>
                    <a:pt x="9" y="79"/>
                  </a:lnTo>
                  <a:lnTo>
                    <a:pt x="15" y="87"/>
                  </a:lnTo>
                  <a:lnTo>
                    <a:pt x="18" y="90"/>
                  </a:lnTo>
                  <a:lnTo>
                    <a:pt x="21" y="93"/>
                  </a:lnTo>
                  <a:lnTo>
                    <a:pt x="25" y="96"/>
                  </a:lnTo>
                  <a:lnTo>
                    <a:pt x="29" y="97"/>
                  </a:lnTo>
                  <a:lnTo>
                    <a:pt x="32" y="99"/>
                  </a:lnTo>
                  <a:lnTo>
                    <a:pt x="36" y="100"/>
                  </a:lnTo>
                  <a:lnTo>
                    <a:pt x="42" y="102"/>
                  </a:lnTo>
                  <a:lnTo>
                    <a:pt x="46" y="102"/>
                  </a:lnTo>
                  <a:lnTo>
                    <a:pt x="51" y="102"/>
                  </a:lnTo>
                  <a:lnTo>
                    <a:pt x="55" y="100"/>
                  </a:lnTo>
                  <a:lnTo>
                    <a:pt x="59" y="99"/>
                  </a:lnTo>
                  <a:lnTo>
                    <a:pt x="64" y="97"/>
                  </a:lnTo>
                  <a:lnTo>
                    <a:pt x="68" y="96"/>
                  </a:lnTo>
                  <a:lnTo>
                    <a:pt x="71" y="93"/>
                  </a:lnTo>
                  <a:lnTo>
                    <a:pt x="75" y="90"/>
                  </a:lnTo>
                  <a:lnTo>
                    <a:pt x="78" y="87"/>
                  </a:lnTo>
                  <a:lnTo>
                    <a:pt x="84" y="79"/>
                  </a:lnTo>
                  <a:lnTo>
                    <a:pt x="85" y="74"/>
                  </a:lnTo>
                  <a:lnTo>
                    <a:pt x="88" y="70"/>
                  </a:lnTo>
                  <a:lnTo>
                    <a:pt x="90" y="66"/>
                  </a:lnTo>
                  <a:lnTo>
                    <a:pt x="90" y="61"/>
                  </a:lnTo>
                  <a:lnTo>
                    <a:pt x="91" y="56"/>
                  </a:lnTo>
                  <a:lnTo>
                    <a:pt x="91" y="51"/>
                  </a:lnTo>
                  <a:lnTo>
                    <a:pt x="91" y="46"/>
                  </a:lnTo>
                  <a:lnTo>
                    <a:pt x="90" y="40"/>
                  </a:lnTo>
                  <a:lnTo>
                    <a:pt x="90" y="36"/>
                  </a:lnTo>
                  <a:lnTo>
                    <a:pt x="88" y="31"/>
                  </a:lnTo>
                  <a:lnTo>
                    <a:pt x="85" y="27"/>
                  </a:lnTo>
                  <a:lnTo>
                    <a:pt x="84" y="23"/>
                  </a:lnTo>
                  <a:lnTo>
                    <a:pt x="78" y="14"/>
                  </a:lnTo>
                  <a:lnTo>
                    <a:pt x="75" y="11"/>
                  </a:lnTo>
                  <a:lnTo>
                    <a:pt x="71" y="8"/>
                  </a:lnTo>
                  <a:lnTo>
                    <a:pt x="68" y="5"/>
                  </a:lnTo>
                  <a:lnTo>
                    <a:pt x="64" y="4"/>
                  </a:lnTo>
                  <a:lnTo>
                    <a:pt x="59" y="3"/>
                  </a:lnTo>
                  <a:lnTo>
                    <a:pt x="55" y="1"/>
                  </a:lnTo>
                  <a:lnTo>
                    <a:pt x="51" y="0"/>
                  </a:lnTo>
                  <a:lnTo>
                    <a:pt x="46"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4919" name="Freeform 102">
              <a:extLst>
                <a:ext uri="{FF2B5EF4-FFF2-40B4-BE49-F238E27FC236}">
                  <a16:creationId xmlns:a16="http://schemas.microsoft.com/office/drawing/2014/main" id="{E2FF43D7-0431-E3A4-2197-926A20184358}"/>
                </a:ext>
              </a:extLst>
            </p:cNvPr>
            <p:cNvSpPr>
              <a:spLocks/>
            </p:cNvSpPr>
            <p:nvPr/>
          </p:nvSpPr>
          <p:spPr bwMode="auto">
            <a:xfrm>
              <a:off x="2400300" y="1843088"/>
              <a:ext cx="47625" cy="48816"/>
            </a:xfrm>
            <a:custGeom>
              <a:avLst/>
              <a:gdLst>
                <a:gd name="T0" fmla="*/ 2147483647 w 121"/>
                <a:gd name="T1" fmla="*/ 0 h 122"/>
                <a:gd name="T2" fmla="*/ 2147483647 w 121"/>
                <a:gd name="T3" fmla="*/ 2147483647 h 122"/>
                <a:gd name="T4" fmla="*/ 2147483647 w 121"/>
                <a:gd name="T5" fmla="*/ 2147483647 h 122"/>
                <a:gd name="T6" fmla="*/ 2147483647 w 121"/>
                <a:gd name="T7" fmla="*/ 2147483647 h 122"/>
                <a:gd name="T8" fmla="*/ 2147483647 w 121"/>
                <a:gd name="T9" fmla="*/ 2147483647 h 122"/>
                <a:gd name="T10" fmla="*/ 2147483647 w 121"/>
                <a:gd name="T11" fmla="*/ 2147483647 h 122"/>
                <a:gd name="T12" fmla="*/ 2147483647 w 121"/>
                <a:gd name="T13" fmla="*/ 2147483647 h 122"/>
                <a:gd name="T14" fmla="*/ 0 w 121"/>
                <a:gd name="T15" fmla="*/ 2147483647 h 122"/>
                <a:gd name="T16" fmla="*/ 0 w 121"/>
                <a:gd name="T17" fmla="*/ 2147483647 h 122"/>
                <a:gd name="T18" fmla="*/ 2147483647 w 121"/>
                <a:gd name="T19" fmla="*/ 2147483647 h 122"/>
                <a:gd name="T20" fmla="*/ 2147483647 w 121"/>
                <a:gd name="T21" fmla="*/ 2147483647 h 122"/>
                <a:gd name="T22" fmla="*/ 2147483647 w 121"/>
                <a:gd name="T23" fmla="*/ 2147483647 h 122"/>
                <a:gd name="T24" fmla="*/ 2147483647 w 121"/>
                <a:gd name="T25" fmla="*/ 2147483647 h 122"/>
                <a:gd name="T26" fmla="*/ 2147483647 w 121"/>
                <a:gd name="T27" fmla="*/ 2147483647 h 122"/>
                <a:gd name="T28" fmla="*/ 2147483647 w 121"/>
                <a:gd name="T29" fmla="*/ 2147483647 h 122"/>
                <a:gd name="T30" fmla="*/ 2147483647 w 121"/>
                <a:gd name="T31" fmla="*/ 2147483647 h 122"/>
                <a:gd name="T32" fmla="*/ 2147483647 w 121"/>
                <a:gd name="T33" fmla="*/ 2147483647 h 122"/>
                <a:gd name="T34" fmla="*/ 2147483647 w 121"/>
                <a:gd name="T35" fmla="*/ 2147483647 h 122"/>
                <a:gd name="T36" fmla="*/ 2147483647 w 121"/>
                <a:gd name="T37" fmla="*/ 2147483647 h 122"/>
                <a:gd name="T38" fmla="*/ 2147483647 w 121"/>
                <a:gd name="T39" fmla="*/ 2147483647 h 122"/>
                <a:gd name="T40" fmla="*/ 2147483647 w 121"/>
                <a:gd name="T41" fmla="*/ 2147483647 h 122"/>
                <a:gd name="T42" fmla="*/ 2147483647 w 121"/>
                <a:gd name="T43" fmla="*/ 2147483647 h 122"/>
                <a:gd name="T44" fmla="*/ 2147483647 w 121"/>
                <a:gd name="T45" fmla="*/ 2147483647 h 122"/>
                <a:gd name="T46" fmla="*/ 2147483647 w 121"/>
                <a:gd name="T47" fmla="*/ 2147483647 h 122"/>
                <a:gd name="T48" fmla="*/ 2147483647 w 121"/>
                <a:gd name="T49" fmla="*/ 2147483647 h 122"/>
                <a:gd name="T50" fmla="*/ 2147483647 w 121"/>
                <a:gd name="T51" fmla="*/ 2147483647 h 122"/>
                <a:gd name="T52" fmla="*/ 2147483647 w 121"/>
                <a:gd name="T53" fmla="*/ 2147483647 h 122"/>
                <a:gd name="T54" fmla="*/ 2147483647 w 121"/>
                <a:gd name="T55" fmla="*/ 2147483647 h 122"/>
                <a:gd name="T56" fmla="*/ 2147483647 w 121"/>
                <a:gd name="T57" fmla="*/ 2147483647 h 122"/>
                <a:gd name="T58" fmla="*/ 2147483647 w 121"/>
                <a:gd name="T59" fmla="*/ 2147483647 h 122"/>
                <a:gd name="T60" fmla="*/ 2147483647 w 121"/>
                <a:gd name="T61" fmla="*/ 2147483647 h 122"/>
                <a:gd name="T62" fmla="*/ 2147483647 w 121"/>
                <a:gd name="T63" fmla="*/ 0 h 12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1"/>
                <a:gd name="T97" fmla="*/ 0 h 122"/>
                <a:gd name="T98" fmla="*/ 121 w 121"/>
                <a:gd name="T99" fmla="*/ 122 h 12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1" h="122">
                  <a:moveTo>
                    <a:pt x="60" y="0"/>
                  </a:moveTo>
                  <a:lnTo>
                    <a:pt x="53" y="0"/>
                  </a:lnTo>
                  <a:lnTo>
                    <a:pt x="47" y="1"/>
                  </a:lnTo>
                  <a:lnTo>
                    <a:pt x="42" y="3"/>
                  </a:lnTo>
                  <a:lnTo>
                    <a:pt x="36" y="4"/>
                  </a:lnTo>
                  <a:lnTo>
                    <a:pt x="32" y="7"/>
                  </a:lnTo>
                  <a:lnTo>
                    <a:pt x="26" y="10"/>
                  </a:lnTo>
                  <a:lnTo>
                    <a:pt x="22" y="13"/>
                  </a:lnTo>
                  <a:lnTo>
                    <a:pt x="17" y="17"/>
                  </a:lnTo>
                  <a:lnTo>
                    <a:pt x="13" y="21"/>
                  </a:lnTo>
                  <a:lnTo>
                    <a:pt x="10" y="26"/>
                  </a:lnTo>
                  <a:lnTo>
                    <a:pt x="7" y="31"/>
                  </a:lnTo>
                  <a:lnTo>
                    <a:pt x="4" y="37"/>
                  </a:lnTo>
                  <a:lnTo>
                    <a:pt x="1" y="43"/>
                  </a:lnTo>
                  <a:lnTo>
                    <a:pt x="0" y="49"/>
                  </a:lnTo>
                  <a:lnTo>
                    <a:pt x="0" y="54"/>
                  </a:lnTo>
                  <a:lnTo>
                    <a:pt x="0" y="60"/>
                  </a:lnTo>
                  <a:lnTo>
                    <a:pt x="0" y="67"/>
                  </a:lnTo>
                  <a:lnTo>
                    <a:pt x="0" y="73"/>
                  </a:lnTo>
                  <a:lnTo>
                    <a:pt x="1" y="79"/>
                  </a:lnTo>
                  <a:lnTo>
                    <a:pt x="4" y="85"/>
                  </a:lnTo>
                  <a:lnTo>
                    <a:pt x="7" y="90"/>
                  </a:lnTo>
                  <a:lnTo>
                    <a:pt x="10" y="95"/>
                  </a:lnTo>
                  <a:lnTo>
                    <a:pt x="13" y="100"/>
                  </a:lnTo>
                  <a:lnTo>
                    <a:pt x="17" y="105"/>
                  </a:lnTo>
                  <a:lnTo>
                    <a:pt x="22" y="108"/>
                  </a:lnTo>
                  <a:lnTo>
                    <a:pt x="26" y="112"/>
                  </a:lnTo>
                  <a:lnTo>
                    <a:pt x="32" y="115"/>
                  </a:lnTo>
                  <a:lnTo>
                    <a:pt x="36" y="118"/>
                  </a:lnTo>
                  <a:lnTo>
                    <a:pt x="42" y="119"/>
                  </a:lnTo>
                  <a:lnTo>
                    <a:pt x="47" y="121"/>
                  </a:lnTo>
                  <a:lnTo>
                    <a:pt x="53" y="122"/>
                  </a:lnTo>
                  <a:lnTo>
                    <a:pt x="60" y="122"/>
                  </a:lnTo>
                  <a:lnTo>
                    <a:pt x="66" y="122"/>
                  </a:lnTo>
                  <a:lnTo>
                    <a:pt x="72" y="121"/>
                  </a:lnTo>
                  <a:lnTo>
                    <a:pt x="78" y="119"/>
                  </a:lnTo>
                  <a:lnTo>
                    <a:pt x="83" y="118"/>
                  </a:lnTo>
                  <a:lnTo>
                    <a:pt x="89" y="115"/>
                  </a:lnTo>
                  <a:lnTo>
                    <a:pt x="93" y="112"/>
                  </a:lnTo>
                  <a:lnTo>
                    <a:pt x="99" y="108"/>
                  </a:lnTo>
                  <a:lnTo>
                    <a:pt x="103" y="105"/>
                  </a:lnTo>
                  <a:lnTo>
                    <a:pt x="106" y="100"/>
                  </a:lnTo>
                  <a:lnTo>
                    <a:pt x="111" y="95"/>
                  </a:lnTo>
                  <a:lnTo>
                    <a:pt x="114" y="90"/>
                  </a:lnTo>
                  <a:lnTo>
                    <a:pt x="116" y="85"/>
                  </a:lnTo>
                  <a:lnTo>
                    <a:pt x="118" y="79"/>
                  </a:lnTo>
                  <a:lnTo>
                    <a:pt x="119" y="73"/>
                  </a:lnTo>
                  <a:lnTo>
                    <a:pt x="121" y="67"/>
                  </a:lnTo>
                  <a:lnTo>
                    <a:pt x="121" y="60"/>
                  </a:lnTo>
                  <a:lnTo>
                    <a:pt x="121" y="54"/>
                  </a:lnTo>
                  <a:lnTo>
                    <a:pt x="119" y="49"/>
                  </a:lnTo>
                  <a:lnTo>
                    <a:pt x="118" y="43"/>
                  </a:lnTo>
                  <a:lnTo>
                    <a:pt x="116" y="37"/>
                  </a:lnTo>
                  <a:lnTo>
                    <a:pt x="114" y="31"/>
                  </a:lnTo>
                  <a:lnTo>
                    <a:pt x="111" y="26"/>
                  </a:lnTo>
                  <a:lnTo>
                    <a:pt x="106" y="21"/>
                  </a:lnTo>
                  <a:lnTo>
                    <a:pt x="103" y="17"/>
                  </a:lnTo>
                  <a:lnTo>
                    <a:pt x="99" y="13"/>
                  </a:lnTo>
                  <a:lnTo>
                    <a:pt x="93" y="10"/>
                  </a:lnTo>
                  <a:lnTo>
                    <a:pt x="89" y="7"/>
                  </a:lnTo>
                  <a:lnTo>
                    <a:pt x="83" y="4"/>
                  </a:lnTo>
                  <a:lnTo>
                    <a:pt x="78" y="3"/>
                  </a:lnTo>
                  <a:lnTo>
                    <a:pt x="72" y="1"/>
                  </a:lnTo>
                  <a:lnTo>
                    <a:pt x="66" y="0"/>
                  </a:lnTo>
                  <a:lnTo>
                    <a:pt x="60" y="0"/>
                  </a:lnTo>
                  <a:close/>
                </a:path>
              </a:pathLst>
            </a:custGeom>
            <a:solidFill>
              <a:srgbClr val="00E6A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4920" name="Freeform 103">
              <a:extLst>
                <a:ext uri="{FF2B5EF4-FFF2-40B4-BE49-F238E27FC236}">
                  <a16:creationId xmlns:a16="http://schemas.microsoft.com/office/drawing/2014/main" id="{E9CE0C3F-2D34-D7BE-25EB-3F93D6B335F8}"/>
                </a:ext>
              </a:extLst>
            </p:cNvPr>
            <p:cNvSpPr>
              <a:spLocks/>
            </p:cNvSpPr>
            <p:nvPr/>
          </p:nvSpPr>
          <p:spPr bwMode="auto">
            <a:xfrm>
              <a:off x="2400300" y="1843088"/>
              <a:ext cx="47625" cy="48816"/>
            </a:xfrm>
            <a:custGeom>
              <a:avLst/>
              <a:gdLst>
                <a:gd name="T0" fmla="*/ 2147483647 w 121"/>
                <a:gd name="T1" fmla="*/ 0 h 122"/>
                <a:gd name="T2" fmla="*/ 2147483647 w 121"/>
                <a:gd name="T3" fmla="*/ 2147483647 h 122"/>
                <a:gd name="T4" fmla="*/ 2147483647 w 121"/>
                <a:gd name="T5" fmla="*/ 2147483647 h 122"/>
                <a:gd name="T6" fmla="*/ 2147483647 w 121"/>
                <a:gd name="T7" fmla="*/ 2147483647 h 122"/>
                <a:gd name="T8" fmla="*/ 2147483647 w 121"/>
                <a:gd name="T9" fmla="*/ 2147483647 h 122"/>
                <a:gd name="T10" fmla="*/ 2147483647 w 121"/>
                <a:gd name="T11" fmla="*/ 2147483647 h 122"/>
                <a:gd name="T12" fmla="*/ 2147483647 w 121"/>
                <a:gd name="T13" fmla="*/ 2147483647 h 122"/>
                <a:gd name="T14" fmla="*/ 0 w 121"/>
                <a:gd name="T15" fmla="*/ 2147483647 h 122"/>
                <a:gd name="T16" fmla="*/ 0 w 121"/>
                <a:gd name="T17" fmla="*/ 2147483647 h 122"/>
                <a:gd name="T18" fmla="*/ 2147483647 w 121"/>
                <a:gd name="T19" fmla="*/ 2147483647 h 122"/>
                <a:gd name="T20" fmla="*/ 2147483647 w 121"/>
                <a:gd name="T21" fmla="*/ 2147483647 h 122"/>
                <a:gd name="T22" fmla="*/ 2147483647 w 121"/>
                <a:gd name="T23" fmla="*/ 2147483647 h 122"/>
                <a:gd name="T24" fmla="*/ 2147483647 w 121"/>
                <a:gd name="T25" fmla="*/ 2147483647 h 122"/>
                <a:gd name="T26" fmla="*/ 2147483647 w 121"/>
                <a:gd name="T27" fmla="*/ 2147483647 h 122"/>
                <a:gd name="T28" fmla="*/ 2147483647 w 121"/>
                <a:gd name="T29" fmla="*/ 2147483647 h 122"/>
                <a:gd name="T30" fmla="*/ 2147483647 w 121"/>
                <a:gd name="T31" fmla="*/ 2147483647 h 122"/>
                <a:gd name="T32" fmla="*/ 2147483647 w 121"/>
                <a:gd name="T33" fmla="*/ 2147483647 h 122"/>
                <a:gd name="T34" fmla="*/ 2147483647 w 121"/>
                <a:gd name="T35" fmla="*/ 2147483647 h 122"/>
                <a:gd name="T36" fmla="*/ 2147483647 w 121"/>
                <a:gd name="T37" fmla="*/ 2147483647 h 122"/>
                <a:gd name="T38" fmla="*/ 2147483647 w 121"/>
                <a:gd name="T39" fmla="*/ 2147483647 h 122"/>
                <a:gd name="T40" fmla="*/ 2147483647 w 121"/>
                <a:gd name="T41" fmla="*/ 2147483647 h 122"/>
                <a:gd name="T42" fmla="*/ 2147483647 w 121"/>
                <a:gd name="T43" fmla="*/ 2147483647 h 122"/>
                <a:gd name="T44" fmla="*/ 2147483647 w 121"/>
                <a:gd name="T45" fmla="*/ 2147483647 h 122"/>
                <a:gd name="T46" fmla="*/ 2147483647 w 121"/>
                <a:gd name="T47" fmla="*/ 2147483647 h 122"/>
                <a:gd name="T48" fmla="*/ 2147483647 w 121"/>
                <a:gd name="T49" fmla="*/ 2147483647 h 122"/>
                <a:gd name="T50" fmla="*/ 2147483647 w 121"/>
                <a:gd name="T51" fmla="*/ 2147483647 h 122"/>
                <a:gd name="T52" fmla="*/ 2147483647 w 121"/>
                <a:gd name="T53" fmla="*/ 2147483647 h 122"/>
                <a:gd name="T54" fmla="*/ 2147483647 w 121"/>
                <a:gd name="T55" fmla="*/ 2147483647 h 122"/>
                <a:gd name="T56" fmla="*/ 2147483647 w 121"/>
                <a:gd name="T57" fmla="*/ 2147483647 h 122"/>
                <a:gd name="T58" fmla="*/ 2147483647 w 121"/>
                <a:gd name="T59" fmla="*/ 2147483647 h 122"/>
                <a:gd name="T60" fmla="*/ 2147483647 w 121"/>
                <a:gd name="T61" fmla="*/ 2147483647 h 122"/>
                <a:gd name="T62" fmla="*/ 2147483647 w 121"/>
                <a:gd name="T63" fmla="*/ 0 h 12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1"/>
                <a:gd name="T97" fmla="*/ 0 h 122"/>
                <a:gd name="T98" fmla="*/ 121 w 121"/>
                <a:gd name="T99" fmla="*/ 122 h 12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1" h="122">
                  <a:moveTo>
                    <a:pt x="60" y="0"/>
                  </a:moveTo>
                  <a:lnTo>
                    <a:pt x="53" y="0"/>
                  </a:lnTo>
                  <a:lnTo>
                    <a:pt x="47" y="1"/>
                  </a:lnTo>
                  <a:lnTo>
                    <a:pt x="42" y="3"/>
                  </a:lnTo>
                  <a:lnTo>
                    <a:pt x="36" y="4"/>
                  </a:lnTo>
                  <a:lnTo>
                    <a:pt x="32" y="7"/>
                  </a:lnTo>
                  <a:lnTo>
                    <a:pt x="26" y="10"/>
                  </a:lnTo>
                  <a:lnTo>
                    <a:pt x="22" y="13"/>
                  </a:lnTo>
                  <a:lnTo>
                    <a:pt x="17" y="17"/>
                  </a:lnTo>
                  <a:lnTo>
                    <a:pt x="13" y="21"/>
                  </a:lnTo>
                  <a:lnTo>
                    <a:pt x="10" y="26"/>
                  </a:lnTo>
                  <a:lnTo>
                    <a:pt x="7" y="31"/>
                  </a:lnTo>
                  <a:lnTo>
                    <a:pt x="4" y="37"/>
                  </a:lnTo>
                  <a:lnTo>
                    <a:pt x="1" y="43"/>
                  </a:lnTo>
                  <a:lnTo>
                    <a:pt x="0" y="49"/>
                  </a:lnTo>
                  <a:lnTo>
                    <a:pt x="0" y="54"/>
                  </a:lnTo>
                  <a:lnTo>
                    <a:pt x="0" y="60"/>
                  </a:lnTo>
                  <a:lnTo>
                    <a:pt x="0" y="67"/>
                  </a:lnTo>
                  <a:lnTo>
                    <a:pt x="0" y="73"/>
                  </a:lnTo>
                  <a:lnTo>
                    <a:pt x="1" y="79"/>
                  </a:lnTo>
                  <a:lnTo>
                    <a:pt x="4" y="85"/>
                  </a:lnTo>
                  <a:lnTo>
                    <a:pt x="7" y="90"/>
                  </a:lnTo>
                  <a:lnTo>
                    <a:pt x="10" y="95"/>
                  </a:lnTo>
                  <a:lnTo>
                    <a:pt x="13" y="100"/>
                  </a:lnTo>
                  <a:lnTo>
                    <a:pt x="17" y="105"/>
                  </a:lnTo>
                  <a:lnTo>
                    <a:pt x="22" y="108"/>
                  </a:lnTo>
                  <a:lnTo>
                    <a:pt x="26" y="112"/>
                  </a:lnTo>
                  <a:lnTo>
                    <a:pt x="32" y="115"/>
                  </a:lnTo>
                  <a:lnTo>
                    <a:pt x="36" y="118"/>
                  </a:lnTo>
                  <a:lnTo>
                    <a:pt x="42" y="119"/>
                  </a:lnTo>
                  <a:lnTo>
                    <a:pt x="47" y="121"/>
                  </a:lnTo>
                  <a:lnTo>
                    <a:pt x="53" y="122"/>
                  </a:lnTo>
                  <a:lnTo>
                    <a:pt x="60" y="122"/>
                  </a:lnTo>
                  <a:lnTo>
                    <a:pt x="66" y="122"/>
                  </a:lnTo>
                  <a:lnTo>
                    <a:pt x="72" y="121"/>
                  </a:lnTo>
                  <a:lnTo>
                    <a:pt x="78" y="119"/>
                  </a:lnTo>
                  <a:lnTo>
                    <a:pt x="83" y="118"/>
                  </a:lnTo>
                  <a:lnTo>
                    <a:pt x="89" y="115"/>
                  </a:lnTo>
                  <a:lnTo>
                    <a:pt x="93" y="112"/>
                  </a:lnTo>
                  <a:lnTo>
                    <a:pt x="99" y="108"/>
                  </a:lnTo>
                  <a:lnTo>
                    <a:pt x="103" y="105"/>
                  </a:lnTo>
                  <a:lnTo>
                    <a:pt x="106" y="100"/>
                  </a:lnTo>
                  <a:lnTo>
                    <a:pt x="111" y="95"/>
                  </a:lnTo>
                  <a:lnTo>
                    <a:pt x="114" y="90"/>
                  </a:lnTo>
                  <a:lnTo>
                    <a:pt x="116" y="85"/>
                  </a:lnTo>
                  <a:lnTo>
                    <a:pt x="118" y="79"/>
                  </a:lnTo>
                  <a:lnTo>
                    <a:pt x="119" y="73"/>
                  </a:lnTo>
                  <a:lnTo>
                    <a:pt x="121" y="67"/>
                  </a:lnTo>
                  <a:lnTo>
                    <a:pt x="121" y="60"/>
                  </a:lnTo>
                  <a:lnTo>
                    <a:pt x="121" y="54"/>
                  </a:lnTo>
                  <a:lnTo>
                    <a:pt x="119" y="49"/>
                  </a:lnTo>
                  <a:lnTo>
                    <a:pt x="118" y="43"/>
                  </a:lnTo>
                  <a:lnTo>
                    <a:pt x="116" y="37"/>
                  </a:lnTo>
                  <a:lnTo>
                    <a:pt x="114" y="31"/>
                  </a:lnTo>
                  <a:lnTo>
                    <a:pt x="111" y="26"/>
                  </a:lnTo>
                  <a:lnTo>
                    <a:pt x="106" y="21"/>
                  </a:lnTo>
                  <a:lnTo>
                    <a:pt x="103" y="17"/>
                  </a:lnTo>
                  <a:lnTo>
                    <a:pt x="99" y="13"/>
                  </a:lnTo>
                  <a:lnTo>
                    <a:pt x="93" y="10"/>
                  </a:lnTo>
                  <a:lnTo>
                    <a:pt x="89" y="7"/>
                  </a:lnTo>
                  <a:lnTo>
                    <a:pt x="83" y="4"/>
                  </a:lnTo>
                  <a:lnTo>
                    <a:pt x="78" y="3"/>
                  </a:lnTo>
                  <a:lnTo>
                    <a:pt x="72" y="1"/>
                  </a:lnTo>
                  <a:lnTo>
                    <a:pt x="66" y="0"/>
                  </a:lnTo>
                  <a:lnTo>
                    <a:pt x="60"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4921" name="Freeform 104">
              <a:extLst>
                <a:ext uri="{FF2B5EF4-FFF2-40B4-BE49-F238E27FC236}">
                  <a16:creationId xmlns:a16="http://schemas.microsoft.com/office/drawing/2014/main" id="{98C1B17D-6BF0-F65C-E15C-6CF6C97DBD4F}"/>
                </a:ext>
              </a:extLst>
            </p:cNvPr>
            <p:cNvSpPr>
              <a:spLocks/>
            </p:cNvSpPr>
            <p:nvPr/>
          </p:nvSpPr>
          <p:spPr bwMode="auto">
            <a:xfrm>
              <a:off x="2076451" y="2103835"/>
              <a:ext cx="59531" cy="57150"/>
            </a:xfrm>
            <a:custGeom>
              <a:avLst/>
              <a:gdLst>
                <a:gd name="T0" fmla="*/ 2147483647 w 151"/>
                <a:gd name="T1" fmla="*/ 0 h 144"/>
                <a:gd name="T2" fmla="*/ 2147483647 w 151"/>
                <a:gd name="T3" fmla="*/ 2147483647 h 144"/>
                <a:gd name="T4" fmla="*/ 2147483647 w 151"/>
                <a:gd name="T5" fmla="*/ 2147483647 h 144"/>
                <a:gd name="T6" fmla="*/ 2147483647 w 151"/>
                <a:gd name="T7" fmla="*/ 2147483647 h 144"/>
                <a:gd name="T8" fmla="*/ 2147483647 w 151"/>
                <a:gd name="T9" fmla="*/ 2147483647 h 144"/>
                <a:gd name="T10" fmla="*/ 2147483647 w 151"/>
                <a:gd name="T11" fmla="*/ 2147483647 h 144"/>
                <a:gd name="T12" fmla="*/ 2147483647 w 151"/>
                <a:gd name="T13" fmla="*/ 2147483647 h 144"/>
                <a:gd name="T14" fmla="*/ 0 w 151"/>
                <a:gd name="T15" fmla="*/ 2147483647 h 144"/>
                <a:gd name="T16" fmla="*/ 0 w 151"/>
                <a:gd name="T17" fmla="*/ 2147483647 h 144"/>
                <a:gd name="T18" fmla="*/ 2147483647 w 151"/>
                <a:gd name="T19" fmla="*/ 2147483647 h 144"/>
                <a:gd name="T20" fmla="*/ 2147483647 w 151"/>
                <a:gd name="T21" fmla="*/ 2147483647 h 144"/>
                <a:gd name="T22" fmla="*/ 2147483647 w 151"/>
                <a:gd name="T23" fmla="*/ 2147483647 h 144"/>
                <a:gd name="T24" fmla="*/ 2147483647 w 151"/>
                <a:gd name="T25" fmla="*/ 2147483647 h 144"/>
                <a:gd name="T26" fmla="*/ 2147483647 w 151"/>
                <a:gd name="T27" fmla="*/ 2147483647 h 144"/>
                <a:gd name="T28" fmla="*/ 2147483647 w 151"/>
                <a:gd name="T29" fmla="*/ 2147483647 h 144"/>
                <a:gd name="T30" fmla="*/ 2147483647 w 151"/>
                <a:gd name="T31" fmla="*/ 2147483647 h 144"/>
                <a:gd name="T32" fmla="*/ 2147483647 w 151"/>
                <a:gd name="T33" fmla="*/ 2147483647 h 144"/>
                <a:gd name="T34" fmla="*/ 2147483647 w 151"/>
                <a:gd name="T35" fmla="*/ 2147483647 h 144"/>
                <a:gd name="T36" fmla="*/ 2147483647 w 151"/>
                <a:gd name="T37" fmla="*/ 2147483647 h 144"/>
                <a:gd name="T38" fmla="*/ 2147483647 w 151"/>
                <a:gd name="T39" fmla="*/ 2147483647 h 144"/>
                <a:gd name="T40" fmla="*/ 2147483647 w 151"/>
                <a:gd name="T41" fmla="*/ 2147483647 h 144"/>
                <a:gd name="T42" fmla="*/ 2147483647 w 151"/>
                <a:gd name="T43" fmla="*/ 2147483647 h 144"/>
                <a:gd name="T44" fmla="*/ 2147483647 w 151"/>
                <a:gd name="T45" fmla="*/ 2147483647 h 144"/>
                <a:gd name="T46" fmla="*/ 2147483647 w 151"/>
                <a:gd name="T47" fmla="*/ 2147483647 h 144"/>
                <a:gd name="T48" fmla="*/ 2147483647 w 151"/>
                <a:gd name="T49" fmla="*/ 2147483647 h 144"/>
                <a:gd name="T50" fmla="*/ 2147483647 w 151"/>
                <a:gd name="T51" fmla="*/ 2147483647 h 144"/>
                <a:gd name="T52" fmla="*/ 2147483647 w 151"/>
                <a:gd name="T53" fmla="*/ 2147483647 h 144"/>
                <a:gd name="T54" fmla="*/ 2147483647 w 151"/>
                <a:gd name="T55" fmla="*/ 2147483647 h 144"/>
                <a:gd name="T56" fmla="*/ 2147483647 w 151"/>
                <a:gd name="T57" fmla="*/ 2147483647 h 144"/>
                <a:gd name="T58" fmla="*/ 2147483647 w 151"/>
                <a:gd name="T59" fmla="*/ 2147483647 h 144"/>
                <a:gd name="T60" fmla="*/ 2147483647 w 151"/>
                <a:gd name="T61" fmla="*/ 2147483647 h 144"/>
                <a:gd name="T62" fmla="*/ 2147483647 w 151"/>
                <a:gd name="T63" fmla="*/ 0 h 1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51"/>
                <a:gd name="T97" fmla="*/ 0 h 144"/>
                <a:gd name="T98" fmla="*/ 151 w 151"/>
                <a:gd name="T99" fmla="*/ 144 h 1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51" h="144">
                  <a:moveTo>
                    <a:pt x="74" y="0"/>
                  </a:moveTo>
                  <a:lnTo>
                    <a:pt x="67" y="0"/>
                  </a:lnTo>
                  <a:lnTo>
                    <a:pt x="60" y="1"/>
                  </a:lnTo>
                  <a:lnTo>
                    <a:pt x="53" y="3"/>
                  </a:lnTo>
                  <a:lnTo>
                    <a:pt x="46" y="6"/>
                  </a:lnTo>
                  <a:lnTo>
                    <a:pt x="38" y="8"/>
                  </a:lnTo>
                  <a:lnTo>
                    <a:pt x="33" y="13"/>
                  </a:lnTo>
                  <a:lnTo>
                    <a:pt x="27" y="16"/>
                  </a:lnTo>
                  <a:lnTo>
                    <a:pt x="21" y="21"/>
                  </a:lnTo>
                  <a:lnTo>
                    <a:pt x="17" y="26"/>
                  </a:lnTo>
                  <a:lnTo>
                    <a:pt x="13" y="31"/>
                  </a:lnTo>
                  <a:lnTo>
                    <a:pt x="8" y="37"/>
                  </a:lnTo>
                  <a:lnTo>
                    <a:pt x="5" y="44"/>
                  </a:lnTo>
                  <a:lnTo>
                    <a:pt x="2" y="50"/>
                  </a:lnTo>
                  <a:lnTo>
                    <a:pt x="1" y="57"/>
                  </a:lnTo>
                  <a:lnTo>
                    <a:pt x="0" y="64"/>
                  </a:lnTo>
                  <a:lnTo>
                    <a:pt x="0" y="72"/>
                  </a:lnTo>
                  <a:lnTo>
                    <a:pt x="0" y="79"/>
                  </a:lnTo>
                  <a:lnTo>
                    <a:pt x="1" y="86"/>
                  </a:lnTo>
                  <a:lnTo>
                    <a:pt x="2" y="93"/>
                  </a:lnTo>
                  <a:lnTo>
                    <a:pt x="5" y="99"/>
                  </a:lnTo>
                  <a:lnTo>
                    <a:pt x="8" y="106"/>
                  </a:lnTo>
                  <a:lnTo>
                    <a:pt x="13" y="112"/>
                  </a:lnTo>
                  <a:lnTo>
                    <a:pt x="17" y="118"/>
                  </a:lnTo>
                  <a:lnTo>
                    <a:pt x="21" y="122"/>
                  </a:lnTo>
                  <a:lnTo>
                    <a:pt x="27" y="128"/>
                  </a:lnTo>
                  <a:lnTo>
                    <a:pt x="33" y="131"/>
                  </a:lnTo>
                  <a:lnTo>
                    <a:pt x="38" y="135"/>
                  </a:lnTo>
                  <a:lnTo>
                    <a:pt x="46" y="138"/>
                  </a:lnTo>
                  <a:lnTo>
                    <a:pt x="53" y="141"/>
                  </a:lnTo>
                  <a:lnTo>
                    <a:pt x="60" y="142"/>
                  </a:lnTo>
                  <a:lnTo>
                    <a:pt x="67" y="144"/>
                  </a:lnTo>
                  <a:lnTo>
                    <a:pt x="74" y="144"/>
                  </a:lnTo>
                  <a:lnTo>
                    <a:pt x="83" y="144"/>
                  </a:lnTo>
                  <a:lnTo>
                    <a:pt x="90" y="142"/>
                  </a:lnTo>
                  <a:lnTo>
                    <a:pt x="97" y="141"/>
                  </a:lnTo>
                  <a:lnTo>
                    <a:pt x="105" y="138"/>
                  </a:lnTo>
                  <a:lnTo>
                    <a:pt x="112" y="135"/>
                  </a:lnTo>
                  <a:lnTo>
                    <a:pt x="117" y="131"/>
                  </a:lnTo>
                  <a:lnTo>
                    <a:pt x="123" y="128"/>
                  </a:lnTo>
                  <a:lnTo>
                    <a:pt x="129" y="122"/>
                  </a:lnTo>
                  <a:lnTo>
                    <a:pt x="133" y="118"/>
                  </a:lnTo>
                  <a:lnTo>
                    <a:pt x="138" y="112"/>
                  </a:lnTo>
                  <a:lnTo>
                    <a:pt x="142" y="106"/>
                  </a:lnTo>
                  <a:lnTo>
                    <a:pt x="145" y="99"/>
                  </a:lnTo>
                  <a:lnTo>
                    <a:pt x="148" y="93"/>
                  </a:lnTo>
                  <a:lnTo>
                    <a:pt x="149" y="86"/>
                  </a:lnTo>
                  <a:lnTo>
                    <a:pt x="151" y="79"/>
                  </a:lnTo>
                  <a:lnTo>
                    <a:pt x="151" y="72"/>
                  </a:lnTo>
                  <a:lnTo>
                    <a:pt x="151" y="64"/>
                  </a:lnTo>
                  <a:lnTo>
                    <a:pt x="149" y="57"/>
                  </a:lnTo>
                  <a:lnTo>
                    <a:pt x="148" y="50"/>
                  </a:lnTo>
                  <a:lnTo>
                    <a:pt x="145" y="44"/>
                  </a:lnTo>
                  <a:lnTo>
                    <a:pt x="142" y="37"/>
                  </a:lnTo>
                  <a:lnTo>
                    <a:pt x="138" y="31"/>
                  </a:lnTo>
                  <a:lnTo>
                    <a:pt x="133" y="26"/>
                  </a:lnTo>
                  <a:lnTo>
                    <a:pt x="129" y="21"/>
                  </a:lnTo>
                  <a:lnTo>
                    <a:pt x="123" y="16"/>
                  </a:lnTo>
                  <a:lnTo>
                    <a:pt x="117" y="13"/>
                  </a:lnTo>
                  <a:lnTo>
                    <a:pt x="112" y="8"/>
                  </a:lnTo>
                  <a:lnTo>
                    <a:pt x="105" y="6"/>
                  </a:lnTo>
                  <a:lnTo>
                    <a:pt x="97" y="3"/>
                  </a:lnTo>
                  <a:lnTo>
                    <a:pt x="90" y="1"/>
                  </a:lnTo>
                  <a:lnTo>
                    <a:pt x="83" y="0"/>
                  </a:lnTo>
                  <a:lnTo>
                    <a:pt x="74"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4922" name="Freeform 105">
              <a:extLst>
                <a:ext uri="{FF2B5EF4-FFF2-40B4-BE49-F238E27FC236}">
                  <a16:creationId xmlns:a16="http://schemas.microsoft.com/office/drawing/2014/main" id="{12B0FC6C-A3DC-DF9B-A1EF-70BFFF629C6E}"/>
                </a:ext>
              </a:extLst>
            </p:cNvPr>
            <p:cNvSpPr>
              <a:spLocks/>
            </p:cNvSpPr>
            <p:nvPr/>
          </p:nvSpPr>
          <p:spPr bwMode="auto">
            <a:xfrm>
              <a:off x="2076451" y="2103835"/>
              <a:ext cx="59531" cy="57150"/>
            </a:xfrm>
            <a:custGeom>
              <a:avLst/>
              <a:gdLst>
                <a:gd name="T0" fmla="*/ 2147483647 w 151"/>
                <a:gd name="T1" fmla="*/ 0 h 144"/>
                <a:gd name="T2" fmla="*/ 2147483647 w 151"/>
                <a:gd name="T3" fmla="*/ 2147483647 h 144"/>
                <a:gd name="T4" fmla="*/ 2147483647 w 151"/>
                <a:gd name="T5" fmla="*/ 2147483647 h 144"/>
                <a:gd name="T6" fmla="*/ 2147483647 w 151"/>
                <a:gd name="T7" fmla="*/ 2147483647 h 144"/>
                <a:gd name="T8" fmla="*/ 2147483647 w 151"/>
                <a:gd name="T9" fmla="*/ 2147483647 h 144"/>
                <a:gd name="T10" fmla="*/ 2147483647 w 151"/>
                <a:gd name="T11" fmla="*/ 2147483647 h 144"/>
                <a:gd name="T12" fmla="*/ 2147483647 w 151"/>
                <a:gd name="T13" fmla="*/ 2147483647 h 144"/>
                <a:gd name="T14" fmla="*/ 0 w 151"/>
                <a:gd name="T15" fmla="*/ 2147483647 h 144"/>
                <a:gd name="T16" fmla="*/ 0 w 151"/>
                <a:gd name="T17" fmla="*/ 2147483647 h 144"/>
                <a:gd name="T18" fmla="*/ 2147483647 w 151"/>
                <a:gd name="T19" fmla="*/ 2147483647 h 144"/>
                <a:gd name="T20" fmla="*/ 2147483647 w 151"/>
                <a:gd name="T21" fmla="*/ 2147483647 h 144"/>
                <a:gd name="T22" fmla="*/ 2147483647 w 151"/>
                <a:gd name="T23" fmla="*/ 2147483647 h 144"/>
                <a:gd name="T24" fmla="*/ 2147483647 w 151"/>
                <a:gd name="T25" fmla="*/ 2147483647 h 144"/>
                <a:gd name="T26" fmla="*/ 2147483647 w 151"/>
                <a:gd name="T27" fmla="*/ 2147483647 h 144"/>
                <a:gd name="T28" fmla="*/ 2147483647 w 151"/>
                <a:gd name="T29" fmla="*/ 2147483647 h 144"/>
                <a:gd name="T30" fmla="*/ 2147483647 w 151"/>
                <a:gd name="T31" fmla="*/ 2147483647 h 144"/>
                <a:gd name="T32" fmla="*/ 2147483647 w 151"/>
                <a:gd name="T33" fmla="*/ 2147483647 h 144"/>
                <a:gd name="T34" fmla="*/ 2147483647 w 151"/>
                <a:gd name="T35" fmla="*/ 2147483647 h 144"/>
                <a:gd name="T36" fmla="*/ 2147483647 w 151"/>
                <a:gd name="T37" fmla="*/ 2147483647 h 144"/>
                <a:gd name="T38" fmla="*/ 2147483647 w 151"/>
                <a:gd name="T39" fmla="*/ 2147483647 h 144"/>
                <a:gd name="T40" fmla="*/ 2147483647 w 151"/>
                <a:gd name="T41" fmla="*/ 2147483647 h 144"/>
                <a:gd name="T42" fmla="*/ 2147483647 w 151"/>
                <a:gd name="T43" fmla="*/ 2147483647 h 144"/>
                <a:gd name="T44" fmla="*/ 2147483647 w 151"/>
                <a:gd name="T45" fmla="*/ 2147483647 h 144"/>
                <a:gd name="T46" fmla="*/ 2147483647 w 151"/>
                <a:gd name="T47" fmla="*/ 2147483647 h 144"/>
                <a:gd name="T48" fmla="*/ 2147483647 w 151"/>
                <a:gd name="T49" fmla="*/ 2147483647 h 144"/>
                <a:gd name="T50" fmla="*/ 2147483647 w 151"/>
                <a:gd name="T51" fmla="*/ 2147483647 h 144"/>
                <a:gd name="T52" fmla="*/ 2147483647 w 151"/>
                <a:gd name="T53" fmla="*/ 2147483647 h 144"/>
                <a:gd name="T54" fmla="*/ 2147483647 w 151"/>
                <a:gd name="T55" fmla="*/ 2147483647 h 144"/>
                <a:gd name="T56" fmla="*/ 2147483647 w 151"/>
                <a:gd name="T57" fmla="*/ 2147483647 h 144"/>
                <a:gd name="T58" fmla="*/ 2147483647 w 151"/>
                <a:gd name="T59" fmla="*/ 2147483647 h 144"/>
                <a:gd name="T60" fmla="*/ 2147483647 w 151"/>
                <a:gd name="T61" fmla="*/ 2147483647 h 144"/>
                <a:gd name="T62" fmla="*/ 2147483647 w 151"/>
                <a:gd name="T63" fmla="*/ 0 h 1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51"/>
                <a:gd name="T97" fmla="*/ 0 h 144"/>
                <a:gd name="T98" fmla="*/ 151 w 151"/>
                <a:gd name="T99" fmla="*/ 144 h 1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51" h="144">
                  <a:moveTo>
                    <a:pt x="74" y="0"/>
                  </a:moveTo>
                  <a:lnTo>
                    <a:pt x="67" y="0"/>
                  </a:lnTo>
                  <a:lnTo>
                    <a:pt x="60" y="1"/>
                  </a:lnTo>
                  <a:lnTo>
                    <a:pt x="53" y="3"/>
                  </a:lnTo>
                  <a:lnTo>
                    <a:pt x="46" y="6"/>
                  </a:lnTo>
                  <a:lnTo>
                    <a:pt x="38" y="8"/>
                  </a:lnTo>
                  <a:lnTo>
                    <a:pt x="33" y="13"/>
                  </a:lnTo>
                  <a:lnTo>
                    <a:pt x="27" y="16"/>
                  </a:lnTo>
                  <a:lnTo>
                    <a:pt x="21" y="21"/>
                  </a:lnTo>
                  <a:lnTo>
                    <a:pt x="17" y="26"/>
                  </a:lnTo>
                  <a:lnTo>
                    <a:pt x="13" y="31"/>
                  </a:lnTo>
                  <a:lnTo>
                    <a:pt x="8" y="37"/>
                  </a:lnTo>
                  <a:lnTo>
                    <a:pt x="5" y="44"/>
                  </a:lnTo>
                  <a:lnTo>
                    <a:pt x="2" y="50"/>
                  </a:lnTo>
                  <a:lnTo>
                    <a:pt x="1" y="57"/>
                  </a:lnTo>
                  <a:lnTo>
                    <a:pt x="0" y="64"/>
                  </a:lnTo>
                  <a:lnTo>
                    <a:pt x="0" y="72"/>
                  </a:lnTo>
                  <a:lnTo>
                    <a:pt x="0" y="79"/>
                  </a:lnTo>
                  <a:lnTo>
                    <a:pt x="1" y="86"/>
                  </a:lnTo>
                  <a:lnTo>
                    <a:pt x="2" y="93"/>
                  </a:lnTo>
                  <a:lnTo>
                    <a:pt x="5" y="99"/>
                  </a:lnTo>
                  <a:lnTo>
                    <a:pt x="8" y="106"/>
                  </a:lnTo>
                  <a:lnTo>
                    <a:pt x="13" y="112"/>
                  </a:lnTo>
                  <a:lnTo>
                    <a:pt x="17" y="118"/>
                  </a:lnTo>
                  <a:lnTo>
                    <a:pt x="21" y="122"/>
                  </a:lnTo>
                  <a:lnTo>
                    <a:pt x="27" y="128"/>
                  </a:lnTo>
                  <a:lnTo>
                    <a:pt x="33" y="131"/>
                  </a:lnTo>
                  <a:lnTo>
                    <a:pt x="38" y="135"/>
                  </a:lnTo>
                  <a:lnTo>
                    <a:pt x="46" y="138"/>
                  </a:lnTo>
                  <a:lnTo>
                    <a:pt x="53" y="141"/>
                  </a:lnTo>
                  <a:lnTo>
                    <a:pt x="60" y="142"/>
                  </a:lnTo>
                  <a:lnTo>
                    <a:pt x="67" y="144"/>
                  </a:lnTo>
                  <a:lnTo>
                    <a:pt x="74" y="144"/>
                  </a:lnTo>
                  <a:lnTo>
                    <a:pt x="83" y="144"/>
                  </a:lnTo>
                  <a:lnTo>
                    <a:pt x="90" y="142"/>
                  </a:lnTo>
                  <a:lnTo>
                    <a:pt x="97" y="141"/>
                  </a:lnTo>
                  <a:lnTo>
                    <a:pt x="105" y="138"/>
                  </a:lnTo>
                  <a:lnTo>
                    <a:pt x="112" y="135"/>
                  </a:lnTo>
                  <a:lnTo>
                    <a:pt x="117" y="131"/>
                  </a:lnTo>
                  <a:lnTo>
                    <a:pt x="123" y="128"/>
                  </a:lnTo>
                  <a:lnTo>
                    <a:pt x="129" y="122"/>
                  </a:lnTo>
                  <a:lnTo>
                    <a:pt x="133" y="118"/>
                  </a:lnTo>
                  <a:lnTo>
                    <a:pt x="138" y="112"/>
                  </a:lnTo>
                  <a:lnTo>
                    <a:pt x="142" y="106"/>
                  </a:lnTo>
                  <a:lnTo>
                    <a:pt x="145" y="99"/>
                  </a:lnTo>
                  <a:lnTo>
                    <a:pt x="148" y="93"/>
                  </a:lnTo>
                  <a:lnTo>
                    <a:pt x="149" y="86"/>
                  </a:lnTo>
                  <a:lnTo>
                    <a:pt x="151" y="79"/>
                  </a:lnTo>
                  <a:lnTo>
                    <a:pt x="151" y="72"/>
                  </a:lnTo>
                  <a:lnTo>
                    <a:pt x="151" y="64"/>
                  </a:lnTo>
                  <a:lnTo>
                    <a:pt x="149" y="57"/>
                  </a:lnTo>
                  <a:lnTo>
                    <a:pt x="148" y="50"/>
                  </a:lnTo>
                  <a:lnTo>
                    <a:pt x="145" y="44"/>
                  </a:lnTo>
                  <a:lnTo>
                    <a:pt x="142" y="37"/>
                  </a:lnTo>
                  <a:lnTo>
                    <a:pt x="138" y="31"/>
                  </a:lnTo>
                  <a:lnTo>
                    <a:pt x="133" y="26"/>
                  </a:lnTo>
                  <a:lnTo>
                    <a:pt x="129" y="21"/>
                  </a:lnTo>
                  <a:lnTo>
                    <a:pt x="123" y="16"/>
                  </a:lnTo>
                  <a:lnTo>
                    <a:pt x="117" y="13"/>
                  </a:lnTo>
                  <a:lnTo>
                    <a:pt x="112" y="8"/>
                  </a:lnTo>
                  <a:lnTo>
                    <a:pt x="105" y="6"/>
                  </a:lnTo>
                  <a:lnTo>
                    <a:pt x="97" y="3"/>
                  </a:lnTo>
                  <a:lnTo>
                    <a:pt x="90" y="1"/>
                  </a:lnTo>
                  <a:lnTo>
                    <a:pt x="83" y="0"/>
                  </a:lnTo>
                  <a:lnTo>
                    <a:pt x="74"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4923" name="Freeform 106">
              <a:extLst>
                <a:ext uri="{FF2B5EF4-FFF2-40B4-BE49-F238E27FC236}">
                  <a16:creationId xmlns:a16="http://schemas.microsoft.com/office/drawing/2014/main" id="{547E6F46-1B06-CAC5-4927-5EA11416C48E}"/>
                </a:ext>
              </a:extLst>
            </p:cNvPr>
            <p:cNvSpPr>
              <a:spLocks/>
            </p:cNvSpPr>
            <p:nvPr/>
          </p:nvSpPr>
          <p:spPr bwMode="auto">
            <a:xfrm>
              <a:off x="2327672" y="1997869"/>
              <a:ext cx="76200" cy="77391"/>
            </a:xfrm>
            <a:custGeom>
              <a:avLst/>
              <a:gdLst>
                <a:gd name="T0" fmla="*/ 2147483647 w 193"/>
                <a:gd name="T1" fmla="*/ 0 h 196"/>
                <a:gd name="T2" fmla="*/ 2147483647 w 193"/>
                <a:gd name="T3" fmla="*/ 2147483647 h 196"/>
                <a:gd name="T4" fmla="*/ 2147483647 w 193"/>
                <a:gd name="T5" fmla="*/ 2147483647 h 196"/>
                <a:gd name="T6" fmla="*/ 2147483647 w 193"/>
                <a:gd name="T7" fmla="*/ 2147483647 h 196"/>
                <a:gd name="T8" fmla="*/ 2147483647 w 193"/>
                <a:gd name="T9" fmla="*/ 2147483647 h 196"/>
                <a:gd name="T10" fmla="*/ 2147483647 w 193"/>
                <a:gd name="T11" fmla="*/ 2147483647 h 196"/>
                <a:gd name="T12" fmla="*/ 2147483647 w 193"/>
                <a:gd name="T13" fmla="*/ 2147483647 h 196"/>
                <a:gd name="T14" fmla="*/ 2147483647 w 193"/>
                <a:gd name="T15" fmla="*/ 2147483647 h 196"/>
                <a:gd name="T16" fmla="*/ 2147483647 w 193"/>
                <a:gd name="T17" fmla="*/ 2147483647 h 196"/>
                <a:gd name="T18" fmla="*/ 2147483647 w 193"/>
                <a:gd name="T19" fmla="*/ 2147483647 h 196"/>
                <a:gd name="T20" fmla="*/ 2147483647 w 193"/>
                <a:gd name="T21" fmla="*/ 2147483647 h 196"/>
                <a:gd name="T22" fmla="*/ 2147483647 w 193"/>
                <a:gd name="T23" fmla="*/ 2147483647 h 196"/>
                <a:gd name="T24" fmla="*/ 2147483647 w 193"/>
                <a:gd name="T25" fmla="*/ 2147483647 h 196"/>
                <a:gd name="T26" fmla="*/ 2147483647 w 193"/>
                <a:gd name="T27" fmla="*/ 2147483647 h 196"/>
                <a:gd name="T28" fmla="*/ 2147483647 w 193"/>
                <a:gd name="T29" fmla="*/ 2147483647 h 196"/>
                <a:gd name="T30" fmla="*/ 2147483647 w 193"/>
                <a:gd name="T31" fmla="*/ 2147483647 h 196"/>
                <a:gd name="T32" fmla="*/ 2147483647 w 193"/>
                <a:gd name="T33" fmla="*/ 2147483647 h 196"/>
                <a:gd name="T34" fmla="*/ 2147483647 w 193"/>
                <a:gd name="T35" fmla="*/ 2147483647 h 196"/>
                <a:gd name="T36" fmla="*/ 2147483647 w 193"/>
                <a:gd name="T37" fmla="*/ 2147483647 h 196"/>
                <a:gd name="T38" fmla="*/ 2147483647 w 193"/>
                <a:gd name="T39" fmla="*/ 2147483647 h 196"/>
                <a:gd name="T40" fmla="*/ 2147483647 w 193"/>
                <a:gd name="T41" fmla="*/ 2147483647 h 196"/>
                <a:gd name="T42" fmla="*/ 2147483647 w 193"/>
                <a:gd name="T43" fmla="*/ 2147483647 h 196"/>
                <a:gd name="T44" fmla="*/ 2147483647 w 193"/>
                <a:gd name="T45" fmla="*/ 2147483647 h 196"/>
                <a:gd name="T46" fmla="*/ 2147483647 w 193"/>
                <a:gd name="T47" fmla="*/ 2147483647 h 196"/>
                <a:gd name="T48" fmla="*/ 2147483647 w 193"/>
                <a:gd name="T49" fmla="*/ 2147483647 h 196"/>
                <a:gd name="T50" fmla="*/ 2147483647 w 193"/>
                <a:gd name="T51" fmla="*/ 2147483647 h 196"/>
                <a:gd name="T52" fmla="*/ 2147483647 w 193"/>
                <a:gd name="T53" fmla="*/ 2147483647 h 196"/>
                <a:gd name="T54" fmla="*/ 2147483647 w 193"/>
                <a:gd name="T55" fmla="*/ 2147483647 h 196"/>
                <a:gd name="T56" fmla="*/ 2147483647 w 193"/>
                <a:gd name="T57" fmla="*/ 2147483647 h 196"/>
                <a:gd name="T58" fmla="*/ 2147483647 w 193"/>
                <a:gd name="T59" fmla="*/ 2147483647 h 196"/>
                <a:gd name="T60" fmla="*/ 2147483647 w 193"/>
                <a:gd name="T61" fmla="*/ 2147483647 h 196"/>
                <a:gd name="T62" fmla="*/ 2147483647 w 193"/>
                <a:gd name="T63" fmla="*/ 0 h 19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93"/>
                <a:gd name="T97" fmla="*/ 0 h 196"/>
                <a:gd name="T98" fmla="*/ 193 w 193"/>
                <a:gd name="T99" fmla="*/ 196 h 19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93" h="196">
                  <a:moveTo>
                    <a:pt x="97" y="0"/>
                  </a:moveTo>
                  <a:lnTo>
                    <a:pt x="87" y="0"/>
                  </a:lnTo>
                  <a:lnTo>
                    <a:pt x="78" y="2"/>
                  </a:lnTo>
                  <a:lnTo>
                    <a:pt x="68" y="5"/>
                  </a:lnTo>
                  <a:lnTo>
                    <a:pt x="59" y="8"/>
                  </a:lnTo>
                  <a:lnTo>
                    <a:pt x="51" y="12"/>
                  </a:lnTo>
                  <a:lnTo>
                    <a:pt x="44" y="16"/>
                  </a:lnTo>
                  <a:lnTo>
                    <a:pt x="36" y="22"/>
                  </a:lnTo>
                  <a:lnTo>
                    <a:pt x="29" y="29"/>
                  </a:lnTo>
                  <a:lnTo>
                    <a:pt x="23" y="35"/>
                  </a:lnTo>
                  <a:lnTo>
                    <a:pt x="18" y="43"/>
                  </a:lnTo>
                  <a:lnTo>
                    <a:pt x="13" y="51"/>
                  </a:lnTo>
                  <a:lnTo>
                    <a:pt x="9" y="59"/>
                  </a:lnTo>
                  <a:lnTo>
                    <a:pt x="5" y="68"/>
                  </a:lnTo>
                  <a:lnTo>
                    <a:pt x="3" y="78"/>
                  </a:lnTo>
                  <a:lnTo>
                    <a:pt x="2" y="88"/>
                  </a:lnTo>
                  <a:lnTo>
                    <a:pt x="0" y="98"/>
                  </a:lnTo>
                  <a:lnTo>
                    <a:pt x="2" y="108"/>
                  </a:lnTo>
                  <a:lnTo>
                    <a:pt x="3" y="117"/>
                  </a:lnTo>
                  <a:lnTo>
                    <a:pt x="5" y="127"/>
                  </a:lnTo>
                  <a:lnTo>
                    <a:pt x="9" y="135"/>
                  </a:lnTo>
                  <a:lnTo>
                    <a:pt x="13" y="144"/>
                  </a:lnTo>
                  <a:lnTo>
                    <a:pt x="18" y="153"/>
                  </a:lnTo>
                  <a:lnTo>
                    <a:pt x="23" y="160"/>
                  </a:lnTo>
                  <a:lnTo>
                    <a:pt x="29" y="167"/>
                  </a:lnTo>
                  <a:lnTo>
                    <a:pt x="36" y="173"/>
                  </a:lnTo>
                  <a:lnTo>
                    <a:pt x="44" y="179"/>
                  </a:lnTo>
                  <a:lnTo>
                    <a:pt x="51" y="184"/>
                  </a:lnTo>
                  <a:lnTo>
                    <a:pt x="59" y="189"/>
                  </a:lnTo>
                  <a:lnTo>
                    <a:pt x="68" y="192"/>
                  </a:lnTo>
                  <a:lnTo>
                    <a:pt x="78" y="194"/>
                  </a:lnTo>
                  <a:lnTo>
                    <a:pt x="87" y="196"/>
                  </a:lnTo>
                  <a:lnTo>
                    <a:pt x="97" y="196"/>
                  </a:lnTo>
                  <a:lnTo>
                    <a:pt x="107" y="196"/>
                  </a:lnTo>
                  <a:lnTo>
                    <a:pt x="117" y="194"/>
                  </a:lnTo>
                  <a:lnTo>
                    <a:pt x="125" y="192"/>
                  </a:lnTo>
                  <a:lnTo>
                    <a:pt x="134" y="189"/>
                  </a:lnTo>
                  <a:lnTo>
                    <a:pt x="143" y="184"/>
                  </a:lnTo>
                  <a:lnTo>
                    <a:pt x="150" y="179"/>
                  </a:lnTo>
                  <a:lnTo>
                    <a:pt x="159" y="173"/>
                  </a:lnTo>
                  <a:lnTo>
                    <a:pt x="164" y="167"/>
                  </a:lnTo>
                  <a:lnTo>
                    <a:pt x="171" y="160"/>
                  </a:lnTo>
                  <a:lnTo>
                    <a:pt x="176" y="153"/>
                  </a:lnTo>
                  <a:lnTo>
                    <a:pt x="182" y="144"/>
                  </a:lnTo>
                  <a:lnTo>
                    <a:pt x="186" y="135"/>
                  </a:lnTo>
                  <a:lnTo>
                    <a:pt x="189" y="127"/>
                  </a:lnTo>
                  <a:lnTo>
                    <a:pt x="190" y="117"/>
                  </a:lnTo>
                  <a:lnTo>
                    <a:pt x="192" y="108"/>
                  </a:lnTo>
                  <a:lnTo>
                    <a:pt x="193" y="98"/>
                  </a:lnTo>
                  <a:lnTo>
                    <a:pt x="192" y="88"/>
                  </a:lnTo>
                  <a:lnTo>
                    <a:pt x="190" y="78"/>
                  </a:lnTo>
                  <a:lnTo>
                    <a:pt x="189" y="68"/>
                  </a:lnTo>
                  <a:lnTo>
                    <a:pt x="186" y="59"/>
                  </a:lnTo>
                  <a:lnTo>
                    <a:pt x="182" y="51"/>
                  </a:lnTo>
                  <a:lnTo>
                    <a:pt x="176" y="43"/>
                  </a:lnTo>
                  <a:lnTo>
                    <a:pt x="171" y="35"/>
                  </a:lnTo>
                  <a:lnTo>
                    <a:pt x="164" y="29"/>
                  </a:lnTo>
                  <a:lnTo>
                    <a:pt x="159" y="22"/>
                  </a:lnTo>
                  <a:lnTo>
                    <a:pt x="150" y="16"/>
                  </a:lnTo>
                  <a:lnTo>
                    <a:pt x="143" y="12"/>
                  </a:lnTo>
                  <a:lnTo>
                    <a:pt x="134" y="8"/>
                  </a:lnTo>
                  <a:lnTo>
                    <a:pt x="125" y="5"/>
                  </a:lnTo>
                  <a:lnTo>
                    <a:pt x="117" y="2"/>
                  </a:lnTo>
                  <a:lnTo>
                    <a:pt x="107" y="0"/>
                  </a:lnTo>
                  <a:lnTo>
                    <a:pt x="97"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4924" name="Freeform 107">
              <a:extLst>
                <a:ext uri="{FF2B5EF4-FFF2-40B4-BE49-F238E27FC236}">
                  <a16:creationId xmlns:a16="http://schemas.microsoft.com/office/drawing/2014/main" id="{49AA6E05-4542-4F79-42F6-FB15DE833AC8}"/>
                </a:ext>
              </a:extLst>
            </p:cNvPr>
            <p:cNvSpPr>
              <a:spLocks/>
            </p:cNvSpPr>
            <p:nvPr/>
          </p:nvSpPr>
          <p:spPr bwMode="auto">
            <a:xfrm>
              <a:off x="2327672" y="1997869"/>
              <a:ext cx="76200" cy="77391"/>
            </a:xfrm>
            <a:custGeom>
              <a:avLst/>
              <a:gdLst>
                <a:gd name="T0" fmla="*/ 2147483647 w 193"/>
                <a:gd name="T1" fmla="*/ 0 h 196"/>
                <a:gd name="T2" fmla="*/ 2147483647 w 193"/>
                <a:gd name="T3" fmla="*/ 2147483647 h 196"/>
                <a:gd name="T4" fmla="*/ 2147483647 w 193"/>
                <a:gd name="T5" fmla="*/ 2147483647 h 196"/>
                <a:gd name="T6" fmla="*/ 2147483647 w 193"/>
                <a:gd name="T7" fmla="*/ 2147483647 h 196"/>
                <a:gd name="T8" fmla="*/ 2147483647 w 193"/>
                <a:gd name="T9" fmla="*/ 2147483647 h 196"/>
                <a:gd name="T10" fmla="*/ 2147483647 w 193"/>
                <a:gd name="T11" fmla="*/ 2147483647 h 196"/>
                <a:gd name="T12" fmla="*/ 2147483647 w 193"/>
                <a:gd name="T13" fmla="*/ 2147483647 h 196"/>
                <a:gd name="T14" fmla="*/ 2147483647 w 193"/>
                <a:gd name="T15" fmla="*/ 2147483647 h 196"/>
                <a:gd name="T16" fmla="*/ 2147483647 w 193"/>
                <a:gd name="T17" fmla="*/ 2147483647 h 196"/>
                <a:gd name="T18" fmla="*/ 2147483647 w 193"/>
                <a:gd name="T19" fmla="*/ 2147483647 h 196"/>
                <a:gd name="T20" fmla="*/ 2147483647 w 193"/>
                <a:gd name="T21" fmla="*/ 2147483647 h 196"/>
                <a:gd name="T22" fmla="*/ 2147483647 w 193"/>
                <a:gd name="T23" fmla="*/ 2147483647 h 196"/>
                <a:gd name="T24" fmla="*/ 2147483647 w 193"/>
                <a:gd name="T25" fmla="*/ 2147483647 h 196"/>
                <a:gd name="T26" fmla="*/ 2147483647 w 193"/>
                <a:gd name="T27" fmla="*/ 2147483647 h 196"/>
                <a:gd name="T28" fmla="*/ 2147483647 w 193"/>
                <a:gd name="T29" fmla="*/ 2147483647 h 196"/>
                <a:gd name="T30" fmla="*/ 2147483647 w 193"/>
                <a:gd name="T31" fmla="*/ 2147483647 h 196"/>
                <a:gd name="T32" fmla="*/ 2147483647 w 193"/>
                <a:gd name="T33" fmla="*/ 2147483647 h 196"/>
                <a:gd name="T34" fmla="*/ 2147483647 w 193"/>
                <a:gd name="T35" fmla="*/ 2147483647 h 196"/>
                <a:gd name="T36" fmla="*/ 2147483647 w 193"/>
                <a:gd name="T37" fmla="*/ 2147483647 h 196"/>
                <a:gd name="T38" fmla="*/ 2147483647 w 193"/>
                <a:gd name="T39" fmla="*/ 2147483647 h 196"/>
                <a:gd name="T40" fmla="*/ 2147483647 w 193"/>
                <a:gd name="T41" fmla="*/ 2147483647 h 196"/>
                <a:gd name="T42" fmla="*/ 2147483647 w 193"/>
                <a:gd name="T43" fmla="*/ 2147483647 h 196"/>
                <a:gd name="T44" fmla="*/ 2147483647 w 193"/>
                <a:gd name="T45" fmla="*/ 2147483647 h 196"/>
                <a:gd name="T46" fmla="*/ 2147483647 w 193"/>
                <a:gd name="T47" fmla="*/ 2147483647 h 196"/>
                <a:gd name="T48" fmla="*/ 2147483647 w 193"/>
                <a:gd name="T49" fmla="*/ 2147483647 h 196"/>
                <a:gd name="T50" fmla="*/ 2147483647 w 193"/>
                <a:gd name="T51" fmla="*/ 2147483647 h 196"/>
                <a:gd name="T52" fmla="*/ 2147483647 w 193"/>
                <a:gd name="T53" fmla="*/ 2147483647 h 196"/>
                <a:gd name="T54" fmla="*/ 2147483647 w 193"/>
                <a:gd name="T55" fmla="*/ 2147483647 h 196"/>
                <a:gd name="T56" fmla="*/ 2147483647 w 193"/>
                <a:gd name="T57" fmla="*/ 2147483647 h 196"/>
                <a:gd name="T58" fmla="*/ 2147483647 w 193"/>
                <a:gd name="T59" fmla="*/ 2147483647 h 196"/>
                <a:gd name="T60" fmla="*/ 2147483647 w 193"/>
                <a:gd name="T61" fmla="*/ 2147483647 h 196"/>
                <a:gd name="T62" fmla="*/ 2147483647 w 193"/>
                <a:gd name="T63" fmla="*/ 0 h 19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93"/>
                <a:gd name="T97" fmla="*/ 0 h 196"/>
                <a:gd name="T98" fmla="*/ 193 w 193"/>
                <a:gd name="T99" fmla="*/ 196 h 19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93" h="196">
                  <a:moveTo>
                    <a:pt x="97" y="0"/>
                  </a:moveTo>
                  <a:lnTo>
                    <a:pt x="87" y="0"/>
                  </a:lnTo>
                  <a:lnTo>
                    <a:pt x="78" y="2"/>
                  </a:lnTo>
                  <a:lnTo>
                    <a:pt x="68" y="5"/>
                  </a:lnTo>
                  <a:lnTo>
                    <a:pt x="59" y="8"/>
                  </a:lnTo>
                  <a:lnTo>
                    <a:pt x="51" y="12"/>
                  </a:lnTo>
                  <a:lnTo>
                    <a:pt x="44" y="16"/>
                  </a:lnTo>
                  <a:lnTo>
                    <a:pt x="36" y="22"/>
                  </a:lnTo>
                  <a:lnTo>
                    <a:pt x="29" y="29"/>
                  </a:lnTo>
                  <a:lnTo>
                    <a:pt x="23" y="35"/>
                  </a:lnTo>
                  <a:lnTo>
                    <a:pt x="18" y="43"/>
                  </a:lnTo>
                  <a:lnTo>
                    <a:pt x="13" y="51"/>
                  </a:lnTo>
                  <a:lnTo>
                    <a:pt x="9" y="59"/>
                  </a:lnTo>
                  <a:lnTo>
                    <a:pt x="5" y="68"/>
                  </a:lnTo>
                  <a:lnTo>
                    <a:pt x="3" y="78"/>
                  </a:lnTo>
                  <a:lnTo>
                    <a:pt x="2" y="88"/>
                  </a:lnTo>
                  <a:lnTo>
                    <a:pt x="0" y="98"/>
                  </a:lnTo>
                  <a:lnTo>
                    <a:pt x="2" y="108"/>
                  </a:lnTo>
                  <a:lnTo>
                    <a:pt x="3" y="117"/>
                  </a:lnTo>
                  <a:lnTo>
                    <a:pt x="5" y="127"/>
                  </a:lnTo>
                  <a:lnTo>
                    <a:pt x="9" y="135"/>
                  </a:lnTo>
                  <a:lnTo>
                    <a:pt x="13" y="144"/>
                  </a:lnTo>
                  <a:lnTo>
                    <a:pt x="18" y="153"/>
                  </a:lnTo>
                  <a:lnTo>
                    <a:pt x="23" y="160"/>
                  </a:lnTo>
                  <a:lnTo>
                    <a:pt x="29" y="167"/>
                  </a:lnTo>
                  <a:lnTo>
                    <a:pt x="36" y="173"/>
                  </a:lnTo>
                  <a:lnTo>
                    <a:pt x="44" y="179"/>
                  </a:lnTo>
                  <a:lnTo>
                    <a:pt x="51" y="184"/>
                  </a:lnTo>
                  <a:lnTo>
                    <a:pt x="59" y="189"/>
                  </a:lnTo>
                  <a:lnTo>
                    <a:pt x="68" y="192"/>
                  </a:lnTo>
                  <a:lnTo>
                    <a:pt x="78" y="194"/>
                  </a:lnTo>
                  <a:lnTo>
                    <a:pt x="87" y="196"/>
                  </a:lnTo>
                  <a:lnTo>
                    <a:pt x="97" y="196"/>
                  </a:lnTo>
                  <a:lnTo>
                    <a:pt x="107" y="196"/>
                  </a:lnTo>
                  <a:lnTo>
                    <a:pt x="117" y="194"/>
                  </a:lnTo>
                  <a:lnTo>
                    <a:pt x="125" y="192"/>
                  </a:lnTo>
                  <a:lnTo>
                    <a:pt x="134" y="189"/>
                  </a:lnTo>
                  <a:lnTo>
                    <a:pt x="143" y="184"/>
                  </a:lnTo>
                  <a:lnTo>
                    <a:pt x="150" y="179"/>
                  </a:lnTo>
                  <a:lnTo>
                    <a:pt x="159" y="173"/>
                  </a:lnTo>
                  <a:lnTo>
                    <a:pt x="164" y="167"/>
                  </a:lnTo>
                  <a:lnTo>
                    <a:pt x="171" y="160"/>
                  </a:lnTo>
                  <a:lnTo>
                    <a:pt x="176" y="153"/>
                  </a:lnTo>
                  <a:lnTo>
                    <a:pt x="182" y="144"/>
                  </a:lnTo>
                  <a:lnTo>
                    <a:pt x="186" y="135"/>
                  </a:lnTo>
                  <a:lnTo>
                    <a:pt x="189" y="127"/>
                  </a:lnTo>
                  <a:lnTo>
                    <a:pt x="190" y="117"/>
                  </a:lnTo>
                  <a:lnTo>
                    <a:pt x="192" y="108"/>
                  </a:lnTo>
                  <a:lnTo>
                    <a:pt x="193" y="98"/>
                  </a:lnTo>
                  <a:lnTo>
                    <a:pt x="192" y="88"/>
                  </a:lnTo>
                  <a:lnTo>
                    <a:pt x="190" y="78"/>
                  </a:lnTo>
                  <a:lnTo>
                    <a:pt x="189" y="68"/>
                  </a:lnTo>
                  <a:lnTo>
                    <a:pt x="186" y="59"/>
                  </a:lnTo>
                  <a:lnTo>
                    <a:pt x="182" y="51"/>
                  </a:lnTo>
                  <a:lnTo>
                    <a:pt x="176" y="43"/>
                  </a:lnTo>
                  <a:lnTo>
                    <a:pt x="171" y="35"/>
                  </a:lnTo>
                  <a:lnTo>
                    <a:pt x="164" y="29"/>
                  </a:lnTo>
                  <a:lnTo>
                    <a:pt x="159" y="22"/>
                  </a:lnTo>
                  <a:lnTo>
                    <a:pt x="150" y="16"/>
                  </a:lnTo>
                  <a:lnTo>
                    <a:pt x="143" y="12"/>
                  </a:lnTo>
                  <a:lnTo>
                    <a:pt x="134" y="8"/>
                  </a:lnTo>
                  <a:lnTo>
                    <a:pt x="125" y="5"/>
                  </a:lnTo>
                  <a:lnTo>
                    <a:pt x="117" y="2"/>
                  </a:lnTo>
                  <a:lnTo>
                    <a:pt x="107" y="0"/>
                  </a:lnTo>
                  <a:lnTo>
                    <a:pt x="97"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4925" name="Freeform 108">
              <a:extLst>
                <a:ext uri="{FF2B5EF4-FFF2-40B4-BE49-F238E27FC236}">
                  <a16:creationId xmlns:a16="http://schemas.microsoft.com/office/drawing/2014/main" id="{DFFE5BC3-B4D7-3D71-5D19-72711A4DDFB2}"/>
                </a:ext>
              </a:extLst>
            </p:cNvPr>
            <p:cNvSpPr>
              <a:spLocks/>
            </p:cNvSpPr>
            <p:nvPr/>
          </p:nvSpPr>
          <p:spPr bwMode="auto">
            <a:xfrm>
              <a:off x="2544367" y="2336007"/>
              <a:ext cx="67865" cy="70247"/>
            </a:xfrm>
            <a:custGeom>
              <a:avLst/>
              <a:gdLst>
                <a:gd name="T0" fmla="*/ 2147483647 w 169"/>
                <a:gd name="T1" fmla="*/ 2147483647 h 175"/>
                <a:gd name="T2" fmla="*/ 2147483647 w 169"/>
                <a:gd name="T3" fmla="*/ 2147483647 h 175"/>
                <a:gd name="T4" fmla="*/ 2147483647 w 169"/>
                <a:gd name="T5" fmla="*/ 2147483647 h 175"/>
                <a:gd name="T6" fmla="*/ 2147483647 w 169"/>
                <a:gd name="T7" fmla="*/ 2147483647 h 175"/>
                <a:gd name="T8" fmla="*/ 2147483647 w 169"/>
                <a:gd name="T9" fmla="*/ 2147483647 h 175"/>
                <a:gd name="T10" fmla="*/ 2147483647 w 169"/>
                <a:gd name="T11" fmla="*/ 2147483647 h 175"/>
                <a:gd name="T12" fmla="*/ 2147483647 w 169"/>
                <a:gd name="T13" fmla="*/ 2147483647 h 175"/>
                <a:gd name="T14" fmla="*/ 0 w 169"/>
                <a:gd name="T15" fmla="*/ 2147483647 h 175"/>
                <a:gd name="T16" fmla="*/ 0 w 169"/>
                <a:gd name="T17" fmla="*/ 2147483647 h 175"/>
                <a:gd name="T18" fmla="*/ 2147483647 w 169"/>
                <a:gd name="T19" fmla="*/ 2147483647 h 175"/>
                <a:gd name="T20" fmla="*/ 2147483647 w 169"/>
                <a:gd name="T21" fmla="*/ 2147483647 h 175"/>
                <a:gd name="T22" fmla="*/ 2147483647 w 169"/>
                <a:gd name="T23" fmla="*/ 2147483647 h 175"/>
                <a:gd name="T24" fmla="*/ 2147483647 w 169"/>
                <a:gd name="T25" fmla="*/ 2147483647 h 175"/>
                <a:gd name="T26" fmla="*/ 2147483647 w 169"/>
                <a:gd name="T27" fmla="*/ 2147483647 h 175"/>
                <a:gd name="T28" fmla="*/ 2147483647 w 169"/>
                <a:gd name="T29" fmla="*/ 2147483647 h 175"/>
                <a:gd name="T30" fmla="*/ 2147483647 w 169"/>
                <a:gd name="T31" fmla="*/ 2147483647 h 175"/>
                <a:gd name="T32" fmla="*/ 2147483647 w 169"/>
                <a:gd name="T33" fmla="*/ 2147483647 h 175"/>
                <a:gd name="T34" fmla="*/ 2147483647 w 169"/>
                <a:gd name="T35" fmla="*/ 2147483647 h 175"/>
                <a:gd name="T36" fmla="*/ 2147483647 w 169"/>
                <a:gd name="T37" fmla="*/ 2147483647 h 175"/>
                <a:gd name="T38" fmla="*/ 2147483647 w 169"/>
                <a:gd name="T39" fmla="*/ 2147483647 h 175"/>
                <a:gd name="T40" fmla="*/ 2147483647 w 169"/>
                <a:gd name="T41" fmla="*/ 2147483647 h 175"/>
                <a:gd name="T42" fmla="*/ 2147483647 w 169"/>
                <a:gd name="T43" fmla="*/ 2147483647 h 175"/>
                <a:gd name="T44" fmla="*/ 2147483647 w 169"/>
                <a:gd name="T45" fmla="*/ 2147483647 h 175"/>
                <a:gd name="T46" fmla="*/ 2147483647 w 169"/>
                <a:gd name="T47" fmla="*/ 2147483647 h 175"/>
                <a:gd name="T48" fmla="*/ 2147483647 w 169"/>
                <a:gd name="T49" fmla="*/ 2147483647 h 175"/>
                <a:gd name="T50" fmla="*/ 2147483647 w 169"/>
                <a:gd name="T51" fmla="*/ 2147483647 h 175"/>
                <a:gd name="T52" fmla="*/ 2147483647 w 169"/>
                <a:gd name="T53" fmla="*/ 2147483647 h 175"/>
                <a:gd name="T54" fmla="*/ 2147483647 w 169"/>
                <a:gd name="T55" fmla="*/ 2147483647 h 175"/>
                <a:gd name="T56" fmla="*/ 2147483647 w 169"/>
                <a:gd name="T57" fmla="*/ 2147483647 h 175"/>
                <a:gd name="T58" fmla="*/ 2147483647 w 169"/>
                <a:gd name="T59" fmla="*/ 2147483647 h 175"/>
                <a:gd name="T60" fmla="*/ 2147483647 w 169"/>
                <a:gd name="T61" fmla="*/ 2147483647 h 175"/>
                <a:gd name="T62" fmla="*/ 2147483647 w 169"/>
                <a:gd name="T63" fmla="*/ 2147483647 h 17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69"/>
                <a:gd name="T97" fmla="*/ 0 h 175"/>
                <a:gd name="T98" fmla="*/ 169 w 169"/>
                <a:gd name="T99" fmla="*/ 175 h 17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69" h="175">
                  <a:moveTo>
                    <a:pt x="84" y="0"/>
                  </a:moveTo>
                  <a:lnTo>
                    <a:pt x="76" y="1"/>
                  </a:lnTo>
                  <a:lnTo>
                    <a:pt x="67" y="3"/>
                  </a:lnTo>
                  <a:lnTo>
                    <a:pt x="59" y="4"/>
                  </a:lnTo>
                  <a:lnTo>
                    <a:pt x="51" y="7"/>
                  </a:lnTo>
                  <a:lnTo>
                    <a:pt x="44" y="11"/>
                  </a:lnTo>
                  <a:lnTo>
                    <a:pt x="37" y="16"/>
                  </a:lnTo>
                  <a:lnTo>
                    <a:pt x="30" y="20"/>
                  </a:lnTo>
                  <a:lnTo>
                    <a:pt x="24" y="26"/>
                  </a:lnTo>
                  <a:lnTo>
                    <a:pt x="18" y="31"/>
                  </a:lnTo>
                  <a:lnTo>
                    <a:pt x="14" y="39"/>
                  </a:lnTo>
                  <a:lnTo>
                    <a:pt x="10" y="46"/>
                  </a:lnTo>
                  <a:lnTo>
                    <a:pt x="5" y="55"/>
                  </a:lnTo>
                  <a:lnTo>
                    <a:pt x="2" y="62"/>
                  </a:lnTo>
                  <a:lnTo>
                    <a:pt x="1" y="70"/>
                  </a:lnTo>
                  <a:lnTo>
                    <a:pt x="0" y="79"/>
                  </a:lnTo>
                  <a:lnTo>
                    <a:pt x="0" y="88"/>
                  </a:lnTo>
                  <a:lnTo>
                    <a:pt x="0" y="96"/>
                  </a:lnTo>
                  <a:lnTo>
                    <a:pt x="1" y="106"/>
                  </a:lnTo>
                  <a:lnTo>
                    <a:pt x="2" y="113"/>
                  </a:lnTo>
                  <a:lnTo>
                    <a:pt x="5" y="122"/>
                  </a:lnTo>
                  <a:lnTo>
                    <a:pt x="10" y="129"/>
                  </a:lnTo>
                  <a:lnTo>
                    <a:pt x="14" y="136"/>
                  </a:lnTo>
                  <a:lnTo>
                    <a:pt x="18" y="144"/>
                  </a:lnTo>
                  <a:lnTo>
                    <a:pt x="24" y="149"/>
                  </a:lnTo>
                  <a:lnTo>
                    <a:pt x="30" y="155"/>
                  </a:lnTo>
                  <a:lnTo>
                    <a:pt x="37" y="161"/>
                  </a:lnTo>
                  <a:lnTo>
                    <a:pt x="44" y="165"/>
                  </a:lnTo>
                  <a:lnTo>
                    <a:pt x="51" y="168"/>
                  </a:lnTo>
                  <a:lnTo>
                    <a:pt x="59" y="171"/>
                  </a:lnTo>
                  <a:lnTo>
                    <a:pt x="67" y="174"/>
                  </a:lnTo>
                  <a:lnTo>
                    <a:pt x="76" y="175"/>
                  </a:lnTo>
                  <a:lnTo>
                    <a:pt x="84" y="175"/>
                  </a:lnTo>
                  <a:lnTo>
                    <a:pt x="93" y="175"/>
                  </a:lnTo>
                  <a:lnTo>
                    <a:pt x="102" y="174"/>
                  </a:lnTo>
                  <a:lnTo>
                    <a:pt x="110" y="171"/>
                  </a:lnTo>
                  <a:lnTo>
                    <a:pt x="117" y="168"/>
                  </a:lnTo>
                  <a:lnTo>
                    <a:pt x="125" y="165"/>
                  </a:lnTo>
                  <a:lnTo>
                    <a:pt x="132" y="161"/>
                  </a:lnTo>
                  <a:lnTo>
                    <a:pt x="139" y="155"/>
                  </a:lnTo>
                  <a:lnTo>
                    <a:pt x="145" y="149"/>
                  </a:lnTo>
                  <a:lnTo>
                    <a:pt x="151" y="144"/>
                  </a:lnTo>
                  <a:lnTo>
                    <a:pt x="155" y="136"/>
                  </a:lnTo>
                  <a:lnTo>
                    <a:pt x="159" y="129"/>
                  </a:lnTo>
                  <a:lnTo>
                    <a:pt x="163" y="122"/>
                  </a:lnTo>
                  <a:lnTo>
                    <a:pt x="166" y="113"/>
                  </a:lnTo>
                  <a:lnTo>
                    <a:pt x="168" y="106"/>
                  </a:lnTo>
                  <a:lnTo>
                    <a:pt x="169" y="96"/>
                  </a:lnTo>
                  <a:lnTo>
                    <a:pt x="169" y="88"/>
                  </a:lnTo>
                  <a:lnTo>
                    <a:pt x="169" y="79"/>
                  </a:lnTo>
                  <a:lnTo>
                    <a:pt x="168" y="70"/>
                  </a:lnTo>
                  <a:lnTo>
                    <a:pt x="166" y="62"/>
                  </a:lnTo>
                  <a:lnTo>
                    <a:pt x="163" y="55"/>
                  </a:lnTo>
                  <a:lnTo>
                    <a:pt x="159" y="46"/>
                  </a:lnTo>
                  <a:lnTo>
                    <a:pt x="155" y="39"/>
                  </a:lnTo>
                  <a:lnTo>
                    <a:pt x="151" y="31"/>
                  </a:lnTo>
                  <a:lnTo>
                    <a:pt x="145" y="26"/>
                  </a:lnTo>
                  <a:lnTo>
                    <a:pt x="139" y="20"/>
                  </a:lnTo>
                  <a:lnTo>
                    <a:pt x="132" y="16"/>
                  </a:lnTo>
                  <a:lnTo>
                    <a:pt x="125" y="11"/>
                  </a:lnTo>
                  <a:lnTo>
                    <a:pt x="117" y="7"/>
                  </a:lnTo>
                  <a:lnTo>
                    <a:pt x="110" y="4"/>
                  </a:lnTo>
                  <a:lnTo>
                    <a:pt x="102" y="3"/>
                  </a:lnTo>
                  <a:lnTo>
                    <a:pt x="93" y="1"/>
                  </a:lnTo>
                  <a:lnTo>
                    <a:pt x="84" y="0"/>
                  </a:lnTo>
                  <a:close/>
                </a:path>
              </a:pathLst>
            </a:custGeom>
            <a:solidFill>
              <a:srgbClr val="FFA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4926" name="Freeform 109">
              <a:extLst>
                <a:ext uri="{FF2B5EF4-FFF2-40B4-BE49-F238E27FC236}">
                  <a16:creationId xmlns:a16="http://schemas.microsoft.com/office/drawing/2014/main" id="{306CBE12-7C64-818D-C45B-98D295DF9AD4}"/>
                </a:ext>
              </a:extLst>
            </p:cNvPr>
            <p:cNvSpPr>
              <a:spLocks/>
            </p:cNvSpPr>
            <p:nvPr/>
          </p:nvSpPr>
          <p:spPr bwMode="auto">
            <a:xfrm>
              <a:off x="2544367" y="2336007"/>
              <a:ext cx="67865" cy="70247"/>
            </a:xfrm>
            <a:custGeom>
              <a:avLst/>
              <a:gdLst>
                <a:gd name="T0" fmla="*/ 2147483647 w 169"/>
                <a:gd name="T1" fmla="*/ 2147483647 h 175"/>
                <a:gd name="T2" fmla="*/ 2147483647 w 169"/>
                <a:gd name="T3" fmla="*/ 2147483647 h 175"/>
                <a:gd name="T4" fmla="*/ 2147483647 w 169"/>
                <a:gd name="T5" fmla="*/ 2147483647 h 175"/>
                <a:gd name="T6" fmla="*/ 2147483647 w 169"/>
                <a:gd name="T7" fmla="*/ 2147483647 h 175"/>
                <a:gd name="T8" fmla="*/ 2147483647 w 169"/>
                <a:gd name="T9" fmla="*/ 2147483647 h 175"/>
                <a:gd name="T10" fmla="*/ 2147483647 w 169"/>
                <a:gd name="T11" fmla="*/ 2147483647 h 175"/>
                <a:gd name="T12" fmla="*/ 2147483647 w 169"/>
                <a:gd name="T13" fmla="*/ 2147483647 h 175"/>
                <a:gd name="T14" fmla="*/ 0 w 169"/>
                <a:gd name="T15" fmla="*/ 2147483647 h 175"/>
                <a:gd name="T16" fmla="*/ 0 w 169"/>
                <a:gd name="T17" fmla="*/ 2147483647 h 175"/>
                <a:gd name="T18" fmla="*/ 2147483647 w 169"/>
                <a:gd name="T19" fmla="*/ 2147483647 h 175"/>
                <a:gd name="T20" fmla="*/ 2147483647 w 169"/>
                <a:gd name="T21" fmla="*/ 2147483647 h 175"/>
                <a:gd name="T22" fmla="*/ 2147483647 w 169"/>
                <a:gd name="T23" fmla="*/ 2147483647 h 175"/>
                <a:gd name="T24" fmla="*/ 2147483647 w 169"/>
                <a:gd name="T25" fmla="*/ 2147483647 h 175"/>
                <a:gd name="T26" fmla="*/ 2147483647 w 169"/>
                <a:gd name="T27" fmla="*/ 2147483647 h 175"/>
                <a:gd name="T28" fmla="*/ 2147483647 w 169"/>
                <a:gd name="T29" fmla="*/ 2147483647 h 175"/>
                <a:gd name="T30" fmla="*/ 2147483647 w 169"/>
                <a:gd name="T31" fmla="*/ 2147483647 h 175"/>
                <a:gd name="T32" fmla="*/ 2147483647 w 169"/>
                <a:gd name="T33" fmla="*/ 2147483647 h 175"/>
                <a:gd name="T34" fmla="*/ 2147483647 w 169"/>
                <a:gd name="T35" fmla="*/ 2147483647 h 175"/>
                <a:gd name="T36" fmla="*/ 2147483647 w 169"/>
                <a:gd name="T37" fmla="*/ 2147483647 h 175"/>
                <a:gd name="T38" fmla="*/ 2147483647 w 169"/>
                <a:gd name="T39" fmla="*/ 2147483647 h 175"/>
                <a:gd name="T40" fmla="*/ 2147483647 w 169"/>
                <a:gd name="T41" fmla="*/ 2147483647 h 175"/>
                <a:gd name="T42" fmla="*/ 2147483647 w 169"/>
                <a:gd name="T43" fmla="*/ 2147483647 h 175"/>
                <a:gd name="T44" fmla="*/ 2147483647 w 169"/>
                <a:gd name="T45" fmla="*/ 2147483647 h 175"/>
                <a:gd name="T46" fmla="*/ 2147483647 w 169"/>
                <a:gd name="T47" fmla="*/ 2147483647 h 175"/>
                <a:gd name="T48" fmla="*/ 2147483647 w 169"/>
                <a:gd name="T49" fmla="*/ 2147483647 h 175"/>
                <a:gd name="T50" fmla="*/ 2147483647 w 169"/>
                <a:gd name="T51" fmla="*/ 2147483647 h 175"/>
                <a:gd name="T52" fmla="*/ 2147483647 w 169"/>
                <a:gd name="T53" fmla="*/ 2147483647 h 175"/>
                <a:gd name="T54" fmla="*/ 2147483647 w 169"/>
                <a:gd name="T55" fmla="*/ 2147483647 h 175"/>
                <a:gd name="T56" fmla="*/ 2147483647 w 169"/>
                <a:gd name="T57" fmla="*/ 2147483647 h 175"/>
                <a:gd name="T58" fmla="*/ 2147483647 w 169"/>
                <a:gd name="T59" fmla="*/ 2147483647 h 175"/>
                <a:gd name="T60" fmla="*/ 2147483647 w 169"/>
                <a:gd name="T61" fmla="*/ 2147483647 h 175"/>
                <a:gd name="T62" fmla="*/ 2147483647 w 169"/>
                <a:gd name="T63" fmla="*/ 2147483647 h 17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69"/>
                <a:gd name="T97" fmla="*/ 0 h 175"/>
                <a:gd name="T98" fmla="*/ 169 w 169"/>
                <a:gd name="T99" fmla="*/ 175 h 17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69" h="175">
                  <a:moveTo>
                    <a:pt x="84" y="0"/>
                  </a:moveTo>
                  <a:lnTo>
                    <a:pt x="76" y="1"/>
                  </a:lnTo>
                  <a:lnTo>
                    <a:pt x="67" y="3"/>
                  </a:lnTo>
                  <a:lnTo>
                    <a:pt x="59" y="4"/>
                  </a:lnTo>
                  <a:lnTo>
                    <a:pt x="51" y="7"/>
                  </a:lnTo>
                  <a:lnTo>
                    <a:pt x="44" y="11"/>
                  </a:lnTo>
                  <a:lnTo>
                    <a:pt x="37" y="16"/>
                  </a:lnTo>
                  <a:lnTo>
                    <a:pt x="30" y="20"/>
                  </a:lnTo>
                  <a:lnTo>
                    <a:pt x="24" y="26"/>
                  </a:lnTo>
                  <a:lnTo>
                    <a:pt x="18" y="31"/>
                  </a:lnTo>
                  <a:lnTo>
                    <a:pt x="14" y="39"/>
                  </a:lnTo>
                  <a:lnTo>
                    <a:pt x="10" y="46"/>
                  </a:lnTo>
                  <a:lnTo>
                    <a:pt x="5" y="55"/>
                  </a:lnTo>
                  <a:lnTo>
                    <a:pt x="2" y="62"/>
                  </a:lnTo>
                  <a:lnTo>
                    <a:pt x="1" y="70"/>
                  </a:lnTo>
                  <a:lnTo>
                    <a:pt x="0" y="79"/>
                  </a:lnTo>
                  <a:lnTo>
                    <a:pt x="0" y="88"/>
                  </a:lnTo>
                  <a:lnTo>
                    <a:pt x="0" y="96"/>
                  </a:lnTo>
                  <a:lnTo>
                    <a:pt x="1" y="106"/>
                  </a:lnTo>
                  <a:lnTo>
                    <a:pt x="2" y="113"/>
                  </a:lnTo>
                  <a:lnTo>
                    <a:pt x="5" y="122"/>
                  </a:lnTo>
                  <a:lnTo>
                    <a:pt x="10" y="129"/>
                  </a:lnTo>
                  <a:lnTo>
                    <a:pt x="14" y="136"/>
                  </a:lnTo>
                  <a:lnTo>
                    <a:pt x="18" y="144"/>
                  </a:lnTo>
                  <a:lnTo>
                    <a:pt x="24" y="149"/>
                  </a:lnTo>
                  <a:lnTo>
                    <a:pt x="30" y="155"/>
                  </a:lnTo>
                  <a:lnTo>
                    <a:pt x="37" y="161"/>
                  </a:lnTo>
                  <a:lnTo>
                    <a:pt x="44" y="165"/>
                  </a:lnTo>
                  <a:lnTo>
                    <a:pt x="51" y="168"/>
                  </a:lnTo>
                  <a:lnTo>
                    <a:pt x="59" y="171"/>
                  </a:lnTo>
                  <a:lnTo>
                    <a:pt x="67" y="174"/>
                  </a:lnTo>
                  <a:lnTo>
                    <a:pt x="76" y="175"/>
                  </a:lnTo>
                  <a:lnTo>
                    <a:pt x="84" y="175"/>
                  </a:lnTo>
                  <a:lnTo>
                    <a:pt x="93" y="175"/>
                  </a:lnTo>
                  <a:lnTo>
                    <a:pt x="102" y="174"/>
                  </a:lnTo>
                  <a:lnTo>
                    <a:pt x="110" y="171"/>
                  </a:lnTo>
                  <a:lnTo>
                    <a:pt x="117" y="168"/>
                  </a:lnTo>
                  <a:lnTo>
                    <a:pt x="125" y="165"/>
                  </a:lnTo>
                  <a:lnTo>
                    <a:pt x="132" y="161"/>
                  </a:lnTo>
                  <a:lnTo>
                    <a:pt x="139" y="155"/>
                  </a:lnTo>
                  <a:lnTo>
                    <a:pt x="145" y="149"/>
                  </a:lnTo>
                  <a:lnTo>
                    <a:pt x="151" y="144"/>
                  </a:lnTo>
                  <a:lnTo>
                    <a:pt x="155" y="136"/>
                  </a:lnTo>
                  <a:lnTo>
                    <a:pt x="159" y="129"/>
                  </a:lnTo>
                  <a:lnTo>
                    <a:pt x="163" y="122"/>
                  </a:lnTo>
                  <a:lnTo>
                    <a:pt x="166" y="113"/>
                  </a:lnTo>
                  <a:lnTo>
                    <a:pt x="168" y="106"/>
                  </a:lnTo>
                  <a:lnTo>
                    <a:pt x="169" y="96"/>
                  </a:lnTo>
                  <a:lnTo>
                    <a:pt x="169" y="88"/>
                  </a:lnTo>
                  <a:lnTo>
                    <a:pt x="169" y="79"/>
                  </a:lnTo>
                  <a:lnTo>
                    <a:pt x="168" y="70"/>
                  </a:lnTo>
                  <a:lnTo>
                    <a:pt x="166" y="62"/>
                  </a:lnTo>
                  <a:lnTo>
                    <a:pt x="163" y="55"/>
                  </a:lnTo>
                  <a:lnTo>
                    <a:pt x="159" y="46"/>
                  </a:lnTo>
                  <a:lnTo>
                    <a:pt x="155" y="39"/>
                  </a:lnTo>
                  <a:lnTo>
                    <a:pt x="151" y="31"/>
                  </a:lnTo>
                  <a:lnTo>
                    <a:pt x="145" y="26"/>
                  </a:lnTo>
                  <a:lnTo>
                    <a:pt x="139" y="20"/>
                  </a:lnTo>
                  <a:lnTo>
                    <a:pt x="132" y="16"/>
                  </a:lnTo>
                  <a:lnTo>
                    <a:pt x="125" y="11"/>
                  </a:lnTo>
                  <a:lnTo>
                    <a:pt x="117" y="7"/>
                  </a:lnTo>
                  <a:lnTo>
                    <a:pt x="110" y="4"/>
                  </a:lnTo>
                  <a:lnTo>
                    <a:pt x="102" y="3"/>
                  </a:lnTo>
                  <a:lnTo>
                    <a:pt x="93" y="1"/>
                  </a:lnTo>
                  <a:lnTo>
                    <a:pt x="84"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4927" name="Freeform 110">
              <a:extLst>
                <a:ext uri="{FF2B5EF4-FFF2-40B4-BE49-F238E27FC236}">
                  <a16:creationId xmlns:a16="http://schemas.microsoft.com/office/drawing/2014/main" id="{0C1AB5E0-5EBC-3979-B34B-6D8CE83ECD0A}"/>
                </a:ext>
              </a:extLst>
            </p:cNvPr>
            <p:cNvSpPr>
              <a:spLocks/>
            </p:cNvSpPr>
            <p:nvPr/>
          </p:nvSpPr>
          <p:spPr bwMode="auto">
            <a:xfrm>
              <a:off x="2436019" y="2536032"/>
              <a:ext cx="64294" cy="65485"/>
            </a:xfrm>
            <a:custGeom>
              <a:avLst/>
              <a:gdLst>
                <a:gd name="T0" fmla="*/ 2147483647 w 162"/>
                <a:gd name="T1" fmla="*/ 2147483647 h 165"/>
                <a:gd name="T2" fmla="*/ 2147483647 w 162"/>
                <a:gd name="T3" fmla="*/ 2147483647 h 165"/>
                <a:gd name="T4" fmla="*/ 2147483647 w 162"/>
                <a:gd name="T5" fmla="*/ 2147483647 h 165"/>
                <a:gd name="T6" fmla="*/ 2147483647 w 162"/>
                <a:gd name="T7" fmla="*/ 2147483647 h 165"/>
                <a:gd name="T8" fmla="*/ 2147483647 w 162"/>
                <a:gd name="T9" fmla="*/ 2147483647 h 165"/>
                <a:gd name="T10" fmla="*/ 2147483647 w 162"/>
                <a:gd name="T11" fmla="*/ 2147483647 h 165"/>
                <a:gd name="T12" fmla="*/ 2147483647 w 162"/>
                <a:gd name="T13" fmla="*/ 2147483647 h 165"/>
                <a:gd name="T14" fmla="*/ 0 w 162"/>
                <a:gd name="T15" fmla="*/ 2147483647 h 165"/>
                <a:gd name="T16" fmla="*/ 0 w 162"/>
                <a:gd name="T17" fmla="*/ 2147483647 h 165"/>
                <a:gd name="T18" fmla="*/ 2147483647 w 162"/>
                <a:gd name="T19" fmla="*/ 2147483647 h 165"/>
                <a:gd name="T20" fmla="*/ 2147483647 w 162"/>
                <a:gd name="T21" fmla="*/ 2147483647 h 165"/>
                <a:gd name="T22" fmla="*/ 2147483647 w 162"/>
                <a:gd name="T23" fmla="*/ 2147483647 h 165"/>
                <a:gd name="T24" fmla="*/ 2147483647 w 162"/>
                <a:gd name="T25" fmla="*/ 2147483647 h 165"/>
                <a:gd name="T26" fmla="*/ 2147483647 w 162"/>
                <a:gd name="T27" fmla="*/ 2147483647 h 165"/>
                <a:gd name="T28" fmla="*/ 2147483647 w 162"/>
                <a:gd name="T29" fmla="*/ 2147483647 h 165"/>
                <a:gd name="T30" fmla="*/ 2147483647 w 162"/>
                <a:gd name="T31" fmla="*/ 2147483647 h 165"/>
                <a:gd name="T32" fmla="*/ 2147483647 w 162"/>
                <a:gd name="T33" fmla="*/ 2147483647 h 165"/>
                <a:gd name="T34" fmla="*/ 2147483647 w 162"/>
                <a:gd name="T35" fmla="*/ 2147483647 h 165"/>
                <a:gd name="T36" fmla="*/ 2147483647 w 162"/>
                <a:gd name="T37" fmla="*/ 2147483647 h 165"/>
                <a:gd name="T38" fmla="*/ 2147483647 w 162"/>
                <a:gd name="T39" fmla="*/ 2147483647 h 165"/>
                <a:gd name="T40" fmla="*/ 2147483647 w 162"/>
                <a:gd name="T41" fmla="*/ 2147483647 h 165"/>
                <a:gd name="T42" fmla="*/ 2147483647 w 162"/>
                <a:gd name="T43" fmla="*/ 2147483647 h 165"/>
                <a:gd name="T44" fmla="*/ 2147483647 w 162"/>
                <a:gd name="T45" fmla="*/ 2147483647 h 165"/>
                <a:gd name="T46" fmla="*/ 2147483647 w 162"/>
                <a:gd name="T47" fmla="*/ 2147483647 h 165"/>
                <a:gd name="T48" fmla="*/ 2147483647 w 162"/>
                <a:gd name="T49" fmla="*/ 2147483647 h 165"/>
                <a:gd name="T50" fmla="*/ 2147483647 w 162"/>
                <a:gd name="T51" fmla="*/ 2147483647 h 165"/>
                <a:gd name="T52" fmla="*/ 2147483647 w 162"/>
                <a:gd name="T53" fmla="*/ 2147483647 h 165"/>
                <a:gd name="T54" fmla="*/ 2147483647 w 162"/>
                <a:gd name="T55" fmla="*/ 2147483647 h 165"/>
                <a:gd name="T56" fmla="*/ 2147483647 w 162"/>
                <a:gd name="T57" fmla="*/ 2147483647 h 165"/>
                <a:gd name="T58" fmla="*/ 2147483647 w 162"/>
                <a:gd name="T59" fmla="*/ 2147483647 h 165"/>
                <a:gd name="T60" fmla="*/ 2147483647 w 162"/>
                <a:gd name="T61" fmla="*/ 2147483647 h 165"/>
                <a:gd name="T62" fmla="*/ 2147483647 w 162"/>
                <a:gd name="T63" fmla="*/ 2147483647 h 16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62"/>
                <a:gd name="T97" fmla="*/ 0 h 165"/>
                <a:gd name="T98" fmla="*/ 162 w 162"/>
                <a:gd name="T99" fmla="*/ 165 h 16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62" h="165">
                  <a:moveTo>
                    <a:pt x="80" y="0"/>
                  </a:moveTo>
                  <a:lnTo>
                    <a:pt x="73" y="1"/>
                  </a:lnTo>
                  <a:lnTo>
                    <a:pt x="64" y="1"/>
                  </a:lnTo>
                  <a:lnTo>
                    <a:pt x="57" y="4"/>
                  </a:lnTo>
                  <a:lnTo>
                    <a:pt x="48" y="7"/>
                  </a:lnTo>
                  <a:lnTo>
                    <a:pt x="41" y="10"/>
                  </a:lnTo>
                  <a:lnTo>
                    <a:pt x="35" y="14"/>
                  </a:lnTo>
                  <a:lnTo>
                    <a:pt x="30" y="19"/>
                  </a:lnTo>
                  <a:lnTo>
                    <a:pt x="24" y="24"/>
                  </a:lnTo>
                  <a:lnTo>
                    <a:pt x="18" y="30"/>
                  </a:lnTo>
                  <a:lnTo>
                    <a:pt x="14" y="37"/>
                  </a:lnTo>
                  <a:lnTo>
                    <a:pt x="10" y="43"/>
                  </a:lnTo>
                  <a:lnTo>
                    <a:pt x="5" y="50"/>
                  </a:lnTo>
                  <a:lnTo>
                    <a:pt x="4" y="58"/>
                  </a:lnTo>
                  <a:lnTo>
                    <a:pt x="1" y="66"/>
                  </a:lnTo>
                  <a:lnTo>
                    <a:pt x="0" y="75"/>
                  </a:lnTo>
                  <a:lnTo>
                    <a:pt x="0" y="83"/>
                  </a:lnTo>
                  <a:lnTo>
                    <a:pt x="0" y="91"/>
                  </a:lnTo>
                  <a:lnTo>
                    <a:pt x="1" y="99"/>
                  </a:lnTo>
                  <a:lnTo>
                    <a:pt x="4" y="108"/>
                  </a:lnTo>
                  <a:lnTo>
                    <a:pt x="5" y="115"/>
                  </a:lnTo>
                  <a:lnTo>
                    <a:pt x="10" y="122"/>
                  </a:lnTo>
                  <a:lnTo>
                    <a:pt x="14" y="129"/>
                  </a:lnTo>
                  <a:lnTo>
                    <a:pt x="18" y="135"/>
                  </a:lnTo>
                  <a:lnTo>
                    <a:pt x="24" y="141"/>
                  </a:lnTo>
                  <a:lnTo>
                    <a:pt x="30" y="147"/>
                  </a:lnTo>
                  <a:lnTo>
                    <a:pt x="35" y="151"/>
                  </a:lnTo>
                  <a:lnTo>
                    <a:pt x="41" y="155"/>
                  </a:lnTo>
                  <a:lnTo>
                    <a:pt x="48" y="158"/>
                  </a:lnTo>
                  <a:lnTo>
                    <a:pt x="57" y="161"/>
                  </a:lnTo>
                  <a:lnTo>
                    <a:pt x="64" y="164"/>
                  </a:lnTo>
                  <a:lnTo>
                    <a:pt x="73" y="165"/>
                  </a:lnTo>
                  <a:lnTo>
                    <a:pt x="80" y="165"/>
                  </a:lnTo>
                  <a:lnTo>
                    <a:pt x="89" y="165"/>
                  </a:lnTo>
                  <a:lnTo>
                    <a:pt x="97" y="164"/>
                  </a:lnTo>
                  <a:lnTo>
                    <a:pt x="104" y="161"/>
                  </a:lnTo>
                  <a:lnTo>
                    <a:pt x="112" y="158"/>
                  </a:lnTo>
                  <a:lnTo>
                    <a:pt x="119" y="155"/>
                  </a:lnTo>
                  <a:lnTo>
                    <a:pt x="126" y="151"/>
                  </a:lnTo>
                  <a:lnTo>
                    <a:pt x="132" y="147"/>
                  </a:lnTo>
                  <a:lnTo>
                    <a:pt x="137" y="141"/>
                  </a:lnTo>
                  <a:lnTo>
                    <a:pt x="143" y="135"/>
                  </a:lnTo>
                  <a:lnTo>
                    <a:pt x="148" y="129"/>
                  </a:lnTo>
                  <a:lnTo>
                    <a:pt x="152" y="122"/>
                  </a:lnTo>
                  <a:lnTo>
                    <a:pt x="155" y="115"/>
                  </a:lnTo>
                  <a:lnTo>
                    <a:pt x="158" y="108"/>
                  </a:lnTo>
                  <a:lnTo>
                    <a:pt x="159" y="99"/>
                  </a:lnTo>
                  <a:lnTo>
                    <a:pt x="160" y="91"/>
                  </a:lnTo>
                  <a:lnTo>
                    <a:pt x="162" y="83"/>
                  </a:lnTo>
                  <a:lnTo>
                    <a:pt x="160" y="75"/>
                  </a:lnTo>
                  <a:lnTo>
                    <a:pt x="159" y="66"/>
                  </a:lnTo>
                  <a:lnTo>
                    <a:pt x="158" y="58"/>
                  </a:lnTo>
                  <a:lnTo>
                    <a:pt x="155" y="50"/>
                  </a:lnTo>
                  <a:lnTo>
                    <a:pt x="152" y="43"/>
                  </a:lnTo>
                  <a:lnTo>
                    <a:pt x="148" y="37"/>
                  </a:lnTo>
                  <a:lnTo>
                    <a:pt x="143" y="30"/>
                  </a:lnTo>
                  <a:lnTo>
                    <a:pt x="137" y="24"/>
                  </a:lnTo>
                  <a:lnTo>
                    <a:pt x="132" y="19"/>
                  </a:lnTo>
                  <a:lnTo>
                    <a:pt x="126" y="14"/>
                  </a:lnTo>
                  <a:lnTo>
                    <a:pt x="119" y="10"/>
                  </a:lnTo>
                  <a:lnTo>
                    <a:pt x="112" y="7"/>
                  </a:lnTo>
                  <a:lnTo>
                    <a:pt x="104" y="4"/>
                  </a:lnTo>
                  <a:lnTo>
                    <a:pt x="97" y="1"/>
                  </a:lnTo>
                  <a:lnTo>
                    <a:pt x="89" y="1"/>
                  </a:lnTo>
                  <a:lnTo>
                    <a:pt x="80" y="0"/>
                  </a:lnTo>
                  <a:close/>
                </a:path>
              </a:pathLst>
            </a:custGeom>
            <a:solidFill>
              <a:srgbClr val="FFA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4928" name="Freeform 111">
              <a:extLst>
                <a:ext uri="{FF2B5EF4-FFF2-40B4-BE49-F238E27FC236}">
                  <a16:creationId xmlns:a16="http://schemas.microsoft.com/office/drawing/2014/main" id="{5A3555A0-D6AD-2327-2FEB-4D0E81B4C9B1}"/>
                </a:ext>
              </a:extLst>
            </p:cNvPr>
            <p:cNvSpPr>
              <a:spLocks/>
            </p:cNvSpPr>
            <p:nvPr/>
          </p:nvSpPr>
          <p:spPr bwMode="auto">
            <a:xfrm>
              <a:off x="2436019" y="2536032"/>
              <a:ext cx="64294" cy="65485"/>
            </a:xfrm>
            <a:custGeom>
              <a:avLst/>
              <a:gdLst>
                <a:gd name="T0" fmla="*/ 2147483647 w 162"/>
                <a:gd name="T1" fmla="*/ 2147483647 h 165"/>
                <a:gd name="T2" fmla="*/ 2147483647 w 162"/>
                <a:gd name="T3" fmla="*/ 2147483647 h 165"/>
                <a:gd name="T4" fmla="*/ 2147483647 w 162"/>
                <a:gd name="T5" fmla="*/ 2147483647 h 165"/>
                <a:gd name="T6" fmla="*/ 2147483647 w 162"/>
                <a:gd name="T7" fmla="*/ 2147483647 h 165"/>
                <a:gd name="T8" fmla="*/ 2147483647 w 162"/>
                <a:gd name="T9" fmla="*/ 2147483647 h 165"/>
                <a:gd name="T10" fmla="*/ 2147483647 w 162"/>
                <a:gd name="T11" fmla="*/ 2147483647 h 165"/>
                <a:gd name="T12" fmla="*/ 2147483647 w 162"/>
                <a:gd name="T13" fmla="*/ 2147483647 h 165"/>
                <a:gd name="T14" fmla="*/ 0 w 162"/>
                <a:gd name="T15" fmla="*/ 2147483647 h 165"/>
                <a:gd name="T16" fmla="*/ 0 w 162"/>
                <a:gd name="T17" fmla="*/ 2147483647 h 165"/>
                <a:gd name="T18" fmla="*/ 2147483647 w 162"/>
                <a:gd name="T19" fmla="*/ 2147483647 h 165"/>
                <a:gd name="T20" fmla="*/ 2147483647 w 162"/>
                <a:gd name="T21" fmla="*/ 2147483647 h 165"/>
                <a:gd name="T22" fmla="*/ 2147483647 w 162"/>
                <a:gd name="T23" fmla="*/ 2147483647 h 165"/>
                <a:gd name="T24" fmla="*/ 2147483647 w 162"/>
                <a:gd name="T25" fmla="*/ 2147483647 h 165"/>
                <a:gd name="T26" fmla="*/ 2147483647 w 162"/>
                <a:gd name="T27" fmla="*/ 2147483647 h 165"/>
                <a:gd name="T28" fmla="*/ 2147483647 w 162"/>
                <a:gd name="T29" fmla="*/ 2147483647 h 165"/>
                <a:gd name="T30" fmla="*/ 2147483647 w 162"/>
                <a:gd name="T31" fmla="*/ 2147483647 h 165"/>
                <a:gd name="T32" fmla="*/ 2147483647 w 162"/>
                <a:gd name="T33" fmla="*/ 2147483647 h 165"/>
                <a:gd name="T34" fmla="*/ 2147483647 w 162"/>
                <a:gd name="T35" fmla="*/ 2147483647 h 165"/>
                <a:gd name="T36" fmla="*/ 2147483647 w 162"/>
                <a:gd name="T37" fmla="*/ 2147483647 h 165"/>
                <a:gd name="T38" fmla="*/ 2147483647 w 162"/>
                <a:gd name="T39" fmla="*/ 2147483647 h 165"/>
                <a:gd name="T40" fmla="*/ 2147483647 w 162"/>
                <a:gd name="T41" fmla="*/ 2147483647 h 165"/>
                <a:gd name="T42" fmla="*/ 2147483647 w 162"/>
                <a:gd name="T43" fmla="*/ 2147483647 h 165"/>
                <a:gd name="T44" fmla="*/ 2147483647 w 162"/>
                <a:gd name="T45" fmla="*/ 2147483647 h 165"/>
                <a:gd name="T46" fmla="*/ 2147483647 w 162"/>
                <a:gd name="T47" fmla="*/ 2147483647 h 165"/>
                <a:gd name="T48" fmla="*/ 2147483647 w 162"/>
                <a:gd name="T49" fmla="*/ 2147483647 h 165"/>
                <a:gd name="T50" fmla="*/ 2147483647 w 162"/>
                <a:gd name="T51" fmla="*/ 2147483647 h 165"/>
                <a:gd name="T52" fmla="*/ 2147483647 w 162"/>
                <a:gd name="T53" fmla="*/ 2147483647 h 165"/>
                <a:gd name="T54" fmla="*/ 2147483647 w 162"/>
                <a:gd name="T55" fmla="*/ 2147483647 h 165"/>
                <a:gd name="T56" fmla="*/ 2147483647 w 162"/>
                <a:gd name="T57" fmla="*/ 2147483647 h 165"/>
                <a:gd name="T58" fmla="*/ 2147483647 w 162"/>
                <a:gd name="T59" fmla="*/ 2147483647 h 165"/>
                <a:gd name="T60" fmla="*/ 2147483647 w 162"/>
                <a:gd name="T61" fmla="*/ 2147483647 h 165"/>
                <a:gd name="T62" fmla="*/ 2147483647 w 162"/>
                <a:gd name="T63" fmla="*/ 2147483647 h 16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62"/>
                <a:gd name="T97" fmla="*/ 0 h 165"/>
                <a:gd name="T98" fmla="*/ 162 w 162"/>
                <a:gd name="T99" fmla="*/ 165 h 16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62" h="165">
                  <a:moveTo>
                    <a:pt x="80" y="0"/>
                  </a:moveTo>
                  <a:lnTo>
                    <a:pt x="73" y="1"/>
                  </a:lnTo>
                  <a:lnTo>
                    <a:pt x="64" y="1"/>
                  </a:lnTo>
                  <a:lnTo>
                    <a:pt x="57" y="4"/>
                  </a:lnTo>
                  <a:lnTo>
                    <a:pt x="48" y="7"/>
                  </a:lnTo>
                  <a:lnTo>
                    <a:pt x="41" y="10"/>
                  </a:lnTo>
                  <a:lnTo>
                    <a:pt x="35" y="14"/>
                  </a:lnTo>
                  <a:lnTo>
                    <a:pt x="30" y="19"/>
                  </a:lnTo>
                  <a:lnTo>
                    <a:pt x="24" y="24"/>
                  </a:lnTo>
                  <a:lnTo>
                    <a:pt x="18" y="30"/>
                  </a:lnTo>
                  <a:lnTo>
                    <a:pt x="14" y="37"/>
                  </a:lnTo>
                  <a:lnTo>
                    <a:pt x="10" y="43"/>
                  </a:lnTo>
                  <a:lnTo>
                    <a:pt x="5" y="50"/>
                  </a:lnTo>
                  <a:lnTo>
                    <a:pt x="4" y="58"/>
                  </a:lnTo>
                  <a:lnTo>
                    <a:pt x="1" y="66"/>
                  </a:lnTo>
                  <a:lnTo>
                    <a:pt x="0" y="75"/>
                  </a:lnTo>
                  <a:lnTo>
                    <a:pt x="0" y="83"/>
                  </a:lnTo>
                  <a:lnTo>
                    <a:pt x="0" y="91"/>
                  </a:lnTo>
                  <a:lnTo>
                    <a:pt x="1" y="99"/>
                  </a:lnTo>
                  <a:lnTo>
                    <a:pt x="4" y="108"/>
                  </a:lnTo>
                  <a:lnTo>
                    <a:pt x="5" y="115"/>
                  </a:lnTo>
                  <a:lnTo>
                    <a:pt x="10" y="122"/>
                  </a:lnTo>
                  <a:lnTo>
                    <a:pt x="14" y="129"/>
                  </a:lnTo>
                  <a:lnTo>
                    <a:pt x="18" y="135"/>
                  </a:lnTo>
                  <a:lnTo>
                    <a:pt x="24" y="141"/>
                  </a:lnTo>
                  <a:lnTo>
                    <a:pt x="30" y="147"/>
                  </a:lnTo>
                  <a:lnTo>
                    <a:pt x="35" y="151"/>
                  </a:lnTo>
                  <a:lnTo>
                    <a:pt x="41" y="155"/>
                  </a:lnTo>
                  <a:lnTo>
                    <a:pt x="48" y="158"/>
                  </a:lnTo>
                  <a:lnTo>
                    <a:pt x="57" y="161"/>
                  </a:lnTo>
                  <a:lnTo>
                    <a:pt x="64" y="164"/>
                  </a:lnTo>
                  <a:lnTo>
                    <a:pt x="73" y="165"/>
                  </a:lnTo>
                  <a:lnTo>
                    <a:pt x="80" y="165"/>
                  </a:lnTo>
                  <a:lnTo>
                    <a:pt x="89" y="165"/>
                  </a:lnTo>
                  <a:lnTo>
                    <a:pt x="97" y="164"/>
                  </a:lnTo>
                  <a:lnTo>
                    <a:pt x="104" y="161"/>
                  </a:lnTo>
                  <a:lnTo>
                    <a:pt x="112" y="158"/>
                  </a:lnTo>
                  <a:lnTo>
                    <a:pt x="119" y="155"/>
                  </a:lnTo>
                  <a:lnTo>
                    <a:pt x="126" y="151"/>
                  </a:lnTo>
                  <a:lnTo>
                    <a:pt x="132" y="147"/>
                  </a:lnTo>
                  <a:lnTo>
                    <a:pt x="137" y="141"/>
                  </a:lnTo>
                  <a:lnTo>
                    <a:pt x="143" y="135"/>
                  </a:lnTo>
                  <a:lnTo>
                    <a:pt x="148" y="129"/>
                  </a:lnTo>
                  <a:lnTo>
                    <a:pt x="152" y="122"/>
                  </a:lnTo>
                  <a:lnTo>
                    <a:pt x="155" y="115"/>
                  </a:lnTo>
                  <a:lnTo>
                    <a:pt x="158" y="108"/>
                  </a:lnTo>
                  <a:lnTo>
                    <a:pt x="159" y="99"/>
                  </a:lnTo>
                  <a:lnTo>
                    <a:pt x="160" y="91"/>
                  </a:lnTo>
                  <a:lnTo>
                    <a:pt x="162" y="83"/>
                  </a:lnTo>
                  <a:lnTo>
                    <a:pt x="160" y="75"/>
                  </a:lnTo>
                  <a:lnTo>
                    <a:pt x="159" y="66"/>
                  </a:lnTo>
                  <a:lnTo>
                    <a:pt x="158" y="58"/>
                  </a:lnTo>
                  <a:lnTo>
                    <a:pt x="155" y="50"/>
                  </a:lnTo>
                  <a:lnTo>
                    <a:pt x="152" y="43"/>
                  </a:lnTo>
                  <a:lnTo>
                    <a:pt x="148" y="37"/>
                  </a:lnTo>
                  <a:lnTo>
                    <a:pt x="143" y="30"/>
                  </a:lnTo>
                  <a:lnTo>
                    <a:pt x="137" y="24"/>
                  </a:lnTo>
                  <a:lnTo>
                    <a:pt x="132" y="19"/>
                  </a:lnTo>
                  <a:lnTo>
                    <a:pt x="126" y="14"/>
                  </a:lnTo>
                  <a:lnTo>
                    <a:pt x="119" y="10"/>
                  </a:lnTo>
                  <a:lnTo>
                    <a:pt x="112" y="7"/>
                  </a:lnTo>
                  <a:lnTo>
                    <a:pt x="104" y="4"/>
                  </a:lnTo>
                  <a:lnTo>
                    <a:pt x="97" y="1"/>
                  </a:lnTo>
                  <a:lnTo>
                    <a:pt x="89" y="1"/>
                  </a:lnTo>
                  <a:lnTo>
                    <a:pt x="80"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4929" name="Freeform 112">
              <a:extLst>
                <a:ext uri="{FF2B5EF4-FFF2-40B4-BE49-F238E27FC236}">
                  <a16:creationId xmlns:a16="http://schemas.microsoft.com/office/drawing/2014/main" id="{BD1F3236-C2F3-76B6-29DF-9DFF3DFB7B6F}"/>
                </a:ext>
              </a:extLst>
            </p:cNvPr>
            <p:cNvSpPr>
              <a:spLocks/>
            </p:cNvSpPr>
            <p:nvPr/>
          </p:nvSpPr>
          <p:spPr bwMode="auto">
            <a:xfrm>
              <a:off x="3000375" y="2695575"/>
              <a:ext cx="55960" cy="57150"/>
            </a:xfrm>
            <a:custGeom>
              <a:avLst/>
              <a:gdLst>
                <a:gd name="T0" fmla="*/ 2147483647 w 141"/>
                <a:gd name="T1" fmla="*/ 2147483647 h 144"/>
                <a:gd name="T2" fmla="*/ 2147483647 w 141"/>
                <a:gd name="T3" fmla="*/ 2147483647 h 144"/>
                <a:gd name="T4" fmla="*/ 2147483647 w 141"/>
                <a:gd name="T5" fmla="*/ 2147483647 h 144"/>
                <a:gd name="T6" fmla="*/ 2147483647 w 141"/>
                <a:gd name="T7" fmla="*/ 2147483647 h 144"/>
                <a:gd name="T8" fmla="*/ 2147483647 w 141"/>
                <a:gd name="T9" fmla="*/ 2147483647 h 144"/>
                <a:gd name="T10" fmla="*/ 2147483647 w 141"/>
                <a:gd name="T11" fmla="*/ 2147483647 h 144"/>
                <a:gd name="T12" fmla="*/ 2147483647 w 141"/>
                <a:gd name="T13" fmla="*/ 2147483647 h 144"/>
                <a:gd name="T14" fmla="*/ 0 w 141"/>
                <a:gd name="T15" fmla="*/ 2147483647 h 144"/>
                <a:gd name="T16" fmla="*/ 0 w 141"/>
                <a:gd name="T17" fmla="*/ 2147483647 h 144"/>
                <a:gd name="T18" fmla="*/ 2147483647 w 141"/>
                <a:gd name="T19" fmla="*/ 2147483647 h 144"/>
                <a:gd name="T20" fmla="*/ 2147483647 w 141"/>
                <a:gd name="T21" fmla="*/ 2147483647 h 144"/>
                <a:gd name="T22" fmla="*/ 2147483647 w 141"/>
                <a:gd name="T23" fmla="*/ 2147483647 h 144"/>
                <a:gd name="T24" fmla="*/ 2147483647 w 141"/>
                <a:gd name="T25" fmla="*/ 2147483647 h 144"/>
                <a:gd name="T26" fmla="*/ 2147483647 w 141"/>
                <a:gd name="T27" fmla="*/ 2147483647 h 144"/>
                <a:gd name="T28" fmla="*/ 2147483647 w 141"/>
                <a:gd name="T29" fmla="*/ 2147483647 h 144"/>
                <a:gd name="T30" fmla="*/ 2147483647 w 141"/>
                <a:gd name="T31" fmla="*/ 2147483647 h 144"/>
                <a:gd name="T32" fmla="*/ 2147483647 w 141"/>
                <a:gd name="T33" fmla="*/ 2147483647 h 144"/>
                <a:gd name="T34" fmla="*/ 2147483647 w 141"/>
                <a:gd name="T35" fmla="*/ 2147483647 h 144"/>
                <a:gd name="T36" fmla="*/ 2147483647 w 141"/>
                <a:gd name="T37" fmla="*/ 2147483647 h 144"/>
                <a:gd name="T38" fmla="*/ 2147483647 w 141"/>
                <a:gd name="T39" fmla="*/ 2147483647 h 144"/>
                <a:gd name="T40" fmla="*/ 2147483647 w 141"/>
                <a:gd name="T41" fmla="*/ 2147483647 h 144"/>
                <a:gd name="T42" fmla="*/ 2147483647 w 141"/>
                <a:gd name="T43" fmla="*/ 2147483647 h 144"/>
                <a:gd name="T44" fmla="*/ 2147483647 w 141"/>
                <a:gd name="T45" fmla="*/ 2147483647 h 144"/>
                <a:gd name="T46" fmla="*/ 2147483647 w 141"/>
                <a:gd name="T47" fmla="*/ 2147483647 h 144"/>
                <a:gd name="T48" fmla="*/ 2147483647 w 141"/>
                <a:gd name="T49" fmla="*/ 2147483647 h 144"/>
                <a:gd name="T50" fmla="*/ 2147483647 w 141"/>
                <a:gd name="T51" fmla="*/ 2147483647 h 144"/>
                <a:gd name="T52" fmla="*/ 2147483647 w 141"/>
                <a:gd name="T53" fmla="*/ 2147483647 h 144"/>
                <a:gd name="T54" fmla="*/ 2147483647 w 141"/>
                <a:gd name="T55" fmla="*/ 2147483647 h 144"/>
                <a:gd name="T56" fmla="*/ 2147483647 w 141"/>
                <a:gd name="T57" fmla="*/ 2147483647 h 144"/>
                <a:gd name="T58" fmla="*/ 2147483647 w 141"/>
                <a:gd name="T59" fmla="*/ 2147483647 h 144"/>
                <a:gd name="T60" fmla="*/ 2147483647 w 141"/>
                <a:gd name="T61" fmla="*/ 2147483647 h 144"/>
                <a:gd name="T62" fmla="*/ 2147483647 w 141"/>
                <a:gd name="T63" fmla="*/ 2147483647 h 1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1"/>
                <a:gd name="T97" fmla="*/ 0 h 144"/>
                <a:gd name="T98" fmla="*/ 141 w 141"/>
                <a:gd name="T99" fmla="*/ 144 h 1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1" h="144">
                  <a:moveTo>
                    <a:pt x="70" y="0"/>
                  </a:moveTo>
                  <a:lnTo>
                    <a:pt x="63" y="2"/>
                  </a:lnTo>
                  <a:lnTo>
                    <a:pt x="56" y="2"/>
                  </a:lnTo>
                  <a:lnTo>
                    <a:pt x="49" y="4"/>
                  </a:lnTo>
                  <a:lnTo>
                    <a:pt x="42" y="6"/>
                  </a:lnTo>
                  <a:lnTo>
                    <a:pt x="36" y="9"/>
                  </a:lnTo>
                  <a:lnTo>
                    <a:pt x="30" y="13"/>
                  </a:lnTo>
                  <a:lnTo>
                    <a:pt x="24" y="17"/>
                  </a:lnTo>
                  <a:lnTo>
                    <a:pt x="20" y="22"/>
                  </a:lnTo>
                  <a:lnTo>
                    <a:pt x="16" y="27"/>
                  </a:lnTo>
                  <a:lnTo>
                    <a:pt x="11" y="32"/>
                  </a:lnTo>
                  <a:lnTo>
                    <a:pt x="9" y="39"/>
                  </a:lnTo>
                  <a:lnTo>
                    <a:pt x="4" y="45"/>
                  </a:lnTo>
                  <a:lnTo>
                    <a:pt x="3" y="52"/>
                  </a:lnTo>
                  <a:lnTo>
                    <a:pt x="1" y="58"/>
                  </a:lnTo>
                  <a:lnTo>
                    <a:pt x="0" y="65"/>
                  </a:lnTo>
                  <a:lnTo>
                    <a:pt x="0" y="72"/>
                  </a:lnTo>
                  <a:lnTo>
                    <a:pt x="0" y="81"/>
                  </a:lnTo>
                  <a:lnTo>
                    <a:pt x="1" y="86"/>
                  </a:lnTo>
                  <a:lnTo>
                    <a:pt x="3" y="94"/>
                  </a:lnTo>
                  <a:lnTo>
                    <a:pt x="4" y="101"/>
                  </a:lnTo>
                  <a:lnTo>
                    <a:pt x="9" y="107"/>
                  </a:lnTo>
                  <a:lnTo>
                    <a:pt x="11" y="112"/>
                  </a:lnTo>
                  <a:lnTo>
                    <a:pt x="16" y="118"/>
                  </a:lnTo>
                  <a:lnTo>
                    <a:pt x="20" y="124"/>
                  </a:lnTo>
                  <a:lnTo>
                    <a:pt x="24" y="128"/>
                  </a:lnTo>
                  <a:lnTo>
                    <a:pt x="30" y="132"/>
                  </a:lnTo>
                  <a:lnTo>
                    <a:pt x="36" y="135"/>
                  </a:lnTo>
                  <a:lnTo>
                    <a:pt x="42" y="138"/>
                  </a:lnTo>
                  <a:lnTo>
                    <a:pt x="49" y="141"/>
                  </a:lnTo>
                  <a:lnTo>
                    <a:pt x="56" y="142"/>
                  </a:lnTo>
                  <a:lnTo>
                    <a:pt x="63" y="144"/>
                  </a:lnTo>
                  <a:lnTo>
                    <a:pt x="70" y="144"/>
                  </a:lnTo>
                  <a:lnTo>
                    <a:pt x="78" y="144"/>
                  </a:lnTo>
                  <a:lnTo>
                    <a:pt x="83" y="142"/>
                  </a:lnTo>
                  <a:lnTo>
                    <a:pt x="90" y="141"/>
                  </a:lnTo>
                  <a:lnTo>
                    <a:pt x="98" y="138"/>
                  </a:lnTo>
                  <a:lnTo>
                    <a:pt x="103" y="135"/>
                  </a:lnTo>
                  <a:lnTo>
                    <a:pt x="109" y="132"/>
                  </a:lnTo>
                  <a:lnTo>
                    <a:pt x="115" y="128"/>
                  </a:lnTo>
                  <a:lnTo>
                    <a:pt x="119" y="124"/>
                  </a:lnTo>
                  <a:lnTo>
                    <a:pt x="124" y="118"/>
                  </a:lnTo>
                  <a:lnTo>
                    <a:pt x="128" y="112"/>
                  </a:lnTo>
                  <a:lnTo>
                    <a:pt x="132" y="107"/>
                  </a:lnTo>
                  <a:lnTo>
                    <a:pt x="135" y="101"/>
                  </a:lnTo>
                  <a:lnTo>
                    <a:pt x="136" y="94"/>
                  </a:lnTo>
                  <a:lnTo>
                    <a:pt x="139" y="86"/>
                  </a:lnTo>
                  <a:lnTo>
                    <a:pt x="139" y="81"/>
                  </a:lnTo>
                  <a:lnTo>
                    <a:pt x="141" y="72"/>
                  </a:lnTo>
                  <a:lnTo>
                    <a:pt x="139" y="65"/>
                  </a:lnTo>
                  <a:lnTo>
                    <a:pt x="139" y="58"/>
                  </a:lnTo>
                  <a:lnTo>
                    <a:pt x="136" y="52"/>
                  </a:lnTo>
                  <a:lnTo>
                    <a:pt x="135" y="45"/>
                  </a:lnTo>
                  <a:lnTo>
                    <a:pt x="132" y="39"/>
                  </a:lnTo>
                  <a:lnTo>
                    <a:pt x="128" y="32"/>
                  </a:lnTo>
                  <a:lnTo>
                    <a:pt x="124" y="27"/>
                  </a:lnTo>
                  <a:lnTo>
                    <a:pt x="119" y="22"/>
                  </a:lnTo>
                  <a:lnTo>
                    <a:pt x="115" y="17"/>
                  </a:lnTo>
                  <a:lnTo>
                    <a:pt x="109" y="13"/>
                  </a:lnTo>
                  <a:lnTo>
                    <a:pt x="103" y="9"/>
                  </a:lnTo>
                  <a:lnTo>
                    <a:pt x="98" y="6"/>
                  </a:lnTo>
                  <a:lnTo>
                    <a:pt x="90" y="4"/>
                  </a:lnTo>
                  <a:lnTo>
                    <a:pt x="83" y="2"/>
                  </a:lnTo>
                  <a:lnTo>
                    <a:pt x="78" y="2"/>
                  </a:lnTo>
                  <a:lnTo>
                    <a:pt x="70"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4930" name="Freeform 113">
              <a:extLst>
                <a:ext uri="{FF2B5EF4-FFF2-40B4-BE49-F238E27FC236}">
                  <a16:creationId xmlns:a16="http://schemas.microsoft.com/office/drawing/2014/main" id="{CB443309-0346-AB0B-7D48-C14855523508}"/>
                </a:ext>
              </a:extLst>
            </p:cNvPr>
            <p:cNvSpPr>
              <a:spLocks/>
            </p:cNvSpPr>
            <p:nvPr/>
          </p:nvSpPr>
          <p:spPr bwMode="auto">
            <a:xfrm>
              <a:off x="3000375" y="2695575"/>
              <a:ext cx="55960" cy="57150"/>
            </a:xfrm>
            <a:custGeom>
              <a:avLst/>
              <a:gdLst>
                <a:gd name="T0" fmla="*/ 2147483647 w 141"/>
                <a:gd name="T1" fmla="*/ 2147483647 h 144"/>
                <a:gd name="T2" fmla="*/ 2147483647 w 141"/>
                <a:gd name="T3" fmla="*/ 2147483647 h 144"/>
                <a:gd name="T4" fmla="*/ 2147483647 w 141"/>
                <a:gd name="T5" fmla="*/ 2147483647 h 144"/>
                <a:gd name="T6" fmla="*/ 2147483647 w 141"/>
                <a:gd name="T7" fmla="*/ 2147483647 h 144"/>
                <a:gd name="T8" fmla="*/ 2147483647 w 141"/>
                <a:gd name="T9" fmla="*/ 2147483647 h 144"/>
                <a:gd name="T10" fmla="*/ 2147483647 w 141"/>
                <a:gd name="T11" fmla="*/ 2147483647 h 144"/>
                <a:gd name="T12" fmla="*/ 2147483647 w 141"/>
                <a:gd name="T13" fmla="*/ 2147483647 h 144"/>
                <a:gd name="T14" fmla="*/ 0 w 141"/>
                <a:gd name="T15" fmla="*/ 2147483647 h 144"/>
                <a:gd name="T16" fmla="*/ 0 w 141"/>
                <a:gd name="T17" fmla="*/ 2147483647 h 144"/>
                <a:gd name="T18" fmla="*/ 2147483647 w 141"/>
                <a:gd name="T19" fmla="*/ 2147483647 h 144"/>
                <a:gd name="T20" fmla="*/ 2147483647 w 141"/>
                <a:gd name="T21" fmla="*/ 2147483647 h 144"/>
                <a:gd name="T22" fmla="*/ 2147483647 w 141"/>
                <a:gd name="T23" fmla="*/ 2147483647 h 144"/>
                <a:gd name="T24" fmla="*/ 2147483647 w 141"/>
                <a:gd name="T25" fmla="*/ 2147483647 h 144"/>
                <a:gd name="T26" fmla="*/ 2147483647 w 141"/>
                <a:gd name="T27" fmla="*/ 2147483647 h 144"/>
                <a:gd name="T28" fmla="*/ 2147483647 w 141"/>
                <a:gd name="T29" fmla="*/ 2147483647 h 144"/>
                <a:gd name="T30" fmla="*/ 2147483647 w 141"/>
                <a:gd name="T31" fmla="*/ 2147483647 h 144"/>
                <a:gd name="T32" fmla="*/ 2147483647 w 141"/>
                <a:gd name="T33" fmla="*/ 2147483647 h 144"/>
                <a:gd name="T34" fmla="*/ 2147483647 w 141"/>
                <a:gd name="T35" fmla="*/ 2147483647 h 144"/>
                <a:gd name="T36" fmla="*/ 2147483647 w 141"/>
                <a:gd name="T37" fmla="*/ 2147483647 h 144"/>
                <a:gd name="T38" fmla="*/ 2147483647 w 141"/>
                <a:gd name="T39" fmla="*/ 2147483647 h 144"/>
                <a:gd name="T40" fmla="*/ 2147483647 w 141"/>
                <a:gd name="T41" fmla="*/ 2147483647 h 144"/>
                <a:gd name="T42" fmla="*/ 2147483647 w 141"/>
                <a:gd name="T43" fmla="*/ 2147483647 h 144"/>
                <a:gd name="T44" fmla="*/ 2147483647 w 141"/>
                <a:gd name="T45" fmla="*/ 2147483647 h 144"/>
                <a:gd name="T46" fmla="*/ 2147483647 w 141"/>
                <a:gd name="T47" fmla="*/ 2147483647 h 144"/>
                <a:gd name="T48" fmla="*/ 2147483647 w 141"/>
                <a:gd name="T49" fmla="*/ 2147483647 h 144"/>
                <a:gd name="T50" fmla="*/ 2147483647 w 141"/>
                <a:gd name="T51" fmla="*/ 2147483647 h 144"/>
                <a:gd name="T52" fmla="*/ 2147483647 w 141"/>
                <a:gd name="T53" fmla="*/ 2147483647 h 144"/>
                <a:gd name="T54" fmla="*/ 2147483647 w 141"/>
                <a:gd name="T55" fmla="*/ 2147483647 h 144"/>
                <a:gd name="T56" fmla="*/ 2147483647 w 141"/>
                <a:gd name="T57" fmla="*/ 2147483647 h 144"/>
                <a:gd name="T58" fmla="*/ 2147483647 w 141"/>
                <a:gd name="T59" fmla="*/ 2147483647 h 144"/>
                <a:gd name="T60" fmla="*/ 2147483647 w 141"/>
                <a:gd name="T61" fmla="*/ 2147483647 h 144"/>
                <a:gd name="T62" fmla="*/ 2147483647 w 141"/>
                <a:gd name="T63" fmla="*/ 2147483647 h 1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1"/>
                <a:gd name="T97" fmla="*/ 0 h 144"/>
                <a:gd name="T98" fmla="*/ 141 w 141"/>
                <a:gd name="T99" fmla="*/ 144 h 1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1" h="144">
                  <a:moveTo>
                    <a:pt x="70" y="0"/>
                  </a:moveTo>
                  <a:lnTo>
                    <a:pt x="63" y="2"/>
                  </a:lnTo>
                  <a:lnTo>
                    <a:pt x="56" y="2"/>
                  </a:lnTo>
                  <a:lnTo>
                    <a:pt x="49" y="4"/>
                  </a:lnTo>
                  <a:lnTo>
                    <a:pt x="42" y="6"/>
                  </a:lnTo>
                  <a:lnTo>
                    <a:pt x="36" y="9"/>
                  </a:lnTo>
                  <a:lnTo>
                    <a:pt x="30" y="13"/>
                  </a:lnTo>
                  <a:lnTo>
                    <a:pt x="24" y="17"/>
                  </a:lnTo>
                  <a:lnTo>
                    <a:pt x="20" y="22"/>
                  </a:lnTo>
                  <a:lnTo>
                    <a:pt x="16" y="27"/>
                  </a:lnTo>
                  <a:lnTo>
                    <a:pt x="11" y="32"/>
                  </a:lnTo>
                  <a:lnTo>
                    <a:pt x="9" y="39"/>
                  </a:lnTo>
                  <a:lnTo>
                    <a:pt x="4" y="45"/>
                  </a:lnTo>
                  <a:lnTo>
                    <a:pt x="3" y="52"/>
                  </a:lnTo>
                  <a:lnTo>
                    <a:pt x="1" y="58"/>
                  </a:lnTo>
                  <a:lnTo>
                    <a:pt x="0" y="65"/>
                  </a:lnTo>
                  <a:lnTo>
                    <a:pt x="0" y="72"/>
                  </a:lnTo>
                  <a:lnTo>
                    <a:pt x="0" y="81"/>
                  </a:lnTo>
                  <a:lnTo>
                    <a:pt x="1" y="86"/>
                  </a:lnTo>
                  <a:lnTo>
                    <a:pt x="3" y="94"/>
                  </a:lnTo>
                  <a:lnTo>
                    <a:pt x="4" y="101"/>
                  </a:lnTo>
                  <a:lnTo>
                    <a:pt x="9" y="107"/>
                  </a:lnTo>
                  <a:lnTo>
                    <a:pt x="11" y="112"/>
                  </a:lnTo>
                  <a:lnTo>
                    <a:pt x="16" y="118"/>
                  </a:lnTo>
                  <a:lnTo>
                    <a:pt x="20" y="124"/>
                  </a:lnTo>
                  <a:lnTo>
                    <a:pt x="24" y="128"/>
                  </a:lnTo>
                  <a:lnTo>
                    <a:pt x="30" y="132"/>
                  </a:lnTo>
                  <a:lnTo>
                    <a:pt x="36" y="135"/>
                  </a:lnTo>
                  <a:lnTo>
                    <a:pt x="42" y="138"/>
                  </a:lnTo>
                  <a:lnTo>
                    <a:pt x="49" y="141"/>
                  </a:lnTo>
                  <a:lnTo>
                    <a:pt x="56" y="142"/>
                  </a:lnTo>
                  <a:lnTo>
                    <a:pt x="63" y="144"/>
                  </a:lnTo>
                  <a:lnTo>
                    <a:pt x="70" y="144"/>
                  </a:lnTo>
                  <a:lnTo>
                    <a:pt x="78" y="144"/>
                  </a:lnTo>
                  <a:lnTo>
                    <a:pt x="83" y="142"/>
                  </a:lnTo>
                  <a:lnTo>
                    <a:pt x="90" y="141"/>
                  </a:lnTo>
                  <a:lnTo>
                    <a:pt x="98" y="138"/>
                  </a:lnTo>
                  <a:lnTo>
                    <a:pt x="103" y="135"/>
                  </a:lnTo>
                  <a:lnTo>
                    <a:pt x="109" y="132"/>
                  </a:lnTo>
                  <a:lnTo>
                    <a:pt x="115" y="128"/>
                  </a:lnTo>
                  <a:lnTo>
                    <a:pt x="119" y="124"/>
                  </a:lnTo>
                  <a:lnTo>
                    <a:pt x="124" y="118"/>
                  </a:lnTo>
                  <a:lnTo>
                    <a:pt x="128" y="112"/>
                  </a:lnTo>
                  <a:lnTo>
                    <a:pt x="132" y="107"/>
                  </a:lnTo>
                  <a:lnTo>
                    <a:pt x="135" y="101"/>
                  </a:lnTo>
                  <a:lnTo>
                    <a:pt x="136" y="94"/>
                  </a:lnTo>
                  <a:lnTo>
                    <a:pt x="139" y="86"/>
                  </a:lnTo>
                  <a:lnTo>
                    <a:pt x="139" y="81"/>
                  </a:lnTo>
                  <a:lnTo>
                    <a:pt x="141" y="72"/>
                  </a:lnTo>
                  <a:lnTo>
                    <a:pt x="139" y="65"/>
                  </a:lnTo>
                  <a:lnTo>
                    <a:pt x="139" y="58"/>
                  </a:lnTo>
                  <a:lnTo>
                    <a:pt x="136" y="52"/>
                  </a:lnTo>
                  <a:lnTo>
                    <a:pt x="135" y="45"/>
                  </a:lnTo>
                  <a:lnTo>
                    <a:pt x="132" y="39"/>
                  </a:lnTo>
                  <a:lnTo>
                    <a:pt x="128" y="32"/>
                  </a:lnTo>
                  <a:lnTo>
                    <a:pt x="124" y="27"/>
                  </a:lnTo>
                  <a:lnTo>
                    <a:pt x="119" y="22"/>
                  </a:lnTo>
                  <a:lnTo>
                    <a:pt x="115" y="17"/>
                  </a:lnTo>
                  <a:lnTo>
                    <a:pt x="109" y="13"/>
                  </a:lnTo>
                  <a:lnTo>
                    <a:pt x="103" y="9"/>
                  </a:lnTo>
                  <a:lnTo>
                    <a:pt x="98" y="6"/>
                  </a:lnTo>
                  <a:lnTo>
                    <a:pt x="90" y="4"/>
                  </a:lnTo>
                  <a:lnTo>
                    <a:pt x="83" y="2"/>
                  </a:lnTo>
                  <a:lnTo>
                    <a:pt x="78" y="2"/>
                  </a:lnTo>
                  <a:lnTo>
                    <a:pt x="70"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4931" name="Freeform 114">
              <a:extLst>
                <a:ext uri="{FF2B5EF4-FFF2-40B4-BE49-F238E27FC236}">
                  <a16:creationId xmlns:a16="http://schemas.microsoft.com/office/drawing/2014/main" id="{7A2E17F5-4804-8062-2003-31DD59E10C58}"/>
                </a:ext>
              </a:extLst>
            </p:cNvPr>
            <p:cNvSpPr>
              <a:spLocks/>
            </p:cNvSpPr>
            <p:nvPr/>
          </p:nvSpPr>
          <p:spPr bwMode="auto">
            <a:xfrm>
              <a:off x="3156348" y="1320404"/>
              <a:ext cx="67865" cy="65484"/>
            </a:xfrm>
            <a:custGeom>
              <a:avLst/>
              <a:gdLst>
                <a:gd name="T0" fmla="*/ 2147483647 w 169"/>
                <a:gd name="T1" fmla="*/ 0 h 165"/>
                <a:gd name="T2" fmla="*/ 2147483647 w 169"/>
                <a:gd name="T3" fmla="*/ 2147483647 h 165"/>
                <a:gd name="T4" fmla="*/ 2147483647 w 169"/>
                <a:gd name="T5" fmla="*/ 2147483647 h 165"/>
                <a:gd name="T6" fmla="*/ 2147483647 w 169"/>
                <a:gd name="T7" fmla="*/ 2147483647 h 165"/>
                <a:gd name="T8" fmla="*/ 2147483647 w 169"/>
                <a:gd name="T9" fmla="*/ 2147483647 h 165"/>
                <a:gd name="T10" fmla="*/ 2147483647 w 169"/>
                <a:gd name="T11" fmla="*/ 2147483647 h 165"/>
                <a:gd name="T12" fmla="*/ 2147483647 w 169"/>
                <a:gd name="T13" fmla="*/ 2147483647 h 165"/>
                <a:gd name="T14" fmla="*/ 0 w 169"/>
                <a:gd name="T15" fmla="*/ 2147483647 h 165"/>
                <a:gd name="T16" fmla="*/ 0 w 169"/>
                <a:gd name="T17" fmla="*/ 2147483647 h 165"/>
                <a:gd name="T18" fmla="*/ 2147483647 w 169"/>
                <a:gd name="T19" fmla="*/ 2147483647 h 165"/>
                <a:gd name="T20" fmla="*/ 2147483647 w 169"/>
                <a:gd name="T21" fmla="*/ 2147483647 h 165"/>
                <a:gd name="T22" fmla="*/ 2147483647 w 169"/>
                <a:gd name="T23" fmla="*/ 2147483647 h 165"/>
                <a:gd name="T24" fmla="*/ 2147483647 w 169"/>
                <a:gd name="T25" fmla="*/ 2147483647 h 165"/>
                <a:gd name="T26" fmla="*/ 2147483647 w 169"/>
                <a:gd name="T27" fmla="*/ 2147483647 h 165"/>
                <a:gd name="T28" fmla="*/ 2147483647 w 169"/>
                <a:gd name="T29" fmla="*/ 2147483647 h 165"/>
                <a:gd name="T30" fmla="*/ 2147483647 w 169"/>
                <a:gd name="T31" fmla="*/ 2147483647 h 165"/>
                <a:gd name="T32" fmla="*/ 2147483647 w 169"/>
                <a:gd name="T33" fmla="*/ 2147483647 h 165"/>
                <a:gd name="T34" fmla="*/ 2147483647 w 169"/>
                <a:gd name="T35" fmla="*/ 2147483647 h 165"/>
                <a:gd name="T36" fmla="*/ 2147483647 w 169"/>
                <a:gd name="T37" fmla="*/ 2147483647 h 165"/>
                <a:gd name="T38" fmla="*/ 2147483647 w 169"/>
                <a:gd name="T39" fmla="*/ 2147483647 h 165"/>
                <a:gd name="T40" fmla="*/ 2147483647 w 169"/>
                <a:gd name="T41" fmla="*/ 2147483647 h 165"/>
                <a:gd name="T42" fmla="*/ 2147483647 w 169"/>
                <a:gd name="T43" fmla="*/ 2147483647 h 165"/>
                <a:gd name="T44" fmla="*/ 2147483647 w 169"/>
                <a:gd name="T45" fmla="*/ 2147483647 h 165"/>
                <a:gd name="T46" fmla="*/ 2147483647 w 169"/>
                <a:gd name="T47" fmla="*/ 2147483647 h 165"/>
                <a:gd name="T48" fmla="*/ 2147483647 w 169"/>
                <a:gd name="T49" fmla="*/ 2147483647 h 165"/>
                <a:gd name="T50" fmla="*/ 2147483647 w 169"/>
                <a:gd name="T51" fmla="*/ 2147483647 h 165"/>
                <a:gd name="T52" fmla="*/ 2147483647 w 169"/>
                <a:gd name="T53" fmla="*/ 2147483647 h 165"/>
                <a:gd name="T54" fmla="*/ 2147483647 w 169"/>
                <a:gd name="T55" fmla="*/ 2147483647 h 165"/>
                <a:gd name="T56" fmla="*/ 2147483647 w 169"/>
                <a:gd name="T57" fmla="*/ 2147483647 h 165"/>
                <a:gd name="T58" fmla="*/ 2147483647 w 169"/>
                <a:gd name="T59" fmla="*/ 2147483647 h 165"/>
                <a:gd name="T60" fmla="*/ 2147483647 w 169"/>
                <a:gd name="T61" fmla="*/ 2147483647 h 165"/>
                <a:gd name="T62" fmla="*/ 2147483647 w 169"/>
                <a:gd name="T63" fmla="*/ 0 h 16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69"/>
                <a:gd name="T97" fmla="*/ 0 h 165"/>
                <a:gd name="T98" fmla="*/ 169 w 169"/>
                <a:gd name="T99" fmla="*/ 165 h 16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69" h="165">
                  <a:moveTo>
                    <a:pt x="85" y="0"/>
                  </a:moveTo>
                  <a:lnTo>
                    <a:pt x="76" y="0"/>
                  </a:lnTo>
                  <a:lnTo>
                    <a:pt x="67" y="1"/>
                  </a:lnTo>
                  <a:lnTo>
                    <a:pt x="59" y="4"/>
                  </a:lnTo>
                  <a:lnTo>
                    <a:pt x="52" y="7"/>
                  </a:lnTo>
                  <a:lnTo>
                    <a:pt x="44" y="10"/>
                  </a:lnTo>
                  <a:lnTo>
                    <a:pt x="37" y="14"/>
                  </a:lnTo>
                  <a:lnTo>
                    <a:pt x="30" y="19"/>
                  </a:lnTo>
                  <a:lnTo>
                    <a:pt x="24" y="24"/>
                  </a:lnTo>
                  <a:lnTo>
                    <a:pt x="18" y="30"/>
                  </a:lnTo>
                  <a:lnTo>
                    <a:pt x="14" y="36"/>
                  </a:lnTo>
                  <a:lnTo>
                    <a:pt x="10" y="43"/>
                  </a:lnTo>
                  <a:lnTo>
                    <a:pt x="6" y="50"/>
                  </a:lnTo>
                  <a:lnTo>
                    <a:pt x="3" y="57"/>
                  </a:lnTo>
                  <a:lnTo>
                    <a:pt x="1" y="66"/>
                  </a:lnTo>
                  <a:lnTo>
                    <a:pt x="0" y="75"/>
                  </a:lnTo>
                  <a:lnTo>
                    <a:pt x="0" y="82"/>
                  </a:lnTo>
                  <a:lnTo>
                    <a:pt x="0" y="90"/>
                  </a:lnTo>
                  <a:lnTo>
                    <a:pt x="1" y="99"/>
                  </a:lnTo>
                  <a:lnTo>
                    <a:pt x="3" y="106"/>
                  </a:lnTo>
                  <a:lnTo>
                    <a:pt x="6" y="115"/>
                  </a:lnTo>
                  <a:lnTo>
                    <a:pt x="10" y="122"/>
                  </a:lnTo>
                  <a:lnTo>
                    <a:pt x="14" y="128"/>
                  </a:lnTo>
                  <a:lnTo>
                    <a:pt x="18" y="135"/>
                  </a:lnTo>
                  <a:lnTo>
                    <a:pt x="24" y="141"/>
                  </a:lnTo>
                  <a:lnTo>
                    <a:pt x="30" y="147"/>
                  </a:lnTo>
                  <a:lnTo>
                    <a:pt x="37" y="151"/>
                  </a:lnTo>
                  <a:lnTo>
                    <a:pt x="44" y="155"/>
                  </a:lnTo>
                  <a:lnTo>
                    <a:pt x="52" y="158"/>
                  </a:lnTo>
                  <a:lnTo>
                    <a:pt x="59" y="161"/>
                  </a:lnTo>
                  <a:lnTo>
                    <a:pt x="67" y="162"/>
                  </a:lnTo>
                  <a:lnTo>
                    <a:pt x="76" y="164"/>
                  </a:lnTo>
                  <a:lnTo>
                    <a:pt x="85" y="165"/>
                  </a:lnTo>
                  <a:lnTo>
                    <a:pt x="93" y="164"/>
                  </a:lnTo>
                  <a:lnTo>
                    <a:pt x="102" y="162"/>
                  </a:lnTo>
                  <a:lnTo>
                    <a:pt x="110" y="161"/>
                  </a:lnTo>
                  <a:lnTo>
                    <a:pt x="118" y="158"/>
                  </a:lnTo>
                  <a:lnTo>
                    <a:pt x="125" y="155"/>
                  </a:lnTo>
                  <a:lnTo>
                    <a:pt x="132" y="151"/>
                  </a:lnTo>
                  <a:lnTo>
                    <a:pt x="139" y="147"/>
                  </a:lnTo>
                  <a:lnTo>
                    <a:pt x="145" y="141"/>
                  </a:lnTo>
                  <a:lnTo>
                    <a:pt x="151" y="135"/>
                  </a:lnTo>
                  <a:lnTo>
                    <a:pt x="155" y="128"/>
                  </a:lnTo>
                  <a:lnTo>
                    <a:pt x="159" y="122"/>
                  </a:lnTo>
                  <a:lnTo>
                    <a:pt x="164" y="115"/>
                  </a:lnTo>
                  <a:lnTo>
                    <a:pt x="166" y="106"/>
                  </a:lnTo>
                  <a:lnTo>
                    <a:pt x="168" y="99"/>
                  </a:lnTo>
                  <a:lnTo>
                    <a:pt x="169" y="90"/>
                  </a:lnTo>
                  <a:lnTo>
                    <a:pt x="169" y="82"/>
                  </a:lnTo>
                  <a:lnTo>
                    <a:pt x="169" y="75"/>
                  </a:lnTo>
                  <a:lnTo>
                    <a:pt x="168" y="66"/>
                  </a:lnTo>
                  <a:lnTo>
                    <a:pt x="166" y="57"/>
                  </a:lnTo>
                  <a:lnTo>
                    <a:pt x="164" y="50"/>
                  </a:lnTo>
                  <a:lnTo>
                    <a:pt x="159" y="43"/>
                  </a:lnTo>
                  <a:lnTo>
                    <a:pt x="155" y="36"/>
                  </a:lnTo>
                  <a:lnTo>
                    <a:pt x="151" y="30"/>
                  </a:lnTo>
                  <a:lnTo>
                    <a:pt x="145" y="24"/>
                  </a:lnTo>
                  <a:lnTo>
                    <a:pt x="139" y="19"/>
                  </a:lnTo>
                  <a:lnTo>
                    <a:pt x="132" y="14"/>
                  </a:lnTo>
                  <a:lnTo>
                    <a:pt x="125" y="10"/>
                  </a:lnTo>
                  <a:lnTo>
                    <a:pt x="118" y="7"/>
                  </a:lnTo>
                  <a:lnTo>
                    <a:pt x="110" y="4"/>
                  </a:lnTo>
                  <a:lnTo>
                    <a:pt x="102" y="1"/>
                  </a:lnTo>
                  <a:lnTo>
                    <a:pt x="93" y="0"/>
                  </a:lnTo>
                  <a:lnTo>
                    <a:pt x="85" y="0"/>
                  </a:lnTo>
                  <a:close/>
                </a:path>
              </a:pathLst>
            </a:custGeom>
            <a:solidFill>
              <a:srgbClr val="FFA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4932" name="Freeform 115">
              <a:extLst>
                <a:ext uri="{FF2B5EF4-FFF2-40B4-BE49-F238E27FC236}">
                  <a16:creationId xmlns:a16="http://schemas.microsoft.com/office/drawing/2014/main" id="{9B37DEE9-D3BE-F421-2920-3C08580CD1AA}"/>
                </a:ext>
              </a:extLst>
            </p:cNvPr>
            <p:cNvSpPr>
              <a:spLocks/>
            </p:cNvSpPr>
            <p:nvPr/>
          </p:nvSpPr>
          <p:spPr bwMode="auto">
            <a:xfrm>
              <a:off x="3156348" y="1320404"/>
              <a:ext cx="67865" cy="65484"/>
            </a:xfrm>
            <a:custGeom>
              <a:avLst/>
              <a:gdLst>
                <a:gd name="T0" fmla="*/ 2147483647 w 169"/>
                <a:gd name="T1" fmla="*/ 0 h 165"/>
                <a:gd name="T2" fmla="*/ 2147483647 w 169"/>
                <a:gd name="T3" fmla="*/ 2147483647 h 165"/>
                <a:gd name="T4" fmla="*/ 2147483647 w 169"/>
                <a:gd name="T5" fmla="*/ 2147483647 h 165"/>
                <a:gd name="T6" fmla="*/ 2147483647 w 169"/>
                <a:gd name="T7" fmla="*/ 2147483647 h 165"/>
                <a:gd name="T8" fmla="*/ 2147483647 w 169"/>
                <a:gd name="T9" fmla="*/ 2147483647 h 165"/>
                <a:gd name="T10" fmla="*/ 2147483647 w 169"/>
                <a:gd name="T11" fmla="*/ 2147483647 h 165"/>
                <a:gd name="T12" fmla="*/ 2147483647 w 169"/>
                <a:gd name="T13" fmla="*/ 2147483647 h 165"/>
                <a:gd name="T14" fmla="*/ 0 w 169"/>
                <a:gd name="T15" fmla="*/ 2147483647 h 165"/>
                <a:gd name="T16" fmla="*/ 0 w 169"/>
                <a:gd name="T17" fmla="*/ 2147483647 h 165"/>
                <a:gd name="T18" fmla="*/ 2147483647 w 169"/>
                <a:gd name="T19" fmla="*/ 2147483647 h 165"/>
                <a:gd name="T20" fmla="*/ 2147483647 w 169"/>
                <a:gd name="T21" fmla="*/ 2147483647 h 165"/>
                <a:gd name="T22" fmla="*/ 2147483647 w 169"/>
                <a:gd name="T23" fmla="*/ 2147483647 h 165"/>
                <a:gd name="T24" fmla="*/ 2147483647 w 169"/>
                <a:gd name="T25" fmla="*/ 2147483647 h 165"/>
                <a:gd name="T26" fmla="*/ 2147483647 w 169"/>
                <a:gd name="T27" fmla="*/ 2147483647 h 165"/>
                <a:gd name="T28" fmla="*/ 2147483647 w 169"/>
                <a:gd name="T29" fmla="*/ 2147483647 h 165"/>
                <a:gd name="T30" fmla="*/ 2147483647 w 169"/>
                <a:gd name="T31" fmla="*/ 2147483647 h 165"/>
                <a:gd name="T32" fmla="*/ 2147483647 w 169"/>
                <a:gd name="T33" fmla="*/ 2147483647 h 165"/>
                <a:gd name="T34" fmla="*/ 2147483647 w 169"/>
                <a:gd name="T35" fmla="*/ 2147483647 h 165"/>
                <a:gd name="T36" fmla="*/ 2147483647 w 169"/>
                <a:gd name="T37" fmla="*/ 2147483647 h 165"/>
                <a:gd name="T38" fmla="*/ 2147483647 w 169"/>
                <a:gd name="T39" fmla="*/ 2147483647 h 165"/>
                <a:gd name="T40" fmla="*/ 2147483647 w 169"/>
                <a:gd name="T41" fmla="*/ 2147483647 h 165"/>
                <a:gd name="T42" fmla="*/ 2147483647 w 169"/>
                <a:gd name="T43" fmla="*/ 2147483647 h 165"/>
                <a:gd name="T44" fmla="*/ 2147483647 w 169"/>
                <a:gd name="T45" fmla="*/ 2147483647 h 165"/>
                <a:gd name="T46" fmla="*/ 2147483647 w 169"/>
                <a:gd name="T47" fmla="*/ 2147483647 h 165"/>
                <a:gd name="T48" fmla="*/ 2147483647 w 169"/>
                <a:gd name="T49" fmla="*/ 2147483647 h 165"/>
                <a:gd name="T50" fmla="*/ 2147483647 w 169"/>
                <a:gd name="T51" fmla="*/ 2147483647 h 165"/>
                <a:gd name="T52" fmla="*/ 2147483647 w 169"/>
                <a:gd name="T53" fmla="*/ 2147483647 h 165"/>
                <a:gd name="T54" fmla="*/ 2147483647 w 169"/>
                <a:gd name="T55" fmla="*/ 2147483647 h 165"/>
                <a:gd name="T56" fmla="*/ 2147483647 w 169"/>
                <a:gd name="T57" fmla="*/ 2147483647 h 165"/>
                <a:gd name="T58" fmla="*/ 2147483647 w 169"/>
                <a:gd name="T59" fmla="*/ 2147483647 h 165"/>
                <a:gd name="T60" fmla="*/ 2147483647 w 169"/>
                <a:gd name="T61" fmla="*/ 2147483647 h 165"/>
                <a:gd name="T62" fmla="*/ 2147483647 w 169"/>
                <a:gd name="T63" fmla="*/ 0 h 16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69"/>
                <a:gd name="T97" fmla="*/ 0 h 165"/>
                <a:gd name="T98" fmla="*/ 169 w 169"/>
                <a:gd name="T99" fmla="*/ 165 h 16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69" h="165">
                  <a:moveTo>
                    <a:pt x="85" y="0"/>
                  </a:moveTo>
                  <a:lnTo>
                    <a:pt x="76" y="0"/>
                  </a:lnTo>
                  <a:lnTo>
                    <a:pt x="67" y="1"/>
                  </a:lnTo>
                  <a:lnTo>
                    <a:pt x="59" y="4"/>
                  </a:lnTo>
                  <a:lnTo>
                    <a:pt x="52" y="7"/>
                  </a:lnTo>
                  <a:lnTo>
                    <a:pt x="44" y="10"/>
                  </a:lnTo>
                  <a:lnTo>
                    <a:pt x="37" y="14"/>
                  </a:lnTo>
                  <a:lnTo>
                    <a:pt x="30" y="19"/>
                  </a:lnTo>
                  <a:lnTo>
                    <a:pt x="24" y="24"/>
                  </a:lnTo>
                  <a:lnTo>
                    <a:pt x="18" y="30"/>
                  </a:lnTo>
                  <a:lnTo>
                    <a:pt x="14" y="36"/>
                  </a:lnTo>
                  <a:lnTo>
                    <a:pt x="10" y="43"/>
                  </a:lnTo>
                  <a:lnTo>
                    <a:pt x="6" y="50"/>
                  </a:lnTo>
                  <a:lnTo>
                    <a:pt x="3" y="57"/>
                  </a:lnTo>
                  <a:lnTo>
                    <a:pt x="1" y="66"/>
                  </a:lnTo>
                  <a:lnTo>
                    <a:pt x="0" y="75"/>
                  </a:lnTo>
                  <a:lnTo>
                    <a:pt x="0" y="82"/>
                  </a:lnTo>
                  <a:lnTo>
                    <a:pt x="0" y="90"/>
                  </a:lnTo>
                  <a:lnTo>
                    <a:pt x="1" y="99"/>
                  </a:lnTo>
                  <a:lnTo>
                    <a:pt x="3" y="106"/>
                  </a:lnTo>
                  <a:lnTo>
                    <a:pt x="6" y="115"/>
                  </a:lnTo>
                  <a:lnTo>
                    <a:pt x="10" y="122"/>
                  </a:lnTo>
                  <a:lnTo>
                    <a:pt x="14" y="128"/>
                  </a:lnTo>
                  <a:lnTo>
                    <a:pt x="18" y="135"/>
                  </a:lnTo>
                  <a:lnTo>
                    <a:pt x="24" y="141"/>
                  </a:lnTo>
                  <a:lnTo>
                    <a:pt x="30" y="147"/>
                  </a:lnTo>
                  <a:lnTo>
                    <a:pt x="37" y="151"/>
                  </a:lnTo>
                  <a:lnTo>
                    <a:pt x="44" y="155"/>
                  </a:lnTo>
                  <a:lnTo>
                    <a:pt x="52" y="158"/>
                  </a:lnTo>
                  <a:lnTo>
                    <a:pt x="59" y="161"/>
                  </a:lnTo>
                  <a:lnTo>
                    <a:pt x="67" y="162"/>
                  </a:lnTo>
                  <a:lnTo>
                    <a:pt x="76" y="164"/>
                  </a:lnTo>
                  <a:lnTo>
                    <a:pt x="85" y="165"/>
                  </a:lnTo>
                  <a:lnTo>
                    <a:pt x="93" y="164"/>
                  </a:lnTo>
                  <a:lnTo>
                    <a:pt x="102" y="162"/>
                  </a:lnTo>
                  <a:lnTo>
                    <a:pt x="110" y="161"/>
                  </a:lnTo>
                  <a:lnTo>
                    <a:pt x="118" y="158"/>
                  </a:lnTo>
                  <a:lnTo>
                    <a:pt x="125" y="155"/>
                  </a:lnTo>
                  <a:lnTo>
                    <a:pt x="132" y="151"/>
                  </a:lnTo>
                  <a:lnTo>
                    <a:pt x="139" y="147"/>
                  </a:lnTo>
                  <a:lnTo>
                    <a:pt x="145" y="141"/>
                  </a:lnTo>
                  <a:lnTo>
                    <a:pt x="151" y="135"/>
                  </a:lnTo>
                  <a:lnTo>
                    <a:pt x="155" y="128"/>
                  </a:lnTo>
                  <a:lnTo>
                    <a:pt x="159" y="122"/>
                  </a:lnTo>
                  <a:lnTo>
                    <a:pt x="164" y="115"/>
                  </a:lnTo>
                  <a:lnTo>
                    <a:pt x="166" y="106"/>
                  </a:lnTo>
                  <a:lnTo>
                    <a:pt x="168" y="99"/>
                  </a:lnTo>
                  <a:lnTo>
                    <a:pt x="169" y="90"/>
                  </a:lnTo>
                  <a:lnTo>
                    <a:pt x="169" y="82"/>
                  </a:lnTo>
                  <a:lnTo>
                    <a:pt x="169" y="75"/>
                  </a:lnTo>
                  <a:lnTo>
                    <a:pt x="168" y="66"/>
                  </a:lnTo>
                  <a:lnTo>
                    <a:pt x="166" y="57"/>
                  </a:lnTo>
                  <a:lnTo>
                    <a:pt x="164" y="50"/>
                  </a:lnTo>
                  <a:lnTo>
                    <a:pt x="159" y="43"/>
                  </a:lnTo>
                  <a:lnTo>
                    <a:pt x="155" y="36"/>
                  </a:lnTo>
                  <a:lnTo>
                    <a:pt x="151" y="30"/>
                  </a:lnTo>
                  <a:lnTo>
                    <a:pt x="145" y="24"/>
                  </a:lnTo>
                  <a:lnTo>
                    <a:pt x="139" y="19"/>
                  </a:lnTo>
                  <a:lnTo>
                    <a:pt x="132" y="14"/>
                  </a:lnTo>
                  <a:lnTo>
                    <a:pt x="125" y="10"/>
                  </a:lnTo>
                  <a:lnTo>
                    <a:pt x="118" y="7"/>
                  </a:lnTo>
                  <a:lnTo>
                    <a:pt x="110" y="4"/>
                  </a:lnTo>
                  <a:lnTo>
                    <a:pt x="102" y="1"/>
                  </a:lnTo>
                  <a:lnTo>
                    <a:pt x="93" y="0"/>
                  </a:lnTo>
                  <a:lnTo>
                    <a:pt x="85"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4933" name="Freeform 116">
              <a:extLst>
                <a:ext uri="{FF2B5EF4-FFF2-40B4-BE49-F238E27FC236}">
                  <a16:creationId xmlns:a16="http://schemas.microsoft.com/office/drawing/2014/main" id="{367D14CA-186F-AC67-C4EA-8EF16F33BB0A}"/>
                </a:ext>
              </a:extLst>
            </p:cNvPr>
            <p:cNvSpPr>
              <a:spLocks/>
            </p:cNvSpPr>
            <p:nvPr/>
          </p:nvSpPr>
          <p:spPr bwMode="auto">
            <a:xfrm>
              <a:off x="3383757" y="1190625"/>
              <a:ext cx="55960" cy="57150"/>
            </a:xfrm>
            <a:custGeom>
              <a:avLst/>
              <a:gdLst>
                <a:gd name="T0" fmla="*/ 2147483647 w 140"/>
                <a:gd name="T1" fmla="*/ 0 h 145"/>
                <a:gd name="T2" fmla="*/ 2147483647 w 140"/>
                <a:gd name="T3" fmla="*/ 2147483647 h 145"/>
                <a:gd name="T4" fmla="*/ 2147483647 w 140"/>
                <a:gd name="T5" fmla="*/ 2147483647 h 145"/>
                <a:gd name="T6" fmla="*/ 2147483647 w 140"/>
                <a:gd name="T7" fmla="*/ 2147483647 h 145"/>
                <a:gd name="T8" fmla="*/ 2147483647 w 140"/>
                <a:gd name="T9" fmla="*/ 2147483647 h 145"/>
                <a:gd name="T10" fmla="*/ 2147483647 w 140"/>
                <a:gd name="T11" fmla="*/ 2147483647 h 145"/>
                <a:gd name="T12" fmla="*/ 2147483647 w 140"/>
                <a:gd name="T13" fmla="*/ 2147483647 h 145"/>
                <a:gd name="T14" fmla="*/ 0 w 140"/>
                <a:gd name="T15" fmla="*/ 2147483647 h 145"/>
                <a:gd name="T16" fmla="*/ 0 w 140"/>
                <a:gd name="T17" fmla="*/ 2147483647 h 145"/>
                <a:gd name="T18" fmla="*/ 2147483647 w 140"/>
                <a:gd name="T19" fmla="*/ 2147483647 h 145"/>
                <a:gd name="T20" fmla="*/ 2147483647 w 140"/>
                <a:gd name="T21" fmla="*/ 2147483647 h 145"/>
                <a:gd name="T22" fmla="*/ 2147483647 w 140"/>
                <a:gd name="T23" fmla="*/ 2147483647 h 145"/>
                <a:gd name="T24" fmla="*/ 2147483647 w 140"/>
                <a:gd name="T25" fmla="*/ 2147483647 h 145"/>
                <a:gd name="T26" fmla="*/ 2147483647 w 140"/>
                <a:gd name="T27" fmla="*/ 2147483647 h 145"/>
                <a:gd name="T28" fmla="*/ 2147483647 w 140"/>
                <a:gd name="T29" fmla="*/ 2147483647 h 145"/>
                <a:gd name="T30" fmla="*/ 2147483647 w 140"/>
                <a:gd name="T31" fmla="*/ 2147483647 h 145"/>
                <a:gd name="T32" fmla="*/ 2147483647 w 140"/>
                <a:gd name="T33" fmla="*/ 2147483647 h 145"/>
                <a:gd name="T34" fmla="*/ 2147483647 w 140"/>
                <a:gd name="T35" fmla="*/ 2147483647 h 145"/>
                <a:gd name="T36" fmla="*/ 2147483647 w 140"/>
                <a:gd name="T37" fmla="*/ 2147483647 h 145"/>
                <a:gd name="T38" fmla="*/ 2147483647 w 140"/>
                <a:gd name="T39" fmla="*/ 2147483647 h 145"/>
                <a:gd name="T40" fmla="*/ 2147483647 w 140"/>
                <a:gd name="T41" fmla="*/ 2147483647 h 145"/>
                <a:gd name="T42" fmla="*/ 2147483647 w 140"/>
                <a:gd name="T43" fmla="*/ 2147483647 h 145"/>
                <a:gd name="T44" fmla="*/ 2147483647 w 140"/>
                <a:gd name="T45" fmla="*/ 2147483647 h 145"/>
                <a:gd name="T46" fmla="*/ 2147483647 w 140"/>
                <a:gd name="T47" fmla="*/ 2147483647 h 145"/>
                <a:gd name="T48" fmla="*/ 2147483647 w 140"/>
                <a:gd name="T49" fmla="*/ 2147483647 h 145"/>
                <a:gd name="T50" fmla="*/ 2147483647 w 140"/>
                <a:gd name="T51" fmla="*/ 2147483647 h 145"/>
                <a:gd name="T52" fmla="*/ 2147483647 w 140"/>
                <a:gd name="T53" fmla="*/ 2147483647 h 145"/>
                <a:gd name="T54" fmla="*/ 2147483647 w 140"/>
                <a:gd name="T55" fmla="*/ 2147483647 h 145"/>
                <a:gd name="T56" fmla="*/ 2147483647 w 140"/>
                <a:gd name="T57" fmla="*/ 2147483647 h 145"/>
                <a:gd name="T58" fmla="*/ 2147483647 w 140"/>
                <a:gd name="T59" fmla="*/ 2147483647 h 145"/>
                <a:gd name="T60" fmla="*/ 2147483647 w 140"/>
                <a:gd name="T61" fmla="*/ 2147483647 h 145"/>
                <a:gd name="T62" fmla="*/ 2147483647 w 140"/>
                <a:gd name="T63" fmla="*/ 0 h 14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0"/>
                <a:gd name="T97" fmla="*/ 0 h 145"/>
                <a:gd name="T98" fmla="*/ 140 w 140"/>
                <a:gd name="T99" fmla="*/ 145 h 14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0" h="145">
                  <a:moveTo>
                    <a:pt x="71" y="0"/>
                  </a:moveTo>
                  <a:lnTo>
                    <a:pt x="63" y="0"/>
                  </a:lnTo>
                  <a:lnTo>
                    <a:pt x="56" y="1"/>
                  </a:lnTo>
                  <a:lnTo>
                    <a:pt x="49" y="3"/>
                  </a:lnTo>
                  <a:lnTo>
                    <a:pt x="42" y="5"/>
                  </a:lnTo>
                  <a:lnTo>
                    <a:pt x="36" y="8"/>
                  </a:lnTo>
                  <a:lnTo>
                    <a:pt x="30" y="13"/>
                  </a:lnTo>
                  <a:lnTo>
                    <a:pt x="25" y="16"/>
                  </a:lnTo>
                  <a:lnTo>
                    <a:pt x="20" y="21"/>
                  </a:lnTo>
                  <a:lnTo>
                    <a:pt x="16" y="26"/>
                  </a:lnTo>
                  <a:lnTo>
                    <a:pt x="12" y="31"/>
                  </a:lnTo>
                  <a:lnTo>
                    <a:pt x="7" y="37"/>
                  </a:lnTo>
                  <a:lnTo>
                    <a:pt x="5" y="44"/>
                  </a:lnTo>
                  <a:lnTo>
                    <a:pt x="3" y="50"/>
                  </a:lnTo>
                  <a:lnTo>
                    <a:pt x="2" y="57"/>
                  </a:lnTo>
                  <a:lnTo>
                    <a:pt x="0" y="64"/>
                  </a:lnTo>
                  <a:lnTo>
                    <a:pt x="0" y="72"/>
                  </a:lnTo>
                  <a:lnTo>
                    <a:pt x="0" y="80"/>
                  </a:lnTo>
                  <a:lnTo>
                    <a:pt x="2" y="87"/>
                  </a:lnTo>
                  <a:lnTo>
                    <a:pt x="3" y="93"/>
                  </a:lnTo>
                  <a:lnTo>
                    <a:pt x="5" y="100"/>
                  </a:lnTo>
                  <a:lnTo>
                    <a:pt x="7" y="108"/>
                  </a:lnTo>
                  <a:lnTo>
                    <a:pt x="12" y="113"/>
                  </a:lnTo>
                  <a:lnTo>
                    <a:pt x="16" y="119"/>
                  </a:lnTo>
                  <a:lnTo>
                    <a:pt x="20" y="123"/>
                  </a:lnTo>
                  <a:lnTo>
                    <a:pt x="25" y="128"/>
                  </a:lnTo>
                  <a:lnTo>
                    <a:pt x="30" y="132"/>
                  </a:lnTo>
                  <a:lnTo>
                    <a:pt x="36" y="136"/>
                  </a:lnTo>
                  <a:lnTo>
                    <a:pt x="42" y="139"/>
                  </a:lnTo>
                  <a:lnTo>
                    <a:pt x="49" y="142"/>
                  </a:lnTo>
                  <a:lnTo>
                    <a:pt x="56" y="143"/>
                  </a:lnTo>
                  <a:lnTo>
                    <a:pt x="63" y="145"/>
                  </a:lnTo>
                  <a:lnTo>
                    <a:pt x="71" y="145"/>
                  </a:lnTo>
                  <a:lnTo>
                    <a:pt x="78" y="145"/>
                  </a:lnTo>
                  <a:lnTo>
                    <a:pt x="84" y="143"/>
                  </a:lnTo>
                  <a:lnTo>
                    <a:pt x="91" y="142"/>
                  </a:lnTo>
                  <a:lnTo>
                    <a:pt x="98" y="139"/>
                  </a:lnTo>
                  <a:lnTo>
                    <a:pt x="104" y="136"/>
                  </a:lnTo>
                  <a:lnTo>
                    <a:pt x="109" y="132"/>
                  </a:lnTo>
                  <a:lnTo>
                    <a:pt x="115" y="128"/>
                  </a:lnTo>
                  <a:lnTo>
                    <a:pt x="120" y="123"/>
                  </a:lnTo>
                  <a:lnTo>
                    <a:pt x="124" y="119"/>
                  </a:lnTo>
                  <a:lnTo>
                    <a:pt x="128" y="113"/>
                  </a:lnTo>
                  <a:lnTo>
                    <a:pt x="131" y="108"/>
                  </a:lnTo>
                  <a:lnTo>
                    <a:pt x="135" y="100"/>
                  </a:lnTo>
                  <a:lnTo>
                    <a:pt x="137" y="93"/>
                  </a:lnTo>
                  <a:lnTo>
                    <a:pt x="138" y="87"/>
                  </a:lnTo>
                  <a:lnTo>
                    <a:pt x="140" y="80"/>
                  </a:lnTo>
                  <a:lnTo>
                    <a:pt x="140" y="72"/>
                  </a:lnTo>
                  <a:lnTo>
                    <a:pt x="140" y="64"/>
                  </a:lnTo>
                  <a:lnTo>
                    <a:pt x="138" y="57"/>
                  </a:lnTo>
                  <a:lnTo>
                    <a:pt x="137" y="50"/>
                  </a:lnTo>
                  <a:lnTo>
                    <a:pt x="135" y="44"/>
                  </a:lnTo>
                  <a:lnTo>
                    <a:pt x="131" y="37"/>
                  </a:lnTo>
                  <a:lnTo>
                    <a:pt x="128" y="31"/>
                  </a:lnTo>
                  <a:lnTo>
                    <a:pt x="124" y="26"/>
                  </a:lnTo>
                  <a:lnTo>
                    <a:pt x="120" y="21"/>
                  </a:lnTo>
                  <a:lnTo>
                    <a:pt x="115" y="16"/>
                  </a:lnTo>
                  <a:lnTo>
                    <a:pt x="109" y="13"/>
                  </a:lnTo>
                  <a:lnTo>
                    <a:pt x="104" y="8"/>
                  </a:lnTo>
                  <a:lnTo>
                    <a:pt x="98" y="5"/>
                  </a:lnTo>
                  <a:lnTo>
                    <a:pt x="91" y="3"/>
                  </a:lnTo>
                  <a:lnTo>
                    <a:pt x="84" y="1"/>
                  </a:lnTo>
                  <a:lnTo>
                    <a:pt x="78" y="0"/>
                  </a:lnTo>
                  <a:lnTo>
                    <a:pt x="71"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4934" name="Freeform 117">
              <a:extLst>
                <a:ext uri="{FF2B5EF4-FFF2-40B4-BE49-F238E27FC236}">
                  <a16:creationId xmlns:a16="http://schemas.microsoft.com/office/drawing/2014/main" id="{43D488CE-3806-93AA-F3F3-1DBC05D00945}"/>
                </a:ext>
              </a:extLst>
            </p:cNvPr>
            <p:cNvSpPr>
              <a:spLocks/>
            </p:cNvSpPr>
            <p:nvPr/>
          </p:nvSpPr>
          <p:spPr bwMode="auto">
            <a:xfrm>
              <a:off x="3383757" y="1190625"/>
              <a:ext cx="55960" cy="57150"/>
            </a:xfrm>
            <a:custGeom>
              <a:avLst/>
              <a:gdLst>
                <a:gd name="T0" fmla="*/ 2147483647 w 140"/>
                <a:gd name="T1" fmla="*/ 0 h 145"/>
                <a:gd name="T2" fmla="*/ 2147483647 w 140"/>
                <a:gd name="T3" fmla="*/ 2147483647 h 145"/>
                <a:gd name="T4" fmla="*/ 2147483647 w 140"/>
                <a:gd name="T5" fmla="*/ 2147483647 h 145"/>
                <a:gd name="T6" fmla="*/ 2147483647 w 140"/>
                <a:gd name="T7" fmla="*/ 2147483647 h 145"/>
                <a:gd name="T8" fmla="*/ 2147483647 w 140"/>
                <a:gd name="T9" fmla="*/ 2147483647 h 145"/>
                <a:gd name="T10" fmla="*/ 2147483647 w 140"/>
                <a:gd name="T11" fmla="*/ 2147483647 h 145"/>
                <a:gd name="T12" fmla="*/ 2147483647 w 140"/>
                <a:gd name="T13" fmla="*/ 2147483647 h 145"/>
                <a:gd name="T14" fmla="*/ 0 w 140"/>
                <a:gd name="T15" fmla="*/ 2147483647 h 145"/>
                <a:gd name="T16" fmla="*/ 0 w 140"/>
                <a:gd name="T17" fmla="*/ 2147483647 h 145"/>
                <a:gd name="T18" fmla="*/ 2147483647 w 140"/>
                <a:gd name="T19" fmla="*/ 2147483647 h 145"/>
                <a:gd name="T20" fmla="*/ 2147483647 w 140"/>
                <a:gd name="T21" fmla="*/ 2147483647 h 145"/>
                <a:gd name="T22" fmla="*/ 2147483647 w 140"/>
                <a:gd name="T23" fmla="*/ 2147483647 h 145"/>
                <a:gd name="T24" fmla="*/ 2147483647 w 140"/>
                <a:gd name="T25" fmla="*/ 2147483647 h 145"/>
                <a:gd name="T26" fmla="*/ 2147483647 w 140"/>
                <a:gd name="T27" fmla="*/ 2147483647 h 145"/>
                <a:gd name="T28" fmla="*/ 2147483647 w 140"/>
                <a:gd name="T29" fmla="*/ 2147483647 h 145"/>
                <a:gd name="T30" fmla="*/ 2147483647 w 140"/>
                <a:gd name="T31" fmla="*/ 2147483647 h 145"/>
                <a:gd name="T32" fmla="*/ 2147483647 w 140"/>
                <a:gd name="T33" fmla="*/ 2147483647 h 145"/>
                <a:gd name="T34" fmla="*/ 2147483647 w 140"/>
                <a:gd name="T35" fmla="*/ 2147483647 h 145"/>
                <a:gd name="T36" fmla="*/ 2147483647 w 140"/>
                <a:gd name="T37" fmla="*/ 2147483647 h 145"/>
                <a:gd name="T38" fmla="*/ 2147483647 w 140"/>
                <a:gd name="T39" fmla="*/ 2147483647 h 145"/>
                <a:gd name="T40" fmla="*/ 2147483647 w 140"/>
                <a:gd name="T41" fmla="*/ 2147483647 h 145"/>
                <a:gd name="T42" fmla="*/ 2147483647 w 140"/>
                <a:gd name="T43" fmla="*/ 2147483647 h 145"/>
                <a:gd name="T44" fmla="*/ 2147483647 w 140"/>
                <a:gd name="T45" fmla="*/ 2147483647 h 145"/>
                <a:gd name="T46" fmla="*/ 2147483647 w 140"/>
                <a:gd name="T47" fmla="*/ 2147483647 h 145"/>
                <a:gd name="T48" fmla="*/ 2147483647 w 140"/>
                <a:gd name="T49" fmla="*/ 2147483647 h 145"/>
                <a:gd name="T50" fmla="*/ 2147483647 w 140"/>
                <a:gd name="T51" fmla="*/ 2147483647 h 145"/>
                <a:gd name="T52" fmla="*/ 2147483647 w 140"/>
                <a:gd name="T53" fmla="*/ 2147483647 h 145"/>
                <a:gd name="T54" fmla="*/ 2147483647 w 140"/>
                <a:gd name="T55" fmla="*/ 2147483647 h 145"/>
                <a:gd name="T56" fmla="*/ 2147483647 w 140"/>
                <a:gd name="T57" fmla="*/ 2147483647 h 145"/>
                <a:gd name="T58" fmla="*/ 2147483647 w 140"/>
                <a:gd name="T59" fmla="*/ 2147483647 h 145"/>
                <a:gd name="T60" fmla="*/ 2147483647 w 140"/>
                <a:gd name="T61" fmla="*/ 2147483647 h 145"/>
                <a:gd name="T62" fmla="*/ 2147483647 w 140"/>
                <a:gd name="T63" fmla="*/ 0 h 14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0"/>
                <a:gd name="T97" fmla="*/ 0 h 145"/>
                <a:gd name="T98" fmla="*/ 140 w 140"/>
                <a:gd name="T99" fmla="*/ 145 h 14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0" h="145">
                  <a:moveTo>
                    <a:pt x="71" y="0"/>
                  </a:moveTo>
                  <a:lnTo>
                    <a:pt x="63" y="0"/>
                  </a:lnTo>
                  <a:lnTo>
                    <a:pt x="56" y="1"/>
                  </a:lnTo>
                  <a:lnTo>
                    <a:pt x="49" y="3"/>
                  </a:lnTo>
                  <a:lnTo>
                    <a:pt x="42" y="5"/>
                  </a:lnTo>
                  <a:lnTo>
                    <a:pt x="36" y="8"/>
                  </a:lnTo>
                  <a:lnTo>
                    <a:pt x="30" y="13"/>
                  </a:lnTo>
                  <a:lnTo>
                    <a:pt x="25" y="16"/>
                  </a:lnTo>
                  <a:lnTo>
                    <a:pt x="20" y="21"/>
                  </a:lnTo>
                  <a:lnTo>
                    <a:pt x="16" y="26"/>
                  </a:lnTo>
                  <a:lnTo>
                    <a:pt x="12" y="31"/>
                  </a:lnTo>
                  <a:lnTo>
                    <a:pt x="7" y="37"/>
                  </a:lnTo>
                  <a:lnTo>
                    <a:pt x="5" y="44"/>
                  </a:lnTo>
                  <a:lnTo>
                    <a:pt x="3" y="50"/>
                  </a:lnTo>
                  <a:lnTo>
                    <a:pt x="2" y="57"/>
                  </a:lnTo>
                  <a:lnTo>
                    <a:pt x="0" y="64"/>
                  </a:lnTo>
                  <a:lnTo>
                    <a:pt x="0" y="72"/>
                  </a:lnTo>
                  <a:lnTo>
                    <a:pt x="0" y="80"/>
                  </a:lnTo>
                  <a:lnTo>
                    <a:pt x="2" y="87"/>
                  </a:lnTo>
                  <a:lnTo>
                    <a:pt x="3" y="93"/>
                  </a:lnTo>
                  <a:lnTo>
                    <a:pt x="5" y="100"/>
                  </a:lnTo>
                  <a:lnTo>
                    <a:pt x="7" y="108"/>
                  </a:lnTo>
                  <a:lnTo>
                    <a:pt x="12" y="113"/>
                  </a:lnTo>
                  <a:lnTo>
                    <a:pt x="16" y="119"/>
                  </a:lnTo>
                  <a:lnTo>
                    <a:pt x="20" y="123"/>
                  </a:lnTo>
                  <a:lnTo>
                    <a:pt x="25" y="128"/>
                  </a:lnTo>
                  <a:lnTo>
                    <a:pt x="30" y="132"/>
                  </a:lnTo>
                  <a:lnTo>
                    <a:pt x="36" y="136"/>
                  </a:lnTo>
                  <a:lnTo>
                    <a:pt x="42" y="139"/>
                  </a:lnTo>
                  <a:lnTo>
                    <a:pt x="49" y="142"/>
                  </a:lnTo>
                  <a:lnTo>
                    <a:pt x="56" y="143"/>
                  </a:lnTo>
                  <a:lnTo>
                    <a:pt x="63" y="145"/>
                  </a:lnTo>
                  <a:lnTo>
                    <a:pt x="71" y="145"/>
                  </a:lnTo>
                  <a:lnTo>
                    <a:pt x="78" y="145"/>
                  </a:lnTo>
                  <a:lnTo>
                    <a:pt x="84" y="143"/>
                  </a:lnTo>
                  <a:lnTo>
                    <a:pt x="91" y="142"/>
                  </a:lnTo>
                  <a:lnTo>
                    <a:pt x="98" y="139"/>
                  </a:lnTo>
                  <a:lnTo>
                    <a:pt x="104" y="136"/>
                  </a:lnTo>
                  <a:lnTo>
                    <a:pt x="109" y="132"/>
                  </a:lnTo>
                  <a:lnTo>
                    <a:pt x="115" y="128"/>
                  </a:lnTo>
                  <a:lnTo>
                    <a:pt x="120" y="123"/>
                  </a:lnTo>
                  <a:lnTo>
                    <a:pt x="124" y="119"/>
                  </a:lnTo>
                  <a:lnTo>
                    <a:pt x="128" y="113"/>
                  </a:lnTo>
                  <a:lnTo>
                    <a:pt x="131" y="108"/>
                  </a:lnTo>
                  <a:lnTo>
                    <a:pt x="135" y="100"/>
                  </a:lnTo>
                  <a:lnTo>
                    <a:pt x="137" y="93"/>
                  </a:lnTo>
                  <a:lnTo>
                    <a:pt x="138" y="87"/>
                  </a:lnTo>
                  <a:lnTo>
                    <a:pt x="140" y="80"/>
                  </a:lnTo>
                  <a:lnTo>
                    <a:pt x="140" y="72"/>
                  </a:lnTo>
                  <a:lnTo>
                    <a:pt x="140" y="64"/>
                  </a:lnTo>
                  <a:lnTo>
                    <a:pt x="138" y="57"/>
                  </a:lnTo>
                  <a:lnTo>
                    <a:pt x="137" y="50"/>
                  </a:lnTo>
                  <a:lnTo>
                    <a:pt x="135" y="44"/>
                  </a:lnTo>
                  <a:lnTo>
                    <a:pt x="131" y="37"/>
                  </a:lnTo>
                  <a:lnTo>
                    <a:pt x="128" y="31"/>
                  </a:lnTo>
                  <a:lnTo>
                    <a:pt x="124" y="26"/>
                  </a:lnTo>
                  <a:lnTo>
                    <a:pt x="120" y="21"/>
                  </a:lnTo>
                  <a:lnTo>
                    <a:pt x="115" y="16"/>
                  </a:lnTo>
                  <a:lnTo>
                    <a:pt x="109" y="13"/>
                  </a:lnTo>
                  <a:lnTo>
                    <a:pt x="104" y="8"/>
                  </a:lnTo>
                  <a:lnTo>
                    <a:pt x="98" y="5"/>
                  </a:lnTo>
                  <a:lnTo>
                    <a:pt x="91" y="3"/>
                  </a:lnTo>
                  <a:lnTo>
                    <a:pt x="84" y="1"/>
                  </a:lnTo>
                  <a:lnTo>
                    <a:pt x="78" y="0"/>
                  </a:lnTo>
                  <a:lnTo>
                    <a:pt x="71"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4935" name="Freeform 118">
              <a:extLst>
                <a:ext uri="{FF2B5EF4-FFF2-40B4-BE49-F238E27FC236}">
                  <a16:creationId xmlns:a16="http://schemas.microsoft.com/office/drawing/2014/main" id="{70EE019F-C8CF-E85D-A754-07506A37E62E}"/>
                </a:ext>
              </a:extLst>
            </p:cNvPr>
            <p:cNvSpPr>
              <a:spLocks/>
            </p:cNvSpPr>
            <p:nvPr/>
          </p:nvSpPr>
          <p:spPr bwMode="auto">
            <a:xfrm>
              <a:off x="3395663" y="1121569"/>
              <a:ext cx="40481" cy="36910"/>
            </a:xfrm>
            <a:custGeom>
              <a:avLst/>
              <a:gdLst>
                <a:gd name="T0" fmla="*/ 2147483647 w 102"/>
                <a:gd name="T1" fmla="*/ 0 h 93"/>
                <a:gd name="T2" fmla="*/ 2147483647 w 102"/>
                <a:gd name="T3" fmla="*/ 0 h 93"/>
                <a:gd name="T4" fmla="*/ 2147483647 w 102"/>
                <a:gd name="T5" fmla="*/ 2147483647 h 93"/>
                <a:gd name="T6" fmla="*/ 2147483647 w 102"/>
                <a:gd name="T7" fmla="*/ 2147483647 h 93"/>
                <a:gd name="T8" fmla="*/ 2147483647 w 102"/>
                <a:gd name="T9" fmla="*/ 2147483647 h 93"/>
                <a:gd name="T10" fmla="*/ 2147483647 w 102"/>
                <a:gd name="T11" fmla="*/ 2147483647 h 93"/>
                <a:gd name="T12" fmla="*/ 2147483647 w 102"/>
                <a:gd name="T13" fmla="*/ 2147483647 h 93"/>
                <a:gd name="T14" fmla="*/ 2147483647 w 102"/>
                <a:gd name="T15" fmla="*/ 2147483647 h 93"/>
                <a:gd name="T16" fmla="*/ 2147483647 w 102"/>
                <a:gd name="T17" fmla="*/ 2147483647 h 93"/>
                <a:gd name="T18" fmla="*/ 2147483647 w 102"/>
                <a:gd name="T19" fmla="*/ 2147483647 h 93"/>
                <a:gd name="T20" fmla="*/ 2147483647 w 102"/>
                <a:gd name="T21" fmla="*/ 2147483647 h 93"/>
                <a:gd name="T22" fmla="*/ 2147483647 w 102"/>
                <a:gd name="T23" fmla="*/ 2147483647 h 93"/>
                <a:gd name="T24" fmla="*/ 2147483647 w 102"/>
                <a:gd name="T25" fmla="*/ 2147483647 h 93"/>
                <a:gd name="T26" fmla="*/ 2147483647 w 102"/>
                <a:gd name="T27" fmla="*/ 2147483647 h 93"/>
                <a:gd name="T28" fmla="*/ 2147483647 w 102"/>
                <a:gd name="T29" fmla="*/ 2147483647 h 93"/>
                <a:gd name="T30" fmla="*/ 0 w 102"/>
                <a:gd name="T31" fmla="*/ 2147483647 h 93"/>
                <a:gd name="T32" fmla="*/ 2147483647 w 102"/>
                <a:gd name="T33" fmla="*/ 2147483647 h 93"/>
                <a:gd name="T34" fmla="*/ 2147483647 w 102"/>
                <a:gd name="T35" fmla="*/ 2147483647 h 93"/>
                <a:gd name="T36" fmla="*/ 2147483647 w 102"/>
                <a:gd name="T37" fmla="*/ 2147483647 h 93"/>
                <a:gd name="T38" fmla="*/ 2147483647 w 102"/>
                <a:gd name="T39" fmla="*/ 2147483647 h 93"/>
                <a:gd name="T40" fmla="*/ 2147483647 w 102"/>
                <a:gd name="T41" fmla="*/ 2147483647 h 93"/>
                <a:gd name="T42" fmla="*/ 2147483647 w 102"/>
                <a:gd name="T43" fmla="*/ 2147483647 h 93"/>
                <a:gd name="T44" fmla="*/ 2147483647 w 102"/>
                <a:gd name="T45" fmla="*/ 2147483647 h 93"/>
                <a:gd name="T46" fmla="*/ 2147483647 w 102"/>
                <a:gd name="T47" fmla="*/ 2147483647 h 93"/>
                <a:gd name="T48" fmla="*/ 2147483647 w 102"/>
                <a:gd name="T49" fmla="*/ 2147483647 h 93"/>
                <a:gd name="T50" fmla="*/ 2147483647 w 102"/>
                <a:gd name="T51" fmla="*/ 2147483647 h 93"/>
                <a:gd name="T52" fmla="*/ 2147483647 w 102"/>
                <a:gd name="T53" fmla="*/ 2147483647 h 93"/>
                <a:gd name="T54" fmla="*/ 2147483647 w 102"/>
                <a:gd name="T55" fmla="*/ 2147483647 h 93"/>
                <a:gd name="T56" fmla="*/ 2147483647 w 102"/>
                <a:gd name="T57" fmla="*/ 2147483647 h 93"/>
                <a:gd name="T58" fmla="*/ 2147483647 w 102"/>
                <a:gd name="T59" fmla="*/ 2147483647 h 93"/>
                <a:gd name="T60" fmla="*/ 2147483647 w 102"/>
                <a:gd name="T61" fmla="*/ 2147483647 h 93"/>
                <a:gd name="T62" fmla="*/ 2147483647 w 102"/>
                <a:gd name="T63" fmla="*/ 2147483647 h 93"/>
                <a:gd name="T64" fmla="*/ 2147483647 w 102"/>
                <a:gd name="T65" fmla="*/ 2147483647 h 93"/>
                <a:gd name="T66" fmla="*/ 2147483647 w 102"/>
                <a:gd name="T67" fmla="*/ 2147483647 h 93"/>
                <a:gd name="T68" fmla="*/ 2147483647 w 102"/>
                <a:gd name="T69" fmla="*/ 2147483647 h 93"/>
                <a:gd name="T70" fmla="*/ 2147483647 w 102"/>
                <a:gd name="T71" fmla="*/ 2147483647 h 93"/>
                <a:gd name="T72" fmla="*/ 2147483647 w 102"/>
                <a:gd name="T73" fmla="*/ 2147483647 h 93"/>
                <a:gd name="T74" fmla="*/ 2147483647 w 102"/>
                <a:gd name="T75" fmla="*/ 2147483647 h 93"/>
                <a:gd name="T76" fmla="*/ 2147483647 w 102"/>
                <a:gd name="T77" fmla="*/ 2147483647 h 93"/>
                <a:gd name="T78" fmla="*/ 2147483647 w 102"/>
                <a:gd name="T79" fmla="*/ 2147483647 h 93"/>
                <a:gd name="T80" fmla="*/ 2147483647 w 102"/>
                <a:gd name="T81" fmla="*/ 2147483647 h 93"/>
                <a:gd name="T82" fmla="*/ 2147483647 w 102"/>
                <a:gd name="T83" fmla="*/ 2147483647 h 93"/>
                <a:gd name="T84" fmla="*/ 2147483647 w 102"/>
                <a:gd name="T85" fmla="*/ 2147483647 h 93"/>
                <a:gd name="T86" fmla="*/ 2147483647 w 102"/>
                <a:gd name="T87" fmla="*/ 2147483647 h 93"/>
                <a:gd name="T88" fmla="*/ 2147483647 w 102"/>
                <a:gd name="T89" fmla="*/ 2147483647 h 93"/>
                <a:gd name="T90" fmla="*/ 2147483647 w 102"/>
                <a:gd name="T91" fmla="*/ 2147483647 h 93"/>
                <a:gd name="T92" fmla="*/ 2147483647 w 102"/>
                <a:gd name="T93" fmla="*/ 2147483647 h 93"/>
                <a:gd name="T94" fmla="*/ 2147483647 w 102"/>
                <a:gd name="T95" fmla="*/ 2147483647 h 93"/>
                <a:gd name="T96" fmla="*/ 2147483647 w 102"/>
                <a:gd name="T97" fmla="*/ 2147483647 h 93"/>
                <a:gd name="T98" fmla="*/ 2147483647 w 102"/>
                <a:gd name="T99" fmla="*/ 2147483647 h 93"/>
                <a:gd name="T100" fmla="*/ 2147483647 w 102"/>
                <a:gd name="T101" fmla="*/ 2147483647 h 93"/>
                <a:gd name="T102" fmla="*/ 2147483647 w 102"/>
                <a:gd name="T103" fmla="*/ 2147483647 h 93"/>
                <a:gd name="T104" fmla="*/ 2147483647 w 102"/>
                <a:gd name="T105" fmla="*/ 2147483647 h 93"/>
                <a:gd name="T106" fmla="*/ 2147483647 w 102"/>
                <a:gd name="T107" fmla="*/ 2147483647 h 93"/>
                <a:gd name="T108" fmla="*/ 2147483647 w 102"/>
                <a:gd name="T109" fmla="*/ 2147483647 h 93"/>
                <a:gd name="T110" fmla="*/ 2147483647 w 102"/>
                <a:gd name="T111" fmla="*/ 2147483647 h 93"/>
                <a:gd name="T112" fmla="*/ 2147483647 w 102"/>
                <a:gd name="T113" fmla="*/ 2147483647 h 93"/>
                <a:gd name="T114" fmla="*/ 2147483647 w 102"/>
                <a:gd name="T115" fmla="*/ 2147483647 h 93"/>
                <a:gd name="T116" fmla="*/ 2147483647 w 102"/>
                <a:gd name="T117" fmla="*/ 2147483647 h 93"/>
                <a:gd name="T118" fmla="*/ 2147483647 w 102"/>
                <a:gd name="T119" fmla="*/ 0 h 93"/>
                <a:gd name="T120" fmla="*/ 2147483647 w 102"/>
                <a:gd name="T121" fmla="*/ 0 h 9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02"/>
                <a:gd name="T184" fmla="*/ 0 h 93"/>
                <a:gd name="T185" fmla="*/ 102 w 102"/>
                <a:gd name="T186" fmla="*/ 93 h 93"/>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02" h="93">
                  <a:moveTo>
                    <a:pt x="52" y="0"/>
                  </a:moveTo>
                  <a:lnTo>
                    <a:pt x="46" y="0"/>
                  </a:lnTo>
                  <a:lnTo>
                    <a:pt x="42" y="1"/>
                  </a:lnTo>
                  <a:lnTo>
                    <a:pt x="36" y="1"/>
                  </a:lnTo>
                  <a:lnTo>
                    <a:pt x="32" y="4"/>
                  </a:lnTo>
                  <a:lnTo>
                    <a:pt x="27" y="5"/>
                  </a:lnTo>
                  <a:lnTo>
                    <a:pt x="23" y="8"/>
                  </a:lnTo>
                  <a:lnTo>
                    <a:pt x="16" y="14"/>
                  </a:lnTo>
                  <a:lnTo>
                    <a:pt x="11" y="17"/>
                  </a:lnTo>
                  <a:lnTo>
                    <a:pt x="9" y="20"/>
                  </a:lnTo>
                  <a:lnTo>
                    <a:pt x="7" y="24"/>
                  </a:lnTo>
                  <a:lnTo>
                    <a:pt x="4" y="28"/>
                  </a:lnTo>
                  <a:lnTo>
                    <a:pt x="3" y="33"/>
                  </a:lnTo>
                  <a:lnTo>
                    <a:pt x="1" y="37"/>
                  </a:lnTo>
                  <a:lnTo>
                    <a:pt x="1" y="41"/>
                  </a:lnTo>
                  <a:lnTo>
                    <a:pt x="0" y="46"/>
                  </a:lnTo>
                  <a:lnTo>
                    <a:pt x="1" y="51"/>
                  </a:lnTo>
                  <a:lnTo>
                    <a:pt x="1" y="56"/>
                  </a:lnTo>
                  <a:lnTo>
                    <a:pt x="3" y="60"/>
                  </a:lnTo>
                  <a:lnTo>
                    <a:pt x="4" y="64"/>
                  </a:lnTo>
                  <a:lnTo>
                    <a:pt x="7" y="69"/>
                  </a:lnTo>
                  <a:lnTo>
                    <a:pt x="9" y="72"/>
                  </a:lnTo>
                  <a:lnTo>
                    <a:pt x="11" y="76"/>
                  </a:lnTo>
                  <a:lnTo>
                    <a:pt x="16" y="79"/>
                  </a:lnTo>
                  <a:lnTo>
                    <a:pt x="23" y="85"/>
                  </a:lnTo>
                  <a:lnTo>
                    <a:pt x="27" y="87"/>
                  </a:lnTo>
                  <a:lnTo>
                    <a:pt x="32" y="89"/>
                  </a:lnTo>
                  <a:lnTo>
                    <a:pt x="36" y="90"/>
                  </a:lnTo>
                  <a:lnTo>
                    <a:pt x="42" y="92"/>
                  </a:lnTo>
                  <a:lnTo>
                    <a:pt x="46" y="92"/>
                  </a:lnTo>
                  <a:lnTo>
                    <a:pt x="52" y="93"/>
                  </a:lnTo>
                  <a:lnTo>
                    <a:pt x="56" y="92"/>
                  </a:lnTo>
                  <a:lnTo>
                    <a:pt x="62" y="92"/>
                  </a:lnTo>
                  <a:lnTo>
                    <a:pt x="66" y="90"/>
                  </a:lnTo>
                  <a:lnTo>
                    <a:pt x="72" y="89"/>
                  </a:lnTo>
                  <a:lnTo>
                    <a:pt x="76" y="87"/>
                  </a:lnTo>
                  <a:lnTo>
                    <a:pt x="80" y="85"/>
                  </a:lnTo>
                  <a:lnTo>
                    <a:pt x="88" y="79"/>
                  </a:lnTo>
                  <a:lnTo>
                    <a:pt x="91" y="76"/>
                  </a:lnTo>
                  <a:lnTo>
                    <a:pt x="93" y="72"/>
                  </a:lnTo>
                  <a:lnTo>
                    <a:pt x="96" y="69"/>
                  </a:lnTo>
                  <a:lnTo>
                    <a:pt x="98" y="64"/>
                  </a:lnTo>
                  <a:lnTo>
                    <a:pt x="101" y="60"/>
                  </a:lnTo>
                  <a:lnTo>
                    <a:pt x="101" y="56"/>
                  </a:lnTo>
                  <a:lnTo>
                    <a:pt x="102" y="51"/>
                  </a:lnTo>
                  <a:lnTo>
                    <a:pt x="102" y="46"/>
                  </a:lnTo>
                  <a:lnTo>
                    <a:pt x="102" y="41"/>
                  </a:lnTo>
                  <a:lnTo>
                    <a:pt x="101" y="37"/>
                  </a:lnTo>
                  <a:lnTo>
                    <a:pt x="101" y="33"/>
                  </a:lnTo>
                  <a:lnTo>
                    <a:pt x="98" y="28"/>
                  </a:lnTo>
                  <a:lnTo>
                    <a:pt x="96" y="24"/>
                  </a:lnTo>
                  <a:lnTo>
                    <a:pt x="93" y="20"/>
                  </a:lnTo>
                  <a:lnTo>
                    <a:pt x="91" y="17"/>
                  </a:lnTo>
                  <a:lnTo>
                    <a:pt x="88" y="14"/>
                  </a:lnTo>
                  <a:lnTo>
                    <a:pt x="80" y="8"/>
                  </a:lnTo>
                  <a:lnTo>
                    <a:pt x="76" y="5"/>
                  </a:lnTo>
                  <a:lnTo>
                    <a:pt x="72" y="4"/>
                  </a:lnTo>
                  <a:lnTo>
                    <a:pt x="66" y="1"/>
                  </a:lnTo>
                  <a:lnTo>
                    <a:pt x="62" y="1"/>
                  </a:lnTo>
                  <a:lnTo>
                    <a:pt x="56" y="0"/>
                  </a:lnTo>
                  <a:lnTo>
                    <a:pt x="52" y="0"/>
                  </a:lnTo>
                  <a:close/>
                </a:path>
              </a:pathLst>
            </a:custGeom>
            <a:solidFill>
              <a:srgbClr val="00267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4936" name="Freeform 119">
              <a:extLst>
                <a:ext uri="{FF2B5EF4-FFF2-40B4-BE49-F238E27FC236}">
                  <a16:creationId xmlns:a16="http://schemas.microsoft.com/office/drawing/2014/main" id="{CC6742A4-DC79-9C0C-BFAF-F201975BC8E2}"/>
                </a:ext>
              </a:extLst>
            </p:cNvPr>
            <p:cNvSpPr>
              <a:spLocks/>
            </p:cNvSpPr>
            <p:nvPr/>
          </p:nvSpPr>
          <p:spPr bwMode="auto">
            <a:xfrm>
              <a:off x="3395663" y="1121569"/>
              <a:ext cx="40481" cy="36910"/>
            </a:xfrm>
            <a:custGeom>
              <a:avLst/>
              <a:gdLst>
                <a:gd name="T0" fmla="*/ 2147483647 w 102"/>
                <a:gd name="T1" fmla="*/ 0 h 93"/>
                <a:gd name="T2" fmla="*/ 2147483647 w 102"/>
                <a:gd name="T3" fmla="*/ 0 h 93"/>
                <a:gd name="T4" fmla="*/ 2147483647 w 102"/>
                <a:gd name="T5" fmla="*/ 2147483647 h 93"/>
                <a:gd name="T6" fmla="*/ 2147483647 w 102"/>
                <a:gd name="T7" fmla="*/ 2147483647 h 93"/>
                <a:gd name="T8" fmla="*/ 2147483647 w 102"/>
                <a:gd name="T9" fmla="*/ 2147483647 h 93"/>
                <a:gd name="T10" fmla="*/ 2147483647 w 102"/>
                <a:gd name="T11" fmla="*/ 2147483647 h 93"/>
                <a:gd name="T12" fmla="*/ 2147483647 w 102"/>
                <a:gd name="T13" fmla="*/ 2147483647 h 93"/>
                <a:gd name="T14" fmla="*/ 2147483647 w 102"/>
                <a:gd name="T15" fmla="*/ 2147483647 h 93"/>
                <a:gd name="T16" fmla="*/ 2147483647 w 102"/>
                <a:gd name="T17" fmla="*/ 2147483647 h 93"/>
                <a:gd name="T18" fmla="*/ 2147483647 w 102"/>
                <a:gd name="T19" fmla="*/ 2147483647 h 93"/>
                <a:gd name="T20" fmla="*/ 2147483647 w 102"/>
                <a:gd name="T21" fmla="*/ 2147483647 h 93"/>
                <a:gd name="T22" fmla="*/ 2147483647 w 102"/>
                <a:gd name="T23" fmla="*/ 2147483647 h 93"/>
                <a:gd name="T24" fmla="*/ 2147483647 w 102"/>
                <a:gd name="T25" fmla="*/ 2147483647 h 93"/>
                <a:gd name="T26" fmla="*/ 2147483647 w 102"/>
                <a:gd name="T27" fmla="*/ 2147483647 h 93"/>
                <a:gd name="T28" fmla="*/ 2147483647 w 102"/>
                <a:gd name="T29" fmla="*/ 2147483647 h 93"/>
                <a:gd name="T30" fmla="*/ 0 w 102"/>
                <a:gd name="T31" fmla="*/ 2147483647 h 93"/>
                <a:gd name="T32" fmla="*/ 2147483647 w 102"/>
                <a:gd name="T33" fmla="*/ 2147483647 h 93"/>
                <a:gd name="T34" fmla="*/ 2147483647 w 102"/>
                <a:gd name="T35" fmla="*/ 2147483647 h 93"/>
                <a:gd name="T36" fmla="*/ 2147483647 w 102"/>
                <a:gd name="T37" fmla="*/ 2147483647 h 93"/>
                <a:gd name="T38" fmla="*/ 2147483647 w 102"/>
                <a:gd name="T39" fmla="*/ 2147483647 h 93"/>
                <a:gd name="T40" fmla="*/ 2147483647 w 102"/>
                <a:gd name="T41" fmla="*/ 2147483647 h 93"/>
                <a:gd name="T42" fmla="*/ 2147483647 w 102"/>
                <a:gd name="T43" fmla="*/ 2147483647 h 93"/>
                <a:gd name="T44" fmla="*/ 2147483647 w 102"/>
                <a:gd name="T45" fmla="*/ 2147483647 h 93"/>
                <a:gd name="T46" fmla="*/ 2147483647 w 102"/>
                <a:gd name="T47" fmla="*/ 2147483647 h 93"/>
                <a:gd name="T48" fmla="*/ 2147483647 w 102"/>
                <a:gd name="T49" fmla="*/ 2147483647 h 93"/>
                <a:gd name="T50" fmla="*/ 2147483647 w 102"/>
                <a:gd name="T51" fmla="*/ 2147483647 h 93"/>
                <a:gd name="T52" fmla="*/ 2147483647 w 102"/>
                <a:gd name="T53" fmla="*/ 2147483647 h 93"/>
                <a:gd name="T54" fmla="*/ 2147483647 w 102"/>
                <a:gd name="T55" fmla="*/ 2147483647 h 93"/>
                <a:gd name="T56" fmla="*/ 2147483647 w 102"/>
                <a:gd name="T57" fmla="*/ 2147483647 h 93"/>
                <a:gd name="T58" fmla="*/ 2147483647 w 102"/>
                <a:gd name="T59" fmla="*/ 2147483647 h 93"/>
                <a:gd name="T60" fmla="*/ 2147483647 w 102"/>
                <a:gd name="T61" fmla="*/ 2147483647 h 93"/>
                <a:gd name="T62" fmla="*/ 2147483647 w 102"/>
                <a:gd name="T63" fmla="*/ 2147483647 h 93"/>
                <a:gd name="T64" fmla="*/ 2147483647 w 102"/>
                <a:gd name="T65" fmla="*/ 2147483647 h 93"/>
                <a:gd name="T66" fmla="*/ 2147483647 w 102"/>
                <a:gd name="T67" fmla="*/ 2147483647 h 93"/>
                <a:gd name="T68" fmla="*/ 2147483647 w 102"/>
                <a:gd name="T69" fmla="*/ 2147483647 h 93"/>
                <a:gd name="T70" fmla="*/ 2147483647 w 102"/>
                <a:gd name="T71" fmla="*/ 2147483647 h 93"/>
                <a:gd name="T72" fmla="*/ 2147483647 w 102"/>
                <a:gd name="T73" fmla="*/ 2147483647 h 93"/>
                <a:gd name="T74" fmla="*/ 2147483647 w 102"/>
                <a:gd name="T75" fmla="*/ 2147483647 h 93"/>
                <a:gd name="T76" fmla="*/ 2147483647 w 102"/>
                <a:gd name="T77" fmla="*/ 2147483647 h 93"/>
                <a:gd name="T78" fmla="*/ 2147483647 w 102"/>
                <a:gd name="T79" fmla="*/ 2147483647 h 93"/>
                <a:gd name="T80" fmla="*/ 2147483647 w 102"/>
                <a:gd name="T81" fmla="*/ 2147483647 h 93"/>
                <a:gd name="T82" fmla="*/ 2147483647 w 102"/>
                <a:gd name="T83" fmla="*/ 2147483647 h 93"/>
                <a:gd name="T84" fmla="*/ 2147483647 w 102"/>
                <a:gd name="T85" fmla="*/ 2147483647 h 93"/>
                <a:gd name="T86" fmla="*/ 2147483647 w 102"/>
                <a:gd name="T87" fmla="*/ 2147483647 h 93"/>
                <a:gd name="T88" fmla="*/ 2147483647 w 102"/>
                <a:gd name="T89" fmla="*/ 2147483647 h 93"/>
                <a:gd name="T90" fmla="*/ 2147483647 w 102"/>
                <a:gd name="T91" fmla="*/ 2147483647 h 93"/>
                <a:gd name="T92" fmla="*/ 2147483647 w 102"/>
                <a:gd name="T93" fmla="*/ 2147483647 h 93"/>
                <a:gd name="T94" fmla="*/ 2147483647 w 102"/>
                <a:gd name="T95" fmla="*/ 2147483647 h 93"/>
                <a:gd name="T96" fmla="*/ 2147483647 w 102"/>
                <a:gd name="T97" fmla="*/ 2147483647 h 93"/>
                <a:gd name="T98" fmla="*/ 2147483647 w 102"/>
                <a:gd name="T99" fmla="*/ 2147483647 h 93"/>
                <a:gd name="T100" fmla="*/ 2147483647 w 102"/>
                <a:gd name="T101" fmla="*/ 2147483647 h 93"/>
                <a:gd name="T102" fmla="*/ 2147483647 w 102"/>
                <a:gd name="T103" fmla="*/ 2147483647 h 93"/>
                <a:gd name="T104" fmla="*/ 2147483647 w 102"/>
                <a:gd name="T105" fmla="*/ 2147483647 h 93"/>
                <a:gd name="T106" fmla="*/ 2147483647 w 102"/>
                <a:gd name="T107" fmla="*/ 2147483647 h 93"/>
                <a:gd name="T108" fmla="*/ 2147483647 w 102"/>
                <a:gd name="T109" fmla="*/ 2147483647 h 93"/>
                <a:gd name="T110" fmla="*/ 2147483647 w 102"/>
                <a:gd name="T111" fmla="*/ 2147483647 h 93"/>
                <a:gd name="T112" fmla="*/ 2147483647 w 102"/>
                <a:gd name="T113" fmla="*/ 2147483647 h 93"/>
                <a:gd name="T114" fmla="*/ 2147483647 w 102"/>
                <a:gd name="T115" fmla="*/ 2147483647 h 93"/>
                <a:gd name="T116" fmla="*/ 2147483647 w 102"/>
                <a:gd name="T117" fmla="*/ 2147483647 h 93"/>
                <a:gd name="T118" fmla="*/ 2147483647 w 102"/>
                <a:gd name="T119" fmla="*/ 0 h 93"/>
                <a:gd name="T120" fmla="*/ 2147483647 w 102"/>
                <a:gd name="T121" fmla="*/ 0 h 9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02"/>
                <a:gd name="T184" fmla="*/ 0 h 93"/>
                <a:gd name="T185" fmla="*/ 102 w 102"/>
                <a:gd name="T186" fmla="*/ 93 h 93"/>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02" h="93">
                  <a:moveTo>
                    <a:pt x="52" y="0"/>
                  </a:moveTo>
                  <a:lnTo>
                    <a:pt x="46" y="0"/>
                  </a:lnTo>
                  <a:lnTo>
                    <a:pt x="42" y="1"/>
                  </a:lnTo>
                  <a:lnTo>
                    <a:pt x="36" y="1"/>
                  </a:lnTo>
                  <a:lnTo>
                    <a:pt x="32" y="4"/>
                  </a:lnTo>
                  <a:lnTo>
                    <a:pt x="27" y="5"/>
                  </a:lnTo>
                  <a:lnTo>
                    <a:pt x="23" y="8"/>
                  </a:lnTo>
                  <a:lnTo>
                    <a:pt x="16" y="14"/>
                  </a:lnTo>
                  <a:lnTo>
                    <a:pt x="11" y="17"/>
                  </a:lnTo>
                  <a:lnTo>
                    <a:pt x="9" y="20"/>
                  </a:lnTo>
                  <a:lnTo>
                    <a:pt x="7" y="24"/>
                  </a:lnTo>
                  <a:lnTo>
                    <a:pt x="4" y="28"/>
                  </a:lnTo>
                  <a:lnTo>
                    <a:pt x="3" y="33"/>
                  </a:lnTo>
                  <a:lnTo>
                    <a:pt x="1" y="37"/>
                  </a:lnTo>
                  <a:lnTo>
                    <a:pt x="1" y="41"/>
                  </a:lnTo>
                  <a:lnTo>
                    <a:pt x="0" y="46"/>
                  </a:lnTo>
                  <a:lnTo>
                    <a:pt x="1" y="51"/>
                  </a:lnTo>
                  <a:lnTo>
                    <a:pt x="1" y="56"/>
                  </a:lnTo>
                  <a:lnTo>
                    <a:pt x="3" y="60"/>
                  </a:lnTo>
                  <a:lnTo>
                    <a:pt x="4" y="64"/>
                  </a:lnTo>
                  <a:lnTo>
                    <a:pt x="7" y="69"/>
                  </a:lnTo>
                  <a:lnTo>
                    <a:pt x="9" y="72"/>
                  </a:lnTo>
                  <a:lnTo>
                    <a:pt x="11" y="76"/>
                  </a:lnTo>
                  <a:lnTo>
                    <a:pt x="16" y="79"/>
                  </a:lnTo>
                  <a:lnTo>
                    <a:pt x="23" y="85"/>
                  </a:lnTo>
                  <a:lnTo>
                    <a:pt x="27" y="87"/>
                  </a:lnTo>
                  <a:lnTo>
                    <a:pt x="32" y="89"/>
                  </a:lnTo>
                  <a:lnTo>
                    <a:pt x="36" y="90"/>
                  </a:lnTo>
                  <a:lnTo>
                    <a:pt x="42" y="92"/>
                  </a:lnTo>
                  <a:lnTo>
                    <a:pt x="46" y="92"/>
                  </a:lnTo>
                  <a:lnTo>
                    <a:pt x="52" y="93"/>
                  </a:lnTo>
                  <a:lnTo>
                    <a:pt x="56" y="92"/>
                  </a:lnTo>
                  <a:lnTo>
                    <a:pt x="62" y="92"/>
                  </a:lnTo>
                  <a:lnTo>
                    <a:pt x="66" y="90"/>
                  </a:lnTo>
                  <a:lnTo>
                    <a:pt x="72" y="89"/>
                  </a:lnTo>
                  <a:lnTo>
                    <a:pt x="76" y="87"/>
                  </a:lnTo>
                  <a:lnTo>
                    <a:pt x="80" y="85"/>
                  </a:lnTo>
                  <a:lnTo>
                    <a:pt x="88" y="79"/>
                  </a:lnTo>
                  <a:lnTo>
                    <a:pt x="91" y="76"/>
                  </a:lnTo>
                  <a:lnTo>
                    <a:pt x="93" y="72"/>
                  </a:lnTo>
                  <a:lnTo>
                    <a:pt x="96" y="69"/>
                  </a:lnTo>
                  <a:lnTo>
                    <a:pt x="98" y="64"/>
                  </a:lnTo>
                  <a:lnTo>
                    <a:pt x="101" y="60"/>
                  </a:lnTo>
                  <a:lnTo>
                    <a:pt x="101" y="56"/>
                  </a:lnTo>
                  <a:lnTo>
                    <a:pt x="102" y="51"/>
                  </a:lnTo>
                  <a:lnTo>
                    <a:pt x="102" y="46"/>
                  </a:lnTo>
                  <a:lnTo>
                    <a:pt x="102" y="41"/>
                  </a:lnTo>
                  <a:lnTo>
                    <a:pt x="101" y="37"/>
                  </a:lnTo>
                  <a:lnTo>
                    <a:pt x="101" y="33"/>
                  </a:lnTo>
                  <a:lnTo>
                    <a:pt x="98" y="28"/>
                  </a:lnTo>
                  <a:lnTo>
                    <a:pt x="96" y="24"/>
                  </a:lnTo>
                  <a:lnTo>
                    <a:pt x="93" y="20"/>
                  </a:lnTo>
                  <a:lnTo>
                    <a:pt x="91" y="17"/>
                  </a:lnTo>
                  <a:lnTo>
                    <a:pt x="88" y="14"/>
                  </a:lnTo>
                  <a:lnTo>
                    <a:pt x="80" y="8"/>
                  </a:lnTo>
                  <a:lnTo>
                    <a:pt x="76" y="5"/>
                  </a:lnTo>
                  <a:lnTo>
                    <a:pt x="72" y="4"/>
                  </a:lnTo>
                  <a:lnTo>
                    <a:pt x="66" y="1"/>
                  </a:lnTo>
                  <a:lnTo>
                    <a:pt x="62" y="1"/>
                  </a:lnTo>
                  <a:lnTo>
                    <a:pt x="56" y="0"/>
                  </a:lnTo>
                  <a:lnTo>
                    <a:pt x="52"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4937" name="Freeform 120">
              <a:extLst>
                <a:ext uri="{FF2B5EF4-FFF2-40B4-BE49-F238E27FC236}">
                  <a16:creationId xmlns:a16="http://schemas.microsoft.com/office/drawing/2014/main" id="{53D3EEA0-0382-7A3A-2EAB-1189A54B14D9}"/>
                </a:ext>
              </a:extLst>
            </p:cNvPr>
            <p:cNvSpPr>
              <a:spLocks/>
            </p:cNvSpPr>
            <p:nvPr/>
          </p:nvSpPr>
          <p:spPr bwMode="auto">
            <a:xfrm>
              <a:off x="3148013" y="1259681"/>
              <a:ext cx="47625" cy="48816"/>
            </a:xfrm>
            <a:custGeom>
              <a:avLst/>
              <a:gdLst>
                <a:gd name="T0" fmla="*/ 2147483647 w 121"/>
                <a:gd name="T1" fmla="*/ 0 h 124"/>
                <a:gd name="T2" fmla="*/ 2147483647 w 121"/>
                <a:gd name="T3" fmla="*/ 2147483647 h 124"/>
                <a:gd name="T4" fmla="*/ 2147483647 w 121"/>
                <a:gd name="T5" fmla="*/ 2147483647 h 124"/>
                <a:gd name="T6" fmla="*/ 2147483647 w 121"/>
                <a:gd name="T7" fmla="*/ 2147483647 h 124"/>
                <a:gd name="T8" fmla="*/ 2147483647 w 121"/>
                <a:gd name="T9" fmla="*/ 2147483647 h 124"/>
                <a:gd name="T10" fmla="*/ 2147483647 w 121"/>
                <a:gd name="T11" fmla="*/ 2147483647 h 124"/>
                <a:gd name="T12" fmla="*/ 2147483647 w 121"/>
                <a:gd name="T13" fmla="*/ 2147483647 h 124"/>
                <a:gd name="T14" fmla="*/ 0 w 121"/>
                <a:gd name="T15" fmla="*/ 2147483647 h 124"/>
                <a:gd name="T16" fmla="*/ 0 w 121"/>
                <a:gd name="T17" fmla="*/ 2147483647 h 124"/>
                <a:gd name="T18" fmla="*/ 2147483647 w 121"/>
                <a:gd name="T19" fmla="*/ 2147483647 h 124"/>
                <a:gd name="T20" fmla="*/ 2147483647 w 121"/>
                <a:gd name="T21" fmla="*/ 2147483647 h 124"/>
                <a:gd name="T22" fmla="*/ 2147483647 w 121"/>
                <a:gd name="T23" fmla="*/ 2147483647 h 124"/>
                <a:gd name="T24" fmla="*/ 2147483647 w 121"/>
                <a:gd name="T25" fmla="*/ 2147483647 h 124"/>
                <a:gd name="T26" fmla="*/ 2147483647 w 121"/>
                <a:gd name="T27" fmla="*/ 2147483647 h 124"/>
                <a:gd name="T28" fmla="*/ 2147483647 w 121"/>
                <a:gd name="T29" fmla="*/ 2147483647 h 124"/>
                <a:gd name="T30" fmla="*/ 2147483647 w 121"/>
                <a:gd name="T31" fmla="*/ 2147483647 h 124"/>
                <a:gd name="T32" fmla="*/ 2147483647 w 121"/>
                <a:gd name="T33" fmla="*/ 2147483647 h 124"/>
                <a:gd name="T34" fmla="*/ 2147483647 w 121"/>
                <a:gd name="T35" fmla="*/ 2147483647 h 124"/>
                <a:gd name="T36" fmla="*/ 2147483647 w 121"/>
                <a:gd name="T37" fmla="*/ 2147483647 h 124"/>
                <a:gd name="T38" fmla="*/ 2147483647 w 121"/>
                <a:gd name="T39" fmla="*/ 2147483647 h 124"/>
                <a:gd name="T40" fmla="*/ 2147483647 w 121"/>
                <a:gd name="T41" fmla="*/ 2147483647 h 124"/>
                <a:gd name="T42" fmla="*/ 2147483647 w 121"/>
                <a:gd name="T43" fmla="*/ 2147483647 h 124"/>
                <a:gd name="T44" fmla="*/ 2147483647 w 121"/>
                <a:gd name="T45" fmla="*/ 2147483647 h 124"/>
                <a:gd name="T46" fmla="*/ 2147483647 w 121"/>
                <a:gd name="T47" fmla="*/ 2147483647 h 124"/>
                <a:gd name="T48" fmla="*/ 2147483647 w 121"/>
                <a:gd name="T49" fmla="*/ 2147483647 h 124"/>
                <a:gd name="T50" fmla="*/ 2147483647 w 121"/>
                <a:gd name="T51" fmla="*/ 2147483647 h 124"/>
                <a:gd name="T52" fmla="*/ 2147483647 w 121"/>
                <a:gd name="T53" fmla="*/ 2147483647 h 124"/>
                <a:gd name="T54" fmla="*/ 2147483647 w 121"/>
                <a:gd name="T55" fmla="*/ 2147483647 h 124"/>
                <a:gd name="T56" fmla="*/ 2147483647 w 121"/>
                <a:gd name="T57" fmla="*/ 2147483647 h 124"/>
                <a:gd name="T58" fmla="*/ 2147483647 w 121"/>
                <a:gd name="T59" fmla="*/ 2147483647 h 124"/>
                <a:gd name="T60" fmla="*/ 2147483647 w 121"/>
                <a:gd name="T61" fmla="*/ 2147483647 h 124"/>
                <a:gd name="T62" fmla="*/ 2147483647 w 121"/>
                <a:gd name="T63" fmla="*/ 0 h 12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1"/>
                <a:gd name="T97" fmla="*/ 0 h 124"/>
                <a:gd name="T98" fmla="*/ 121 w 121"/>
                <a:gd name="T99" fmla="*/ 124 h 12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1" h="124">
                  <a:moveTo>
                    <a:pt x="61" y="0"/>
                  </a:moveTo>
                  <a:lnTo>
                    <a:pt x="55" y="0"/>
                  </a:lnTo>
                  <a:lnTo>
                    <a:pt x="49" y="2"/>
                  </a:lnTo>
                  <a:lnTo>
                    <a:pt x="43" y="3"/>
                  </a:lnTo>
                  <a:lnTo>
                    <a:pt x="38" y="4"/>
                  </a:lnTo>
                  <a:lnTo>
                    <a:pt x="32" y="7"/>
                  </a:lnTo>
                  <a:lnTo>
                    <a:pt x="28" y="10"/>
                  </a:lnTo>
                  <a:lnTo>
                    <a:pt x="22" y="14"/>
                  </a:lnTo>
                  <a:lnTo>
                    <a:pt x="17" y="17"/>
                  </a:lnTo>
                  <a:lnTo>
                    <a:pt x="15" y="23"/>
                  </a:lnTo>
                  <a:lnTo>
                    <a:pt x="10" y="27"/>
                  </a:lnTo>
                  <a:lnTo>
                    <a:pt x="7" y="32"/>
                  </a:lnTo>
                  <a:lnTo>
                    <a:pt x="5" y="37"/>
                  </a:lnTo>
                  <a:lnTo>
                    <a:pt x="3" y="43"/>
                  </a:lnTo>
                  <a:lnTo>
                    <a:pt x="2" y="49"/>
                  </a:lnTo>
                  <a:lnTo>
                    <a:pt x="0" y="56"/>
                  </a:lnTo>
                  <a:lnTo>
                    <a:pt x="0" y="62"/>
                  </a:lnTo>
                  <a:lnTo>
                    <a:pt x="0" y="68"/>
                  </a:lnTo>
                  <a:lnTo>
                    <a:pt x="2" y="75"/>
                  </a:lnTo>
                  <a:lnTo>
                    <a:pt x="3" y="81"/>
                  </a:lnTo>
                  <a:lnTo>
                    <a:pt x="5" y="86"/>
                  </a:lnTo>
                  <a:lnTo>
                    <a:pt x="7" y="92"/>
                  </a:lnTo>
                  <a:lnTo>
                    <a:pt x="10" y="96"/>
                  </a:lnTo>
                  <a:lnTo>
                    <a:pt x="15" y="102"/>
                  </a:lnTo>
                  <a:lnTo>
                    <a:pt x="17" y="106"/>
                  </a:lnTo>
                  <a:lnTo>
                    <a:pt x="22" y="109"/>
                  </a:lnTo>
                  <a:lnTo>
                    <a:pt x="28" y="114"/>
                  </a:lnTo>
                  <a:lnTo>
                    <a:pt x="32" y="117"/>
                  </a:lnTo>
                  <a:lnTo>
                    <a:pt x="38" y="119"/>
                  </a:lnTo>
                  <a:lnTo>
                    <a:pt x="43" y="121"/>
                  </a:lnTo>
                  <a:lnTo>
                    <a:pt x="49" y="122"/>
                  </a:lnTo>
                  <a:lnTo>
                    <a:pt x="55" y="124"/>
                  </a:lnTo>
                  <a:lnTo>
                    <a:pt x="61" y="124"/>
                  </a:lnTo>
                  <a:lnTo>
                    <a:pt x="66" y="124"/>
                  </a:lnTo>
                  <a:lnTo>
                    <a:pt x="74" y="122"/>
                  </a:lnTo>
                  <a:lnTo>
                    <a:pt x="79" y="121"/>
                  </a:lnTo>
                  <a:lnTo>
                    <a:pt x="85" y="119"/>
                  </a:lnTo>
                  <a:lnTo>
                    <a:pt x="89" y="117"/>
                  </a:lnTo>
                  <a:lnTo>
                    <a:pt x="95" y="114"/>
                  </a:lnTo>
                  <a:lnTo>
                    <a:pt x="99" y="109"/>
                  </a:lnTo>
                  <a:lnTo>
                    <a:pt x="104" y="106"/>
                  </a:lnTo>
                  <a:lnTo>
                    <a:pt x="108" y="102"/>
                  </a:lnTo>
                  <a:lnTo>
                    <a:pt x="111" y="96"/>
                  </a:lnTo>
                  <a:lnTo>
                    <a:pt x="114" y="92"/>
                  </a:lnTo>
                  <a:lnTo>
                    <a:pt x="117" y="86"/>
                  </a:lnTo>
                  <a:lnTo>
                    <a:pt x="119" y="81"/>
                  </a:lnTo>
                  <a:lnTo>
                    <a:pt x="121" y="75"/>
                  </a:lnTo>
                  <a:lnTo>
                    <a:pt x="121" y="68"/>
                  </a:lnTo>
                  <a:lnTo>
                    <a:pt x="121" y="62"/>
                  </a:lnTo>
                  <a:lnTo>
                    <a:pt x="121" y="56"/>
                  </a:lnTo>
                  <a:lnTo>
                    <a:pt x="121" y="49"/>
                  </a:lnTo>
                  <a:lnTo>
                    <a:pt x="118" y="43"/>
                  </a:lnTo>
                  <a:lnTo>
                    <a:pt x="117" y="37"/>
                  </a:lnTo>
                  <a:lnTo>
                    <a:pt x="114" y="32"/>
                  </a:lnTo>
                  <a:lnTo>
                    <a:pt x="111" y="27"/>
                  </a:lnTo>
                  <a:lnTo>
                    <a:pt x="108" y="23"/>
                  </a:lnTo>
                  <a:lnTo>
                    <a:pt x="104" y="17"/>
                  </a:lnTo>
                  <a:lnTo>
                    <a:pt x="99" y="14"/>
                  </a:lnTo>
                  <a:lnTo>
                    <a:pt x="95" y="10"/>
                  </a:lnTo>
                  <a:lnTo>
                    <a:pt x="89" y="7"/>
                  </a:lnTo>
                  <a:lnTo>
                    <a:pt x="85" y="4"/>
                  </a:lnTo>
                  <a:lnTo>
                    <a:pt x="79" y="3"/>
                  </a:lnTo>
                  <a:lnTo>
                    <a:pt x="74" y="2"/>
                  </a:lnTo>
                  <a:lnTo>
                    <a:pt x="66" y="0"/>
                  </a:lnTo>
                  <a:lnTo>
                    <a:pt x="61" y="0"/>
                  </a:lnTo>
                  <a:close/>
                </a:path>
              </a:pathLst>
            </a:custGeom>
            <a:solidFill>
              <a:srgbClr val="00E6A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4938" name="Freeform 121">
              <a:extLst>
                <a:ext uri="{FF2B5EF4-FFF2-40B4-BE49-F238E27FC236}">
                  <a16:creationId xmlns:a16="http://schemas.microsoft.com/office/drawing/2014/main" id="{B8B7D1FF-09C4-B10C-DFDA-FDEDBB5A243D}"/>
                </a:ext>
              </a:extLst>
            </p:cNvPr>
            <p:cNvSpPr>
              <a:spLocks/>
            </p:cNvSpPr>
            <p:nvPr/>
          </p:nvSpPr>
          <p:spPr bwMode="auto">
            <a:xfrm>
              <a:off x="3148013" y="1259681"/>
              <a:ext cx="47625" cy="48816"/>
            </a:xfrm>
            <a:custGeom>
              <a:avLst/>
              <a:gdLst>
                <a:gd name="T0" fmla="*/ 2147483647 w 121"/>
                <a:gd name="T1" fmla="*/ 0 h 124"/>
                <a:gd name="T2" fmla="*/ 2147483647 w 121"/>
                <a:gd name="T3" fmla="*/ 2147483647 h 124"/>
                <a:gd name="T4" fmla="*/ 2147483647 w 121"/>
                <a:gd name="T5" fmla="*/ 2147483647 h 124"/>
                <a:gd name="T6" fmla="*/ 2147483647 w 121"/>
                <a:gd name="T7" fmla="*/ 2147483647 h 124"/>
                <a:gd name="T8" fmla="*/ 2147483647 w 121"/>
                <a:gd name="T9" fmla="*/ 2147483647 h 124"/>
                <a:gd name="T10" fmla="*/ 2147483647 w 121"/>
                <a:gd name="T11" fmla="*/ 2147483647 h 124"/>
                <a:gd name="T12" fmla="*/ 2147483647 w 121"/>
                <a:gd name="T13" fmla="*/ 2147483647 h 124"/>
                <a:gd name="T14" fmla="*/ 0 w 121"/>
                <a:gd name="T15" fmla="*/ 2147483647 h 124"/>
                <a:gd name="T16" fmla="*/ 0 w 121"/>
                <a:gd name="T17" fmla="*/ 2147483647 h 124"/>
                <a:gd name="T18" fmla="*/ 2147483647 w 121"/>
                <a:gd name="T19" fmla="*/ 2147483647 h 124"/>
                <a:gd name="T20" fmla="*/ 2147483647 w 121"/>
                <a:gd name="T21" fmla="*/ 2147483647 h 124"/>
                <a:gd name="T22" fmla="*/ 2147483647 w 121"/>
                <a:gd name="T23" fmla="*/ 2147483647 h 124"/>
                <a:gd name="T24" fmla="*/ 2147483647 w 121"/>
                <a:gd name="T25" fmla="*/ 2147483647 h 124"/>
                <a:gd name="T26" fmla="*/ 2147483647 w 121"/>
                <a:gd name="T27" fmla="*/ 2147483647 h 124"/>
                <a:gd name="T28" fmla="*/ 2147483647 w 121"/>
                <a:gd name="T29" fmla="*/ 2147483647 h 124"/>
                <a:gd name="T30" fmla="*/ 2147483647 w 121"/>
                <a:gd name="T31" fmla="*/ 2147483647 h 124"/>
                <a:gd name="T32" fmla="*/ 2147483647 w 121"/>
                <a:gd name="T33" fmla="*/ 2147483647 h 124"/>
                <a:gd name="T34" fmla="*/ 2147483647 w 121"/>
                <a:gd name="T35" fmla="*/ 2147483647 h 124"/>
                <a:gd name="T36" fmla="*/ 2147483647 w 121"/>
                <a:gd name="T37" fmla="*/ 2147483647 h 124"/>
                <a:gd name="T38" fmla="*/ 2147483647 w 121"/>
                <a:gd name="T39" fmla="*/ 2147483647 h 124"/>
                <a:gd name="T40" fmla="*/ 2147483647 w 121"/>
                <a:gd name="T41" fmla="*/ 2147483647 h 124"/>
                <a:gd name="T42" fmla="*/ 2147483647 w 121"/>
                <a:gd name="T43" fmla="*/ 2147483647 h 124"/>
                <a:gd name="T44" fmla="*/ 2147483647 w 121"/>
                <a:gd name="T45" fmla="*/ 2147483647 h 124"/>
                <a:gd name="T46" fmla="*/ 2147483647 w 121"/>
                <a:gd name="T47" fmla="*/ 2147483647 h 124"/>
                <a:gd name="T48" fmla="*/ 2147483647 w 121"/>
                <a:gd name="T49" fmla="*/ 2147483647 h 124"/>
                <a:gd name="T50" fmla="*/ 2147483647 w 121"/>
                <a:gd name="T51" fmla="*/ 2147483647 h 124"/>
                <a:gd name="T52" fmla="*/ 2147483647 w 121"/>
                <a:gd name="T53" fmla="*/ 2147483647 h 124"/>
                <a:gd name="T54" fmla="*/ 2147483647 w 121"/>
                <a:gd name="T55" fmla="*/ 2147483647 h 124"/>
                <a:gd name="T56" fmla="*/ 2147483647 w 121"/>
                <a:gd name="T57" fmla="*/ 2147483647 h 124"/>
                <a:gd name="T58" fmla="*/ 2147483647 w 121"/>
                <a:gd name="T59" fmla="*/ 2147483647 h 124"/>
                <a:gd name="T60" fmla="*/ 2147483647 w 121"/>
                <a:gd name="T61" fmla="*/ 2147483647 h 124"/>
                <a:gd name="T62" fmla="*/ 2147483647 w 121"/>
                <a:gd name="T63" fmla="*/ 0 h 12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1"/>
                <a:gd name="T97" fmla="*/ 0 h 124"/>
                <a:gd name="T98" fmla="*/ 121 w 121"/>
                <a:gd name="T99" fmla="*/ 124 h 12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1" h="124">
                  <a:moveTo>
                    <a:pt x="61" y="0"/>
                  </a:moveTo>
                  <a:lnTo>
                    <a:pt x="55" y="0"/>
                  </a:lnTo>
                  <a:lnTo>
                    <a:pt x="49" y="2"/>
                  </a:lnTo>
                  <a:lnTo>
                    <a:pt x="43" y="3"/>
                  </a:lnTo>
                  <a:lnTo>
                    <a:pt x="38" y="4"/>
                  </a:lnTo>
                  <a:lnTo>
                    <a:pt x="32" y="7"/>
                  </a:lnTo>
                  <a:lnTo>
                    <a:pt x="28" y="10"/>
                  </a:lnTo>
                  <a:lnTo>
                    <a:pt x="22" y="14"/>
                  </a:lnTo>
                  <a:lnTo>
                    <a:pt x="17" y="17"/>
                  </a:lnTo>
                  <a:lnTo>
                    <a:pt x="15" y="23"/>
                  </a:lnTo>
                  <a:lnTo>
                    <a:pt x="10" y="27"/>
                  </a:lnTo>
                  <a:lnTo>
                    <a:pt x="7" y="32"/>
                  </a:lnTo>
                  <a:lnTo>
                    <a:pt x="5" y="37"/>
                  </a:lnTo>
                  <a:lnTo>
                    <a:pt x="3" y="43"/>
                  </a:lnTo>
                  <a:lnTo>
                    <a:pt x="2" y="49"/>
                  </a:lnTo>
                  <a:lnTo>
                    <a:pt x="0" y="56"/>
                  </a:lnTo>
                  <a:lnTo>
                    <a:pt x="0" y="62"/>
                  </a:lnTo>
                  <a:lnTo>
                    <a:pt x="0" y="68"/>
                  </a:lnTo>
                  <a:lnTo>
                    <a:pt x="2" y="75"/>
                  </a:lnTo>
                  <a:lnTo>
                    <a:pt x="3" y="81"/>
                  </a:lnTo>
                  <a:lnTo>
                    <a:pt x="5" y="86"/>
                  </a:lnTo>
                  <a:lnTo>
                    <a:pt x="7" y="92"/>
                  </a:lnTo>
                  <a:lnTo>
                    <a:pt x="10" y="96"/>
                  </a:lnTo>
                  <a:lnTo>
                    <a:pt x="15" y="102"/>
                  </a:lnTo>
                  <a:lnTo>
                    <a:pt x="17" y="106"/>
                  </a:lnTo>
                  <a:lnTo>
                    <a:pt x="22" y="109"/>
                  </a:lnTo>
                  <a:lnTo>
                    <a:pt x="28" y="114"/>
                  </a:lnTo>
                  <a:lnTo>
                    <a:pt x="32" y="117"/>
                  </a:lnTo>
                  <a:lnTo>
                    <a:pt x="38" y="119"/>
                  </a:lnTo>
                  <a:lnTo>
                    <a:pt x="43" y="121"/>
                  </a:lnTo>
                  <a:lnTo>
                    <a:pt x="49" y="122"/>
                  </a:lnTo>
                  <a:lnTo>
                    <a:pt x="55" y="124"/>
                  </a:lnTo>
                  <a:lnTo>
                    <a:pt x="61" y="124"/>
                  </a:lnTo>
                  <a:lnTo>
                    <a:pt x="66" y="124"/>
                  </a:lnTo>
                  <a:lnTo>
                    <a:pt x="74" y="122"/>
                  </a:lnTo>
                  <a:lnTo>
                    <a:pt x="79" y="121"/>
                  </a:lnTo>
                  <a:lnTo>
                    <a:pt x="85" y="119"/>
                  </a:lnTo>
                  <a:lnTo>
                    <a:pt x="89" y="117"/>
                  </a:lnTo>
                  <a:lnTo>
                    <a:pt x="95" y="114"/>
                  </a:lnTo>
                  <a:lnTo>
                    <a:pt x="99" y="109"/>
                  </a:lnTo>
                  <a:lnTo>
                    <a:pt x="104" y="106"/>
                  </a:lnTo>
                  <a:lnTo>
                    <a:pt x="108" y="102"/>
                  </a:lnTo>
                  <a:lnTo>
                    <a:pt x="111" y="96"/>
                  </a:lnTo>
                  <a:lnTo>
                    <a:pt x="114" y="92"/>
                  </a:lnTo>
                  <a:lnTo>
                    <a:pt x="117" y="86"/>
                  </a:lnTo>
                  <a:lnTo>
                    <a:pt x="119" y="81"/>
                  </a:lnTo>
                  <a:lnTo>
                    <a:pt x="121" y="75"/>
                  </a:lnTo>
                  <a:lnTo>
                    <a:pt x="121" y="68"/>
                  </a:lnTo>
                  <a:lnTo>
                    <a:pt x="121" y="62"/>
                  </a:lnTo>
                  <a:lnTo>
                    <a:pt x="121" y="56"/>
                  </a:lnTo>
                  <a:lnTo>
                    <a:pt x="121" y="49"/>
                  </a:lnTo>
                  <a:lnTo>
                    <a:pt x="118" y="43"/>
                  </a:lnTo>
                  <a:lnTo>
                    <a:pt x="117" y="37"/>
                  </a:lnTo>
                  <a:lnTo>
                    <a:pt x="114" y="32"/>
                  </a:lnTo>
                  <a:lnTo>
                    <a:pt x="111" y="27"/>
                  </a:lnTo>
                  <a:lnTo>
                    <a:pt x="108" y="23"/>
                  </a:lnTo>
                  <a:lnTo>
                    <a:pt x="104" y="17"/>
                  </a:lnTo>
                  <a:lnTo>
                    <a:pt x="99" y="14"/>
                  </a:lnTo>
                  <a:lnTo>
                    <a:pt x="95" y="10"/>
                  </a:lnTo>
                  <a:lnTo>
                    <a:pt x="89" y="7"/>
                  </a:lnTo>
                  <a:lnTo>
                    <a:pt x="85" y="4"/>
                  </a:lnTo>
                  <a:lnTo>
                    <a:pt x="79" y="3"/>
                  </a:lnTo>
                  <a:lnTo>
                    <a:pt x="74" y="2"/>
                  </a:lnTo>
                  <a:lnTo>
                    <a:pt x="66" y="0"/>
                  </a:lnTo>
                  <a:lnTo>
                    <a:pt x="61"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4939" name="Freeform 122">
              <a:extLst>
                <a:ext uri="{FF2B5EF4-FFF2-40B4-BE49-F238E27FC236}">
                  <a16:creationId xmlns:a16="http://schemas.microsoft.com/office/drawing/2014/main" id="{F1B3A9D3-3254-031A-FDC6-0D0776077069}"/>
                </a:ext>
              </a:extLst>
            </p:cNvPr>
            <p:cNvSpPr>
              <a:spLocks/>
            </p:cNvSpPr>
            <p:nvPr/>
          </p:nvSpPr>
          <p:spPr bwMode="auto">
            <a:xfrm>
              <a:off x="3108723" y="1202532"/>
              <a:ext cx="54769" cy="60722"/>
            </a:xfrm>
            <a:custGeom>
              <a:avLst/>
              <a:gdLst>
                <a:gd name="T0" fmla="*/ 2147483647 w 140"/>
                <a:gd name="T1" fmla="*/ 0 h 154"/>
                <a:gd name="T2" fmla="*/ 2147483647 w 140"/>
                <a:gd name="T3" fmla="*/ 2147483647 h 154"/>
                <a:gd name="T4" fmla="*/ 2147483647 w 140"/>
                <a:gd name="T5" fmla="*/ 2147483647 h 154"/>
                <a:gd name="T6" fmla="*/ 2147483647 w 140"/>
                <a:gd name="T7" fmla="*/ 2147483647 h 154"/>
                <a:gd name="T8" fmla="*/ 2147483647 w 140"/>
                <a:gd name="T9" fmla="*/ 2147483647 h 154"/>
                <a:gd name="T10" fmla="*/ 2147483647 w 140"/>
                <a:gd name="T11" fmla="*/ 2147483647 h 154"/>
                <a:gd name="T12" fmla="*/ 2147483647 w 140"/>
                <a:gd name="T13" fmla="*/ 2147483647 h 154"/>
                <a:gd name="T14" fmla="*/ 0 w 140"/>
                <a:gd name="T15" fmla="*/ 2147483647 h 154"/>
                <a:gd name="T16" fmla="*/ 0 w 140"/>
                <a:gd name="T17" fmla="*/ 2147483647 h 154"/>
                <a:gd name="T18" fmla="*/ 2147483647 w 140"/>
                <a:gd name="T19" fmla="*/ 2147483647 h 154"/>
                <a:gd name="T20" fmla="*/ 2147483647 w 140"/>
                <a:gd name="T21" fmla="*/ 2147483647 h 154"/>
                <a:gd name="T22" fmla="*/ 2147483647 w 140"/>
                <a:gd name="T23" fmla="*/ 2147483647 h 154"/>
                <a:gd name="T24" fmla="*/ 2147483647 w 140"/>
                <a:gd name="T25" fmla="*/ 2147483647 h 154"/>
                <a:gd name="T26" fmla="*/ 2147483647 w 140"/>
                <a:gd name="T27" fmla="*/ 2147483647 h 154"/>
                <a:gd name="T28" fmla="*/ 2147483647 w 140"/>
                <a:gd name="T29" fmla="*/ 2147483647 h 154"/>
                <a:gd name="T30" fmla="*/ 2147483647 w 140"/>
                <a:gd name="T31" fmla="*/ 2147483647 h 154"/>
                <a:gd name="T32" fmla="*/ 2147483647 w 140"/>
                <a:gd name="T33" fmla="*/ 2147483647 h 154"/>
                <a:gd name="T34" fmla="*/ 2147483647 w 140"/>
                <a:gd name="T35" fmla="*/ 2147483647 h 154"/>
                <a:gd name="T36" fmla="*/ 2147483647 w 140"/>
                <a:gd name="T37" fmla="*/ 2147483647 h 154"/>
                <a:gd name="T38" fmla="*/ 2147483647 w 140"/>
                <a:gd name="T39" fmla="*/ 2147483647 h 154"/>
                <a:gd name="T40" fmla="*/ 2147483647 w 140"/>
                <a:gd name="T41" fmla="*/ 2147483647 h 154"/>
                <a:gd name="T42" fmla="*/ 2147483647 w 140"/>
                <a:gd name="T43" fmla="*/ 2147483647 h 154"/>
                <a:gd name="T44" fmla="*/ 2147483647 w 140"/>
                <a:gd name="T45" fmla="*/ 2147483647 h 154"/>
                <a:gd name="T46" fmla="*/ 2147483647 w 140"/>
                <a:gd name="T47" fmla="*/ 2147483647 h 154"/>
                <a:gd name="T48" fmla="*/ 2147483647 w 140"/>
                <a:gd name="T49" fmla="*/ 2147483647 h 154"/>
                <a:gd name="T50" fmla="*/ 2147483647 w 140"/>
                <a:gd name="T51" fmla="*/ 2147483647 h 154"/>
                <a:gd name="T52" fmla="*/ 2147483647 w 140"/>
                <a:gd name="T53" fmla="*/ 2147483647 h 154"/>
                <a:gd name="T54" fmla="*/ 2147483647 w 140"/>
                <a:gd name="T55" fmla="*/ 2147483647 h 154"/>
                <a:gd name="T56" fmla="*/ 2147483647 w 140"/>
                <a:gd name="T57" fmla="*/ 2147483647 h 154"/>
                <a:gd name="T58" fmla="*/ 2147483647 w 140"/>
                <a:gd name="T59" fmla="*/ 2147483647 h 154"/>
                <a:gd name="T60" fmla="*/ 2147483647 w 140"/>
                <a:gd name="T61" fmla="*/ 2147483647 h 154"/>
                <a:gd name="T62" fmla="*/ 2147483647 w 140"/>
                <a:gd name="T63" fmla="*/ 0 h 15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0"/>
                <a:gd name="T97" fmla="*/ 0 h 154"/>
                <a:gd name="T98" fmla="*/ 140 w 140"/>
                <a:gd name="T99" fmla="*/ 154 h 15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0" h="154">
                  <a:moveTo>
                    <a:pt x="70" y="0"/>
                  </a:moveTo>
                  <a:lnTo>
                    <a:pt x="63" y="0"/>
                  </a:lnTo>
                  <a:lnTo>
                    <a:pt x="56" y="2"/>
                  </a:lnTo>
                  <a:lnTo>
                    <a:pt x="50" y="3"/>
                  </a:lnTo>
                  <a:lnTo>
                    <a:pt x="43" y="6"/>
                  </a:lnTo>
                  <a:lnTo>
                    <a:pt x="37" y="9"/>
                  </a:lnTo>
                  <a:lnTo>
                    <a:pt x="31" y="13"/>
                  </a:lnTo>
                  <a:lnTo>
                    <a:pt x="25" y="18"/>
                  </a:lnTo>
                  <a:lnTo>
                    <a:pt x="21" y="22"/>
                  </a:lnTo>
                  <a:lnTo>
                    <a:pt x="15" y="28"/>
                  </a:lnTo>
                  <a:lnTo>
                    <a:pt x="13" y="33"/>
                  </a:lnTo>
                  <a:lnTo>
                    <a:pt x="8" y="41"/>
                  </a:lnTo>
                  <a:lnTo>
                    <a:pt x="5" y="48"/>
                  </a:lnTo>
                  <a:lnTo>
                    <a:pt x="2" y="54"/>
                  </a:lnTo>
                  <a:lnTo>
                    <a:pt x="1" y="62"/>
                  </a:lnTo>
                  <a:lnTo>
                    <a:pt x="0" y="69"/>
                  </a:lnTo>
                  <a:lnTo>
                    <a:pt x="0" y="77"/>
                  </a:lnTo>
                  <a:lnTo>
                    <a:pt x="0" y="85"/>
                  </a:lnTo>
                  <a:lnTo>
                    <a:pt x="1" y="92"/>
                  </a:lnTo>
                  <a:lnTo>
                    <a:pt x="2" y="100"/>
                  </a:lnTo>
                  <a:lnTo>
                    <a:pt x="5" y="107"/>
                  </a:lnTo>
                  <a:lnTo>
                    <a:pt x="8" y="114"/>
                  </a:lnTo>
                  <a:lnTo>
                    <a:pt x="13" y="120"/>
                  </a:lnTo>
                  <a:lnTo>
                    <a:pt x="15" y="127"/>
                  </a:lnTo>
                  <a:lnTo>
                    <a:pt x="21" y="131"/>
                  </a:lnTo>
                  <a:lnTo>
                    <a:pt x="25" y="137"/>
                  </a:lnTo>
                  <a:lnTo>
                    <a:pt x="31" y="141"/>
                  </a:lnTo>
                  <a:lnTo>
                    <a:pt x="37" y="146"/>
                  </a:lnTo>
                  <a:lnTo>
                    <a:pt x="43" y="148"/>
                  </a:lnTo>
                  <a:lnTo>
                    <a:pt x="50" y="151"/>
                  </a:lnTo>
                  <a:lnTo>
                    <a:pt x="56" y="153"/>
                  </a:lnTo>
                  <a:lnTo>
                    <a:pt x="63" y="154"/>
                  </a:lnTo>
                  <a:lnTo>
                    <a:pt x="70" y="154"/>
                  </a:lnTo>
                  <a:lnTo>
                    <a:pt x="77" y="154"/>
                  </a:lnTo>
                  <a:lnTo>
                    <a:pt x="84" y="153"/>
                  </a:lnTo>
                  <a:lnTo>
                    <a:pt x="92" y="151"/>
                  </a:lnTo>
                  <a:lnTo>
                    <a:pt x="97" y="148"/>
                  </a:lnTo>
                  <a:lnTo>
                    <a:pt x="103" y="146"/>
                  </a:lnTo>
                  <a:lnTo>
                    <a:pt x="110" y="141"/>
                  </a:lnTo>
                  <a:lnTo>
                    <a:pt x="115" y="137"/>
                  </a:lnTo>
                  <a:lnTo>
                    <a:pt x="120" y="131"/>
                  </a:lnTo>
                  <a:lnTo>
                    <a:pt x="125" y="127"/>
                  </a:lnTo>
                  <a:lnTo>
                    <a:pt x="129" y="120"/>
                  </a:lnTo>
                  <a:lnTo>
                    <a:pt x="132" y="114"/>
                  </a:lnTo>
                  <a:lnTo>
                    <a:pt x="135" y="107"/>
                  </a:lnTo>
                  <a:lnTo>
                    <a:pt x="138" y="100"/>
                  </a:lnTo>
                  <a:lnTo>
                    <a:pt x="139" y="92"/>
                  </a:lnTo>
                  <a:lnTo>
                    <a:pt x="140" y="85"/>
                  </a:lnTo>
                  <a:lnTo>
                    <a:pt x="140" y="77"/>
                  </a:lnTo>
                  <a:lnTo>
                    <a:pt x="140" y="69"/>
                  </a:lnTo>
                  <a:lnTo>
                    <a:pt x="139" y="62"/>
                  </a:lnTo>
                  <a:lnTo>
                    <a:pt x="138" y="54"/>
                  </a:lnTo>
                  <a:lnTo>
                    <a:pt x="135" y="48"/>
                  </a:lnTo>
                  <a:lnTo>
                    <a:pt x="132" y="41"/>
                  </a:lnTo>
                  <a:lnTo>
                    <a:pt x="129" y="33"/>
                  </a:lnTo>
                  <a:lnTo>
                    <a:pt x="125" y="28"/>
                  </a:lnTo>
                  <a:lnTo>
                    <a:pt x="120" y="22"/>
                  </a:lnTo>
                  <a:lnTo>
                    <a:pt x="115" y="18"/>
                  </a:lnTo>
                  <a:lnTo>
                    <a:pt x="110" y="13"/>
                  </a:lnTo>
                  <a:lnTo>
                    <a:pt x="103" y="9"/>
                  </a:lnTo>
                  <a:lnTo>
                    <a:pt x="97" y="6"/>
                  </a:lnTo>
                  <a:lnTo>
                    <a:pt x="92" y="3"/>
                  </a:lnTo>
                  <a:lnTo>
                    <a:pt x="84" y="2"/>
                  </a:lnTo>
                  <a:lnTo>
                    <a:pt x="77" y="0"/>
                  </a:lnTo>
                  <a:lnTo>
                    <a:pt x="70"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4940" name="Freeform 123">
              <a:extLst>
                <a:ext uri="{FF2B5EF4-FFF2-40B4-BE49-F238E27FC236}">
                  <a16:creationId xmlns:a16="http://schemas.microsoft.com/office/drawing/2014/main" id="{AE517128-83B2-1B94-3D9B-5976FCC2FD4B}"/>
                </a:ext>
              </a:extLst>
            </p:cNvPr>
            <p:cNvSpPr>
              <a:spLocks/>
            </p:cNvSpPr>
            <p:nvPr/>
          </p:nvSpPr>
          <p:spPr bwMode="auto">
            <a:xfrm>
              <a:off x="3108723" y="1202532"/>
              <a:ext cx="54769" cy="60722"/>
            </a:xfrm>
            <a:custGeom>
              <a:avLst/>
              <a:gdLst>
                <a:gd name="T0" fmla="*/ 2147483647 w 140"/>
                <a:gd name="T1" fmla="*/ 0 h 154"/>
                <a:gd name="T2" fmla="*/ 2147483647 w 140"/>
                <a:gd name="T3" fmla="*/ 2147483647 h 154"/>
                <a:gd name="T4" fmla="*/ 2147483647 w 140"/>
                <a:gd name="T5" fmla="*/ 2147483647 h 154"/>
                <a:gd name="T6" fmla="*/ 2147483647 w 140"/>
                <a:gd name="T7" fmla="*/ 2147483647 h 154"/>
                <a:gd name="T8" fmla="*/ 2147483647 w 140"/>
                <a:gd name="T9" fmla="*/ 2147483647 h 154"/>
                <a:gd name="T10" fmla="*/ 2147483647 w 140"/>
                <a:gd name="T11" fmla="*/ 2147483647 h 154"/>
                <a:gd name="T12" fmla="*/ 2147483647 w 140"/>
                <a:gd name="T13" fmla="*/ 2147483647 h 154"/>
                <a:gd name="T14" fmla="*/ 0 w 140"/>
                <a:gd name="T15" fmla="*/ 2147483647 h 154"/>
                <a:gd name="T16" fmla="*/ 0 w 140"/>
                <a:gd name="T17" fmla="*/ 2147483647 h 154"/>
                <a:gd name="T18" fmla="*/ 2147483647 w 140"/>
                <a:gd name="T19" fmla="*/ 2147483647 h 154"/>
                <a:gd name="T20" fmla="*/ 2147483647 w 140"/>
                <a:gd name="T21" fmla="*/ 2147483647 h 154"/>
                <a:gd name="T22" fmla="*/ 2147483647 w 140"/>
                <a:gd name="T23" fmla="*/ 2147483647 h 154"/>
                <a:gd name="T24" fmla="*/ 2147483647 w 140"/>
                <a:gd name="T25" fmla="*/ 2147483647 h 154"/>
                <a:gd name="T26" fmla="*/ 2147483647 w 140"/>
                <a:gd name="T27" fmla="*/ 2147483647 h 154"/>
                <a:gd name="T28" fmla="*/ 2147483647 w 140"/>
                <a:gd name="T29" fmla="*/ 2147483647 h 154"/>
                <a:gd name="T30" fmla="*/ 2147483647 w 140"/>
                <a:gd name="T31" fmla="*/ 2147483647 h 154"/>
                <a:gd name="T32" fmla="*/ 2147483647 w 140"/>
                <a:gd name="T33" fmla="*/ 2147483647 h 154"/>
                <a:gd name="T34" fmla="*/ 2147483647 w 140"/>
                <a:gd name="T35" fmla="*/ 2147483647 h 154"/>
                <a:gd name="T36" fmla="*/ 2147483647 w 140"/>
                <a:gd name="T37" fmla="*/ 2147483647 h 154"/>
                <a:gd name="T38" fmla="*/ 2147483647 w 140"/>
                <a:gd name="T39" fmla="*/ 2147483647 h 154"/>
                <a:gd name="T40" fmla="*/ 2147483647 w 140"/>
                <a:gd name="T41" fmla="*/ 2147483647 h 154"/>
                <a:gd name="T42" fmla="*/ 2147483647 w 140"/>
                <a:gd name="T43" fmla="*/ 2147483647 h 154"/>
                <a:gd name="T44" fmla="*/ 2147483647 w 140"/>
                <a:gd name="T45" fmla="*/ 2147483647 h 154"/>
                <a:gd name="T46" fmla="*/ 2147483647 w 140"/>
                <a:gd name="T47" fmla="*/ 2147483647 h 154"/>
                <a:gd name="T48" fmla="*/ 2147483647 w 140"/>
                <a:gd name="T49" fmla="*/ 2147483647 h 154"/>
                <a:gd name="T50" fmla="*/ 2147483647 w 140"/>
                <a:gd name="T51" fmla="*/ 2147483647 h 154"/>
                <a:gd name="T52" fmla="*/ 2147483647 w 140"/>
                <a:gd name="T53" fmla="*/ 2147483647 h 154"/>
                <a:gd name="T54" fmla="*/ 2147483647 w 140"/>
                <a:gd name="T55" fmla="*/ 2147483647 h 154"/>
                <a:gd name="T56" fmla="*/ 2147483647 w 140"/>
                <a:gd name="T57" fmla="*/ 2147483647 h 154"/>
                <a:gd name="T58" fmla="*/ 2147483647 w 140"/>
                <a:gd name="T59" fmla="*/ 2147483647 h 154"/>
                <a:gd name="T60" fmla="*/ 2147483647 w 140"/>
                <a:gd name="T61" fmla="*/ 2147483647 h 154"/>
                <a:gd name="T62" fmla="*/ 2147483647 w 140"/>
                <a:gd name="T63" fmla="*/ 0 h 15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0"/>
                <a:gd name="T97" fmla="*/ 0 h 154"/>
                <a:gd name="T98" fmla="*/ 140 w 140"/>
                <a:gd name="T99" fmla="*/ 154 h 15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0" h="154">
                  <a:moveTo>
                    <a:pt x="70" y="0"/>
                  </a:moveTo>
                  <a:lnTo>
                    <a:pt x="63" y="0"/>
                  </a:lnTo>
                  <a:lnTo>
                    <a:pt x="56" y="2"/>
                  </a:lnTo>
                  <a:lnTo>
                    <a:pt x="50" y="3"/>
                  </a:lnTo>
                  <a:lnTo>
                    <a:pt x="43" y="6"/>
                  </a:lnTo>
                  <a:lnTo>
                    <a:pt x="37" y="9"/>
                  </a:lnTo>
                  <a:lnTo>
                    <a:pt x="31" y="13"/>
                  </a:lnTo>
                  <a:lnTo>
                    <a:pt x="25" y="18"/>
                  </a:lnTo>
                  <a:lnTo>
                    <a:pt x="21" y="22"/>
                  </a:lnTo>
                  <a:lnTo>
                    <a:pt x="15" y="28"/>
                  </a:lnTo>
                  <a:lnTo>
                    <a:pt x="13" y="33"/>
                  </a:lnTo>
                  <a:lnTo>
                    <a:pt x="8" y="41"/>
                  </a:lnTo>
                  <a:lnTo>
                    <a:pt x="5" y="48"/>
                  </a:lnTo>
                  <a:lnTo>
                    <a:pt x="2" y="54"/>
                  </a:lnTo>
                  <a:lnTo>
                    <a:pt x="1" y="62"/>
                  </a:lnTo>
                  <a:lnTo>
                    <a:pt x="0" y="69"/>
                  </a:lnTo>
                  <a:lnTo>
                    <a:pt x="0" y="77"/>
                  </a:lnTo>
                  <a:lnTo>
                    <a:pt x="0" y="85"/>
                  </a:lnTo>
                  <a:lnTo>
                    <a:pt x="1" y="92"/>
                  </a:lnTo>
                  <a:lnTo>
                    <a:pt x="2" y="100"/>
                  </a:lnTo>
                  <a:lnTo>
                    <a:pt x="5" y="107"/>
                  </a:lnTo>
                  <a:lnTo>
                    <a:pt x="8" y="114"/>
                  </a:lnTo>
                  <a:lnTo>
                    <a:pt x="13" y="120"/>
                  </a:lnTo>
                  <a:lnTo>
                    <a:pt x="15" y="127"/>
                  </a:lnTo>
                  <a:lnTo>
                    <a:pt x="21" y="131"/>
                  </a:lnTo>
                  <a:lnTo>
                    <a:pt x="25" y="137"/>
                  </a:lnTo>
                  <a:lnTo>
                    <a:pt x="31" y="141"/>
                  </a:lnTo>
                  <a:lnTo>
                    <a:pt x="37" y="146"/>
                  </a:lnTo>
                  <a:lnTo>
                    <a:pt x="43" y="148"/>
                  </a:lnTo>
                  <a:lnTo>
                    <a:pt x="50" y="151"/>
                  </a:lnTo>
                  <a:lnTo>
                    <a:pt x="56" y="153"/>
                  </a:lnTo>
                  <a:lnTo>
                    <a:pt x="63" y="154"/>
                  </a:lnTo>
                  <a:lnTo>
                    <a:pt x="70" y="154"/>
                  </a:lnTo>
                  <a:lnTo>
                    <a:pt x="77" y="154"/>
                  </a:lnTo>
                  <a:lnTo>
                    <a:pt x="84" y="153"/>
                  </a:lnTo>
                  <a:lnTo>
                    <a:pt x="92" y="151"/>
                  </a:lnTo>
                  <a:lnTo>
                    <a:pt x="97" y="148"/>
                  </a:lnTo>
                  <a:lnTo>
                    <a:pt x="103" y="146"/>
                  </a:lnTo>
                  <a:lnTo>
                    <a:pt x="110" y="141"/>
                  </a:lnTo>
                  <a:lnTo>
                    <a:pt x="115" y="137"/>
                  </a:lnTo>
                  <a:lnTo>
                    <a:pt x="120" y="131"/>
                  </a:lnTo>
                  <a:lnTo>
                    <a:pt x="125" y="127"/>
                  </a:lnTo>
                  <a:lnTo>
                    <a:pt x="129" y="120"/>
                  </a:lnTo>
                  <a:lnTo>
                    <a:pt x="132" y="114"/>
                  </a:lnTo>
                  <a:lnTo>
                    <a:pt x="135" y="107"/>
                  </a:lnTo>
                  <a:lnTo>
                    <a:pt x="138" y="100"/>
                  </a:lnTo>
                  <a:lnTo>
                    <a:pt x="139" y="92"/>
                  </a:lnTo>
                  <a:lnTo>
                    <a:pt x="140" y="85"/>
                  </a:lnTo>
                  <a:lnTo>
                    <a:pt x="140" y="77"/>
                  </a:lnTo>
                  <a:lnTo>
                    <a:pt x="140" y="69"/>
                  </a:lnTo>
                  <a:lnTo>
                    <a:pt x="139" y="62"/>
                  </a:lnTo>
                  <a:lnTo>
                    <a:pt x="138" y="54"/>
                  </a:lnTo>
                  <a:lnTo>
                    <a:pt x="135" y="48"/>
                  </a:lnTo>
                  <a:lnTo>
                    <a:pt x="132" y="41"/>
                  </a:lnTo>
                  <a:lnTo>
                    <a:pt x="129" y="33"/>
                  </a:lnTo>
                  <a:lnTo>
                    <a:pt x="125" y="28"/>
                  </a:lnTo>
                  <a:lnTo>
                    <a:pt x="120" y="22"/>
                  </a:lnTo>
                  <a:lnTo>
                    <a:pt x="115" y="18"/>
                  </a:lnTo>
                  <a:lnTo>
                    <a:pt x="110" y="13"/>
                  </a:lnTo>
                  <a:lnTo>
                    <a:pt x="103" y="9"/>
                  </a:lnTo>
                  <a:lnTo>
                    <a:pt x="97" y="6"/>
                  </a:lnTo>
                  <a:lnTo>
                    <a:pt x="92" y="3"/>
                  </a:lnTo>
                  <a:lnTo>
                    <a:pt x="84" y="2"/>
                  </a:lnTo>
                  <a:lnTo>
                    <a:pt x="77" y="0"/>
                  </a:lnTo>
                  <a:lnTo>
                    <a:pt x="70"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4941" name="Freeform 124">
              <a:extLst>
                <a:ext uri="{FF2B5EF4-FFF2-40B4-BE49-F238E27FC236}">
                  <a16:creationId xmlns:a16="http://schemas.microsoft.com/office/drawing/2014/main" id="{4EFE0C9E-4269-78C5-B14E-308D60F3B93C}"/>
                </a:ext>
              </a:extLst>
            </p:cNvPr>
            <p:cNvSpPr>
              <a:spLocks/>
            </p:cNvSpPr>
            <p:nvPr/>
          </p:nvSpPr>
          <p:spPr bwMode="auto">
            <a:xfrm>
              <a:off x="3159919" y="1133475"/>
              <a:ext cx="57150" cy="57150"/>
            </a:xfrm>
            <a:custGeom>
              <a:avLst/>
              <a:gdLst>
                <a:gd name="T0" fmla="*/ 2147483647 w 143"/>
                <a:gd name="T1" fmla="*/ 0 h 144"/>
                <a:gd name="T2" fmla="*/ 2147483647 w 143"/>
                <a:gd name="T3" fmla="*/ 2147483647 h 144"/>
                <a:gd name="T4" fmla="*/ 2147483647 w 143"/>
                <a:gd name="T5" fmla="*/ 2147483647 h 144"/>
                <a:gd name="T6" fmla="*/ 2147483647 w 143"/>
                <a:gd name="T7" fmla="*/ 2147483647 h 144"/>
                <a:gd name="T8" fmla="*/ 2147483647 w 143"/>
                <a:gd name="T9" fmla="*/ 2147483647 h 144"/>
                <a:gd name="T10" fmla="*/ 2147483647 w 143"/>
                <a:gd name="T11" fmla="*/ 2147483647 h 144"/>
                <a:gd name="T12" fmla="*/ 2147483647 w 143"/>
                <a:gd name="T13" fmla="*/ 2147483647 h 144"/>
                <a:gd name="T14" fmla="*/ 0 w 143"/>
                <a:gd name="T15" fmla="*/ 2147483647 h 144"/>
                <a:gd name="T16" fmla="*/ 0 w 143"/>
                <a:gd name="T17" fmla="*/ 2147483647 h 144"/>
                <a:gd name="T18" fmla="*/ 2147483647 w 143"/>
                <a:gd name="T19" fmla="*/ 2147483647 h 144"/>
                <a:gd name="T20" fmla="*/ 2147483647 w 143"/>
                <a:gd name="T21" fmla="*/ 2147483647 h 144"/>
                <a:gd name="T22" fmla="*/ 2147483647 w 143"/>
                <a:gd name="T23" fmla="*/ 2147483647 h 144"/>
                <a:gd name="T24" fmla="*/ 2147483647 w 143"/>
                <a:gd name="T25" fmla="*/ 2147483647 h 144"/>
                <a:gd name="T26" fmla="*/ 2147483647 w 143"/>
                <a:gd name="T27" fmla="*/ 2147483647 h 144"/>
                <a:gd name="T28" fmla="*/ 2147483647 w 143"/>
                <a:gd name="T29" fmla="*/ 2147483647 h 144"/>
                <a:gd name="T30" fmla="*/ 2147483647 w 143"/>
                <a:gd name="T31" fmla="*/ 2147483647 h 144"/>
                <a:gd name="T32" fmla="*/ 2147483647 w 143"/>
                <a:gd name="T33" fmla="*/ 2147483647 h 144"/>
                <a:gd name="T34" fmla="*/ 2147483647 w 143"/>
                <a:gd name="T35" fmla="*/ 2147483647 h 144"/>
                <a:gd name="T36" fmla="*/ 2147483647 w 143"/>
                <a:gd name="T37" fmla="*/ 2147483647 h 144"/>
                <a:gd name="T38" fmla="*/ 2147483647 w 143"/>
                <a:gd name="T39" fmla="*/ 2147483647 h 144"/>
                <a:gd name="T40" fmla="*/ 2147483647 w 143"/>
                <a:gd name="T41" fmla="*/ 2147483647 h 144"/>
                <a:gd name="T42" fmla="*/ 2147483647 w 143"/>
                <a:gd name="T43" fmla="*/ 2147483647 h 144"/>
                <a:gd name="T44" fmla="*/ 2147483647 w 143"/>
                <a:gd name="T45" fmla="*/ 2147483647 h 144"/>
                <a:gd name="T46" fmla="*/ 2147483647 w 143"/>
                <a:gd name="T47" fmla="*/ 2147483647 h 144"/>
                <a:gd name="T48" fmla="*/ 2147483647 w 143"/>
                <a:gd name="T49" fmla="*/ 2147483647 h 144"/>
                <a:gd name="T50" fmla="*/ 2147483647 w 143"/>
                <a:gd name="T51" fmla="*/ 2147483647 h 144"/>
                <a:gd name="T52" fmla="*/ 2147483647 w 143"/>
                <a:gd name="T53" fmla="*/ 2147483647 h 144"/>
                <a:gd name="T54" fmla="*/ 2147483647 w 143"/>
                <a:gd name="T55" fmla="*/ 2147483647 h 144"/>
                <a:gd name="T56" fmla="*/ 2147483647 w 143"/>
                <a:gd name="T57" fmla="*/ 2147483647 h 144"/>
                <a:gd name="T58" fmla="*/ 2147483647 w 143"/>
                <a:gd name="T59" fmla="*/ 2147483647 h 144"/>
                <a:gd name="T60" fmla="*/ 2147483647 w 143"/>
                <a:gd name="T61" fmla="*/ 2147483647 h 144"/>
                <a:gd name="T62" fmla="*/ 2147483647 w 143"/>
                <a:gd name="T63" fmla="*/ 0 h 1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3"/>
                <a:gd name="T97" fmla="*/ 0 h 144"/>
                <a:gd name="T98" fmla="*/ 143 w 143"/>
                <a:gd name="T99" fmla="*/ 144 h 1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3" h="144">
                  <a:moveTo>
                    <a:pt x="71" y="0"/>
                  </a:moveTo>
                  <a:lnTo>
                    <a:pt x="64" y="0"/>
                  </a:lnTo>
                  <a:lnTo>
                    <a:pt x="56" y="1"/>
                  </a:lnTo>
                  <a:lnTo>
                    <a:pt x="51" y="3"/>
                  </a:lnTo>
                  <a:lnTo>
                    <a:pt x="44" y="6"/>
                  </a:lnTo>
                  <a:lnTo>
                    <a:pt x="38" y="9"/>
                  </a:lnTo>
                  <a:lnTo>
                    <a:pt x="32" y="11"/>
                  </a:lnTo>
                  <a:lnTo>
                    <a:pt x="26" y="16"/>
                  </a:lnTo>
                  <a:lnTo>
                    <a:pt x="21" y="21"/>
                  </a:lnTo>
                  <a:lnTo>
                    <a:pt x="16" y="26"/>
                  </a:lnTo>
                  <a:lnTo>
                    <a:pt x="12" y="32"/>
                  </a:lnTo>
                  <a:lnTo>
                    <a:pt x="9" y="37"/>
                  </a:lnTo>
                  <a:lnTo>
                    <a:pt x="6" y="43"/>
                  </a:lnTo>
                  <a:lnTo>
                    <a:pt x="3" y="50"/>
                  </a:lnTo>
                  <a:lnTo>
                    <a:pt x="2" y="57"/>
                  </a:lnTo>
                  <a:lnTo>
                    <a:pt x="0" y="65"/>
                  </a:lnTo>
                  <a:lnTo>
                    <a:pt x="0" y="72"/>
                  </a:lnTo>
                  <a:lnTo>
                    <a:pt x="0" y="79"/>
                  </a:lnTo>
                  <a:lnTo>
                    <a:pt x="2" y="86"/>
                  </a:lnTo>
                  <a:lnTo>
                    <a:pt x="3" y="93"/>
                  </a:lnTo>
                  <a:lnTo>
                    <a:pt x="6" y="99"/>
                  </a:lnTo>
                  <a:lnTo>
                    <a:pt x="9" y="106"/>
                  </a:lnTo>
                  <a:lnTo>
                    <a:pt x="12" y="112"/>
                  </a:lnTo>
                  <a:lnTo>
                    <a:pt x="16" y="118"/>
                  </a:lnTo>
                  <a:lnTo>
                    <a:pt x="21" y="122"/>
                  </a:lnTo>
                  <a:lnTo>
                    <a:pt x="26" y="126"/>
                  </a:lnTo>
                  <a:lnTo>
                    <a:pt x="32" y="131"/>
                  </a:lnTo>
                  <a:lnTo>
                    <a:pt x="38" y="135"/>
                  </a:lnTo>
                  <a:lnTo>
                    <a:pt x="44" y="138"/>
                  </a:lnTo>
                  <a:lnTo>
                    <a:pt x="51" y="141"/>
                  </a:lnTo>
                  <a:lnTo>
                    <a:pt x="56" y="142"/>
                  </a:lnTo>
                  <a:lnTo>
                    <a:pt x="64" y="144"/>
                  </a:lnTo>
                  <a:lnTo>
                    <a:pt x="71" y="144"/>
                  </a:lnTo>
                  <a:lnTo>
                    <a:pt x="78" y="144"/>
                  </a:lnTo>
                  <a:lnTo>
                    <a:pt x="85" y="142"/>
                  </a:lnTo>
                  <a:lnTo>
                    <a:pt x="92" y="141"/>
                  </a:lnTo>
                  <a:lnTo>
                    <a:pt x="100" y="138"/>
                  </a:lnTo>
                  <a:lnTo>
                    <a:pt x="105" y="135"/>
                  </a:lnTo>
                  <a:lnTo>
                    <a:pt x="111" y="131"/>
                  </a:lnTo>
                  <a:lnTo>
                    <a:pt x="117" y="126"/>
                  </a:lnTo>
                  <a:lnTo>
                    <a:pt x="121" y="122"/>
                  </a:lnTo>
                  <a:lnTo>
                    <a:pt x="125" y="118"/>
                  </a:lnTo>
                  <a:lnTo>
                    <a:pt x="130" y="112"/>
                  </a:lnTo>
                  <a:lnTo>
                    <a:pt x="134" y="106"/>
                  </a:lnTo>
                  <a:lnTo>
                    <a:pt x="137" y="99"/>
                  </a:lnTo>
                  <a:lnTo>
                    <a:pt x="140" y="93"/>
                  </a:lnTo>
                  <a:lnTo>
                    <a:pt x="141" y="86"/>
                  </a:lnTo>
                  <a:lnTo>
                    <a:pt x="143" y="79"/>
                  </a:lnTo>
                  <a:lnTo>
                    <a:pt x="143" y="72"/>
                  </a:lnTo>
                  <a:lnTo>
                    <a:pt x="143" y="65"/>
                  </a:lnTo>
                  <a:lnTo>
                    <a:pt x="141" y="57"/>
                  </a:lnTo>
                  <a:lnTo>
                    <a:pt x="140" y="50"/>
                  </a:lnTo>
                  <a:lnTo>
                    <a:pt x="137" y="43"/>
                  </a:lnTo>
                  <a:lnTo>
                    <a:pt x="134" y="37"/>
                  </a:lnTo>
                  <a:lnTo>
                    <a:pt x="130" y="32"/>
                  </a:lnTo>
                  <a:lnTo>
                    <a:pt x="125" y="26"/>
                  </a:lnTo>
                  <a:lnTo>
                    <a:pt x="121" y="21"/>
                  </a:lnTo>
                  <a:lnTo>
                    <a:pt x="117" y="16"/>
                  </a:lnTo>
                  <a:lnTo>
                    <a:pt x="111" y="11"/>
                  </a:lnTo>
                  <a:lnTo>
                    <a:pt x="105" y="9"/>
                  </a:lnTo>
                  <a:lnTo>
                    <a:pt x="100" y="6"/>
                  </a:lnTo>
                  <a:lnTo>
                    <a:pt x="92" y="3"/>
                  </a:lnTo>
                  <a:lnTo>
                    <a:pt x="85" y="1"/>
                  </a:lnTo>
                  <a:lnTo>
                    <a:pt x="78" y="0"/>
                  </a:lnTo>
                  <a:lnTo>
                    <a:pt x="71"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4942" name="Freeform 125">
              <a:extLst>
                <a:ext uri="{FF2B5EF4-FFF2-40B4-BE49-F238E27FC236}">
                  <a16:creationId xmlns:a16="http://schemas.microsoft.com/office/drawing/2014/main" id="{66A0458C-A390-1743-133C-6972AE2C84A6}"/>
                </a:ext>
              </a:extLst>
            </p:cNvPr>
            <p:cNvSpPr>
              <a:spLocks/>
            </p:cNvSpPr>
            <p:nvPr/>
          </p:nvSpPr>
          <p:spPr bwMode="auto">
            <a:xfrm>
              <a:off x="3159919" y="1133475"/>
              <a:ext cx="57150" cy="57150"/>
            </a:xfrm>
            <a:custGeom>
              <a:avLst/>
              <a:gdLst>
                <a:gd name="T0" fmla="*/ 2147483647 w 143"/>
                <a:gd name="T1" fmla="*/ 0 h 144"/>
                <a:gd name="T2" fmla="*/ 2147483647 w 143"/>
                <a:gd name="T3" fmla="*/ 2147483647 h 144"/>
                <a:gd name="T4" fmla="*/ 2147483647 w 143"/>
                <a:gd name="T5" fmla="*/ 2147483647 h 144"/>
                <a:gd name="T6" fmla="*/ 2147483647 w 143"/>
                <a:gd name="T7" fmla="*/ 2147483647 h 144"/>
                <a:gd name="T8" fmla="*/ 2147483647 w 143"/>
                <a:gd name="T9" fmla="*/ 2147483647 h 144"/>
                <a:gd name="T10" fmla="*/ 2147483647 w 143"/>
                <a:gd name="T11" fmla="*/ 2147483647 h 144"/>
                <a:gd name="T12" fmla="*/ 2147483647 w 143"/>
                <a:gd name="T13" fmla="*/ 2147483647 h 144"/>
                <a:gd name="T14" fmla="*/ 0 w 143"/>
                <a:gd name="T15" fmla="*/ 2147483647 h 144"/>
                <a:gd name="T16" fmla="*/ 0 w 143"/>
                <a:gd name="T17" fmla="*/ 2147483647 h 144"/>
                <a:gd name="T18" fmla="*/ 2147483647 w 143"/>
                <a:gd name="T19" fmla="*/ 2147483647 h 144"/>
                <a:gd name="T20" fmla="*/ 2147483647 w 143"/>
                <a:gd name="T21" fmla="*/ 2147483647 h 144"/>
                <a:gd name="T22" fmla="*/ 2147483647 w 143"/>
                <a:gd name="T23" fmla="*/ 2147483647 h 144"/>
                <a:gd name="T24" fmla="*/ 2147483647 w 143"/>
                <a:gd name="T25" fmla="*/ 2147483647 h 144"/>
                <a:gd name="T26" fmla="*/ 2147483647 w 143"/>
                <a:gd name="T27" fmla="*/ 2147483647 h 144"/>
                <a:gd name="T28" fmla="*/ 2147483647 w 143"/>
                <a:gd name="T29" fmla="*/ 2147483647 h 144"/>
                <a:gd name="T30" fmla="*/ 2147483647 w 143"/>
                <a:gd name="T31" fmla="*/ 2147483647 h 144"/>
                <a:gd name="T32" fmla="*/ 2147483647 w 143"/>
                <a:gd name="T33" fmla="*/ 2147483647 h 144"/>
                <a:gd name="T34" fmla="*/ 2147483647 w 143"/>
                <a:gd name="T35" fmla="*/ 2147483647 h 144"/>
                <a:gd name="T36" fmla="*/ 2147483647 w 143"/>
                <a:gd name="T37" fmla="*/ 2147483647 h 144"/>
                <a:gd name="T38" fmla="*/ 2147483647 w 143"/>
                <a:gd name="T39" fmla="*/ 2147483647 h 144"/>
                <a:gd name="T40" fmla="*/ 2147483647 w 143"/>
                <a:gd name="T41" fmla="*/ 2147483647 h 144"/>
                <a:gd name="T42" fmla="*/ 2147483647 w 143"/>
                <a:gd name="T43" fmla="*/ 2147483647 h 144"/>
                <a:gd name="T44" fmla="*/ 2147483647 w 143"/>
                <a:gd name="T45" fmla="*/ 2147483647 h 144"/>
                <a:gd name="T46" fmla="*/ 2147483647 w 143"/>
                <a:gd name="T47" fmla="*/ 2147483647 h 144"/>
                <a:gd name="T48" fmla="*/ 2147483647 w 143"/>
                <a:gd name="T49" fmla="*/ 2147483647 h 144"/>
                <a:gd name="T50" fmla="*/ 2147483647 w 143"/>
                <a:gd name="T51" fmla="*/ 2147483647 h 144"/>
                <a:gd name="T52" fmla="*/ 2147483647 w 143"/>
                <a:gd name="T53" fmla="*/ 2147483647 h 144"/>
                <a:gd name="T54" fmla="*/ 2147483647 w 143"/>
                <a:gd name="T55" fmla="*/ 2147483647 h 144"/>
                <a:gd name="T56" fmla="*/ 2147483647 w 143"/>
                <a:gd name="T57" fmla="*/ 2147483647 h 144"/>
                <a:gd name="T58" fmla="*/ 2147483647 w 143"/>
                <a:gd name="T59" fmla="*/ 2147483647 h 144"/>
                <a:gd name="T60" fmla="*/ 2147483647 w 143"/>
                <a:gd name="T61" fmla="*/ 2147483647 h 144"/>
                <a:gd name="T62" fmla="*/ 2147483647 w 143"/>
                <a:gd name="T63" fmla="*/ 0 h 1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3"/>
                <a:gd name="T97" fmla="*/ 0 h 144"/>
                <a:gd name="T98" fmla="*/ 143 w 143"/>
                <a:gd name="T99" fmla="*/ 144 h 1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3" h="144">
                  <a:moveTo>
                    <a:pt x="71" y="0"/>
                  </a:moveTo>
                  <a:lnTo>
                    <a:pt x="64" y="0"/>
                  </a:lnTo>
                  <a:lnTo>
                    <a:pt x="56" y="1"/>
                  </a:lnTo>
                  <a:lnTo>
                    <a:pt x="51" y="3"/>
                  </a:lnTo>
                  <a:lnTo>
                    <a:pt x="44" y="6"/>
                  </a:lnTo>
                  <a:lnTo>
                    <a:pt x="38" y="9"/>
                  </a:lnTo>
                  <a:lnTo>
                    <a:pt x="32" y="11"/>
                  </a:lnTo>
                  <a:lnTo>
                    <a:pt x="26" y="16"/>
                  </a:lnTo>
                  <a:lnTo>
                    <a:pt x="21" y="21"/>
                  </a:lnTo>
                  <a:lnTo>
                    <a:pt x="16" y="26"/>
                  </a:lnTo>
                  <a:lnTo>
                    <a:pt x="12" y="32"/>
                  </a:lnTo>
                  <a:lnTo>
                    <a:pt x="9" y="37"/>
                  </a:lnTo>
                  <a:lnTo>
                    <a:pt x="6" y="43"/>
                  </a:lnTo>
                  <a:lnTo>
                    <a:pt x="3" y="50"/>
                  </a:lnTo>
                  <a:lnTo>
                    <a:pt x="2" y="57"/>
                  </a:lnTo>
                  <a:lnTo>
                    <a:pt x="0" y="65"/>
                  </a:lnTo>
                  <a:lnTo>
                    <a:pt x="0" y="72"/>
                  </a:lnTo>
                  <a:lnTo>
                    <a:pt x="0" y="79"/>
                  </a:lnTo>
                  <a:lnTo>
                    <a:pt x="2" y="86"/>
                  </a:lnTo>
                  <a:lnTo>
                    <a:pt x="3" y="93"/>
                  </a:lnTo>
                  <a:lnTo>
                    <a:pt x="6" y="99"/>
                  </a:lnTo>
                  <a:lnTo>
                    <a:pt x="9" y="106"/>
                  </a:lnTo>
                  <a:lnTo>
                    <a:pt x="12" y="112"/>
                  </a:lnTo>
                  <a:lnTo>
                    <a:pt x="16" y="118"/>
                  </a:lnTo>
                  <a:lnTo>
                    <a:pt x="21" y="122"/>
                  </a:lnTo>
                  <a:lnTo>
                    <a:pt x="26" y="126"/>
                  </a:lnTo>
                  <a:lnTo>
                    <a:pt x="32" y="131"/>
                  </a:lnTo>
                  <a:lnTo>
                    <a:pt x="38" y="135"/>
                  </a:lnTo>
                  <a:lnTo>
                    <a:pt x="44" y="138"/>
                  </a:lnTo>
                  <a:lnTo>
                    <a:pt x="51" y="141"/>
                  </a:lnTo>
                  <a:lnTo>
                    <a:pt x="56" y="142"/>
                  </a:lnTo>
                  <a:lnTo>
                    <a:pt x="64" y="144"/>
                  </a:lnTo>
                  <a:lnTo>
                    <a:pt x="71" y="144"/>
                  </a:lnTo>
                  <a:lnTo>
                    <a:pt x="78" y="144"/>
                  </a:lnTo>
                  <a:lnTo>
                    <a:pt x="85" y="142"/>
                  </a:lnTo>
                  <a:lnTo>
                    <a:pt x="92" y="141"/>
                  </a:lnTo>
                  <a:lnTo>
                    <a:pt x="100" y="138"/>
                  </a:lnTo>
                  <a:lnTo>
                    <a:pt x="105" y="135"/>
                  </a:lnTo>
                  <a:lnTo>
                    <a:pt x="111" y="131"/>
                  </a:lnTo>
                  <a:lnTo>
                    <a:pt x="117" y="126"/>
                  </a:lnTo>
                  <a:lnTo>
                    <a:pt x="121" y="122"/>
                  </a:lnTo>
                  <a:lnTo>
                    <a:pt x="125" y="118"/>
                  </a:lnTo>
                  <a:lnTo>
                    <a:pt x="130" y="112"/>
                  </a:lnTo>
                  <a:lnTo>
                    <a:pt x="134" y="106"/>
                  </a:lnTo>
                  <a:lnTo>
                    <a:pt x="137" y="99"/>
                  </a:lnTo>
                  <a:lnTo>
                    <a:pt x="140" y="93"/>
                  </a:lnTo>
                  <a:lnTo>
                    <a:pt x="141" y="86"/>
                  </a:lnTo>
                  <a:lnTo>
                    <a:pt x="143" y="79"/>
                  </a:lnTo>
                  <a:lnTo>
                    <a:pt x="143" y="72"/>
                  </a:lnTo>
                  <a:lnTo>
                    <a:pt x="143" y="65"/>
                  </a:lnTo>
                  <a:lnTo>
                    <a:pt x="141" y="57"/>
                  </a:lnTo>
                  <a:lnTo>
                    <a:pt x="140" y="50"/>
                  </a:lnTo>
                  <a:lnTo>
                    <a:pt x="137" y="43"/>
                  </a:lnTo>
                  <a:lnTo>
                    <a:pt x="134" y="37"/>
                  </a:lnTo>
                  <a:lnTo>
                    <a:pt x="130" y="32"/>
                  </a:lnTo>
                  <a:lnTo>
                    <a:pt x="125" y="26"/>
                  </a:lnTo>
                  <a:lnTo>
                    <a:pt x="121" y="21"/>
                  </a:lnTo>
                  <a:lnTo>
                    <a:pt x="117" y="16"/>
                  </a:lnTo>
                  <a:lnTo>
                    <a:pt x="111" y="11"/>
                  </a:lnTo>
                  <a:lnTo>
                    <a:pt x="105" y="9"/>
                  </a:lnTo>
                  <a:lnTo>
                    <a:pt x="100" y="6"/>
                  </a:lnTo>
                  <a:lnTo>
                    <a:pt x="92" y="3"/>
                  </a:lnTo>
                  <a:lnTo>
                    <a:pt x="85" y="1"/>
                  </a:lnTo>
                  <a:lnTo>
                    <a:pt x="78" y="0"/>
                  </a:lnTo>
                  <a:lnTo>
                    <a:pt x="71"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4943" name="Freeform 126">
              <a:extLst>
                <a:ext uri="{FF2B5EF4-FFF2-40B4-BE49-F238E27FC236}">
                  <a16:creationId xmlns:a16="http://schemas.microsoft.com/office/drawing/2014/main" id="{B1FB5977-518B-0822-D576-D1EE5339ADB7}"/>
                </a:ext>
              </a:extLst>
            </p:cNvPr>
            <p:cNvSpPr>
              <a:spLocks/>
            </p:cNvSpPr>
            <p:nvPr/>
          </p:nvSpPr>
          <p:spPr bwMode="auto">
            <a:xfrm>
              <a:off x="3103960" y="1042988"/>
              <a:ext cx="55959" cy="57150"/>
            </a:xfrm>
            <a:custGeom>
              <a:avLst/>
              <a:gdLst>
                <a:gd name="T0" fmla="*/ 2147483647 w 140"/>
                <a:gd name="T1" fmla="*/ 0 h 144"/>
                <a:gd name="T2" fmla="*/ 2147483647 w 140"/>
                <a:gd name="T3" fmla="*/ 2147483647 h 144"/>
                <a:gd name="T4" fmla="*/ 2147483647 w 140"/>
                <a:gd name="T5" fmla="*/ 2147483647 h 144"/>
                <a:gd name="T6" fmla="*/ 2147483647 w 140"/>
                <a:gd name="T7" fmla="*/ 2147483647 h 144"/>
                <a:gd name="T8" fmla="*/ 2147483647 w 140"/>
                <a:gd name="T9" fmla="*/ 2147483647 h 144"/>
                <a:gd name="T10" fmla="*/ 2147483647 w 140"/>
                <a:gd name="T11" fmla="*/ 2147483647 h 144"/>
                <a:gd name="T12" fmla="*/ 2147483647 w 140"/>
                <a:gd name="T13" fmla="*/ 2147483647 h 144"/>
                <a:gd name="T14" fmla="*/ 0 w 140"/>
                <a:gd name="T15" fmla="*/ 2147483647 h 144"/>
                <a:gd name="T16" fmla="*/ 0 w 140"/>
                <a:gd name="T17" fmla="*/ 2147483647 h 144"/>
                <a:gd name="T18" fmla="*/ 2147483647 w 140"/>
                <a:gd name="T19" fmla="*/ 2147483647 h 144"/>
                <a:gd name="T20" fmla="*/ 2147483647 w 140"/>
                <a:gd name="T21" fmla="*/ 2147483647 h 144"/>
                <a:gd name="T22" fmla="*/ 2147483647 w 140"/>
                <a:gd name="T23" fmla="*/ 2147483647 h 144"/>
                <a:gd name="T24" fmla="*/ 2147483647 w 140"/>
                <a:gd name="T25" fmla="*/ 2147483647 h 144"/>
                <a:gd name="T26" fmla="*/ 2147483647 w 140"/>
                <a:gd name="T27" fmla="*/ 2147483647 h 144"/>
                <a:gd name="T28" fmla="*/ 2147483647 w 140"/>
                <a:gd name="T29" fmla="*/ 2147483647 h 144"/>
                <a:gd name="T30" fmla="*/ 2147483647 w 140"/>
                <a:gd name="T31" fmla="*/ 2147483647 h 144"/>
                <a:gd name="T32" fmla="*/ 2147483647 w 140"/>
                <a:gd name="T33" fmla="*/ 2147483647 h 144"/>
                <a:gd name="T34" fmla="*/ 2147483647 w 140"/>
                <a:gd name="T35" fmla="*/ 2147483647 h 144"/>
                <a:gd name="T36" fmla="*/ 2147483647 w 140"/>
                <a:gd name="T37" fmla="*/ 2147483647 h 144"/>
                <a:gd name="T38" fmla="*/ 2147483647 w 140"/>
                <a:gd name="T39" fmla="*/ 2147483647 h 144"/>
                <a:gd name="T40" fmla="*/ 2147483647 w 140"/>
                <a:gd name="T41" fmla="*/ 2147483647 h 144"/>
                <a:gd name="T42" fmla="*/ 2147483647 w 140"/>
                <a:gd name="T43" fmla="*/ 2147483647 h 144"/>
                <a:gd name="T44" fmla="*/ 2147483647 w 140"/>
                <a:gd name="T45" fmla="*/ 2147483647 h 144"/>
                <a:gd name="T46" fmla="*/ 2147483647 w 140"/>
                <a:gd name="T47" fmla="*/ 2147483647 h 144"/>
                <a:gd name="T48" fmla="*/ 2147483647 w 140"/>
                <a:gd name="T49" fmla="*/ 2147483647 h 144"/>
                <a:gd name="T50" fmla="*/ 2147483647 w 140"/>
                <a:gd name="T51" fmla="*/ 2147483647 h 144"/>
                <a:gd name="T52" fmla="*/ 2147483647 w 140"/>
                <a:gd name="T53" fmla="*/ 2147483647 h 144"/>
                <a:gd name="T54" fmla="*/ 2147483647 w 140"/>
                <a:gd name="T55" fmla="*/ 2147483647 h 144"/>
                <a:gd name="T56" fmla="*/ 2147483647 w 140"/>
                <a:gd name="T57" fmla="*/ 2147483647 h 144"/>
                <a:gd name="T58" fmla="*/ 2147483647 w 140"/>
                <a:gd name="T59" fmla="*/ 2147483647 h 144"/>
                <a:gd name="T60" fmla="*/ 2147483647 w 140"/>
                <a:gd name="T61" fmla="*/ 2147483647 h 144"/>
                <a:gd name="T62" fmla="*/ 2147483647 w 140"/>
                <a:gd name="T63" fmla="*/ 0 h 1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0"/>
                <a:gd name="T97" fmla="*/ 0 h 144"/>
                <a:gd name="T98" fmla="*/ 140 w 140"/>
                <a:gd name="T99" fmla="*/ 144 h 1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0" h="144">
                  <a:moveTo>
                    <a:pt x="70" y="0"/>
                  </a:moveTo>
                  <a:lnTo>
                    <a:pt x="63" y="0"/>
                  </a:lnTo>
                  <a:lnTo>
                    <a:pt x="56" y="2"/>
                  </a:lnTo>
                  <a:lnTo>
                    <a:pt x="48" y="3"/>
                  </a:lnTo>
                  <a:lnTo>
                    <a:pt x="43" y="6"/>
                  </a:lnTo>
                  <a:lnTo>
                    <a:pt x="37" y="9"/>
                  </a:lnTo>
                  <a:lnTo>
                    <a:pt x="30" y="12"/>
                  </a:lnTo>
                  <a:lnTo>
                    <a:pt x="25" y="16"/>
                  </a:lnTo>
                  <a:lnTo>
                    <a:pt x="20" y="20"/>
                  </a:lnTo>
                  <a:lnTo>
                    <a:pt x="15" y="26"/>
                  </a:lnTo>
                  <a:lnTo>
                    <a:pt x="11" y="32"/>
                  </a:lnTo>
                  <a:lnTo>
                    <a:pt x="8" y="38"/>
                  </a:lnTo>
                  <a:lnTo>
                    <a:pt x="5" y="43"/>
                  </a:lnTo>
                  <a:lnTo>
                    <a:pt x="2" y="51"/>
                  </a:lnTo>
                  <a:lnTo>
                    <a:pt x="1" y="58"/>
                  </a:lnTo>
                  <a:lnTo>
                    <a:pt x="0" y="65"/>
                  </a:lnTo>
                  <a:lnTo>
                    <a:pt x="0" y="72"/>
                  </a:lnTo>
                  <a:lnTo>
                    <a:pt x="0" y="79"/>
                  </a:lnTo>
                  <a:lnTo>
                    <a:pt x="1" y="86"/>
                  </a:lnTo>
                  <a:lnTo>
                    <a:pt x="2" y="94"/>
                  </a:lnTo>
                  <a:lnTo>
                    <a:pt x="5" y="99"/>
                  </a:lnTo>
                  <a:lnTo>
                    <a:pt x="8" y="105"/>
                  </a:lnTo>
                  <a:lnTo>
                    <a:pt x="11" y="112"/>
                  </a:lnTo>
                  <a:lnTo>
                    <a:pt x="15" y="117"/>
                  </a:lnTo>
                  <a:lnTo>
                    <a:pt x="20" y="122"/>
                  </a:lnTo>
                  <a:lnTo>
                    <a:pt x="25" y="127"/>
                  </a:lnTo>
                  <a:lnTo>
                    <a:pt x="30" y="131"/>
                  </a:lnTo>
                  <a:lnTo>
                    <a:pt x="37" y="135"/>
                  </a:lnTo>
                  <a:lnTo>
                    <a:pt x="43" y="138"/>
                  </a:lnTo>
                  <a:lnTo>
                    <a:pt x="48" y="140"/>
                  </a:lnTo>
                  <a:lnTo>
                    <a:pt x="56" y="143"/>
                  </a:lnTo>
                  <a:lnTo>
                    <a:pt x="63" y="143"/>
                  </a:lnTo>
                  <a:lnTo>
                    <a:pt x="70" y="144"/>
                  </a:lnTo>
                  <a:lnTo>
                    <a:pt x="77" y="143"/>
                  </a:lnTo>
                  <a:lnTo>
                    <a:pt x="84" y="143"/>
                  </a:lnTo>
                  <a:lnTo>
                    <a:pt x="90" y="140"/>
                  </a:lnTo>
                  <a:lnTo>
                    <a:pt x="97" y="138"/>
                  </a:lnTo>
                  <a:lnTo>
                    <a:pt x="103" y="135"/>
                  </a:lnTo>
                  <a:lnTo>
                    <a:pt x="109" y="131"/>
                  </a:lnTo>
                  <a:lnTo>
                    <a:pt x="115" y="127"/>
                  </a:lnTo>
                  <a:lnTo>
                    <a:pt x="119" y="122"/>
                  </a:lnTo>
                  <a:lnTo>
                    <a:pt x="125" y="117"/>
                  </a:lnTo>
                  <a:lnTo>
                    <a:pt x="127" y="112"/>
                  </a:lnTo>
                  <a:lnTo>
                    <a:pt x="132" y="105"/>
                  </a:lnTo>
                  <a:lnTo>
                    <a:pt x="135" y="99"/>
                  </a:lnTo>
                  <a:lnTo>
                    <a:pt x="138" y="94"/>
                  </a:lnTo>
                  <a:lnTo>
                    <a:pt x="139" y="86"/>
                  </a:lnTo>
                  <a:lnTo>
                    <a:pt x="140" y="79"/>
                  </a:lnTo>
                  <a:lnTo>
                    <a:pt x="140" y="72"/>
                  </a:lnTo>
                  <a:lnTo>
                    <a:pt x="140" y="65"/>
                  </a:lnTo>
                  <a:lnTo>
                    <a:pt x="139" y="58"/>
                  </a:lnTo>
                  <a:lnTo>
                    <a:pt x="138" y="51"/>
                  </a:lnTo>
                  <a:lnTo>
                    <a:pt x="135" y="43"/>
                  </a:lnTo>
                  <a:lnTo>
                    <a:pt x="132" y="38"/>
                  </a:lnTo>
                  <a:lnTo>
                    <a:pt x="127" y="32"/>
                  </a:lnTo>
                  <a:lnTo>
                    <a:pt x="125" y="26"/>
                  </a:lnTo>
                  <a:lnTo>
                    <a:pt x="119" y="20"/>
                  </a:lnTo>
                  <a:lnTo>
                    <a:pt x="115" y="16"/>
                  </a:lnTo>
                  <a:lnTo>
                    <a:pt x="109" y="12"/>
                  </a:lnTo>
                  <a:lnTo>
                    <a:pt x="103" y="9"/>
                  </a:lnTo>
                  <a:lnTo>
                    <a:pt x="97" y="6"/>
                  </a:lnTo>
                  <a:lnTo>
                    <a:pt x="90" y="3"/>
                  </a:lnTo>
                  <a:lnTo>
                    <a:pt x="84" y="2"/>
                  </a:lnTo>
                  <a:lnTo>
                    <a:pt x="77" y="0"/>
                  </a:lnTo>
                  <a:lnTo>
                    <a:pt x="70"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4944" name="Freeform 127">
              <a:extLst>
                <a:ext uri="{FF2B5EF4-FFF2-40B4-BE49-F238E27FC236}">
                  <a16:creationId xmlns:a16="http://schemas.microsoft.com/office/drawing/2014/main" id="{DFD7FFBF-1DD4-60A6-B400-CE137E580B6C}"/>
                </a:ext>
              </a:extLst>
            </p:cNvPr>
            <p:cNvSpPr>
              <a:spLocks/>
            </p:cNvSpPr>
            <p:nvPr/>
          </p:nvSpPr>
          <p:spPr bwMode="auto">
            <a:xfrm>
              <a:off x="3103960" y="1042988"/>
              <a:ext cx="55959" cy="57150"/>
            </a:xfrm>
            <a:custGeom>
              <a:avLst/>
              <a:gdLst>
                <a:gd name="T0" fmla="*/ 2147483647 w 140"/>
                <a:gd name="T1" fmla="*/ 0 h 144"/>
                <a:gd name="T2" fmla="*/ 2147483647 w 140"/>
                <a:gd name="T3" fmla="*/ 2147483647 h 144"/>
                <a:gd name="T4" fmla="*/ 2147483647 w 140"/>
                <a:gd name="T5" fmla="*/ 2147483647 h 144"/>
                <a:gd name="T6" fmla="*/ 2147483647 w 140"/>
                <a:gd name="T7" fmla="*/ 2147483647 h 144"/>
                <a:gd name="T8" fmla="*/ 2147483647 w 140"/>
                <a:gd name="T9" fmla="*/ 2147483647 h 144"/>
                <a:gd name="T10" fmla="*/ 2147483647 w 140"/>
                <a:gd name="T11" fmla="*/ 2147483647 h 144"/>
                <a:gd name="T12" fmla="*/ 2147483647 w 140"/>
                <a:gd name="T13" fmla="*/ 2147483647 h 144"/>
                <a:gd name="T14" fmla="*/ 0 w 140"/>
                <a:gd name="T15" fmla="*/ 2147483647 h 144"/>
                <a:gd name="T16" fmla="*/ 0 w 140"/>
                <a:gd name="T17" fmla="*/ 2147483647 h 144"/>
                <a:gd name="T18" fmla="*/ 2147483647 w 140"/>
                <a:gd name="T19" fmla="*/ 2147483647 h 144"/>
                <a:gd name="T20" fmla="*/ 2147483647 w 140"/>
                <a:gd name="T21" fmla="*/ 2147483647 h 144"/>
                <a:gd name="T22" fmla="*/ 2147483647 w 140"/>
                <a:gd name="T23" fmla="*/ 2147483647 h 144"/>
                <a:gd name="T24" fmla="*/ 2147483647 w 140"/>
                <a:gd name="T25" fmla="*/ 2147483647 h 144"/>
                <a:gd name="T26" fmla="*/ 2147483647 w 140"/>
                <a:gd name="T27" fmla="*/ 2147483647 h 144"/>
                <a:gd name="T28" fmla="*/ 2147483647 w 140"/>
                <a:gd name="T29" fmla="*/ 2147483647 h 144"/>
                <a:gd name="T30" fmla="*/ 2147483647 w 140"/>
                <a:gd name="T31" fmla="*/ 2147483647 h 144"/>
                <a:gd name="T32" fmla="*/ 2147483647 w 140"/>
                <a:gd name="T33" fmla="*/ 2147483647 h 144"/>
                <a:gd name="T34" fmla="*/ 2147483647 w 140"/>
                <a:gd name="T35" fmla="*/ 2147483647 h 144"/>
                <a:gd name="T36" fmla="*/ 2147483647 w 140"/>
                <a:gd name="T37" fmla="*/ 2147483647 h 144"/>
                <a:gd name="T38" fmla="*/ 2147483647 w 140"/>
                <a:gd name="T39" fmla="*/ 2147483647 h 144"/>
                <a:gd name="T40" fmla="*/ 2147483647 w 140"/>
                <a:gd name="T41" fmla="*/ 2147483647 h 144"/>
                <a:gd name="T42" fmla="*/ 2147483647 w 140"/>
                <a:gd name="T43" fmla="*/ 2147483647 h 144"/>
                <a:gd name="T44" fmla="*/ 2147483647 w 140"/>
                <a:gd name="T45" fmla="*/ 2147483647 h 144"/>
                <a:gd name="T46" fmla="*/ 2147483647 w 140"/>
                <a:gd name="T47" fmla="*/ 2147483647 h 144"/>
                <a:gd name="T48" fmla="*/ 2147483647 w 140"/>
                <a:gd name="T49" fmla="*/ 2147483647 h 144"/>
                <a:gd name="T50" fmla="*/ 2147483647 w 140"/>
                <a:gd name="T51" fmla="*/ 2147483647 h 144"/>
                <a:gd name="T52" fmla="*/ 2147483647 w 140"/>
                <a:gd name="T53" fmla="*/ 2147483647 h 144"/>
                <a:gd name="T54" fmla="*/ 2147483647 w 140"/>
                <a:gd name="T55" fmla="*/ 2147483647 h 144"/>
                <a:gd name="T56" fmla="*/ 2147483647 w 140"/>
                <a:gd name="T57" fmla="*/ 2147483647 h 144"/>
                <a:gd name="T58" fmla="*/ 2147483647 w 140"/>
                <a:gd name="T59" fmla="*/ 2147483647 h 144"/>
                <a:gd name="T60" fmla="*/ 2147483647 w 140"/>
                <a:gd name="T61" fmla="*/ 2147483647 h 144"/>
                <a:gd name="T62" fmla="*/ 2147483647 w 140"/>
                <a:gd name="T63" fmla="*/ 0 h 1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0"/>
                <a:gd name="T97" fmla="*/ 0 h 144"/>
                <a:gd name="T98" fmla="*/ 140 w 140"/>
                <a:gd name="T99" fmla="*/ 144 h 1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0" h="144">
                  <a:moveTo>
                    <a:pt x="70" y="0"/>
                  </a:moveTo>
                  <a:lnTo>
                    <a:pt x="63" y="0"/>
                  </a:lnTo>
                  <a:lnTo>
                    <a:pt x="56" y="2"/>
                  </a:lnTo>
                  <a:lnTo>
                    <a:pt x="48" y="3"/>
                  </a:lnTo>
                  <a:lnTo>
                    <a:pt x="43" y="6"/>
                  </a:lnTo>
                  <a:lnTo>
                    <a:pt x="37" y="9"/>
                  </a:lnTo>
                  <a:lnTo>
                    <a:pt x="30" y="12"/>
                  </a:lnTo>
                  <a:lnTo>
                    <a:pt x="25" y="16"/>
                  </a:lnTo>
                  <a:lnTo>
                    <a:pt x="20" y="20"/>
                  </a:lnTo>
                  <a:lnTo>
                    <a:pt x="15" y="26"/>
                  </a:lnTo>
                  <a:lnTo>
                    <a:pt x="11" y="32"/>
                  </a:lnTo>
                  <a:lnTo>
                    <a:pt x="8" y="38"/>
                  </a:lnTo>
                  <a:lnTo>
                    <a:pt x="5" y="43"/>
                  </a:lnTo>
                  <a:lnTo>
                    <a:pt x="2" y="51"/>
                  </a:lnTo>
                  <a:lnTo>
                    <a:pt x="1" y="58"/>
                  </a:lnTo>
                  <a:lnTo>
                    <a:pt x="0" y="65"/>
                  </a:lnTo>
                  <a:lnTo>
                    <a:pt x="0" y="72"/>
                  </a:lnTo>
                  <a:lnTo>
                    <a:pt x="0" y="79"/>
                  </a:lnTo>
                  <a:lnTo>
                    <a:pt x="1" y="86"/>
                  </a:lnTo>
                  <a:lnTo>
                    <a:pt x="2" y="94"/>
                  </a:lnTo>
                  <a:lnTo>
                    <a:pt x="5" y="99"/>
                  </a:lnTo>
                  <a:lnTo>
                    <a:pt x="8" y="105"/>
                  </a:lnTo>
                  <a:lnTo>
                    <a:pt x="11" y="112"/>
                  </a:lnTo>
                  <a:lnTo>
                    <a:pt x="15" y="117"/>
                  </a:lnTo>
                  <a:lnTo>
                    <a:pt x="20" y="122"/>
                  </a:lnTo>
                  <a:lnTo>
                    <a:pt x="25" y="127"/>
                  </a:lnTo>
                  <a:lnTo>
                    <a:pt x="30" y="131"/>
                  </a:lnTo>
                  <a:lnTo>
                    <a:pt x="37" y="135"/>
                  </a:lnTo>
                  <a:lnTo>
                    <a:pt x="43" y="138"/>
                  </a:lnTo>
                  <a:lnTo>
                    <a:pt x="48" y="140"/>
                  </a:lnTo>
                  <a:lnTo>
                    <a:pt x="56" y="143"/>
                  </a:lnTo>
                  <a:lnTo>
                    <a:pt x="63" y="143"/>
                  </a:lnTo>
                  <a:lnTo>
                    <a:pt x="70" y="144"/>
                  </a:lnTo>
                  <a:lnTo>
                    <a:pt x="77" y="143"/>
                  </a:lnTo>
                  <a:lnTo>
                    <a:pt x="84" y="143"/>
                  </a:lnTo>
                  <a:lnTo>
                    <a:pt x="90" y="140"/>
                  </a:lnTo>
                  <a:lnTo>
                    <a:pt x="97" y="138"/>
                  </a:lnTo>
                  <a:lnTo>
                    <a:pt x="103" y="135"/>
                  </a:lnTo>
                  <a:lnTo>
                    <a:pt x="109" y="131"/>
                  </a:lnTo>
                  <a:lnTo>
                    <a:pt x="115" y="127"/>
                  </a:lnTo>
                  <a:lnTo>
                    <a:pt x="119" y="122"/>
                  </a:lnTo>
                  <a:lnTo>
                    <a:pt x="125" y="117"/>
                  </a:lnTo>
                  <a:lnTo>
                    <a:pt x="127" y="112"/>
                  </a:lnTo>
                  <a:lnTo>
                    <a:pt x="132" y="105"/>
                  </a:lnTo>
                  <a:lnTo>
                    <a:pt x="135" y="99"/>
                  </a:lnTo>
                  <a:lnTo>
                    <a:pt x="138" y="94"/>
                  </a:lnTo>
                  <a:lnTo>
                    <a:pt x="139" y="86"/>
                  </a:lnTo>
                  <a:lnTo>
                    <a:pt x="140" y="79"/>
                  </a:lnTo>
                  <a:lnTo>
                    <a:pt x="140" y="72"/>
                  </a:lnTo>
                  <a:lnTo>
                    <a:pt x="140" y="65"/>
                  </a:lnTo>
                  <a:lnTo>
                    <a:pt x="139" y="58"/>
                  </a:lnTo>
                  <a:lnTo>
                    <a:pt x="138" y="51"/>
                  </a:lnTo>
                  <a:lnTo>
                    <a:pt x="135" y="43"/>
                  </a:lnTo>
                  <a:lnTo>
                    <a:pt x="132" y="38"/>
                  </a:lnTo>
                  <a:lnTo>
                    <a:pt x="127" y="32"/>
                  </a:lnTo>
                  <a:lnTo>
                    <a:pt x="125" y="26"/>
                  </a:lnTo>
                  <a:lnTo>
                    <a:pt x="119" y="20"/>
                  </a:lnTo>
                  <a:lnTo>
                    <a:pt x="115" y="16"/>
                  </a:lnTo>
                  <a:lnTo>
                    <a:pt x="109" y="12"/>
                  </a:lnTo>
                  <a:lnTo>
                    <a:pt x="103" y="9"/>
                  </a:lnTo>
                  <a:lnTo>
                    <a:pt x="97" y="6"/>
                  </a:lnTo>
                  <a:lnTo>
                    <a:pt x="90" y="3"/>
                  </a:lnTo>
                  <a:lnTo>
                    <a:pt x="84" y="2"/>
                  </a:lnTo>
                  <a:lnTo>
                    <a:pt x="77" y="0"/>
                  </a:lnTo>
                  <a:lnTo>
                    <a:pt x="70"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4945" name="Freeform 128">
              <a:extLst>
                <a:ext uri="{FF2B5EF4-FFF2-40B4-BE49-F238E27FC236}">
                  <a16:creationId xmlns:a16="http://schemas.microsoft.com/office/drawing/2014/main" id="{E60FEC19-53B4-91E0-0551-56164729393B}"/>
                </a:ext>
              </a:extLst>
            </p:cNvPr>
            <p:cNvSpPr>
              <a:spLocks/>
            </p:cNvSpPr>
            <p:nvPr/>
          </p:nvSpPr>
          <p:spPr bwMode="auto">
            <a:xfrm>
              <a:off x="3228975" y="938213"/>
              <a:ext cx="47625" cy="47625"/>
            </a:xfrm>
            <a:custGeom>
              <a:avLst/>
              <a:gdLst>
                <a:gd name="T0" fmla="*/ 2147483647 w 121"/>
                <a:gd name="T1" fmla="*/ 0 h 122"/>
                <a:gd name="T2" fmla="*/ 2147483647 w 121"/>
                <a:gd name="T3" fmla="*/ 2147483647 h 122"/>
                <a:gd name="T4" fmla="*/ 2147483647 w 121"/>
                <a:gd name="T5" fmla="*/ 2147483647 h 122"/>
                <a:gd name="T6" fmla="*/ 2147483647 w 121"/>
                <a:gd name="T7" fmla="*/ 2147483647 h 122"/>
                <a:gd name="T8" fmla="*/ 2147483647 w 121"/>
                <a:gd name="T9" fmla="*/ 2147483647 h 122"/>
                <a:gd name="T10" fmla="*/ 2147483647 w 121"/>
                <a:gd name="T11" fmla="*/ 2147483647 h 122"/>
                <a:gd name="T12" fmla="*/ 2147483647 w 121"/>
                <a:gd name="T13" fmla="*/ 2147483647 h 122"/>
                <a:gd name="T14" fmla="*/ 0 w 121"/>
                <a:gd name="T15" fmla="*/ 2147483647 h 122"/>
                <a:gd name="T16" fmla="*/ 0 w 121"/>
                <a:gd name="T17" fmla="*/ 2147483647 h 122"/>
                <a:gd name="T18" fmla="*/ 2147483647 w 121"/>
                <a:gd name="T19" fmla="*/ 2147483647 h 122"/>
                <a:gd name="T20" fmla="*/ 2147483647 w 121"/>
                <a:gd name="T21" fmla="*/ 2147483647 h 122"/>
                <a:gd name="T22" fmla="*/ 2147483647 w 121"/>
                <a:gd name="T23" fmla="*/ 2147483647 h 122"/>
                <a:gd name="T24" fmla="*/ 2147483647 w 121"/>
                <a:gd name="T25" fmla="*/ 2147483647 h 122"/>
                <a:gd name="T26" fmla="*/ 2147483647 w 121"/>
                <a:gd name="T27" fmla="*/ 2147483647 h 122"/>
                <a:gd name="T28" fmla="*/ 2147483647 w 121"/>
                <a:gd name="T29" fmla="*/ 2147483647 h 122"/>
                <a:gd name="T30" fmla="*/ 2147483647 w 121"/>
                <a:gd name="T31" fmla="*/ 2147483647 h 122"/>
                <a:gd name="T32" fmla="*/ 2147483647 w 121"/>
                <a:gd name="T33" fmla="*/ 2147483647 h 122"/>
                <a:gd name="T34" fmla="*/ 2147483647 w 121"/>
                <a:gd name="T35" fmla="*/ 2147483647 h 122"/>
                <a:gd name="T36" fmla="*/ 2147483647 w 121"/>
                <a:gd name="T37" fmla="*/ 2147483647 h 122"/>
                <a:gd name="T38" fmla="*/ 2147483647 w 121"/>
                <a:gd name="T39" fmla="*/ 2147483647 h 122"/>
                <a:gd name="T40" fmla="*/ 2147483647 w 121"/>
                <a:gd name="T41" fmla="*/ 2147483647 h 122"/>
                <a:gd name="T42" fmla="*/ 2147483647 w 121"/>
                <a:gd name="T43" fmla="*/ 2147483647 h 122"/>
                <a:gd name="T44" fmla="*/ 2147483647 w 121"/>
                <a:gd name="T45" fmla="*/ 2147483647 h 122"/>
                <a:gd name="T46" fmla="*/ 2147483647 w 121"/>
                <a:gd name="T47" fmla="*/ 2147483647 h 122"/>
                <a:gd name="T48" fmla="*/ 2147483647 w 121"/>
                <a:gd name="T49" fmla="*/ 2147483647 h 122"/>
                <a:gd name="T50" fmla="*/ 2147483647 w 121"/>
                <a:gd name="T51" fmla="*/ 2147483647 h 122"/>
                <a:gd name="T52" fmla="*/ 2147483647 w 121"/>
                <a:gd name="T53" fmla="*/ 2147483647 h 122"/>
                <a:gd name="T54" fmla="*/ 2147483647 w 121"/>
                <a:gd name="T55" fmla="*/ 2147483647 h 122"/>
                <a:gd name="T56" fmla="*/ 2147483647 w 121"/>
                <a:gd name="T57" fmla="*/ 2147483647 h 122"/>
                <a:gd name="T58" fmla="*/ 2147483647 w 121"/>
                <a:gd name="T59" fmla="*/ 2147483647 h 122"/>
                <a:gd name="T60" fmla="*/ 2147483647 w 121"/>
                <a:gd name="T61" fmla="*/ 2147483647 h 122"/>
                <a:gd name="T62" fmla="*/ 2147483647 w 121"/>
                <a:gd name="T63" fmla="*/ 0 h 12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1"/>
                <a:gd name="T97" fmla="*/ 0 h 122"/>
                <a:gd name="T98" fmla="*/ 121 w 121"/>
                <a:gd name="T99" fmla="*/ 122 h 12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1" h="122">
                  <a:moveTo>
                    <a:pt x="60" y="0"/>
                  </a:moveTo>
                  <a:lnTo>
                    <a:pt x="53" y="0"/>
                  </a:lnTo>
                  <a:lnTo>
                    <a:pt x="47" y="2"/>
                  </a:lnTo>
                  <a:lnTo>
                    <a:pt x="42" y="3"/>
                  </a:lnTo>
                  <a:lnTo>
                    <a:pt x="36" y="5"/>
                  </a:lnTo>
                  <a:lnTo>
                    <a:pt x="31" y="7"/>
                  </a:lnTo>
                  <a:lnTo>
                    <a:pt x="26" y="10"/>
                  </a:lnTo>
                  <a:lnTo>
                    <a:pt x="21" y="13"/>
                  </a:lnTo>
                  <a:lnTo>
                    <a:pt x="17" y="18"/>
                  </a:lnTo>
                  <a:lnTo>
                    <a:pt x="13" y="22"/>
                  </a:lnTo>
                  <a:lnTo>
                    <a:pt x="10" y="26"/>
                  </a:lnTo>
                  <a:lnTo>
                    <a:pt x="7" y="32"/>
                  </a:lnTo>
                  <a:lnTo>
                    <a:pt x="4" y="36"/>
                  </a:lnTo>
                  <a:lnTo>
                    <a:pt x="3" y="42"/>
                  </a:lnTo>
                  <a:lnTo>
                    <a:pt x="1" y="48"/>
                  </a:lnTo>
                  <a:lnTo>
                    <a:pt x="0" y="55"/>
                  </a:lnTo>
                  <a:lnTo>
                    <a:pt x="0" y="61"/>
                  </a:lnTo>
                  <a:lnTo>
                    <a:pt x="0" y="66"/>
                  </a:lnTo>
                  <a:lnTo>
                    <a:pt x="1" y="74"/>
                  </a:lnTo>
                  <a:lnTo>
                    <a:pt x="3" y="79"/>
                  </a:lnTo>
                  <a:lnTo>
                    <a:pt x="4" y="85"/>
                  </a:lnTo>
                  <a:lnTo>
                    <a:pt x="7" y="89"/>
                  </a:lnTo>
                  <a:lnTo>
                    <a:pt x="10" y="95"/>
                  </a:lnTo>
                  <a:lnTo>
                    <a:pt x="13" y="99"/>
                  </a:lnTo>
                  <a:lnTo>
                    <a:pt x="17" y="104"/>
                  </a:lnTo>
                  <a:lnTo>
                    <a:pt x="21" y="108"/>
                  </a:lnTo>
                  <a:lnTo>
                    <a:pt x="26" y="111"/>
                  </a:lnTo>
                  <a:lnTo>
                    <a:pt x="31" y="114"/>
                  </a:lnTo>
                  <a:lnTo>
                    <a:pt x="36" y="117"/>
                  </a:lnTo>
                  <a:lnTo>
                    <a:pt x="42" y="120"/>
                  </a:lnTo>
                  <a:lnTo>
                    <a:pt x="47" y="121"/>
                  </a:lnTo>
                  <a:lnTo>
                    <a:pt x="53" y="121"/>
                  </a:lnTo>
                  <a:lnTo>
                    <a:pt x="60" y="122"/>
                  </a:lnTo>
                  <a:lnTo>
                    <a:pt x="66" y="121"/>
                  </a:lnTo>
                  <a:lnTo>
                    <a:pt x="72" y="121"/>
                  </a:lnTo>
                  <a:lnTo>
                    <a:pt x="77" y="120"/>
                  </a:lnTo>
                  <a:lnTo>
                    <a:pt x="83" y="117"/>
                  </a:lnTo>
                  <a:lnTo>
                    <a:pt x="89" y="114"/>
                  </a:lnTo>
                  <a:lnTo>
                    <a:pt x="93" y="111"/>
                  </a:lnTo>
                  <a:lnTo>
                    <a:pt x="99" y="108"/>
                  </a:lnTo>
                  <a:lnTo>
                    <a:pt x="103" y="104"/>
                  </a:lnTo>
                  <a:lnTo>
                    <a:pt x="106" y="99"/>
                  </a:lnTo>
                  <a:lnTo>
                    <a:pt x="111" y="95"/>
                  </a:lnTo>
                  <a:lnTo>
                    <a:pt x="113" y="89"/>
                  </a:lnTo>
                  <a:lnTo>
                    <a:pt x="116" y="85"/>
                  </a:lnTo>
                  <a:lnTo>
                    <a:pt x="118" y="79"/>
                  </a:lnTo>
                  <a:lnTo>
                    <a:pt x="119" y="74"/>
                  </a:lnTo>
                  <a:lnTo>
                    <a:pt x="121" y="66"/>
                  </a:lnTo>
                  <a:lnTo>
                    <a:pt x="121" y="61"/>
                  </a:lnTo>
                  <a:lnTo>
                    <a:pt x="121" y="55"/>
                  </a:lnTo>
                  <a:lnTo>
                    <a:pt x="119" y="48"/>
                  </a:lnTo>
                  <a:lnTo>
                    <a:pt x="118" y="42"/>
                  </a:lnTo>
                  <a:lnTo>
                    <a:pt x="116" y="36"/>
                  </a:lnTo>
                  <a:lnTo>
                    <a:pt x="113" y="32"/>
                  </a:lnTo>
                  <a:lnTo>
                    <a:pt x="111" y="26"/>
                  </a:lnTo>
                  <a:lnTo>
                    <a:pt x="106" y="22"/>
                  </a:lnTo>
                  <a:lnTo>
                    <a:pt x="103" y="18"/>
                  </a:lnTo>
                  <a:lnTo>
                    <a:pt x="99" y="13"/>
                  </a:lnTo>
                  <a:lnTo>
                    <a:pt x="93" y="10"/>
                  </a:lnTo>
                  <a:lnTo>
                    <a:pt x="89" y="7"/>
                  </a:lnTo>
                  <a:lnTo>
                    <a:pt x="83" y="5"/>
                  </a:lnTo>
                  <a:lnTo>
                    <a:pt x="77" y="3"/>
                  </a:lnTo>
                  <a:lnTo>
                    <a:pt x="72" y="2"/>
                  </a:lnTo>
                  <a:lnTo>
                    <a:pt x="66" y="0"/>
                  </a:lnTo>
                  <a:lnTo>
                    <a:pt x="60" y="0"/>
                  </a:lnTo>
                  <a:close/>
                </a:path>
              </a:pathLst>
            </a:custGeom>
            <a:solidFill>
              <a:srgbClr val="00E6A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4946" name="Freeform 129">
              <a:extLst>
                <a:ext uri="{FF2B5EF4-FFF2-40B4-BE49-F238E27FC236}">
                  <a16:creationId xmlns:a16="http://schemas.microsoft.com/office/drawing/2014/main" id="{AF54F078-1E32-384E-0381-A6D9B70180CD}"/>
                </a:ext>
              </a:extLst>
            </p:cNvPr>
            <p:cNvSpPr>
              <a:spLocks/>
            </p:cNvSpPr>
            <p:nvPr/>
          </p:nvSpPr>
          <p:spPr bwMode="auto">
            <a:xfrm>
              <a:off x="3228975" y="938213"/>
              <a:ext cx="47625" cy="47625"/>
            </a:xfrm>
            <a:custGeom>
              <a:avLst/>
              <a:gdLst>
                <a:gd name="T0" fmla="*/ 2147483647 w 121"/>
                <a:gd name="T1" fmla="*/ 0 h 122"/>
                <a:gd name="T2" fmla="*/ 2147483647 w 121"/>
                <a:gd name="T3" fmla="*/ 2147483647 h 122"/>
                <a:gd name="T4" fmla="*/ 2147483647 w 121"/>
                <a:gd name="T5" fmla="*/ 2147483647 h 122"/>
                <a:gd name="T6" fmla="*/ 2147483647 w 121"/>
                <a:gd name="T7" fmla="*/ 2147483647 h 122"/>
                <a:gd name="T8" fmla="*/ 2147483647 w 121"/>
                <a:gd name="T9" fmla="*/ 2147483647 h 122"/>
                <a:gd name="T10" fmla="*/ 2147483647 w 121"/>
                <a:gd name="T11" fmla="*/ 2147483647 h 122"/>
                <a:gd name="T12" fmla="*/ 2147483647 w 121"/>
                <a:gd name="T13" fmla="*/ 2147483647 h 122"/>
                <a:gd name="T14" fmla="*/ 0 w 121"/>
                <a:gd name="T15" fmla="*/ 2147483647 h 122"/>
                <a:gd name="T16" fmla="*/ 0 w 121"/>
                <a:gd name="T17" fmla="*/ 2147483647 h 122"/>
                <a:gd name="T18" fmla="*/ 2147483647 w 121"/>
                <a:gd name="T19" fmla="*/ 2147483647 h 122"/>
                <a:gd name="T20" fmla="*/ 2147483647 w 121"/>
                <a:gd name="T21" fmla="*/ 2147483647 h 122"/>
                <a:gd name="T22" fmla="*/ 2147483647 w 121"/>
                <a:gd name="T23" fmla="*/ 2147483647 h 122"/>
                <a:gd name="T24" fmla="*/ 2147483647 w 121"/>
                <a:gd name="T25" fmla="*/ 2147483647 h 122"/>
                <a:gd name="T26" fmla="*/ 2147483647 w 121"/>
                <a:gd name="T27" fmla="*/ 2147483647 h 122"/>
                <a:gd name="T28" fmla="*/ 2147483647 w 121"/>
                <a:gd name="T29" fmla="*/ 2147483647 h 122"/>
                <a:gd name="T30" fmla="*/ 2147483647 w 121"/>
                <a:gd name="T31" fmla="*/ 2147483647 h 122"/>
                <a:gd name="T32" fmla="*/ 2147483647 w 121"/>
                <a:gd name="T33" fmla="*/ 2147483647 h 122"/>
                <a:gd name="T34" fmla="*/ 2147483647 w 121"/>
                <a:gd name="T35" fmla="*/ 2147483647 h 122"/>
                <a:gd name="T36" fmla="*/ 2147483647 w 121"/>
                <a:gd name="T37" fmla="*/ 2147483647 h 122"/>
                <a:gd name="T38" fmla="*/ 2147483647 w 121"/>
                <a:gd name="T39" fmla="*/ 2147483647 h 122"/>
                <a:gd name="T40" fmla="*/ 2147483647 w 121"/>
                <a:gd name="T41" fmla="*/ 2147483647 h 122"/>
                <a:gd name="T42" fmla="*/ 2147483647 w 121"/>
                <a:gd name="T43" fmla="*/ 2147483647 h 122"/>
                <a:gd name="T44" fmla="*/ 2147483647 w 121"/>
                <a:gd name="T45" fmla="*/ 2147483647 h 122"/>
                <a:gd name="T46" fmla="*/ 2147483647 w 121"/>
                <a:gd name="T47" fmla="*/ 2147483647 h 122"/>
                <a:gd name="T48" fmla="*/ 2147483647 w 121"/>
                <a:gd name="T49" fmla="*/ 2147483647 h 122"/>
                <a:gd name="T50" fmla="*/ 2147483647 w 121"/>
                <a:gd name="T51" fmla="*/ 2147483647 h 122"/>
                <a:gd name="T52" fmla="*/ 2147483647 w 121"/>
                <a:gd name="T53" fmla="*/ 2147483647 h 122"/>
                <a:gd name="T54" fmla="*/ 2147483647 w 121"/>
                <a:gd name="T55" fmla="*/ 2147483647 h 122"/>
                <a:gd name="T56" fmla="*/ 2147483647 w 121"/>
                <a:gd name="T57" fmla="*/ 2147483647 h 122"/>
                <a:gd name="T58" fmla="*/ 2147483647 w 121"/>
                <a:gd name="T59" fmla="*/ 2147483647 h 122"/>
                <a:gd name="T60" fmla="*/ 2147483647 w 121"/>
                <a:gd name="T61" fmla="*/ 2147483647 h 122"/>
                <a:gd name="T62" fmla="*/ 2147483647 w 121"/>
                <a:gd name="T63" fmla="*/ 0 h 12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1"/>
                <a:gd name="T97" fmla="*/ 0 h 122"/>
                <a:gd name="T98" fmla="*/ 121 w 121"/>
                <a:gd name="T99" fmla="*/ 122 h 12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1" h="122">
                  <a:moveTo>
                    <a:pt x="60" y="0"/>
                  </a:moveTo>
                  <a:lnTo>
                    <a:pt x="53" y="0"/>
                  </a:lnTo>
                  <a:lnTo>
                    <a:pt x="47" y="2"/>
                  </a:lnTo>
                  <a:lnTo>
                    <a:pt x="42" y="3"/>
                  </a:lnTo>
                  <a:lnTo>
                    <a:pt x="36" y="5"/>
                  </a:lnTo>
                  <a:lnTo>
                    <a:pt x="31" y="7"/>
                  </a:lnTo>
                  <a:lnTo>
                    <a:pt x="26" y="10"/>
                  </a:lnTo>
                  <a:lnTo>
                    <a:pt x="21" y="13"/>
                  </a:lnTo>
                  <a:lnTo>
                    <a:pt x="17" y="18"/>
                  </a:lnTo>
                  <a:lnTo>
                    <a:pt x="13" y="22"/>
                  </a:lnTo>
                  <a:lnTo>
                    <a:pt x="10" y="26"/>
                  </a:lnTo>
                  <a:lnTo>
                    <a:pt x="7" y="32"/>
                  </a:lnTo>
                  <a:lnTo>
                    <a:pt x="4" y="36"/>
                  </a:lnTo>
                  <a:lnTo>
                    <a:pt x="3" y="42"/>
                  </a:lnTo>
                  <a:lnTo>
                    <a:pt x="1" y="48"/>
                  </a:lnTo>
                  <a:lnTo>
                    <a:pt x="0" y="55"/>
                  </a:lnTo>
                  <a:lnTo>
                    <a:pt x="0" y="61"/>
                  </a:lnTo>
                  <a:lnTo>
                    <a:pt x="0" y="66"/>
                  </a:lnTo>
                  <a:lnTo>
                    <a:pt x="1" y="74"/>
                  </a:lnTo>
                  <a:lnTo>
                    <a:pt x="3" y="79"/>
                  </a:lnTo>
                  <a:lnTo>
                    <a:pt x="4" y="85"/>
                  </a:lnTo>
                  <a:lnTo>
                    <a:pt x="7" y="89"/>
                  </a:lnTo>
                  <a:lnTo>
                    <a:pt x="10" y="95"/>
                  </a:lnTo>
                  <a:lnTo>
                    <a:pt x="13" y="99"/>
                  </a:lnTo>
                  <a:lnTo>
                    <a:pt x="17" y="104"/>
                  </a:lnTo>
                  <a:lnTo>
                    <a:pt x="21" y="108"/>
                  </a:lnTo>
                  <a:lnTo>
                    <a:pt x="26" y="111"/>
                  </a:lnTo>
                  <a:lnTo>
                    <a:pt x="31" y="114"/>
                  </a:lnTo>
                  <a:lnTo>
                    <a:pt x="36" y="117"/>
                  </a:lnTo>
                  <a:lnTo>
                    <a:pt x="42" y="120"/>
                  </a:lnTo>
                  <a:lnTo>
                    <a:pt x="47" y="121"/>
                  </a:lnTo>
                  <a:lnTo>
                    <a:pt x="53" y="121"/>
                  </a:lnTo>
                  <a:lnTo>
                    <a:pt x="60" y="122"/>
                  </a:lnTo>
                  <a:lnTo>
                    <a:pt x="66" y="121"/>
                  </a:lnTo>
                  <a:lnTo>
                    <a:pt x="72" y="121"/>
                  </a:lnTo>
                  <a:lnTo>
                    <a:pt x="77" y="120"/>
                  </a:lnTo>
                  <a:lnTo>
                    <a:pt x="83" y="117"/>
                  </a:lnTo>
                  <a:lnTo>
                    <a:pt x="89" y="114"/>
                  </a:lnTo>
                  <a:lnTo>
                    <a:pt x="93" y="111"/>
                  </a:lnTo>
                  <a:lnTo>
                    <a:pt x="99" y="108"/>
                  </a:lnTo>
                  <a:lnTo>
                    <a:pt x="103" y="104"/>
                  </a:lnTo>
                  <a:lnTo>
                    <a:pt x="106" y="99"/>
                  </a:lnTo>
                  <a:lnTo>
                    <a:pt x="111" y="95"/>
                  </a:lnTo>
                  <a:lnTo>
                    <a:pt x="113" y="89"/>
                  </a:lnTo>
                  <a:lnTo>
                    <a:pt x="116" y="85"/>
                  </a:lnTo>
                  <a:lnTo>
                    <a:pt x="118" y="79"/>
                  </a:lnTo>
                  <a:lnTo>
                    <a:pt x="119" y="74"/>
                  </a:lnTo>
                  <a:lnTo>
                    <a:pt x="121" y="66"/>
                  </a:lnTo>
                  <a:lnTo>
                    <a:pt x="121" y="61"/>
                  </a:lnTo>
                  <a:lnTo>
                    <a:pt x="121" y="55"/>
                  </a:lnTo>
                  <a:lnTo>
                    <a:pt x="119" y="48"/>
                  </a:lnTo>
                  <a:lnTo>
                    <a:pt x="118" y="42"/>
                  </a:lnTo>
                  <a:lnTo>
                    <a:pt x="116" y="36"/>
                  </a:lnTo>
                  <a:lnTo>
                    <a:pt x="113" y="32"/>
                  </a:lnTo>
                  <a:lnTo>
                    <a:pt x="111" y="26"/>
                  </a:lnTo>
                  <a:lnTo>
                    <a:pt x="106" y="22"/>
                  </a:lnTo>
                  <a:lnTo>
                    <a:pt x="103" y="18"/>
                  </a:lnTo>
                  <a:lnTo>
                    <a:pt x="99" y="13"/>
                  </a:lnTo>
                  <a:lnTo>
                    <a:pt x="93" y="10"/>
                  </a:lnTo>
                  <a:lnTo>
                    <a:pt x="89" y="7"/>
                  </a:lnTo>
                  <a:lnTo>
                    <a:pt x="83" y="5"/>
                  </a:lnTo>
                  <a:lnTo>
                    <a:pt x="77" y="3"/>
                  </a:lnTo>
                  <a:lnTo>
                    <a:pt x="72" y="2"/>
                  </a:lnTo>
                  <a:lnTo>
                    <a:pt x="66" y="0"/>
                  </a:lnTo>
                  <a:lnTo>
                    <a:pt x="60"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4947" name="Freeform 130">
              <a:extLst>
                <a:ext uri="{FF2B5EF4-FFF2-40B4-BE49-F238E27FC236}">
                  <a16:creationId xmlns:a16="http://schemas.microsoft.com/office/drawing/2014/main" id="{72E6E8A2-C399-3F98-C488-3D6278671817}"/>
                </a:ext>
              </a:extLst>
            </p:cNvPr>
            <p:cNvSpPr>
              <a:spLocks/>
            </p:cNvSpPr>
            <p:nvPr/>
          </p:nvSpPr>
          <p:spPr bwMode="auto">
            <a:xfrm>
              <a:off x="3315892" y="938213"/>
              <a:ext cx="40481" cy="40481"/>
            </a:xfrm>
            <a:custGeom>
              <a:avLst/>
              <a:gdLst>
                <a:gd name="T0" fmla="*/ 2147483647 w 101"/>
                <a:gd name="T1" fmla="*/ 0 h 102"/>
                <a:gd name="T2" fmla="*/ 2147483647 w 101"/>
                <a:gd name="T3" fmla="*/ 2147483647 h 102"/>
                <a:gd name="T4" fmla="*/ 2147483647 w 101"/>
                <a:gd name="T5" fmla="*/ 2147483647 h 102"/>
                <a:gd name="T6" fmla="*/ 2147483647 w 101"/>
                <a:gd name="T7" fmla="*/ 2147483647 h 102"/>
                <a:gd name="T8" fmla="*/ 2147483647 w 101"/>
                <a:gd name="T9" fmla="*/ 2147483647 h 102"/>
                <a:gd name="T10" fmla="*/ 2147483647 w 101"/>
                <a:gd name="T11" fmla="*/ 2147483647 h 102"/>
                <a:gd name="T12" fmla="*/ 2147483647 w 101"/>
                <a:gd name="T13" fmla="*/ 2147483647 h 102"/>
                <a:gd name="T14" fmla="*/ 0 w 101"/>
                <a:gd name="T15" fmla="*/ 2147483647 h 102"/>
                <a:gd name="T16" fmla="*/ 0 w 101"/>
                <a:gd name="T17" fmla="*/ 2147483647 h 102"/>
                <a:gd name="T18" fmla="*/ 2147483647 w 101"/>
                <a:gd name="T19" fmla="*/ 2147483647 h 102"/>
                <a:gd name="T20" fmla="*/ 2147483647 w 101"/>
                <a:gd name="T21" fmla="*/ 2147483647 h 102"/>
                <a:gd name="T22" fmla="*/ 2147483647 w 101"/>
                <a:gd name="T23" fmla="*/ 2147483647 h 102"/>
                <a:gd name="T24" fmla="*/ 2147483647 w 101"/>
                <a:gd name="T25" fmla="*/ 2147483647 h 102"/>
                <a:gd name="T26" fmla="*/ 2147483647 w 101"/>
                <a:gd name="T27" fmla="*/ 2147483647 h 102"/>
                <a:gd name="T28" fmla="*/ 2147483647 w 101"/>
                <a:gd name="T29" fmla="*/ 2147483647 h 102"/>
                <a:gd name="T30" fmla="*/ 2147483647 w 101"/>
                <a:gd name="T31" fmla="*/ 2147483647 h 102"/>
                <a:gd name="T32" fmla="*/ 2147483647 w 101"/>
                <a:gd name="T33" fmla="*/ 2147483647 h 102"/>
                <a:gd name="T34" fmla="*/ 2147483647 w 101"/>
                <a:gd name="T35" fmla="*/ 2147483647 h 102"/>
                <a:gd name="T36" fmla="*/ 2147483647 w 101"/>
                <a:gd name="T37" fmla="*/ 2147483647 h 102"/>
                <a:gd name="T38" fmla="*/ 2147483647 w 101"/>
                <a:gd name="T39" fmla="*/ 2147483647 h 102"/>
                <a:gd name="T40" fmla="*/ 2147483647 w 101"/>
                <a:gd name="T41" fmla="*/ 2147483647 h 102"/>
                <a:gd name="T42" fmla="*/ 2147483647 w 101"/>
                <a:gd name="T43" fmla="*/ 2147483647 h 102"/>
                <a:gd name="T44" fmla="*/ 2147483647 w 101"/>
                <a:gd name="T45" fmla="*/ 2147483647 h 102"/>
                <a:gd name="T46" fmla="*/ 2147483647 w 101"/>
                <a:gd name="T47" fmla="*/ 2147483647 h 102"/>
                <a:gd name="T48" fmla="*/ 2147483647 w 101"/>
                <a:gd name="T49" fmla="*/ 2147483647 h 102"/>
                <a:gd name="T50" fmla="*/ 2147483647 w 101"/>
                <a:gd name="T51" fmla="*/ 2147483647 h 102"/>
                <a:gd name="T52" fmla="*/ 2147483647 w 101"/>
                <a:gd name="T53" fmla="*/ 2147483647 h 102"/>
                <a:gd name="T54" fmla="*/ 2147483647 w 101"/>
                <a:gd name="T55" fmla="*/ 2147483647 h 102"/>
                <a:gd name="T56" fmla="*/ 2147483647 w 101"/>
                <a:gd name="T57" fmla="*/ 2147483647 h 102"/>
                <a:gd name="T58" fmla="*/ 2147483647 w 101"/>
                <a:gd name="T59" fmla="*/ 2147483647 h 102"/>
                <a:gd name="T60" fmla="*/ 2147483647 w 101"/>
                <a:gd name="T61" fmla="*/ 2147483647 h 102"/>
                <a:gd name="T62" fmla="*/ 2147483647 w 101"/>
                <a:gd name="T63" fmla="*/ 0 h 10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1"/>
                <a:gd name="T97" fmla="*/ 0 h 102"/>
                <a:gd name="T98" fmla="*/ 101 w 101"/>
                <a:gd name="T99" fmla="*/ 102 h 10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1" h="102">
                  <a:moveTo>
                    <a:pt x="50" y="0"/>
                  </a:moveTo>
                  <a:lnTo>
                    <a:pt x="45" y="0"/>
                  </a:lnTo>
                  <a:lnTo>
                    <a:pt x="40" y="2"/>
                  </a:lnTo>
                  <a:lnTo>
                    <a:pt x="35" y="3"/>
                  </a:lnTo>
                  <a:lnTo>
                    <a:pt x="30" y="5"/>
                  </a:lnTo>
                  <a:lnTo>
                    <a:pt x="26" y="6"/>
                  </a:lnTo>
                  <a:lnTo>
                    <a:pt x="22" y="9"/>
                  </a:lnTo>
                  <a:lnTo>
                    <a:pt x="17" y="12"/>
                  </a:lnTo>
                  <a:lnTo>
                    <a:pt x="15" y="15"/>
                  </a:lnTo>
                  <a:lnTo>
                    <a:pt x="12" y="18"/>
                  </a:lnTo>
                  <a:lnTo>
                    <a:pt x="9" y="22"/>
                  </a:lnTo>
                  <a:lnTo>
                    <a:pt x="6" y="26"/>
                  </a:lnTo>
                  <a:lnTo>
                    <a:pt x="5" y="30"/>
                  </a:lnTo>
                  <a:lnTo>
                    <a:pt x="2" y="35"/>
                  </a:lnTo>
                  <a:lnTo>
                    <a:pt x="0" y="41"/>
                  </a:lnTo>
                  <a:lnTo>
                    <a:pt x="0" y="45"/>
                  </a:lnTo>
                  <a:lnTo>
                    <a:pt x="0" y="51"/>
                  </a:lnTo>
                  <a:lnTo>
                    <a:pt x="0" y="56"/>
                  </a:lnTo>
                  <a:lnTo>
                    <a:pt x="0" y="61"/>
                  </a:lnTo>
                  <a:lnTo>
                    <a:pt x="2" y="66"/>
                  </a:lnTo>
                  <a:lnTo>
                    <a:pt x="5" y="71"/>
                  </a:lnTo>
                  <a:lnTo>
                    <a:pt x="6" y="75"/>
                  </a:lnTo>
                  <a:lnTo>
                    <a:pt x="9" y="79"/>
                  </a:lnTo>
                  <a:lnTo>
                    <a:pt x="12" y="84"/>
                  </a:lnTo>
                  <a:lnTo>
                    <a:pt x="15" y="88"/>
                  </a:lnTo>
                  <a:lnTo>
                    <a:pt x="17" y="91"/>
                  </a:lnTo>
                  <a:lnTo>
                    <a:pt x="22" y="94"/>
                  </a:lnTo>
                  <a:lnTo>
                    <a:pt x="26" y="97"/>
                  </a:lnTo>
                  <a:lnTo>
                    <a:pt x="30" y="98"/>
                  </a:lnTo>
                  <a:lnTo>
                    <a:pt x="35" y="99"/>
                  </a:lnTo>
                  <a:lnTo>
                    <a:pt x="40" y="101"/>
                  </a:lnTo>
                  <a:lnTo>
                    <a:pt x="45" y="102"/>
                  </a:lnTo>
                  <a:lnTo>
                    <a:pt x="50" y="102"/>
                  </a:lnTo>
                  <a:lnTo>
                    <a:pt x="55" y="102"/>
                  </a:lnTo>
                  <a:lnTo>
                    <a:pt x="61" y="101"/>
                  </a:lnTo>
                  <a:lnTo>
                    <a:pt x="65" y="99"/>
                  </a:lnTo>
                  <a:lnTo>
                    <a:pt x="69" y="98"/>
                  </a:lnTo>
                  <a:lnTo>
                    <a:pt x="73" y="97"/>
                  </a:lnTo>
                  <a:lnTo>
                    <a:pt x="78" y="94"/>
                  </a:lnTo>
                  <a:lnTo>
                    <a:pt x="82" y="91"/>
                  </a:lnTo>
                  <a:lnTo>
                    <a:pt x="85" y="88"/>
                  </a:lnTo>
                  <a:lnTo>
                    <a:pt x="89" y="84"/>
                  </a:lnTo>
                  <a:lnTo>
                    <a:pt x="92" y="79"/>
                  </a:lnTo>
                  <a:lnTo>
                    <a:pt x="94" y="75"/>
                  </a:lnTo>
                  <a:lnTo>
                    <a:pt x="96" y="71"/>
                  </a:lnTo>
                  <a:lnTo>
                    <a:pt x="98" y="66"/>
                  </a:lnTo>
                  <a:lnTo>
                    <a:pt x="99" y="61"/>
                  </a:lnTo>
                  <a:lnTo>
                    <a:pt x="99" y="56"/>
                  </a:lnTo>
                  <a:lnTo>
                    <a:pt x="101" y="51"/>
                  </a:lnTo>
                  <a:lnTo>
                    <a:pt x="99" y="45"/>
                  </a:lnTo>
                  <a:lnTo>
                    <a:pt x="99" y="41"/>
                  </a:lnTo>
                  <a:lnTo>
                    <a:pt x="98" y="35"/>
                  </a:lnTo>
                  <a:lnTo>
                    <a:pt x="96" y="30"/>
                  </a:lnTo>
                  <a:lnTo>
                    <a:pt x="94" y="26"/>
                  </a:lnTo>
                  <a:lnTo>
                    <a:pt x="92" y="22"/>
                  </a:lnTo>
                  <a:lnTo>
                    <a:pt x="89" y="18"/>
                  </a:lnTo>
                  <a:lnTo>
                    <a:pt x="85" y="15"/>
                  </a:lnTo>
                  <a:lnTo>
                    <a:pt x="82" y="12"/>
                  </a:lnTo>
                  <a:lnTo>
                    <a:pt x="78" y="9"/>
                  </a:lnTo>
                  <a:lnTo>
                    <a:pt x="73" y="6"/>
                  </a:lnTo>
                  <a:lnTo>
                    <a:pt x="69" y="5"/>
                  </a:lnTo>
                  <a:lnTo>
                    <a:pt x="65" y="3"/>
                  </a:lnTo>
                  <a:lnTo>
                    <a:pt x="61" y="2"/>
                  </a:lnTo>
                  <a:lnTo>
                    <a:pt x="55" y="0"/>
                  </a:lnTo>
                  <a:lnTo>
                    <a:pt x="50" y="0"/>
                  </a:lnTo>
                  <a:close/>
                </a:path>
              </a:pathLst>
            </a:custGeom>
            <a:solidFill>
              <a:srgbClr val="00267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4948" name="Freeform 131">
              <a:extLst>
                <a:ext uri="{FF2B5EF4-FFF2-40B4-BE49-F238E27FC236}">
                  <a16:creationId xmlns:a16="http://schemas.microsoft.com/office/drawing/2014/main" id="{27CC1D1E-CBA4-AB3E-F8DD-85DA2F89E533}"/>
                </a:ext>
              </a:extLst>
            </p:cNvPr>
            <p:cNvSpPr>
              <a:spLocks/>
            </p:cNvSpPr>
            <p:nvPr/>
          </p:nvSpPr>
          <p:spPr bwMode="auto">
            <a:xfrm>
              <a:off x="3315892" y="938213"/>
              <a:ext cx="40481" cy="40481"/>
            </a:xfrm>
            <a:custGeom>
              <a:avLst/>
              <a:gdLst>
                <a:gd name="T0" fmla="*/ 2147483647 w 101"/>
                <a:gd name="T1" fmla="*/ 0 h 102"/>
                <a:gd name="T2" fmla="*/ 2147483647 w 101"/>
                <a:gd name="T3" fmla="*/ 2147483647 h 102"/>
                <a:gd name="T4" fmla="*/ 2147483647 w 101"/>
                <a:gd name="T5" fmla="*/ 2147483647 h 102"/>
                <a:gd name="T6" fmla="*/ 2147483647 w 101"/>
                <a:gd name="T7" fmla="*/ 2147483647 h 102"/>
                <a:gd name="T8" fmla="*/ 2147483647 w 101"/>
                <a:gd name="T9" fmla="*/ 2147483647 h 102"/>
                <a:gd name="T10" fmla="*/ 2147483647 w 101"/>
                <a:gd name="T11" fmla="*/ 2147483647 h 102"/>
                <a:gd name="T12" fmla="*/ 2147483647 w 101"/>
                <a:gd name="T13" fmla="*/ 2147483647 h 102"/>
                <a:gd name="T14" fmla="*/ 0 w 101"/>
                <a:gd name="T15" fmla="*/ 2147483647 h 102"/>
                <a:gd name="T16" fmla="*/ 0 w 101"/>
                <a:gd name="T17" fmla="*/ 2147483647 h 102"/>
                <a:gd name="T18" fmla="*/ 2147483647 w 101"/>
                <a:gd name="T19" fmla="*/ 2147483647 h 102"/>
                <a:gd name="T20" fmla="*/ 2147483647 w 101"/>
                <a:gd name="T21" fmla="*/ 2147483647 h 102"/>
                <a:gd name="T22" fmla="*/ 2147483647 w 101"/>
                <a:gd name="T23" fmla="*/ 2147483647 h 102"/>
                <a:gd name="T24" fmla="*/ 2147483647 w 101"/>
                <a:gd name="T25" fmla="*/ 2147483647 h 102"/>
                <a:gd name="T26" fmla="*/ 2147483647 w 101"/>
                <a:gd name="T27" fmla="*/ 2147483647 h 102"/>
                <a:gd name="T28" fmla="*/ 2147483647 w 101"/>
                <a:gd name="T29" fmla="*/ 2147483647 h 102"/>
                <a:gd name="T30" fmla="*/ 2147483647 w 101"/>
                <a:gd name="T31" fmla="*/ 2147483647 h 102"/>
                <a:gd name="T32" fmla="*/ 2147483647 w 101"/>
                <a:gd name="T33" fmla="*/ 2147483647 h 102"/>
                <a:gd name="T34" fmla="*/ 2147483647 w 101"/>
                <a:gd name="T35" fmla="*/ 2147483647 h 102"/>
                <a:gd name="T36" fmla="*/ 2147483647 w 101"/>
                <a:gd name="T37" fmla="*/ 2147483647 h 102"/>
                <a:gd name="T38" fmla="*/ 2147483647 w 101"/>
                <a:gd name="T39" fmla="*/ 2147483647 h 102"/>
                <a:gd name="T40" fmla="*/ 2147483647 w 101"/>
                <a:gd name="T41" fmla="*/ 2147483647 h 102"/>
                <a:gd name="T42" fmla="*/ 2147483647 w 101"/>
                <a:gd name="T43" fmla="*/ 2147483647 h 102"/>
                <a:gd name="T44" fmla="*/ 2147483647 w 101"/>
                <a:gd name="T45" fmla="*/ 2147483647 h 102"/>
                <a:gd name="T46" fmla="*/ 2147483647 w 101"/>
                <a:gd name="T47" fmla="*/ 2147483647 h 102"/>
                <a:gd name="T48" fmla="*/ 2147483647 w 101"/>
                <a:gd name="T49" fmla="*/ 2147483647 h 102"/>
                <a:gd name="T50" fmla="*/ 2147483647 w 101"/>
                <a:gd name="T51" fmla="*/ 2147483647 h 102"/>
                <a:gd name="T52" fmla="*/ 2147483647 w 101"/>
                <a:gd name="T53" fmla="*/ 2147483647 h 102"/>
                <a:gd name="T54" fmla="*/ 2147483647 w 101"/>
                <a:gd name="T55" fmla="*/ 2147483647 h 102"/>
                <a:gd name="T56" fmla="*/ 2147483647 w 101"/>
                <a:gd name="T57" fmla="*/ 2147483647 h 102"/>
                <a:gd name="T58" fmla="*/ 2147483647 w 101"/>
                <a:gd name="T59" fmla="*/ 2147483647 h 102"/>
                <a:gd name="T60" fmla="*/ 2147483647 w 101"/>
                <a:gd name="T61" fmla="*/ 2147483647 h 102"/>
                <a:gd name="T62" fmla="*/ 2147483647 w 101"/>
                <a:gd name="T63" fmla="*/ 0 h 10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1"/>
                <a:gd name="T97" fmla="*/ 0 h 102"/>
                <a:gd name="T98" fmla="*/ 101 w 101"/>
                <a:gd name="T99" fmla="*/ 102 h 10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1" h="102">
                  <a:moveTo>
                    <a:pt x="50" y="0"/>
                  </a:moveTo>
                  <a:lnTo>
                    <a:pt x="45" y="0"/>
                  </a:lnTo>
                  <a:lnTo>
                    <a:pt x="40" y="2"/>
                  </a:lnTo>
                  <a:lnTo>
                    <a:pt x="35" y="3"/>
                  </a:lnTo>
                  <a:lnTo>
                    <a:pt x="30" y="5"/>
                  </a:lnTo>
                  <a:lnTo>
                    <a:pt x="26" y="6"/>
                  </a:lnTo>
                  <a:lnTo>
                    <a:pt x="22" y="9"/>
                  </a:lnTo>
                  <a:lnTo>
                    <a:pt x="17" y="12"/>
                  </a:lnTo>
                  <a:lnTo>
                    <a:pt x="15" y="15"/>
                  </a:lnTo>
                  <a:lnTo>
                    <a:pt x="12" y="18"/>
                  </a:lnTo>
                  <a:lnTo>
                    <a:pt x="9" y="22"/>
                  </a:lnTo>
                  <a:lnTo>
                    <a:pt x="6" y="26"/>
                  </a:lnTo>
                  <a:lnTo>
                    <a:pt x="5" y="30"/>
                  </a:lnTo>
                  <a:lnTo>
                    <a:pt x="2" y="35"/>
                  </a:lnTo>
                  <a:lnTo>
                    <a:pt x="0" y="41"/>
                  </a:lnTo>
                  <a:lnTo>
                    <a:pt x="0" y="45"/>
                  </a:lnTo>
                  <a:lnTo>
                    <a:pt x="0" y="51"/>
                  </a:lnTo>
                  <a:lnTo>
                    <a:pt x="0" y="56"/>
                  </a:lnTo>
                  <a:lnTo>
                    <a:pt x="0" y="61"/>
                  </a:lnTo>
                  <a:lnTo>
                    <a:pt x="2" y="66"/>
                  </a:lnTo>
                  <a:lnTo>
                    <a:pt x="5" y="71"/>
                  </a:lnTo>
                  <a:lnTo>
                    <a:pt x="6" y="75"/>
                  </a:lnTo>
                  <a:lnTo>
                    <a:pt x="9" y="79"/>
                  </a:lnTo>
                  <a:lnTo>
                    <a:pt x="12" y="84"/>
                  </a:lnTo>
                  <a:lnTo>
                    <a:pt x="15" y="88"/>
                  </a:lnTo>
                  <a:lnTo>
                    <a:pt x="17" y="91"/>
                  </a:lnTo>
                  <a:lnTo>
                    <a:pt x="22" y="94"/>
                  </a:lnTo>
                  <a:lnTo>
                    <a:pt x="26" y="97"/>
                  </a:lnTo>
                  <a:lnTo>
                    <a:pt x="30" y="98"/>
                  </a:lnTo>
                  <a:lnTo>
                    <a:pt x="35" y="99"/>
                  </a:lnTo>
                  <a:lnTo>
                    <a:pt x="40" y="101"/>
                  </a:lnTo>
                  <a:lnTo>
                    <a:pt x="45" y="102"/>
                  </a:lnTo>
                  <a:lnTo>
                    <a:pt x="50" y="102"/>
                  </a:lnTo>
                  <a:lnTo>
                    <a:pt x="55" y="102"/>
                  </a:lnTo>
                  <a:lnTo>
                    <a:pt x="61" y="101"/>
                  </a:lnTo>
                  <a:lnTo>
                    <a:pt x="65" y="99"/>
                  </a:lnTo>
                  <a:lnTo>
                    <a:pt x="69" y="98"/>
                  </a:lnTo>
                  <a:lnTo>
                    <a:pt x="73" y="97"/>
                  </a:lnTo>
                  <a:lnTo>
                    <a:pt x="78" y="94"/>
                  </a:lnTo>
                  <a:lnTo>
                    <a:pt x="82" y="91"/>
                  </a:lnTo>
                  <a:lnTo>
                    <a:pt x="85" y="88"/>
                  </a:lnTo>
                  <a:lnTo>
                    <a:pt x="89" y="84"/>
                  </a:lnTo>
                  <a:lnTo>
                    <a:pt x="92" y="79"/>
                  </a:lnTo>
                  <a:lnTo>
                    <a:pt x="94" y="75"/>
                  </a:lnTo>
                  <a:lnTo>
                    <a:pt x="96" y="71"/>
                  </a:lnTo>
                  <a:lnTo>
                    <a:pt x="98" y="66"/>
                  </a:lnTo>
                  <a:lnTo>
                    <a:pt x="99" y="61"/>
                  </a:lnTo>
                  <a:lnTo>
                    <a:pt x="99" y="56"/>
                  </a:lnTo>
                  <a:lnTo>
                    <a:pt x="101" y="51"/>
                  </a:lnTo>
                  <a:lnTo>
                    <a:pt x="99" y="45"/>
                  </a:lnTo>
                  <a:lnTo>
                    <a:pt x="99" y="41"/>
                  </a:lnTo>
                  <a:lnTo>
                    <a:pt x="98" y="35"/>
                  </a:lnTo>
                  <a:lnTo>
                    <a:pt x="96" y="30"/>
                  </a:lnTo>
                  <a:lnTo>
                    <a:pt x="94" y="26"/>
                  </a:lnTo>
                  <a:lnTo>
                    <a:pt x="92" y="22"/>
                  </a:lnTo>
                  <a:lnTo>
                    <a:pt x="89" y="18"/>
                  </a:lnTo>
                  <a:lnTo>
                    <a:pt x="85" y="15"/>
                  </a:lnTo>
                  <a:lnTo>
                    <a:pt x="82" y="12"/>
                  </a:lnTo>
                  <a:lnTo>
                    <a:pt x="78" y="9"/>
                  </a:lnTo>
                  <a:lnTo>
                    <a:pt x="73" y="6"/>
                  </a:lnTo>
                  <a:lnTo>
                    <a:pt x="69" y="5"/>
                  </a:lnTo>
                  <a:lnTo>
                    <a:pt x="65" y="3"/>
                  </a:lnTo>
                  <a:lnTo>
                    <a:pt x="61" y="2"/>
                  </a:lnTo>
                  <a:lnTo>
                    <a:pt x="55" y="0"/>
                  </a:lnTo>
                  <a:lnTo>
                    <a:pt x="50"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4949" name="Freeform 132">
              <a:extLst>
                <a:ext uri="{FF2B5EF4-FFF2-40B4-BE49-F238E27FC236}">
                  <a16:creationId xmlns:a16="http://schemas.microsoft.com/office/drawing/2014/main" id="{5DE6F0BB-294F-09B6-4D0A-6371AD4531E5}"/>
                </a:ext>
              </a:extLst>
            </p:cNvPr>
            <p:cNvSpPr>
              <a:spLocks/>
            </p:cNvSpPr>
            <p:nvPr/>
          </p:nvSpPr>
          <p:spPr bwMode="auto">
            <a:xfrm>
              <a:off x="3284935" y="839392"/>
              <a:ext cx="47625" cy="50006"/>
            </a:xfrm>
            <a:custGeom>
              <a:avLst/>
              <a:gdLst>
                <a:gd name="T0" fmla="*/ 2147483647 w 120"/>
                <a:gd name="T1" fmla="*/ 0 h 125"/>
                <a:gd name="T2" fmla="*/ 2147483647 w 120"/>
                <a:gd name="T3" fmla="*/ 2147483647 h 125"/>
                <a:gd name="T4" fmla="*/ 2147483647 w 120"/>
                <a:gd name="T5" fmla="*/ 2147483647 h 125"/>
                <a:gd name="T6" fmla="*/ 2147483647 w 120"/>
                <a:gd name="T7" fmla="*/ 2147483647 h 125"/>
                <a:gd name="T8" fmla="*/ 2147483647 w 120"/>
                <a:gd name="T9" fmla="*/ 2147483647 h 125"/>
                <a:gd name="T10" fmla="*/ 2147483647 w 120"/>
                <a:gd name="T11" fmla="*/ 2147483647 h 125"/>
                <a:gd name="T12" fmla="*/ 2147483647 w 120"/>
                <a:gd name="T13" fmla="*/ 2147483647 h 125"/>
                <a:gd name="T14" fmla="*/ 0 w 120"/>
                <a:gd name="T15" fmla="*/ 2147483647 h 125"/>
                <a:gd name="T16" fmla="*/ 0 w 120"/>
                <a:gd name="T17" fmla="*/ 2147483647 h 125"/>
                <a:gd name="T18" fmla="*/ 2147483647 w 120"/>
                <a:gd name="T19" fmla="*/ 2147483647 h 125"/>
                <a:gd name="T20" fmla="*/ 2147483647 w 120"/>
                <a:gd name="T21" fmla="*/ 2147483647 h 125"/>
                <a:gd name="T22" fmla="*/ 2147483647 w 120"/>
                <a:gd name="T23" fmla="*/ 2147483647 h 125"/>
                <a:gd name="T24" fmla="*/ 2147483647 w 120"/>
                <a:gd name="T25" fmla="*/ 2147483647 h 125"/>
                <a:gd name="T26" fmla="*/ 2147483647 w 120"/>
                <a:gd name="T27" fmla="*/ 2147483647 h 125"/>
                <a:gd name="T28" fmla="*/ 2147483647 w 120"/>
                <a:gd name="T29" fmla="*/ 2147483647 h 125"/>
                <a:gd name="T30" fmla="*/ 2147483647 w 120"/>
                <a:gd name="T31" fmla="*/ 2147483647 h 125"/>
                <a:gd name="T32" fmla="*/ 2147483647 w 120"/>
                <a:gd name="T33" fmla="*/ 2147483647 h 125"/>
                <a:gd name="T34" fmla="*/ 2147483647 w 120"/>
                <a:gd name="T35" fmla="*/ 2147483647 h 125"/>
                <a:gd name="T36" fmla="*/ 2147483647 w 120"/>
                <a:gd name="T37" fmla="*/ 2147483647 h 125"/>
                <a:gd name="T38" fmla="*/ 2147483647 w 120"/>
                <a:gd name="T39" fmla="*/ 2147483647 h 125"/>
                <a:gd name="T40" fmla="*/ 2147483647 w 120"/>
                <a:gd name="T41" fmla="*/ 2147483647 h 125"/>
                <a:gd name="T42" fmla="*/ 2147483647 w 120"/>
                <a:gd name="T43" fmla="*/ 2147483647 h 125"/>
                <a:gd name="T44" fmla="*/ 2147483647 w 120"/>
                <a:gd name="T45" fmla="*/ 2147483647 h 125"/>
                <a:gd name="T46" fmla="*/ 2147483647 w 120"/>
                <a:gd name="T47" fmla="*/ 2147483647 h 125"/>
                <a:gd name="T48" fmla="*/ 2147483647 w 120"/>
                <a:gd name="T49" fmla="*/ 2147483647 h 125"/>
                <a:gd name="T50" fmla="*/ 2147483647 w 120"/>
                <a:gd name="T51" fmla="*/ 2147483647 h 125"/>
                <a:gd name="T52" fmla="*/ 2147483647 w 120"/>
                <a:gd name="T53" fmla="*/ 2147483647 h 125"/>
                <a:gd name="T54" fmla="*/ 2147483647 w 120"/>
                <a:gd name="T55" fmla="*/ 2147483647 h 125"/>
                <a:gd name="T56" fmla="*/ 2147483647 w 120"/>
                <a:gd name="T57" fmla="*/ 2147483647 h 125"/>
                <a:gd name="T58" fmla="*/ 2147483647 w 120"/>
                <a:gd name="T59" fmla="*/ 2147483647 h 125"/>
                <a:gd name="T60" fmla="*/ 2147483647 w 120"/>
                <a:gd name="T61" fmla="*/ 2147483647 h 125"/>
                <a:gd name="T62" fmla="*/ 2147483647 w 120"/>
                <a:gd name="T63" fmla="*/ 0 h 12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0"/>
                <a:gd name="T97" fmla="*/ 0 h 125"/>
                <a:gd name="T98" fmla="*/ 120 w 120"/>
                <a:gd name="T99" fmla="*/ 125 h 12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0" h="125">
                  <a:moveTo>
                    <a:pt x="60" y="0"/>
                  </a:moveTo>
                  <a:lnTo>
                    <a:pt x="53" y="0"/>
                  </a:lnTo>
                  <a:lnTo>
                    <a:pt x="47" y="1"/>
                  </a:lnTo>
                  <a:lnTo>
                    <a:pt x="41" y="3"/>
                  </a:lnTo>
                  <a:lnTo>
                    <a:pt x="36" y="6"/>
                  </a:lnTo>
                  <a:lnTo>
                    <a:pt x="31" y="7"/>
                  </a:lnTo>
                  <a:lnTo>
                    <a:pt x="26" y="11"/>
                  </a:lnTo>
                  <a:lnTo>
                    <a:pt x="21" y="14"/>
                  </a:lnTo>
                  <a:lnTo>
                    <a:pt x="17" y="19"/>
                  </a:lnTo>
                  <a:lnTo>
                    <a:pt x="13" y="23"/>
                  </a:lnTo>
                  <a:lnTo>
                    <a:pt x="10" y="27"/>
                  </a:lnTo>
                  <a:lnTo>
                    <a:pt x="7" y="33"/>
                  </a:lnTo>
                  <a:lnTo>
                    <a:pt x="4" y="39"/>
                  </a:lnTo>
                  <a:lnTo>
                    <a:pt x="1" y="45"/>
                  </a:lnTo>
                  <a:lnTo>
                    <a:pt x="0" y="50"/>
                  </a:lnTo>
                  <a:lnTo>
                    <a:pt x="0" y="56"/>
                  </a:lnTo>
                  <a:lnTo>
                    <a:pt x="0" y="62"/>
                  </a:lnTo>
                  <a:lnTo>
                    <a:pt x="0" y="69"/>
                  </a:lnTo>
                  <a:lnTo>
                    <a:pt x="0" y="75"/>
                  </a:lnTo>
                  <a:lnTo>
                    <a:pt x="1" y="81"/>
                  </a:lnTo>
                  <a:lnTo>
                    <a:pt x="4" y="86"/>
                  </a:lnTo>
                  <a:lnTo>
                    <a:pt x="7" y="92"/>
                  </a:lnTo>
                  <a:lnTo>
                    <a:pt x="10" y="98"/>
                  </a:lnTo>
                  <a:lnTo>
                    <a:pt x="13" y="102"/>
                  </a:lnTo>
                  <a:lnTo>
                    <a:pt x="17" y="106"/>
                  </a:lnTo>
                  <a:lnTo>
                    <a:pt x="21" y="111"/>
                  </a:lnTo>
                  <a:lnTo>
                    <a:pt x="26" y="114"/>
                  </a:lnTo>
                  <a:lnTo>
                    <a:pt x="31" y="118"/>
                  </a:lnTo>
                  <a:lnTo>
                    <a:pt x="36" y="119"/>
                  </a:lnTo>
                  <a:lnTo>
                    <a:pt x="41" y="122"/>
                  </a:lnTo>
                  <a:lnTo>
                    <a:pt x="47" y="124"/>
                  </a:lnTo>
                  <a:lnTo>
                    <a:pt x="53" y="125"/>
                  </a:lnTo>
                  <a:lnTo>
                    <a:pt x="60" y="125"/>
                  </a:lnTo>
                  <a:lnTo>
                    <a:pt x="66" y="125"/>
                  </a:lnTo>
                  <a:lnTo>
                    <a:pt x="72" y="124"/>
                  </a:lnTo>
                  <a:lnTo>
                    <a:pt x="77" y="122"/>
                  </a:lnTo>
                  <a:lnTo>
                    <a:pt x="83" y="119"/>
                  </a:lnTo>
                  <a:lnTo>
                    <a:pt x="89" y="118"/>
                  </a:lnTo>
                  <a:lnTo>
                    <a:pt x="93" y="114"/>
                  </a:lnTo>
                  <a:lnTo>
                    <a:pt x="99" y="111"/>
                  </a:lnTo>
                  <a:lnTo>
                    <a:pt x="103" y="106"/>
                  </a:lnTo>
                  <a:lnTo>
                    <a:pt x="106" y="102"/>
                  </a:lnTo>
                  <a:lnTo>
                    <a:pt x="110" y="98"/>
                  </a:lnTo>
                  <a:lnTo>
                    <a:pt x="113" y="92"/>
                  </a:lnTo>
                  <a:lnTo>
                    <a:pt x="116" y="86"/>
                  </a:lnTo>
                  <a:lnTo>
                    <a:pt x="118" y="81"/>
                  </a:lnTo>
                  <a:lnTo>
                    <a:pt x="119" y="75"/>
                  </a:lnTo>
                  <a:lnTo>
                    <a:pt x="120" y="69"/>
                  </a:lnTo>
                  <a:lnTo>
                    <a:pt x="120" y="62"/>
                  </a:lnTo>
                  <a:lnTo>
                    <a:pt x="120" y="56"/>
                  </a:lnTo>
                  <a:lnTo>
                    <a:pt x="119" y="50"/>
                  </a:lnTo>
                  <a:lnTo>
                    <a:pt x="118" y="45"/>
                  </a:lnTo>
                  <a:lnTo>
                    <a:pt x="116" y="39"/>
                  </a:lnTo>
                  <a:lnTo>
                    <a:pt x="113" y="33"/>
                  </a:lnTo>
                  <a:lnTo>
                    <a:pt x="110" y="27"/>
                  </a:lnTo>
                  <a:lnTo>
                    <a:pt x="106" y="23"/>
                  </a:lnTo>
                  <a:lnTo>
                    <a:pt x="103" y="19"/>
                  </a:lnTo>
                  <a:lnTo>
                    <a:pt x="99" y="14"/>
                  </a:lnTo>
                  <a:lnTo>
                    <a:pt x="93" y="11"/>
                  </a:lnTo>
                  <a:lnTo>
                    <a:pt x="89" y="7"/>
                  </a:lnTo>
                  <a:lnTo>
                    <a:pt x="83" y="6"/>
                  </a:lnTo>
                  <a:lnTo>
                    <a:pt x="77" y="3"/>
                  </a:lnTo>
                  <a:lnTo>
                    <a:pt x="72" y="1"/>
                  </a:lnTo>
                  <a:lnTo>
                    <a:pt x="66" y="0"/>
                  </a:lnTo>
                  <a:lnTo>
                    <a:pt x="60" y="0"/>
                  </a:lnTo>
                  <a:close/>
                </a:path>
              </a:pathLst>
            </a:custGeom>
            <a:solidFill>
              <a:srgbClr val="00E6A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4950" name="Freeform 133">
              <a:extLst>
                <a:ext uri="{FF2B5EF4-FFF2-40B4-BE49-F238E27FC236}">
                  <a16:creationId xmlns:a16="http://schemas.microsoft.com/office/drawing/2014/main" id="{A6FE61CD-C569-D808-06DF-8FD1D9995462}"/>
                </a:ext>
              </a:extLst>
            </p:cNvPr>
            <p:cNvSpPr>
              <a:spLocks/>
            </p:cNvSpPr>
            <p:nvPr/>
          </p:nvSpPr>
          <p:spPr bwMode="auto">
            <a:xfrm>
              <a:off x="3284935" y="839392"/>
              <a:ext cx="47625" cy="50006"/>
            </a:xfrm>
            <a:custGeom>
              <a:avLst/>
              <a:gdLst>
                <a:gd name="T0" fmla="*/ 2147483647 w 120"/>
                <a:gd name="T1" fmla="*/ 0 h 125"/>
                <a:gd name="T2" fmla="*/ 2147483647 w 120"/>
                <a:gd name="T3" fmla="*/ 2147483647 h 125"/>
                <a:gd name="T4" fmla="*/ 2147483647 w 120"/>
                <a:gd name="T5" fmla="*/ 2147483647 h 125"/>
                <a:gd name="T6" fmla="*/ 2147483647 w 120"/>
                <a:gd name="T7" fmla="*/ 2147483647 h 125"/>
                <a:gd name="T8" fmla="*/ 2147483647 w 120"/>
                <a:gd name="T9" fmla="*/ 2147483647 h 125"/>
                <a:gd name="T10" fmla="*/ 2147483647 w 120"/>
                <a:gd name="T11" fmla="*/ 2147483647 h 125"/>
                <a:gd name="T12" fmla="*/ 2147483647 w 120"/>
                <a:gd name="T13" fmla="*/ 2147483647 h 125"/>
                <a:gd name="T14" fmla="*/ 0 w 120"/>
                <a:gd name="T15" fmla="*/ 2147483647 h 125"/>
                <a:gd name="T16" fmla="*/ 0 w 120"/>
                <a:gd name="T17" fmla="*/ 2147483647 h 125"/>
                <a:gd name="T18" fmla="*/ 2147483647 w 120"/>
                <a:gd name="T19" fmla="*/ 2147483647 h 125"/>
                <a:gd name="T20" fmla="*/ 2147483647 w 120"/>
                <a:gd name="T21" fmla="*/ 2147483647 h 125"/>
                <a:gd name="T22" fmla="*/ 2147483647 w 120"/>
                <a:gd name="T23" fmla="*/ 2147483647 h 125"/>
                <a:gd name="T24" fmla="*/ 2147483647 w 120"/>
                <a:gd name="T25" fmla="*/ 2147483647 h 125"/>
                <a:gd name="T26" fmla="*/ 2147483647 w 120"/>
                <a:gd name="T27" fmla="*/ 2147483647 h 125"/>
                <a:gd name="T28" fmla="*/ 2147483647 w 120"/>
                <a:gd name="T29" fmla="*/ 2147483647 h 125"/>
                <a:gd name="T30" fmla="*/ 2147483647 w 120"/>
                <a:gd name="T31" fmla="*/ 2147483647 h 125"/>
                <a:gd name="T32" fmla="*/ 2147483647 w 120"/>
                <a:gd name="T33" fmla="*/ 2147483647 h 125"/>
                <a:gd name="T34" fmla="*/ 2147483647 w 120"/>
                <a:gd name="T35" fmla="*/ 2147483647 h 125"/>
                <a:gd name="T36" fmla="*/ 2147483647 w 120"/>
                <a:gd name="T37" fmla="*/ 2147483647 h 125"/>
                <a:gd name="T38" fmla="*/ 2147483647 w 120"/>
                <a:gd name="T39" fmla="*/ 2147483647 h 125"/>
                <a:gd name="T40" fmla="*/ 2147483647 w 120"/>
                <a:gd name="T41" fmla="*/ 2147483647 h 125"/>
                <a:gd name="T42" fmla="*/ 2147483647 w 120"/>
                <a:gd name="T43" fmla="*/ 2147483647 h 125"/>
                <a:gd name="T44" fmla="*/ 2147483647 w 120"/>
                <a:gd name="T45" fmla="*/ 2147483647 h 125"/>
                <a:gd name="T46" fmla="*/ 2147483647 w 120"/>
                <a:gd name="T47" fmla="*/ 2147483647 h 125"/>
                <a:gd name="T48" fmla="*/ 2147483647 w 120"/>
                <a:gd name="T49" fmla="*/ 2147483647 h 125"/>
                <a:gd name="T50" fmla="*/ 2147483647 w 120"/>
                <a:gd name="T51" fmla="*/ 2147483647 h 125"/>
                <a:gd name="T52" fmla="*/ 2147483647 w 120"/>
                <a:gd name="T53" fmla="*/ 2147483647 h 125"/>
                <a:gd name="T54" fmla="*/ 2147483647 w 120"/>
                <a:gd name="T55" fmla="*/ 2147483647 h 125"/>
                <a:gd name="T56" fmla="*/ 2147483647 w 120"/>
                <a:gd name="T57" fmla="*/ 2147483647 h 125"/>
                <a:gd name="T58" fmla="*/ 2147483647 w 120"/>
                <a:gd name="T59" fmla="*/ 2147483647 h 125"/>
                <a:gd name="T60" fmla="*/ 2147483647 w 120"/>
                <a:gd name="T61" fmla="*/ 2147483647 h 125"/>
                <a:gd name="T62" fmla="*/ 2147483647 w 120"/>
                <a:gd name="T63" fmla="*/ 0 h 12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0"/>
                <a:gd name="T97" fmla="*/ 0 h 125"/>
                <a:gd name="T98" fmla="*/ 120 w 120"/>
                <a:gd name="T99" fmla="*/ 125 h 12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0" h="125">
                  <a:moveTo>
                    <a:pt x="60" y="0"/>
                  </a:moveTo>
                  <a:lnTo>
                    <a:pt x="53" y="0"/>
                  </a:lnTo>
                  <a:lnTo>
                    <a:pt x="47" y="1"/>
                  </a:lnTo>
                  <a:lnTo>
                    <a:pt x="41" y="3"/>
                  </a:lnTo>
                  <a:lnTo>
                    <a:pt x="36" y="6"/>
                  </a:lnTo>
                  <a:lnTo>
                    <a:pt x="31" y="7"/>
                  </a:lnTo>
                  <a:lnTo>
                    <a:pt x="26" y="11"/>
                  </a:lnTo>
                  <a:lnTo>
                    <a:pt x="21" y="14"/>
                  </a:lnTo>
                  <a:lnTo>
                    <a:pt x="17" y="19"/>
                  </a:lnTo>
                  <a:lnTo>
                    <a:pt x="13" y="23"/>
                  </a:lnTo>
                  <a:lnTo>
                    <a:pt x="10" y="27"/>
                  </a:lnTo>
                  <a:lnTo>
                    <a:pt x="7" y="33"/>
                  </a:lnTo>
                  <a:lnTo>
                    <a:pt x="4" y="39"/>
                  </a:lnTo>
                  <a:lnTo>
                    <a:pt x="1" y="45"/>
                  </a:lnTo>
                  <a:lnTo>
                    <a:pt x="0" y="50"/>
                  </a:lnTo>
                  <a:lnTo>
                    <a:pt x="0" y="56"/>
                  </a:lnTo>
                  <a:lnTo>
                    <a:pt x="0" y="62"/>
                  </a:lnTo>
                  <a:lnTo>
                    <a:pt x="0" y="69"/>
                  </a:lnTo>
                  <a:lnTo>
                    <a:pt x="0" y="75"/>
                  </a:lnTo>
                  <a:lnTo>
                    <a:pt x="1" y="81"/>
                  </a:lnTo>
                  <a:lnTo>
                    <a:pt x="4" y="86"/>
                  </a:lnTo>
                  <a:lnTo>
                    <a:pt x="7" y="92"/>
                  </a:lnTo>
                  <a:lnTo>
                    <a:pt x="10" y="98"/>
                  </a:lnTo>
                  <a:lnTo>
                    <a:pt x="13" y="102"/>
                  </a:lnTo>
                  <a:lnTo>
                    <a:pt x="17" y="106"/>
                  </a:lnTo>
                  <a:lnTo>
                    <a:pt x="21" y="111"/>
                  </a:lnTo>
                  <a:lnTo>
                    <a:pt x="26" y="114"/>
                  </a:lnTo>
                  <a:lnTo>
                    <a:pt x="31" y="118"/>
                  </a:lnTo>
                  <a:lnTo>
                    <a:pt x="36" y="119"/>
                  </a:lnTo>
                  <a:lnTo>
                    <a:pt x="41" y="122"/>
                  </a:lnTo>
                  <a:lnTo>
                    <a:pt x="47" y="124"/>
                  </a:lnTo>
                  <a:lnTo>
                    <a:pt x="53" y="125"/>
                  </a:lnTo>
                  <a:lnTo>
                    <a:pt x="60" y="125"/>
                  </a:lnTo>
                  <a:lnTo>
                    <a:pt x="66" y="125"/>
                  </a:lnTo>
                  <a:lnTo>
                    <a:pt x="72" y="124"/>
                  </a:lnTo>
                  <a:lnTo>
                    <a:pt x="77" y="122"/>
                  </a:lnTo>
                  <a:lnTo>
                    <a:pt x="83" y="119"/>
                  </a:lnTo>
                  <a:lnTo>
                    <a:pt x="89" y="118"/>
                  </a:lnTo>
                  <a:lnTo>
                    <a:pt x="93" y="114"/>
                  </a:lnTo>
                  <a:lnTo>
                    <a:pt x="99" y="111"/>
                  </a:lnTo>
                  <a:lnTo>
                    <a:pt x="103" y="106"/>
                  </a:lnTo>
                  <a:lnTo>
                    <a:pt x="106" y="102"/>
                  </a:lnTo>
                  <a:lnTo>
                    <a:pt x="110" y="98"/>
                  </a:lnTo>
                  <a:lnTo>
                    <a:pt x="113" y="92"/>
                  </a:lnTo>
                  <a:lnTo>
                    <a:pt x="116" y="86"/>
                  </a:lnTo>
                  <a:lnTo>
                    <a:pt x="118" y="81"/>
                  </a:lnTo>
                  <a:lnTo>
                    <a:pt x="119" y="75"/>
                  </a:lnTo>
                  <a:lnTo>
                    <a:pt x="120" y="69"/>
                  </a:lnTo>
                  <a:lnTo>
                    <a:pt x="120" y="62"/>
                  </a:lnTo>
                  <a:lnTo>
                    <a:pt x="120" y="56"/>
                  </a:lnTo>
                  <a:lnTo>
                    <a:pt x="119" y="50"/>
                  </a:lnTo>
                  <a:lnTo>
                    <a:pt x="118" y="45"/>
                  </a:lnTo>
                  <a:lnTo>
                    <a:pt x="116" y="39"/>
                  </a:lnTo>
                  <a:lnTo>
                    <a:pt x="113" y="33"/>
                  </a:lnTo>
                  <a:lnTo>
                    <a:pt x="110" y="27"/>
                  </a:lnTo>
                  <a:lnTo>
                    <a:pt x="106" y="23"/>
                  </a:lnTo>
                  <a:lnTo>
                    <a:pt x="103" y="19"/>
                  </a:lnTo>
                  <a:lnTo>
                    <a:pt x="99" y="14"/>
                  </a:lnTo>
                  <a:lnTo>
                    <a:pt x="93" y="11"/>
                  </a:lnTo>
                  <a:lnTo>
                    <a:pt x="89" y="7"/>
                  </a:lnTo>
                  <a:lnTo>
                    <a:pt x="83" y="6"/>
                  </a:lnTo>
                  <a:lnTo>
                    <a:pt x="77" y="3"/>
                  </a:lnTo>
                  <a:lnTo>
                    <a:pt x="72" y="1"/>
                  </a:lnTo>
                  <a:lnTo>
                    <a:pt x="66" y="0"/>
                  </a:lnTo>
                  <a:lnTo>
                    <a:pt x="60"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4951" name="Freeform 134">
              <a:extLst>
                <a:ext uri="{FF2B5EF4-FFF2-40B4-BE49-F238E27FC236}">
                  <a16:creationId xmlns:a16="http://schemas.microsoft.com/office/drawing/2014/main" id="{53B1BFB4-B8F4-87C2-F1F3-F784E9653C15}"/>
                </a:ext>
              </a:extLst>
            </p:cNvPr>
            <p:cNvSpPr>
              <a:spLocks/>
            </p:cNvSpPr>
            <p:nvPr/>
          </p:nvSpPr>
          <p:spPr bwMode="auto">
            <a:xfrm>
              <a:off x="4539854" y="4363642"/>
              <a:ext cx="47625" cy="50006"/>
            </a:xfrm>
            <a:custGeom>
              <a:avLst/>
              <a:gdLst>
                <a:gd name="T0" fmla="*/ 2147483647 w 121"/>
                <a:gd name="T1" fmla="*/ 0 h 124"/>
                <a:gd name="T2" fmla="*/ 2147483647 w 121"/>
                <a:gd name="T3" fmla="*/ 2147483647 h 124"/>
                <a:gd name="T4" fmla="*/ 2147483647 w 121"/>
                <a:gd name="T5" fmla="*/ 2147483647 h 124"/>
                <a:gd name="T6" fmla="*/ 2147483647 w 121"/>
                <a:gd name="T7" fmla="*/ 2147483647 h 124"/>
                <a:gd name="T8" fmla="*/ 2147483647 w 121"/>
                <a:gd name="T9" fmla="*/ 2147483647 h 124"/>
                <a:gd name="T10" fmla="*/ 2147483647 w 121"/>
                <a:gd name="T11" fmla="*/ 2147483647 h 124"/>
                <a:gd name="T12" fmla="*/ 2147483647 w 121"/>
                <a:gd name="T13" fmla="*/ 2147483647 h 124"/>
                <a:gd name="T14" fmla="*/ 0 w 121"/>
                <a:gd name="T15" fmla="*/ 2147483647 h 124"/>
                <a:gd name="T16" fmla="*/ 0 w 121"/>
                <a:gd name="T17" fmla="*/ 2147483647 h 124"/>
                <a:gd name="T18" fmla="*/ 2147483647 w 121"/>
                <a:gd name="T19" fmla="*/ 2147483647 h 124"/>
                <a:gd name="T20" fmla="*/ 2147483647 w 121"/>
                <a:gd name="T21" fmla="*/ 2147483647 h 124"/>
                <a:gd name="T22" fmla="*/ 2147483647 w 121"/>
                <a:gd name="T23" fmla="*/ 2147483647 h 124"/>
                <a:gd name="T24" fmla="*/ 2147483647 w 121"/>
                <a:gd name="T25" fmla="*/ 2147483647 h 124"/>
                <a:gd name="T26" fmla="*/ 2147483647 w 121"/>
                <a:gd name="T27" fmla="*/ 2147483647 h 124"/>
                <a:gd name="T28" fmla="*/ 2147483647 w 121"/>
                <a:gd name="T29" fmla="*/ 2147483647 h 124"/>
                <a:gd name="T30" fmla="*/ 2147483647 w 121"/>
                <a:gd name="T31" fmla="*/ 2147483647 h 124"/>
                <a:gd name="T32" fmla="*/ 2147483647 w 121"/>
                <a:gd name="T33" fmla="*/ 2147483647 h 124"/>
                <a:gd name="T34" fmla="*/ 2147483647 w 121"/>
                <a:gd name="T35" fmla="*/ 2147483647 h 124"/>
                <a:gd name="T36" fmla="*/ 2147483647 w 121"/>
                <a:gd name="T37" fmla="*/ 2147483647 h 124"/>
                <a:gd name="T38" fmla="*/ 2147483647 w 121"/>
                <a:gd name="T39" fmla="*/ 2147483647 h 124"/>
                <a:gd name="T40" fmla="*/ 2147483647 w 121"/>
                <a:gd name="T41" fmla="*/ 2147483647 h 124"/>
                <a:gd name="T42" fmla="*/ 2147483647 w 121"/>
                <a:gd name="T43" fmla="*/ 2147483647 h 124"/>
                <a:gd name="T44" fmla="*/ 2147483647 w 121"/>
                <a:gd name="T45" fmla="*/ 2147483647 h 124"/>
                <a:gd name="T46" fmla="*/ 2147483647 w 121"/>
                <a:gd name="T47" fmla="*/ 2147483647 h 124"/>
                <a:gd name="T48" fmla="*/ 2147483647 w 121"/>
                <a:gd name="T49" fmla="*/ 2147483647 h 124"/>
                <a:gd name="T50" fmla="*/ 2147483647 w 121"/>
                <a:gd name="T51" fmla="*/ 2147483647 h 124"/>
                <a:gd name="T52" fmla="*/ 2147483647 w 121"/>
                <a:gd name="T53" fmla="*/ 2147483647 h 124"/>
                <a:gd name="T54" fmla="*/ 2147483647 w 121"/>
                <a:gd name="T55" fmla="*/ 2147483647 h 124"/>
                <a:gd name="T56" fmla="*/ 2147483647 w 121"/>
                <a:gd name="T57" fmla="*/ 2147483647 h 124"/>
                <a:gd name="T58" fmla="*/ 2147483647 w 121"/>
                <a:gd name="T59" fmla="*/ 2147483647 h 124"/>
                <a:gd name="T60" fmla="*/ 2147483647 w 121"/>
                <a:gd name="T61" fmla="*/ 2147483647 h 124"/>
                <a:gd name="T62" fmla="*/ 2147483647 w 121"/>
                <a:gd name="T63" fmla="*/ 0 h 12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1"/>
                <a:gd name="T97" fmla="*/ 0 h 124"/>
                <a:gd name="T98" fmla="*/ 121 w 121"/>
                <a:gd name="T99" fmla="*/ 124 h 12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1" h="124">
                  <a:moveTo>
                    <a:pt x="60" y="0"/>
                  </a:moveTo>
                  <a:lnTo>
                    <a:pt x="53" y="0"/>
                  </a:lnTo>
                  <a:lnTo>
                    <a:pt x="48" y="0"/>
                  </a:lnTo>
                  <a:lnTo>
                    <a:pt x="42" y="2"/>
                  </a:lnTo>
                  <a:lnTo>
                    <a:pt x="36" y="4"/>
                  </a:lnTo>
                  <a:lnTo>
                    <a:pt x="32" y="7"/>
                  </a:lnTo>
                  <a:lnTo>
                    <a:pt x="26" y="10"/>
                  </a:lnTo>
                  <a:lnTo>
                    <a:pt x="22" y="13"/>
                  </a:lnTo>
                  <a:lnTo>
                    <a:pt x="17" y="17"/>
                  </a:lnTo>
                  <a:lnTo>
                    <a:pt x="13" y="22"/>
                  </a:lnTo>
                  <a:lnTo>
                    <a:pt x="10" y="27"/>
                  </a:lnTo>
                  <a:lnTo>
                    <a:pt x="7" y="32"/>
                  </a:lnTo>
                  <a:lnTo>
                    <a:pt x="4" y="38"/>
                  </a:lnTo>
                  <a:lnTo>
                    <a:pt x="2" y="43"/>
                  </a:lnTo>
                  <a:lnTo>
                    <a:pt x="0" y="49"/>
                  </a:lnTo>
                  <a:lnTo>
                    <a:pt x="0" y="55"/>
                  </a:lnTo>
                  <a:lnTo>
                    <a:pt x="0" y="62"/>
                  </a:lnTo>
                  <a:lnTo>
                    <a:pt x="0" y="68"/>
                  </a:lnTo>
                  <a:lnTo>
                    <a:pt x="0" y="73"/>
                  </a:lnTo>
                  <a:lnTo>
                    <a:pt x="2" y="81"/>
                  </a:lnTo>
                  <a:lnTo>
                    <a:pt x="4" y="86"/>
                  </a:lnTo>
                  <a:lnTo>
                    <a:pt x="7" y="91"/>
                  </a:lnTo>
                  <a:lnTo>
                    <a:pt x="10" y="96"/>
                  </a:lnTo>
                  <a:lnTo>
                    <a:pt x="13" y="101"/>
                  </a:lnTo>
                  <a:lnTo>
                    <a:pt x="17" y="105"/>
                  </a:lnTo>
                  <a:lnTo>
                    <a:pt x="22" y="109"/>
                  </a:lnTo>
                  <a:lnTo>
                    <a:pt x="26" y="114"/>
                  </a:lnTo>
                  <a:lnTo>
                    <a:pt x="32" y="117"/>
                  </a:lnTo>
                  <a:lnTo>
                    <a:pt x="36" y="119"/>
                  </a:lnTo>
                  <a:lnTo>
                    <a:pt x="42" y="121"/>
                  </a:lnTo>
                  <a:lnTo>
                    <a:pt x="48" y="122"/>
                  </a:lnTo>
                  <a:lnTo>
                    <a:pt x="53" y="124"/>
                  </a:lnTo>
                  <a:lnTo>
                    <a:pt x="60" y="124"/>
                  </a:lnTo>
                  <a:lnTo>
                    <a:pt x="66" y="124"/>
                  </a:lnTo>
                  <a:lnTo>
                    <a:pt x="72" y="122"/>
                  </a:lnTo>
                  <a:lnTo>
                    <a:pt x="78" y="121"/>
                  </a:lnTo>
                  <a:lnTo>
                    <a:pt x="83" y="119"/>
                  </a:lnTo>
                  <a:lnTo>
                    <a:pt x="89" y="117"/>
                  </a:lnTo>
                  <a:lnTo>
                    <a:pt x="94" y="114"/>
                  </a:lnTo>
                  <a:lnTo>
                    <a:pt x="99" y="109"/>
                  </a:lnTo>
                  <a:lnTo>
                    <a:pt x="104" y="105"/>
                  </a:lnTo>
                  <a:lnTo>
                    <a:pt x="106" y="101"/>
                  </a:lnTo>
                  <a:lnTo>
                    <a:pt x="111" y="96"/>
                  </a:lnTo>
                  <a:lnTo>
                    <a:pt x="114" y="91"/>
                  </a:lnTo>
                  <a:lnTo>
                    <a:pt x="117" y="86"/>
                  </a:lnTo>
                  <a:lnTo>
                    <a:pt x="118" y="81"/>
                  </a:lnTo>
                  <a:lnTo>
                    <a:pt x="119" y="73"/>
                  </a:lnTo>
                  <a:lnTo>
                    <a:pt x="121" y="68"/>
                  </a:lnTo>
                  <a:lnTo>
                    <a:pt x="121" y="62"/>
                  </a:lnTo>
                  <a:lnTo>
                    <a:pt x="121" y="55"/>
                  </a:lnTo>
                  <a:lnTo>
                    <a:pt x="119" y="49"/>
                  </a:lnTo>
                  <a:lnTo>
                    <a:pt x="118" y="43"/>
                  </a:lnTo>
                  <a:lnTo>
                    <a:pt x="117" y="38"/>
                  </a:lnTo>
                  <a:lnTo>
                    <a:pt x="114" y="32"/>
                  </a:lnTo>
                  <a:lnTo>
                    <a:pt x="111" y="27"/>
                  </a:lnTo>
                  <a:lnTo>
                    <a:pt x="106" y="22"/>
                  </a:lnTo>
                  <a:lnTo>
                    <a:pt x="104" y="17"/>
                  </a:lnTo>
                  <a:lnTo>
                    <a:pt x="99" y="13"/>
                  </a:lnTo>
                  <a:lnTo>
                    <a:pt x="94" y="10"/>
                  </a:lnTo>
                  <a:lnTo>
                    <a:pt x="89" y="7"/>
                  </a:lnTo>
                  <a:lnTo>
                    <a:pt x="83" y="4"/>
                  </a:lnTo>
                  <a:lnTo>
                    <a:pt x="78" y="2"/>
                  </a:lnTo>
                  <a:lnTo>
                    <a:pt x="72" y="0"/>
                  </a:lnTo>
                  <a:lnTo>
                    <a:pt x="66" y="0"/>
                  </a:lnTo>
                  <a:lnTo>
                    <a:pt x="60" y="0"/>
                  </a:lnTo>
                  <a:close/>
                </a:path>
              </a:pathLst>
            </a:custGeom>
            <a:solidFill>
              <a:srgbClr val="00E6A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4952" name="Freeform 135">
              <a:extLst>
                <a:ext uri="{FF2B5EF4-FFF2-40B4-BE49-F238E27FC236}">
                  <a16:creationId xmlns:a16="http://schemas.microsoft.com/office/drawing/2014/main" id="{2CA8957C-F987-2164-07E8-1C448A8E9ACD}"/>
                </a:ext>
              </a:extLst>
            </p:cNvPr>
            <p:cNvSpPr>
              <a:spLocks/>
            </p:cNvSpPr>
            <p:nvPr/>
          </p:nvSpPr>
          <p:spPr bwMode="auto">
            <a:xfrm>
              <a:off x="4539854" y="4363642"/>
              <a:ext cx="47625" cy="50006"/>
            </a:xfrm>
            <a:custGeom>
              <a:avLst/>
              <a:gdLst>
                <a:gd name="T0" fmla="*/ 2147483647 w 121"/>
                <a:gd name="T1" fmla="*/ 0 h 124"/>
                <a:gd name="T2" fmla="*/ 2147483647 w 121"/>
                <a:gd name="T3" fmla="*/ 2147483647 h 124"/>
                <a:gd name="T4" fmla="*/ 2147483647 w 121"/>
                <a:gd name="T5" fmla="*/ 2147483647 h 124"/>
                <a:gd name="T6" fmla="*/ 2147483647 w 121"/>
                <a:gd name="T7" fmla="*/ 2147483647 h 124"/>
                <a:gd name="T8" fmla="*/ 2147483647 w 121"/>
                <a:gd name="T9" fmla="*/ 2147483647 h 124"/>
                <a:gd name="T10" fmla="*/ 2147483647 w 121"/>
                <a:gd name="T11" fmla="*/ 2147483647 h 124"/>
                <a:gd name="T12" fmla="*/ 2147483647 w 121"/>
                <a:gd name="T13" fmla="*/ 2147483647 h 124"/>
                <a:gd name="T14" fmla="*/ 0 w 121"/>
                <a:gd name="T15" fmla="*/ 2147483647 h 124"/>
                <a:gd name="T16" fmla="*/ 0 w 121"/>
                <a:gd name="T17" fmla="*/ 2147483647 h 124"/>
                <a:gd name="T18" fmla="*/ 2147483647 w 121"/>
                <a:gd name="T19" fmla="*/ 2147483647 h 124"/>
                <a:gd name="T20" fmla="*/ 2147483647 w 121"/>
                <a:gd name="T21" fmla="*/ 2147483647 h 124"/>
                <a:gd name="T22" fmla="*/ 2147483647 w 121"/>
                <a:gd name="T23" fmla="*/ 2147483647 h 124"/>
                <a:gd name="T24" fmla="*/ 2147483647 w 121"/>
                <a:gd name="T25" fmla="*/ 2147483647 h 124"/>
                <a:gd name="T26" fmla="*/ 2147483647 w 121"/>
                <a:gd name="T27" fmla="*/ 2147483647 h 124"/>
                <a:gd name="T28" fmla="*/ 2147483647 w 121"/>
                <a:gd name="T29" fmla="*/ 2147483647 h 124"/>
                <a:gd name="T30" fmla="*/ 2147483647 w 121"/>
                <a:gd name="T31" fmla="*/ 2147483647 h 124"/>
                <a:gd name="T32" fmla="*/ 2147483647 w 121"/>
                <a:gd name="T33" fmla="*/ 2147483647 h 124"/>
                <a:gd name="T34" fmla="*/ 2147483647 w 121"/>
                <a:gd name="T35" fmla="*/ 2147483647 h 124"/>
                <a:gd name="T36" fmla="*/ 2147483647 w 121"/>
                <a:gd name="T37" fmla="*/ 2147483647 h 124"/>
                <a:gd name="T38" fmla="*/ 2147483647 w 121"/>
                <a:gd name="T39" fmla="*/ 2147483647 h 124"/>
                <a:gd name="T40" fmla="*/ 2147483647 w 121"/>
                <a:gd name="T41" fmla="*/ 2147483647 h 124"/>
                <a:gd name="T42" fmla="*/ 2147483647 w 121"/>
                <a:gd name="T43" fmla="*/ 2147483647 h 124"/>
                <a:gd name="T44" fmla="*/ 2147483647 w 121"/>
                <a:gd name="T45" fmla="*/ 2147483647 h 124"/>
                <a:gd name="T46" fmla="*/ 2147483647 w 121"/>
                <a:gd name="T47" fmla="*/ 2147483647 h 124"/>
                <a:gd name="T48" fmla="*/ 2147483647 w 121"/>
                <a:gd name="T49" fmla="*/ 2147483647 h 124"/>
                <a:gd name="T50" fmla="*/ 2147483647 w 121"/>
                <a:gd name="T51" fmla="*/ 2147483647 h 124"/>
                <a:gd name="T52" fmla="*/ 2147483647 w 121"/>
                <a:gd name="T53" fmla="*/ 2147483647 h 124"/>
                <a:gd name="T54" fmla="*/ 2147483647 w 121"/>
                <a:gd name="T55" fmla="*/ 2147483647 h 124"/>
                <a:gd name="T56" fmla="*/ 2147483647 w 121"/>
                <a:gd name="T57" fmla="*/ 2147483647 h 124"/>
                <a:gd name="T58" fmla="*/ 2147483647 w 121"/>
                <a:gd name="T59" fmla="*/ 2147483647 h 124"/>
                <a:gd name="T60" fmla="*/ 2147483647 w 121"/>
                <a:gd name="T61" fmla="*/ 2147483647 h 124"/>
                <a:gd name="T62" fmla="*/ 2147483647 w 121"/>
                <a:gd name="T63" fmla="*/ 0 h 12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1"/>
                <a:gd name="T97" fmla="*/ 0 h 124"/>
                <a:gd name="T98" fmla="*/ 121 w 121"/>
                <a:gd name="T99" fmla="*/ 124 h 12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1" h="124">
                  <a:moveTo>
                    <a:pt x="60" y="0"/>
                  </a:moveTo>
                  <a:lnTo>
                    <a:pt x="53" y="0"/>
                  </a:lnTo>
                  <a:lnTo>
                    <a:pt x="48" y="0"/>
                  </a:lnTo>
                  <a:lnTo>
                    <a:pt x="42" y="2"/>
                  </a:lnTo>
                  <a:lnTo>
                    <a:pt x="36" y="4"/>
                  </a:lnTo>
                  <a:lnTo>
                    <a:pt x="32" y="7"/>
                  </a:lnTo>
                  <a:lnTo>
                    <a:pt x="26" y="10"/>
                  </a:lnTo>
                  <a:lnTo>
                    <a:pt x="22" y="13"/>
                  </a:lnTo>
                  <a:lnTo>
                    <a:pt x="17" y="17"/>
                  </a:lnTo>
                  <a:lnTo>
                    <a:pt x="13" y="22"/>
                  </a:lnTo>
                  <a:lnTo>
                    <a:pt x="10" y="27"/>
                  </a:lnTo>
                  <a:lnTo>
                    <a:pt x="7" y="32"/>
                  </a:lnTo>
                  <a:lnTo>
                    <a:pt x="4" y="38"/>
                  </a:lnTo>
                  <a:lnTo>
                    <a:pt x="2" y="43"/>
                  </a:lnTo>
                  <a:lnTo>
                    <a:pt x="0" y="49"/>
                  </a:lnTo>
                  <a:lnTo>
                    <a:pt x="0" y="55"/>
                  </a:lnTo>
                  <a:lnTo>
                    <a:pt x="0" y="62"/>
                  </a:lnTo>
                  <a:lnTo>
                    <a:pt x="0" y="68"/>
                  </a:lnTo>
                  <a:lnTo>
                    <a:pt x="0" y="73"/>
                  </a:lnTo>
                  <a:lnTo>
                    <a:pt x="2" y="81"/>
                  </a:lnTo>
                  <a:lnTo>
                    <a:pt x="4" y="86"/>
                  </a:lnTo>
                  <a:lnTo>
                    <a:pt x="7" y="91"/>
                  </a:lnTo>
                  <a:lnTo>
                    <a:pt x="10" y="96"/>
                  </a:lnTo>
                  <a:lnTo>
                    <a:pt x="13" y="101"/>
                  </a:lnTo>
                  <a:lnTo>
                    <a:pt x="17" y="105"/>
                  </a:lnTo>
                  <a:lnTo>
                    <a:pt x="22" y="109"/>
                  </a:lnTo>
                  <a:lnTo>
                    <a:pt x="26" y="114"/>
                  </a:lnTo>
                  <a:lnTo>
                    <a:pt x="32" y="117"/>
                  </a:lnTo>
                  <a:lnTo>
                    <a:pt x="36" y="119"/>
                  </a:lnTo>
                  <a:lnTo>
                    <a:pt x="42" y="121"/>
                  </a:lnTo>
                  <a:lnTo>
                    <a:pt x="48" y="122"/>
                  </a:lnTo>
                  <a:lnTo>
                    <a:pt x="53" y="124"/>
                  </a:lnTo>
                  <a:lnTo>
                    <a:pt x="60" y="124"/>
                  </a:lnTo>
                  <a:lnTo>
                    <a:pt x="66" y="124"/>
                  </a:lnTo>
                  <a:lnTo>
                    <a:pt x="72" y="122"/>
                  </a:lnTo>
                  <a:lnTo>
                    <a:pt x="78" y="121"/>
                  </a:lnTo>
                  <a:lnTo>
                    <a:pt x="83" y="119"/>
                  </a:lnTo>
                  <a:lnTo>
                    <a:pt x="89" y="117"/>
                  </a:lnTo>
                  <a:lnTo>
                    <a:pt x="94" y="114"/>
                  </a:lnTo>
                  <a:lnTo>
                    <a:pt x="99" y="109"/>
                  </a:lnTo>
                  <a:lnTo>
                    <a:pt x="104" y="105"/>
                  </a:lnTo>
                  <a:lnTo>
                    <a:pt x="106" y="101"/>
                  </a:lnTo>
                  <a:lnTo>
                    <a:pt x="111" y="96"/>
                  </a:lnTo>
                  <a:lnTo>
                    <a:pt x="114" y="91"/>
                  </a:lnTo>
                  <a:lnTo>
                    <a:pt x="117" y="86"/>
                  </a:lnTo>
                  <a:lnTo>
                    <a:pt x="118" y="81"/>
                  </a:lnTo>
                  <a:lnTo>
                    <a:pt x="119" y="73"/>
                  </a:lnTo>
                  <a:lnTo>
                    <a:pt x="121" y="68"/>
                  </a:lnTo>
                  <a:lnTo>
                    <a:pt x="121" y="62"/>
                  </a:lnTo>
                  <a:lnTo>
                    <a:pt x="121" y="55"/>
                  </a:lnTo>
                  <a:lnTo>
                    <a:pt x="119" y="49"/>
                  </a:lnTo>
                  <a:lnTo>
                    <a:pt x="118" y="43"/>
                  </a:lnTo>
                  <a:lnTo>
                    <a:pt x="117" y="38"/>
                  </a:lnTo>
                  <a:lnTo>
                    <a:pt x="114" y="32"/>
                  </a:lnTo>
                  <a:lnTo>
                    <a:pt x="111" y="27"/>
                  </a:lnTo>
                  <a:lnTo>
                    <a:pt x="106" y="22"/>
                  </a:lnTo>
                  <a:lnTo>
                    <a:pt x="104" y="17"/>
                  </a:lnTo>
                  <a:lnTo>
                    <a:pt x="99" y="13"/>
                  </a:lnTo>
                  <a:lnTo>
                    <a:pt x="94" y="10"/>
                  </a:lnTo>
                  <a:lnTo>
                    <a:pt x="89" y="7"/>
                  </a:lnTo>
                  <a:lnTo>
                    <a:pt x="83" y="4"/>
                  </a:lnTo>
                  <a:lnTo>
                    <a:pt x="78" y="2"/>
                  </a:lnTo>
                  <a:lnTo>
                    <a:pt x="72" y="0"/>
                  </a:lnTo>
                  <a:lnTo>
                    <a:pt x="66" y="0"/>
                  </a:lnTo>
                  <a:lnTo>
                    <a:pt x="60"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4953" name="Freeform 136">
              <a:extLst>
                <a:ext uri="{FF2B5EF4-FFF2-40B4-BE49-F238E27FC236}">
                  <a16:creationId xmlns:a16="http://schemas.microsoft.com/office/drawing/2014/main" id="{84D02787-C72B-3670-41C8-D16C6E5864BE}"/>
                </a:ext>
              </a:extLst>
            </p:cNvPr>
            <p:cNvSpPr>
              <a:spLocks/>
            </p:cNvSpPr>
            <p:nvPr/>
          </p:nvSpPr>
          <p:spPr bwMode="auto">
            <a:xfrm>
              <a:off x="4536282" y="4360069"/>
              <a:ext cx="59531" cy="57150"/>
            </a:xfrm>
            <a:custGeom>
              <a:avLst/>
              <a:gdLst>
                <a:gd name="T0" fmla="*/ 2147483647 w 152"/>
                <a:gd name="T1" fmla="*/ 2147483647 h 144"/>
                <a:gd name="T2" fmla="*/ 2147483647 w 152"/>
                <a:gd name="T3" fmla="*/ 2147483647 h 144"/>
                <a:gd name="T4" fmla="*/ 2147483647 w 152"/>
                <a:gd name="T5" fmla="*/ 2147483647 h 144"/>
                <a:gd name="T6" fmla="*/ 2147483647 w 152"/>
                <a:gd name="T7" fmla="*/ 2147483647 h 144"/>
                <a:gd name="T8" fmla="*/ 2147483647 w 152"/>
                <a:gd name="T9" fmla="*/ 2147483647 h 144"/>
                <a:gd name="T10" fmla="*/ 2147483647 w 152"/>
                <a:gd name="T11" fmla="*/ 2147483647 h 144"/>
                <a:gd name="T12" fmla="*/ 2147483647 w 152"/>
                <a:gd name="T13" fmla="*/ 2147483647 h 144"/>
                <a:gd name="T14" fmla="*/ 2147483647 w 152"/>
                <a:gd name="T15" fmla="*/ 2147483647 h 144"/>
                <a:gd name="T16" fmla="*/ 2147483647 w 152"/>
                <a:gd name="T17" fmla="*/ 2147483647 h 144"/>
                <a:gd name="T18" fmla="*/ 2147483647 w 152"/>
                <a:gd name="T19" fmla="*/ 2147483647 h 144"/>
                <a:gd name="T20" fmla="*/ 2147483647 w 152"/>
                <a:gd name="T21" fmla="*/ 2147483647 h 144"/>
                <a:gd name="T22" fmla="*/ 2147483647 w 152"/>
                <a:gd name="T23" fmla="*/ 2147483647 h 144"/>
                <a:gd name="T24" fmla="*/ 2147483647 w 152"/>
                <a:gd name="T25" fmla="*/ 2147483647 h 144"/>
                <a:gd name="T26" fmla="*/ 2147483647 w 152"/>
                <a:gd name="T27" fmla="*/ 2147483647 h 144"/>
                <a:gd name="T28" fmla="*/ 2147483647 w 152"/>
                <a:gd name="T29" fmla="*/ 2147483647 h 144"/>
                <a:gd name="T30" fmla="*/ 2147483647 w 152"/>
                <a:gd name="T31" fmla="*/ 2147483647 h 144"/>
                <a:gd name="T32" fmla="*/ 2147483647 w 152"/>
                <a:gd name="T33" fmla="*/ 2147483647 h 144"/>
                <a:gd name="T34" fmla="*/ 2147483647 w 152"/>
                <a:gd name="T35" fmla="*/ 2147483647 h 144"/>
                <a:gd name="T36" fmla="*/ 2147483647 w 152"/>
                <a:gd name="T37" fmla="*/ 2147483647 h 144"/>
                <a:gd name="T38" fmla="*/ 2147483647 w 152"/>
                <a:gd name="T39" fmla="*/ 2147483647 h 144"/>
                <a:gd name="T40" fmla="*/ 2147483647 w 152"/>
                <a:gd name="T41" fmla="*/ 2147483647 h 144"/>
                <a:gd name="T42" fmla="*/ 2147483647 w 152"/>
                <a:gd name="T43" fmla="*/ 2147483647 h 144"/>
                <a:gd name="T44" fmla="*/ 2147483647 w 152"/>
                <a:gd name="T45" fmla="*/ 2147483647 h 144"/>
                <a:gd name="T46" fmla="*/ 2147483647 w 152"/>
                <a:gd name="T47" fmla="*/ 2147483647 h 144"/>
                <a:gd name="T48" fmla="*/ 2147483647 w 152"/>
                <a:gd name="T49" fmla="*/ 2147483647 h 144"/>
                <a:gd name="T50" fmla="*/ 2147483647 w 152"/>
                <a:gd name="T51" fmla="*/ 2147483647 h 144"/>
                <a:gd name="T52" fmla="*/ 2147483647 w 152"/>
                <a:gd name="T53" fmla="*/ 2147483647 h 144"/>
                <a:gd name="T54" fmla="*/ 2147483647 w 152"/>
                <a:gd name="T55" fmla="*/ 2147483647 h 144"/>
                <a:gd name="T56" fmla="*/ 2147483647 w 152"/>
                <a:gd name="T57" fmla="*/ 2147483647 h 144"/>
                <a:gd name="T58" fmla="*/ 2147483647 w 152"/>
                <a:gd name="T59" fmla="*/ 2147483647 h 144"/>
                <a:gd name="T60" fmla="*/ 2147483647 w 152"/>
                <a:gd name="T61" fmla="*/ 2147483647 h 144"/>
                <a:gd name="T62" fmla="*/ 2147483647 w 152"/>
                <a:gd name="T63" fmla="*/ 2147483647 h 1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52"/>
                <a:gd name="T97" fmla="*/ 0 h 144"/>
                <a:gd name="T98" fmla="*/ 152 w 152"/>
                <a:gd name="T99" fmla="*/ 144 h 1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52" h="144">
                  <a:moveTo>
                    <a:pt x="76" y="0"/>
                  </a:moveTo>
                  <a:lnTo>
                    <a:pt x="69" y="2"/>
                  </a:lnTo>
                  <a:lnTo>
                    <a:pt x="60" y="2"/>
                  </a:lnTo>
                  <a:lnTo>
                    <a:pt x="53" y="4"/>
                  </a:lnTo>
                  <a:lnTo>
                    <a:pt x="47" y="6"/>
                  </a:lnTo>
                  <a:lnTo>
                    <a:pt x="40" y="9"/>
                  </a:lnTo>
                  <a:lnTo>
                    <a:pt x="35" y="13"/>
                  </a:lnTo>
                  <a:lnTo>
                    <a:pt x="29" y="17"/>
                  </a:lnTo>
                  <a:lnTo>
                    <a:pt x="23" y="22"/>
                  </a:lnTo>
                  <a:lnTo>
                    <a:pt x="17" y="26"/>
                  </a:lnTo>
                  <a:lnTo>
                    <a:pt x="13" y="32"/>
                  </a:lnTo>
                  <a:lnTo>
                    <a:pt x="10" y="37"/>
                  </a:lnTo>
                  <a:lnTo>
                    <a:pt x="6" y="45"/>
                  </a:lnTo>
                  <a:lnTo>
                    <a:pt x="4" y="50"/>
                  </a:lnTo>
                  <a:lnTo>
                    <a:pt x="1" y="58"/>
                  </a:lnTo>
                  <a:lnTo>
                    <a:pt x="1" y="65"/>
                  </a:lnTo>
                  <a:lnTo>
                    <a:pt x="0" y="72"/>
                  </a:lnTo>
                  <a:lnTo>
                    <a:pt x="1" y="79"/>
                  </a:lnTo>
                  <a:lnTo>
                    <a:pt x="1" y="86"/>
                  </a:lnTo>
                  <a:lnTo>
                    <a:pt x="4" y="94"/>
                  </a:lnTo>
                  <a:lnTo>
                    <a:pt x="6" y="101"/>
                  </a:lnTo>
                  <a:lnTo>
                    <a:pt x="10" y="106"/>
                  </a:lnTo>
                  <a:lnTo>
                    <a:pt x="13" y="112"/>
                  </a:lnTo>
                  <a:lnTo>
                    <a:pt x="17" y="118"/>
                  </a:lnTo>
                  <a:lnTo>
                    <a:pt x="23" y="124"/>
                  </a:lnTo>
                  <a:lnTo>
                    <a:pt x="29" y="128"/>
                  </a:lnTo>
                  <a:lnTo>
                    <a:pt x="35" y="132"/>
                  </a:lnTo>
                  <a:lnTo>
                    <a:pt x="40" y="135"/>
                  </a:lnTo>
                  <a:lnTo>
                    <a:pt x="47" y="138"/>
                  </a:lnTo>
                  <a:lnTo>
                    <a:pt x="53" y="141"/>
                  </a:lnTo>
                  <a:lnTo>
                    <a:pt x="60" y="142"/>
                  </a:lnTo>
                  <a:lnTo>
                    <a:pt x="69" y="144"/>
                  </a:lnTo>
                  <a:lnTo>
                    <a:pt x="76" y="144"/>
                  </a:lnTo>
                  <a:lnTo>
                    <a:pt x="83" y="144"/>
                  </a:lnTo>
                  <a:lnTo>
                    <a:pt x="92" y="142"/>
                  </a:lnTo>
                  <a:lnTo>
                    <a:pt x="99" y="141"/>
                  </a:lnTo>
                  <a:lnTo>
                    <a:pt x="105" y="138"/>
                  </a:lnTo>
                  <a:lnTo>
                    <a:pt x="112" y="135"/>
                  </a:lnTo>
                  <a:lnTo>
                    <a:pt x="118" y="132"/>
                  </a:lnTo>
                  <a:lnTo>
                    <a:pt x="124" y="128"/>
                  </a:lnTo>
                  <a:lnTo>
                    <a:pt x="129" y="124"/>
                  </a:lnTo>
                  <a:lnTo>
                    <a:pt x="135" y="118"/>
                  </a:lnTo>
                  <a:lnTo>
                    <a:pt x="139" y="112"/>
                  </a:lnTo>
                  <a:lnTo>
                    <a:pt x="142" y="106"/>
                  </a:lnTo>
                  <a:lnTo>
                    <a:pt x="145" y="101"/>
                  </a:lnTo>
                  <a:lnTo>
                    <a:pt x="148" y="94"/>
                  </a:lnTo>
                  <a:lnTo>
                    <a:pt x="149" y="86"/>
                  </a:lnTo>
                  <a:lnTo>
                    <a:pt x="151" y="79"/>
                  </a:lnTo>
                  <a:lnTo>
                    <a:pt x="152" y="72"/>
                  </a:lnTo>
                  <a:lnTo>
                    <a:pt x="151" y="65"/>
                  </a:lnTo>
                  <a:lnTo>
                    <a:pt x="149" y="58"/>
                  </a:lnTo>
                  <a:lnTo>
                    <a:pt x="148" y="50"/>
                  </a:lnTo>
                  <a:lnTo>
                    <a:pt x="145" y="45"/>
                  </a:lnTo>
                  <a:lnTo>
                    <a:pt x="142" y="37"/>
                  </a:lnTo>
                  <a:lnTo>
                    <a:pt x="139" y="32"/>
                  </a:lnTo>
                  <a:lnTo>
                    <a:pt x="135" y="26"/>
                  </a:lnTo>
                  <a:lnTo>
                    <a:pt x="129" y="22"/>
                  </a:lnTo>
                  <a:lnTo>
                    <a:pt x="124" y="17"/>
                  </a:lnTo>
                  <a:lnTo>
                    <a:pt x="118" y="13"/>
                  </a:lnTo>
                  <a:lnTo>
                    <a:pt x="112" y="9"/>
                  </a:lnTo>
                  <a:lnTo>
                    <a:pt x="105" y="6"/>
                  </a:lnTo>
                  <a:lnTo>
                    <a:pt x="99" y="4"/>
                  </a:lnTo>
                  <a:lnTo>
                    <a:pt x="92" y="2"/>
                  </a:lnTo>
                  <a:lnTo>
                    <a:pt x="83" y="2"/>
                  </a:lnTo>
                  <a:lnTo>
                    <a:pt x="76"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4954" name="Freeform 137">
              <a:extLst>
                <a:ext uri="{FF2B5EF4-FFF2-40B4-BE49-F238E27FC236}">
                  <a16:creationId xmlns:a16="http://schemas.microsoft.com/office/drawing/2014/main" id="{DF4601B1-6D26-4D89-CA6F-A555543D9718}"/>
                </a:ext>
              </a:extLst>
            </p:cNvPr>
            <p:cNvSpPr>
              <a:spLocks/>
            </p:cNvSpPr>
            <p:nvPr/>
          </p:nvSpPr>
          <p:spPr bwMode="auto">
            <a:xfrm>
              <a:off x="4536282" y="4360069"/>
              <a:ext cx="59531" cy="57150"/>
            </a:xfrm>
            <a:custGeom>
              <a:avLst/>
              <a:gdLst>
                <a:gd name="T0" fmla="*/ 2147483647 w 152"/>
                <a:gd name="T1" fmla="*/ 2147483647 h 144"/>
                <a:gd name="T2" fmla="*/ 2147483647 w 152"/>
                <a:gd name="T3" fmla="*/ 2147483647 h 144"/>
                <a:gd name="T4" fmla="*/ 2147483647 w 152"/>
                <a:gd name="T5" fmla="*/ 2147483647 h 144"/>
                <a:gd name="T6" fmla="*/ 2147483647 w 152"/>
                <a:gd name="T7" fmla="*/ 2147483647 h 144"/>
                <a:gd name="T8" fmla="*/ 2147483647 w 152"/>
                <a:gd name="T9" fmla="*/ 2147483647 h 144"/>
                <a:gd name="T10" fmla="*/ 2147483647 w 152"/>
                <a:gd name="T11" fmla="*/ 2147483647 h 144"/>
                <a:gd name="T12" fmla="*/ 2147483647 w 152"/>
                <a:gd name="T13" fmla="*/ 2147483647 h 144"/>
                <a:gd name="T14" fmla="*/ 2147483647 w 152"/>
                <a:gd name="T15" fmla="*/ 2147483647 h 144"/>
                <a:gd name="T16" fmla="*/ 2147483647 w 152"/>
                <a:gd name="T17" fmla="*/ 2147483647 h 144"/>
                <a:gd name="T18" fmla="*/ 2147483647 w 152"/>
                <a:gd name="T19" fmla="*/ 2147483647 h 144"/>
                <a:gd name="T20" fmla="*/ 2147483647 w 152"/>
                <a:gd name="T21" fmla="*/ 2147483647 h 144"/>
                <a:gd name="T22" fmla="*/ 2147483647 w 152"/>
                <a:gd name="T23" fmla="*/ 2147483647 h 144"/>
                <a:gd name="T24" fmla="*/ 2147483647 w 152"/>
                <a:gd name="T25" fmla="*/ 2147483647 h 144"/>
                <a:gd name="T26" fmla="*/ 2147483647 w 152"/>
                <a:gd name="T27" fmla="*/ 2147483647 h 144"/>
                <a:gd name="T28" fmla="*/ 2147483647 w 152"/>
                <a:gd name="T29" fmla="*/ 2147483647 h 144"/>
                <a:gd name="T30" fmla="*/ 2147483647 w 152"/>
                <a:gd name="T31" fmla="*/ 2147483647 h 144"/>
                <a:gd name="T32" fmla="*/ 2147483647 w 152"/>
                <a:gd name="T33" fmla="*/ 2147483647 h 144"/>
                <a:gd name="T34" fmla="*/ 2147483647 w 152"/>
                <a:gd name="T35" fmla="*/ 2147483647 h 144"/>
                <a:gd name="T36" fmla="*/ 2147483647 w 152"/>
                <a:gd name="T37" fmla="*/ 2147483647 h 144"/>
                <a:gd name="T38" fmla="*/ 2147483647 w 152"/>
                <a:gd name="T39" fmla="*/ 2147483647 h 144"/>
                <a:gd name="T40" fmla="*/ 2147483647 w 152"/>
                <a:gd name="T41" fmla="*/ 2147483647 h 144"/>
                <a:gd name="T42" fmla="*/ 2147483647 w 152"/>
                <a:gd name="T43" fmla="*/ 2147483647 h 144"/>
                <a:gd name="T44" fmla="*/ 2147483647 w 152"/>
                <a:gd name="T45" fmla="*/ 2147483647 h 144"/>
                <a:gd name="T46" fmla="*/ 2147483647 w 152"/>
                <a:gd name="T47" fmla="*/ 2147483647 h 144"/>
                <a:gd name="T48" fmla="*/ 2147483647 w 152"/>
                <a:gd name="T49" fmla="*/ 2147483647 h 144"/>
                <a:gd name="T50" fmla="*/ 2147483647 w 152"/>
                <a:gd name="T51" fmla="*/ 2147483647 h 144"/>
                <a:gd name="T52" fmla="*/ 2147483647 w 152"/>
                <a:gd name="T53" fmla="*/ 2147483647 h 144"/>
                <a:gd name="T54" fmla="*/ 2147483647 w 152"/>
                <a:gd name="T55" fmla="*/ 2147483647 h 144"/>
                <a:gd name="T56" fmla="*/ 2147483647 w 152"/>
                <a:gd name="T57" fmla="*/ 2147483647 h 144"/>
                <a:gd name="T58" fmla="*/ 2147483647 w 152"/>
                <a:gd name="T59" fmla="*/ 2147483647 h 144"/>
                <a:gd name="T60" fmla="*/ 2147483647 w 152"/>
                <a:gd name="T61" fmla="*/ 2147483647 h 144"/>
                <a:gd name="T62" fmla="*/ 2147483647 w 152"/>
                <a:gd name="T63" fmla="*/ 2147483647 h 1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52"/>
                <a:gd name="T97" fmla="*/ 0 h 144"/>
                <a:gd name="T98" fmla="*/ 152 w 152"/>
                <a:gd name="T99" fmla="*/ 144 h 1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52" h="144">
                  <a:moveTo>
                    <a:pt x="76" y="0"/>
                  </a:moveTo>
                  <a:lnTo>
                    <a:pt x="69" y="2"/>
                  </a:lnTo>
                  <a:lnTo>
                    <a:pt x="60" y="2"/>
                  </a:lnTo>
                  <a:lnTo>
                    <a:pt x="53" y="4"/>
                  </a:lnTo>
                  <a:lnTo>
                    <a:pt x="47" y="6"/>
                  </a:lnTo>
                  <a:lnTo>
                    <a:pt x="40" y="9"/>
                  </a:lnTo>
                  <a:lnTo>
                    <a:pt x="35" y="13"/>
                  </a:lnTo>
                  <a:lnTo>
                    <a:pt x="29" y="17"/>
                  </a:lnTo>
                  <a:lnTo>
                    <a:pt x="23" y="22"/>
                  </a:lnTo>
                  <a:lnTo>
                    <a:pt x="17" y="26"/>
                  </a:lnTo>
                  <a:lnTo>
                    <a:pt x="13" y="32"/>
                  </a:lnTo>
                  <a:lnTo>
                    <a:pt x="10" y="37"/>
                  </a:lnTo>
                  <a:lnTo>
                    <a:pt x="6" y="45"/>
                  </a:lnTo>
                  <a:lnTo>
                    <a:pt x="4" y="50"/>
                  </a:lnTo>
                  <a:lnTo>
                    <a:pt x="1" y="58"/>
                  </a:lnTo>
                  <a:lnTo>
                    <a:pt x="1" y="65"/>
                  </a:lnTo>
                  <a:lnTo>
                    <a:pt x="0" y="72"/>
                  </a:lnTo>
                  <a:lnTo>
                    <a:pt x="1" y="79"/>
                  </a:lnTo>
                  <a:lnTo>
                    <a:pt x="1" y="86"/>
                  </a:lnTo>
                  <a:lnTo>
                    <a:pt x="4" y="94"/>
                  </a:lnTo>
                  <a:lnTo>
                    <a:pt x="6" y="101"/>
                  </a:lnTo>
                  <a:lnTo>
                    <a:pt x="10" y="106"/>
                  </a:lnTo>
                  <a:lnTo>
                    <a:pt x="13" y="112"/>
                  </a:lnTo>
                  <a:lnTo>
                    <a:pt x="17" y="118"/>
                  </a:lnTo>
                  <a:lnTo>
                    <a:pt x="23" y="124"/>
                  </a:lnTo>
                  <a:lnTo>
                    <a:pt x="29" y="128"/>
                  </a:lnTo>
                  <a:lnTo>
                    <a:pt x="35" y="132"/>
                  </a:lnTo>
                  <a:lnTo>
                    <a:pt x="40" y="135"/>
                  </a:lnTo>
                  <a:lnTo>
                    <a:pt x="47" y="138"/>
                  </a:lnTo>
                  <a:lnTo>
                    <a:pt x="53" y="141"/>
                  </a:lnTo>
                  <a:lnTo>
                    <a:pt x="60" y="142"/>
                  </a:lnTo>
                  <a:lnTo>
                    <a:pt x="69" y="144"/>
                  </a:lnTo>
                  <a:lnTo>
                    <a:pt x="76" y="144"/>
                  </a:lnTo>
                  <a:lnTo>
                    <a:pt x="83" y="144"/>
                  </a:lnTo>
                  <a:lnTo>
                    <a:pt x="92" y="142"/>
                  </a:lnTo>
                  <a:lnTo>
                    <a:pt x="99" y="141"/>
                  </a:lnTo>
                  <a:lnTo>
                    <a:pt x="105" y="138"/>
                  </a:lnTo>
                  <a:lnTo>
                    <a:pt x="112" y="135"/>
                  </a:lnTo>
                  <a:lnTo>
                    <a:pt x="118" y="132"/>
                  </a:lnTo>
                  <a:lnTo>
                    <a:pt x="124" y="128"/>
                  </a:lnTo>
                  <a:lnTo>
                    <a:pt x="129" y="124"/>
                  </a:lnTo>
                  <a:lnTo>
                    <a:pt x="135" y="118"/>
                  </a:lnTo>
                  <a:lnTo>
                    <a:pt x="139" y="112"/>
                  </a:lnTo>
                  <a:lnTo>
                    <a:pt x="142" y="106"/>
                  </a:lnTo>
                  <a:lnTo>
                    <a:pt x="145" y="101"/>
                  </a:lnTo>
                  <a:lnTo>
                    <a:pt x="148" y="94"/>
                  </a:lnTo>
                  <a:lnTo>
                    <a:pt x="149" y="86"/>
                  </a:lnTo>
                  <a:lnTo>
                    <a:pt x="151" y="79"/>
                  </a:lnTo>
                  <a:lnTo>
                    <a:pt x="152" y="72"/>
                  </a:lnTo>
                  <a:lnTo>
                    <a:pt x="151" y="65"/>
                  </a:lnTo>
                  <a:lnTo>
                    <a:pt x="149" y="58"/>
                  </a:lnTo>
                  <a:lnTo>
                    <a:pt x="148" y="50"/>
                  </a:lnTo>
                  <a:lnTo>
                    <a:pt x="145" y="45"/>
                  </a:lnTo>
                  <a:lnTo>
                    <a:pt x="142" y="37"/>
                  </a:lnTo>
                  <a:lnTo>
                    <a:pt x="139" y="32"/>
                  </a:lnTo>
                  <a:lnTo>
                    <a:pt x="135" y="26"/>
                  </a:lnTo>
                  <a:lnTo>
                    <a:pt x="129" y="22"/>
                  </a:lnTo>
                  <a:lnTo>
                    <a:pt x="124" y="17"/>
                  </a:lnTo>
                  <a:lnTo>
                    <a:pt x="118" y="13"/>
                  </a:lnTo>
                  <a:lnTo>
                    <a:pt x="112" y="9"/>
                  </a:lnTo>
                  <a:lnTo>
                    <a:pt x="105" y="6"/>
                  </a:lnTo>
                  <a:lnTo>
                    <a:pt x="99" y="4"/>
                  </a:lnTo>
                  <a:lnTo>
                    <a:pt x="92" y="2"/>
                  </a:lnTo>
                  <a:lnTo>
                    <a:pt x="83" y="2"/>
                  </a:lnTo>
                  <a:lnTo>
                    <a:pt x="76"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4955" name="Freeform 138">
              <a:extLst>
                <a:ext uri="{FF2B5EF4-FFF2-40B4-BE49-F238E27FC236}">
                  <a16:creationId xmlns:a16="http://schemas.microsoft.com/office/drawing/2014/main" id="{FCB4D489-D1B5-2C60-8967-0B5094737F6A}"/>
                </a:ext>
              </a:extLst>
            </p:cNvPr>
            <p:cNvSpPr>
              <a:spLocks/>
            </p:cNvSpPr>
            <p:nvPr/>
          </p:nvSpPr>
          <p:spPr bwMode="auto">
            <a:xfrm>
              <a:off x="4512469" y="4356497"/>
              <a:ext cx="59531" cy="57150"/>
            </a:xfrm>
            <a:custGeom>
              <a:avLst/>
              <a:gdLst>
                <a:gd name="T0" fmla="*/ 2147483647 w 151"/>
                <a:gd name="T1" fmla="*/ 0 h 144"/>
                <a:gd name="T2" fmla="*/ 2147483647 w 151"/>
                <a:gd name="T3" fmla="*/ 2147483647 h 144"/>
                <a:gd name="T4" fmla="*/ 2147483647 w 151"/>
                <a:gd name="T5" fmla="*/ 2147483647 h 144"/>
                <a:gd name="T6" fmla="*/ 2147483647 w 151"/>
                <a:gd name="T7" fmla="*/ 2147483647 h 144"/>
                <a:gd name="T8" fmla="*/ 2147483647 w 151"/>
                <a:gd name="T9" fmla="*/ 2147483647 h 144"/>
                <a:gd name="T10" fmla="*/ 2147483647 w 151"/>
                <a:gd name="T11" fmla="*/ 2147483647 h 144"/>
                <a:gd name="T12" fmla="*/ 2147483647 w 151"/>
                <a:gd name="T13" fmla="*/ 2147483647 h 144"/>
                <a:gd name="T14" fmla="*/ 0 w 151"/>
                <a:gd name="T15" fmla="*/ 2147483647 h 144"/>
                <a:gd name="T16" fmla="*/ 0 w 151"/>
                <a:gd name="T17" fmla="*/ 2147483647 h 144"/>
                <a:gd name="T18" fmla="*/ 2147483647 w 151"/>
                <a:gd name="T19" fmla="*/ 2147483647 h 144"/>
                <a:gd name="T20" fmla="*/ 2147483647 w 151"/>
                <a:gd name="T21" fmla="*/ 2147483647 h 144"/>
                <a:gd name="T22" fmla="*/ 2147483647 w 151"/>
                <a:gd name="T23" fmla="*/ 2147483647 h 144"/>
                <a:gd name="T24" fmla="*/ 2147483647 w 151"/>
                <a:gd name="T25" fmla="*/ 2147483647 h 144"/>
                <a:gd name="T26" fmla="*/ 2147483647 w 151"/>
                <a:gd name="T27" fmla="*/ 2147483647 h 144"/>
                <a:gd name="T28" fmla="*/ 2147483647 w 151"/>
                <a:gd name="T29" fmla="*/ 2147483647 h 144"/>
                <a:gd name="T30" fmla="*/ 2147483647 w 151"/>
                <a:gd name="T31" fmla="*/ 2147483647 h 144"/>
                <a:gd name="T32" fmla="*/ 2147483647 w 151"/>
                <a:gd name="T33" fmla="*/ 2147483647 h 144"/>
                <a:gd name="T34" fmla="*/ 2147483647 w 151"/>
                <a:gd name="T35" fmla="*/ 2147483647 h 144"/>
                <a:gd name="T36" fmla="*/ 2147483647 w 151"/>
                <a:gd name="T37" fmla="*/ 2147483647 h 144"/>
                <a:gd name="T38" fmla="*/ 2147483647 w 151"/>
                <a:gd name="T39" fmla="*/ 2147483647 h 144"/>
                <a:gd name="T40" fmla="*/ 2147483647 w 151"/>
                <a:gd name="T41" fmla="*/ 2147483647 h 144"/>
                <a:gd name="T42" fmla="*/ 2147483647 w 151"/>
                <a:gd name="T43" fmla="*/ 2147483647 h 144"/>
                <a:gd name="T44" fmla="*/ 2147483647 w 151"/>
                <a:gd name="T45" fmla="*/ 2147483647 h 144"/>
                <a:gd name="T46" fmla="*/ 2147483647 w 151"/>
                <a:gd name="T47" fmla="*/ 2147483647 h 144"/>
                <a:gd name="T48" fmla="*/ 2147483647 w 151"/>
                <a:gd name="T49" fmla="*/ 2147483647 h 144"/>
                <a:gd name="T50" fmla="*/ 2147483647 w 151"/>
                <a:gd name="T51" fmla="*/ 2147483647 h 144"/>
                <a:gd name="T52" fmla="*/ 2147483647 w 151"/>
                <a:gd name="T53" fmla="*/ 2147483647 h 144"/>
                <a:gd name="T54" fmla="*/ 2147483647 w 151"/>
                <a:gd name="T55" fmla="*/ 2147483647 h 144"/>
                <a:gd name="T56" fmla="*/ 2147483647 w 151"/>
                <a:gd name="T57" fmla="*/ 2147483647 h 144"/>
                <a:gd name="T58" fmla="*/ 2147483647 w 151"/>
                <a:gd name="T59" fmla="*/ 2147483647 h 144"/>
                <a:gd name="T60" fmla="*/ 2147483647 w 151"/>
                <a:gd name="T61" fmla="*/ 2147483647 h 144"/>
                <a:gd name="T62" fmla="*/ 2147483647 w 151"/>
                <a:gd name="T63" fmla="*/ 0 h 1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51"/>
                <a:gd name="T97" fmla="*/ 0 h 144"/>
                <a:gd name="T98" fmla="*/ 151 w 151"/>
                <a:gd name="T99" fmla="*/ 144 h 1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51" h="144">
                  <a:moveTo>
                    <a:pt x="74" y="0"/>
                  </a:moveTo>
                  <a:lnTo>
                    <a:pt x="67" y="0"/>
                  </a:lnTo>
                  <a:lnTo>
                    <a:pt x="60" y="1"/>
                  </a:lnTo>
                  <a:lnTo>
                    <a:pt x="53" y="3"/>
                  </a:lnTo>
                  <a:lnTo>
                    <a:pt x="46" y="6"/>
                  </a:lnTo>
                  <a:lnTo>
                    <a:pt x="38" y="9"/>
                  </a:lnTo>
                  <a:lnTo>
                    <a:pt x="33" y="13"/>
                  </a:lnTo>
                  <a:lnTo>
                    <a:pt x="27" y="16"/>
                  </a:lnTo>
                  <a:lnTo>
                    <a:pt x="21" y="22"/>
                  </a:lnTo>
                  <a:lnTo>
                    <a:pt x="17" y="26"/>
                  </a:lnTo>
                  <a:lnTo>
                    <a:pt x="13" y="32"/>
                  </a:lnTo>
                  <a:lnTo>
                    <a:pt x="8" y="37"/>
                  </a:lnTo>
                  <a:lnTo>
                    <a:pt x="5" y="45"/>
                  </a:lnTo>
                  <a:lnTo>
                    <a:pt x="3" y="50"/>
                  </a:lnTo>
                  <a:lnTo>
                    <a:pt x="1" y="58"/>
                  </a:lnTo>
                  <a:lnTo>
                    <a:pt x="0" y="65"/>
                  </a:lnTo>
                  <a:lnTo>
                    <a:pt x="0" y="72"/>
                  </a:lnTo>
                  <a:lnTo>
                    <a:pt x="0" y="79"/>
                  </a:lnTo>
                  <a:lnTo>
                    <a:pt x="1" y="86"/>
                  </a:lnTo>
                  <a:lnTo>
                    <a:pt x="3" y="93"/>
                  </a:lnTo>
                  <a:lnTo>
                    <a:pt x="5" y="99"/>
                  </a:lnTo>
                  <a:lnTo>
                    <a:pt x="8" y="106"/>
                  </a:lnTo>
                  <a:lnTo>
                    <a:pt x="13" y="112"/>
                  </a:lnTo>
                  <a:lnTo>
                    <a:pt x="17" y="118"/>
                  </a:lnTo>
                  <a:lnTo>
                    <a:pt x="21" y="122"/>
                  </a:lnTo>
                  <a:lnTo>
                    <a:pt x="27" y="128"/>
                  </a:lnTo>
                  <a:lnTo>
                    <a:pt x="33" y="131"/>
                  </a:lnTo>
                  <a:lnTo>
                    <a:pt x="38" y="135"/>
                  </a:lnTo>
                  <a:lnTo>
                    <a:pt x="46" y="138"/>
                  </a:lnTo>
                  <a:lnTo>
                    <a:pt x="53" y="141"/>
                  </a:lnTo>
                  <a:lnTo>
                    <a:pt x="60" y="142"/>
                  </a:lnTo>
                  <a:lnTo>
                    <a:pt x="67" y="144"/>
                  </a:lnTo>
                  <a:lnTo>
                    <a:pt x="74" y="144"/>
                  </a:lnTo>
                  <a:lnTo>
                    <a:pt x="83" y="144"/>
                  </a:lnTo>
                  <a:lnTo>
                    <a:pt x="90" y="142"/>
                  </a:lnTo>
                  <a:lnTo>
                    <a:pt x="97" y="141"/>
                  </a:lnTo>
                  <a:lnTo>
                    <a:pt x="105" y="138"/>
                  </a:lnTo>
                  <a:lnTo>
                    <a:pt x="110" y="135"/>
                  </a:lnTo>
                  <a:lnTo>
                    <a:pt x="118" y="131"/>
                  </a:lnTo>
                  <a:lnTo>
                    <a:pt x="123" y="128"/>
                  </a:lnTo>
                  <a:lnTo>
                    <a:pt x="128" y="122"/>
                  </a:lnTo>
                  <a:lnTo>
                    <a:pt x="133" y="118"/>
                  </a:lnTo>
                  <a:lnTo>
                    <a:pt x="138" y="112"/>
                  </a:lnTo>
                  <a:lnTo>
                    <a:pt x="141" y="106"/>
                  </a:lnTo>
                  <a:lnTo>
                    <a:pt x="145" y="99"/>
                  </a:lnTo>
                  <a:lnTo>
                    <a:pt x="146" y="93"/>
                  </a:lnTo>
                  <a:lnTo>
                    <a:pt x="149" y="86"/>
                  </a:lnTo>
                  <a:lnTo>
                    <a:pt x="149" y="79"/>
                  </a:lnTo>
                  <a:lnTo>
                    <a:pt x="151" y="72"/>
                  </a:lnTo>
                  <a:lnTo>
                    <a:pt x="149" y="65"/>
                  </a:lnTo>
                  <a:lnTo>
                    <a:pt x="149" y="58"/>
                  </a:lnTo>
                  <a:lnTo>
                    <a:pt x="146" y="50"/>
                  </a:lnTo>
                  <a:lnTo>
                    <a:pt x="145" y="45"/>
                  </a:lnTo>
                  <a:lnTo>
                    <a:pt x="141" y="37"/>
                  </a:lnTo>
                  <a:lnTo>
                    <a:pt x="138" y="32"/>
                  </a:lnTo>
                  <a:lnTo>
                    <a:pt x="133" y="26"/>
                  </a:lnTo>
                  <a:lnTo>
                    <a:pt x="128" y="22"/>
                  </a:lnTo>
                  <a:lnTo>
                    <a:pt x="123" y="16"/>
                  </a:lnTo>
                  <a:lnTo>
                    <a:pt x="118" y="13"/>
                  </a:lnTo>
                  <a:lnTo>
                    <a:pt x="110" y="9"/>
                  </a:lnTo>
                  <a:lnTo>
                    <a:pt x="105" y="6"/>
                  </a:lnTo>
                  <a:lnTo>
                    <a:pt x="97" y="3"/>
                  </a:lnTo>
                  <a:lnTo>
                    <a:pt x="90" y="1"/>
                  </a:lnTo>
                  <a:lnTo>
                    <a:pt x="83" y="0"/>
                  </a:lnTo>
                  <a:lnTo>
                    <a:pt x="74"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4956" name="Freeform 139">
              <a:extLst>
                <a:ext uri="{FF2B5EF4-FFF2-40B4-BE49-F238E27FC236}">
                  <a16:creationId xmlns:a16="http://schemas.microsoft.com/office/drawing/2014/main" id="{8A6ECA88-7E83-1C88-BAB2-41F351209BFC}"/>
                </a:ext>
              </a:extLst>
            </p:cNvPr>
            <p:cNvSpPr>
              <a:spLocks/>
            </p:cNvSpPr>
            <p:nvPr/>
          </p:nvSpPr>
          <p:spPr bwMode="auto">
            <a:xfrm>
              <a:off x="4512469" y="4356497"/>
              <a:ext cx="59531" cy="57150"/>
            </a:xfrm>
            <a:custGeom>
              <a:avLst/>
              <a:gdLst>
                <a:gd name="T0" fmla="*/ 2147483647 w 151"/>
                <a:gd name="T1" fmla="*/ 0 h 144"/>
                <a:gd name="T2" fmla="*/ 2147483647 w 151"/>
                <a:gd name="T3" fmla="*/ 2147483647 h 144"/>
                <a:gd name="T4" fmla="*/ 2147483647 w 151"/>
                <a:gd name="T5" fmla="*/ 2147483647 h 144"/>
                <a:gd name="T6" fmla="*/ 2147483647 w 151"/>
                <a:gd name="T7" fmla="*/ 2147483647 h 144"/>
                <a:gd name="T8" fmla="*/ 2147483647 w 151"/>
                <a:gd name="T9" fmla="*/ 2147483647 h 144"/>
                <a:gd name="T10" fmla="*/ 2147483647 w 151"/>
                <a:gd name="T11" fmla="*/ 2147483647 h 144"/>
                <a:gd name="T12" fmla="*/ 2147483647 w 151"/>
                <a:gd name="T13" fmla="*/ 2147483647 h 144"/>
                <a:gd name="T14" fmla="*/ 0 w 151"/>
                <a:gd name="T15" fmla="*/ 2147483647 h 144"/>
                <a:gd name="T16" fmla="*/ 0 w 151"/>
                <a:gd name="T17" fmla="*/ 2147483647 h 144"/>
                <a:gd name="T18" fmla="*/ 2147483647 w 151"/>
                <a:gd name="T19" fmla="*/ 2147483647 h 144"/>
                <a:gd name="T20" fmla="*/ 2147483647 w 151"/>
                <a:gd name="T21" fmla="*/ 2147483647 h 144"/>
                <a:gd name="T22" fmla="*/ 2147483647 w 151"/>
                <a:gd name="T23" fmla="*/ 2147483647 h 144"/>
                <a:gd name="T24" fmla="*/ 2147483647 w 151"/>
                <a:gd name="T25" fmla="*/ 2147483647 h 144"/>
                <a:gd name="T26" fmla="*/ 2147483647 w 151"/>
                <a:gd name="T27" fmla="*/ 2147483647 h 144"/>
                <a:gd name="T28" fmla="*/ 2147483647 w 151"/>
                <a:gd name="T29" fmla="*/ 2147483647 h 144"/>
                <a:gd name="T30" fmla="*/ 2147483647 w 151"/>
                <a:gd name="T31" fmla="*/ 2147483647 h 144"/>
                <a:gd name="T32" fmla="*/ 2147483647 w 151"/>
                <a:gd name="T33" fmla="*/ 2147483647 h 144"/>
                <a:gd name="T34" fmla="*/ 2147483647 w 151"/>
                <a:gd name="T35" fmla="*/ 2147483647 h 144"/>
                <a:gd name="T36" fmla="*/ 2147483647 w 151"/>
                <a:gd name="T37" fmla="*/ 2147483647 h 144"/>
                <a:gd name="T38" fmla="*/ 2147483647 w 151"/>
                <a:gd name="T39" fmla="*/ 2147483647 h 144"/>
                <a:gd name="T40" fmla="*/ 2147483647 w 151"/>
                <a:gd name="T41" fmla="*/ 2147483647 h 144"/>
                <a:gd name="T42" fmla="*/ 2147483647 w 151"/>
                <a:gd name="T43" fmla="*/ 2147483647 h 144"/>
                <a:gd name="T44" fmla="*/ 2147483647 w 151"/>
                <a:gd name="T45" fmla="*/ 2147483647 h 144"/>
                <a:gd name="T46" fmla="*/ 2147483647 w 151"/>
                <a:gd name="T47" fmla="*/ 2147483647 h 144"/>
                <a:gd name="T48" fmla="*/ 2147483647 w 151"/>
                <a:gd name="T49" fmla="*/ 2147483647 h 144"/>
                <a:gd name="T50" fmla="*/ 2147483647 w 151"/>
                <a:gd name="T51" fmla="*/ 2147483647 h 144"/>
                <a:gd name="T52" fmla="*/ 2147483647 w 151"/>
                <a:gd name="T53" fmla="*/ 2147483647 h 144"/>
                <a:gd name="T54" fmla="*/ 2147483647 w 151"/>
                <a:gd name="T55" fmla="*/ 2147483647 h 144"/>
                <a:gd name="T56" fmla="*/ 2147483647 w 151"/>
                <a:gd name="T57" fmla="*/ 2147483647 h 144"/>
                <a:gd name="T58" fmla="*/ 2147483647 w 151"/>
                <a:gd name="T59" fmla="*/ 2147483647 h 144"/>
                <a:gd name="T60" fmla="*/ 2147483647 w 151"/>
                <a:gd name="T61" fmla="*/ 2147483647 h 144"/>
                <a:gd name="T62" fmla="*/ 2147483647 w 151"/>
                <a:gd name="T63" fmla="*/ 0 h 1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51"/>
                <a:gd name="T97" fmla="*/ 0 h 144"/>
                <a:gd name="T98" fmla="*/ 151 w 151"/>
                <a:gd name="T99" fmla="*/ 144 h 1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51" h="144">
                  <a:moveTo>
                    <a:pt x="74" y="0"/>
                  </a:moveTo>
                  <a:lnTo>
                    <a:pt x="67" y="0"/>
                  </a:lnTo>
                  <a:lnTo>
                    <a:pt x="60" y="1"/>
                  </a:lnTo>
                  <a:lnTo>
                    <a:pt x="53" y="3"/>
                  </a:lnTo>
                  <a:lnTo>
                    <a:pt x="46" y="6"/>
                  </a:lnTo>
                  <a:lnTo>
                    <a:pt x="38" y="9"/>
                  </a:lnTo>
                  <a:lnTo>
                    <a:pt x="33" y="13"/>
                  </a:lnTo>
                  <a:lnTo>
                    <a:pt x="27" y="16"/>
                  </a:lnTo>
                  <a:lnTo>
                    <a:pt x="21" y="22"/>
                  </a:lnTo>
                  <a:lnTo>
                    <a:pt x="17" y="26"/>
                  </a:lnTo>
                  <a:lnTo>
                    <a:pt x="13" y="32"/>
                  </a:lnTo>
                  <a:lnTo>
                    <a:pt x="8" y="37"/>
                  </a:lnTo>
                  <a:lnTo>
                    <a:pt x="5" y="45"/>
                  </a:lnTo>
                  <a:lnTo>
                    <a:pt x="3" y="50"/>
                  </a:lnTo>
                  <a:lnTo>
                    <a:pt x="1" y="58"/>
                  </a:lnTo>
                  <a:lnTo>
                    <a:pt x="0" y="65"/>
                  </a:lnTo>
                  <a:lnTo>
                    <a:pt x="0" y="72"/>
                  </a:lnTo>
                  <a:lnTo>
                    <a:pt x="0" y="79"/>
                  </a:lnTo>
                  <a:lnTo>
                    <a:pt x="1" y="86"/>
                  </a:lnTo>
                  <a:lnTo>
                    <a:pt x="3" y="93"/>
                  </a:lnTo>
                  <a:lnTo>
                    <a:pt x="5" y="99"/>
                  </a:lnTo>
                  <a:lnTo>
                    <a:pt x="8" y="106"/>
                  </a:lnTo>
                  <a:lnTo>
                    <a:pt x="13" y="112"/>
                  </a:lnTo>
                  <a:lnTo>
                    <a:pt x="17" y="118"/>
                  </a:lnTo>
                  <a:lnTo>
                    <a:pt x="21" y="122"/>
                  </a:lnTo>
                  <a:lnTo>
                    <a:pt x="27" y="128"/>
                  </a:lnTo>
                  <a:lnTo>
                    <a:pt x="33" y="131"/>
                  </a:lnTo>
                  <a:lnTo>
                    <a:pt x="38" y="135"/>
                  </a:lnTo>
                  <a:lnTo>
                    <a:pt x="46" y="138"/>
                  </a:lnTo>
                  <a:lnTo>
                    <a:pt x="53" y="141"/>
                  </a:lnTo>
                  <a:lnTo>
                    <a:pt x="60" y="142"/>
                  </a:lnTo>
                  <a:lnTo>
                    <a:pt x="67" y="144"/>
                  </a:lnTo>
                  <a:lnTo>
                    <a:pt x="74" y="144"/>
                  </a:lnTo>
                  <a:lnTo>
                    <a:pt x="83" y="144"/>
                  </a:lnTo>
                  <a:lnTo>
                    <a:pt x="90" y="142"/>
                  </a:lnTo>
                  <a:lnTo>
                    <a:pt x="97" y="141"/>
                  </a:lnTo>
                  <a:lnTo>
                    <a:pt x="105" y="138"/>
                  </a:lnTo>
                  <a:lnTo>
                    <a:pt x="110" y="135"/>
                  </a:lnTo>
                  <a:lnTo>
                    <a:pt x="118" y="131"/>
                  </a:lnTo>
                  <a:lnTo>
                    <a:pt x="123" y="128"/>
                  </a:lnTo>
                  <a:lnTo>
                    <a:pt x="128" y="122"/>
                  </a:lnTo>
                  <a:lnTo>
                    <a:pt x="133" y="118"/>
                  </a:lnTo>
                  <a:lnTo>
                    <a:pt x="138" y="112"/>
                  </a:lnTo>
                  <a:lnTo>
                    <a:pt x="141" y="106"/>
                  </a:lnTo>
                  <a:lnTo>
                    <a:pt x="145" y="99"/>
                  </a:lnTo>
                  <a:lnTo>
                    <a:pt x="146" y="93"/>
                  </a:lnTo>
                  <a:lnTo>
                    <a:pt x="149" y="86"/>
                  </a:lnTo>
                  <a:lnTo>
                    <a:pt x="149" y="79"/>
                  </a:lnTo>
                  <a:lnTo>
                    <a:pt x="151" y="72"/>
                  </a:lnTo>
                  <a:lnTo>
                    <a:pt x="149" y="65"/>
                  </a:lnTo>
                  <a:lnTo>
                    <a:pt x="149" y="58"/>
                  </a:lnTo>
                  <a:lnTo>
                    <a:pt x="146" y="50"/>
                  </a:lnTo>
                  <a:lnTo>
                    <a:pt x="145" y="45"/>
                  </a:lnTo>
                  <a:lnTo>
                    <a:pt x="141" y="37"/>
                  </a:lnTo>
                  <a:lnTo>
                    <a:pt x="138" y="32"/>
                  </a:lnTo>
                  <a:lnTo>
                    <a:pt x="133" y="26"/>
                  </a:lnTo>
                  <a:lnTo>
                    <a:pt x="128" y="22"/>
                  </a:lnTo>
                  <a:lnTo>
                    <a:pt x="123" y="16"/>
                  </a:lnTo>
                  <a:lnTo>
                    <a:pt x="118" y="13"/>
                  </a:lnTo>
                  <a:lnTo>
                    <a:pt x="110" y="9"/>
                  </a:lnTo>
                  <a:lnTo>
                    <a:pt x="105" y="6"/>
                  </a:lnTo>
                  <a:lnTo>
                    <a:pt x="97" y="3"/>
                  </a:lnTo>
                  <a:lnTo>
                    <a:pt x="90" y="1"/>
                  </a:lnTo>
                  <a:lnTo>
                    <a:pt x="83" y="0"/>
                  </a:lnTo>
                  <a:lnTo>
                    <a:pt x="74"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4957" name="Freeform 140">
              <a:extLst>
                <a:ext uri="{FF2B5EF4-FFF2-40B4-BE49-F238E27FC236}">
                  <a16:creationId xmlns:a16="http://schemas.microsoft.com/office/drawing/2014/main" id="{B2B623F1-25F9-E52A-BAE2-1C73D75B002F}"/>
                </a:ext>
              </a:extLst>
            </p:cNvPr>
            <p:cNvSpPr>
              <a:spLocks/>
            </p:cNvSpPr>
            <p:nvPr/>
          </p:nvSpPr>
          <p:spPr bwMode="auto">
            <a:xfrm>
              <a:off x="4512469" y="4306491"/>
              <a:ext cx="59531" cy="57150"/>
            </a:xfrm>
            <a:custGeom>
              <a:avLst/>
              <a:gdLst>
                <a:gd name="T0" fmla="*/ 2147483647 w 151"/>
                <a:gd name="T1" fmla="*/ 0 h 144"/>
                <a:gd name="T2" fmla="*/ 2147483647 w 151"/>
                <a:gd name="T3" fmla="*/ 2147483647 h 144"/>
                <a:gd name="T4" fmla="*/ 2147483647 w 151"/>
                <a:gd name="T5" fmla="*/ 2147483647 h 144"/>
                <a:gd name="T6" fmla="*/ 2147483647 w 151"/>
                <a:gd name="T7" fmla="*/ 2147483647 h 144"/>
                <a:gd name="T8" fmla="*/ 2147483647 w 151"/>
                <a:gd name="T9" fmla="*/ 2147483647 h 144"/>
                <a:gd name="T10" fmla="*/ 2147483647 w 151"/>
                <a:gd name="T11" fmla="*/ 2147483647 h 144"/>
                <a:gd name="T12" fmla="*/ 2147483647 w 151"/>
                <a:gd name="T13" fmla="*/ 2147483647 h 144"/>
                <a:gd name="T14" fmla="*/ 0 w 151"/>
                <a:gd name="T15" fmla="*/ 2147483647 h 144"/>
                <a:gd name="T16" fmla="*/ 0 w 151"/>
                <a:gd name="T17" fmla="*/ 2147483647 h 144"/>
                <a:gd name="T18" fmla="*/ 2147483647 w 151"/>
                <a:gd name="T19" fmla="*/ 2147483647 h 144"/>
                <a:gd name="T20" fmla="*/ 2147483647 w 151"/>
                <a:gd name="T21" fmla="*/ 2147483647 h 144"/>
                <a:gd name="T22" fmla="*/ 2147483647 w 151"/>
                <a:gd name="T23" fmla="*/ 2147483647 h 144"/>
                <a:gd name="T24" fmla="*/ 2147483647 w 151"/>
                <a:gd name="T25" fmla="*/ 2147483647 h 144"/>
                <a:gd name="T26" fmla="*/ 2147483647 w 151"/>
                <a:gd name="T27" fmla="*/ 2147483647 h 144"/>
                <a:gd name="T28" fmla="*/ 2147483647 w 151"/>
                <a:gd name="T29" fmla="*/ 2147483647 h 144"/>
                <a:gd name="T30" fmla="*/ 2147483647 w 151"/>
                <a:gd name="T31" fmla="*/ 2147483647 h 144"/>
                <a:gd name="T32" fmla="*/ 2147483647 w 151"/>
                <a:gd name="T33" fmla="*/ 2147483647 h 144"/>
                <a:gd name="T34" fmla="*/ 2147483647 w 151"/>
                <a:gd name="T35" fmla="*/ 2147483647 h 144"/>
                <a:gd name="T36" fmla="*/ 2147483647 w 151"/>
                <a:gd name="T37" fmla="*/ 2147483647 h 144"/>
                <a:gd name="T38" fmla="*/ 2147483647 w 151"/>
                <a:gd name="T39" fmla="*/ 2147483647 h 144"/>
                <a:gd name="T40" fmla="*/ 2147483647 w 151"/>
                <a:gd name="T41" fmla="*/ 2147483647 h 144"/>
                <a:gd name="T42" fmla="*/ 2147483647 w 151"/>
                <a:gd name="T43" fmla="*/ 2147483647 h 144"/>
                <a:gd name="T44" fmla="*/ 2147483647 w 151"/>
                <a:gd name="T45" fmla="*/ 2147483647 h 144"/>
                <a:gd name="T46" fmla="*/ 2147483647 w 151"/>
                <a:gd name="T47" fmla="*/ 2147483647 h 144"/>
                <a:gd name="T48" fmla="*/ 2147483647 w 151"/>
                <a:gd name="T49" fmla="*/ 2147483647 h 144"/>
                <a:gd name="T50" fmla="*/ 2147483647 w 151"/>
                <a:gd name="T51" fmla="*/ 2147483647 h 144"/>
                <a:gd name="T52" fmla="*/ 2147483647 w 151"/>
                <a:gd name="T53" fmla="*/ 2147483647 h 144"/>
                <a:gd name="T54" fmla="*/ 2147483647 w 151"/>
                <a:gd name="T55" fmla="*/ 2147483647 h 144"/>
                <a:gd name="T56" fmla="*/ 2147483647 w 151"/>
                <a:gd name="T57" fmla="*/ 2147483647 h 144"/>
                <a:gd name="T58" fmla="*/ 2147483647 w 151"/>
                <a:gd name="T59" fmla="*/ 2147483647 h 144"/>
                <a:gd name="T60" fmla="*/ 2147483647 w 151"/>
                <a:gd name="T61" fmla="*/ 2147483647 h 144"/>
                <a:gd name="T62" fmla="*/ 2147483647 w 151"/>
                <a:gd name="T63" fmla="*/ 0 h 1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51"/>
                <a:gd name="T97" fmla="*/ 0 h 144"/>
                <a:gd name="T98" fmla="*/ 151 w 151"/>
                <a:gd name="T99" fmla="*/ 144 h 1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51" h="144">
                  <a:moveTo>
                    <a:pt x="74" y="0"/>
                  </a:moveTo>
                  <a:lnTo>
                    <a:pt x="67" y="0"/>
                  </a:lnTo>
                  <a:lnTo>
                    <a:pt x="60" y="2"/>
                  </a:lnTo>
                  <a:lnTo>
                    <a:pt x="53" y="3"/>
                  </a:lnTo>
                  <a:lnTo>
                    <a:pt x="46" y="5"/>
                  </a:lnTo>
                  <a:lnTo>
                    <a:pt x="38" y="9"/>
                  </a:lnTo>
                  <a:lnTo>
                    <a:pt x="33" y="12"/>
                  </a:lnTo>
                  <a:lnTo>
                    <a:pt x="27" y="16"/>
                  </a:lnTo>
                  <a:lnTo>
                    <a:pt x="21" y="21"/>
                  </a:lnTo>
                  <a:lnTo>
                    <a:pt x="17" y="26"/>
                  </a:lnTo>
                  <a:lnTo>
                    <a:pt x="13" y="32"/>
                  </a:lnTo>
                  <a:lnTo>
                    <a:pt x="8" y="38"/>
                  </a:lnTo>
                  <a:lnTo>
                    <a:pt x="5" y="44"/>
                  </a:lnTo>
                  <a:lnTo>
                    <a:pt x="3" y="51"/>
                  </a:lnTo>
                  <a:lnTo>
                    <a:pt x="1" y="56"/>
                  </a:lnTo>
                  <a:lnTo>
                    <a:pt x="0" y="64"/>
                  </a:lnTo>
                  <a:lnTo>
                    <a:pt x="0" y="72"/>
                  </a:lnTo>
                  <a:lnTo>
                    <a:pt x="0" y="79"/>
                  </a:lnTo>
                  <a:lnTo>
                    <a:pt x="1" y="87"/>
                  </a:lnTo>
                  <a:lnTo>
                    <a:pt x="3" y="92"/>
                  </a:lnTo>
                  <a:lnTo>
                    <a:pt x="5" y="100"/>
                  </a:lnTo>
                  <a:lnTo>
                    <a:pt x="8" y="105"/>
                  </a:lnTo>
                  <a:lnTo>
                    <a:pt x="13" y="111"/>
                  </a:lnTo>
                  <a:lnTo>
                    <a:pt x="17" y="117"/>
                  </a:lnTo>
                  <a:lnTo>
                    <a:pt x="21" y="123"/>
                  </a:lnTo>
                  <a:lnTo>
                    <a:pt x="27" y="127"/>
                  </a:lnTo>
                  <a:lnTo>
                    <a:pt x="33" y="131"/>
                  </a:lnTo>
                  <a:lnTo>
                    <a:pt x="38" y="134"/>
                  </a:lnTo>
                  <a:lnTo>
                    <a:pt x="46" y="138"/>
                  </a:lnTo>
                  <a:lnTo>
                    <a:pt x="53" y="140"/>
                  </a:lnTo>
                  <a:lnTo>
                    <a:pt x="60" y="143"/>
                  </a:lnTo>
                  <a:lnTo>
                    <a:pt x="67" y="143"/>
                  </a:lnTo>
                  <a:lnTo>
                    <a:pt x="74" y="144"/>
                  </a:lnTo>
                  <a:lnTo>
                    <a:pt x="83" y="143"/>
                  </a:lnTo>
                  <a:lnTo>
                    <a:pt x="90" y="143"/>
                  </a:lnTo>
                  <a:lnTo>
                    <a:pt x="97" y="140"/>
                  </a:lnTo>
                  <a:lnTo>
                    <a:pt x="105" y="138"/>
                  </a:lnTo>
                  <a:lnTo>
                    <a:pt x="110" y="134"/>
                  </a:lnTo>
                  <a:lnTo>
                    <a:pt x="118" y="131"/>
                  </a:lnTo>
                  <a:lnTo>
                    <a:pt x="123" y="127"/>
                  </a:lnTo>
                  <a:lnTo>
                    <a:pt x="128" y="123"/>
                  </a:lnTo>
                  <a:lnTo>
                    <a:pt x="133" y="117"/>
                  </a:lnTo>
                  <a:lnTo>
                    <a:pt x="138" y="111"/>
                  </a:lnTo>
                  <a:lnTo>
                    <a:pt x="141" y="105"/>
                  </a:lnTo>
                  <a:lnTo>
                    <a:pt x="145" y="100"/>
                  </a:lnTo>
                  <a:lnTo>
                    <a:pt x="146" y="92"/>
                  </a:lnTo>
                  <a:lnTo>
                    <a:pt x="149" y="87"/>
                  </a:lnTo>
                  <a:lnTo>
                    <a:pt x="149" y="79"/>
                  </a:lnTo>
                  <a:lnTo>
                    <a:pt x="151" y="72"/>
                  </a:lnTo>
                  <a:lnTo>
                    <a:pt x="149" y="64"/>
                  </a:lnTo>
                  <a:lnTo>
                    <a:pt x="149" y="56"/>
                  </a:lnTo>
                  <a:lnTo>
                    <a:pt x="146" y="51"/>
                  </a:lnTo>
                  <a:lnTo>
                    <a:pt x="145" y="44"/>
                  </a:lnTo>
                  <a:lnTo>
                    <a:pt x="141" y="38"/>
                  </a:lnTo>
                  <a:lnTo>
                    <a:pt x="138" y="32"/>
                  </a:lnTo>
                  <a:lnTo>
                    <a:pt x="133" y="26"/>
                  </a:lnTo>
                  <a:lnTo>
                    <a:pt x="128" y="21"/>
                  </a:lnTo>
                  <a:lnTo>
                    <a:pt x="123" y="16"/>
                  </a:lnTo>
                  <a:lnTo>
                    <a:pt x="118" y="12"/>
                  </a:lnTo>
                  <a:lnTo>
                    <a:pt x="110" y="9"/>
                  </a:lnTo>
                  <a:lnTo>
                    <a:pt x="105" y="5"/>
                  </a:lnTo>
                  <a:lnTo>
                    <a:pt x="97" y="3"/>
                  </a:lnTo>
                  <a:lnTo>
                    <a:pt x="90" y="2"/>
                  </a:lnTo>
                  <a:lnTo>
                    <a:pt x="83" y="0"/>
                  </a:lnTo>
                  <a:lnTo>
                    <a:pt x="74"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4958" name="Freeform 141">
              <a:extLst>
                <a:ext uri="{FF2B5EF4-FFF2-40B4-BE49-F238E27FC236}">
                  <a16:creationId xmlns:a16="http://schemas.microsoft.com/office/drawing/2014/main" id="{054648B1-7B61-47CB-6D62-B9B3D68130E8}"/>
                </a:ext>
              </a:extLst>
            </p:cNvPr>
            <p:cNvSpPr>
              <a:spLocks/>
            </p:cNvSpPr>
            <p:nvPr/>
          </p:nvSpPr>
          <p:spPr bwMode="auto">
            <a:xfrm>
              <a:off x="4512469" y="4306491"/>
              <a:ext cx="59531" cy="57150"/>
            </a:xfrm>
            <a:custGeom>
              <a:avLst/>
              <a:gdLst>
                <a:gd name="T0" fmla="*/ 2147483647 w 151"/>
                <a:gd name="T1" fmla="*/ 0 h 144"/>
                <a:gd name="T2" fmla="*/ 2147483647 w 151"/>
                <a:gd name="T3" fmla="*/ 2147483647 h 144"/>
                <a:gd name="T4" fmla="*/ 2147483647 w 151"/>
                <a:gd name="T5" fmla="*/ 2147483647 h 144"/>
                <a:gd name="T6" fmla="*/ 2147483647 w 151"/>
                <a:gd name="T7" fmla="*/ 2147483647 h 144"/>
                <a:gd name="T8" fmla="*/ 2147483647 w 151"/>
                <a:gd name="T9" fmla="*/ 2147483647 h 144"/>
                <a:gd name="T10" fmla="*/ 2147483647 w 151"/>
                <a:gd name="T11" fmla="*/ 2147483647 h 144"/>
                <a:gd name="T12" fmla="*/ 2147483647 w 151"/>
                <a:gd name="T13" fmla="*/ 2147483647 h 144"/>
                <a:gd name="T14" fmla="*/ 0 w 151"/>
                <a:gd name="T15" fmla="*/ 2147483647 h 144"/>
                <a:gd name="T16" fmla="*/ 0 w 151"/>
                <a:gd name="T17" fmla="*/ 2147483647 h 144"/>
                <a:gd name="T18" fmla="*/ 2147483647 w 151"/>
                <a:gd name="T19" fmla="*/ 2147483647 h 144"/>
                <a:gd name="T20" fmla="*/ 2147483647 w 151"/>
                <a:gd name="T21" fmla="*/ 2147483647 h 144"/>
                <a:gd name="T22" fmla="*/ 2147483647 w 151"/>
                <a:gd name="T23" fmla="*/ 2147483647 h 144"/>
                <a:gd name="T24" fmla="*/ 2147483647 w 151"/>
                <a:gd name="T25" fmla="*/ 2147483647 h 144"/>
                <a:gd name="T26" fmla="*/ 2147483647 w 151"/>
                <a:gd name="T27" fmla="*/ 2147483647 h 144"/>
                <a:gd name="T28" fmla="*/ 2147483647 w 151"/>
                <a:gd name="T29" fmla="*/ 2147483647 h 144"/>
                <a:gd name="T30" fmla="*/ 2147483647 w 151"/>
                <a:gd name="T31" fmla="*/ 2147483647 h 144"/>
                <a:gd name="T32" fmla="*/ 2147483647 w 151"/>
                <a:gd name="T33" fmla="*/ 2147483647 h 144"/>
                <a:gd name="T34" fmla="*/ 2147483647 w 151"/>
                <a:gd name="T35" fmla="*/ 2147483647 h 144"/>
                <a:gd name="T36" fmla="*/ 2147483647 w 151"/>
                <a:gd name="T37" fmla="*/ 2147483647 h 144"/>
                <a:gd name="T38" fmla="*/ 2147483647 w 151"/>
                <a:gd name="T39" fmla="*/ 2147483647 h 144"/>
                <a:gd name="T40" fmla="*/ 2147483647 w 151"/>
                <a:gd name="T41" fmla="*/ 2147483647 h 144"/>
                <a:gd name="T42" fmla="*/ 2147483647 w 151"/>
                <a:gd name="T43" fmla="*/ 2147483647 h 144"/>
                <a:gd name="T44" fmla="*/ 2147483647 w 151"/>
                <a:gd name="T45" fmla="*/ 2147483647 h 144"/>
                <a:gd name="T46" fmla="*/ 2147483647 w 151"/>
                <a:gd name="T47" fmla="*/ 2147483647 h 144"/>
                <a:gd name="T48" fmla="*/ 2147483647 w 151"/>
                <a:gd name="T49" fmla="*/ 2147483647 h 144"/>
                <a:gd name="T50" fmla="*/ 2147483647 w 151"/>
                <a:gd name="T51" fmla="*/ 2147483647 h 144"/>
                <a:gd name="T52" fmla="*/ 2147483647 w 151"/>
                <a:gd name="T53" fmla="*/ 2147483647 h 144"/>
                <a:gd name="T54" fmla="*/ 2147483647 w 151"/>
                <a:gd name="T55" fmla="*/ 2147483647 h 144"/>
                <a:gd name="T56" fmla="*/ 2147483647 w 151"/>
                <a:gd name="T57" fmla="*/ 2147483647 h 144"/>
                <a:gd name="T58" fmla="*/ 2147483647 w 151"/>
                <a:gd name="T59" fmla="*/ 2147483647 h 144"/>
                <a:gd name="T60" fmla="*/ 2147483647 w 151"/>
                <a:gd name="T61" fmla="*/ 2147483647 h 144"/>
                <a:gd name="T62" fmla="*/ 2147483647 w 151"/>
                <a:gd name="T63" fmla="*/ 0 h 1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51"/>
                <a:gd name="T97" fmla="*/ 0 h 144"/>
                <a:gd name="T98" fmla="*/ 151 w 151"/>
                <a:gd name="T99" fmla="*/ 144 h 1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51" h="144">
                  <a:moveTo>
                    <a:pt x="74" y="0"/>
                  </a:moveTo>
                  <a:lnTo>
                    <a:pt x="67" y="0"/>
                  </a:lnTo>
                  <a:lnTo>
                    <a:pt x="60" y="2"/>
                  </a:lnTo>
                  <a:lnTo>
                    <a:pt x="53" y="3"/>
                  </a:lnTo>
                  <a:lnTo>
                    <a:pt x="46" y="5"/>
                  </a:lnTo>
                  <a:lnTo>
                    <a:pt x="38" y="9"/>
                  </a:lnTo>
                  <a:lnTo>
                    <a:pt x="33" y="12"/>
                  </a:lnTo>
                  <a:lnTo>
                    <a:pt x="27" y="16"/>
                  </a:lnTo>
                  <a:lnTo>
                    <a:pt x="21" y="21"/>
                  </a:lnTo>
                  <a:lnTo>
                    <a:pt x="17" y="26"/>
                  </a:lnTo>
                  <a:lnTo>
                    <a:pt x="13" y="32"/>
                  </a:lnTo>
                  <a:lnTo>
                    <a:pt x="8" y="38"/>
                  </a:lnTo>
                  <a:lnTo>
                    <a:pt x="5" y="44"/>
                  </a:lnTo>
                  <a:lnTo>
                    <a:pt x="3" y="51"/>
                  </a:lnTo>
                  <a:lnTo>
                    <a:pt x="1" y="56"/>
                  </a:lnTo>
                  <a:lnTo>
                    <a:pt x="0" y="64"/>
                  </a:lnTo>
                  <a:lnTo>
                    <a:pt x="0" y="72"/>
                  </a:lnTo>
                  <a:lnTo>
                    <a:pt x="0" y="79"/>
                  </a:lnTo>
                  <a:lnTo>
                    <a:pt x="1" y="87"/>
                  </a:lnTo>
                  <a:lnTo>
                    <a:pt x="3" y="92"/>
                  </a:lnTo>
                  <a:lnTo>
                    <a:pt x="5" y="100"/>
                  </a:lnTo>
                  <a:lnTo>
                    <a:pt x="8" y="105"/>
                  </a:lnTo>
                  <a:lnTo>
                    <a:pt x="13" y="111"/>
                  </a:lnTo>
                  <a:lnTo>
                    <a:pt x="17" y="117"/>
                  </a:lnTo>
                  <a:lnTo>
                    <a:pt x="21" y="123"/>
                  </a:lnTo>
                  <a:lnTo>
                    <a:pt x="27" y="127"/>
                  </a:lnTo>
                  <a:lnTo>
                    <a:pt x="33" y="131"/>
                  </a:lnTo>
                  <a:lnTo>
                    <a:pt x="38" y="134"/>
                  </a:lnTo>
                  <a:lnTo>
                    <a:pt x="46" y="138"/>
                  </a:lnTo>
                  <a:lnTo>
                    <a:pt x="53" y="140"/>
                  </a:lnTo>
                  <a:lnTo>
                    <a:pt x="60" y="143"/>
                  </a:lnTo>
                  <a:lnTo>
                    <a:pt x="67" y="143"/>
                  </a:lnTo>
                  <a:lnTo>
                    <a:pt x="74" y="144"/>
                  </a:lnTo>
                  <a:lnTo>
                    <a:pt x="83" y="143"/>
                  </a:lnTo>
                  <a:lnTo>
                    <a:pt x="90" y="143"/>
                  </a:lnTo>
                  <a:lnTo>
                    <a:pt x="97" y="140"/>
                  </a:lnTo>
                  <a:lnTo>
                    <a:pt x="105" y="138"/>
                  </a:lnTo>
                  <a:lnTo>
                    <a:pt x="110" y="134"/>
                  </a:lnTo>
                  <a:lnTo>
                    <a:pt x="118" y="131"/>
                  </a:lnTo>
                  <a:lnTo>
                    <a:pt x="123" y="127"/>
                  </a:lnTo>
                  <a:lnTo>
                    <a:pt x="128" y="123"/>
                  </a:lnTo>
                  <a:lnTo>
                    <a:pt x="133" y="117"/>
                  </a:lnTo>
                  <a:lnTo>
                    <a:pt x="138" y="111"/>
                  </a:lnTo>
                  <a:lnTo>
                    <a:pt x="141" y="105"/>
                  </a:lnTo>
                  <a:lnTo>
                    <a:pt x="145" y="100"/>
                  </a:lnTo>
                  <a:lnTo>
                    <a:pt x="146" y="92"/>
                  </a:lnTo>
                  <a:lnTo>
                    <a:pt x="149" y="87"/>
                  </a:lnTo>
                  <a:lnTo>
                    <a:pt x="149" y="79"/>
                  </a:lnTo>
                  <a:lnTo>
                    <a:pt x="151" y="72"/>
                  </a:lnTo>
                  <a:lnTo>
                    <a:pt x="149" y="64"/>
                  </a:lnTo>
                  <a:lnTo>
                    <a:pt x="149" y="56"/>
                  </a:lnTo>
                  <a:lnTo>
                    <a:pt x="146" y="51"/>
                  </a:lnTo>
                  <a:lnTo>
                    <a:pt x="145" y="44"/>
                  </a:lnTo>
                  <a:lnTo>
                    <a:pt x="141" y="38"/>
                  </a:lnTo>
                  <a:lnTo>
                    <a:pt x="138" y="32"/>
                  </a:lnTo>
                  <a:lnTo>
                    <a:pt x="133" y="26"/>
                  </a:lnTo>
                  <a:lnTo>
                    <a:pt x="128" y="21"/>
                  </a:lnTo>
                  <a:lnTo>
                    <a:pt x="123" y="16"/>
                  </a:lnTo>
                  <a:lnTo>
                    <a:pt x="118" y="12"/>
                  </a:lnTo>
                  <a:lnTo>
                    <a:pt x="110" y="9"/>
                  </a:lnTo>
                  <a:lnTo>
                    <a:pt x="105" y="5"/>
                  </a:lnTo>
                  <a:lnTo>
                    <a:pt x="97" y="3"/>
                  </a:lnTo>
                  <a:lnTo>
                    <a:pt x="90" y="2"/>
                  </a:lnTo>
                  <a:lnTo>
                    <a:pt x="83" y="0"/>
                  </a:lnTo>
                  <a:lnTo>
                    <a:pt x="74"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4959" name="Freeform 142">
              <a:extLst>
                <a:ext uri="{FF2B5EF4-FFF2-40B4-BE49-F238E27FC236}">
                  <a16:creationId xmlns:a16="http://schemas.microsoft.com/office/drawing/2014/main" id="{39ADE4FB-FA95-DD83-9F62-33BD6E1A1C72}"/>
                </a:ext>
              </a:extLst>
            </p:cNvPr>
            <p:cNvSpPr>
              <a:spLocks/>
            </p:cNvSpPr>
            <p:nvPr/>
          </p:nvSpPr>
          <p:spPr bwMode="auto">
            <a:xfrm>
              <a:off x="4468416" y="4286250"/>
              <a:ext cx="47625" cy="48816"/>
            </a:xfrm>
            <a:custGeom>
              <a:avLst/>
              <a:gdLst>
                <a:gd name="T0" fmla="*/ 2147483647 w 121"/>
                <a:gd name="T1" fmla="*/ 0 h 123"/>
                <a:gd name="T2" fmla="*/ 2147483647 w 121"/>
                <a:gd name="T3" fmla="*/ 2147483647 h 123"/>
                <a:gd name="T4" fmla="*/ 2147483647 w 121"/>
                <a:gd name="T5" fmla="*/ 2147483647 h 123"/>
                <a:gd name="T6" fmla="*/ 2147483647 w 121"/>
                <a:gd name="T7" fmla="*/ 2147483647 h 123"/>
                <a:gd name="T8" fmla="*/ 2147483647 w 121"/>
                <a:gd name="T9" fmla="*/ 2147483647 h 123"/>
                <a:gd name="T10" fmla="*/ 2147483647 w 121"/>
                <a:gd name="T11" fmla="*/ 2147483647 h 123"/>
                <a:gd name="T12" fmla="*/ 2147483647 w 121"/>
                <a:gd name="T13" fmla="*/ 2147483647 h 123"/>
                <a:gd name="T14" fmla="*/ 0 w 121"/>
                <a:gd name="T15" fmla="*/ 2147483647 h 123"/>
                <a:gd name="T16" fmla="*/ 0 w 121"/>
                <a:gd name="T17" fmla="*/ 2147483647 h 123"/>
                <a:gd name="T18" fmla="*/ 2147483647 w 121"/>
                <a:gd name="T19" fmla="*/ 2147483647 h 123"/>
                <a:gd name="T20" fmla="*/ 2147483647 w 121"/>
                <a:gd name="T21" fmla="*/ 2147483647 h 123"/>
                <a:gd name="T22" fmla="*/ 2147483647 w 121"/>
                <a:gd name="T23" fmla="*/ 2147483647 h 123"/>
                <a:gd name="T24" fmla="*/ 2147483647 w 121"/>
                <a:gd name="T25" fmla="*/ 2147483647 h 123"/>
                <a:gd name="T26" fmla="*/ 2147483647 w 121"/>
                <a:gd name="T27" fmla="*/ 2147483647 h 123"/>
                <a:gd name="T28" fmla="*/ 2147483647 w 121"/>
                <a:gd name="T29" fmla="*/ 2147483647 h 123"/>
                <a:gd name="T30" fmla="*/ 2147483647 w 121"/>
                <a:gd name="T31" fmla="*/ 2147483647 h 123"/>
                <a:gd name="T32" fmla="*/ 2147483647 w 121"/>
                <a:gd name="T33" fmla="*/ 2147483647 h 123"/>
                <a:gd name="T34" fmla="*/ 2147483647 w 121"/>
                <a:gd name="T35" fmla="*/ 2147483647 h 123"/>
                <a:gd name="T36" fmla="*/ 2147483647 w 121"/>
                <a:gd name="T37" fmla="*/ 2147483647 h 123"/>
                <a:gd name="T38" fmla="*/ 2147483647 w 121"/>
                <a:gd name="T39" fmla="*/ 2147483647 h 123"/>
                <a:gd name="T40" fmla="*/ 2147483647 w 121"/>
                <a:gd name="T41" fmla="*/ 2147483647 h 123"/>
                <a:gd name="T42" fmla="*/ 2147483647 w 121"/>
                <a:gd name="T43" fmla="*/ 2147483647 h 123"/>
                <a:gd name="T44" fmla="*/ 2147483647 w 121"/>
                <a:gd name="T45" fmla="*/ 2147483647 h 123"/>
                <a:gd name="T46" fmla="*/ 2147483647 w 121"/>
                <a:gd name="T47" fmla="*/ 2147483647 h 123"/>
                <a:gd name="T48" fmla="*/ 2147483647 w 121"/>
                <a:gd name="T49" fmla="*/ 2147483647 h 123"/>
                <a:gd name="T50" fmla="*/ 2147483647 w 121"/>
                <a:gd name="T51" fmla="*/ 2147483647 h 123"/>
                <a:gd name="T52" fmla="*/ 2147483647 w 121"/>
                <a:gd name="T53" fmla="*/ 2147483647 h 123"/>
                <a:gd name="T54" fmla="*/ 2147483647 w 121"/>
                <a:gd name="T55" fmla="*/ 2147483647 h 123"/>
                <a:gd name="T56" fmla="*/ 2147483647 w 121"/>
                <a:gd name="T57" fmla="*/ 2147483647 h 123"/>
                <a:gd name="T58" fmla="*/ 2147483647 w 121"/>
                <a:gd name="T59" fmla="*/ 2147483647 h 123"/>
                <a:gd name="T60" fmla="*/ 2147483647 w 121"/>
                <a:gd name="T61" fmla="*/ 2147483647 h 123"/>
                <a:gd name="T62" fmla="*/ 2147483647 w 121"/>
                <a:gd name="T63" fmla="*/ 0 h 12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1"/>
                <a:gd name="T97" fmla="*/ 0 h 123"/>
                <a:gd name="T98" fmla="*/ 121 w 121"/>
                <a:gd name="T99" fmla="*/ 123 h 12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1" h="123">
                  <a:moveTo>
                    <a:pt x="60" y="0"/>
                  </a:moveTo>
                  <a:lnTo>
                    <a:pt x="53" y="0"/>
                  </a:lnTo>
                  <a:lnTo>
                    <a:pt x="47" y="1"/>
                  </a:lnTo>
                  <a:lnTo>
                    <a:pt x="42" y="3"/>
                  </a:lnTo>
                  <a:lnTo>
                    <a:pt x="36" y="4"/>
                  </a:lnTo>
                  <a:lnTo>
                    <a:pt x="32" y="7"/>
                  </a:lnTo>
                  <a:lnTo>
                    <a:pt x="26" y="10"/>
                  </a:lnTo>
                  <a:lnTo>
                    <a:pt x="22" y="14"/>
                  </a:lnTo>
                  <a:lnTo>
                    <a:pt x="17" y="18"/>
                  </a:lnTo>
                  <a:lnTo>
                    <a:pt x="13" y="23"/>
                  </a:lnTo>
                  <a:lnTo>
                    <a:pt x="10" y="27"/>
                  </a:lnTo>
                  <a:lnTo>
                    <a:pt x="7" y="31"/>
                  </a:lnTo>
                  <a:lnTo>
                    <a:pt x="4" y="37"/>
                  </a:lnTo>
                  <a:lnTo>
                    <a:pt x="1" y="43"/>
                  </a:lnTo>
                  <a:lnTo>
                    <a:pt x="0" y="49"/>
                  </a:lnTo>
                  <a:lnTo>
                    <a:pt x="0" y="54"/>
                  </a:lnTo>
                  <a:lnTo>
                    <a:pt x="0" y="61"/>
                  </a:lnTo>
                  <a:lnTo>
                    <a:pt x="0" y="67"/>
                  </a:lnTo>
                  <a:lnTo>
                    <a:pt x="0" y="73"/>
                  </a:lnTo>
                  <a:lnTo>
                    <a:pt x="1" y="79"/>
                  </a:lnTo>
                  <a:lnTo>
                    <a:pt x="4" y="84"/>
                  </a:lnTo>
                  <a:lnTo>
                    <a:pt x="7" y="90"/>
                  </a:lnTo>
                  <a:lnTo>
                    <a:pt x="10" y="96"/>
                  </a:lnTo>
                  <a:lnTo>
                    <a:pt x="13" y="100"/>
                  </a:lnTo>
                  <a:lnTo>
                    <a:pt x="17" y="105"/>
                  </a:lnTo>
                  <a:lnTo>
                    <a:pt x="22" y="109"/>
                  </a:lnTo>
                  <a:lnTo>
                    <a:pt x="26" y="112"/>
                  </a:lnTo>
                  <a:lnTo>
                    <a:pt x="32" y="115"/>
                  </a:lnTo>
                  <a:lnTo>
                    <a:pt x="36" y="118"/>
                  </a:lnTo>
                  <a:lnTo>
                    <a:pt x="42" y="120"/>
                  </a:lnTo>
                  <a:lnTo>
                    <a:pt x="47" y="122"/>
                  </a:lnTo>
                  <a:lnTo>
                    <a:pt x="53" y="122"/>
                  </a:lnTo>
                  <a:lnTo>
                    <a:pt x="60" y="123"/>
                  </a:lnTo>
                  <a:lnTo>
                    <a:pt x="66" y="122"/>
                  </a:lnTo>
                  <a:lnTo>
                    <a:pt x="72" y="122"/>
                  </a:lnTo>
                  <a:lnTo>
                    <a:pt x="78" y="120"/>
                  </a:lnTo>
                  <a:lnTo>
                    <a:pt x="83" y="118"/>
                  </a:lnTo>
                  <a:lnTo>
                    <a:pt x="89" y="115"/>
                  </a:lnTo>
                  <a:lnTo>
                    <a:pt x="93" y="112"/>
                  </a:lnTo>
                  <a:lnTo>
                    <a:pt x="99" y="109"/>
                  </a:lnTo>
                  <a:lnTo>
                    <a:pt x="103" y="105"/>
                  </a:lnTo>
                  <a:lnTo>
                    <a:pt x="106" y="100"/>
                  </a:lnTo>
                  <a:lnTo>
                    <a:pt x="111" y="96"/>
                  </a:lnTo>
                  <a:lnTo>
                    <a:pt x="114" y="90"/>
                  </a:lnTo>
                  <a:lnTo>
                    <a:pt x="116" y="84"/>
                  </a:lnTo>
                  <a:lnTo>
                    <a:pt x="118" y="79"/>
                  </a:lnTo>
                  <a:lnTo>
                    <a:pt x="119" y="73"/>
                  </a:lnTo>
                  <a:lnTo>
                    <a:pt x="121" y="67"/>
                  </a:lnTo>
                  <a:lnTo>
                    <a:pt x="121" y="61"/>
                  </a:lnTo>
                  <a:lnTo>
                    <a:pt x="121" y="54"/>
                  </a:lnTo>
                  <a:lnTo>
                    <a:pt x="119" y="49"/>
                  </a:lnTo>
                  <a:lnTo>
                    <a:pt x="118" y="43"/>
                  </a:lnTo>
                  <a:lnTo>
                    <a:pt x="116" y="37"/>
                  </a:lnTo>
                  <a:lnTo>
                    <a:pt x="114" y="31"/>
                  </a:lnTo>
                  <a:lnTo>
                    <a:pt x="111" y="27"/>
                  </a:lnTo>
                  <a:lnTo>
                    <a:pt x="106" y="23"/>
                  </a:lnTo>
                  <a:lnTo>
                    <a:pt x="103" y="18"/>
                  </a:lnTo>
                  <a:lnTo>
                    <a:pt x="99" y="14"/>
                  </a:lnTo>
                  <a:lnTo>
                    <a:pt x="93" y="10"/>
                  </a:lnTo>
                  <a:lnTo>
                    <a:pt x="89" y="7"/>
                  </a:lnTo>
                  <a:lnTo>
                    <a:pt x="83" y="4"/>
                  </a:lnTo>
                  <a:lnTo>
                    <a:pt x="78" y="3"/>
                  </a:lnTo>
                  <a:lnTo>
                    <a:pt x="72" y="1"/>
                  </a:lnTo>
                  <a:lnTo>
                    <a:pt x="66" y="0"/>
                  </a:lnTo>
                  <a:lnTo>
                    <a:pt x="60" y="0"/>
                  </a:lnTo>
                  <a:close/>
                </a:path>
              </a:pathLst>
            </a:custGeom>
            <a:solidFill>
              <a:srgbClr val="00E6A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4960" name="Freeform 143">
              <a:extLst>
                <a:ext uri="{FF2B5EF4-FFF2-40B4-BE49-F238E27FC236}">
                  <a16:creationId xmlns:a16="http://schemas.microsoft.com/office/drawing/2014/main" id="{9D479FFD-1367-3494-4568-BBC4FA0E2D60}"/>
                </a:ext>
              </a:extLst>
            </p:cNvPr>
            <p:cNvSpPr>
              <a:spLocks/>
            </p:cNvSpPr>
            <p:nvPr/>
          </p:nvSpPr>
          <p:spPr bwMode="auto">
            <a:xfrm>
              <a:off x="4468416" y="4286250"/>
              <a:ext cx="47625" cy="48816"/>
            </a:xfrm>
            <a:custGeom>
              <a:avLst/>
              <a:gdLst>
                <a:gd name="T0" fmla="*/ 2147483647 w 121"/>
                <a:gd name="T1" fmla="*/ 0 h 123"/>
                <a:gd name="T2" fmla="*/ 2147483647 w 121"/>
                <a:gd name="T3" fmla="*/ 2147483647 h 123"/>
                <a:gd name="T4" fmla="*/ 2147483647 w 121"/>
                <a:gd name="T5" fmla="*/ 2147483647 h 123"/>
                <a:gd name="T6" fmla="*/ 2147483647 w 121"/>
                <a:gd name="T7" fmla="*/ 2147483647 h 123"/>
                <a:gd name="T8" fmla="*/ 2147483647 w 121"/>
                <a:gd name="T9" fmla="*/ 2147483647 h 123"/>
                <a:gd name="T10" fmla="*/ 2147483647 w 121"/>
                <a:gd name="T11" fmla="*/ 2147483647 h 123"/>
                <a:gd name="T12" fmla="*/ 2147483647 w 121"/>
                <a:gd name="T13" fmla="*/ 2147483647 h 123"/>
                <a:gd name="T14" fmla="*/ 0 w 121"/>
                <a:gd name="T15" fmla="*/ 2147483647 h 123"/>
                <a:gd name="T16" fmla="*/ 0 w 121"/>
                <a:gd name="T17" fmla="*/ 2147483647 h 123"/>
                <a:gd name="T18" fmla="*/ 2147483647 w 121"/>
                <a:gd name="T19" fmla="*/ 2147483647 h 123"/>
                <a:gd name="T20" fmla="*/ 2147483647 w 121"/>
                <a:gd name="T21" fmla="*/ 2147483647 h 123"/>
                <a:gd name="T22" fmla="*/ 2147483647 w 121"/>
                <a:gd name="T23" fmla="*/ 2147483647 h 123"/>
                <a:gd name="T24" fmla="*/ 2147483647 w 121"/>
                <a:gd name="T25" fmla="*/ 2147483647 h 123"/>
                <a:gd name="T26" fmla="*/ 2147483647 w 121"/>
                <a:gd name="T27" fmla="*/ 2147483647 h 123"/>
                <a:gd name="T28" fmla="*/ 2147483647 w 121"/>
                <a:gd name="T29" fmla="*/ 2147483647 h 123"/>
                <a:gd name="T30" fmla="*/ 2147483647 w 121"/>
                <a:gd name="T31" fmla="*/ 2147483647 h 123"/>
                <a:gd name="T32" fmla="*/ 2147483647 w 121"/>
                <a:gd name="T33" fmla="*/ 2147483647 h 123"/>
                <a:gd name="T34" fmla="*/ 2147483647 w 121"/>
                <a:gd name="T35" fmla="*/ 2147483647 h 123"/>
                <a:gd name="T36" fmla="*/ 2147483647 w 121"/>
                <a:gd name="T37" fmla="*/ 2147483647 h 123"/>
                <a:gd name="T38" fmla="*/ 2147483647 w 121"/>
                <a:gd name="T39" fmla="*/ 2147483647 h 123"/>
                <a:gd name="T40" fmla="*/ 2147483647 w 121"/>
                <a:gd name="T41" fmla="*/ 2147483647 h 123"/>
                <a:gd name="T42" fmla="*/ 2147483647 w 121"/>
                <a:gd name="T43" fmla="*/ 2147483647 h 123"/>
                <a:gd name="T44" fmla="*/ 2147483647 w 121"/>
                <a:gd name="T45" fmla="*/ 2147483647 h 123"/>
                <a:gd name="T46" fmla="*/ 2147483647 w 121"/>
                <a:gd name="T47" fmla="*/ 2147483647 h 123"/>
                <a:gd name="T48" fmla="*/ 2147483647 w 121"/>
                <a:gd name="T49" fmla="*/ 2147483647 h 123"/>
                <a:gd name="T50" fmla="*/ 2147483647 w 121"/>
                <a:gd name="T51" fmla="*/ 2147483647 h 123"/>
                <a:gd name="T52" fmla="*/ 2147483647 w 121"/>
                <a:gd name="T53" fmla="*/ 2147483647 h 123"/>
                <a:gd name="T54" fmla="*/ 2147483647 w 121"/>
                <a:gd name="T55" fmla="*/ 2147483647 h 123"/>
                <a:gd name="T56" fmla="*/ 2147483647 w 121"/>
                <a:gd name="T57" fmla="*/ 2147483647 h 123"/>
                <a:gd name="T58" fmla="*/ 2147483647 w 121"/>
                <a:gd name="T59" fmla="*/ 2147483647 h 123"/>
                <a:gd name="T60" fmla="*/ 2147483647 w 121"/>
                <a:gd name="T61" fmla="*/ 2147483647 h 123"/>
                <a:gd name="T62" fmla="*/ 2147483647 w 121"/>
                <a:gd name="T63" fmla="*/ 0 h 12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1"/>
                <a:gd name="T97" fmla="*/ 0 h 123"/>
                <a:gd name="T98" fmla="*/ 121 w 121"/>
                <a:gd name="T99" fmla="*/ 123 h 12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1" h="123">
                  <a:moveTo>
                    <a:pt x="60" y="0"/>
                  </a:moveTo>
                  <a:lnTo>
                    <a:pt x="53" y="0"/>
                  </a:lnTo>
                  <a:lnTo>
                    <a:pt x="47" y="1"/>
                  </a:lnTo>
                  <a:lnTo>
                    <a:pt x="42" y="3"/>
                  </a:lnTo>
                  <a:lnTo>
                    <a:pt x="36" y="4"/>
                  </a:lnTo>
                  <a:lnTo>
                    <a:pt x="32" y="7"/>
                  </a:lnTo>
                  <a:lnTo>
                    <a:pt x="26" y="10"/>
                  </a:lnTo>
                  <a:lnTo>
                    <a:pt x="22" y="14"/>
                  </a:lnTo>
                  <a:lnTo>
                    <a:pt x="17" y="18"/>
                  </a:lnTo>
                  <a:lnTo>
                    <a:pt x="13" y="23"/>
                  </a:lnTo>
                  <a:lnTo>
                    <a:pt x="10" y="27"/>
                  </a:lnTo>
                  <a:lnTo>
                    <a:pt x="7" y="31"/>
                  </a:lnTo>
                  <a:lnTo>
                    <a:pt x="4" y="37"/>
                  </a:lnTo>
                  <a:lnTo>
                    <a:pt x="1" y="43"/>
                  </a:lnTo>
                  <a:lnTo>
                    <a:pt x="0" y="49"/>
                  </a:lnTo>
                  <a:lnTo>
                    <a:pt x="0" y="54"/>
                  </a:lnTo>
                  <a:lnTo>
                    <a:pt x="0" y="61"/>
                  </a:lnTo>
                  <a:lnTo>
                    <a:pt x="0" y="67"/>
                  </a:lnTo>
                  <a:lnTo>
                    <a:pt x="0" y="73"/>
                  </a:lnTo>
                  <a:lnTo>
                    <a:pt x="1" y="79"/>
                  </a:lnTo>
                  <a:lnTo>
                    <a:pt x="4" y="84"/>
                  </a:lnTo>
                  <a:lnTo>
                    <a:pt x="7" y="90"/>
                  </a:lnTo>
                  <a:lnTo>
                    <a:pt x="10" y="96"/>
                  </a:lnTo>
                  <a:lnTo>
                    <a:pt x="13" y="100"/>
                  </a:lnTo>
                  <a:lnTo>
                    <a:pt x="17" y="105"/>
                  </a:lnTo>
                  <a:lnTo>
                    <a:pt x="22" y="109"/>
                  </a:lnTo>
                  <a:lnTo>
                    <a:pt x="26" y="112"/>
                  </a:lnTo>
                  <a:lnTo>
                    <a:pt x="32" y="115"/>
                  </a:lnTo>
                  <a:lnTo>
                    <a:pt x="36" y="118"/>
                  </a:lnTo>
                  <a:lnTo>
                    <a:pt x="42" y="120"/>
                  </a:lnTo>
                  <a:lnTo>
                    <a:pt x="47" y="122"/>
                  </a:lnTo>
                  <a:lnTo>
                    <a:pt x="53" y="122"/>
                  </a:lnTo>
                  <a:lnTo>
                    <a:pt x="60" y="123"/>
                  </a:lnTo>
                  <a:lnTo>
                    <a:pt x="66" y="122"/>
                  </a:lnTo>
                  <a:lnTo>
                    <a:pt x="72" y="122"/>
                  </a:lnTo>
                  <a:lnTo>
                    <a:pt x="78" y="120"/>
                  </a:lnTo>
                  <a:lnTo>
                    <a:pt x="83" y="118"/>
                  </a:lnTo>
                  <a:lnTo>
                    <a:pt x="89" y="115"/>
                  </a:lnTo>
                  <a:lnTo>
                    <a:pt x="93" y="112"/>
                  </a:lnTo>
                  <a:lnTo>
                    <a:pt x="99" y="109"/>
                  </a:lnTo>
                  <a:lnTo>
                    <a:pt x="103" y="105"/>
                  </a:lnTo>
                  <a:lnTo>
                    <a:pt x="106" y="100"/>
                  </a:lnTo>
                  <a:lnTo>
                    <a:pt x="111" y="96"/>
                  </a:lnTo>
                  <a:lnTo>
                    <a:pt x="114" y="90"/>
                  </a:lnTo>
                  <a:lnTo>
                    <a:pt x="116" y="84"/>
                  </a:lnTo>
                  <a:lnTo>
                    <a:pt x="118" y="79"/>
                  </a:lnTo>
                  <a:lnTo>
                    <a:pt x="119" y="73"/>
                  </a:lnTo>
                  <a:lnTo>
                    <a:pt x="121" y="67"/>
                  </a:lnTo>
                  <a:lnTo>
                    <a:pt x="121" y="61"/>
                  </a:lnTo>
                  <a:lnTo>
                    <a:pt x="121" y="54"/>
                  </a:lnTo>
                  <a:lnTo>
                    <a:pt x="119" y="49"/>
                  </a:lnTo>
                  <a:lnTo>
                    <a:pt x="118" y="43"/>
                  </a:lnTo>
                  <a:lnTo>
                    <a:pt x="116" y="37"/>
                  </a:lnTo>
                  <a:lnTo>
                    <a:pt x="114" y="31"/>
                  </a:lnTo>
                  <a:lnTo>
                    <a:pt x="111" y="27"/>
                  </a:lnTo>
                  <a:lnTo>
                    <a:pt x="106" y="23"/>
                  </a:lnTo>
                  <a:lnTo>
                    <a:pt x="103" y="18"/>
                  </a:lnTo>
                  <a:lnTo>
                    <a:pt x="99" y="14"/>
                  </a:lnTo>
                  <a:lnTo>
                    <a:pt x="93" y="10"/>
                  </a:lnTo>
                  <a:lnTo>
                    <a:pt x="89" y="7"/>
                  </a:lnTo>
                  <a:lnTo>
                    <a:pt x="83" y="4"/>
                  </a:lnTo>
                  <a:lnTo>
                    <a:pt x="78" y="3"/>
                  </a:lnTo>
                  <a:lnTo>
                    <a:pt x="72" y="1"/>
                  </a:lnTo>
                  <a:lnTo>
                    <a:pt x="66" y="0"/>
                  </a:lnTo>
                  <a:lnTo>
                    <a:pt x="60"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4961" name="Freeform 144">
              <a:extLst>
                <a:ext uri="{FF2B5EF4-FFF2-40B4-BE49-F238E27FC236}">
                  <a16:creationId xmlns:a16="http://schemas.microsoft.com/office/drawing/2014/main" id="{EF4EF446-EE80-DECF-6110-07F20C2A33DA}"/>
                </a:ext>
              </a:extLst>
            </p:cNvPr>
            <p:cNvSpPr>
              <a:spLocks/>
            </p:cNvSpPr>
            <p:nvPr/>
          </p:nvSpPr>
          <p:spPr bwMode="auto">
            <a:xfrm>
              <a:off x="4516042" y="4241006"/>
              <a:ext cx="59531" cy="58341"/>
            </a:xfrm>
            <a:custGeom>
              <a:avLst/>
              <a:gdLst>
                <a:gd name="T0" fmla="*/ 2147483647 w 151"/>
                <a:gd name="T1" fmla="*/ 0 h 145"/>
                <a:gd name="T2" fmla="*/ 2147483647 w 151"/>
                <a:gd name="T3" fmla="*/ 2147483647 h 145"/>
                <a:gd name="T4" fmla="*/ 2147483647 w 151"/>
                <a:gd name="T5" fmla="*/ 2147483647 h 145"/>
                <a:gd name="T6" fmla="*/ 2147483647 w 151"/>
                <a:gd name="T7" fmla="*/ 2147483647 h 145"/>
                <a:gd name="T8" fmla="*/ 2147483647 w 151"/>
                <a:gd name="T9" fmla="*/ 2147483647 h 145"/>
                <a:gd name="T10" fmla="*/ 2147483647 w 151"/>
                <a:gd name="T11" fmla="*/ 2147483647 h 145"/>
                <a:gd name="T12" fmla="*/ 2147483647 w 151"/>
                <a:gd name="T13" fmla="*/ 2147483647 h 145"/>
                <a:gd name="T14" fmla="*/ 0 w 151"/>
                <a:gd name="T15" fmla="*/ 2147483647 h 145"/>
                <a:gd name="T16" fmla="*/ 0 w 151"/>
                <a:gd name="T17" fmla="*/ 2147483647 h 145"/>
                <a:gd name="T18" fmla="*/ 2147483647 w 151"/>
                <a:gd name="T19" fmla="*/ 2147483647 h 145"/>
                <a:gd name="T20" fmla="*/ 2147483647 w 151"/>
                <a:gd name="T21" fmla="*/ 2147483647 h 145"/>
                <a:gd name="T22" fmla="*/ 2147483647 w 151"/>
                <a:gd name="T23" fmla="*/ 2147483647 h 145"/>
                <a:gd name="T24" fmla="*/ 2147483647 w 151"/>
                <a:gd name="T25" fmla="*/ 2147483647 h 145"/>
                <a:gd name="T26" fmla="*/ 2147483647 w 151"/>
                <a:gd name="T27" fmla="*/ 2147483647 h 145"/>
                <a:gd name="T28" fmla="*/ 2147483647 w 151"/>
                <a:gd name="T29" fmla="*/ 2147483647 h 145"/>
                <a:gd name="T30" fmla="*/ 2147483647 w 151"/>
                <a:gd name="T31" fmla="*/ 2147483647 h 145"/>
                <a:gd name="T32" fmla="*/ 2147483647 w 151"/>
                <a:gd name="T33" fmla="*/ 2147483647 h 145"/>
                <a:gd name="T34" fmla="*/ 2147483647 w 151"/>
                <a:gd name="T35" fmla="*/ 2147483647 h 145"/>
                <a:gd name="T36" fmla="*/ 2147483647 w 151"/>
                <a:gd name="T37" fmla="*/ 2147483647 h 145"/>
                <a:gd name="T38" fmla="*/ 2147483647 w 151"/>
                <a:gd name="T39" fmla="*/ 2147483647 h 145"/>
                <a:gd name="T40" fmla="*/ 2147483647 w 151"/>
                <a:gd name="T41" fmla="*/ 2147483647 h 145"/>
                <a:gd name="T42" fmla="*/ 2147483647 w 151"/>
                <a:gd name="T43" fmla="*/ 2147483647 h 145"/>
                <a:gd name="T44" fmla="*/ 2147483647 w 151"/>
                <a:gd name="T45" fmla="*/ 2147483647 h 145"/>
                <a:gd name="T46" fmla="*/ 2147483647 w 151"/>
                <a:gd name="T47" fmla="*/ 2147483647 h 145"/>
                <a:gd name="T48" fmla="*/ 2147483647 w 151"/>
                <a:gd name="T49" fmla="*/ 2147483647 h 145"/>
                <a:gd name="T50" fmla="*/ 2147483647 w 151"/>
                <a:gd name="T51" fmla="*/ 2147483647 h 145"/>
                <a:gd name="T52" fmla="*/ 2147483647 w 151"/>
                <a:gd name="T53" fmla="*/ 2147483647 h 145"/>
                <a:gd name="T54" fmla="*/ 2147483647 w 151"/>
                <a:gd name="T55" fmla="*/ 2147483647 h 145"/>
                <a:gd name="T56" fmla="*/ 2147483647 w 151"/>
                <a:gd name="T57" fmla="*/ 2147483647 h 145"/>
                <a:gd name="T58" fmla="*/ 2147483647 w 151"/>
                <a:gd name="T59" fmla="*/ 2147483647 h 145"/>
                <a:gd name="T60" fmla="*/ 2147483647 w 151"/>
                <a:gd name="T61" fmla="*/ 2147483647 h 145"/>
                <a:gd name="T62" fmla="*/ 2147483647 w 151"/>
                <a:gd name="T63" fmla="*/ 0 h 14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51"/>
                <a:gd name="T97" fmla="*/ 0 h 145"/>
                <a:gd name="T98" fmla="*/ 151 w 151"/>
                <a:gd name="T99" fmla="*/ 145 h 14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51" h="145">
                  <a:moveTo>
                    <a:pt x="76" y="0"/>
                  </a:moveTo>
                  <a:lnTo>
                    <a:pt x="67" y="0"/>
                  </a:lnTo>
                  <a:lnTo>
                    <a:pt x="60" y="2"/>
                  </a:lnTo>
                  <a:lnTo>
                    <a:pt x="53" y="3"/>
                  </a:lnTo>
                  <a:lnTo>
                    <a:pt x="46" y="6"/>
                  </a:lnTo>
                  <a:lnTo>
                    <a:pt x="39" y="9"/>
                  </a:lnTo>
                  <a:lnTo>
                    <a:pt x="33" y="12"/>
                  </a:lnTo>
                  <a:lnTo>
                    <a:pt x="27" y="16"/>
                  </a:lnTo>
                  <a:lnTo>
                    <a:pt x="21" y="22"/>
                  </a:lnTo>
                  <a:lnTo>
                    <a:pt x="17" y="26"/>
                  </a:lnTo>
                  <a:lnTo>
                    <a:pt x="13" y="32"/>
                  </a:lnTo>
                  <a:lnTo>
                    <a:pt x="8" y="37"/>
                  </a:lnTo>
                  <a:lnTo>
                    <a:pt x="5" y="45"/>
                  </a:lnTo>
                  <a:lnTo>
                    <a:pt x="3" y="50"/>
                  </a:lnTo>
                  <a:lnTo>
                    <a:pt x="1" y="58"/>
                  </a:lnTo>
                  <a:lnTo>
                    <a:pt x="0" y="65"/>
                  </a:lnTo>
                  <a:lnTo>
                    <a:pt x="0" y="73"/>
                  </a:lnTo>
                  <a:lnTo>
                    <a:pt x="0" y="81"/>
                  </a:lnTo>
                  <a:lnTo>
                    <a:pt x="1" y="88"/>
                  </a:lnTo>
                  <a:lnTo>
                    <a:pt x="3" y="94"/>
                  </a:lnTo>
                  <a:lnTo>
                    <a:pt x="5" y="101"/>
                  </a:lnTo>
                  <a:lnTo>
                    <a:pt x="8" y="108"/>
                  </a:lnTo>
                  <a:lnTo>
                    <a:pt x="13" y="114"/>
                  </a:lnTo>
                  <a:lnTo>
                    <a:pt x="17" y="119"/>
                  </a:lnTo>
                  <a:lnTo>
                    <a:pt x="21" y="124"/>
                  </a:lnTo>
                  <a:lnTo>
                    <a:pt x="27" y="128"/>
                  </a:lnTo>
                  <a:lnTo>
                    <a:pt x="33" y="132"/>
                  </a:lnTo>
                  <a:lnTo>
                    <a:pt x="39" y="137"/>
                  </a:lnTo>
                  <a:lnTo>
                    <a:pt x="46" y="140"/>
                  </a:lnTo>
                  <a:lnTo>
                    <a:pt x="53" y="142"/>
                  </a:lnTo>
                  <a:lnTo>
                    <a:pt x="60" y="144"/>
                  </a:lnTo>
                  <a:lnTo>
                    <a:pt x="67" y="145"/>
                  </a:lnTo>
                  <a:lnTo>
                    <a:pt x="76" y="145"/>
                  </a:lnTo>
                  <a:lnTo>
                    <a:pt x="83" y="145"/>
                  </a:lnTo>
                  <a:lnTo>
                    <a:pt x="90" y="144"/>
                  </a:lnTo>
                  <a:lnTo>
                    <a:pt x="97" y="142"/>
                  </a:lnTo>
                  <a:lnTo>
                    <a:pt x="105" y="140"/>
                  </a:lnTo>
                  <a:lnTo>
                    <a:pt x="112" y="137"/>
                  </a:lnTo>
                  <a:lnTo>
                    <a:pt x="118" y="132"/>
                  </a:lnTo>
                  <a:lnTo>
                    <a:pt x="123" y="128"/>
                  </a:lnTo>
                  <a:lnTo>
                    <a:pt x="129" y="124"/>
                  </a:lnTo>
                  <a:lnTo>
                    <a:pt x="133" y="119"/>
                  </a:lnTo>
                  <a:lnTo>
                    <a:pt x="138" y="114"/>
                  </a:lnTo>
                  <a:lnTo>
                    <a:pt x="142" y="108"/>
                  </a:lnTo>
                  <a:lnTo>
                    <a:pt x="145" y="101"/>
                  </a:lnTo>
                  <a:lnTo>
                    <a:pt x="148" y="94"/>
                  </a:lnTo>
                  <a:lnTo>
                    <a:pt x="149" y="88"/>
                  </a:lnTo>
                  <a:lnTo>
                    <a:pt x="151" y="81"/>
                  </a:lnTo>
                  <a:lnTo>
                    <a:pt x="151" y="73"/>
                  </a:lnTo>
                  <a:lnTo>
                    <a:pt x="151" y="65"/>
                  </a:lnTo>
                  <a:lnTo>
                    <a:pt x="149" y="58"/>
                  </a:lnTo>
                  <a:lnTo>
                    <a:pt x="148" y="50"/>
                  </a:lnTo>
                  <a:lnTo>
                    <a:pt x="145" y="45"/>
                  </a:lnTo>
                  <a:lnTo>
                    <a:pt x="142" y="37"/>
                  </a:lnTo>
                  <a:lnTo>
                    <a:pt x="138" y="32"/>
                  </a:lnTo>
                  <a:lnTo>
                    <a:pt x="133" y="26"/>
                  </a:lnTo>
                  <a:lnTo>
                    <a:pt x="129" y="22"/>
                  </a:lnTo>
                  <a:lnTo>
                    <a:pt x="123" y="16"/>
                  </a:lnTo>
                  <a:lnTo>
                    <a:pt x="118" y="12"/>
                  </a:lnTo>
                  <a:lnTo>
                    <a:pt x="112" y="9"/>
                  </a:lnTo>
                  <a:lnTo>
                    <a:pt x="105" y="6"/>
                  </a:lnTo>
                  <a:lnTo>
                    <a:pt x="97" y="3"/>
                  </a:lnTo>
                  <a:lnTo>
                    <a:pt x="90" y="2"/>
                  </a:lnTo>
                  <a:lnTo>
                    <a:pt x="83" y="0"/>
                  </a:lnTo>
                  <a:lnTo>
                    <a:pt x="76" y="0"/>
                  </a:lnTo>
                  <a:close/>
                </a:path>
              </a:pathLst>
            </a:custGeom>
            <a:solidFill>
              <a:srgbClr val="AA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4962" name="Freeform 145">
              <a:extLst>
                <a:ext uri="{FF2B5EF4-FFF2-40B4-BE49-F238E27FC236}">
                  <a16:creationId xmlns:a16="http://schemas.microsoft.com/office/drawing/2014/main" id="{F2378338-B8FA-EAB2-8372-6798863B3DDE}"/>
                </a:ext>
              </a:extLst>
            </p:cNvPr>
            <p:cNvSpPr>
              <a:spLocks/>
            </p:cNvSpPr>
            <p:nvPr/>
          </p:nvSpPr>
          <p:spPr bwMode="auto">
            <a:xfrm>
              <a:off x="4516042" y="4241006"/>
              <a:ext cx="59531" cy="58341"/>
            </a:xfrm>
            <a:custGeom>
              <a:avLst/>
              <a:gdLst>
                <a:gd name="T0" fmla="*/ 2147483647 w 151"/>
                <a:gd name="T1" fmla="*/ 0 h 145"/>
                <a:gd name="T2" fmla="*/ 2147483647 w 151"/>
                <a:gd name="T3" fmla="*/ 2147483647 h 145"/>
                <a:gd name="T4" fmla="*/ 2147483647 w 151"/>
                <a:gd name="T5" fmla="*/ 2147483647 h 145"/>
                <a:gd name="T6" fmla="*/ 2147483647 w 151"/>
                <a:gd name="T7" fmla="*/ 2147483647 h 145"/>
                <a:gd name="T8" fmla="*/ 2147483647 w 151"/>
                <a:gd name="T9" fmla="*/ 2147483647 h 145"/>
                <a:gd name="T10" fmla="*/ 2147483647 w 151"/>
                <a:gd name="T11" fmla="*/ 2147483647 h 145"/>
                <a:gd name="T12" fmla="*/ 2147483647 w 151"/>
                <a:gd name="T13" fmla="*/ 2147483647 h 145"/>
                <a:gd name="T14" fmla="*/ 0 w 151"/>
                <a:gd name="T15" fmla="*/ 2147483647 h 145"/>
                <a:gd name="T16" fmla="*/ 0 w 151"/>
                <a:gd name="T17" fmla="*/ 2147483647 h 145"/>
                <a:gd name="T18" fmla="*/ 2147483647 w 151"/>
                <a:gd name="T19" fmla="*/ 2147483647 h 145"/>
                <a:gd name="T20" fmla="*/ 2147483647 w 151"/>
                <a:gd name="T21" fmla="*/ 2147483647 h 145"/>
                <a:gd name="T22" fmla="*/ 2147483647 w 151"/>
                <a:gd name="T23" fmla="*/ 2147483647 h 145"/>
                <a:gd name="T24" fmla="*/ 2147483647 w 151"/>
                <a:gd name="T25" fmla="*/ 2147483647 h 145"/>
                <a:gd name="T26" fmla="*/ 2147483647 w 151"/>
                <a:gd name="T27" fmla="*/ 2147483647 h 145"/>
                <a:gd name="T28" fmla="*/ 2147483647 w 151"/>
                <a:gd name="T29" fmla="*/ 2147483647 h 145"/>
                <a:gd name="T30" fmla="*/ 2147483647 w 151"/>
                <a:gd name="T31" fmla="*/ 2147483647 h 145"/>
                <a:gd name="T32" fmla="*/ 2147483647 w 151"/>
                <a:gd name="T33" fmla="*/ 2147483647 h 145"/>
                <a:gd name="T34" fmla="*/ 2147483647 w 151"/>
                <a:gd name="T35" fmla="*/ 2147483647 h 145"/>
                <a:gd name="T36" fmla="*/ 2147483647 w 151"/>
                <a:gd name="T37" fmla="*/ 2147483647 h 145"/>
                <a:gd name="T38" fmla="*/ 2147483647 w 151"/>
                <a:gd name="T39" fmla="*/ 2147483647 h 145"/>
                <a:gd name="T40" fmla="*/ 2147483647 w 151"/>
                <a:gd name="T41" fmla="*/ 2147483647 h 145"/>
                <a:gd name="T42" fmla="*/ 2147483647 w 151"/>
                <a:gd name="T43" fmla="*/ 2147483647 h 145"/>
                <a:gd name="T44" fmla="*/ 2147483647 w 151"/>
                <a:gd name="T45" fmla="*/ 2147483647 h 145"/>
                <a:gd name="T46" fmla="*/ 2147483647 w 151"/>
                <a:gd name="T47" fmla="*/ 2147483647 h 145"/>
                <a:gd name="T48" fmla="*/ 2147483647 w 151"/>
                <a:gd name="T49" fmla="*/ 2147483647 h 145"/>
                <a:gd name="T50" fmla="*/ 2147483647 w 151"/>
                <a:gd name="T51" fmla="*/ 2147483647 h 145"/>
                <a:gd name="T52" fmla="*/ 2147483647 w 151"/>
                <a:gd name="T53" fmla="*/ 2147483647 h 145"/>
                <a:gd name="T54" fmla="*/ 2147483647 w 151"/>
                <a:gd name="T55" fmla="*/ 2147483647 h 145"/>
                <a:gd name="T56" fmla="*/ 2147483647 w 151"/>
                <a:gd name="T57" fmla="*/ 2147483647 h 145"/>
                <a:gd name="T58" fmla="*/ 2147483647 w 151"/>
                <a:gd name="T59" fmla="*/ 2147483647 h 145"/>
                <a:gd name="T60" fmla="*/ 2147483647 w 151"/>
                <a:gd name="T61" fmla="*/ 2147483647 h 145"/>
                <a:gd name="T62" fmla="*/ 2147483647 w 151"/>
                <a:gd name="T63" fmla="*/ 0 h 14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51"/>
                <a:gd name="T97" fmla="*/ 0 h 145"/>
                <a:gd name="T98" fmla="*/ 151 w 151"/>
                <a:gd name="T99" fmla="*/ 145 h 14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51" h="145">
                  <a:moveTo>
                    <a:pt x="76" y="0"/>
                  </a:moveTo>
                  <a:lnTo>
                    <a:pt x="67" y="0"/>
                  </a:lnTo>
                  <a:lnTo>
                    <a:pt x="60" y="2"/>
                  </a:lnTo>
                  <a:lnTo>
                    <a:pt x="53" y="3"/>
                  </a:lnTo>
                  <a:lnTo>
                    <a:pt x="46" y="6"/>
                  </a:lnTo>
                  <a:lnTo>
                    <a:pt x="39" y="9"/>
                  </a:lnTo>
                  <a:lnTo>
                    <a:pt x="33" y="12"/>
                  </a:lnTo>
                  <a:lnTo>
                    <a:pt x="27" y="16"/>
                  </a:lnTo>
                  <a:lnTo>
                    <a:pt x="21" y="22"/>
                  </a:lnTo>
                  <a:lnTo>
                    <a:pt x="17" y="26"/>
                  </a:lnTo>
                  <a:lnTo>
                    <a:pt x="13" y="32"/>
                  </a:lnTo>
                  <a:lnTo>
                    <a:pt x="8" y="37"/>
                  </a:lnTo>
                  <a:lnTo>
                    <a:pt x="5" y="45"/>
                  </a:lnTo>
                  <a:lnTo>
                    <a:pt x="3" y="50"/>
                  </a:lnTo>
                  <a:lnTo>
                    <a:pt x="1" y="58"/>
                  </a:lnTo>
                  <a:lnTo>
                    <a:pt x="0" y="65"/>
                  </a:lnTo>
                  <a:lnTo>
                    <a:pt x="0" y="73"/>
                  </a:lnTo>
                  <a:lnTo>
                    <a:pt x="0" y="81"/>
                  </a:lnTo>
                  <a:lnTo>
                    <a:pt x="1" y="88"/>
                  </a:lnTo>
                  <a:lnTo>
                    <a:pt x="3" y="94"/>
                  </a:lnTo>
                  <a:lnTo>
                    <a:pt x="5" y="101"/>
                  </a:lnTo>
                  <a:lnTo>
                    <a:pt x="8" y="108"/>
                  </a:lnTo>
                  <a:lnTo>
                    <a:pt x="13" y="114"/>
                  </a:lnTo>
                  <a:lnTo>
                    <a:pt x="17" y="119"/>
                  </a:lnTo>
                  <a:lnTo>
                    <a:pt x="21" y="124"/>
                  </a:lnTo>
                  <a:lnTo>
                    <a:pt x="27" y="128"/>
                  </a:lnTo>
                  <a:lnTo>
                    <a:pt x="33" y="132"/>
                  </a:lnTo>
                  <a:lnTo>
                    <a:pt x="39" y="137"/>
                  </a:lnTo>
                  <a:lnTo>
                    <a:pt x="46" y="140"/>
                  </a:lnTo>
                  <a:lnTo>
                    <a:pt x="53" y="142"/>
                  </a:lnTo>
                  <a:lnTo>
                    <a:pt x="60" y="144"/>
                  </a:lnTo>
                  <a:lnTo>
                    <a:pt x="67" y="145"/>
                  </a:lnTo>
                  <a:lnTo>
                    <a:pt x="76" y="145"/>
                  </a:lnTo>
                  <a:lnTo>
                    <a:pt x="83" y="145"/>
                  </a:lnTo>
                  <a:lnTo>
                    <a:pt x="90" y="144"/>
                  </a:lnTo>
                  <a:lnTo>
                    <a:pt x="97" y="142"/>
                  </a:lnTo>
                  <a:lnTo>
                    <a:pt x="105" y="140"/>
                  </a:lnTo>
                  <a:lnTo>
                    <a:pt x="112" y="137"/>
                  </a:lnTo>
                  <a:lnTo>
                    <a:pt x="118" y="132"/>
                  </a:lnTo>
                  <a:lnTo>
                    <a:pt x="123" y="128"/>
                  </a:lnTo>
                  <a:lnTo>
                    <a:pt x="129" y="124"/>
                  </a:lnTo>
                  <a:lnTo>
                    <a:pt x="133" y="119"/>
                  </a:lnTo>
                  <a:lnTo>
                    <a:pt x="138" y="114"/>
                  </a:lnTo>
                  <a:lnTo>
                    <a:pt x="142" y="108"/>
                  </a:lnTo>
                  <a:lnTo>
                    <a:pt x="145" y="101"/>
                  </a:lnTo>
                  <a:lnTo>
                    <a:pt x="148" y="94"/>
                  </a:lnTo>
                  <a:lnTo>
                    <a:pt x="149" y="88"/>
                  </a:lnTo>
                  <a:lnTo>
                    <a:pt x="151" y="81"/>
                  </a:lnTo>
                  <a:lnTo>
                    <a:pt x="151" y="73"/>
                  </a:lnTo>
                  <a:lnTo>
                    <a:pt x="151" y="65"/>
                  </a:lnTo>
                  <a:lnTo>
                    <a:pt x="149" y="58"/>
                  </a:lnTo>
                  <a:lnTo>
                    <a:pt x="148" y="50"/>
                  </a:lnTo>
                  <a:lnTo>
                    <a:pt x="145" y="45"/>
                  </a:lnTo>
                  <a:lnTo>
                    <a:pt x="142" y="37"/>
                  </a:lnTo>
                  <a:lnTo>
                    <a:pt x="138" y="32"/>
                  </a:lnTo>
                  <a:lnTo>
                    <a:pt x="133" y="26"/>
                  </a:lnTo>
                  <a:lnTo>
                    <a:pt x="129" y="22"/>
                  </a:lnTo>
                  <a:lnTo>
                    <a:pt x="123" y="16"/>
                  </a:lnTo>
                  <a:lnTo>
                    <a:pt x="118" y="12"/>
                  </a:lnTo>
                  <a:lnTo>
                    <a:pt x="112" y="9"/>
                  </a:lnTo>
                  <a:lnTo>
                    <a:pt x="105" y="6"/>
                  </a:lnTo>
                  <a:lnTo>
                    <a:pt x="97" y="3"/>
                  </a:lnTo>
                  <a:lnTo>
                    <a:pt x="90" y="2"/>
                  </a:lnTo>
                  <a:lnTo>
                    <a:pt x="83" y="0"/>
                  </a:lnTo>
                  <a:lnTo>
                    <a:pt x="76"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4963" name="Freeform 146">
              <a:extLst>
                <a:ext uri="{FF2B5EF4-FFF2-40B4-BE49-F238E27FC236}">
                  <a16:creationId xmlns:a16="http://schemas.microsoft.com/office/drawing/2014/main" id="{ACD1736B-61C5-8C08-7B3F-C4462CD584E3}"/>
                </a:ext>
              </a:extLst>
            </p:cNvPr>
            <p:cNvSpPr>
              <a:spLocks/>
            </p:cNvSpPr>
            <p:nvPr/>
          </p:nvSpPr>
          <p:spPr bwMode="auto">
            <a:xfrm>
              <a:off x="4512469" y="4233863"/>
              <a:ext cx="67866" cy="69056"/>
            </a:xfrm>
            <a:custGeom>
              <a:avLst/>
              <a:gdLst>
                <a:gd name="T0" fmla="*/ 2147483647 w 172"/>
                <a:gd name="T1" fmla="*/ 2147483647 h 174"/>
                <a:gd name="T2" fmla="*/ 2147483647 w 172"/>
                <a:gd name="T3" fmla="*/ 2147483647 h 174"/>
                <a:gd name="T4" fmla="*/ 2147483647 w 172"/>
                <a:gd name="T5" fmla="*/ 2147483647 h 174"/>
                <a:gd name="T6" fmla="*/ 2147483647 w 172"/>
                <a:gd name="T7" fmla="*/ 2147483647 h 174"/>
                <a:gd name="T8" fmla="*/ 2147483647 w 172"/>
                <a:gd name="T9" fmla="*/ 2147483647 h 174"/>
                <a:gd name="T10" fmla="*/ 2147483647 w 172"/>
                <a:gd name="T11" fmla="*/ 2147483647 h 174"/>
                <a:gd name="T12" fmla="*/ 2147483647 w 172"/>
                <a:gd name="T13" fmla="*/ 2147483647 h 174"/>
                <a:gd name="T14" fmla="*/ 0 w 172"/>
                <a:gd name="T15" fmla="*/ 2147483647 h 174"/>
                <a:gd name="T16" fmla="*/ 0 w 172"/>
                <a:gd name="T17" fmla="*/ 2147483647 h 174"/>
                <a:gd name="T18" fmla="*/ 2147483647 w 172"/>
                <a:gd name="T19" fmla="*/ 2147483647 h 174"/>
                <a:gd name="T20" fmla="*/ 2147483647 w 172"/>
                <a:gd name="T21" fmla="*/ 2147483647 h 174"/>
                <a:gd name="T22" fmla="*/ 2147483647 w 172"/>
                <a:gd name="T23" fmla="*/ 2147483647 h 174"/>
                <a:gd name="T24" fmla="*/ 2147483647 w 172"/>
                <a:gd name="T25" fmla="*/ 2147483647 h 174"/>
                <a:gd name="T26" fmla="*/ 2147483647 w 172"/>
                <a:gd name="T27" fmla="*/ 2147483647 h 174"/>
                <a:gd name="T28" fmla="*/ 2147483647 w 172"/>
                <a:gd name="T29" fmla="*/ 2147483647 h 174"/>
                <a:gd name="T30" fmla="*/ 2147483647 w 172"/>
                <a:gd name="T31" fmla="*/ 2147483647 h 174"/>
                <a:gd name="T32" fmla="*/ 2147483647 w 172"/>
                <a:gd name="T33" fmla="*/ 2147483647 h 174"/>
                <a:gd name="T34" fmla="*/ 2147483647 w 172"/>
                <a:gd name="T35" fmla="*/ 2147483647 h 174"/>
                <a:gd name="T36" fmla="*/ 2147483647 w 172"/>
                <a:gd name="T37" fmla="*/ 2147483647 h 174"/>
                <a:gd name="T38" fmla="*/ 2147483647 w 172"/>
                <a:gd name="T39" fmla="*/ 2147483647 h 174"/>
                <a:gd name="T40" fmla="*/ 2147483647 w 172"/>
                <a:gd name="T41" fmla="*/ 2147483647 h 174"/>
                <a:gd name="T42" fmla="*/ 2147483647 w 172"/>
                <a:gd name="T43" fmla="*/ 2147483647 h 174"/>
                <a:gd name="T44" fmla="*/ 2147483647 w 172"/>
                <a:gd name="T45" fmla="*/ 2147483647 h 174"/>
                <a:gd name="T46" fmla="*/ 2147483647 w 172"/>
                <a:gd name="T47" fmla="*/ 2147483647 h 174"/>
                <a:gd name="T48" fmla="*/ 2147483647 w 172"/>
                <a:gd name="T49" fmla="*/ 2147483647 h 174"/>
                <a:gd name="T50" fmla="*/ 2147483647 w 172"/>
                <a:gd name="T51" fmla="*/ 2147483647 h 174"/>
                <a:gd name="T52" fmla="*/ 2147483647 w 172"/>
                <a:gd name="T53" fmla="*/ 2147483647 h 174"/>
                <a:gd name="T54" fmla="*/ 2147483647 w 172"/>
                <a:gd name="T55" fmla="*/ 2147483647 h 174"/>
                <a:gd name="T56" fmla="*/ 2147483647 w 172"/>
                <a:gd name="T57" fmla="*/ 2147483647 h 174"/>
                <a:gd name="T58" fmla="*/ 2147483647 w 172"/>
                <a:gd name="T59" fmla="*/ 2147483647 h 174"/>
                <a:gd name="T60" fmla="*/ 2147483647 w 172"/>
                <a:gd name="T61" fmla="*/ 2147483647 h 174"/>
                <a:gd name="T62" fmla="*/ 2147483647 w 172"/>
                <a:gd name="T63" fmla="*/ 2147483647 h 17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72"/>
                <a:gd name="T97" fmla="*/ 0 h 174"/>
                <a:gd name="T98" fmla="*/ 172 w 172"/>
                <a:gd name="T99" fmla="*/ 174 h 17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72" h="174">
                  <a:moveTo>
                    <a:pt x="86" y="0"/>
                  </a:moveTo>
                  <a:lnTo>
                    <a:pt x="76" y="1"/>
                  </a:lnTo>
                  <a:lnTo>
                    <a:pt x="67" y="1"/>
                  </a:lnTo>
                  <a:lnTo>
                    <a:pt x="60" y="4"/>
                  </a:lnTo>
                  <a:lnTo>
                    <a:pt x="51" y="7"/>
                  </a:lnTo>
                  <a:lnTo>
                    <a:pt x="44" y="11"/>
                  </a:lnTo>
                  <a:lnTo>
                    <a:pt x="37" y="16"/>
                  </a:lnTo>
                  <a:lnTo>
                    <a:pt x="31" y="20"/>
                  </a:lnTo>
                  <a:lnTo>
                    <a:pt x="24" y="26"/>
                  </a:lnTo>
                  <a:lnTo>
                    <a:pt x="18" y="32"/>
                  </a:lnTo>
                  <a:lnTo>
                    <a:pt x="14" y="39"/>
                  </a:lnTo>
                  <a:lnTo>
                    <a:pt x="10" y="46"/>
                  </a:lnTo>
                  <a:lnTo>
                    <a:pt x="5" y="53"/>
                  </a:lnTo>
                  <a:lnTo>
                    <a:pt x="3" y="62"/>
                  </a:lnTo>
                  <a:lnTo>
                    <a:pt x="1" y="70"/>
                  </a:lnTo>
                  <a:lnTo>
                    <a:pt x="0" y="79"/>
                  </a:lnTo>
                  <a:lnTo>
                    <a:pt x="0" y="88"/>
                  </a:lnTo>
                  <a:lnTo>
                    <a:pt x="0" y="96"/>
                  </a:lnTo>
                  <a:lnTo>
                    <a:pt x="1" y="105"/>
                  </a:lnTo>
                  <a:lnTo>
                    <a:pt x="3" y="114"/>
                  </a:lnTo>
                  <a:lnTo>
                    <a:pt x="5" y="121"/>
                  </a:lnTo>
                  <a:lnTo>
                    <a:pt x="10" y="129"/>
                  </a:lnTo>
                  <a:lnTo>
                    <a:pt x="14" y="137"/>
                  </a:lnTo>
                  <a:lnTo>
                    <a:pt x="18" y="142"/>
                  </a:lnTo>
                  <a:lnTo>
                    <a:pt x="24" y="148"/>
                  </a:lnTo>
                  <a:lnTo>
                    <a:pt x="31" y="154"/>
                  </a:lnTo>
                  <a:lnTo>
                    <a:pt x="37" y="160"/>
                  </a:lnTo>
                  <a:lnTo>
                    <a:pt x="44" y="164"/>
                  </a:lnTo>
                  <a:lnTo>
                    <a:pt x="51" y="167"/>
                  </a:lnTo>
                  <a:lnTo>
                    <a:pt x="60" y="171"/>
                  </a:lnTo>
                  <a:lnTo>
                    <a:pt x="67" y="172"/>
                  </a:lnTo>
                  <a:lnTo>
                    <a:pt x="76" y="174"/>
                  </a:lnTo>
                  <a:lnTo>
                    <a:pt x="86" y="174"/>
                  </a:lnTo>
                  <a:lnTo>
                    <a:pt x="95" y="174"/>
                  </a:lnTo>
                  <a:lnTo>
                    <a:pt x="103" y="172"/>
                  </a:lnTo>
                  <a:lnTo>
                    <a:pt x="110" y="171"/>
                  </a:lnTo>
                  <a:lnTo>
                    <a:pt x="119" y="167"/>
                  </a:lnTo>
                  <a:lnTo>
                    <a:pt x="126" y="164"/>
                  </a:lnTo>
                  <a:lnTo>
                    <a:pt x="133" y="160"/>
                  </a:lnTo>
                  <a:lnTo>
                    <a:pt x="141" y="154"/>
                  </a:lnTo>
                  <a:lnTo>
                    <a:pt x="146" y="148"/>
                  </a:lnTo>
                  <a:lnTo>
                    <a:pt x="152" y="142"/>
                  </a:lnTo>
                  <a:lnTo>
                    <a:pt x="156" y="137"/>
                  </a:lnTo>
                  <a:lnTo>
                    <a:pt x="161" y="129"/>
                  </a:lnTo>
                  <a:lnTo>
                    <a:pt x="165" y="121"/>
                  </a:lnTo>
                  <a:lnTo>
                    <a:pt x="168" y="114"/>
                  </a:lnTo>
                  <a:lnTo>
                    <a:pt x="169" y="105"/>
                  </a:lnTo>
                  <a:lnTo>
                    <a:pt x="171" y="96"/>
                  </a:lnTo>
                  <a:lnTo>
                    <a:pt x="172" y="88"/>
                  </a:lnTo>
                  <a:lnTo>
                    <a:pt x="171" y="79"/>
                  </a:lnTo>
                  <a:lnTo>
                    <a:pt x="169" y="70"/>
                  </a:lnTo>
                  <a:lnTo>
                    <a:pt x="168" y="62"/>
                  </a:lnTo>
                  <a:lnTo>
                    <a:pt x="165" y="53"/>
                  </a:lnTo>
                  <a:lnTo>
                    <a:pt x="161" y="46"/>
                  </a:lnTo>
                  <a:lnTo>
                    <a:pt x="156" y="39"/>
                  </a:lnTo>
                  <a:lnTo>
                    <a:pt x="152" y="32"/>
                  </a:lnTo>
                  <a:lnTo>
                    <a:pt x="146" y="26"/>
                  </a:lnTo>
                  <a:lnTo>
                    <a:pt x="141" y="20"/>
                  </a:lnTo>
                  <a:lnTo>
                    <a:pt x="133" y="16"/>
                  </a:lnTo>
                  <a:lnTo>
                    <a:pt x="126" y="11"/>
                  </a:lnTo>
                  <a:lnTo>
                    <a:pt x="119" y="7"/>
                  </a:lnTo>
                  <a:lnTo>
                    <a:pt x="110" y="4"/>
                  </a:lnTo>
                  <a:lnTo>
                    <a:pt x="103" y="1"/>
                  </a:lnTo>
                  <a:lnTo>
                    <a:pt x="95" y="1"/>
                  </a:lnTo>
                  <a:lnTo>
                    <a:pt x="86" y="0"/>
                  </a:lnTo>
                  <a:close/>
                </a:path>
              </a:pathLst>
            </a:custGeom>
            <a:solidFill>
              <a:srgbClr val="FFA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4964" name="Freeform 147">
              <a:extLst>
                <a:ext uri="{FF2B5EF4-FFF2-40B4-BE49-F238E27FC236}">
                  <a16:creationId xmlns:a16="http://schemas.microsoft.com/office/drawing/2014/main" id="{4704AE89-2DAE-B1F0-0F4E-7AB5E914EC8F}"/>
                </a:ext>
              </a:extLst>
            </p:cNvPr>
            <p:cNvSpPr>
              <a:spLocks/>
            </p:cNvSpPr>
            <p:nvPr/>
          </p:nvSpPr>
          <p:spPr bwMode="auto">
            <a:xfrm>
              <a:off x="4512469" y="4233863"/>
              <a:ext cx="67866" cy="69056"/>
            </a:xfrm>
            <a:custGeom>
              <a:avLst/>
              <a:gdLst>
                <a:gd name="T0" fmla="*/ 2147483647 w 172"/>
                <a:gd name="T1" fmla="*/ 2147483647 h 174"/>
                <a:gd name="T2" fmla="*/ 2147483647 w 172"/>
                <a:gd name="T3" fmla="*/ 2147483647 h 174"/>
                <a:gd name="T4" fmla="*/ 2147483647 w 172"/>
                <a:gd name="T5" fmla="*/ 2147483647 h 174"/>
                <a:gd name="T6" fmla="*/ 2147483647 w 172"/>
                <a:gd name="T7" fmla="*/ 2147483647 h 174"/>
                <a:gd name="T8" fmla="*/ 2147483647 w 172"/>
                <a:gd name="T9" fmla="*/ 2147483647 h 174"/>
                <a:gd name="T10" fmla="*/ 2147483647 w 172"/>
                <a:gd name="T11" fmla="*/ 2147483647 h 174"/>
                <a:gd name="T12" fmla="*/ 2147483647 w 172"/>
                <a:gd name="T13" fmla="*/ 2147483647 h 174"/>
                <a:gd name="T14" fmla="*/ 0 w 172"/>
                <a:gd name="T15" fmla="*/ 2147483647 h 174"/>
                <a:gd name="T16" fmla="*/ 0 w 172"/>
                <a:gd name="T17" fmla="*/ 2147483647 h 174"/>
                <a:gd name="T18" fmla="*/ 2147483647 w 172"/>
                <a:gd name="T19" fmla="*/ 2147483647 h 174"/>
                <a:gd name="T20" fmla="*/ 2147483647 w 172"/>
                <a:gd name="T21" fmla="*/ 2147483647 h 174"/>
                <a:gd name="T22" fmla="*/ 2147483647 w 172"/>
                <a:gd name="T23" fmla="*/ 2147483647 h 174"/>
                <a:gd name="T24" fmla="*/ 2147483647 w 172"/>
                <a:gd name="T25" fmla="*/ 2147483647 h 174"/>
                <a:gd name="T26" fmla="*/ 2147483647 w 172"/>
                <a:gd name="T27" fmla="*/ 2147483647 h 174"/>
                <a:gd name="T28" fmla="*/ 2147483647 w 172"/>
                <a:gd name="T29" fmla="*/ 2147483647 h 174"/>
                <a:gd name="T30" fmla="*/ 2147483647 w 172"/>
                <a:gd name="T31" fmla="*/ 2147483647 h 174"/>
                <a:gd name="T32" fmla="*/ 2147483647 w 172"/>
                <a:gd name="T33" fmla="*/ 2147483647 h 174"/>
                <a:gd name="T34" fmla="*/ 2147483647 w 172"/>
                <a:gd name="T35" fmla="*/ 2147483647 h 174"/>
                <a:gd name="T36" fmla="*/ 2147483647 w 172"/>
                <a:gd name="T37" fmla="*/ 2147483647 h 174"/>
                <a:gd name="T38" fmla="*/ 2147483647 w 172"/>
                <a:gd name="T39" fmla="*/ 2147483647 h 174"/>
                <a:gd name="T40" fmla="*/ 2147483647 w 172"/>
                <a:gd name="T41" fmla="*/ 2147483647 h 174"/>
                <a:gd name="T42" fmla="*/ 2147483647 w 172"/>
                <a:gd name="T43" fmla="*/ 2147483647 h 174"/>
                <a:gd name="T44" fmla="*/ 2147483647 w 172"/>
                <a:gd name="T45" fmla="*/ 2147483647 h 174"/>
                <a:gd name="T46" fmla="*/ 2147483647 w 172"/>
                <a:gd name="T47" fmla="*/ 2147483647 h 174"/>
                <a:gd name="T48" fmla="*/ 2147483647 w 172"/>
                <a:gd name="T49" fmla="*/ 2147483647 h 174"/>
                <a:gd name="T50" fmla="*/ 2147483647 w 172"/>
                <a:gd name="T51" fmla="*/ 2147483647 h 174"/>
                <a:gd name="T52" fmla="*/ 2147483647 w 172"/>
                <a:gd name="T53" fmla="*/ 2147483647 h 174"/>
                <a:gd name="T54" fmla="*/ 2147483647 w 172"/>
                <a:gd name="T55" fmla="*/ 2147483647 h 174"/>
                <a:gd name="T56" fmla="*/ 2147483647 w 172"/>
                <a:gd name="T57" fmla="*/ 2147483647 h 174"/>
                <a:gd name="T58" fmla="*/ 2147483647 w 172"/>
                <a:gd name="T59" fmla="*/ 2147483647 h 174"/>
                <a:gd name="T60" fmla="*/ 2147483647 w 172"/>
                <a:gd name="T61" fmla="*/ 2147483647 h 174"/>
                <a:gd name="T62" fmla="*/ 2147483647 w 172"/>
                <a:gd name="T63" fmla="*/ 2147483647 h 17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72"/>
                <a:gd name="T97" fmla="*/ 0 h 174"/>
                <a:gd name="T98" fmla="*/ 172 w 172"/>
                <a:gd name="T99" fmla="*/ 174 h 17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72" h="174">
                  <a:moveTo>
                    <a:pt x="86" y="0"/>
                  </a:moveTo>
                  <a:lnTo>
                    <a:pt x="76" y="1"/>
                  </a:lnTo>
                  <a:lnTo>
                    <a:pt x="67" y="1"/>
                  </a:lnTo>
                  <a:lnTo>
                    <a:pt x="60" y="4"/>
                  </a:lnTo>
                  <a:lnTo>
                    <a:pt x="51" y="7"/>
                  </a:lnTo>
                  <a:lnTo>
                    <a:pt x="44" y="11"/>
                  </a:lnTo>
                  <a:lnTo>
                    <a:pt x="37" y="16"/>
                  </a:lnTo>
                  <a:lnTo>
                    <a:pt x="31" y="20"/>
                  </a:lnTo>
                  <a:lnTo>
                    <a:pt x="24" y="26"/>
                  </a:lnTo>
                  <a:lnTo>
                    <a:pt x="18" y="32"/>
                  </a:lnTo>
                  <a:lnTo>
                    <a:pt x="14" y="39"/>
                  </a:lnTo>
                  <a:lnTo>
                    <a:pt x="10" y="46"/>
                  </a:lnTo>
                  <a:lnTo>
                    <a:pt x="5" y="53"/>
                  </a:lnTo>
                  <a:lnTo>
                    <a:pt x="3" y="62"/>
                  </a:lnTo>
                  <a:lnTo>
                    <a:pt x="1" y="70"/>
                  </a:lnTo>
                  <a:lnTo>
                    <a:pt x="0" y="79"/>
                  </a:lnTo>
                  <a:lnTo>
                    <a:pt x="0" y="88"/>
                  </a:lnTo>
                  <a:lnTo>
                    <a:pt x="0" y="96"/>
                  </a:lnTo>
                  <a:lnTo>
                    <a:pt x="1" y="105"/>
                  </a:lnTo>
                  <a:lnTo>
                    <a:pt x="3" y="114"/>
                  </a:lnTo>
                  <a:lnTo>
                    <a:pt x="5" y="121"/>
                  </a:lnTo>
                  <a:lnTo>
                    <a:pt x="10" y="129"/>
                  </a:lnTo>
                  <a:lnTo>
                    <a:pt x="14" y="137"/>
                  </a:lnTo>
                  <a:lnTo>
                    <a:pt x="18" y="142"/>
                  </a:lnTo>
                  <a:lnTo>
                    <a:pt x="24" y="148"/>
                  </a:lnTo>
                  <a:lnTo>
                    <a:pt x="31" y="154"/>
                  </a:lnTo>
                  <a:lnTo>
                    <a:pt x="37" y="160"/>
                  </a:lnTo>
                  <a:lnTo>
                    <a:pt x="44" y="164"/>
                  </a:lnTo>
                  <a:lnTo>
                    <a:pt x="51" y="167"/>
                  </a:lnTo>
                  <a:lnTo>
                    <a:pt x="60" y="171"/>
                  </a:lnTo>
                  <a:lnTo>
                    <a:pt x="67" y="172"/>
                  </a:lnTo>
                  <a:lnTo>
                    <a:pt x="76" y="174"/>
                  </a:lnTo>
                  <a:lnTo>
                    <a:pt x="86" y="174"/>
                  </a:lnTo>
                  <a:lnTo>
                    <a:pt x="95" y="174"/>
                  </a:lnTo>
                  <a:lnTo>
                    <a:pt x="103" y="172"/>
                  </a:lnTo>
                  <a:lnTo>
                    <a:pt x="110" y="171"/>
                  </a:lnTo>
                  <a:lnTo>
                    <a:pt x="119" y="167"/>
                  </a:lnTo>
                  <a:lnTo>
                    <a:pt x="126" y="164"/>
                  </a:lnTo>
                  <a:lnTo>
                    <a:pt x="133" y="160"/>
                  </a:lnTo>
                  <a:lnTo>
                    <a:pt x="141" y="154"/>
                  </a:lnTo>
                  <a:lnTo>
                    <a:pt x="146" y="148"/>
                  </a:lnTo>
                  <a:lnTo>
                    <a:pt x="152" y="142"/>
                  </a:lnTo>
                  <a:lnTo>
                    <a:pt x="156" y="137"/>
                  </a:lnTo>
                  <a:lnTo>
                    <a:pt x="161" y="129"/>
                  </a:lnTo>
                  <a:lnTo>
                    <a:pt x="165" y="121"/>
                  </a:lnTo>
                  <a:lnTo>
                    <a:pt x="168" y="114"/>
                  </a:lnTo>
                  <a:lnTo>
                    <a:pt x="169" y="105"/>
                  </a:lnTo>
                  <a:lnTo>
                    <a:pt x="171" y="96"/>
                  </a:lnTo>
                  <a:lnTo>
                    <a:pt x="172" y="88"/>
                  </a:lnTo>
                  <a:lnTo>
                    <a:pt x="171" y="79"/>
                  </a:lnTo>
                  <a:lnTo>
                    <a:pt x="169" y="70"/>
                  </a:lnTo>
                  <a:lnTo>
                    <a:pt x="168" y="62"/>
                  </a:lnTo>
                  <a:lnTo>
                    <a:pt x="165" y="53"/>
                  </a:lnTo>
                  <a:lnTo>
                    <a:pt x="161" y="46"/>
                  </a:lnTo>
                  <a:lnTo>
                    <a:pt x="156" y="39"/>
                  </a:lnTo>
                  <a:lnTo>
                    <a:pt x="152" y="32"/>
                  </a:lnTo>
                  <a:lnTo>
                    <a:pt x="146" y="26"/>
                  </a:lnTo>
                  <a:lnTo>
                    <a:pt x="141" y="20"/>
                  </a:lnTo>
                  <a:lnTo>
                    <a:pt x="133" y="16"/>
                  </a:lnTo>
                  <a:lnTo>
                    <a:pt x="126" y="11"/>
                  </a:lnTo>
                  <a:lnTo>
                    <a:pt x="119" y="7"/>
                  </a:lnTo>
                  <a:lnTo>
                    <a:pt x="110" y="4"/>
                  </a:lnTo>
                  <a:lnTo>
                    <a:pt x="103" y="1"/>
                  </a:lnTo>
                  <a:lnTo>
                    <a:pt x="95" y="1"/>
                  </a:lnTo>
                  <a:lnTo>
                    <a:pt x="86"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4965" name="Freeform 148">
              <a:extLst>
                <a:ext uri="{FF2B5EF4-FFF2-40B4-BE49-F238E27FC236}">
                  <a16:creationId xmlns:a16="http://schemas.microsoft.com/office/drawing/2014/main" id="{F6BEF6FA-B3B4-B87C-C18A-C88504EFB33E}"/>
                </a:ext>
              </a:extLst>
            </p:cNvPr>
            <p:cNvSpPr>
              <a:spLocks/>
            </p:cNvSpPr>
            <p:nvPr/>
          </p:nvSpPr>
          <p:spPr bwMode="auto">
            <a:xfrm>
              <a:off x="4552950" y="4205288"/>
              <a:ext cx="46435" cy="48816"/>
            </a:xfrm>
            <a:custGeom>
              <a:avLst/>
              <a:gdLst>
                <a:gd name="T0" fmla="*/ 2147483647 w 119"/>
                <a:gd name="T1" fmla="*/ 0 h 124"/>
                <a:gd name="T2" fmla="*/ 2147483647 w 119"/>
                <a:gd name="T3" fmla="*/ 2147483647 h 124"/>
                <a:gd name="T4" fmla="*/ 2147483647 w 119"/>
                <a:gd name="T5" fmla="*/ 2147483647 h 124"/>
                <a:gd name="T6" fmla="*/ 2147483647 w 119"/>
                <a:gd name="T7" fmla="*/ 2147483647 h 124"/>
                <a:gd name="T8" fmla="*/ 2147483647 w 119"/>
                <a:gd name="T9" fmla="*/ 2147483647 h 124"/>
                <a:gd name="T10" fmla="*/ 2147483647 w 119"/>
                <a:gd name="T11" fmla="*/ 2147483647 h 124"/>
                <a:gd name="T12" fmla="*/ 2147483647 w 119"/>
                <a:gd name="T13" fmla="*/ 2147483647 h 124"/>
                <a:gd name="T14" fmla="*/ 0 w 119"/>
                <a:gd name="T15" fmla="*/ 2147483647 h 124"/>
                <a:gd name="T16" fmla="*/ 0 w 119"/>
                <a:gd name="T17" fmla="*/ 2147483647 h 124"/>
                <a:gd name="T18" fmla="*/ 2147483647 w 119"/>
                <a:gd name="T19" fmla="*/ 2147483647 h 124"/>
                <a:gd name="T20" fmla="*/ 2147483647 w 119"/>
                <a:gd name="T21" fmla="*/ 2147483647 h 124"/>
                <a:gd name="T22" fmla="*/ 2147483647 w 119"/>
                <a:gd name="T23" fmla="*/ 2147483647 h 124"/>
                <a:gd name="T24" fmla="*/ 2147483647 w 119"/>
                <a:gd name="T25" fmla="*/ 2147483647 h 124"/>
                <a:gd name="T26" fmla="*/ 2147483647 w 119"/>
                <a:gd name="T27" fmla="*/ 2147483647 h 124"/>
                <a:gd name="T28" fmla="*/ 2147483647 w 119"/>
                <a:gd name="T29" fmla="*/ 2147483647 h 124"/>
                <a:gd name="T30" fmla="*/ 2147483647 w 119"/>
                <a:gd name="T31" fmla="*/ 2147483647 h 124"/>
                <a:gd name="T32" fmla="*/ 2147483647 w 119"/>
                <a:gd name="T33" fmla="*/ 2147483647 h 124"/>
                <a:gd name="T34" fmla="*/ 2147483647 w 119"/>
                <a:gd name="T35" fmla="*/ 2147483647 h 124"/>
                <a:gd name="T36" fmla="*/ 2147483647 w 119"/>
                <a:gd name="T37" fmla="*/ 2147483647 h 124"/>
                <a:gd name="T38" fmla="*/ 2147483647 w 119"/>
                <a:gd name="T39" fmla="*/ 2147483647 h 124"/>
                <a:gd name="T40" fmla="*/ 2147483647 w 119"/>
                <a:gd name="T41" fmla="*/ 2147483647 h 124"/>
                <a:gd name="T42" fmla="*/ 2147483647 w 119"/>
                <a:gd name="T43" fmla="*/ 2147483647 h 124"/>
                <a:gd name="T44" fmla="*/ 2147483647 w 119"/>
                <a:gd name="T45" fmla="*/ 2147483647 h 124"/>
                <a:gd name="T46" fmla="*/ 2147483647 w 119"/>
                <a:gd name="T47" fmla="*/ 2147483647 h 124"/>
                <a:gd name="T48" fmla="*/ 2147483647 w 119"/>
                <a:gd name="T49" fmla="*/ 2147483647 h 124"/>
                <a:gd name="T50" fmla="*/ 2147483647 w 119"/>
                <a:gd name="T51" fmla="*/ 2147483647 h 124"/>
                <a:gd name="T52" fmla="*/ 2147483647 w 119"/>
                <a:gd name="T53" fmla="*/ 2147483647 h 124"/>
                <a:gd name="T54" fmla="*/ 2147483647 w 119"/>
                <a:gd name="T55" fmla="*/ 2147483647 h 124"/>
                <a:gd name="T56" fmla="*/ 2147483647 w 119"/>
                <a:gd name="T57" fmla="*/ 2147483647 h 124"/>
                <a:gd name="T58" fmla="*/ 2147483647 w 119"/>
                <a:gd name="T59" fmla="*/ 2147483647 h 124"/>
                <a:gd name="T60" fmla="*/ 2147483647 w 119"/>
                <a:gd name="T61" fmla="*/ 2147483647 h 124"/>
                <a:gd name="T62" fmla="*/ 2147483647 w 119"/>
                <a:gd name="T63" fmla="*/ 0 h 12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9"/>
                <a:gd name="T97" fmla="*/ 0 h 124"/>
                <a:gd name="T98" fmla="*/ 119 w 119"/>
                <a:gd name="T99" fmla="*/ 124 h 12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9" h="124">
                  <a:moveTo>
                    <a:pt x="59" y="0"/>
                  </a:moveTo>
                  <a:lnTo>
                    <a:pt x="53" y="0"/>
                  </a:lnTo>
                  <a:lnTo>
                    <a:pt x="47" y="2"/>
                  </a:lnTo>
                  <a:lnTo>
                    <a:pt x="41" y="3"/>
                  </a:lnTo>
                  <a:lnTo>
                    <a:pt x="36" y="6"/>
                  </a:lnTo>
                  <a:lnTo>
                    <a:pt x="30" y="7"/>
                  </a:lnTo>
                  <a:lnTo>
                    <a:pt x="26" y="12"/>
                  </a:lnTo>
                  <a:lnTo>
                    <a:pt x="21" y="14"/>
                  </a:lnTo>
                  <a:lnTo>
                    <a:pt x="17" y="19"/>
                  </a:lnTo>
                  <a:lnTo>
                    <a:pt x="13" y="23"/>
                  </a:lnTo>
                  <a:lnTo>
                    <a:pt x="10" y="27"/>
                  </a:lnTo>
                  <a:lnTo>
                    <a:pt x="7" y="33"/>
                  </a:lnTo>
                  <a:lnTo>
                    <a:pt x="4" y="37"/>
                  </a:lnTo>
                  <a:lnTo>
                    <a:pt x="1" y="43"/>
                  </a:lnTo>
                  <a:lnTo>
                    <a:pt x="0" y="49"/>
                  </a:lnTo>
                  <a:lnTo>
                    <a:pt x="0" y="56"/>
                  </a:lnTo>
                  <a:lnTo>
                    <a:pt x="0" y="62"/>
                  </a:lnTo>
                  <a:lnTo>
                    <a:pt x="0" y="68"/>
                  </a:lnTo>
                  <a:lnTo>
                    <a:pt x="0" y="75"/>
                  </a:lnTo>
                  <a:lnTo>
                    <a:pt x="1" y="81"/>
                  </a:lnTo>
                  <a:lnTo>
                    <a:pt x="4" y="86"/>
                  </a:lnTo>
                  <a:lnTo>
                    <a:pt x="7" y="91"/>
                  </a:lnTo>
                  <a:lnTo>
                    <a:pt x="10" y="96"/>
                  </a:lnTo>
                  <a:lnTo>
                    <a:pt x="13" y="101"/>
                  </a:lnTo>
                  <a:lnTo>
                    <a:pt x="17" y="105"/>
                  </a:lnTo>
                  <a:lnTo>
                    <a:pt x="21" y="109"/>
                  </a:lnTo>
                  <a:lnTo>
                    <a:pt x="26" y="112"/>
                  </a:lnTo>
                  <a:lnTo>
                    <a:pt x="30" y="117"/>
                  </a:lnTo>
                  <a:lnTo>
                    <a:pt x="36" y="118"/>
                  </a:lnTo>
                  <a:lnTo>
                    <a:pt x="41" y="121"/>
                  </a:lnTo>
                  <a:lnTo>
                    <a:pt x="47" y="122"/>
                  </a:lnTo>
                  <a:lnTo>
                    <a:pt x="53" y="124"/>
                  </a:lnTo>
                  <a:lnTo>
                    <a:pt x="59" y="124"/>
                  </a:lnTo>
                  <a:lnTo>
                    <a:pt x="66" y="124"/>
                  </a:lnTo>
                  <a:lnTo>
                    <a:pt x="72" y="122"/>
                  </a:lnTo>
                  <a:lnTo>
                    <a:pt x="77" y="121"/>
                  </a:lnTo>
                  <a:lnTo>
                    <a:pt x="82" y="118"/>
                  </a:lnTo>
                  <a:lnTo>
                    <a:pt x="87" y="117"/>
                  </a:lnTo>
                  <a:lnTo>
                    <a:pt x="93" y="112"/>
                  </a:lnTo>
                  <a:lnTo>
                    <a:pt x="97" y="109"/>
                  </a:lnTo>
                  <a:lnTo>
                    <a:pt x="102" y="105"/>
                  </a:lnTo>
                  <a:lnTo>
                    <a:pt x="105" y="101"/>
                  </a:lnTo>
                  <a:lnTo>
                    <a:pt x="109" y="96"/>
                  </a:lnTo>
                  <a:lnTo>
                    <a:pt x="112" y="91"/>
                  </a:lnTo>
                  <a:lnTo>
                    <a:pt x="115" y="86"/>
                  </a:lnTo>
                  <a:lnTo>
                    <a:pt x="116" y="81"/>
                  </a:lnTo>
                  <a:lnTo>
                    <a:pt x="118" y="75"/>
                  </a:lnTo>
                  <a:lnTo>
                    <a:pt x="119" y="68"/>
                  </a:lnTo>
                  <a:lnTo>
                    <a:pt x="119" y="62"/>
                  </a:lnTo>
                  <a:lnTo>
                    <a:pt x="119" y="56"/>
                  </a:lnTo>
                  <a:lnTo>
                    <a:pt x="118" y="49"/>
                  </a:lnTo>
                  <a:lnTo>
                    <a:pt x="116" y="43"/>
                  </a:lnTo>
                  <a:lnTo>
                    <a:pt x="115" y="37"/>
                  </a:lnTo>
                  <a:lnTo>
                    <a:pt x="112" y="33"/>
                  </a:lnTo>
                  <a:lnTo>
                    <a:pt x="109" y="27"/>
                  </a:lnTo>
                  <a:lnTo>
                    <a:pt x="105" y="23"/>
                  </a:lnTo>
                  <a:lnTo>
                    <a:pt x="102" y="19"/>
                  </a:lnTo>
                  <a:lnTo>
                    <a:pt x="97" y="14"/>
                  </a:lnTo>
                  <a:lnTo>
                    <a:pt x="93" y="12"/>
                  </a:lnTo>
                  <a:lnTo>
                    <a:pt x="87" y="7"/>
                  </a:lnTo>
                  <a:lnTo>
                    <a:pt x="82" y="6"/>
                  </a:lnTo>
                  <a:lnTo>
                    <a:pt x="77" y="3"/>
                  </a:lnTo>
                  <a:lnTo>
                    <a:pt x="72" y="2"/>
                  </a:lnTo>
                  <a:lnTo>
                    <a:pt x="66" y="0"/>
                  </a:lnTo>
                  <a:lnTo>
                    <a:pt x="59" y="0"/>
                  </a:lnTo>
                  <a:close/>
                </a:path>
              </a:pathLst>
            </a:custGeom>
            <a:solidFill>
              <a:srgbClr val="00E6A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4966" name="Freeform 149">
              <a:extLst>
                <a:ext uri="{FF2B5EF4-FFF2-40B4-BE49-F238E27FC236}">
                  <a16:creationId xmlns:a16="http://schemas.microsoft.com/office/drawing/2014/main" id="{51E852AB-FD74-6F44-AD5E-2B76B6BF95FD}"/>
                </a:ext>
              </a:extLst>
            </p:cNvPr>
            <p:cNvSpPr>
              <a:spLocks/>
            </p:cNvSpPr>
            <p:nvPr/>
          </p:nvSpPr>
          <p:spPr bwMode="auto">
            <a:xfrm>
              <a:off x="4552950" y="4205288"/>
              <a:ext cx="46435" cy="48816"/>
            </a:xfrm>
            <a:custGeom>
              <a:avLst/>
              <a:gdLst>
                <a:gd name="T0" fmla="*/ 2147483647 w 119"/>
                <a:gd name="T1" fmla="*/ 0 h 124"/>
                <a:gd name="T2" fmla="*/ 2147483647 w 119"/>
                <a:gd name="T3" fmla="*/ 2147483647 h 124"/>
                <a:gd name="T4" fmla="*/ 2147483647 w 119"/>
                <a:gd name="T5" fmla="*/ 2147483647 h 124"/>
                <a:gd name="T6" fmla="*/ 2147483647 w 119"/>
                <a:gd name="T7" fmla="*/ 2147483647 h 124"/>
                <a:gd name="T8" fmla="*/ 2147483647 w 119"/>
                <a:gd name="T9" fmla="*/ 2147483647 h 124"/>
                <a:gd name="T10" fmla="*/ 2147483647 w 119"/>
                <a:gd name="T11" fmla="*/ 2147483647 h 124"/>
                <a:gd name="T12" fmla="*/ 2147483647 w 119"/>
                <a:gd name="T13" fmla="*/ 2147483647 h 124"/>
                <a:gd name="T14" fmla="*/ 0 w 119"/>
                <a:gd name="T15" fmla="*/ 2147483647 h 124"/>
                <a:gd name="T16" fmla="*/ 0 w 119"/>
                <a:gd name="T17" fmla="*/ 2147483647 h 124"/>
                <a:gd name="T18" fmla="*/ 2147483647 w 119"/>
                <a:gd name="T19" fmla="*/ 2147483647 h 124"/>
                <a:gd name="T20" fmla="*/ 2147483647 w 119"/>
                <a:gd name="T21" fmla="*/ 2147483647 h 124"/>
                <a:gd name="T22" fmla="*/ 2147483647 w 119"/>
                <a:gd name="T23" fmla="*/ 2147483647 h 124"/>
                <a:gd name="T24" fmla="*/ 2147483647 w 119"/>
                <a:gd name="T25" fmla="*/ 2147483647 h 124"/>
                <a:gd name="T26" fmla="*/ 2147483647 w 119"/>
                <a:gd name="T27" fmla="*/ 2147483647 h 124"/>
                <a:gd name="T28" fmla="*/ 2147483647 w 119"/>
                <a:gd name="T29" fmla="*/ 2147483647 h 124"/>
                <a:gd name="T30" fmla="*/ 2147483647 w 119"/>
                <a:gd name="T31" fmla="*/ 2147483647 h 124"/>
                <a:gd name="T32" fmla="*/ 2147483647 w 119"/>
                <a:gd name="T33" fmla="*/ 2147483647 h 124"/>
                <a:gd name="T34" fmla="*/ 2147483647 w 119"/>
                <a:gd name="T35" fmla="*/ 2147483647 h 124"/>
                <a:gd name="T36" fmla="*/ 2147483647 w 119"/>
                <a:gd name="T37" fmla="*/ 2147483647 h 124"/>
                <a:gd name="T38" fmla="*/ 2147483647 w 119"/>
                <a:gd name="T39" fmla="*/ 2147483647 h 124"/>
                <a:gd name="T40" fmla="*/ 2147483647 w 119"/>
                <a:gd name="T41" fmla="*/ 2147483647 h 124"/>
                <a:gd name="T42" fmla="*/ 2147483647 w 119"/>
                <a:gd name="T43" fmla="*/ 2147483647 h 124"/>
                <a:gd name="T44" fmla="*/ 2147483647 w 119"/>
                <a:gd name="T45" fmla="*/ 2147483647 h 124"/>
                <a:gd name="T46" fmla="*/ 2147483647 w 119"/>
                <a:gd name="T47" fmla="*/ 2147483647 h 124"/>
                <a:gd name="T48" fmla="*/ 2147483647 w 119"/>
                <a:gd name="T49" fmla="*/ 2147483647 h 124"/>
                <a:gd name="T50" fmla="*/ 2147483647 w 119"/>
                <a:gd name="T51" fmla="*/ 2147483647 h 124"/>
                <a:gd name="T52" fmla="*/ 2147483647 w 119"/>
                <a:gd name="T53" fmla="*/ 2147483647 h 124"/>
                <a:gd name="T54" fmla="*/ 2147483647 w 119"/>
                <a:gd name="T55" fmla="*/ 2147483647 h 124"/>
                <a:gd name="T56" fmla="*/ 2147483647 w 119"/>
                <a:gd name="T57" fmla="*/ 2147483647 h 124"/>
                <a:gd name="T58" fmla="*/ 2147483647 w 119"/>
                <a:gd name="T59" fmla="*/ 2147483647 h 124"/>
                <a:gd name="T60" fmla="*/ 2147483647 w 119"/>
                <a:gd name="T61" fmla="*/ 2147483647 h 124"/>
                <a:gd name="T62" fmla="*/ 2147483647 w 119"/>
                <a:gd name="T63" fmla="*/ 0 h 12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9"/>
                <a:gd name="T97" fmla="*/ 0 h 124"/>
                <a:gd name="T98" fmla="*/ 119 w 119"/>
                <a:gd name="T99" fmla="*/ 124 h 12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9" h="124">
                  <a:moveTo>
                    <a:pt x="59" y="0"/>
                  </a:moveTo>
                  <a:lnTo>
                    <a:pt x="53" y="0"/>
                  </a:lnTo>
                  <a:lnTo>
                    <a:pt x="47" y="2"/>
                  </a:lnTo>
                  <a:lnTo>
                    <a:pt x="41" y="3"/>
                  </a:lnTo>
                  <a:lnTo>
                    <a:pt x="36" y="6"/>
                  </a:lnTo>
                  <a:lnTo>
                    <a:pt x="30" y="7"/>
                  </a:lnTo>
                  <a:lnTo>
                    <a:pt x="26" y="12"/>
                  </a:lnTo>
                  <a:lnTo>
                    <a:pt x="21" y="14"/>
                  </a:lnTo>
                  <a:lnTo>
                    <a:pt x="17" y="19"/>
                  </a:lnTo>
                  <a:lnTo>
                    <a:pt x="13" y="23"/>
                  </a:lnTo>
                  <a:lnTo>
                    <a:pt x="10" y="27"/>
                  </a:lnTo>
                  <a:lnTo>
                    <a:pt x="7" y="33"/>
                  </a:lnTo>
                  <a:lnTo>
                    <a:pt x="4" y="37"/>
                  </a:lnTo>
                  <a:lnTo>
                    <a:pt x="1" y="43"/>
                  </a:lnTo>
                  <a:lnTo>
                    <a:pt x="0" y="49"/>
                  </a:lnTo>
                  <a:lnTo>
                    <a:pt x="0" y="56"/>
                  </a:lnTo>
                  <a:lnTo>
                    <a:pt x="0" y="62"/>
                  </a:lnTo>
                  <a:lnTo>
                    <a:pt x="0" y="68"/>
                  </a:lnTo>
                  <a:lnTo>
                    <a:pt x="0" y="75"/>
                  </a:lnTo>
                  <a:lnTo>
                    <a:pt x="1" y="81"/>
                  </a:lnTo>
                  <a:lnTo>
                    <a:pt x="4" y="86"/>
                  </a:lnTo>
                  <a:lnTo>
                    <a:pt x="7" y="91"/>
                  </a:lnTo>
                  <a:lnTo>
                    <a:pt x="10" y="96"/>
                  </a:lnTo>
                  <a:lnTo>
                    <a:pt x="13" y="101"/>
                  </a:lnTo>
                  <a:lnTo>
                    <a:pt x="17" y="105"/>
                  </a:lnTo>
                  <a:lnTo>
                    <a:pt x="21" y="109"/>
                  </a:lnTo>
                  <a:lnTo>
                    <a:pt x="26" y="112"/>
                  </a:lnTo>
                  <a:lnTo>
                    <a:pt x="30" y="117"/>
                  </a:lnTo>
                  <a:lnTo>
                    <a:pt x="36" y="118"/>
                  </a:lnTo>
                  <a:lnTo>
                    <a:pt x="41" y="121"/>
                  </a:lnTo>
                  <a:lnTo>
                    <a:pt x="47" y="122"/>
                  </a:lnTo>
                  <a:lnTo>
                    <a:pt x="53" y="124"/>
                  </a:lnTo>
                  <a:lnTo>
                    <a:pt x="59" y="124"/>
                  </a:lnTo>
                  <a:lnTo>
                    <a:pt x="66" y="124"/>
                  </a:lnTo>
                  <a:lnTo>
                    <a:pt x="72" y="122"/>
                  </a:lnTo>
                  <a:lnTo>
                    <a:pt x="77" y="121"/>
                  </a:lnTo>
                  <a:lnTo>
                    <a:pt x="82" y="118"/>
                  </a:lnTo>
                  <a:lnTo>
                    <a:pt x="87" y="117"/>
                  </a:lnTo>
                  <a:lnTo>
                    <a:pt x="93" y="112"/>
                  </a:lnTo>
                  <a:lnTo>
                    <a:pt x="97" y="109"/>
                  </a:lnTo>
                  <a:lnTo>
                    <a:pt x="102" y="105"/>
                  </a:lnTo>
                  <a:lnTo>
                    <a:pt x="105" y="101"/>
                  </a:lnTo>
                  <a:lnTo>
                    <a:pt x="109" y="96"/>
                  </a:lnTo>
                  <a:lnTo>
                    <a:pt x="112" y="91"/>
                  </a:lnTo>
                  <a:lnTo>
                    <a:pt x="115" y="86"/>
                  </a:lnTo>
                  <a:lnTo>
                    <a:pt x="116" y="81"/>
                  </a:lnTo>
                  <a:lnTo>
                    <a:pt x="118" y="75"/>
                  </a:lnTo>
                  <a:lnTo>
                    <a:pt x="119" y="68"/>
                  </a:lnTo>
                  <a:lnTo>
                    <a:pt x="119" y="62"/>
                  </a:lnTo>
                  <a:lnTo>
                    <a:pt x="119" y="56"/>
                  </a:lnTo>
                  <a:lnTo>
                    <a:pt x="118" y="49"/>
                  </a:lnTo>
                  <a:lnTo>
                    <a:pt x="116" y="43"/>
                  </a:lnTo>
                  <a:lnTo>
                    <a:pt x="115" y="37"/>
                  </a:lnTo>
                  <a:lnTo>
                    <a:pt x="112" y="33"/>
                  </a:lnTo>
                  <a:lnTo>
                    <a:pt x="109" y="27"/>
                  </a:lnTo>
                  <a:lnTo>
                    <a:pt x="105" y="23"/>
                  </a:lnTo>
                  <a:lnTo>
                    <a:pt x="102" y="19"/>
                  </a:lnTo>
                  <a:lnTo>
                    <a:pt x="97" y="14"/>
                  </a:lnTo>
                  <a:lnTo>
                    <a:pt x="93" y="12"/>
                  </a:lnTo>
                  <a:lnTo>
                    <a:pt x="87" y="7"/>
                  </a:lnTo>
                  <a:lnTo>
                    <a:pt x="82" y="6"/>
                  </a:lnTo>
                  <a:lnTo>
                    <a:pt x="77" y="3"/>
                  </a:lnTo>
                  <a:lnTo>
                    <a:pt x="72" y="2"/>
                  </a:lnTo>
                  <a:lnTo>
                    <a:pt x="66" y="0"/>
                  </a:lnTo>
                  <a:lnTo>
                    <a:pt x="59"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4967" name="Freeform 150">
              <a:extLst>
                <a:ext uri="{FF2B5EF4-FFF2-40B4-BE49-F238E27FC236}">
                  <a16:creationId xmlns:a16="http://schemas.microsoft.com/office/drawing/2014/main" id="{58767B23-A8A2-E35A-BA24-C83B90CC3E7D}"/>
                </a:ext>
              </a:extLst>
            </p:cNvPr>
            <p:cNvSpPr>
              <a:spLocks/>
            </p:cNvSpPr>
            <p:nvPr/>
          </p:nvSpPr>
          <p:spPr bwMode="auto">
            <a:xfrm>
              <a:off x="4324350" y="4237435"/>
              <a:ext cx="47625" cy="48815"/>
            </a:xfrm>
            <a:custGeom>
              <a:avLst/>
              <a:gdLst>
                <a:gd name="T0" fmla="*/ 2147483647 w 121"/>
                <a:gd name="T1" fmla="*/ 0 h 123"/>
                <a:gd name="T2" fmla="*/ 2147483647 w 121"/>
                <a:gd name="T3" fmla="*/ 2147483647 h 123"/>
                <a:gd name="T4" fmla="*/ 2147483647 w 121"/>
                <a:gd name="T5" fmla="*/ 2147483647 h 123"/>
                <a:gd name="T6" fmla="*/ 2147483647 w 121"/>
                <a:gd name="T7" fmla="*/ 2147483647 h 123"/>
                <a:gd name="T8" fmla="*/ 2147483647 w 121"/>
                <a:gd name="T9" fmla="*/ 2147483647 h 123"/>
                <a:gd name="T10" fmla="*/ 2147483647 w 121"/>
                <a:gd name="T11" fmla="*/ 2147483647 h 123"/>
                <a:gd name="T12" fmla="*/ 2147483647 w 121"/>
                <a:gd name="T13" fmla="*/ 2147483647 h 123"/>
                <a:gd name="T14" fmla="*/ 0 w 121"/>
                <a:gd name="T15" fmla="*/ 2147483647 h 123"/>
                <a:gd name="T16" fmla="*/ 0 w 121"/>
                <a:gd name="T17" fmla="*/ 2147483647 h 123"/>
                <a:gd name="T18" fmla="*/ 2147483647 w 121"/>
                <a:gd name="T19" fmla="*/ 2147483647 h 123"/>
                <a:gd name="T20" fmla="*/ 2147483647 w 121"/>
                <a:gd name="T21" fmla="*/ 2147483647 h 123"/>
                <a:gd name="T22" fmla="*/ 2147483647 w 121"/>
                <a:gd name="T23" fmla="*/ 2147483647 h 123"/>
                <a:gd name="T24" fmla="*/ 2147483647 w 121"/>
                <a:gd name="T25" fmla="*/ 2147483647 h 123"/>
                <a:gd name="T26" fmla="*/ 2147483647 w 121"/>
                <a:gd name="T27" fmla="*/ 2147483647 h 123"/>
                <a:gd name="T28" fmla="*/ 2147483647 w 121"/>
                <a:gd name="T29" fmla="*/ 2147483647 h 123"/>
                <a:gd name="T30" fmla="*/ 2147483647 w 121"/>
                <a:gd name="T31" fmla="*/ 2147483647 h 123"/>
                <a:gd name="T32" fmla="*/ 2147483647 w 121"/>
                <a:gd name="T33" fmla="*/ 2147483647 h 123"/>
                <a:gd name="T34" fmla="*/ 2147483647 w 121"/>
                <a:gd name="T35" fmla="*/ 2147483647 h 123"/>
                <a:gd name="T36" fmla="*/ 2147483647 w 121"/>
                <a:gd name="T37" fmla="*/ 2147483647 h 123"/>
                <a:gd name="T38" fmla="*/ 2147483647 w 121"/>
                <a:gd name="T39" fmla="*/ 2147483647 h 123"/>
                <a:gd name="T40" fmla="*/ 2147483647 w 121"/>
                <a:gd name="T41" fmla="*/ 2147483647 h 123"/>
                <a:gd name="T42" fmla="*/ 2147483647 w 121"/>
                <a:gd name="T43" fmla="*/ 2147483647 h 123"/>
                <a:gd name="T44" fmla="*/ 2147483647 w 121"/>
                <a:gd name="T45" fmla="*/ 2147483647 h 123"/>
                <a:gd name="T46" fmla="*/ 2147483647 w 121"/>
                <a:gd name="T47" fmla="*/ 2147483647 h 123"/>
                <a:gd name="T48" fmla="*/ 2147483647 w 121"/>
                <a:gd name="T49" fmla="*/ 2147483647 h 123"/>
                <a:gd name="T50" fmla="*/ 2147483647 w 121"/>
                <a:gd name="T51" fmla="*/ 2147483647 h 123"/>
                <a:gd name="T52" fmla="*/ 2147483647 w 121"/>
                <a:gd name="T53" fmla="*/ 2147483647 h 123"/>
                <a:gd name="T54" fmla="*/ 2147483647 w 121"/>
                <a:gd name="T55" fmla="*/ 2147483647 h 123"/>
                <a:gd name="T56" fmla="*/ 2147483647 w 121"/>
                <a:gd name="T57" fmla="*/ 2147483647 h 123"/>
                <a:gd name="T58" fmla="*/ 2147483647 w 121"/>
                <a:gd name="T59" fmla="*/ 2147483647 h 123"/>
                <a:gd name="T60" fmla="*/ 2147483647 w 121"/>
                <a:gd name="T61" fmla="*/ 2147483647 h 123"/>
                <a:gd name="T62" fmla="*/ 2147483647 w 121"/>
                <a:gd name="T63" fmla="*/ 0 h 12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1"/>
                <a:gd name="T97" fmla="*/ 0 h 123"/>
                <a:gd name="T98" fmla="*/ 121 w 121"/>
                <a:gd name="T99" fmla="*/ 123 h 12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1" h="123">
                  <a:moveTo>
                    <a:pt x="60" y="0"/>
                  </a:moveTo>
                  <a:lnTo>
                    <a:pt x="53" y="0"/>
                  </a:lnTo>
                  <a:lnTo>
                    <a:pt x="47" y="0"/>
                  </a:lnTo>
                  <a:lnTo>
                    <a:pt x="41" y="2"/>
                  </a:lnTo>
                  <a:lnTo>
                    <a:pt x="36" y="5"/>
                  </a:lnTo>
                  <a:lnTo>
                    <a:pt x="31" y="8"/>
                  </a:lnTo>
                  <a:lnTo>
                    <a:pt x="26" y="11"/>
                  </a:lnTo>
                  <a:lnTo>
                    <a:pt x="21" y="13"/>
                  </a:lnTo>
                  <a:lnTo>
                    <a:pt x="17" y="18"/>
                  </a:lnTo>
                  <a:lnTo>
                    <a:pt x="13" y="22"/>
                  </a:lnTo>
                  <a:lnTo>
                    <a:pt x="10" y="26"/>
                  </a:lnTo>
                  <a:lnTo>
                    <a:pt x="7" y="32"/>
                  </a:lnTo>
                  <a:lnTo>
                    <a:pt x="4" y="38"/>
                  </a:lnTo>
                  <a:lnTo>
                    <a:pt x="1" y="44"/>
                  </a:lnTo>
                  <a:lnTo>
                    <a:pt x="0" y="49"/>
                  </a:lnTo>
                  <a:lnTo>
                    <a:pt x="0" y="55"/>
                  </a:lnTo>
                  <a:lnTo>
                    <a:pt x="0" y="61"/>
                  </a:lnTo>
                  <a:lnTo>
                    <a:pt x="0" y="68"/>
                  </a:lnTo>
                  <a:lnTo>
                    <a:pt x="0" y="74"/>
                  </a:lnTo>
                  <a:lnTo>
                    <a:pt x="1" y="80"/>
                  </a:lnTo>
                  <a:lnTo>
                    <a:pt x="4" y="85"/>
                  </a:lnTo>
                  <a:lnTo>
                    <a:pt x="7" y="91"/>
                  </a:lnTo>
                  <a:lnTo>
                    <a:pt x="10" y="95"/>
                  </a:lnTo>
                  <a:lnTo>
                    <a:pt x="13" y="101"/>
                  </a:lnTo>
                  <a:lnTo>
                    <a:pt x="17" y="105"/>
                  </a:lnTo>
                  <a:lnTo>
                    <a:pt x="21" y="108"/>
                  </a:lnTo>
                  <a:lnTo>
                    <a:pt x="26" y="113"/>
                  </a:lnTo>
                  <a:lnTo>
                    <a:pt x="31" y="115"/>
                  </a:lnTo>
                  <a:lnTo>
                    <a:pt x="36" y="118"/>
                  </a:lnTo>
                  <a:lnTo>
                    <a:pt x="41" y="120"/>
                  </a:lnTo>
                  <a:lnTo>
                    <a:pt x="47" y="121"/>
                  </a:lnTo>
                  <a:lnTo>
                    <a:pt x="53" y="123"/>
                  </a:lnTo>
                  <a:lnTo>
                    <a:pt x="60" y="123"/>
                  </a:lnTo>
                  <a:lnTo>
                    <a:pt x="66" y="123"/>
                  </a:lnTo>
                  <a:lnTo>
                    <a:pt x="72" y="121"/>
                  </a:lnTo>
                  <a:lnTo>
                    <a:pt x="77" y="120"/>
                  </a:lnTo>
                  <a:lnTo>
                    <a:pt x="83" y="118"/>
                  </a:lnTo>
                  <a:lnTo>
                    <a:pt x="89" y="115"/>
                  </a:lnTo>
                  <a:lnTo>
                    <a:pt x="93" y="113"/>
                  </a:lnTo>
                  <a:lnTo>
                    <a:pt x="99" y="108"/>
                  </a:lnTo>
                  <a:lnTo>
                    <a:pt x="102" y="105"/>
                  </a:lnTo>
                  <a:lnTo>
                    <a:pt x="106" y="101"/>
                  </a:lnTo>
                  <a:lnTo>
                    <a:pt x="110" y="95"/>
                  </a:lnTo>
                  <a:lnTo>
                    <a:pt x="113" y="91"/>
                  </a:lnTo>
                  <a:lnTo>
                    <a:pt x="115" y="85"/>
                  </a:lnTo>
                  <a:lnTo>
                    <a:pt x="118" y="80"/>
                  </a:lnTo>
                  <a:lnTo>
                    <a:pt x="119" y="74"/>
                  </a:lnTo>
                  <a:lnTo>
                    <a:pt x="121" y="68"/>
                  </a:lnTo>
                  <a:lnTo>
                    <a:pt x="121" y="61"/>
                  </a:lnTo>
                  <a:lnTo>
                    <a:pt x="121" y="55"/>
                  </a:lnTo>
                  <a:lnTo>
                    <a:pt x="119" y="49"/>
                  </a:lnTo>
                  <a:lnTo>
                    <a:pt x="118" y="44"/>
                  </a:lnTo>
                  <a:lnTo>
                    <a:pt x="115" y="38"/>
                  </a:lnTo>
                  <a:lnTo>
                    <a:pt x="113" y="32"/>
                  </a:lnTo>
                  <a:lnTo>
                    <a:pt x="110" y="26"/>
                  </a:lnTo>
                  <a:lnTo>
                    <a:pt x="106" y="22"/>
                  </a:lnTo>
                  <a:lnTo>
                    <a:pt x="102" y="18"/>
                  </a:lnTo>
                  <a:lnTo>
                    <a:pt x="99" y="13"/>
                  </a:lnTo>
                  <a:lnTo>
                    <a:pt x="93" y="11"/>
                  </a:lnTo>
                  <a:lnTo>
                    <a:pt x="89" y="8"/>
                  </a:lnTo>
                  <a:lnTo>
                    <a:pt x="83" y="5"/>
                  </a:lnTo>
                  <a:lnTo>
                    <a:pt x="77" y="2"/>
                  </a:lnTo>
                  <a:lnTo>
                    <a:pt x="72" y="0"/>
                  </a:lnTo>
                  <a:lnTo>
                    <a:pt x="66" y="0"/>
                  </a:lnTo>
                  <a:lnTo>
                    <a:pt x="60" y="0"/>
                  </a:lnTo>
                  <a:close/>
                </a:path>
              </a:pathLst>
            </a:custGeom>
            <a:solidFill>
              <a:srgbClr val="00E6A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4968" name="Freeform 151">
              <a:extLst>
                <a:ext uri="{FF2B5EF4-FFF2-40B4-BE49-F238E27FC236}">
                  <a16:creationId xmlns:a16="http://schemas.microsoft.com/office/drawing/2014/main" id="{7E9B1ACF-BD12-60B2-993E-6F19E5270A07}"/>
                </a:ext>
              </a:extLst>
            </p:cNvPr>
            <p:cNvSpPr>
              <a:spLocks/>
            </p:cNvSpPr>
            <p:nvPr/>
          </p:nvSpPr>
          <p:spPr bwMode="auto">
            <a:xfrm>
              <a:off x="4324350" y="4237435"/>
              <a:ext cx="47625" cy="48815"/>
            </a:xfrm>
            <a:custGeom>
              <a:avLst/>
              <a:gdLst>
                <a:gd name="T0" fmla="*/ 2147483647 w 121"/>
                <a:gd name="T1" fmla="*/ 0 h 123"/>
                <a:gd name="T2" fmla="*/ 2147483647 w 121"/>
                <a:gd name="T3" fmla="*/ 2147483647 h 123"/>
                <a:gd name="T4" fmla="*/ 2147483647 w 121"/>
                <a:gd name="T5" fmla="*/ 2147483647 h 123"/>
                <a:gd name="T6" fmla="*/ 2147483647 w 121"/>
                <a:gd name="T7" fmla="*/ 2147483647 h 123"/>
                <a:gd name="T8" fmla="*/ 2147483647 w 121"/>
                <a:gd name="T9" fmla="*/ 2147483647 h 123"/>
                <a:gd name="T10" fmla="*/ 2147483647 w 121"/>
                <a:gd name="T11" fmla="*/ 2147483647 h 123"/>
                <a:gd name="T12" fmla="*/ 2147483647 w 121"/>
                <a:gd name="T13" fmla="*/ 2147483647 h 123"/>
                <a:gd name="T14" fmla="*/ 0 w 121"/>
                <a:gd name="T15" fmla="*/ 2147483647 h 123"/>
                <a:gd name="T16" fmla="*/ 0 w 121"/>
                <a:gd name="T17" fmla="*/ 2147483647 h 123"/>
                <a:gd name="T18" fmla="*/ 2147483647 w 121"/>
                <a:gd name="T19" fmla="*/ 2147483647 h 123"/>
                <a:gd name="T20" fmla="*/ 2147483647 w 121"/>
                <a:gd name="T21" fmla="*/ 2147483647 h 123"/>
                <a:gd name="T22" fmla="*/ 2147483647 w 121"/>
                <a:gd name="T23" fmla="*/ 2147483647 h 123"/>
                <a:gd name="T24" fmla="*/ 2147483647 w 121"/>
                <a:gd name="T25" fmla="*/ 2147483647 h 123"/>
                <a:gd name="T26" fmla="*/ 2147483647 w 121"/>
                <a:gd name="T27" fmla="*/ 2147483647 h 123"/>
                <a:gd name="T28" fmla="*/ 2147483647 w 121"/>
                <a:gd name="T29" fmla="*/ 2147483647 h 123"/>
                <a:gd name="T30" fmla="*/ 2147483647 w 121"/>
                <a:gd name="T31" fmla="*/ 2147483647 h 123"/>
                <a:gd name="T32" fmla="*/ 2147483647 w 121"/>
                <a:gd name="T33" fmla="*/ 2147483647 h 123"/>
                <a:gd name="T34" fmla="*/ 2147483647 w 121"/>
                <a:gd name="T35" fmla="*/ 2147483647 h 123"/>
                <a:gd name="T36" fmla="*/ 2147483647 w 121"/>
                <a:gd name="T37" fmla="*/ 2147483647 h 123"/>
                <a:gd name="T38" fmla="*/ 2147483647 w 121"/>
                <a:gd name="T39" fmla="*/ 2147483647 h 123"/>
                <a:gd name="T40" fmla="*/ 2147483647 w 121"/>
                <a:gd name="T41" fmla="*/ 2147483647 h 123"/>
                <a:gd name="T42" fmla="*/ 2147483647 w 121"/>
                <a:gd name="T43" fmla="*/ 2147483647 h 123"/>
                <a:gd name="T44" fmla="*/ 2147483647 w 121"/>
                <a:gd name="T45" fmla="*/ 2147483647 h 123"/>
                <a:gd name="T46" fmla="*/ 2147483647 w 121"/>
                <a:gd name="T47" fmla="*/ 2147483647 h 123"/>
                <a:gd name="T48" fmla="*/ 2147483647 w 121"/>
                <a:gd name="T49" fmla="*/ 2147483647 h 123"/>
                <a:gd name="T50" fmla="*/ 2147483647 w 121"/>
                <a:gd name="T51" fmla="*/ 2147483647 h 123"/>
                <a:gd name="T52" fmla="*/ 2147483647 w 121"/>
                <a:gd name="T53" fmla="*/ 2147483647 h 123"/>
                <a:gd name="T54" fmla="*/ 2147483647 w 121"/>
                <a:gd name="T55" fmla="*/ 2147483647 h 123"/>
                <a:gd name="T56" fmla="*/ 2147483647 w 121"/>
                <a:gd name="T57" fmla="*/ 2147483647 h 123"/>
                <a:gd name="T58" fmla="*/ 2147483647 w 121"/>
                <a:gd name="T59" fmla="*/ 2147483647 h 123"/>
                <a:gd name="T60" fmla="*/ 2147483647 w 121"/>
                <a:gd name="T61" fmla="*/ 2147483647 h 123"/>
                <a:gd name="T62" fmla="*/ 2147483647 w 121"/>
                <a:gd name="T63" fmla="*/ 0 h 12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1"/>
                <a:gd name="T97" fmla="*/ 0 h 123"/>
                <a:gd name="T98" fmla="*/ 121 w 121"/>
                <a:gd name="T99" fmla="*/ 123 h 12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1" h="123">
                  <a:moveTo>
                    <a:pt x="60" y="0"/>
                  </a:moveTo>
                  <a:lnTo>
                    <a:pt x="53" y="0"/>
                  </a:lnTo>
                  <a:lnTo>
                    <a:pt x="47" y="0"/>
                  </a:lnTo>
                  <a:lnTo>
                    <a:pt x="41" y="2"/>
                  </a:lnTo>
                  <a:lnTo>
                    <a:pt x="36" y="5"/>
                  </a:lnTo>
                  <a:lnTo>
                    <a:pt x="31" y="8"/>
                  </a:lnTo>
                  <a:lnTo>
                    <a:pt x="26" y="11"/>
                  </a:lnTo>
                  <a:lnTo>
                    <a:pt x="21" y="13"/>
                  </a:lnTo>
                  <a:lnTo>
                    <a:pt x="17" y="18"/>
                  </a:lnTo>
                  <a:lnTo>
                    <a:pt x="13" y="22"/>
                  </a:lnTo>
                  <a:lnTo>
                    <a:pt x="10" y="26"/>
                  </a:lnTo>
                  <a:lnTo>
                    <a:pt x="7" y="32"/>
                  </a:lnTo>
                  <a:lnTo>
                    <a:pt x="4" y="38"/>
                  </a:lnTo>
                  <a:lnTo>
                    <a:pt x="1" y="44"/>
                  </a:lnTo>
                  <a:lnTo>
                    <a:pt x="0" y="49"/>
                  </a:lnTo>
                  <a:lnTo>
                    <a:pt x="0" y="55"/>
                  </a:lnTo>
                  <a:lnTo>
                    <a:pt x="0" y="61"/>
                  </a:lnTo>
                  <a:lnTo>
                    <a:pt x="0" y="68"/>
                  </a:lnTo>
                  <a:lnTo>
                    <a:pt x="0" y="74"/>
                  </a:lnTo>
                  <a:lnTo>
                    <a:pt x="1" y="80"/>
                  </a:lnTo>
                  <a:lnTo>
                    <a:pt x="4" y="85"/>
                  </a:lnTo>
                  <a:lnTo>
                    <a:pt x="7" y="91"/>
                  </a:lnTo>
                  <a:lnTo>
                    <a:pt x="10" y="95"/>
                  </a:lnTo>
                  <a:lnTo>
                    <a:pt x="13" y="101"/>
                  </a:lnTo>
                  <a:lnTo>
                    <a:pt x="17" y="105"/>
                  </a:lnTo>
                  <a:lnTo>
                    <a:pt x="21" y="108"/>
                  </a:lnTo>
                  <a:lnTo>
                    <a:pt x="26" y="113"/>
                  </a:lnTo>
                  <a:lnTo>
                    <a:pt x="31" y="115"/>
                  </a:lnTo>
                  <a:lnTo>
                    <a:pt x="36" y="118"/>
                  </a:lnTo>
                  <a:lnTo>
                    <a:pt x="41" y="120"/>
                  </a:lnTo>
                  <a:lnTo>
                    <a:pt x="47" y="121"/>
                  </a:lnTo>
                  <a:lnTo>
                    <a:pt x="53" y="123"/>
                  </a:lnTo>
                  <a:lnTo>
                    <a:pt x="60" y="123"/>
                  </a:lnTo>
                  <a:lnTo>
                    <a:pt x="66" y="123"/>
                  </a:lnTo>
                  <a:lnTo>
                    <a:pt x="72" y="121"/>
                  </a:lnTo>
                  <a:lnTo>
                    <a:pt x="77" y="120"/>
                  </a:lnTo>
                  <a:lnTo>
                    <a:pt x="83" y="118"/>
                  </a:lnTo>
                  <a:lnTo>
                    <a:pt x="89" y="115"/>
                  </a:lnTo>
                  <a:lnTo>
                    <a:pt x="93" y="113"/>
                  </a:lnTo>
                  <a:lnTo>
                    <a:pt x="99" y="108"/>
                  </a:lnTo>
                  <a:lnTo>
                    <a:pt x="102" y="105"/>
                  </a:lnTo>
                  <a:lnTo>
                    <a:pt x="106" y="101"/>
                  </a:lnTo>
                  <a:lnTo>
                    <a:pt x="110" y="95"/>
                  </a:lnTo>
                  <a:lnTo>
                    <a:pt x="113" y="91"/>
                  </a:lnTo>
                  <a:lnTo>
                    <a:pt x="115" y="85"/>
                  </a:lnTo>
                  <a:lnTo>
                    <a:pt x="118" y="80"/>
                  </a:lnTo>
                  <a:lnTo>
                    <a:pt x="119" y="74"/>
                  </a:lnTo>
                  <a:lnTo>
                    <a:pt x="121" y="68"/>
                  </a:lnTo>
                  <a:lnTo>
                    <a:pt x="121" y="61"/>
                  </a:lnTo>
                  <a:lnTo>
                    <a:pt x="121" y="55"/>
                  </a:lnTo>
                  <a:lnTo>
                    <a:pt x="119" y="49"/>
                  </a:lnTo>
                  <a:lnTo>
                    <a:pt x="118" y="44"/>
                  </a:lnTo>
                  <a:lnTo>
                    <a:pt x="115" y="38"/>
                  </a:lnTo>
                  <a:lnTo>
                    <a:pt x="113" y="32"/>
                  </a:lnTo>
                  <a:lnTo>
                    <a:pt x="110" y="26"/>
                  </a:lnTo>
                  <a:lnTo>
                    <a:pt x="106" y="22"/>
                  </a:lnTo>
                  <a:lnTo>
                    <a:pt x="102" y="18"/>
                  </a:lnTo>
                  <a:lnTo>
                    <a:pt x="99" y="13"/>
                  </a:lnTo>
                  <a:lnTo>
                    <a:pt x="93" y="11"/>
                  </a:lnTo>
                  <a:lnTo>
                    <a:pt x="89" y="8"/>
                  </a:lnTo>
                  <a:lnTo>
                    <a:pt x="83" y="5"/>
                  </a:lnTo>
                  <a:lnTo>
                    <a:pt x="77" y="2"/>
                  </a:lnTo>
                  <a:lnTo>
                    <a:pt x="72" y="0"/>
                  </a:lnTo>
                  <a:lnTo>
                    <a:pt x="66" y="0"/>
                  </a:lnTo>
                  <a:lnTo>
                    <a:pt x="60"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4969" name="Freeform 152">
              <a:extLst>
                <a:ext uri="{FF2B5EF4-FFF2-40B4-BE49-F238E27FC236}">
                  <a16:creationId xmlns:a16="http://schemas.microsoft.com/office/drawing/2014/main" id="{7A621FA3-D5C8-3175-3332-8A103C71AA49}"/>
                </a:ext>
              </a:extLst>
            </p:cNvPr>
            <p:cNvSpPr>
              <a:spLocks/>
            </p:cNvSpPr>
            <p:nvPr/>
          </p:nvSpPr>
          <p:spPr bwMode="auto">
            <a:xfrm>
              <a:off x="4383882" y="4225529"/>
              <a:ext cx="35719" cy="36909"/>
            </a:xfrm>
            <a:custGeom>
              <a:avLst/>
              <a:gdLst>
                <a:gd name="T0" fmla="*/ 2147483647 w 90"/>
                <a:gd name="T1" fmla="*/ 0 h 92"/>
                <a:gd name="T2" fmla="*/ 2147483647 w 90"/>
                <a:gd name="T3" fmla="*/ 0 h 92"/>
                <a:gd name="T4" fmla="*/ 2147483647 w 90"/>
                <a:gd name="T5" fmla="*/ 0 h 92"/>
                <a:gd name="T6" fmla="*/ 2147483647 w 90"/>
                <a:gd name="T7" fmla="*/ 2147483647 h 92"/>
                <a:gd name="T8" fmla="*/ 2147483647 w 90"/>
                <a:gd name="T9" fmla="*/ 2147483647 h 92"/>
                <a:gd name="T10" fmla="*/ 2147483647 w 90"/>
                <a:gd name="T11" fmla="*/ 2147483647 h 92"/>
                <a:gd name="T12" fmla="*/ 2147483647 w 90"/>
                <a:gd name="T13" fmla="*/ 2147483647 h 92"/>
                <a:gd name="T14" fmla="*/ 2147483647 w 90"/>
                <a:gd name="T15" fmla="*/ 2147483647 h 92"/>
                <a:gd name="T16" fmla="*/ 2147483647 w 90"/>
                <a:gd name="T17" fmla="*/ 2147483647 h 92"/>
                <a:gd name="T18" fmla="*/ 2147483647 w 90"/>
                <a:gd name="T19" fmla="*/ 2147483647 h 92"/>
                <a:gd name="T20" fmla="*/ 2147483647 w 90"/>
                <a:gd name="T21" fmla="*/ 2147483647 h 92"/>
                <a:gd name="T22" fmla="*/ 2147483647 w 90"/>
                <a:gd name="T23" fmla="*/ 2147483647 h 92"/>
                <a:gd name="T24" fmla="*/ 0 w 90"/>
                <a:gd name="T25" fmla="*/ 2147483647 h 92"/>
                <a:gd name="T26" fmla="*/ 0 w 90"/>
                <a:gd name="T27" fmla="*/ 2147483647 h 92"/>
                <a:gd name="T28" fmla="*/ 0 w 90"/>
                <a:gd name="T29" fmla="*/ 2147483647 h 92"/>
                <a:gd name="T30" fmla="*/ 0 w 90"/>
                <a:gd name="T31" fmla="*/ 2147483647 h 92"/>
                <a:gd name="T32" fmla="*/ 0 w 90"/>
                <a:gd name="T33" fmla="*/ 2147483647 h 92"/>
                <a:gd name="T34" fmla="*/ 2147483647 w 90"/>
                <a:gd name="T35" fmla="*/ 2147483647 h 92"/>
                <a:gd name="T36" fmla="*/ 2147483647 w 90"/>
                <a:gd name="T37" fmla="*/ 2147483647 h 92"/>
                <a:gd name="T38" fmla="*/ 2147483647 w 90"/>
                <a:gd name="T39" fmla="*/ 2147483647 h 92"/>
                <a:gd name="T40" fmla="*/ 2147483647 w 90"/>
                <a:gd name="T41" fmla="*/ 2147483647 h 92"/>
                <a:gd name="T42" fmla="*/ 2147483647 w 90"/>
                <a:gd name="T43" fmla="*/ 2147483647 h 92"/>
                <a:gd name="T44" fmla="*/ 2147483647 w 90"/>
                <a:gd name="T45" fmla="*/ 2147483647 h 92"/>
                <a:gd name="T46" fmla="*/ 2147483647 w 90"/>
                <a:gd name="T47" fmla="*/ 2147483647 h 92"/>
                <a:gd name="T48" fmla="*/ 2147483647 w 90"/>
                <a:gd name="T49" fmla="*/ 2147483647 h 92"/>
                <a:gd name="T50" fmla="*/ 2147483647 w 90"/>
                <a:gd name="T51" fmla="*/ 2147483647 h 92"/>
                <a:gd name="T52" fmla="*/ 2147483647 w 90"/>
                <a:gd name="T53" fmla="*/ 2147483647 h 92"/>
                <a:gd name="T54" fmla="*/ 2147483647 w 90"/>
                <a:gd name="T55" fmla="*/ 2147483647 h 92"/>
                <a:gd name="T56" fmla="*/ 2147483647 w 90"/>
                <a:gd name="T57" fmla="*/ 2147483647 h 92"/>
                <a:gd name="T58" fmla="*/ 2147483647 w 90"/>
                <a:gd name="T59" fmla="*/ 2147483647 h 92"/>
                <a:gd name="T60" fmla="*/ 2147483647 w 90"/>
                <a:gd name="T61" fmla="*/ 2147483647 h 92"/>
                <a:gd name="T62" fmla="*/ 2147483647 w 90"/>
                <a:gd name="T63" fmla="*/ 2147483647 h 92"/>
                <a:gd name="T64" fmla="*/ 2147483647 w 90"/>
                <a:gd name="T65" fmla="*/ 2147483647 h 92"/>
                <a:gd name="T66" fmla="*/ 2147483647 w 90"/>
                <a:gd name="T67" fmla="*/ 2147483647 h 92"/>
                <a:gd name="T68" fmla="*/ 2147483647 w 90"/>
                <a:gd name="T69" fmla="*/ 2147483647 h 92"/>
                <a:gd name="T70" fmla="*/ 2147483647 w 90"/>
                <a:gd name="T71" fmla="*/ 2147483647 h 92"/>
                <a:gd name="T72" fmla="*/ 2147483647 w 90"/>
                <a:gd name="T73" fmla="*/ 2147483647 h 92"/>
                <a:gd name="T74" fmla="*/ 2147483647 w 90"/>
                <a:gd name="T75" fmla="*/ 2147483647 h 92"/>
                <a:gd name="T76" fmla="*/ 2147483647 w 90"/>
                <a:gd name="T77" fmla="*/ 2147483647 h 92"/>
                <a:gd name="T78" fmla="*/ 2147483647 w 90"/>
                <a:gd name="T79" fmla="*/ 2147483647 h 92"/>
                <a:gd name="T80" fmla="*/ 2147483647 w 90"/>
                <a:gd name="T81" fmla="*/ 2147483647 h 92"/>
                <a:gd name="T82" fmla="*/ 2147483647 w 90"/>
                <a:gd name="T83" fmla="*/ 2147483647 h 92"/>
                <a:gd name="T84" fmla="*/ 2147483647 w 90"/>
                <a:gd name="T85" fmla="*/ 2147483647 h 92"/>
                <a:gd name="T86" fmla="*/ 2147483647 w 90"/>
                <a:gd name="T87" fmla="*/ 2147483647 h 92"/>
                <a:gd name="T88" fmla="*/ 2147483647 w 90"/>
                <a:gd name="T89" fmla="*/ 2147483647 h 92"/>
                <a:gd name="T90" fmla="*/ 2147483647 w 90"/>
                <a:gd name="T91" fmla="*/ 2147483647 h 92"/>
                <a:gd name="T92" fmla="*/ 2147483647 w 90"/>
                <a:gd name="T93" fmla="*/ 2147483647 h 92"/>
                <a:gd name="T94" fmla="*/ 2147483647 w 90"/>
                <a:gd name="T95" fmla="*/ 2147483647 h 92"/>
                <a:gd name="T96" fmla="*/ 2147483647 w 90"/>
                <a:gd name="T97" fmla="*/ 2147483647 h 92"/>
                <a:gd name="T98" fmla="*/ 2147483647 w 90"/>
                <a:gd name="T99" fmla="*/ 2147483647 h 92"/>
                <a:gd name="T100" fmla="*/ 2147483647 w 90"/>
                <a:gd name="T101" fmla="*/ 2147483647 h 92"/>
                <a:gd name="T102" fmla="*/ 2147483647 w 90"/>
                <a:gd name="T103" fmla="*/ 2147483647 h 92"/>
                <a:gd name="T104" fmla="*/ 2147483647 w 90"/>
                <a:gd name="T105" fmla="*/ 2147483647 h 92"/>
                <a:gd name="T106" fmla="*/ 2147483647 w 90"/>
                <a:gd name="T107" fmla="*/ 2147483647 h 92"/>
                <a:gd name="T108" fmla="*/ 2147483647 w 90"/>
                <a:gd name="T109" fmla="*/ 0 h 92"/>
                <a:gd name="T110" fmla="*/ 2147483647 w 90"/>
                <a:gd name="T111" fmla="*/ 0 h 92"/>
                <a:gd name="T112" fmla="*/ 2147483647 w 90"/>
                <a:gd name="T113" fmla="*/ 0 h 9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90"/>
                <a:gd name="T172" fmla="*/ 0 h 92"/>
                <a:gd name="T173" fmla="*/ 90 w 90"/>
                <a:gd name="T174" fmla="*/ 92 h 9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90" h="92">
                  <a:moveTo>
                    <a:pt x="46" y="0"/>
                  </a:moveTo>
                  <a:lnTo>
                    <a:pt x="40" y="0"/>
                  </a:lnTo>
                  <a:lnTo>
                    <a:pt x="36" y="0"/>
                  </a:lnTo>
                  <a:lnTo>
                    <a:pt x="31" y="1"/>
                  </a:lnTo>
                  <a:lnTo>
                    <a:pt x="27" y="3"/>
                  </a:lnTo>
                  <a:lnTo>
                    <a:pt x="23" y="6"/>
                  </a:lnTo>
                  <a:lnTo>
                    <a:pt x="20" y="7"/>
                  </a:lnTo>
                  <a:lnTo>
                    <a:pt x="13" y="13"/>
                  </a:lnTo>
                  <a:lnTo>
                    <a:pt x="7" y="20"/>
                  </a:lnTo>
                  <a:lnTo>
                    <a:pt x="5" y="24"/>
                  </a:lnTo>
                  <a:lnTo>
                    <a:pt x="3" y="27"/>
                  </a:lnTo>
                  <a:lnTo>
                    <a:pt x="1" y="31"/>
                  </a:lnTo>
                  <a:lnTo>
                    <a:pt x="0" y="37"/>
                  </a:lnTo>
                  <a:lnTo>
                    <a:pt x="0" y="42"/>
                  </a:lnTo>
                  <a:lnTo>
                    <a:pt x="0" y="46"/>
                  </a:lnTo>
                  <a:lnTo>
                    <a:pt x="0" y="50"/>
                  </a:lnTo>
                  <a:lnTo>
                    <a:pt x="0" y="56"/>
                  </a:lnTo>
                  <a:lnTo>
                    <a:pt x="1" y="60"/>
                  </a:lnTo>
                  <a:lnTo>
                    <a:pt x="3" y="65"/>
                  </a:lnTo>
                  <a:lnTo>
                    <a:pt x="5" y="67"/>
                  </a:lnTo>
                  <a:lnTo>
                    <a:pt x="7" y="72"/>
                  </a:lnTo>
                  <a:lnTo>
                    <a:pt x="13" y="79"/>
                  </a:lnTo>
                  <a:lnTo>
                    <a:pt x="20" y="85"/>
                  </a:lnTo>
                  <a:lnTo>
                    <a:pt x="23" y="86"/>
                  </a:lnTo>
                  <a:lnTo>
                    <a:pt x="27" y="89"/>
                  </a:lnTo>
                  <a:lnTo>
                    <a:pt x="31" y="90"/>
                  </a:lnTo>
                  <a:lnTo>
                    <a:pt x="36" y="92"/>
                  </a:lnTo>
                  <a:lnTo>
                    <a:pt x="40" y="92"/>
                  </a:lnTo>
                  <a:lnTo>
                    <a:pt x="46" y="92"/>
                  </a:lnTo>
                  <a:lnTo>
                    <a:pt x="50" y="92"/>
                  </a:lnTo>
                  <a:lnTo>
                    <a:pt x="54" y="92"/>
                  </a:lnTo>
                  <a:lnTo>
                    <a:pt x="59" y="90"/>
                  </a:lnTo>
                  <a:lnTo>
                    <a:pt x="63" y="89"/>
                  </a:lnTo>
                  <a:lnTo>
                    <a:pt x="67" y="86"/>
                  </a:lnTo>
                  <a:lnTo>
                    <a:pt x="70" y="85"/>
                  </a:lnTo>
                  <a:lnTo>
                    <a:pt x="77" y="79"/>
                  </a:lnTo>
                  <a:lnTo>
                    <a:pt x="83" y="72"/>
                  </a:lnTo>
                  <a:lnTo>
                    <a:pt x="85" y="67"/>
                  </a:lnTo>
                  <a:lnTo>
                    <a:pt x="87" y="65"/>
                  </a:lnTo>
                  <a:lnTo>
                    <a:pt x="89" y="60"/>
                  </a:lnTo>
                  <a:lnTo>
                    <a:pt x="90" y="56"/>
                  </a:lnTo>
                  <a:lnTo>
                    <a:pt x="90" y="50"/>
                  </a:lnTo>
                  <a:lnTo>
                    <a:pt x="90" y="46"/>
                  </a:lnTo>
                  <a:lnTo>
                    <a:pt x="90" y="42"/>
                  </a:lnTo>
                  <a:lnTo>
                    <a:pt x="90" y="37"/>
                  </a:lnTo>
                  <a:lnTo>
                    <a:pt x="89" y="31"/>
                  </a:lnTo>
                  <a:lnTo>
                    <a:pt x="87" y="27"/>
                  </a:lnTo>
                  <a:lnTo>
                    <a:pt x="85" y="24"/>
                  </a:lnTo>
                  <a:lnTo>
                    <a:pt x="83" y="20"/>
                  </a:lnTo>
                  <a:lnTo>
                    <a:pt x="77" y="13"/>
                  </a:lnTo>
                  <a:lnTo>
                    <a:pt x="70" y="7"/>
                  </a:lnTo>
                  <a:lnTo>
                    <a:pt x="67" y="6"/>
                  </a:lnTo>
                  <a:lnTo>
                    <a:pt x="63" y="3"/>
                  </a:lnTo>
                  <a:lnTo>
                    <a:pt x="59" y="1"/>
                  </a:lnTo>
                  <a:lnTo>
                    <a:pt x="54" y="0"/>
                  </a:lnTo>
                  <a:lnTo>
                    <a:pt x="50" y="0"/>
                  </a:lnTo>
                  <a:lnTo>
                    <a:pt x="46" y="0"/>
                  </a:lnTo>
                  <a:close/>
                </a:path>
              </a:pathLst>
            </a:custGeom>
            <a:solidFill>
              <a:srgbClr val="00267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4970" name="Freeform 153">
              <a:extLst>
                <a:ext uri="{FF2B5EF4-FFF2-40B4-BE49-F238E27FC236}">
                  <a16:creationId xmlns:a16="http://schemas.microsoft.com/office/drawing/2014/main" id="{77663794-BEBC-E3D9-C165-9CD1B9FDEBA1}"/>
                </a:ext>
              </a:extLst>
            </p:cNvPr>
            <p:cNvSpPr>
              <a:spLocks/>
            </p:cNvSpPr>
            <p:nvPr/>
          </p:nvSpPr>
          <p:spPr bwMode="auto">
            <a:xfrm>
              <a:off x="4383882" y="4225529"/>
              <a:ext cx="35719" cy="36909"/>
            </a:xfrm>
            <a:custGeom>
              <a:avLst/>
              <a:gdLst>
                <a:gd name="T0" fmla="*/ 2147483647 w 90"/>
                <a:gd name="T1" fmla="*/ 0 h 92"/>
                <a:gd name="T2" fmla="*/ 2147483647 w 90"/>
                <a:gd name="T3" fmla="*/ 0 h 92"/>
                <a:gd name="T4" fmla="*/ 2147483647 w 90"/>
                <a:gd name="T5" fmla="*/ 0 h 92"/>
                <a:gd name="T6" fmla="*/ 2147483647 w 90"/>
                <a:gd name="T7" fmla="*/ 2147483647 h 92"/>
                <a:gd name="T8" fmla="*/ 2147483647 w 90"/>
                <a:gd name="T9" fmla="*/ 2147483647 h 92"/>
                <a:gd name="T10" fmla="*/ 2147483647 w 90"/>
                <a:gd name="T11" fmla="*/ 2147483647 h 92"/>
                <a:gd name="T12" fmla="*/ 2147483647 w 90"/>
                <a:gd name="T13" fmla="*/ 2147483647 h 92"/>
                <a:gd name="T14" fmla="*/ 2147483647 w 90"/>
                <a:gd name="T15" fmla="*/ 2147483647 h 92"/>
                <a:gd name="T16" fmla="*/ 2147483647 w 90"/>
                <a:gd name="T17" fmla="*/ 2147483647 h 92"/>
                <a:gd name="T18" fmla="*/ 2147483647 w 90"/>
                <a:gd name="T19" fmla="*/ 2147483647 h 92"/>
                <a:gd name="T20" fmla="*/ 2147483647 w 90"/>
                <a:gd name="T21" fmla="*/ 2147483647 h 92"/>
                <a:gd name="T22" fmla="*/ 2147483647 w 90"/>
                <a:gd name="T23" fmla="*/ 2147483647 h 92"/>
                <a:gd name="T24" fmla="*/ 0 w 90"/>
                <a:gd name="T25" fmla="*/ 2147483647 h 92"/>
                <a:gd name="T26" fmla="*/ 0 w 90"/>
                <a:gd name="T27" fmla="*/ 2147483647 h 92"/>
                <a:gd name="T28" fmla="*/ 0 w 90"/>
                <a:gd name="T29" fmla="*/ 2147483647 h 92"/>
                <a:gd name="T30" fmla="*/ 0 w 90"/>
                <a:gd name="T31" fmla="*/ 2147483647 h 92"/>
                <a:gd name="T32" fmla="*/ 0 w 90"/>
                <a:gd name="T33" fmla="*/ 2147483647 h 92"/>
                <a:gd name="T34" fmla="*/ 2147483647 w 90"/>
                <a:gd name="T35" fmla="*/ 2147483647 h 92"/>
                <a:gd name="T36" fmla="*/ 2147483647 w 90"/>
                <a:gd name="T37" fmla="*/ 2147483647 h 92"/>
                <a:gd name="T38" fmla="*/ 2147483647 w 90"/>
                <a:gd name="T39" fmla="*/ 2147483647 h 92"/>
                <a:gd name="T40" fmla="*/ 2147483647 w 90"/>
                <a:gd name="T41" fmla="*/ 2147483647 h 92"/>
                <a:gd name="T42" fmla="*/ 2147483647 w 90"/>
                <a:gd name="T43" fmla="*/ 2147483647 h 92"/>
                <a:gd name="T44" fmla="*/ 2147483647 w 90"/>
                <a:gd name="T45" fmla="*/ 2147483647 h 92"/>
                <a:gd name="T46" fmla="*/ 2147483647 w 90"/>
                <a:gd name="T47" fmla="*/ 2147483647 h 92"/>
                <a:gd name="T48" fmla="*/ 2147483647 w 90"/>
                <a:gd name="T49" fmla="*/ 2147483647 h 92"/>
                <a:gd name="T50" fmla="*/ 2147483647 w 90"/>
                <a:gd name="T51" fmla="*/ 2147483647 h 92"/>
                <a:gd name="T52" fmla="*/ 2147483647 w 90"/>
                <a:gd name="T53" fmla="*/ 2147483647 h 92"/>
                <a:gd name="T54" fmla="*/ 2147483647 w 90"/>
                <a:gd name="T55" fmla="*/ 2147483647 h 92"/>
                <a:gd name="T56" fmla="*/ 2147483647 w 90"/>
                <a:gd name="T57" fmla="*/ 2147483647 h 92"/>
                <a:gd name="T58" fmla="*/ 2147483647 w 90"/>
                <a:gd name="T59" fmla="*/ 2147483647 h 92"/>
                <a:gd name="T60" fmla="*/ 2147483647 w 90"/>
                <a:gd name="T61" fmla="*/ 2147483647 h 92"/>
                <a:gd name="T62" fmla="*/ 2147483647 w 90"/>
                <a:gd name="T63" fmla="*/ 2147483647 h 92"/>
                <a:gd name="T64" fmla="*/ 2147483647 w 90"/>
                <a:gd name="T65" fmla="*/ 2147483647 h 92"/>
                <a:gd name="T66" fmla="*/ 2147483647 w 90"/>
                <a:gd name="T67" fmla="*/ 2147483647 h 92"/>
                <a:gd name="T68" fmla="*/ 2147483647 w 90"/>
                <a:gd name="T69" fmla="*/ 2147483647 h 92"/>
                <a:gd name="T70" fmla="*/ 2147483647 w 90"/>
                <a:gd name="T71" fmla="*/ 2147483647 h 92"/>
                <a:gd name="T72" fmla="*/ 2147483647 w 90"/>
                <a:gd name="T73" fmla="*/ 2147483647 h 92"/>
                <a:gd name="T74" fmla="*/ 2147483647 w 90"/>
                <a:gd name="T75" fmla="*/ 2147483647 h 92"/>
                <a:gd name="T76" fmla="*/ 2147483647 w 90"/>
                <a:gd name="T77" fmla="*/ 2147483647 h 92"/>
                <a:gd name="T78" fmla="*/ 2147483647 w 90"/>
                <a:gd name="T79" fmla="*/ 2147483647 h 92"/>
                <a:gd name="T80" fmla="*/ 2147483647 w 90"/>
                <a:gd name="T81" fmla="*/ 2147483647 h 92"/>
                <a:gd name="T82" fmla="*/ 2147483647 w 90"/>
                <a:gd name="T83" fmla="*/ 2147483647 h 92"/>
                <a:gd name="T84" fmla="*/ 2147483647 w 90"/>
                <a:gd name="T85" fmla="*/ 2147483647 h 92"/>
                <a:gd name="T86" fmla="*/ 2147483647 w 90"/>
                <a:gd name="T87" fmla="*/ 2147483647 h 92"/>
                <a:gd name="T88" fmla="*/ 2147483647 w 90"/>
                <a:gd name="T89" fmla="*/ 2147483647 h 92"/>
                <a:gd name="T90" fmla="*/ 2147483647 w 90"/>
                <a:gd name="T91" fmla="*/ 2147483647 h 92"/>
                <a:gd name="T92" fmla="*/ 2147483647 w 90"/>
                <a:gd name="T93" fmla="*/ 2147483647 h 92"/>
                <a:gd name="T94" fmla="*/ 2147483647 w 90"/>
                <a:gd name="T95" fmla="*/ 2147483647 h 92"/>
                <a:gd name="T96" fmla="*/ 2147483647 w 90"/>
                <a:gd name="T97" fmla="*/ 2147483647 h 92"/>
                <a:gd name="T98" fmla="*/ 2147483647 w 90"/>
                <a:gd name="T99" fmla="*/ 2147483647 h 92"/>
                <a:gd name="T100" fmla="*/ 2147483647 w 90"/>
                <a:gd name="T101" fmla="*/ 2147483647 h 92"/>
                <a:gd name="T102" fmla="*/ 2147483647 w 90"/>
                <a:gd name="T103" fmla="*/ 2147483647 h 92"/>
                <a:gd name="T104" fmla="*/ 2147483647 w 90"/>
                <a:gd name="T105" fmla="*/ 2147483647 h 92"/>
                <a:gd name="T106" fmla="*/ 2147483647 w 90"/>
                <a:gd name="T107" fmla="*/ 2147483647 h 92"/>
                <a:gd name="T108" fmla="*/ 2147483647 w 90"/>
                <a:gd name="T109" fmla="*/ 0 h 92"/>
                <a:gd name="T110" fmla="*/ 2147483647 w 90"/>
                <a:gd name="T111" fmla="*/ 0 h 92"/>
                <a:gd name="T112" fmla="*/ 2147483647 w 90"/>
                <a:gd name="T113" fmla="*/ 0 h 9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90"/>
                <a:gd name="T172" fmla="*/ 0 h 92"/>
                <a:gd name="T173" fmla="*/ 90 w 90"/>
                <a:gd name="T174" fmla="*/ 92 h 9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90" h="92">
                  <a:moveTo>
                    <a:pt x="46" y="0"/>
                  </a:moveTo>
                  <a:lnTo>
                    <a:pt x="40" y="0"/>
                  </a:lnTo>
                  <a:lnTo>
                    <a:pt x="36" y="0"/>
                  </a:lnTo>
                  <a:lnTo>
                    <a:pt x="31" y="1"/>
                  </a:lnTo>
                  <a:lnTo>
                    <a:pt x="27" y="3"/>
                  </a:lnTo>
                  <a:lnTo>
                    <a:pt x="23" y="6"/>
                  </a:lnTo>
                  <a:lnTo>
                    <a:pt x="20" y="7"/>
                  </a:lnTo>
                  <a:lnTo>
                    <a:pt x="13" y="13"/>
                  </a:lnTo>
                  <a:lnTo>
                    <a:pt x="7" y="20"/>
                  </a:lnTo>
                  <a:lnTo>
                    <a:pt x="5" y="24"/>
                  </a:lnTo>
                  <a:lnTo>
                    <a:pt x="3" y="27"/>
                  </a:lnTo>
                  <a:lnTo>
                    <a:pt x="1" y="31"/>
                  </a:lnTo>
                  <a:lnTo>
                    <a:pt x="0" y="37"/>
                  </a:lnTo>
                  <a:lnTo>
                    <a:pt x="0" y="42"/>
                  </a:lnTo>
                  <a:lnTo>
                    <a:pt x="0" y="46"/>
                  </a:lnTo>
                  <a:lnTo>
                    <a:pt x="0" y="50"/>
                  </a:lnTo>
                  <a:lnTo>
                    <a:pt x="0" y="56"/>
                  </a:lnTo>
                  <a:lnTo>
                    <a:pt x="1" y="60"/>
                  </a:lnTo>
                  <a:lnTo>
                    <a:pt x="3" y="65"/>
                  </a:lnTo>
                  <a:lnTo>
                    <a:pt x="5" y="67"/>
                  </a:lnTo>
                  <a:lnTo>
                    <a:pt x="7" y="72"/>
                  </a:lnTo>
                  <a:lnTo>
                    <a:pt x="13" y="79"/>
                  </a:lnTo>
                  <a:lnTo>
                    <a:pt x="20" y="85"/>
                  </a:lnTo>
                  <a:lnTo>
                    <a:pt x="23" y="86"/>
                  </a:lnTo>
                  <a:lnTo>
                    <a:pt x="27" y="89"/>
                  </a:lnTo>
                  <a:lnTo>
                    <a:pt x="31" y="90"/>
                  </a:lnTo>
                  <a:lnTo>
                    <a:pt x="36" y="92"/>
                  </a:lnTo>
                  <a:lnTo>
                    <a:pt x="40" y="92"/>
                  </a:lnTo>
                  <a:lnTo>
                    <a:pt x="46" y="92"/>
                  </a:lnTo>
                  <a:lnTo>
                    <a:pt x="50" y="92"/>
                  </a:lnTo>
                  <a:lnTo>
                    <a:pt x="54" y="92"/>
                  </a:lnTo>
                  <a:lnTo>
                    <a:pt x="59" y="90"/>
                  </a:lnTo>
                  <a:lnTo>
                    <a:pt x="63" y="89"/>
                  </a:lnTo>
                  <a:lnTo>
                    <a:pt x="67" y="86"/>
                  </a:lnTo>
                  <a:lnTo>
                    <a:pt x="70" y="85"/>
                  </a:lnTo>
                  <a:lnTo>
                    <a:pt x="77" y="79"/>
                  </a:lnTo>
                  <a:lnTo>
                    <a:pt x="83" y="72"/>
                  </a:lnTo>
                  <a:lnTo>
                    <a:pt x="85" y="67"/>
                  </a:lnTo>
                  <a:lnTo>
                    <a:pt x="87" y="65"/>
                  </a:lnTo>
                  <a:lnTo>
                    <a:pt x="89" y="60"/>
                  </a:lnTo>
                  <a:lnTo>
                    <a:pt x="90" y="56"/>
                  </a:lnTo>
                  <a:lnTo>
                    <a:pt x="90" y="50"/>
                  </a:lnTo>
                  <a:lnTo>
                    <a:pt x="90" y="46"/>
                  </a:lnTo>
                  <a:lnTo>
                    <a:pt x="90" y="42"/>
                  </a:lnTo>
                  <a:lnTo>
                    <a:pt x="90" y="37"/>
                  </a:lnTo>
                  <a:lnTo>
                    <a:pt x="89" y="31"/>
                  </a:lnTo>
                  <a:lnTo>
                    <a:pt x="87" y="27"/>
                  </a:lnTo>
                  <a:lnTo>
                    <a:pt x="85" y="24"/>
                  </a:lnTo>
                  <a:lnTo>
                    <a:pt x="83" y="20"/>
                  </a:lnTo>
                  <a:lnTo>
                    <a:pt x="77" y="13"/>
                  </a:lnTo>
                  <a:lnTo>
                    <a:pt x="70" y="7"/>
                  </a:lnTo>
                  <a:lnTo>
                    <a:pt x="67" y="6"/>
                  </a:lnTo>
                  <a:lnTo>
                    <a:pt x="63" y="3"/>
                  </a:lnTo>
                  <a:lnTo>
                    <a:pt x="59" y="1"/>
                  </a:lnTo>
                  <a:lnTo>
                    <a:pt x="54" y="0"/>
                  </a:lnTo>
                  <a:lnTo>
                    <a:pt x="50" y="0"/>
                  </a:lnTo>
                  <a:lnTo>
                    <a:pt x="46"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4971" name="Freeform 154">
              <a:extLst>
                <a:ext uri="{FF2B5EF4-FFF2-40B4-BE49-F238E27FC236}">
                  <a16:creationId xmlns:a16="http://schemas.microsoft.com/office/drawing/2014/main" id="{033EB5C9-A672-4E83-3F9D-2AD32F872608}"/>
                </a:ext>
              </a:extLst>
            </p:cNvPr>
            <p:cNvSpPr>
              <a:spLocks/>
            </p:cNvSpPr>
            <p:nvPr/>
          </p:nvSpPr>
          <p:spPr bwMode="auto">
            <a:xfrm>
              <a:off x="4431506" y="4210050"/>
              <a:ext cx="48816" cy="44054"/>
            </a:xfrm>
            <a:custGeom>
              <a:avLst/>
              <a:gdLst>
                <a:gd name="T0" fmla="*/ 2147483647 w 121"/>
                <a:gd name="T1" fmla="*/ 0 h 112"/>
                <a:gd name="T2" fmla="*/ 2147483647 w 121"/>
                <a:gd name="T3" fmla="*/ 2147483647 h 112"/>
                <a:gd name="T4" fmla="*/ 2147483647 w 121"/>
                <a:gd name="T5" fmla="*/ 2147483647 h 112"/>
                <a:gd name="T6" fmla="*/ 2147483647 w 121"/>
                <a:gd name="T7" fmla="*/ 2147483647 h 112"/>
                <a:gd name="T8" fmla="*/ 2147483647 w 121"/>
                <a:gd name="T9" fmla="*/ 2147483647 h 112"/>
                <a:gd name="T10" fmla="*/ 2147483647 w 121"/>
                <a:gd name="T11" fmla="*/ 2147483647 h 112"/>
                <a:gd name="T12" fmla="*/ 2147483647 w 121"/>
                <a:gd name="T13" fmla="*/ 2147483647 h 112"/>
                <a:gd name="T14" fmla="*/ 0 w 121"/>
                <a:gd name="T15" fmla="*/ 2147483647 h 112"/>
                <a:gd name="T16" fmla="*/ 0 w 121"/>
                <a:gd name="T17" fmla="*/ 2147483647 h 112"/>
                <a:gd name="T18" fmla="*/ 2147483647 w 121"/>
                <a:gd name="T19" fmla="*/ 2147483647 h 112"/>
                <a:gd name="T20" fmla="*/ 2147483647 w 121"/>
                <a:gd name="T21" fmla="*/ 2147483647 h 112"/>
                <a:gd name="T22" fmla="*/ 2147483647 w 121"/>
                <a:gd name="T23" fmla="*/ 2147483647 h 112"/>
                <a:gd name="T24" fmla="*/ 2147483647 w 121"/>
                <a:gd name="T25" fmla="*/ 2147483647 h 112"/>
                <a:gd name="T26" fmla="*/ 2147483647 w 121"/>
                <a:gd name="T27" fmla="*/ 2147483647 h 112"/>
                <a:gd name="T28" fmla="*/ 2147483647 w 121"/>
                <a:gd name="T29" fmla="*/ 2147483647 h 112"/>
                <a:gd name="T30" fmla="*/ 2147483647 w 121"/>
                <a:gd name="T31" fmla="*/ 2147483647 h 112"/>
                <a:gd name="T32" fmla="*/ 2147483647 w 121"/>
                <a:gd name="T33" fmla="*/ 2147483647 h 112"/>
                <a:gd name="T34" fmla="*/ 2147483647 w 121"/>
                <a:gd name="T35" fmla="*/ 2147483647 h 112"/>
                <a:gd name="T36" fmla="*/ 2147483647 w 121"/>
                <a:gd name="T37" fmla="*/ 2147483647 h 112"/>
                <a:gd name="T38" fmla="*/ 2147483647 w 121"/>
                <a:gd name="T39" fmla="*/ 2147483647 h 112"/>
                <a:gd name="T40" fmla="*/ 2147483647 w 121"/>
                <a:gd name="T41" fmla="*/ 2147483647 h 112"/>
                <a:gd name="T42" fmla="*/ 2147483647 w 121"/>
                <a:gd name="T43" fmla="*/ 2147483647 h 112"/>
                <a:gd name="T44" fmla="*/ 2147483647 w 121"/>
                <a:gd name="T45" fmla="*/ 2147483647 h 112"/>
                <a:gd name="T46" fmla="*/ 2147483647 w 121"/>
                <a:gd name="T47" fmla="*/ 2147483647 h 112"/>
                <a:gd name="T48" fmla="*/ 2147483647 w 121"/>
                <a:gd name="T49" fmla="*/ 2147483647 h 112"/>
                <a:gd name="T50" fmla="*/ 2147483647 w 121"/>
                <a:gd name="T51" fmla="*/ 2147483647 h 112"/>
                <a:gd name="T52" fmla="*/ 2147483647 w 121"/>
                <a:gd name="T53" fmla="*/ 2147483647 h 112"/>
                <a:gd name="T54" fmla="*/ 2147483647 w 121"/>
                <a:gd name="T55" fmla="*/ 2147483647 h 112"/>
                <a:gd name="T56" fmla="*/ 2147483647 w 121"/>
                <a:gd name="T57" fmla="*/ 2147483647 h 112"/>
                <a:gd name="T58" fmla="*/ 2147483647 w 121"/>
                <a:gd name="T59" fmla="*/ 2147483647 h 112"/>
                <a:gd name="T60" fmla="*/ 2147483647 w 121"/>
                <a:gd name="T61" fmla="*/ 2147483647 h 112"/>
                <a:gd name="T62" fmla="*/ 2147483647 w 121"/>
                <a:gd name="T63" fmla="*/ 0 h 11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1"/>
                <a:gd name="T97" fmla="*/ 0 h 112"/>
                <a:gd name="T98" fmla="*/ 121 w 121"/>
                <a:gd name="T99" fmla="*/ 112 h 11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1" h="112">
                  <a:moveTo>
                    <a:pt x="61" y="0"/>
                  </a:moveTo>
                  <a:lnTo>
                    <a:pt x="55" y="0"/>
                  </a:lnTo>
                  <a:lnTo>
                    <a:pt x="48" y="0"/>
                  </a:lnTo>
                  <a:lnTo>
                    <a:pt x="42" y="1"/>
                  </a:lnTo>
                  <a:lnTo>
                    <a:pt x="38" y="4"/>
                  </a:lnTo>
                  <a:lnTo>
                    <a:pt x="32" y="5"/>
                  </a:lnTo>
                  <a:lnTo>
                    <a:pt x="26" y="8"/>
                  </a:lnTo>
                  <a:lnTo>
                    <a:pt x="22" y="11"/>
                  </a:lnTo>
                  <a:lnTo>
                    <a:pt x="18" y="15"/>
                  </a:lnTo>
                  <a:lnTo>
                    <a:pt x="15" y="20"/>
                  </a:lnTo>
                  <a:lnTo>
                    <a:pt x="11" y="24"/>
                  </a:lnTo>
                  <a:lnTo>
                    <a:pt x="8" y="28"/>
                  </a:lnTo>
                  <a:lnTo>
                    <a:pt x="5" y="33"/>
                  </a:lnTo>
                  <a:lnTo>
                    <a:pt x="3" y="38"/>
                  </a:lnTo>
                  <a:lnTo>
                    <a:pt x="2" y="44"/>
                  </a:lnTo>
                  <a:lnTo>
                    <a:pt x="0" y="50"/>
                  </a:lnTo>
                  <a:lnTo>
                    <a:pt x="0" y="56"/>
                  </a:lnTo>
                  <a:lnTo>
                    <a:pt x="0" y="61"/>
                  </a:lnTo>
                  <a:lnTo>
                    <a:pt x="2" y="67"/>
                  </a:lnTo>
                  <a:lnTo>
                    <a:pt x="3" y="71"/>
                  </a:lnTo>
                  <a:lnTo>
                    <a:pt x="5" y="77"/>
                  </a:lnTo>
                  <a:lnTo>
                    <a:pt x="8" y="82"/>
                  </a:lnTo>
                  <a:lnTo>
                    <a:pt x="11" y="87"/>
                  </a:lnTo>
                  <a:lnTo>
                    <a:pt x="15" y="92"/>
                  </a:lnTo>
                  <a:lnTo>
                    <a:pt x="18" y="94"/>
                  </a:lnTo>
                  <a:lnTo>
                    <a:pt x="22" y="99"/>
                  </a:lnTo>
                  <a:lnTo>
                    <a:pt x="26" y="102"/>
                  </a:lnTo>
                  <a:lnTo>
                    <a:pt x="32" y="105"/>
                  </a:lnTo>
                  <a:lnTo>
                    <a:pt x="38" y="107"/>
                  </a:lnTo>
                  <a:lnTo>
                    <a:pt x="42" y="109"/>
                  </a:lnTo>
                  <a:lnTo>
                    <a:pt x="48" y="110"/>
                  </a:lnTo>
                  <a:lnTo>
                    <a:pt x="55" y="112"/>
                  </a:lnTo>
                  <a:lnTo>
                    <a:pt x="61" y="112"/>
                  </a:lnTo>
                  <a:lnTo>
                    <a:pt x="67" y="112"/>
                  </a:lnTo>
                  <a:lnTo>
                    <a:pt x="72" y="110"/>
                  </a:lnTo>
                  <a:lnTo>
                    <a:pt x="78" y="109"/>
                  </a:lnTo>
                  <a:lnTo>
                    <a:pt x="84" y="107"/>
                  </a:lnTo>
                  <a:lnTo>
                    <a:pt x="90" y="105"/>
                  </a:lnTo>
                  <a:lnTo>
                    <a:pt x="94" y="102"/>
                  </a:lnTo>
                  <a:lnTo>
                    <a:pt x="98" y="99"/>
                  </a:lnTo>
                  <a:lnTo>
                    <a:pt x="102" y="94"/>
                  </a:lnTo>
                  <a:lnTo>
                    <a:pt x="107" y="92"/>
                  </a:lnTo>
                  <a:lnTo>
                    <a:pt x="110" y="87"/>
                  </a:lnTo>
                  <a:lnTo>
                    <a:pt x="113" y="82"/>
                  </a:lnTo>
                  <a:lnTo>
                    <a:pt x="115" y="77"/>
                  </a:lnTo>
                  <a:lnTo>
                    <a:pt x="118" y="71"/>
                  </a:lnTo>
                  <a:lnTo>
                    <a:pt x="120" y="67"/>
                  </a:lnTo>
                  <a:lnTo>
                    <a:pt x="120" y="61"/>
                  </a:lnTo>
                  <a:lnTo>
                    <a:pt x="121" y="56"/>
                  </a:lnTo>
                  <a:lnTo>
                    <a:pt x="120" y="50"/>
                  </a:lnTo>
                  <a:lnTo>
                    <a:pt x="120" y="44"/>
                  </a:lnTo>
                  <a:lnTo>
                    <a:pt x="118" y="38"/>
                  </a:lnTo>
                  <a:lnTo>
                    <a:pt x="115" y="33"/>
                  </a:lnTo>
                  <a:lnTo>
                    <a:pt x="113" y="28"/>
                  </a:lnTo>
                  <a:lnTo>
                    <a:pt x="110" y="24"/>
                  </a:lnTo>
                  <a:lnTo>
                    <a:pt x="107" y="20"/>
                  </a:lnTo>
                  <a:lnTo>
                    <a:pt x="102" y="15"/>
                  </a:lnTo>
                  <a:lnTo>
                    <a:pt x="98" y="11"/>
                  </a:lnTo>
                  <a:lnTo>
                    <a:pt x="94" y="8"/>
                  </a:lnTo>
                  <a:lnTo>
                    <a:pt x="90" y="5"/>
                  </a:lnTo>
                  <a:lnTo>
                    <a:pt x="84" y="4"/>
                  </a:lnTo>
                  <a:lnTo>
                    <a:pt x="78" y="1"/>
                  </a:lnTo>
                  <a:lnTo>
                    <a:pt x="72" y="0"/>
                  </a:lnTo>
                  <a:lnTo>
                    <a:pt x="67" y="0"/>
                  </a:lnTo>
                  <a:lnTo>
                    <a:pt x="61" y="0"/>
                  </a:lnTo>
                  <a:close/>
                </a:path>
              </a:pathLst>
            </a:custGeom>
            <a:solidFill>
              <a:srgbClr val="00E6A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4972" name="Freeform 155">
              <a:extLst>
                <a:ext uri="{FF2B5EF4-FFF2-40B4-BE49-F238E27FC236}">
                  <a16:creationId xmlns:a16="http://schemas.microsoft.com/office/drawing/2014/main" id="{01DC58E5-2CFA-2183-82F8-1BB092DB88B1}"/>
                </a:ext>
              </a:extLst>
            </p:cNvPr>
            <p:cNvSpPr>
              <a:spLocks/>
            </p:cNvSpPr>
            <p:nvPr/>
          </p:nvSpPr>
          <p:spPr bwMode="auto">
            <a:xfrm>
              <a:off x="4431506" y="4210050"/>
              <a:ext cx="48816" cy="44054"/>
            </a:xfrm>
            <a:custGeom>
              <a:avLst/>
              <a:gdLst>
                <a:gd name="T0" fmla="*/ 2147483647 w 121"/>
                <a:gd name="T1" fmla="*/ 0 h 112"/>
                <a:gd name="T2" fmla="*/ 2147483647 w 121"/>
                <a:gd name="T3" fmla="*/ 2147483647 h 112"/>
                <a:gd name="T4" fmla="*/ 2147483647 w 121"/>
                <a:gd name="T5" fmla="*/ 2147483647 h 112"/>
                <a:gd name="T6" fmla="*/ 2147483647 w 121"/>
                <a:gd name="T7" fmla="*/ 2147483647 h 112"/>
                <a:gd name="T8" fmla="*/ 2147483647 w 121"/>
                <a:gd name="T9" fmla="*/ 2147483647 h 112"/>
                <a:gd name="T10" fmla="*/ 2147483647 w 121"/>
                <a:gd name="T11" fmla="*/ 2147483647 h 112"/>
                <a:gd name="T12" fmla="*/ 2147483647 w 121"/>
                <a:gd name="T13" fmla="*/ 2147483647 h 112"/>
                <a:gd name="T14" fmla="*/ 0 w 121"/>
                <a:gd name="T15" fmla="*/ 2147483647 h 112"/>
                <a:gd name="T16" fmla="*/ 0 w 121"/>
                <a:gd name="T17" fmla="*/ 2147483647 h 112"/>
                <a:gd name="T18" fmla="*/ 2147483647 w 121"/>
                <a:gd name="T19" fmla="*/ 2147483647 h 112"/>
                <a:gd name="T20" fmla="*/ 2147483647 w 121"/>
                <a:gd name="T21" fmla="*/ 2147483647 h 112"/>
                <a:gd name="T22" fmla="*/ 2147483647 w 121"/>
                <a:gd name="T23" fmla="*/ 2147483647 h 112"/>
                <a:gd name="T24" fmla="*/ 2147483647 w 121"/>
                <a:gd name="T25" fmla="*/ 2147483647 h 112"/>
                <a:gd name="T26" fmla="*/ 2147483647 w 121"/>
                <a:gd name="T27" fmla="*/ 2147483647 h 112"/>
                <a:gd name="T28" fmla="*/ 2147483647 w 121"/>
                <a:gd name="T29" fmla="*/ 2147483647 h 112"/>
                <a:gd name="T30" fmla="*/ 2147483647 w 121"/>
                <a:gd name="T31" fmla="*/ 2147483647 h 112"/>
                <a:gd name="T32" fmla="*/ 2147483647 w 121"/>
                <a:gd name="T33" fmla="*/ 2147483647 h 112"/>
                <a:gd name="T34" fmla="*/ 2147483647 w 121"/>
                <a:gd name="T35" fmla="*/ 2147483647 h 112"/>
                <a:gd name="T36" fmla="*/ 2147483647 w 121"/>
                <a:gd name="T37" fmla="*/ 2147483647 h 112"/>
                <a:gd name="T38" fmla="*/ 2147483647 w 121"/>
                <a:gd name="T39" fmla="*/ 2147483647 h 112"/>
                <a:gd name="T40" fmla="*/ 2147483647 w 121"/>
                <a:gd name="T41" fmla="*/ 2147483647 h 112"/>
                <a:gd name="T42" fmla="*/ 2147483647 w 121"/>
                <a:gd name="T43" fmla="*/ 2147483647 h 112"/>
                <a:gd name="T44" fmla="*/ 2147483647 w 121"/>
                <a:gd name="T45" fmla="*/ 2147483647 h 112"/>
                <a:gd name="T46" fmla="*/ 2147483647 w 121"/>
                <a:gd name="T47" fmla="*/ 2147483647 h 112"/>
                <a:gd name="T48" fmla="*/ 2147483647 w 121"/>
                <a:gd name="T49" fmla="*/ 2147483647 h 112"/>
                <a:gd name="T50" fmla="*/ 2147483647 w 121"/>
                <a:gd name="T51" fmla="*/ 2147483647 h 112"/>
                <a:gd name="T52" fmla="*/ 2147483647 w 121"/>
                <a:gd name="T53" fmla="*/ 2147483647 h 112"/>
                <a:gd name="T54" fmla="*/ 2147483647 w 121"/>
                <a:gd name="T55" fmla="*/ 2147483647 h 112"/>
                <a:gd name="T56" fmla="*/ 2147483647 w 121"/>
                <a:gd name="T57" fmla="*/ 2147483647 h 112"/>
                <a:gd name="T58" fmla="*/ 2147483647 w 121"/>
                <a:gd name="T59" fmla="*/ 2147483647 h 112"/>
                <a:gd name="T60" fmla="*/ 2147483647 w 121"/>
                <a:gd name="T61" fmla="*/ 2147483647 h 112"/>
                <a:gd name="T62" fmla="*/ 2147483647 w 121"/>
                <a:gd name="T63" fmla="*/ 0 h 11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1"/>
                <a:gd name="T97" fmla="*/ 0 h 112"/>
                <a:gd name="T98" fmla="*/ 121 w 121"/>
                <a:gd name="T99" fmla="*/ 112 h 11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1" h="112">
                  <a:moveTo>
                    <a:pt x="61" y="0"/>
                  </a:moveTo>
                  <a:lnTo>
                    <a:pt x="55" y="0"/>
                  </a:lnTo>
                  <a:lnTo>
                    <a:pt x="48" y="0"/>
                  </a:lnTo>
                  <a:lnTo>
                    <a:pt x="42" y="1"/>
                  </a:lnTo>
                  <a:lnTo>
                    <a:pt x="38" y="4"/>
                  </a:lnTo>
                  <a:lnTo>
                    <a:pt x="32" y="5"/>
                  </a:lnTo>
                  <a:lnTo>
                    <a:pt x="26" y="8"/>
                  </a:lnTo>
                  <a:lnTo>
                    <a:pt x="22" y="11"/>
                  </a:lnTo>
                  <a:lnTo>
                    <a:pt x="18" y="15"/>
                  </a:lnTo>
                  <a:lnTo>
                    <a:pt x="15" y="20"/>
                  </a:lnTo>
                  <a:lnTo>
                    <a:pt x="11" y="24"/>
                  </a:lnTo>
                  <a:lnTo>
                    <a:pt x="8" y="28"/>
                  </a:lnTo>
                  <a:lnTo>
                    <a:pt x="5" y="33"/>
                  </a:lnTo>
                  <a:lnTo>
                    <a:pt x="3" y="38"/>
                  </a:lnTo>
                  <a:lnTo>
                    <a:pt x="2" y="44"/>
                  </a:lnTo>
                  <a:lnTo>
                    <a:pt x="0" y="50"/>
                  </a:lnTo>
                  <a:lnTo>
                    <a:pt x="0" y="56"/>
                  </a:lnTo>
                  <a:lnTo>
                    <a:pt x="0" y="61"/>
                  </a:lnTo>
                  <a:lnTo>
                    <a:pt x="2" y="67"/>
                  </a:lnTo>
                  <a:lnTo>
                    <a:pt x="3" y="71"/>
                  </a:lnTo>
                  <a:lnTo>
                    <a:pt x="5" y="77"/>
                  </a:lnTo>
                  <a:lnTo>
                    <a:pt x="8" y="82"/>
                  </a:lnTo>
                  <a:lnTo>
                    <a:pt x="11" y="87"/>
                  </a:lnTo>
                  <a:lnTo>
                    <a:pt x="15" y="92"/>
                  </a:lnTo>
                  <a:lnTo>
                    <a:pt x="18" y="94"/>
                  </a:lnTo>
                  <a:lnTo>
                    <a:pt x="22" y="99"/>
                  </a:lnTo>
                  <a:lnTo>
                    <a:pt x="26" y="102"/>
                  </a:lnTo>
                  <a:lnTo>
                    <a:pt x="32" y="105"/>
                  </a:lnTo>
                  <a:lnTo>
                    <a:pt x="38" y="107"/>
                  </a:lnTo>
                  <a:lnTo>
                    <a:pt x="42" y="109"/>
                  </a:lnTo>
                  <a:lnTo>
                    <a:pt x="48" y="110"/>
                  </a:lnTo>
                  <a:lnTo>
                    <a:pt x="55" y="112"/>
                  </a:lnTo>
                  <a:lnTo>
                    <a:pt x="61" y="112"/>
                  </a:lnTo>
                  <a:lnTo>
                    <a:pt x="67" y="112"/>
                  </a:lnTo>
                  <a:lnTo>
                    <a:pt x="72" y="110"/>
                  </a:lnTo>
                  <a:lnTo>
                    <a:pt x="78" y="109"/>
                  </a:lnTo>
                  <a:lnTo>
                    <a:pt x="84" y="107"/>
                  </a:lnTo>
                  <a:lnTo>
                    <a:pt x="90" y="105"/>
                  </a:lnTo>
                  <a:lnTo>
                    <a:pt x="94" y="102"/>
                  </a:lnTo>
                  <a:lnTo>
                    <a:pt x="98" y="99"/>
                  </a:lnTo>
                  <a:lnTo>
                    <a:pt x="102" y="94"/>
                  </a:lnTo>
                  <a:lnTo>
                    <a:pt x="107" y="92"/>
                  </a:lnTo>
                  <a:lnTo>
                    <a:pt x="110" y="87"/>
                  </a:lnTo>
                  <a:lnTo>
                    <a:pt x="113" y="82"/>
                  </a:lnTo>
                  <a:lnTo>
                    <a:pt x="115" y="77"/>
                  </a:lnTo>
                  <a:lnTo>
                    <a:pt x="118" y="71"/>
                  </a:lnTo>
                  <a:lnTo>
                    <a:pt x="120" y="67"/>
                  </a:lnTo>
                  <a:lnTo>
                    <a:pt x="120" y="61"/>
                  </a:lnTo>
                  <a:lnTo>
                    <a:pt x="121" y="56"/>
                  </a:lnTo>
                  <a:lnTo>
                    <a:pt x="120" y="50"/>
                  </a:lnTo>
                  <a:lnTo>
                    <a:pt x="120" y="44"/>
                  </a:lnTo>
                  <a:lnTo>
                    <a:pt x="118" y="38"/>
                  </a:lnTo>
                  <a:lnTo>
                    <a:pt x="115" y="33"/>
                  </a:lnTo>
                  <a:lnTo>
                    <a:pt x="113" y="28"/>
                  </a:lnTo>
                  <a:lnTo>
                    <a:pt x="110" y="24"/>
                  </a:lnTo>
                  <a:lnTo>
                    <a:pt x="107" y="20"/>
                  </a:lnTo>
                  <a:lnTo>
                    <a:pt x="102" y="15"/>
                  </a:lnTo>
                  <a:lnTo>
                    <a:pt x="98" y="11"/>
                  </a:lnTo>
                  <a:lnTo>
                    <a:pt x="94" y="8"/>
                  </a:lnTo>
                  <a:lnTo>
                    <a:pt x="90" y="5"/>
                  </a:lnTo>
                  <a:lnTo>
                    <a:pt x="84" y="4"/>
                  </a:lnTo>
                  <a:lnTo>
                    <a:pt x="78" y="1"/>
                  </a:lnTo>
                  <a:lnTo>
                    <a:pt x="72" y="0"/>
                  </a:lnTo>
                  <a:lnTo>
                    <a:pt x="67" y="0"/>
                  </a:lnTo>
                  <a:lnTo>
                    <a:pt x="61"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4973" name="Freeform 156">
              <a:extLst>
                <a:ext uri="{FF2B5EF4-FFF2-40B4-BE49-F238E27FC236}">
                  <a16:creationId xmlns:a16="http://schemas.microsoft.com/office/drawing/2014/main" id="{DD38F3AA-6D18-D325-6F04-8E7C54D4E683}"/>
                </a:ext>
              </a:extLst>
            </p:cNvPr>
            <p:cNvSpPr>
              <a:spLocks/>
            </p:cNvSpPr>
            <p:nvPr/>
          </p:nvSpPr>
          <p:spPr bwMode="auto">
            <a:xfrm>
              <a:off x="4456510" y="4229101"/>
              <a:ext cx="67865" cy="70247"/>
            </a:xfrm>
            <a:custGeom>
              <a:avLst/>
              <a:gdLst>
                <a:gd name="T0" fmla="*/ 2147483647 w 172"/>
                <a:gd name="T1" fmla="*/ 0 h 175"/>
                <a:gd name="T2" fmla="*/ 2147483647 w 172"/>
                <a:gd name="T3" fmla="*/ 2147483647 h 175"/>
                <a:gd name="T4" fmla="*/ 2147483647 w 172"/>
                <a:gd name="T5" fmla="*/ 2147483647 h 175"/>
                <a:gd name="T6" fmla="*/ 2147483647 w 172"/>
                <a:gd name="T7" fmla="*/ 2147483647 h 175"/>
                <a:gd name="T8" fmla="*/ 2147483647 w 172"/>
                <a:gd name="T9" fmla="*/ 2147483647 h 175"/>
                <a:gd name="T10" fmla="*/ 2147483647 w 172"/>
                <a:gd name="T11" fmla="*/ 2147483647 h 175"/>
                <a:gd name="T12" fmla="*/ 2147483647 w 172"/>
                <a:gd name="T13" fmla="*/ 2147483647 h 175"/>
                <a:gd name="T14" fmla="*/ 0 w 172"/>
                <a:gd name="T15" fmla="*/ 2147483647 h 175"/>
                <a:gd name="T16" fmla="*/ 0 w 172"/>
                <a:gd name="T17" fmla="*/ 2147483647 h 175"/>
                <a:gd name="T18" fmla="*/ 2147483647 w 172"/>
                <a:gd name="T19" fmla="*/ 2147483647 h 175"/>
                <a:gd name="T20" fmla="*/ 2147483647 w 172"/>
                <a:gd name="T21" fmla="*/ 2147483647 h 175"/>
                <a:gd name="T22" fmla="*/ 2147483647 w 172"/>
                <a:gd name="T23" fmla="*/ 2147483647 h 175"/>
                <a:gd name="T24" fmla="*/ 2147483647 w 172"/>
                <a:gd name="T25" fmla="*/ 2147483647 h 175"/>
                <a:gd name="T26" fmla="*/ 2147483647 w 172"/>
                <a:gd name="T27" fmla="*/ 2147483647 h 175"/>
                <a:gd name="T28" fmla="*/ 2147483647 w 172"/>
                <a:gd name="T29" fmla="*/ 2147483647 h 175"/>
                <a:gd name="T30" fmla="*/ 2147483647 w 172"/>
                <a:gd name="T31" fmla="*/ 2147483647 h 175"/>
                <a:gd name="T32" fmla="*/ 2147483647 w 172"/>
                <a:gd name="T33" fmla="*/ 2147483647 h 175"/>
                <a:gd name="T34" fmla="*/ 2147483647 w 172"/>
                <a:gd name="T35" fmla="*/ 2147483647 h 175"/>
                <a:gd name="T36" fmla="*/ 2147483647 w 172"/>
                <a:gd name="T37" fmla="*/ 2147483647 h 175"/>
                <a:gd name="T38" fmla="*/ 2147483647 w 172"/>
                <a:gd name="T39" fmla="*/ 2147483647 h 175"/>
                <a:gd name="T40" fmla="*/ 2147483647 w 172"/>
                <a:gd name="T41" fmla="*/ 2147483647 h 175"/>
                <a:gd name="T42" fmla="*/ 2147483647 w 172"/>
                <a:gd name="T43" fmla="*/ 2147483647 h 175"/>
                <a:gd name="T44" fmla="*/ 2147483647 w 172"/>
                <a:gd name="T45" fmla="*/ 2147483647 h 175"/>
                <a:gd name="T46" fmla="*/ 2147483647 w 172"/>
                <a:gd name="T47" fmla="*/ 2147483647 h 175"/>
                <a:gd name="T48" fmla="*/ 2147483647 w 172"/>
                <a:gd name="T49" fmla="*/ 2147483647 h 175"/>
                <a:gd name="T50" fmla="*/ 2147483647 w 172"/>
                <a:gd name="T51" fmla="*/ 2147483647 h 175"/>
                <a:gd name="T52" fmla="*/ 2147483647 w 172"/>
                <a:gd name="T53" fmla="*/ 2147483647 h 175"/>
                <a:gd name="T54" fmla="*/ 2147483647 w 172"/>
                <a:gd name="T55" fmla="*/ 2147483647 h 175"/>
                <a:gd name="T56" fmla="*/ 2147483647 w 172"/>
                <a:gd name="T57" fmla="*/ 2147483647 h 175"/>
                <a:gd name="T58" fmla="*/ 2147483647 w 172"/>
                <a:gd name="T59" fmla="*/ 2147483647 h 175"/>
                <a:gd name="T60" fmla="*/ 2147483647 w 172"/>
                <a:gd name="T61" fmla="*/ 2147483647 h 175"/>
                <a:gd name="T62" fmla="*/ 2147483647 w 172"/>
                <a:gd name="T63" fmla="*/ 0 h 17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72"/>
                <a:gd name="T97" fmla="*/ 0 h 175"/>
                <a:gd name="T98" fmla="*/ 172 w 172"/>
                <a:gd name="T99" fmla="*/ 175 h 17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72" h="175">
                  <a:moveTo>
                    <a:pt x="86" y="0"/>
                  </a:moveTo>
                  <a:lnTo>
                    <a:pt x="77" y="0"/>
                  </a:lnTo>
                  <a:lnTo>
                    <a:pt x="69" y="1"/>
                  </a:lnTo>
                  <a:lnTo>
                    <a:pt x="60" y="4"/>
                  </a:lnTo>
                  <a:lnTo>
                    <a:pt x="52" y="7"/>
                  </a:lnTo>
                  <a:lnTo>
                    <a:pt x="44" y="10"/>
                  </a:lnTo>
                  <a:lnTo>
                    <a:pt x="37" y="14"/>
                  </a:lnTo>
                  <a:lnTo>
                    <a:pt x="31" y="20"/>
                  </a:lnTo>
                  <a:lnTo>
                    <a:pt x="24" y="26"/>
                  </a:lnTo>
                  <a:lnTo>
                    <a:pt x="18" y="32"/>
                  </a:lnTo>
                  <a:lnTo>
                    <a:pt x="14" y="39"/>
                  </a:lnTo>
                  <a:lnTo>
                    <a:pt x="10" y="46"/>
                  </a:lnTo>
                  <a:lnTo>
                    <a:pt x="6" y="53"/>
                  </a:lnTo>
                  <a:lnTo>
                    <a:pt x="3" y="62"/>
                  </a:lnTo>
                  <a:lnTo>
                    <a:pt x="1" y="70"/>
                  </a:lnTo>
                  <a:lnTo>
                    <a:pt x="0" y="79"/>
                  </a:lnTo>
                  <a:lnTo>
                    <a:pt x="0" y="88"/>
                  </a:lnTo>
                  <a:lnTo>
                    <a:pt x="0" y="96"/>
                  </a:lnTo>
                  <a:lnTo>
                    <a:pt x="1" y="105"/>
                  </a:lnTo>
                  <a:lnTo>
                    <a:pt x="3" y="113"/>
                  </a:lnTo>
                  <a:lnTo>
                    <a:pt x="6" y="122"/>
                  </a:lnTo>
                  <a:lnTo>
                    <a:pt x="10" y="129"/>
                  </a:lnTo>
                  <a:lnTo>
                    <a:pt x="14" y="136"/>
                  </a:lnTo>
                  <a:lnTo>
                    <a:pt x="18" y="144"/>
                  </a:lnTo>
                  <a:lnTo>
                    <a:pt x="24" y="149"/>
                  </a:lnTo>
                  <a:lnTo>
                    <a:pt x="31" y="155"/>
                  </a:lnTo>
                  <a:lnTo>
                    <a:pt x="37" y="161"/>
                  </a:lnTo>
                  <a:lnTo>
                    <a:pt x="44" y="165"/>
                  </a:lnTo>
                  <a:lnTo>
                    <a:pt x="52" y="168"/>
                  </a:lnTo>
                  <a:lnTo>
                    <a:pt x="60" y="171"/>
                  </a:lnTo>
                  <a:lnTo>
                    <a:pt x="69" y="174"/>
                  </a:lnTo>
                  <a:lnTo>
                    <a:pt x="77" y="175"/>
                  </a:lnTo>
                  <a:lnTo>
                    <a:pt x="86" y="175"/>
                  </a:lnTo>
                  <a:lnTo>
                    <a:pt x="95" y="175"/>
                  </a:lnTo>
                  <a:lnTo>
                    <a:pt x="103" y="174"/>
                  </a:lnTo>
                  <a:lnTo>
                    <a:pt x="112" y="171"/>
                  </a:lnTo>
                  <a:lnTo>
                    <a:pt x="119" y="168"/>
                  </a:lnTo>
                  <a:lnTo>
                    <a:pt x="126" y="165"/>
                  </a:lnTo>
                  <a:lnTo>
                    <a:pt x="133" y="161"/>
                  </a:lnTo>
                  <a:lnTo>
                    <a:pt x="141" y="155"/>
                  </a:lnTo>
                  <a:lnTo>
                    <a:pt x="146" y="149"/>
                  </a:lnTo>
                  <a:lnTo>
                    <a:pt x="152" y="144"/>
                  </a:lnTo>
                  <a:lnTo>
                    <a:pt x="156" y="136"/>
                  </a:lnTo>
                  <a:lnTo>
                    <a:pt x="161" y="129"/>
                  </a:lnTo>
                  <a:lnTo>
                    <a:pt x="165" y="122"/>
                  </a:lnTo>
                  <a:lnTo>
                    <a:pt x="168" y="113"/>
                  </a:lnTo>
                  <a:lnTo>
                    <a:pt x="169" y="105"/>
                  </a:lnTo>
                  <a:lnTo>
                    <a:pt x="171" y="96"/>
                  </a:lnTo>
                  <a:lnTo>
                    <a:pt x="172" y="88"/>
                  </a:lnTo>
                  <a:lnTo>
                    <a:pt x="171" y="79"/>
                  </a:lnTo>
                  <a:lnTo>
                    <a:pt x="169" y="70"/>
                  </a:lnTo>
                  <a:lnTo>
                    <a:pt x="168" y="62"/>
                  </a:lnTo>
                  <a:lnTo>
                    <a:pt x="165" y="53"/>
                  </a:lnTo>
                  <a:lnTo>
                    <a:pt x="161" y="46"/>
                  </a:lnTo>
                  <a:lnTo>
                    <a:pt x="156" y="39"/>
                  </a:lnTo>
                  <a:lnTo>
                    <a:pt x="152" y="32"/>
                  </a:lnTo>
                  <a:lnTo>
                    <a:pt x="146" y="26"/>
                  </a:lnTo>
                  <a:lnTo>
                    <a:pt x="141" y="20"/>
                  </a:lnTo>
                  <a:lnTo>
                    <a:pt x="133" y="14"/>
                  </a:lnTo>
                  <a:lnTo>
                    <a:pt x="126" y="10"/>
                  </a:lnTo>
                  <a:lnTo>
                    <a:pt x="119" y="7"/>
                  </a:lnTo>
                  <a:lnTo>
                    <a:pt x="112" y="4"/>
                  </a:lnTo>
                  <a:lnTo>
                    <a:pt x="103" y="1"/>
                  </a:lnTo>
                  <a:lnTo>
                    <a:pt x="95" y="0"/>
                  </a:lnTo>
                  <a:lnTo>
                    <a:pt x="86" y="0"/>
                  </a:lnTo>
                  <a:close/>
                </a:path>
              </a:pathLst>
            </a:custGeom>
            <a:solidFill>
              <a:srgbClr val="FFA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4974" name="Freeform 157">
              <a:extLst>
                <a:ext uri="{FF2B5EF4-FFF2-40B4-BE49-F238E27FC236}">
                  <a16:creationId xmlns:a16="http://schemas.microsoft.com/office/drawing/2014/main" id="{0668AA13-0F0D-7522-B349-B1A72D81140B}"/>
                </a:ext>
              </a:extLst>
            </p:cNvPr>
            <p:cNvSpPr>
              <a:spLocks/>
            </p:cNvSpPr>
            <p:nvPr/>
          </p:nvSpPr>
          <p:spPr bwMode="auto">
            <a:xfrm>
              <a:off x="4456510" y="4229101"/>
              <a:ext cx="67865" cy="70247"/>
            </a:xfrm>
            <a:custGeom>
              <a:avLst/>
              <a:gdLst>
                <a:gd name="T0" fmla="*/ 2147483647 w 172"/>
                <a:gd name="T1" fmla="*/ 0 h 175"/>
                <a:gd name="T2" fmla="*/ 2147483647 w 172"/>
                <a:gd name="T3" fmla="*/ 2147483647 h 175"/>
                <a:gd name="T4" fmla="*/ 2147483647 w 172"/>
                <a:gd name="T5" fmla="*/ 2147483647 h 175"/>
                <a:gd name="T6" fmla="*/ 2147483647 w 172"/>
                <a:gd name="T7" fmla="*/ 2147483647 h 175"/>
                <a:gd name="T8" fmla="*/ 2147483647 w 172"/>
                <a:gd name="T9" fmla="*/ 2147483647 h 175"/>
                <a:gd name="T10" fmla="*/ 2147483647 w 172"/>
                <a:gd name="T11" fmla="*/ 2147483647 h 175"/>
                <a:gd name="T12" fmla="*/ 2147483647 w 172"/>
                <a:gd name="T13" fmla="*/ 2147483647 h 175"/>
                <a:gd name="T14" fmla="*/ 0 w 172"/>
                <a:gd name="T15" fmla="*/ 2147483647 h 175"/>
                <a:gd name="T16" fmla="*/ 0 w 172"/>
                <a:gd name="T17" fmla="*/ 2147483647 h 175"/>
                <a:gd name="T18" fmla="*/ 2147483647 w 172"/>
                <a:gd name="T19" fmla="*/ 2147483647 h 175"/>
                <a:gd name="T20" fmla="*/ 2147483647 w 172"/>
                <a:gd name="T21" fmla="*/ 2147483647 h 175"/>
                <a:gd name="T22" fmla="*/ 2147483647 w 172"/>
                <a:gd name="T23" fmla="*/ 2147483647 h 175"/>
                <a:gd name="T24" fmla="*/ 2147483647 w 172"/>
                <a:gd name="T25" fmla="*/ 2147483647 h 175"/>
                <a:gd name="T26" fmla="*/ 2147483647 w 172"/>
                <a:gd name="T27" fmla="*/ 2147483647 h 175"/>
                <a:gd name="T28" fmla="*/ 2147483647 w 172"/>
                <a:gd name="T29" fmla="*/ 2147483647 h 175"/>
                <a:gd name="T30" fmla="*/ 2147483647 w 172"/>
                <a:gd name="T31" fmla="*/ 2147483647 h 175"/>
                <a:gd name="T32" fmla="*/ 2147483647 w 172"/>
                <a:gd name="T33" fmla="*/ 2147483647 h 175"/>
                <a:gd name="T34" fmla="*/ 2147483647 w 172"/>
                <a:gd name="T35" fmla="*/ 2147483647 h 175"/>
                <a:gd name="T36" fmla="*/ 2147483647 w 172"/>
                <a:gd name="T37" fmla="*/ 2147483647 h 175"/>
                <a:gd name="T38" fmla="*/ 2147483647 w 172"/>
                <a:gd name="T39" fmla="*/ 2147483647 h 175"/>
                <a:gd name="T40" fmla="*/ 2147483647 w 172"/>
                <a:gd name="T41" fmla="*/ 2147483647 h 175"/>
                <a:gd name="T42" fmla="*/ 2147483647 w 172"/>
                <a:gd name="T43" fmla="*/ 2147483647 h 175"/>
                <a:gd name="T44" fmla="*/ 2147483647 w 172"/>
                <a:gd name="T45" fmla="*/ 2147483647 h 175"/>
                <a:gd name="T46" fmla="*/ 2147483647 w 172"/>
                <a:gd name="T47" fmla="*/ 2147483647 h 175"/>
                <a:gd name="T48" fmla="*/ 2147483647 w 172"/>
                <a:gd name="T49" fmla="*/ 2147483647 h 175"/>
                <a:gd name="T50" fmla="*/ 2147483647 w 172"/>
                <a:gd name="T51" fmla="*/ 2147483647 h 175"/>
                <a:gd name="T52" fmla="*/ 2147483647 w 172"/>
                <a:gd name="T53" fmla="*/ 2147483647 h 175"/>
                <a:gd name="T54" fmla="*/ 2147483647 w 172"/>
                <a:gd name="T55" fmla="*/ 2147483647 h 175"/>
                <a:gd name="T56" fmla="*/ 2147483647 w 172"/>
                <a:gd name="T57" fmla="*/ 2147483647 h 175"/>
                <a:gd name="T58" fmla="*/ 2147483647 w 172"/>
                <a:gd name="T59" fmla="*/ 2147483647 h 175"/>
                <a:gd name="T60" fmla="*/ 2147483647 w 172"/>
                <a:gd name="T61" fmla="*/ 2147483647 h 175"/>
                <a:gd name="T62" fmla="*/ 2147483647 w 172"/>
                <a:gd name="T63" fmla="*/ 0 h 17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72"/>
                <a:gd name="T97" fmla="*/ 0 h 175"/>
                <a:gd name="T98" fmla="*/ 172 w 172"/>
                <a:gd name="T99" fmla="*/ 175 h 17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72" h="175">
                  <a:moveTo>
                    <a:pt x="86" y="0"/>
                  </a:moveTo>
                  <a:lnTo>
                    <a:pt x="77" y="0"/>
                  </a:lnTo>
                  <a:lnTo>
                    <a:pt x="69" y="1"/>
                  </a:lnTo>
                  <a:lnTo>
                    <a:pt x="60" y="4"/>
                  </a:lnTo>
                  <a:lnTo>
                    <a:pt x="52" y="7"/>
                  </a:lnTo>
                  <a:lnTo>
                    <a:pt x="44" y="10"/>
                  </a:lnTo>
                  <a:lnTo>
                    <a:pt x="37" y="14"/>
                  </a:lnTo>
                  <a:lnTo>
                    <a:pt x="31" y="20"/>
                  </a:lnTo>
                  <a:lnTo>
                    <a:pt x="24" y="26"/>
                  </a:lnTo>
                  <a:lnTo>
                    <a:pt x="18" y="32"/>
                  </a:lnTo>
                  <a:lnTo>
                    <a:pt x="14" y="39"/>
                  </a:lnTo>
                  <a:lnTo>
                    <a:pt x="10" y="46"/>
                  </a:lnTo>
                  <a:lnTo>
                    <a:pt x="6" y="53"/>
                  </a:lnTo>
                  <a:lnTo>
                    <a:pt x="3" y="62"/>
                  </a:lnTo>
                  <a:lnTo>
                    <a:pt x="1" y="70"/>
                  </a:lnTo>
                  <a:lnTo>
                    <a:pt x="0" y="79"/>
                  </a:lnTo>
                  <a:lnTo>
                    <a:pt x="0" y="88"/>
                  </a:lnTo>
                  <a:lnTo>
                    <a:pt x="0" y="96"/>
                  </a:lnTo>
                  <a:lnTo>
                    <a:pt x="1" y="105"/>
                  </a:lnTo>
                  <a:lnTo>
                    <a:pt x="3" y="113"/>
                  </a:lnTo>
                  <a:lnTo>
                    <a:pt x="6" y="122"/>
                  </a:lnTo>
                  <a:lnTo>
                    <a:pt x="10" y="129"/>
                  </a:lnTo>
                  <a:lnTo>
                    <a:pt x="14" y="136"/>
                  </a:lnTo>
                  <a:lnTo>
                    <a:pt x="18" y="144"/>
                  </a:lnTo>
                  <a:lnTo>
                    <a:pt x="24" y="149"/>
                  </a:lnTo>
                  <a:lnTo>
                    <a:pt x="31" y="155"/>
                  </a:lnTo>
                  <a:lnTo>
                    <a:pt x="37" y="161"/>
                  </a:lnTo>
                  <a:lnTo>
                    <a:pt x="44" y="165"/>
                  </a:lnTo>
                  <a:lnTo>
                    <a:pt x="52" y="168"/>
                  </a:lnTo>
                  <a:lnTo>
                    <a:pt x="60" y="171"/>
                  </a:lnTo>
                  <a:lnTo>
                    <a:pt x="69" y="174"/>
                  </a:lnTo>
                  <a:lnTo>
                    <a:pt x="77" y="175"/>
                  </a:lnTo>
                  <a:lnTo>
                    <a:pt x="86" y="175"/>
                  </a:lnTo>
                  <a:lnTo>
                    <a:pt x="95" y="175"/>
                  </a:lnTo>
                  <a:lnTo>
                    <a:pt x="103" y="174"/>
                  </a:lnTo>
                  <a:lnTo>
                    <a:pt x="112" y="171"/>
                  </a:lnTo>
                  <a:lnTo>
                    <a:pt x="119" y="168"/>
                  </a:lnTo>
                  <a:lnTo>
                    <a:pt x="126" y="165"/>
                  </a:lnTo>
                  <a:lnTo>
                    <a:pt x="133" y="161"/>
                  </a:lnTo>
                  <a:lnTo>
                    <a:pt x="141" y="155"/>
                  </a:lnTo>
                  <a:lnTo>
                    <a:pt x="146" y="149"/>
                  </a:lnTo>
                  <a:lnTo>
                    <a:pt x="152" y="144"/>
                  </a:lnTo>
                  <a:lnTo>
                    <a:pt x="156" y="136"/>
                  </a:lnTo>
                  <a:lnTo>
                    <a:pt x="161" y="129"/>
                  </a:lnTo>
                  <a:lnTo>
                    <a:pt x="165" y="122"/>
                  </a:lnTo>
                  <a:lnTo>
                    <a:pt x="168" y="113"/>
                  </a:lnTo>
                  <a:lnTo>
                    <a:pt x="169" y="105"/>
                  </a:lnTo>
                  <a:lnTo>
                    <a:pt x="171" y="96"/>
                  </a:lnTo>
                  <a:lnTo>
                    <a:pt x="172" y="88"/>
                  </a:lnTo>
                  <a:lnTo>
                    <a:pt x="171" y="79"/>
                  </a:lnTo>
                  <a:lnTo>
                    <a:pt x="169" y="70"/>
                  </a:lnTo>
                  <a:lnTo>
                    <a:pt x="168" y="62"/>
                  </a:lnTo>
                  <a:lnTo>
                    <a:pt x="165" y="53"/>
                  </a:lnTo>
                  <a:lnTo>
                    <a:pt x="161" y="46"/>
                  </a:lnTo>
                  <a:lnTo>
                    <a:pt x="156" y="39"/>
                  </a:lnTo>
                  <a:lnTo>
                    <a:pt x="152" y="32"/>
                  </a:lnTo>
                  <a:lnTo>
                    <a:pt x="146" y="26"/>
                  </a:lnTo>
                  <a:lnTo>
                    <a:pt x="141" y="20"/>
                  </a:lnTo>
                  <a:lnTo>
                    <a:pt x="133" y="14"/>
                  </a:lnTo>
                  <a:lnTo>
                    <a:pt x="126" y="10"/>
                  </a:lnTo>
                  <a:lnTo>
                    <a:pt x="119" y="7"/>
                  </a:lnTo>
                  <a:lnTo>
                    <a:pt x="112" y="4"/>
                  </a:lnTo>
                  <a:lnTo>
                    <a:pt x="103" y="1"/>
                  </a:lnTo>
                  <a:lnTo>
                    <a:pt x="95" y="0"/>
                  </a:lnTo>
                  <a:lnTo>
                    <a:pt x="86"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4975" name="Freeform 158">
              <a:extLst>
                <a:ext uri="{FF2B5EF4-FFF2-40B4-BE49-F238E27FC236}">
                  <a16:creationId xmlns:a16="http://schemas.microsoft.com/office/drawing/2014/main" id="{7558964B-DB8F-48BA-3676-DDC0EB725C88}"/>
                </a:ext>
              </a:extLst>
            </p:cNvPr>
            <p:cNvSpPr>
              <a:spLocks/>
            </p:cNvSpPr>
            <p:nvPr/>
          </p:nvSpPr>
          <p:spPr bwMode="auto">
            <a:xfrm>
              <a:off x="4492229" y="4270773"/>
              <a:ext cx="67865" cy="69056"/>
            </a:xfrm>
            <a:custGeom>
              <a:avLst/>
              <a:gdLst>
                <a:gd name="T0" fmla="*/ 2147483647 w 171"/>
                <a:gd name="T1" fmla="*/ 0 h 174"/>
                <a:gd name="T2" fmla="*/ 2147483647 w 171"/>
                <a:gd name="T3" fmla="*/ 2147483647 h 174"/>
                <a:gd name="T4" fmla="*/ 2147483647 w 171"/>
                <a:gd name="T5" fmla="*/ 2147483647 h 174"/>
                <a:gd name="T6" fmla="*/ 2147483647 w 171"/>
                <a:gd name="T7" fmla="*/ 2147483647 h 174"/>
                <a:gd name="T8" fmla="*/ 2147483647 w 171"/>
                <a:gd name="T9" fmla="*/ 2147483647 h 174"/>
                <a:gd name="T10" fmla="*/ 2147483647 w 171"/>
                <a:gd name="T11" fmla="*/ 2147483647 h 174"/>
                <a:gd name="T12" fmla="*/ 2147483647 w 171"/>
                <a:gd name="T13" fmla="*/ 2147483647 h 174"/>
                <a:gd name="T14" fmla="*/ 2147483647 w 171"/>
                <a:gd name="T15" fmla="*/ 2147483647 h 174"/>
                <a:gd name="T16" fmla="*/ 2147483647 w 171"/>
                <a:gd name="T17" fmla="*/ 2147483647 h 174"/>
                <a:gd name="T18" fmla="*/ 2147483647 w 171"/>
                <a:gd name="T19" fmla="*/ 2147483647 h 174"/>
                <a:gd name="T20" fmla="*/ 2147483647 w 171"/>
                <a:gd name="T21" fmla="*/ 2147483647 h 174"/>
                <a:gd name="T22" fmla="*/ 2147483647 w 171"/>
                <a:gd name="T23" fmla="*/ 2147483647 h 174"/>
                <a:gd name="T24" fmla="*/ 2147483647 w 171"/>
                <a:gd name="T25" fmla="*/ 2147483647 h 174"/>
                <a:gd name="T26" fmla="*/ 2147483647 w 171"/>
                <a:gd name="T27" fmla="*/ 2147483647 h 174"/>
                <a:gd name="T28" fmla="*/ 2147483647 w 171"/>
                <a:gd name="T29" fmla="*/ 2147483647 h 174"/>
                <a:gd name="T30" fmla="*/ 2147483647 w 171"/>
                <a:gd name="T31" fmla="*/ 2147483647 h 174"/>
                <a:gd name="T32" fmla="*/ 2147483647 w 171"/>
                <a:gd name="T33" fmla="*/ 2147483647 h 174"/>
                <a:gd name="T34" fmla="*/ 2147483647 w 171"/>
                <a:gd name="T35" fmla="*/ 2147483647 h 174"/>
                <a:gd name="T36" fmla="*/ 2147483647 w 171"/>
                <a:gd name="T37" fmla="*/ 2147483647 h 174"/>
                <a:gd name="T38" fmla="*/ 2147483647 w 171"/>
                <a:gd name="T39" fmla="*/ 2147483647 h 174"/>
                <a:gd name="T40" fmla="*/ 2147483647 w 171"/>
                <a:gd name="T41" fmla="*/ 2147483647 h 174"/>
                <a:gd name="T42" fmla="*/ 2147483647 w 171"/>
                <a:gd name="T43" fmla="*/ 2147483647 h 174"/>
                <a:gd name="T44" fmla="*/ 2147483647 w 171"/>
                <a:gd name="T45" fmla="*/ 2147483647 h 174"/>
                <a:gd name="T46" fmla="*/ 2147483647 w 171"/>
                <a:gd name="T47" fmla="*/ 2147483647 h 174"/>
                <a:gd name="T48" fmla="*/ 2147483647 w 171"/>
                <a:gd name="T49" fmla="*/ 2147483647 h 174"/>
                <a:gd name="T50" fmla="*/ 2147483647 w 171"/>
                <a:gd name="T51" fmla="*/ 2147483647 h 174"/>
                <a:gd name="T52" fmla="*/ 2147483647 w 171"/>
                <a:gd name="T53" fmla="*/ 2147483647 h 174"/>
                <a:gd name="T54" fmla="*/ 2147483647 w 171"/>
                <a:gd name="T55" fmla="*/ 2147483647 h 174"/>
                <a:gd name="T56" fmla="*/ 2147483647 w 171"/>
                <a:gd name="T57" fmla="*/ 2147483647 h 174"/>
                <a:gd name="T58" fmla="*/ 2147483647 w 171"/>
                <a:gd name="T59" fmla="*/ 2147483647 h 174"/>
                <a:gd name="T60" fmla="*/ 2147483647 w 171"/>
                <a:gd name="T61" fmla="*/ 2147483647 h 174"/>
                <a:gd name="T62" fmla="*/ 2147483647 w 171"/>
                <a:gd name="T63" fmla="*/ 0 h 17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71"/>
                <a:gd name="T97" fmla="*/ 0 h 174"/>
                <a:gd name="T98" fmla="*/ 171 w 171"/>
                <a:gd name="T99" fmla="*/ 174 h 17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71" h="174">
                  <a:moveTo>
                    <a:pt x="87" y="0"/>
                  </a:moveTo>
                  <a:lnTo>
                    <a:pt x="78" y="0"/>
                  </a:lnTo>
                  <a:lnTo>
                    <a:pt x="69" y="2"/>
                  </a:lnTo>
                  <a:lnTo>
                    <a:pt x="61" y="5"/>
                  </a:lnTo>
                  <a:lnTo>
                    <a:pt x="54" y="8"/>
                  </a:lnTo>
                  <a:lnTo>
                    <a:pt x="45" y="10"/>
                  </a:lnTo>
                  <a:lnTo>
                    <a:pt x="38" y="15"/>
                  </a:lnTo>
                  <a:lnTo>
                    <a:pt x="32" y="21"/>
                  </a:lnTo>
                  <a:lnTo>
                    <a:pt x="26" y="26"/>
                  </a:lnTo>
                  <a:lnTo>
                    <a:pt x="20" y="32"/>
                  </a:lnTo>
                  <a:lnTo>
                    <a:pt x="15" y="39"/>
                  </a:lnTo>
                  <a:lnTo>
                    <a:pt x="10" y="46"/>
                  </a:lnTo>
                  <a:lnTo>
                    <a:pt x="8" y="54"/>
                  </a:lnTo>
                  <a:lnTo>
                    <a:pt x="5" y="61"/>
                  </a:lnTo>
                  <a:lnTo>
                    <a:pt x="2" y="69"/>
                  </a:lnTo>
                  <a:lnTo>
                    <a:pt x="2" y="78"/>
                  </a:lnTo>
                  <a:lnTo>
                    <a:pt x="0" y="87"/>
                  </a:lnTo>
                  <a:lnTo>
                    <a:pt x="2" y="95"/>
                  </a:lnTo>
                  <a:lnTo>
                    <a:pt x="2" y="104"/>
                  </a:lnTo>
                  <a:lnTo>
                    <a:pt x="5" y="113"/>
                  </a:lnTo>
                  <a:lnTo>
                    <a:pt x="8" y="121"/>
                  </a:lnTo>
                  <a:lnTo>
                    <a:pt x="10" y="128"/>
                  </a:lnTo>
                  <a:lnTo>
                    <a:pt x="15" y="136"/>
                  </a:lnTo>
                  <a:lnTo>
                    <a:pt x="20" y="143"/>
                  </a:lnTo>
                  <a:lnTo>
                    <a:pt x="26" y="148"/>
                  </a:lnTo>
                  <a:lnTo>
                    <a:pt x="32" y="154"/>
                  </a:lnTo>
                  <a:lnTo>
                    <a:pt x="38" y="159"/>
                  </a:lnTo>
                  <a:lnTo>
                    <a:pt x="45" y="163"/>
                  </a:lnTo>
                  <a:lnTo>
                    <a:pt x="54" y="167"/>
                  </a:lnTo>
                  <a:lnTo>
                    <a:pt x="61" y="170"/>
                  </a:lnTo>
                  <a:lnTo>
                    <a:pt x="69" y="173"/>
                  </a:lnTo>
                  <a:lnTo>
                    <a:pt x="78" y="173"/>
                  </a:lnTo>
                  <a:lnTo>
                    <a:pt x="87" y="174"/>
                  </a:lnTo>
                  <a:lnTo>
                    <a:pt x="95" y="173"/>
                  </a:lnTo>
                  <a:lnTo>
                    <a:pt x="104" y="173"/>
                  </a:lnTo>
                  <a:lnTo>
                    <a:pt x="111" y="170"/>
                  </a:lnTo>
                  <a:lnTo>
                    <a:pt x="120" y="167"/>
                  </a:lnTo>
                  <a:lnTo>
                    <a:pt x="127" y="163"/>
                  </a:lnTo>
                  <a:lnTo>
                    <a:pt x="134" y="159"/>
                  </a:lnTo>
                  <a:lnTo>
                    <a:pt x="140" y="154"/>
                  </a:lnTo>
                  <a:lnTo>
                    <a:pt x="147" y="148"/>
                  </a:lnTo>
                  <a:lnTo>
                    <a:pt x="151" y="143"/>
                  </a:lnTo>
                  <a:lnTo>
                    <a:pt x="157" y="136"/>
                  </a:lnTo>
                  <a:lnTo>
                    <a:pt x="161" y="128"/>
                  </a:lnTo>
                  <a:lnTo>
                    <a:pt x="164" y="121"/>
                  </a:lnTo>
                  <a:lnTo>
                    <a:pt x="167" y="113"/>
                  </a:lnTo>
                  <a:lnTo>
                    <a:pt x="170" y="104"/>
                  </a:lnTo>
                  <a:lnTo>
                    <a:pt x="171" y="95"/>
                  </a:lnTo>
                  <a:lnTo>
                    <a:pt x="171" y="87"/>
                  </a:lnTo>
                  <a:lnTo>
                    <a:pt x="171" y="78"/>
                  </a:lnTo>
                  <a:lnTo>
                    <a:pt x="170" y="69"/>
                  </a:lnTo>
                  <a:lnTo>
                    <a:pt x="167" y="61"/>
                  </a:lnTo>
                  <a:lnTo>
                    <a:pt x="164" y="54"/>
                  </a:lnTo>
                  <a:lnTo>
                    <a:pt x="161" y="46"/>
                  </a:lnTo>
                  <a:lnTo>
                    <a:pt x="157" y="39"/>
                  </a:lnTo>
                  <a:lnTo>
                    <a:pt x="151" y="32"/>
                  </a:lnTo>
                  <a:lnTo>
                    <a:pt x="147" y="26"/>
                  </a:lnTo>
                  <a:lnTo>
                    <a:pt x="140" y="21"/>
                  </a:lnTo>
                  <a:lnTo>
                    <a:pt x="134" y="15"/>
                  </a:lnTo>
                  <a:lnTo>
                    <a:pt x="127" y="10"/>
                  </a:lnTo>
                  <a:lnTo>
                    <a:pt x="120" y="8"/>
                  </a:lnTo>
                  <a:lnTo>
                    <a:pt x="111" y="5"/>
                  </a:lnTo>
                  <a:lnTo>
                    <a:pt x="104" y="2"/>
                  </a:lnTo>
                  <a:lnTo>
                    <a:pt x="95" y="0"/>
                  </a:lnTo>
                  <a:lnTo>
                    <a:pt x="87" y="0"/>
                  </a:lnTo>
                  <a:close/>
                </a:path>
              </a:pathLst>
            </a:custGeom>
            <a:solidFill>
              <a:srgbClr val="FFA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4976" name="Freeform 159">
              <a:extLst>
                <a:ext uri="{FF2B5EF4-FFF2-40B4-BE49-F238E27FC236}">
                  <a16:creationId xmlns:a16="http://schemas.microsoft.com/office/drawing/2014/main" id="{40BD2885-AC7F-E883-A917-32B4A0758765}"/>
                </a:ext>
              </a:extLst>
            </p:cNvPr>
            <p:cNvSpPr>
              <a:spLocks/>
            </p:cNvSpPr>
            <p:nvPr/>
          </p:nvSpPr>
          <p:spPr bwMode="auto">
            <a:xfrm>
              <a:off x="4492229" y="4270773"/>
              <a:ext cx="67865" cy="69056"/>
            </a:xfrm>
            <a:custGeom>
              <a:avLst/>
              <a:gdLst>
                <a:gd name="T0" fmla="*/ 2147483647 w 171"/>
                <a:gd name="T1" fmla="*/ 0 h 174"/>
                <a:gd name="T2" fmla="*/ 2147483647 w 171"/>
                <a:gd name="T3" fmla="*/ 2147483647 h 174"/>
                <a:gd name="T4" fmla="*/ 2147483647 w 171"/>
                <a:gd name="T5" fmla="*/ 2147483647 h 174"/>
                <a:gd name="T6" fmla="*/ 2147483647 w 171"/>
                <a:gd name="T7" fmla="*/ 2147483647 h 174"/>
                <a:gd name="T8" fmla="*/ 2147483647 w 171"/>
                <a:gd name="T9" fmla="*/ 2147483647 h 174"/>
                <a:gd name="T10" fmla="*/ 2147483647 w 171"/>
                <a:gd name="T11" fmla="*/ 2147483647 h 174"/>
                <a:gd name="T12" fmla="*/ 2147483647 w 171"/>
                <a:gd name="T13" fmla="*/ 2147483647 h 174"/>
                <a:gd name="T14" fmla="*/ 2147483647 w 171"/>
                <a:gd name="T15" fmla="*/ 2147483647 h 174"/>
                <a:gd name="T16" fmla="*/ 2147483647 w 171"/>
                <a:gd name="T17" fmla="*/ 2147483647 h 174"/>
                <a:gd name="T18" fmla="*/ 2147483647 w 171"/>
                <a:gd name="T19" fmla="*/ 2147483647 h 174"/>
                <a:gd name="T20" fmla="*/ 2147483647 w 171"/>
                <a:gd name="T21" fmla="*/ 2147483647 h 174"/>
                <a:gd name="T22" fmla="*/ 2147483647 w 171"/>
                <a:gd name="T23" fmla="*/ 2147483647 h 174"/>
                <a:gd name="T24" fmla="*/ 2147483647 w 171"/>
                <a:gd name="T25" fmla="*/ 2147483647 h 174"/>
                <a:gd name="T26" fmla="*/ 2147483647 w 171"/>
                <a:gd name="T27" fmla="*/ 2147483647 h 174"/>
                <a:gd name="T28" fmla="*/ 2147483647 w 171"/>
                <a:gd name="T29" fmla="*/ 2147483647 h 174"/>
                <a:gd name="T30" fmla="*/ 2147483647 w 171"/>
                <a:gd name="T31" fmla="*/ 2147483647 h 174"/>
                <a:gd name="T32" fmla="*/ 2147483647 w 171"/>
                <a:gd name="T33" fmla="*/ 2147483647 h 174"/>
                <a:gd name="T34" fmla="*/ 2147483647 w 171"/>
                <a:gd name="T35" fmla="*/ 2147483647 h 174"/>
                <a:gd name="T36" fmla="*/ 2147483647 w 171"/>
                <a:gd name="T37" fmla="*/ 2147483647 h 174"/>
                <a:gd name="T38" fmla="*/ 2147483647 w 171"/>
                <a:gd name="T39" fmla="*/ 2147483647 h 174"/>
                <a:gd name="T40" fmla="*/ 2147483647 w 171"/>
                <a:gd name="T41" fmla="*/ 2147483647 h 174"/>
                <a:gd name="T42" fmla="*/ 2147483647 w 171"/>
                <a:gd name="T43" fmla="*/ 2147483647 h 174"/>
                <a:gd name="T44" fmla="*/ 2147483647 w 171"/>
                <a:gd name="T45" fmla="*/ 2147483647 h 174"/>
                <a:gd name="T46" fmla="*/ 2147483647 w 171"/>
                <a:gd name="T47" fmla="*/ 2147483647 h 174"/>
                <a:gd name="T48" fmla="*/ 2147483647 w 171"/>
                <a:gd name="T49" fmla="*/ 2147483647 h 174"/>
                <a:gd name="T50" fmla="*/ 2147483647 w 171"/>
                <a:gd name="T51" fmla="*/ 2147483647 h 174"/>
                <a:gd name="T52" fmla="*/ 2147483647 w 171"/>
                <a:gd name="T53" fmla="*/ 2147483647 h 174"/>
                <a:gd name="T54" fmla="*/ 2147483647 w 171"/>
                <a:gd name="T55" fmla="*/ 2147483647 h 174"/>
                <a:gd name="T56" fmla="*/ 2147483647 w 171"/>
                <a:gd name="T57" fmla="*/ 2147483647 h 174"/>
                <a:gd name="T58" fmla="*/ 2147483647 w 171"/>
                <a:gd name="T59" fmla="*/ 2147483647 h 174"/>
                <a:gd name="T60" fmla="*/ 2147483647 w 171"/>
                <a:gd name="T61" fmla="*/ 2147483647 h 174"/>
                <a:gd name="T62" fmla="*/ 2147483647 w 171"/>
                <a:gd name="T63" fmla="*/ 0 h 17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71"/>
                <a:gd name="T97" fmla="*/ 0 h 174"/>
                <a:gd name="T98" fmla="*/ 171 w 171"/>
                <a:gd name="T99" fmla="*/ 174 h 17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71" h="174">
                  <a:moveTo>
                    <a:pt x="87" y="0"/>
                  </a:moveTo>
                  <a:lnTo>
                    <a:pt x="78" y="0"/>
                  </a:lnTo>
                  <a:lnTo>
                    <a:pt x="69" y="2"/>
                  </a:lnTo>
                  <a:lnTo>
                    <a:pt x="61" y="5"/>
                  </a:lnTo>
                  <a:lnTo>
                    <a:pt x="54" y="8"/>
                  </a:lnTo>
                  <a:lnTo>
                    <a:pt x="45" y="10"/>
                  </a:lnTo>
                  <a:lnTo>
                    <a:pt x="38" y="15"/>
                  </a:lnTo>
                  <a:lnTo>
                    <a:pt x="32" y="21"/>
                  </a:lnTo>
                  <a:lnTo>
                    <a:pt x="26" y="26"/>
                  </a:lnTo>
                  <a:lnTo>
                    <a:pt x="20" y="32"/>
                  </a:lnTo>
                  <a:lnTo>
                    <a:pt x="15" y="39"/>
                  </a:lnTo>
                  <a:lnTo>
                    <a:pt x="10" y="46"/>
                  </a:lnTo>
                  <a:lnTo>
                    <a:pt x="8" y="54"/>
                  </a:lnTo>
                  <a:lnTo>
                    <a:pt x="5" y="61"/>
                  </a:lnTo>
                  <a:lnTo>
                    <a:pt x="2" y="69"/>
                  </a:lnTo>
                  <a:lnTo>
                    <a:pt x="2" y="78"/>
                  </a:lnTo>
                  <a:lnTo>
                    <a:pt x="0" y="87"/>
                  </a:lnTo>
                  <a:lnTo>
                    <a:pt x="2" y="95"/>
                  </a:lnTo>
                  <a:lnTo>
                    <a:pt x="2" y="104"/>
                  </a:lnTo>
                  <a:lnTo>
                    <a:pt x="5" y="113"/>
                  </a:lnTo>
                  <a:lnTo>
                    <a:pt x="8" y="121"/>
                  </a:lnTo>
                  <a:lnTo>
                    <a:pt x="10" y="128"/>
                  </a:lnTo>
                  <a:lnTo>
                    <a:pt x="15" y="136"/>
                  </a:lnTo>
                  <a:lnTo>
                    <a:pt x="20" y="143"/>
                  </a:lnTo>
                  <a:lnTo>
                    <a:pt x="26" y="148"/>
                  </a:lnTo>
                  <a:lnTo>
                    <a:pt x="32" y="154"/>
                  </a:lnTo>
                  <a:lnTo>
                    <a:pt x="38" y="159"/>
                  </a:lnTo>
                  <a:lnTo>
                    <a:pt x="45" y="163"/>
                  </a:lnTo>
                  <a:lnTo>
                    <a:pt x="54" y="167"/>
                  </a:lnTo>
                  <a:lnTo>
                    <a:pt x="61" y="170"/>
                  </a:lnTo>
                  <a:lnTo>
                    <a:pt x="69" y="173"/>
                  </a:lnTo>
                  <a:lnTo>
                    <a:pt x="78" y="173"/>
                  </a:lnTo>
                  <a:lnTo>
                    <a:pt x="87" y="174"/>
                  </a:lnTo>
                  <a:lnTo>
                    <a:pt x="95" y="173"/>
                  </a:lnTo>
                  <a:lnTo>
                    <a:pt x="104" y="173"/>
                  </a:lnTo>
                  <a:lnTo>
                    <a:pt x="111" y="170"/>
                  </a:lnTo>
                  <a:lnTo>
                    <a:pt x="120" y="167"/>
                  </a:lnTo>
                  <a:lnTo>
                    <a:pt x="127" y="163"/>
                  </a:lnTo>
                  <a:lnTo>
                    <a:pt x="134" y="159"/>
                  </a:lnTo>
                  <a:lnTo>
                    <a:pt x="140" y="154"/>
                  </a:lnTo>
                  <a:lnTo>
                    <a:pt x="147" y="148"/>
                  </a:lnTo>
                  <a:lnTo>
                    <a:pt x="151" y="143"/>
                  </a:lnTo>
                  <a:lnTo>
                    <a:pt x="157" y="136"/>
                  </a:lnTo>
                  <a:lnTo>
                    <a:pt x="161" y="128"/>
                  </a:lnTo>
                  <a:lnTo>
                    <a:pt x="164" y="121"/>
                  </a:lnTo>
                  <a:lnTo>
                    <a:pt x="167" y="113"/>
                  </a:lnTo>
                  <a:lnTo>
                    <a:pt x="170" y="104"/>
                  </a:lnTo>
                  <a:lnTo>
                    <a:pt x="171" y="95"/>
                  </a:lnTo>
                  <a:lnTo>
                    <a:pt x="171" y="87"/>
                  </a:lnTo>
                  <a:lnTo>
                    <a:pt x="171" y="78"/>
                  </a:lnTo>
                  <a:lnTo>
                    <a:pt x="170" y="69"/>
                  </a:lnTo>
                  <a:lnTo>
                    <a:pt x="167" y="61"/>
                  </a:lnTo>
                  <a:lnTo>
                    <a:pt x="164" y="54"/>
                  </a:lnTo>
                  <a:lnTo>
                    <a:pt x="161" y="46"/>
                  </a:lnTo>
                  <a:lnTo>
                    <a:pt x="157" y="39"/>
                  </a:lnTo>
                  <a:lnTo>
                    <a:pt x="151" y="32"/>
                  </a:lnTo>
                  <a:lnTo>
                    <a:pt x="147" y="26"/>
                  </a:lnTo>
                  <a:lnTo>
                    <a:pt x="140" y="21"/>
                  </a:lnTo>
                  <a:lnTo>
                    <a:pt x="134" y="15"/>
                  </a:lnTo>
                  <a:lnTo>
                    <a:pt x="127" y="10"/>
                  </a:lnTo>
                  <a:lnTo>
                    <a:pt x="120" y="8"/>
                  </a:lnTo>
                  <a:lnTo>
                    <a:pt x="111" y="5"/>
                  </a:lnTo>
                  <a:lnTo>
                    <a:pt x="104" y="2"/>
                  </a:lnTo>
                  <a:lnTo>
                    <a:pt x="95" y="0"/>
                  </a:lnTo>
                  <a:lnTo>
                    <a:pt x="87"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4977" name="Freeform 160">
              <a:extLst>
                <a:ext uri="{FF2B5EF4-FFF2-40B4-BE49-F238E27FC236}">
                  <a16:creationId xmlns:a16="http://schemas.microsoft.com/office/drawing/2014/main" id="{59849333-0BDA-6E9B-9B32-EFBB0C2FCEA6}"/>
                </a:ext>
              </a:extLst>
            </p:cNvPr>
            <p:cNvSpPr>
              <a:spLocks/>
            </p:cNvSpPr>
            <p:nvPr/>
          </p:nvSpPr>
          <p:spPr bwMode="auto">
            <a:xfrm>
              <a:off x="4552950" y="4388644"/>
              <a:ext cx="55960" cy="57150"/>
            </a:xfrm>
            <a:custGeom>
              <a:avLst/>
              <a:gdLst>
                <a:gd name="T0" fmla="*/ 2147483647 w 141"/>
                <a:gd name="T1" fmla="*/ 2147483647 h 144"/>
                <a:gd name="T2" fmla="*/ 2147483647 w 141"/>
                <a:gd name="T3" fmla="*/ 2147483647 h 144"/>
                <a:gd name="T4" fmla="*/ 2147483647 w 141"/>
                <a:gd name="T5" fmla="*/ 2147483647 h 144"/>
                <a:gd name="T6" fmla="*/ 2147483647 w 141"/>
                <a:gd name="T7" fmla="*/ 2147483647 h 144"/>
                <a:gd name="T8" fmla="*/ 2147483647 w 141"/>
                <a:gd name="T9" fmla="*/ 2147483647 h 144"/>
                <a:gd name="T10" fmla="*/ 2147483647 w 141"/>
                <a:gd name="T11" fmla="*/ 2147483647 h 144"/>
                <a:gd name="T12" fmla="*/ 2147483647 w 141"/>
                <a:gd name="T13" fmla="*/ 2147483647 h 144"/>
                <a:gd name="T14" fmla="*/ 0 w 141"/>
                <a:gd name="T15" fmla="*/ 2147483647 h 144"/>
                <a:gd name="T16" fmla="*/ 0 w 141"/>
                <a:gd name="T17" fmla="*/ 2147483647 h 144"/>
                <a:gd name="T18" fmla="*/ 2147483647 w 141"/>
                <a:gd name="T19" fmla="*/ 2147483647 h 144"/>
                <a:gd name="T20" fmla="*/ 2147483647 w 141"/>
                <a:gd name="T21" fmla="*/ 2147483647 h 144"/>
                <a:gd name="T22" fmla="*/ 2147483647 w 141"/>
                <a:gd name="T23" fmla="*/ 2147483647 h 144"/>
                <a:gd name="T24" fmla="*/ 2147483647 w 141"/>
                <a:gd name="T25" fmla="*/ 2147483647 h 144"/>
                <a:gd name="T26" fmla="*/ 2147483647 w 141"/>
                <a:gd name="T27" fmla="*/ 2147483647 h 144"/>
                <a:gd name="T28" fmla="*/ 2147483647 w 141"/>
                <a:gd name="T29" fmla="*/ 2147483647 h 144"/>
                <a:gd name="T30" fmla="*/ 2147483647 w 141"/>
                <a:gd name="T31" fmla="*/ 2147483647 h 144"/>
                <a:gd name="T32" fmla="*/ 2147483647 w 141"/>
                <a:gd name="T33" fmla="*/ 2147483647 h 144"/>
                <a:gd name="T34" fmla="*/ 2147483647 w 141"/>
                <a:gd name="T35" fmla="*/ 2147483647 h 144"/>
                <a:gd name="T36" fmla="*/ 2147483647 w 141"/>
                <a:gd name="T37" fmla="*/ 2147483647 h 144"/>
                <a:gd name="T38" fmla="*/ 2147483647 w 141"/>
                <a:gd name="T39" fmla="*/ 2147483647 h 144"/>
                <a:gd name="T40" fmla="*/ 2147483647 w 141"/>
                <a:gd name="T41" fmla="*/ 2147483647 h 144"/>
                <a:gd name="T42" fmla="*/ 2147483647 w 141"/>
                <a:gd name="T43" fmla="*/ 2147483647 h 144"/>
                <a:gd name="T44" fmla="*/ 2147483647 w 141"/>
                <a:gd name="T45" fmla="*/ 2147483647 h 144"/>
                <a:gd name="T46" fmla="*/ 2147483647 w 141"/>
                <a:gd name="T47" fmla="*/ 2147483647 h 144"/>
                <a:gd name="T48" fmla="*/ 2147483647 w 141"/>
                <a:gd name="T49" fmla="*/ 2147483647 h 144"/>
                <a:gd name="T50" fmla="*/ 2147483647 w 141"/>
                <a:gd name="T51" fmla="*/ 2147483647 h 144"/>
                <a:gd name="T52" fmla="*/ 2147483647 w 141"/>
                <a:gd name="T53" fmla="*/ 2147483647 h 144"/>
                <a:gd name="T54" fmla="*/ 2147483647 w 141"/>
                <a:gd name="T55" fmla="*/ 2147483647 h 144"/>
                <a:gd name="T56" fmla="*/ 2147483647 w 141"/>
                <a:gd name="T57" fmla="*/ 2147483647 h 144"/>
                <a:gd name="T58" fmla="*/ 2147483647 w 141"/>
                <a:gd name="T59" fmla="*/ 2147483647 h 144"/>
                <a:gd name="T60" fmla="*/ 2147483647 w 141"/>
                <a:gd name="T61" fmla="*/ 2147483647 h 144"/>
                <a:gd name="T62" fmla="*/ 2147483647 w 141"/>
                <a:gd name="T63" fmla="*/ 2147483647 h 1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1"/>
                <a:gd name="T97" fmla="*/ 0 h 144"/>
                <a:gd name="T98" fmla="*/ 141 w 141"/>
                <a:gd name="T99" fmla="*/ 144 h 1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1" h="144">
                  <a:moveTo>
                    <a:pt x="70" y="0"/>
                  </a:moveTo>
                  <a:lnTo>
                    <a:pt x="63" y="1"/>
                  </a:lnTo>
                  <a:lnTo>
                    <a:pt x="56" y="1"/>
                  </a:lnTo>
                  <a:lnTo>
                    <a:pt x="49" y="4"/>
                  </a:lnTo>
                  <a:lnTo>
                    <a:pt x="41" y="6"/>
                  </a:lnTo>
                  <a:lnTo>
                    <a:pt x="36" y="9"/>
                  </a:lnTo>
                  <a:lnTo>
                    <a:pt x="30" y="13"/>
                  </a:lnTo>
                  <a:lnTo>
                    <a:pt x="24" y="17"/>
                  </a:lnTo>
                  <a:lnTo>
                    <a:pt x="20" y="22"/>
                  </a:lnTo>
                  <a:lnTo>
                    <a:pt x="16" y="26"/>
                  </a:lnTo>
                  <a:lnTo>
                    <a:pt x="11" y="32"/>
                  </a:lnTo>
                  <a:lnTo>
                    <a:pt x="7" y="37"/>
                  </a:lnTo>
                  <a:lnTo>
                    <a:pt x="4" y="45"/>
                  </a:lnTo>
                  <a:lnTo>
                    <a:pt x="3" y="50"/>
                  </a:lnTo>
                  <a:lnTo>
                    <a:pt x="1" y="57"/>
                  </a:lnTo>
                  <a:lnTo>
                    <a:pt x="0" y="65"/>
                  </a:lnTo>
                  <a:lnTo>
                    <a:pt x="0" y="72"/>
                  </a:lnTo>
                  <a:lnTo>
                    <a:pt x="0" y="79"/>
                  </a:lnTo>
                  <a:lnTo>
                    <a:pt x="1" y="86"/>
                  </a:lnTo>
                  <a:lnTo>
                    <a:pt x="3" y="93"/>
                  </a:lnTo>
                  <a:lnTo>
                    <a:pt x="4" y="101"/>
                  </a:lnTo>
                  <a:lnTo>
                    <a:pt x="7" y="106"/>
                  </a:lnTo>
                  <a:lnTo>
                    <a:pt x="11" y="112"/>
                  </a:lnTo>
                  <a:lnTo>
                    <a:pt x="16" y="118"/>
                  </a:lnTo>
                  <a:lnTo>
                    <a:pt x="20" y="124"/>
                  </a:lnTo>
                  <a:lnTo>
                    <a:pt x="24" y="128"/>
                  </a:lnTo>
                  <a:lnTo>
                    <a:pt x="30" y="132"/>
                  </a:lnTo>
                  <a:lnTo>
                    <a:pt x="36" y="135"/>
                  </a:lnTo>
                  <a:lnTo>
                    <a:pt x="41" y="138"/>
                  </a:lnTo>
                  <a:lnTo>
                    <a:pt x="49" y="141"/>
                  </a:lnTo>
                  <a:lnTo>
                    <a:pt x="56" y="142"/>
                  </a:lnTo>
                  <a:lnTo>
                    <a:pt x="63" y="144"/>
                  </a:lnTo>
                  <a:lnTo>
                    <a:pt x="70" y="144"/>
                  </a:lnTo>
                  <a:lnTo>
                    <a:pt x="77" y="144"/>
                  </a:lnTo>
                  <a:lnTo>
                    <a:pt x="83" y="142"/>
                  </a:lnTo>
                  <a:lnTo>
                    <a:pt x="90" y="141"/>
                  </a:lnTo>
                  <a:lnTo>
                    <a:pt x="97" y="138"/>
                  </a:lnTo>
                  <a:lnTo>
                    <a:pt x="103" y="135"/>
                  </a:lnTo>
                  <a:lnTo>
                    <a:pt x="109" y="132"/>
                  </a:lnTo>
                  <a:lnTo>
                    <a:pt x="115" y="128"/>
                  </a:lnTo>
                  <a:lnTo>
                    <a:pt x="119" y="124"/>
                  </a:lnTo>
                  <a:lnTo>
                    <a:pt x="123" y="118"/>
                  </a:lnTo>
                  <a:lnTo>
                    <a:pt x="128" y="112"/>
                  </a:lnTo>
                  <a:lnTo>
                    <a:pt x="132" y="106"/>
                  </a:lnTo>
                  <a:lnTo>
                    <a:pt x="135" y="101"/>
                  </a:lnTo>
                  <a:lnTo>
                    <a:pt x="136" y="93"/>
                  </a:lnTo>
                  <a:lnTo>
                    <a:pt x="139" y="86"/>
                  </a:lnTo>
                  <a:lnTo>
                    <a:pt x="139" y="79"/>
                  </a:lnTo>
                  <a:lnTo>
                    <a:pt x="141" y="72"/>
                  </a:lnTo>
                  <a:lnTo>
                    <a:pt x="139" y="65"/>
                  </a:lnTo>
                  <a:lnTo>
                    <a:pt x="139" y="57"/>
                  </a:lnTo>
                  <a:lnTo>
                    <a:pt x="136" y="50"/>
                  </a:lnTo>
                  <a:lnTo>
                    <a:pt x="135" y="45"/>
                  </a:lnTo>
                  <a:lnTo>
                    <a:pt x="132" y="37"/>
                  </a:lnTo>
                  <a:lnTo>
                    <a:pt x="128" y="32"/>
                  </a:lnTo>
                  <a:lnTo>
                    <a:pt x="123" y="26"/>
                  </a:lnTo>
                  <a:lnTo>
                    <a:pt x="119" y="22"/>
                  </a:lnTo>
                  <a:lnTo>
                    <a:pt x="115" y="17"/>
                  </a:lnTo>
                  <a:lnTo>
                    <a:pt x="109" y="13"/>
                  </a:lnTo>
                  <a:lnTo>
                    <a:pt x="103" y="9"/>
                  </a:lnTo>
                  <a:lnTo>
                    <a:pt x="97" y="6"/>
                  </a:lnTo>
                  <a:lnTo>
                    <a:pt x="90" y="4"/>
                  </a:lnTo>
                  <a:lnTo>
                    <a:pt x="83" y="1"/>
                  </a:lnTo>
                  <a:lnTo>
                    <a:pt x="77" y="1"/>
                  </a:lnTo>
                  <a:lnTo>
                    <a:pt x="70"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4978" name="Freeform 161">
              <a:extLst>
                <a:ext uri="{FF2B5EF4-FFF2-40B4-BE49-F238E27FC236}">
                  <a16:creationId xmlns:a16="http://schemas.microsoft.com/office/drawing/2014/main" id="{1F4DE34F-C319-9D33-F983-CB9B0397F5D6}"/>
                </a:ext>
              </a:extLst>
            </p:cNvPr>
            <p:cNvSpPr>
              <a:spLocks/>
            </p:cNvSpPr>
            <p:nvPr/>
          </p:nvSpPr>
          <p:spPr bwMode="auto">
            <a:xfrm>
              <a:off x="4552950" y="4388644"/>
              <a:ext cx="55960" cy="57150"/>
            </a:xfrm>
            <a:custGeom>
              <a:avLst/>
              <a:gdLst>
                <a:gd name="T0" fmla="*/ 2147483647 w 141"/>
                <a:gd name="T1" fmla="*/ 2147483647 h 144"/>
                <a:gd name="T2" fmla="*/ 2147483647 w 141"/>
                <a:gd name="T3" fmla="*/ 2147483647 h 144"/>
                <a:gd name="T4" fmla="*/ 2147483647 w 141"/>
                <a:gd name="T5" fmla="*/ 2147483647 h 144"/>
                <a:gd name="T6" fmla="*/ 2147483647 w 141"/>
                <a:gd name="T7" fmla="*/ 2147483647 h 144"/>
                <a:gd name="T8" fmla="*/ 2147483647 w 141"/>
                <a:gd name="T9" fmla="*/ 2147483647 h 144"/>
                <a:gd name="T10" fmla="*/ 2147483647 w 141"/>
                <a:gd name="T11" fmla="*/ 2147483647 h 144"/>
                <a:gd name="T12" fmla="*/ 2147483647 w 141"/>
                <a:gd name="T13" fmla="*/ 2147483647 h 144"/>
                <a:gd name="T14" fmla="*/ 0 w 141"/>
                <a:gd name="T15" fmla="*/ 2147483647 h 144"/>
                <a:gd name="T16" fmla="*/ 0 w 141"/>
                <a:gd name="T17" fmla="*/ 2147483647 h 144"/>
                <a:gd name="T18" fmla="*/ 2147483647 w 141"/>
                <a:gd name="T19" fmla="*/ 2147483647 h 144"/>
                <a:gd name="T20" fmla="*/ 2147483647 w 141"/>
                <a:gd name="T21" fmla="*/ 2147483647 h 144"/>
                <a:gd name="T22" fmla="*/ 2147483647 w 141"/>
                <a:gd name="T23" fmla="*/ 2147483647 h 144"/>
                <a:gd name="T24" fmla="*/ 2147483647 w 141"/>
                <a:gd name="T25" fmla="*/ 2147483647 h 144"/>
                <a:gd name="T26" fmla="*/ 2147483647 w 141"/>
                <a:gd name="T27" fmla="*/ 2147483647 h 144"/>
                <a:gd name="T28" fmla="*/ 2147483647 w 141"/>
                <a:gd name="T29" fmla="*/ 2147483647 h 144"/>
                <a:gd name="T30" fmla="*/ 2147483647 w 141"/>
                <a:gd name="T31" fmla="*/ 2147483647 h 144"/>
                <a:gd name="T32" fmla="*/ 2147483647 w 141"/>
                <a:gd name="T33" fmla="*/ 2147483647 h 144"/>
                <a:gd name="T34" fmla="*/ 2147483647 w 141"/>
                <a:gd name="T35" fmla="*/ 2147483647 h 144"/>
                <a:gd name="T36" fmla="*/ 2147483647 w 141"/>
                <a:gd name="T37" fmla="*/ 2147483647 h 144"/>
                <a:gd name="T38" fmla="*/ 2147483647 w 141"/>
                <a:gd name="T39" fmla="*/ 2147483647 h 144"/>
                <a:gd name="T40" fmla="*/ 2147483647 w 141"/>
                <a:gd name="T41" fmla="*/ 2147483647 h 144"/>
                <a:gd name="T42" fmla="*/ 2147483647 w 141"/>
                <a:gd name="T43" fmla="*/ 2147483647 h 144"/>
                <a:gd name="T44" fmla="*/ 2147483647 w 141"/>
                <a:gd name="T45" fmla="*/ 2147483647 h 144"/>
                <a:gd name="T46" fmla="*/ 2147483647 w 141"/>
                <a:gd name="T47" fmla="*/ 2147483647 h 144"/>
                <a:gd name="T48" fmla="*/ 2147483647 w 141"/>
                <a:gd name="T49" fmla="*/ 2147483647 h 144"/>
                <a:gd name="T50" fmla="*/ 2147483647 w 141"/>
                <a:gd name="T51" fmla="*/ 2147483647 h 144"/>
                <a:gd name="T52" fmla="*/ 2147483647 w 141"/>
                <a:gd name="T53" fmla="*/ 2147483647 h 144"/>
                <a:gd name="T54" fmla="*/ 2147483647 w 141"/>
                <a:gd name="T55" fmla="*/ 2147483647 h 144"/>
                <a:gd name="T56" fmla="*/ 2147483647 w 141"/>
                <a:gd name="T57" fmla="*/ 2147483647 h 144"/>
                <a:gd name="T58" fmla="*/ 2147483647 w 141"/>
                <a:gd name="T59" fmla="*/ 2147483647 h 144"/>
                <a:gd name="T60" fmla="*/ 2147483647 w 141"/>
                <a:gd name="T61" fmla="*/ 2147483647 h 144"/>
                <a:gd name="T62" fmla="*/ 2147483647 w 141"/>
                <a:gd name="T63" fmla="*/ 2147483647 h 1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1"/>
                <a:gd name="T97" fmla="*/ 0 h 144"/>
                <a:gd name="T98" fmla="*/ 141 w 141"/>
                <a:gd name="T99" fmla="*/ 144 h 1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1" h="144">
                  <a:moveTo>
                    <a:pt x="70" y="0"/>
                  </a:moveTo>
                  <a:lnTo>
                    <a:pt x="63" y="1"/>
                  </a:lnTo>
                  <a:lnTo>
                    <a:pt x="56" y="1"/>
                  </a:lnTo>
                  <a:lnTo>
                    <a:pt x="49" y="4"/>
                  </a:lnTo>
                  <a:lnTo>
                    <a:pt x="41" y="6"/>
                  </a:lnTo>
                  <a:lnTo>
                    <a:pt x="36" y="9"/>
                  </a:lnTo>
                  <a:lnTo>
                    <a:pt x="30" y="13"/>
                  </a:lnTo>
                  <a:lnTo>
                    <a:pt x="24" y="17"/>
                  </a:lnTo>
                  <a:lnTo>
                    <a:pt x="20" y="22"/>
                  </a:lnTo>
                  <a:lnTo>
                    <a:pt x="16" y="26"/>
                  </a:lnTo>
                  <a:lnTo>
                    <a:pt x="11" y="32"/>
                  </a:lnTo>
                  <a:lnTo>
                    <a:pt x="7" y="37"/>
                  </a:lnTo>
                  <a:lnTo>
                    <a:pt x="4" y="45"/>
                  </a:lnTo>
                  <a:lnTo>
                    <a:pt x="3" y="50"/>
                  </a:lnTo>
                  <a:lnTo>
                    <a:pt x="1" y="57"/>
                  </a:lnTo>
                  <a:lnTo>
                    <a:pt x="0" y="65"/>
                  </a:lnTo>
                  <a:lnTo>
                    <a:pt x="0" y="72"/>
                  </a:lnTo>
                  <a:lnTo>
                    <a:pt x="0" y="79"/>
                  </a:lnTo>
                  <a:lnTo>
                    <a:pt x="1" y="86"/>
                  </a:lnTo>
                  <a:lnTo>
                    <a:pt x="3" y="93"/>
                  </a:lnTo>
                  <a:lnTo>
                    <a:pt x="4" y="101"/>
                  </a:lnTo>
                  <a:lnTo>
                    <a:pt x="7" y="106"/>
                  </a:lnTo>
                  <a:lnTo>
                    <a:pt x="11" y="112"/>
                  </a:lnTo>
                  <a:lnTo>
                    <a:pt x="16" y="118"/>
                  </a:lnTo>
                  <a:lnTo>
                    <a:pt x="20" y="124"/>
                  </a:lnTo>
                  <a:lnTo>
                    <a:pt x="24" y="128"/>
                  </a:lnTo>
                  <a:lnTo>
                    <a:pt x="30" y="132"/>
                  </a:lnTo>
                  <a:lnTo>
                    <a:pt x="36" y="135"/>
                  </a:lnTo>
                  <a:lnTo>
                    <a:pt x="41" y="138"/>
                  </a:lnTo>
                  <a:lnTo>
                    <a:pt x="49" y="141"/>
                  </a:lnTo>
                  <a:lnTo>
                    <a:pt x="56" y="142"/>
                  </a:lnTo>
                  <a:lnTo>
                    <a:pt x="63" y="144"/>
                  </a:lnTo>
                  <a:lnTo>
                    <a:pt x="70" y="144"/>
                  </a:lnTo>
                  <a:lnTo>
                    <a:pt x="77" y="144"/>
                  </a:lnTo>
                  <a:lnTo>
                    <a:pt x="83" y="142"/>
                  </a:lnTo>
                  <a:lnTo>
                    <a:pt x="90" y="141"/>
                  </a:lnTo>
                  <a:lnTo>
                    <a:pt x="97" y="138"/>
                  </a:lnTo>
                  <a:lnTo>
                    <a:pt x="103" y="135"/>
                  </a:lnTo>
                  <a:lnTo>
                    <a:pt x="109" y="132"/>
                  </a:lnTo>
                  <a:lnTo>
                    <a:pt x="115" y="128"/>
                  </a:lnTo>
                  <a:lnTo>
                    <a:pt x="119" y="124"/>
                  </a:lnTo>
                  <a:lnTo>
                    <a:pt x="123" y="118"/>
                  </a:lnTo>
                  <a:lnTo>
                    <a:pt x="128" y="112"/>
                  </a:lnTo>
                  <a:lnTo>
                    <a:pt x="132" y="106"/>
                  </a:lnTo>
                  <a:lnTo>
                    <a:pt x="135" y="101"/>
                  </a:lnTo>
                  <a:lnTo>
                    <a:pt x="136" y="93"/>
                  </a:lnTo>
                  <a:lnTo>
                    <a:pt x="139" y="86"/>
                  </a:lnTo>
                  <a:lnTo>
                    <a:pt x="139" y="79"/>
                  </a:lnTo>
                  <a:lnTo>
                    <a:pt x="141" y="72"/>
                  </a:lnTo>
                  <a:lnTo>
                    <a:pt x="139" y="65"/>
                  </a:lnTo>
                  <a:lnTo>
                    <a:pt x="139" y="57"/>
                  </a:lnTo>
                  <a:lnTo>
                    <a:pt x="136" y="50"/>
                  </a:lnTo>
                  <a:lnTo>
                    <a:pt x="135" y="45"/>
                  </a:lnTo>
                  <a:lnTo>
                    <a:pt x="132" y="37"/>
                  </a:lnTo>
                  <a:lnTo>
                    <a:pt x="128" y="32"/>
                  </a:lnTo>
                  <a:lnTo>
                    <a:pt x="123" y="26"/>
                  </a:lnTo>
                  <a:lnTo>
                    <a:pt x="119" y="22"/>
                  </a:lnTo>
                  <a:lnTo>
                    <a:pt x="115" y="17"/>
                  </a:lnTo>
                  <a:lnTo>
                    <a:pt x="109" y="13"/>
                  </a:lnTo>
                  <a:lnTo>
                    <a:pt x="103" y="9"/>
                  </a:lnTo>
                  <a:lnTo>
                    <a:pt x="97" y="6"/>
                  </a:lnTo>
                  <a:lnTo>
                    <a:pt x="90" y="4"/>
                  </a:lnTo>
                  <a:lnTo>
                    <a:pt x="83" y="1"/>
                  </a:lnTo>
                  <a:lnTo>
                    <a:pt x="77" y="1"/>
                  </a:lnTo>
                  <a:lnTo>
                    <a:pt x="70"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4979" name="Freeform 162">
              <a:extLst>
                <a:ext uri="{FF2B5EF4-FFF2-40B4-BE49-F238E27FC236}">
                  <a16:creationId xmlns:a16="http://schemas.microsoft.com/office/drawing/2014/main" id="{9EF2F84C-E46F-0F7B-806F-538E37681AD9}"/>
                </a:ext>
              </a:extLst>
            </p:cNvPr>
            <p:cNvSpPr>
              <a:spLocks/>
            </p:cNvSpPr>
            <p:nvPr/>
          </p:nvSpPr>
          <p:spPr bwMode="auto">
            <a:xfrm>
              <a:off x="4863704" y="4661297"/>
              <a:ext cx="67865" cy="65484"/>
            </a:xfrm>
            <a:custGeom>
              <a:avLst/>
              <a:gdLst>
                <a:gd name="T0" fmla="*/ 2147483647 w 171"/>
                <a:gd name="T1" fmla="*/ 2147483647 h 165"/>
                <a:gd name="T2" fmla="*/ 2147483647 w 171"/>
                <a:gd name="T3" fmla="*/ 2147483647 h 165"/>
                <a:gd name="T4" fmla="*/ 2147483647 w 171"/>
                <a:gd name="T5" fmla="*/ 2147483647 h 165"/>
                <a:gd name="T6" fmla="*/ 2147483647 w 171"/>
                <a:gd name="T7" fmla="*/ 2147483647 h 165"/>
                <a:gd name="T8" fmla="*/ 2147483647 w 171"/>
                <a:gd name="T9" fmla="*/ 2147483647 h 165"/>
                <a:gd name="T10" fmla="*/ 2147483647 w 171"/>
                <a:gd name="T11" fmla="*/ 2147483647 h 165"/>
                <a:gd name="T12" fmla="*/ 2147483647 w 171"/>
                <a:gd name="T13" fmla="*/ 2147483647 h 165"/>
                <a:gd name="T14" fmla="*/ 2147483647 w 171"/>
                <a:gd name="T15" fmla="*/ 2147483647 h 165"/>
                <a:gd name="T16" fmla="*/ 2147483647 w 171"/>
                <a:gd name="T17" fmla="*/ 2147483647 h 165"/>
                <a:gd name="T18" fmla="*/ 2147483647 w 171"/>
                <a:gd name="T19" fmla="*/ 2147483647 h 165"/>
                <a:gd name="T20" fmla="*/ 2147483647 w 171"/>
                <a:gd name="T21" fmla="*/ 2147483647 h 165"/>
                <a:gd name="T22" fmla="*/ 2147483647 w 171"/>
                <a:gd name="T23" fmla="*/ 2147483647 h 165"/>
                <a:gd name="T24" fmla="*/ 2147483647 w 171"/>
                <a:gd name="T25" fmla="*/ 2147483647 h 165"/>
                <a:gd name="T26" fmla="*/ 2147483647 w 171"/>
                <a:gd name="T27" fmla="*/ 2147483647 h 165"/>
                <a:gd name="T28" fmla="*/ 2147483647 w 171"/>
                <a:gd name="T29" fmla="*/ 2147483647 h 165"/>
                <a:gd name="T30" fmla="*/ 2147483647 w 171"/>
                <a:gd name="T31" fmla="*/ 2147483647 h 165"/>
                <a:gd name="T32" fmla="*/ 2147483647 w 171"/>
                <a:gd name="T33" fmla="*/ 2147483647 h 165"/>
                <a:gd name="T34" fmla="*/ 2147483647 w 171"/>
                <a:gd name="T35" fmla="*/ 2147483647 h 165"/>
                <a:gd name="T36" fmla="*/ 2147483647 w 171"/>
                <a:gd name="T37" fmla="*/ 2147483647 h 165"/>
                <a:gd name="T38" fmla="*/ 2147483647 w 171"/>
                <a:gd name="T39" fmla="*/ 2147483647 h 165"/>
                <a:gd name="T40" fmla="*/ 2147483647 w 171"/>
                <a:gd name="T41" fmla="*/ 2147483647 h 165"/>
                <a:gd name="T42" fmla="*/ 2147483647 w 171"/>
                <a:gd name="T43" fmla="*/ 2147483647 h 165"/>
                <a:gd name="T44" fmla="*/ 2147483647 w 171"/>
                <a:gd name="T45" fmla="*/ 2147483647 h 165"/>
                <a:gd name="T46" fmla="*/ 2147483647 w 171"/>
                <a:gd name="T47" fmla="*/ 2147483647 h 165"/>
                <a:gd name="T48" fmla="*/ 2147483647 w 171"/>
                <a:gd name="T49" fmla="*/ 2147483647 h 165"/>
                <a:gd name="T50" fmla="*/ 2147483647 w 171"/>
                <a:gd name="T51" fmla="*/ 2147483647 h 165"/>
                <a:gd name="T52" fmla="*/ 2147483647 w 171"/>
                <a:gd name="T53" fmla="*/ 2147483647 h 165"/>
                <a:gd name="T54" fmla="*/ 2147483647 w 171"/>
                <a:gd name="T55" fmla="*/ 2147483647 h 165"/>
                <a:gd name="T56" fmla="*/ 2147483647 w 171"/>
                <a:gd name="T57" fmla="*/ 2147483647 h 165"/>
                <a:gd name="T58" fmla="*/ 2147483647 w 171"/>
                <a:gd name="T59" fmla="*/ 2147483647 h 165"/>
                <a:gd name="T60" fmla="*/ 2147483647 w 171"/>
                <a:gd name="T61" fmla="*/ 2147483647 h 165"/>
                <a:gd name="T62" fmla="*/ 2147483647 w 171"/>
                <a:gd name="T63" fmla="*/ 2147483647 h 16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71"/>
                <a:gd name="T97" fmla="*/ 0 h 165"/>
                <a:gd name="T98" fmla="*/ 171 w 171"/>
                <a:gd name="T99" fmla="*/ 165 h 16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71" h="165">
                  <a:moveTo>
                    <a:pt x="87" y="0"/>
                  </a:moveTo>
                  <a:lnTo>
                    <a:pt x="78" y="2"/>
                  </a:lnTo>
                  <a:lnTo>
                    <a:pt x="69" y="2"/>
                  </a:lnTo>
                  <a:lnTo>
                    <a:pt x="61" y="4"/>
                  </a:lnTo>
                  <a:lnTo>
                    <a:pt x="54" y="7"/>
                  </a:lnTo>
                  <a:lnTo>
                    <a:pt x="45" y="10"/>
                  </a:lnTo>
                  <a:lnTo>
                    <a:pt x="39" y="15"/>
                  </a:lnTo>
                  <a:lnTo>
                    <a:pt x="32" y="19"/>
                  </a:lnTo>
                  <a:lnTo>
                    <a:pt x="26" y="25"/>
                  </a:lnTo>
                  <a:lnTo>
                    <a:pt x="21" y="30"/>
                  </a:lnTo>
                  <a:lnTo>
                    <a:pt x="15" y="38"/>
                  </a:lnTo>
                  <a:lnTo>
                    <a:pt x="11" y="43"/>
                  </a:lnTo>
                  <a:lnTo>
                    <a:pt x="8" y="50"/>
                  </a:lnTo>
                  <a:lnTo>
                    <a:pt x="5" y="59"/>
                  </a:lnTo>
                  <a:lnTo>
                    <a:pt x="2" y="66"/>
                  </a:lnTo>
                  <a:lnTo>
                    <a:pt x="2" y="75"/>
                  </a:lnTo>
                  <a:lnTo>
                    <a:pt x="0" y="84"/>
                  </a:lnTo>
                  <a:lnTo>
                    <a:pt x="2" y="91"/>
                  </a:lnTo>
                  <a:lnTo>
                    <a:pt x="2" y="99"/>
                  </a:lnTo>
                  <a:lnTo>
                    <a:pt x="5" y="108"/>
                  </a:lnTo>
                  <a:lnTo>
                    <a:pt x="8" y="115"/>
                  </a:lnTo>
                  <a:lnTo>
                    <a:pt x="11" y="122"/>
                  </a:lnTo>
                  <a:lnTo>
                    <a:pt x="15" y="130"/>
                  </a:lnTo>
                  <a:lnTo>
                    <a:pt x="21" y="135"/>
                  </a:lnTo>
                  <a:lnTo>
                    <a:pt x="26" y="141"/>
                  </a:lnTo>
                  <a:lnTo>
                    <a:pt x="32" y="147"/>
                  </a:lnTo>
                  <a:lnTo>
                    <a:pt x="39" y="151"/>
                  </a:lnTo>
                  <a:lnTo>
                    <a:pt x="45" y="155"/>
                  </a:lnTo>
                  <a:lnTo>
                    <a:pt x="54" y="160"/>
                  </a:lnTo>
                  <a:lnTo>
                    <a:pt x="61" y="161"/>
                  </a:lnTo>
                  <a:lnTo>
                    <a:pt x="69" y="164"/>
                  </a:lnTo>
                  <a:lnTo>
                    <a:pt x="78" y="165"/>
                  </a:lnTo>
                  <a:lnTo>
                    <a:pt x="87" y="165"/>
                  </a:lnTo>
                  <a:lnTo>
                    <a:pt x="95" y="165"/>
                  </a:lnTo>
                  <a:lnTo>
                    <a:pt x="104" y="164"/>
                  </a:lnTo>
                  <a:lnTo>
                    <a:pt x="111" y="161"/>
                  </a:lnTo>
                  <a:lnTo>
                    <a:pt x="120" y="160"/>
                  </a:lnTo>
                  <a:lnTo>
                    <a:pt x="127" y="155"/>
                  </a:lnTo>
                  <a:lnTo>
                    <a:pt x="134" y="151"/>
                  </a:lnTo>
                  <a:lnTo>
                    <a:pt x="140" y="147"/>
                  </a:lnTo>
                  <a:lnTo>
                    <a:pt x="147" y="141"/>
                  </a:lnTo>
                  <a:lnTo>
                    <a:pt x="151" y="135"/>
                  </a:lnTo>
                  <a:lnTo>
                    <a:pt x="157" y="130"/>
                  </a:lnTo>
                  <a:lnTo>
                    <a:pt x="161" y="122"/>
                  </a:lnTo>
                  <a:lnTo>
                    <a:pt x="164" y="115"/>
                  </a:lnTo>
                  <a:lnTo>
                    <a:pt x="167" y="108"/>
                  </a:lnTo>
                  <a:lnTo>
                    <a:pt x="170" y="99"/>
                  </a:lnTo>
                  <a:lnTo>
                    <a:pt x="171" y="91"/>
                  </a:lnTo>
                  <a:lnTo>
                    <a:pt x="171" y="84"/>
                  </a:lnTo>
                  <a:lnTo>
                    <a:pt x="171" y="75"/>
                  </a:lnTo>
                  <a:lnTo>
                    <a:pt x="170" y="66"/>
                  </a:lnTo>
                  <a:lnTo>
                    <a:pt x="167" y="59"/>
                  </a:lnTo>
                  <a:lnTo>
                    <a:pt x="164" y="50"/>
                  </a:lnTo>
                  <a:lnTo>
                    <a:pt x="161" y="43"/>
                  </a:lnTo>
                  <a:lnTo>
                    <a:pt x="157" y="38"/>
                  </a:lnTo>
                  <a:lnTo>
                    <a:pt x="151" y="30"/>
                  </a:lnTo>
                  <a:lnTo>
                    <a:pt x="147" y="25"/>
                  </a:lnTo>
                  <a:lnTo>
                    <a:pt x="140" y="19"/>
                  </a:lnTo>
                  <a:lnTo>
                    <a:pt x="134" y="15"/>
                  </a:lnTo>
                  <a:lnTo>
                    <a:pt x="127" y="10"/>
                  </a:lnTo>
                  <a:lnTo>
                    <a:pt x="120" y="7"/>
                  </a:lnTo>
                  <a:lnTo>
                    <a:pt x="111" y="4"/>
                  </a:lnTo>
                  <a:lnTo>
                    <a:pt x="104" y="2"/>
                  </a:lnTo>
                  <a:lnTo>
                    <a:pt x="95" y="2"/>
                  </a:lnTo>
                  <a:lnTo>
                    <a:pt x="87" y="0"/>
                  </a:lnTo>
                  <a:close/>
                </a:path>
              </a:pathLst>
            </a:custGeom>
            <a:solidFill>
              <a:srgbClr val="FFA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4980" name="Freeform 163">
              <a:extLst>
                <a:ext uri="{FF2B5EF4-FFF2-40B4-BE49-F238E27FC236}">
                  <a16:creationId xmlns:a16="http://schemas.microsoft.com/office/drawing/2014/main" id="{38BBA51E-B935-F670-6B7A-927567C1C481}"/>
                </a:ext>
              </a:extLst>
            </p:cNvPr>
            <p:cNvSpPr>
              <a:spLocks/>
            </p:cNvSpPr>
            <p:nvPr/>
          </p:nvSpPr>
          <p:spPr bwMode="auto">
            <a:xfrm>
              <a:off x="4863704" y="4661297"/>
              <a:ext cx="67865" cy="65484"/>
            </a:xfrm>
            <a:custGeom>
              <a:avLst/>
              <a:gdLst>
                <a:gd name="T0" fmla="*/ 2147483647 w 171"/>
                <a:gd name="T1" fmla="*/ 2147483647 h 165"/>
                <a:gd name="T2" fmla="*/ 2147483647 w 171"/>
                <a:gd name="T3" fmla="*/ 2147483647 h 165"/>
                <a:gd name="T4" fmla="*/ 2147483647 w 171"/>
                <a:gd name="T5" fmla="*/ 2147483647 h 165"/>
                <a:gd name="T6" fmla="*/ 2147483647 w 171"/>
                <a:gd name="T7" fmla="*/ 2147483647 h 165"/>
                <a:gd name="T8" fmla="*/ 2147483647 w 171"/>
                <a:gd name="T9" fmla="*/ 2147483647 h 165"/>
                <a:gd name="T10" fmla="*/ 2147483647 w 171"/>
                <a:gd name="T11" fmla="*/ 2147483647 h 165"/>
                <a:gd name="T12" fmla="*/ 2147483647 w 171"/>
                <a:gd name="T13" fmla="*/ 2147483647 h 165"/>
                <a:gd name="T14" fmla="*/ 2147483647 w 171"/>
                <a:gd name="T15" fmla="*/ 2147483647 h 165"/>
                <a:gd name="T16" fmla="*/ 2147483647 w 171"/>
                <a:gd name="T17" fmla="*/ 2147483647 h 165"/>
                <a:gd name="T18" fmla="*/ 2147483647 w 171"/>
                <a:gd name="T19" fmla="*/ 2147483647 h 165"/>
                <a:gd name="T20" fmla="*/ 2147483647 w 171"/>
                <a:gd name="T21" fmla="*/ 2147483647 h 165"/>
                <a:gd name="T22" fmla="*/ 2147483647 w 171"/>
                <a:gd name="T23" fmla="*/ 2147483647 h 165"/>
                <a:gd name="T24" fmla="*/ 2147483647 w 171"/>
                <a:gd name="T25" fmla="*/ 2147483647 h 165"/>
                <a:gd name="T26" fmla="*/ 2147483647 w 171"/>
                <a:gd name="T27" fmla="*/ 2147483647 h 165"/>
                <a:gd name="T28" fmla="*/ 2147483647 w 171"/>
                <a:gd name="T29" fmla="*/ 2147483647 h 165"/>
                <a:gd name="T30" fmla="*/ 2147483647 w 171"/>
                <a:gd name="T31" fmla="*/ 2147483647 h 165"/>
                <a:gd name="T32" fmla="*/ 2147483647 w 171"/>
                <a:gd name="T33" fmla="*/ 2147483647 h 165"/>
                <a:gd name="T34" fmla="*/ 2147483647 w 171"/>
                <a:gd name="T35" fmla="*/ 2147483647 h 165"/>
                <a:gd name="T36" fmla="*/ 2147483647 w 171"/>
                <a:gd name="T37" fmla="*/ 2147483647 h 165"/>
                <a:gd name="T38" fmla="*/ 2147483647 w 171"/>
                <a:gd name="T39" fmla="*/ 2147483647 h 165"/>
                <a:gd name="T40" fmla="*/ 2147483647 w 171"/>
                <a:gd name="T41" fmla="*/ 2147483647 h 165"/>
                <a:gd name="T42" fmla="*/ 2147483647 w 171"/>
                <a:gd name="T43" fmla="*/ 2147483647 h 165"/>
                <a:gd name="T44" fmla="*/ 2147483647 w 171"/>
                <a:gd name="T45" fmla="*/ 2147483647 h 165"/>
                <a:gd name="T46" fmla="*/ 2147483647 w 171"/>
                <a:gd name="T47" fmla="*/ 2147483647 h 165"/>
                <a:gd name="T48" fmla="*/ 2147483647 w 171"/>
                <a:gd name="T49" fmla="*/ 2147483647 h 165"/>
                <a:gd name="T50" fmla="*/ 2147483647 w 171"/>
                <a:gd name="T51" fmla="*/ 2147483647 h 165"/>
                <a:gd name="T52" fmla="*/ 2147483647 w 171"/>
                <a:gd name="T53" fmla="*/ 2147483647 h 165"/>
                <a:gd name="T54" fmla="*/ 2147483647 w 171"/>
                <a:gd name="T55" fmla="*/ 2147483647 h 165"/>
                <a:gd name="T56" fmla="*/ 2147483647 w 171"/>
                <a:gd name="T57" fmla="*/ 2147483647 h 165"/>
                <a:gd name="T58" fmla="*/ 2147483647 w 171"/>
                <a:gd name="T59" fmla="*/ 2147483647 h 165"/>
                <a:gd name="T60" fmla="*/ 2147483647 w 171"/>
                <a:gd name="T61" fmla="*/ 2147483647 h 165"/>
                <a:gd name="T62" fmla="*/ 2147483647 w 171"/>
                <a:gd name="T63" fmla="*/ 2147483647 h 16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71"/>
                <a:gd name="T97" fmla="*/ 0 h 165"/>
                <a:gd name="T98" fmla="*/ 171 w 171"/>
                <a:gd name="T99" fmla="*/ 165 h 16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71" h="165">
                  <a:moveTo>
                    <a:pt x="87" y="0"/>
                  </a:moveTo>
                  <a:lnTo>
                    <a:pt x="78" y="2"/>
                  </a:lnTo>
                  <a:lnTo>
                    <a:pt x="69" y="2"/>
                  </a:lnTo>
                  <a:lnTo>
                    <a:pt x="61" y="4"/>
                  </a:lnTo>
                  <a:lnTo>
                    <a:pt x="54" y="7"/>
                  </a:lnTo>
                  <a:lnTo>
                    <a:pt x="45" y="10"/>
                  </a:lnTo>
                  <a:lnTo>
                    <a:pt x="39" y="15"/>
                  </a:lnTo>
                  <a:lnTo>
                    <a:pt x="32" y="19"/>
                  </a:lnTo>
                  <a:lnTo>
                    <a:pt x="26" y="25"/>
                  </a:lnTo>
                  <a:lnTo>
                    <a:pt x="21" y="30"/>
                  </a:lnTo>
                  <a:lnTo>
                    <a:pt x="15" y="38"/>
                  </a:lnTo>
                  <a:lnTo>
                    <a:pt x="11" y="43"/>
                  </a:lnTo>
                  <a:lnTo>
                    <a:pt x="8" y="50"/>
                  </a:lnTo>
                  <a:lnTo>
                    <a:pt x="5" y="59"/>
                  </a:lnTo>
                  <a:lnTo>
                    <a:pt x="2" y="66"/>
                  </a:lnTo>
                  <a:lnTo>
                    <a:pt x="2" y="75"/>
                  </a:lnTo>
                  <a:lnTo>
                    <a:pt x="0" y="84"/>
                  </a:lnTo>
                  <a:lnTo>
                    <a:pt x="2" y="91"/>
                  </a:lnTo>
                  <a:lnTo>
                    <a:pt x="2" y="99"/>
                  </a:lnTo>
                  <a:lnTo>
                    <a:pt x="5" y="108"/>
                  </a:lnTo>
                  <a:lnTo>
                    <a:pt x="8" y="115"/>
                  </a:lnTo>
                  <a:lnTo>
                    <a:pt x="11" y="122"/>
                  </a:lnTo>
                  <a:lnTo>
                    <a:pt x="15" y="130"/>
                  </a:lnTo>
                  <a:lnTo>
                    <a:pt x="21" y="135"/>
                  </a:lnTo>
                  <a:lnTo>
                    <a:pt x="26" y="141"/>
                  </a:lnTo>
                  <a:lnTo>
                    <a:pt x="32" y="147"/>
                  </a:lnTo>
                  <a:lnTo>
                    <a:pt x="39" y="151"/>
                  </a:lnTo>
                  <a:lnTo>
                    <a:pt x="45" y="155"/>
                  </a:lnTo>
                  <a:lnTo>
                    <a:pt x="54" y="160"/>
                  </a:lnTo>
                  <a:lnTo>
                    <a:pt x="61" y="161"/>
                  </a:lnTo>
                  <a:lnTo>
                    <a:pt x="69" y="164"/>
                  </a:lnTo>
                  <a:lnTo>
                    <a:pt x="78" y="165"/>
                  </a:lnTo>
                  <a:lnTo>
                    <a:pt x="87" y="165"/>
                  </a:lnTo>
                  <a:lnTo>
                    <a:pt x="95" y="165"/>
                  </a:lnTo>
                  <a:lnTo>
                    <a:pt x="104" y="164"/>
                  </a:lnTo>
                  <a:lnTo>
                    <a:pt x="111" y="161"/>
                  </a:lnTo>
                  <a:lnTo>
                    <a:pt x="120" y="160"/>
                  </a:lnTo>
                  <a:lnTo>
                    <a:pt x="127" y="155"/>
                  </a:lnTo>
                  <a:lnTo>
                    <a:pt x="134" y="151"/>
                  </a:lnTo>
                  <a:lnTo>
                    <a:pt x="140" y="147"/>
                  </a:lnTo>
                  <a:lnTo>
                    <a:pt x="147" y="141"/>
                  </a:lnTo>
                  <a:lnTo>
                    <a:pt x="151" y="135"/>
                  </a:lnTo>
                  <a:lnTo>
                    <a:pt x="157" y="130"/>
                  </a:lnTo>
                  <a:lnTo>
                    <a:pt x="161" y="122"/>
                  </a:lnTo>
                  <a:lnTo>
                    <a:pt x="164" y="115"/>
                  </a:lnTo>
                  <a:lnTo>
                    <a:pt x="167" y="108"/>
                  </a:lnTo>
                  <a:lnTo>
                    <a:pt x="170" y="99"/>
                  </a:lnTo>
                  <a:lnTo>
                    <a:pt x="171" y="91"/>
                  </a:lnTo>
                  <a:lnTo>
                    <a:pt x="171" y="84"/>
                  </a:lnTo>
                  <a:lnTo>
                    <a:pt x="171" y="75"/>
                  </a:lnTo>
                  <a:lnTo>
                    <a:pt x="170" y="66"/>
                  </a:lnTo>
                  <a:lnTo>
                    <a:pt x="167" y="59"/>
                  </a:lnTo>
                  <a:lnTo>
                    <a:pt x="164" y="50"/>
                  </a:lnTo>
                  <a:lnTo>
                    <a:pt x="161" y="43"/>
                  </a:lnTo>
                  <a:lnTo>
                    <a:pt x="157" y="38"/>
                  </a:lnTo>
                  <a:lnTo>
                    <a:pt x="151" y="30"/>
                  </a:lnTo>
                  <a:lnTo>
                    <a:pt x="147" y="25"/>
                  </a:lnTo>
                  <a:lnTo>
                    <a:pt x="140" y="19"/>
                  </a:lnTo>
                  <a:lnTo>
                    <a:pt x="134" y="15"/>
                  </a:lnTo>
                  <a:lnTo>
                    <a:pt x="127" y="10"/>
                  </a:lnTo>
                  <a:lnTo>
                    <a:pt x="120" y="7"/>
                  </a:lnTo>
                  <a:lnTo>
                    <a:pt x="111" y="4"/>
                  </a:lnTo>
                  <a:lnTo>
                    <a:pt x="104" y="2"/>
                  </a:lnTo>
                  <a:lnTo>
                    <a:pt x="95" y="2"/>
                  </a:lnTo>
                  <a:lnTo>
                    <a:pt x="87"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4981" name="Freeform 164">
              <a:extLst>
                <a:ext uri="{FF2B5EF4-FFF2-40B4-BE49-F238E27FC236}">
                  <a16:creationId xmlns:a16="http://schemas.microsoft.com/office/drawing/2014/main" id="{C590F649-F505-DF86-A914-5FBDA9050C97}"/>
                </a:ext>
              </a:extLst>
            </p:cNvPr>
            <p:cNvSpPr>
              <a:spLocks/>
            </p:cNvSpPr>
            <p:nvPr/>
          </p:nvSpPr>
          <p:spPr bwMode="auto">
            <a:xfrm>
              <a:off x="4663679" y="4702969"/>
              <a:ext cx="48815" cy="48816"/>
            </a:xfrm>
            <a:custGeom>
              <a:avLst/>
              <a:gdLst>
                <a:gd name="T0" fmla="*/ 2147483647 w 122"/>
                <a:gd name="T1" fmla="*/ 0 h 123"/>
                <a:gd name="T2" fmla="*/ 2147483647 w 122"/>
                <a:gd name="T3" fmla="*/ 2147483647 h 123"/>
                <a:gd name="T4" fmla="*/ 2147483647 w 122"/>
                <a:gd name="T5" fmla="*/ 2147483647 h 123"/>
                <a:gd name="T6" fmla="*/ 2147483647 w 122"/>
                <a:gd name="T7" fmla="*/ 2147483647 h 123"/>
                <a:gd name="T8" fmla="*/ 2147483647 w 122"/>
                <a:gd name="T9" fmla="*/ 2147483647 h 123"/>
                <a:gd name="T10" fmla="*/ 2147483647 w 122"/>
                <a:gd name="T11" fmla="*/ 2147483647 h 123"/>
                <a:gd name="T12" fmla="*/ 2147483647 w 122"/>
                <a:gd name="T13" fmla="*/ 2147483647 h 123"/>
                <a:gd name="T14" fmla="*/ 0 w 122"/>
                <a:gd name="T15" fmla="*/ 2147483647 h 123"/>
                <a:gd name="T16" fmla="*/ 0 w 122"/>
                <a:gd name="T17" fmla="*/ 2147483647 h 123"/>
                <a:gd name="T18" fmla="*/ 2147483647 w 122"/>
                <a:gd name="T19" fmla="*/ 2147483647 h 123"/>
                <a:gd name="T20" fmla="*/ 2147483647 w 122"/>
                <a:gd name="T21" fmla="*/ 2147483647 h 123"/>
                <a:gd name="T22" fmla="*/ 2147483647 w 122"/>
                <a:gd name="T23" fmla="*/ 2147483647 h 123"/>
                <a:gd name="T24" fmla="*/ 2147483647 w 122"/>
                <a:gd name="T25" fmla="*/ 2147483647 h 123"/>
                <a:gd name="T26" fmla="*/ 2147483647 w 122"/>
                <a:gd name="T27" fmla="*/ 2147483647 h 123"/>
                <a:gd name="T28" fmla="*/ 2147483647 w 122"/>
                <a:gd name="T29" fmla="*/ 2147483647 h 123"/>
                <a:gd name="T30" fmla="*/ 2147483647 w 122"/>
                <a:gd name="T31" fmla="*/ 2147483647 h 123"/>
                <a:gd name="T32" fmla="*/ 2147483647 w 122"/>
                <a:gd name="T33" fmla="*/ 2147483647 h 123"/>
                <a:gd name="T34" fmla="*/ 2147483647 w 122"/>
                <a:gd name="T35" fmla="*/ 2147483647 h 123"/>
                <a:gd name="T36" fmla="*/ 2147483647 w 122"/>
                <a:gd name="T37" fmla="*/ 2147483647 h 123"/>
                <a:gd name="T38" fmla="*/ 2147483647 w 122"/>
                <a:gd name="T39" fmla="*/ 2147483647 h 123"/>
                <a:gd name="T40" fmla="*/ 2147483647 w 122"/>
                <a:gd name="T41" fmla="*/ 2147483647 h 123"/>
                <a:gd name="T42" fmla="*/ 2147483647 w 122"/>
                <a:gd name="T43" fmla="*/ 2147483647 h 123"/>
                <a:gd name="T44" fmla="*/ 2147483647 w 122"/>
                <a:gd name="T45" fmla="*/ 2147483647 h 123"/>
                <a:gd name="T46" fmla="*/ 2147483647 w 122"/>
                <a:gd name="T47" fmla="*/ 2147483647 h 123"/>
                <a:gd name="T48" fmla="*/ 2147483647 w 122"/>
                <a:gd name="T49" fmla="*/ 2147483647 h 123"/>
                <a:gd name="T50" fmla="*/ 2147483647 w 122"/>
                <a:gd name="T51" fmla="*/ 2147483647 h 123"/>
                <a:gd name="T52" fmla="*/ 2147483647 w 122"/>
                <a:gd name="T53" fmla="*/ 2147483647 h 123"/>
                <a:gd name="T54" fmla="*/ 2147483647 w 122"/>
                <a:gd name="T55" fmla="*/ 2147483647 h 123"/>
                <a:gd name="T56" fmla="*/ 2147483647 w 122"/>
                <a:gd name="T57" fmla="*/ 2147483647 h 123"/>
                <a:gd name="T58" fmla="*/ 2147483647 w 122"/>
                <a:gd name="T59" fmla="*/ 2147483647 h 123"/>
                <a:gd name="T60" fmla="*/ 2147483647 w 122"/>
                <a:gd name="T61" fmla="*/ 2147483647 h 123"/>
                <a:gd name="T62" fmla="*/ 2147483647 w 122"/>
                <a:gd name="T63" fmla="*/ 0 h 12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2"/>
                <a:gd name="T97" fmla="*/ 0 h 123"/>
                <a:gd name="T98" fmla="*/ 122 w 122"/>
                <a:gd name="T99" fmla="*/ 123 h 12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2" h="123">
                  <a:moveTo>
                    <a:pt x="62" y="0"/>
                  </a:moveTo>
                  <a:lnTo>
                    <a:pt x="55" y="0"/>
                  </a:lnTo>
                  <a:lnTo>
                    <a:pt x="49" y="1"/>
                  </a:lnTo>
                  <a:lnTo>
                    <a:pt x="43" y="3"/>
                  </a:lnTo>
                  <a:lnTo>
                    <a:pt x="37" y="5"/>
                  </a:lnTo>
                  <a:lnTo>
                    <a:pt x="32" y="7"/>
                  </a:lnTo>
                  <a:lnTo>
                    <a:pt x="27" y="11"/>
                  </a:lnTo>
                  <a:lnTo>
                    <a:pt x="23" y="14"/>
                  </a:lnTo>
                  <a:lnTo>
                    <a:pt x="19" y="18"/>
                  </a:lnTo>
                  <a:lnTo>
                    <a:pt x="14" y="23"/>
                  </a:lnTo>
                  <a:lnTo>
                    <a:pt x="11" y="27"/>
                  </a:lnTo>
                  <a:lnTo>
                    <a:pt x="7" y="33"/>
                  </a:lnTo>
                  <a:lnTo>
                    <a:pt x="6" y="37"/>
                  </a:lnTo>
                  <a:lnTo>
                    <a:pt x="3" y="43"/>
                  </a:lnTo>
                  <a:lnTo>
                    <a:pt x="1" y="49"/>
                  </a:lnTo>
                  <a:lnTo>
                    <a:pt x="0" y="56"/>
                  </a:lnTo>
                  <a:lnTo>
                    <a:pt x="0" y="61"/>
                  </a:lnTo>
                  <a:lnTo>
                    <a:pt x="0" y="67"/>
                  </a:lnTo>
                  <a:lnTo>
                    <a:pt x="1" y="74"/>
                  </a:lnTo>
                  <a:lnTo>
                    <a:pt x="3" y="80"/>
                  </a:lnTo>
                  <a:lnTo>
                    <a:pt x="6" y="86"/>
                  </a:lnTo>
                  <a:lnTo>
                    <a:pt x="7" y="90"/>
                  </a:lnTo>
                  <a:lnTo>
                    <a:pt x="11" y="96"/>
                  </a:lnTo>
                  <a:lnTo>
                    <a:pt x="14" y="100"/>
                  </a:lnTo>
                  <a:lnTo>
                    <a:pt x="19" y="105"/>
                  </a:lnTo>
                  <a:lnTo>
                    <a:pt x="23" y="109"/>
                  </a:lnTo>
                  <a:lnTo>
                    <a:pt x="27" y="112"/>
                  </a:lnTo>
                  <a:lnTo>
                    <a:pt x="32" y="115"/>
                  </a:lnTo>
                  <a:lnTo>
                    <a:pt x="37" y="118"/>
                  </a:lnTo>
                  <a:lnTo>
                    <a:pt x="43" y="120"/>
                  </a:lnTo>
                  <a:lnTo>
                    <a:pt x="49" y="122"/>
                  </a:lnTo>
                  <a:lnTo>
                    <a:pt x="55" y="122"/>
                  </a:lnTo>
                  <a:lnTo>
                    <a:pt x="62" y="123"/>
                  </a:lnTo>
                  <a:lnTo>
                    <a:pt x="68" y="122"/>
                  </a:lnTo>
                  <a:lnTo>
                    <a:pt x="73" y="122"/>
                  </a:lnTo>
                  <a:lnTo>
                    <a:pt x="79" y="120"/>
                  </a:lnTo>
                  <a:lnTo>
                    <a:pt x="85" y="118"/>
                  </a:lnTo>
                  <a:lnTo>
                    <a:pt x="91" y="115"/>
                  </a:lnTo>
                  <a:lnTo>
                    <a:pt x="95" y="112"/>
                  </a:lnTo>
                  <a:lnTo>
                    <a:pt x="99" y="109"/>
                  </a:lnTo>
                  <a:lnTo>
                    <a:pt x="103" y="105"/>
                  </a:lnTo>
                  <a:lnTo>
                    <a:pt x="108" y="100"/>
                  </a:lnTo>
                  <a:lnTo>
                    <a:pt x="112" y="96"/>
                  </a:lnTo>
                  <a:lnTo>
                    <a:pt x="115" y="90"/>
                  </a:lnTo>
                  <a:lnTo>
                    <a:pt x="116" y="86"/>
                  </a:lnTo>
                  <a:lnTo>
                    <a:pt x="119" y="80"/>
                  </a:lnTo>
                  <a:lnTo>
                    <a:pt x="121" y="74"/>
                  </a:lnTo>
                  <a:lnTo>
                    <a:pt x="122" y="67"/>
                  </a:lnTo>
                  <a:lnTo>
                    <a:pt x="122" y="61"/>
                  </a:lnTo>
                  <a:lnTo>
                    <a:pt x="122" y="56"/>
                  </a:lnTo>
                  <a:lnTo>
                    <a:pt x="121" y="49"/>
                  </a:lnTo>
                  <a:lnTo>
                    <a:pt x="119" y="43"/>
                  </a:lnTo>
                  <a:lnTo>
                    <a:pt x="116" y="37"/>
                  </a:lnTo>
                  <a:lnTo>
                    <a:pt x="115" y="33"/>
                  </a:lnTo>
                  <a:lnTo>
                    <a:pt x="112" y="27"/>
                  </a:lnTo>
                  <a:lnTo>
                    <a:pt x="108" y="23"/>
                  </a:lnTo>
                  <a:lnTo>
                    <a:pt x="103" y="18"/>
                  </a:lnTo>
                  <a:lnTo>
                    <a:pt x="99" y="14"/>
                  </a:lnTo>
                  <a:lnTo>
                    <a:pt x="95" y="11"/>
                  </a:lnTo>
                  <a:lnTo>
                    <a:pt x="91" y="7"/>
                  </a:lnTo>
                  <a:lnTo>
                    <a:pt x="85" y="5"/>
                  </a:lnTo>
                  <a:lnTo>
                    <a:pt x="79" y="3"/>
                  </a:lnTo>
                  <a:lnTo>
                    <a:pt x="73" y="1"/>
                  </a:lnTo>
                  <a:lnTo>
                    <a:pt x="68" y="0"/>
                  </a:lnTo>
                  <a:lnTo>
                    <a:pt x="62" y="0"/>
                  </a:lnTo>
                  <a:close/>
                </a:path>
              </a:pathLst>
            </a:custGeom>
            <a:solidFill>
              <a:srgbClr val="00E6A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4982" name="Freeform 165">
              <a:extLst>
                <a:ext uri="{FF2B5EF4-FFF2-40B4-BE49-F238E27FC236}">
                  <a16:creationId xmlns:a16="http://schemas.microsoft.com/office/drawing/2014/main" id="{90D062DB-8606-85E8-EC86-5A146937E589}"/>
                </a:ext>
              </a:extLst>
            </p:cNvPr>
            <p:cNvSpPr>
              <a:spLocks/>
            </p:cNvSpPr>
            <p:nvPr/>
          </p:nvSpPr>
          <p:spPr bwMode="auto">
            <a:xfrm>
              <a:off x="4663679" y="4702969"/>
              <a:ext cx="48815" cy="48816"/>
            </a:xfrm>
            <a:custGeom>
              <a:avLst/>
              <a:gdLst>
                <a:gd name="T0" fmla="*/ 2147483647 w 122"/>
                <a:gd name="T1" fmla="*/ 0 h 123"/>
                <a:gd name="T2" fmla="*/ 2147483647 w 122"/>
                <a:gd name="T3" fmla="*/ 2147483647 h 123"/>
                <a:gd name="T4" fmla="*/ 2147483647 w 122"/>
                <a:gd name="T5" fmla="*/ 2147483647 h 123"/>
                <a:gd name="T6" fmla="*/ 2147483647 w 122"/>
                <a:gd name="T7" fmla="*/ 2147483647 h 123"/>
                <a:gd name="T8" fmla="*/ 2147483647 w 122"/>
                <a:gd name="T9" fmla="*/ 2147483647 h 123"/>
                <a:gd name="T10" fmla="*/ 2147483647 w 122"/>
                <a:gd name="T11" fmla="*/ 2147483647 h 123"/>
                <a:gd name="T12" fmla="*/ 2147483647 w 122"/>
                <a:gd name="T13" fmla="*/ 2147483647 h 123"/>
                <a:gd name="T14" fmla="*/ 0 w 122"/>
                <a:gd name="T15" fmla="*/ 2147483647 h 123"/>
                <a:gd name="T16" fmla="*/ 0 w 122"/>
                <a:gd name="T17" fmla="*/ 2147483647 h 123"/>
                <a:gd name="T18" fmla="*/ 2147483647 w 122"/>
                <a:gd name="T19" fmla="*/ 2147483647 h 123"/>
                <a:gd name="T20" fmla="*/ 2147483647 w 122"/>
                <a:gd name="T21" fmla="*/ 2147483647 h 123"/>
                <a:gd name="T22" fmla="*/ 2147483647 w 122"/>
                <a:gd name="T23" fmla="*/ 2147483647 h 123"/>
                <a:gd name="T24" fmla="*/ 2147483647 w 122"/>
                <a:gd name="T25" fmla="*/ 2147483647 h 123"/>
                <a:gd name="T26" fmla="*/ 2147483647 w 122"/>
                <a:gd name="T27" fmla="*/ 2147483647 h 123"/>
                <a:gd name="T28" fmla="*/ 2147483647 w 122"/>
                <a:gd name="T29" fmla="*/ 2147483647 h 123"/>
                <a:gd name="T30" fmla="*/ 2147483647 w 122"/>
                <a:gd name="T31" fmla="*/ 2147483647 h 123"/>
                <a:gd name="T32" fmla="*/ 2147483647 w 122"/>
                <a:gd name="T33" fmla="*/ 2147483647 h 123"/>
                <a:gd name="T34" fmla="*/ 2147483647 w 122"/>
                <a:gd name="T35" fmla="*/ 2147483647 h 123"/>
                <a:gd name="T36" fmla="*/ 2147483647 w 122"/>
                <a:gd name="T37" fmla="*/ 2147483647 h 123"/>
                <a:gd name="T38" fmla="*/ 2147483647 w 122"/>
                <a:gd name="T39" fmla="*/ 2147483647 h 123"/>
                <a:gd name="T40" fmla="*/ 2147483647 w 122"/>
                <a:gd name="T41" fmla="*/ 2147483647 h 123"/>
                <a:gd name="T42" fmla="*/ 2147483647 w 122"/>
                <a:gd name="T43" fmla="*/ 2147483647 h 123"/>
                <a:gd name="T44" fmla="*/ 2147483647 w 122"/>
                <a:gd name="T45" fmla="*/ 2147483647 h 123"/>
                <a:gd name="T46" fmla="*/ 2147483647 w 122"/>
                <a:gd name="T47" fmla="*/ 2147483647 h 123"/>
                <a:gd name="T48" fmla="*/ 2147483647 w 122"/>
                <a:gd name="T49" fmla="*/ 2147483647 h 123"/>
                <a:gd name="T50" fmla="*/ 2147483647 w 122"/>
                <a:gd name="T51" fmla="*/ 2147483647 h 123"/>
                <a:gd name="T52" fmla="*/ 2147483647 w 122"/>
                <a:gd name="T53" fmla="*/ 2147483647 h 123"/>
                <a:gd name="T54" fmla="*/ 2147483647 w 122"/>
                <a:gd name="T55" fmla="*/ 2147483647 h 123"/>
                <a:gd name="T56" fmla="*/ 2147483647 w 122"/>
                <a:gd name="T57" fmla="*/ 2147483647 h 123"/>
                <a:gd name="T58" fmla="*/ 2147483647 w 122"/>
                <a:gd name="T59" fmla="*/ 2147483647 h 123"/>
                <a:gd name="T60" fmla="*/ 2147483647 w 122"/>
                <a:gd name="T61" fmla="*/ 2147483647 h 123"/>
                <a:gd name="T62" fmla="*/ 2147483647 w 122"/>
                <a:gd name="T63" fmla="*/ 0 h 12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2"/>
                <a:gd name="T97" fmla="*/ 0 h 123"/>
                <a:gd name="T98" fmla="*/ 122 w 122"/>
                <a:gd name="T99" fmla="*/ 123 h 12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2" h="123">
                  <a:moveTo>
                    <a:pt x="62" y="0"/>
                  </a:moveTo>
                  <a:lnTo>
                    <a:pt x="55" y="0"/>
                  </a:lnTo>
                  <a:lnTo>
                    <a:pt x="49" y="1"/>
                  </a:lnTo>
                  <a:lnTo>
                    <a:pt x="43" y="3"/>
                  </a:lnTo>
                  <a:lnTo>
                    <a:pt x="37" y="5"/>
                  </a:lnTo>
                  <a:lnTo>
                    <a:pt x="32" y="7"/>
                  </a:lnTo>
                  <a:lnTo>
                    <a:pt x="27" y="11"/>
                  </a:lnTo>
                  <a:lnTo>
                    <a:pt x="23" y="14"/>
                  </a:lnTo>
                  <a:lnTo>
                    <a:pt x="19" y="18"/>
                  </a:lnTo>
                  <a:lnTo>
                    <a:pt x="14" y="23"/>
                  </a:lnTo>
                  <a:lnTo>
                    <a:pt x="11" y="27"/>
                  </a:lnTo>
                  <a:lnTo>
                    <a:pt x="7" y="33"/>
                  </a:lnTo>
                  <a:lnTo>
                    <a:pt x="6" y="37"/>
                  </a:lnTo>
                  <a:lnTo>
                    <a:pt x="3" y="43"/>
                  </a:lnTo>
                  <a:lnTo>
                    <a:pt x="1" y="49"/>
                  </a:lnTo>
                  <a:lnTo>
                    <a:pt x="0" y="56"/>
                  </a:lnTo>
                  <a:lnTo>
                    <a:pt x="0" y="61"/>
                  </a:lnTo>
                  <a:lnTo>
                    <a:pt x="0" y="67"/>
                  </a:lnTo>
                  <a:lnTo>
                    <a:pt x="1" y="74"/>
                  </a:lnTo>
                  <a:lnTo>
                    <a:pt x="3" y="80"/>
                  </a:lnTo>
                  <a:lnTo>
                    <a:pt x="6" y="86"/>
                  </a:lnTo>
                  <a:lnTo>
                    <a:pt x="7" y="90"/>
                  </a:lnTo>
                  <a:lnTo>
                    <a:pt x="11" y="96"/>
                  </a:lnTo>
                  <a:lnTo>
                    <a:pt x="14" y="100"/>
                  </a:lnTo>
                  <a:lnTo>
                    <a:pt x="19" y="105"/>
                  </a:lnTo>
                  <a:lnTo>
                    <a:pt x="23" y="109"/>
                  </a:lnTo>
                  <a:lnTo>
                    <a:pt x="27" y="112"/>
                  </a:lnTo>
                  <a:lnTo>
                    <a:pt x="32" y="115"/>
                  </a:lnTo>
                  <a:lnTo>
                    <a:pt x="37" y="118"/>
                  </a:lnTo>
                  <a:lnTo>
                    <a:pt x="43" y="120"/>
                  </a:lnTo>
                  <a:lnTo>
                    <a:pt x="49" y="122"/>
                  </a:lnTo>
                  <a:lnTo>
                    <a:pt x="55" y="122"/>
                  </a:lnTo>
                  <a:lnTo>
                    <a:pt x="62" y="123"/>
                  </a:lnTo>
                  <a:lnTo>
                    <a:pt x="68" y="122"/>
                  </a:lnTo>
                  <a:lnTo>
                    <a:pt x="73" y="122"/>
                  </a:lnTo>
                  <a:lnTo>
                    <a:pt x="79" y="120"/>
                  </a:lnTo>
                  <a:lnTo>
                    <a:pt x="85" y="118"/>
                  </a:lnTo>
                  <a:lnTo>
                    <a:pt x="91" y="115"/>
                  </a:lnTo>
                  <a:lnTo>
                    <a:pt x="95" y="112"/>
                  </a:lnTo>
                  <a:lnTo>
                    <a:pt x="99" y="109"/>
                  </a:lnTo>
                  <a:lnTo>
                    <a:pt x="103" y="105"/>
                  </a:lnTo>
                  <a:lnTo>
                    <a:pt x="108" y="100"/>
                  </a:lnTo>
                  <a:lnTo>
                    <a:pt x="112" y="96"/>
                  </a:lnTo>
                  <a:lnTo>
                    <a:pt x="115" y="90"/>
                  </a:lnTo>
                  <a:lnTo>
                    <a:pt x="116" y="86"/>
                  </a:lnTo>
                  <a:lnTo>
                    <a:pt x="119" y="80"/>
                  </a:lnTo>
                  <a:lnTo>
                    <a:pt x="121" y="74"/>
                  </a:lnTo>
                  <a:lnTo>
                    <a:pt x="122" y="67"/>
                  </a:lnTo>
                  <a:lnTo>
                    <a:pt x="122" y="61"/>
                  </a:lnTo>
                  <a:lnTo>
                    <a:pt x="122" y="56"/>
                  </a:lnTo>
                  <a:lnTo>
                    <a:pt x="121" y="49"/>
                  </a:lnTo>
                  <a:lnTo>
                    <a:pt x="119" y="43"/>
                  </a:lnTo>
                  <a:lnTo>
                    <a:pt x="116" y="37"/>
                  </a:lnTo>
                  <a:lnTo>
                    <a:pt x="115" y="33"/>
                  </a:lnTo>
                  <a:lnTo>
                    <a:pt x="112" y="27"/>
                  </a:lnTo>
                  <a:lnTo>
                    <a:pt x="108" y="23"/>
                  </a:lnTo>
                  <a:lnTo>
                    <a:pt x="103" y="18"/>
                  </a:lnTo>
                  <a:lnTo>
                    <a:pt x="99" y="14"/>
                  </a:lnTo>
                  <a:lnTo>
                    <a:pt x="95" y="11"/>
                  </a:lnTo>
                  <a:lnTo>
                    <a:pt x="91" y="7"/>
                  </a:lnTo>
                  <a:lnTo>
                    <a:pt x="85" y="5"/>
                  </a:lnTo>
                  <a:lnTo>
                    <a:pt x="79" y="3"/>
                  </a:lnTo>
                  <a:lnTo>
                    <a:pt x="73" y="1"/>
                  </a:lnTo>
                  <a:lnTo>
                    <a:pt x="68" y="0"/>
                  </a:lnTo>
                  <a:lnTo>
                    <a:pt x="62"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4983" name="Freeform 166">
              <a:extLst>
                <a:ext uri="{FF2B5EF4-FFF2-40B4-BE49-F238E27FC236}">
                  <a16:creationId xmlns:a16="http://schemas.microsoft.com/office/drawing/2014/main" id="{535934EF-AEB2-A812-7B9C-E285D3520797}"/>
                </a:ext>
              </a:extLst>
            </p:cNvPr>
            <p:cNvSpPr>
              <a:spLocks/>
            </p:cNvSpPr>
            <p:nvPr/>
          </p:nvSpPr>
          <p:spPr bwMode="auto">
            <a:xfrm>
              <a:off x="4631532" y="4689872"/>
              <a:ext cx="40481" cy="36909"/>
            </a:xfrm>
            <a:custGeom>
              <a:avLst/>
              <a:gdLst>
                <a:gd name="T0" fmla="*/ 2147483647 w 103"/>
                <a:gd name="T1" fmla="*/ 0 h 93"/>
                <a:gd name="T2" fmla="*/ 2147483647 w 103"/>
                <a:gd name="T3" fmla="*/ 0 h 93"/>
                <a:gd name="T4" fmla="*/ 2147483647 w 103"/>
                <a:gd name="T5" fmla="*/ 2147483647 h 93"/>
                <a:gd name="T6" fmla="*/ 2147483647 w 103"/>
                <a:gd name="T7" fmla="*/ 2147483647 h 93"/>
                <a:gd name="T8" fmla="*/ 2147483647 w 103"/>
                <a:gd name="T9" fmla="*/ 2147483647 h 93"/>
                <a:gd name="T10" fmla="*/ 2147483647 w 103"/>
                <a:gd name="T11" fmla="*/ 2147483647 h 93"/>
                <a:gd name="T12" fmla="*/ 2147483647 w 103"/>
                <a:gd name="T13" fmla="*/ 2147483647 h 93"/>
                <a:gd name="T14" fmla="*/ 2147483647 w 103"/>
                <a:gd name="T15" fmla="*/ 2147483647 h 93"/>
                <a:gd name="T16" fmla="*/ 2147483647 w 103"/>
                <a:gd name="T17" fmla="*/ 2147483647 h 93"/>
                <a:gd name="T18" fmla="*/ 2147483647 w 103"/>
                <a:gd name="T19" fmla="*/ 2147483647 h 93"/>
                <a:gd name="T20" fmla="*/ 2147483647 w 103"/>
                <a:gd name="T21" fmla="*/ 2147483647 h 93"/>
                <a:gd name="T22" fmla="*/ 2147483647 w 103"/>
                <a:gd name="T23" fmla="*/ 2147483647 h 93"/>
                <a:gd name="T24" fmla="*/ 2147483647 w 103"/>
                <a:gd name="T25" fmla="*/ 2147483647 h 93"/>
                <a:gd name="T26" fmla="*/ 2147483647 w 103"/>
                <a:gd name="T27" fmla="*/ 2147483647 h 93"/>
                <a:gd name="T28" fmla="*/ 0 w 103"/>
                <a:gd name="T29" fmla="*/ 2147483647 h 93"/>
                <a:gd name="T30" fmla="*/ 0 w 103"/>
                <a:gd name="T31" fmla="*/ 2147483647 h 93"/>
                <a:gd name="T32" fmla="*/ 0 w 103"/>
                <a:gd name="T33" fmla="*/ 2147483647 h 93"/>
                <a:gd name="T34" fmla="*/ 2147483647 w 103"/>
                <a:gd name="T35" fmla="*/ 2147483647 h 93"/>
                <a:gd name="T36" fmla="*/ 2147483647 w 103"/>
                <a:gd name="T37" fmla="*/ 2147483647 h 93"/>
                <a:gd name="T38" fmla="*/ 2147483647 w 103"/>
                <a:gd name="T39" fmla="*/ 2147483647 h 93"/>
                <a:gd name="T40" fmla="*/ 2147483647 w 103"/>
                <a:gd name="T41" fmla="*/ 2147483647 h 93"/>
                <a:gd name="T42" fmla="*/ 2147483647 w 103"/>
                <a:gd name="T43" fmla="*/ 2147483647 h 93"/>
                <a:gd name="T44" fmla="*/ 2147483647 w 103"/>
                <a:gd name="T45" fmla="*/ 2147483647 h 93"/>
                <a:gd name="T46" fmla="*/ 2147483647 w 103"/>
                <a:gd name="T47" fmla="*/ 2147483647 h 93"/>
                <a:gd name="T48" fmla="*/ 2147483647 w 103"/>
                <a:gd name="T49" fmla="*/ 2147483647 h 93"/>
                <a:gd name="T50" fmla="*/ 2147483647 w 103"/>
                <a:gd name="T51" fmla="*/ 2147483647 h 93"/>
                <a:gd name="T52" fmla="*/ 2147483647 w 103"/>
                <a:gd name="T53" fmla="*/ 2147483647 h 93"/>
                <a:gd name="T54" fmla="*/ 2147483647 w 103"/>
                <a:gd name="T55" fmla="*/ 2147483647 h 93"/>
                <a:gd name="T56" fmla="*/ 2147483647 w 103"/>
                <a:gd name="T57" fmla="*/ 2147483647 h 93"/>
                <a:gd name="T58" fmla="*/ 2147483647 w 103"/>
                <a:gd name="T59" fmla="*/ 2147483647 h 93"/>
                <a:gd name="T60" fmla="*/ 2147483647 w 103"/>
                <a:gd name="T61" fmla="*/ 2147483647 h 93"/>
                <a:gd name="T62" fmla="*/ 2147483647 w 103"/>
                <a:gd name="T63" fmla="*/ 2147483647 h 93"/>
                <a:gd name="T64" fmla="*/ 2147483647 w 103"/>
                <a:gd name="T65" fmla="*/ 2147483647 h 93"/>
                <a:gd name="T66" fmla="*/ 2147483647 w 103"/>
                <a:gd name="T67" fmla="*/ 2147483647 h 93"/>
                <a:gd name="T68" fmla="*/ 2147483647 w 103"/>
                <a:gd name="T69" fmla="*/ 2147483647 h 93"/>
                <a:gd name="T70" fmla="*/ 2147483647 w 103"/>
                <a:gd name="T71" fmla="*/ 2147483647 h 93"/>
                <a:gd name="T72" fmla="*/ 2147483647 w 103"/>
                <a:gd name="T73" fmla="*/ 2147483647 h 93"/>
                <a:gd name="T74" fmla="*/ 2147483647 w 103"/>
                <a:gd name="T75" fmla="*/ 2147483647 h 93"/>
                <a:gd name="T76" fmla="*/ 2147483647 w 103"/>
                <a:gd name="T77" fmla="*/ 2147483647 h 93"/>
                <a:gd name="T78" fmla="*/ 2147483647 w 103"/>
                <a:gd name="T79" fmla="*/ 2147483647 h 93"/>
                <a:gd name="T80" fmla="*/ 2147483647 w 103"/>
                <a:gd name="T81" fmla="*/ 2147483647 h 93"/>
                <a:gd name="T82" fmla="*/ 2147483647 w 103"/>
                <a:gd name="T83" fmla="*/ 2147483647 h 93"/>
                <a:gd name="T84" fmla="*/ 2147483647 w 103"/>
                <a:gd name="T85" fmla="*/ 2147483647 h 93"/>
                <a:gd name="T86" fmla="*/ 2147483647 w 103"/>
                <a:gd name="T87" fmla="*/ 2147483647 h 93"/>
                <a:gd name="T88" fmla="*/ 2147483647 w 103"/>
                <a:gd name="T89" fmla="*/ 2147483647 h 93"/>
                <a:gd name="T90" fmla="*/ 2147483647 w 103"/>
                <a:gd name="T91" fmla="*/ 2147483647 h 93"/>
                <a:gd name="T92" fmla="*/ 2147483647 w 103"/>
                <a:gd name="T93" fmla="*/ 2147483647 h 93"/>
                <a:gd name="T94" fmla="*/ 2147483647 w 103"/>
                <a:gd name="T95" fmla="*/ 2147483647 h 93"/>
                <a:gd name="T96" fmla="*/ 2147483647 w 103"/>
                <a:gd name="T97" fmla="*/ 2147483647 h 93"/>
                <a:gd name="T98" fmla="*/ 2147483647 w 103"/>
                <a:gd name="T99" fmla="*/ 2147483647 h 93"/>
                <a:gd name="T100" fmla="*/ 2147483647 w 103"/>
                <a:gd name="T101" fmla="*/ 2147483647 h 93"/>
                <a:gd name="T102" fmla="*/ 2147483647 w 103"/>
                <a:gd name="T103" fmla="*/ 2147483647 h 93"/>
                <a:gd name="T104" fmla="*/ 2147483647 w 103"/>
                <a:gd name="T105" fmla="*/ 2147483647 h 93"/>
                <a:gd name="T106" fmla="*/ 2147483647 w 103"/>
                <a:gd name="T107" fmla="*/ 2147483647 h 93"/>
                <a:gd name="T108" fmla="*/ 2147483647 w 103"/>
                <a:gd name="T109" fmla="*/ 2147483647 h 93"/>
                <a:gd name="T110" fmla="*/ 2147483647 w 103"/>
                <a:gd name="T111" fmla="*/ 2147483647 h 93"/>
                <a:gd name="T112" fmla="*/ 2147483647 w 103"/>
                <a:gd name="T113" fmla="*/ 2147483647 h 93"/>
                <a:gd name="T114" fmla="*/ 2147483647 w 103"/>
                <a:gd name="T115" fmla="*/ 2147483647 h 93"/>
                <a:gd name="T116" fmla="*/ 2147483647 w 103"/>
                <a:gd name="T117" fmla="*/ 2147483647 h 93"/>
                <a:gd name="T118" fmla="*/ 2147483647 w 103"/>
                <a:gd name="T119" fmla="*/ 0 h 93"/>
                <a:gd name="T120" fmla="*/ 2147483647 w 103"/>
                <a:gd name="T121" fmla="*/ 0 h 9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03"/>
                <a:gd name="T184" fmla="*/ 0 h 93"/>
                <a:gd name="T185" fmla="*/ 103 w 103"/>
                <a:gd name="T186" fmla="*/ 93 h 93"/>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03" h="93">
                  <a:moveTo>
                    <a:pt x="52" y="0"/>
                  </a:moveTo>
                  <a:lnTo>
                    <a:pt x="46" y="0"/>
                  </a:lnTo>
                  <a:lnTo>
                    <a:pt x="41" y="1"/>
                  </a:lnTo>
                  <a:lnTo>
                    <a:pt x="36" y="3"/>
                  </a:lnTo>
                  <a:lnTo>
                    <a:pt x="32" y="4"/>
                  </a:lnTo>
                  <a:lnTo>
                    <a:pt x="28" y="6"/>
                  </a:lnTo>
                  <a:lnTo>
                    <a:pt x="23" y="9"/>
                  </a:lnTo>
                  <a:lnTo>
                    <a:pt x="15" y="14"/>
                  </a:lnTo>
                  <a:lnTo>
                    <a:pt x="12" y="17"/>
                  </a:lnTo>
                  <a:lnTo>
                    <a:pt x="9" y="22"/>
                  </a:lnTo>
                  <a:lnTo>
                    <a:pt x="6" y="24"/>
                  </a:lnTo>
                  <a:lnTo>
                    <a:pt x="5" y="29"/>
                  </a:lnTo>
                  <a:lnTo>
                    <a:pt x="3" y="33"/>
                  </a:lnTo>
                  <a:lnTo>
                    <a:pt x="2" y="37"/>
                  </a:lnTo>
                  <a:lnTo>
                    <a:pt x="0" y="42"/>
                  </a:lnTo>
                  <a:lnTo>
                    <a:pt x="0" y="47"/>
                  </a:lnTo>
                  <a:lnTo>
                    <a:pt x="0" y="52"/>
                  </a:lnTo>
                  <a:lnTo>
                    <a:pt x="2" y="56"/>
                  </a:lnTo>
                  <a:lnTo>
                    <a:pt x="3" y="60"/>
                  </a:lnTo>
                  <a:lnTo>
                    <a:pt x="5" y="65"/>
                  </a:lnTo>
                  <a:lnTo>
                    <a:pt x="6" y="69"/>
                  </a:lnTo>
                  <a:lnTo>
                    <a:pt x="9" y="73"/>
                  </a:lnTo>
                  <a:lnTo>
                    <a:pt x="12" y="76"/>
                  </a:lnTo>
                  <a:lnTo>
                    <a:pt x="15" y="81"/>
                  </a:lnTo>
                  <a:lnTo>
                    <a:pt x="23" y="85"/>
                  </a:lnTo>
                  <a:lnTo>
                    <a:pt x="28" y="88"/>
                  </a:lnTo>
                  <a:lnTo>
                    <a:pt x="32" y="89"/>
                  </a:lnTo>
                  <a:lnTo>
                    <a:pt x="36" y="92"/>
                  </a:lnTo>
                  <a:lnTo>
                    <a:pt x="41" y="92"/>
                  </a:lnTo>
                  <a:lnTo>
                    <a:pt x="46" y="93"/>
                  </a:lnTo>
                  <a:lnTo>
                    <a:pt x="52" y="93"/>
                  </a:lnTo>
                  <a:lnTo>
                    <a:pt x="57" y="93"/>
                  </a:lnTo>
                  <a:lnTo>
                    <a:pt x="62" y="92"/>
                  </a:lnTo>
                  <a:lnTo>
                    <a:pt x="67" y="92"/>
                  </a:lnTo>
                  <a:lnTo>
                    <a:pt x="71" y="89"/>
                  </a:lnTo>
                  <a:lnTo>
                    <a:pt x="75" y="88"/>
                  </a:lnTo>
                  <a:lnTo>
                    <a:pt x="80" y="85"/>
                  </a:lnTo>
                  <a:lnTo>
                    <a:pt x="88" y="81"/>
                  </a:lnTo>
                  <a:lnTo>
                    <a:pt x="91" y="76"/>
                  </a:lnTo>
                  <a:lnTo>
                    <a:pt x="94" y="73"/>
                  </a:lnTo>
                  <a:lnTo>
                    <a:pt x="97" y="69"/>
                  </a:lnTo>
                  <a:lnTo>
                    <a:pt x="98" y="65"/>
                  </a:lnTo>
                  <a:lnTo>
                    <a:pt x="100" y="60"/>
                  </a:lnTo>
                  <a:lnTo>
                    <a:pt x="101" y="56"/>
                  </a:lnTo>
                  <a:lnTo>
                    <a:pt x="103" y="52"/>
                  </a:lnTo>
                  <a:lnTo>
                    <a:pt x="103" y="47"/>
                  </a:lnTo>
                  <a:lnTo>
                    <a:pt x="103" y="42"/>
                  </a:lnTo>
                  <a:lnTo>
                    <a:pt x="101" y="37"/>
                  </a:lnTo>
                  <a:lnTo>
                    <a:pt x="100" y="33"/>
                  </a:lnTo>
                  <a:lnTo>
                    <a:pt x="98" y="29"/>
                  </a:lnTo>
                  <a:lnTo>
                    <a:pt x="97" y="24"/>
                  </a:lnTo>
                  <a:lnTo>
                    <a:pt x="94" y="22"/>
                  </a:lnTo>
                  <a:lnTo>
                    <a:pt x="91" y="17"/>
                  </a:lnTo>
                  <a:lnTo>
                    <a:pt x="88" y="14"/>
                  </a:lnTo>
                  <a:lnTo>
                    <a:pt x="80" y="9"/>
                  </a:lnTo>
                  <a:lnTo>
                    <a:pt x="75" y="6"/>
                  </a:lnTo>
                  <a:lnTo>
                    <a:pt x="71" y="4"/>
                  </a:lnTo>
                  <a:lnTo>
                    <a:pt x="67" y="3"/>
                  </a:lnTo>
                  <a:lnTo>
                    <a:pt x="62" y="1"/>
                  </a:lnTo>
                  <a:lnTo>
                    <a:pt x="57" y="0"/>
                  </a:lnTo>
                  <a:lnTo>
                    <a:pt x="52" y="0"/>
                  </a:lnTo>
                  <a:close/>
                </a:path>
              </a:pathLst>
            </a:custGeom>
            <a:solidFill>
              <a:srgbClr val="00267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4984" name="Freeform 167">
              <a:extLst>
                <a:ext uri="{FF2B5EF4-FFF2-40B4-BE49-F238E27FC236}">
                  <a16:creationId xmlns:a16="http://schemas.microsoft.com/office/drawing/2014/main" id="{A5FA8A63-1782-63F5-F014-6F6C23D15161}"/>
                </a:ext>
              </a:extLst>
            </p:cNvPr>
            <p:cNvSpPr>
              <a:spLocks/>
            </p:cNvSpPr>
            <p:nvPr/>
          </p:nvSpPr>
          <p:spPr bwMode="auto">
            <a:xfrm>
              <a:off x="4631532" y="4689872"/>
              <a:ext cx="40481" cy="36909"/>
            </a:xfrm>
            <a:custGeom>
              <a:avLst/>
              <a:gdLst>
                <a:gd name="T0" fmla="*/ 2147483647 w 103"/>
                <a:gd name="T1" fmla="*/ 0 h 93"/>
                <a:gd name="T2" fmla="*/ 2147483647 w 103"/>
                <a:gd name="T3" fmla="*/ 0 h 93"/>
                <a:gd name="T4" fmla="*/ 2147483647 w 103"/>
                <a:gd name="T5" fmla="*/ 2147483647 h 93"/>
                <a:gd name="T6" fmla="*/ 2147483647 w 103"/>
                <a:gd name="T7" fmla="*/ 2147483647 h 93"/>
                <a:gd name="T8" fmla="*/ 2147483647 w 103"/>
                <a:gd name="T9" fmla="*/ 2147483647 h 93"/>
                <a:gd name="T10" fmla="*/ 2147483647 w 103"/>
                <a:gd name="T11" fmla="*/ 2147483647 h 93"/>
                <a:gd name="T12" fmla="*/ 2147483647 w 103"/>
                <a:gd name="T13" fmla="*/ 2147483647 h 93"/>
                <a:gd name="T14" fmla="*/ 2147483647 w 103"/>
                <a:gd name="T15" fmla="*/ 2147483647 h 93"/>
                <a:gd name="T16" fmla="*/ 2147483647 w 103"/>
                <a:gd name="T17" fmla="*/ 2147483647 h 93"/>
                <a:gd name="T18" fmla="*/ 2147483647 w 103"/>
                <a:gd name="T19" fmla="*/ 2147483647 h 93"/>
                <a:gd name="T20" fmla="*/ 2147483647 w 103"/>
                <a:gd name="T21" fmla="*/ 2147483647 h 93"/>
                <a:gd name="T22" fmla="*/ 2147483647 w 103"/>
                <a:gd name="T23" fmla="*/ 2147483647 h 93"/>
                <a:gd name="T24" fmla="*/ 2147483647 w 103"/>
                <a:gd name="T25" fmla="*/ 2147483647 h 93"/>
                <a:gd name="T26" fmla="*/ 2147483647 w 103"/>
                <a:gd name="T27" fmla="*/ 2147483647 h 93"/>
                <a:gd name="T28" fmla="*/ 0 w 103"/>
                <a:gd name="T29" fmla="*/ 2147483647 h 93"/>
                <a:gd name="T30" fmla="*/ 0 w 103"/>
                <a:gd name="T31" fmla="*/ 2147483647 h 93"/>
                <a:gd name="T32" fmla="*/ 0 w 103"/>
                <a:gd name="T33" fmla="*/ 2147483647 h 93"/>
                <a:gd name="T34" fmla="*/ 2147483647 w 103"/>
                <a:gd name="T35" fmla="*/ 2147483647 h 93"/>
                <a:gd name="T36" fmla="*/ 2147483647 w 103"/>
                <a:gd name="T37" fmla="*/ 2147483647 h 93"/>
                <a:gd name="T38" fmla="*/ 2147483647 w 103"/>
                <a:gd name="T39" fmla="*/ 2147483647 h 93"/>
                <a:gd name="T40" fmla="*/ 2147483647 w 103"/>
                <a:gd name="T41" fmla="*/ 2147483647 h 93"/>
                <a:gd name="T42" fmla="*/ 2147483647 w 103"/>
                <a:gd name="T43" fmla="*/ 2147483647 h 93"/>
                <a:gd name="T44" fmla="*/ 2147483647 w 103"/>
                <a:gd name="T45" fmla="*/ 2147483647 h 93"/>
                <a:gd name="T46" fmla="*/ 2147483647 w 103"/>
                <a:gd name="T47" fmla="*/ 2147483647 h 93"/>
                <a:gd name="T48" fmla="*/ 2147483647 w 103"/>
                <a:gd name="T49" fmla="*/ 2147483647 h 93"/>
                <a:gd name="T50" fmla="*/ 2147483647 w 103"/>
                <a:gd name="T51" fmla="*/ 2147483647 h 93"/>
                <a:gd name="T52" fmla="*/ 2147483647 w 103"/>
                <a:gd name="T53" fmla="*/ 2147483647 h 93"/>
                <a:gd name="T54" fmla="*/ 2147483647 w 103"/>
                <a:gd name="T55" fmla="*/ 2147483647 h 93"/>
                <a:gd name="T56" fmla="*/ 2147483647 w 103"/>
                <a:gd name="T57" fmla="*/ 2147483647 h 93"/>
                <a:gd name="T58" fmla="*/ 2147483647 w 103"/>
                <a:gd name="T59" fmla="*/ 2147483647 h 93"/>
                <a:gd name="T60" fmla="*/ 2147483647 w 103"/>
                <a:gd name="T61" fmla="*/ 2147483647 h 93"/>
                <a:gd name="T62" fmla="*/ 2147483647 w 103"/>
                <a:gd name="T63" fmla="*/ 2147483647 h 93"/>
                <a:gd name="T64" fmla="*/ 2147483647 w 103"/>
                <a:gd name="T65" fmla="*/ 2147483647 h 93"/>
                <a:gd name="T66" fmla="*/ 2147483647 w 103"/>
                <a:gd name="T67" fmla="*/ 2147483647 h 93"/>
                <a:gd name="T68" fmla="*/ 2147483647 w 103"/>
                <a:gd name="T69" fmla="*/ 2147483647 h 93"/>
                <a:gd name="T70" fmla="*/ 2147483647 w 103"/>
                <a:gd name="T71" fmla="*/ 2147483647 h 93"/>
                <a:gd name="T72" fmla="*/ 2147483647 w 103"/>
                <a:gd name="T73" fmla="*/ 2147483647 h 93"/>
                <a:gd name="T74" fmla="*/ 2147483647 w 103"/>
                <a:gd name="T75" fmla="*/ 2147483647 h 93"/>
                <a:gd name="T76" fmla="*/ 2147483647 w 103"/>
                <a:gd name="T77" fmla="*/ 2147483647 h 93"/>
                <a:gd name="T78" fmla="*/ 2147483647 w 103"/>
                <a:gd name="T79" fmla="*/ 2147483647 h 93"/>
                <a:gd name="T80" fmla="*/ 2147483647 w 103"/>
                <a:gd name="T81" fmla="*/ 2147483647 h 93"/>
                <a:gd name="T82" fmla="*/ 2147483647 w 103"/>
                <a:gd name="T83" fmla="*/ 2147483647 h 93"/>
                <a:gd name="T84" fmla="*/ 2147483647 w 103"/>
                <a:gd name="T85" fmla="*/ 2147483647 h 93"/>
                <a:gd name="T86" fmla="*/ 2147483647 w 103"/>
                <a:gd name="T87" fmla="*/ 2147483647 h 93"/>
                <a:gd name="T88" fmla="*/ 2147483647 w 103"/>
                <a:gd name="T89" fmla="*/ 2147483647 h 93"/>
                <a:gd name="T90" fmla="*/ 2147483647 w 103"/>
                <a:gd name="T91" fmla="*/ 2147483647 h 93"/>
                <a:gd name="T92" fmla="*/ 2147483647 w 103"/>
                <a:gd name="T93" fmla="*/ 2147483647 h 93"/>
                <a:gd name="T94" fmla="*/ 2147483647 w 103"/>
                <a:gd name="T95" fmla="*/ 2147483647 h 93"/>
                <a:gd name="T96" fmla="*/ 2147483647 w 103"/>
                <a:gd name="T97" fmla="*/ 2147483647 h 93"/>
                <a:gd name="T98" fmla="*/ 2147483647 w 103"/>
                <a:gd name="T99" fmla="*/ 2147483647 h 93"/>
                <a:gd name="T100" fmla="*/ 2147483647 w 103"/>
                <a:gd name="T101" fmla="*/ 2147483647 h 93"/>
                <a:gd name="T102" fmla="*/ 2147483647 w 103"/>
                <a:gd name="T103" fmla="*/ 2147483647 h 93"/>
                <a:gd name="T104" fmla="*/ 2147483647 w 103"/>
                <a:gd name="T105" fmla="*/ 2147483647 h 93"/>
                <a:gd name="T106" fmla="*/ 2147483647 w 103"/>
                <a:gd name="T107" fmla="*/ 2147483647 h 93"/>
                <a:gd name="T108" fmla="*/ 2147483647 w 103"/>
                <a:gd name="T109" fmla="*/ 2147483647 h 93"/>
                <a:gd name="T110" fmla="*/ 2147483647 w 103"/>
                <a:gd name="T111" fmla="*/ 2147483647 h 93"/>
                <a:gd name="T112" fmla="*/ 2147483647 w 103"/>
                <a:gd name="T113" fmla="*/ 2147483647 h 93"/>
                <a:gd name="T114" fmla="*/ 2147483647 w 103"/>
                <a:gd name="T115" fmla="*/ 2147483647 h 93"/>
                <a:gd name="T116" fmla="*/ 2147483647 w 103"/>
                <a:gd name="T117" fmla="*/ 2147483647 h 93"/>
                <a:gd name="T118" fmla="*/ 2147483647 w 103"/>
                <a:gd name="T119" fmla="*/ 0 h 93"/>
                <a:gd name="T120" fmla="*/ 2147483647 w 103"/>
                <a:gd name="T121" fmla="*/ 0 h 9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03"/>
                <a:gd name="T184" fmla="*/ 0 h 93"/>
                <a:gd name="T185" fmla="*/ 103 w 103"/>
                <a:gd name="T186" fmla="*/ 93 h 93"/>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03" h="93">
                  <a:moveTo>
                    <a:pt x="52" y="0"/>
                  </a:moveTo>
                  <a:lnTo>
                    <a:pt x="46" y="0"/>
                  </a:lnTo>
                  <a:lnTo>
                    <a:pt x="41" y="1"/>
                  </a:lnTo>
                  <a:lnTo>
                    <a:pt x="36" y="3"/>
                  </a:lnTo>
                  <a:lnTo>
                    <a:pt x="32" y="4"/>
                  </a:lnTo>
                  <a:lnTo>
                    <a:pt x="28" y="6"/>
                  </a:lnTo>
                  <a:lnTo>
                    <a:pt x="23" y="9"/>
                  </a:lnTo>
                  <a:lnTo>
                    <a:pt x="15" y="14"/>
                  </a:lnTo>
                  <a:lnTo>
                    <a:pt x="12" y="17"/>
                  </a:lnTo>
                  <a:lnTo>
                    <a:pt x="9" y="22"/>
                  </a:lnTo>
                  <a:lnTo>
                    <a:pt x="6" y="24"/>
                  </a:lnTo>
                  <a:lnTo>
                    <a:pt x="5" y="29"/>
                  </a:lnTo>
                  <a:lnTo>
                    <a:pt x="3" y="33"/>
                  </a:lnTo>
                  <a:lnTo>
                    <a:pt x="2" y="37"/>
                  </a:lnTo>
                  <a:lnTo>
                    <a:pt x="0" y="42"/>
                  </a:lnTo>
                  <a:lnTo>
                    <a:pt x="0" y="47"/>
                  </a:lnTo>
                  <a:lnTo>
                    <a:pt x="0" y="52"/>
                  </a:lnTo>
                  <a:lnTo>
                    <a:pt x="2" y="56"/>
                  </a:lnTo>
                  <a:lnTo>
                    <a:pt x="3" y="60"/>
                  </a:lnTo>
                  <a:lnTo>
                    <a:pt x="5" y="65"/>
                  </a:lnTo>
                  <a:lnTo>
                    <a:pt x="6" y="69"/>
                  </a:lnTo>
                  <a:lnTo>
                    <a:pt x="9" y="73"/>
                  </a:lnTo>
                  <a:lnTo>
                    <a:pt x="12" y="76"/>
                  </a:lnTo>
                  <a:lnTo>
                    <a:pt x="15" y="81"/>
                  </a:lnTo>
                  <a:lnTo>
                    <a:pt x="23" y="85"/>
                  </a:lnTo>
                  <a:lnTo>
                    <a:pt x="28" y="88"/>
                  </a:lnTo>
                  <a:lnTo>
                    <a:pt x="32" y="89"/>
                  </a:lnTo>
                  <a:lnTo>
                    <a:pt x="36" y="92"/>
                  </a:lnTo>
                  <a:lnTo>
                    <a:pt x="41" y="92"/>
                  </a:lnTo>
                  <a:lnTo>
                    <a:pt x="46" y="93"/>
                  </a:lnTo>
                  <a:lnTo>
                    <a:pt x="52" y="93"/>
                  </a:lnTo>
                  <a:lnTo>
                    <a:pt x="57" y="93"/>
                  </a:lnTo>
                  <a:lnTo>
                    <a:pt x="62" y="92"/>
                  </a:lnTo>
                  <a:lnTo>
                    <a:pt x="67" y="92"/>
                  </a:lnTo>
                  <a:lnTo>
                    <a:pt x="71" y="89"/>
                  </a:lnTo>
                  <a:lnTo>
                    <a:pt x="75" y="88"/>
                  </a:lnTo>
                  <a:lnTo>
                    <a:pt x="80" y="85"/>
                  </a:lnTo>
                  <a:lnTo>
                    <a:pt x="88" y="81"/>
                  </a:lnTo>
                  <a:lnTo>
                    <a:pt x="91" y="76"/>
                  </a:lnTo>
                  <a:lnTo>
                    <a:pt x="94" y="73"/>
                  </a:lnTo>
                  <a:lnTo>
                    <a:pt x="97" y="69"/>
                  </a:lnTo>
                  <a:lnTo>
                    <a:pt x="98" y="65"/>
                  </a:lnTo>
                  <a:lnTo>
                    <a:pt x="100" y="60"/>
                  </a:lnTo>
                  <a:lnTo>
                    <a:pt x="101" y="56"/>
                  </a:lnTo>
                  <a:lnTo>
                    <a:pt x="103" y="52"/>
                  </a:lnTo>
                  <a:lnTo>
                    <a:pt x="103" y="47"/>
                  </a:lnTo>
                  <a:lnTo>
                    <a:pt x="103" y="42"/>
                  </a:lnTo>
                  <a:lnTo>
                    <a:pt x="101" y="37"/>
                  </a:lnTo>
                  <a:lnTo>
                    <a:pt x="100" y="33"/>
                  </a:lnTo>
                  <a:lnTo>
                    <a:pt x="98" y="29"/>
                  </a:lnTo>
                  <a:lnTo>
                    <a:pt x="97" y="24"/>
                  </a:lnTo>
                  <a:lnTo>
                    <a:pt x="94" y="22"/>
                  </a:lnTo>
                  <a:lnTo>
                    <a:pt x="91" y="17"/>
                  </a:lnTo>
                  <a:lnTo>
                    <a:pt x="88" y="14"/>
                  </a:lnTo>
                  <a:lnTo>
                    <a:pt x="80" y="9"/>
                  </a:lnTo>
                  <a:lnTo>
                    <a:pt x="75" y="6"/>
                  </a:lnTo>
                  <a:lnTo>
                    <a:pt x="71" y="4"/>
                  </a:lnTo>
                  <a:lnTo>
                    <a:pt x="67" y="3"/>
                  </a:lnTo>
                  <a:lnTo>
                    <a:pt x="62" y="1"/>
                  </a:lnTo>
                  <a:lnTo>
                    <a:pt x="57" y="0"/>
                  </a:lnTo>
                  <a:lnTo>
                    <a:pt x="52"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4985" name="Freeform 168">
              <a:extLst>
                <a:ext uri="{FF2B5EF4-FFF2-40B4-BE49-F238E27FC236}">
                  <a16:creationId xmlns:a16="http://schemas.microsoft.com/office/drawing/2014/main" id="{244415B2-0E7E-CC59-D234-028CE0596E2A}"/>
                </a:ext>
              </a:extLst>
            </p:cNvPr>
            <p:cNvSpPr>
              <a:spLocks/>
            </p:cNvSpPr>
            <p:nvPr/>
          </p:nvSpPr>
          <p:spPr bwMode="auto">
            <a:xfrm>
              <a:off x="4627960" y="4632722"/>
              <a:ext cx="55959" cy="57150"/>
            </a:xfrm>
            <a:custGeom>
              <a:avLst/>
              <a:gdLst>
                <a:gd name="T0" fmla="*/ 2147483647 w 141"/>
                <a:gd name="T1" fmla="*/ 2147483647 h 144"/>
                <a:gd name="T2" fmla="*/ 2147483647 w 141"/>
                <a:gd name="T3" fmla="*/ 2147483647 h 144"/>
                <a:gd name="T4" fmla="*/ 2147483647 w 141"/>
                <a:gd name="T5" fmla="*/ 2147483647 h 144"/>
                <a:gd name="T6" fmla="*/ 2147483647 w 141"/>
                <a:gd name="T7" fmla="*/ 2147483647 h 144"/>
                <a:gd name="T8" fmla="*/ 2147483647 w 141"/>
                <a:gd name="T9" fmla="*/ 2147483647 h 144"/>
                <a:gd name="T10" fmla="*/ 2147483647 w 141"/>
                <a:gd name="T11" fmla="*/ 2147483647 h 144"/>
                <a:gd name="T12" fmla="*/ 2147483647 w 141"/>
                <a:gd name="T13" fmla="*/ 2147483647 h 144"/>
                <a:gd name="T14" fmla="*/ 0 w 141"/>
                <a:gd name="T15" fmla="*/ 2147483647 h 144"/>
                <a:gd name="T16" fmla="*/ 0 w 141"/>
                <a:gd name="T17" fmla="*/ 2147483647 h 144"/>
                <a:gd name="T18" fmla="*/ 2147483647 w 141"/>
                <a:gd name="T19" fmla="*/ 2147483647 h 144"/>
                <a:gd name="T20" fmla="*/ 2147483647 w 141"/>
                <a:gd name="T21" fmla="*/ 2147483647 h 144"/>
                <a:gd name="T22" fmla="*/ 2147483647 w 141"/>
                <a:gd name="T23" fmla="*/ 2147483647 h 144"/>
                <a:gd name="T24" fmla="*/ 2147483647 w 141"/>
                <a:gd name="T25" fmla="*/ 2147483647 h 144"/>
                <a:gd name="T26" fmla="*/ 2147483647 w 141"/>
                <a:gd name="T27" fmla="*/ 2147483647 h 144"/>
                <a:gd name="T28" fmla="*/ 2147483647 w 141"/>
                <a:gd name="T29" fmla="*/ 2147483647 h 144"/>
                <a:gd name="T30" fmla="*/ 2147483647 w 141"/>
                <a:gd name="T31" fmla="*/ 2147483647 h 144"/>
                <a:gd name="T32" fmla="*/ 2147483647 w 141"/>
                <a:gd name="T33" fmla="*/ 2147483647 h 144"/>
                <a:gd name="T34" fmla="*/ 2147483647 w 141"/>
                <a:gd name="T35" fmla="*/ 2147483647 h 144"/>
                <a:gd name="T36" fmla="*/ 2147483647 w 141"/>
                <a:gd name="T37" fmla="*/ 2147483647 h 144"/>
                <a:gd name="T38" fmla="*/ 2147483647 w 141"/>
                <a:gd name="T39" fmla="*/ 2147483647 h 144"/>
                <a:gd name="T40" fmla="*/ 2147483647 w 141"/>
                <a:gd name="T41" fmla="*/ 2147483647 h 144"/>
                <a:gd name="T42" fmla="*/ 2147483647 w 141"/>
                <a:gd name="T43" fmla="*/ 2147483647 h 144"/>
                <a:gd name="T44" fmla="*/ 2147483647 w 141"/>
                <a:gd name="T45" fmla="*/ 2147483647 h 144"/>
                <a:gd name="T46" fmla="*/ 2147483647 w 141"/>
                <a:gd name="T47" fmla="*/ 2147483647 h 144"/>
                <a:gd name="T48" fmla="*/ 2147483647 w 141"/>
                <a:gd name="T49" fmla="*/ 2147483647 h 144"/>
                <a:gd name="T50" fmla="*/ 2147483647 w 141"/>
                <a:gd name="T51" fmla="*/ 2147483647 h 144"/>
                <a:gd name="T52" fmla="*/ 2147483647 w 141"/>
                <a:gd name="T53" fmla="*/ 2147483647 h 144"/>
                <a:gd name="T54" fmla="*/ 2147483647 w 141"/>
                <a:gd name="T55" fmla="*/ 2147483647 h 144"/>
                <a:gd name="T56" fmla="*/ 2147483647 w 141"/>
                <a:gd name="T57" fmla="*/ 2147483647 h 144"/>
                <a:gd name="T58" fmla="*/ 2147483647 w 141"/>
                <a:gd name="T59" fmla="*/ 2147483647 h 144"/>
                <a:gd name="T60" fmla="*/ 2147483647 w 141"/>
                <a:gd name="T61" fmla="*/ 2147483647 h 144"/>
                <a:gd name="T62" fmla="*/ 2147483647 w 141"/>
                <a:gd name="T63" fmla="*/ 2147483647 h 1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1"/>
                <a:gd name="T97" fmla="*/ 0 h 144"/>
                <a:gd name="T98" fmla="*/ 141 w 141"/>
                <a:gd name="T99" fmla="*/ 144 h 1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1" h="144">
                  <a:moveTo>
                    <a:pt x="70" y="0"/>
                  </a:moveTo>
                  <a:lnTo>
                    <a:pt x="63" y="2"/>
                  </a:lnTo>
                  <a:lnTo>
                    <a:pt x="56" y="2"/>
                  </a:lnTo>
                  <a:lnTo>
                    <a:pt x="49" y="5"/>
                  </a:lnTo>
                  <a:lnTo>
                    <a:pt x="43" y="6"/>
                  </a:lnTo>
                  <a:lnTo>
                    <a:pt x="36" y="9"/>
                  </a:lnTo>
                  <a:lnTo>
                    <a:pt x="30" y="13"/>
                  </a:lnTo>
                  <a:lnTo>
                    <a:pt x="26" y="18"/>
                  </a:lnTo>
                  <a:lnTo>
                    <a:pt x="20" y="22"/>
                  </a:lnTo>
                  <a:lnTo>
                    <a:pt x="16" y="28"/>
                  </a:lnTo>
                  <a:lnTo>
                    <a:pt x="11" y="32"/>
                  </a:lnTo>
                  <a:lnTo>
                    <a:pt x="8" y="38"/>
                  </a:lnTo>
                  <a:lnTo>
                    <a:pt x="6" y="45"/>
                  </a:lnTo>
                  <a:lnTo>
                    <a:pt x="3" y="51"/>
                  </a:lnTo>
                  <a:lnTo>
                    <a:pt x="1" y="58"/>
                  </a:lnTo>
                  <a:lnTo>
                    <a:pt x="0" y="65"/>
                  </a:lnTo>
                  <a:lnTo>
                    <a:pt x="0" y="72"/>
                  </a:lnTo>
                  <a:lnTo>
                    <a:pt x="0" y="79"/>
                  </a:lnTo>
                  <a:lnTo>
                    <a:pt x="1" y="87"/>
                  </a:lnTo>
                  <a:lnTo>
                    <a:pt x="3" y="94"/>
                  </a:lnTo>
                  <a:lnTo>
                    <a:pt x="6" y="101"/>
                  </a:lnTo>
                  <a:lnTo>
                    <a:pt x="8" y="107"/>
                  </a:lnTo>
                  <a:lnTo>
                    <a:pt x="11" y="112"/>
                  </a:lnTo>
                  <a:lnTo>
                    <a:pt x="16" y="118"/>
                  </a:lnTo>
                  <a:lnTo>
                    <a:pt x="20" y="124"/>
                  </a:lnTo>
                  <a:lnTo>
                    <a:pt x="26" y="128"/>
                  </a:lnTo>
                  <a:lnTo>
                    <a:pt x="30" y="133"/>
                  </a:lnTo>
                  <a:lnTo>
                    <a:pt x="36" y="135"/>
                  </a:lnTo>
                  <a:lnTo>
                    <a:pt x="43" y="138"/>
                  </a:lnTo>
                  <a:lnTo>
                    <a:pt x="49" y="141"/>
                  </a:lnTo>
                  <a:lnTo>
                    <a:pt x="56" y="143"/>
                  </a:lnTo>
                  <a:lnTo>
                    <a:pt x="63" y="144"/>
                  </a:lnTo>
                  <a:lnTo>
                    <a:pt x="70" y="144"/>
                  </a:lnTo>
                  <a:lnTo>
                    <a:pt x="77" y="144"/>
                  </a:lnTo>
                  <a:lnTo>
                    <a:pt x="85" y="143"/>
                  </a:lnTo>
                  <a:lnTo>
                    <a:pt x="90" y="141"/>
                  </a:lnTo>
                  <a:lnTo>
                    <a:pt x="98" y="138"/>
                  </a:lnTo>
                  <a:lnTo>
                    <a:pt x="103" y="135"/>
                  </a:lnTo>
                  <a:lnTo>
                    <a:pt x="109" y="133"/>
                  </a:lnTo>
                  <a:lnTo>
                    <a:pt x="115" y="128"/>
                  </a:lnTo>
                  <a:lnTo>
                    <a:pt x="119" y="124"/>
                  </a:lnTo>
                  <a:lnTo>
                    <a:pt x="125" y="118"/>
                  </a:lnTo>
                  <a:lnTo>
                    <a:pt x="128" y="112"/>
                  </a:lnTo>
                  <a:lnTo>
                    <a:pt x="132" y="107"/>
                  </a:lnTo>
                  <a:lnTo>
                    <a:pt x="135" y="101"/>
                  </a:lnTo>
                  <a:lnTo>
                    <a:pt x="138" y="94"/>
                  </a:lnTo>
                  <a:lnTo>
                    <a:pt x="139" y="87"/>
                  </a:lnTo>
                  <a:lnTo>
                    <a:pt x="141" y="79"/>
                  </a:lnTo>
                  <a:lnTo>
                    <a:pt x="141" y="72"/>
                  </a:lnTo>
                  <a:lnTo>
                    <a:pt x="141" y="65"/>
                  </a:lnTo>
                  <a:lnTo>
                    <a:pt x="139" y="58"/>
                  </a:lnTo>
                  <a:lnTo>
                    <a:pt x="138" y="51"/>
                  </a:lnTo>
                  <a:lnTo>
                    <a:pt x="135" y="45"/>
                  </a:lnTo>
                  <a:lnTo>
                    <a:pt x="132" y="38"/>
                  </a:lnTo>
                  <a:lnTo>
                    <a:pt x="128" y="32"/>
                  </a:lnTo>
                  <a:lnTo>
                    <a:pt x="125" y="28"/>
                  </a:lnTo>
                  <a:lnTo>
                    <a:pt x="119" y="22"/>
                  </a:lnTo>
                  <a:lnTo>
                    <a:pt x="115" y="18"/>
                  </a:lnTo>
                  <a:lnTo>
                    <a:pt x="109" y="13"/>
                  </a:lnTo>
                  <a:lnTo>
                    <a:pt x="103" y="9"/>
                  </a:lnTo>
                  <a:lnTo>
                    <a:pt x="98" y="6"/>
                  </a:lnTo>
                  <a:lnTo>
                    <a:pt x="90" y="5"/>
                  </a:lnTo>
                  <a:lnTo>
                    <a:pt x="85" y="2"/>
                  </a:lnTo>
                  <a:lnTo>
                    <a:pt x="77" y="2"/>
                  </a:lnTo>
                  <a:lnTo>
                    <a:pt x="70"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4986" name="Freeform 169">
              <a:extLst>
                <a:ext uri="{FF2B5EF4-FFF2-40B4-BE49-F238E27FC236}">
                  <a16:creationId xmlns:a16="http://schemas.microsoft.com/office/drawing/2014/main" id="{1F3CEA4B-FA99-19C4-A3CC-CE9EEA49921E}"/>
                </a:ext>
              </a:extLst>
            </p:cNvPr>
            <p:cNvSpPr>
              <a:spLocks/>
            </p:cNvSpPr>
            <p:nvPr/>
          </p:nvSpPr>
          <p:spPr bwMode="auto">
            <a:xfrm>
              <a:off x="4627960" y="4632722"/>
              <a:ext cx="55959" cy="57150"/>
            </a:xfrm>
            <a:custGeom>
              <a:avLst/>
              <a:gdLst>
                <a:gd name="T0" fmla="*/ 2147483647 w 141"/>
                <a:gd name="T1" fmla="*/ 2147483647 h 144"/>
                <a:gd name="T2" fmla="*/ 2147483647 w 141"/>
                <a:gd name="T3" fmla="*/ 2147483647 h 144"/>
                <a:gd name="T4" fmla="*/ 2147483647 w 141"/>
                <a:gd name="T5" fmla="*/ 2147483647 h 144"/>
                <a:gd name="T6" fmla="*/ 2147483647 w 141"/>
                <a:gd name="T7" fmla="*/ 2147483647 h 144"/>
                <a:gd name="T8" fmla="*/ 2147483647 w 141"/>
                <a:gd name="T9" fmla="*/ 2147483647 h 144"/>
                <a:gd name="T10" fmla="*/ 2147483647 w 141"/>
                <a:gd name="T11" fmla="*/ 2147483647 h 144"/>
                <a:gd name="T12" fmla="*/ 2147483647 w 141"/>
                <a:gd name="T13" fmla="*/ 2147483647 h 144"/>
                <a:gd name="T14" fmla="*/ 0 w 141"/>
                <a:gd name="T15" fmla="*/ 2147483647 h 144"/>
                <a:gd name="T16" fmla="*/ 0 w 141"/>
                <a:gd name="T17" fmla="*/ 2147483647 h 144"/>
                <a:gd name="T18" fmla="*/ 2147483647 w 141"/>
                <a:gd name="T19" fmla="*/ 2147483647 h 144"/>
                <a:gd name="T20" fmla="*/ 2147483647 w 141"/>
                <a:gd name="T21" fmla="*/ 2147483647 h 144"/>
                <a:gd name="T22" fmla="*/ 2147483647 w 141"/>
                <a:gd name="T23" fmla="*/ 2147483647 h 144"/>
                <a:gd name="T24" fmla="*/ 2147483647 w 141"/>
                <a:gd name="T25" fmla="*/ 2147483647 h 144"/>
                <a:gd name="T26" fmla="*/ 2147483647 w 141"/>
                <a:gd name="T27" fmla="*/ 2147483647 h 144"/>
                <a:gd name="T28" fmla="*/ 2147483647 w 141"/>
                <a:gd name="T29" fmla="*/ 2147483647 h 144"/>
                <a:gd name="T30" fmla="*/ 2147483647 w 141"/>
                <a:gd name="T31" fmla="*/ 2147483647 h 144"/>
                <a:gd name="T32" fmla="*/ 2147483647 w 141"/>
                <a:gd name="T33" fmla="*/ 2147483647 h 144"/>
                <a:gd name="T34" fmla="*/ 2147483647 w 141"/>
                <a:gd name="T35" fmla="*/ 2147483647 h 144"/>
                <a:gd name="T36" fmla="*/ 2147483647 w 141"/>
                <a:gd name="T37" fmla="*/ 2147483647 h 144"/>
                <a:gd name="T38" fmla="*/ 2147483647 w 141"/>
                <a:gd name="T39" fmla="*/ 2147483647 h 144"/>
                <a:gd name="T40" fmla="*/ 2147483647 w 141"/>
                <a:gd name="T41" fmla="*/ 2147483647 h 144"/>
                <a:gd name="T42" fmla="*/ 2147483647 w 141"/>
                <a:gd name="T43" fmla="*/ 2147483647 h 144"/>
                <a:gd name="T44" fmla="*/ 2147483647 w 141"/>
                <a:gd name="T45" fmla="*/ 2147483647 h 144"/>
                <a:gd name="T46" fmla="*/ 2147483647 w 141"/>
                <a:gd name="T47" fmla="*/ 2147483647 h 144"/>
                <a:gd name="T48" fmla="*/ 2147483647 w 141"/>
                <a:gd name="T49" fmla="*/ 2147483647 h 144"/>
                <a:gd name="T50" fmla="*/ 2147483647 w 141"/>
                <a:gd name="T51" fmla="*/ 2147483647 h 144"/>
                <a:gd name="T52" fmla="*/ 2147483647 w 141"/>
                <a:gd name="T53" fmla="*/ 2147483647 h 144"/>
                <a:gd name="T54" fmla="*/ 2147483647 w 141"/>
                <a:gd name="T55" fmla="*/ 2147483647 h 144"/>
                <a:gd name="T56" fmla="*/ 2147483647 w 141"/>
                <a:gd name="T57" fmla="*/ 2147483647 h 144"/>
                <a:gd name="T58" fmla="*/ 2147483647 w 141"/>
                <a:gd name="T59" fmla="*/ 2147483647 h 144"/>
                <a:gd name="T60" fmla="*/ 2147483647 w 141"/>
                <a:gd name="T61" fmla="*/ 2147483647 h 144"/>
                <a:gd name="T62" fmla="*/ 2147483647 w 141"/>
                <a:gd name="T63" fmla="*/ 2147483647 h 1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1"/>
                <a:gd name="T97" fmla="*/ 0 h 144"/>
                <a:gd name="T98" fmla="*/ 141 w 141"/>
                <a:gd name="T99" fmla="*/ 144 h 1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1" h="144">
                  <a:moveTo>
                    <a:pt x="70" y="0"/>
                  </a:moveTo>
                  <a:lnTo>
                    <a:pt x="63" y="2"/>
                  </a:lnTo>
                  <a:lnTo>
                    <a:pt x="56" y="2"/>
                  </a:lnTo>
                  <a:lnTo>
                    <a:pt x="49" y="5"/>
                  </a:lnTo>
                  <a:lnTo>
                    <a:pt x="43" y="6"/>
                  </a:lnTo>
                  <a:lnTo>
                    <a:pt x="36" y="9"/>
                  </a:lnTo>
                  <a:lnTo>
                    <a:pt x="30" y="13"/>
                  </a:lnTo>
                  <a:lnTo>
                    <a:pt x="26" y="18"/>
                  </a:lnTo>
                  <a:lnTo>
                    <a:pt x="20" y="22"/>
                  </a:lnTo>
                  <a:lnTo>
                    <a:pt x="16" y="28"/>
                  </a:lnTo>
                  <a:lnTo>
                    <a:pt x="11" y="32"/>
                  </a:lnTo>
                  <a:lnTo>
                    <a:pt x="8" y="38"/>
                  </a:lnTo>
                  <a:lnTo>
                    <a:pt x="6" y="45"/>
                  </a:lnTo>
                  <a:lnTo>
                    <a:pt x="3" y="51"/>
                  </a:lnTo>
                  <a:lnTo>
                    <a:pt x="1" y="58"/>
                  </a:lnTo>
                  <a:lnTo>
                    <a:pt x="0" y="65"/>
                  </a:lnTo>
                  <a:lnTo>
                    <a:pt x="0" y="72"/>
                  </a:lnTo>
                  <a:lnTo>
                    <a:pt x="0" y="79"/>
                  </a:lnTo>
                  <a:lnTo>
                    <a:pt x="1" y="87"/>
                  </a:lnTo>
                  <a:lnTo>
                    <a:pt x="3" y="94"/>
                  </a:lnTo>
                  <a:lnTo>
                    <a:pt x="6" y="101"/>
                  </a:lnTo>
                  <a:lnTo>
                    <a:pt x="8" y="107"/>
                  </a:lnTo>
                  <a:lnTo>
                    <a:pt x="11" y="112"/>
                  </a:lnTo>
                  <a:lnTo>
                    <a:pt x="16" y="118"/>
                  </a:lnTo>
                  <a:lnTo>
                    <a:pt x="20" y="124"/>
                  </a:lnTo>
                  <a:lnTo>
                    <a:pt x="26" y="128"/>
                  </a:lnTo>
                  <a:lnTo>
                    <a:pt x="30" y="133"/>
                  </a:lnTo>
                  <a:lnTo>
                    <a:pt x="36" y="135"/>
                  </a:lnTo>
                  <a:lnTo>
                    <a:pt x="43" y="138"/>
                  </a:lnTo>
                  <a:lnTo>
                    <a:pt x="49" y="141"/>
                  </a:lnTo>
                  <a:lnTo>
                    <a:pt x="56" y="143"/>
                  </a:lnTo>
                  <a:lnTo>
                    <a:pt x="63" y="144"/>
                  </a:lnTo>
                  <a:lnTo>
                    <a:pt x="70" y="144"/>
                  </a:lnTo>
                  <a:lnTo>
                    <a:pt x="77" y="144"/>
                  </a:lnTo>
                  <a:lnTo>
                    <a:pt x="85" y="143"/>
                  </a:lnTo>
                  <a:lnTo>
                    <a:pt x="90" y="141"/>
                  </a:lnTo>
                  <a:lnTo>
                    <a:pt x="98" y="138"/>
                  </a:lnTo>
                  <a:lnTo>
                    <a:pt x="103" y="135"/>
                  </a:lnTo>
                  <a:lnTo>
                    <a:pt x="109" y="133"/>
                  </a:lnTo>
                  <a:lnTo>
                    <a:pt x="115" y="128"/>
                  </a:lnTo>
                  <a:lnTo>
                    <a:pt x="119" y="124"/>
                  </a:lnTo>
                  <a:lnTo>
                    <a:pt x="125" y="118"/>
                  </a:lnTo>
                  <a:lnTo>
                    <a:pt x="128" y="112"/>
                  </a:lnTo>
                  <a:lnTo>
                    <a:pt x="132" y="107"/>
                  </a:lnTo>
                  <a:lnTo>
                    <a:pt x="135" y="101"/>
                  </a:lnTo>
                  <a:lnTo>
                    <a:pt x="138" y="94"/>
                  </a:lnTo>
                  <a:lnTo>
                    <a:pt x="139" y="87"/>
                  </a:lnTo>
                  <a:lnTo>
                    <a:pt x="141" y="79"/>
                  </a:lnTo>
                  <a:lnTo>
                    <a:pt x="141" y="72"/>
                  </a:lnTo>
                  <a:lnTo>
                    <a:pt x="141" y="65"/>
                  </a:lnTo>
                  <a:lnTo>
                    <a:pt x="139" y="58"/>
                  </a:lnTo>
                  <a:lnTo>
                    <a:pt x="138" y="51"/>
                  </a:lnTo>
                  <a:lnTo>
                    <a:pt x="135" y="45"/>
                  </a:lnTo>
                  <a:lnTo>
                    <a:pt x="132" y="38"/>
                  </a:lnTo>
                  <a:lnTo>
                    <a:pt x="128" y="32"/>
                  </a:lnTo>
                  <a:lnTo>
                    <a:pt x="125" y="28"/>
                  </a:lnTo>
                  <a:lnTo>
                    <a:pt x="119" y="22"/>
                  </a:lnTo>
                  <a:lnTo>
                    <a:pt x="115" y="18"/>
                  </a:lnTo>
                  <a:lnTo>
                    <a:pt x="109" y="13"/>
                  </a:lnTo>
                  <a:lnTo>
                    <a:pt x="103" y="9"/>
                  </a:lnTo>
                  <a:lnTo>
                    <a:pt x="98" y="6"/>
                  </a:lnTo>
                  <a:lnTo>
                    <a:pt x="90" y="5"/>
                  </a:lnTo>
                  <a:lnTo>
                    <a:pt x="85" y="2"/>
                  </a:lnTo>
                  <a:lnTo>
                    <a:pt x="77" y="2"/>
                  </a:lnTo>
                  <a:lnTo>
                    <a:pt x="70"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4987" name="Freeform 170">
              <a:extLst>
                <a:ext uri="{FF2B5EF4-FFF2-40B4-BE49-F238E27FC236}">
                  <a16:creationId xmlns:a16="http://schemas.microsoft.com/office/drawing/2014/main" id="{C4D07611-889F-129F-29CF-381CC6A5B4B5}"/>
                </a:ext>
              </a:extLst>
            </p:cNvPr>
            <p:cNvSpPr>
              <a:spLocks/>
            </p:cNvSpPr>
            <p:nvPr/>
          </p:nvSpPr>
          <p:spPr bwMode="auto">
            <a:xfrm>
              <a:off x="4608910" y="4604147"/>
              <a:ext cx="59531" cy="57150"/>
            </a:xfrm>
            <a:custGeom>
              <a:avLst/>
              <a:gdLst>
                <a:gd name="T0" fmla="*/ 2147483647 w 150"/>
                <a:gd name="T1" fmla="*/ 2147483647 h 144"/>
                <a:gd name="T2" fmla="*/ 2147483647 w 150"/>
                <a:gd name="T3" fmla="*/ 2147483647 h 144"/>
                <a:gd name="T4" fmla="*/ 2147483647 w 150"/>
                <a:gd name="T5" fmla="*/ 2147483647 h 144"/>
                <a:gd name="T6" fmla="*/ 2147483647 w 150"/>
                <a:gd name="T7" fmla="*/ 2147483647 h 144"/>
                <a:gd name="T8" fmla="*/ 2147483647 w 150"/>
                <a:gd name="T9" fmla="*/ 2147483647 h 144"/>
                <a:gd name="T10" fmla="*/ 2147483647 w 150"/>
                <a:gd name="T11" fmla="*/ 2147483647 h 144"/>
                <a:gd name="T12" fmla="*/ 2147483647 w 150"/>
                <a:gd name="T13" fmla="*/ 2147483647 h 144"/>
                <a:gd name="T14" fmla="*/ 0 w 150"/>
                <a:gd name="T15" fmla="*/ 2147483647 h 144"/>
                <a:gd name="T16" fmla="*/ 0 w 150"/>
                <a:gd name="T17" fmla="*/ 2147483647 h 144"/>
                <a:gd name="T18" fmla="*/ 2147483647 w 150"/>
                <a:gd name="T19" fmla="*/ 2147483647 h 144"/>
                <a:gd name="T20" fmla="*/ 2147483647 w 150"/>
                <a:gd name="T21" fmla="*/ 2147483647 h 144"/>
                <a:gd name="T22" fmla="*/ 2147483647 w 150"/>
                <a:gd name="T23" fmla="*/ 2147483647 h 144"/>
                <a:gd name="T24" fmla="*/ 2147483647 w 150"/>
                <a:gd name="T25" fmla="*/ 2147483647 h 144"/>
                <a:gd name="T26" fmla="*/ 2147483647 w 150"/>
                <a:gd name="T27" fmla="*/ 2147483647 h 144"/>
                <a:gd name="T28" fmla="*/ 2147483647 w 150"/>
                <a:gd name="T29" fmla="*/ 2147483647 h 144"/>
                <a:gd name="T30" fmla="*/ 2147483647 w 150"/>
                <a:gd name="T31" fmla="*/ 2147483647 h 144"/>
                <a:gd name="T32" fmla="*/ 2147483647 w 150"/>
                <a:gd name="T33" fmla="*/ 2147483647 h 144"/>
                <a:gd name="T34" fmla="*/ 2147483647 w 150"/>
                <a:gd name="T35" fmla="*/ 2147483647 h 144"/>
                <a:gd name="T36" fmla="*/ 2147483647 w 150"/>
                <a:gd name="T37" fmla="*/ 2147483647 h 144"/>
                <a:gd name="T38" fmla="*/ 2147483647 w 150"/>
                <a:gd name="T39" fmla="*/ 2147483647 h 144"/>
                <a:gd name="T40" fmla="*/ 2147483647 w 150"/>
                <a:gd name="T41" fmla="*/ 2147483647 h 144"/>
                <a:gd name="T42" fmla="*/ 2147483647 w 150"/>
                <a:gd name="T43" fmla="*/ 2147483647 h 144"/>
                <a:gd name="T44" fmla="*/ 2147483647 w 150"/>
                <a:gd name="T45" fmla="*/ 2147483647 h 144"/>
                <a:gd name="T46" fmla="*/ 2147483647 w 150"/>
                <a:gd name="T47" fmla="*/ 2147483647 h 144"/>
                <a:gd name="T48" fmla="*/ 2147483647 w 150"/>
                <a:gd name="T49" fmla="*/ 2147483647 h 144"/>
                <a:gd name="T50" fmla="*/ 2147483647 w 150"/>
                <a:gd name="T51" fmla="*/ 2147483647 h 144"/>
                <a:gd name="T52" fmla="*/ 2147483647 w 150"/>
                <a:gd name="T53" fmla="*/ 2147483647 h 144"/>
                <a:gd name="T54" fmla="*/ 2147483647 w 150"/>
                <a:gd name="T55" fmla="*/ 2147483647 h 144"/>
                <a:gd name="T56" fmla="*/ 2147483647 w 150"/>
                <a:gd name="T57" fmla="*/ 2147483647 h 144"/>
                <a:gd name="T58" fmla="*/ 2147483647 w 150"/>
                <a:gd name="T59" fmla="*/ 2147483647 h 144"/>
                <a:gd name="T60" fmla="*/ 2147483647 w 150"/>
                <a:gd name="T61" fmla="*/ 2147483647 h 144"/>
                <a:gd name="T62" fmla="*/ 2147483647 w 150"/>
                <a:gd name="T63" fmla="*/ 2147483647 h 1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50"/>
                <a:gd name="T97" fmla="*/ 0 h 144"/>
                <a:gd name="T98" fmla="*/ 150 w 150"/>
                <a:gd name="T99" fmla="*/ 144 h 1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50" h="144">
                  <a:moveTo>
                    <a:pt x="74" y="0"/>
                  </a:moveTo>
                  <a:lnTo>
                    <a:pt x="67" y="2"/>
                  </a:lnTo>
                  <a:lnTo>
                    <a:pt x="58" y="2"/>
                  </a:lnTo>
                  <a:lnTo>
                    <a:pt x="51" y="5"/>
                  </a:lnTo>
                  <a:lnTo>
                    <a:pt x="46" y="6"/>
                  </a:lnTo>
                  <a:lnTo>
                    <a:pt x="38" y="9"/>
                  </a:lnTo>
                  <a:lnTo>
                    <a:pt x="33" y="13"/>
                  </a:lnTo>
                  <a:lnTo>
                    <a:pt x="27" y="18"/>
                  </a:lnTo>
                  <a:lnTo>
                    <a:pt x="21" y="22"/>
                  </a:lnTo>
                  <a:lnTo>
                    <a:pt x="17" y="28"/>
                  </a:lnTo>
                  <a:lnTo>
                    <a:pt x="11" y="32"/>
                  </a:lnTo>
                  <a:lnTo>
                    <a:pt x="8" y="38"/>
                  </a:lnTo>
                  <a:lnTo>
                    <a:pt x="5" y="45"/>
                  </a:lnTo>
                  <a:lnTo>
                    <a:pt x="2" y="51"/>
                  </a:lnTo>
                  <a:lnTo>
                    <a:pt x="1" y="58"/>
                  </a:lnTo>
                  <a:lnTo>
                    <a:pt x="0" y="65"/>
                  </a:lnTo>
                  <a:lnTo>
                    <a:pt x="0" y="72"/>
                  </a:lnTo>
                  <a:lnTo>
                    <a:pt x="0" y="79"/>
                  </a:lnTo>
                  <a:lnTo>
                    <a:pt x="1" y="87"/>
                  </a:lnTo>
                  <a:lnTo>
                    <a:pt x="2" y="94"/>
                  </a:lnTo>
                  <a:lnTo>
                    <a:pt x="5" y="101"/>
                  </a:lnTo>
                  <a:lnTo>
                    <a:pt x="8" y="107"/>
                  </a:lnTo>
                  <a:lnTo>
                    <a:pt x="11" y="113"/>
                  </a:lnTo>
                  <a:lnTo>
                    <a:pt x="17" y="118"/>
                  </a:lnTo>
                  <a:lnTo>
                    <a:pt x="21" y="124"/>
                  </a:lnTo>
                  <a:lnTo>
                    <a:pt x="27" y="128"/>
                  </a:lnTo>
                  <a:lnTo>
                    <a:pt x="33" y="133"/>
                  </a:lnTo>
                  <a:lnTo>
                    <a:pt x="38" y="136"/>
                  </a:lnTo>
                  <a:lnTo>
                    <a:pt x="46" y="138"/>
                  </a:lnTo>
                  <a:lnTo>
                    <a:pt x="51" y="141"/>
                  </a:lnTo>
                  <a:lnTo>
                    <a:pt x="58" y="143"/>
                  </a:lnTo>
                  <a:lnTo>
                    <a:pt x="67" y="144"/>
                  </a:lnTo>
                  <a:lnTo>
                    <a:pt x="74" y="144"/>
                  </a:lnTo>
                  <a:lnTo>
                    <a:pt x="81" y="144"/>
                  </a:lnTo>
                  <a:lnTo>
                    <a:pt x="90" y="143"/>
                  </a:lnTo>
                  <a:lnTo>
                    <a:pt x="97" y="141"/>
                  </a:lnTo>
                  <a:lnTo>
                    <a:pt x="103" y="138"/>
                  </a:lnTo>
                  <a:lnTo>
                    <a:pt x="110" y="136"/>
                  </a:lnTo>
                  <a:lnTo>
                    <a:pt x="116" y="133"/>
                  </a:lnTo>
                  <a:lnTo>
                    <a:pt x="122" y="128"/>
                  </a:lnTo>
                  <a:lnTo>
                    <a:pt x="127" y="124"/>
                  </a:lnTo>
                  <a:lnTo>
                    <a:pt x="133" y="118"/>
                  </a:lnTo>
                  <a:lnTo>
                    <a:pt x="138" y="113"/>
                  </a:lnTo>
                  <a:lnTo>
                    <a:pt x="140" y="107"/>
                  </a:lnTo>
                  <a:lnTo>
                    <a:pt x="143" y="101"/>
                  </a:lnTo>
                  <a:lnTo>
                    <a:pt x="146" y="94"/>
                  </a:lnTo>
                  <a:lnTo>
                    <a:pt x="148" y="87"/>
                  </a:lnTo>
                  <a:lnTo>
                    <a:pt x="149" y="79"/>
                  </a:lnTo>
                  <a:lnTo>
                    <a:pt x="150" y="72"/>
                  </a:lnTo>
                  <a:lnTo>
                    <a:pt x="149" y="65"/>
                  </a:lnTo>
                  <a:lnTo>
                    <a:pt x="148" y="58"/>
                  </a:lnTo>
                  <a:lnTo>
                    <a:pt x="146" y="51"/>
                  </a:lnTo>
                  <a:lnTo>
                    <a:pt x="143" y="45"/>
                  </a:lnTo>
                  <a:lnTo>
                    <a:pt x="140" y="38"/>
                  </a:lnTo>
                  <a:lnTo>
                    <a:pt x="138" y="32"/>
                  </a:lnTo>
                  <a:lnTo>
                    <a:pt x="133" y="28"/>
                  </a:lnTo>
                  <a:lnTo>
                    <a:pt x="127" y="22"/>
                  </a:lnTo>
                  <a:lnTo>
                    <a:pt x="122" y="18"/>
                  </a:lnTo>
                  <a:lnTo>
                    <a:pt x="116" y="13"/>
                  </a:lnTo>
                  <a:lnTo>
                    <a:pt x="110" y="9"/>
                  </a:lnTo>
                  <a:lnTo>
                    <a:pt x="103" y="6"/>
                  </a:lnTo>
                  <a:lnTo>
                    <a:pt x="97" y="5"/>
                  </a:lnTo>
                  <a:lnTo>
                    <a:pt x="90" y="2"/>
                  </a:lnTo>
                  <a:lnTo>
                    <a:pt x="81" y="2"/>
                  </a:lnTo>
                  <a:lnTo>
                    <a:pt x="74"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4988" name="Freeform 171">
              <a:extLst>
                <a:ext uri="{FF2B5EF4-FFF2-40B4-BE49-F238E27FC236}">
                  <a16:creationId xmlns:a16="http://schemas.microsoft.com/office/drawing/2014/main" id="{756F1511-5A42-96C0-BF63-381FBEA1BEEB}"/>
                </a:ext>
              </a:extLst>
            </p:cNvPr>
            <p:cNvSpPr>
              <a:spLocks/>
            </p:cNvSpPr>
            <p:nvPr/>
          </p:nvSpPr>
          <p:spPr bwMode="auto">
            <a:xfrm>
              <a:off x="4608910" y="4604147"/>
              <a:ext cx="59531" cy="57150"/>
            </a:xfrm>
            <a:custGeom>
              <a:avLst/>
              <a:gdLst>
                <a:gd name="T0" fmla="*/ 2147483647 w 150"/>
                <a:gd name="T1" fmla="*/ 2147483647 h 144"/>
                <a:gd name="T2" fmla="*/ 2147483647 w 150"/>
                <a:gd name="T3" fmla="*/ 2147483647 h 144"/>
                <a:gd name="T4" fmla="*/ 2147483647 w 150"/>
                <a:gd name="T5" fmla="*/ 2147483647 h 144"/>
                <a:gd name="T6" fmla="*/ 2147483647 w 150"/>
                <a:gd name="T7" fmla="*/ 2147483647 h 144"/>
                <a:gd name="T8" fmla="*/ 2147483647 w 150"/>
                <a:gd name="T9" fmla="*/ 2147483647 h 144"/>
                <a:gd name="T10" fmla="*/ 2147483647 w 150"/>
                <a:gd name="T11" fmla="*/ 2147483647 h 144"/>
                <a:gd name="T12" fmla="*/ 2147483647 w 150"/>
                <a:gd name="T13" fmla="*/ 2147483647 h 144"/>
                <a:gd name="T14" fmla="*/ 0 w 150"/>
                <a:gd name="T15" fmla="*/ 2147483647 h 144"/>
                <a:gd name="T16" fmla="*/ 0 w 150"/>
                <a:gd name="T17" fmla="*/ 2147483647 h 144"/>
                <a:gd name="T18" fmla="*/ 2147483647 w 150"/>
                <a:gd name="T19" fmla="*/ 2147483647 h 144"/>
                <a:gd name="T20" fmla="*/ 2147483647 w 150"/>
                <a:gd name="T21" fmla="*/ 2147483647 h 144"/>
                <a:gd name="T22" fmla="*/ 2147483647 w 150"/>
                <a:gd name="T23" fmla="*/ 2147483647 h 144"/>
                <a:gd name="T24" fmla="*/ 2147483647 w 150"/>
                <a:gd name="T25" fmla="*/ 2147483647 h 144"/>
                <a:gd name="T26" fmla="*/ 2147483647 w 150"/>
                <a:gd name="T27" fmla="*/ 2147483647 h 144"/>
                <a:gd name="T28" fmla="*/ 2147483647 w 150"/>
                <a:gd name="T29" fmla="*/ 2147483647 h 144"/>
                <a:gd name="T30" fmla="*/ 2147483647 w 150"/>
                <a:gd name="T31" fmla="*/ 2147483647 h 144"/>
                <a:gd name="T32" fmla="*/ 2147483647 w 150"/>
                <a:gd name="T33" fmla="*/ 2147483647 h 144"/>
                <a:gd name="T34" fmla="*/ 2147483647 w 150"/>
                <a:gd name="T35" fmla="*/ 2147483647 h 144"/>
                <a:gd name="T36" fmla="*/ 2147483647 w 150"/>
                <a:gd name="T37" fmla="*/ 2147483647 h 144"/>
                <a:gd name="T38" fmla="*/ 2147483647 w 150"/>
                <a:gd name="T39" fmla="*/ 2147483647 h 144"/>
                <a:gd name="T40" fmla="*/ 2147483647 w 150"/>
                <a:gd name="T41" fmla="*/ 2147483647 h 144"/>
                <a:gd name="T42" fmla="*/ 2147483647 w 150"/>
                <a:gd name="T43" fmla="*/ 2147483647 h 144"/>
                <a:gd name="T44" fmla="*/ 2147483647 w 150"/>
                <a:gd name="T45" fmla="*/ 2147483647 h 144"/>
                <a:gd name="T46" fmla="*/ 2147483647 w 150"/>
                <a:gd name="T47" fmla="*/ 2147483647 h 144"/>
                <a:gd name="T48" fmla="*/ 2147483647 w 150"/>
                <a:gd name="T49" fmla="*/ 2147483647 h 144"/>
                <a:gd name="T50" fmla="*/ 2147483647 w 150"/>
                <a:gd name="T51" fmla="*/ 2147483647 h 144"/>
                <a:gd name="T52" fmla="*/ 2147483647 w 150"/>
                <a:gd name="T53" fmla="*/ 2147483647 h 144"/>
                <a:gd name="T54" fmla="*/ 2147483647 w 150"/>
                <a:gd name="T55" fmla="*/ 2147483647 h 144"/>
                <a:gd name="T56" fmla="*/ 2147483647 w 150"/>
                <a:gd name="T57" fmla="*/ 2147483647 h 144"/>
                <a:gd name="T58" fmla="*/ 2147483647 w 150"/>
                <a:gd name="T59" fmla="*/ 2147483647 h 144"/>
                <a:gd name="T60" fmla="*/ 2147483647 w 150"/>
                <a:gd name="T61" fmla="*/ 2147483647 h 144"/>
                <a:gd name="T62" fmla="*/ 2147483647 w 150"/>
                <a:gd name="T63" fmla="*/ 2147483647 h 1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50"/>
                <a:gd name="T97" fmla="*/ 0 h 144"/>
                <a:gd name="T98" fmla="*/ 150 w 150"/>
                <a:gd name="T99" fmla="*/ 144 h 1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50" h="144">
                  <a:moveTo>
                    <a:pt x="74" y="0"/>
                  </a:moveTo>
                  <a:lnTo>
                    <a:pt x="67" y="2"/>
                  </a:lnTo>
                  <a:lnTo>
                    <a:pt x="58" y="2"/>
                  </a:lnTo>
                  <a:lnTo>
                    <a:pt x="51" y="5"/>
                  </a:lnTo>
                  <a:lnTo>
                    <a:pt x="46" y="6"/>
                  </a:lnTo>
                  <a:lnTo>
                    <a:pt x="38" y="9"/>
                  </a:lnTo>
                  <a:lnTo>
                    <a:pt x="33" y="13"/>
                  </a:lnTo>
                  <a:lnTo>
                    <a:pt x="27" y="18"/>
                  </a:lnTo>
                  <a:lnTo>
                    <a:pt x="21" y="22"/>
                  </a:lnTo>
                  <a:lnTo>
                    <a:pt x="17" y="28"/>
                  </a:lnTo>
                  <a:lnTo>
                    <a:pt x="11" y="32"/>
                  </a:lnTo>
                  <a:lnTo>
                    <a:pt x="8" y="38"/>
                  </a:lnTo>
                  <a:lnTo>
                    <a:pt x="5" y="45"/>
                  </a:lnTo>
                  <a:lnTo>
                    <a:pt x="2" y="51"/>
                  </a:lnTo>
                  <a:lnTo>
                    <a:pt x="1" y="58"/>
                  </a:lnTo>
                  <a:lnTo>
                    <a:pt x="0" y="65"/>
                  </a:lnTo>
                  <a:lnTo>
                    <a:pt x="0" y="72"/>
                  </a:lnTo>
                  <a:lnTo>
                    <a:pt x="0" y="79"/>
                  </a:lnTo>
                  <a:lnTo>
                    <a:pt x="1" y="87"/>
                  </a:lnTo>
                  <a:lnTo>
                    <a:pt x="2" y="94"/>
                  </a:lnTo>
                  <a:lnTo>
                    <a:pt x="5" y="101"/>
                  </a:lnTo>
                  <a:lnTo>
                    <a:pt x="8" y="107"/>
                  </a:lnTo>
                  <a:lnTo>
                    <a:pt x="11" y="113"/>
                  </a:lnTo>
                  <a:lnTo>
                    <a:pt x="17" y="118"/>
                  </a:lnTo>
                  <a:lnTo>
                    <a:pt x="21" y="124"/>
                  </a:lnTo>
                  <a:lnTo>
                    <a:pt x="27" y="128"/>
                  </a:lnTo>
                  <a:lnTo>
                    <a:pt x="33" y="133"/>
                  </a:lnTo>
                  <a:lnTo>
                    <a:pt x="38" y="136"/>
                  </a:lnTo>
                  <a:lnTo>
                    <a:pt x="46" y="138"/>
                  </a:lnTo>
                  <a:lnTo>
                    <a:pt x="51" y="141"/>
                  </a:lnTo>
                  <a:lnTo>
                    <a:pt x="58" y="143"/>
                  </a:lnTo>
                  <a:lnTo>
                    <a:pt x="67" y="144"/>
                  </a:lnTo>
                  <a:lnTo>
                    <a:pt x="74" y="144"/>
                  </a:lnTo>
                  <a:lnTo>
                    <a:pt x="81" y="144"/>
                  </a:lnTo>
                  <a:lnTo>
                    <a:pt x="90" y="143"/>
                  </a:lnTo>
                  <a:lnTo>
                    <a:pt x="97" y="141"/>
                  </a:lnTo>
                  <a:lnTo>
                    <a:pt x="103" y="138"/>
                  </a:lnTo>
                  <a:lnTo>
                    <a:pt x="110" y="136"/>
                  </a:lnTo>
                  <a:lnTo>
                    <a:pt x="116" y="133"/>
                  </a:lnTo>
                  <a:lnTo>
                    <a:pt x="122" y="128"/>
                  </a:lnTo>
                  <a:lnTo>
                    <a:pt x="127" y="124"/>
                  </a:lnTo>
                  <a:lnTo>
                    <a:pt x="133" y="118"/>
                  </a:lnTo>
                  <a:lnTo>
                    <a:pt x="138" y="113"/>
                  </a:lnTo>
                  <a:lnTo>
                    <a:pt x="140" y="107"/>
                  </a:lnTo>
                  <a:lnTo>
                    <a:pt x="143" y="101"/>
                  </a:lnTo>
                  <a:lnTo>
                    <a:pt x="146" y="94"/>
                  </a:lnTo>
                  <a:lnTo>
                    <a:pt x="148" y="87"/>
                  </a:lnTo>
                  <a:lnTo>
                    <a:pt x="149" y="79"/>
                  </a:lnTo>
                  <a:lnTo>
                    <a:pt x="150" y="72"/>
                  </a:lnTo>
                  <a:lnTo>
                    <a:pt x="149" y="65"/>
                  </a:lnTo>
                  <a:lnTo>
                    <a:pt x="148" y="58"/>
                  </a:lnTo>
                  <a:lnTo>
                    <a:pt x="146" y="51"/>
                  </a:lnTo>
                  <a:lnTo>
                    <a:pt x="143" y="45"/>
                  </a:lnTo>
                  <a:lnTo>
                    <a:pt x="140" y="38"/>
                  </a:lnTo>
                  <a:lnTo>
                    <a:pt x="138" y="32"/>
                  </a:lnTo>
                  <a:lnTo>
                    <a:pt x="133" y="28"/>
                  </a:lnTo>
                  <a:lnTo>
                    <a:pt x="127" y="22"/>
                  </a:lnTo>
                  <a:lnTo>
                    <a:pt x="122" y="18"/>
                  </a:lnTo>
                  <a:lnTo>
                    <a:pt x="116" y="13"/>
                  </a:lnTo>
                  <a:lnTo>
                    <a:pt x="110" y="9"/>
                  </a:lnTo>
                  <a:lnTo>
                    <a:pt x="103" y="6"/>
                  </a:lnTo>
                  <a:lnTo>
                    <a:pt x="97" y="5"/>
                  </a:lnTo>
                  <a:lnTo>
                    <a:pt x="90" y="2"/>
                  </a:lnTo>
                  <a:lnTo>
                    <a:pt x="81" y="2"/>
                  </a:lnTo>
                  <a:lnTo>
                    <a:pt x="74"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4989" name="Freeform 172">
              <a:extLst>
                <a:ext uri="{FF2B5EF4-FFF2-40B4-BE49-F238E27FC236}">
                  <a16:creationId xmlns:a16="http://schemas.microsoft.com/office/drawing/2014/main" id="{0E2A77FE-BD6A-0A05-7063-77CB4A3ED760}"/>
                </a:ext>
              </a:extLst>
            </p:cNvPr>
            <p:cNvSpPr>
              <a:spLocks/>
            </p:cNvSpPr>
            <p:nvPr/>
          </p:nvSpPr>
          <p:spPr bwMode="auto">
            <a:xfrm>
              <a:off x="4252913" y="4148138"/>
              <a:ext cx="47625" cy="48816"/>
            </a:xfrm>
            <a:custGeom>
              <a:avLst/>
              <a:gdLst>
                <a:gd name="T0" fmla="*/ 2147483647 w 120"/>
                <a:gd name="T1" fmla="*/ 0 h 124"/>
                <a:gd name="T2" fmla="*/ 2147483647 w 120"/>
                <a:gd name="T3" fmla="*/ 2147483647 h 124"/>
                <a:gd name="T4" fmla="*/ 2147483647 w 120"/>
                <a:gd name="T5" fmla="*/ 2147483647 h 124"/>
                <a:gd name="T6" fmla="*/ 2147483647 w 120"/>
                <a:gd name="T7" fmla="*/ 2147483647 h 124"/>
                <a:gd name="T8" fmla="*/ 2147483647 w 120"/>
                <a:gd name="T9" fmla="*/ 2147483647 h 124"/>
                <a:gd name="T10" fmla="*/ 2147483647 w 120"/>
                <a:gd name="T11" fmla="*/ 2147483647 h 124"/>
                <a:gd name="T12" fmla="*/ 2147483647 w 120"/>
                <a:gd name="T13" fmla="*/ 2147483647 h 124"/>
                <a:gd name="T14" fmla="*/ 0 w 120"/>
                <a:gd name="T15" fmla="*/ 2147483647 h 124"/>
                <a:gd name="T16" fmla="*/ 0 w 120"/>
                <a:gd name="T17" fmla="*/ 2147483647 h 124"/>
                <a:gd name="T18" fmla="*/ 2147483647 w 120"/>
                <a:gd name="T19" fmla="*/ 2147483647 h 124"/>
                <a:gd name="T20" fmla="*/ 2147483647 w 120"/>
                <a:gd name="T21" fmla="*/ 2147483647 h 124"/>
                <a:gd name="T22" fmla="*/ 2147483647 w 120"/>
                <a:gd name="T23" fmla="*/ 2147483647 h 124"/>
                <a:gd name="T24" fmla="*/ 2147483647 w 120"/>
                <a:gd name="T25" fmla="*/ 2147483647 h 124"/>
                <a:gd name="T26" fmla="*/ 2147483647 w 120"/>
                <a:gd name="T27" fmla="*/ 2147483647 h 124"/>
                <a:gd name="T28" fmla="*/ 2147483647 w 120"/>
                <a:gd name="T29" fmla="*/ 2147483647 h 124"/>
                <a:gd name="T30" fmla="*/ 2147483647 w 120"/>
                <a:gd name="T31" fmla="*/ 2147483647 h 124"/>
                <a:gd name="T32" fmla="*/ 2147483647 w 120"/>
                <a:gd name="T33" fmla="*/ 2147483647 h 124"/>
                <a:gd name="T34" fmla="*/ 2147483647 w 120"/>
                <a:gd name="T35" fmla="*/ 2147483647 h 124"/>
                <a:gd name="T36" fmla="*/ 2147483647 w 120"/>
                <a:gd name="T37" fmla="*/ 2147483647 h 124"/>
                <a:gd name="T38" fmla="*/ 2147483647 w 120"/>
                <a:gd name="T39" fmla="*/ 2147483647 h 124"/>
                <a:gd name="T40" fmla="*/ 2147483647 w 120"/>
                <a:gd name="T41" fmla="*/ 2147483647 h 124"/>
                <a:gd name="T42" fmla="*/ 2147483647 w 120"/>
                <a:gd name="T43" fmla="*/ 2147483647 h 124"/>
                <a:gd name="T44" fmla="*/ 2147483647 w 120"/>
                <a:gd name="T45" fmla="*/ 2147483647 h 124"/>
                <a:gd name="T46" fmla="*/ 2147483647 w 120"/>
                <a:gd name="T47" fmla="*/ 2147483647 h 124"/>
                <a:gd name="T48" fmla="*/ 2147483647 w 120"/>
                <a:gd name="T49" fmla="*/ 2147483647 h 124"/>
                <a:gd name="T50" fmla="*/ 2147483647 w 120"/>
                <a:gd name="T51" fmla="*/ 2147483647 h 124"/>
                <a:gd name="T52" fmla="*/ 2147483647 w 120"/>
                <a:gd name="T53" fmla="*/ 2147483647 h 124"/>
                <a:gd name="T54" fmla="*/ 2147483647 w 120"/>
                <a:gd name="T55" fmla="*/ 2147483647 h 124"/>
                <a:gd name="T56" fmla="*/ 2147483647 w 120"/>
                <a:gd name="T57" fmla="*/ 2147483647 h 124"/>
                <a:gd name="T58" fmla="*/ 2147483647 w 120"/>
                <a:gd name="T59" fmla="*/ 2147483647 h 124"/>
                <a:gd name="T60" fmla="*/ 2147483647 w 120"/>
                <a:gd name="T61" fmla="*/ 2147483647 h 124"/>
                <a:gd name="T62" fmla="*/ 2147483647 w 120"/>
                <a:gd name="T63" fmla="*/ 0 h 12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0"/>
                <a:gd name="T97" fmla="*/ 0 h 124"/>
                <a:gd name="T98" fmla="*/ 120 w 120"/>
                <a:gd name="T99" fmla="*/ 124 h 12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0" h="124">
                  <a:moveTo>
                    <a:pt x="60" y="0"/>
                  </a:moveTo>
                  <a:lnTo>
                    <a:pt x="53" y="0"/>
                  </a:lnTo>
                  <a:lnTo>
                    <a:pt x="47" y="2"/>
                  </a:lnTo>
                  <a:lnTo>
                    <a:pt x="41" y="3"/>
                  </a:lnTo>
                  <a:lnTo>
                    <a:pt x="36" y="6"/>
                  </a:lnTo>
                  <a:lnTo>
                    <a:pt x="31" y="7"/>
                  </a:lnTo>
                  <a:lnTo>
                    <a:pt x="26" y="12"/>
                  </a:lnTo>
                  <a:lnTo>
                    <a:pt x="21" y="15"/>
                  </a:lnTo>
                  <a:lnTo>
                    <a:pt x="17" y="19"/>
                  </a:lnTo>
                  <a:lnTo>
                    <a:pt x="13" y="23"/>
                  </a:lnTo>
                  <a:lnTo>
                    <a:pt x="10" y="28"/>
                  </a:lnTo>
                  <a:lnTo>
                    <a:pt x="7" y="33"/>
                  </a:lnTo>
                  <a:lnTo>
                    <a:pt x="4" y="38"/>
                  </a:lnTo>
                  <a:lnTo>
                    <a:pt x="1" y="43"/>
                  </a:lnTo>
                  <a:lnTo>
                    <a:pt x="0" y="49"/>
                  </a:lnTo>
                  <a:lnTo>
                    <a:pt x="0" y="56"/>
                  </a:lnTo>
                  <a:lnTo>
                    <a:pt x="0" y="62"/>
                  </a:lnTo>
                  <a:lnTo>
                    <a:pt x="0" y="68"/>
                  </a:lnTo>
                  <a:lnTo>
                    <a:pt x="0" y="75"/>
                  </a:lnTo>
                  <a:lnTo>
                    <a:pt x="1" y="81"/>
                  </a:lnTo>
                  <a:lnTo>
                    <a:pt x="4" y="87"/>
                  </a:lnTo>
                  <a:lnTo>
                    <a:pt x="7" y="91"/>
                  </a:lnTo>
                  <a:lnTo>
                    <a:pt x="10" y="97"/>
                  </a:lnTo>
                  <a:lnTo>
                    <a:pt x="13" y="101"/>
                  </a:lnTo>
                  <a:lnTo>
                    <a:pt x="17" y="105"/>
                  </a:lnTo>
                  <a:lnTo>
                    <a:pt x="21" y="110"/>
                  </a:lnTo>
                  <a:lnTo>
                    <a:pt x="26" y="112"/>
                  </a:lnTo>
                  <a:lnTo>
                    <a:pt x="31" y="117"/>
                  </a:lnTo>
                  <a:lnTo>
                    <a:pt x="36" y="118"/>
                  </a:lnTo>
                  <a:lnTo>
                    <a:pt x="41" y="121"/>
                  </a:lnTo>
                  <a:lnTo>
                    <a:pt x="47" y="123"/>
                  </a:lnTo>
                  <a:lnTo>
                    <a:pt x="53" y="124"/>
                  </a:lnTo>
                  <a:lnTo>
                    <a:pt x="60" y="124"/>
                  </a:lnTo>
                  <a:lnTo>
                    <a:pt x="66" y="124"/>
                  </a:lnTo>
                  <a:lnTo>
                    <a:pt x="72" y="123"/>
                  </a:lnTo>
                  <a:lnTo>
                    <a:pt x="77" y="121"/>
                  </a:lnTo>
                  <a:lnTo>
                    <a:pt x="83" y="118"/>
                  </a:lnTo>
                  <a:lnTo>
                    <a:pt x="89" y="117"/>
                  </a:lnTo>
                  <a:lnTo>
                    <a:pt x="93" y="112"/>
                  </a:lnTo>
                  <a:lnTo>
                    <a:pt x="99" y="110"/>
                  </a:lnTo>
                  <a:lnTo>
                    <a:pt x="102" y="105"/>
                  </a:lnTo>
                  <a:lnTo>
                    <a:pt x="106" y="101"/>
                  </a:lnTo>
                  <a:lnTo>
                    <a:pt x="110" y="97"/>
                  </a:lnTo>
                  <a:lnTo>
                    <a:pt x="113" y="91"/>
                  </a:lnTo>
                  <a:lnTo>
                    <a:pt x="115" y="87"/>
                  </a:lnTo>
                  <a:lnTo>
                    <a:pt x="118" y="81"/>
                  </a:lnTo>
                  <a:lnTo>
                    <a:pt x="119" y="75"/>
                  </a:lnTo>
                  <a:lnTo>
                    <a:pt x="120" y="68"/>
                  </a:lnTo>
                  <a:lnTo>
                    <a:pt x="120" y="62"/>
                  </a:lnTo>
                  <a:lnTo>
                    <a:pt x="120" y="56"/>
                  </a:lnTo>
                  <a:lnTo>
                    <a:pt x="119" y="49"/>
                  </a:lnTo>
                  <a:lnTo>
                    <a:pt x="118" y="43"/>
                  </a:lnTo>
                  <a:lnTo>
                    <a:pt x="115" y="38"/>
                  </a:lnTo>
                  <a:lnTo>
                    <a:pt x="113" y="33"/>
                  </a:lnTo>
                  <a:lnTo>
                    <a:pt x="110" y="28"/>
                  </a:lnTo>
                  <a:lnTo>
                    <a:pt x="106" y="23"/>
                  </a:lnTo>
                  <a:lnTo>
                    <a:pt x="102" y="19"/>
                  </a:lnTo>
                  <a:lnTo>
                    <a:pt x="99" y="15"/>
                  </a:lnTo>
                  <a:lnTo>
                    <a:pt x="93" y="12"/>
                  </a:lnTo>
                  <a:lnTo>
                    <a:pt x="89" y="7"/>
                  </a:lnTo>
                  <a:lnTo>
                    <a:pt x="83" y="6"/>
                  </a:lnTo>
                  <a:lnTo>
                    <a:pt x="77" y="3"/>
                  </a:lnTo>
                  <a:lnTo>
                    <a:pt x="72" y="2"/>
                  </a:lnTo>
                  <a:lnTo>
                    <a:pt x="66" y="0"/>
                  </a:lnTo>
                  <a:lnTo>
                    <a:pt x="60" y="0"/>
                  </a:lnTo>
                  <a:close/>
                </a:path>
              </a:pathLst>
            </a:custGeom>
            <a:solidFill>
              <a:srgbClr val="00E6A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4990" name="Freeform 173">
              <a:extLst>
                <a:ext uri="{FF2B5EF4-FFF2-40B4-BE49-F238E27FC236}">
                  <a16:creationId xmlns:a16="http://schemas.microsoft.com/office/drawing/2014/main" id="{EDCE8F5A-782B-F1A8-6C62-B7531A12602D}"/>
                </a:ext>
              </a:extLst>
            </p:cNvPr>
            <p:cNvSpPr>
              <a:spLocks/>
            </p:cNvSpPr>
            <p:nvPr/>
          </p:nvSpPr>
          <p:spPr bwMode="auto">
            <a:xfrm>
              <a:off x="4252913" y="4148138"/>
              <a:ext cx="47625" cy="48816"/>
            </a:xfrm>
            <a:custGeom>
              <a:avLst/>
              <a:gdLst>
                <a:gd name="T0" fmla="*/ 2147483647 w 120"/>
                <a:gd name="T1" fmla="*/ 0 h 124"/>
                <a:gd name="T2" fmla="*/ 2147483647 w 120"/>
                <a:gd name="T3" fmla="*/ 2147483647 h 124"/>
                <a:gd name="T4" fmla="*/ 2147483647 w 120"/>
                <a:gd name="T5" fmla="*/ 2147483647 h 124"/>
                <a:gd name="T6" fmla="*/ 2147483647 w 120"/>
                <a:gd name="T7" fmla="*/ 2147483647 h 124"/>
                <a:gd name="T8" fmla="*/ 2147483647 w 120"/>
                <a:gd name="T9" fmla="*/ 2147483647 h 124"/>
                <a:gd name="T10" fmla="*/ 2147483647 w 120"/>
                <a:gd name="T11" fmla="*/ 2147483647 h 124"/>
                <a:gd name="T12" fmla="*/ 2147483647 w 120"/>
                <a:gd name="T13" fmla="*/ 2147483647 h 124"/>
                <a:gd name="T14" fmla="*/ 0 w 120"/>
                <a:gd name="T15" fmla="*/ 2147483647 h 124"/>
                <a:gd name="T16" fmla="*/ 0 w 120"/>
                <a:gd name="T17" fmla="*/ 2147483647 h 124"/>
                <a:gd name="T18" fmla="*/ 2147483647 w 120"/>
                <a:gd name="T19" fmla="*/ 2147483647 h 124"/>
                <a:gd name="T20" fmla="*/ 2147483647 w 120"/>
                <a:gd name="T21" fmla="*/ 2147483647 h 124"/>
                <a:gd name="T22" fmla="*/ 2147483647 w 120"/>
                <a:gd name="T23" fmla="*/ 2147483647 h 124"/>
                <a:gd name="T24" fmla="*/ 2147483647 w 120"/>
                <a:gd name="T25" fmla="*/ 2147483647 h 124"/>
                <a:gd name="T26" fmla="*/ 2147483647 w 120"/>
                <a:gd name="T27" fmla="*/ 2147483647 h 124"/>
                <a:gd name="T28" fmla="*/ 2147483647 w 120"/>
                <a:gd name="T29" fmla="*/ 2147483647 h 124"/>
                <a:gd name="T30" fmla="*/ 2147483647 w 120"/>
                <a:gd name="T31" fmla="*/ 2147483647 h 124"/>
                <a:gd name="T32" fmla="*/ 2147483647 w 120"/>
                <a:gd name="T33" fmla="*/ 2147483647 h 124"/>
                <a:gd name="T34" fmla="*/ 2147483647 w 120"/>
                <a:gd name="T35" fmla="*/ 2147483647 h 124"/>
                <a:gd name="T36" fmla="*/ 2147483647 w 120"/>
                <a:gd name="T37" fmla="*/ 2147483647 h 124"/>
                <a:gd name="T38" fmla="*/ 2147483647 w 120"/>
                <a:gd name="T39" fmla="*/ 2147483647 h 124"/>
                <a:gd name="T40" fmla="*/ 2147483647 w 120"/>
                <a:gd name="T41" fmla="*/ 2147483647 h 124"/>
                <a:gd name="T42" fmla="*/ 2147483647 w 120"/>
                <a:gd name="T43" fmla="*/ 2147483647 h 124"/>
                <a:gd name="T44" fmla="*/ 2147483647 w 120"/>
                <a:gd name="T45" fmla="*/ 2147483647 h 124"/>
                <a:gd name="T46" fmla="*/ 2147483647 w 120"/>
                <a:gd name="T47" fmla="*/ 2147483647 h 124"/>
                <a:gd name="T48" fmla="*/ 2147483647 w 120"/>
                <a:gd name="T49" fmla="*/ 2147483647 h 124"/>
                <a:gd name="T50" fmla="*/ 2147483647 w 120"/>
                <a:gd name="T51" fmla="*/ 2147483647 h 124"/>
                <a:gd name="T52" fmla="*/ 2147483647 w 120"/>
                <a:gd name="T53" fmla="*/ 2147483647 h 124"/>
                <a:gd name="T54" fmla="*/ 2147483647 w 120"/>
                <a:gd name="T55" fmla="*/ 2147483647 h 124"/>
                <a:gd name="T56" fmla="*/ 2147483647 w 120"/>
                <a:gd name="T57" fmla="*/ 2147483647 h 124"/>
                <a:gd name="T58" fmla="*/ 2147483647 w 120"/>
                <a:gd name="T59" fmla="*/ 2147483647 h 124"/>
                <a:gd name="T60" fmla="*/ 2147483647 w 120"/>
                <a:gd name="T61" fmla="*/ 2147483647 h 124"/>
                <a:gd name="T62" fmla="*/ 2147483647 w 120"/>
                <a:gd name="T63" fmla="*/ 0 h 12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0"/>
                <a:gd name="T97" fmla="*/ 0 h 124"/>
                <a:gd name="T98" fmla="*/ 120 w 120"/>
                <a:gd name="T99" fmla="*/ 124 h 12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0" h="124">
                  <a:moveTo>
                    <a:pt x="60" y="0"/>
                  </a:moveTo>
                  <a:lnTo>
                    <a:pt x="53" y="0"/>
                  </a:lnTo>
                  <a:lnTo>
                    <a:pt x="47" y="2"/>
                  </a:lnTo>
                  <a:lnTo>
                    <a:pt x="41" y="3"/>
                  </a:lnTo>
                  <a:lnTo>
                    <a:pt x="36" y="6"/>
                  </a:lnTo>
                  <a:lnTo>
                    <a:pt x="31" y="7"/>
                  </a:lnTo>
                  <a:lnTo>
                    <a:pt x="26" y="12"/>
                  </a:lnTo>
                  <a:lnTo>
                    <a:pt x="21" y="15"/>
                  </a:lnTo>
                  <a:lnTo>
                    <a:pt x="17" y="19"/>
                  </a:lnTo>
                  <a:lnTo>
                    <a:pt x="13" y="23"/>
                  </a:lnTo>
                  <a:lnTo>
                    <a:pt x="10" y="28"/>
                  </a:lnTo>
                  <a:lnTo>
                    <a:pt x="7" y="33"/>
                  </a:lnTo>
                  <a:lnTo>
                    <a:pt x="4" y="38"/>
                  </a:lnTo>
                  <a:lnTo>
                    <a:pt x="1" y="43"/>
                  </a:lnTo>
                  <a:lnTo>
                    <a:pt x="0" y="49"/>
                  </a:lnTo>
                  <a:lnTo>
                    <a:pt x="0" y="56"/>
                  </a:lnTo>
                  <a:lnTo>
                    <a:pt x="0" y="62"/>
                  </a:lnTo>
                  <a:lnTo>
                    <a:pt x="0" y="68"/>
                  </a:lnTo>
                  <a:lnTo>
                    <a:pt x="0" y="75"/>
                  </a:lnTo>
                  <a:lnTo>
                    <a:pt x="1" y="81"/>
                  </a:lnTo>
                  <a:lnTo>
                    <a:pt x="4" y="87"/>
                  </a:lnTo>
                  <a:lnTo>
                    <a:pt x="7" y="91"/>
                  </a:lnTo>
                  <a:lnTo>
                    <a:pt x="10" y="97"/>
                  </a:lnTo>
                  <a:lnTo>
                    <a:pt x="13" y="101"/>
                  </a:lnTo>
                  <a:lnTo>
                    <a:pt x="17" y="105"/>
                  </a:lnTo>
                  <a:lnTo>
                    <a:pt x="21" y="110"/>
                  </a:lnTo>
                  <a:lnTo>
                    <a:pt x="26" y="112"/>
                  </a:lnTo>
                  <a:lnTo>
                    <a:pt x="31" y="117"/>
                  </a:lnTo>
                  <a:lnTo>
                    <a:pt x="36" y="118"/>
                  </a:lnTo>
                  <a:lnTo>
                    <a:pt x="41" y="121"/>
                  </a:lnTo>
                  <a:lnTo>
                    <a:pt x="47" y="123"/>
                  </a:lnTo>
                  <a:lnTo>
                    <a:pt x="53" y="124"/>
                  </a:lnTo>
                  <a:lnTo>
                    <a:pt x="60" y="124"/>
                  </a:lnTo>
                  <a:lnTo>
                    <a:pt x="66" y="124"/>
                  </a:lnTo>
                  <a:lnTo>
                    <a:pt x="72" y="123"/>
                  </a:lnTo>
                  <a:lnTo>
                    <a:pt x="77" y="121"/>
                  </a:lnTo>
                  <a:lnTo>
                    <a:pt x="83" y="118"/>
                  </a:lnTo>
                  <a:lnTo>
                    <a:pt x="89" y="117"/>
                  </a:lnTo>
                  <a:lnTo>
                    <a:pt x="93" y="112"/>
                  </a:lnTo>
                  <a:lnTo>
                    <a:pt x="99" y="110"/>
                  </a:lnTo>
                  <a:lnTo>
                    <a:pt x="102" y="105"/>
                  </a:lnTo>
                  <a:lnTo>
                    <a:pt x="106" y="101"/>
                  </a:lnTo>
                  <a:lnTo>
                    <a:pt x="110" y="97"/>
                  </a:lnTo>
                  <a:lnTo>
                    <a:pt x="113" y="91"/>
                  </a:lnTo>
                  <a:lnTo>
                    <a:pt x="115" y="87"/>
                  </a:lnTo>
                  <a:lnTo>
                    <a:pt x="118" y="81"/>
                  </a:lnTo>
                  <a:lnTo>
                    <a:pt x="119" y="75"/>
                  </a:lnTo>
                  <a:lnTo>
                    <a:pt x="120" y="68"/>
                  </a:lnTo>
                  <a:lnTo>
                    <a:pt x="120" y="62"/>
                  </a:lnTo>
                  <a:lnTo>
                    <a:pt x="120" y="56"/>
                  </a:lnTo>
                  <a:lnTo>
                    <a:pt x="119" y="49"/>
                  </a:lnTo>
                  <a:lnTo>
                    <a:pt x="118" y="43"/>
                  </a:lnTo>
                  <a:lnTo>
                    <a:pt x="115" y="38"/>
                  </a:lnTo>
                  <a:lnTo>
                    <a:pt x="113" y="33"/>
                  </a:lnTo>
                  <a:lnTo>
                    <a:pt x="110" y="28"/>
                  </a:lnTo>
                  <a:lnTo>
                    <a:pt x="106" y="23"/>
                  </a:lnTo>
                  <a:lnTo>
                    <a:pt x="102" y="19"/>
                  </a:lnTo>
                  <a:lnTo>
                    <a:pt x="99" y="15"/>
                  </a:lnTo>
                  <a:lnTo>
                    <a:pt x="93" y="12"/>
                  </a:lnTo>
                  <a:lnTo>
                    <a:pt x="89" y="7"/>
                  </a:lnTo>
                  <a:lnTo>
                    <a:pt x="83" y="6"/>
                  </a:lnTo>
                  <a:lnTo>
                    <a:pt x="77" y="3"/>
                  </a:lnTo>
                  <a:lnTo>
                    <a:pt x="72" y="2"/>
                  </a:lnTo>
                  <a:lnTo>
                    <a:pt x="66" y="0"/>
                  </a:lnTo>
                  <a:lnTo>
                    <a:pt x="60"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4991" name="Freeform 174">
              <a:extLst>
                <a:ext uri="{FF2B5EF4-FFF2-40B4-BE49-F238E27FC236}">
                  <a16:creationId xmlns:a16="http://schemas.microsoft.com/office/drawing/2014/main" id="{2F3C277D-5B8D-0A8D-2EB7-36F6A75FF211}"/>
                </a:ext>
              </a:extLst>
            </p:cNvPr>
            <p:cNvSpPr>
              <a:spLocks/>
            </p:cNvSpPr>
            <p:nvPr/>
          </p:nvSpPr>
          <p:spPr bwMode="auto">
            <a:xfrm>
              <a:off x="4292204" y="4139804"/>
              <a:ext cx="35719" cy="36909"/>
            </a:xfrm>
            <a:custGeom>
              <a:avLst/>
              <a:gdLst>
                <a:gd name="T0" fmla="*/ 2147483647 w 92"/>
                <a:gd name="T1" fmla="*/ 0 h 92"/>
                <a:gd name="T2" fmla="*/ 2147483647 w 92"/>
                <a:gd name="T3" fmla="*/ 0 h 92"/>
                <a:gd name="T4" fmla="*/ 2147483647 w 92"/>
                <a:gd name="T5" fmla="*/ 0 h 92"/>
                <a:gd name="T6" fmla="*/ 2147483647 w 92"/>
                <a:gd name="T7" fmla="*/ 2147483647 h 92"/>
                <a:gd name="T8" fmla="*/ 2147483647 w 92"/>
                <a:gd name="T9" fmla="*/ 2147483647 h 92"/>
                <a:gd name="T10" fmla="*/ 2147483647 w 92"/>
                <a:gd name="T11" fmla="*/ 2147483647 h 92"/>
                <a:gd name="T12" fmla="*/ 2147483647 w 92"/>
                <a:gd name="T13" fmla="*/ 2147483647 h 92"/>
                <a:gd name="T14" fmla="*/ 2147483647 w 92"/>
                <a:gd name="T15" fmla="*/ 2147483647 h 92"/>
                <a:gd name="T16" fmla="*/ 2147483647 w 92"/>
                <a:gd name="T17" fmla="*/ 2147483647 h 92"/>
                <a:gd name="T18" fmla="*/ 2147483647 w 92"/>
                <a:gd name="T19" fmla="*/ 2147483647 h 92"/>
                <a:gd name="T20" fmla="*/ 2147483647 w 92"/>
                <a:gd name="T21" fmla="*/ 2147483647 h 92"/>
                <a:gd name="T22" fmla="*/ 2147483647 w 92"/>
                <a:gd name="T23" fmla="*/ 2147483647 h 92"/>
                <a:gd name="T24" fmla="*/ 2147483647 w 92"/>
                <a:gd name="T25" fmla="*/ 2147483647 h 92"/>
                <a:gd name="T26" fmla="*/ 0 w 92"/>
                <a:gd name="T27" fmla="*/ 2147483647 h 92"/>
                <a:gd name="T28" fmla="*/ 0 w 92"/>
                <a:gd name="T29" fmla="*/ 2147483647 h 92"/>
                <a:gd name="T30" fmla="*/ 0 w 92"/>
                <a:gd name="T31" fmla="*/ 2147483647 h 92"/>
                <a:gd name="T32" fmla="*/ 2147483647 w 92"/>
                <a:gd name="T33" fmla="*/ 2147483647 h 92"/>
                <a:gd name="T34" fmla="*/ 2147483647 w 92"/>
                <a:gd name="T35" fmla="*/ 2147483647 h 92"/>
                <a:gd name="T36" fmla="*/ 2147483647 w 92"/>
                <a:gd name="T37" fmla="*/ 2147483647 h 92"/>
                <a:gd name="T38" fmla="*/ 2147483647 w 92"/>
                <a:gd name="T39" fmla="*/ 2147483647 h 92"/>
                <a:gd name="T40" fmla="*/ 2147483647 w 92"/>
                <a:gd name="T41" fmla="*/ 2147483647 h 92"/>
                <a:gd name="T42" fmla="*/ 2147483647 w 92"/>
                <a:gd name="T43" fmla="*/ 2147483647 h 92"/>
                <a:gd name="T44" fmla="*/ 2147483647 w 92"/>
                <a:gd name="T45" fmla="*/ 2147483647 h 92"/>
                <a:gd name="T46" fmla="*/ 2147483647 w 92"/>
                <a:gd name="T47" fmla="*/ 2147483647 h 92"/>
                <a:gd name="T48" fmla="*/ 2147483647 w 92"/>
                <a:gd name="T49" fmla="*/ 2147483647 h 92"/>
                <a:gd name="T50" fmla="*/ 2147483647 w 92"/>
                <a:gd name="T51" fmla="*/ 2147483647 h 92"/>
                <a:gd name="T52" fmla="*/ 2147483647 w 92"/>
                <a:gd name="T53" fmla="*/ 2147483647 h 92"/>
                <a:gd name="T54" fmla="*/ 2147483647 w 92"/>
                <a:gd name="T55" fmla="*/ 2147483647 h 92"/>
                <a:gd name="T56" fmla="*/ 2147483647 w 92"/>
                <a:gd name="T57" fmla="*/ 2147483647 h 92"/>
                <a:gd name="T58" fmla="*/ 2147483647 w 92"/>
                <a:gd name="T59" fmla="*/ 2147483647 h 92"/>
                <a:gd name="T60" fmla="*/ 2147483647 w 92"/>
                <a:gd name="T61" fmla="*/ 2147483647 h 92"/>
                <a:gd name="T62" fmla="*/ 2147483647 w 92"/>
                <a:gd name="T63" fmla="*/ 2147483647 h 92"/>
                <a:gd name="T64" fmla="*/ 2147483647 w 92"/>
                <a:gd name="T65" fmla="*/ 2147483647 h 92"/>
                <a:gd name="T66" fmla="*/ 2147483647 w 92"/>
                <a:gd name="T67" fmla="*/ 2147483647 h 92"/>
                <a:gd name="T68" fmla="*/ 2147483647 w 92"/>
                <a:gd name="T69" fmla="*/ 2147483647 h 92"/>
                <a:gd name="T70" fmla="*/ 2147483647 w 92"/>
                <a:gd name="T71" fmla="*/ 2147483647 h 92"/>
                <a:gd name="T72" fmla="*/ 2147483647 w 92"/>
                <a:gd name="T73" fmla="*/ 2147483647 h 92"/>
                <a:gd name="T74" fmla="*/ 2147483647 w 92"/>
                <a:gd name="T75" fmla="*/ 2147483647 h 92"/>
                <a:gd name="T76" fmla="*/ 2147483647 w 92"/>
                <a:gd name="T77" fmla="*/ 2147483647 h 92"/>
                <a:gd name="T78" fmla="*/ 2147483647 w 92"/>
                <a:gd name="T79" fmla="*/ 2147483647 h 92"/>
                <a:gd name="T80" fmla="*/ 2147483647 w 92"/>
                <a:gd name="T81" fmla="*/ 2147483647 h 92"/>
                <a:gd name="T82" fmla="*/ 2147483647 w 92"/>
                <a:gd name="T83" fmla="*/ 2147483647 h 92"/>
                <a:gd name="T84" fmla="*/ 2147483647 w 92"/>
                <a:gd name="T85" fmla="*/ 2147483647 h 92"/>
                <a:gd name="T86" fmla="*/ 2147483647 w 92"/>
                <a:gd name="T87" fmla="*/ 2147483647 h 92"/>
                <a:gd name="T88" fmla="*/ 2147483647 w 92"/>
                <a:gd name="T89" fmla="*/ 2147483647 h 92"/>
                <a:gd name="T90" fmla="*/ 2147483647 w 92"/>
                <a:gd name="T91" fmla="*/ 2147483647 h 92"/>
                <a:gd name="T92" fmla="*/ 2147483647 w 92"/>
                <a:gd name="T93" fmla="*/ 2147483647 h 92"/>
                <a:gd name="T94" fmla="*/ 2147483647 w 92"/>
                <a:gd name="T95" fmla="*/ 2147483647 h 92"/>
                <a:gd name="T96" fmla="*/ 2147483647 w 92"/>
                <a:gd name="T97" fmla="*/ 2147483647 h 92"/>
                <a:gd name="T98" fmla="*/ 2147483647 w 92"/>
                <a:gd name="T99" fmla="*/ 2147483647 h 92"/>
                <a:gd name="T100" fmla="*/ 2147483647 w 92"/>
                <a:gd name="T101" fmla="*/ 2147483647 h 92"/>
                <a:gd name="T102" fmla="*/ 2147483647 w 92"/>
                <a:gd name="T103" fmla="*/ 2147483647 h 92"/>
                <a:gd name="T104" fmla="*/ 2147483647 w 92"/>
                <a:gd name="T105" fmla="*/ 2147483647 h 92"/>
                <a:gd name="T106" fmla="*/ 2147483647 w 92"/>
                <a:gd name="T107" fmla="*/ 2147483647 h 92"/>
                <a:gd name="T108" fmla="*/ 2147483647 w 92"/>
                <a:gd name="T109" fmla="*/ 0 h 92"/>
                <a:gd name="T110" fmla="*/ 2147483647 w 92"/>
                <a:gd name="T111" fmla="*/ 0 h 92"/>
                <a:gd name="T112" fmla="*/ 2147483647 w 92"/>
                <a:gd name="T113" fmla="*/ 0 h 9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92"/>
                <a:gd name="T172" fmla="*/ 0 h 92"/>
                <a:gd name="T173" fmla="*/ 92 w 92"/>
                <a:gd name="T174" fmla="*/ 92 h 9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92" h="92">
                  <a:moveTo>
                    <a:pt x="46" y="0"/>
                  </a:moveTo>
                  <a:lnTo>
                    <a:pt x="42" y="0"/>
                  </a:lnTo>
                  <a:lnTo>
                    <a:pt x="37" y="0"/>
                  </a:lnTo>
                  <a:lnTo>
                    <a:pt x="33" y="2"/>
                  </a:lnTo>
                  <a:lnTo>
                    <a:pt x="29" y="3"/>
                  </a:lnTo>
                  <a:lnTo>
                    <a:pt x="24" y="6"/>
                  </a:lnTo>
                  <a:lnTo>
                    <a:pt x="20" y="7"/>
                  </a:lnTo>
                  <a:lnTo>
                    <a:pt x="14" y="13"/>
                  </a:lnTo>
                  <a:lnTo>
                    <a:pt x="9" y="20"/>
                  </a:lnTo>
                  <a:lnTo>
                    <a:pt x="6" y="25"/>
                  </a:lnTo>
                  <a:lnTo>
                    <a:pt x="4" y="27"/>
                  </a:lnTo>
                  <a:lnTo>
                    <a:pt x="3" y="32"/>
                  </a:lnTo>
                  <a:lnTo>
                    <a:pt x="1" y="38"/>
                  </a:lnTo>
                  <a:lnTo>
                    <a:pt x="0" y="42"/>
                  </a:lnTo>
                  <a:lnTo>
                    <a:pt x="0" y="46"/>
                  </a:lnTo>
                  <a:lnTo>
                    <a:pt x="0" y="50"/>
                  </a:lnTo>
                  <a:lnTo>
                    <a:pt x="1" y="56"/>
                  </a:lnTo>
                  <a:lnTo>
                    <a:pt x="3" y="61"/>
                  </a:lnTo>
                  <a:lnTo>
                    <a:pt x="4" y="65"/>
                  </a:lnTo>
                  <a:lnTo>
                    <a:pt x="6" y="68"/>
                  </a:lnTo>
                  <a:lnTo>
                    <a:pt x="9" y="72"/>
                  </a:lnTo>
                  <a:lnTo>
                    <a:pt x="14" y="79"/>
                  </a:lnTo>
                  <a:lnTo>
                    <a:pt x="20" y="85"/>
                  </a:lnTo>
                  <a:lnTo>
                    <a:pt x="24" y="86"/>
                  </a:lnTo>
                  <a:lnTo>
                    <a:pt x="29" y="89"/>
                  </a:lnTo>
                  <a:lnTo>
                    <a:pt x="33" y="91"/>
                  </a:lnTo>
                  <a:lnTo>
                    <a:pt x="37" y="92"/>
                  </a:lnTo>
                  <a:lnTo>
                    <a:pt x="42" y="92"/>
                  </a:lnTo>
                  <a:lnTo>
                    <a:pt x="46" y="92"/>
                  </a:lnTo>
                  <a:lnTo>
                    <a:pt x="50" y="92"/>
                  </a:lnTo>
                  <a:lnTo>
                    <a:pt x="54" y="92"/>
                  </a:lnTo>
                  <a:lnTo>
                    <a:pt x="59" y="91"/>
                  </a:lnTo>
                  <a:lnTo>
                    <a:pt x="63" y="89"/>
                  </a:lnTo>
                  <a:lnTo>
                    <a:pt x="67" y="86"/>
                  </a:lnTo>
                  <a:lnTo>
                    <a:pt x="72" y="85"/>
                  </a:lnTo>
                  <a:lnTo>
                    <a:pt x="77" y="79"/>
                  </a:lnTo>
                  <a:lnTo>
                    <a:pt x="83" y="72"/>
                  </a:lnTo>
                  <a:lnTo>
                    <a:pt x="86" y="68"/>
                  </a:lnTo>
                  <a:lnTo>
                    <a:pt x="88" y="65"/>
                  </a:lnTo>
                  <a:lnTo>
                    <a:pt x="89" y="61"/>
                  </a:lnTo>
                  <a:lnTo>
                    <a:pt x="90" y="56"/>
                  </a:lnTo>
                  <a:lnTo>
                    <a:pt x="92" y="50"/>
                  </a:lnTo>
                  <a:lnTo>
                    <a:pt x="92" y="46"/>
                  </a:lnTo>
                  <a:lnTo>
                    <a:pt x="92" y="42"/>
                  </a:lnTo>
                  <a:lnTo>
                    <a:pt x="90" y="38"/>
                  </a:lnTo>
                  <a:lnTo>
                    <a:pt x="89" y="32"/>
                  </a:lnTo>
                  <a:lnTo>
                    <a:pt x="88" y="27"/>
                  </a:lnTo>
                  <a:lnTo>
                    <a:pt x="86" y="25"/>
                  </a:lnTo>
                  <a:lnTo>
                    <a:pt x="83" y="20"/>
                  </a:lnTo>
                  <a:lnTo>
                    <a:pt x="77" y="13"/>
                  </a:lnTo>
                  <a:lnTo>
                    <a:pt x="72" y="7"/>
                  </a:lnTo>
                  <a:lnTo>
                    <a:pt x="67" y="6"/>
                  </a:lnTo>
                  <a:lnTo>
                    <a:pt x="63" y="3"/>
                  </a:lnTo>
                  <a:lnTo>
                    <a:pt x="59" y="2"/>
                  </a:lnTo>
                  <a:lnTo>
                    <a:pt x="54" y="0"/>
                  </a:lnTo>
                  <a:lnTo>
                    <a:pt x="50" y="0"/>
                  </a:lnTo>
                  <a:lnTo>
                    <a:pt x="46" y="0"/>
                  </a:lnTo>
                  <a:close/>
                </a:path>
              </a:pathLst>
            </a:custGeom>
            <a:solidFill>
              <a:srgbClr val="00267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4992" name="Freeform 175">
              <a:extLst>
                <a:ext uri="{FF2B5EF4-FFF2-40B4-BE49-F238E27FC236}">
                  <a16:creationId xmlns:a16="http://schemas.microsoft.com/office/drawing/2014/main" id="{2897C067-7B62-7D43-FA26-5A78D59776EC}"/>
                </a:ext>
              </a:extLst>
            </p:cNvPr>
            <p:cNvSpPr>
              <a:spLocks/>
            </p:cNvSpPr>
            <p:nvPr/>
          </p:nvSpPr>
          <p:spPr bwMode="auto">
            <a:xfrm>
              <a:off x="4292204" y="4139804"/>
              <a:ext cx="35719" cy="36909"/>
            </a:xfrm>
            <a:custGeom>
              <a:avLst/>
              <a:gdLst>
                <a:gd name="T0" fmla="*/ 2147483647 w 92"/>
                <a:gd name="T1" fmla="*/ 0 h 92"/>
                <a:gd name="T2" fmla="*/ 2147483647 w 92"/>
                <a:gd name="T3" fmla="*/ 0 h 92"/>
                <a:gd name="T4" fmla="*/ 2147483647 w 92"/>
                <a:gd name="T5" fmla="*/ 0 h 92"/>
                <a:gd name="T6" fmla="*/ 2147483647 w 92"/>
                <a:gd name="T7" fmla="*/ 2147483647 h 92"/>
                <a:gd name="T8" fmla="*/ 2147483647 w 92"/>
                <a:gd name="T9" fmla="*/ 2147483647 h 92"/>
                <a:gd name="T10" fmla="*/ 2147483647 w 92"/>
                <a:gd name="T11" fmla="*/ 2147483647 h 92"/>
                <a:gd name="T12" fmla="*/ 2147483647 w 92"/>
                <a:gd name="T13" fmla="*/ 2147483647 h 92"/>
                <a:gd name="T14" fmla="*/ 2147483647 w 92"/>
                <a:gd name="T15" fmla="*/ 2147483647 h 92"/>
                <a:gd name="T16" fmla="*/ 2147483647 w 92"/>
                <a:gd name="T17" fmla="*/ 2147483647 h 92"/>
                <a:gd name="T18" fmla="*/ 2147483647 w 92"/>
                <a:gd name="T19" fmla="*/ 2147483647 h 92"/>
                <a:gd name="T20" fmla="*/ 2147483647 w 92"/>
                <a:gd name="T21" fmla="*/ 2147483647 h 92"/>
                <a:gd name="T22" fmla="*/ 2147483647 w 92"/>
                <a:gd name="T23" fmla="*/ 2147483647 h 92"/>
                <a:gd name="T24" fmla="*/ 2147483647 w 92"/>
                <a:gd name="T25" fmla="*/ 2147483647 h 92"/>
                <a:gd name="T26" fmla="*/ 0 w 92"/>
                <a:gd name="T27" fmla="*/ 2147483647 h 92"/>
                <a:gd name="T28" fmla="*/ 0 w 92"/>
                <a:gd name="T29" fmla="*/ 2147483647 h 92"/>
                <a:gd name="T30" fmla="*/ 0 w 92"/>
                <a:gd name="T31" fmla="*/ 2147483647 h 92"/>
                <a:gd name="T32" fmla="*/ 2147483647 w 92"/>
                <a:gd name="T33" fmla="*/ 2147483647 h 92"/>
                <a:gd name="T34" fmla="*/ 2147483647 w 92"/>
                <a:gd name="T35" fmla="*/ 2147483647 h 92"/>
                <a:gd name="T36" fmla="*/ 2147483647 w 92"/>
                <a:gd name="T37" fmla="*/ 2147483647 h 92"/>
                <a:gd name="T38" fmla="*/ 2147483647 w 92"/>
                <a:gd name="T39" fmla="*/ 2147483647 h 92"/>
                <a:gd name="T40" fmla="*/ 2147483647 w 92"/>
                <a:gd name="T41" fmla="*/ 2147483647 h 92"/>
                <a:gd name="T42" fmla="*/ 2147483647 w 92"/>
                <a:gd name="T43" fmla="*/ 2147483647 h 92"/>
                <a:gd name="T44" fmla="*/ 2147483647 w 92"/>
                <a:gd name="T45" fmla="*/ 2147483647 h 92"/>
                <a:gd name="T46" fmla="*/ 2147483647 w 92"/>
                <a:gd name="T47" fmla="*/ 2147483647 h 92"/>
                <a:gd name="T48" fmla="*/ 2147483647 w 92"/>
                <a:gd name="T49" fmla="*/ 2147483647 h 92"/>
                <a:gd name="T50" fmla="*/ 2147483647 w 92"/>
                <a:gd name="T51" fmla="*/ 2147483647 h 92"/>
                <a:gd name="T52" fmla="*/ 2147483647 w 92"/>
                <a:gd name="T53" fmla="*/ 2147483647 h 92"/>
                <a:gd name="T54" fmla="*/ 2147483647 w 92"/>
                <a:gd name="T55" fmla="*/ 2147483647 h 92"/>
                <a:gd name="T56" fmla="*/ 2147483647 w 92"/>
                <a:gd name="T57" fmla="*/ 2147483647 h 92"/>
                <a:gd name="T58" fmla="*/ 2147483647 w 92"/>
                <a:gd name="T59" fmla="*/ 2147483647 h 92"/>
                <a:gd name="T60" fmla="*/ 2147483647 w 92"/>
                <a:gd name="T61" fmla="*/ 2147483647 h 92"/>
                <a:gd name="T62" fmla="*/ 2147483647 w 92"/>
                <a:gd name="T63" fmla="*/ 2147483647 h 92"/>
                <a:gd name="T64" fmla="*/ 2147483647 w 92"/>
                <a:gd name="T65" fmla="*/ 2147483647 h 92"/>
                <a:gd name="T66" fmla="*/ 2147483647 w 92"/>
                <a:gd name="T67" fmla="*/ 2147483647 h 92"/>
                <a:gd name="T68" fmla="*/ 2147483647 w 92"/>
                <a:gd name="T69" fmla="*/ 2147483647 h 92"/>
                <a:gd name="T70" fmla="*/ 2147483647 w 92"/>
                <a:gd name="T71" fmla="*/ 2147483647 h 92"/>
                <a:gd name="T72" fmla="*/ 2147483647 w 92"/>
                <a:gd name="T73" fmla="*/ 2147483647 h 92"/>
                <a:gd name="T74" fmla="*/ 2147483647 w 92"/>
                <a:gd name="T75" fmla="*/ 2147483647 h 92"/>
                <a:gd name="T76" fmla="*/ 2147483647 w 92"/>
                <a:gd name="T77" fmla="*/ 2147483647 h 92"/>
                <a:gd name="T78" fmla="*/ 2147483647 w 92"/>
                <a:gd name="T79" fmla="*/ 2147483647 h 92"/>
                <a:gd name="T80" fmla="*/ 2147483647 w 92"/>
                <a:gd name="T81" fmla="*/ 2147483647 h 92"/>
                <a:gd name="T82" fmla="*/ 2147483647 w 92"/>
                <a:gd name="T83" fmla="*/ 2147483647 h 92"/>
                <a:gd name="T84" fmla="*/ 2147483647 w 92"/>
                <a:gd name="T85" fmla="*/ 2147483647 h 92"/>
                <a:gd name="T86" fmla="*/ 2147483647 w 92"/>
                <a:gd name="T87" fmla="*/ 2147483647 h 92"/>
                <a:gd name="T88" fmla="*/ 2147483647 w 92"/>
                <a:gd name="T89" fmla="*/ 2147483647 h 92"/>
                <a:gd name="T90" fmla="*/ 2147483647 w 92"/>
                <a:gd name="T91" fmla="*/ 2147483647 h 92"/>
                <a:gd name="T92" fmla="*/ 2147483647 w 92"/>
                <a:gd name="T93" fmla="*/ 2147483647 h 92"/>
                <a:gd name="T94" fmla="*/ 2147483647 w 92"/>
                <a:gd name="T95" fmla="*/ 2147483647 h 92"/>
                <a:gd name="T96" fmla="*/ 2147483647 w 92"/>
                <a:gd name="T97" fmla="*/ 2147483647 h 92"/>
                <a:gd name="T98" fmla="*/ 2147483647 w 92"/>
                <a:gd name="T99" fmla="*/ 2147483647 h 92"/>
                <a:gd name="T100" fmla="*/ 2147483647 w 92"/>
                <a:gd name="T101" fmla="*/ 2147483647 h 92"/>
                <a:gd name="T102" fmla="*/ 2147483647 w 92"/>
                <a:gd name="T103" fmla="*/ 2147483647 h 92"/>
                <a:gd name="T104" fmla="*/ 2147483647 w 92"/>
                <a:gd name="T105" fmla="*/ 2147483647 h 92"/>
                <a:gd name="T106" fmla="*/ 2147483647 w 92"/>
                <a:gd name="T107" fmla="*/ 2147483647 h 92"/>
                <a:gd name="T108" fmla="*/ 2147483647 w 92"/>
                <a:gd name="T109" fmla="*/ 0 h 92"/>
                <a:gd name="T110" fmla="*/ 2147483647 w 92"/>
                <a:gd name="T111" fmla="*/ 0 h 92"/>
                <a:gd name="T112" fmla="*/ 2147483647 w 92"/>
                <a:gd name="T113" fmla="*/ 0 h 9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92"/>
                <a:gd name="T172" fmla="*/ 0 h 92"/>
                <a:gd name="T173" fmla="*/ 92 w 92"/>
                <a:gd name="T174" fmla="*/ 92 h 9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92" h="92">
                  <a:moveTo>
                    <a:pt x="46" y="0"/>
                  </a:moveTo>
                  <a:lnTo>
                    <a:pt x="42" y="0"/>
                  </a:lnTo>
                  <a:lnTo>
                    <a:pt x="37" y="0"/>
                  </a:lnTo>
                  <a:lnTo>
                    <a:pt x="33" y="2"/>
                  </a:lnTo>
                  <a:lnTo>
                    <a:pt x="29" y="3"/>
                  </a:lnTo>
                  <a:lnTo>
                    <a:pt x="24" y="6"/>
                  </a:lnTo>
                  <a:lnTo>
                    <a:pt x="20" y="7"/>
                  </a:lnTo>
                  <a:lnTo>
                    <a:pt x="14" y="13"/>
                  </a:lnTo>
                  <a:lnTo>
                    <a:pt x="9" y="20"/>
                  </a:lnTo>
                  <a:lnTo>
                    <a:pt x="6" y="25"/>
                  </a:lnTo>
                  <a:lnTo>
                    <a:pt x="4" y="27"/>
                  </a:lnTo>
                  <a:lnTo>
                    <a:pt x="3" y="32"/>
                  </a:lnTo>
                  <a:lnTo>
                    <a:pt x="1" y="38"/>
                  </a:lnTo>
                  <a:lnTo>
                    <a:pt x="0" y="42"/>
                  </a:lnTo>
                  <a:lnTo>
                    <a:pt x="0" y="46"/>
                  </a:lnTo>
                  <a:lnTo>
                    <a:pt x="0" y="50"/>
                  </a:lnTo>
                  <a:lnTo>
                    <a:pt x="1" y="56"/>
                  </a:lnTo>
                  <a:lnTo>
                    <a:pt x="3" y="61"/>
                  </a:lnTo>
                  <a:lnTo>
                    <a:pt x="4" y="65"/>
                  </a:lnTo>
                  <a:lnTo>
                    <a:pt x="6" y="68"/>
                  </a:lnTo>
                  <a:lnTo>
                    <a:pt x="9" y="72"/>
                  </a:lnTo>
                  <a:lnTo>
                    <a:pt x="14" y="79"/>
                  </a:lnTo>
                  <a:lnTo>
                    <a:pt x="20" y="85"/>
                  </a:lnTo>
                  <a:lnTo>
                    <a:pt x="24" y="86"/>
                  </a:lnTo>
                  <a:lnTo>
                    <a:pt x="29" y="89"/>
                  </a:lnTo>
                  <a:lnTo>
                    <a:pt x="33" y="91"/>
                  </a:lnTo>
                  <a:lnTo>
                    <a:pt x="37" y="92"/>
                  </a:lnTo>
                  <a:lnTo>
                    <a:pt x="42" y="92"/>
                  </a:lnTo>
                  <a:lnTo>
                    <a:pt x="46" y="92"/>
                  </a:lnTo>
                  <a:lnTo>
                    <a:pt x="50" y="92"/>
                  </a:lnTo>
                  <a:lnTo>
                    <a:pt x="54" y="92"/>
                  </a:lnTo>
                  <a:lnTo>
                    <a:pt x="59" y="91"/>
                  </a:lnTo>
                  <a:lnTo>
                    <a:pt x="63" y="89"/>
                  </a:lnTo>
                  <a:lnTo>
                    <a:pt x="67" y="86"/>
                  </a:lnTo>
                  <a:lnTo>
                    <a:pt x="72" y="85"/>
                  </a:lnTo>
                  <a:lnTo>
                    <a:pt x="77" y="79"/>
                  </a:lnTo>
                  <a:lnTo>
                    <a:pt x="83" y="72"/>
                  </a:lnTo>
                  <a:lnTo>
                    <a:pt x="86" y="68"/>
                  </a:lnTo>
                  <a:lnTo>
                    <a:pt x="88" y="65"/>
                  </a:lnTo>
                  <a:lnTo>
                    <a:pt x="89" y="61"/>
                  </a:lnTo>
                  <a:lnTo>
                    <a:pt x="90" y="56"/>
                  </a:lnTo>
                  <a:lnTo>
                    <a:pt x="92" y="50"/>
                  </a:lnTo>
                  <a:lnTo>
                    <a:pt x="92" y="46"/>
                  </a:lnTo>
                  <a:lnTo>
                    <a:pt x="92" y="42"/>
                  </a:lnTo>
                  <a:lnTo>
                    <a:pt x="90" y="38"/>
                  </a:lnTo>
                  <a:lnTo>
                    <a:pt x="89" y="32"/>
                  </a:lnTo>
                  <a:lnTo>
                    <a:pt x="88" y="27"/>
                  </a:lnTo>
                  <a:lnTo>
                    <a:pt x="86" y="25"/>
                  </a:lnTo>
                  <a:lnTo>
                    <a:pt x="83" y="20"/>
                  </a:lnTo>
                  <a:lnTo>
                    <a:pt x="77" y="13"/>
                  </a:lnTo>
                  <a:lnTo>
                    <a:pt x="72" y="7"/>
                  </a:lnTo>
                  <a:lnTo>
                    <a:pt x="67" y="6"/>
                  </a:lnTo>
                  <a:lnTo>
                    <a:pt x="63" y="3"/>
                  </a:lnTo>
                  <a:lnTo>
                    <a:pt x="59" y="2"/>
                  </a:lnTo>
                  <a:lnTo>
                    <a:pt x="54" y="0"/>
                  </a:lnTo>
                  <a:lnTo>
                    <a:pt x="50" y="0"/>
                  </a:lnTo>
                  <a:lnTo>
                    <a:pt x="46"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4993" name="Freeform 176">
              <a:extLst>
                <a:ext uri="{FF2B5EF4-FFF2-40B4-BE49-F238E27FC236}">
                  <a16:creationId xmlns:a16="http://schemas.microsoft.com/office/drawing/2014/main" id="{D37518A2-AB2A-077C-E5DB-8E4A1DC7CB3C}"/>
                </a:ext>
              </a:extLst>
            </p:cNvPr>
            <p:cNvSpPr>
              <a:spLocks/>
            </p:cNvSpPr>
            <p:nvPr/>
          </p:nvSpPr>
          <p:spPr bwMode="auto">
            <a:xfrm>
              <a:off x="4360069" y="4111229"/>
              <a:ext cx="40481" cy="40481"/>
            </a:xfrm>
            <a:custGeom>
              <a:avLst/>
              <a:gdLst>
                <a:gd name="T0" fmla="*/ 2147483647 w 101"/>
                <a:gd name="T1" fmla="*/ 0 h 102"/>
                <a:gd name="T2" fmla="*/ 2147483647 w 101"/>
                <a:gd name="T3" fmla="*/ 2147483647 h 102"/>
                <a:gd name="T4" fmla="*/ 2147483647 w 101"/>
                <a:gd name="T5" fmla="*/ 2147483647 h 102"/>
                <a:gd name="T6" fmla="*/ 2147483647 w 101"/>
                <a:gd name="T7" fmla="*/ 2147483647 h 102"/>
                <a:gd name="T8" fmla="*/ 2147483647 w 101"/>
                <a:gd name="T9" fmla="*/ 2147483647 h 102"/>
                <a:gd name="T10" fmla="*/ 2147483647 w 101"/>
                <a:gd name="T11" fmla="*/ 2147483647 h 102"/>
                <a:gd name="T12" fmla="*/ 2147483647 w 101"/>
                <a:gd name="T13" fmla="*/ 2147483647 h 102"/>
                <a:gd name="T14" fmla="*/ 0 w 101"/>
                <a:gd name="T15" fmla="*/ 2147483647 h 102"/>
                <a:gd name="T16" fmla="*/ 0 w 101"/>
                <a:gd name="T17" fmla="*/ 2147483647 h 102"/>
                <a:gd name="T18" fmla="*/ 2147483647 w 101"/>
                <a:gd name="T19" fmla="*/ 2147483647 h 102"/>
                <a:gd name="T20" fmla="*/ 2147483647 w 101"/>
                <a:gd name="T21" fmla="*/ 2147483647 h 102"/>
                <a:gd name="T22" fmla="*/ 2147483647 w 101"/>
                <a:gd name="T23" fmla="*/ 2147483647 h 102"/>
                <a:gd name="T24" fmla="*/ 2147483647 w 101"/>
                <a:gd name="T25" fmla="*/ 2147483647 h 102"/>
                <a:gd name="T26" fmla="*/ 2147483647 w 101"/>
                <a:gd name="T27" fmla="*/ 2147483647 h 102"/>
                <a:gd name="T28" fmla="*/ 2147483647 w 101"/>
                <a:gd name="T29" fmla="*/ 2147483647 h 102"/>
                <a:gd name="T30" fmla="*/ 2147483647 w 101"/>
                <a:gd name="T31" fmla="*/ 2147483647 h 102"/>
                <a:gd name="T32" fmla="*/ 2147483647 w 101"/>
                <a:gd name="T33" fmla="*/ 2147483647 h 102"/>
                <a:gd name="T34" fmla="*/ 2147483647 w 101"/>
                <a:gd name="T35" fmla="*/ 2147483647 h 102"/>
                <a:gd name="T36" fmla="*/ 2147483647 w 101"/>
                <a:gd name="T37" fmla="*/ 2147483647 h 102"/>
                <a:gd name="T38" fmla="*/ 2147483647 w 101"/>
                <a:gd name="T39" fmla="*/ 2147483647 h 102"/>
                <a:gd name="T40" fmla="*/ 2147483647 w 101"/>
                <a:gd name="T41" fmla="*/ 2147483647 h 102"/>
                <a:gd name="T42" fmla="*/ 2147483647 w 101"/>
                <a:gd name="T43" fmla="*/ 2147483647 h 102"/>
                <a:gd name="T44" fmla="*/ 2147483647 w 101"/>
                <a:gd name="T45" fmla="*/ 2147483647 h 102"/>
                <a:gd name="T46" fmla="*/ 2147483647 w 101"/>
                <a:gd name="T47" fmla="*/ 2147483647 h 102"/>
                <a:gd name="T48" fmla="*/ 2147483647 w 101"/>
                <a:gd name="T49" fmla="*/ 2147483647 h 102"/>
                <a:gd name="T50" fmla="*/ 2147483647 w 101"/>
                <a:gd name="T51" fmla="*/ 2147483647 h 102"/>
                <a:gd name="T52" fmla="*/ 2147483647 w 101"/>
                <a:gd name="T53" fmla="*/ 2147483647 h 102"/>
                <a:gd name="T54" fmla="*/ 2147483647 w 101"/>
                <a:gd name="T55" fmla="*/ 2147483647 h 102"/>
                <a:gd name="T56" fmla="*/ 2147483647 w 101"/>
                <a:gd name="T57" fmla="*/ 2147483647 h 102"/>
                <a:gd name="T58" fmla="*/ 2147483647 w 101"/>
                <a:gd name="T59" fmla="*/ 2147483647 h 102"/>
                <a:gd name="T60" fmla="*/ 2147483647 w 101"/>
                <a:gd name="T61" fmla="*/ 2147483647 h 102"/>
                <a:gd name="T62" fmla="*/ 2147483647 w 101"/>
                <a:gd name="T63" fmla="*/ 0 h 10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1"/>
                <a:gd name="T97" fmla="*/ 0 h 102"/>
                <a:gd name="T98" fmla="*/ 101 w 101"/>
                <a:gd name="T99" fmla="*/ 102 h 10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1" h="102">
                  <a:moveTo>
                    <a:pt x="51" y="0"/>
                  </a:moveTo>
                  <a:lnTo>
                    <a:pt x="45" y="0"/>
                  </a:lnTo>
                  <a:lnTo>
                    <a:pt x="41" y="0"/>
                  </a:lnTo>
                  <a:lnTo>
                    <a:pt x="36" y="2"/>
                  </a:lnTo>
                  <a:lnTo>
                    <a:pt x="31" y="5"/>
                  </a:lnTo>
                  <a:lnTo>
                    <a:pt x="26" y="6"/>
                  </a:lnTo>
                  <a:lnTo>
                    <a:pt x="22" y="9"/>
                  </a:lnTo>
                  <a:lnTo>
                    <a:pt x="19" y="12"/>
                  </a:lnTo>
                  <a:lnTo>
                    <a:pt x="15" y="15"/>
                  </a:lnTo>
                  <a:lnTo>
                    <a:pt x="12" y="19"/>
                  </a:lnTo>
                  <a:lnTo>
                    <a:pt x="9" y="22"/>
                  </a:lnTo>
                  <a:lnTo>
                    <a:pt x="6" y="26"/>
                  </a:lnTo>
                  <a:lnTo>
                    <a:pt x="5" y="30"/>
                  </a:lnTo>
                  <a:lnTo>
                    <a:pt x="3" y="36"/>
                  </a:lnTo>
                  <a:lnTo>
                    <a:pt x="2" y="41"/>
                  </a:lnTo>
                  <a:lnTo>
                    <a:pt x="0" y="46"/>
                  </a:lnTo>
                  <a:lnTo>
                    <a:pt x="0" y="51"/>
                  </a:lnTo>
                  <a:lnTo>
                    <a:pt x="0" y="56"/>
                  </a:lnTo>
                  <a:lnTo>
                    <a:pt x="2" y="61"/>
                  </a:lnTo>
                  <a:lnTo>
                    <a:pt x="3" y="66"/>
                  </a:lnTo>
                  <a:lnTo>
                    <a:pt x="5" y="71"/>
                  </a:lnTo>
                  <a:lnTo>
                    <a:pt x="6" y="75"/>
                  </a:lnTo>
                  <a:lnTo>
                    <a:pt x="9" y="79"/>
                  </a:lnTo>
                  <a:lnTo>
                    <a:pt x="12" y="84"/>
                  </a:lnTo>
                  <a:lnTo>
                    <a:pt x="15" y="87"/>
                  </a:lnTo>
                  <a:lnTo>
                    <a:pt x="19" y="89"/>
                  </a:lnTo>
                  <a:lnTo>
                    <a:pt x="22" y="94"/>
                  </a:lnTo>
                  <a:lnTo>
                    <a:pt x="26" y="95"/>
                  </a:lnTo>
                  <a:lnTo>
                    <a:pt x="31" y="98"/>
                  </a:lnTo>
                  <a:lnTo>
                    <a:pt x="36" y="99"/>
                  </a:lnTo>
                  <a:lnTo>
                    <a:pt x="41" y="101"/>
                  </a:lnTo>
                  <a:lnTo>
                    <a:pt x="45" y="101"/>
                  </a:lnTo>
                  <a:lnTo>
                    <a:pt x="51" y="102"/>
                  </a:lnTo>
                  <a:lnTo>
                    <a:pt x="56" y="101"/>
                  </a:lnTo>
                  <a:lnTo>
                    <a:pt x="61" y="101"/>
                  </a:lnTo>
                  <a:lnTo>
                    <a:pt x="65" y="99"/>
                  </a:lnTo>
                  <a:lnTo>
                    <a:pt x="71" y="98"/>
                  </a:lnTo>
                  <a:lnTo>
                    <a:pt x="75" y="95"/>
                  </a:lnTo>
                  <a:lnTo>
                    <a:pt x="78" y="94"/>
                  </a:lnTo>
                  <a:lnTo>
                    <a:pt x="82" y="89"/>
                  </a:lnTo>
                  <a:lnTo>
                    <a:pt x="87" y="87"/>
                  </a:lnTo>
                  <a:lnTo>
                    <a:pt x="89" y="84"/>
                  </a:lnTo>
                  <a:lnTo>
                    <a:pt x="92" y="79"/>
                  </a:lnTo>
                  <a:lnTo>
                    <a:pt x="95" y="75"/>
                  </a:lnTo>
                  <a:lnTo>
                    <a:pt x="97" y="71"/>
                  </a:lnTo>
                  <a:lnTo>
                    <a:pt x="98" y="66"/>
                  </a:lnTo>
                  <a:lnTo>
                    <a:pt x="100" y="61"/>
                  </a:lnTo>
                  <a:lnTo>
                    <a:pt x="101" y="56"/>
                  </a:lnTo>
                  <a:lnTo>
                    <a:pt x="101" y="51"/>
                  </a:lnTo>
                  <a:lnTo>
                    <a:pt x="101" y="46"/>
                  </a:lnTo>
                  <a:lnTo>
                    <a:pt x="100" y="41"/>
                  </a:lnTo>
                  <a:lnTo>
                    <a:pt x="98" y="36"/>
                  </a:lnTo>
                  <a:lnTo>
                    <a:pt x="97" y="30"/>
                  </a:lnTo>
                  <a:lnTo>
                    <a:pt x="95" y="26"/>
                  </a:lnTo>
                  <a:lnTo>
                    <a:pt x="92" y="22"/>
                  </a:lnTo>
                  <a:lnTo>
                    <a:pt x="89" y="19"/>
                  </a:lnTo>
                  <a:lnTo>
                    <a:pt x="87" y="15"/>
                  </a:lnTo>
                  <a:lnTo>
                    <a:pt x="82" y="12"/>
                  </a:lnTo>
                  <a:lnTo>
                    <a:pt x="78" y="9"/>
                  </a:lnTo>
                  <a:lnTo>
                    <a:pt x="75" y="6"/>
                  </a:lnTo>
                  <a:lnTo>
                    <a:pt x="71" y="5"/>
                  </a:lnTo>
                  <a:lnTo>
                    <a:pt x="65" y="2"/>
                  </a:lnTo>
                  <a:lnTo>
                    <a:pt x="61" y="0"/>
                  </a:lnTo>
                  <a:lnTo>
                    <a:pt x="56" y="0"/>
                  </a:lnTo>
                  <a:lnTo>
                    <a:pt x="51" y="0"/>
                  </a:lnTo>
                  <a:close/>
                </a:path>
              </a:pathLst>
            </a:custGeom>
            <a:solidFill>
              <a:srgbClr val="00267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4994" name="Freeform 177">
              <a:extLst>
                <a:ext uri="{FF2B5EF4-FFF2-40B4-BE49-F238E27FC236}">
                  <a16:creationId xmlns:a16="http://schemas.microsoft.com/office/drawing/2014/main" id="{57C634F7-4413-2209-0502-373BE7CA1988}"/>
                </a:ext>
              </a:extLst>
            </p:cNvPr>
            <p:cNvSpPr>
              <a:spLocks/>
            </p:cNvSpPr>
            <p:nvPr/>
          </p:nvSpPr>
          <p:spPr bwMode="auto">
            <a:xfrm>
              <a:off x="4360069" y="4111229"/>
              <a:ext cx="40481" cy="40481"/>
            </a:xfrm>
            <a:custGeom>
              <a:avLst/>
              <a:gdLst>
                <a:gd name="T0" fmla="*/ 2147483647 w 101"/>
                <a:gd name="T1" fmla="*/ 0 h 102"/>
                <a:gd name="T2" fmla="*/ 2147483647 w 101"/>
                <a:gd name="T3" fmla="*/ 2147483647 h 102"/>
                <a:gd name="T4" fmla="*/ 2147483647 w 101"/>
                <a:gd name="T5" fmla="*/ 2147483647 h 102"/>
                <a:gd name="T6" fmla="*/ 2147483647 w 101"/>
                <a:gd name="T7" fmla="*/ 2147483647 h 102"/>
                <a:gd name="T8" fmla="*/ 2147483647 w 101"/>
                <a:gd name="T9" fmla="*/ 2147483647 h 102"/>
                <a:gd name="T10" fmla="*/ 2147483647 w 101"/>
                <a:gd name="T11" fmla="*/ 2147483647 h 102"/>
                <a:gd name="T12" fmla="*/ 2147483647 w 101"/>
                <a:gd name="T13" fmla="*/ 2147483647 h 102"/>
                <a:gd name="T14" fmla="*/ 0 w 101"/>
                <a:gd name="T15" fmla="*/ 2147483647 h 102"/>
                <a:gd name="T16" fmla="*/ 0 w 101"/>
                <a:gd name="T17" fmla="*/ 2147483647 h 102"/>
                <a:gd name="T18" fmla="*/ 2147483647 w 101"/>
                <a:gd name="T19" fmla="*/ 2147483647 h 102"/>
                <a:gd name="T20" fmla="*/ 2147483647 w 101"/>
                <a:gd name="T21" fmla="*/ 2147483647 h 102"/>
                <a:gd name="T22" fmla="*/ 2147483647 w 101"/>
                <a:gd name="T23" fmla="*/ 2147483647 h 102"/>
                <a:gd name="T24" fmla="*/ 2147483647 w 101"/>
                <a:gd name="T25" fmla="*/ 2147483647 h 102"/>
                <a:gd name="T26" fmla="*/ 2147483647 w 101"/>
                <a:gd name="T27" fmla="*/ 2147483647 h 102"/>
                <a:gd name="T28" fmla="*/ 2147483647 w 101"/>
                <a:gd name="T29" fmla="*/ 2147483647 h 102"/>
                <a:gd name="T30" fmla="*/ 2147483647 w 101"/>
                <a:gd name="T31" fmla="*/ 2147483647 h 102"/>
                <a:gd name="T32" fmla="*/ 2147483647 w 101"/>
                <a:gd name="T33" fmla="*/ 2147483647 h 102"/>
                <a:gd name="T34" fmla="*/ 2147483647 w 101"/>
                <a:gd name="T35" fmla="*/ 2147483647 h 102"/>
                <a:gd name="T36" fmla="*/ 2147483647 w 101"/>
                <a:gd name="T37" fmla="*/ 2147483647 h 102"/>
                <a:gd name="T38" fmla="*/ 2147483647 w 101"/>
                <a:gd name="T39" fmla="*/ 2147483647 h 102"/>
                <a:gd name="T40" fmla="*/ 2147483647 w 101"/>
                <a:gd name="T41" fmla="*/ 2147483647 h 102"/>
                <a:gd name="T42" fmla="*/ 2147483647 w 101"/>
                <a:gd name="T43" fmla="*/ 2147483647 h 102"/>
                <a:gd name="T44" fmla="*/ 2147483647 w 101"/>
                <a:gd name="T45" fmla="*/ 2147483647 h 102"/>
                <a:gd name="T46" fmla="*/ 2147483647 w 101"/>
                <a:gd name="T47" fmla="*/ 2147483647 h 102"/>
                <a:gd name="T48" fmla="*/ 2147483647 w 101"/>
                <a:gd name="T49" fmla="*/ 2147483647 h 102"/>
                <a:gd name="T50" fmla="*/ 2147483647 w 101"/>
                <a:gd name="T51" fmla="*/ 2147483647 h 102"/>
                <a:gd name="T52" fmla="*/ 2147483647 w 101"/>
                <a:gd name="T53" fmla="*/ 2147483647 h 102"/>
                <a:gd name="T54" fmla="*/ 2147483647 w 101"/>
                <a:gd name="T55" fmla="*/ 2147483647 h 102"/>
                <a:gd name="T56" fmla="*/ 2147483647 w 101"/>
                <a:gd name="T57" fmla="*/ 2147483647 h 102"/>
                <a:gd name="T58" fmla="*/ 2147483647 w 101"/>
                <a:gd name="T59" fmla="*/ 2147483647 h 102"/>
                <a:gd name="T60" fmla="*/ 2147483647 w 101"/>
                <a:gd name="T61" fmla="*/ 2147483647 h 102"/>
                <a:gd name="T62" fmla="*/ 2147483647 w 101"/>
                <a:gd name="T63" fmla="*/ 0 h 10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1"/>
                <a:gd name="T97" fmla="*/ 0 h 102"/>
                <a:gd name="T98" fmla="*/ 101 w 101"/>
                <a:gd name="T99" fmla="*/ 102 h 10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1" h="102">
                  <a:moveTo>
                    <a:pt x="51" y="0"/>
                  </a:moveTo>
                  <a:lnTo>
                    <a:pt x="45" y="0"/>
                  </a:lnTo>
                  <a:lnTo>
                    <a:pt x="41" y="0"/>
                  </a:lnTo>
                  <a:lnTo>
                    <a:pt x="36" y="2"/>
                  </a:lnTo>
                  <a:lnTo>
                    <a:pt x="31" y="5"/>
                  </a:lnTo>
                  <a:lnTo>
                    <a:pt x="26" y="6"/>
                  </a:lnTo>
                  <a:lnTo>
                    <a:pt x="22" y="9"/>
                  </a:lnTo>
                  <a:lnTo>
                    <a:pt x="19" y="12"/>
                  </a:lnTo>
                  <a:lnTo>
                    <a:pt x="15" y="15"/>
                  </a:lnTo>
                  <a:lnTo>
                    <a:pt x="12" y="19"/>
                  </a:lnTo>
                  <a:lnTo>
                    <a:pt x="9" y="22"/>
                  </a:lnTo>
                  <a:lnTo>
                    <a:pt x="6" y="26"/>
                  </a:lnTo>
                  <a:lnTo>
                    <a:pt x="5" y="30"/>
                  </a:lnTo>
                  <a:lnTo>
                    <a:pt x="3" y="36"/>
                  </a:lnTo>
                  <a:lnTo>
                    <a:pt x="2" y="41"/>
                  </a:lnTo>
                  <a:lnTo>
                    <a:pt x="0" y="46"/>
                  </a:lnTo>
                  <a:lnTo>
                    <a:pt x="0" y="51"/>
                  </a:lnTo>
                  <a:lnTo>
                    <a:pt x="0" y="56"/>
                  </a:lnTo>
                  <a:lnTo>
                    <a:pt x="2" y="61"/>
                  </a:lnTo>
                  <a:lnTo>
                    <a:pt x="3" y="66"/>
                  </a:lnTo>
                  <a:lnTo>
                    <a:pt x="5" y="71"/>
                  </a:lnTo>
                  <a:lnTo>
                    <a:pt x="6" y="75"/>
                  </a:lnTo>
                  <a:lnTo>
                    <a:pt x="9" y="79"/>
                  </a:lnTo>
                  <a:lnTo>
                    <a:pt x="12" y="84"/>
                  </a:lnTo>
                  <a:lnTo>
                    <a:pt x="15" y="87"/>
                  </a:lnTo>
                  <a:lnTo>
                    <a:pt x="19" y="89"/>
                  </a:lnTo>
                  <a:lnTo>
                    <a:pt x="22" y="94"/>
                  </a:lnTo>
                  <a:lnTo>
                    <a:pt x="26" y="95"/>
                  </a:lnTo>
                  <a:lnTo>
                    <a:pt x="31" y="98"/>
                  </a:lnTo>
                  <a:lnTo>
                    <a:pt x="36" y="99"/>
                  </a:lnTo>
                  <a:lnTo>
                    <a:pt x="41" y="101"/>
                  </a:lnTo>
                  <a:lnTo>
                    <a:pt x="45" y="101"/>
                  </a:lnTo>
                  <a:lnTo>
                    <a:pt x="51" y="102"/>
                  </a:lnTo>
                  <a:lnTo>
                    <a:pt x="56" y="101"/>
                  </a:lnTo>
                  <a:lnTo>
                    <a:pt x="61" y="101"/>
                  </a:lnTo>
                  <a:lnTo>
                    <a:pt x="65" y="99"/>
                  </a:lnTo>
                  <a:lnTo>
                    <a:pt x="71" y="98"/>
                  </a:lnTo>
                  <a:lnTo>
                    <a:pt x="75" y="95"/>
                  </a:lnTo>
                  <a:lnTo>
                    <a:pt x="78" y="94"/>
                  </a:lnTo>
                  <a:lnTo>
                    <a:pt x="82" y="89"/>
                  </a:lnTo>
                  <a:lnTo>
                    <a:pt x="87" y="87"/>
                  </a:lnTo>
                  <a:lnTo>
                    <a:pt x="89" y="84"/>
                  </a:lnTo>
                  <a:lnTo>
                    <a:pt x="92" y="79"/>
                  </a:lnTo>
                  <a:lnTo>
                    <a:pt x="95" y="75"/>
                  </a:lnTo>
                  <a:lnTo>
                    <a:pt x="97" y="71"/>
                  </a:lnTo>
                  <a:lnTo>
                    <a:pt x="98" y="66"/>
                  </a:lnTo>
                  <a:lnTo>
                    <a:pt x="100" y="61"/>
                  </a:lnTo>
                  <a:lnTo>
                    <a:pt x="101" y="56"/>
                  </a:lnTo>
                  <a:lnTo>
                    <a:pt x="101" y="51"/>
                  </a:lnTo>
                  <a:lnTo>
                    <a:pt x="101" y="46"/>
                  </a:lnTo>
                  <a:lnTo>
                    <a:pt x="100" y="41"/>
                  </a:lnTo>
                  <a:lnTo>
                    <a:pt x="98" y="36"/>
                  </a:lnTo>
                  <a:lnTo>
                    <a:pt x="97" y="30"/>
                  </a:lnTo>
                  <a:lnTo>
                    <a:pt x="95" y="26"/>
                  </a:lnTo>
                  <a:lnTo>
                    <a:pt x="92" y="22"/>
                  </a:lnTo>
                  <a:lnTo>
                    <a:pt x="89" y="19"/>
                  </a:lnTo>
                  <a:lnTo>
                    <a:pt x="87" y="15"/>
                  </a:lnTo>
                  <a:lnTo>
                    <a:pt x="82" y="12"/>
                  </a:lnTo>
                  <a:lnTo>
                    <a:pt x="78" y="9"/>
                  </a:lnTo>
                  <a:lnTo>
                    <a:pt x="75" y="6"/>
                  </a:lnTo>
                  <a:lnTo>
                    <a:pt x="71" y="5"/>
                  </a:lnTo>
                  <a:lnTo>
                    <a:pt x="65" y="2"/>
                  </a:lnTo>
                  <a:lnTo>
                    <a:pt x="61" y="0"/>
                  </a:lnTo>
                  <a:lnTo>
                    <a:pt x="56" y="0"/>
                  </a:lnTo>
                  <a:lnTo>
                    <a:pt x="51"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4995" name="Freeform 178">
              <a:extLst>
                <a:ext uri="{FF2B5EF4-FFF2-40B4-BE49-F238E27FC236}">
                  <a16:creationId xmlns:a16="http://schemas.microsoft.com/office/drawing/2014/main" id="{B1DB34CC-D07F-6525-6B90-36928A9E0D81}"/>
                </a:ext>
              </a:extLst>
            </p:cNvPr>
            <p:cNvSpPr>
              <a:spLocks/>
            </p:cNvSpPr>
            <p:nvPr/>
          </p:nvSpPr>
          <p:spPr bwMode="auto">
            <a:xfrm>
              <a:off x="4380310" y="4107657"/>
              <a:ext cx="35719" cy="35719"/>
            </a:xfrm>
            <a:custGeom>
              <a:avLst/>
              <a:gdLst>
                <a:gd name="T0" fmla="*/ 2147483647 w 90"/>
                <a:gd name="T1" fmla="*/ 0 h 92"/>
                <a:gd name="T2" fmla="*/ 2147483647 w 90"/>
                <a:gd name="T3" fmla="*/ 0 h 92"/>
                <a:gd name="T4" fmla="*/ 2147483647 w 90"/>
                <a:gd name="T5" fmla="*/ 0 h 92"/>
                <a:gd name="T6" fmla="*/ 2147483647 w 90"/>
                <a:gd name="T7" fmla="*/ 2147483647 h 92"/>
                <a:gd name="T8" fmla="*/ 2147483647 w 90"/>
                <a:gd name="T9" fmla="*/ 2147483647 h 92"/>
                <a:gd name="T10" fmla="*/ 2147483647 w 90"/>
                <a:gd name="T11" fmla="*/ 2147483647 h 92"/>
                <a:gd name="T12" fmla="*/ 2147483647 w 90"/>
                <a:gd name="T13" fmla="*/ 2147483647 h 92"/>
                <a:gd name="T14" fmla="*/ 2147483647 w 90"/>
                <a:gd name="T15" fmla="*/ 2147483647 h 92"/>
                <a:gd name="T16" fmla="*/ 2147483647 w 90"/>
                <a:gd name="T17" fmla="*/ 2147483647 h 92"/>
                <a:gd name="T18" fmla="*/ 2147483647 w 90"/>
                <a:gd name="T19" fmla="*/ 2147483647 h 92"/>
                <a:gd name="T20" fmla="*/ 2147483647 w 90"/>
                <a:gd name="T21" fmla="*/ 2147483647 h 92"/>
                <a:gd name="T22" fmla="*/ 2147483647 w 90"/>
                <a:gd name="T23" fmla="*/ 2147483647 h 92"/>
                <a:gd name="T24" fmla="*/ 0 w 90"/>
                <a:gd name="T25" fmla="*/ 2147483647 h 92"/>
                <a:gd name="T26" fmla="*/ 0 w 90"/>
                <a:gd name="T27" fmla="*/ 2147483647 h 92"/>
                <a:gd name="T28" fmla="*/ 0 w 90"/>
                <a:gd name="T29" fmla="*/ 2147483647 h 92"/>
                <a:gd name="T30" fmla="*/ 0 w 90"/>
                <a:gd name="T31" fmla="*/ 2147483647 h 92"/>
                <a:gd name="T32" fmla="*/ 0 w 90"/>
                <a:gd name="T33" fmla="*/ 2147483647 h 92"/>
                <a:gd name="T34" fmla="*/ 2147483647 w 90"/>
                <a:gd name="T35" fmla="*/ 2147483647 h 92"/>
                <a:gd name="T36" fmla="*/ 2147483647 w 90"/>
                <a:gd name="T37" fmla="*/ 2147483647 h 92"/>
                <a:gd name="T38" fmla="*/ 2147483647 w 90"/>
                <a:gd name="T39" fmla="*/ 2147483647 h 92"/>
                <a:gd name="T40" fmla="*/ 2147483647 w 90"/>
                <a:gd name="T41" fmla="*/ 2147483647 h 92"/>
                <a:gd name="T42" fmla="*/ 2147483647 w 90"/>
                <a:gd name="T43" fmla="*/ 2147483647 h 92"/>
                <a:gd name="T44" fmla="*/ 2147483647 w 90"/>
                <a:gd name="T45" fmla="*/ 2147483647 h 92"/>
                <a:gd name="T46" fmla="*/ 2147483647 w 90"/>
                <a:gd name="T47" fmla="*/ 2147483647 h 92"/>
                <a:gd name="T48" fmla="*/ 2147483647 w 90"/>
                <a:gd name="T49" fmla="*/ 2147483647 h 92"/>
                <a:gd name="T50" fmla="*/ 2147483647 w 90"/>
                <a:gd name="T51" fmla="*/ 2147483647 h 92"/>
                <a:gd name="T52" fmla="*/ 2147483647 w 90"/>
                <a:gd name="T53" fmla="*/ 2147483647 h 92"/>
                <a:gd name="T54" fmla="*/ 2147483647 w 90"/>
                <a:gd name="T55" fmla="*/ 2147483647 h 92"/>
                <a:gd name="T56" fmla="*/ 2147483647 w 90"/>
                <a:gd name="T57" fmla="*/ 2147483647 h 92"/>
                <a:gd name="T58" fmla="*/ 2147483647 w 90"/>
                <a:gd name="T59" fmla="*/ 2147483647 h 92"/>
                <a:gd name="T60" fmla="*/ 2147483647 w 90"/>
                <a:gd name="T61" fmla="*/ 2147483647 h 92"/>
                <a:gd name="T62" fmla="*/ 2147483647 w 90"/>
                <a:gd name="T63" fmla="*/ 2147483647 h 92"/>
                <a:gd name="T64" fmla="*/ 2147483647 w 90"/>
                <a:gd name="T65" fmla="*/ 2147483647 h 92"/>
                <a:gd name="T66" fmla="*/ 2147483647 w 90"/>
                <a:gd name="T67" fmla="*/ 2147483647 h 92"/>
                <a:gd name="T68" fmla="*/ 2147483647 w 90"/>
                <a:gd name="T69" fmla="*/ 2147483647 h 92"/>
                <a:gd name="T70" fmla="*/ 2147483647 w 90"/>
                <a:gd name="T71" fmla="*/ 2147483647 h 92"/>
                <a:gd name="T72" fmla="*/ 2147483647 w 90"/>
                <a:gd name="T73" fmla="*/ 2147483647 h 92"/>
                <a:gd name="T74" fmla="*/ 2147483647 w 90"/>
                <a:gd name="T75" fmla="*/ 2147483647 h 92"/>
                <a:gd name="T76" fmla="*/ 2147483647 w 90"/>
                <a:gd name="T77" fmla="*/ 2147483647 h 92"/>
                <a:gd name="T78" fmla="*/ 2147483647 w 90"/>
                <a:gd name="T79" fmla="*/ 2147483647 h 92"/>
                <a:gd name="T80" fmla="*/ 2147483647 w 90"/>
                <a:gd name="T81" fmla="*/ 2147483647 h 92"/>
                <a:gd name="T82" fmla="*/ 2147483647 w 90"/>
                <a:gd name="T83" fmla="*/ 2147483647 h 92"/>
                <a:gd name="T84" fmla="*/ 2147483647 w 90"/>
                <a:gd name="T85" fmla="*/ 2147483647 h 92"/>
                <a:gd name="T86" fmla="*/ 2147483647 w 90"/>
                <a:gd name="T87" fmla="*/ 2147483647 h 92"/>
                <a:gd name="T88" fmla="*/ 2147483647 w 90"/>
                <a:gd name="T89" fmla="*/ 2147483647 h 92"/>
                <a:gd name="T90" fmla="*/ 2147483647 w 90"/>
                <a:gd name="T91" fmla="*/ 2147483647 h 92"/>
                <a:gd name="T92" fmla="*/ 2147483647 w 90"/>
                <a:gd name="T93" fmla="*/ 2147483647 h 92"/>
                <a:gd name="T94" fmla="*/ 2147483647 w 90"/>
                <a:gd name="T95" fmla="*/ 2147483647 h 92"/>
                <a:gd name="T96" fmla="*/ 2147483647 w 90"/>
                <a:gd name="T97" fmla="*/ 2147483647 h 92"/>
                <a:gd name="T98" fmla="*/ 2147483647 w 90"/>
                <a:gd name="T99" fmla="*/ 2147483647 h 92"/>
                <a:gd name="T100" fmla="*/ 2147483647 w 90"/>
                <a:gd name="T101" fmla="*/ 2147483647 h 92"/>
                <a:gd name="T102" fmla="*/ 2147483647 w 90"/>
                <a:gd name="T103" fmla="*/ 2147483647 h 92"/>
                <a:gd name="T104" fmla="*/ 2147483647 w 90"/>
                <a:gd name="T105" fmla="*/ 2147483647 h 92"/>
                <a:gd name="T106" fmla="*/ 2147483647 w 90"/>
                <a:gd name="T107" fmla="*/ 2147483647 h 92"/>
                <a:gd name="T108" fmla="*/ 2147483647 w 90"/>
                <a:gd name="T109" fmla="*/ 0 h 92"/>
                <a:gd name="T110" fmla="*/ 2147483647 w 90"/>
                <a:gd name="T111" fmla="*/ 0 h 92"/>
                <a:gd name="T112" fmla="*/ 2147483647 w 90"/>
                <a:gd name="T113" fmla="*/ 0 h 9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90"/>
                <a:gd name="T172" fmla="*/ 0 h 92"/>
                <a:gd name="T173" fmla="*/ 90 w 90"/>
                <a:gd name="T174" fmla="*/ 92 h 9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90" h="92">
                  <a:moveTo>
                    <a:pt x="44" y="0"/>
                  </a:moveTo>
                  <a:lnTo>
                    <a:pt x="40" y="0"/>
                  </a:lnTo>
                  <a:lnTo>
                    <a:pt x="36" y="0"/>
                  </a:lnTo>
                  <a:lnTo>
                    <a:pt x="31" y="2"/>
                  </a:lnTo>
                  <a:lnTo>
                    <a:pt x="27" y="3"/>
                  </a:lnTo>
                  <a:lnTo>
                    <a:pt x="23" y="5"/>
                  </a:lnTo>
                  <a:lnTo>
                    <a:pt x="20" y="7"/>
                  </a:lnTo>
                  <a:lnTo>
                    <a:pt x="13" y="13"/>
                  </a:lnTo>
                  <a:lnTo>
                    <a:pt x="7" y="20"/>
                  </a:lnTo>
                  <a:lnTo>
                    <a:pt x="4" y="23"/>
                  </a:lnTo>
                  <a:lnTo>
                    <a:pt x="3" y="28"/>
                  </a:lnTo>
                  <a:lnTo>
                    <a:pt x="1" y="32"/>
                  </a:lnTo>
                  <a:lnTo>
                    <a:pt x="0" y="36"/>
                  </a:lnTo>
                  <a:lnTo>
                    <a:pt x="0" y="40"/>
                  </a:lnTo>
                  <a:lnTo>
                    <a:pt x="0" y="46"/>
                  </a:lnTo>
                  <a:lnTo>
                    <a:pt x="0" y="51"/>
                  </a:lnTo>
                  <a:lnTo>
                    <a:pt x="0" y="55"/>
                  </a:lnTo>
                  <a:lnTo>
                    <a:pt x="1" y="59"/>
                  </a:lnTo>
                  <a:lnTo>
                    <a:pt x="3" y="63"/>
                  </a:lnTo>
                  <a:lnTo>
                    <a:pt x="4" y="68"/>
                  </a:lnTo>
                  <a:lnTo>
                    <a:pt x="7" y="72"/>
                  </a:lnTo>
                  <a:lnTo>
                    <a:pt x="13" y="79"/>
                  </a:lnTo>
                  <a:lnTo>
                    <a:pt x="20" y="84"/>
                  </a:lnTo>
                  <a:lnTo>
                    <a:pt x="23" y="86"/>
                  </a:lnTo>
                  <a:lnTo>
                    <a:pt x="27" y="88"/>
                  </a:lnTo>
                  <a:lnTo>
                    <a:pt x="31" y="91"/>
                  </a:lnTo>
                  <a:lnTo>
                    <a:pt x="36" y="91"/>
                  </a:lnTo>
                  <a:lnTo>
                    <a:pt x="40" y="92"/>
                  </a:lnTo>
                  <a:lnTo>
                    <a:pt x="44" y="92"/>
                  </a:lnTo>
                  <a:lnTo>
                    <a:pt x="50" y="92"/>
                  </a:lnTo>
                  <a:lnTo>
                    <a:pt x="54" y="91"/>
                  </a:lnTo>
                  <a:lnTo>
                    <a:pt x="59" y="91"/>
                  </a:lnTo>
                  <a:lnTo>
                    <a:pt x="63" y="88"/>
                  </a:lnTo>
                  <a:lnTo>
                    <a:pt x="66" y="86"/>
                  </a:lnTo>
                  <a:lnTo>
                    <a:pt x="70" y="84"/>
                  </a:lnTo>
                  <a:lnTo>
                    <a:pt x="77" y="79"/>
                  </a:lnTo>
                  <a:lnTo>
                    <a:pt x="83" y="72"/>
                  </a:lnTo>
                  <a:lnTo>
                    <a:pt x="84" y="68"/>
                  </a:lnTo>
                  <a:lnTo>
                    <a:pt x="87" y="63"/>
                  </a:lnTo>
                  <a:lnTo>
                    <a:pt x="89" y="59"/>
                  </a:lnTo>
                  <a:lnTo>
                    <a:pt x="89" y="55"/>
                  </a:lnTo>
                  <a:lnTo>
                    <a:pt x="90" y="51"/>
                  </a:lnTo>
                  <a:lnTo>
                    <a:pt x="90" y="46"/>
                  </a:lnTo>
                  <a:lnTo>
                    <a:pt x="90" y="40"/>
                  </a:lnTo>
                  <a:lnTo>
                    <a:pt x="89" y="36"/>
                  </a:lnTo>
                  <a:lnTo>
                    <a:pt x="89" y="32"/>
                  </a:lnTo>
                  <a:lnTo>
                    <a:pt x="87" y="28"/>
                  </a:lnTo>
                  <a:lnTo>
                    <a:pt x="84" y="23"/>
                  </a:lnTo>
                  <a:lnTo>
                    <a:pt x="83" y="20"/>
                  </a:lnTo>
                  <a:lnTo>
                    <a:pt x="77" y="13"/>
                  </a:lnTo>
                  <a:lnTo>
                    <a:pt x="70" y="7"/>
                  </a:lnTo>
                  <a:lnTo>
                    <a:pt x="66" y="5"/>
                  </a:lnTo>
                  <a:lnTo>
                    <a:pt x="63" y="3"/>
                  </a:lnTo>
                  <a:lnTo>
                    <a:pt x="59" y="2"/>
                  </a:lnTo>
                  <a:lnTo>
                    <a:pt x="54" y="0"/>
                  </a:lnTo>
                  <a:lnTo>
                    <a:pt x="50" y="0"/>
                  </a:lnTo>
                  <a:lnTo>
                    <a:pt x="44" y="0"/>
                  </a:lnTo>
                  <a:close/>
                </a:path>
              </a:pathLst>
            </a:custGeom>
            <a:solidFill>
              <a:srgbClr val="00267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4996" name="Freeform 179">
              <a:extLst>
                <a:ext uri="{FF2B5EF4-FFF2-40B4-BE49-F238E27FC236}">
                  <a16:creationId xmlns:a16="http://schemas.microsoft.com/office/drawing/2014/main" id="{53542603-1998-43C1-C7BC-E04A5E75C6C9}"/>
                </a:ext>
              </a:extLst>
            </p:cNvPr>
            <p:cNvSpPr>
              <a:spLocks/>
            </p:cNvSpPr>
            <p:nvPr/>
          </p:nvSpPr>
          <p:spPr bwMode="auto">
            <a:xfrm>
              <a:off x="4380310" y="4107657"/>
              <a:ext cx="35719" cy="35719"/>
            </a:xfrm>
            <a:custGeom>
              <a:avLst/>
              <a:gdLst>
                <a:gd name="T0" fmla="*/ 2147483647 w 90"/>
                <a:gd name="T1" fmla="*/ 0 h 92"/>
                <a:gd name="T2" fmla="*/ 2147483647 w 90"/>
                <a:gd name="T3" fmla="*/ 0 h 92"/>
                <a:gd name="T4" fmla="*/ 2147483647 w 90"/>
                <a:gd name="T5" fmla="*/ 0 h 92"/>
                <a:gd name="T6" fmla="*/ 2147483647 w 90"/>
                <a:gd name="T7" fmla="*/ 2147483647 h 92"/>
                <a:gd name="T8" fmla="*/ 2147483647 w 90"/>
                <a:gd name="T9" fmla="*/ 2147483647 h 92"/>
                <a:gd name="T10" fmla="*/ 2147483647 w 90"/>
                <a:gd name="T11" fmla="*/ 2147483647 h 92"/>
                <a:gd name="T12" fmla="*/ 2147483647 w 90"/>
                <a:gd name="T13" fmla="*/ 2147483647 h 92"/>
                <a:gd name="T14" fmla="*/ 2147483647 w 90"/>
                <a:gd name="T15" fmla="*/ 2147483647 h 92"/>
                <a:gd name="T16" fmla="*/ 2147483647 w 90"/>
                <a:gd name="T17" fmla="*/ 2147483647 h 92"/>
                <a:gd name="T18" fmla="*/ 2147483647 w 90"/>
                <a:gd name="T19" fmla="*/ 2147483647 h 92"/>
                <a:gd name="T20" fmla="*/ 2147483647 w 90"/>
                <a:gd name="T21" fmla="*/ 2147483647 h 92"/>
                <a:gd name="T22" fmla="*/ 2147483647 w 90"/>
                <a:gd name="T23" fmla="*/ 2147483647 h 92"/>
                <a:gd name="T24" fmla="*/ 0 w 90"/>
                <a:gd name="T25" fmla="*/ 2147483647 h 92"/>
                <a:gd name="T26" fmla="*/ 0 w 90"/>
                <a:gd name="T27" fmla="*/ 2147483647 h 92"/>
                <a:gd name="T28" fmla="*/ 0 w 90"/>
                <a:gd name="T29" fmla="*/ 2147483647 h 92"/>
                <a:gd name="T30" fmla="*/ 0 w 90"/>
                <a:gd name="T31" fmla="*/ 2147483647 h 92"/>
                <a:gd name="T32" fmla="*/ 0 w 90"/>
                <a:gd name="T33" fmla="*/ 2147483647 h 92"/>
                <a:gd name="T34" fmla="*/ 2147483647 w 90"/>
                <a:gd name="T35" fmla="*/ 2147483647 h 92"/>
                <a:gd name="T36" fmla="*/ 2147483647 w 90"/>
                <a:gd name="T37" fmla="*/ 2147483647 h 92"/>
                <a:gd name="T38" fmla="*/ 2147483647 w 90"/>
                <a:gd name="T39" fmla="*/ 2147483647 h 92"/>
                <a:gd name="T40" fmla="*/ 2147483647 w 90"/>
                <a:gd name="T41" fmla="*/ 2147483647 h 92"/>
                <a:gd name="T42" fmla="*/ 2147483647 w 90"/>
                <a:gd name="T43" fmla="*/ 2147483647 h 92"/>
                <a:gd name="T44" fmla="*/ 2147483647 w 90"/>
                <a:gd name="T45" fmla="*/ 2147483647 h 92"/>
                <a:gd name="T46" fmla="*/ 2147483647 w 90"/>
                <a:gd name="T47" fmla="*/ 2147483647 h 92"/>
                <a:gd name="T48" fmla="*/ 2147483647 w 90"/>
                <a:gd name="T49" fmla="*/ 2147483647 h 92"/>
                <a:gd name="T50" fmla="*/ 2147483647 w 90"/>
                <a:gd name="T51" fmla="*/ 2147483647 h 92"/>
                <a:gd name="T52" fmla="*/ 2147483647 w 90"/>
                <a:gd name="T53" fmla="*/ 2147483647 h 92"/>
                <a:gd name="T54" fmla="*/ 2147483647 w 90"/>
                <a:gd name="T55" fmla="*/ 2147483647 h 92"/>
                <a:gd name="T56" fmla="*/ 2147483647 w 90"/>
                <a:gd name="T57" fmla="*/ 2147483647 h 92"/>
                <a:gd name="T58" fmla="*/ 2147483647 w 90"/>
                <a:gd name="T59" fmla="*/ 2147483647 h 92"/>
                <a:gd name="T60" fmla="*/ 2147483647 w 90"/>
                <a:gd name="T61" fmla="*/ 2147483647 h 92"/>
                <a:gd name="T62" fmla="*/ 2147483647 w 90"/>
                <a:gd name="T63" fmla="*/ 2147483647 h 92"/>
                <a:gd name="T64" fmla="*/ 2147483647 w 90"/>
                <a:gd name="T65" fmla="*/ 2147483647 h 92"/>
                <a:gd name="T66" fmla="*/ 2147483647 w 90"/>
                <a:gd name="T67" fmla="*/ 2147483647 h 92"/>
                <a:gd name="T68" fmla="*/ 2147483647 w 90"/>
                <a:gd name="T69" fmla="*/ 2147483647 h 92"/>
                <a:gd name="T70" fmla="*/ 2147483647 w 90"/>
                <a:gd name="T71" fmla="*/ 2147483647 h 92"/>
                <a:gd name="T72" fmla="*/ 2147483647 w 90"/>
                <a:gd name="T73" fmla="*/ 2147483647 h 92"/>
                <a:gd name="T74" fmla="*/ 2147483647 w 90"/>
                <a:gd name="T75" fmla="*/ 2147483647 h 92"/>
                <a:gd name="T76" fmla="*/ 2147483647 w 90"/>
                <a:gd name="T77" fmla="*/ 2147483647 h 92"/>
                <a:gd name="T78" fmla="*/ 2147483647 w 90"/>
                <a:gd name="T79" fmla="*/ 2147483647 h 92"/>
                <a:gd name="T80" fmla="*/ 2147483647 w 90"/>
                <a:gd name="T81" fmla="*/ 2147483647 h 92"/>
                <a:gd name="T82" fmla="*/ 2147483647 w 90"/>
                <a:gd name="T83" fmla="*/ 2147483647 h 92"/>
                <a:gd name="T84" fmla="*/ 2147483647 w 90"/>
                <a:gd name="T85" fmla="*/ 2147483647 h 92"/>
                <a:gd name="T86" fmla="*/ 2147483647 w 90"/>
                <a:gd name="T87" fmla="*/ 2147483647 h 92"/>
                <a:gd name="T88" fmla="*/ 2147483647 w 90"/>
                <a:gd name="T89" fmla="*/ 2147483647 h 92"/>
                <a:gd name="T90" fmla="*/ 2147483647 w 90"/>
                <a:gd name="T91" fmla="*/ 2147483647 h 92"/>
                <a:gd name="T92" fmla="*/ 2147483647 w 90"/>
                <a:gd name="T93" fmla="*/ 2147483647 h 92"/>
                <a:gd name="T94" fmla="*/ 2147483647 w 90"/>
                <a:gd name="T95" fmla="*/ 2147483647 h 92"/>
                <a:gd name="T96" fmla="*/ 2147483647 w 90"/>
                <a:gd name="T97" fmla="*/ 2147483647 h 92"/>
                <a:gd name="T98" fmla="*/ 2147483647 w 90"/>
                <a:gd name="T99" fmla="*/ 2147483647 h 92"/>
                <a:gd name="T100" fmla="*/ 2147483647 w 90"/>
                <a:gd name="T101" fmla="*/ 2147483647 h 92"/>
                <a:gd name="T102" fmla="*/ 2147483647 w 90"/>
                <a:gd name="T103" fmla="*/ 2147483647 h 92"/>
                <a:gd name="T104" fmla="*/ 2147483647 w 90"/>
                <a:gd name="T105" fmla="*/ 2147483647 h 92"/>
                <a:gd name="T106" fmla="*/ 2147483647 w 90"/>
                <a:gd name="T107" fmla="*/ 2147483647 h 92"/>
                <a:gd name="T108" fmla="*/ 2147483647 w 90"/>
                <a:gd name="T109" fmla="*/ 0 h 92"/>
                <a:gd name="T110" fmla="*/ 2147483647 w 90"/>
                <a:gd name="T111" fmla="*/ 0 h 92"/>
                <a:gd name="T112" fmla="*/ 2147483647 w 90"/>
                <a:gd name="T113" fmla="*/ 0 h 9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90"/>
                <a:gd name="T172" fmla="*/ 0 h 92"/>
                <a:gd name="T173" fmla="*/ 90 w 90"/>
                <a:gd name="T174" fmla="*/ 92 h 9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90" h="92">
                  <a:moveTo>
                    <a:pt x="44" y="0"/>
                  </a:moveTo>
                  <a:lnTo>
                    <a:pt x="40" y="0"/>
                  </a:lnTo>
                  <a:lnTo>
                    <a:pt x="36" y="0"/>
                  </a:lnTo>
                  <a:lnTo>
                    <a:pt x="31" y="2"/>
                  </a:lnTo>
                  <a:lnTo>
                    <a:pt x="27" y="3"/>
                  </a:lnTo>
                  <a:lnTo>
                    <a:pt x="23" y="5"/>
                  </a:lnTo>
                  <a:lnTo>
                    <a:pt x="20" y="7"/>
                  </a:lnTo>
                  <a:lnTo>
                    <a:pt x="13" y="13"/>
                  </a:lnTo>
                  <a:lnTo>
                    <a:pt x="7" y="20"/>
                  </a:lnTo>
                  <a:lnTo>
                    <a:pt x="4" y="23"/>
                  </a:lnTo>
                  <a:lnTo>
                    <a:pt x="3" y="28"/>
                  </a:lnTo>
                  <a:lnTo>
                    <a:pt x="1" y="32"/>
                  </a:lnTo>
                  <a:lnTo>
                    <a:pt x="0" y="36"/>
                  </a:lnTo>
                  <a:lnTo>
                    <a:pt x="0" y="40"/>
                  </a:lnTo>
                  <a:lnTo>
                    <a:pt x="0" y="46"/>
                  </a:lnTo>
                  <a:lnTo>
                    <a:pt x="0" y="51"/>
                  </a:lnTo>
                  <a:lnTo>
                    <a:pt x="0" y="55"/>
                  </a:lnTo>
                  <a:lnTo>
                    <a:pt x="1" y="59"/>
                  </a:lnTo>
                  <a:lnTo>
                    <a:pt x="3" y="63"/>
                  </a:lnTo>
                  <a:lnTo>
                    <a:pt x="4" y="68"/>
                  </a:lnTo>
                  <a:lnTo>
                    <a:pt x="7" y="72"/>
                  </a:lnTo>
                  <a:lnTo>
                    <a:pt x="13" y="79"/>
                  </a:lnTo>
                  <a:lnTo>
                    <a:pt x="20" y="84"/>
                  </a:lnTo>
                  <a:lnTo>
                    <a:pt x="23" y="86"/>
                  </a:lnTo>
                  <a:lnTo>
                    <a:pt x="27" y="88"/>
                  </a:lnTo>
                  <a:lnTo>
                    <a:pt x="31" y="91"/>
                  </a:lnTo>
                  <a:lnTo>
                    <a:pt x="36" y="91"/>
                  </a:lnTo>
                  <a:lnTo>
                    <a:pt x="40" y="92"/>
                  </a:lnTo>
                  <a:lnTo>
                    <a:pt x="44" y="92"/>
                  </a:lnTo>
                  <a:lnTo>
                    <a:pt x="50" y="92"/>
                  </a:lnTo>
                  <a:lnTo>
                    <a:pt x="54" y="91"/>
                  </a:lnTo>
                  <a:lnTo>
                    <a:pt x="59" y="91"/>
                  </a:lnTo>
                  <a:lnTo>
                    <a:pt x="63" y="88"/>
                  </a:lnTo>
                  <a:lnTo>
                    <a:pt x="66" y="86"/>
                  </a:lnTo>
                  <a:lnTo>
                    <a:pt x="70" y="84"/>
                  </a:lnTo>
                  <a:lnTo>
                    <a:pt x="77" y="79"/>
                  </a:lnTo>
                  <a:lnTo>
                    <a:pt x="83" y="72"/>
                  </a:lnTo>
                  <a:lnTo>
                    <a:pt x="84" y="68"/>
                  </a:lnTo>
                  <a:lnTo>
                    <a:pt x="87" y="63"/>
                  </a:lnTo>
                  <a:lnTo>
                    <a:pt x="89" y="59"/>
                  </a:lnTo>
                  <a:lnTo>
                    <a:pt x="89" y="55"/>
                  </a:lnTo>
                  <a:lnTo>
                    <a:pt x="90" y="51"/>
                  </a:lnTo>
                  <a:lnTo>
                    <a:pt x="90" y="46"/>
                  </a:lnTo>
                  <a:lnTo>
                    <a:pt x="90" y="40"/>
                  </a:lnTo>
                  <a:lnTo>
                    <a:pt x="89" y="36"/>
                  </a:lnTo>
                  <a:lnTo>
                    <a:pt x="89" y="32"/>
                  </a:lnTo>
                  <a:lnTo>
                    <a:pt x="87" y="28"/>
                  </a:lnTo>
                  <a:lnTo>
                    <a:pt x="84" y="23"/>
                  </a:lnTo>
                  <a:lnTo>
                    <a:pt x="83" y="20"/>
                  </a:lnTo>
                  <a:lnTo>
                    <a:pt x="77" y="13"/>
                  </a:lnTo>
                  <a:lnTo>
                    <a:pt x="70" y="7"/>
                  </a:lnTo>
                  <a:lnTo>
                    <a:pt x="66" y="5"/>
                  </a:lnTo>
                  <a:lnTo>
                    <a:pt x="63" y="3"/>
                  </a:lnTo>
                  <a:lnTo>
                    <a:pt x="59" y="2"/>
                  </a:lnTo>
                  <a:lnTo>
                    <a:pt x="54" y="0"/>
                  </a:lnTo>
                  <a:lnTo>
                    <a:pt x="50" y="0"/>
                  </a:lnTo>
                  <a:lnTo>
                    <a:pt x="44"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4997" name="Freeform 180">
              <a:extLst>
                <a:ext uri="{FF2B5EF4-FFF2-40B4-BE49-F238E27FC236}">
                  <a16:creationId xmlns:a16="http://schemas.microsoft.com/office/drawing/2014/main" id="{6B3FE988-02D6-62D1-02F1-D6789D73E62C}"/>
                </a:ext>
              </a:extLst>
            </p:cNvPr>
            <p:cNvSpPr>
              <a:spLocks/>
            </p:cNvSpPr>
            <p:nvPr/>
          </p:nvSpPr>
          <p:spPr bwMode="auto">
            <a:xfrm>
              <a:off x="4412456" y="4090988"/>
              <a:ext cx="39291" cy="36910"/>
            </a:xfrm>
            <a:custGeom>
              <a:avLst/>
              <a:gdLst>
                <a:gd name="T0" fmla="*/ 2147483647 w 101"/>
                <a:gd name="T1" fmla="*/ 0 h 92"/>
                <a:gd name="T2" fmla="*/ 2147483647 w 101"/>
                <a:gd name="T3" fmla="*/ 0 h 92"/>
                <a:gd name="T4" fmla="*/ 2147483647 w 101"/>
                <a:gd name="T5" fmla="*/ 2147483647 h 92"/>
                <a:gd name="T6" fmla="*/ 2147483647 w 101"/>
                <a:gd name="T7" fmla="*/ 2147483647 h 92"/>
                <a:gd name="T8" fmla="*/ 2147483647 w 101"/>
                <a:gd name="T9" fmla="*/ 2147483647 h 92"/>
                <a:gd name="T10" fmla="*/ 2147483647 w 101"/>
                <a:gd name="T11" fmla="*/ 2147483647 h 92"/>
                <a:gd name="T12" fmla="*/ 2147483647 w 101"/>
                <a:gd name="T13" fmla="*/ 2147483647 h 92"/>
                <a:gd name="T14" fmla="*/ 2147483647 w 101"/>
                <a:gd name="T15" fmla="*/ 2147483647 h 92"/>
                <a:gd name="T16" fmla="*/ 2147483647 w 101"/>
                <a:gd name="T17" fmla="*/ 2147483647 h 92"/>
                <a:gd name="T18" fmla="*/ 2147483647 w 101"/>
                <a:gd name="T19" fmla="*/ 2147483647 h 92"/>
                <a:gd name="T20" fmla="*/ 2147483647 w 101"/>
                <a:gd name="T21" fmla="*/ 2147483647 h 92"/>
                <a:gd name="T22" fmla="*/ 2147483647 w 101"/>
                <a:gd name="T23" fmla="*/ 2147483647 h 92"/>
                <a:gd name="T24" fmla="*/ 2147483647 w 101"/>
                <a:gd name="T25" fmla="*/ 2147483647 h 92"/>
                <a:gd name="T26" fmla="*/ 0 w 101"/>
                <a:gd name="T27" fmla="*/ 2147483647 h 92"/>
                <a:gd name="T28" fmla="*/ 0 w 101"/>
                <a:gd name="T29" fmla="*/ 2147483647 h 92"/>
                <a:gd name="T30" fmla="*/ 0 w 101"/>
                <a:gd name="T31" fmla="*/ 2147483647 h 92"/>
                <a:gd name="T32" fmla="*/ 0 w 101"/>
                <a:gd name="T33" fmla="*/ 2147483647 h 92"/>
                <a:gd name="T34" fmla="*/ 0 w 101"/>
                <a:gd name="T35" fmla="*/ 2147483647 h 92"/>
                <a:gd name="T36" fmla="*/ 2147483647 w 101"/>
                <a:gd name="T37" fmla="*/ 2147483647 h 92"/>
                <a:gd name="T38" fmla="*/ 2147483647 w 101"/>
                <a:gd name="T39" fmla="*/ 2147483647 h 92"/>
                <a:gd name="T40" fmla="*/ 2147483647 w 101"/>
                <a:gd name="T41" fmla="*/ 2147483647 h 92"/>
                <a:gd name="T42" fmla="*/ 2147483647 w 101"/>
                <a:gd name="T43" fmla="*/ 2147483647 h 92"/>
                <a:gd name="T44" fmla="*/ 2147483647 w 101"/>
                <a:gd name="T45" fmla="*/ 2147483647 h 92"/>
                <a:gd name="T46" fmla="*/ 2147483647 w 101"/>
                <a:gd name="T47" fmla="*/ 2147483647 h 92"/>
                <a:gd name="T48" fmla="*/ 2147483647 w 101"/>
                <a:gd name="T49" fmla="*/ 2147483647 h 92"/>
                <a:gd name="T50" fmla="*/ 2147483647 w 101"/>
                <a:gd name="T51" fmla="*/ 2147483647 h 92"/>
                <a:gd name="T52" fmla="*/ 2147483647 w 101"/>
                <a:gd name="T53" fmla="*/ 2147483647 h 92"/>
                <a:gd name="T54" fmla="*/ 2147483647 w 101"/>
                <a:gd name="T55" fmla="*/ 2147483647 h 92"/>
                <a:gd name="T56" fmla="*/ 2147483647 w 101"/>
                <a:gd name="T57" fmla="*/ 2147483647 h 92"/>
                <a:gd name="T58" fmla="*/ 2147483647 w 101"/>
                <a:gd name="T59" fmla="*/ 2147483647 h 92"/>
                <a:gd name="T60" fmla="*/ 2147483647 w 101"/>
                <a:gd name="T61" fmla="*/ 2147483647 h 92"/>
                <a:gd name="T62" fmla="*/ 2147483647 w 101"/>
                <a:gd name="T63" fmla="*/ 2147483647 h 92"/>
                <a:gd name="T64" fmla="*/ 2147483647 w 101"/>
                <a:gd name="T65" fmla="*/ 2147483647 h 92"/>
                <a:gd name="T66" fmla="*/ 2147483647 w 101"/>
                <a:gd name="T67" fmla="*/ 2147483647 h 92"/>
                <a:gd name="T68" fmla="*/ 2147483647 w 101"/>
                <a:gd name="T69" fmla="*/ 2147483647 h 92"/>
                <a:gd name="T70" fmla="*/ 2147483647 w 101"/>
                <a:gd name="T71" fmla="*/ 2147483647 h 92"/>
                <a:gd name="T72" fmla="*/ 2147483647 w 101"/>
                <a:gd name="T73" fmla="*/ 2147483647 h 92"/>
                <a:gd name="T74" fmla="*/ 2147483647 w 101"/>
                <a:gd name="T75" fmla="*/ 2147483647 h 92"/>
                <a:gd name="T76" fmla="*/ 2147483647 w 101"/>
                <a:gd name="T77" fmla="*/ 2147483647 h 92"/>
                <a:gd name="T78" fmla="*/ 2147483647 w 101"/>
                <a:gd name="T79" fmla="*/ 2147483647 h 92"/>
                <a:gd name="T80" fmla="*/ 2147483647 w 101"/>
                <a:gd name="T81" fmla="*/ 2147483647 h 92"/>
                <a:gd name="T82" fmla="*/ 2147483647 w 101"/>
                <a:gd name="T83" fmla="*/ 2147483647 h 92"/>
                <a:gd name="T84" fmla="*/ 2147483647 w 101"/>
                <a:gd name="T85" fmla="*/ 2147483647 h 92"/>
                <a:gd name="T86" fmla="*/ 2147483647 w 101"/>
                <a:gd name="T87" fmla="*/ 2147483647 h 92"/>
                <a:gd name="T88" fmla="*/ 2147483647 w 101"/>
                <a:gd name="T89" fmla="*/ 2147483647 h 92"/>
                <a:gd name="T90" fmla="*/ 2147483647 w 101"/>
                <a:gd name="T91" fmla="*/ 2147483647 h 92"/>
                <a:gd name="T92" fmla="*/ 2147483647 w 101"/>
                <a:gd name="T93" fmla="*/ 2147483647 h 92"/>
                <a:gd name="T94" fmla="*/ 2147483647 w 101"/>
                <a:gd name="T95" fmla="*/ 2147483647 h 92"/>
                <a:gd name="T96" fmla="*/ 2147483647 w 101"/>
                <a:gd name="T97" fmla="*/ 2147483647 h 92"/>
                <a:gd name="T98" fmla="*/ 2147483647 w 101"/>
                <a:gd name="T99" fmla="*/ 2147483647 h 92"/>
                <a:gd name="T100" fmla="*/ 2147483647 w 101"/>
                <a:gd name="T101" fmla="*/ 2147483647 h 92"/>
                <a:gd name="T102" fmla="*/ 2147483647 w 101"/>
                <a:gd name="T103" fmla="*/ 2147483647 h 92"/>
                <a:gd name="T104" fmla="*/ 2147483647 w 101"/>
                <a:gd name="T105" fmla="*/ 2147483647 h 92"/>
                <a:gd name="T106" fmla="*/ 2147483647 w 101"/>
                <a:gd name="T107" fmla="*/ 2147483647 h 92"/>
                <a:gd name="T108" fmla="*/ 2147483647 w 101"/>
                <a:gd name="T109" fmla="*/ 2147483647 h 92"/>
                <a:gd name="T110" fmla="*/ 2147483647 w 101"/>
                <a:gd name="T111" fmla="*/ 2147483647 h 92"/>
                <a:gd name="T112" fmla="*/ 2147483647 w 101"/>
                <a:gd name="T113" fmla="*/ 2147483647 h 92"/>
                <a:gd name="T114" fmla="*/ 2147483647 w 101"/>
                <a:gd name="T115" fmla="*/ 2147483647 h 92"/>
                <a:gd name="T116" fmla="*/ 2147483647 w 101"/>
                <a:gd name="T117" fmla="*/ 2147483647 h 92"/>
                <a:gd name="T118" fmla="*/ 2147483647 w 101"/>
                <a:gd name="T119" fmla="*/ 0 h 92"/>
                <a:gd name="T120" fmla="*/ 2147483647 w 101"/>
                <a:gd name="T121" fmla="*/ 0 h 9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01"/>
                <a:gd name="T184" fmla="*/ 0 h 92"/>
                <a:gd name="T185" fmla="*/ 101 w 101"/>
                <a:gd name="T186" fmla="*/ 92 h 9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01" h="92">
                  <a:moveTo>
                    <a:pt x="50" y="0"/>
                  </a:moveTo>
                  <a:lnTo>
                    <a:pt x="45" y="0"/>
                  </a:lnTo>
                  <a:lnTo>
                    <a:pt x="40" y="1"/>
                  </a:lnTo>
                  <a:lnTo>
                    <a:pt x="35" y="2"/>
                  </a:lnTo>
                  <a:lnTo>
                    <a:pt x="30" y="4"/>
                  </a:lnTo>
                  <a:lnTo>
                    <a:pt x="26" y="5"/>
                  </a:lnTo>
                  <a:lnTo>
                    <a:pt x="22" y="8"/>
                  </a:lnTo>
                  <a:lnTo>
                    <a:pt x="15" y="14"/>
                  </a:lnTo>
                  <a:lnTo>
                    <a:pt x="12" y="17"/>
                  </a:lnTo>
                  <a:lnTo>
                    <a:pt x="9" y="20"/>
                  </a:lnTo>
                  <a:lnTo>
                    <a:pt x="6" y="24"/>
                  </a:lnTo>
                  <a:lnTo>
                    <a:pt x="3" y="28"/>
                  </a:lnTo>
                  <a:lnTo>
                    <a:pt x="2" y="33"/>
                  </a:lnTo>
                  <a:lnTo>
                    <a:pt x="0" y="37"/>
                  </a:lnTo>
                  <a:lnTo>
                    <a:pt x="0" y="41"/>
                  </a:lnTo>
                  <a:lnTo>
                    <a:pt x="0" y="46"/>
                  </a:lnTo>
                  <a:lnTo>
                    <a:pt x="0" y="50"/>
                  </a:lnTo>
                  <a:lnTo>
                    <a:pt x="0" y="54"/>
                  </a:lnTo>
                  <a:lnTo>
                    <a:pt x="2" y="60"/>
                  </a:lnTo>
                  <a:lnTo>
                    <a:pt x="3" y="63"/>
                  </a:lnTo>
                  <a:lnTo>
                    <a:pt x="6" y="67"/>
                  </a:lnTo>
                  <a:lnTo>
                    <a:pt x="9" y="71"/>
                  </a:lnTo>
                  <a:lnTo>
                    <a:pt x="12" y="74"/>
                  </a:lnTo>
                  <a:lnTo>
                    <a:pt x="15" y="79"/>
                  </a:lnTo>
                  <a:lnTo>
                    <a:pt x="22" y="83"/>
                  </a:lnTo>
                  <a:lnTo>
                    <a:pt x="26" y="86"/>
                  </a:lnTo>
                  <a:lnTo>
                    <a:pt x="30" y="87"/>
                  </a:lnTo>
                  <a:lnTo>
                    <a:pt x="35" y="89"/>
                  </a:lnTo>
                  <a:lnTo>
                    <a:pt x="40" y="90"/>
                  </a:lnTo>
                  <a:lnTo>
                    <a:pt x="45" y="92"/>
                  </a:lnTo>
                  <a:lnTo>
                    <a:pt x="50" y="92"/>
                  </a:lnTo>
                  <a:lnTo>
                    <a:pt x="55" y="92"/>
                  </a:lnTo>
                  <a:lnTo>
                    <a:pt x="61" y="90"/>
                  </a:lnTo>
                  <a:lnTo>
                    <a:pt x="65" y="89"/>
                  </a:lnTo>
                  <a:lnTo>
                    <a:pt x="69" y="87"/>
                  </a:lnTo>
                  <a:lnTo>
                    <a:pt x="73" y="86"/>
                  </a:lnTo>
                  <a:lnTo>
                    <a:pt x="78" y="83"/>
                  </a:lnTo>
                  <a:lnTo>
                    <a:pt x="85" y="79"/>
                  </a:lnTo>
                  <a:lnTo>
                    <a:pt x="89" y="74"/>
                  </a:lnTo>
                  <a:lnTo>
                    <a:pt x="92" y="71"/>
                  </a:lnTo>
                  <a:lnTo>
                    <a:pt x="94" y="67"/>
                  </a:lnTo>
                  <a:lnTo>
                    <a:pt x="96" y="63"/>
                  </a:lnTo>
                  <a:lnTo>
                    <a:pt x="98" y="60"/>
                  </a:lnTo>
                  <a:lnTo>
                    <a:pt x="99" y="54"/>
                  </a:lnTo>
                  <a:lnTo>
                    <a:pt x="99" y="50"/>
                  </a:lnTo>
                  <a:lnTo>
                    <a:pt x="101" y="46"/>
                  </a:lnTo>
                  <a:lnTo>
                    <a:pt x="99" y="41"/>
                  </a:lnTo>
                  <a:lnTo>
                    <a:pt x="99" y="37"/>
                  </a:lnTo>
                  <a:lnTo>
                    <a:pt x="98" y="33"/>
                  </a:lnTo>
                  <a:lnTo>
                    <a:pt x="96" y="28"/>
                  </a:lnTo>
                  <a:lnTo>
                    <a:pt x="94" y="24"/>
                  </a:lnTo>
                  <a:lnTo>
                    <a:pt x="92" y="20"/>
                  </a:lnTo>
                  <a:lnTo>
                    <a:pt x="89" y="17"/>
                  </a:lnTo>
                  <a:lnTo>
                    <a:pt x="85" y="14"/>
                  </a:lnTo>
                  <a:lnTo>
                    <a:pt x="78" y="8"/>
                  </a:lnTo>
                  <a:lnTo>
                    <a:pt x="73" y="5"/>
                  </a:lnTo>
                  <a:lnTo>
                    <a:pt x="69" y="4"/>
                  </a:lnTo>
                  <a:lnTo>
                    <a:pt x="65" y="2"/>
                  </a:lnTo>
                  <a:lnTo>
                    <a:pt x="61" y="1"/>
                  </a:lnTo>
                  <a:lnTo>
                    <a:pt x="55" y="0"/>
                  </a:lnTo>
                  <a:lnTo>
                    <a:pt x="50" y="0"/>
                  </a:lnTo>
                  <a:close/>
                </a:path>
              </a:pathLst>
            </a:custGeom>
            <a:solidFill>
              <a:srgbClr val="00267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4998" name="Freeform 181">
              <a:extLst>
                <a:ext uri="{FF2B5EF4-FFF2-40B4-BE49-F238E27FC236}">
                  <a16:creationId xmlns:a16="http://schemas.microsoft.com/office/drawing/2014/main" id="{0FAC454B-F62B-13CA-7263-798CA9C067D5}"/>
                </a:ext>
              </a:extLst>
            </p:cNvPr>
            <p:cNvSpPr>
              <a:spLocks/>
            </p:cNvSpPr>
            <p:nvPr/>
          </p:nvSpPr>
          <p:spPr bwMode="auto">
            <a:xfrm>
              <a:off x="4412456" y="4090988"/>
              <a:ext cx="39291" cy="36910"/>
            </a:xfrm>
            <a:custGeom>
              <a:avLst/>
              <a:gdLst>
                <a:gd name="T0" fmla="*/ 2147483647 w 101"/>
                <a:gd name="T1" fmla="*/ 0 h 92"/>
                <a:gd name="T2" fmla="*/ 2147483647 w 101"/>
                <a:gd name="T3" fmla="*/ 0 h 92"/>
                <a:gd name="T4" fmla="*/ 2147483647 w 101"/>
                <a:gd name="T5" fmla="*/ 2147483647 h 92"/>
                <a:gd name="T6" fmla="*/ 2147483647 w 101"/>
                <a:gd name="T7" fmla="*/ 2147483647 h 92"/>
                <a:gd name="T8" fmla="*/ 2147483647 w 101"/>
                <a:gd name="T9" fmla="*/ 2147483647 h 92"/>
                <a:gd name="T10" fmla="*/ 2147483647 w 101"/>
                <a:gd name="T11" fmla="*/ 2147483647 h 92"/>
                <a:gd name="T12" fmla="*/ 2147483647 w 101"/>
                <a:gd name="T13" fmla="*/ 2147483647 h 92"/>
                <a:gd name="T14" fmla="*/ 2147483647 w 101"/>
                <a:gd name="T15" fmla="*/ 2147483647 h 92"/>
                <a:gd name="T16" fmla="*/ 2147483647 w 101"/>
                <a:gd name="T17" fmla="*/ 2147483647 h 92"/>
                <a:gd name="T18" fmla="*/ 2147483647 w 101"/>
                <a:gd name="T19" fmla="*/ 2147483647 h 92"/>
                <a:gd name="T20" fmla="*/ 2147483647 w 101"/>
                <a:gd name="T21" fmla="*/ 2147483647 h 92"/>
                <a:gd name="T22" fmla="*/ 2147483647 w 101"/>
                <a:gd name="T23" fmla="*/ 2147483647 h 92"/>
                <a:gd name="T24" fmla="*/ 2147483647 w 101"/>
                <a:gd name="T25" fmla="*/ 2147483647 h 92"/>
                <a:gd name="T26" fmla="*/ 0 w 101"/>
                <a:gd name="T27" fmla="*/ 2147483647 h 92"/>
                <a:gd name="T28" fmla="*/ 0 w 101"/>
                <a:gd name="T29" fmla="*/ 2147483647 h 92"/>
                <a:gd name="T30" fmla="*/ 0 w 101"/>
                <a:gd name="T31" fmla="*/ 2147483647 h 92"/>
                <a:gd name="T32" fmla="*/ 0 w 101"/>
                <a:gd name="T33" fmla="*/ 2147483647 h 92"/>
                <a:gd name="T34" fmla="*/ 0 w 101"/>
                <a:gd name="T35" fmla="*/ 2147483647 h 92"/>
                <a:gd name="T36" fmla="*/ 2147483647 w 101"/>
                <a:gd name="T37" fmla="*/ 2147483647 h 92"/>
                <a:gd name="T38" fmla="*/ 2147483647 w 101"/>
                <a:gd name="T39" fmla="*/ 2147483647 h 92"/>
                <a:gd name="T40" fmla="*/ 2147483647 w 101"/>
                <a:gd name="T41" fmla="*/ 2147483647 h 92"/>
                <a:gd name="T42" fmla="*/ 2147483647 w 101"/>
                <a:gd name="T43" fmla="*/ 2147483647 h 92"/>
                <a:gd name="T44" fmla="*/ 2147483647 w 101"/>
                <a:gd name="T45" fmla="*/ 2147483647 h 92"/>
                <a:gd name="T46" fmla="*/ 2147483647 w 101"/>
                <a:gd name="T47" fmla="*/ 2147483647 h 92"/>
                <a:gd name="T48" fmla="*/ 2147483647 w 101"/>
                <a:gd name="T49" fmla="*/ 2147483647 h 92"/>
                <a:gd name="T50" fmla="*/ 2147483647 w 101"/>
                <a:gd name="T51" fmla="*/ 2147483647 h 92"/>
                <a:gd name="T52" fmla="*/ 2147483647 w 101"/>
                <a:gd name="T53" fmla="*/ 2147483647 h 92"/>
                <a:gd name="T54" fmla="*/ 2147483647 w 101"/>
                <a:gd name="T55" fmla="*/ 2147483647 h 92"/>
                <a:gd name="T56" fmla="*/ 2147483647 w 101"/>
                <a:gd name="T57" fmla="*/ 2147483647 h 92"/>
                <a:gd name="T58" fmla="*/ 2147483647 w 101"/>
                <a:gd name="T59" fmla="*/ 2147483647 h 92"/>
                <a:gd name="T60" fmla="*/ 2147483647 w 101"/>
                <a:gd name="T61" fmla="*/ 2147483647 h 92"/>
                <a:gd name="T62" fmla="*/ 2147483647 w 101"/>
                <a:gd name="T63" fmla="*/ 2147483647 h 92"/>
                <a:gd name="T64" fmla="*/ 2147483647 w 101"/>
                <a:gd name="T65" fmla="*/ 2147483647 h 92"/>
                <a:gd name="T66" fmla="*/ 2147483647 w 101"/>
                <a:gd name="T67" fmla="*/ 2147483647 h 92"/>
                <a:gd name="T68" fmla="*/ 2147483647 w 101"/>
                <a:gd name="T69" fmla="*/ 2147483647 h 92"/>
                <a:gd name="T70" fmla="*/ 2147483647 w 101"/>
                <a:gd name="T71" fmla="*/ 2147483647 h 92"/>
                <a:gd name="T72" fmla="*/ 2147483647 w 101"/>
                <a:gd name="T73" fmla="*/ 2147483647 h 92"/>
                <a:gd name="T74" fmla="*/ 2147483647 w 101"/>
                <a:gd name="T75" fmla="*/ 2147483647 h 92"/>
                <a:gd name="T76" fmla="*/ 2147483647 w 101"/>
                <a:gd name="T77" fmla="*/ 2147483647 h 92"/>
                <a:gd name="T78" fmla="*/ 2147483647 w 101"/>
                <a:gd name="T79" fmla="*/ 2147483647 h 92"/>
                <a:gd name="T80" fmla="*/ 2147483647 w 101"/>
                <a:gd name="T81" fmla="*/ 2147483647 h 92"/>
                <a:gd name="T82" fmla="*/ 2147483647 w 101"/>
                <a:gd name="T83" fmla="*/ 2147483647 h 92"/>
                <a:gd name="T84" fmla="*/ 2147483647 w 101"/>
                <a:gd name="T85" fmla="*/ 2147483647 h 92"/>
                <a:gd name="T86" fmla="*/ 2147483647 w 101"/>
                <a:gd name="T87" fmla="*/ 2147483647 h 92"/>
                <a:gd name="T88" fmla="*/ 2147483647 w 101"/>
                <a:gd name="T89" fmla="*/ 2147483647 h 92"/>
                <a:gd name="T90" fmla="*/ 2147483647 w 101"/>
                <a:gd name="T91" fmla="*/ 2147483647 h 92"/>
                <a:gd name="T92" fmla="*/ 2147483647 w 101"/>
                <a:gd name="T93" fmla="*/ 2147483647 h 92"/>
                <a:gd name="T94" fmla="*/ 2147483647 w 101"/>
                <a:gd name="T95" fmla="*/ 2147483647 h 92"/>
                <a:gd name="T96" fmla="*/ 2147483647 w 101"/>
                <a:gd name="T97" fmla="*/ 2147483647 h 92"/>
                <a:gd name="T98" fmla="*/ 2147483647 w 101"/>
                <a:gd name="T99" fmla="*/ 2147483647 h 92"/>
                <a:gd name="T100" fmla="*/ 2147483647 w 101"/>
                <a:gd name="T101" fmla="*/ 2147483647 h 92"/>
                <a:gd name="T102" fmla="*/ 2147483647 w 101"/>
                <a:gd name="T103" fmla="*/ 2147483647 h 92"/>
                <a:gd name="T104" fmla="*/ 2147483647 w 101"/>
                <a:gd name="T105" fmla="*/ 2147483647 h 92"/>
                <a:gd name="T106" fmla="*/ 2147483647 w 101"/>
                <a:gd name="T107" fmla="*/ 2147483647 h 92"/>
                <a:gd name="T108" fmla="*/ 2147483647 w 101"/>
                <a:gd name="T109" fmla="*/ 2147483647 h 92"/>
                <a:gd name="T110" fmla="*/ 2147483647 w 101"/>
                <a:gd name="T111" fmla="*/ 2147483647 h 92"/>
                <a:gd name="T112" fmla="*/ 2147483647 w 101"/>
                <a:gd name="T113" fmla="*/ 2147483647 h 92"/>
                <a:gd name="T114" fmla="*/ 2147483647 w 101"/>
                <a:gd name="T115" fmla="*/ 2147483647 h 92"/>
                <a:gd name="T116" fmla="*/ 2147483647 w 101"/>
                <a:gd name="T117" fmla="*/ 2147483647 h 92"/>
                <a:gd name="T118" fmla="*/ 2147483647 w 101"/>
                <a:gd name="T119" fmla="*/ 0 h 92"/>
                <a:gd name="T120" fmla="*/ 2147483647 w 101"/>
                <a:gd name="T121" fmla="*/ 0 h 9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01"/>
                <a:gd name="T184" fmla="*/ 0 h 92"/>
                <a:gd name="T185" fmla="*/ 101 w 101"/>
                <a:gd name="T186" fmla="*/ 92 h 9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01" h="92">
                  <a:moveTo>
                    <a:pt x="50" y="0"/>
                  </a:moveTo>
                  <a:lnTo>
                    <a:pt x="45" y="0"/>
                  </a:lnTo>
                  <a:lnTo>
                    <a:pt x="40" y="1"/>
                  </a:lnTo>
                  <a:lnTo>
                    <a:pt x="35" y="2"/>
                  </a:lnTo>
                  <a:lnTo>
                    <a:pt x="30" y="4"/>
                  </a:lnTo>
                  <a:lnTo>
                    <a:pt x="26" y="5"/>
                  </a:lnTo>
                  <a:lnTo>
                    <a:pt x="22" y="8"/>
                  </a:lnTo>
                  <a:lnTo>
                    <a:pt x="15" y="14"/>
                  </a:lnTo>
                  <a:lnTo>
                    <a:pt x="12" y="17"/>
                  </a:lnTo>
                  <a:lnTo>
                    <a:pt x="9" y="20"/>
                  </a:lnTo>
                  <a:lnTo>
                    <a:pt x="6" y="24"/>
                  </a:lnTo>
                  <a:lnTo>
                    <a:pt x="3" y="28"/>
                  </a:lnTo>
                  <a:lnTo>
                    <a:pt x="2" y="33"/>
                  </a:lnTo>
                  <a:lnTo>
                    <a:pt x="0" y="37"/>
                  </a:lnTo>
                  <a:lnTo>
                    <a:pt x="0" y="41"/>
                  </a:lnTo>
                  <a:lnTo>
                    <a:pt x="0" y="46"/>
                  </a:lnTo>
                  <a:lnTo>
                    <a:pt x="0" y="50"/>
                  </a:lnTo>
                  <a:lnTo>
                    <a:pt x="0" y="54"/>
                  </a:lnTo>
                  <a:lnTo>
                    <a:pt x="2" y="60"/>
                  </a:lnTo>
                  <a:lnTo>
                    <a:pt x="3" y="63"/>
                  </a:lnTo>
                  <a:lnTo>
                    <a:pt x="6" y="67"/>
                  </a:lnTo>
                  <a:lnTo>
                    <a:pt x="9" y="71"/>
                  </a:lnTo>
                  <a:lnTo>
                    <a:pt x="12" y="74"/>
                  </a:lnTo>
                  <a:lnTo>
                    <a:pt x="15" y="79"/>
                  </a:lnTo>
                  <a:lnTo>
                    <a:pt x="22" y="83"/>
                  </a:lnTo>
                  <a:lnTo>
                    <a:pt x="26" y="86"/>
                  </a:lnTo>
                  <a:lnTo>
                    <a:pt x="30" y="87"/>
                  </a:lnTo>
                  <a:lnTo>
                    <a:pt x="35" y="89"/>
                  </a:lnTo>
                  <a:lnTo>
                    <a:pt x="40" y="90"/>
                  </a:lnTo>
                  <a:lnTo>
                    <a:pt x="45" y="92"/>
                  </a:lnTo>
                  <a:lnTo>
                    <a:pt x="50" y="92"/>
                  </a:lnTo>
                  <a:lnTo>
                    <a:pt x="55" y="92"/>
                  </a:lnTo>
                  <a:lnTo>
                    <a:pt x="61" y="90"/>
                  </a:lnTo>
                  <a:lnTo>
                    <a:pt x="65" y="89"/>
                  </a:lnTo>
                  <a:lnTo>
                    <a:pt x="69" y="87"/>
                  </a:lnTo>
                  <a:lnTo>
                    <a:pt x="73" y="86"/>
                  </a:lnTo>
                  <a:lnTo>
                    <a:pt x="78" y="83"/>
                  </a:lnTo>
                  <a:lnTo>
                    <a:pt x="85" y="79"/>
                  </a:lnTo>
                  <a:lnTo>
                    <a:pt x="89" y="74"/>
                  </a:lnTo>
                  <a:lnTo>
                    <a:pt x="92" y="71"/>
                  </a:lnTo>
                  <a:lnTo>
                    <a:pt x="94" y="67"/>
                  </a:lnTo>
                  <a:lnTo>
                    <a:pt x="96" y="63"/>
                  </a:lnTo>
                  <a:lnTo>
                    <a:pt x="98" y="60"/>
                  </a:lnTo>
                  <a:lnTo>
                    <a:pt x="99" y="54"/>
                  </a:lnTo>
                  <a:lnTo>
                    <a:pt x="99" y="50"/>
                  </a:lnTo>
                  <a:lnTo>
                    <a:pt x="101" y="46"/>
                  </a:lnTo>
                  <a:lnTo>
                    <a:pt x="99" y="41"/>
                  </a:lnTo>
                  <a:lnTo>
                    <a:pt x="99" y="37"/>
                  </a:lnTo>
                  <a:lnTo>
                    <a:pt x="98" y="33"/>
                  </a:lnTo>
                  <a:lnTo>
                    <a:pt x="96" y="28"/>
                  </a:lnTo>
                  <a:lnTo>
                    <a:pt x="94" y="24"/>
                  </a:lnTo>
                  <a:lnTo>
                    <a:pt x="92" y="20"/>
                  </a:lnTo>
                  <a:lnTo>
                    <a:pt x="89" y="17"/>
                  </a:lnTo>
                  <a:lnTo>
                    <a:pt x="85" y="14"/>
                  </a:lnTo>
                  <a:lnTo>
                    <a:pt x="78" y="8"/>
                  </a:lnTo>
                  <a:lnTo>
                    <a:pt x="73" y="5"/>
                  </a:lnTo>
                  <a:lnTo>
                    <a:pt x="69" y="4"/>
                  </a:lnTo>
                  <a:lnTo>
                    <a:pt x="65" y="2"/>
                  </a:lnTo>
                  <a:lnTo>
                    <a:pt x="61" y="1"/>
                  </a:lnTo>
                  <a:lnTo>
                    <a:pt x="55" y="0"/>
                  </a:lnTo>
                  <a:lnTo>
                    <a:pt x="50"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4999" name="Freeform 182">
              <a:extLst>
                <a:ext uri="{FF2B5EF4-FFF2-40B4-BE49-F238E27FC236}">
                  <a16:creationId xmlns:a16="http://schemas.microsoft.com/office/drawing/2014/main" id="{9E76E34E-E600-6E4F-D826-B82D21D1EA30}"/>
                </a:ext>
              </a:extLst>
            </p:cNvPr>
            <p:cNvSpPr>
              <a:spLocks/>
            </p:cNvSpPr>
            <p:nvPr/>
          </p:nvSpPr>
          <p:spPr bwMode="auto">
            <a:xfrm>
              <a:off x="4427935" y="4086225"/>
              <a:ext cx="35719" cy="36910"/>
            </a:xfrm>
            <a:custGeom>
              <a:avLst/>
              <a:gdLst>
                <a:gd name="T0" fmla="*/ 2147483647 w 91"/>
                <a:gd name="T1" fmla="*/ 0 h 92"/>
                <a:gd name="T2" fmla="*/ 2147483647 w 91"/>
                <a:gd name="T3" fmla="*/ 0 h 92"/>
                <a:gd name="T4" fmla="*/ 2147483647 w 91"/>
                <a:gd name="T5" fmla="*/ 2147483647 h 92"/>
                <a:gd name="T6" fmla="*/ 2147483647 w 91"/>
                <a:gd name="T7" fmla="*/ 2147483647 h 92"/>
                <a:gd name="T8" fmla="*/ 2147483647 w 91"/>
                <a:gd name="T9" fmla="*/ 2147483647 h 92"/>
                <a:gd name="T10" fmla="*/ 2147483647 w 91"/>
                <a:gd name="T11" fmla="*/ 2147483647 h 92"/>
                <a:gd name="T12" fmla="*/ 2147483647 w 91"/>
                <a:gd name="T13" fmla="*/ 2147483647 h 92"/>
                <a:gd name="T14" fmla="*/ 2147483647 w 91"/>
                <a:gd name="T15" fmla="*/ 2147483647 h 92"/>
                <a:gd name="T16" fmla="*/ 2147483647 w 91"/>
                <a:gd name="T17" fmla="*/ 2147483647 h 92"/>
                <a:gd name="T18" fmla="*/ 2147483647 w 91"/>
                <a:gd name="T19" fmla="*/ 2147483647 h 92"/>
                <a:gd name="T20" fmla="*/ 2147483647 w 91"/>
                <a:gd name="T21" fmla="*/ 2147483647 h 92"/>
                <a:gd name="T22" fmla="*/ 2147483647 w 91"/>
                <a:gd name="T23" fmla="*/ 2147483647 h 92"/>
                <a:gd name="T24" fmla="*/ 0 w 91"/>
                <a:gd name="T25" fmla="*/ 2147483647 h 92"/>
                <a:gd name="T26" fmla="*/ 0 w 91"/>
                <a:gd name="T27" fmla="*/ 2147483647 h 92"/>
                <a:gd name="T28" fmla="*/ 0 w 91"/>
                <a:gd name="T29" fmla="*/ 2147483647 h 92"/>
                <a:gd name="T30" fmla="*/ 0 w 91"/>
                <a:gd name="T31" fmla="*/ 2147483647 h 92"/>
                <a:gd name="T32" fmla="*/ 0 w 91"/>
                <a:gd name="T33" fmla="*/ 2147483647 h 92"/>
                <a:gd name="T34" fmla="*/ 2147483647 w 91"/>
                <a:gd name="T35" fmla="*/ 2147483647 h 92"/>
                <a:gd name="T36" fmla="*/ 2147483647 w 91"/>
                <a:gd name="T37" fmla="*/ 2147483647 h 92"/>
                <a:gd name="T38" fmla="*/ 2147483647 w 91"/>
                <a:gd name="T39" fmla="*/ 2147483647 h 92"/>
                <a:gd name="T40" fmla="*/ 2147483647 w 91"/>
                <a:gd name="T41" fmla="*/ 2147483647 h 92"/>
                <a:gd name="T42" fmla="*/ 2147483647 w 91"/>
                <a:gd name="T43" fmla="*/ 2147483647 h 92"/>
                <a:gd name="T44" fmla="*/ 2147483647 w 91"/>
                <a:gd name="T45" fmla="*/ 2147483647 h 92"/>
                <a:gd name="T46" fmla="*/ 2147483647 w 91"/>
                <a:gd name="T47" fmla="*/ 2147483647 h 92"/>
                <a:gd name="T48" fmla="*/ 2147483647 w 91"/>
                <a:gd name="T49" fmla="*/ 2147483647 h 92"/>
                <a:gd name="T50" fmla="*/ 2147483647 w 91"/>
                <a:gd name="T51" fmla="*/ 2147483647 h 92"/>
                <a:gd name="T52" fmla="*/ 2147483647 w 91"/>
                <a:gd name="T53" fmla="*/ 2147483647 h 92"/>
                <a:gd name="T54" fmla="*/ 2147483647 w 91"/>
                <a:gd name="T55" fmla="*/ 2147483647 h 92"/>
                <a:gd name="T56" fmla="*/ 2147483647 w 91"/>
                <a:gd name="T57" fmla="*/ 2147483647 h 92"/>
                <a:gd name="T58" fmla="*/ 2147483647 w 91"/>
                <a:gd name="T59" fmla="*/ 2147483647 h 92"/>
                <a:gd name="T60" fmla="*/ 2147483647 w 91"/>
                <a:gd name="T61" fmla="*/ 2147483647 h 92"/>
                <a:gd name="T62" fmla="*/ 2147483647 w 91"/>
                <a:gd name="T63" fmla="*/ 2147483647 h 92"/>
                <a:gd name="T64" fmla="*/ 2147483647 w 91"/>
                <a:gd name="T65" fmla="*/ 2147483647 h 92"/>
                <a:gd name="T66" fmla="*/ 2147483647 w 91"/>
                <a:gd name="T67" fmla="*/ 2147483647 h 92"/>
                <a:gd name="T68" fmla="*/ 2147483647 w 91"/>
                <a:gd name="T69" fmla="*/ 2147483647 h 92"/>
                <a:gd name="T70" fmla="*/ 2147483647 w 91"/>
                <a:gd name="T71" fmla="*/ 2147483647 h 92"/>
                <a:gd name="T72" fmla="*/ 2147483647 w 91"/>
                <a:gd name="T73" fmla="*/ 2147483647 h 92"/>
                <a:gd name="T74" fmla="*/ 2147483647 w 91"/>
                <a:gd name="T75" fmla="*/ 2147483647 h 92"/>
                <a:gd name="T76" fmla="*/ 2147483647 w 91"/>
                <a:gd name="T77" fmla="*/ 2147483647 h 92"/>
                <a:gd name="T78" fmla="*/ 2147483647 w 91"/>
                <a:gd name="T79" fmla="*/ 2147483647 h 92"/>
                <a:gd name="T80" fmla="*/ 2147483647 w 91"/>
                <a:gd name="T81" fmla="*/ 2147483647 h 92"/>
                <a:gd name="T82" fmla="*/ 2147483647 w 91"/>
                <a:gd name="T83" fmla="*/ 2147483647 h 92"/>
                <a:gd name="T84" fmla="*/ 2147483647 w 91"/>
                <a:gd name="T85" fmla="*/ 2147483647 h 92"/>
                <a:gd name="T86" fmla="*/ 2147483647 w 91"/>
                <a:gd name="T87" fmla="*/ 2147483647 h 92"/>
                <a:gd name="T88" fmla="*/ 2147483647 w 91"/>
                <a:gd name="T89" fmla="*/ 2147483647 h 92"/>
                <a:gd name="T90" fmla="*/ 2147483647 w 91"/>
                <a:gd name="T91" fmla="*/ 2147483647 h 92"/>
                <a:gd name="T92" fmla="*/ 2147483647 w 91"/>
                <a:gd name="T93" fmla="*/ 2147483647 h 92"/>
                <a:gd name="T94" fmla="*/ 2147483647 w 91"/>
                <a:gd name="T95" fmla="*/ 2147483647 h 92"/>
                <a:gd name="T96" fmla="*/ 2147483647 w 91"/>
                <a:gd name="T97" fmla="*/ 2147483647 h 92"/>
                <a:gd name="T98" fmla="*/ 2147483647 w 91"/>
                <a:gd name="T99" fmla="*/ 2147483647 h 92"/>
                <a:gd name="T100" fmla="*/ 2147483647 w 91"/>
                <a:gd name="T101" fmla="*/ 2147483647 h 92"/>
                <a:gd name="T102" fmla="*/ 2147483647 w 91"/>
                <a:gd name="T103" fmla="*/ 2147483647 h 92"/>
                <a:gd name="T104" fmla="*/ 2147483647 w 91"/>
                <a:gd name="T105" fmla="*/ 2147483647 h 92"/>
                <a:gd name="T106" fmla="*/ 2147483647 w 91"/>
                <a:gd name="T107" fmla="*/ 2147483647 h 92"/>
                <a:gd name="T108" fmla="*/ 2147483647 w 91"/>
                <a:gd name="T109" fmla="*/ 2147483647 h 92"/>
                <a:gd name="T110" fmla="*/ 2147483647 w 91"/>
                <a:gd name="T111" fmla="*/ 0 h 92"/>
                <a:gd name="T112" fmla="*/ 2147483647 w 91"/>
                <a:gd name="T113" fmla="*/ 0 h 9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91"/>
                <a:gd name="T172" fmla="*/ 0 h 92"/>
                <a:gd name="T173" fmla="*/ 91 w 91"/>
                <a:gd name="T174" fmla="*/ 92 h 9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91" h="92">
                  <a:moveTo>
                    <a:pt x="46" y="0"/>
                  </a:moveTo>
                  <a:lnTo>
                    <a:pt x="41" y="0"/>
                  </a:lnTo>
                  <a:lnTo>
                    <a:pt x="36" y="2"/>
                  </a:lnTo>
                  <a:lnTo>
                    <a:pt x="32" y="2"/>
                  </a:lnTo>
                  <a:lnTo>
                    <a:pt x="28" y="5"/>
                  </a:lnTo>
                  <a:lnTo>
                    <a:pt x="23" y="6"/>
                  </a:lnTo>
                  <a:lnTo>
                    <a:pt x="21" y="8"/>
                  </a:lnTo>
                  <a:lnTo>
                    <a:pt x="13" y="13"/>
                  </a:lnTo>
                  <a:lnTo>
                    <a:pt x="8" y="21"/>
                  </a:lnTo>
                  <a:lnTo>
                    <a:pt x="6" y="25"/>
                  </a:lnTo>
                  <a:lnTo>
                    <a:pt x="3" y="28"/>
                  </a:lnTo>
                  <a:lnTo>
                    <a:pt x="2" y="32"/>
                  </a:lnTo>
                  <a:lnTo>
                    <a:pt x="0" y="36"/>
                  </a:lnTo>
                  <a:lnTo>
                    <a:pt x="0" y="42"/>
                  </a:lnTo>
                  <a:lnTo>
                    <a:pt x="0" y="46"/>
                  </a:lnTo>
                  <a:lnTo>
                    <a:pt x="0" y="51"/>
                  </a:lnTo>
                  <a:lnTo>
                    <a:pt x="0" y="55"/>
                  </a:lnTo>
                  <a:lnTo>
                    <a:pt x="2" y="59"/>
                  </a:lnTo>
                  <a:lnTo>
                    <a:pt x="3" y="64"/>
                  </a:lnTo>
                  <a:lnTo>
                    <a:pt x="6" y="68"/>
                  </a:lnTo>
                  <a:lnTo>
                    <a:pt x="8" y="72"/>
                  </a:lnTo>
                  <a:lnTo>
                    <a:pt x="13" y="78"/>
                  </a:lnTo>
                  <a:lnTo>
                    <a:pt x="21" y="84"/>
                  </a:lnTo>
                  <a:lnTo>
                    <a:pt x="23" y="87"/>
                  </a:lnTo>
                  <a:lnTo>
                    <a:pt x="28" y="88"/>
                  </a:lnTo>
                  <a:lnTo>
                    <a:pt x="32" y="90"/>
                  </a:lnTo>
                  <a:lnTo>
                    <a:pt x="36" y="91"/>
                  </a:lnTo>
                  <a:lnTo>
                    <a:pt x="41" y="91"/>
                  </a:lnTo>
                  <a:lnTo>
                    <a:pt x="46" y="92"/>
                  </a:lnTo>
                  <a:lnTo>
                    <a:pt x="51" y="91"/>
                  </a:lnTo>
                  <a:lnTo>
                    <a:pt x="55" y="91"/>
                  </a:lnTo>
                  <a:lnTo>
                    <a:pt x="59" y="90"/>
                  </a:lnTo>
                  <a:lnTo>
                    <a:pt x="64" y="88"/>
                  </a:lnTo>
                  <a:lnTo>
                    <a:pt x="68" y="87"/>
                  </a:lnTo>
                  <a:lnTo>
                    <a:pt x="71" y="84"/>
                  </a:lnTo>
                  <a:lnTo>
                    <a:pt x="78" y="78"/>
                  </a:lnTo>
                  <a:lnTo>
                    <a:pt x="84" y="72"/>
                  </a:lnTo>
                  <a:lnTo>
                    <a:pt x="85" y="68"/>
                  </a:lnTo>
                  <a:lnTo>
                    <a:pt x="88" y="64"/>
                  </a:lnTo>
                  <a:lnTo>
                    <a:pt x="89" y="59"/>
                  </a:lnTo>
                  <a:lnTo>
                    <a:pt x="91" y="55"/>
                  </a:lnTo>
                  <a:lnTo>
                    <a:pt x="91" y="51"/>
                  </a:lnTo>
                  <a:lnTo>
                    <a:pt x="91" y="46"/>
                  </a:lnTo>
                  <a:lnTo>
                    <a:pt x="91" y="42"/>
                  </a:lnTo>
                  <a:lnTo>
                    <a:pt x="91" y="36"/>
                  </a:lnTo>
                  <a:lnTo>
                    <a:pt x="89" y="32"/>
                  </a:lnTo>
                  <a:lnTo>
                    <a:pt x="88" y="28"/>
                  </a:lnTo>
                  <a:lnTo>
                    <a:pt x="85" y="25"/>
                  </a:lnTo>
                  <a:lnTo>
                    <a:pt x="84" y="21"/>
                  </a:lnTo>
                  <a:lnTo>
                    <a:pt x="78" y="13"/>
                  </a:lnTo>
                  <a:lnTo>
                    <a:pt x="71" y="8"/>
                  </a:lnTo>
                  <a:lnTo>
                    <a:pt x="68" y="6"/>
                  </a:lnTo>
                  <a:lnTo>
                    <a:pt x="64" y="5"/>
                  </a:lnTo>
                  <a:lnTo>
                    <a:pt x="59" y="2"/>
                  </a:lnTo>
                  <a:lnTo>
                    <a:pt x="55" y="2"/>
                  </a:lnTo>
                  <a:lnTo>
                    <a:pt x="51" y="0"/>
                  </a:lnTo>
                  <a:lnTo>
                    <a:pt x="46" y="0"/>
                  </a:lnTo>
                  <a:close/>
                </a:path>
              </a:pathLst>
            </a:custGeom>
            <a:solidFill>
              <a:srgbClr val="00267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5000" name="Freeform 183">
              <a:extLst>
                <a:ext uri="{FF2B5EF4-FFF2-40B4-BE49-F238E27FC236}">
                  <a16:creationId xmlns:a16="http://schemas.microsoft.com/office/drawing/2014/main" id="{A0D90120-4513-1372-765E-DC41594A4237}"/>
                </a:ext>
              </a:extLst>
            </p:cNvPr>
            <p:cNvSpPr>
              <a:spLocks/>
            </p:cNvSpPr>
            <p:nvPr/>
          </p:nvSpPr>
          <p:spPr bwMode="auto">
            <a:xfrm>
              <a:off x="4427935" y="4086225"/>
              <a:ext cx="35719" cy="36910"/>
            </a:xfrm>
            <a:custGeom>
              <a:avLst/>
              <a:gdLst>
                <a:gd name="T0" fmla="*/ 2147483647 w 91"/>
                <a:gd name="T1" fmla="*/ 0 h 92"/>
                <a:gd name="T2" fmla="*/ 2147483647 w 91"/>
                <a:gd name="T3" fmla="*/ 0 h 92"/>
                <a:gd name="T4" fmla="*/ 2147483647 w 91"/>
                <a:gd name="T5" fmla="*/ 2147483647 h 92"/>
                <a:gd name="T6" fmla="*/ 2147483647 w 91"/>
                <a:gd name="T7" fmla="*/ 2147483647 h 92"/>
                <a:gd name="T8" fmla="*/ 2147483647 w 91"/>
                <a:gd name="T9" fmla="*/ 2147483647 h 92"/>
                <a:gd name="T10" fmla="*/ 2147483647 w 91"/>
                <a:gd name="T11" fmla="*/ 2147483647 h 92"/>
                <a:gd name="T12" fmla="*/ 2147483647 w 91"/>
                <a:gd name="T13" fmla="*/ 2147483647 h 92"/>
                <a:gd name="T14" fmla="*/ 2147483647 w 91"/>
                <a:gd name="T15" fmla="*/ 2147483647 h 92"/>
                <a:gd name="T16" fmla="*/ 2147483647 w 91"/>
                <a:gd name="T17" fmla="*/ 2147483647 h 92"/>
                <a:gd name="T18" fmla="*/ 2147483647 w 91"/>
                <a:gd name="T19" fmla="*/ 2147483647 h 92"/>
                <a:gd name="T20" fmla="*/ 2147483647 w 91"/>
                <a:gd name="T21" fmla="*/ 2147483647 h 92"/>
                <a:gd name="T22" fmla="*/ 2147483647 w 91"/>
                <a:gd name="T23" fmla="*/ 2147483647 h 92"/>
                <a:gd name="T24" fmla="*/ 0 w 91"/>
                <a:gd name="T25" fmla="*/ 2147483647 h 92"/>
                <a:gd name="T26" fmla="*/ 0 w 91"/>
                <a:gd name="T27" fmla="*/ 2147483647 h 92"/>
                <a:gd name="T28" fmla="*/ 0 w 91"/>
                <a:gd name="T29" fmla="*/ 2147483647 h 92"/>
                <a:gd name="T30" fmla="*/ 0 w 91"/>
                <a:gd name="T31" fmla="*/ 2147483647 h 92"/>
                <a:gd name="T32" fmla="*/ 0 w 91"/>
                <a:gd name="T33" fmla="*/ 2147483647 h 92"/>
                <a:gd name="T34" fmla="*/ 2147483647 w 91"/>
                <a:gd name="T35" fmla="*/ 2147483647 h 92"/>
                <a:gd name="T36" fmla="*/ 2147483647 w 91"/>
                <a:gd name="T37" fmla="*/ 2147483647 h 92"/>
                <a:gd name="T38" fmla="*/ 2147483647 w 91"/>
                <a:gd name="T39" fmla="*/ 2147483647 h 92"/>
                <a:gd name="T40" fmla="*/ 2147483647 w 91"/>
                <a:gd name="T41" fmla="*/ 2147483647 h 92"/>
                <a:gd name="T42" fmla="*/ 2147483647 w 91"/>
                <a:gd name="T43" fmla="*/ 2147483647 h 92"/>
                <a:gd name="T44" fmla="*/ 2147483647 w 91"/>
                <a:gd name="T45" fmla="*/ 2147483647 h 92"/>
                <a:gd name="T46" fmla="*/ 2147483647 w 91"/>
                <a:gd name="T47" fmla="*/ 2147483647 h 92"/>
                <a:gd name="T48" fmla="*/ 2147483647 w 91"/>
                <a:gd name="T49" fmla="*/ 2147483647 h 92"/>
                <a:gd name="T50" fmla="*/ 2147483647 w 91"/>
                <a:gd name="T51" fmla="*/ 2147483647 h 92"/>
                <a:gd name="T52" fmla="*/ 2147483647 w 91"/>
                <a:gd name="T53" fmla="*/ 2147483647 h 92"/>
                <a:gd name="T54" fmla="*/ 2147483647 w 91"/>
                <a:gd name="T55" fmla="*/ 2147483647 h 92"/>
                <a:gd name="T56" fmla="*/ 2147483647 w 91"/>
                <a:gd name="T57" fmla="*/ 2147483647 h 92"/>
                <a:gd name="T58" fmla="*/ 2147483647 w 91"/>
                <a:gd name="T59" fmla="*/ 2147483647 h 92"/>
                <a:gd name="T60" fmla="*/ 2147483647 w 91"/>
                <a:gd name="T61" fmla="*/ 2147483647 h 92"/>
                <a:gd name="T62" fmla="*/ 2147483647 w 91"/>
                <a:gd name="T63" fmla="*/ 2147483647 h 92"/>
                <a:gd name="T64" fmla="*/ 2147483647 w 91"/>
                <a:gd name="T65" fmla="*/ 2147483647 h 92"/>
                <a:gd name="T66" fmla="*/ 2147483647 w 91"/>
                <a:gd name="T67" fmla="*/ 2147483647 h 92"/>
                <a:gd name="T68" fmla="*/ 2147483647 w 91"/>
                <a:gd name="T69" fmla="*/ 2147483647 h 92"/>
                <a:gd name="T70" fmla="*/ 2147483647 w 91"/>
                <a:gd name="T71" fmla="*/ 2147483647 h 92"/>
                <a:gd name="T72" fmla="*/ 2147483647 w 91"/>
                <a:gd name="T73" fmla="*/ 2147483647 h 92"/>
                <a:gd name="T74" fmla="*/ 2147483647 w 91"/>
                <a:gd name="T75" fmla="*/ 2147483647 h 92"/>
                <a:gd name="T76" fmla="*/ 2147483647 w 91"/>
                <a:gd name="T77" fmla="*/ 2147483647 h 92"/>
                <a:gd name="T78" fmla="*/ 2147483647 w 91"/>
                <a:gd name="T79" fmla="*/ 2147483647 h 92"/>
                <a:gd name="T80" fmla="*/ 2147483647 w 91"/>
                <a:gd name="T81" fmla="*/ 2147483647 h 92"/>
                <a:gd name="T82" fmla="*/ 2147483647 w 91"/>
                <a:gd name="T83" fmla="*/ 2147483647 h 92"/>
                <a:gd name="T84" fmla="*/ 2147483647 w 91"/>
                <a:gd name="T85" fmla="*/ 2147483647 h 92"/>
                <a:gd name="T86" fmla="*/ 2147483647 w 91"/>
                <a:gd name="T87" fmla="*/ 2147483647 h 92"/>
                <a:gd name="T88" fmla="*/ 2147483647 w 91"/>
                <a:gd name="T89" fmla="*/ 2147483647 h 92"/>
                <a:gd name="T90" fmla="*/ 2147483647 w 91"/>
                <a:gd name="T91" fmla="*/ 2147483647 h 92"/>
                <a:gd name="T92" fmla="*/ 2147483647 w 91"/>
                <a:gd name="T93" fmla="*/ 2147483647 h 92"/>
                <a:gd name="T94" fmla="*/ 2147483647 w 91"/>
                <a:gd name="T95" fmla="*/ 2147483647 h 92"/>
                <a:gd name="T96" fmla="*/ 2147483647 w 91"/>
                <a:gd name="T97" fmla="*/ 2147483647 h 92"/>
                <a:gd name="T98" fmla="*/ 2147483647 w 91"/>
                <a:gd name="T99" fmla="*/ 2147483647 h 92"/>
                <a:gd name="T100" fmla="*/ 2147483647 w 91"/>
                <a:gd name="T101" fmla="*/ 2147483647 h 92"/>
                <a:gd name="T102" fmla="*/ 2147483647 w 91"/>
                <a:gd name="T103" fmla="*/ 2147483647 h 92"/>
                <a:gd name="T104" fmla="*/ 2147483647 w 91"/>
                <a:gd name="T105" fmla="*/ 2147483647 h 92"/>
                <a:gd name="T106" fmla="*/ 2147483647 w 91"/>
                <a:gd name="T107" fmla="*/ 2147483647 h 92"/>
                <a:gd name="T108" fmla="*/ 2147483647 w 91"/>
                <a:gd name="T109" fmla="*/ 2147483647 h 92"/>
                <a:gd name="T110" fmla="*/ 2147483647 w 91"/>
                <a:gd name="T111" fmla="*/ 0 h 92"/>
                <a:gd name="T112" fmla="*/ 2147483647 w 91"/>
                <a:gd name="T113" fmla="*/ 0 h 9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91"/>
                <a:gd name="T172" fmla="*/ 0 h 92"/>
                <a:gd name="T173" fmla="*/ 91 w 91"/>
                <a:gd name="T174" fmla="*/ 92 h 9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91" h="92">
                  <a:moveTo>
                    <a:pt x="46" y="0"/>
                  </a:moveTo>
                  <a:lnTo>
                    <a:pt x="41" y="0"/>
                  </a:lnTo>
                  <a:lnTo>
                    <a:pt x="36" y="2"/>
                  </a:lnTo>
                  <a:lnTo>
                    <a:pt x="32" y="2"/>
                  </a:lnTo>
                  <a:lnTo>
                    <a:pt x="28" y="5"/>
                  </a:lnTo>
                  <a:lnTo>
                    <a:pt x="23" y="6"/>
                  </a:lnTo>
                  <a:lnTo>
                    <a:pt x="21" y="8"/>
                  </a:lnTo>
                  <a:lnTo>
                    <a:pt x="13" y="13"/>
                  </a:lnTo>
                  <a:lnTo>
                    <a:pt x="8" y="21"/>
                  </a:lnTo>
                  <a:lnTo>
                    <a:pt x="6" y="25"/>
                  </a:lnTo>
                  <a:lnTo>
                    <a:pt x="3" y="28"/>
                  </a:lnTo>
                  <a:lnTo>
                    <a:pt x="2" y="32"/>
                  </a:lnTo>
                  <a:lnTo>
                    <a:pt x="0" y="36"/>
                  </a:lnTo>
                  <a:lnTo>
                    <a:pt x="0" y="42"/>
                  </a:lnTo>
                  <a:lnTo>
                    <a:pt x="0" y="46"/>
                  </a:lnTo>
                  <a:lnTo>
                    <a:pt x="0" y="51"/>
                  </a:lnTo>
                  <a:lnTo>
                    <a:pt x="0" y="55"/>
                  </a:lnTo>
                  <a:lnTo>
                    <a:pt x="2" y="59"/>
                  </a:lnTo>
                  <a:lnTo>
                    <a:pt x="3" y="64"/>
                  </a:lnTo>
                  <a:lnTo>
                    <a:pt x="6" y="68"/>
                  </a:lnTo>
                  <a:lnTo>
                    <a:pt x="8" y="72"/>
                  </a:lnTo>
                  <a:lnTo>
                    <a:pt x="13" y="78"/>
                  </a:lnTo>
                  <a:lnTo>
                    <a:pt x="21" y="84"/>
                  </a:lnTo>
                  <a:lnTo>
                    <a:pt x="23" y="87"/>
                  </a:lnTo>
                  <a:lnTo>
                    <a:pt x="28" y="88"/>
                  </a:lnTo>
                  <a:lnTo>
                    <a:pt x="32" y="90"/>
                  </a:lnTo>
                  <a:lnTo>
                    <a:pt x="36" y="91"/>
                  </a:lnTo>
                  <a:lnTo>
                    <a:pt x="41" y="91"/>
                  </a:lnTo>
                  <a:lnTo>
                    <a:pt x="46" y="92"/>
                  </a:lnTo>
                  <a:lnTo>
                    <a:pt x="51" y="91"/>
                  </a:lnTo>
                  <a:lnTo>
                    <a:pt x="55" y="91"/>
                  </a:lnTo>
                  <a:lnTo>
                    <a:pt x="59" y="90"/>
                  </a:lnTo>
                  <a:lnTo>
                    <a:pt x="64" y="88"/>
                  </a:lnTo>
                  <a:lnTo>
                    <a:pt x="68" y="87"/>
                  </a:lnTo>
                  <a:lnTo>
                    <a:pt x="71" y="84"/>
                  </a:lnTo>
                  <a:lnTo>
                    <a:pt x="78" y="78"/>
                  </a:lnTo>
                  <a:lnTo>
                    <a:pt x="84" y="72"/>
                  </a:lnTo>
                  <a:lnTo>
                    <a:pt x="85" y="68"/>
                  </a:lnTo>
                  <a:lnTo>
                    <a:pt x="88" y="64"/>
                  </a:lnTo>
                  <a:lnTo>
                    <a:pt x="89" y="59"/>
                  </a:lnTo>
                  <a:lnTo>
                    <a:pt x="91" y="55"/>
                  </a:lnTo>
                  <a:lnTo>
                    <a:pt x="91" y="51"/>
                  </a:lnTo>
                  <a:lnTo>
                    <a:pt x="91" y="46"/>
                  </a:lnTo>
                  <a:lnTo>
                    <a:pt x="91" y="42"/>
                  </a:lnTo>
                  <a:lnTo>
                    <a:pt x="91" y="36"/>
                  </a:lnTo>
                  <a:lnTo>
                    <a:pt x="89" y="32"/>
                  </a:lnTo>
                  <a:lnTo>
                    <a:pt x="88" y="28"/>
                  </a:lnTo>
                  <a:lnTo>
                    <a:pt x="85" y="25"/>
                  </a:lnTo>
                  <a:lnTo>
                    <a:pt x="84" y="21"/>
                  </a:lnTo>
                  <a:lnTo>
                    <a:pt x="78" y="13"/>
                  </a:lnTo>
                  <a:lnTo>
                    <a:pt x="71" y="8"/>
                  </a:lnTo>
                  <a:lnTo>
                    <a:pt x="68" y="6"/>
                  </a:lnTo>
                  <a:lnTo>
                    <a:pt x="64" y="5"/>
                  </a:lnTo>
                  <a:lnTo>
                    <a:pt x="59" y="2"/>
                  </a:lnTo>
                  <a:lnTo>
                    <a:pt x="55" y="2"/>
                  </a:lnTo>
                  <a:lnTo>
                    <a:pt x="51" y="0"/>
                  </a:lnTo>
                  <a:lnTo>
                    <a:pt x="46"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5001" name="Freeform 184">
              <a:extLst>
                <a:ext uri="{FF2B5EF4-FFF2-40B4-BE49-F238E27FC236}">
                  <a16:creationId xmlns:a16="http://schemas.microsoft.com/office/drawing/2014/main" id="{16E4CC02-6417-D10A-1069-61364EBB56FB}"/>
                </a:ext>
              </a:extLst>
            </p:cNvPr>
            <p:cNvSpPr>
              <a:spLocks/>
            </p:cNvSpPr>
            <p:nvPr/>
          </p:nvSpPr>
          <p:spPr bwMode="auto">
            <a:xfrm>
              <a:off x="4492229" y="4061222"/>
              <a:ext cx="35719" cy="38100"/>
            </a:xfrm>
            <a:custGeom>
              <a:avLst/>
              <a:gdLst>
                <a:gd name="T0" fmla="*/ 2147483647 w 91"/>
                <a:gd name="T1" fmla="*/ 0 h 94"/>
                <a:gd name="T2" fmla="*/ 2147483647 w 91"/>
                <a:gd name="T3" fmla="*/ 0 h 94"/>
                <a:gd name="T4" fmla="*/ 2147483647 w 91"/>
                <a:gd name="T5" fmla="*/ 2147483647 h 94"/>
                <a:gd name="T6" fmla="*/ 2147483647 w 91"/>
                <a:gd name="T7" fmla="*/ 2147483647 h 94"/>
                <a:gd name="T8" fmla="*/ 2147483647 w 91"/>
                <a:gd name="T9" fmla="*/ 2147483647 h 94"/>
                <a:gd name="T10" fmla="*/ 2147483647 w 91"/>
                <a:gd name="T11" fmla="*/ 2147483647 h 94"/>
                <a:gd name="T12" fmla="*/ 2147483647 w 91"/>
                <a:gd name="T13" fmla="*/ 2147483647 h 94"/>
                <a:gd name="T14" fmla="*/ 2147483647 w 91"/>
                <a:gd name="T15" fmla="*/ 2147483647 h 94"/>
                <a:gd name="T16" fmla="*/ 2147483647 w 91"/>
                <a:gd name="T17" fmla="*/ 2147483647 h 94"/>
                <a:gd name="T18" fmla="*/ 2147483647 w 91"/>
                <a:gd name="T19" fmla="*/ 2147483647 h 94"/>
                <a:gd name="T20" fmla="*/ 2147483647 w 91"/>
                <a:gd name="T21" fmla="*/ 2147483647 h 94"/>
                <a:gd name="T22" fmla="*/ 2147483647 w 91"/>
                <a:gd name="T23" fmla="*/ 2147483647 h 94"/>
                <a:gd name="T24" fmla="*/ 2147483647 w 91"/>
                <a:gd name="T25" fmla="*/ 2147483647 h 94"/>
                <a:gd name="T26" fmla="*/ 0 w 91"/>
                <a:gd name="T27" fmla="*/ 2147483647 h 94"/>
                <a:gd name="T28" fmla="*/ 0 w 91"/>
                <a:gd name="T29" fmla="*/ 2147483647 h 94"/>
                <a:gd name="T30" fmla="*/ 0 w 91"/>
                <a:gd name="T31" fmla="*/ 2147483647 h 94"/>
                <a:gd name="T32" fmla="*/ 2147483647 w 91"/>
                <a:gd name="T33" fmla="*/ 2147483647 h 94"/>
                <a:gd name="T34" fmla="*/ 2147483647 w 91"/>
                <a:gd name="T35" fmla="*/ 2147483647 h 94"/>
                <a:gd name="T36" fmla="*/ 2147483647 w 91"/>
                <a:gd name="T37" fmla="*/ 2147483647 h 94"/>
                <a:gd name="T38" fmla="*/ 2147483647 w 91"/>
                <a:gd name="T39" fmla="*/ 2147483647 h 94"/>
                <a:gd name="T40" fmla="*/ 2147483647 w 91"/>
                <a:gd name="T41" fmla="*/ 2147483647 h 94"/>
                <a:gd name="T42" fmla="*/ 2147483647 w 91"/>
                <a:gd name="T43" fmla="*/ 2147483647 h 94"/>
                <a:gd name="T44" fmla="*/ 2147483647 w 91"/>
                <a:gd name="T45" fmla="*/ 2147483647 h 94"/>
                <a:gd name="T46" fmla="*/ 2147483647 w 91"/>
                <a:gd name="T47" fmla="*/ 2147483647 h 94"/>
                <a:gd name="T48" fmla="*/ 2147483647 w 91"/>
                <a:gd name="T49" fmla="*/ 2147483647 h 94"/>
                <a:gd name="T50" fmla="*/ 2147483647 w 91"/>
                <a:gd name="T51" fmla="*/ 2147483647 h 94"/>
                <a:gd name="T52" fmla="*/ 2147483647 w 91"/>
                <a:gd name="T53" fmla="*/ 2147483647 h 94"/>
                <a:gd name="T54" fmla="*/ 2147483647 w 91"/>
                <a:gd name="T55" fmla="*/ 2147483647 h 94"/>
                <a:gd name="T56" fmla="*/ 2147483647 w 91"/>
                <a:gd name="T57" fmla="*/ 2147483647 h 94"/>
                <a:gd name="T58" fmla="*/ 2147483647 w 91"/>
                <a:gd name="T59" fmla="*/ 2147483647 h 94"/>
                <a:gd name="T60" fmla="*/ 2147483647 w 91"/>
                <a:gd name="T61" fmla="*/ 2147483647 h 94"/>
                <a:gd name="T62" fmla="*/ 2147483647 w 91"/>
                <a:gd name="T63" fmla="*/ 2147483647 h 94"/>
                <a:gd name="T64" fmla="*/ 2147483647 w 91"/>
                <a:gd name="T65" fmla="*/ 2147483647 h 94"/>
                <a:gd name="T66" fmla="*/ 2147483647 w 91"/>
                <a:gd name="T67" fmla="*/ 2147483647 h 94"/>
                <a:gd name="T68" fmla="*/ 2147483647 w 91"/>
                <a:gd name="T69" fmla="*/ 2147483647 h 94"/>
                <a:gd name="T70" fmla="*/ 2147483647 w 91"/>
                <a:gd name="T71" fmla="*/ 2147483647 h 94"/>
                <a:gd name="T72" fmla="*/ 2147483647 w 91"/>
                <a:gd name="T73" fmla="*/ 2147483647 h 94"/>
                <a:gd name="T74" fmla="*/ 2147483647 w 91"/>
                <a:gd name="T75" fmla="*/ 2147483647 h 94"/>
                <a:gd name="T76" fmla="*/ 2147483647 w 91"/>
                <a:gd name="T77" fmla="*/ 2147483647 h 94"/>
                <a:gd name="T78" fmla="*/ 2147483647 w 91"/>
                <a:gd name="T79" fmla="*/ 2147483647 h 94"/>
                <a:gd name="T80" fmla="*/ 2147483647 w 91"/>
                <a:gd name="T81" fmla="*/ 2147483647 h 94"/>
                <a:gd name="T82" fmla="*/ 2147483647 w 91"/>
                <a:gd name="T83" fmla="*/ 2147483647 h 94"/>
                <a:gd name="T84" fmla="*/ 2147483647 w 91"/>
                <a:gd name="T85" fmla="*/ 2147483647 h 94"/>
                <a:gd name="T86" fmla="*/ 2147483647 w 91"/>
                <a:gd name="T87" fmla="*/ 2147483647 h 94"/>
                <a:gd name="T88" fmla="*/ 2147483647 w 91"/>
                <a:gd name="T89" fmla="*/ 2147483647 h 94"/>
                <a:gd name="T90" fmla="*/ 2147483647 w 91"/>
                <a:gd name="T91" fmla="*/ 2147483647 h 94"/>
                <a:gd name="T92" fmla="*/ 2147483647 w 91"/>
                <a:gd name="T93" fmla="*/ 2147483647 h 94"/>
                <a:gd name="T94" fmla="*/ 2147483647 w 91"/>
                <a:gd name="T95" fmla="*/ 2147483647 h 94"/>
                <a:gd name="T96" fmla="*/ 2147483647 w 91"/>
                <a:gd name="T97" fmla="*/ 2147483647 h 94"/>
                <a:gd name="T98" fmla="*/ 2147483647 w 91"/>
                <a:gd name="T99" fmla="*/ 2147483647 h 94"/>
                <a:gd name="T100" fmla="*/ 2147483647 w 91"/>
                <a:gd name="T101" fmla="*/ 2147483647 h 94"/>
                <a:gd name="T102" fmla="*/ 2147483647 w 91"/>
                <a:gd name="T103" fmla="*/ 2147483647 h 94"/>
                <a:gd name="T104" fmla="*/ 2147483647 w 91"/>
                <a:gd name="T105" fmla="*/ 2147483647 h 94"/>
                <a:gd name="T106" fmla="*/ 2147483647 w 91"/>
                <a:gd name="T107" fmla="*/ 2147483647 h 94"/>
                <a:gd name="T108" fmla="*/ 2147483647 w 91"/>
                <a:gd name="T109" fmla="*/ 2147483647 h 94"/>
                <a:gd name="T110" fmla="*/ 2147483647 w 91"/>
                <a:gd name="T111" fmla="*/ 0 h 94"/>
                <a:gd name="T112" fmla="*/ 2147483647 w 91"/>
                <a:gd name="T113" fmla="*/ 0 h 9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91"/>
                <a:gd name="T172" fmla="*/ 0 h 94"/>
                <a:gd name="T173" fmla="*/ 91 w 91"/>
                <a:gd name="T174" fmla="*/ 94 h 94"/>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91" h="94">
                  <a:moveTo>
                    <a:pt x="46" y="0"/>
                  </a:moveTo>
                  <a:lnTo>
                    <a:pt x="41" y="0"/>
                  </a:lnTo>
                  <a:lnTo>
                    <a:pt x="36" y="2"/>
                  </a:lnTo>
                  <a:lnTo>
                    <a:pt x="32" y="3"/>
                  </a:lnTo>
                  <a:lnTo>
                    <a:pt x="28" y="5"/>
                  </a:lnTo>
                  <a:lnTo>
                    <a:pt x="25" y="6"/>
                  </a:lnTo>
                  <a:lnTo>
                    <a:pt x="20" y="9"/>
                  </a:lnTo>
                  <a:lnTo>
                    <a:pt x="13" y="15"/>
                  </a:lnTo>
                  <a:lnTo>
                    <a:pt x="9" y="22"/>
                  </a:lnTo>
                  <a:lnTo>
                    <a:pt x="6" y="25"/>
                  </a:lnTo>
                  <a:lnTo>
                    <a:pt x="5" y="29"/>
                  </a:lnTo>
                  <a:lnTo>
                    <a:pt x="3" y="33"/>
                  </a:lnTo>
                  <a:lnTo>
                    <a:pt x="2" y="38"/>
                  </a:lnTo>
                  <a:lnTo>
                    <a:pt x="0" y="42"/>
                  </a:lnTo>
                  <a:lnTo>
                    <a:pt x="0" y="48"/>
                  </a:lnTo>
                  <a:lnTo>
                    <a:pt x="0" y="52"/>
                  </a:lnTo>
                  <a:lnTo>
                    <a:pt x="2" y="56"/>
                  </a:lnTo>
                  <a:lnTo>
                    <a:pt x="3" y="61"/>
                  </a:lnTo>
                  <a:lnTo>
                    <a:pt x="5" y="65"/>
                  </a:lnTo>
                  <a:lnTo>
                    <a:pt x="6" y="69"/>
                  </a:lnTo>
                  <a:lnTo>
                    <a:pt x="9" y="74"/>
                  </a:lnTo>
                  <a:lnTo>
                    <a:pt x="13" y="79"/>
                  </a:lnTo>
                  <a:lnTo>
                    <a:pt x="20" y="85"/>
                  </a:lnTo>
                  <a:lnTo>
                    <a:pt x="25" y="88"/>
                  </a:lnTo>
                  <a:lnTo>
                    <a:pt x="28" y="89"/>
                  </a:lnTo>
                  <a:lnTo>
                    <a:pt x="32" y="91"/>
                  </a:lnTo>
                  <a:lnTo>
                    <a:pt x="36" y="92"/>
                  </a:lnTo>
                  <a:lnTo>
                    <a:pt x="41" y="94"/>
                  </a:lnTo>
                  <a:lnTo>
                    <a:pt x="46" y="94"/>
                  </a:lnTo>
                  <a:lnTo>
                    <a:pt x="51" y="94"/>
                  </a:lnTo>
                  <a:lnTo>
                    <a:pt x="55" y="92"/>
                  </a:lnTo>
                  <a:lnTo>
                    <a:pt x="59" y="91"/>
                  </a:lnTo>
                  <a:lnTo>
                    <a:pt x="64" y="89"/>
                  </a:lnTo>
                  <a:lnTo>
                    <a:pt x="66" y="88"/>
                  </a:lnTo>
                  <a:lnTo>
                    <a:pt x="71" y="85"/>
                  </a:lnTo>
                  <a:lnTo>
                    <a:pt x="78" y="79"/>
                  </a:lnTo>
                  <a:lnTo>
                    <a:pt x="82" y="74"/>
                  </a:lnTo>
                  <a:lnTo>
                    <a:pt x="85" y="69"/>
                  </a:lnTo>
                  <a:lnTo>
                    <a:pt x="87" y="65"/>
                  </a:lnTo>
                  <a:lnTo>
                    <a:pt x="88" y="61"/>
                  </a:lnTo>
                  <a:lnTo>
                    <a:pt x="89" y="56"/>
                  </a:lnTo>
                  <a:lnTo>
                    <a:pt x="91" y="52"/>
                  </a:lnTo>
                  <a:lnTo>
                    <a:pt x="91" y="48"/>
                  </a:lnTo>
                  <a:lnTo>
                    <a:pt x="91" y="42"/>
                  </a:lnTo>
                  <a:lnTo>
                    <a:pt x="89" y="38"/>
                  </a:lnTo>
                  <a:lnTo>
                    <a:pt x="88" y="33"/>
                  </a:lnTo>
                  <a:lnTo>
                    <a:pt x="87" y="29"/>
                  </a:lnTo>
                  <a:lnTo>
                    <a:pt x="85" y="25"/>
                  </a:lnTo>
                  <a:lnTo>
                    <a:pt x="82" y="22"/>
                  </a:lnTo>
                  <a:lnTo>
                    <a:pt x="78" y="15"/>
                  </a:lnTo>
                  <a:lnTo>
                    <a:pt x="71" y="9"/>
                  </a:lnTo>
                  <a:lnTo>
                    <a:pt x="66" y="6"/>
                  </a:lnTo>
                  <a:lnTo>
                    <a:pt x="64" y="5"/>
                  </a:lnTo>
                  <a:lnTo>
                    <a:pt x="59" y="3"/>
                  </a:lnTo>
                  <a:lnTo>
                    <a:pt x="55" y="2"/>
                  </a:lnTo>
                  <a:lnTo>
                    <a:pt x="51" y="0"/>
                  </a:lnTo>
                  <a:lnTo>
                    <a:pt x="46" y="0"/>
                  </a:lnTo>
                  <a:close/>
                </a:path>
              </a:pathLst>
            </a:custGeom>
            <a:solidFill>
              <a:srgbClr val="00267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5002" name="Freeform 185">
              <a:extLst>
                <a:ext uri="{FF2B5EF4-FFF2-40B4-BE49-F238E27FC236}">
                  <a16:creationId xmlns:a16="http://schemas.microsoft.com/office/drawing/2014/main" id="{BC97D618-A7FF-41B1-214A-A3E904B6AAAF}"/>
                </a:ext>
              </a:extLst>
            </p:cNvPr>
            <p:cNvSpPr>
              <a:spLocks/>
            </p:cNvSpPr>
            <p:nvPr/>
          </p:nvSpPr>
          <p:spPr bwMode="auto">
            <a:xfrm>
              <a:off x="4492229" y="4061222"/>
              <a:ext cx="35719" cy="38100"/>
            </a:xfrm>
            <a:custGeom>
              <a:avLst/>
              <a:gdLst>
                <a:gd name="T0" fmla="*/ 2147483647 w 91"/>
                <a:gd name="T1" fmla="*/ 0 h 94"/>
                <a:gd name="T2" fmla="*/ 2147483647 w 91"/>
                <a:gd name="T3" fmla="*/ 0 h 94"/>
                <a:gd name="T4" fmla="*/ 2147483647 w 91"/>
                <a:gd name="T5" fmla="*/ 2147483647 h 94"/>
                <a:gd name="T6" fmla="*/ 2147483647 w 91"/>
                <a:gd name="T7" fmla="*/ 2147483647 h 94"/>
                <a:gd name="T8" fmla="*/ 2147483647 w 91"/>
                <a:gd name="T9" fmla="*/ 2147483647 h 94"/>
                <a:gd name="T10" fmla="*/ 2147483647 w 91"/>
                <a:gd name="T11" fmla="*/ 2147483647 h 94"/>
                <a:gd name="T12" fmla="*/ 2147483647 w 91"/>
                <a:gd name="T13" fmla="*/ 2147483647 h 94"/>
                <a:gd name="T14" fmla="*/ 2147483647 w 91"/>
                <a:gd name="T15" fmla="*/ 2147483647 h 94"/>
                <a:gd name="T16" fmla="*/ 2147483647 w 91"/>
                <a:gd name="T17" fmla="*/ 2147483647 h 94"/>
                <a:gd name="T18" fmla="*/ 2147483647 w 91"/>
                <a:gd name="T19" fmla="*/ 2147483647 h 94"/>
                <a:gd name="T20" fmla="*/ 2147483647 w 91"/>
                <a:gd name="T21" fmla="*/ 2147483647 h 94"/>
                <a:gd name="T22" fmla="*/ 2147483647 w 91"/>
                <a:gd name="T23" fmla="*/ 2147483647 h 94"/>
                <a:gd name="T24" fmla="*/ 2147483647 w 91"/>
                <a:gd name="T25" fmla="*/ 2147483647 h 94"/>
                <a:gd name="T26" fmla="*/ 0 w 91"/>
                <a:gd name="T27" fmla="*/ 2147483647 h 94"/>
                <a:gd name="T28" fmla="*/ 0 w 91"/>
                <a:gd name="T29" fmla="*/ 2147483647 h 94"/>
                <a:gd name="T30" fmla="*/ 0 w 91"/>
                <a:gd name="T31" fmla="*/ 2147483647 h 94"/>
                <a:gd name="T32" fmla="*/ 2147483647 w 91"/>
                <a:gd name="T33" fmla="*/ 2147483647 h 94"/>
                <a:gd name="T34" fmla="*/ 2147483647 w 91"/>
                <a:gd name="T35" fmla="*/ 2147483647 h 94"/>
                <a:gd name="T36" fmla="*/ 2147483647 w 91"/>
                <a:gd name="T37" fmla="*/ 2147483647 h 94"/>
                <a:gd name="T38" fmla="*/ 2147483647 w 91"/>
                <a:gd name="T39" fmla="*/ 2147483647 h 94"/>
                <a:gd name="T40" fmla="*/ 2147483647 w 91"/>
                <a:gd name="T41" fmla="*/ 2147483647 h 94"/>
                <a:gd name="T42" fmla="*/ 2147483647 w 91"/>
                <a:gd name="T43" fmla="*/ 2147483647 h 94"/>
                <a:gd name="T44" fmla="*/ 2147483647 w 91"/>
                <a:gd name="T45" fmla="*/ 2147483647 h 94"/>
                <a:gd name="T46" fmla="*/ 2147483647 w 91"/>
                <a:gd name="T47" fmla="*/ 2147483647 h 94"/>
                <a:gd name="T48" fmla="*/ 2147483647 w 91"/>
                <a:gd name="T49" fmla="*/ 2147483647 h 94"/>
                <a:gd name="T50" fmla="*/ 2147483647 w 91"/>
                <a:gd name="T51" fmla="*/ 2147483647 h 94"/>
                <a:gd name="T52" fmla="*/ 2147483647 w 91"/>
                <a:gd name="T53" fmla="*/ 2147483647 h 94"/>
                <a:gd name="T54" fmla="*/ 2147483647 w 91"/>
                <a:gd name="T55" fmla="*/ 2147483647 h 94"/>
                <a:gd name="T56" fmla="*/ 2147483647 w 91"/>
                <a:gd name="T57" fmla="*/ 2147483647 h 94"/>
                <a:gd name="T58" fmla="*/ 2147483647 w 91"/>
                <a:gd name="T59" fmla="*/ 2147483647 h 94"/>
                <a:gd name="T60" fmla="*/ 2147483647 w 91"/>
                <a:gd name="T61" fmla="*/ 2147483647 h 94"/>
                <a:gd name="T62" fmla="*/ 2147483647 w 91"/>
                <a:gd name="T63" fmla="*/ 2147483647 h 94"/>
                <a:gd name="T64" fmla="*/ 2147483647 w 91"/>
                <a:gd name="T65" fmla="*/ 2147483647 h 94"/>
                <a:gd name="T66" fmla="*/ 2147483647 w 91"/>
                <a:gd name="T67" fmla="*/ 2147483647 h 94"/>
                <a:gd name="T68" fmla="*/ 2147483647 w 91"/>
                <a:gd name="T69" fmla="*/ 2147483647 h 94"/>
                <a:gd name="T70" fmla="*/ 2147483647 w 91"/>
                <a:gd name="T71" fmla="*/ 2147483647 h 94"/>
                <a:gd name="T72" fmla="*/ 2147483647 w 91"/>
                <a:gd name="T73" fmla="*/ 2147483647 h 94"/>
                <a:gd name="T74" fmla="*/ 2147483647 w 91"/>
                <a:gd name="T75" fmla="*/ 2147483647 h 94"/>
                <a:gd name="T76" fmla="*/ 2147483647 w 91"/>
                <a:gd name="T77" fmla="*/ 2147483647 h 94"/>
                <a:gd name="T78" fmla="*/ 2147483647 w 91"/>
                <a:gd name="T79" fmla="*/ 2147483647 h 94"/>
                <a:gd name="T80" fmla="*/ 2147483647 w 91"/>
                <a:gd name="T81" fmla="*/ 2147483647 h 94"/>
                <a:gd name="T82" fmla="*/ 2147483647 w 91"/>
                <a:gd name="T83" fmla="*/ 2147483647 h 94"/>
                <a:gd name="T84" fmla="*/ 2147483647 w 91"/>
                <a:gd name="T85" fmla="*/ 2147483647 h 94"/>
                <a:gd name="T86" fmla="*/ 2147483647 w 91"/>
                <a:gd name="T87" fmla="*/ 2147483647 h 94"/>
                <a:gd name="T88" fmla="*/ 2147483647 w 91"/>
                <a:gd name="T89" fmla="*/ 2147483647 h 94"/>
                <a:gd name="T90" fmla="*/ 2147483647 w 91"/>
                <a:gd name="T91" fmla="*/ 2147483647 h 94"/>
                <a:gd name="T92" fmla="*/ 2147483647 w 91"/>
                <a:gd name="T93" fmla="*/ 2147483647 h 94"/>
                <a:gd name="T94" fmla="*/ 2147483647 w 91"/>
                <a:gd name="T95" fmla="*/ 2147483647 h 94"/>
                <a:gd name="T96" fmla="*/ 2147483647 w 91"/>
                <a:gd name="T97" fmla="*/ 2147483647 h 94"/>
                <a:gd name="T98" fmla="*/ 2147483647 w 91"/>
                <a:gd name="T99" fmla="*/ 2147483647 h 94"/>
                <a:gd name="T100" fmla="*/ 2147483647 w 91"/>
                <a:gd name="T101" fmla="*/ 2147483647 h 94"/>
                <a:gd name="T102" fmla="*/ 2147483647 w 91"/>
                <a:gd name="T103" fmla="*/ 2147483647 h 94"/>
                <a:gd name="T104" fmla="*/ 2147483647 w 91"/>
                <a:gd name="T105" fmla="*/ 2147483647 h 94"/>
                <a:gd name="T106" fmla="*/ 2147483647 w 91"/>
                <a:gd name="T107" fmla="*/ 2147483647 h 94"/>
                <a:gd name="T108" fmla="*/ 2147483647 w 91"/>
                <a:gd name="T109" fmla="*/ 2147483647 h 94"/>
                <a:gd name="T110" fmla="*/ 2147483647 w 91"/>
                <a:gd name="T111" fmla="*/ 0 h 94"/>
                <a:gd name="T112" fmla="*/ 2147483647 w 91"/>
                <a:gd name="T113" fmla="*/ 0 h 9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91"/>
                <a:gd name="T172" fmla="*/ 0 h 94"/>
                <a:gd name="T173" fmla="*/ 91 w 91"/>
                <a:gd name="T174" fmla="*/ 94 h 94"/>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91" h="94">
                  <a:moveTo>
                    <a:pt x="46" y="0"/>
                  </a:moveTo>
                  <a:lnTo>
                    <a:pt x="41" y="0"/>
                  </a:lnTo>
                  <a:lnTo>
                    <a:pt x="36" y="2"/>
                  </a:lnTo>
                  <a:lnTo>
                    <a:pt x="32" y="3"/>
                  </a:lnTo>
                  <a:lnTo>
                    <a:pt x="28" y="5"/>
                  </a:lnTo>
                  <a:lnTo>
                    <a:pt x="25" y="6"/>
                  </a:lnTo>
                  <a:lnTo>
                    <a:pt x="20" y="9"/>
                  </a:lnTo>
                  <a:lnTo>
                    <a:pt x="13" y="15"/>
                  </a:lnTo>
                  <a:lnTo>
                    <a:pt x="9" y="22"/>
                  </a:lnTo>
                  <a:lnTo>
                    <a:pt x="6" y="25"/>
                  </a:lnTo>
                  <a:lnTo>
                    <a:pt x="5" y="29"/>
                  </a:lnTo>
                  <a:lnTo>
                    <a:pt x="3" y="33"/>
                  </a:lnTo>
                  <a:lnTo>
                    <a:pt x="2" y="38"/>
                  </a:lnTo>
                  <a:lnTo>
                    <a:pt x="0" y="42"/>
                  </a:lnTo>
                  <a:lnTo>
                    <a:pt x="0" y="48"/>
                  </a:lnTo>
                  <a:lnTo>
                    <a:pt x="0" y="52"/>
                  </a:lnTo>
                  <a:lnTo>
                    <a:pt x="2" y="56"/>
                  </a:lnTo>
                  <a:lnTo>
                    <a:pt x="3" y="61"/>
                  </a:lnTo>
                  <a:lnTo>
                    <a:pt x="5" y="65"/>
                  </a:lnTo>
                  <a:lnTo>
                    <a:pt x="6" y="69"/>
                  </a:lnTo>
                  <a:lnTo>
                    <a:pt x="9" y="74"/>
                  </a:lnTo>
                  <a:lnTo>
                    <a:pt x="13" y="79"/>
                  </a:lnTo>
                  <a:lnTo>
                    <a:pt x="20" y="85"/>
                  </a:lnTo>
                  <a:lnTo>
                    <a:pt x="25" y="88"/>
                  </a:lnTo>
                  <a:lnTo>
                    <a:pt x="28" y="89"/>
                  </a:lnTo>
                  <a:lnTo>
                    <a:pt x="32" y="91"/>
                  </a:lnTo>
                  <a:lnTo>
                    <a:pt x="36" y="92"/>
                  </a:lnTo>
                  <a:lnTo>
                    <a:pt x="41" y="94"/>
                  </a:lnTo>
                  <a:lnTo>
                    <a:pt x="46" y="94"/>
                  </a:lnTo>
                  <a:lnTo>
                    <a:pt x="51" y="94"/>
                  </a:lnTo>
                  <a:lnTo>
                    <a:pt x="55" y="92"/>
                  </a:lnTo>
                  <a:lnTo>
                    <a:pt x="59" y="91"/>
                  </a:lnTo>
                  <a:lnTo>
                    <a:pt x="64" y="89"/>
                  </a:lnTo>
                  <a:lnTo>
                    <a:pt x="66" y="88"/>
                  </a:lnTo>
                  <a:lnTo>
                    <a:pt x="71" y="85"/>
                  </a:lnTo>
                  <a:lnTo>
                    <a:pt x="78" y="79"/>
                  </a:lnTo>
                  <a:lnTo>
                    <a:pt x="82" y="74"/>
                  </a:lnTo>
                  <a:lnTo>
                    <a:pt x="85" y="69"/>
                  </a:lnTo>
                  <a:lnTo>
                    <a:pt x="87" y="65"/>
                  </a:lnTo>
                  <a:lnTo>
                    <a:pt x="88" y="61"/>
                  </a:lnTo>
                  <a:lnTo>
                    <a:pt x="89" y="56"/>
                  </a:lnTo>
                  <a:lnTo>
                    <a:pt x="91" y="52"/>
                  </a:lnTo>
                  <a:lnTo>
                    <a:pt x="91" y="48"/>
                  </a:lnTo>
                  <a:lnTo>
                    <a:pt x="91" y="42"/>
                  </a:lnTo>
                  <a:lnTo>
                    <a:pt x="89" y="38"/>
                  </a:lnTo>
                  <a:lnTo>
                    <a:pt x="88" y="33"/>
                  </a:lnTo>
                  <a:lnTo>
                    <a:pt x="87" y="29"/>
                  </a:lnTo>
                  <a:lnTo>
                    <a:pt x="85" y="25"/>
                  </a:lnTo>
                  <a:lnTo>
                    <a:pt x="82" y="22"/>
                  </a:lnTo>
                  <a:lnTo>
                    <a:pt x="78" y="15"/>
                  </a:lnTo>
                  <a:lnTo>
                    <a:pt x="71" y="9"/>
                  </a:lnTo>
                  <a:lnTo>
                    <a:pt x="66" y="6"/>
                  </a:lnTo>
                  <a:lnTo>
                    <a:pt x="64" y="5"/>
                  </a:lnTo>
                  <a:lnTo>
                    <a:pt x="59" y="3"/>
                  </a:lnTo>
                  <a:lnTo>
                    <a:pt x="55" y="2"/>
                  </a:lnTo>
                  <a:lnTo>
                    <a:pt x="51" y="0"/>
                  </a:lnTo>
                  <a:lnTo>
                    <a:pt x="46"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5003" name="Freeform 186">
              <a:extLst>
                <a:ext uri="{FF2B5EF4-FFF2-40B4-BE49-F238E27FC236}">
                  <a16:creationId xmlns:a16="http://schemas.microsoft.com/office/drawing/2014/main" id="{0F70244F-A262-86B1-7B6E-4B7865153AE3}"/>
                </a:ext>
              </a:extLst>
            </p:cNvPr>
            <p:cNvSpPr>
              <a:spLocks/>
            </p:cNvSpPr>
            <p:nvPr/>
          </p:nvSpPr>
          <p:spPr bwMode="auto">
            <a:xfrm>
              <a:off x="4424363" y="4058842"/>
              <a:ext cx="75010" cy="77390"/>
            </a:xfrm>
            <a:custGeom>
              <a:avLst/>
              <a:gdLst>
                <a:gd name="T0" fmla="*/ 2147483647 w 191"/>
                <a:gd name="T1" fmla="*/ 0 h 195"/>
                <a:gd name="T2" fmla="*/ 2147483647 w 191"/>
                <a:gd name="T3" fmla="*/ 2147483647 h 195"/>
                <a:gd name="T4" fmla="*/ 2147483647 w 191"/>
                <a:gd name="T5" fmla="*/ 2147483647 h 195"/>
                <a:gd name="T6" fmla="*/ 2147483647 w 191"/>
                <a:gd name="T7" fmla="*/ 2147483647 h 195"/>
                <a:gd name="T8" fmla="*/ 2147483647 w 191"/>
                <a:gd name="T9" fmla="*/ 2147483647 h 195"/>
                <a:gd name="T10" fmla="*/ 2147483647 w 191"/>
                <a:gd name="T11" fmla="*/ 2147483647 h 195"/>
                <a:gd name="T12" fmla="*/ 2147483647 w 191"/>
                <a:gd name="T13" fmla="*/ 2147483647 h 195"/>
                <a:gd name="T14" fmla="*/ 0 w 191"/>
                <a:gd name="T15" fmla="*/ 2147483647 h 195"/>
                <a:gd name="T16" fmla="*/ 0 w 191"/>
                <a:gd name="T17" fmla="*/ 2147483647 h 195"/>
                <a:gd name="T18" fmla="*/ 2147483647 w 191"/>
                <a:gd name="T19" fmla="*/ 2147483647 h 195"/>
                <a:gd name="T20" fmla="*/ 2147483647 w 191"/>
                <a:gd name="T21" fmla="*/ 2147483647 h 195"/>
                <a:gd name="T22" fmla="*/ 2147483647 w 191"/>
                <a:gd name="T23" fmla="*/ 2147483647 h 195"/>
                <a:gd name="T24" fmla="*/ 2147483647 w 191"/>
                <a:gd name="T25" fmla="*/ 2147483647 h 195"/>
                <a:gd name="T26" fmla="*/ 2147483647 w 191"/>
                <a:gd name="T27" fmla="*/ 2147483647 h 195"/>
                <a:gd name="T28" fmla="*/ 2147483647 w 191"/>
                <a:gd name="T29" fmla="*/ 2147483647 h 195"/>
                <a:gd name="T30" fmla="*/ 2147483647 w 191"/>
                <a:gd name="T31" fmla="*/ 2147483647 h 195"/>
                <a:gd name="T32" fmla="*/ 2147483647 w 191"/>
                <a:gd name="T33" fmla="*/ 2147483647 h 195"/>
                <a:gd name="T34" fmla="*/ 2147483647 w 191"/>
                <a:gd name="T35" fmla="*/ 2147483647 h 195"/>
                <a:gd name="T36" fmla="*/ 2147483647 w 191"/>
                <a:gd name="T37" fmla="*/ 2147483647 h 195"/>
                <a:gd name="T38" fmla="*/ 2147483647 w 191"/>
                <a:gd name="T39" fmla="*/ 2147483647 h 195"/>
                <a:gd name="T40" fmla="*/ 2147483647 w 191"/>
                <a:gd name="T41" fmla="*/ 2147483647 h 195"/>
                <a:gd name="T42" fmla="*/ 2147483647 w 191"/>
                <a:gd name="T43" fmla="*/ 2147483647 h 195"/>
                <a:gd name="T44" fmla="*/ 2147483647 w 191"/>
                <a:gd name="T45" fmla="*/ 2147483647 h 195"/>
                <a:gd name="T46" fmla="*/ 2147483647 w 191"/>
                <a:gd name="T47" fmla="*/ 2147483647 h 195"/>
                <a:gd name="T48" fmla="*/ 2147483647 w 191"/>
                <a:gd name="T49" fmla="*/ 2147483647 h 195"/>
                <a:gd name="T50" fmla="*/ 2147483647 w 191"/>
                <a:gd name="T51" fmla="*/ 2147483647 h 195"/>
                <a:gd name="T52" fmla="*/ 2147483647 w 191"/>
                <a:gd name="T53" fmla="*/ 2147483647 h 195"/>
                <a:gd name="T54" fmla="*/ 2147483647 w 191"/>
                <a:gd name="T55" fmla="*/ 2147483647 h 195"/>
                <a:gd name="T56" fmla="*/ 2147483647 w 191"/>
                <a:gd name="T57" fmla="*/ 2147483647 h 195"/>
                <a:gd name="T58" fmla="*/ 2147483647 w 191"/>
                <a:gd name="T59" fmla="*/ 2147483647 h 195"/>
                <a:gd name="T60" fmla="*/ 2147483647 w 191"/>
                <a:gd name="T61" fmla="*/ 2147483647 h 195"/>
                <a:gd name="T62" fmla="*/ 2147483647 w 191"/>
                <a:gd name="T63" fmla="*/ 0 h 19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91"/>
                <a:gd name="T97" fmla="*/ 0 h 195"/>
                <a:gd name="T98" fmla="*/ 191 w 191"/>
                <a:gd name="T99" fmla="*/ 195 h 19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91" h="195">
                  <a:moveTo>
                    <a:pt x="95" y="0"/>
                  </a:moveTo>
                  <a:lnTo>
                    <a:pt x="85" y="0"/>
                  </a:lnTo>
                  <a:lnTo>
                    <a:pt x="76" y="1"/>
                  </a:lnTo>
                  <a:lnTo>
                    <a:pt x="66" y="4"/>
                  </a:lnTo>
                  <a:lnTo>
                    <a:pt x="58" y="7"/>
                  </a:lnTo>
                  <a:lnTo>
                    <a:pt x="49" y="11"/>
                  </a:lnTo>
                  <a:lnTo>
                    <a:pt x="42" y="17"/>
                  </a:lnTo>
                  <a:lnTo>
                    <a:pt x="35" y="21"/>
                  </a:lnTo>
                  <a:lnTo>
                    <a:pt x="28" y="28"/>
                  </a:lnTo>
                  <a:lnTo>
                    <a:pt x="22" y="36"/>
                  </a:lnTo>
                  <a:lnTo>
                    <a:pt x="16" y="43"/>
                  </a:lnTo>
                  <a:lnTo>
                    <a:pt x="12" y="50"/>
                  </a:lnTo>
                  <a:lnTo>
                    <a:pt x="8" y="59"/>
                  </a:lnTo>
                  <a:lnTo>
                    <a:pt x="5" y="69"/>
                  </a:lnTo>
                  <a:lnTo>
                    <a:pt x="2" y="77"/>
                  </a:lnTo>
                  <a:lnTo>
                    <a:pt x="0" y="87"/>
                  </a:lnTo>
                  <a:lnTo>
                    <a:pt x="0" y="97"/>
                  </a:lnTo>
                  <a:lnTo>
                    <a:pt x="0" y="107"/>
                  </a:lnTo>
                  <a:lnTo>
                    <a:pt x="2" y="116"/>
                  </a:lnTo>
                  <a:lnTo>
                    <a:pt x="5" y="126"/>
                  </a:lnTo>
                  <a:lnTo>
                    <a:pt x="8" y="135"/>
                  </a:lnTo>
                  <a:lnTo>
                    <a:pt x="12" y="143"/>
                  </a:lnTo>
                  <a:lnTo>
                    <a:pt x="16" y="152"/>
                  </a:lnTo>
                  <a:lnTo>
                    <a:pt x="22" y="159"/>
                  </a:lnTo>
                  <a:lnTo>
                    <a:pt x="28" y="166"/>
                  </a:lnTo>
                  <a:lnTo>
                    <a:pt x="35" y="172"/>
                  </a:lnTo>
                  <a:lnTo>
                    <a:pt x="42" y="178"/>
                  </a:lnTo>
                  <a:lnTo>
                    <a:pt x="49" y="182"/>
                  </a:lnTo>
                  <a:lnTo>
                    <a:pt x="58" y="186"/>
                  </a:lnTo>
                  <a:lnTo>
                    <a:pt x="66" y="189"/>
                  </a:lnTo>
                  <a:lnTo>
                    <a:pt x="76" y="192"/>
                  </a:lnTo>
                  <a:lnTo>
                    <a:pt x="85" y="194"/>
                  </a:lnTo>
                  <a:lnTo>
                    <a:pt x="95" y="195"/>
                  </a:lnTo>
                  <a:lnTo>
                    <a:pt x="105" y="194"/>
                  </a:lnTo>
                  <a:lnTo>
                    <a:pt x="115" y="192"/>
                  </a:lnTo>
                  <a:lnTo>
                    <a:pt x="124" y="189"/>
                  </a:lnTo>
                  <a:lnTo>
                    <a:pt x="133" y="186"/>
                  </a:lnTo>
                  <a:lnTo>
                    <a:pt x="141" y="182"/>
                  </a:lnTo>
                  <a:lnTo>
                    <a:pt x="148" y="178"/>
                  </a:lnTo>
                  <a:lnTo>
                    <a:pt x="157" y="172"/>
                  </a:lnTo>
                  <a:lnTo>
                    <a:pt x="163" y="166"/>
                  </a:lnTo>
                  <a:lnTo>
                    <a:pt x="170" y="159"/>
                  </a:lnTo>
                  <a:lnTo>
                    <a:pt x="174" y="152"/>
                  </a:lnTo>
                  <a:lnTo>
                    <a:pt x="180" y="143"/>
                  </a:lnTo>
                  <a:lnTo>
                    <a:pt x="184" y="135"/>
                  </a:lnTo>
                  <a:lnTo>
                    <a:pt x="187" y="126"/>
                  </a:lnTo>
                  <a:lnTo>
                    <a:pt x="189" y="116"/>
                  </a:lnTo>
                  <a:lnTo>
                    <a:pt x="190" y="107"/>
                  </a:lnTo>
                  <a:lnTo>
                    <a:pt x="191" y="97"/>
                  </a:lnTo>
                  <a:lnTo>
                    <a:pt x="190" y="87"/>
                  </a:lnTo>
                  <a:lnTo>
                    <a:pt x="189" y="77"/>
                  </a:lnTo>
                  <a:lnTo>
                    <a:pt x="187" y="69"/>
                  </a:lnTo>
                  <a:lnTo>
                    <a:pt x="184" y="59"/>
                  </a:lnTo>
                  <a:lnTo>
                    <a:pt x="180" y="50"/>
                  </a:lnTo>
                  <a:lnTo>
                    <a:pt x="174" y="43"/>
                  </a:lnTo>
                  <a:lnTo>
                    <a:pt x="170" y="36"/>
                  </a:lnTo>
                  <a:lnTo>
                    <a:pt x="163" y="28"/>
                  </a:lnTo>
                  <a:lnTo>
                    <a:pt x="157" y="21"/>
                  </a:lnTo>
                  <a:lnTo>
                    <a:pt x="148" y="17"/>
                  </a:lnTo>
                  <a:lnTo>
                    <a:pt x="141" y="11"/>
                  </a:lnTo>
                  <a:lnTo>
                    <a:pt x="133" y="7"/>
                  </a:lnTo>
                  <a:lnTo>
                    <a:pt x="124" y="4"/>
                  </a:lnTo>
                  <a:lnTo>
                    <a:pt x="115" y="1"/>
                  </a:lnTo>
                  <a:lnTo>
                    <a:pt x="105" y="0"/>
                  </a:lnTo>
                  <a:lnTo>
                    <a:pt x="95"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5004" name="Freeform 187">
              <a:extLst>
                <a:ext uri="{FF2B5EF4-FFF2-40B4-BE49-F238E27FC236}">
                  <a16:creationId xmlns:a16="http://schemas.microsoft.com/office/drawing/2014/main" id="{8D1FA83C-F67C-34D5-F22C-46F1AE776942}"/>
                </a:ext>
              </a:extLst>
            </p:cNvPr>
            <p:cNvSpPr>
              <a:spLocks/>
            </p:cNvSpPr>
            <p:nvPr/>
          </p:nvSpPr>
          <p:spPr bwMode="auto">
            <a:xfrm>
              <a:off x="4424363" y="4058842"/>
              <a:ext cx="75010" cy="77390"/>
            </a:xfrm>
            <a:custGeom>
              <a:avLst/>
              <a:gdLst>
                <a:gd name="T0" fmla="*/ 2147483647 w 191"/>
                <a:gd name="T1" fmla="*/ 0 h 195"/>
                <a:gd name="T2" fmla="*/ 2147483647 w 191"/>
                <a:gd name="T3" fmla="*/ 2147483647 h 195"/>
                <a:gd name="T4" fmla="*/ 2147483647 w 191"/>
                <a:gd name="T5" fmla="*/ 2147483647 h 195"/>
                <a:gd name="T6" fmla="*/ 2147483647 w 191"/>
                <a:gd name="T7" fmla="*/ 2147483647 h 195"/>
                <a:gd name="T8" fmla="*/ 2147483647 w 191"/>
                <a:gd name="T9" fmla="*/ 2147483647 h 195"/>
                <a:gd name="T10" fmla="*/ 2147483647 w 191"/>
                <a:gd name="T11" fmla="*/ 2147483647 h 195"/>
                <a:gd name="T12" fmla="*/ 2147483647 w 191"/>
                <a:gd name="T13" fmla="*/ 2147483647 h 195"/>
                <a:gd name="T14" fmla="*/ 0 w 191"/>
                <a:gd name="T15" fmla="*/ 2147483647 h 195"/>
                <a:gd name="T16" fmla="*/ 0 w 191"/>
                <a:gd name="T17" fmla="*/ 2147483647 h 195"/>
                <a:gd name="T18" fmla="*/ 2147483647 w 191"/>
                <a:gd name="T19" fmla="*/ 2147483647 h 195"/>
                <a:gd name="T20" fmla="*/ 2147483647 w 191"/>
                <a:gd name="T21" fmla="*/ 2147483647 h 195"/>
                <a:gd name="T22" fmla="*/ 2147483647 w 191"/>
                <a:gd name="T23" fmla="*/ 2147483647 h 195"/>
                <a:gd name="T24" fmla="*/ 2147483647 w 191"/>
                <a:gd name="T25" fmla="*/ 2147483647 h 195"/>
                <a:gd name="T26" fmla="*/ 2147483647 w 191"/>
                <a:gd name="T27" fmla="*/ 2147483647 h 195"/>
                <a:gd name="T28" fmla="*/ 2147483647 w 191"/>
                <a:gd name="T29" fmla="*/ 2147483647 h 195"/>
                <a:gd name="T30" fmla="*/ 2147483647 w 191"/>
                <a:gd name="T31" fmla="*/ 2147483647 h 195"/>
                <a:gd name="T32" fmla="*/ 2147483647 w 191"/>
                <a:gd name="T33" fmla="*/ 2147483647 h 195"/>
                <a:gd name="T34" fmla="*/ 2147483647 w 191"/>
                <a:gd name="T35" fmla="*/ 2147483647 h 195"/>
                <a:gd name="T36" fmla="*/ 2147483647 w 191"/>
                <a:gd name="T37" fmla="*/ 2147483647 h 195"/>
                <a:gd name="T38" fmla="*/ 2147483647 w 191"/>
                <a:gd name="T39" fmla="*/ 2147483647 h 195"/>
                <a:gd name="T40" fmla="*/ 2147483647 w 191"/>
                <a:gd name="T41" fmla="*/ 2147483647 h 195"/>
                <a:gd name="T42" fmla="*/ 2147483647 w 191"/>
                <a:gd name="T43" fmla="*/ 2147483647 h 195"/>
                <a:gd name="T44" fmla="*/ 2147483647 w 191"/>
                <a:gd name="T45" fmla="*/ 2147483647 h 195"/>
                <a:gd name="T46" fmla="*/ 2147483647 w 191"/>
                <a:gd name="T47" fmla="*/ 2147483647 h 195"/>
                <a:gd name="T48" fmla="*/ 2147483647 w 191"/>
                <a:gd name="T49" fmla="*/ 2147483647 h 195"/>
                <a:gd name="T50" fmla="*/ 2147483647 w 191"/>
                <a:gd name="T51" fmla="*/ 2147483647 h 195"/>
                <a:gd name="T52" fmla="*/ 2147483647 w 191"/>
                <a:gd name="T53" fmla="*/ 2147483647 h 195"/>
                <a:gd name="T54" fmla="*/ 2147483647 w 191"/>
                <a:gd name="T55" fmla="*/ 2147483647 h 195"/>
                <a:gd name="T56" fmla="*/ 2147483647 w 191"/>
                <a:gd name="T57" fmla="*/ 2147483647 h 195"/>
                <a:gd name="T58" fmla="*/ 2147483647 w 191"/>
                <a:gd name="T59" fmla="*/ 2147483647 h 195"/>
                <a:gd name="T60" fmla="*/ 2147483647 w 191"/>
                <a:gd name="T61" fmla="*/ 2147483647 h 195"/>
                <a:gd name="T62" fmla="*/ 2147483647 w 191"/>
                <a:gd name="T63" fmla="*/ 0 h 19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91"/>
                <a:gd name="T97" fmla="*/ 0 h 195"/>
                <a:gd name="T98" fmla="*/ 191 w 191"/>
                <a:gd name="T99" fmla="*/ 195 h 19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91" h="195">
                  <a:moveTo>
                    <a:pt x="95" y="0"/>
                  </a:moveTo>
                  <a:lnTo>
                    <a:pt x="85" y="0"/>
                  </a:lnTo>
                  <a:lnTo>
                    <a:pt x="76" y="1"/>
                  </a:lnTo>
                  <a:lnTo>
                    <a:pt x="66" y="4"/>
                  </a:lnTo>
                  <a:lnTo>
                    <a:pt x="58" y="7"/>
                  </a:lnTo>
                  <a:lnTo>
                    <a:pt x="49" y="11"/>
                  </a:lnTo>
                  <a:lnTo>
                    <a:pt x="42" y="17"/>
                  </a:lnTo>
                  <a:lnTo>
                    <a:pt x="35" y="21"/>
                  </a:lnTo>
                  <a:lnTo>
                    <a:pt x="28" y="28"/>
                  </a:lnTo>
                  <a:lnTo>
                    <a:pt x="22" y="36"/>
                  </a:lnTo>
                  <a:lnTo>
                    <a:pt x="16" y="43"/>
                  </a:lnTo>
                  <a:lnTo>
                    <a:pt x="12" y="50"/>
                  </a:lnTo>
                  <a:lnTo>
                    <a:pt x="8" y="59"/>
                  </a:lnTo>
                  <a:lnTo>
                    <a:pt x="5" y="69"/>
                  </a:lnTo>
                  <a:lnTo>
                    <a:pt x="2" y="77"/>
                  </a:lnTo>
                  <a:lnTo>
                    <a:pt x="0" y="87"/>
                  </a:lnTo>
                  <a:lnTo>
                    <a:pt x="0" y="97"/>
                  </a:lnTo>
                  <a:lnTo>
                    <a:pt x="0" y="107"/>
                  </a:lnTo>
                  <a:lnTo>
                    <a:pt x="2" y="116"/>
                  </a:lnTo>
                  <a:lnTo>
                    <a:pt x="5" y="126"/>
                  </a:lnTo>
                  <a:lnTo>
                    <a:pt x="8" y="135"/>
                  </a:lnTo>
                  <a:lnTo>
                    <a:pt x="12" y="143"/>
                  </a:lnTo>
                  <a:lnTo>
                    <a:pt x="16" y="152"/>
                  </a:lnTo>
                  <a:lnTo>
                    <a:pt x="22" y="159"/>
                  </a:lnTo>
                  <a:lnTo>
                    <a:pt x="28" y="166"/>
                  </a:lnTo>
                  <a:lnTo>
                    <a:pt x="35" y="172"/>
                  </a:lnTo>
                  <a:lnTo>
                    <a:pt x="42" y="178"/>
                  </a:lnTo>
                  <a:lnTo>
                    <a:pt x="49" y="182"/>
                  </a:lnTo>
                  <a:lnTo>
                    <a:pt x="58" y="186"/>
                  </a:lnTo>
                  <a:lnTo>
                    <a:pt x="66" y="189"/>
                  </a:lnTo>
                  <a:lnTo>
                    <a:pt x="76" y="192"/>
                  </a:lnTo>
                  <a:lnTo>
                    <a:pt x="85" y="194"/>
                  </a:lnTo>
                  <a:lnTo>
                    <a:pt x="95" y="195"/>
                  </a:lnTo>
                  <a:lnTo>
                    <a:pt x="105" y="194"/>
                  </a:lnTo>
                  <a:lnTo>
                    <a:pt x="115" y="192"/>
                  </a:lnTo>
                  <a:lnTo>
                    <a:pt x="124" y="189"/>
                  </a:lnTo>
                  <a:lnTo>
                    <a:pt x="133" y="186"/>
                  </a:lnTo>
                  <a:lnTo>
                    <a:pt x="141" y="182"/>
                  </a:lnTo>
                  <a:lnTo>
                    <a:pt x="148" y="178"/>
                  </a:lnTo>
                  <a:lnTo>
                    <a:pt x="157" y="172"/>
                  </a:lnTo>
                  <a:lnTo>
                    <a:pt x="163" y="166"/>
                  </a:lnTo>
                  <a:lnTo>
                    <a:pt x="170" y="159"/>
                  </a:lnTo>
                  <a:lnTo>
                    <a:pt x="174" y="152"/>
                  </a:lnTo>
                  <a:lnTo>
                    <a:pt x="180" y="143"/>
                  </a:lnTo>
                  <a:lnTo>
                    <a:pt x="184" y="135"/>
                  </a:lnTo>
                  <a:lnTo>
                    <a:pt x="187" y="126"/>
                  </a:lnTo>
                  <a:lnTo>
                    <a:pt x="189" y="116"/>
                  </a:lnTo>
                  <a:lnTo>
                    <a:pt x="190" y="107"/>
                  </a:lnTo>
                  <a:lnTo>
                    <a:pt x="191" y="97"/>
                  </a:lnTo>
                  <a:lnTo>
                    <a:pt x="190" y="87"/>
                  </a:lnTo>
                  <a:lnTo>
                    <a:pt x="189" y="77"/>
                  </a:lnTo>
                  <a:lnTo>
                    <a:pt x="187" y="69"/>
                  </a:lnTo>
                  <a:lnTo>
                    <a:pt x="184" y="59"/>
                  </a:lnTo>
                  <a:lnTo>
                    <a:pt x="180" y="50"/>
                  </a:lnTo>
                  <a:lnTo>
                    <a:pt x="174" y="43"/>
                  </a:lnTo>
                  <a:lnTo>
                    <a:pt x="170" y="36"/>
                  </a:lnTo>
                  <a:lnTo>
                    <a:pt x="163" y="28"/>
                  </a:lnTo>
                  <a:lnTo>
                    <a:pt x="157" y="21"/>
                  </a:lnTo>
                  <a:lnTo>
                    <a:pt x="148" y="17"/>
                  </a:lnTo>
                  <a:lnTo>
                    <a:pt x="141" y="11"/>
                  </a:lnTo>
                  <a:lnTo>
                    <a:pt x="133" y="7"/>
                  </a:lnTo>
                  <a:lnTo>
                    <a:pt x="124" y="4"/>
                  </a:lnTo>
                  <a:lnTo>
                    <a:pt x="115" y="1"/>
                  </a:lnTo>
                  <a:lnTo>
                    <a:pt x="105" y="0"/>
                  </a:lnTo>
                  <a:lnTo>
                    <a:pt x="95"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5005" name="Freeform 188">
              <a:extLst>
                <a:ext uri="{FF2B5EF4-FFF2-40B4-BE49-F238E27FC236}">
                  <a16:creationId xmlns:a16="http://schemas.microsoft.com/office/drawing/2014/main" id="{2F8770EB-E3D4-2DBD-ECF4-E1FC1255BE14}"/>
                </a:ext>
              </a:extLst>
            </p:cNvPr>
            <p:cNvSpPr>
              <a:spLocks/>
            </p:cNvSpPr>
            <p:nvPr/>
          </p:nvSpPr>
          <p:spPr bwMode="auto">
            <a:xfrm>
              <a:off x="4175523" y="4054079"/>
              <a:ext cx="48815" cy="48815"/>
            </a:xfrm>
            <a:custGeom>
              <a:avLst/>
              <a:gdLst>
                <a:gd name="T0" fmla="*/ 2147483647 w 122"/>
                <a:gd name="T1" fmla="*/ 0 h 122"/>
                <a:gd name="T2" fmla="*/ 2147483647 w 122"/>
                <a:gd name="T3" fmla="*/ 2147483647 h 122"/>
                <a:gd name="T4" fmla="*/ 2147483647 w 122"/>
                <a:gd name="T5" fmla="*/ 2147483647 h 122"/>
                <a:gd name="T6" fmla="*/ 2147483647 w 122"/>
                <a:gd name="T7" fmla="*/ 2147483647 h 122"/>
                <a:gd name="T8" fmla="*/ 2147483647 w 122"/>
                <a:gd name="T9" fmla="*/ 2147483647 h 122"/>
                <a:gd name="T10" fmla="*/ 2147483647 w 122"/>
                <a:gd name="T11" fmla="*/ 2147483647 h 122"/>
                <a:gd name="T12" fmla="*/ 2147483647 w 122"/>
                <a:gd name="T13" fmla="*/ 2147483647 h 122"/>
                <a:gd name="T14" fmla="*/ 0 w 122"/>
                <a:gd name="T15" fmla="*/ 2147483647 h 122"/>
                <a:gd name="T16" fmla="*/ 0 w 122"/>
                <a:gd name="T17" fmla="*/ 2147483647 h 122"/>
                <a:gd name="T18" fmla="*/ 2147483647 w 122"/>
                <a:gd name="T19" fmla="*/ 2147483647 h 122"/>
                <a:gd name="T20" fmla="*/ 2147483647 w 122"/>
                <a:gd name="T21" fmla="*/ 2147483647 h 122"/>
                <a:gd name="T22" fmla="*/ 2147483647 w 122"/>
                <a:gd name="T23" fmla="*/ 2147483647 h 122"/>
                <a:gd name="T24" fmla="*/ 2147483647 w 122"/>
                <a:gd name="T25" fmla="*/ 2147483647 h 122"/>
                <a:gd name="T26" fmla="*/ 2147483647 w 122"/>
                <a:gd name="T27" fmla="*/ 2147483647 h 122"/>
                <a:gd name="T28" fmla="*/ 2147483647 w 122"/>
                <a:gd name="T29" fmla="*/ 2147483647 h 122"/>
                <a:gd name="T30" fmla="*/ 2147483647 w 122"/>
                <a:gd name="T31" fmla="*/ 2147483647 h 122"/>
                <a:gd name="T32" fmla="*/ 2147483647 w 122"/>
                <a:gd name="T33" fmla="*/ 2147483647 h 122"/>
                <a:gd name="T34" fmla="*/ 2147483647 w 122"/>
                <a:gd name="T35" fmla="*/ 2147483647 h 122"/>
                <a:gd name="T36" fmla="*/ 2147483647 w 122"/>
                <a:gd name="T37" fmla="*/ 2147483647 h 122"/>
                <a:gd name="T38" fmla="*/ 2147483647 w 122"/>
                <a:gd name="T39" fmla="*/ 2147483647 h 122"/>
                <a:gd name="T40" fmla="*/ 2147483647 w 122"/>
                <a:gd name="T41" fmla="*/ 2147483647 h 122"/>
                <a:gd name="T42" fmla="*/ 2147483647 w 122"/>
                <a:gd name="T43" fmla="*/ 2147483647 h 122"/>
                <a:gd name="T44" fmla="*/ 2147483647 w 122"/>
                <a:gd name="T45" fmla="*/ 2147483647 h 122"/>
                <a:gd name="T46" fmla="*/ 2147483647 w 122"/>
                <a:gd name="T47" fmla="*/ 2147483647 h 122"/>
                <a:gd name="T48" fmla="*/ 2147483647 w 122"/>
                <a:gd name="T49" fmla="*/ 2147483647 h 122"/>
                <a:gd name="T50" fmla="*/ 2147483647 w 122"/>
                <a:gd name="T51" fmla="*/ 2147483647 h 122"/>
                <a:gd name="T52" fmla="*/ 2147483647 w 122"/>
                <a:gd name="T53" fmla="*/ 2147483647 h 122"/>
                <a:gd name="T54" fmla="*/ 2147483647 w 122"/>
                <a:gd name="T55" fmla="*/ 2147483647 h 122"/>
                <a:gd name="T56" fmla="*/ 2147483647 w 122"/>
                <a:gd name="T57" fmla="*/ 2147483647 h 122"/>
                <a:gd name="T58" fmla="*/ 2147483647 w 122"/>
                <a:gd name="T59" fmla="*/ 2147483647 h 122"/>
                <a:gd name="T60" fmla="*/ 2147483647 w 122"/>
                <a:gd name="T61" fmla="*/ 2147483647 h 122"/>
                <a:gd name="T62" fmla="*/ 2147483647 w 122"/>
                <a:gd name="T63" fmla="*/ 0 h 12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2"/>
                <a:gd name="T97" fmla="*/ 0 h 122"/>
                <a:gd name="T98" fmla="*/ 122 w 122"/>
                <a:gd name="T99" fmla="*/ 122 h 12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2" h="122">
                  <a:moveTo>
                    <a:pt x="60" y="0"/>
                  </a:moveTo>
                  <a:lnTo>
                    <a:pt x="55" y="0"/>
                  </a:lnTo>
                  <a:lnTo>
                    <a:pt x="49" y="1"/>
                  </a:lnTo>
                  <a:lnTo>
                    <a:pt x="43" y="2"/>
                  </a:lnTo>
                  <a:lnTo>
                    <a:pt x="37" y="4"/>
                  </a:lnTo>
                  <a:lnTo>
                    <a:pt x="32" y="7"/>
                  </a:lnTo>
                  <a:lnTo>
                    <a:pt x="27" y="10"/>
                  </a:lnTo>
                  <a:lnTo>
                    <a:pt x="22" y="12"/>
                  </a:lnTo>
                  <a:lnTo>
                    <a:pt x="17" y="17"/>
                  </a:lnTo>
                  <a:lnTo>
                    <a:pt x="14" y="21"/>
                  </a:lnTo>
                  <a:lnTo>
                    <a:pt x="10" y="27"/>
                  </a:lnTo>
                  <a:lnTo>
                    <a:pt x="7" y="31"/>
                  </a:lnTo>
                  <a:lnTo>
                    <a:pt x="4" y="37"/>
                  </a:lnTo>
                  <a:lnTo>
                    <a:pt x="3" y="43"/>
                  </a:lnTo>
                  <a:lnTo>
                    <a:pt x="2" y="48"/>
                  </a:lnTo>
                  <a:lnTo>
                    <a:pt x="0" y="54"/>
                  </a:lnTo>
                  <a:lnTo>
                    <a:pt x="0" y="61"/>
                  </a:lnTo>
                  <a:lnTo>
                    <a:pt x="0" y="67"/>
                  </a:lnTo>
                  <a:lnTo>
                    <a:pt x="2" y="73"/>
                  </a:lnTo>
                  <a:lnTo>
                    <a:pt x="3" y="79"/>
                  </a:lnTo>
                  <a:lnTo>
                    <a:pt x="4" y="84"/>
                  </a:lnTo>
                  <a:lnTo>
                    <a:pt x="7" y="90"/>
                  </a:lnTo>
                  <a:lnTo>
                    <a:pt x="10" y="94"/>
                  </a:lnTo>
                  <a:lnTo>
                    <a:pt x="14" y="100"/>
                  </a:lnTo>
                  <a:lnTo>
                    <a:pt x="17" y="104"/>
                  </a:lnTo>
                  <a:lnTo>
                    <a:pt x="22" y="107"/>
                  </a:lnTo>
                  <a:lnTo>
                    <a:pt x="27" y="112"/>
                  </a:lnTo>
                  <a:lnTo>
                    <a:pt x="32" y="115"/>
                  </a:lnTo>
                  <a:lnTo>
                    <a:pt x="37" y="117"/>
                  </a:lnTo>
                  <a:lnTo>
                    <a:pt x="43" y="119"/>
                  </a:lnTo>
                  <a:lnTo>
                    <a:pt x="49" y="120"/>
                  </a:lnTo>
                  <a:lnTo>
                    <a:pt x="55" y="122"/>
                  </a:lnTo>
                  <a:lnTo>
                    <a:pt x="60" y="122"/>
                  </a:lnTo>
                  <a:lnTo>
                    <a:pt x="68" y="122"/>
                  </a:lnTo>
                  <a:lnTo>
                    <a:pt x="73" y="120"/>
                  </a:lnTo>
                  <a:lnTo>
                    <a:pt x="79" y="119"/>
                  </a:lnTo>
                  <a:lnTo>
                    <a:pt x="85" y="117"/>
                  </a:lnTo>
                  <a:lnTo>
                    <a:pt x="89" y="115"/>
                  </a:lnTo>
                  <a:lnTo>
                    <a:pt x="95" y="112"/>
                  </a:lnTo>
                  <a:lnTo>
                    <a:pt x="99" y="107"/>
                  </a:lnTo>
                  <a:lnTo>
                    <a:pt x="104" y="104"/>
                  </a:lnTo>
                  <a:lnTo>
                    <a:pt x="108" y="100"/>
                  </a:lnTo>
                  <a:lnTo>
                    <a:pt x="111" y="94"/>
                  </a:lnTo>
                  <a:lnTo>
                    <a:pt x="114" y="90"/>
                  </a:lnTo>
                  <a:lnTo>
                    <a:pt x="117" y="84"/>
                  </a:lnTo>
                  <a:lnTo>
                    <a:pt x="119" y="79"/>
                  </a:lnTo>
                  <a:lnTo>
                    <a:pt x="121" y="73"/>
                  </a:lnTo>
                  <a:lnTo>
                    <a:pt x="121" y="67"/>
                  </a:lnTo>
                  <a:lnTo>
                    <a:pt x="122" y="61"/>
                  </a:lnTo>
                  <a:lnTo>
                    <a:pt x="121" y="54"/>
                  </a:lnTo>
                  <a:lnTo>
                    <a:pt x="121" y="48"/>
                  </a:lnTo>
                  <a:lnTo>
                    <a:pt x="119" y="43"/>
                  </a:lnTo>
                  <a:lnTo>
                    <a:pt x="117" y="37"/>
                  </a:lnTo>
                  <a:lnTo>
                    <a:pt x="114" y="31"/>
                  </a:lnTo>
                  <a:lnTo>
                    <a:pt x="111" y="27"/>
                  </a:lnTo>
                  <a:lnTo>
                    <a:pt x="108" y="21"/>
                  </a:lnTo>
                  <a:lnTo>
                    <a:pt x="104" y="17"/>
                  </a:lnTo>
                  <a:lnTo>
                    <a:pt x="99" y="12"/>
                  </a:lnTo>
                  <a:lnTo>
                    <a:pt x="95" y="10"/>
                  </a:lnTo>
                  <a:lnTo>
                    <a:pt x="89" y="7"/>
                  </a:lnTo>
                  <a:lnTo>
                    <a:pt x="85" y="4"/>
                  </a:lnTo>
                  <a:lnTo>
                    <a:pt x="79" y="2"/>
                  </a:lnTo>
                  <a:lnTo>
                    <a:pt x="73" y="1"/>
                  </a:lnTo>
                  <a:lnTo>
                    <a:pt x="68" y="0"/>
                  </a:lnTo>
                  <a:lnTo>
                    <a:pt x="60" y="0"/>
                  </a:lnTo>
                  <a:close/>
                </a:path>
              </a:pathLst>
            </a:custGeom>
            <a:solidFill>
              <a:srgbClr val="00E6A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5006" name="Freeform 189">
              <a:extLst>
                <a:ext uri="{FF2B5EF4-FFF2-40B4-BE49-F238E27FC236}">
                  <a16:creationId xmlns:a16="http://schemas.microsoft.com/office/drawing/2014/main" id="{19FD3AE2-5325-D01B-532D-84C5BB0173C6}"/>
                </a:ext>
              </a:extLst>
            </p:cNvPr>
            <p:cNvSpPr>
              <a:spLocks/>
            </p:cNvSpPr>
            <p:nvPr/>
          </p:nvSpPr>
          <p:spPr bwMode="auto">
            <a:xfrm>
              <a:off x="4175523" y="4054079"/>
              <a:ext cx="48815" cy="48815"/>
            </a:xfrm>
            <a:custGeom>
              <a:avLst/>
              <a:gdLst>
                <a:gd name="T0" fmla="*/ 2147483647 w 122"/>
                <a:gd name="T1" fmla="*/ 0 h 122"/>
                <a:gd name="T2" fmla="*/ 2147483647 w 122"/>
                <a:gd name="T3" fmla="*/ 2147483647 h 122"/>
                <a:gd name="T4" fmla="*/ 2147483647 w 122"/>
                <a:gd name="T5" fmla="*/ 2147483647 h 122"/>
                <a:gd name="T6" fmla="*/ 2147483647 w 122"/>
                <a:gd name="T7" fmla="*/ 2147483647 h 122"/>
                <a:gd name="T8" fmla="*/ 2147483647 w 122"/>
                <a:gd name="T9" fmla="*/ 2147483647 h 122"/>
                <a:gd name="T10" fmla="*/ 2147483647 w 122"/>
                <a:gd name="T11" fmla="*/ 2147483647 h 122"/>
                <a:gd name="T12" fmla="*/ 2147483647 w 122"/>
                <a:gd name="T13" fmla="*/ 2147483647 h 122"/>
                <a:gd name="T14" fmla="*/ 0 w 122"/>
                <a:gd name="T15" fmla="*/ 2147483647 h 122"/>
                <a:gd name="T16" fmla="*/ 0 w 122"/>
                <a:gd name="T17" fmla="*/ 2147483647 h 122"/>
                <a:gd name="T18" fmla="*/ 2147483647 w 122"/>
                <a:gd name="T19" fmla="*/ 2147483647 h 122"/>
                <a:gd name="T20" fmla="*/ 2147483647 w 122"/>
                <a:gd name="T21" fmla="*/ 2147483647 h 122"/>
                <a:gd name="T22" fmla="*/ 2147483647 w 122"/>
                <a:gd name="T23" fmla="*/ 2147483647 h 122"/>
                <a:gd name="T24" fmla="*/ 2147483647 w 122"/>
                <a:gd name="T25" fmla="*/ 2147483647 h 122"/>
                <a:gd name="T26" fmla="*/ 2147483647 w 122"/>
                <a:gd name="T27" fmla="*/ 2147483647 h 122"/>
                <a:gd name="T28" fmla="*/ 2147483647 w 122"/>
                <a:gd name="T29" fmla="*/ 2147483647 h 122"/>
                <a:gd name="T30" fmla="*/ 2147483647 w 122"/>
                <a:gd name="T31" fmla="*/ 2147483647 h 122"/>
                <a:gd name="T32" fmla="*/ 2147483647 w 122"/>
                <a:gd name="T33" fmla="*/ 2147483647 h 122"/>
                <a:gd name="T34" fmla="*/ 2147483647 w 122"/>
                <a:gd name="T35" fmla="*/ 2147483647 h 122"/>
                <a:gd name="T36" fmla="*/ 2147483647 w 122"/>
                <a:gd name="T37" fmla="*/ 2147483647 h 122"/>
                <a:gd name="T38" fmla="*/ 2147483647 w 122"/>
                <a:gd name="T39" fmla="*/ 2147483647 h 122"/>
                <a:gd name="T40" fmla="*/ 2147483647 w 122"/>
                <a:gd name="T41" fmla="*/ 2147483647 h 122"/>
                <a:gd name="T42" fmla="*/ 2147483647 w 122"/>
                <a:gd name="T43" fmla="*/ 2147483647 h 122"/>
                <a:gd name="T44" fmla="*/ 2147483647 w 122"/>
                <a:gd name="T45" fmla="*/ 2147483647 h 122"/>
                <a:gd name="T46" fmla="*/ 2147483647 w 122"/>
                <a:gd name="T47" fmla="*/ 2147483647 h 122"/>
                <a:gd name="T48" fmla="*/ 2147483647 w 122"/>
                <a:gd name="T49" fmla="*/ 2147483647 h 122"/>
                <a:gd name="T50" fmla="*/ 2147483647 w 122"/>
                <a:gd name="T51" fmla="*/ 2147483647 h 122"/>
                <a:gd name="T52" fmla="*/ 2147483647 w 122"/>
                <a:gd name="T53" fmla="*/ 2147483647 h 122"/>
                <a:gd name="T54" fmla="*/ 2147483647 w 122"/>
                <a:gd name="T55" fmla="*/ 2147483647 h 122"/>
                <a:gd name="T56" fmla="*/ 2147483647 w 122"/>
                <a:gd name="T57" fmla="*/ 2147483647 h 122"/>
                <a:gd name="T58" fmla="*/ 2147483647 w 122"/>
                <a:gd name="T59" fmla="*/ 2147483647 h 122"/>
                <a:gd name="T60" fmla="*/ 2147483647 w 122"/>
                <a:gd name="T61" fmla="*/ 2147483647 h 122"/>
                <a:gd name="T62" fmla="*/ 2147483647 w 122"/>
                <a:gd name="T63" fmla="*/ 0 h 12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2"/>
                <a:gd name="T97" fmla="*/ 0 h 122"/>
                <a:gd name="T98" fmla="*/ 122 w 122"/>
                <a:gd name="T99" fmla="*/ 122 h 12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2" h="122">
                  <a:moveTo>
                    <a:pt x="60" y="0"/>
                  </a:moveTo>
                  <a:lnTo>
                    <a:pt x="55" y="0"/>
                  </a:lnTo>
                  <a:lnTo>
                    <a:pt x="49" y="1"/>
                  </a:lnTo>
                  <a:lnTo>
                    <a:pt x="43" y="2"/>
                  </a:lnTo>
                  <a:lnTo>
                    <a:pt x="37" y="4"/>
                  </a:lnTo>
                  <a:lnTo>
                    <a:pt x="32" y="7"/>
                  </a:lnTo>
                  <a:lnTo>
                    <a:pt x="27" y="10"/>
                  </a:lnTo>
                  <a:lnTo>
                    <a:pt x="22" y="12"/>
                  </a:lnTo>
                  <a:lnTo>
                    <a:pt x="17" y="17"/>
                  </a:lnTo>
                  <a:lnTo>
                    <a:pt x="14" y="21"/>
                  </a:lnTo>
                  <a:lnTo>
                    <a:pt x="10" y="27"/>
                  </a:lnTo>
                  <a:lnTo>
                    <a:pt x="7" y="31"/>
                  </a:lnTo>
                  <a:lnTo>
                    <a:pt x="4" y="37"/>
                  </a:lnTo>
                  <a:lnTo>
                    <a:pt x="3" y="43"/>
                  </a:lnTo>
                  <a:lnTo>
                    <a:pt x="2" y="48"/>
                  </a:lnTo>
                  <a:lnTo>
                    <a:pt x="0" y="54"/>
                  </a:lnTo>
                  <a:lnTo>
                    <a:pt x="0" y="61"/>
                  </a:lnTo>
                  <a:lnTo>
                    <a:pt x="0" y="67"/>
                  </a:lnTo>
                  <a:lnTo>
                    <a:pt x="2" y="73"/>
                  </a:lnTo>
                  <a:lnTo>
                    <a:pt x="3" y="79"/>
                  </a:lnTo>
                  <a:lnTo>
                    <a:pt x="4" y="84"/>
                  </a:lnTo>
                  <a:lnTo>
                    <a:pt x="7" y="90"/>
                  </a:lnTo>
                  <a:lnTo>
                    <a:pt x="10" y="94"/>
                  </a:lnTo>
                  <a:lnTo>
                    <a:pt x="14" y="100"/>
                  </a:lnTo>
                  <a:lnTo>
                    <a:pt x="17" y="104"/>
                  </a:lnTo>
                  <a:lnTo>
                    <a:pt x="22" y="107"/>
                  </a:lnTo>
                  <a:lnTo>
                    <a:pt x="27" y="112"/>
                  </a:lnTo>
                  <a:lnTo>
                    <a:pt x="32" y="115"/>
                  </a:lnTo>
                  <a:lnTo>
                    <a:pt x="37" y="117"/>
                  </a:lnTo>
                  <a:lnTo>
                    <a:pt x="43" y="119"/>
                  </a:lnTo>
                  <a:lnTo>
                    <a:pt x="49" y="120"/>
                  </a:lnTo>
                  <a:lnTo>
                    <a:pt x="55" y="122"/>
                  </a:lnTo>
                  <a:lnTo>
                    <a:pt x="60" y="122"/>
                  </a:lnTo>
                  <a:lnTo>
                    <a:pt x="68" y="122"/>
                  </a:lnTo>
                  <a:lnTo>
                    <a:pt x="73" y="120"/>
                  </a:lnTo>
                  <a:lnTo>
                    <a:pt x="79" y="119"/>
                  </a:lnTo>
                  <a:lnTo>
                    <a:pt x="85" y="117"/>
                  </a:lnTo>
                  <a:lnTo>
                    <a:pt x="89" y="115"/>
                  </a:lnTo>
                  <a:lnTo>
                    <a:pt x="95" y="112"/>
                  </a:lnTo>
                  <a:lnTo>
                    <a:pt x="99" y="107"/>
                  </a:lnTo>
                  <a:lnTo>
                    <a:pt x="104" y="104"/>
                  </a:lnTo>
                  <a:lnTo>
                    <a:pt x="108" y="100"/>
                  </a:lnTo>
                  <a:lnTo>
                    <a:pt x="111" y="94"/>
                  </a:lnTo>
                  <a:lnTo>
                    <a:pt x="114" y="90"/>
                  </a:lnTo>
                  <a:lnTo>
                    <a:pt x="117" y="84"/>
                  </a:lnTo>
                  <a:lnTo>
                    <a:pt x="119" y="79"/>
                  </a:lnTo>
                  <a:lnTo>
                    <a:pt x="121" y="73"/>
                  </a:lnTo>
                  <a:lnTo>
                    <a:pt x="121" y="67"/>
                  </a:lnTo>
                  <a:lnTo>
                    <a:pt x="122" y="61"/>
                  </a:lnTo>
                  <a:lnTo>
                    <a:pt x="121" y="54"/>
                  </a:lnTo>
                  <a:lnTo>
                    <a:pt x="121" y="48"/>
                  </a:lnTo>
                  <a:lnTo>
                    <a:pt x="119" y="43"/>
                  </a:lnTo>
                  <a:lnTo>
                    <a:pt x="117" y="37"/>
                  </a:lnTo>
                  <a:lnTo>
                    <a:pt x="114" y="31"/>
                  </a:lnTo>
                  <a:lnTo>
                    <a:pt x="111" y="27"/>
                  </a:lnTo>
                  <a:lnTo>
                    <a:pt x="108" y="21"/>
                  </a:lnTo>
                  <a:lnTo>
                    <a:pt x="104" y="17"/>
                  </a:lnTo>
                  <a:lnTo>
                    <a:pt x="99" y="12"/>
                  </a:lnTo>
                  <a:lnTo>
                    <a:pt x="95" y="10"/>
                  </a:lnTo>
                  <a:lnTo>
                    <a:pt x="89" y="7"/>
                  </a:lnTo>
                  <a:lnTo>
                    <a:pt x="85" y="4"/>
                  </a:lnTo>
                  <a:lnTo>
                    <a:pt x="79" y="2"/>
                  </a:lnTo>
                  <a:lnTo>
                    <a:pt x="73" y="1"/>
                  </a:lnTo>
                  <a:lnTo>
                    <a:pt x="68" y="0"/>
                  </a:lnTo>
                  <a:lnTo>
                    <a:pt x="60"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5007" name="Freeform 190">
              <a:extLst>
                <a:ext uri="{FF2B5EF4-FFF2-40B4-BE49-F238E27FC236}">
                  <a16:creationId xmlns:a16="http://schemas.microsoft.com/office/drawing/2014/main" id="{B4BF3FC0-5F39-1E3A-7781-0375A8D6303A}"/>
                </a:ext>
              </a:extLst>
            </p:cNvPr>
            <p:cNvSpPr>
              <a:spLocks/>
            </p:cNvSpPr>
            <p:nvPr/>
          </p:nvSpPr>
          <p:spPr bwMode="auto">
            <a:xfrm>
              <a:off x="4212431" y="4042173"/>
              <a:ext cx="47625" cy="48815"/>
            </a:xfrm>
            <a:custGeom>
              <a:avLst/>
              <a:gdLst>
                <a:gd name="T0" fmla="*/ 2147483647 w 119"/>
                <a:gd name="T1" fmla="*/ 0 h 124"/>
                <a:gd name="T2" fmla="*/ 2147483647 w 119"/>
                <a:gd name="T3" fmla="*/ 2147483647 h 124"/>
                <a:gd name="T4" fmla="*/ 2147483647 w 119"/>
                <a:gd name="T5" fmla="*/ 2147483647 h 124"/>
                <a:gd name="T6" fmla="*/ 2147483647 w 119"/>
                <a:gd name="T7" fmla="*/ 2147483647 h 124"/>
                <a:gd name="T8" fmla="*/ 2147483647 w 119"/>
                <a:gd name="T9" fmla="*/ 2147483647 h 124"/>
                <a:gd name="T10" fmla="*/ 2147483647 w 119"/>
                <a:gd name="T11" fmla="*/ 2147483647 h 124"/>
                <a:gd name="T12" fmla="*/ 2147483647 w 119"/>
                <a:gd name="T13" fmla="*/ 2147483647 h 124"/>
                <a:gd name="T14" fmla="*/ 0 w 119"/>
                <a:gd name="T15" fmla="*/ 2147483647 h 124"/>
                <a:gd name="T16" fmla="*/ 0 w 119"/>
                <a:gd name="T17" fmla="*/ 2147483647 h 124"/>
                <a:gd name="T18" fmla="*/ 2147483647 w 119"/>
                <a:gd name="T19" fmla="*/ 2147483647 h 124"/>
                <a:gd name="T20" fmla="*/ 2147483647 w 119"/>
                <a:gd name="T21" fmla="*/ 2147483647 h 124"/>
                <a:gd name="T22" fmla="*/ 2147483647 w 119"/>
                <a:gd name="T23" fmla="*/ 2147483647 h 124"/>
                <a:gd name="T24" fmla="*/ 2147483647 w 119"/>
                <a:gd name="T25" fmla="*/ 2147483647 h 124"/>
                <a:gd name="T26" fmla="*/ 2147483647 w 119"/>
                <a:gd name="T27" fmla="*/ 2147483647 h 124"/>
                <a:gd name="T28" fmla="*/ 2147483647 w 119"/>
                <a:gd name="T29" fmla="*/ 2147483647 h 124"/>
                <a:gd name="T30" fmla="*/ 2147483647 w 119"/>
                <a:gd name="T31" fmla="*/ 2147483647 h 124"/>
                <a:gd name="T32" fmla="*/ 2147483647 w 119"/>
                <a:gd name="T33" fmla="*/ 2147483647 h 124"/>
                <a:gd name="T34" fmla="*/ 2147483647 w 119"/>
                <a:gd name="T35" fmla="*/ 2147483647 h 124"/>
                <a:gd name="T36" fmla="*/ 2147483647 w 119"/>
                <a:gd name="T37" fmla="*/ 2147483647 h 124"/>
                <a:gd name="T38" fmla="*/ 2147483647 w 119"/>
                <a:gd name="T39" fmla="*/ 2147483647 h 124"/>
                <a:gd name="T40" fmla="*/ 2147483647 w 119"/>
                <a:gd name="T41" fmla="*/ 2147483647 h 124"/>
                <a:gd name="T42" fmla="*/ 2147483647 w 119"/>
                <a:gd name="T43" fmla="*/ 2147483647 h 124"/>
                <a:gd name="T44" fmla="*/ 2147483647 w 119"/>
                <a:gd name="T45" fmla="*/ 2147483647 h 124"/>
                <a:gd name="T46" fmla="*/ 2147483647 w 119"/>
                <a:gd name="T47" fmla="*/ 2147483647 h 124"/>
                <a:gd name="T48" fmla="*/ 2147483647 w 119"/>
                <a:gd name="T49" fmla="*/ 2147483647 h 124"/>
                <a:gd name="T50" fmla="*/ 2147483647 w 119"/>
                <a:gd name="T51" fmla="*/ 2147483647 h 124"/>
                <a:gd name="T52" fmla="*/ 2147483647 w 119"/>
                <a:gd name="T53" fmla="*/ 2147483647 h 124"/>
                <a:gd name="T54" fmla="*/ 2147483647 w 119"/>
                <a:gd name="T55" fmla="*/ 2147483647 h 124"/>
                <a:gd name="T56" fmla="*/ 2147483647 w 119"/>
                <a:gd name="T57" fmla="*/ 2147483647 h 124"/>
                <a:gd name="T58" fmla="*/ 2147483647 w 119"/>
                <a:gd name="T59" fmla="*/ 2147483647 h 124"/>
                <a:gd name="T60" fmla="*/ 2147483647 w 119"/>
                <a:gd name="T61" fmla="*/ 2147483647 h 124"/>
                <a:gd name="T62" fmla="*/ 2147483647 w 119"/>
                <a:gd name="T63" fmla="*/ 0 h 12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9"/>
                <a:gd name="T97" fmla="*/ 0 h 124"/>
                <a:gd name="T98" fmla="*/ 119 w 119"/>
                <a:gd name="T99" fmla="*/ 124 h 12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9" h="124">
                  <a:moveTo>
                    <a:pt x="59" y="0"/>
                  </a:moveTo>
                  <a:lnTo>
                    <a:pt x="53" y="0"/>
                  </a:lnTo>
                  <a:lnTo>
                    <a:pt x="48" y="1"/>
                  </a:lnTo>
                  <a:lnTo>
                    <a:pt x="42" y="3"/>
                  </a:lnTo>
                  <a:lnTo>
                    <a:pt x="36" y="4"/>
                  </a:lnTo>
                  <a:lnTo>
                    <a:pt x="30" y="7"/>
                  </a:lnTo>
                  <a:lnTo>
                    <a:pt x="26" y="10"/>
                  </a:lnTo>
                  <a:lnTo>
                    <a:pt x="22" y="14"/>
                  </a:lnTo>
                  <a:lnTo>
                    <a:pt x="17" y="17"/>
                  </a:lnTo>
                  <a:lnTo>
                    <a:pt x="13" y="23"/>
                  </a:lnTo>
                  <a:lnTo>
                    <a:pt x="10" y="27"/>
                  </a:lnTo>
                  <a:lnTo>
                    <a:pt x="7" y="32"/>
                  </a:lnTo>
                  <a:lnTo>
                    <a:pt x="4" y="37"/>
                  </a:lnTo>
                  <a:lnTo>
                    <a:pt x="3" y="43"/>
                  </a:lnTo>
                  <a:lnTo>
                    <a:pt x="2" y="49"/>
                  </a:lnTo>
                  <a:lnTo>
                    <a:pt x="0" y="56"/>
                  </a:lnTo>
                  <a:lnTo>
                    <a:pt x="0" y="62"/>
                  </a:lnTo>
                  <a:lnTo>
                    <a:pt x="0" y="67"/>
                  </a:lnTo>
                  <a:lnTo>
                    <a:pt x="2" y="75"/>
                  </a:lnTo>
                  <a:lnTo>
                    <a:pt x="3" y="80"/>
                  </a:lnTo>
                  <a:lnTo>
                    <a:pt x="4" y="86"/>
                  </a:lnTo>
                  <a:lnTo>
                    <a:pt x="7" y="92"/>
                  </a:lnTo>
                  <a:lnTo>
                    <a:pt x="10" y="96"/>
                  </a:lnTo>
                  <a:lnTo>
                    <a:pt x="13" y="102"/>
                  </a:lnTo>
                  <a:lnTo>
                    <a:pt x="17" y="106"/>
                  </a:lnTo>
                  <a:lnTo>
                    <a:pt x="22" y="109"/>
                  </a:lnTo>
                  <a:lnTo>
                    <a:pt x="26" y="113"/>
                  </a:lnTo>
                  <a:lnTo>
                    <a:pt x="30" y="116"/>
                  </a:lnTo>
                  <a:lnTo>
                    <a:pt x="36" y="119"/>
                  </a:lnTo>
                  <a:lnTo>
                    <a:pt x="42" y="121"/>
                  </a:lnTo>
                  <a:lnTo>
                    <a:pt x="48" y="122"/>
                  </a:lnTo>
                  <a:lnTo>
                    <a:pt x="53" y="124"/>
                  </a:lnTo>
                  <a:lnTo>
                    <a:pt x="59" y="124"/>
                  </a:lnTo>
                  <a:lnTo>
                    <a:pt x="66" y="124"/>
                  </a:lnTo>
                  <a:lnTo>
                    <a:pt x="72" y="122"/>
                  </a:lnTo>
                  <a:lnTo>
                    <a:pt x="78" y="121"/>
                  </a:lnTo>
                  <a:lnTo>
                    <a:pt x="82" y="119"/>
                  </a:lnTo>
                  <a:lnTo>
                    <a:pt x="88" y="116"/>
                  </a:lnTo>
                  <a:lnTo>
                    <a:pt x="94" y="113"/>
                  </a:lnTo>
                  <a:lnTo>
                    <a:pt x="98" y="109"/>
                  </a:lnTo>
                  <a:lnTo>
                    <a:pt x="102" y="106"/>
                  </a:lnTo>
                  <a:lnTo>
                    <a:pt x="105" y="102"/>
                  </a:lnTo>
                  <a:lnTo>
                    <a:pt x="109" y="96"/>
                  </a:lnTo>
                  <a:lnTo>
                    <a:pt x="112" y="92"/>
                  </a:lnTo>
                  <a:lnTo>
                    <a:pt x="115" y="86"/>
                  </a:lnTo>
                  <a:lnTo>
                    <a:pt x="117" y="80"/>
                  </a:lnTo>
                  <a:lnTo>
                    <a:pt x="118" y="75"/>
                  </a:lnTo>
                  <a:lnTo>
                    <a:pt x="119" y="67"/>
                  </a:lnTo>
                  <a:lnTo>
                    <a:pt x="119" y="62"/>
                  </a:lnTo>
                  <a:lnTo>
                    <a:pt x="119" y="56"/>
                  </a:lnTo>
                  <a:lnTo>
                    <a:pt x="118" y="49"/>
                  </a:lnTo>
                  <a:lnTo>
                    <a:pt x="117" y="43"/>
                  </a:lnTo>
                  <a:lnTo>
                    <a:pt x="115" y="37"/>
                  </a:lnTo>
                  <a:lnTo>
                    <a:pt x="112" y="32"/>
                  </a:lnTo>
                  <a:lnTo>
                    <a:pt x="109" y="27"/>
                  </a:lnTo>
                  <a:lnTo>
                    <a:pt x="105" y="23"/>
                  </a:lnTo>
                  <a:lnTo>
                    <a:pt x="102" y="17"/>
                  </a:lnTo>
                  <a:lnTo>
                    <a:pt x="98" y="14"/>
                  </a:lnTo>
                  <a:lnTo>
                    <a:pt x="94" y="10"/>
                  </a:lnTo>
                  <a:lnTo>
                    <a:pt x="88" y="7"/>
                  </a:lnTo>
                  <a:lnTo>
                    <a:pt x="82" y="4"/>
                  </a:lnTo>
                  <a:lnTo>
                    <a:pt x="78" y="3"/>
                  </a:lnTo>
                  <a:lnTo>
                    <a:pt x="72" y="1"/>
                  </a:lnTo>
                  <a:lnTo>
                    <a:pt x="66" y="0"/>
                  </a:lnTo>
                  <a:lnTo>
                    <a:pt x="59" y="0"/>
                  </a:lnTo>
                  <a:close/>
                </a:path>
              </a:pathLst>
            </a:custGeom>
            <a:solidFill>
              <a:srgbClr val="00E6A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5008" name="Freeform 191">
              <a:extLst>
                <a:ext uri="{FF2B5EF4-FFF2-40B4-BE49-F238E27FC236}">
                  <a16:creationId xmlns:a16="http://schemas.microsoft.com/office/drawing/2014/main" id="{214D6329-1706-2E57-7404-F2A4137A8E4D}"/>
                </a:ext>
              </a:extLst>
            </p:cNvPr>
            <p:cNvSpPr>
              <a:spLocks/>
            </p:cNvSpPr>
            <p:nvPr/>
          </p:nvSpPr>
          <p:spPr bwMode="auto">
            <a:xfrm>
              <a:off x="4212431" y="4042173"/>
              <a:ext cx="47625" cy="48815"/>
            </a:xfrm>
            <a:custGeom>
              <a:avLst/>
              <a:gdLst>
                <a:gd name="T0" fmla="*/ 2147483647 w 119"/>
                <a:gd name="T1" fmla="*/ 0 h 124"/>
                <a:gd name="T2" fmla="*/ 2147483647 w 119"/>
                <a:gd name="T3" fmla="*/ 2147483647 h 124"/>
                <a:gd name="T4" fmla="*/ 2147483647 w 119"/>
                <a:gd name="T5" fmla="*/ 2147483647 h 124"/>
                <a:gd name="T6" fmla="*/ 2147483647 w 119"/>
                <a:gd name="T7" fmla="*/ 2147483647 h 124"/>
                <a:gd name="T8" fmla="*/ 2147483647 w 119"/>
                <a:gd name="T9" fmla="*/ 2147483647 h 124"/>
                <a:gd name="T10" fmla="*/ 2147483647 w 119"/>
                <a:gd name="T11" fmla="*/ 2147483647 h 124"/>
                <a:gd name="T12" fmla="*/ 2147483647 w 119"/>
                <a:gd name="T13" fmla="*/ 2147483647 h 124"/>
                <a:gd name="T14" fmla="*/ 0 w 119"/>
                <a:gd name="T15" fmla="*/ 2147483647 h 124"/>
                <a:gd name="T16" fmla="*/ 0 w 119"/>
                <a:gd name="T17" fmla="*/ 2147483647 h 124"/>
                <a:gd name="T18" fmla="*/ 2147483647 w 119"/>
                <a:gd name="T19" fmla="*/ 2147483647 h 124"/>
                <a:gd name="T20" fmla="*/ 2147483647 w 119"/>
                <a:gd name="T21" fmla="*/ 2147483647 h 124"/>
                <a:gd name="T22" fmla="*/ 2147483647 w 119"/>
                <a:gd name="T23" fmla="*/ 2147483647 h 124"/>
                <a:gd name="T24" fmla="*/ 2147483647 w 119"/>
                <a:gd name="T25" fmla="*/ 2147483647 h 124"/>
                <a:gd name="T26" fmla="*/ 2147483647 w 119"/>
                <a:gd name="T27" fmla="*/ 2147483647 h 124"/>
                <a:gd name="T28" fmla="*/ 2147483647 w 119"/>
                <a:gd name="T29" fmla="*/ 2147483647 h 124"/>
                <a:gd name="T30" fmla="*/ 2147483647 w 119"/>
                <a:gd name="T31" fmla="*/ 2147483647 h 124"/>
                <a:gd name="T32" fmla="*/ 2147483647 w 119"/>
                <a:gd name="T33" fmla="*/ 2147483647 h 124"/>
                <a:gd name="T34" fmla="*/ 2147483647 w 119"/>
                <a:gd name="T35" fmla="*/ 2147483647 h 124"/>
                <a:gd name="T36" fmla="*/ 2147483647 w 119"/>
                <a:gd name="T37" fmla="*/ 2147483647 h 124"/>
                <a:gd name="T38" fmla="*/ 2147483647 w 119"/>
                <a:gd name="T39" fmla="*/ 2147483647 h 124"/>
                <a:gd name="T40" fmla="*/ 2147483647 w 119"/>
                <a:gd name="T41" fmla="*/ 2147483647 h 124"/>
                <a:gd name="T42" fmla="*/ 2147483647 w 119"/>
                <a:gd name="T43" fmla="*/ 2147483647 h 124"/>
                <a:gd name="T44" fmla="*/ 2147483647 w 119"/>
                <a:gd name="T45" fmla="*/ 2147483647 h 124"/>
                <a:gd name="T46" fmla="*/ 2147483647 w 119"/>
                <a:gd name="T47" fmla="*/ 2147483647 h 124"/>
                <a:gd name="T48" fmla="*/ 2147483647 w 119"/>
                <a:gd name="T49" fmla="*/ 2147483647 h 124"/>
                <a:gd name="T50" fmla="*/ 2147483647 w 119"/>
                <a:gd name="T51" fmla="*/ 2147483647 h 124"/>
                <a:gd name="T52" fmla="*/ 2147483647 w 119"/>
                <a:gd name="T53" fmla="*/ 2147483647 h 124"/>
                <a:gd name="T54" fmla="*/ 2147483647 w 119"/>
                <a:gd name="T55" fmla="*/ 2147483647 h 124"/>
                <a:gd name="T56" fmla="*/ 2147483647 w 119"/>
                <a:gd name="T57" fmla="*/ 2147483647 h 124"/>
                <a:gd name="T58" fmla="*/ 2147483647 w 119"/>
                <a:gd name="T59" fmla="*/ 2147483647 h 124"/>
                <a:gd name="T60" fmla="*/ 2147483647 w 119"/>
                <a:gd name="T61" fmla="*/ 2147483647 h 124"/>
                <a:gd name="T62" fmla="*/ 2147483647 w 119"/>
                <a:gd name="T63" fmla="*/ 0 h 12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9"/>
                <a:gd name="T97" fmla="*/ 0 h 124"/>
                <a:gd name="T98" fmla="*/ 119 w 119"/>
                <a:gd name="T99" fmla="*/ 124 h 12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9" h="124">
                  <a:moveTo>
                    <a:pt x="59" y="0"/>
                  </a:moveTo>
                  <a:lnTo>
                    <a:pt x="53" y="0"/>
                  </a:lnTo>
                  <a:lnTo>
                    <a:pt x="48" y="1"/>
                  </a:lnTo>
                  <a:lnTo>
                    <a:pt x="42" y="3"/>
                  </a:lnTo>
                  <a:lnTo>
                    <a:pt x="36" y="4"/>
                  </a:lnTo>
                  <a:lnTo>
                    <a:pt x="30" y="7"/>
                  </a:lnTo>
                  <a:lnTo>
                    <a:pt x="26" y="10"/>
                  </a:lnTo>
                  <a:lnTo>
                    <a:pt x="22" y="14"/>
                  </a:lnTo>
                  <a:lnTo>
                    <a:pt x="17" y="17"/>
                  </a:lnTo>
                  <a:lnTo>
                    <a:pt x="13" y="23"/>
                  </a:lnTo>
                  <a:lnTo>
                    <a:pt x="10" y="27"/>
                  </a:lnTo>
                  <a:lnTo>
                    <a:pt x="7" y="32"/>
                  </a:lnTo>
                  <a:lnTo>
                    <a:pt x="4" y="37"/>
                  </a:lnTo>
                  <a:lnTo>
                    <a:pt x="3" y="43"/>
                  </a:lnTo>
                  <a:lnTo>
                    <a:pt x="2" y="49"/>
                  </a:lnTo>
                  <a:lnTo>
                    <a:pt x="0" y="56"/>
                  </a:lnTo>
                  <a:lnTo>
                    <a:pt x="0" y="62"/>
                  </a:lnTo>
                  <a:lnTo>
                    <a:pt x="0" y="67"/>
                  </a:lnTo>
                  <a:lnTo>
                    <a:pt x="2" y="75"/>
                  </a:lnTo>
                  <a:lnTo>
                    <a:pt x="3" y="80"/>
                  </a:lnTo>
                  <a:lnTo>
                    <a:pt x="4" y="86"/>
                  </a:lnTo>
                  <a:lnTo>
                    <a:pt x="7" y="92"/>
                  </a:lnTo>
                  <a:lnTo>
                    <a:pt x="10" y="96"/>
                  </a:lnTo>
                  <a:lnTo>
                    <a:pt x="13" y="102"/>
                  </a:lnTo>
                  <a:lnTo>
                    <a:pt x="17" y="106"/>
                  </a:lnTo>
                  <a:lnTo>
                    <a:pt x="22" y="109"/>
                  </a:lnTo>
                  <a:lnTo>
                    <a:pt x="26" y="113"/>
                  </a:lnTo>
                  <a:lnTo>
                    <a:pt x="30" y="116"/>
                  </a:lnTo>
                  <a:lnTo>
                    <a:pt x="36" y="119"/>
                  </a:lnTo>
                  <a:lnTo>
                    <a:pt x="42" y="121"/>
                  </a:lnTo>
                  <a:lnTo>
                    <a:pt x="48" y="122"/>
                  </a:lnTo>
                  <a:lnTo>
                    <a:pt x="53" y="124"/>
                  </a:lnTo>
                  <a:lnTo>
                    <a:pt x="59" y="124"/>
                  </a:lnTo>
                  <a:lnTo>
                    <a:pt x="66" y="124"/>
                  </a:lnTo>
                  <a:lnTo>
                    <a:pt x="72" y="122"/>
                  </a:lnTo>
                  <a:lnTo>
                    <a:pt x="78" y="121"/>
                  </a:lnTo>
                  <a:lnTo>
                    <a:pt x="82" y="119"/>
                  </a:lnTo>
                  <a:lnTo>
                    <a:pt x="88" y="116"/>
                  </a:lnTo>
                  <a:lnTo>
                    <a:pt x="94" y="113"/>
                  </a:lnTo>
                  <a:lnTo>
                    <a:pt x="98" y="109"/>
                  </a:lnTo>
                  <a:lnTo>
                    <a:pt x="102" y="106"/>
                  </a:lnTo>
                  <a:lnTo>
                    <a:pt x="105" y="102"/>
                  </a:lnTo>
                  <a:lnTo>
                    <a:pt x="109" y="96"/>
                  </a:lnTo>
                  <a:lnTo>
                    <a:pt x="112" y="92"/>
                  </a:lnTo>
                  <a:lnTo>
                    <a:pt x="115" y="86"/>
                  </a:lnTo>
                  <a:lnTo>
                    <a:pt x="117" y="80"/>
                  </a:lnTo>
                  <a:lnTo>
                    <a:pt x="118" y="75"/>
                  </a:lnTo>
                  <a:lnTo>
                    <a:pt x="119" y="67"/>
                  </a:lnTo>
                  <a:lnTo>
                    <a:pt x="119" y="62"/>
                  </a:lnTo>
                  <a:lnTo>
                    <a:pt x="119" y="56"/>
                  </a:lnTo>
                  <a:lnTo>
                    <a:pt x="118" y="49"/>
                  </a:lnTo>
                  <a:lnTo>
                    <a:pt x="117" y="43"/>
                  </a:lnTo>
                  <a:lnTo>
                    <a:pt x="115" y="37"/>
                  </a:lnTo>
                  <a:lnTo>
                    <a:pt x="112" y="32"/>
                  </a:lnTo>
                  <a:lnTo>
                    <a:pt x="109" y="27"/>
                  </a:lnTo>
                  <a:lnTo>
                    <a:pt x="105" y="23"/>
                  </a:lnTo>
                  <a:lnTo>
                    <a:pt x="102" y="17"/>
                  </a:lnTo>
                  <a:lnTo>
                    <a:pt x="98" y="14"/>
                  </a:lnTo>
                  <a:lnTo>
                    <a:pt x="94" y="10"/>
                  </a:lnTo>
                  <a:lnTo>
                    <a:pt x="88" y="7"/>
                  </a:lnTo>
                  <a:lnTo>
                    <a:pt x="82" y="4"/>
                  </a:lnTo>
                  <a:lnTo>
                    <a:pt x="78" y="3"/>
                  </a:lnTo>
                  <a:lnTo>
                    <a:pt x="72" y="1"/>
                  </a:lnTo>
                  <a:lnTo>
                    <a:pt x="66" y="0"/>
                  </a:lnTo>
                  <a:lnTo>
                    <a:pt x="59"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5009" name="Freeform 192">
              <a:extLst>
                <a:ext uri="{FF2B5EF4-FFF2-40B4-BE49-F238E27FC236}">
                  <a16:creationId xmlns:a16="http://schemas.microsoft.com/office/drawing/2014/main" id="{EED51992-7957-A5A0-C769-C5C275DEEA24}"/>
                </a:ext>
              </a:extLst>
            </p:cNvPr>
            <p:cNvSpPr>
              <a:spLocks/>
            </p:cNvSpPr>
            <p:nvPr/>
          </p:nvSpPr>
          <p:spPr bwMode="auto">
            <a:xfrm>
              <a:off x="4252913" y="4032647"/>
              <a:ext cx="39291" cy="41672"/>
            </a:xfrm>
            <a:custGeom>
              <a:avLst/>
              <a:gdLst>
                <a:gd name="T0" fmla="*/ 2147483647 w 99"/>
                <a:gd name="T1" fmla="*/ 0 h 104"/>
                <a:gd name="T2" fmla="*/ 2147483647 w 99"/>
                <a:gd name="T3" fmla="*/ 2147483647 h 104"/>
                <a:gd name="T4" fmla="*/ 2147483647 w 99"/>
                <a:gd name="T5" fmla="*/ 2147483647 h 104"/>
                <a:gd name="T6" fmla="*/ 2147483647 w 99"/>
                <a:gd name="T7" fmla="*/ 2147483647 h 104"/>
                <a:gd name="T8" fmla="*/ 2147483647 w 99"/>
                <a:gd name="T9" fmla="*/ 2147483647 h 104"/>
                <a:gd name="T10" fmla="*/ 2147483647 w 99"/>
                <a:gd name="T11" fmla="*/ 2147483647 h 104"/>
                <a:gd name="T12" fmla="*/ 2147483647 w 99"/>
                <a:gd name="T13" fmla="*/ 2147483647 h 104"/>
                <a:gd name="T14" fmla="*/ 0 w 99"/>
                <a:gd name="T15" fmla="*/ 2147483647 h 104"/>
                <a:gd name="T16" fmla="*/ 0 w 99"/>
                <a:gd name="T17" fmla="*/ 2147483647 h 104"/>
                <a:gd name="T18" fmla="*/ 2147483647 w 99"/>
                <a:gd name="T19" fmla="*/ 2147483647 h 104"/>
                <a:gd name="T20" fmla="*/ 2147483647 w 99"/>
                <a:gd name="T21" fmla="*/ 2147483647 h 104"/>
                <a:gd name="T22" fmla="*/ 2147483647 w 99"/>
                <a:gd name="T23" fmla="*/ 2147483647 h 104"/>
                <a:gd name="T24" fmla="*/ 2147483647 w 99"/>
                <a:gd name="T25" fmla="*/ 2147483647 h 104"/>
                <a:gd name="T26" fmla="*/ 2147483647 w 99"/>
                <a:gd name="T27" fmla="*/ 2147483647 h 104"/>
                <a:gd name="T28" fmla="*/ 2147483647 w 99"/>
                <a:gd name="T29" fmla="*/ 2147483647 h 104"/>
                <a:gd name="T30" fmla="*/ 2147483647 w 99"/>
                <a:gd name="T31" fmla="*/ 2147483647 h 104"/>
                <a:gd name="T32" fmla="*/ 2147483647 w 99"/>
                <a:gd name="T33" fmla="*/ 2147483647 h 104"/>
                <a:gd name="T34" fmla="*/ 2147483647 w 99"/>
                <a:gd name="T35" fmla="*/ 2147483647 h 104"/>
                <a:gd name="T36" fmla="*/ 2147483647 w 99"/>
                <a:gd name="T37" fmla="*/ 2147483647 h 104"/>
                <a:gd name="T38" fmla="*/ 2147483647 w 99"/>
                <a:gd name="T39" fmla="*/ 2147483647 h 104"/>
                <a:gd name="T40" fmla="*/ 2147483647 w 99"/>
                <a:gd name="T41" fmla="*/ 2147483647 h 104"/>
                <a:gd name="T42" fmla="*/ 2147483647 w 99"/>
                <a:gd name="T43" fmla="*/ 2147483647 h 104"/>
                <a:gd name="T44" fmla="*/ 2147483647 w 99"/>
                <a:gd name="T45" fmla="*/ 2147483647 h 104"/>
                <a:gd name="T46" fmla="*/ 2147483647 w 99"/>
                <a:gd name="T47" fmla="*/ 2147483647 h 104"/>
                <a:gd name="T48" fmla="*/ 2147483647 w 99"/>
                <a:gd name="T49" fmla="*/ 2147483647 h 104"/>
                <a:gd name="T50" fmla="*/ 2147483647 w 99"/>
                <a:gd name="T51" fmla="*/ 2147483647 h 104"/>
                <a:gd name="T52" fmla="*/ 2147483647 w 99"/>
                <a:gd name="T53" fmla="*/ 2147483647 h 104"/>
                <a:gd name="T54" fmla="*/ 2147483647 w 99"/>
                <a:gd name="T55" fmla="*/ 2147483647 h 104"/>
                <a:gd name="T56" fmla="*/ 2147483647 w 99"/>
                <a:gd name="T57" fmla="*/ 2147483647 h 104"/>
                <a:gd name="T58" fmla="*/ 2147483647 w 99"/>
                <a:gd name="T59" fmla="*/ 2147483647 h 104"/>
                <a:gd name="T60" fmla="*/ 2147483647 w 99"/>
                <a:gd name="T61" fmla="*/ 2147483647 h 104"/>
                <a:gd name="T62" fmla="*/ 2147483647 w 99"/>
                <a:gd name="T63" fmla="*/ 0 h 10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99"/>
                <a:gd name="T97" fmla="*/ 0 h 104"/>
                <a:gd name="T98" fmla="*/ 99 w 99"/>
                <a:gd name="T99" fmla="*/ 104 h 10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99" h="104">
                  <a:moveTo>
                    <a:pt x="49" y="0"/>
                  </a:moveTo>
                  <a:lnTo>
                    <a:pt x="44" y="0"/>
                  </a:lnTo>
                  <a:lnTo>
                    <a:pt x="39" y="2"/>
                  </a:lnTo>
                  <a:lnTo>
                    <a:pt x="34" y="3"/>
                  </a:lnTo>
                  <a:lnTo>
                    <a:pt x="30" y="5"/>
                  </a:lnTo>
                  <a:lnTo>
                    <a:pt x="26" y="8"/>
                  </a:lnTo>
                  <a:lnTo>
                    <a:pt x="21" y="9"/>
                  </a:lnTo>
                  <a:lnTo>
                    <a:pt x="17" y="12"/>
                  </a:lnTo>
                  <a:lnTo>
                    <a:pt x="14" y="16"/>
                  </a:lnTo>
                  <a:lnTo>
                    <a:pt x="10" y="19"/>
                  </a:lnTo>
                  <a:lnTo>
                    <a:pt x="7" y="23"/>
                  </a:lnTo>
                  <a:lnTo>
                    <a:pt x="5" y="28"/>
                  </a:lnTo>
                  <a:lnTo>
                    <a:pt x="3" y="32"/>
                  </a:lnTo>
                  <a:lnTo>
                    <a:pt x="1" y="38"/>
                  </a:lnTo>
                  <a:lnTo>
                    <a:pt x="0" y="42"/>
                  </a:lnTo>
                  <a:lnTo>
                    <a:pt x="0" y="48"/>
                  </a:lnTo>
                  <a:lnTo>
                    <a:pt x="0" y="52"/>
                  </a:lnTo>
                  <a:lnTo>
                    <a:pt x="0" y="58"/>
                  </a:lnTo>
                  <a:lnTo>
                    <a:pt x="0" y="62"/>
                  </a:lnTo>
                  <a:lnTo>
                    <a:pt x="1" y="68"/>
                  </a:lnTo>
                  <a:lnTo>
                    <a:pt x="3" y="72"/>
                  </a:lnTo>
                  <a:lnTo>
                    <a:pt x="5" y="77"/>
                  </a:lnTo>
                  <a:lnTo>
                    <a:pt x="7" y="81"/>
                  </a:lnTo>
                  <a:lnTo>
                    <a:pt x="10" y="85"/>
                  </a:lnTo>
                  <a:lnTo>
                    <a:pt x="14" y="89"/>
                  </a:lnTo>
                  <a:lnTo>
                    <a:pt x="17" y="92"/>
                  </a:lnTo>
                  <a:lnTo>
                    <a:pt x="21" y="95"/>
                  </a:lnTo>
                  <a:lnTo>
                    <a:pt x="26" y="98"/>
                  </a:lnTo>
                  <a:lnTo>
                    <a:pt x="30" y="100"/>
                  </a:lnTo>
                  <a:lnTo>
                    <a:pt x="34" y="102"/>
                  </a:lnTo>
                  <a:lnTo>
                    <a:pt x="39" y="104"/>
                  </a:lnTo>
                  <a:lnTo>
                    <a:pt x="44" y="104"/>
                  </a:lnTo>
                  <a:lnTo>
                    <a:pt x="49" y="104"/>
                  </a:lnTo>
                  <a:lnTo>
                    <a:pt x="54" y="104"/>
                  </a:lnTo>
                  <a:lnTo>
                    <a:pt x="59" y="104"/>
                  </a:lnTo>
                  <a:lnTo>
                    <a:pt x="64" y="102"/>
                  </a:lnTo>
                  <a:lnTo>
                    <a:pt x="69" y="100"/>
                  </a:lnTo>
                  <a:lnTo>
                    <a:pt x="73" y="98"/>
                  </a:lnTo>
                  <a:lnTo>
                    <a:pt x="77" y="95"/>
                  </a:lnTo>
                  <a:lnTo>
                    <a:pt x="82" y="92"/>
                  </a:lnTo>
                  <a:lnTo>
                    <a:pt x="85" y="89"/>
                  </a:lnTo>
                  <a:lnTo>
                    <a:pt x="87" y="85"/>
                  </a:lnTo>
                  <a:lnTo>
                    <a:pt x="90" y="81"/>
                  </a:lnTo>
                  <a:lnTo>
                    <a:pt x="93" y="77"/>
                  </a:lnTo>
                  <a:lnTo>
                    <a:pt x="96" y="72"/>
                  </a:lnTo>
                  <a:lnTo>
                    <a:pt x="97" y="68"/>
                  </a:lnTo>
                  <a:lnTo>
                    <a:pt x="99" y="62"/>
                  </a:lnTo>
                  <a:lnTo>
                    <a:pt x="99" y="58"/>
                  </a:lnTo>
                  <a:lnTo>
                    <a:pt x="99" y="52"/>
                  </a:lnTo>
                  <a:lnTo>
                    <a:pt x="99" y="48"/>
                  </a:lnTo>
                  <a:lnTo>
                    <a:pt x="99" y="42"/>
                  </a:lnTo>
                  <a:lnTo>
                    <a:pt x="97" y="38"/>
                  </a:lnTo>
                  <a:lnTo>
                    <a:pt x="96" y="32"/>
                  </a:lnTo>
                  <a:lnTo>
                    <a:pt x="93" y="28"/>
                  </a:lnTo>
                  <a:lnTo>
                    <a:pt x="90" y="23"/>
                  </a:lnTo>
                  <a:lnTo>
                    <a:pt x="87" y="19"/>
                  </a:lnTo>
                  <a:lnTo>
                    <a:pt x="85" y="16"/>
                  </a:lnTo>
                  <a:lnTo>
                    <a:pt x="82" y="12"/>
                  </a:lnTo>
                  <a:lnTo>
                    <a:pt x="77" y="9"/>
                  </a:lnTo>
                  <a:lnTo>
                    <a:pt x="73" y="8"/>
                  </a:lnTo>
                  <a:lnTo>
                    <a:pt x="69" y="5"/>
                  </a:lnTo>
                  <a:lnTo>
                    <a:pt x="64" y="3"/>
                  </a:lnTo>
                  <a:lnTo>
                    <a:pt x="59" y="2"/>
                  </a:lnTo>
                  <a:lnTo>
                    <a:pt x="54" y="0"/>
                  </a:lnTo>
                  <a:lnTo>
                    <a:pt x="49" y="0"/>
                  </a:lnTo>
                  <a:close/>
                </a:path>
              </a:pathLst>
            </a:custGeom>
            <a:solidFill>
              <a:srgbClr val="00267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5010" name="Freeform 193">
              <a:extLst>
                <a:ext uri="{FF2B5EF4-FFF2-40B4-BE49-F238E27FC236}">
                  <a16:creationId xmlns:a16="http://schemas.microsoft.com/office/drawing/2014/main" id="{29686C05-9C0B-1181-380E-98DA26BD7DB7}"/>
                </a:ext>
              </a:extLst>
            </p:cNvPr>
            <p:cNvSpPr>
              <a:spLocks/>
            </p:cNvSpPr>
            <p:nvPr/>
          </p:nvSpPr>
          <p:spPr bwMode="auto">
            <a:xfrm>
              <a:off x="4252913" y="4032647"/>
              <a:ext cx="39291" cy="41672"/>
            </a:xfrm>
            <a:custGeom>
              <a:avLst/>
              <a:gdLst>
                <a:gd name="T0" fmla="*/ 2147483647 w 99"/>
                <a:gd name="T1" fmla="*/ 0 h 104"/>
                <a:gd name="T2" fmla="*/ 2147483647 w 99"/>
                <a:gd name="T3" fmla="*/ 2147483647 h 104"/>
                <a:gd name="T4" fmla="*/ 2147483647 w 99"/>
                <a:gd name="T5" fmla="*/ 2147483647 h 104"/>
                <a:gd name="T6" fmla="*/ 2147483647 w 99"/>
                <a:gd name="T7" fmla="*/ 2147483647 h 104"/>
                <a:gd name="T8" fmla="*/ 2147483647 w 99"/>
                <a:gd name="T9" fmla="*/ 2147483647 h 104"/>
                <a:gd name="T10" fmla="*/ 2147483647 w 99"/>
                <a:gd name="T11" fmla="*/ 2147483647 h 104"/>
                <a:gd name="T12" fmla="*/ 2147483647 w 99"/>
                <a:gd name="T13" fmla="*/ 2147483647 h 104"/>
                <a:gd name="T14" fmla="*/ 0 w 99"/>
                <a:gd name="T15" fmla="*/ 2147483647 h 104"/>
                <a:gd name="T16" fmla="*/ 0 w 99"/>
                <a:gd name="T17" fmla="*/ 2147483647 h 104"/>
                <a:gd name="T18" fmla="*/ 2147483647 w 99"/>
                <a:gd name="T19" fmla="*/ 2147483647 h 104"/>
                <a:gd name="T20" fmla="*/ 2147483647 w 99"/>
                <a:gd name="T21" fmla="*/ 2147483647 h 104"/>
                <a:gd name="T22" fmla="*/ 2147483647 w 99"/>
                <a:gd name="T23" fmla="*/ 2147483647 h 104"/>
                <a:gd name="T24" fmla="*/ 2147483647 w 99"/>
                <a:gd name="T25" fmla="*/ 2147483647 h 104"/>
                <a:gd name="T26" fmla="*/ 2147483647 w 99"/>
                <a:gd name="T27" fmla="*/ 2147483647 h 104"/>
                <a:gd name="T28" fmla="*/ 2147483647 w 99"/>
                <a:gd name="T29" fmla="*/ 2147483647 h 104"/>
                <a:gd name="T30" fmla="*/ 2147483647 w 99"/>
                <a:gd name="T31" fmla="*/ 2147483647 h 104"/>
                <a:gd name="T32" fmla="*/ 2147483647 w 99"/>
                <a:gd name="T33" fmla="*/ 2147483647 h 104"/>
                <a:gd name="T34" fmla="*/ 2147483647 w 99"/>
                <a:gd name="T35" fmla="*/ 2147483647 h 104"/>
                <a:gd name="T36" fmla="*/ 2147483647 w 99"/>
                <a:gd name="T37" fmla="*/ 2147483647 h 104"/>
                <a:gd name="T38" fmla="*/ 2147483647 w 99"/>
                <a:gd name="T39" fmla="*/ 2147483647 h 104"/>
                <a:gd name="T40" fmla="*/ 2147483647 w 99"/>
                <a:gd name="T41" fmla="*/ 2147483647 h 104"/>
                <a:gd name="T42" fmla="*/ 2147483647 w 99"/>
                <a:gd name="T43" fmla="*/ 2147483647 h 104"/>
                <a:gd name="T44" fmla="*/ 2147483647 w 99"/>
                <a:gd name="T45" fmla="*/ 2147483647 h 104"/>
                <a:gd name="T46" fmla="*/ 2147483647 w 99"/>
                <a:gd name="T47" fmla="*/ 2147483647 h 104"/>
                <a:gd name="T48" fmla="*/ 2147483647 w 99"/>
                <a:gd name="T49" fmla="*/ 2147483647 h 104"/>
                <a:gd name="T50" fmla="*/ 2147483647 w 99"/>
                <a:gd name="T51" fmla="*/ 2147483647 h 104"/>
                <a:gd name="T52" fmla="*/ 2147483647 w 99"/>
                <a:gd name="T53" fmla="*/ 2147483647 h 104"/>
                <a:gd name="T54" fmla="*/ 2147483647 w 99"/>
                <a:gd name="T55" fmla="*/ 2147483647 h 104"/>
                <a:gd name="T56" fmla="*/ 2147483647 w 99"/>
                <a:gd name="T57" fmla="*/ 2147483647 h 104"/>
                <a:gd name="T58" fmla="*/ 2147483647 w 99"/>
                <a:gd name="T59" fmla="*/ 2147483647 h 104"/>
                <a:gd name="T60" fmla="*/ 2147483647 w 99"/>
                <a:gd name="T61" fmla="*/ 2147483647 h 104"/>
                <a:gd name="T62" fmla="*/ 2147483647 w 99"/>
                <a:gd name="T63" fmla="*/ 0 h 10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99"/>
                <a:gd name="T97" fmla="*/ 0 h 104"/>
                <a:gd name="T98" fmla="*/ 99 w 99"/>
                <a:gd name="T99" fmla="*/ 104 h 10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99" h="104">
                  <a:moveTo>
                    <a:pt x="49" y="0"/>
                  </a:moveTo>
                  <a:lnTo>
                    <a:pt x="44" y="0"/>
                  </a:lnTo>
                  <a:lnTo>
                    <a:pt x="39" y="2"/>
                  </a:lnTo>
                  <a:lnTo>
                    <a:pt x="34" y="3"/>
                  </a:lnTo>
                  <a:lnTo>
                    <a:pt x="30" y="5"/>
                  </a:lnTo>
                  <a:lnTo>
                    <a:pt x="26" y="8"/>
                  </a:lnTo>
                  <a:lnTo>
                    <a:pt x="21" y="9"/>
                  </a:lnTo>
                  <a:lnTo>
                    <a:pt x="17" y="12"/>
                  </a:lnTo>
                  <a:lnTo>
                    <a:pt x="14" y="16"/>
                  </a:lnTo>
                  <a:lnTo>
                    <a:pt x="10" y="19"/>
                  </a:lnTo>
                  <a:lnTo>
                    <a:pt x="7" y="23"/>
                  </a:lnTo>
                  <a:lnTo>
                    <a:pt x="5" y="28"/>
                  </a:lnTo>
                  <a:lnTo>
                    <a:pt x="3" y="32"/>
                  </a:lnTo>
                  <a:lnTo>
                    <a:pt x="1" y="38"/>
                  </a:lnTo>
                  <a:lnTo>
                    <a:pt x="0" y="42"/>
                  </a:lnTo>
                  <a:lnTo>
                    <a:pt x="0" y="48"/>
                  </a:lnTo>
                  <a:lnTo>
                    <a:pt x="0" y="52"/>
                  </a:lnTo>
                  <a:lnTo>
                    <a:pt x="0" y="58"/>
                  </a:lnTo>
                  <a:lnTo>
                    <a:pt x="0" y="62"/>
                  </a:lnTo>
                  <a:lnTo>
                    <a:pt x="1" y="68"/>
                  </a:lnTo>
                  <a:lnTo>
                    <a:pt x="3" y="72"/>
                  </a:lnTo>
                  <a:lnTo>
                    <a:pt x="5" y="77"/>
                  </a:lnTo>
                  <a:lnTo>
                    <a:pt x="7" y="81"/>
                  </a:lnTo>
                  <a:lnTo>
                    <a:pt x="10" y="85"/>
                  </a:lnTo>
                  <a:lnTo>
                    <a:pt x="14" y="89"/>
                  </a:lnTo>
                  <a:lnTo>
                    <a:pt x="17" y="92"/>
                  </a:lnTo>
                  <a:lnTo>
                    <a:pt x="21" y="95"/>
                  </a:lnTo>
                  <a:lnTo>
                    <a:pt x="26" y="98"/>
                  </a:lnTo>
                  <a:lnTo>
                    <a:pt x="30" y="100"/>
                  </a:lnTo>
                  <a:lnTo>
                    <a:pt x="34" y="102"/>
                  </a:lnTo>
                  <a:lnTo>
                    <a:pt x="39" y="104"/>
                  </a:lnTo>
                  <a:lnTo>
                    <a:pt x="44" y="104"/>
                  </a:lnTo>
                  <a:lnTo>
                    <a:pt x="49" y="104"/>
                  </a:lnTo>
                  <a:lnTo>
                    <a:pt x="54" y="104"/>
                  </a:lnTo>
                  <a:lnTo>
                    <a:pt x="59" y="104"/>
                  </a:lnTo>
                  <a:lnTo>
                    <a:pt x="64" y="102"/>
                  </a:lnTo>
                  <a:lnTo>
                    <a:pt x="69" y="100"/>
                  </a:lnTo>
                  <a:lnTo>
                    <a:pt x="73" y="98"/>
                  </a:lnTo>
                  <a:lnTo>
                    <a:pt x="77" y="95"/>
                  </a:lnTo>
                  <a:lnTo>
                    <a:pt x="82" y="92"/>
                  </a:lnTo>
                  <a:lnTo>
                    <a:pt x="85" y="89"/>
                  </a:lnTo>
                  <a:lnTo>
                    <a:pt x="87" y="85"/>
                  </a:lnTo>
                  <a:lnTo>
                    <a:pt x="90" y="81"/>
                  </a:lnTo>
                  <a:lnTo>
                    <a:pt x="93" y="77"/>
                  </a:lnTo>
                  <a:lnTo>
                    <a:pt x="96" y="72"/>
                  </a:lnTo>
                  <a:lnTo>
                    <a:pt x="97" y="68"/>
                  </a:lnTo>
                  <a:lnTo>
                    <a:pt x="99" y="62"/>
                  </a:lnTo>
                  <a:lnTo>
                    <a:pt x="99" y="58"/>
                  </a:lnTo>
                  <a:lnTo>
                    <a:pt x="99" y="52"/>
                  </a:lnTo>
                  <a:lnTo>
                    <a:pt x="99" y="48"/>
                  </a:lnTo>
                  <a:lnTo>
                    <a:pt x="99" y="42"/>
                  </a:lnTo>
                  <a:lnTo>
                    <a:pt x="97" y="38"/>
                  </a:lnTo>
                  <a:lnTo>
                    <a:pt x="96" y="32"/>
                  </a:lnTo>
                  <a:lnTo>
                    <a:pt x="93" y="28"/>
                  </a:lnTo>
                  <a:lnTo>
                    <a:pt x="90" y="23"/>
                  </a:lnTo>
                  <a:lnTo>
                    <a:pt x="87" y="19"/>
                  </a:lnTo>
                  <a:lnTo>
                    <a:pt x="85" y="16"/>
                  </a:lnTo>
                  <a:lnTo>
                    <a:pt x="82" y="12"/>
                  </a:lnTo>
                  <a:lnTo>
                    <a:pt x="77" y="9"/>
                  </a:lnTo>
                  <a:lnTo>
                    <a:pt x="73" y="8"/>
                  </a:lnTo>
                  <a:lnTo>
                    <a:pt x="69" y="5"/>
                  </a:lnTo>
                  <a:lnTo>
                    <a:pt x="64" y="3"/>
                  </a:lnTo>
                  <a:lnTo>
                    <a:pt x="59" y="2"/>
                  </a:lnTo>
                  <a:lnTo>
                    <a:pt x="54" y="0"/>
                  </a:lnTo>
                  <a:lnTo>
                    <a:pt x="49"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5011" name="Freeform 194">
              <a:extLst>
                <a:ext uri="{FF2B5EF4-FFF2-40B4-BE49-F238E27FC236}">
                  <a16:creationId xmlns:a16="http://schemas.microsoft.com/office/drawing/2014/main" id="{DDE38674-5FB2-42C0-8A17-A2957F05CE31}"/>
                </a:ext>
              </a:extLst>
            </p:cNvPr>
            <p:cNvSpPr>
              <a:spLocks/>
            </p:cNvSpPr>
            <p:nvPr/>
          </p:nvSpPr>
          <p:spPr bwMode="auto">
            <a:xfrm>
              <a:off x="4283869" y="4017169"/>
              <a:ext cx="44054" cy="44054"/>
            </a:xfrm>
            <a:custGeom>
              <a:avLst/>
              <a:gdLst>
                <a:gd name="T0" fmla="*/ 2147483647 w 111"/>
                <a:gd name="T1" fmla="*/ 0 h 112"/>
                <a:gd name="T2" fmla="*/ 2147483647 w 111"/>
                <a:gd name="T3" fmla="*/ 2147483647 h 112"/>
                <a:gd name="T4" fmla="*/ 2147483647 w 111"/>
                <a:gd name="T5" fmla="*/ 2147483647 h 112"/>
                <a:gd name="T6" fmla="*/ 2147483647 w 111"/>
                <a:gd name="T7" fmla="*/ 2147483647 h 112"/>
                <a:gd name="T8" fmla="*/ 2147483647 w 111"/>
                <a:gd name="T9" fmla="*/ 2147483647 h 112"/>
                <a:gd name="T10" fmla="*/ 2147483647 w 111"/>
                <a:gd name="T11" fmla="*/ 2147483647 h 112"/>
                <a:gd name="T12" fmla="*/ 2147483647 w 111"/>
                <a:gd name="T13" fmla="*/ 2147483647 h 112"/>
                <a:gd name="T14" fmla="*/ 0 w 111"/>
                <a:gd name="T15" fmla="*/ 2147483647 h 112"/>
                <a:gd name="T16" fmla="*/ 0 w 111"/>
                <a:gd name="T17" fmla="*/ 2147483647 h 112"/>
                <a:gd name="T18" fmla="*/ 2147483647 w 111"/>
                <a:gd name="T19" fmla="*/ 2147483647 h 112"/>
                <a:gd name="T20" fmla="*/ 2147483647 w 111"/>
                <a:gd name="T21" fmla="*/ 2147483647 h 112"/>
                <a:gd name="T22" fmla="*/ 2147483647 w 111"/>
                <a:gd name="T23" fmla="*/ 2147483647 h 112"/>
                <a:gd name="T24" fmla="*/ 2147483647 w 111"/>
                <a:gd name="T25" fmla="*/ 2147483647 h 112"/>
                <a:gd name="T26" fmla="*/ 2147483647 w 111"/>
                <a:gd name="T27" fmla="*/ 2147483647 h 112"/>
                <a:gd name="T28" fmla="*/ 2147483647 w 111"/>
                <a:gd name="T29" fmla="*/ 2147483647 h 112"/>
                <a:gd name="T30" fmla="*/ 2147483647 w 111"/>
                <a:gd name="T31" fmla="*/ 2147483647 h 112"/>
                <a:gd name="T32" fmla="*/ 2147483647 w 111"/>
                <a:gd name="T33" fmla="*/ 2147483647 h 112"/>
                <a:gd name="T34" fmla="*/ 2147483647 w 111"/>
                <a:gd name="T35" fmla="*/ 2147483647 h 112"/>
                <a:gd name="T36" fmla="*/ 2147483647 w 111"/>
                <a:gd name="T37" fmla="*/ 2147483647 h 112"/>
                <a:gd name="T38" fmla="*/ 2147483647 w 111"/>
                <a:gd name="T39" fmla="*/ 2147483647 h 112"/>
                <a:gd name="T40" fmla="*/ 2147483647 w 111"/>
                <a:gd name="T41" fmla="*/ 2147483647 h 112"/>
                <a:gd name="T42" fmla="*/ 2147483647 w 111"/>
                <a:gd name="T43" fmla="*/ 2147483647 h 112"/>
                <a:gd name="T44" fmla="*/ 2147483647 w 111"/>
                <a:gd name="T45" fmla="*/ 2147483647 h 112"/>
                <a:gd name="T46" fmla="*/ 2147483647 w 111"/>
                <a:gd name="T47" fmla="*/ 2147483647 h 112"/>
                <a:gd name="T48" fmla="*/ 2147483647 w 111"/>
                <a:gd name="T49" fmla="*/ 2147483647 h 112"/>
                <a:gd name="T50" fmla="*/ 2147483647 w 111"/>
                <a:gd name="T51" fmla="*/ 2147483647 h 112"/>
                <a:gd name="T52" fmla="*/ 2147483647 w 111"/>
                <a:gd name="T53" fmla="*/ 2147483647 h 112"/>
                <a:gd name="T54" fmla="*/ 2147483647 w 111"/>
                <a:gd name="T55" fmla="*/ 2147483647 h 112"/>
                <a:gd name="T56" fmla="*/ 2147483647 w 111"/>
                <a:gd name="T57" fmla="*/ 2147483647 h 112"/>
                <a:gd name="T58" fmla="*/ 2147483647 w 111"/>
                <a:gd name="T59" fmla="*/ 2147483647 h 112"/>
                <a:gd name="T60" fmla="*/ 2147483647 w 111"/>
                <a:gd name="T61" fmla="*/ 2147483647 h 112"/>
                <a:gd name="T62" fmla="*/ 2147483647 w 111"/>
                <a:gd name="T63" fmla="*/ 0 h 11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1"/>
                <a:gd name="T97" fmla="*/ 0 h 112"/>
                <a:gd name="T98" fmla="*/ 111 w 111"/>
                <a:gd name="T99" fmla="*/ 112 h 11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1" h="112">
                  <a:moveTo>
                    <a:pt x="55" y="0"/>
                  </a:moveTo>
                  <a:lnTo>
                    <a:pt x="49" y="0"/>
                  </a:lnTo>
                  <a:lnTo>
                    <a:pt x="45" y="2"/>
                  </a:lnTo>
                  <a:lnTo>
                    <a:pt x="39" y="3"/>
                  </a:lnTo>
                  <a:lnTo>
                    <a:pt x="33" y="4"/>
                  </a:lnTo>
                  <a:lnTo>
                    <a:pt x="29" y="7"/>
                  </a:lnTo>
                  <a:lnTo>
                    <a:pt x="25" y="10"/>
                  </a:lnTo>
                  <a:lnTo>
                    <a:pt x="20" y="13"/>
                  </a:lnTo>
                  <a:lnTo>
                    <a:pt x="16" y="17"/>
                  </a:lnTo>
                  <a:lnTo>
                    <a:pt x="13" y="20"/>
                  </a:lnTo>
                  <a:lnTo>
                    <a:pt x="9" y="25"/>
                  </a:lnTo>
                  <a:lnTo>
                    <a:pt x="6" y="30"/>
                  </a:lnTo>
                  <a:lnTo>
                    <a:pt x="5" y="35"/>
                  </a:lnTo>
                  <a:lnTo>
                    <a:pt x="3" y="40"/>
                  </a:lnTo>
                  <a:lnTo>
                    <a:pt x="2" y="45"/>
                  </a:lnTo>
                  <a:lnTo>
                    <a:pt x="0" y="50"/>
                  </a:lnTo>
                  <a:lnTo>
                    <a:pt x="0" y="56"/>
                  </a:lnTo>
                  <a:lnTo>
                    <a:pt x="0" y="62"/>
                  </a:lnTo>
                  <a:lnTo>
                    <a:pt x="2" y="68"/>
                  </a:lnTo>
                  <a:lnTo>
                    <a:pt x="3" y="73"/>
                  </a:lnTo>
                  <a:lnTo>
                    <a:pt x="5" y="78"/>
                  </a:lnTo>
                  <a:lnTo>
                    <a:pt x="6" y="83"/>
                  </a:lnTo>
                  <a:lnTo>
                    <a:pt x="9" y="88"/>
                  </a:lnTo>
                  <a:lnTo>
                    <a:pt x="13" y="92"/>
                  </a:lnTo>
                  <a:lnTo>
                    <a:pt x="16" y="96"/>
                  </a:lnTo>
                  <a:lnTo>
                    <a:pt x="20" y="99"/>
                  </a:lnTo>
                  <a:lnTo>
                    <a:pt x="25" y="104"/>
                  </a:lnTo>
                  <a:lnTo>
                    <a:pt x="29" y="106"/>
                  </a:lnTo>
                  <a:lnTo>
                    <a:pt x="33" y="108"/>
                  </a:lnTo>
                  <a:lnTo>
                    <a:pt x="39" y="111"/>
                  </a:lnTo>
                  <a:lnTo>
                    <a:pt x="45" y="111"/>
                  </a:lnTo>
                  <a:lnTo>
                    <a:pt x="49" y="112"/>
                  </a:lnTo>
                  <a:lnTo>
                    <a:pt x="55" y="112"/>
                  </a:lnTo>
                  <a:lnTo>
                    <a:pt x="61" y="112"/>
                  </a:lnTo>
                  <a:lnTo>
                    <a:pt x="66" y="111"/>
                  </a:lnTo>
                  <a:lnTo>
                    <a:pt x="72" y="111"/>
                  </a:lnTo>
                  <a:lnTo>
                    <a:pt x="76" y="108"/>
                  </a:lnTo>
                  <a:lnTo>
                    <a:pt x="82" y="106"/>
                  </a:lnTo>
                  <a:lnTo>
                    <a:pt x="86" y="104"/>
                  </a:lnTo>
                  <a:lnTo>
                    <a:pt x="91" y="99"/>
                  </a:lnTo>
                  <a:lnTo>
                    <a:pt x="94" y="96"/>
                  </a:lnTo>
                  <a:lnTo>
                    <a:pt x="98" y="92"/>
                  </a:lnTo>
                  <a:lnTo>
                    <a:pt x="101" y="88"/>
                  </a:lnTo>
                  <a:lnTo>
                    <a:pt x="104" y="83"/>
                  </a:lnTo>
                  <a:lnTo>
                    <a:pt x="107" y="78"/>
                  </a:lnTo>
                  <a:lnTo>
                    <a:pt x="108" y="73"/>
                  </a:lnTo>
                  <a:lnTo>
                    <a:pt x="109" y="68"/>
                  </a:lnTo>
                  <a:lnTo>
                    <a:pt x="111" y="62"/>
                  </a:lnTo>
                  <a:lnTo>
                    <a:pt x="111" y="56"/>
                  </a:lnTo>
                  <a:lnTo>
                    <a:pt x="111" y="50"/>
                  </a:lnTo>
                  <a:lnTo>
                    <a:pt x="109" y="45"/>
                  </a:lnTo>
                  <a:lnTo>
                    <a:pt x="108" y="40"/>
                  </a:lnTo>
                  <a:lnTo>
                    <a:pt x="107" y="35"/>
                  </a:lnTo>
                  <a:lnTo>
                    <a:pt x="104" y="30"/>
                  </a:lnTo>
                  <a:lnTo>
                    <a:pt x="101" y="25"/>
                  </a:lnTo>
                  <a:lnTo>
                    <a:pt x="98" y="20"/>
                  </a:lnTo>
                  <a:lnTo>
                    <a:pt x="94" y="17"/>
                  </a:lnTo>
                  <a:lnTo>
                    <a:pt x="91" y="13"/>
                  </a:lnTo>
                  <a:lnTo>
                    <a:pt x="86" y="10"/>
                  </a:lnTo>
                  <a:lnTo>
                    <a:pt x="82" y="7"/>
                  </a:lnTo>
                  <a:lnTo>
                    <a:pt x="76" y="4"/>
                  </a:lnTo>
                  <a:lnTo>
                    <a:pt x="72" y="3"/>
                  </a:lnTo>
                  <a:lnTo>
                    <a:pt x="66" y="2"/>
                  </a:lnTo>
                  <a:lnTo>
                    <a:pt x="61" y="0"/>
                  </a:lnTo>
                  <a:lnTo>
                    <a:pt x="55" y="0"/>
                  </a:lnTo>
                  <a:close/>
                </a:path>
              </a:pathLst>
            </a:custGeom>
            <a:solidFill>
              <a:srgbClr val="00E6A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5012" name="Freeform 195">
              <a:extLst>
                <a:ext uri="{FF2B5EF4-FFF2-40B4-BE49-F238E27FC236}">
                  <a16:creationId xmlns:a16="http://schemas.microsoft.com/office/drawing/2014/main" id="{4B498F3C-3C22-1C2F-8A2D-C5F1D111B98F}"/>
                </a:ext>
              </a:extLst>
            </p:cNvPr>
            <p:cNvSpPr>
              <a:spLocks/>
            </p:cNvSpPr>
            <p:nvPr/>
          </p:nvSpPr>
          <p:spPr bwMode="auto">
            <a:xfrm>
              <a:off x="4283869" y="4017169"/>
              <a:ext cx="44054" cy="44054"/>
            </a:xfrm>
            <a:custGeom>
              <a:avLst/>
              <a:gdLst>
                <a:gd name="T0" fmla="*/ 2147483647 w 111"/>
                <a:gd name="T1" fmla="*/ 0 h 112"/>
                <a:gd name="T2" fmla="*/ 2147483647 w 111"/>
                <a:gd name="T3" fmla="*/ 2147483647 h 112"/>
                <a:gd name="T4" fmla="*/ 2147483647 w 111"/>
                <a:gd name="T5" fmla="*/ 2147483647 h 112"/>
                <a:gd name="T6" fmla="*/ 2147483647 w 111"/>
                <a:gd name="T7" fmla="*/ 2147483647 h 112"/>
                <a:gd name="T8" fmla="*/ 2147483647 w 111"/>
                <a:gd name="T9" fmla="*/ 2147483647 h 112"/>
                <a:gd name="T10" fmla="*/ 2147483647 w 111"/>
                <a:gd name="T11" fmla="*/ 2147483647 h 112"/>
                <a:gd name="T12" fmla="*/ 2147483647 w 111"/>
                <a:gd name="T13" fmla="*/ 2147483647 h 112"/>
                <a:gd name="T14" fmla="*/ 0 w 111"/>
                <a:gd name="T15" fmla="*/ 2147483647 h 112"/>
                <a:gd name="T16" fmla="*/ 0 w 111"/>
                <a:gd name="T17" fmla="*/ 2147483647 h 112"/>
                <a:gd name="T18" fmla="*/ 2147483647 w 111"/>
                <a:gd name="T19" fmla="*/ 2147483647 h 112"/>
                <a:gd name="T20" fmla="*/ 2147483647 w 111"/>
                <a:gd name="T21" fmla="*/ 2147483647 h 112"/>
                <a:gd name="T22" fmla="*/ 2147483647 w 111"/>
                <a:gd name="T23" fmla="*/ 2147483647 h 112"/>
                <a:gd name="T24" fmla="*/ 2147483647 w 111"/>
                <a:gd name="T25" fmla="*/ 2147483647 h 112"/>
                <a:gd name="T26" fmla="*/ 2147483647 w 111"/>
                <a:gd name="T27" fmla="*/ 2147483647 h 112"/>
                <a:gd name="T28" fmla="*/ 2147483647 w 111"/>
                <a:gd name="T29" fmla="*/ 2147483647 h 112"/>
                <a:gd name="T30" fmla="*/ 2147483647 w 111"/>
                <a:gd name="T31" fmla="*/ 2147483647 h 112"/>
                <a:gd name="T32" fmla="*/ 2147483647 w 111"/>
                <a:gd name="T33" fmla="*/ 2147483647 h 112"/>
                <a:gd name="T34" fmla="*/ 2147483647 w 111"/>
                <a:gd name="T35" fmla="*/ 2147483647 h 112"/>
                <a:gd name="T36" fmla="*/ 2147483647 w 111"/>
                <a:gd name="T37" fmla="*/ 2147483647 h 112"/>
                <a:gd name="T38" fmla="*/ 2147483647 w 111"/>
                <a:gd name="T39" fmla="*/ 2147483647 h 112"/>
                <a:gd name="T40" fmla="*/ 2147483647 w 111"/>
                <a:gd name="T41" fmla="*/ 2147483647 h 112"/>
                <a:gd name="T42" fmla="*/ 2147483647 w 111"/>
                <a:gd name="T43" fmla="*/ 2147483647 h 112"/>
                <a:gd name="T44" fmla="*/ 2147483647 w 111"/>
                <a:gd name="T45" fmla="*/ 2147483647 h 112"/>
                <a:gd name="T46" fmla="*/ 2147483647 w 111"/>
                <a:gd name="T47" fmla="*/ 2147483647 h 112"/>
                <a:gd name="T48" fmla="*/ 2147483647 w 111"/>
                <a:gd name="T49" fmla="*/ 2147483647 h 112"/>
                <a:gd name="T50" fmla="*/ 2147483647 w 111"/>
                <a:gd name="T51" fmla="*/ 2147483647 h 112"/>
                <a:gd name="T52" fmla="*/ 2147483647 w 111"/>
                <a:gd name="T53" fmla="*/ 2147483647 h 112"/>
                <a:gd name="T54" fmla="*/ 2147483647 w 111"/>
                <a:gd name="T55" fmla="*/ 2147483647 h 112"/>
                <a:gd name="T56" fmla="*/ 2147483647 w 111"/>
                <a:gd name="T57" fmla="*/ 2147483647 h 112"/>
                <a:gd name="T58" fmla="*/ 2147483647 w 111"/>
                <a:gd name="T59" fmla="*/ 2147483647 h 112"/>
                <a:gd name="T60" fmla="*/ 2147483647 w 111"/>
                <a:gd name="T61" fmla="*/ 2147483647 h 112"/>
                <a:gd name="T62" fmla="*/ 2147483647 w 111"/>
                <a:gd name="T63" fmla="*/ 0 h 11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1"/>
                <a:gd name="T97" fmla="*/ 0 h 112"/>
                <a:gd name="T98" fmla="*/ 111 w 111"/>
                <a:gd name="T99" fmla="*/ 112 h 11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1" h="112">
                  <a:moveTo>
                    <a:pt x="55" y="0"/>
                  </a:moveTo>
                  <a:lnTo>
                    <a:pt x="49" y="0"/>
                  </a:lnTo>
                  <a:lnTo>
                    <a:pt x="45" y="2"/>
                  </a:lnTo>
                  <a:lnTo>
                    <a:pt x="39" y="3"/>
                  </a:lnTo>
                  <a:lnTo>
                    <a:pt x="33" y="4"/>
                  </a:lnTo>
                  <a:lnTo>
                    <a:pt x="29" y="7"/>
                  </a:lnTo>
                  <a:lnTo>
                    <a:pt x="25" y="10"/>
                  </a:lnTo>
                  <a:lnTo>
                    <a:pt x="20" y="13"/>
                  </a:lnTo>
                  <a:lnTo>
                    <a:pt x="16" y="17"/>
                  </a:lnTo>
                  <a:lnTo>
                    <a:pt x="13" y="20"/>
                  </a:lnTo>
                  <a:lnTo>
                    <a:pt x="9" y="25"/>
                  </a:lnTo>
                  <a:lnTo>
                    <a:pt x="6" y="30"/>
                  </a:lnTo>
                  <a:lnTo>
                    <a:pt x="5" y="35"/>
                  </a:lnTo>
                  <a:lnTo>
                    <a:pt x="3" y="40"/>
                  </a:lnTo>
                  <a:lnTo>
                    <a:pt x="2" y="45"/>
                  </a:lnTo>
                  <a:lnTo>
                    <a:pt x="0" y="50"/>
                  </a:lnTo>
                  <a:lnTo>
                    <a:pt x="0" y="56"/>
                  </a:lnTo>
                  <a:lnTo>
                    <a:pt x="0" y="62"/>
                  </a:lnTo>
                  <a:lnTo>
                    <a:pt x="2" y="68"/>
                  </a:lnTo>
                  <a:lnTo>
                    <a:pt x="3" y="73"/>
                  </a:lnTo>
                  <a:lnTo>
                    <a:pt x="5" y="78"/>
                  </a:lnTo>
                  <a:lnTo>
                    <a:pt x="6" y="83"/>
                  </a:lnTo>
                  <a:lnTo>
                    <a:pt x="9" y="88"/>
                  </a:lnTo>
                  <a:lnTo>
                    <a:pt x="13" y="92"/>
                  </a:lnTo>
                  <a:lnTo>
                    <a:pt x="16" y="96"/>
                  </a:lnTo>
                  <a:lnTo>
                    <a:pt x="20" y="99"/>
                  </a:lnTo>
                  <a:lnTo>
                    <a:pt x="25" y="104"/>
                  </a:lnTo>
                  <a:lnTo>
                    <a:pt x="29" y="106"/>
                  </a:lnTo>
                  <a:lnTo>
                    <a:pt x="33" y="108"/>
                  </a:lnTo>
                  <a:lnTo>
                    <a:pt x="39" y="111"/>
                  </a:lnTo>
                  <a:lnTo>
                    <a:pt x="45" y="111"/>
                  </a:lnTo>
                  <a:lnTo>
                    <a:pt x="49" y="112"/>
                  </a:lnTo>
                  <a:lnTo>
                    <a:pt x="55" y="112"/>
                  </a:lnTo>
                  <a:lnTo>
                    <a:pt x="61" y="112"/>
                  </a:lnTo>
                  <a:lnTo>
                    <a:pt x="66" y="111"/>
                  </a:lnTo>
                  <a:lnTo>
                    <a:pt x="72" y="111"/>
                  </a:lnTo>
                  <a:lnTo>
                    <a:pt x="76" y="108"/>
                  </a:lnTo>
                  <a:lnTo>
                    <a:pt x="82" y="106"/>
                  </a:lnTo>
                  <a:lnTo>
                    <a:pt x="86" y="104"/>
                  </a:lnTo>
                  <a:lnTo>
                    <a:pt x="91" y="99"/>
                  </a:lnTo>
                  <a:lnTo>
                    <a:pt x="94" y="96"/>
                  </a:lnTo>
                  <a:lnTo>
                    <a:pt x="98" y="92"/>
                  </a:lnTo>
                  <a:lnTo>
                    <a:pt x="101" y="88"/>
                  </a:lnTo>
                  <a:lnTo>
                    <a:pt x="104" y="83"/>
                  </a:lnTo>
                  <a:lnTo>
                    <a:pt x="107" y="78"/>
                  </a:lnTo>
                  <a:lnTo>
                    <a:pt x="108" y="73"/>
                  </a:lnTo>
                  <a:lnTo>
                    <a:pt x="109" y="68"/>
                  </a:lnTo>
                  <a:lnTo>
                    <a:pt x="111" y="62"/>
                  </a:lnTo>
                  <a:lnTo>
                    <a:pt x="111" y="56"/>
                  </a:lnTo>
                  <a:lnTo>
                    <a:pt x="111" y="50"/>
                  </a:lnTo>
                  <a:lnTo>
                    <a:pt x="109" y="45"/>
                  </a:lnTo>
                  <a:lnTo>
                    <a:pt x="108" y="40"/>
                  </a:lnTo>
                  <a:lnTo>
                    <a:pt x="107" y="35"/>
                  </a:lnTo>
                  <a:lnTo>
                    <a:pt x="104" y="30"/>
                  </a:lnTo>
                  <a:lnTo>
                    <a:pt x="101" y="25"/>
                  </a:lnTo>
                  <a:lnTo>
                    <a:pt x="98" y="20"/>
                  </a:lnTo>
                  <a:lnTo>
                    <a:pt x="94" y="17"/>
                  </a:lnTo>
                  <a:lnTo>
                    <a:pt x="91" y="13"/>
                  </a:lnTo>
                  <a:lnTo>
                    <a:pt x="86" y="10"/>
                  </a:lnTo>
                  <a:lnTo>
                    <a:pt x="82" y="7"/>
                  </a:lnTo>
                  <a:lnTo>
                    <a:pt x="76" y="4"/>
                  </a:lnTo>
                  <a:lnTo>
                    <a:pt x="72" y="3"/>
                  </a:lnTo>
                  <a:lnTo>
                    <a:pt x="66" y="2"/>
                  </a:lnTo>
                  <a:lnTo>
                    <a:pt x="61" y="0"/>
                  </a:lnTo>
                  <a:lnTo>
                    <a:pt x="55"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5013" name="Freeform 196">
              <a:extLst>
                <a:ext uri="{FF2B5EF4-FFF2-40B4-BE49-F238E27FC236}">
                  <a16:creationId xmlns:a16="http://schemas.microsoft.com/office/drawing/2014/main" id="{A321A395-B59C-E273-F6A5-F3DE4A32D701}"/>
                </a:ext>
              </a:extLst>
            </p:cNvPr>
            <p:cNvSpPr>
              <a:spLocks/>
            </p:cNvSpPr>
            <p:nvPr/>
          </p:nvSpPr>
          <p:spPr bwMode="auto">
            <a:xfrm>
              <a:off x="4368404" y="3985022"/>
              <a:ext cx="47625" cy="47625"/>
            </a:xfrm>
            <a:custGeom>
              <a:avLst/>
              <a:gdLst>
                <a:gd name="T0" fmla="*/ 2147483647 w 121"/>
                <a:gd name="T1" fmla="*/ 0 h 122"/>
                <a:gd name="T2" fmla="*/ 2147483647 w 121"/>
                <a:gd name="T3" fmla="*/ 2147483647 h 122"/>
                <a:gd name="T4" fmla="*/ 2147483647 w 121"/>
                <a:gd name="T5" fmla="*/ 2147483647 h 122"/>
                <a:gd name="T6" fmla="*/ 2147483647 w 121"/>
                <a:gd name="T7" fmla="*/ 2147483647 h 122"/>
                <a:gd name="T8" fmla="*/ 2147483647 w 121"/>
                <a:gd name="T9" fmla="*/ 2147483647 h 122"/>
                <a:gd name="T10" fmla="*/ 2147483647 w 121"/>
                <a:gd name="T11" fmla="*/ 2147483647 h 122"/>
                <a:gd name="T12" fmla="*/ 2147483647 w 121"/>
                <a:gd name="T13" fmla="*/ 2147483647 h 122"/>
                <a:gd name="T14" fmla="*/ 0 w 121"/>
                <a:gd name="T15" fmla="*/ 2147483647 h 122"/>
                <a:gd name="T16" fmla="*/ 0 w 121"/>
                <a:gd name="T17" fmla="*/ 2147483647 h 122"/>
                <a:gd name="T18" fmla="*/ 2147483647 w 121"/>
                <a:gd name="T19" fmla="*/ 2147483647 h 122"/>
                <a:gd name="T20" fmla="*/ 2147483647 w 121"/>
                <a:gd name="T21" fmla="*/ 2147483647 h 122"/>
                <a:gd name="T22" fmla="*/ 2147483647 w 121"/>
                <a:gd name="T23" fmla="*/ 2147483647 h 122"/>
                <a:gd name="T24" fmla="*/ 2147483647 w 121"/>
                <a:gd name="T25" fmla="*/ 2147483647 h 122"/>
                <a:gd name="T26" fmla="*/ 2147483647 w 121"/>
                <a:gd name="T27" fmla="*/ 2147483647 h 122"/>
                <a:gd name="T28" fmla="*/ 2147483647 w 121"/>
                <a:gd name="T29" fmla="*/ 2147483647 h 122"/>
                <a:gd name="T30" fmla="*/ 2147483647 w 121"/>
                <a:gd name="T31" fmla="*/ 2147483647 h 122"/>
                <a:gd name="T32" fmla="*/ 2147483647 w 121"/>
                <a:gd name="T33" fmla="*/ 2147483647 h 122"/>
                <a:gd name="T34" fmla="*/ 2147483647 w 121"/>
                <a:gd name="T35" fmla="*/ 2147483647 h 122"/>
                <a:gd name="T36" fmla="*/ 2147483647 w 121"/>
                <a:gd name="T37" fmla="*/ 2147483647 h 122"/>
                <a:gd name="T38" fmla="*/ 2147483647 w 121"/>
                <a:gd name="T39" fmla="*/ 2147483647 h 122"/>
                <a:gd name="T40" fmla="*/ 2147483647 w 121"/>
                <a:gd name="T41" fmla="*/ 2147483647 h 122"/>
                <a:gd name="T42" fmla="*/ 2147483647 w 121"/>
                <a:gd name="T43" fmla="*/ 2147483647 h 122"/>
                <a:gd name="T44" fmla="*/ 2147483647 w 121"/>
                <a:gd name="T45" fmla="*/ 2147483647 h 122"/>
                <a:gd name="T46" fmla="*/ 2147483647 w 121"/>
                <a:gd name="T47" fmla="*/ 2147483647 h 122"/>
                <a:gd name="T48" fmla="*/ 2147483647 w 121"/>
                <a:gd name="T49" fmla="*/ 2147483647 h 122"/>
                <a:gd name="T50" fmla="*/ 2147483647 w 121"/>
                <a:gd name="T51" fmla="*/ 2147483647 h 122"/>
                <a:gd name="T52" fmla="*/ 2147483647 w 121"/>
                <a:gd name="T53" fmla="*/ 2147483647 h 122"/>
                <a:gd name="T54" fmla="*/ 2147483647 w 121"/>
                <a:gd name="T55" fmla="*/ 2147483647 h 122"/>
                <a:gd name="T56" fmla="*/ 2147483647 w 121"/>
                <a:gd name="T57" fmla="*/ 2147483647 h 122"/>
                <a:gd name="T58" fmla="*/ 2147483647 w 121"/>
                <a:gd name="T59" fmla="*/ 2147483647 h 122"/>
                <a:gd name="T60" fmla="*/ 2147483647 w 121"/>
                <a:gd name="T61" fmla="*/ 2147483647 h 122"/>
                <a:gd name="T62" fmla="*/ 2147483647 w 121"/>
                <a:gd name="T63" fmla="*/ 0 h 12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1"/>
                <a:gd name="T97" fmla="*/ 0 h 122"/>
                <a:gd name="T98" fmla="*/ 121 w 121"/>
                <a:gd name="T99" fmla="*/ 122 h 12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1" h="122">
                  <a:moveTo>
                    <a:pt x="61" y="0"/>
                  </a:moveTo>
                  <a:lnTo>
                    <a:pt x="54" y="0"/>
                  </a:lnTo>
                  <a:lnTo>
                    <a:pt x="48" y="2"/>
                  </a:lnTo>
                  <a:lnTo>
                    <a:pt x="42" y="3"/>
                  </a:lnTo>
                  <a:lnTo>
                    <a:pt x="36" y="4"/>
                  </a:lnTo>
                  <a:lnTo>
                    <a:pt x="32" y="7"/>
                  </a:lnTo>
                  <a:lnTo>
                    <a:pt x="26" y="10"/>
                  </a:lnTo>
                  <a:lnTo>
                    <a:pt x="22" y="15"/>
                  </a:lnTo>
                  <a:lnTo>
                    <a:pt x="18" y="17"/>
                  </a:lnTo>
                  <a:lnTo>
                    <a:pt x="13" y="22"/>
                  </a:lnTo>
                  <a:lnTo>
                    <a:pt x="11" y="27"/>
                  </a:lnTo>
                  <a:lnTo>
                    <a:pt x="8" y="32"/>
                  </a:lnTo>
                  <a:lnTo>
                    <a:pt x="5" y="38"/>
                  </a:lnTo>
                  <a:lnTo>
                    <a:pt x="2" y="43"/>
                  </a:lnTo>
                  <a:lnTo>
                    <a:pt x="0" y="49"/>
                  </a:lnTo>
                  <a:lnTo>
                    <a:pt x="0" y="55"/>
                  </a:lnTo>
                  <a:lnTo>
                    <a:pt x="0" y="62"/>
                  </a:lnTo>
                  <a:lnTo>
                    <a:pt x="0" y="68"/>
                  </a:lnTo>
                  <a:lnTo>
                    <a:pt x="0" y="73"/>
                  </a:lnTo>
                  <a:lnTo>
                    <a:pt x="2" y="79"/>
                  </a:lnTo>
                  <a:lnTo>
                    <a:pt x="5" y="85"/>
                  </a:lnTo>
                  <a:lnTo>
                    <a:pt x="8" y="91"/>
                  </a:lnTo>
                  <a:lnTo>
                    <a:pt x="11" y="95"/>
                  </a:lnTo>
                  <a:lnTo>
                    <a:pt x="13" y="101"/>
                  </a:lnTo>
                  <a:lnTo>
                    <a:pt x="18" y="105"/>
                  </a:lnTo>
                  <a:lnTo>
                    <a:pt x="22" y="109"/>
                  </a:lnTo>
                  <a:lnTo>
                    <a:pt x="26" y="112"/>
                  </a:lnTo>
                  <a:lnTo>
                    <a:pt x="32" y="115"/>
                  </a:lnTo>
                  <a:lnTo>
                    <a:pt x="36" y="118"/>
                  </a:lnTo>
                  <a:lnTo>
                    <a:pt x="42" y="119"/>
                  </a:lnTo>
                  <a:lnTo>
                    <a:pt x="48" y="121"/>
                  </a:lnTo>
                  <a:lnTo>
                    <a:pt x="54" y="122"/>
                  </a:lnTo>
                  <a:lnTo>
                    <a:pt x="61" y="122"/>
                  </a:lnTo>
                  <a:lnTo>
                    <a:pt x="67" y="122"/>
                  </a:lnTo>
                  <a:lnTo>
                    <a:pt x="72" y="121"/>
                  </a:lnTo>
                  <a:lnTo>
                    <a:pt x="78" y="119"/>
                  </a:lnTo>
                  <a:lnTo>
                    <a:pt x="84" y="118"/>
                  </a:lnTo>
                  <a:lnTo>
                    <a:pt x="90" y="115"/>
                  </a:lnTo>
                  <a:lnTo>
                    <a:pt x="94" y="112"/>
                  </a:lnTo>
                  <a:lnTo>
                    <a:pt x="100" y="109"/>
                  </a:lnTo>
                  <a:lnTo>
                    <a:pt x="104" y="105"/>
                  </a:lnTo>
                  <a:lnTo>
                    <a:pt x="107" y="101"/>
                  </a:lnTo>
                  <a:lnTo>
                    <a:pt x="111" y="95"/>
                  </a:lnTo>
                  <a:lnTo>
                    <a:pt x="114" y="91"/>
                  </a:lnTo>
                  <a:lnTo>
                    <a:pt x="117" y="85"/>
                  </a:lnTo>
                  <a:lnTo>
                    <a:pt x="118" y="79"/>
                  </a:lnTo>
                  <a:lnTo>
                    <a:pt x="120" y="73"/>
                  </a:lnTo>
                  <a:lnTo>
                    <a:pt x="121" y="68"/>
                  </a:lnTo>
                  <a:lnTo>
                    <a:pt x="121" y="62"/>
                  </a:lnTo>
                  <a:lnTo>
                    <a:pt x="121" y="55"/>
                  </a:lnTo>
                  <a:lnTo>
                    <a:pt x="120" y="49"/>
                  </a:lnTo>
                  <a:lnTo>
                    <a:pt x="118" y="43"/>
                  </a:lnTo>
                  <a:lnTo>
                    <a:pt x="117" y="38"/>
                  </a:lnTo>
                  <a:lnTo>
                    <a:pt x="114" y="32"/>
                  </a:lnTo>
                  <a:lnTo>
                    <a:pt x="111" y="27"/>
                  </a:lnTo>
                  <a:lnTo>
                    <a:pt x="107" y="22"/>
                  </a:lnTo>
                  <a:lnTo>
                    <a:pt x="104" y="17"/>
                  </a:lnTo>
                  <a:lnTo>
                    <a:pt x="100" y="15"/>
                  </a:lnTo>
                  <a:lnTo>
                    <a:pt x="94" y="10"/>
                  </a:lnTo>
                  <a:lnTo>
                    <a:pt x="90" y="7"/>
                  </a:lnTo>
                  <a:lnTo>
                    <a:pt x="84" y="4"/>
                  </a:lnTo>
                  <a:lnTo>
                    <a:pt x="78" y="3"/>
                  </a:lnTo>
                  <a:lnTo>
                    <a:pt x="72" y="2"/>
                  </a:lnTo>
                  <a:lnTo>
                    <a:pt x="67" y="0"/>
                  </a:lnTo>
                  <a:lnTo>
                    <a:pt x="61" y="0"/>
                  </a:lnTo>
                  <a:close/>
                </a:path>
              </a:pathLst>
            </a:custGeom>
            <a:solidFill>
              <a:srgbClr val="00E6A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5014" name="Freeform 197">
              <a:extLst>
                <a:ext uri="{FF2B5EF4-FFF2-40B4-BE49-F238E27FC236}">
                  <a16:creationId xmlns:a16="http://schemas.microsoft.com/office/drawing/2014/main" id="{DBA3300B-B78A-724F-01DB-E66CFE9ED99C}"/>
                </a:ext>
              </a:extLst>
            </p:cNvPr>
            <p:cNvSpPr>
              <a:spLocks/>
            </p:cNvSpPr>
            <p:nvPr/>
          </p:nvSpPr>
          <p:spPr bwMode="auto">
            <a:xfrm>
              <a:off x="4368404" y="3985022"/>
              <a:ext cx="47625" cy="47625"/>
            </a:xfrm>
            <a:custGeom>
              <a:avLst/>
              <a:gdLst>
                <a:gd name="T0" fmla="*/ 2147483647 w 121"/>
                <a:gd name="T1" fmla="*/ 0 h 122"/>
                <a:gd name="T2" fmla="*/ 2147483647 w 121"/>
                <a:gd name="T3" fmla="*/ 2147483647 h 122"/>
                <a:gd name="T4" fmla="*/ 2147483647 w 121"/>
                <a:gd name="T5" fmla="*/ 2147483647 h 122"/>
                <a:gd name="T6" fmla="*/ 2147483647 w 121"/>
                <a:gd name="T7" fmla="*/ 2147483647 h 122"/>
                <a:gd name="T8" fmla="*/ 2147483647 w 121"/>
                <a:gd name="T9" fmla="*/ 2147483647 h 122"/>
                <a:gd name="T10" fmla="*/ 2147483647 w 121"/>
                <a:gd name="T11" fmla="*/ 2147483647 h 122"/>
                <a:gd name="T12" fmla="*/ 2147483647 w 121"/>
                <a:gd name="T13" fmla="*/ 2147483647 h 122"/>
                <a:gd name="T14" fmla="*/ 0 w 121"/>
                <a:gd name="T15" fmla="*/ 2147483647 h 122"/>
                <a:gd name="T16" fmla="*/ 0 w 121"/>
                <a:gd name="T17" fmla="*/ 2147483647 h 122"/>
                <a:gd name="T18" fmla="*/ 2147483647 w 121"/>
                <a:gd name="T19" fmla="*/ 2147483647 h 122"/>
                <a:gd name="T20" fmla="*/ 2147483647 w 121"/>
                <a:gd name="T21" fmla="*/ 2147483647 h 122"/>
                <a:gd name="T22" fmla="*/ 2147483647 w 121"/>
                <a:gd name="T23" fmla="*/ 2147483647 h 122"/>
                <a:gd name="T24" fmla="*/ 2147483647 w 121"/>
                <a:gd name="T25" fmla="*/ 2147483647 h 122"/>
                <a:gd name="T26" fmla="*/ 2147483647 w 121"/>
                <a:gd name="T27" fmla="*/ 2147483647 h 122"/>
                <a:gd name="T28" fmla="*/ 2147483647 w 121"/>
                <a:gd name="T29" fmla="*/ 2147483647 h 122"/>
                <a:gd name="T30" fmla="*/ 2147483647 w 121"/>
                <a:gd name="T31" fmla="*/ 2147483647 h 122"/>
                <a:gd name="T32" fmla="*/ 2147483647 w 121"/>
                <a:gd name="T33" fmla="*/ 2147483647 h 122"/>
                <a:gd name="T34" fmla="*/ 2147483647 w 121"/>
                <a:gd name="T35" fmla="*/ 2147483647 h 122"/>
                <a:gd name="T36" fmla="*/ 2147483647 w 121"/>
                <a:gd name="T37" fmla="*/ 2147483647 h 122"/>
                <a:gd name="T38" fmla="*/ 2147483647 w 121"/>
                <a:gd name="T39" fmla="*/ 2147483647 h 122"/>
                <a:gd name="T40" fmla="*/ 2147483647 w 121"/>
                <a:gd name="T41" fmla="*/ 2147483647 h 122"/>
                <a:gd name="T42" fmla="*/ 2147483647 w 121"/>
                <a:gd name="T43" fmla="*/ 2147483647 h 122"/>
                <a:gd name="T44" fmla="*/ 2147483647 w 121"/>
                <a:gd name="T45" fmla="*/ 2147483647 h 122"/>
                <a:gd name="T46" fmla="*/ 2147483647 w 121"/>
                <a:gd name="T47" fmla="*/ 2147483647 h 122"/>
                <a:gd name="T48" fmla="*/ 2147483647 w 121"/>
                <a:gd name="T49" fmla="*/ 2147483647 h 122"/>
                <a:gd name="T50" fmla="*/ 2147483647 w 121"/>
                <a:gd name="T51" fmla="*/ 2147483647 h 122"/>
                <a:gd name="T52" fmla="*/ 2147483647 w 121"/>
                <a:gd name="T53" fmla="*/ 2147483647 h 122"/>
                <a:gd name="T54" fmla="*/ 2147483647 w 121"/>
                <a:gd name="T55" fmla="*/ 2147483647 h 122"/>
                <a:gd name="T56" fmla="*/ 2147483647 w 121"/>
                <a:gd name="T57" fmla="*/ 2147483647 h 122"/>
                <a:gd name="T58" fmla="*/ 2147483647 w 121"/>
                <a:gd name="T59" fmla="*/ 2147483647 h 122"/>
                <a:gd name="T60" fmla="*/ 2147483647 w 121"/>
                <a:gd name="T61" fmla="*/ 2147483647 h 122"/>
                <a:gd name="T62" fmla="*/ 2147483647 w 121"/>
                <a:gd name="T63" fmla="*/ 0 h 12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1"/>
                <a:gd name="T97" fmla="*/ 0 h 122"/>
                <a:gd name="T98" fmla="*/ 121 w 121"/>
                <a:gd name="T99" fmla="*/ 122 h 12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1" h="122">
                  <a:moveTo>
                    <a:pt x="61" y="0"/>
                  </a:moveTo>
                  <a:lnTo>
                    <a:pt x="54" y="0"/>
                  </a:lnTo>
                  <a:lnTo>
                    <a:pt x="48" y="2"/>
                  </a:lnTo>
                  <a:lnTo>
                    <a:pt x="42" y="3"/>
                  </a:lnTo>
                  <a:lnTo>
                    <a:pt x="36" y="4"/>
                  </a:lnTo>
                  <a:lnTo>
                    <a:pt x="32" y="7"/>
                  </a:lnTo>
                  <a:lnTo>
                    <a:pt x="26" y="10"/>
                  </a:lnTo>
                  <a:lnTo>
                    <a:pt x="22" y="15"/>
                  </a:lnTo>
                  <a:lnTo>
                    <a:pt x="18" y="17"/>
                  </a:lnTo>
                  <a:lnTo>
                    <a:pt x="13" y="22"/>
                  </a:lnTo>
                  <a:lnTo>
                    <a:pt x="11" y="27"/>
                  </a:lnTo>
                  <a:lnTo>
                    <a:pt x="8" y="32"/>
                  </a:lnTo>
                  <a:lnTo>
                    <a:pt x="5" y="38"/>
                  </a:lnTo>
                  <a:lnTo>
                    <a:pt x="2" y="43"/>
                  </a:lnTo>
                  <a:lnTo>
                    <a:pt x="0" y="49"/>
                  </a:lnTo>
                  <a:lnTo>
                    <a:pt x="0" y="55"/>
                  </a:lnTo>
                  <a:lnTo>
                    <a:pt x="0" y="62"/>
                  </a:lnTo>
                  <a:lnTo>
                    <a:pt x="0" y="68"/>
                  </a:lnTo>
                  <a:lnTo>
                    <a:pt x="0" y="73"/>
                  </a:lnTo>
                  <a:lnTo>
                    <a:pt x="2" y="79"/>
                  </a:lnTo>
                  <a:lnTo>
                    <a:pt x="5" y="85"/>
                  </a:lnTo>
                  <a:lnTo>
                    <a:pt x="8" y="91"/>
                  </a:lnTo>
                  <a:lnTo>
                    <a:pt x="11" y="95"/>
                  </a:lnTo>
                  <a:lnTo>
                    <a:pt x="13" y="101"/>
                  </a:lnTo>
                  <a:lnTo>
                    <a:pt x="18" y="105"/>
                  </a:lnTo>
                  <a:lnTo>
                    <a:pt x="22" y="109"/>
                  </a:lnTo>
                  <a:lnTo>
                    <a:pt x="26" y="112"/>
                  </a:lnTo>
                  <a:lnTo>
                    <a:pt x="32" y="115"/>
                  </a:lnTo>
                  <a:lnTo>
                    <a:pt x="36" y="118"/>
                  </a:lnTo>
                  <a:lnTo>
                    <a:pt x="42" y="119"/>
                  </a:lnTo>
                  <a:lnTo>
                    <a:pt x="48" y="121"/>
                  </a:lnTo>
                  <a:lnTo>
                    <a:pt x="54" y="122"/>
                  </a:lnTo>
                  <a:lnTo>
                    <a:pt x="61" y="122"/>
                  </a:lnTo>
                  <a:lnTo>
                    <a:pt x="67" y="122"/>
                  </a:lnTo>
                  <a:lnTo>
                    <a:pt x="72" y="121"/>
                  </a:lnTo>
                  <a:lnTo>
                    <a:pt x="78" y="119"/>
                  </a:lnTo>
                  <a:lnTo>
                    <a:pt x="84" y="118"/>
                  </a:lnTo>
                  <a:lnTo>
                    <a:pt x="90" y="115"/>
                  </a:lnTo>
                  <a:lnTo>
                    <a:pt x="94" y="112"/>
                  </a:lnTo>
                  <a:lnTo>
                    <a:pt x="100" y="109"/>
                  </a:lnTo>
                  <a:lnTo>
                    <a:pt x="104" y="105"/>
                  </a:lnTo>
                  <a:lnTo>
                    <a:pt x="107" y="101"/>
                  </a:lnTo>
                  <a:lnTo>
                    <a:pt x="111" y="95"/>
                  </a:lnTo>
                  <a:lnTo>
                    <a:pt x="114" y="91"/>
                  </a:lnTo>
                  <a:lnTo>
                    <a:pt x="117" y="85"/>
                  </a:lnTo>
                  <a:lnTo>
                    <a:pt x="118" y="79"/>
                  </a:lnTo>
                  <a:lnTo>
                    <a:pt x="120" y="73"/>
                  </a:lnTo>
                  <a:lnTo>
                    <a:pt x="121" y="68"/>
                  </a:lnTo>
                  <a:lnTo>
                    <a:pt x="121" y="62"/>
                  </a:lnTo>
                  <a:lnTo>
                    <a:pt x="121" y="55"/>
                  </a:lnTo>
                  <a:lnTo>
                    <a:pt x="120" y="49"/>
                  </a:lnTo>
                  <a:lnTo>
                    <a:pt x="118" y="43"/>
                  </a:lnTo>
                  <a:lnTo>
                    <a:pt x="117" y="38"/>
                  </a:lnTo>
                  <a:lnTo>
                    <a:pt x="114" y="32"/>
                  </a:lnTo>
                  <a:lnTo>
                    <a:pt x="111" y="27"/>
                  </a:lnTo>
                  <a:lnTo>
                    <a:pt x="107" y="22"/>
                  </a:lnTo>
                  <a:lnTo>
                    <a:pt x="104" y="17"/>
                  </a:lnTo>
                  <a:lnTo>
                    <a:pt x="100" y="15"/>
                  </a:lnTo>
                  <a:lnTo>
                    <a:pt x="94" y="10"/>
                  </a:lnTo>
                  <a:lnTo>
                    <a:pt x="90" y="7"/>
                  </a:lnTo>
                  <a:lnTo>
                    <a:pt x="84" y="4"/>
                  </a:lnTo>
                  <a:lnTo>
                    <a:pt x="78" y="3"/>
                  </a:lnTo>
                  <a:lnTo>
                    <a:pt x="72" y="2"/>
                  </a:lnTo>
                  <a:lnTo>
                    <a:pt x="67" y="0"/>
                  </a:lnTo>
                  <a:lnTo>
                    <a:pt x="61"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5015" name="Freeform 198">
              <a:extLst>
                <a:ext uri="{FF2B5EF4-FFF2-40B4-BE49-F238E27FC236}">
                  <a16:creationId xmlns:a16="http://schemas.microsoft.com/office/drawing/2014/main" id="{7A3158D5-924C-F3F9-601D-8915C9845F5E}"/>
                </a:ext>
              </a:extLst>
            </p:cNvPr>
            <p:cNvSpPr>
              <a:spLocks/>
            </p:cNvSpPr>
            <p:nvPr/>
          </p:nvSpPr>
          <p:spPr bwMode="auto">
            <a:xfrm>
              <a:off x="4439841" y="3956447"/>
              <a:ext cx="47625" cy="47625"/>
            </a:xfrm>
            <a:custGeom>
              <a:avLst/>
              <a:gdLst>
                <a:gd name="T0" fmla="*/ 2147483647 w 120"/>
                <a:gd name="T1" fmla="*/ 0 h 122"/>
                <a:gd name="T2" fmla="*/ 2147483647 w 120"/>
                <a:gd name="T3" fmla="*/ 2147483647 h 122"/>
                <a:gd name="T4" fmla="*/ 2147483647 w 120"/>
                <a:gd name="T5" fmla="*/ 2147483647 h 122"/>
                <a:gd name="T6" fmla="*/ 2147483647 w 120"/>
                <a:gd name="T7" fmla="*/ 2147483647 h 122"/>
                <a:gd name="T8" fmla="*/ 2147483647 w 120"/>
                <a:gd name="T9" fmla="*/ 2147483647 h 122"/>
                <a:gd name="T10" fmla="*/ 2147483647 w 120"/>
                <a:gd name="T11" fmla="*/ 2147483647 h 122"/>
                <a:gd name="T12" fmla="*/ 2147483647 w 120"/>
                <a:gd name="T13" fmla="*/ 2147483647 h 122"/>
                <a:gd name="T14" fmla="*/ 0 w 120"/>
                <a:gd name="T15" fmla="*/ 2147483647 h 122"/>
                <a:gd name="T16" fmla="*/ 0 w 120"/>
                <a:gd name="T17" fmla="*/ 2147483647 h 122"/>
                <a:gd name="T18" fmla="*/ 2147483647 w 120"/>
                <a:gd name="T19" fmla="*/ 2147483647 h 122"/>
                <a:gd name="T20" fmla="*/ 2147483647 w 120"/>
                <a:gd name="T21" fmla="*/ 2147483647 h 122"/>
                <a:gd name="T22" fmla="*/ 2147483647 w 120"/>
                <a:gd name="T23" fmla="*/ 2147483647 h 122"/>
                <a:gd name="T24" fmla="*/ 2147483647 w 120"/>
                <a:gd name="T25" fmla="*/ 2147483647 h 122"/>
                <a:gd name="T26" fmla="*/ 2147483647 w 120"/>
                <a:gd name="T27" fmla="*/ 2147483647 h 122"/>
                <a:gd name="T28" fmla="*/ 2147483647 w 120"/>
                <a:gd name="T29" fmla="*/ 2147483647 h 122"/>
                <a:gd name="T30" fmla="*/ 2147483647 w 120"/>
                <a:gd name="T31" fmla="*/ 2147483647 h 122"/>
                <a:gd name="T32" fmla="*/ 2147483647 w 120"/>
                <a:gd name="T33" fmla="*/ 2147483647 h 122"/>
                <a:gd name="T34" fmla="*/ 2147483647 w 120"/>
                <a:gd name="T35" fmla="*/ 2147483647 h 122"/>
                <a:gd name="T36" fmla="*/ 2147483647 w 120"/>
                <a:gd name="T37" fmla="*/ 2147483647 h 122"/>
                <a:gd name="T38" fmla="*/ 2147483647 w 120"/>
                <a:gd name="T39" fmla="*/ 2147483647 h 122"/>
                <a:gd name="T40" fmla="*/ 2147483647 w 120"/>
                <a:gd name="T41" fmla="*/ 2147483647 h 122"/>
                <a:gd name="T42" fmla="*/ 2147483647 w 120"/>
                <a:gd name="T43" fmla="*/ 2147483647 h 122"/>
                <a:gd name="T44" fmla="*/ 2147483647 w 120"/>
                <a:gd name="T45" fmla="*/ 2147483647 h 122"/>
                <a:gd name="T46" fmla="*/ 2147483647 w 120"/>
                <a:gd name="T47" fmla="*/ 2147483647 h 122"/>
                <a:gd name="T48" fmla="*/ 2147483647 w 120"/>
                <a:gd name="T49" fmla="*/ 2147483647 h 122"/>
                <a:gd name="T50" fmla="*/ 2147483647 w 120"/>
                <a:gd name="T51" fmla="*/ 2147483647 h 122"/>
                <a:gd name="T52" fmla="*/ 2147483647 w 120"/>
                <a:gd name="T53" fmla="*/ 2147483647 h 122"/>
                <a:gd name="T54" fmla="*/ 2147483647 w 120"/>
                <a:gd name="T55" fmla="*/ 2147483647 h 122"/>
                <a:gd name="T56" fmla="*/ 2147483647 w 120"/>
                <a:gd name="T57" fmla="*/ 2147483647 h 122"/>
                <a:gd name="T58" fmla="*/ 2147483647 w 120"/>
                <a:gd name="T59" fmla="*/ 2147483647 h 122"/>
                <a:gd name="T60" fmla="*/ 2147483647 w 120"/>
                <a:gd name="T61" fmla="*/ 2147483647 h 122"/>
                <a:gd name="T62" fmla="*/ 2147483647 w 120"/>
                <a:gd name="T63" fmla="*/ 0 h 12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0"/>
                <a:gd name="T97" fmla="*/ 0 h 122"/>
                <a:gd name="T98" fmla="*/ 120 w 120"/>
                <a:gd name="T99" fmla="*/ 122 h 12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0" h="122">
                  <a:moveTo>
                    <a:pt x="60" y="0"/>
                  </a:moveTo>
                  <a:lnTo>
                    <a:pt x="53" y="0"/>
                  </a:lnTo>
                  <a:lnTo>
                    <a:pt x="47" y="2"/>
                  </a:lnTo>
                  <a:lnTo>
                    <a:pt x="41" y="3"/>
                  </a:lnTo>
                  <a:lnTo>
                    <a:pt x="35" y="5"/>
                  </a:lnTo>
                  <a:lnTo>
                    <a:pt x="31" y="7"/>
                  </a:lnTo>
                  <a:lnTo>
                    <a:pt x="25" y="10"/>
                  </a:lnTo>
                  <a:lnTo>
                    <a:pt x="21" y="15"/>
                  </a:lnTo>
                  <a:lnTo>
                    <a:pt x="17" y="18"/>
                  </a:lnTo>
                  <a:lnTo>
                    <a:pt x="13" y="22"/>
                  </a:lnTo>
                  <a:lnTo>
                    <a:pt x="10" y="28"/>
                  </a:lnTo>
                  <a:lnTo>
                    <a:pt x="7" y="32"/>
                  </a:lnTo>
                  <a:lnTo>
                    <a:pt x="4" y="38"/>
                  </a:lnTo>
                  <a:lnTo>
                    <a:pt x="1" y="43"/>
                  </a:lnTo>
                  <a:lnTo>
                    <a:pt x="0" y="49"/>
                  </a:lnTo>
                  <a:lnTo>
                    <a:pt x="0" y="55"/>
                  </a:lnTo>
                  <a:lnTo>
                    <a:pt x="0" y="62"/>
                  </a:lnTo>
                  <a:lnTo>
                    <a:pt x="0" y="68"/>
                  </a:lnTo>
                  <a:lnTo>
                    <a:pt x="0" y="74"/>
                  </a:lnTo>
                  <a:lnTo>
                    <a:pt x="1" y="79"/>
                  </a:lnTo>
                  <a:lnTo>
                    <a:pt x="4" y="85"/>
                  </a:lnTo>
                  <a:lnTo>
                    <a:pt x="7" y="91"/>
                  </a:lnTo>
                  <a:lnTo>
                    <a:pt x="10" y="95"/>
                  </a:lnTo>
                  <a:lnTo>
                    <a:pt x="13" y="101"/>
                  </a:lnTo>
                  <a:lnTo>
                    <a:pt x="17" y="105"/>
                  </a:lnTo>
                  <a:lnTo>
                    <a:pt x="21" y="110"/>
                  </a:lnTo>
                  <a:lnTo>
                    <a:pt x="25" y="112"/>
                  </a:lnTo>
                  <a:lnTo>
                    <a:pt x="31" y="115"/>
                  </a:lnTo>
                  <a:lnTo>
                    <a:pt x="35" y="118"/>
                  </a:lnTo>
                  <a:lnTo>
                    <a:pt x="41" y="120"/>
                  </a:lnTo>
                  <a:lnTo>
                    <a:pt x="47" y="121"/>
                  </a:lnTo>
                  <a:lnTo>
                    <a:pt x="53" y="122"/>
                  </a:lnTo>
                  <a:lnTo>
                    <a:pt x="60" y="122"/>
                  </a:lnTo>
                  <a:lnTo>
                    <a:pt x="66" y="122"/>
                  </a:lnTo>
                  <a:lnTo>
                    <a:pt x="71" y="121"/>
                  </a:lnTo>
                  <a:lnTo>
                    <a:pt x="77" y="120"/>
                  </a:lnTo>
                  <a:lnTo>
                    <a:pt x="83" y="118"/>
                  </a:lnTo>
                  <a:lnTo>
                    <a:pt x="89" y="115"/>
                  </a:lnTo>
                  <a:lnTo>
                    <a:pt x="93" y="112"/>
                  </a:lnTo>
                  <a:lnTo>
                    <a:pt x="99" y="110"/>
                  </a:lnTo>
                  <a:lnTo>
                    <a:pt x="103" y="105"/>
                  </a:lnTo>
                  <a:lnTo>
                    <a:pt x="106" y="101"/>
                  </a:lnTo>
                  <a:lnTo>
                    <a:pt x="110" y="95"/>
                  </a:lnTo>
                  <a:lnTo>
                    <a:pt x="113" y="91"/>
                  </a:lnTo>
                  <a:lnTo>
                    <a:pt x="116" y="85"/>
                  </a:lnTo>
                  <a:lnTo>
                    <a:pt x="117" y="79"/>
                  </a:lnTo>
                  <a:lnTo>
                    <a:pt x="119" y="74"/>
                  </a:lnTo>
                  <a:lnTo>
                    <a:pt x="120" y="68"/>
                  </a:lnTo>
                  <a:lnTo>
                    <a:pt x="120" y="62"/>
                  </a:lnTo>
                  <a:lnTo>
                    <a:pt x="120" y="55"/>
                  </a:lnTo>
                  <a:lnTo>
                    <a:pt x="119" y="49"/>
                  </a:lnTo>
                  <a:lnTo>
                    <a:pt x="117" y="43"/>
                  </a:lnTo>
                  <a:lnTo>
                    <a:pt x="116" y="38"/>
                  </a:lnTo>
                  <a:lnTo>
                    <a:pt x="113" y="32"/>
                  </a:lnTo>
                  <a:lnTo>
                    <a:pt x="110" y="28"/>
                  </a:lnTo>
                  <a:lnTo>
                    <a:pt x="106" y="22"/>
                  </a:lnTo>
                  <a:lnTo>
                    <a:pt x="103" y="18"/>
                  </a:lnTo>
                  <a:lnTo>
                    <a:pt x="99" y="15"/>
                  </a:lnTo>
                  <a:lnTo>
                    <a:pt x="93" y="10"/>
                  </a:lnTo>
                  <a:lnTo>
                    <a:pt x="89" y="7"/>
                  </a:lnTo>
                  <a:lnTo>
                    <a:pt x="83" y="5"/>
                  </a:lnTo>
                  <a:lnTo>
                    <a:pt x="77" y="3"/>
                  </a:lnTo>
                  <a:lnTo>
                    <a:pt x="71" y="2"/>
                  </a:lnTo>
                  <a:lnTo>
                    <a:pt x="66" y="0"/>
                  </a:lnTo>
                  <a:lnTo>
                    <a:pt x="60" y="0"/>
                  </a:lnTo>
                  <a:close/>
                </a:path>
              </a:pathLst>
            </a:custGeom>
            <a:solidFill>
              <a:srgbClr val="00E6A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5016" name="Freeform 199">
              <a:extLst>
                <a:ext uri="{FF2B5EF4-FFF2-40B4-BE49-F238E27FC236}">
                  <a16:creationId xmlns:a16="http://schemas.microsoft.com/office/drawing/2014/main" id="{D97E65F2-D161-E6D2-F4C6-9A15AEC19A9D}"/>
                </a:ext>
              </a:extLst>
            </p:cNvPr>
            <p:cNvSpPr>
              <a:spLocks/>
            </p:cNvSpPr>
            <p:nvPr/>
          </p:nvSpPr>
          <p:spPr bwMode="auto">
            <a:xfrm>
              <a:off x="4439841" y="3956447"/>
              <a:ext cx="47625" cy="47625"/>
            </a:xfrm>
            <a:custGeom>
              <a:avLst/>
              <a:gdLst>
                <a:gd name="T0" fmla="*/ 2147483647 w 120"/>
                <a:gd name="T1" fmla="*/ 0 h 122"/>
                <a:gd name="T2" fmla="*/ 2147483647 w 120"/>
                <a:gd name="T3" fmla="*/ 2147483647 h 122"/>
                <a:gd name="T4" fmla="*/ 2147483647 w 120"/>
                <a:gd name="T5" fmla="*/ 2147483647 h 122"/>
                <a:gd name="T6" fmla="*/ 2147483647 w 120"/>
                <a:gd name="T7" fmla="*/ 2147483647 h 122"/>
                <a:gd name="T8" fmla="*/ 2147483647 w 120"/>
                <a:gd name="T9" fmla="*/ 2147483647 h 122"/>
                <a:gd name="T10" fmla="*/ 2147483647 w 120"/>
                <a:gd name="T11" fmla="*/ 2147483647 h 122"/>
                <a:gd name="T12" fmla="*/ 2147483647 w 120"/>
                <a:gd name="T13" fmla="*/ 2147483647 h 122"/>
                <a:gd name="T14" fmla="*/ 0 w 120"/>
                <a:gd name="T15" fmla="*/ 2147483647 h 122"/>
                <a:gd name="T16" fmla="*/ 0 w 120"/>
                <a:gd name="T17" fmla="*/ 2147483647 h 122"/>
                <a:gd name="T18" fmla="*/ 2147483647 w 120"/>
                <a:gd name="T19" fmla="*/ 2147483647 h 122"/>
                <a:gd name="T20" fmla="*/ 2147483647 w 120"/>
                <a:gd name="T21" fmla="*/ 2147483647 h 122"/>
                <a:gd name="T22" fmla="*/ 2147483647 w 120"/>
                <a:gd name="T23" fmla="*/ 2147483647 h 122"/>
                <a:gd name="T24" fmla="*/ 2147483647 w 120"/>
                <a:gd name="T25" fmla="*/ 2147483647 h 122"/>
                <a:gd name="T26" fmla="*/ 2147483647 w 120"/>
                <a:gd name="T27" fmla="*/ 2147483647 h 122"/>
                <a:gd name="T28" fmla="*/ 2147483647 w 120"/>
                <a:gd name="T29" fmla="*/ 2147483647 h 122"/>
                <a:gd name="T30" fmla="*/ 2147483647 w 120"/>
                <a:gd name="T31" fmla="*/ 2147483647 h 122"/>
                <a:gd name="T32" fmla="*/ 2147483647 w 120"/>
                <a:gd name="T33" fmla="*/ 2147483647 h 122"/>
                <a:gd name="T34" fmla="*/ 2147483647 w 120"/>
                <a:gd name="T35" fmla="*/ 2147483647 h 122"/>
                <a:gd name="T36" fmla="*/ 2147483647 w 120"/>
                <a:gd name="T37" fmla="*/ 2147483647 h 122"/>
                <a:gd name="T38" fmla="*/ 2147483647 w 120"/>
                <a:gd name="T39" fmla="*/ 2147483647 h 122"/>
                <a:gd name="T40" fmla="*/ 2147483647 w 120"/>
                <a:gd name="T41" fmla="*/ 2147483647 h 122"/>
                <a:gd name="T42" fmla="*/ 2147483647 w 120"/>
                <a:gd name="T43" fmla="*/ 2147483647 h 122"/>
                <a:gd name="T44" fmla="*/ 2147483647 w 120"/>
                <a:gd name="T45" fmla="*/ 2147483647 h 122"/>
                <a:gd name="T46" fmla="*/ 2147483647 w 120"/>
                <a:gd name="T47" fmla="*/ 2147483647 h 122"/>
                <a:gd name="T48" fmla="*/ 2147483647 w 120"/>
                <a:gd name="T49" fmla="*/ 2147483647 h 122"/>
                <a:gd name="T50" fmla="*/ 2147483647 w 120"/>
                <a:gd name="T51" fmla="*/ 2147483647 h 122"/>
                <a:gd name="T52" fmla="*/ 2147483647 w 120"/>
                <a:gd name="T53" fmla="*/ 2147483647 h 122"/>
                <a:gd name="T54" fmla="*/ 2147483647 w 120"/>
                <a:gd name="T55" fmla="*/ 2147483647 h 122"/>
                <a:gd name="T56" fmla="*/ 2147483647 w 120"/>
                <a:gd name="T57" fmla="*/ 2147483647 h 122"/>
                <a:gd name="T58" fmla="*/ 2147483647 w 120"/>
                <a:gd name="T59" fmla="*/ 2147483647 h 122"/>
                <a:gd name="T60" fmla="*/ 2147483647 w 120"/>
                <a:gd name="T61" fmla="*/ 2147483647 h 122"/>
                <a:gd name="T62" fmla="*/ 2147483647 w 120"/>
                <a:gd name="T63" fmla="*/ 0 h 12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0"/>
                <a:gd name="T97" fmla="*/ 0 h 122"/>
                <a:gd name="T98" fmla="*/ 120 w 120"/>
                <a:gd name="T99" fmla="*/ 122 h 12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0" h="122">
                  <a:moveTo>
                    <a:pt x="60" y="0"/>
                  </a:moveTo>
                  <a:lnTo>
                    <a:pt x="53" y="0"/>
                  </a:lnTo>
                  <a:lnTo>
                    <a:pt x="47" y="2"/>
                  </a:lnTo>
                  <a:lnTo>
                    <a:pt x="41" y="3"/>
                  </a:lnTo>
                  <a:lnTo>
                    <a:pt x="35" y="5"/>
                  </a:lnTo>
                  <a:lnTo>
                    <a:pt x="31" y="7"/>
                  </a:lnTo>
                  <a:lnTo>
                    <a:pt x="25" y="10"/>
                  </a:lnTo>
                  <a:lnTo>
                    <a:pt x="21" y="15"/>
                  </a:lnTo>
                  <a:lnTo>
                    <a:pt x="17" y="18"/>
                  </a:lnTo>
                  <a:lnTo>
                    <a:pt x="13" y="22"/>
                  </a:lnTo>
                  <a:lnTo>
                    <a:pt x="10" y="28"/>
                  </a:lnTo>
                  <a:lnTo>
                    <a:pt x="7" y="32"/>
                  </a:lnTo>
                  <a:lnTo>
                    <a:pt x="4" y="38"/>
                  </a:lnTo>
                  <a:lnTo>
                    <a:pt x="1" y="43"/>
                  </a:lnTo>
                  <a:lnTo>
                    <a:pt x="0" y="49"/>
                  </a:lnTo>
                  <a:lnTo>
                    <a:pt x="0" y="55"/>
                  </a:lnTo>
                  <a:lnTo>
                    <a:pt x="0" y="62"/>
                  </a:lnTo>
                  <a:lnTo>
                    <a:pt x="0" y="68"/>
                  </a:lnTo>
                  <a:lnTo>
                    <a:pt x="0" y="74"/>
                  </a:lnTo>
                  <a:lnTo>
                    <a:pt x="1" y="79"/>
                  </a:lnTo>
                  <a:lnTo>
                    <a:pt x="4" y="85"/>
                  </a:lnTo>
                  <a:lnTo>
                    <a:pt x="7" y="91"/>
                  </a:lnTo>
                  <a:lnTo>
                    <a:pt x="10" y="95"/>
                  </a:lnTo>
                  <a:lnTo>
                    <a:pt x="13" y="101"/>
                  </a:lnTo>
                  <a:lnTo>
                    <a:pt x="17" y="105"/>
                  </a:lnTo>
                  <a:lnTo>
                    <a:pt x="21" y="110"/>
                  </a:lnTo>
                  <a:lnTo>
                    <a:pt x="25" y="112"/>
                  </a:lnTo>
                  <a:lnTo>
                    <a:pt x="31" y="115"/>
                  </a:lnTo>
                  <a:lnTo>
                    <a:pt x="35" y="118"/>
                  </a:lnTo>
                  <a:lnTo>
                    <a:pt x="41" y="120"/>
                  </a:lnTo>
                  <a:lnTo>
                    <a:pt x="47" y="121"/>
                  </a:lnTo>
                  <a:lnTo>
                    <a:pt x="53" y="122"/>
                  </a:lnTo>
                  <a:lnTo>
                    <a:pt x="60" y="122"/>
                  </a:lnTo>
                  <a:lnTo>
                    <a:pt x="66" y="122"/>
                  </a:lnTo>
                  <a:lnTo>
                    <a:pt x="71" y="121"/>
                  </a:lnTo>
                  <a:lnTo>
                    <a:pt x="77" y="120"/>
                  </a:lnTo>
                  <a:lnTo>
                    <a:pt x="83" y="118"/>
                  </a:lnTo>
                  <a:lnTo>
                    <a:pt x="89" y="115"/>
                  </a:lnTo>
                  <a:lnTo>
                    <a:pt x="93" y="112"/>
                  </a:lnTo>
                  <a:lnTo>
                    <a:pt x="99" y="110"/>
                  </a:lnTo>
                  <a:lnTo>
                    <a:pt x="103" y="105"/>
                  </a:lnTo>
                  <a:lnTo>
                    <a:pt x="106" y="101"/>
                  </a:lnTo>
                  <a:lnTo>
                    <a:pt x="110" y="95"/>
                  </a:lnTo>
                  <a:lnTo>
                    <a:pt x="113" y="91"/>
                  </a:lnTo>
                  <a:lnTo>
                    <a:pt x="116" y="85"/>
                  </a:lnTo>
                  <a:lnTo>
                    <a:pt x="117" y="79"/>
                  </a:lnTo>
                  <a:lnTo>
                    <a:pt x="119" y="74"/>
                  </a:lnTo>
                  <a:lnTo>
                    <a:pt x="120" y="68"/>
                  </a:lnTo>
                  <a:lnTo>
                    <a:pt x="120" y="62"/>
                  </a:lnTo>
                  <a:lnTo>
                    <a:pt x="120" y="55"/>
                  </a:lnTo>
                  <a:lnTo>
                    <a:pt x="119" y="49"/>
                  </a:lnTo>
                  <a:lnTo>
                    <a:pt x="117" y="43"/>
                  </a:lnTo>
                  <a:lnTo>
                    <a:pt x="116" y="38"/>
                  </a:lnTo>
                  <a:lnTo>
                    <a:pt x="113" y="32"/>
                  </a:lnTo>
                  <a:lnTo>
                    <a:pt x="110" y="28"/>
                  </a:lnTo>
                  <a:lnTo>
                    <a:pt x="106" y="22"/>
                  </a:lnTo>
                  <a:lnTo>
                    <a:pt x="103" y="18"/>
                  </a:lnTo>
                  <a:lnTo>
                    <a:pt x="99" y="15"/>
                  </a:lnTo>
                  <a:lnTo>
                    <a:pt x="93" y="10"/>
                  </a:lnTo>
                  <a:lnTo>
                    <a:pt x="89" y="7"/>
                  </a:lnTo>
                  <a:lnTo>
                    <a:pt x="83" y="5"/>
                  </a:lnTo>
                  <a:lnTo>
                    <a:pt x="77" y="3"/>
                  </a:lnTo>
                  <a:lnTo>
                    <a:pt x="71" y="2"/>
                  </a:lnTo>
                  <a:lnTo>
                    <a:pt x="66" y="0"/>
                  </a:lnTo>
                  <a:lnTo>
                    <a:pt x="60"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5017" name="Freeform 200">
              <a:extLst>
                <a:ext uri="{FF2B5EF4-FFF2-40B4-BE49-F238E27FC236}">
                  <a16:creationId xmlns:a16="http://schemas.microsoft.com/office/drawing/2014/main" id="{1A6E24E0-7768-9FDF-8C4A-EF53FDF500B8}"/>
                </a:ext>
              </a:extLst>
            </p:cNvPr>
            <p:cNvSpPr>
              <a:spLocks/>
            </p:cNvSpPr>
            <p:nvPr/>
          </p:nvSpPr>
          <p:spPr bwMode="auto">
            <a:xfrm>
              <a:off x="4395788" y="3939779"/>
              <a:ext cx="35719" cy="40481"/>
            </a:xfrm>
            <a:custGeom>
              <a:avLst/>
              <a:gdLst>
                <a:gd name="T0" fmla="*/ 2147483647 w 90"/>
                <a:gd name="T1" fmla="*/ 0 h 102"/>
                <a:gd name="T2" fmla="*/ 2147483647 w 90"/>
                <a:gd name="T3" fmla="*/ 0 h 102"/>
                <a:gd name="T4" fmla="*/ 2147483647 w 90"/>
                <a:gd name="T5" fmla="*/ 0 h 102"/>
                <a:gd name="T6" fmla="*/ 2147483647 w 90"/>
                <a:gd name="T7" fmla="*/ 2147483647 h 102"/>
                <a:gd name="T8" fmla="*/ 2147483647 w 90"/>
                <a:gd name="T9" fmla="*/ 2147483647 h 102"/>
                <a:gd name="T10" fmla="*/ 2147483647 w 90"/>
                <a:gd name="T11" fmla="*/ 2147483647 h 102"/>
                <a:gd name="T12" fmla="*/ 2147483647 w 90"/>
                <a:gd name="T13" fmla="*/ 2147483647 h 102"/>
                <a:gd name="T14" fmla="*/ 2147483647 w 90"/>
                <a:gd name="T15" fmla="*/ 2147483647 h 102"/>
                <a:gd name="T16" fmla="*/ 2147483647 w 90"/>
                <a:gd name="T17" fmla="*/ 2147483647 h 102"/>
                <a:gd name="T18" fmla="*/ 2147483647 w 90"/>
                <a:gd name="T19" fmla="*/ 2147483647 h 102"/>
                <a:gd name="T20" fmla="*/ 2147483647 w 90"/>
                <a:gd name="T21" fmla="*/ 2147483647 h 102"/>
                <a:gd name="T22" fmla="*/ 2147483647 w 90"/>
                <a:gd name="T23" fmla="*/ 2147483647 h 102"/>
                <a:gd name="T24" fmla="*/ 2147483647 w 90"/>
                <a:gd name="T25" fmla="*/ 2147483647 h 102"/>
                <a:gd name="T26" fmla="*/ 0 w 90"/>
                <a:gd name="T27" fmla="*/ 2147483647 h 102"/>
                <a:gd name="T28" fmla="*/ 0 w 90"/>
                <a:gd name="T29" fmla="*/ 2147483647 h 102"/>
                <a:gd name="T30" fmla="*/ 0 w 90"/>
                <a:gd name="T31" fmla="*/ 2147483647 h 102"/>
                <a:gd name="T32" fmla="*/ 0 w 90"/>
                <a:gd name="T33" fmla="*/ 2147483647 h 102"/>
                <a:gd name="T34" fmla="*/ 0 w 90"/>
                <a:gd name="T35" fmla="*/ 2147483647 h 102"/>
                <a:gd name="T36" fmla="*/ 2147483647 w 90"/>
                <a:gd name="T37" fmla="*/ 2147483647 h 102"/>
                <a:gd name="T38" fmla="*/ 2147483647 w 90"/>
                <a:gd name="T39" fmla="*/ 2147483647 h 102"/>
                <a:gd name="T40" fmla="*/ 2147483647 w 90"/>
                <a:gd name="T41" fmla="*/ 2147483647 h 102"/>
                <a:gd name="T42" fmla="*/ 2147483647 w 90"/>
                <a:gd name="T43" fmla="*/ 2147483647 h 102"/>
                <a:gd name="T44" fmla="*/ 2147483647 w 90"/>
                <a:gd name="T45" fmla="*/ 2147483647 h 102"/>
                <a:gd name="T46" fmla="*/ 2147483647 w 90"/>
                <a:gd name="T47" fmla="*/ 2147483647 h 102"/>
                <a:gd name="T48" fmla="*/ 2147483647 w 90"/>
                <a:gd name="T49" fmla="*/ 2147483647 h 102"/>
                <a:gd name="T50" fmla="*/ 2147483647 w 90"/>
                <a:gd name="T51" fmla="*/ 2147483647 h 102"/>
                <a:gd name="T52" fmla="*/ 2147483647 w 90"/>
                <a:gd name="T53" fmla="*/ 2147483647 h 102"/>
                <a:gd name="T54" fmla="*/ 2147483647 w 90"/>
                <a:gd name="T55" fmla="*/ 2147483647 h 102"/>
                <a:gd name="T56" fmla="*/ 2147483647 w 90"/>
                <a:gd name="T57" fmla="*/ 2147483647 h 102"/>
                <a:gd name="T58" fmla="*/ 2147483647 w 90"/>
                <a:gd name="T59" fmla="*/ 2147483647 h 102"/>
                <a:gd name="T60" fmla="*/ 2147483647 w 90"/>
                <a:gd name="T61" fmla="*/ 2147483647 h 102"/>
                <a:gd name="T62" fmla="*/ 2147483647 w 90"/>
                <a:gd name="T63" fmla="*/ 2147483647 h 102"/>
                <a:gd name="T64" fmla="*/ 2147483647 w 90"/>
                <a:gd name="T65" fmla="*/ 2147483647 h 102"/>
                <a:gd name="T66" fmla="*/ 2147483647 w 90"/>
                <a:gd name="T67" fmla="*/ 2147483647 h 102"/>
                <a:gd name="T68" fmla="*/ 2147483647 w 90"/>
                <a:gd name="T69" fmla="*/ 2147483647 h 102"/>
                <a:gd name="T70" fmla="*/ 2147483647 w 90"/>
                <a:gd name="T71" fmla="*/ 2147483647 h 102"/>
                <a:gd name="T72" fmla="*/ 2147483647 w 90"/>
                <a:gd name="T73" fmla="*/ 2147483647 h 102"/>
                <a:gd name="T74" fmla="*/ 2147483647 w 90"/>
                <a:gd name="T75" fmla="*/ 2147483647 h 102"/>
                <a:gd name="T76" fmla="*/ 2147483647 w 90"/>
                <a:gd name="T77" fmla="*/ 2147483647 h 102"/>
                <a:gd name="T78" fmla="*/ 2147483647 w 90"/>
                <a:gd name="T79" fmla="*/ 2147483647 h 102"/>
                <a:gd name="T80" fmla="*/ 2147483647 w 90"/>
                <a:gd name="T81" fmla="*/ 2147483647 h 102"/>
                <a:gd name="T82" fmla="*/ 2147483647 w 90"/>
                <a:gd name="T83" fmla="*/ 2147483647 h 102"/>
                <a:gd name="T84" fmla="*/ 2147483647 w 90"/>
                <a:gd name="T85" fmla="*/ 2147483647 h 102"/>
                <a:gd name="T86" fmla="*/ 2147483647 w 90"/>
                <a:gd name="T87" fmla="*/ 2147483647 h 102"/>
                <a:gd name="T88" fmla="*/ 2147483647 w 90"/>
                <a:gd name="T89" fmla="*/ 2147483647 h 102"/>
                <a:gd name="T90" fmla="*/ 2147483647 w 90"/>
                <a:gd name="T91" fmla="*/ 2147483647 h 102"/>
                <a:gd name="T92" fmla="*/ 2147483647 w 90"/>
                <a:gd name="T93" fmla="*/ 2147483647 h 102"/>
                <a:gd name="T94" fmla="*/ 2147483647 w 90"/>
                <a:gd name="T95" fmla="*/ 2147483647 h 102"/>
                <a:gd name="T96" fmla="*/ 2147483647 w 90"/>
                <a:gd name="T97" fmla="*/ 2147483647 h 102"/>
                <a:gd name="T98" fmla="*/ 2147483647 w 90"/>
                <a:gd name="T99" fmla="*/ 2147483647 h 102"/>
                <a:gd name="T100" fmla="*/ 2147483647 w 90"/>
                <a:gd name="T101" fmla="*/ 2147483647 h 102"/>
                <a:gd name="T102" fmla="*/ 2147483647 w 90"/>
                <a:gd name="T103" fmla="*/ 2147483647 h 102"/>
                <a:gd name="T104" fmla="*/ 2147483647 w 90"/>
                <a:gd name="T105" fmla="*/ 2147483647 h 102"/>
                <a:gd name="T106" fmla="*/ 2147483647 w 90"/>
                <a:gd name="T107" fmla="*/ 2147483647 h 102"/>
                <a:gd name="T108" fmla="*/ 2147483647 w 90"/>
                <a:gd name="T109" fmla="*/ 2147483647 h 102"/>
                <a:gd name="T110" fmla="*/ 2147483647 w 90"/>
                <a:gd name="T111" fmla="*/ 2147483647 h 102"/>
                <a:gd name="T112" fmla="*/ 2147483647 w 90"/>
                <a:gd name="T113" fmla="*/ 2147483647 h 102"/>
                <a:gd name="T114" fmla="*/ 2147483647 w 90"/>
                <a:gd name="T115" fmla="*/ 2147483647 h 102"/>
                <a:gd name="T116" fmla="*/ 2147483647 w 90"/>
                <a:gd name="T117" fmla="*/ 0 h 102"/>
                <a:gd name="T118" fmla="*/ 2147483647 w 90"/>
                <a:gd name="T119" fmla="*/ 0 h 102"/>
                <a:gd name="T120" fmla="*/ 2147483647 w 90"/>
                <a:gd name="T121" fmla="*/ 0 h 10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90"/>
                <a:gd name="T184" fmla="*/ 0 h 102"/>
                <a:gd name="T185" fmla="*/ 90 w 90"/>
                <a:gd name="T186" fmla="*/ 102 h 10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90" h="102">
                  <a:moveTo>
                    <a:pt x="44" y="0"/>
                  </a:moveTo>
                  <a:lnTo>
                    <a:pt x="40" y="0"/>
                  </a:lnTo>
                  <a:lnTo>
                    <a:pt x="36" y="0"/>
                  </a:lnTo>
                  <a:lnTo>
                    <a:pt x="32" y="1"/>
                  </a:lnTo>
                  <a:lnTo>
                    <a:pt x="27" y="4"/>
                  </a:lnTo>
                  <a:lnTo>
                    <a:pt x="23" y="6"/>
                  </a:lnTo>
                  <a:lnTo>
                    <a:pt x="20" y="9"/>
                  </a:lnTo>
                  <a:lnTo>
                    <a:pt x="16" y="12"/>
                  </a:lnTo>
                  <a:lnTo>
                    <a:pt x="13" y="14"/>
                  </a:lnTo>
                  <a:lnTo>
                    <a:pt x="7" y="22"/>
                  </a:lnTo>
                  <a:lnTo>
                    <a:pt x="4" y="26"/>
                  </a:lnTo>
                  <a:lnTo>
                    <a:pt x="3" y="30"/>
                  </a:lnTo>
                  <a:lnTo>
                    <a:pt x="1" y="36"/>
                  </a:lnTo>
                  <a:lnTo>
                    <a:pt x="0" y="40"/>
                  </a:lnTo>
                  <a:lnTo>
                    <a:pt x="0" y="46"/>
                  </a:lnTo>
                  <a:lnTo>
                    <a:pt x="0" y="50"/>
                  </a:lnTo>
                  <a:lnTo>
                    <a:pt x="0" y="56"/>
                  </a:lnTo>
                  <a:lnTo>
                    <a:pt x="0" y="60"/>
                  </a:lnTo>
                  <a:lnTo>
                    <a:pt x="1" y="66"/>
                  </a:lnTo>
                  <a:lnTo>
                    <a:pt x="3" y="70"/>
                  </a:lnTo>
                  <a:lnTo>
                    <a:pt x="4" y="75"/>
                  </a:lnTo>
                  <a:lnTo>
                    <a:pt x="7" y="79"/>
                  </a:lnTo>
                  <a:lnTo>
                    <a:pt x="13" y="86"/>
                  </a:lnTo>
                  <a:lnTo>
                    <a:pt x="16" y="89"/>
                  </a:lnTo>
                  <a:lnTo>
                    <a:pt x="20" y="93"/>
                  </a:lnTo>
                  <a:lnTo>
                    <a:pt x="23" y="95"/>
                  </a:lnTo>
                  <a:lnTo>
                    <a:pt x="27" y="98"/>
                  </a:lnTo>
                  <a:lnTo>
                    <a:pt x="32" y="99"/>
                  </a:lnTo>
                  <a:lnTo>
                    <a:pt x="36" y="101"/>
                  </a:lnTo>
                  <a:lnTo>
                    <a:pt x="40" y="101"/>
                  </a:lnTo>
                  <a:lnTo>
                    <a:pt x="44" y="102"/>
                  </a:lnTo>
                  <a:lnTo>
                    <a:pt x="50" y="101"/>
                  </a:lnTo>
                  <a:lnTo>
                    <a:pt x="55" y="101"/>
                  </a:lnTo>
                  <a:lnTo>
                    <a:pt x="59" y="99"/>
                  </a:lnTo>
                  <a:lnTo>
                    <a:pt x="63" y="98"/>
                  </a:lnTo>
                  <a:lnTo>
                    <a:pt x="66" y="95"/>
                  </a:lnTo>
                  <a:lnTo>
                    <a:pt x="70" y="93"/>
                  </a:lnTo>
                  <a:lnTo>
                    <a:pt x="73" y="89"/>
                  </a:lnTo>
                  <a:lnTo>
                    <a:pt x="78" y="86"/>
                  </a:lnTo>
                  <a:lnTo>
                    <a:pt x="83" y="79"/>
                  </a:lnTo>
                  <a:lnTo>
                    <a:pt x="85" y="75"/>
                  </a:lnTo>
                  <a:lnTo>
                    <a:pt x="88" y="70"/>
                  </a:lnTo>
                  <a:lnTo>
                    <a:pt x="89" y="66"/>
                  </a:lnTo>
                  <a:lnTo>
                    <a:pt x="89" y="60"/>
                  </a:lnTo>
                  <a:lnTo>
                    <a:pt x="90" y="56"/>
                  </a:lnTo>
                  <a:lnTo>
                    <a:pt x="90" y="50"/>
                  </a:lnTo>
                  <a:lnTo>
                    <a:pt x="90" y="46"/>
                  </a:lnTo>
                  <a:lnTo>
                    <a:pt x="89" y="40"/>
                  </a:lnTo>
                  <a:lnTo>
                    <a:pt x="89" y="36"/>
                  </a:lnTo>
                  <a:lnTo>
                    <a:pt x="88" y="30"/>
                  </a:lnTo>
                  <a:lnTo>
                    <a:pt x="85" y="26"/>
                  </a:lnTo>
                  <a:lnTo>
                    <a:pt x="83" y="22"/>
                  </a:lnTo>
                  <a:lnTo>
                    <a:pt x="78" y="14"/>
                  </a:lnTo>
                  <a:lnTo>
                    <a:pt x="73" y="12"/>
                  </a:lnTo>
                  <a:lnTo>
                    <a:pt x="70" y="9"/>
                  </a:lnTo>
                  <a:lnTo>
                    <a:pt x="66" y="6"/>
                  </a:lnTo>
                  <a:lnTo>
                    <a:pt x="63" y="4"/>
                  </a:lnTo>
                  <a:lnTo>
                    <a:pt x="59" y="1"/>
                  </a:lnTo>
                  <a:lnTo>
                    <a:pt x="55" y="0"/>
                  </a:lnTo>
                  <a:lnTo>
                    <a:pt x="50" y="0"/>
                  </a:lnTo>
                  <a:lnTo>
                    <a:pt x="44" y="0"/>
                  </a:lnTo>
                  <a:close/>
                </a:path>
              </a:pathLst>
            </a:custGeom>
            <a:solidFill>
              <a:srgbClr val="00267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5018" name="Freeform 201">
              <a:extLst>
                <a:ext uri="{FF2B5EF4-FFF2-40B4-BE49-F238E27FC236}">
                  <a16:creationId xmlns:a16="http://schemas.microsoft.com/office/drawing/2014/main" id="{F371B5BF-42F6-BE8F-3FF6-A68251ED91CC}"/>
                </a:ext>
              </a:extLst>
            </p:cNvPr>
            <p:cNvSpPr>
              <a:spLocks/>
            </p:cNvSpPr>
            <p:nvPr/>
          </p:nvSpPr>
          <p:spPr bwMode="auto">
            <a:xfrm>
              <a:off x="4395788" y="3939779"/>
              <a:ext cx="35719" cy="40481"/>
            </a:xfrm>
            <a:custGeom>
              <a:avLst/>
              <a:gdLst>
                <a:gd name="T0" fmla="*/ 2147483647 w 90"/>
                <a:gd name="T1" fmla="*/ 0 h 102"/>
                <a:gd name="T2" fmla="*/ 2147483647 w 90"/>
                <a:gd name="T3" fmla="*/ 0 h 102"/>
                <a:gd name="T4" fmla="*/ 2147483647 w 90"/>
                <a:gd name="T5" fmla="*/ 0 h 102"/>
                <a:gd name="T6" fmla="*/ 2147483647 w 90"/>
                <a:gd name="T7" fmla="*/ 2147483647 h 102"/>
                <a:gd name="T8" fmla="*/ 2147483647 w 90"/>
                <a:gd name="T9" fmla="*/ 2147483647 h 102"/>
                <a:gd name="T10" fmla="*/ 2147483647 w 90"/>
                <a:gd name="T11" fmla="*/ 2147483647 h 102"/>
                <a:gd name="T12" fmla="*/ 2147483647 w 90"/>
                <a:gd name="T13" fmla="*/ 2147483647 h 102"/>
                <a:gd name="T14" fmla="*/ 2147483647 w 90"/>
                <a:gd name="T15" fmla="*/ 2147483647 h 102"/>
                <a:gd name="T16" fmla="*/ 2147483647 w 90"/>
                <a:gd name="T17" fmla="*/ 2147483647 h 102"/>
                <a:gd name="T18" fmla="*/ 2147483647 w 90"/>
                <a:gd name="T19" fmla="*/ 2147483647 h 102"/>
                <a:gd name="T20" fmla="*/ 2147483647 w 90"/>
                <a:gd name="T21" fmla="*/ 2147483647 h 102"/>
                <a:gd name="T22" fmla="*/ 2147483647 w 90"/>
                <a:gd name="T23" fmla="*/ 2147483647 h 102"/>
                <a:gd name="T24" fmla="*/ 2147483647 w 90"/>
                <a:gd name="T25" fmla="*/ 2147483647 h 102"/>
                <a:gd name="T26" fmla="*/ 0 w 90"/>
                <a:gd name="T27" fmla="*/ 2147483647 h 102"/>
                <a:gd name="T28" fmla="*/ 0 w 90"/>
                <a:gd name="T29" fmla="*/ 2147483647 h 102"/>
                <a:gd name="T30" fmla="*/ 0 w 90"/>
                <a:gd name="T31" fmla="*/ 2147483647 h 102"/>
                <a:gd name="T32" fmla="*/ 0 w 90"/>
                <a:gd name="T33" fmla="*/ 2147483647 h 102"/>
                <a:gd name="T34" fmla="*/ 0 w 90"/>
                <a:gd name="T35" fmla="*/ 2147483647 h 102"/>
                <a:gd name="T36" fmla="*/ 2147483647 w 90"/>
                <a:gd name="T37" fmla="*/ 2147483647 h 102"/>
                <a:gd name="T38" fmla="*/ 2147483647 w 90"/>
                <a:gd name="T39" fmla="*/ 2147483647 h 102"/>
                <a:gd name="T40" fmla="*/ 2147483647 w 90"/>
                <a:gd name="T41" fmla="*/ 2147483647 h 102"/>
                <a:gd name="T42" fmla="*/ 2147483647 w 90"/>
                <a:gd name="T43" fmla="*/ 2147483647 h 102"/>
                <a:gd name="T44" fmla="*/ 2147483647 w 90"/>
                <a:gd name="T45" fmla="*/ 2147483647 h 102"/>
                <a:gd name="T46" fmla="*/ 2147483647 w 90"/>
                <a:gd name="T47" fmla="*/ 2147483647 h 102"/>
                <a:gd name="T48" fmla="*/ 2147483647 w 90"/>
                <a:gd name="T49" fmla="*/ 2147483647 h 102"/>
                <a:gd name="T50" fmla="*/ 2147483647 w 90"/>
                <a:gd name="T51" fmla="*/ 2147483647 h 102"/>
                <a:gd name="T52" fmla="*/ 2147483647 w 90"/>
                <a:gd name="T53" fmla="*/ 2147483647 h 102"/>
                <a:gd name="T54" fmla="*/ 2147483647 w 90"/>
                <a:gd name="T55" fmla="*/ 2147483647 h 102"/>
                <a:gd name="T56" fmla="*/ 2147483647 w 90"/>
                <a:gd name="T57" fmla="*/ 2147483647 h 102"/>
                <a:gd name="T58" fmla="*/ 2147483647 w 90"/>
                <a:gd name="T59" fmla="*/ 2147483647 h 102"/>
                <a:gd name="T60" fmla="*/ 2147483647 w 90"/>
                <a:gd name="T61" fmla="*/ 2147483647 h 102"/>
                <a:gd name="T62" fmla="*/ 2147483647 w 90"/>
                <a:gd name="T63" fmla="*/ 2147483647 h 102"/>
                <a:gd name="T64" fmla="*/ 2147483647 w 90"/>
                <a:gd name="T65" fmla="*/ 2147483647 h 102"/>
                <a:gd name="T66" fmla="*/ 2147483647 w 90"/>
                <a:gd name="T67" fmla="*/ 2147483647 h 102"/>
                <a:gd name="T68" fmla="*/ 2147483647 w 90"/>
                <a:gd name="T69" fmla="*/ 2147483647 h 102"/>
                <a:gd name="T70" fmla="*/ 2147483647 w 90"/>
                <a:gd name="T71" fmla="*/ 2147483647 h 102"/>
                <a:gd name="T72" fmla="*/ 2147483647 w 90"/>
                <a:gd name="T73" fmla="*/ 2147483647 h 102"/>
                <a:gd name="T74" fmla="*/ 2147483647 w 90"/>
                <a:gd name="T75" fmla="*/ 2147483647 h 102"/>
                <a:gd name="T76" fmla="*/ 2147483647 w 90"/>
                <a:gd name="T77" fmla="*/ 2147483647 h 102"/>
                <a:gd name="T78" fmla="*/ 2147483647 w 90"/>
                <a:gd name="T79" fmla="*/ 2147483647 h 102"/>
                <a:gd name="T80" fmla="*/ 2147483647 w 90"/>
                <a:gd name="T81" fmla="*/ 2147483647 h 102"/>
                <a:gd name="T82" fmla="*/ 2147483647 w 90"/>
                <a:gd name="T83" fmla="*/ 2147483647 h 102"/>
                <a:gd name="T84" fmla="*/ 2147483647 w 90"/>
                <a:gd name="T85" fmla="*/ 2147483647 h 102"/>
                <a:gd name="T86" fmla="*/ 2147483647 w 90"/>
                <a:gd name="T87" fmla="*/ 2147483647 h 102"/>
                <a:gd name="T88" fmla="*/ 2147483647 w 90"/>
                <a:gd name="T89" fmla="*/ 2147483647 h 102"/>
                <a:gd name="T90" fmla="*/ 2147483647 w 90"/>
                <a:gd name="T91" fmla="*/ 2147483647 h 102"/>
                <a:gd name="T92" fmla="*/ 2147483647 w 90"/>
                <a:gd name="T93" fmla="*/ 2147483647 h 102"/>
                <a:gd name="T94" fmla="*/ 2147483647 w 90"/>
                <a:gd name="T95" fmla="*/ 2147483647 h 102"/>
                <a:gd name="T96" fmla="*/ 2147483647 w 90"/>
                <a:gd name="T97" fmla="*/ 2147483647 h 102"/>
                <a:gd name="T98" fmla="*/ 2147483647 w 90"/>
                <a:gd name="T99" fmla="*/ 2147483647 h 102"/>
                <a:gd name="T100" fmla="*/ 2147483647 w 90"/>
                <a:gd name="T101" fmla="*/ 2147483647 h 102"/>
                <a:gd name="T102" fmla="*/ 2147483647 w 90"/>
                <a:gd name="T103" fmla="*/ 2147483647 h 102"/>
                <a:gd name="T104" fmla="*/ 2147483647 w 90"/>
                <a:gd name="T105" fmla="*/ 2147483647 h 102"/>
                <a:gd name="T106" fmla="*/ 2147483647 w 90"/>
                <a:gd name="T107" fmla="*/ 2147483647 h 102"/>
                <a:gd name="T108" fmla="*/ 2147483647 w 90"/>
                <a:gd name="T109" fmla="*/ 2147483647 h 102"/>
                <a:gd name="T110" fmla="*/ 2147483647 w 90"/>
                <a:gd name="T111" fmla="*/ 2147483647 h 102"/>
                <a:gd name="T112" fmla="*/ 2147483647 w 90"/>
                <a:gd name="T113" fmla="*/ 2147483647 h 102"/>
                <a:gd name="T114" fmla="*/ 2147483647 w 90"/>
                <a:gd name="T115" fmla="*/ 2147483647 h 102"/>
                <a:gd name="T116" fmla="*/ 2147483647 w 90"/>
                <a:gd name="T117" fmla="*/ 0 h 102"/>
                <a:gd name="T118" fmla="*/ 2147483647 w 90"/>
                <a:gd name="T119" fmla="*/ 0 h 102"/>
                <a:gd name="T120" fmla="*/ 2147483647 w 90"/>
                <a:gd name="T121" fmla="*/ 0 h 10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90"/>
                <a:gd name="T184" fmla="*/ 0 h 102"/>
                <a:gd name="T185" fmla="*/ 90 w 90"/>
                <a:gd name="T186" fmla="*/ 102 h 10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90" h="102">
                  <a:moveTo>
                    <a:pt x="44" y="0"/>
                  </a:moveTo>
                  <a:lnTo>
                    <a:pt x="40" y="0"/>
                  </a:lnTo>
                  <a:lnTo>
                    <a:pt x="36" y="0"/>
                  </a:lnTo>
                  <a:lnTo>
                    <a:pt x="32" y="1"/>
                  </a:lnTo>
                  <a:lnTo>
                    <a:pt x="27" y="4"/>
                  </a:lnTo>
                  <a:lnTo>
                    <a:pt x="23" y="6"/>
                  </a:lnTo>
                  <a:lnTo>
                    <a:pt x="20" y="9"/>
                  </a:lnTo>
                  <a:lnTo>
                    <a:pt x="16" y="12"/>
                  </a:lnTo>
                  <a:lnTo>
                    <a:pt x="13" y="14"/>
                  </a:lnTo>
                  <a:lnTo>
                    <a:pt x="7" y="22"/>
                  </a:lnTo>
                  <a:lnTo>
                    <a:pt x="4" y="26"/>
                  </a:lnTo>
                  <a:lnTo>
                    <a:pt x="3" y="30"/>
                  </a:lnTo>
                  <a:lnTo>
                    <a:pt x="1" y="36"/>
                  </a:lnTo>
                  <a:lnTo>
                    <a:pt x="0" y="40"/>
                  </a:lnTo>
                  <a:lnTo>
                    <a:pt x="0" y="46"/>
                  </a:lnTo>
                  <a:lnTo>
                    <a:pt x="0" y="50"/>
                  </a:lnTo>
                  <a:lnTo>
                    <a:pt x="0" y="56"/>
                  </a:lnTo>
                  <a:lnTo>
                    <a:pt x="0" y="60"/>
                  </a:lnTo>
                  <a:lnTo>
                    <a:pt x="1" y="66"/>
                  </a:lnTo>
                  <a:lnTo>
                    <a:pt x="3" y="70"/>
                  </a:lnTo>
                  <a:lnTo>
                    <a:pt x="4" y="75"/>
                  </a:lnTo>
                  <a:lnTo>
                    <a:pt x="7" y="79"/>
                  </a:lnTo>
                  <a:lnTo>
                    <a:pt x="13" y="86"/>
                  </a:lnTo>
                  <a:lnTo>
                    <a:pt x="16" y="89"/>
                  </a:lnTo>
                  <a:lnTo>
                    <a:pt x="20" y="93"/>
                  </a:lnTo>
                  <a:lnTo>
                    <a:pt x="23" y="95"/>
                  </a:lnTo>
                  <a:lnTo>
                    <a:pt x="27" y="98"/>
                  </a:lnTo>
                  <a:lnTo>
                    <a:pt x="32" y="99"/>
                  </a:lnTo>
                  <a:lnTo>
                    <a:pt x="36" y="101"/>
                  </a:lnTo>
                  <a:lnTo>
                    <a:pt x="40" y="101"/>
                  </a:lnTo>
                  <a:lnTo>
                    <a:pt x="44" y="102"/>
                  </a:lnTo>
                  <a:lnTo>
                    <a:pt x="50" y="101"/>
                  </a:lnTo>
                  <a:lnTo>
                    <a:pt x="55" y="101"/>
                  </a:lnTo>
                  <a:lnTo>
                    <a:pt x="59" y="99"/>
                  </a:lnTo>
                  <a:lnTo>
                    <a:pt x="63" y="98"/>
                  </a:lnTo>
                  <a:lnTo>
                    <a:pt x="66" y="95"/>
                  </a:lnTo>
                  <a:lnTo>
                    <a:pt x="70" y="93"/>
                  </a:lnTo>
                  <a:lnTo>
                    <a:pt x="73" y="89"/>
                  </a:lnTo>
                  <a:lnTo>
                    <a:pt x="78" y="86"/>
                  </a:lnTo>
                  <a:lnTo>
                    <a:pt x="83" y="79"/>
                  </a:lnTo>
                  <a:lnTo>
                    <a:pt x="85" y="75"/>
                  </a:lnTo>
                  <a:lnTo>
                    <a:pt x="88" y="70"/>
                  </a:lnTo>
                  <a:lnTo>
                    <a:pt x="89" y="66"/>
                  </a:lnTo>
                  <a:lnTo>
                    <a:pt x="89" y="60"/>
                  </a:lnTo>
                  <a:lnTo>
                    <a:pt x="90" y="56"/>
                  </a:lnTo>
                  <a:lnTo>
                    <a:pt x="90" y="50"/>
                  </a:lnTo>
                  <a:lnTo>
                    <a:pt x="90" y="46"/>
                  </a:lnTo>
                  <a:lnTo>
                    <a:pt x="89" y="40"/>
                  </a:lnTo>
                  <a:lnTo>
                    <a:pt x="89" y="36"/>
                  </a:lnTo>
                  <a:lnTo>
                    <a:pt x="88" y="30"/>
                  </a:lnTo>
                  <a:lnTo>
                    <a:pt x="85" y="26"/>
                  </a:lnTo>
                  <a:lnTo>
                    <a:pt x="83" y="22"/>
                  </a:lnTo>
                  <a:lnTo>
                    <a:pt x="78" y="14"/>
                  </a:lnTo>
                  <a:lnTo>
                    <a:pt x="73" y="12"/>
                  </a:lnTo>
                  <a:lnTo>
                    <a:pt x="70" y="9"/>
                  </a:lnTo>
                  <a:lnTo>
                    <a:pt x="66" y="6"/>
                  </a:lnTo>
                  <a:lnTo>
                    <a:pt x="63" y="4"/>
                  </a:lnTo>
                  <a:lnTo>
                    <a:pt x="59" y="1"/>
                  </a:lnTo>
                  <a:lnTo>
                    <a:pt x="55" y="0"/>
                  </a:lnTo>
                  <a:lnTo>
                    <a:pt x="50" y="0"/>
                  </a:lnTo>
                  <a:lnTo>
                    <a:pt x="44"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5019" name="Freeform 202">
              <a:extLst>
                <a:ext uri="{FF2B5EF4-FFF2-40B4-BE49-F238E27FC236}">
                  <a16:creationId xmlns:a16="http://schemas.microsoft.com/office/drawing/2014/main" id="{92534F31-2253-27F9-07D6-4E933C6CE174}"/>
                </a:ext>
              </a:extLst>
            </p:cNvPr>
            <p:cNvSpPr>
              <a:spLocks/>
            </p:cNvSpPr>
            <p:nvPr/>
          </p:nvSpPr>
          <p:spPr bwMode="auto">
            <a:xfrm>
              <a:off x="4580335" y="3911204"/>
              <a:ext cx="47625" cy="48815"/>
            </a:xfrm>
            <a:custGeom>
              <a:avLst/>
              <a:gdLst>
                <a:gd name="T0" fmla="*/ 2147483647 w 121"/>
                <a:gd name="T1" fmla="*/ 0 h 122"/>
                <a:gd name="T2" fmla="*/ 2147483647 w 121"/>
                <a:gd name="T3" fmla="*/ 2147483647 h 122"/>
                <a:gd name="T4" fmla="*/ 2147483647 w 121"/>
                <a:gd name="T5" fmla="*/ 2147483647 h 122"/>
                <a:gd name="T6" fmla="*/ 2147483647 w 121"/>
                <a:gd name="T7" fmla="*/ 2147483647 h 122"/>
                <a:gd name="T8" fmla="*/ 2147483647 w 121"/>
                <a:gd name="T9" fmla="*/ 2147483647 h 122"/>
                <a:gd name="T10" fmla="*/ 2147483647 w 121"/>
                <a:gd name="T11" fmla="*/ 2147483647 h 122"/>
                <a:gd name="T12" fmla="*/ 2147483647 w 121"/>
                <a:gd name="T13" fmla="*/ 2147483647 h 122"/>
                <a:gd name="T14" fmla="*/ 0 w 121"/>
                <a:gd name="T15" fmla="*/ 2147483647 h 122"/>
                <a:gd name="T16" fmla="*/ 0 w 121"/>
                <a:gd name="T17" fmla="*/ 2147483647 h 122"/>
                <a:gd name="T18" fmla="*/ 2147483647 w 121"/>
                <a:gd name="T19" fmla="*/ 2147483647 h 122"/>
                <a:gd name="T20" fmla="*/ 2147483647 w 121"/>
                <a:gd name="T21" fmla="*/ 2147483647 h 122"/>
                <a:gd name="T22" fmla="*/ 2147483647 w 121"/>
                <a:gd name="T23" fmla="*/ 2147483647 h 122"/>
                <a:gd name="T24" fmla="*/ 2147483647 w 121"/>
                <a:gd name="T25" fmla="*/ 2147483647 h 122"/>
                <a:gd name="T26" fmla="*/ 2147483647 w 121"/>
                <a:gd name="T27" fmla="*/ 2147483647 h 122"/>
                <a:gd name="T28" fmla="*/ 2147483647 w 121"/>
                <a:gd name="T29" fmla="*/ 2147483647 h 122"/>
                <a:gd name="T30" fmla="*/ 2147483647 w 121"/>
                <a:gd name="T31" fmla="*/ 2147483647 h 122"/>
                <a:gd name="T32" fmla="*/ 2147483647 w 121"/>
                <a:gd name="T33" fmla="*/ 2147483647 h 122"/>
                <a:gd name="T34" fmla="*/ 2147483647 w 121"/>
                <a:gd name="T35" fmla="*/ 2147483647 h 122"/>
                <a:gd name="T36" fmla="*/ 2147483647 w 121"/>
                <a:gd name="T37" fmla="*/ 2147483647 h 122"/>
                <a:gd name="T38" fmla="*/ 2147483647 w 121"/>
                <a:gd name="T39" fmla="*/ 2147483647 h 122"/>
                <a:gd name="T40" fmla="*/ 2147483647 w 121"/>
                <a:gd name="T41" fmla="*/ 2147483647 h 122"/>
                <a:gd name="T42" fmla="*/ 2147483647 w 121"/>
                <a:gd name="T43" fmla="*/ 2147483647 h 122"/>
                <a:gd name="T44" fmla="*/ 2147483647 w 121"/>
                <a:gd name="T45" fmla="*/ 2147483647 h 122"/>
                <a:gd name="T46" fmla="*/ 2147483647 w 121"/>
                <a:gd name="T47" fmla="*/ 2147483647 h 122"/>
                <a:gd name="T48" fmla="*/ 2147483647 w 121"/>
                <a:gd name="T49" fmla="*/ 2147483647 h 122"/>
                <a:gd name="T50" fmla="*/ 2147483647 w 121"/>
                <a:gd name="T51" fmla="*/ 2147483647 h 122"/>
                <a:gd name="T52" fmla="*/ 2147483647 w 121"/>
                <a:gd name="T53" fmla="*/ 2147483647 h 122"/>
                <a:gd name="T54" fmla="*/ 2147483647 w 121"/>
                <a:gd name="T55" fmla="*/ 2147483647 h 122"/>
                <a:gd name="T56" fmla="*/ 2147483647 w 121"/>
                <a:gd name="T57" fmla="*/ 2147483647 h 122"/>
                <a:gd name="T58" fmla="*/ 2147483647 w 121"/>
                <a:gd name="T59" fmla="*/ 2147483647 h 122"/>
                <a:gd name="T60" fmla="*/ 2147483647 w 121"/>
                <a:gd name="T61" fmla="*/ 2147483647 h 122"/>
                <a:gd name="T62" fmla="*/ 2147483647 w 121"/>
                <a:gd name="T63" fmla="*/ 0 h 12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1"/>
                <a:gd name="T97" fmla="*/ 0 h 122"/>
                <a:gd name="T98" fmla="*/ 121 w 121"/>
                <a:gd name="T99" fmla="*/ 122 h 12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1" h="122">
                  <a:moveTo>
                    <a:pt x="60" y="0"/>
                  </a:moveTo>
                  <a:lnTo>
                    <a:pt x="53" y="0"/>
                  </a:lnTo>
                  <a:lnTo>
                    <a:pt x="48" y="2"/>
                  </a:lnTo>
                  <a:lnTo>
                    <a:pt x="42" y="3"/>
                  </a:lnTo>
                  <a:lnTo>
                    <a:pt x="36" y="4"/>
                  </a:lnTo>
                  <a:lnTo>
                    <a:pt x="32" y="7"/>
                  </a:lnTo>
                  <a:lnTo>
                    <a:pt x="26" y="10"/>
                  </a:lnTo>
                  <a:lnTo>
                    <a:pt x="22" y="13"/>
                  </a:lnTo>
                  <a:lnTo>
                    <a:pt x="17" y="17"/>
                  </a:lnTo>
                  <a:lnTo>
                    <a:pt x="13" y="22"/>
                  </a:lnTo>
                  <a:lnTo>
                    <a:pt x="10" y="27"/>
                  </a:lnTo>
                  <a:lnTo>
                    <a:pt x="7" y="32"/>
                  </a:lnTo>
                  <a:lnTo>
                    <a:pt x="4" y="38"/>
                  </a:lnTo>
                  <a:lnTo>
                    <a:pt x="2" y="43"/>
                  </a:lnTo>
                  <a:lnTo>
                    <a:pt x="0" y="49"/>
                  </a:lnTo>
                  <a:lnTo>
                    <a:pt x="0" y="55"/>
                  </a:lnTo>
                  <a:lnTo>
                    <a:pt x="0" y="62"/>
                  </a:lnTo>
                  <a:lnTo>
                    <a:pt x="0" y="68"/>
                  </a:lnTo>
                  <a:lnTo>
                    <a:pt x="0" y="73"/>
                  </a:lnTo>
                  <a:lnTo>
                    <a:pt x="2" y="79"/>
                  </a:lnTo>
                  <a:lnTo>
                    <a:pt x="4" y="85"/>
                  </a:lnTo>
                  <a:lnTo>
                    <a:pt x="7" y="91"/>
                  </a:lnTo>
                  <a:lnTo>
                    <a:pt x="10" y="95"/>
                  </a:lnTo>
                  <a:lnTo>
                    <a:pt x="13" y="101"/>
                  </a:lnTo>
                  <a:lnTo>
                    <a:pt x="17" y="105"/>
                  </a:lnTo>
                  <a:lnTo>
                    <a:pt x="22" y="108"/>
                  </a:lnTo>
                  <a:lnTo>
                    <a:pt x="26" y="112"/>
                  </a:lnTo>
                  <a:lnTo>
                    <a:pt x="32" y="115"/>
                  </a:lnTo>
                  <a:lnTo>
                    <a:pt x="36" y="118"/>
                  </a:lnTo>
                  <a:lnTo>
                    <a:pt x="42" y="119"/>
                  </a:lnTo>
                  <a:lnTo>
                    <a:pt x="48" y="121"/>
                  </a:lnTo>
                  <a:lnTo>
                    <a:pt x="53" y="122"/>
                  </a:lnTo>
                  <a:lnTo>
                    <a:pt x="60" y="122"/>
                  </a:lnTo>
                  <a:lnTo>
                    <a:pt x="66" y="122"/>
                  </a:lnTo>
                  <a:lnTo>
                    <a:pt x="72" y="121"/>
                  </a:lnTo>
                  <a:lnTo>
                    <a:pt x="78" y="119"/>
                  </a:lnTo>
                  <a:lnTo>
                    <a:pt x="83" y="118"/>
                  </a:lnTo>
                  <a:lnTo>
                    <a:pt x="89" y="115"/>
                  </a:lnTo>
                  <a:lnTo>
                    <a:pt x="94" y="112"/>
                  </a:lnTo>
                  <a:lnTo>
                    <a:pt x="99" y="108"/>
                  </a:lnTo>
                  <a:lnTo>
                    <a:pt x="102" y="105"/>
                  </a:lnTo>
                  <a:lnTo>
                    <a:pt x="106" y="101"/>
                  </a:lnTo>
                  <a:lnTo>
                    <a:pt x="111" y="95"/>
                  </a:lnTo>
                  <a:lnTo>
                    <a:pt x="114" y="91"/>
                  </a:lnTo>
                  <a:lnTo>
                    <a:pt x="115" y="85"/>
                  </a:lnTo>
                  <a:lnTo>
                    <a:pt x="118" y="79"/>
                  </a:lnTo>
                  <a:lnTo>
                    <a:pt x="119" y="73"/>
                  </a:lnTo>
                  <a:lnTo>
                    <a:pt x="121" y="68"/>
                  </a:lnTo>
                  <a:lnTo>
                    <a:pt x="121" y="62"/>
                  </a:lnTo>
                  <a:lnTo>
                    <a:pt x="121" y="55"/>
                  </a:lnTo>
                  <a:lnTo>
                    <a:pt x="119" y="49"/>
                  </a:lnTo>
                  <a:lnTo>
                    <a:pt x="118" y="43"/>
                  </a:lnTo>
                  <a:lnTo>
                    <a:pt x="115" y="38"/>
                  </a:lnTo>
                  <a:lnTo>
                    <a:pt x="114" y="32"/>
                  </a:lnTo>
                  <a:lnTo>
                    <a:pt x="111" y="27"/>
                  </a:lnTo>
                  <a:lnTo>
                    <a:pt x="106" y="22"/>
                  </a:lnTo>
                  <a:lnTo>
                    <a:pt x="102" y="17"/>
                  </a:lnTo>
                  <a:lnTo>
                    <a:pt x="99" y="13"/>
                  </a:lnTo>
                  <a:lnTo>
                    <a:pt x="94" y="10"/>
                  </a:lnTo>
                  <a:lnTo>
                    <a:pt x="89" y="7"/>
                  </a:lnTo>
                  <a:lnTo>
                    <a:pt x="83" y="4"/>
                  </a:lnTo>
                  <a:lnTo>
                    <a:pt x="78" y="3"/>
                  </a:lnTo>
                  <a:lnTo>
                    <a:pt x="72" y="2"/>
                  </a:lnTo>
                  <a:lnTo>
                    <a:pt x="66" y="0"/>
                  </a:lnTo>
                  <a:lnTo>
                    <a:pt x="60" y="0"/>
                  </a:lnTo>
                  <a:close/>
                </a:path>
              </a:pathLst>
            </a:custGeom>
            <a:solidFill>
              <a:srgbClr val="00E6A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5020" name="Freeform 203">
              <a:extLst>
                <a:ext uri="{FF2B5EF4-FFF2-40B4-BE49-F238E27FC236}">
                  <a16:creationId xmlns:a16="http://schemas.microsoft.com/office/drawing/2014/main" id="{D79DD28E-57CA-7695-B32B-4F1ECFFEE279}"/>
                </a:ext>
              </a:extLst>
            </p:cNvPr>
            <p:cNvSpPr>
              <a:spLocks/>
            </p:cNvSpPr>
            <p:nvPr/>
          </p:nvSpPr>
          <p:spPr bwMode="auto">
            <a:xfrm>
              <a:off x="4580335" y="3911204"/>
              <a:ext cx="47625" cy="48815"/>
            </a:xfrm>
            <a:custGeom>
              <a:avLst/>
              <a:gdLst>
                <a:gd name="T0" fmla="*/ 2147483647 w 121"/>
                <a:gd name="T1" fmla="*/ 0 h 122"/>
                <a:gd name="T2" fmla="*/ 2147483647 w 121"/>
                <a:gd name="T3" fmla="*/ 2147483647 h 122"/>
                <a:gd name="T4" fmla="*/ 2147483647 w 121"/>
                <a:gd name="T5" fmla="*/ 2147483647 h 122"/>
                <a:gd name="T6" fmla="*/ 2147483647 w 121"/>
                <a:gd name="T7" fmla="*/ 2147483647 h 122"/>
                <a:gd name="T8" fmla="*/ 2147483647 w 121"/>
                <a:gd name="T9" fmla="*/ 2147483647 h 122"/>
                <a:gd name="T10" fmla="*/ 2147483647 w 121"/>
                <a:gd name="T11" fmla="*/ 2147483647 h 122"/>
                <a:gd name="T12" fmla="*/ 2147483647 w 121"/>
                <a:gd name="T13" fmla="*/ 2147483647 h 122"/>
                <a:gd name="T14" fmla="*/ 0 w 121"/>
                <a:gd name="T15" fmla="*/ 2147483647 h 122"/>
                <a:gd name="T16" fmla="*/ 0 w 121"/>
                <a:gd name="T17" fmla="*/ 2147483647 h 122"/>
                <a:gd name="T18" fmla="*/ 2147483647 w 121"/>
                <a:gd name="T19" fmla="*/ 2147483647 h 122"/>
                <a:gd name="T20" fmla="*/ 2147483647 w 121"/>
                <a:gd name="T21" fmla="*/ 2147483647 h 122"/>
                <a:gd name="T22" fmla="*/ 2147483647 w 121"/>
                <a:gd name="T23" fmla="*/ 2147483647 h 122"/>
                <a:gd name="T24" fmla="*/ 2147483647 w 121"/>
                <a:gd name="T25" fmla="*/ 2147483647 h 122"/>
                <a:gd name="T26" fmla="*/ 2147483647 w 121"/>
                <a:gd name="T27" fmla="*/ 2147483647 h 122"/>
                <a:gd name="T28" fmla="*/ 2147483647 w 121"/>
                <a:gd name="T29" fmla="*/ 2147483647 h 122"/>
                <a:gd name="T30" fmla="*/ 2147483647 w 121"/>
                <a:gd name="T31" fmla="*/ 2147483647 h 122"/>
                <a:gd name="T32" fmla="*/ 2147483647 w 121"/>
                <a:gd name="T33" fmla="*/ 2147483647 h 122"/>
                <a:gd name="T34" fmla="*/ 2147483647 w 121"/>
                <a:gd name="T35" fmla="*/ 2147483647 h 122"/>
                <a:gd name="T36" fmla="*/ 2147483647 w 121"/>
                <a:gd name="T37" fmla="*/ 2147483647 h 122"/>
                <a:gd name="T38" fmla="*/ 2147483647 w 121"/>
                <a:gd name="T39" fmla="*/ 2147483647 h 122"/>
                <a:gd name="T40" fmla="*/ 2147483647 w 121"/>
                <a:gd name="T41" fmla="*/ 2147483647 h 122"/>
                <a:gd name="T42" fmla="*/ 2147483647 w 121"/>
                <a:gd name="T43" fmla="*/ 2147483647 h 122"/>
                <a:gd name="T44" fmla="*/ 2147483647 w 121"/>
                <a:gd name="T45" fmla="*/ 2147483647 h 122"/>
                <a:gd name="T46" fmla="*/ 2147483647 w 121"/>
                <a:gd name="T47" fmla="*/ 2147483647 h 122"/>
                <a:gd name="T48" fmla="*/ 2147483647 w 121"/>
                <a:gd name="T49" fmla="*/ 2147483647 h 122"/>
                <a:gd name="T50" fmla="*/ 2147483647 w 121"/>
                <a:gd name="T51" fmla="*/ 2147483647 h 122"/>
                <a:gd name="T52" fmla="*/ 2147483647 w 121"/>
                <a:gd name="T53" fmla="*/ 2147483647 h 122"/>
                <a:gd name="T54" fmla="*/ 2147483647 w 121"/>
                <a:gd name="T55" fmla="*/ 2147483647 h 122"/>
                <a:gd name="T56" fmla="*/ 2147483647 w 121"/>
                <a:gd name="T57" fmla="*/ 2147483647 h 122"/>
                <a:gd name="T58" fmla="*/ 2147483647 w 121"/>
                <a:gd name="T59" fmla="*/ 2147483647 h 122"/>
                <a:gd name="T60" fmla="*/ 2147483647 w 121"/>
                <a:gd name="T61" fmla="*/ 2147483647 h 122"/>
                <a:gd name="T62" fmla="*/ 2147483647 w 121"/>
                <a:gd name="T63" fmla="*/ 0 h 12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1"/>
                <a:gd name="T97" fmla="*/ 0 h 122"/>
                <a:gd name="T98" fmla="*/ 121 w 121"/>
                <a:gd name="T99" fmla="*/ 122 h 12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1" h="122">
                  <a:moveTo>
                    <a:pt x="60" y="0"/>
                  </a:moveTo>
                  <a:lnTo>
                    <a:pt x="53" y="0"/>
                  </a:lnTo>
                  <a:lnTo>
                    <a:pt x="48" y="2"/>
                  </a:lnTo>
                  <a:lnTo>
                    <a:pt x="42" y="3"/>
                  </a:lnTo>
                  <a:lnTo>
                    <a:pt x="36" y="4"/>
                  </a:lnTo>
                  <a:lnTo>
                    <a:pt x="32" y="7"/>
                  </a:lnTo>
                  <a:lnTo>
                    <a:pt x="26" y="10"/>
                  </a:lnTo>
                  <a:lnTo>
                    <a:pt x="22" y="13"/>
                  </a:lnTo>
                  <a:lnTo>
                    <a:pt x="17" y="17"/>
                  </a:lnTo>
                  <a:lnTo>
                    <a:pt x="13" y="22"/>
                  </a:lnTo>
                  <a:lnTo>
                    <a:pt x="10" y="27"/>
                  </a:lnTo>
                  <a:lnTo>
                    <a:pt x="7" y="32"/>
                  </a:lnTo>
                  <a:lnTo>
                    <a:pt x="4" y="38"/>
                  </a:lnTo>
                  <a:lnTo>
                    <a:pt x="2" y="43"/>
                  </a:lnTo>
                  <a:lnTo>
                    <a:pt x="0" y="49"/>
                  </a:lnTo>
                  <a:lnTo>
                    <a:pt x="0" y="55"/>
                  </a:lnTo>
                  <a:lnTo>
                    <a:pt x="0" y="62"/>
                  </a:lnTo>
                  <a:lnTo>
                    <a:pt x="0" y="68"/>
                  </a:lnTo>
                  <a:lnTo>
                    <a:pt x="0" y="73"/>
                  </a:lnTo>
                  <a:lnTo>
                    <a:pt x="2" y="79"/>
                  </a:lnTo>
                  <a:lnTo>
                    <a:pt x="4" y="85"/>
                  </a:lnTo>
                  <a:lnTo>
                    <a:pt x="7" y="91"/>
                  </a:lnTo>
                  <a:lnTo>
                    <a:pt x="10" y="95"/>
                  </a:lnTo>
                  <a:lnTo>
                    <a:pt x="13" y="101"/>
                  </a:lnTo>
                  <a:lnTo>
                    <a:pt x="17" y="105"/>
                  </a:lnTo>
                  <a:lnTo>
                    <a:pt x="22" y="108"/>
                  </a:lnTo>
                  <a:lnTo>
                    <a:pt x="26" y="112"/>
                  </a:lnTo>
                  <a:lnTo>
                    <a:pt x="32" y="115"/>
                  </a:lnTo>
                  <a:lnTo>
                    <a:pt x="36" y="118"/>
                  </a:lnTo>
                  <a:lnTo>
                    <a:pt x="42" y="119"/>
                  </a:lnTo>
                  <a:lnTo>
                    <a:pt x="48" y="121"/>
                  </a:lnTo>
                  <a:lnTo>
                    <a:pt x="53" y="122"/>
                  </a:lnTo>
                  <a:lnTo>
                    <a:pt x="60" y="122"/>
                  </a:lnTo>
                  <a:lnTo>
                    <a:pt x="66" y="122"/>
                  </a:lnTo>
                  <a:lnTo>
                    <a:pt x="72" y="121"/>
                  </a:lnTo>
                  <a:lnTo>
                    <a:pt x="78" y="119"/>
                  </a:lnTo>
                  <a:lnTo>
                    <a:pt x="83" y="118"/>
                  </a:lnTo>
                  <a:lnTo>
                    <a:pt x="89" y="115"/>
                  </a:lnTo>
                  <a:lnTo>
                    <a:pt x="94" y="112"/>
                  </a:lnTo>
                  <a:lnTo>
                    <a:pt x="99" y="108"/>
                  </a:lnTo>
                  <a:lnTo>
                    <a:pt x="102" y="105"/>
                  </a:lnTo>
                  <a:lnTo>
                    <a:pt x="106" y="101"/>
                  </a:lnTo>
                  <a:lnTo>
                    <a:pt x="111" y="95"/>
                  </a:lnTo>
                  <a:lnTo>
                    <a:pt x="114" y="91"/>
                  </a:lnTo>
                  <a:lnTo>
                    <a:pt x="115" y="85"/>
                  </a:lnTo>
                  <a:lnTo>
                    <a:pt x="118" y="79"/>
                  </a:lnTo>
                  <a:lnTo>
                    <a:pt x="119" y="73"/>
                  </a:lnTo>
                  <a:lnTo>
                    <a:pt x="121" y="68"/>
                  </a:lnTo>
                  <a:lnTo>
                    <a:pt x="121" y="62"/>
                  </a:lnTo>
                  <a:lnTo>
                    <a:pt x="121" y="55"/>
                  </a:lnTo>
                  <a:lnTo>
                    <a:pt x="119" y="49"/>
                  </a:lnTo>
                  <a:lnTo>
                    <a:pt x="118" y="43"/>
                  </a:lnTo>
                  <a:lnTo>
                    <a:pt x="115" y="38"/>
                  </a:lnTo>
                  <a:lnTo>
                    <a:pt x="114" y="32"/>
                  </a:lnTo>
                  <a:lnTo>
                    <a:pt x="111" y="27"/>
                  </a:lnTo>
                  <a:lnTo>
                    <a:pt x="106" y="22"/>
                  </a:lnTo>
                  <a:lnTo>
                    <a:pt x="102" y="17"/>
                  </a:lnTo>
                  <a:lnTo>
                    <a:pt x="99" y="13"/>
                  </a:lnTo>
                  <a:lnTo>
                    <a:pt x="94" y="10"/>
                  </a:lnTo>
                  <a:lnTo>
                    <a:pt x="89" y="7"/>
                  </a:lnTo>
                  <a:lnTo>
                    <a:pt x="83" y="4"/>
                  </a:lnTo>
                  <a:lnTo>
                    <a:pt x="78" y="3"/>
                  </a:lnTo>
                  <a:lnTo>
                    <a:pt x="72" y="2"/>
                  </a:lnTo>
                  <a:lnTo>
                    <a:pt x="66" y="0"/>
                  </a:lnTo>
                  <a:lnTo>
                    <a:pt x="60"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5021" name="Freeform 204">
              <a:extLst>
                <a:ext uri="{FF2B5EF4-FFF2-40B4-BE49-F238E27FC236}">
                  <a16:creationId xmlns:a16="http://schemas.microsoft.com/office/drawing/2014/main" id="{5A42EC9C-ABAC-C628-BBF3-15D4702AE080}"/>
                </a:ext>
              </a:extLst>
            </p:cNvPr>
            <p:cNvSpPr>
              <a:spLocks/>
            </p:cNvSpPr>
            <p:nvPr/>
          </p:nvSpPr>
          <p:spPr bwMode="auto">
            <a:xfrm>
              <a:off x="4416029" y="4045744"/>
              <a:ext cx="35719" cy="36910"/>
            </a:xfrm>
            <a:custGeom>
              <a:avLst/>
              <a:gdLst>
                <a:gd name="T0" fmla="*/ 2147483647 w 91"/>
                <a:gd name="T1" fmla="*/ 0 h 93"/>
                <a:gd name="T2" fmla="*/ 2147483647 w 91"/>
                <a:gd name="T3" fmla="*/ 0 h 93"/>
                <a:gd name="T4" fmla="*/ 2147483647 w 91"/>
                <a:gd name="T5" fmla="*/ 2147483647 h 93"/>
                <a:gd name="T6" fmla="*/ 2147483647 w 91"/>
                <a:gd name="T7" fmla="*/ 2147483647 h 93"/>
                <a:gd name="T8" fmla="*/ 2147483647 w 91"/>
                <a:gd name="T9" fmla="*/ 2147483647 h 93"/>
                <a:gd name="T10" fmla="*/ 2147483647 w 91"/>
                <a:gd name="T11" fmla="*/ 2147483647 h 93"/>
                <a:gd name="T12" fmla="*/ 2147483647 w 91"/>
                <a:gd name="T13" fmla="*/ 2147483647 h 93"/>
                <a:gd name="T14" fmla="*/ 2147483647 w 91"/>
                <a:gd name="T15" fmla="*/ 2147483647 h 93"/>
                <a:gd name="T16" fmla="*/ 2147483647 w 91"/>
                <a:gd name="T17" fmla="*/ 2147483647 h 93"/>
                <a:gd name="T18" fmla="*/ 2147483647 w 91"/>
                <a:gd name="T19" fmla="*/ 2147483647 h 93"/>
                <a:gd name="T20" fmla="*/ 2147483647 w 91"/>
                <a:gd name="T21" fmla="*/ 2147483647 h 93"/>
                <a:gd name="T22" fmla="*/ 2147483647 w 91"/>
                <a:gd name="T23" fmla="*/ 2147483647 h 93"/>
                <a:gd name="T24" fmla="*/ 2147483647 w 91"/>
                <a:gd name="T25" fmla="*/ 2147483647 h 93"/>
                <a:gd name="T26" fmla="*/ 0 w 91"/>
                <a:gd name="T27" fmla="*/ 2147483647 h 93"/>
                <a:gd name="T28" fmla="*/ 0 w 91"/>
                <a:gd name="T29" fmla="*/ 2147483647 h 93"/>
                <a:gd name="T30" fmla="*/ 0 w 91"/>
                <a:gd name="T31" fmla="*/ 2147483647 h 93"/>
                <a:gd name="T32" fmla="*/ 2147483647 w 91"/>
                <a:gd name="T33" fmla="*/ 2147483647 h 93"/>
                <a:gd name="T34" fmla="*/ 2147483647 w 91"/>
                <a:gd name="T35" fmla="*/ 2147483647 h 93"/>
                <a:gd name="T36" fmla="*/ 2147483647 w 91"/>
                <a:gd name="T37" fmla="*/ 2147483647 h 93"/>
                <a:gd name="T38" fmla="*/ 2147483647 w 91"/>
                <a:gd name="T39" fmla="*/ 2147483647 h 93"/>
                <a:gd name="T40" fmla="*/ 2147483647 w 91"/>
                <a:gd name="T41" fmla="*/ 2147483647 h 93"/>
                <a:gd name="T42" fmla="*/ 2147483647 w 91"/>
                <a:gd name="T43" fmla="*/ 2147483647 h 93"/>
                <a:gd name="T44" fmla="*/ 2147483647 w 91"/>
                <a:gd name="T45" fmla="*/ 2147483647 h 93"/>
                <a:gd name="T46" fmla="*/ 2147483647 w 91"/>
                <a:gd name="T47" fmla="*/ 2147483647 h 93"/>
                <a:gd name="T48" fmla="*/ 2147483647 w 91"/>
                <a:gd name="T49" fmla="*/ 2147483647 h 93"/>
                <a:gd name="T50" fmla="*/ 2147483647 w 91"/>
                <a:gd name="T51" fmla="*/ 2147483647 h 93"/>
                <a:gd name="T52" fmla="*/ 2147483647 w 91"/>
                <a:gd name="T53" fmla="*/ 2147483647 h 93"/>
                <a:gd name="T54" fmla="*/ 2147483647 w 91"/>
                <a:gd name="T55" fmla="*/ 2147483647 h 93"/>
                <a:gd name="T56" fmla="*/ 2147483647 w 91"/>
                <a:gd name="T57" fmla="*/ 2147483647 h 93"/>
                <a:gd name="T58" fmla="*/ 2147483647 w 91"/>
                <a:gd name="T59" fmla="*/ 2147483647 h 93"/>
                <a:gd name="T60" fmla="*/ 2147483647 w 91"/>
                <a:gd name="T61" fmla="*/ 2147483647 h 93"/>
                <a:gd name="T62" fmla="*/ 2147483647 w 91"/>
                <a:gd name="T63" fmla="*/ 2147483647 h 93"/>
                <a:gd name="T64" fmla="*/ 2147483647 w 91"/>
                <a:gd name="T65" fmla="*/ 2147483647 h 93"/>
                <a:gd name="T66" fmla="*/ 2147483647 w 91"/>
                <a:gd name="T67" fmla="*/ 2147483647 h 93"/>
                <a:gd name="T68" fmla="*/ 2147483647 w 91"/>
                <a:gd name="T69" fmla="*/ 2147483647 h 93"/>
                <a:gd name="T70" fmla="*/ 2147483647 w 91"/>
                <a:gd name="T71" fmla="*/ 2147483647 h 93"/>
                <a:gd name="T72" fmla="*/ 2147483647 w 91"/>
                <a:gd name="T73" fmla="*/ 2147483647 h 93"/>
                <a:gd name="T74" fmla="*/ 2147483647 w 91"/>
                <a:gd name="T75" fmla="*/ 2147483647 h 93"/>
                <a:gd name="T76" fmla="*/ 2147483647 w 91"/>
                <a:gd name="T77" fmla="*/ 2147483647 h 93"/>
                <a:gd name="T78" fmla="*/ 2147483647 w 91"/>
                <a:gd name="T79" fmla="*/ 2147483647 h 93"/>
                <a:gd name="T80" fmla="*/ 2147483647 w 91"/>
                <a:gd name="T81" fmla="*/ 2147483647 h 93"/>
                <a:gd name="T82" fmla="*/ 2147483647 w 91"/>
                <a:gd name="T83" fmla="*/ 2147483647 h 93"/>
                <a:gd name="T84" fmla="*/ 2147483647 w 91"/>
                <a:gd name="T85" fmla="*/ 2147483647 h 93"/>
                <a:gd name="T86" fmla="*/ 2147483647 w 91"/>
                <a:gd name="T87" fmla="*/ 2147483647 h 93"/>
                <a:gd name="T88" fmla="*/ 2147483647 w 91"/>
                <a:gd name="T89" fmla="*/ 2147483647 h 93"/>
                <a:gd name="T90" fmla="*/ 2147483647 w 91"/>
                <a:gd name="T91" fmla="*/ 2147483647 h 93"/>
                <a:gd name="T92" fmla="*/ 2147483647 w 91"/>
                <a:gd name="T93" fmla="*/ 2147483647 h 93"/>
                <a:gd name="T94" fmla="*/ 2147483647 w 91"/>
                <a:gd name="T95" fmla="*/ 2147483647 h 93"/>
                <a:gd name="T96" fmla="*/ 2147483647 w 91"/>
                <a:gd name="T97" fmla="*/ 2147483647 h 93"/>
                <a:gd name="T98" fmla="*/ 2147483647 w 91"/>
                <a:gd name="T99" fmla="*/ 2147483647 h 93"/>
                <a:gd name="T100" fmla="*/ 2147483647 w 91"/>
                <a:gd name="T101" fmla="*/ 2147483647 h 93"/>
                <a:gd name="T102" fmla="*/ 2147483647 w 91"/>
                <a:gd name="T103" fmla="*/ 2147483647 h 93"/>
                <a:gd name="T104" fmla="*/ 2147483647 w 91"/>
                <a:gd name="T105" fmla="*/ 2147483647 h 93"/>
                <a:gd name="T106" fmla="*/ 2147483647 w 91"/>
                <a:gd name="T107" fmla="*/ 2147483647 h 93"/>
                <a:gd name="T108" fmla="*/ 2147483647 w 91"/>
                <a:gd name="T109" fmla="*/ 2147483647 h 93"/>
                <a:gd name="T110" fmla="*/ 2147483647 w 91"/>
                <a:gd name="T111" fmla="*/ 0 h 93"/>
                <a:gd name="T112" fmla="*/ 2147483647 w 91"/>
                <a:gd name="T113" fmla="*/ 0 h 9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91"/>
                <a:gd name="T172" fmla="*/ 0 h 93"/>
                <a:gd name="T173" fmla="*/ 91 w 91"/>
                <a:gd name="T174" fmla="*/ 93 h 9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91" h="93">
                  <a:moveTo>
                    <a:pt x="45" y="0"/>
                  </a:moveTo>
                  <a:lnTo>
                    <a:pt x="40" y="0"/>
                  </a:lnTo>
                  <a:lnTo>
                    <a:pt x="36" y="1"/>
                  </a:lnTo>
                  <a:lnTo>
                    <a:pt x="32" y="3"/>
                  </a:lnTo>
                  <a:lnTo>
                    <a:pt x="28" y="4"/>
                  </a:lnTo>
                  <a:lnTo>
                    <a:pt x="23" y="6"/>
                  </a:lnTo>
                  <a:lnTo>
                    <a:pt x="20" y="9"/>
                  </a:lnTo>
                  <a:lnTo>
                    <a:pt x="13" y="14"/>
                  </a:lnTo>
                  <a:lnTo>
                    <a:pt x="7" y="20"/>
                  </a:lnTo>
                  <a:lnTo>
                    <a:pt x="6" y="24"/>
                  </a:lnTo>
                  <a:lnTo>
                    <a:pt x="3" y="29"/>
                  </a:lnTo>
                  <a:lnTo>
                    <a:pt x="2" y="33"/>
                  </a:lnTo>
                  <a:lnTo>
                    <a:pt x="2" y="37"/>
                  </a:lnTo>
                  <a:lnTo>
                    <a:pt x="0" y="42"/>
                  </a:lnTo>
                  <a:lnTo>
                    <a:pt x="0" y="47"/>
                  </a:lnTo>
                  <a:lnTo>
                    <a:pt x="0" y="52"/>
                  </a:lnTo>
                  <a:lnTo>
                    <a:pt x="2" y="56"/>
                  </a:lnTo>
                  <a:lnTo>
                    <a:pt x="2" y="60"/>
                  </a:lnTo>
                  <a:lnTo>
                    <a:pt x="3" y="65"/>
                  </a:lnTo>
                  <a:lnTo>
                    <a:pt x="6" y="69"/>
                  </a:lnTo>
                  <a:lnTo>
                    <a:pt x="7" y="73"/>
                  </a:lnTo>
                  <a:lnTo>
                    <a:pt x="13" y="79"/>
                  </a:lnTo>
                  <a:lnTo>
                    <a:pt x="20" y="85"/>
                  </a:lnTo>
                  <a:lnTo>
                    <a:pt x="23" y="88"/>
                  </a:lnTo>
                  <a:lnTo>
                    <a:pt x="28" y="89"/>
                  </a:lnTo>
                  <a:lnTo>
                    <a:pt x="32" y="91"/>
                  </a:lnTo>
                  <a:lnTo>
                    <a:pt x="36" y="92"/>
                  </a:lnTo>
                  <a:lnTo>
                    <a:pt x="40" y="93"/>
                  </a:lnTo>
                  <a:lnTo>
                    <a:pt x="45" y="93"/>
                  </a:lnTo>
                  <a:lnTo>
                    <a:pt x="49" y="93"/>
                  </a:lnTo>
                  <a:lnTo>
                    <a:pt x="55" y="92"/>
                  </a:lnTo>
                  <a:lnTo>
                    <a:pt x="59" y="91"/>
                  </a:lnTo>
                  <a:lnTo>
                    <a:pt x="62" y="89"/>
                  </a:lnTo>
                  <a:lnTo>
                    <a:pt x="66" y="88"/>
                  </a:lnTo>
                  <a:lnTo>
                    <a:pt x="71" y="85"/>
                  </a:lnTo>
                  <a:lnTo>
                    <a:pt x="76" y="79"/>
                  </a:lnTo>
                  <a:lnTo>
                    <a:pt x="82" y="73"/>
                  </a:lnTo>
                  <a:lnTo>
                    <a:pt x="85" y="69"/>
                  </a:lnTo>
                  <a:lnTo>
                    <a:pt x="86" y="65"/>
                  </a:lnTo>
                  <a:lnTo>
                    <a:pt x="88" y="60"/>
                  </a:lnTo>
                  <a:lnTo>
                    <a:pt x="89" y="56"/>
                  </a:lnTo>
                  <a:lnTo>
                    <a:pt x="89" y="52"/>
                  </a:lnTo>
                  <a:lnTo>
                    <a:pt x="91" y="47"/>
                  </a:lnTo>
                  <a:lnTo>
                    <a:pt x="89" y="42"/>
                  </a:lnTo>
                  <a:lnTo>
                    <a:pt x="89" y="37"/>
                  </a:lnTo>
                  <a:lnTo>
                    <a:pt x="88" y="33"/>
                  </a:lnTo>
                  <a:lnTo>
                    <a:pt x="86" y="29"/>
                  </a:lnTo>
                  <a:lnTo>
                    <a:pt x="85" y="24"/>
                  </a:lnTo>
                  <a:lnTo>
                    <a:pt x="82" y="20"/>
                  </a:lnTo>
                  <a:lnTo>
                    <a:pt x="76" y="14"/>
                  </a:lnTo>
                  <a:lnTo>
                    <a:pt x="71" y="9"/>
                  </a:lnTo>
                  <a:lnTo>
                    <a:pt x="66" y="6"/>
                  </a:lnTo>
                  <a:lnTo>
                    <a:pt x="62" y="4"/>
                  </a:lnTo>
                  <a:lnTo>
                    <a:pt x="59" y="3"/>
                  </a:lnTo>
                  <a:lnTo>
                    <a:pt x="55" y="1"/>
                  </a:lnTo>
                  <a:lnTo>
                    <a:pt x="49" y="0"/>
                  </a:lnTo>
                  <a:lnTo>
                    <a:pt x="45" y="0"/>
                  </a:lnTo>
                  <a:close/>
                </a:path>
              </a:pathLst>
            </a:custGeom>
            <a:solidFill>
              <a:srgbClr val="00267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5022" name="Freeform 205">
              <a:extLst>
                <a:ext uri="{FF2B5EF4-FFF2-40B4-BE49-F238E27FC236}">
                  <a16:creationId xmlns:a16="http://schemas.microsoft.com/office/drawing/2014/main" id="{A7606935-53EB-AEA5-6AF6-3F47C339B7E7}"/>
                </a:ext>
              </a:extLst>
            </p:cNvPr>
            <p:cNvSpPr>
              <a:spLocks/>
            </p:cNvSpPr>
            <p:nvPr/>
          </p:nvSpPr>
          <p:spPr bwMode="auto">
            <a:xfrm>
              <a:off x="4416029" y="4045744"/>
              <a:ext cx="35719" cy="36910"/>
            </a:xfrm>
            <a:custGeom>
              <a:avLst/>
              <a:gdLst>
                <a:gd name="T0" fmla="*/ 2147483647 w 91"/>
                <a:gd name="T1" fmla="*/ 0 h 93"/>
                <a:gd name="T2" fmla="*/ 2147483647 w 91"/>
                <a:gd name="T3" fmla="*/ 0 h 93"/>
                <a:gd name="T4" fmla="*/ 2147483647 w 91"/>
                <a:gd name="T5" fmla="*/ 2147483647 h 93"/>
                <a:gd name="T6" fmla="*/ 2147483647 w 91"/>
                <a:gd name="T7" fmla="*/ 2147483647 h 93"/>
                <a:gd name="T8" fmla="*/ 2147483647 w 91"/>
                <a:gd name="T9" fmla="*/ 2147483647 h 93"/>
                <a:gd name="T10" fmla="*/ 2147483647 w 91"/>
                <a:gd name="T11" fmla="*/ 2147483647 h 93"/>
                <a:gd name="T12" fmla="*/ 2147483647 w 91"/>
                <a:gd name="T13" fmla="*/ 2147483647 h 93"/>
                <a:gd name="T14" fmla="*/ 2147483647 w 91"/>
                <a:gd name="T15" fmla="*/ 2147483647 h 93"/>
                <a:gd name="T16" fmla="*/ 2147483647 w 91"/>
                <a:gd name="T17" fmla="*/ 2147483647 h 93"/>
                <a:gd name="T18" fmla="*/ 2147483647 w 91"/>
                <a:gd name="T19" fmla="*/ 2147483647 h 93"/>
                <a:gd name="T20" fmla="*/ 2147483647 w 91"/>
                <a:gd name="T21" fmla="*/ 2147483647 h 93"/>
                <a:gd name="T22" fmla="*/ 2147483647 w 91"/>
                <a:gd name="T23" fmla="*/ 2147483647 h 93"/>
                <a:gd name="T24" fmla="*/ 2147483647 w 91"/>
                <a:gd name="T25" fmla="*/ 2147483647 h 93"/>
                <a:gd name="T26" fmla="*/ 0 w 91"/>
                <a:gd name="T27" fmla="*/ 2147483647 h 93"/>
                <a:gd name="T28" fmla="*/ 0 w 91"/>
                <a:gd name="T29" fmla="*/ 2147483647 h 93"/>
                <a:gd name="T30" fmla="*/ 0 w 91"/>
                <a:gd name="T31" fmla="*/ 2147483647 h 93"/>
                <a:gd name="T32" fmla="*/ 2147483647 w 91"/>
                <a:gd name="T33" fmla="*/ 2147483647 h 93"/>
                <a:gd name="T34" fmla="*/ 2147483647 w 91"/>
                <a:gd name="T35" fmla="*/ 2147483647 h 93"/>
                <a:gd name="T36" fmla="*/ 2147483647 w 91"/>
                <a:gd name="T37" fmla="*/ 2147483647 h 93"/>
                <a:gd name="T38" fmla="*/ 2147483647 w 91"/>
                <a:gd name="T39" fmla="*/ 2147483647 h 93"/>
                <a:gd name="T40" fmla="*/ 2147483647 w 91"/>
                <a:gd name="T41" fmla="*/ 2147483647 h 93"/>
                <a:gd name="T42" fmla="*/ 2147483647 w 91"/>
                <a:gd name="T43" fmla="*/ 2147483647 h 93"/>
                <a:gd name="T44" fmla="*/ 2147483647 w 91"/>
                <a:gd name="T45" fmla="*/ 2147483647 h 93"/>
                <a:gd name="T46" fmla="*/ 2147483647 w 91"/>
                <a:gd name="T47" fmla="*/ 2147483647 h 93"/>
                <a:gd name="T48" fmla="*/ 2147483647 w 91"/>
                <a:gd name="T49" fmla="*/ 2147483647 h 93"/>
                <a:gd name="T50" fmla="*/ 2147483647 w 91"/>
                <a:gd name="T51" fmla="*/ 2147483647 h 93"/>
                <a:gd name="T52" fmla="*/ 2147483647 w 91"/>
                <a:gd name="T53" fmla="*/ 2147483647 h 93"/>
                <a:gd name="T54" fmla="*/ 2147483647 w 91"/>
                <a:gd name="T55" fmla="*/ 2147483647 h 93"/>
                <a:gd name="T56" fmla="*/ 2147483647 w 91"/>
                <a:gd name="T57" fmla="*/ 2147483647 h 93"/>
                <a:gd name="T58" fmla="*/ 2147483647 w 91"/>
                <a:gd name="T59" fmla="*/ 2147483647 h 93"/>
                <a:gd name="T60" fmla="*/ 2147483647 w 91"/>
                <a:gd name="T61" fmla="*/ 2147483647 h 93"/>
                <a:gd name="T62" fmla="*/ 2147483647 w 91"/>
                <a:gd name="T63" fmla="*/ 2147483647 h 93"/>
                <a:gd name="T64" fmla="*/ 2147483647 w 91"/>
                <a:gd name="T65" fmla="*/ 2147483647 h 93"/>
                <a:gd name="T66" fmla="*/ 2147483647 w 91"/>
                <a:gd name="T67" fmla="*/ 2147483647 h 93"/>
                <a:gd name="T68" fmla="*/ 2147483647 w 91"/>
                <a:gd name="T69" fmla="*/ 2147483647 h 93"/>
                <a:gd name="T70" fmla="*/ 2147483647 w 91"/>
                <a:gd name="T71" fmla="*/ 2147483647 h 93"/>
                <a:gd name="T72" fmla="*/ 2147483647 w 91"/>
                <a:gd name="T73" fmla="*/ 2147483647 h 93"/>
                <a:gd name="T74" fmla="*/ 2147483647 w 91"/>
                <a:gd name="T75" fmla="*/ 2147483647 h 93"/>
                <a:gd name="T76" fmla="*/ 2147483647 w 91"/>
                <a:gd name="T77" fmla="*/ 2147483647 h 93"/>
                <a:gd name="T78" fmla="*/ 2147483647 w 91"/>
                <a:gd name="T79" fmla="*/ 2147483647 h 93"/>
                <a:gd name="T80" fmla="*/ 2147483647 w 91"/>
                <a:gd name="T81" fmla="*/ 2147483647 h 93"/>
                <a:gd name="T82" fmla="*/ 2147483647 w 91"/>
                <a:gd name="T83" fmla="*/ 2147483647 h 93"/>
                <a:gd name="T84" fmla="*/ 2147483647 w 91"/>
                <a:gd name="T85" fmla="*/ 2147483647 h 93"/>
                <a:gd name="T86" fmla="*/ 2147483647 w 91"/>
                <a:gd name="T87" fmla="*/ 2147483647 h 93"/>
                <a:gd name="T88" fmla="*/ 2147483647 w 91"/>
                <a:gd name="T89" fmla="*/ 2147483647 h 93"/>
                <a:gd name="T90" fmla="*/ 2147483647 w 91"/>
                <a:gd name="T91" fmla="*/ 2147483647 h 93"/>
                <a:gd name="T92" fmla="*/ 2147483647 w 91"/>
                <a:gd name="T93" fmla="*/ 2147483647 h 93"/>
                <a:gd name="T94" fmla="*/ 2147483647 w 91"/>
                <a:gd name="T95" fmla="*/ 2147483647 h 93"/>
                <a:gd name="T96" fmla="*/ 2147483647 w 91"/>
                <a:gd name="T97" fmla="*/ 2147483647 h 93"/>
                <a:gd name="T98" fmla="*/ 2147483647 w 91"/>
                <a:gd name="T99" fmla="*/ 2147483647 h 93"/>
                <a:gd name="T100" fmla="*/ 2147483647 w 91"/>
                <a:gd name="T101" fmla="*/ 2147483647 h 93"/>
                <a:gd name="T102" fmla="*/ 2147483647 w 91"/>
                <a:gd name="T103" fmla="*/ 2147483647 h 93"/>
                <a:gd name="T104" fmla="*/ 2147483647 w 91"/>
                <a:gd name="T105" fmla="*/ 2147483647 h 93"/>
                <a:gd name="T106" fmla="*/ 2147483647 w 91"/>
                <a:gd name="T107" fmla="*/ 2147483647 h 93"/>
                <a:gd name="T108" fmla="*/ 2147483647 w 91"/>
                <a:gd name="T109" fmla="*/ 2147483647 h 93"/>
                <a:gd name="T110" fmla="*/ 2147483647 w 91"/>
                <a:gd name="T111" fmla="*/ 0 h 93"/>
                <a:gd name="T112" fmla="*/ 2147483647 w 91"/>
                <a:gd name="T113" fmla="*/ 0 h 9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91"/>
                <a:gd name="T172" fmla="*/ 0 h 93"/>
                <a:gd name="T173" fmla="*/ 91 w 91"/>
                <a:gd name="T174" fmla="*/ 93 h 9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91" h="93">
                  <a:moveTo>
                    <a:pt x="45" y="0"/>
                  </a:moveTo>
                  <a:lnTo>
                    <a:pt x="40" y="0"/>
                  </a:lnTo>
                  <a:lnTo>
                    <a:pt x="36" y="1"/>
                  </a:lnTo>
                  <a:lnTo>
                    <a:pt x="32" y="3"/>
                  </a:lnTo>
                  <a:lnTo>
                    <a:pt x="28" y="4"/>
                  </a:lnTo>
                  <a:lnTo>
                    <a:pt x="23" y="6"/>
                  </a:lnTo>
                  <a:lnTo>
                    <a:pt x="20" y="9"/>
                  </a:lnTo>
                  <a:lnTo>
                    <a:pt x="13" y="14"/>
                  </a:lnTo>
                  <a:lnTo>
                    <a:pt x="7" y="20"/>
                  </a:lnTo>
                  <a:lnTo>
                    <a:pt x="6" y="24"/>
                  </a:lnTo>
                  <a:lnTo>
                    <a:pt x="3" y="29"/>
                  </a:lnTo>
                  <a:lnTo>
                    <a:pt x="2" y="33"/>
                  </a:lnTo>
                  <a:lnTo>
                    <a:pt x="2" y="37"/>
                  </a:lnTo>
                  <a:lnTo>
                    <a:pt x="0" y="42"/>
                  </a:lnTo>
                  <a:lnTo>
                    <a:pt x="0" y="47"/>
                  </a:lnTo>
                  <a:lnTo>
                    <a:pt x="0" y="52"/>
                  </a:lnTo>
                  <a:lnTo>
                    <a:pt x="2" y="56"/>
                  </a:lnTo>
                  <a:lnTo>
                    <a:pt x="2" y="60"/>
                  </a:lnTo>
                  <a:lnTo>
                    <a:pt x="3" y="65"/>
                  </a:lnTo>
                  <a:lnTo>
                    <a:pt x="6" y="69"/>
                  </a:lnTo>
                  <a:lnTo>
                    <a:pt x="7" y="73"/>
                  </a:lnTo>
                  <a:lnTo>
                    <a:pt x="13" y="79"/>
                  </a:lnTo>
                  <a:lnTo>
                    <a:pt x="20" y="85"/>
                  </a:lnTo>
                  <a:lnTo>
                    <a:pt x="23" y="88"/>
                  </a:lnTo>
                  <a:lnTo>
                    <a:pt x="28" y="89"/>
                  </a:lnTo>
                  <a:lnTo>
                    <a:pt x="32" y="91"/>
                  </a:lnTo>
                  <a:lnTo>
                    <a:pt x="36" y="92"/>
                  </a:lnTo>
                  <a:lnTo>
                    <a:pt x="40" y="93"/>
                  </a:lnTo>
                  <a:lnTo>
                    <a:pt x="45" y="93"/>
                  </a:lnTo>
                  <a:lnTo>
                    <a:pt x="49" y="93"/>
                  </a:lnTo>
                  <a:lnTo>
                    <a:pt x="55" y="92"/>
                  </a:lnTo>
                  <a:lnTo>
                    <a:pt x="59" y="91"/>
                  </a:lnTo>
                  <a:lnTo>
                    <a:pt x="62" y="89"/>
                  </a:lnTo>
                  <a:lnTo>
                    <a:pt x="66" y="88"/>
                  </a:lnTo>
                  <a:lnTo>
                    <a:pt x="71" y="85"/>
                  </a:lnTo>
                  <a:lnTo>
                    <a:pt x="76" y="79"/>
                  </a:lnTo>
                  <a:lnTo>
                    <a:pt x="82" y="73"/>
                  </a:lnTo>
                  <a:lnTo>
                    <a:pt x="85" y="69"/>
                  </a:lnTo>
                  <a:lnTo>
                    <a:pt x="86" y="65"/>
                  </a:lnTo>
                  <a:lnTo>
                    <a:pt x="88" y="60"/>
                  </a:lnTo>
                  <a:lnTo>
                    <a:pt x="89" y="56"/>
                  </a:lnTo>
                  <a:lnTo>
                    <a:pt x="89" y="52"/>
                  </a:lnTo>
                  <a:lnTo>
                    <a:pt x="91" y="47"/>
                  </a:lnTo>
                  <a:lnTo>
                    <a:pt x="89" y="42"/>
                  </a:lnTo>
                  <a:lnTo>
                    <a:pt x="89" y="37"/>
                  </a:lnTo>
                  <a:lnTo>
                    <a:pt x="88" y="33"/>
                  </a:lnTo>
                  <a:lnTo>
                    <a:pt x="86" y="29"/>
                  </a:lnTo>
                  <a:lnTo>
                    <a:pt x="85" y="24"/>
                  </a:lnTo>
                  <a:lnTo>
                    <a:pt x="82" y="20"/>
                  </a:lnTo>
                  <a:lnTo>
                    <a:pt x="76" y="14"/>
                  </a:lnTo>
                  <a:lnTo>
                    <a:pt x="71" y="9"/>
                  </a:lnTo>
                  <a:lnTo>
                    <a:pt x="66" y="6"/>
                  </a:lnTo>
                  <a:lnTo>
                    <a:pt x="62" y="4"/>
                  </a:lnTo>
                  <a:lnTo>
                    <a:pt x="59" y="3"/>
                  </a:lnTo>
                  <a:lnTo>
                    <a:pt x="55" y="1"/>
                  </a:lnTo>
                  <a:lnTo>
                    <a:pt x="49" y="0"/>
                  </a:lnTo>
                  <a:lnTo>
                    <a:pt x="45"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5023" name="Freeform 206">
              <a:extLst>
                <a:ext uri="{FF2B5EF4-FFF2-40B4-BE49-F238E27FC236}">
                  <a16:creationId xmlns:a16="http://schemas.microsoft.com/office/drawing/2014/main" id="{8E38BE02-49F8-AC60-C544-54117A6DFD59}"/>
                </a:ext>
              </a:extLst>
            </p:cNvPr>
            <p:cNvSpPr>
              <a:spLocks/>
            </p:cNvSpPr>
            <p:nvPr/>
          </p:nvSpPr>
          <p:spPr bwMode="auto">
            <a:xfrm>
              <a:off x="4451747" y="4102894"/>
              <a:ext cx="47625" cy="48816"/>
            </a:xfrm>
            <a:custGeom>
              <a:avLst/>
              <a:gdLst>
                <a:gd name="T0" fmla="*/ 2147483647 w 120"/>
                <a:gd name="T1" fmla="*/ 0 h 123"/>
                <a:gd name="T2" fmla="*/ 2147483647 w 120"/>
                <a:gd name="T3" fmla="*/ 2147483647 h 123"/>
                <a:gd name="T4" fmla="*/ 2147483647 w 120"/>
                <a:gd name="T5" fmla="*/ 2147483647 h 123"/>
                <a:gd name="T6" fmla="*/ 2147483647 w 120"/>
                <a:gd name="T7" fmla="*/ 2147483647 h 123"/>
                <a:gd name="T8" fmla="*/ 2147483647 w 120"/>
                <a:gd name="T9" fmla="*/ 2147483647 h 123"/>
                <a:gd name="T10" fmla="*/ 2147483647 w 120"/>
                <a:gd name="T11" fmla="*/ 2147483647 h 123"/>
                <a:gd name="T12" fmla="*/ 2147483647 w 120"/>
                <a:gd name="T13" fmla="*/ 2147483647 h 123"/>
                <a:gd name="T14" fmla="*/ 0 w 120"/>
                <a:gd name="T15" fmla="*/ 2147483647 h 123"/>
                <a:gd name="T16" fmla="*/ 0 w 120"/>
                <a:gd name="T17" fmla="*/ 2147483647 h 123"/>
                <a:gd name="T18" fmla="*/ 2147483647 w 120"/>
                <a:gd name="T19" fmla="*/ 2147483647 h 123"/>
                <a:gd name="T20" fmla="*/ 2147483647 w 120"/>
                <a:gd name="T21" fmla="*/ 2147483647 h 123"/>
                <a:gd name="T22" fmla="*/ 2147483647 w 120"/>
                <a:gd name="T23" fmla="*/ 2147483647 h 123"/>
                <a:gd name="T24" fmla="*/ 2147483647 w 120"/>
                <a:gd name="T25" fmla="*/ 2147483647 h 123"/>
                <a:gd name="T26" fmla="*/ 2147483647 w 120"/>
                <a:gd name="T27" fmla="*/ 2147483647 h 123"/>
                <a:gd name="T28" fmla="*/ 2147483647 w 120"/>
                <a:gd name="T29" fmla="*/ 2147483647 h 123"/>
                <a:gd name="T30" fmla="*/ 2147483647 w 120"/>
                <a:gd name="T31" fmla="*/ 2147483647 h 123"/>
                <a:gd name="T32" fmla="*/ 2147483647 w 120"/>
                <a:gd name="T33" fmla="*/ 2147483647 h 123"/>
                <a:gd name="T34" fmla="*/ 2147483647 w 120"/>
                <a:gd name="T35" fmla="*/ 2147483647 h 123"/>
                <a:gd name="T36" fmla="*/ 2147483647 w 120"/>
                <a:gd name="T37" fmla="*/ 2147483647 h 123"/>
                <a:gd name="T38" fmla="*/ 2147483647 w 120"/>
                <a:gd name="T39" fmla="*/ 2147483647 h 123"/>
                <a:gd name="T40" fmla="*/ 2147483647 w 120"/>
                <a:gd name="T41" fmla="*/ 2147483647 h 123"/>
                <a:gd name="T42" fmla="*/ 2147483647 w 120"/>
                <a:gd name="T43" fmla="*/ 2147483647 h 123"/>
                <a:gd name="T44" fmla="*/ 2147483647 w 120"/>
                <a:gd name="T45" fmla="*/ 2147483647 h 123"/>
                <a:gd name="T46" fmla="*/ 2147483647 w 120"/>
                <a:gd name="T47" fmla="*/ 2147483647 h 123"/>
                <a:gd name="T48" fmla="*/ 2147483647 w 120"/>
                <a:gd name="T49" fmla="*/ 2147483647 h 123"/>
                <a:gd name="T50" fmla="*/ 2147483647 w 120"/>
                <a:gd name="T51" fmla="*/ 2147483647 h 123"/>
                <a:gd name="T52" fmla="*/ 2147483647 w 120"/>
                <a:gd name="T53" fmla="*/ 2147483647 h 123"/>
                <a:gd name="T54" fmla="*/ 2147483647 w 120"/>
                <a:gd name="T55" fmla="*/ 2147483647 h 123"/>
                <a:gd name="T56" fmla="*/ 2147483647 w 120"/>
                <a:gd name="T57" fmla="*/ 2147483647 h 123"/>
                <a:gd name="T58" fmla="*/ 2147483647 w 120"/>
                <a:gd name="T59" fmla="*/ 2147483647 h 123"/>
                <a:gd name="T60" fmla="*/ 2147483647 w 120"/>
                <a:gd name="T61" fmla="*/ 2147483647 h 123"/>
                <a:gd name="T62" fmla="*/ 2147483647 w 120"/>
                <a:gd name="T63" fmla="*/ 0 h 12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0"/>
                <a:gd name="T97" fmla="*/ 0 h 123"/>
                <a:gd name="T98" fmla="*/ 120 w 120"/>
                <a:gd name="T99" fmla="*/ 123 h 12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0" h="123">
                  <a:moveTo>
                    <a:pt x="60" y="0"/>
                  </a:moveTo>
                  <a:lnTo>
                    <a:pt x="53" y="0"/>
                  </a:lnTo>
                  <a:lnTo>
                    <a:pt x="47" y="1"/>
                  </a:lnTo>
                  <a:lnTo>
                    <a:pt x="41" y="3"/>
                  </a:lnTo>
                  <a:lnTo>
                    <a:pt x="36" y="5"/>
                  </a:lnTo>
                  <a:lnTo>
                    <a:pt x="31" y="7"/>
                  </a:lnTo>
                  <a:lnTo>
                    <a:pt x="26" y="11"/>
                  </a:lnTo>
                  <a:lnTo>
                    <a:pt x="21" y="14"/>
                  </a:lnTo>
                  <a:lnTo>
                    <a:pt x="17" y="18"/>
                  </a:lnTo>
                  <a:lnTo>
                    <a:pt x="13" y="23"/>
                  </a:lnTo>
                  <a:lnTo>
                    <a:pt x="10" y="27"/>
                  </a:lnTo>
                  <a:lnTo>
                    <a:pt x="7" y="33"/>
                  </a:lnTo>
                  <a:lnTo>
                    <a:pt x="4" y="37"/>
                  </a:lnTo>
                  <a:lnTo>
                    <a:pt x="1" y="43"/>
                  </a:lnTo>
                  <a:lnTo>
                    <a:pt x="0" y="49"/>
                  </a:lnTo>
                  <a:lnTo>
                    <a:pt x="0" y="54"/>
                  </a:lnTo>
                  <a:lnTo>
                    <a:pt x="0" y="62"/>
                  </a:lnTo>
                  <a:lnTo>
                    <a:pt x="0" y="67"/>
                  </a:lnTo>
                  <a:lnTo>
                    <a:pt x="0" y="73"/>
                  </a:lnTo>
                  <a:lnTo>
                    <a:pt x="1" y="80"/>
                  </a:lnTo>
                  <a:lnTo>
                    <a:pt x="4" y="85"/>
                  </a:lnTo>
                  <a:lnTo>
                    <a:pt x="7" y="90"/>
                  </a:lnTo>
                  <a:lnTo>
                    <a:pt x="10" y="96"/>
                  </a:lnTo>
                  <a:lnTo>
                    <a:pt x="13" y="100"/>
                  </a:lnTo>
                  <a:lnTo>
                    <a:pt x="17" y="105"/>
                  </a:lnTo>
                  <a:lnTo>
                    <a:pt x="21" y="109"/>
                  </a:lnTo>
                  <a:lnTo>
                    <a:pt x="26" y="112"/>
                  </a:lnTo>
                  <a:lnTo>
                    <a:pt x="31" y="115"/>
                  </a:lnTo>
                  <a:lnTo>
                    <a:pt x="36" y="118"/>
                  </a:lnTo>
                  <a:lnTo>
                    <a:pt x="41" y="120"/>
                  </a:lnTo>
                  <a:lnTo>
                    <a:pt x="47" y="122"/>
                  </a:lnTo>
                  <a:lnTo>
                    <a:pt x="53" y="122"/>
                  </a:lnTo>
                  <a:lnTo>
                    <a:pt x="60" y="123"/>
                  </a:lnTo>
                  <a:lnTo>
                    <a:pt x="66" y="122"/>
                  </a:lnTo>
                  <a:lnTo>
                    <a:pt x="72" y="122"/>
                  </a:lnTo>
                  <a:lnTo>
                    <a:pt x="77" y="120"/>
                  </a:lnTo>
                  <a:lnTo>
                    <a:pt x="83" y="118"/>
                  </a:lnTo>
                  <a:lnTo>
                    <a:pt x="89" y="115"/>
                  </a:lnTo>
                  <a:lnTo>
                    <a:pt x="93" y="112"/>
                  </a:lnTo>
                  <a:lnTo>
                    <a:pt x="99" y="109"/>
                  </a:lnTo>
                  <a:lnTo>
                    <a:pt x="102" y="105"/>
                  </a:lnTo>
                  <a:lnTo>
                    <a:pt x="106" y="100"/>
                  </a:lnTo>
                  <a:lnTo>
                    <a:pt x="110" y="96"/>
                  </a:lnTo>
                  <a:lnTo>
                    <a:pt x="113" y="90"/>
                  </a:lnTo>
                  <a:lnTo>
                    <a:pt x="115" y="85"/>
                  </a:lnTo>
                  <a:lnTo>
                    <a:pt x="118" y="80"/>
                  </a:lnTo>
                  <a:lnTo>
                    <a:pt x="119" y="73"/>
                  </a:lnTo>
                  <a:lnTo>
                    <a:pt x="120" y="67"/>
                  </a:lnTo>
                  <a:lnTo>
                    <a:pt x="120" y="62"/>
                  </a:lnTo>
                  <a:lnTo>
                    <a:pt x="120" y="54"/>
                  </a:lnTo>
                  <a:lnTo>
                    <a:pt x="119" y="49"/>
                  </a:lnTo>
                  <a:lnTo>
                    <a:pt x="118" y="43"/>
                  </a:lnTo>
                  <a:lnTo>
                    <a:pt x="115" y="37"/>
                  </a:lnTo>
                  <a:lnTo>
                    <a:pt x="113" y="33"/>
                  </a:lnTo>
                  <a:lnTo>
                    <a:pt x="110" y="27"/>
                  </a:lnTo>
                  <a:lnTo>
                    <a:pt x="106" y="23"/>
                  </a:lnTo>
                  <a:lnTo>
                    <a:pt x="102" y="18"/>
                  </a:lnTo>
                  <a:lnTo>
                    <a:pt x="99" y="14"/>
                  </a:lnTo>
                  <a:lnTo>
                    <a:pt x="93" y="11"/>
                  </a:lnTo>
                  <a:lnTo>
                    <a:pt x="89" y="7"/>
                  </a:lnTo>
                  <a:lnTo>
                    <a:pt x="83" y="5"/>
                  </a:lnTo>
                  <a:lnTo>
                    <a:pt x="77" y="3"/>
                  </a:lnTo>
                  <a:lnTo>
                    <a:pt x="72" y="1"/>
                  </a:lnTo>
                  <a:lnTo>
                    <a:pt x="66" y="0"/>
                  </a:lnTo>
                  <a:lnTo>
                    <a:pt x="60" y="0"/>
                  </a:lnTo>
                  <a:close/>
                </a:path>
              </a:pathLst>
            </a:custGeom>
            <a:solidFill>
              <a:srgbClr val="00E6A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5024" name="Freeform 207">
              <a:extLst>
                <a:ext uri="{FF2B5EF4-FFF2-40B4-BE49-F238E27FC236}">
                  <a16:creationId xmlns:a16="http://schemas.microsoft.com/office/drawing/2014/main" id="{4C0D5192-FC64-50A2-37A2-5AA9A0F22CDF}"/>
                </a:ext>
              </a:extLst>
            </p:cNvPr>
            <p:cNvSpPr>
              <a:spLocks/>
            </p:cNvSpPr>
            <p:nvPr/>
          </p:nvSpPr>
          <p:spPr bwMode="auto">
            <a:xfrm>
              <a:off x="4451747" y="4102894"/>
              <a:ext cx="47625" cy="48816"/>
            </a:xfrm>
            <a:custGeom>
              <a:avLst/>
              <a:gdLst>
                <a:gd name="T0" fmla="*/ 2147483647 w 120"/>
                <a:gd name="T1" fmla="*/ 0 h 123"/>
                <a:gd name="T2" fmla="*/ 2147483647 w 120"/>
                <a:gd name="T3" fmla="*/ 2147483647 h 123"/>
                <a:gd name="T4" fmla="*/ 2147483647 w 120"/>
                <a:gd name="T5" fmla="*/ 2147483647 h 123"/>
                <a:gd name="T6" fmla="*/ 2147483647 w 120"/>
                <a:gd name="T7" fmla="*/ 2147483647 h 123"/>
                <a:gd name="T8" fmla="*/ 2147483647 w 120"/>
                <a:gd name="T9" fmla="*/ 2147483647 h 123"/>
                <a:gd name="T10" fmla="*/ 2147483647 w 120"/>
                <a:gd name="T11" fmla="*/ 2147483647 h 123"/>
                <a:gd name="T12" fmla="*/ 2147483647 w 120"/>
                <a:gd name="T13" fmla="*/ 2147483647 h 123"/>
                <a:gd name="T14" fmla="*/ 0 w 120"/>
                <a:gd name="T15" fmla="*/ 2147483647 h 123"/>
                <a:gd name="T16" fmla="*/ 0 w 120"/>
                <a:gd name="T17" fmla="*/ 2147483647 h 123"/>
                <a:gd name="T18" fmla="*/ 2147483647 w 120"/>
                <a:gd name="T19" fmla="*/ 2147483647 h 123"/>
                <a:gd name="T20" fmla="*/ 2147483647 w 120"/>
                <a:gd name="T21" fmla="*/ 2147483647 h 123"/>
                <a:gd name="T22" fmla="*/ 2147483647 w 120"/>
                <a:gd name="T23" fmla="*/ 2147483647 h 123"/>
                <a:gd name="T24" fmla="*/ 2147483647 w 120"/>
                <a:gd name="T25" fmla="*/ 2147483647 h 123"/>
                <a:gd name="T26" fmla="*/ 2147483647 w 120"/>
                <a:gd name="T27" fmla="*/ 2147483647 h 123"/>
                <a:gd name="T28" fmla="*/ 2147483647 w 120"/>
                <a:gd name="T29" fmla="*/ 2147483647 h 123"/>
                <a:gd name="T30" fmla="*/ 2147483647 w 120"/>
                <a:gd name="T31" fmla="*/ 2147483647 h 123"/>
                <a:gd name="T32" fmla="*/ 2147483647 w 120"/>
                <a:gd name="T33" fmla="*/ 2147483647 h 123"/>
                <a:gd name="T34" fmla="*/ 2147483647 w 120"/>
                <a:gd name="T35" fmla="*/ 2147483647 h 123"/>
                <a:gd name="T36" fmla="*/ 2147483647 w 120"/>
                <a:gd name="T37" fmla="*/ 2147483647 h 123"/>
                <a:gd name="T38" fmla="*/ 2147483647 w 120"/>
                <a:gd name="T39" fmla="*/ 2147483647 h 123"/>
                <a:gd name="T40" fmla="*/ 2147483647 w 120"/>
                <a:gd name="T41" fmla="*/ 2147483647 h 123"/>
                <a:gd name="T42" fmla="*/ 2147483647 w 120"/>
                <a:gd name="T43" fmla="*/ 2147483647 h 123"/>
                <a:gd name="T44" fmla="*/ 2147483647 w 120"/>
                <a:gd name="T45" fmla="*/ 2147483647 h 123"/>
                <a:gd name="T46" fmla="*/ 2147483647 w 120"/>
                <a:gd name="T47" fmla="*/ 2147483647 h 123"/>
                <a:gd name="T48" fmla="*/ 2147483647 w 120"/>
                <a:gd name="T49" fmla="*/ 2147483647 h 123"/>
                <a:gd name="T50" fmla="*/ 2147483647 w 120"/>
                <a:gd name="T51" fmla="*/ 2147483647 h 123"/>
                <a:gd name="T52" fmla="*/ 2147483647 w 120"/>
                <a:gd name="T53" fmla="*/ 2147483647 h 123"/>
                <a:gd name="T54" fmla="*/ 2147483647 w 120"/>
                <a:gd name="T55" fmla="*/ 2147483647 h 123"/>
                <a:gd name="T56" fmla="*/ 2147483647 w 120"/>
                <a:gd name="T57" fmla="*/ 2147483647 h 123"/>
                <a:gd name="T58" fmla="*/ 2147483647 w 120"/>
                <a:gd name="T59" fmla="*/ 2147483647 h 123"/>
                <a:gd name="T60" fmla="*/ 2147483647 w 120"/>
                <a:gd name="T61" fmla="*/ 2147483647 h 123"/>
                <a:gd name="T62" fmla="*/ 2147483647 w 120"/>
                <a:gd name="T63" fmla="*/ 0 h 12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0"/>
                <a:gd name="T97" fmla="*/ 0 h 123"/>
                <a:gd name="T98" fmla="*/ 120 w 120"/>
                <a:gd name="T99" fmla="*/ 123 h 12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0" h="123">
                  <a:moveTo>
                    <a:pt x="60" y="0"/>
                  </a:moveTo>
                  <a:lnTo>
                    <a:pt x="53" y="0"/>
                  </a:lnTo>
                  <a:lnTo>
                    <a:pt x="47" y="1"/>
                  </a:lnTo>
                  <a:lnTo>
                    <a:pt x="41" y="3"/>
                  </a:lnTo>
                  <a:lnTo>
                    <a:pt x="36" y="5"/>
                  </a:lnTo>
                  <a:lnTo>
                    <a:pt x="31" y="7"/>
                  </a:lnTo>
                  <a:lnTo>
                    <a:pt x="26" y="11"/>
                  </a:lnTo>
                  <a:lnTo>
                    <a:pt x="21" y="14"/>
                  </a:lnTo>
                  <a:lnTo>
                    <a:pt x="17" y="18"/>
                  </a:lnTo>
                  <a:lnTo>
                    <a:pt x="13" y="23"/>
                  </a:lnTo>
                  <a:lnTo>
                    <a:pt x="10" y="27"/>
                  </a:lnTo>
                  <a:lnTo>
                    <a:pt x="7" y="33"/>
                  </a:lnTo>
                  <a:lnTo>
                    <a:pt x="4" y="37"/>
                  </a:lnTo>
                  <a:lnTo>
                    <a:pt x="1" y="43"/>
                  </a:lnTo>
                  <a:lnTo>
                    <a:pt x="0" y="49"/>
                  </a:lnTo>
                  <a:lnTo>
                    <a:pt x="0" y="54"/>
                  </a:lnTo>
                  <a:lnTo>
                    <a:pt x="0" y="62"/>
                  </a:lnTo>
                  <a:lnTo>
                    <a:pt x="0" y="67"/>
                  </a:lnTo>
                  <a:lnTo>
                    <a:pt x="0" y="73"/>
                  </a:lnTo>
                  <a:lnTo>
                    <a:pt x="1" y="80"/>
                  </a:lnTo>
                  <a:lnTo>
                    <a:pt x="4" y="85"/>
                  </a:lnTo>
                  <a:lnTo>
                    <a:pt x="7" y="90"/>
                  </a:lnTo>
                  <a:lnTo>
                    <a:pt x="10" y="96"/>
                  </a:lnTo>
                  <a:lnTo>
                    <a:pt x="13" y="100"/>
                  </a:lnTo>
                  <a:lnTo>
                    <a:pt x="17" y="105"/>
                  </a:lnTo>
                  <a:lnTo>
                    <a:pt x="21" y="109"/>
                  </a:lnTo>
                  <a:lnTo>
                    <a:pt x="26" y="112"/>
                  </a:lnTo>
                  <a:lnTo>
                    <a:pt x="31" y="115"/>
                  </a:lnTo>
                  <a:lnTo>
                    <a:pt x="36" y="118"/>
                  </a:lnTo>
                  <a:lnTo>
                    <a:pt x="41" y="120"/>
                  </a:lnTo>
                  <a:lnTo>
                    <a:pt x="47" y="122"/>
                  </a:lnTo>
                  <a:lnTo>
                    <a:pt x="53" y="122"/>
                  </a:lnTo>
                  <a:lnTo>
                    <a:pt x="60" y="123"/>
                  </a:lnTo>
                  <a:lnTo>
                    <a:pt x="66" y="122"/>
                  </a:lnTo>
                  <a:lnTo>
                    <a:pt x="72" y="122"/>
                  </a:lnTo>
                  <a:lnTo>
                    <a:pt x="77" y="120"/>
                  </a:lnTo>
                  <a:lnTo>
                    <a:pt x="83" y="118"/>
                  </a:lnTo>
                  <a:lnTo>
                    <a:pt x="89" y="115"/>
                  </a:lnTo>
                  <a:lnTo>
                    <a:pt x="93" y="112"/>
                  </a:lnTo>
                  <a:lnTo>
                    <a:pt x="99" y="109"/>
                  </a:lnTo>
                  <a:lnTo>
                    <a:pt x="102" y="105"/>
                  </a:lnTo>
                  <a:lnTo>
                    <a:pt x="106" y="100"/>
                  </a:lnTo>
                  <a:lnTo>
                    <a:pt x="110" y="96"/>
                  </a:lnTo>
                  <a:lnTo>
                    <a:pt x="113" y="90"/>
                  </a:lnTo>
                  <a:lnTo>
                    <a:pt x="115" y="85"/>
                  </a:lnTo>
                  <a:lnTo>
                    <a:pt x="118" y="80"/>
                  </a:lnTo>
                  <a:lnTo>
                    <a:pt x="119" y="73"/>
                  </a:lnTo>
                  <a:lnTo>
                    <a:pt x="120" y="67"/>
                  </a:lnTo>
                  <a:lnTo>
                    <a:pt x="120" y="62"/>
                  </a:lnTo>
                  <a:lnTo>
                    <a:pt x="120" y="54"/>
                  </a:lnTo>
                  <a:lnTo>
                    <a:pt x="119" y="49"/>
                  </a:lnTo>
                  <a:lnTo>
                    <a:pt x="118" y="43"/>
                  </a:lnTo>
                  <a:lnTo>
                    <a:pt x="115" y="37"/>
                  </a:lnTo>
                  <a:lnTo>
                    <a:pt x="113" y="33"/>
                  </a:lnTo>
                  <a:lnTo>
                    <a:pt x="110" y="27"/>
                  </a:lnTo>
                  <a:lnTo>
                    <a:pt x="106" y="23"/>
                  </a:lnTo>
                  <a:lnTo>
                    <a:pt x="102" y="18"/>
                  </a:lnTo>
                  <a:lnTo>
                    <a:pt x="99" y="14"/>
                  </a:lnTo>
                  <a:lnTo>
                    <a:pt x="93" y="11"/>
                  </a:lnTo>
                  <a:lnTo>
                    <a:pt x="89" y="7"/>
                  </a:lnTo>
                  <a:lnTo>
                    <a:pt x="83" y="5"/>
                  </a:lnTo>
                  <a:lnTo>
                    <a:pt x="77" y="3"/>
                  </a:lnTo>
                  <a:lnTo>
                    <a:pt x="72" y="1"/>
                  </a:lnTo>
                  <a:lnTo>
                    <a:pt x="66" y="0"/>
                  </a:lnTo>
                  <a:lnTo>
                    <a:pt x="60"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5025" name="Freeform 208">
              <a:extLst>
                <a:ext uri="{FF2B5EF4-FFF2-40B4-BE49-F238E27FC236}">
                  <a16:creationId xmlns:a16="http://schemas.microsoft.com/office/drawing/2014/main" id="{69382FEF-67CD-D9FB-446E-2C14413787C5}"/>
                </a:ext>
              </a:extLst>
            </p:cNvPr>
            <p:cNvSpPr>
              <a:spLocks/>
            </p:cNvSpPr>
            <p:nvPr/>
          </p:nvSpPr>
          <p:spPr bwMode="auto">
            <a:xfrm>
              <a:off x="4448175" y="4099322"/>
              <a:ext cx="55960" cy="55959"/>
            </a:xfrm>
            <a:custGeom>
              <a:avLst/>
              <a:gdLst>
                <a:gd name="T0" fmla="*/ 2147483647 w 141"/>
                <a:gd name="T1" fmla="*/ 0 h 143"/>
                <a:gd name="T2" fmla="*/ 2147483647 w 141"/>
                <a:gd name="T3" fmla="*/ 2147483647 h 143"/>
                <a:gd name="T4" fmla="*/ 2147483647 w 141"/>
                <a:gd name="T5" fmla="*/ 2147483647 h 143"/>
                <a:gd name="T6" fmla="*/ 2147483647 w 141"/>
                <a:gd name="T7" fmla="*/ 2147483647 h 143"/>
                <a:gd name="T8" fmla="*/ 2147483647 w 141"/>
                <a:gd name="T9" fmla="*/ 2147483647 h 143"/>
                <a:gd name="T10" fmla="*/ 2147483647 w 141"/>
                <a:gd name="T11" fmla="*/ 2147483647 h 143"/>
                <a:gd name="T12" fmla="*/ 2147483647 w 141"/>
                <a:gd name="T13" fmla="*/ 2147483647 h 143"/>
                <a:gd name="T14" fmla="*/ 2147483647 w 141"/>
                <a:gd name="T15" fmla="*/ 2147483647 h 143"/>
                <a:gd name="T16" fmla="*/ 2147483647 w 141"/>
                <a:gd name="T17" fmla="*/ 2147483647 h 143"/>
                <a:gd name="T18" fmla="*/ 2147483647 w 141"/>
                <a:gd name="T19" fmla="*/ 2147483647 h 143"/>
                <a:gd name="T20" fmla="*/ 2147483647 w 141"/>
                <a:gd name="T21" fmla="*/ 2147483647 h 143"/>
                <a:gd name="T22" fmla="*/ 2147483647 w 141"/>
                <a:gd name="T23" fmla="*/ 2147483647 h 143"/>
                <a:gd name="T24" fmla="*/ 2147483647 w 141"/>
                <a:gd name="T25" fmla="*/ 2147483647 h 143"/>
                <a:gd name="T26" fmla="*/ 2147483647 w 141"/>
                <a:gd name="T27" fmla="*/ 2147483647 h 143"/>
                <a:gd name="T28" fmla="*/ 2147483647 w 141"/>
                <a:gd name="T29" fmla="*/ 2147483647 h 143"/>
                <a:gd name="T30" fmla="*/ 2147483647 w 141"/>
                <a:gd name="T31" fmla="*/ 2147483647 h 143"/>
                <a:gd name="T32" fmla="*/ 2147483647 w 141"/>
                <a:gd name="T33" fmla="*/ 2147483647 h 143"/>
                <a:gd name="T34" fmla="*/ 2147483647 w 141"/>
                <a:gd name="T35" fmla="*/ 2147483647 h 143"/>
                <a:gd name="T36" fmla="*/ 2147483647 w 141"/>
                <a:gd name="T37" fmla="*/ 2147483647 h 143"/>
                <a:gd name="T38" fmla="*/ 2147483647 w 141"/>
                <a:gd name="T39" fmla="*/ 2147483647 h 143"/>
                <a:gd name="T40" fmla="*/ 2147483647 w 141"/>
                <a:gd name="T41" fmla="*/ 2147483647 h 143"/>
                <a:gd name="T42" fmla="*/ 2147483647 w 141"/>
                <a:gd name="T43" fmla="*/ 2147483647 h 143"/>
                <a:gd name="T44" fmla="*/ 2147483647 w 141"/>
                <a:gd name="T45" fmla="*/ 2147483647 h 143"/>
                <a:gd name="T46" fmla="*/ 2147483647 w 141"/>
                <a:gd name="T47" fmla="*/ 2147483647 h 143"/>
                <a:gd name="T48" fmla="*/ 2147483647 w 141"/>
                <a:gd name="T49" fmla="*/ 2147483647 h 143"/>
                <a:gd name="T50" fmla="*/ 2147483647 w 141"/>
                <a:gd name="T51" fmla="*/ 2147483647 h 143"/>
                <a:gd name="T52" fmla="*/ 2147483647 w 141"/>
                <a:gd name="T53" fmla="*/ 2147483647 h 143"/>
                <a:gd name="T54" fmla="*/ 2147483647 w 141"/>
                <a:gd name="T55" fmla="*/ 2147483647 h 143"/>
                <a:gd name="T56" fmla="*/ 2147483647 w 141"/>
                <a:gd name="T57" fmla="*/ 2147483647 h 143"/>
                <a:gd name="T58" fmla="*/ 2147483647 w 141"/>
                <a:gd name="T59" fmla="*/ 2147483647 h 143"/>
                <a:gd name="T60" fmla="*/ 2147483647 w 141"/>
                <a:gd name="T61" fmla="*/ 2147483647 h 143"/>
                <a:gd name="T62" fmla="*/ 2147483647 w 141"/>
                <a:gd name="T63" fmla="*/ 0 h 14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1"/>
                <a:gd name="T97" fmla="*/ 0 h 143"/>
                <a:gd name="T98" fmla="*/ 141 w 141"/>
                <a:gd name="T99" fmla="*/ 143 h 14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1" h="143">
                  <a:moveTo>
                    <a:pt x="70" y="0"/>
                  </a:moveTo>
                  <a:lnTo>
                    <a:pt x="63" y="0"/>
                  </a:lnTo>
                  <a:lnTo>
                    <a:pt x="56" y="1"/>
                  </a:lnTo>
                  <a:lnTo>
                    <a:pt x="50" y="3"/>
                  </a:lnTo>
                  <a:lnTo>
                    <a:pt x="43" y="5"/>
                  </a:lnTo>
                  <a:lnTo>
                    <a:pt x="37" y="8"/>
                  </a:lnTo>
                  <a:lnTo>
                    <a:pt x="31" y="11"/>
                  </a:lnTo>
                  <a:lnTo>
                    <a:pt x="26" y="15"/>
                  </a:lnTo>
                  <a:lnTo>
                    <a:pt x="21" y="20"/>
                  </a:lnTo>
                  <a:lnTo>
                    <a:pt x="15" y="26"/>
                  </a:lnTo>
                  <a:lnTo>
                    <a:pt x="13" y="31"/>
                  </a:lnTo>
                  <a:lnTo>
                    <a:pt x="8" y="37"/>
                  </a:lnTo>
                  <a:lnTo>
                    <a:pt x="5" y="43"/>
                  </a:lnTo>
                  <a:lnTo>
                    <a:pt x="3" y="50"/>
                  </a:lnTo>
                  <a:lnTo>
                    <a:pt x="1" y="57"/>
                  </a:lnTo>
                  <a:lnTo>
                    <a:pt x="1" y="64"/>
                  </a:lnTo>
                  <a:lnTo>
                    <a:pt x="0" y="72"/>
                  </a:lnTo>
                  <a:lnTo>
                    <a:pt x="1" y="79"/>
                  </a:lnTo>
                  <a:lnTo>
                    <a:pt x="1" y="86"/>
                  </a:lnTo>
                  <a:lnTo>
                    <a:pt x="3" y="93"/>
                  </a:lnTo>
                  <a:lnTo>
                    <a:pt x="5" y="99"/>
                  </a:lnTo>
                  <a:lnTo>
                    <a:pt x="8" y="106"/>
                  </a:lnTo>
                  <a:lnTo>
                    <a:pt x="13" y="112"/>
                  </a:lnTo>
                  <a:lnTo>
                    <a:pt x="15" y="118"/>
                  </a:lnTo>
                  <a:lnTo>
                    <a:pt x="21" y="122"/>
                  </a:lnTo>
                  <a:lnTo>
                    <a:pt x="26" y="126"/>
                  </a:lnTo>
                  <a:lnTo>
                    <a:pt x="31" y="130"/>
                  </a:lnTo>
                  <a:lnTo>
                    <a:pt x="37" y="135"/>
                  </a:lnTo>
                  <a:lnTo>
                    <a:pt x="43" y="138"/>
                  </a:lnTo>
                  <a:lnTo>
                    <a:pt x="50" y="141"/>
                  </a:lnTo>
                  <a:lnTo>
                    <a:pt x="56" y="142"/>
                  </a:lnTo>
                  <a:lnTo>
                    <a:pt x="63" y="143"/>
                  </a:lnTo>
                  <a:lnTo>
                    <a:pt x="70" y="143"/>
                  </a:lnTo>
                  <a:lnTo>
                    <a:pt x="77" y="143"/>
                  </a:lnTo>
                  <a:lnTo>
                    <a:pt x="84" y="142"/>
                  </a:lnTo>
                  <a:lnTo>
                    <a:pt x="92" y="141"/>
                  </a:lnTo>
                  <a:lnTo>
                    <a:pt x="97" y="138"/>
                  </a:lnTo>
                  <a:lnTo>
                    <a:pt x="105" y="135"/>
                  </a:lnTo>
                  <a:lnTo>
                    <a:pt x="110" y="130"/>
                  </a:lnTo>
                  <a:lnTo>
                    <a:pt x="115" y="126"/>
                  </a:lnTo>
                  <a:lnTo>
                    <a:pt x="120" y="122"/>
                  </a:lnTo>
                  <a:lnTo>
                    <a:pt x="125" y="118"/>
                  </a:lnTo>
                  <a:lnTo>
                    <a:pt x="129" y="112"/>
                  </a:lnTo>
                  <a:lnTo>
                    <a:pt x="132" y="106"/>
                  </a:lnTo>
                  <a:lnTo>
                    <a:pt x="135" y="99"/>
                  </a:lnTo>
                  <a:lnTo>
                    <a:pt x="138" y="93"/>
                  </a:lnTo>
                  <a:lnTo>
                    <a:pt x="139" y="86"/>
                  </a:lnTo>
                  <a:lnTo>
                    <a:pt x="141" y="79"/>
                  </a:lnTo>
                  <a:lnTo>
                    <a:pt x="141" y="72"/>
                  </a:lnTo>
                  <a:lnTo>
                    <a:pt x="141" y="64"/>
                  </a:lnTo>
                  <a:lnTo>
                    <a:pt x="139" y="57"/>
                  </a:lnTo>
                  <a:lnTo>
                    <a:pt x="138" y="50"/>
                  </a:lnTo>
                  <a:lnTo>
                    <a:pt x="135" y="43"/>
                  </a:lnTo>
                  <a:lnTo>
                    <a:pt x="132" y="37"/>
                  </a:lnTo>
                  <a:lnTo>
                    <a:pt x="129" y="31"/>
                  </a:lnTo>
                  <a:lnTo>
                    <a:pt x="125" y="26"/>
                  </a:lnTo>
                  <a:lnTo>
                    <a:pt x="120" y="20"/>
                  </a:lnTo>
                  <a:lnTo>
                    <a:pt x="115" y="15"/>
                  </a:lnTo>
                  <a:lnTo>
                    <a:pt x="110" y="11"/>
                  </a:lnTo>
                  <a:lnTo>
                    <a:pt x="105" y="8"/>
                  </a:lnTo>
                  <a:lnTo>
                    <a:pt x="97" y="5"/>
                  </a:lnTo>
                  <a:lnTo>
                    <a:pt x="92" y="3"/>
                  </a:lnTo>
                  <a:lnTo>
                    <a:pt x="84" y="1"/>
                  </a:lnTo>
                  <a:lnTo>
                    <a:pt x="77" y="0"/>
                  </a:lnTo>
                  <a:lnTo>
                    <a:pt x="70"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5026" name="Freeform 209">
              <a:extLst>
                <a:ext uri="{FF2B5EF4-FFF2-40B4-BE49-F238E27FC236}">
                  <a16:creationId xmlns:a16="http://schemas.microsoft.com/office/drawing/2014/main" id="{15DA5E61-5868-2652-AE3B-976A2A6F7F97}"/>
                </a:ext>
              </a:extLst>
            </p:cNvPr>
            <p:cNvSpPr>
              <a:spLocks/>
            </p:cNvSpPr>
            <p:nvPr/>
          </p:nvSpPr>
          <p:spPr bwMode="auto">
            <a:xfrm>
              <a:off x="4448175" y="4099322"/>
              <a:ext cx="55960" cy="55959"/>
            </a:xfrm>
            <a:custGeom>
              <a:avLst/>
              <a:gdLst>
                <a:gd name="T0" fmla="*/ 2147483647 w 141"/>
                <a:gd name="T1" fmla="*/ 0 h 143"/>
                <a:gd name="T2" fmla="*/ 2147483647 w 141"/>
                <a:gd name="T3" fmla="*/ 2147483647 h 143"/>
                <a:gd name="T4" fmla="*/ 2147483647 w 141"/>
                <a:gd name="T5" fmla="*/ 2147483647 h 143"/>
                <a:gd name="T6" fmla="*/ 2147483647 w 141"/>
                <a:gd name="T7" fmla="*/ 2147483647 h 143"/>
                <a:gd name="T8" fmla="*/ 2147483647 w 141"/>
                <a:gd name="T9" fmla="*/ 2147483647 h 143"/>
                <a:gd name="T10" fmla="*/ 2147483647 w 141"/>
                <a:gd name="T11" fmla="*/ 2147483647 h 143"/>
                <a:gd name="T12" fmla="*/ 2147483647 w 141"/>
                <a:gd name="T13" fmla="*/ 2147483647 h 143"/>
                <a:gd name="T14" fmla="*/ 2147483647 w 141"/>
                <a:gd name="T15" fmla="*/ 2147483647 h 143"/>
                <a:gd name="T16" fmla="*/ 2147483647 w 141"/>
                <a:gd name="T17" fmla="*/ 2147483647 h 143"/>
                <a:gd name="T18" fmla="*/ 2147483647 w 141"/>
                <a:gd name="T19" fmla="*/ 2147483647 h 143"/>
                <a:gd name="T20" fmla="*/ 2147483647 w 141"/>
                <a:gd name="T21" fmla="*/ 2147483647 h 143"/>
                <a:gd name="T22" fmla="*/ 2147483647 w 141"/>
                <a:gd name="T23" fmla="*/ 2147483647 h 143"/>
                <a:gd name="T24" fmla="*/ 2147483647 w 141"/>
                <a:gd name="T25" fmla="*/ 2147483647 h 143"/>
                <a:gd name="T26" fmla="*/ 2147483647 w 141"/>
                <a:gd name="T27" fmla="*/ 2147483647 h 143"/>
                <a:gd name="T28" fmla="*/ 2147483647 w 141"/>
                <a:gd name="T29" fmla="*/ 2147483647 h 143"/>
                <a:gd name="T30" fmla="*/ 2147483647 w 141"/>
                <a:gd name="T31" fmla="*/ 2147483647 h 143"/>
                <a:gd name="T32" fmla="*/ 2147483647 w 141"/>
                <a:gd name="T33" fmla="*/ 2147483647 h 143"/>
                <a:gd name="T34" fmla="*/ 2147483647 w 141"/>
                <a:gd name="T35" fmla="*/ 2147483647 h 143"/>
                <a:gd name="T36" fmla="*/ 2147483647 w 141"/>
                <a:gd name="T37" fmla="*/ 2147483647 h 143"/>
                <a:gd name="T38" fmla="*/ 2147483647 w 141"/>
                <a:gd name="T39" fmla="*/ 2147483647 h 143"/>
                <a:gd name="T40" fmla="*/ 2147483647 w 141"/>
                <a:gd name="T41" fmla="*/ 2147483647 h 143"/>
                <a:gd name="T42" fmla="*/ 2147483647 w 141"/>
                <a:gd name="T43" fmla="*/ 2147483647 h 143"/>
                <a:gd name="T44" fmla="*/ 2147483647 w 141"/>
                <a:gd name="T45" fmla="*/ 2147483647 h 143"/>
                <a:gd name="T46" fmla="*/ 2147483647 w 141"/>
                <a:gd name="T47" fmla="*/ 2147483647 h 143"/>
                <a:gd name="T48" fmla="*/ 2147483647 w 141"/>
                <a:gd name="T49" fmla="*/ 2147483647 h 143"/>
                <a:gd name="T50" fmla="*/ 2147483647 w 141"/>
                <a:gd name="T51" fmla="*/ 2147483647 h 143"/>
                <a:gd name="T52" fmla="*/ 2147483647 w 141"/>
                <a:gd name="T53" fmla="*/ 2147483647 h 143"/>
                <a:gd name="T54" fmla="*/ 2147483647 w 141"/>
                <a:gd name="T55" fmla="*/ 2147483647 h 143"/>
                <a:gd name="T56" fmla="*/ 2147483647 w 141"/>
                <a:gd name="T57" fmla="*/ 2147483647 h 143"/>
                <a:gd name="T58" fmla="*/ 2147483647 w 141"/>
                <a:gd name="T59" fmla="*/ 2147483647 h 143"/>
                <a:gd name="T60" fmla="*/ 2147483647 w 141"/>
                <a:gd name="T61" fmla="*/ 2147483647 h 143"/>
                <a:gd name="T62" fmla="*/ 2147483647 w 141"/>
                <a:gd name="T63" fmla="*/ 0 h 14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1"/>
                <a:gd name="T97" fmla="*/ 0 h 143"/>
                <a:gd name="T98" fmla="*/ 141 w 141"/>
                <a:gd name="T99" fmla="*/ 143 h 14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1" h="143">
                  <a:moveTo>
                    <a:pt x="70" y="0"/>
                  </a:moveTo>
                  <a:lnTo>
                    <a:pt x="63" y="0"/>
                  </a:lnTo>
                  <a:lnTo>
                    <a:pt x="56" y="1"/>
                  </a:lnTo>
                  <a:lnTo>
                    <a:pt x="50" y="3"/>
                  </a:lnTo>
                  <a:lnTo>
                    <a:pt x="43" y="5"/>
                  </a:lnTo>
                  <a:lnTo>
                    <a:pt x="37" y="8"/>
                  </a:lnTo>
                  <a:lnTo>
                    <a:pt x="31" y="11"/>
                  </a:lnTo>
                  <a:lnTo>
                    <a:pt x="26" y="15"/>
                  </a:lnTo>
                  <a:lnTo>
                    <a:pt x="21" y="20"/>
                  </a:lnTo>
                  <a:lnTo>
                    <a:pt x="15" y="26"/>
                  </a:lnTo>
                  <a:lnTo>
                    <a:pt x="13" y="31"/>
                  </a:lnTo>
                  <a:lnTo>
                    <a:pt x="8" y="37"/>
                  </a:lnTo>
                  <a:lnTo>
                    <a:pt x="5" y="43"/>
                  </a:lnTo>
                  <a:lnTo>
                    <a:pt x="3" y="50"/>
                  </a:lnTo>
                  <a:lnTo>
                    <a:pt x="1" y="57"/>
                  </a:lnTo>
                  <a:lnTo>
                    <a:pt x="1" y="64"/>
                  </a:lnTo>
                  <a:lnTo>
                    <a:pt x="0" y="72"/>
                  </a:lnTo>
                  <a:lnTo>
                    <a:pt x="1" y="79"/>
                  </a:lnTo>
                  <a:lnTo>
                    <a:pt x="1" y="86"/>
                  </a:lnTo>
                  <a:lnTo>
                    <a:pt x="3" y="93"/>
                  </a:lnTo>
                  <a:lnTo>
                    <a:pt x="5" y="99"/>
                  </a:lnTo>
                  <a:lnTo>
                    <a:pt x="8" y="106"/>
                  </a:lnTo>
                  <a:lnTo>
                    <a:pt x="13" y="112"/>
                  </a:lnTo>
                  <a:lnTo>
                    <a:pt x="15" y="118"/>
                  </a:lnTo>
                  <a:lnTo>
                    <a:pt x="21" y="122"/>
                  </a:lnTo>
                  <a:lnTo>
                    <a:pt x="26" y="126"/>
                  </a:lnTo>
                  <a:lnTo>
                    <a:pt x="31" y="130"/>
                  </a:lnTo>
                  <a:lnTo>
                    <a:pt x="37" y="135"/>
                  </a:lnTo>
                  <a:lnTo>
                    <a:pt x="43" y="138"/>
                  </a:lnTo>
                  <a:lnTo>
                    <a:pt x="50" y="141"/>
                  </a:lnTo>
                  <a:lnTo>
                    <a:pt x="56" y="142"/>
                  </a:lnTo>
                  <a:lnTo>
                    <a:pt x="63" y="143"/>
                  </a:lnTo>
                  <a:lnTo>
                    <a:pt x="70" y="143"/>
                  </a:lnTo>
                  <a:lnTo>
                    <a:pt x="77" y="143"/>
                  </a:lnTo>
                  <a:lnTo>
                    <a:pt x="84" y="142"/>
                  </a:lnTo>
                  <a:lnTo>
                    <a:pt x="92" y="141"/>
                  </a:lnTo>
                  <a:lnTo>
                    <a:pt x="97" y="138"/>
                  </a:lnTo>
                  <a:lnTo>
                    <a:pt x="105" y="135"/>
                  </a:lnTo>
                  <a:lnTo>
                    <a:pt x="110" y="130"/>
                  </a:lnTo>
                  <a:lnTo>
                    <a:pt x="115" y="126"/>
                  </a:lnTo>
                  <a:lnTo>
                    <a:pt x="120" y="122"/>
                  </a:lnTo>
                  <a:lnTo>
                    <a:pt x="125" y="118"/>
                  </a:lnTo>
                  <a:lnTo>
                    <a:pt x="129" y="112"/>
                  </a:lnTo>
                  <a:lnTo>
                    <a:pt x="132" y="106"/>
                  </a:lnTo>
                  <a:lnTo>
                    <a:pt x="135" y="99"/>
                  </a:lnTo>
                  <a:lnTo>
                    <a:pt x="138" y="93"/>
                  </a:lnTo>
                  <a:lnTo>
                    <a:pt x="139" y="86"/>
                  </a:lnTo>
                  <a:lnTo>
                    <a:pt x="141" y="79"/>
                  </a:lnTo>
                  <a:lnTo>
                    <a:pt x="141" y="72"/>
                  </a:lnTo>
                  <a:lnTo>
                    <a:pt x="141" y="64"/>
                  </a:lnTo>
                  <a:lnTo>
                    <a:pt x="139" y="57"/>
                  </a:lnTo>
                  <a:lnTo>
                    <a:pt x="138" y="50"/>
                  </a:lnTo>
                  <a:lnTo>
                    <a:pt x="135" y="43"/>
                  </a:lnTo>
                  <a:lnTo>
                    <a:pt x="132" y="37"/>
                  </a:lnTo>
                  <a:lnTo>
                    <a:pt x="129" y="31"/>
                  </a:lnTo>
                  <a:lnTo>
                    <a:pt x="125" y="26"/>
                  </a:lnTo>
                  <a:lnTo>
                    <a:pt x="120" y="20"/>
                  </a:lnTo>
                  <a:lnTo>
                    <a:pt x="115" y="15"/>
                  </a:lnTo>
                  <a:lnTo>
                    <a:pt x="110" y="11"/>
                  </a:lnTo>
                  <a:lnTo>
                    <a:pt x="105" y="8"/>
                  </a:lnTo>
                  <a:lnTo>
                    <a:pt x="97" y="5"/>
                  </a:lnTo>
                  <a:lnTo>
                    <a:pt x="92" y="3"/>
                  </a:lnTo>
                  <a:lnTo>
                    <a:pt x="84" y="1"/>
                  </a:lnTo>
                  <a:lnTo>
                    <a:pt x="77" y="0"/>
                  </a:lnTo>
                  <a:lnTo>
                    <a:pt x="70"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5027" name="Freeform 210">
              <a:extLst>
                <a:ext uri="{FF2B5EF4-FFF2-40B4-BE49-F238E27FC236}">
                  <a16:creationId xmlns:a16="http://schemas.microsoft.com/office/drawing/2014/main" id="{BB7EDC65-BB12-76DE-C8E4-60C82AE1032A}"/>
                </a:ext>
              </a:extLst>
            </p:cNvPr>
            <p:cNvSpPr>
              <a:spLocks/>
            </p:cNvSpPr>
            <p:nvPr/>
          </p:nvSpPr>
          <p:spPr bwMode="auto">
            <a:xfrm>
              <a:off x="4492229" y="4212432"/>
              <a:ext cx="39290" cy="41672"/>
            </a:xfrm>
            <a:custGeom>
              <a:avLst/>
              <a:gdLst>
                <a:gd name="T0" fmla="*/ 2147483647 w 101"/>
                <a:gd name="T1" fmla="*/ 0 h 104"/>
                <a:gd name="T2" fmla="*/ 2147483647 w 101"/>
                <a:gd name="T3" fmla="*/ 2147483647 h 104"/>
                <a:gd name="T4" fmla="*/ 2147483647 w 101"/>
                <a:gd name="T5" fmla="*/ 2147483647 h 104"/>
                <a:gd name="T6" fmla="*/ 2147483647 w 101"/>
                <a:gd name="T7" fmla="*/ 2147483647 h 104"/>
                <a:gd name="T8" fmla="*/ 2147483647 w 101"/>
                <a:gd name="T9" fmla="*/ 2147483647 h 104"/>
                <a:gd name="T10" fmla="*/ 2147483647 w 101"/>
                <a:gd name="T11" fmla="*/ 2147483647 h 104"/>
                <a:gd name="T12" fmla="*/ 2147483647 w 101"/>
                <a:gd name="T13" fmla="*/ 2147483647 h 104"/>
                <a:gd name="T14" fmla="*/ 0 w 101"/>
                <a:gd name="T15" fmla="*/ 2147483647 h 104"/>
                <a:gd name="T16" fmla="*/ 0 w 101"/>
                <a:gd name="T17" fmla="*/ 2147483647 h 104"/>
                <a:gd name="T18" fmla="*/ 2147483647 w 101"/>
                <a:gd name="T19" fmla="*/ 2147483647 h 104"/>
                <a:gd name="T20" fmla="*/ 2147483647 w 101"/>
                <a:gd name="T21" fmla="*/ 2147483647 h 104"/>
                <a:gd name="T22" fmla="*/ 2147483647 w 101"/>
                <a:gd name="T23" fmla="*/ 2147483647 h 104"/>
                <a:gd name="T24" fmla="*/ 2147483647 w 101"/>
                <a:gd name="T25" fmla="*/ 2147483647 h 104"/>
                <a:gd name="T26" fmla="*/ 2147483647 w 101"/>
                <a:gd name="T27" fmla="*/ 2147483647 h 104"/>
                <a:gd name="T28" fmla="*/ 2147483647 w 101"/>
                <a:gd name="T29" fmla="*/ 2147483647 h 104"/>
                <a:gd name="T30" fmla="*/ 2147483647 w 101"/>
                <a:gd name="T31" fmla="*/ 2147483647 h 104"/>
                <a:gd name="T32" fmla="*/ 2147483647 w 101"/>
                <a:gd name="T33" fmla="*/ 2147483647 h 104"/>
                <a:gd name="T34" fmla="*/ 2147483647 w 101"/>
                <a:gd name="T35" fmla="*/ 2147483647 h 104"/>
                <a:gd name="T36" fmla="*/ 2147483647 w 101"/>
                <a:gd name="T37" fmla="*/ 2147483647 h 104"/>
                <a:gd name="T38" fmla="*/ 2147483647 w 101"/>
                <a:gd name="T39" fmla="*/ 2147483647 h 104"/>
                <a:gd name="T40" fmla="*/ 2147483647 w 101"/>
                <a:gd name="T41" fmla="*/ 2147483647 h 104"/>
                <a:gd name="T42" fmla="*/ 2147483647 w 101"/>
                <a:gd name="T43" fmla="*/ 2147483647 h 104"/>
                <a:gd name="T44" fmla="*/ 2147483647 w 101"/>
                <a:gd name="T45" fmla="*/ 2147483647 h 104"/>
                <a:gd name="T46" fmla="*/ 2147483647 w 101"/>
                <a:gd name="T47" fmla="*/ 2147483647 h 104"/>
                <a:gd name="T48" fmla="*/ 2147483647 w 101"/>
                <a:gd name="T49" fmla="*/ 2147483647 h 104"/>
                <a:gd name="T50" fmla="*/ 2147483647 w 101"/>
                <a:gd name="T51" fmla="*/ 2147483647 h 104"/>
                <a:gd name="T52" fmla="*/ 2147483647 w 101"/>
                <a:gd name="T53" fmla="*/ 2147483647 h 104"/>
                <a:gd name="T54" fmla="*/ 2147483647 w 101"/>
                <a:gd name="T55" fmla="*/ 2147483647 h 104"/>
                <a:gd name="T56" fmla="*/ 2147483647 w 101"/>
                <a:gd name="T57" fmla="*/ 2147483647 h 104"/>
                <a:gd name="T58" fmla="*/ 2147483647 w 101"/>
                <a:gd name="T59" fmla="*/ 2147483647 h 104"/>
                <a:gd name="T60" fmla="*/ 2147483647 w 101"/>
                <a:gd name="T61" fmla="*/ 2147483647 h 104"/>
                <a:gd name="T62" fmla="*/ 2147483647 w 101"/>
                <a:gd name="T63" fmla="*/ 0 h 10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1"/>
                <a:gd name="T97" fmla="*/ 0 h 104"/>
                <a:gd name="T98" fmla="*/ 101 w 101"/>
                <a:gd name="T99" fmla="*/ 104 h 10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1" h="104">
                  <a:moveTo>
                    <a:pt x="51" y="0"/>
                  </a:moveTo>
                  <a:lnTo>
                    <a:pt x="46" y="0"/>
                  </a:lnTo>
                  <a:lnTo>
                    <a:pt x="41" y="2"/>
                  </a:lnTo>
                  <a:lnTo>
                    <a:pt x="36" y="2"/>
                  </a:lnTo>
                  <a:lnTo>
                    <a:pt x="32" y="5"/>
                  </a:lnTo>
                  <a:lnTo>
                    <a:pt x="28" y="6"/>
                  </a:lnTo>
                  <a:lnTo>
                    <a:pt x="23" y="9"/>
                  </a:lnTo>
                  <a:lnTo>
                    <a:pt x="19" y="12"/>
                  </a:lnTo>
                  <a:lnTo>
                    <a:pt x="16" y="15"/>
                  </a:lnTo>
                  <a:lnTo>
                    <a:pt x="12" y="19"/>
                  </a:lnTo>
                  <a:lnTo>
                    <a:pt x="9" y="23"/>
                  </a:lnTo>
                  <a:lnTo>
                    <a:pt x="8" y="28"/>
                  </a:lnTo>
                  <a:lnTo>
                    <a:pt x="5" y="32"/>
                  </a:lnTo>
                  <a:lnTo>
                    <a:pt x="3" y="36"/>
                  </a:lnTo>
                  <a:lnTo>
                    <a:pt x="2" y="42"/>
                  </a:lnTo>
                  <a:lnTo>
                    <a:pt x="0" y="46"/>
                  </a:lnTo>
                  <a:lnTo>
                    <a:pt x="0" y="52"/>
                  </a:lnTo>
                  <a:lnTo>
                    <a:pt x="0" y="56"/>
                  </a:lnTo>
                  <a:lnTo>
                    <a:pt x="2" y="62"/>
                  </a:lnTo>
                  <a:lnTo>
                    <a:pt x="3" y="68"/>
                  </a:lnTo>
                  <a:lnTo>
                    <a:pt x="5" y="72"/>
                  </a:lnTo>
                  <a:lnTo>
                    <a:pt x="8" y="76"/>
                  </a:lnTo>
                  <a:lnTo>
                    <a:pt x="9" y="81"/>
                  </a:lnTo>
                  <a:lnTo>
                    <a:pt x="12" y="85"/>
                  </a:lnTo>
                  <a:lnTo>
                    <a:pt x="16" y="88"/>
                  </a:lnTo>
                  <a:lnTo>
                    <a:pt x="19" y="92"/>
                  </a:lnTo>
                  <a:lnTo>
                    <a:pt x="23" y="95"/>
                  </a:lnTo>
                  <a:lnTo>
                    <a:pt x="28" y="97"/>
                  </a:lnTo>
                  <a:lnTo>
                    <a:pt x="32" y="99"/>
                  </a:lnTo>
                  <a:lnTo>
                    <a:pt x="36" y="101"/>
                  </a:lnTo>
                  <a:lnTo>
                    <a:pt x="41" y="102"/>
                  </a:lnTo>
                  <a:lnTo>
                    <a:pt x="46" y="104"/>
                  </a:lnTo>
                  <a:lnTo>
                    <a:pt x="51" y="104"/>
                  </a:lnTo>
                  <a:lnTo>
                    <a:pt x="56" y="104"/>
                  </a:lnTo>
                  <a:lnTo>
                    <a:pt x="61" y="102"/>
                  </a:lnTo>
                  <a:lnTo>
                    <a:pt x="66" y="101"/>
                  </a:lnTo>
                  <a:lnTo>
                    <a:pt x="71" y="99"/>
                  </a:lnTo>
                  <a:lnTo>
                    <a:pt x="75" y="97"/>
                  </a:lnTo>
                  <a:lnTo>
                    <a:pt x="79" y="95"/>
                  </a:lnTo>
                  <a:lnTo>
                    <a:pt x="82" y="92"/>
                  </a:lnTo>
                  <a:lnTo>
                    <a:pt x="87" y="88"/>
                  </a:lnTo>
                  <a:lnTo>
                    <a:pt x="89" y="85"/>
                  </a:lnTo>
                  <a:lnTo>
                    <a:pt x="92" y="81"/>
                  </a:lnTo>
                  <a:lnTo>
                    <a:pt x="95" y="76"/>
                  </a:lnTo>
                  <a:lnTo>
                    <a:pt x="97" y="72"/>
                  </a:lnTo>
                  <a:lnTo>
                    <a:pt x="98" y="68"/>
                  </a:lnTo>
                  <a:lnTo>
                    <a:pt x="100" y="62"/>
                  </a:lnTo>
                  <a:lnTo>
                    <a:pt x="101" y="56"/>
                  </a:lnTo>
                  <a:lnTo>
                    <a:pt x="101" y="52"/>
                  </a:lnTo>
                  <a:lnTo>
                    <a:pt x="101" y="46"/>
                  </a:lnTo>
                  <a:lnTo>
                    <a:pt x="100" y="42"/>
                  </a:lnTo>
                  <a:lnTo>
                    <a:pt x="98" y="36"/>
                  </a:lnTo>
                  <a:lnTo>
                    <a:pt x="97" y="32"/>
                  </a:lnTo>
                  <a:lnTo>
                    <a:pt x="95" y="28"/>
                  </a:lnTo>
                  <a:lnTo>
                    <a:pt x="92" y="23"/>
                  </a:lnTo>
                  <a:lnTo>
                    <a:pt x="89" y="19"/>
                  </a:lnTo>
                  <a:lnTo>
                    <a:pt x="87" y="15"/>
                  </a:lnTo>
                  <a:lnTo>
                    <a:pt x="82" y="12"/>
                  </a:lnTo>
                  <a:lnTo>
                    <a:pt x="79" y="9"/>
                  </a:lnTo>
                  <a:lnTo>
                    <a:pt x="75" y="6"/>
                  </a:lnTo>
                  <a:lnTo>
                    <a:pt x="71" y="5"/>
                  </a:lnTo>
                  <a:lnTo>
                    <a:pt x="66" y="2"/>
                  </a:lnTo>
                  <a:lnTo>
                    <a:pt x="61" y="2"/>
                  </a:lnTo>
                  <a:lnTo>
                    <a:pt x="56" y="0"/>
                  </a:lnTo>
                  <a:lnTo>
                    <a:pt x="51" y="0"/>
                  </a:lnTo>
                  <a:close/>
                </a:path>
              </a:pathLst>
            </a:custGeom>
            <a:solidFill>
              <a:srgbClr val="00267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5028" name="Freeform 211">
              <a:extLst>
                <a:ext uri="{FF2B5EF4-FFF2-40B4-BE49-F238E27FC236}">
                  <a16:creationId xmlns:a16="http://schemas.microsoft.com/office/drawing/2014/main" id="{5A446E11-3843-89BE-F9A3-A4D9E4038F80}"/>
                </a:ext>
              </a:extLst>
            </p:cNvPr>
            <p:cNvSpPr>
              <a:spLocks/>
            </p:cNvSpPr>
            <p:nvPr/>
          </p:nvSpPr>
          <p:spPr bwMode="auto">
            <a:xfrm>
              <a:off x="4492229" y="4212432"/>
              <a:ext cx="39290" cy="41672"/>
            </a:xfrm>
            <a:custGeom>
              <a:avLst/>
              <a:gdLst>
                <a:gd name="T0" fmla="*/ 2147483647 w 101"/>
                <a:gd name="T1" fmla="*/ 0 h 104"/>
                <a:gd name="T2" fmla="*/ 2147483647 w 101"/>
                <a:gd name="T3" fmla="*/ 2147483647 h 104"/>
                <a:gd name="T4" fmla="*/ 2147483647 w 101"/>
                <a:gd name="T5" fmla="*/ 2147483647 h 104"/>
                <a:gd name="T6" fmla="*/ 2147483647 w 101"/>
                <a:gd name="T7" fmla="*/ 2147483647 h 104"/>
                <a:gd name="T8" fmla="*/ 2147483647 w 101"/>
                <a:gd name="T9" fmla="*/ 2147483647 h 104"/>
                <a:gd name="T10" fmla="*/ 2147483647 w 101"/>
                <a:gd name="T11" fmla="*/ 2147483647 h 104"/>
                <a:gd name="T12" fmla="*/ 2147483647 w 101"/>
                <a:gd name="T13" fmla="*/ 2147483647 h 104"/>
                <a:gd name="T14" fmla="*/ 0 w 101"/>
                <a:gd name="T15" fmla="*/ 2147483647 h 104"/>
                <a:gd name="T16" fmla="*/ 0 w 101"/>
                <a:gd name="T17" fmla="*/ 2147483647 h 104"/>
                <a:gd name="T18" fmla="*/ 2147483647 w 101"/>
                <a:gd name="T19" fmla="*/ 2147483647 h 104"/>
                <a:gd name="T20" fmla="*/ 2147483647 w 101"/>
                <a:gd name="T21" fmla="*/ 2147483647 h 104"/>
                <a:gd name="T22" fmla="*/ 2147483647 w 101"/>
                <a:gd name="T23" fmla="*/ 2147483647 h 104"/>
                <a:gd name="T24" fmla="*/ 2147483647 w 101"/>
                <a:gd name="T25" fmla="*/ 2147483647 h 104"/>
                <a:gd name="T26" fmla="*/ 2147483647 w 101"/>
                <a:gd name="T27" fmla="*/ 2147483647 h 104"/>
                <a:gd name="T28" fmla="*/ 2147483647 w 101"/>
                <a:gd name="T29" fmla="*/ 2147483647 h 104"/>
                <a:gd name="T30" fmla="*/ 2147483647 w 101"/>
                <a:gd name="T31" fmla="*/ 2147483647 h 104"/>
                <a:gd name="T32" fmla="*/ 2147483647 w 101"/>
                <a:gd name="T33" fmla="*/ 2147483647 h 104"/>
                <a:gd name="T34" fmla="*/ 2147483647 w 101"/>
                <a:gd name="T35" fmla="*/ 2147483647 h 104"/>
                <a:gd name="T36" fmla="*/ 2147483647 w 101"/>
                <a:gd name="T37" fmla="*/ 2147483647 h 104"/>
                <a:gd name="T38" fmla="*/ 2147483647 w 101"/>
                <a:gd name="T39" fmla="*/ 2147483647 h 104"/>
                <a:gd name="T40" fmla="*/ 2147483647 w 101"/>
                <a:gd name="T41" fmla="*/ 2147483647 h 104"/>
                <a:gd name="T42" fmla="*/ 2147483647 w 101"/>
                <a:gd name="T43" fmla="*/ 2147483647 h 104"/>
                <a:gd name="T44" fmla="*/ 2147483647 w 101"/>
                <a:gd name="T45" fmla="*/ 2147483647 h 104"/>
                <a:gd name="T46" fmla="*/ 2147483647 w 101"/>
                <a:gd name="T47" fmla="*/ 2147483647 h 104"/>
                <a:gd name="T48" fmla="*/ 2147483647 w 101"/>
                <a:gd name="T49" fmla="*/ 2147483647 h 104"/>
                <a:gd name="T50" fmla="*/ 2147483647 w 101"/>
                <a:gd name="T51" fmla="*/ 2147483647 h 104"/>
                <a:gd name="T52" fmla="*/ 2147483647 w 101"/>
                <a:gd name="T53" fmla="*/ 2147483647 h 104"/>
                <a:gd name="T54" fmla="*/ 2147483647 w 101"/>
                <a:gd name="T55" fmla="*/ 2147483647 h 104"/>
                <a:gd name="T56" fmla="*/ 2147483647 w 101"/>
                <a:gd name="T57" fmla="*/ 2147483647 h 104"/>
                <a:gd name="T58" fmla="*/ 2147483647 w 101"/>
                <a:gd name="T59" fmla="*/ 2147483647 h 104"/>
                <a:gd name="T60" fmla="*/ 2147483647 w 101"/>
                <a:gd name="T61" fmla="*/ 2147483647 h 104"/>
                <a:gd name="T62" fmla="*/ 2147483647 w 101"/>
                <a:gd name="T63" fmla="*/ 0 h 10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1"/>
                <a:gd name="T97" fmla="*/ 0 h 104"/>
                <a:gd name="T98" fmla="*/ 101 w 101"/>
                <a:gd name="T99" fmla="*/ 104 h 10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1" h="104">
                  <a:moveTo>
                    <a:pt x="51" y="0"/>
                  </a:moveTo>
                  <a:lnTo>
                    <a:pt x="46" y="0"/>
                  </a:lnTo>
                  <a:lnTo>
                    <a:pt x="41" y="2"/>
                  </a:lnTo>
                  <a:lnTo>
                    <a:pt x="36" y="2"/>
                  </a:lnTo>
                  <a:lnTo>
                    <a:pt x="32" y="5"/>
                  </a:lnTo>
                  <a:lnTo>
                    <a:pt x="28" y="6"/>
                  </a:lnTo>
                  <a:lnTo>
                    <a:pt x="23" y="9"/>
                  </a:lnTo>
                  <a:lnTo>
                    <a:pt x="19" y="12"/>
                  </a:lnTo>
                  <a:lnTo>
                    <a:pt x="16" y="15"/>
                  </a:lnTo>
                  <a:lnTo>
                    <a:pt x="12" y="19"/>
                  </a:lnTo>
                  <a:lnTo>
                    <a:pt x="9" y="23"/>
                  </a:lnTo>
                  <a:lnTo>
                    <a:pt x="8" y="28"/>
                  </a:lnTo>
                  <a:lnTo>
                    <a:pt x="5" y="32"/>
                  </a:lnTo>
                  <a:lnTo>
                    <a:pt x="3" y="36"/>
                  </a:lnTo>
                  <a:lnTo>
                    <a:pt x="2" y="42"/>
                  </a:lnTo>
                  <a:lnTo>
                    <a:pt x="0" y="46"/>
                  </a:lnTo>
                  <a:lnTo>
                    <a:pt x="0" y="52"/>
                  </a:lnTo>
                  <a:lnTo>
                    <a:pt x="0" y="56"/>
                  </a:lnTo>
                  <a:lnTo>
                    <a:pt x="2" y="62"/>
                  </a:lnTo>
                  <a:lnTo>
                    <a:pt x="3" y="68"/>
                  </a:lnTo>
                  <a:lnTo>
                    <a:pt x="5" y="72"/>
                  </a:lnTo>
                  <a:lnTo>
                    <a:pt x="8" y="76"/>
                  </a:lnTo>
                  <a:lnTo>
                    <a:pt x="9" y="81"/>
                  </a:lnTo>
                  <a:lnTo>
                    <a:pt x="12" y="85"/>
                  </a:lnTo>
                  <a:lnTo>
                    <a:pt x="16" y="88"/>
                  </a:lnTo>
                  <a:lnTo>
                    <a:pt x="19" y="92"/>
                  </a:lnTo>
                  <a:lnTo>
                    <a:pt x="23" y="95"/>
                  </a:lnTo>
                  <a:lnTo>
                    <a:pt x="28" y="97"/>
                  </a:lnTo>
                  <a:lnTo>
                    <a:pt x="32" y="99"/>
                  </a:lnTo>
                  <a:lnTo>
                    <a:pt x="36" y="101"/>
                  </a:lnTo>
                  <a:lnTo>
                    <a:pt x="41" y="102"/>
                  </a:lnTo>
                  <a:lnTo>
                    <a:pt x="46" y="104"/>
                  </a:lnTo>
                  <a:lnTo>
                    <a:pt x="51" y="104"/>
                  </a:lnTo>
                  <a:lnTo>
                    <a:pt x="56" y="104"/>
                  </a:lnTo>
                  <a:lnTo>
                    <a:pt x="61" y="102"/>
                  </a:lnTo>
                  <a:lnTo>
                    <a:pt x="66" y="101"/>
                  </a:lnTo>
                  <a:lnTo>
                    <a:pt x="71" y="99"/>
                  </a:lnTo>
                  <a:lnTo>
                    <a:pt x="75" y="97"/>
                  </a:lnTo>
                  <a:lnTo>
                    <a:pt x="79" y="95"/>
                  </a:lnTo>
                  <a:lnTo>
                    <a:pt x="82" y="92"/>
                  </a:lnTo>
                  <a:lnTo>
                    <a:pt x="87" y="88"/>
                  </a:lnTo>
                  <a:lnTo>
                    <a:pt x="89" y="85"/>
                  </a:lnTo>
                  <a:lnTo>
                    <a:pt x="92" y="81"/>
                  </a:lnTo>
                  <a:lnTo>
                    <a:pt x="95" y="76"/>
                  </a:lnTo>
                  <a:lnTo>
                    <a:pt x="97" y="72"/>
                  </a:lnTo>
                  <a:lnTo>
                    <a:pt x="98" y="68"/>
                  </a:lnTo>
                  <a:lnTo>
                    <a:pt x="100" y="62"/>
                  </a:lnTo>
                  <a:lnTo>
                    <a:pt x="101" y="56"/>
                  </a:lnTo>
                  <a:lnTo>
                    <a:pt x="101" y="52"/>
                  </a:lnTo>
                  <a:lnTo>
                    <a:pt x="101" y="46"/>
                  </a:lnTo>
                  <a:lnTo>
                    <a:pt x="100" y="42"/>
                  </a:lnTo>
                  <a:lnTo>
                    <a:pt x="98" y="36"/>
                  </a:lnTo>
                  <a:lnTo>
                    <a:pt x="97" y="32"/>
                  </a:lnTo>
                  <a:lnTo>
                    <a:pt x="95" y="28"/>
                  </a:lnTo>
                  <a:lnTo>
                    <a:pt x="92" y="23"/>
                  </a:lnTo>
                  <a:lnTo>
                    <a:pt x="89" y="19"/>
                  </a:lnTo>
                  <a:lnTo>
                    <a:pt x="87" y="15"/>
                  </a:lnTo>
                  <a:lnTo>
                    <a:pt x="82" y="12"/>
                  </a:lnTo>
                  <a:lnTo>
                    <a:pt x="79" y="9"/>
                  </a:lnTo>
                  <a:lnTo>
                    <a:pt x="75" y="6"/>
                  </a:lnTo>
                  <a:lnTo>
                    <a:pt x="71" y="5"/>
                  </a:lnTo>
                  <a:lnTo>
                    <a:pt x="66" y="2"/>
                  </a:lnTo>
                  <a:lnTo>
                    <a:pt x="61" y="2"/>
                  </a:lnTo>
                  <a:lnTo>
                    <a:pt x="56" y="0"/>
                  </a:lnTo>
                  <a:lnTo>
                    <a:pt x="51"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5029" name="Freeform 212">
              <a:extLst>
                <a:ext uri="{FF2B5EF4-FFF2-40B4-BE49-F238E27FC236}">
                  <a16:creationId xmlns:a16="http://schemas.microsoft.com/office/drawing/2014/main" id="{63087519-7A5E-1C44-A564-027C954E9084}"/>
                </a:ext>
              </a:extLst>
            </p:cNvPr>
            <p:cNvSpPr>
              <a:spLocks/>
            </p:cNvSpPr>
            <p:nvPr/>
          </p:nvSpPr>
          <p:spPr bwMode="auto">
            <a:xfrm>
              <a:off x="4772025" y="4360069"/>
              <a:ext cx="47625" cy="48816"/>
            </a:xfrm>
            <a:custGeom>
              <a:avLst/>
              <a:gdLst>
                <a:gd name="T0" fmla="*/ 2147483647 w 121"/>
                <a:gd name="T1" fmla="*/ 0 h 124"/>
                <a:gd name="T2" fmla="*/ 2147483647 w 121"/>
                <a:gd name="T3" fmla="*/ 2147483647 h 124"/>
                <a:gd name="T4" fmla="*/ 2147483647 w 121"/>
                <a:gd name="T5" fmla="*/ 2147483647 h 124"/>
                <a:gd name="T6" fmla="*/ 2147483647 w 121"/>
                <a:gd name="T7" fmla="*/ 2147483647 h 124"/>
                <a:gd name="T8" fmla="*/ 2147483647 w 121"/>
                <a:gd name="T9" fmla="*/ 2147483647 h 124"/>
                <a:gd name="T10" fmla="*/ 2147483647 w 121"/>
                <a:gd name="T11" fmla="*/ 2147483647 h 124"/>
                <a:gd name="T12" fmla="*/ 2147483647 w 121"/>
                <a:gd name="T13" fmla="*/ 2147483647 h 124"/>
                <a:gd name="T14" fmla="*/ 0 w 121"/>
                <a:gd name="T15" fmla="*/ 2147483647 h 124"/>
                <a:gd name="T16" fmla="*/ 0 w 121"/>
                <a:gd name="T17" fmla="*/ 2147483647 h 124"/>
                <a:gd name="T18" fmla="*/ 2147483647 w 121"/>
                <a:gd name="T19" fmla="*/ 2147483647 h 124"/>
                <a:gd name="T20" fmla="*/ 2147483647 w 121"/>
                <a:gd name="T21" fmla="*/ 2147483647 h 124"/>
                <a:gd name="T22" fmla="*/ 2147483647 w 121"/>
                <a:gd name="T23" fmla="*/ 2147483647 h 124"/>
                <a:gd name="T24" fmla="*/ 2147483647 w 121"/>
                <a:gd name="T25" fmla="*/ 2147483647 h 124"/>
                <a:gd name="T26" fmla="*/ 2147483647 w 121"/>
                <a:gd name="T27" fmla="*/ 2147483647 h 124"/>
                <a:gd name="T28" fmla="*/ 2147483647 w 121"/>
                <a:gd name="T29" fmla="*/ 2147483647 h 124"/>
                <a:gd name="T30" fmla="*/ 2147483647 w 121"/>
                <a:gd name="T31" fmla="*/ 2147483647 h 124"/>
                <a:gd name="T32" fmla="*/ 2147483647 w 121"/>
                <a:gd name="T33" fmla="*/ 2147483647 h 124"/>
                <a:gd name="T34" fmla="*/ 2147483647 w 121"/>
                <a:gd name="T35" fmla="*/ 2147483647 h 124"/>
                <a:gd name="T36" fmla="*/ 2147483647 w 121"/>
                <a:gd name="T37" fmla="*/ 2147483647 h 124"/>
                <a:gd name="T38" fmla="*/ 2147483647 w 121"/>
                <a:gd name="T39" fmla="*/ 2147483647 h 124"/>
                <a:gd name="T40" fmla="*/ 2147483647 w 121"/>
                <a:gd name="T41" fmla="*/ 2147483647 h 124"/>
                <a:gd name="T42" fmla="*/ 2147483647 w 121"/>
                <a:gd name="T43" fmla="*/ 2147483647 h 124"/>
                <a:gd name="T44" fmla="*/ 2147483647 w 121"/>
                <a:gd name="T45" fmla="*/ 2147483647 h 124"/>
                <a:gd name="T46" fmla="*/ 2147483647 w 121"/>
                <a:gd name="T47" fmla="*/ 2147483647 h 124"/>
                <a:gd name="T48" fmla="*/ 2147483647 w 121"/>
                <a:gd name="T49" fmla="*/ 2147483647 h 124"/>
                <a:gd name="T50" fmla="*/ 2147483647 w 121"/>
                <a:gd name="T51" fmla="*/ 2147483647 h 124"/>
                <a:gd name="T52" fmla="*/ 2147483647 w 121"/>
                <a:gd name="T53" fmla="*/ 2147483647 h 124"/>
                <a:gd name="T54" fmla="*/ 2147483647 w 121"/>
                <a:gd name="T55" fmla="*/ 2147483647 h 124"/>
                <a:gd name="T56" fmla="*/ 2147483647 w 121"/>
                <a:gd name="T57" fmla="*/ 2147483647 h 124"/>
                <a:gd name="T58" fmla="*/ 2147483647 w 121"/>
                <a:gd name="T59" fmla="*/ 2147483647 h 124"/>
                <a:gd name="T60" fmla="*/ 2147483647 w 121"/>
                <a:gd name="T61" fmla="*/ 2147483647 h 124"/>
                <a:gd name="T62" fmla="*/ 2147483647 w 121"/>
                <a:gd name="T63" fmla="*/ 0 h 12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1"/>
                <a:gd name="T97" fmla="*/ 0 h 124"/>
                <a:gd name="T98" fmla="*/ 121 w 121"/>
                <a:gd name="T99" fmla="*/ 124 h 12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1" h="124">
                  <a:moveTo>
                    <a:pt x="60" y="0"/>
                  </a:moveTo>
                  <a:lnTo>
                    <a:pt x="55" y="0"/>
                  </a:lnTo>
                  <a:lnTo>
                    <a:pt x="49" y="2"/>
                  </a:lnTo>
                  <a:lnTo>
                    <a:pt x="43" y="3"/>
                  </a:lnTo>
                  <a:lnTo>
                    <a:pt x="37" y="6"/>
                  </a:lnTo>
                  <a:lnTo>
                    <a:pt x="32" y="7"/>
                  </a:lnTo>
                  <a:lnTo>
                    <a:pt x="27" y="12"/>
                  </a:lnTo>
                  <a:lnTo>
                    <a:pt x="22" y="14"/>
                  </a:lnTo>
                  <a:lnTo>
                    <a:pt x="17" y="19"/>
                  </a:lnTo>
                  <a:lnTo>
                    <a:pt x="14" y="23"/>
                  </a:lnTo>
                  <a:lnTo>
                    <a:pt x="10" y="27"/>
                  </a:lnTo>
                  <a:lnTo>
                    <a:pt x="7" y="33"/>
                  </a:lnTo>
                  <a:lnTo>
                    <a:pt x="4" y="37"/>
                  </a:lnTo>
                  <a:lnTo>
                    <a:pt x="3" y="43"/>
                  </a:lnTo>
                  <a:lnTo>
                    <a:pt x="1" y="49"/>
                  </a:lnTo>
                  <a:lnTo>
                    <a:pt x="0" y="56"/>
                  </a:lnTo>
                  <a:lnTo>
                    <a:pt x="0" y="62"/>
                  </a:lnTo>
                  <a:lnTo>
                    <a:pt x="0" y="68"/>
                  </a:lnTo>
                  <a:lnTo>
                    <a:pt x="1" y="75"/>
                  </a:lnTo>
                  <a:lnTo>
                    <a:pt x="3" y="81"/>
                  </a:lnTo>
                  <a:lnTo>
                    <a:pt x="4" y="86"/>
                  </a:lnTo>
                  <a:lnTo>
                    <a:pt x="7" y="91"/>
                  </a:lnTo>
                  <a:lnTo>
                    <a:pt x="10" y="96"/>
                  </a:lnTo>
                  <a:lnTo>
                    <a:pt x="14" y="101"/>
                  </a:lnTo>
                  <a:lnTo>
                    <a:pt x="17" y="105"/>
                  </a:lnTo>
                  <a:lnTo>
                    <a:pt x="22" y="109"/>
                  </a:lnTo>
                  <a:lnTo>
                    <a:pt x="27" y="112"/>
                  </a:lnTo>
                  <a:lnTo>
                    <a:pt x="32" y="115"/>
                  </a:lnTo>
                  <a:lnTo>
                    <a:pt x="37" y="118"/>
                  </a:lnTo>
                  <a:lnTo>
                    <a:pt x="43" y="121"/>
                  </a:lnTo>
                  <a:lnTo>
                    <a:pt x="49" y="122"/>
                  </a:lnTo>
                  <a:lnTo>
                    <a:pt x="55" y="122"/>
                  </a:lnTo>
                  <a:lnTo>
                    <a:pt x="60" y="124"/>
                  </a:lnTo>
                  <a:lnTo>
                    <a:pt x="66" y="122"/>
                  </a:lnTo>
                  <a:lnTo>
                    <a:pt x="73" y="122"/>
                  </a:lnTo>
                  <a:lnTo>
                    <a:pt x="79" y="121"/>
                  </a:lnTo>
                  <a:lnTo>
                    <a:pt x="85" y="118"/>
                  </a:lnTo>
                  <a:lnTo>
                    <a:pt x="89" y="115"/>
                  </a:lnTo>
                  <a:lnTo>
                    <a:pt x="95" y="112"/>
                  </a:lnTo>
                  <a:lnTo>
                    <a:pt x="99" y="109"/>
                  </a:lnTo>
                  <a:lnTo>
                    <a:pt x="104" y="105"/>
                  </a:lnTo>
                  <a:lnTo>
                    <a:pt x="108" y="101"/>
                  </a:lnTo>
                  <a:lnTo>
                    <a:pt x="111" y="96"/>
                  </a:lnTo>
                  <a:lnTo>
                    <a:pt x="114" y="91"/>
                  </a:lnTo>
                  <a:lnTo>
                    <a:pt x="116" y="86"/>
                  </a:lnTo>
                  <a:lnTo>
                    <a:pt x="118" y="81"/>
                  </a:lnTo>
                  <a:lnTo>
                    <a:pt x="119" y="75"/>
                  </a:lnTo>
                  <a:lnTo>
                    <a:pt x="121" y="68"/>
                  </a:lnTo>
                  <a:lnTo>
                    <a:pt x="121" y="62"/>
                  </a:lnTo>
                  <a:lnTo>
                    <a:pt x="121" y="56"/>
                  </a:lnTo>
                  <a:lnTo>
                    <a:pt x="119" y="49"/>
                  </a:lnTo>
                  <a:lnTo>
                    <a:pt x="118" y="43"/>
                  </a:lnTo>
                  <a:lnTo>
                    <a:pt x="116" y="37"/>
                  </a:lnTo>
                  <a:lnTo>
                    <a:pt x="114" y="33"/>
                  </a:lnTo>
                  <a:lnTo>
                    <a:pt x="111" y="27"/>
                  </a:lnTo>
                  <a:lnTo>
                    <a:pt x="108" y="23"/>
                  </a:lnTo>
                  <a:lnTo>
                    <a:pt x="104" y="19"/>
                  </a:lnTo>
                  <a:lnTo>
                    <a:pt x="99" y="14"/>
                  </a:lnTo>
                  <a:lnTo>
                    <a:pt x="95" y="12"/>
                  </a:lnTo>
                  <a:lnTo>
                    <a:pt x="89" y="7"/>
                  </a:lnTo>
                  <a:lnTo>
                    <a:pt x="85" y="6"/>
                  </a:lnTo>
                  <a:lnTo>
                    <a:pt x="79" y="3"/>
                  </a:lnTo>
                  <a:lnTo>
                    <a:pt x="73" y="2"/>
                  </a:lnTo>
                  <a:lnTo>
                    <a:pt x="66" y="0"/>
                  </a:lnTo>
                  <a:lnTo>
                    <a:pt x="60" y="0"/>
                  </a:lnTo>
                  <a:close/>
                </a:path>
              </a:pathLst>
            </a:custGeom>
            <a:solidFill>
              <a:srgbClr val="00E6A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5030" name="Freeform 213">
              <a:extLst>
                <a:ext uri="{FF2B5EF4-FFF2-40B4-BE49-F238E27FC236}">
                  <a16:creationId xmlns:a16="http://schemas.microsoft.com/office/drawing/2014/main" id="{D2D13B2E-5C17-8463-CC0A-9962AB87DDA6}"/>
                </a:ext>
              </a:extLst>
            </p:cNvPr>
            <p:cNvSpPr>
              <a:spLocks/>
            </p:cNvSpPr>
            <p:nvPr/>
          </p:nvSpPr>
          <p:spPr bwMode="auto">
            <a:xfrm>
              <a:off x="4772025" y="4360069"/>
              <a:ext cx="47625" cy="48816"/>
            </a:xfrm>
            <a:custGeom>
              <a:avLst/>
              <a:gdLst>
                <a:gd name="T0" fmla="*/ 2147483647 w 121"/>
                <a:gd name="T1" fmla="*/ 0 h 124"/>
                <a:gd name="T2" fmla="*/ 2147483647 w 121"/>
                <a:gd name="T3" fmla="*/ 2147483647 h 124"/>
                <a:gd name="T4" fmla="*/ 2147483647 w 121"/>
                <a:gd name="T5" fmla="*/ 2147483647 h 124"/>
                <a:gd name="T6" fmla="*/ 2147483647 w 121"/>
                <a:gd name="T7" fmla="*/ 2147483647 h 124"/>
                <a:gd name="T8" fmla="*/ 2147483647 w 121"/>
                <a:gd name="T9" fmla="*/ 2147483647 h 124"/>
                <a:gd name="T10" fmla="*/ 2147483647 w 121"/>
                <a:gd name="T11" fmla="*/ 2147483647 h 124"/>
                <a:gd name="T12" fmla="*/ 2147483647 w 121"/>
                <a:gd name="T13" fmla="*/ 2147483647 h 124"/>
                <a:gd name="T14" fmla="*/ 0 w 121"/>
                <a:gd name="T15" fmla="*/ 2147483647 h 124"/>
                <a:gd name="T16" fmla="*/ 0 w 121"/>
                <a:gd name="T17" fmla="*/ 2147483647 h 124"/>
                <a:gd name="T18" fmla="*/ 2147483647 w 121"/>
                <a:gd name="T19" fmla="*/ 2147483647 h 124"/>
                <a:gd name="T20" fmla="*/ 2147483647 w 121"/>
                <a:gd name="T21" fmla="*/ 2147483647 h 124"/>
                <a:gd name="T22" fmla="*/ 2147483647 w 121"/>
                <a:gd name="T23" fmla="*/ 2147483647 h 124"/>
                <a:gd name="T24" fmla="*/ 2147483647 w 121"/>
                <a:gd name="T25" fmla="*/ 2147483647 h 124"/>
                <a:gd name="T26" fmla="*/ 2147483647 w 121"/>
                <a:gd name="T27" fmla="*/ 2147483647 h 124"/>
                <a:gd name="T28" fmla="*/ 2147483647 w 121"/>
                <a:gd name="T29" fmla="*/ 2147483647 h 124"/>
                <a:gd name="T30" fmla="*/ 2147483647 w 121"/>
                <a:gd name="T31" fmla="*/ 2147483647 h 124"/>
                <a:gd name="T32" fmla="*/ 2147483647 w 121"/>
                <a:gd name="T33" fmla="*/ 2147483647 h 124"/>
                <a:gd name="T34" fmla="*/ 2147483647 w 121"/>
                <a:gd name="T35" fmla="*/ 2147483647 h 124"/>
                <a:gd name="T36" fmla="*/ 2147483647 w 121"/>
                <a:gd name="T37" fmla="*/ 2147483647 h 124"/>
                <a:gd name="T38" fmla="*/ 2147483647 w 121"/>
                <a:gd name="T39" fmla="*/ 2147483647 h 124"/>
                <a:gd name="T40" fmla="*/ 2147483647 w 121"/>
                <a:gd name="T41" fmla="*/ 2147483647 h 124"/>
                <a:gd name="T42" fmla="*/ 2147483647 w 121"/>
                <a:gd name="T43" fmla="*/ 2147483647 h 124"/>
                <a:gd name="T44" fmla="*/ 2147483647 w 121"/>
                <a:gd name="T45" fmla="*/ 2147483647 h 124"/>
                <a:gd name="T46" fmla="*/ 2147483647 w 121"/>
                <a:gd name="T47" fmla="*/ 2147483647 h 124"/>
                <a:gd name="T48" fmla="*/ 2147483647 w 121"/>
                <a:gd name="T49" fmla="*/ 2147483647 h 124"/>
                <a:gd name="T50" fmla="*/ 2147483647 w 121"/>
                <a:gd name="T51" fmla="*/ 2147483647 h 124"/>
                <a:gd name="T52" fmla="*/ 2147483647 w 121"/>
                <a:gd name="T53" fmla="*/ 2147483647 h 124"/>
                <a:gd name="T54" fmla="*/ 2147483647 w 121"/>
                <a:gd name="T55" fmla="*/ 2147483647 h 124"/>
                <a:gd name="T56" fmla="*/ 2147483647 w 121"/>
                <a:gd name="T57" fmla="*/ 2147483647 h 124"/>
                <a:gd name="T58" fmla="*/ 2147483647 w 121"/>
                <a:gd name="T59" fmla="*/ 2147483647 h 124"/>
                <a:gd name="T60" fmla="*/ 2147483647 w 121"/>
                <a:gd name="T61" fmla="*/ 2147483647 h 124"/>
                <a:gd name="T62" fmla="*/ 2147483647 w 121"/>
                <a:gd name="T63" fmla="*/ 0 h 12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1"/>
                <a:gd name="T97" fmla="*/ 0 h 124"/>
                <a:gd name="T98" fmla="*/ 121 w 121"/>
                <a:gd name="T99" fmla="*/ 124 h 12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1" h="124">
                  <a:moveTo>
                    <a:pt x="60" y="0"/>
                  </a:moveTo>
                  <a:lnTo>
                    <a:pt x="55" y="0"/>
                  </a:lnTo>
                  <a:lnTo>
                    <a:pt x="49" y="2"/>
                  </a:lnTo>
                  <a:lnTo>
                    <a:pt x="43" y="3"/>
                  </a:lnTo>
                  <a:lnTo>
                    <a:pt x="37" y="6"/>
                  </a:lnTo>
                  <a:lnTo>
                    <a:pt x="32" y="7"/>
                  </a:lnTo>
                  <a:lnTo>
                    <a:pt x="27" y="12"/>
                  </a:lnTo>
                  <a:lnTo>
                    <a:pt x="22" y="14"/>
                  </a:lnTo>
                  <a:lnTo>
                    <a:pt x="17" y="19"/>
                  </a:lnTo>
                  <a:lnTo>
                    <a:pt x="14" y="23"/>
                  </a:lnTo>
                  <a:lnTo>
                    <a:pt x="10" y="27"/>
                  </a:lnTo>
                  <a:lnTo>
                    <a:pt x="7" y="33"/>
                  </a:lnTo>
                  <a:lnTo>
                    <a:pt x="4" y="37"/>
                  </a:lnTo>
                  <a:lnTo>
                    <a:pt x="3" y="43"/>
                  </a:lnTo>
                  <a:lnTo>
                    <a:pt x="1" y="49"/>
                  </a:lnTo>
                  <a:lnTo>
                    <a:pt x="0" y="56"/>
                  </a:lnTo>
                  <a:lnTo>
                    <a:pt x="0" y="62"/>
                  </a:lnTo>
                  <a:lnTo>
                    <a:pt x="0" y="68"/>
                  </a:lnTo>
                  <a:lnTo>
                    <a:pt x="1" y="75"/>
                  </a:lnTo>
                  <a:lnTo>
                    <a:pt x="3" y="81"/>
                  </a:lnTo>
                  <a:lnTo>
                    <a:pt x="4" y="86"/>
                  </a:lnTo>
                  <a:lnTo>
                    <a:pt x="7" y="91"/>
                  </a:lnTo>
                  <a:lnTo>
                    <a:pt x="10" y="96"/>
                  </a:lnTo>
                  <a:lnTo>
                    <a:pt x="14" y="101"/>
                  </a:lnTo>
                  <a:lnTo>
                    <a:pt x="17" y="105"/>
                  </a:lnTo>
                  <a:lnTo>
                    <a:pt x="22" y="109"/>
                  </a:lnTo>
                  <a:lnTo>
                    <a:pt x="27" y="112"/>
                  </a:lnTo>
                  <a:lnTo>
                    <a:pt x="32" y="115"/>
                  </a:lnTo>
                  <a:lnTo>
                    <a:pt x="37" y="118"/>
                  </a:lnTo>
                  <a:lnTo>
                    <a:pt x="43" y="121"/>
                  </a:lnTo>
                  <a:lnTo>
                    <a:pt x="49" y="122"/>
                  </a:lnTo>
                  <a:lnTo>
                    <a:pt x="55" y="122"/>
                  </a:lnTo>
                  <a:lnTo>
                    <a:pt x="60" y="124"/>
                  </a:lnTo>
                  <a:lnTo>
                    <a:pt x="66" y="122"/>
                  </a:lnTo>
                  <a:lnTo>
                    <a:pt x="73" y="122"/>
                  </a:lnTo>
                  <a:lnTo>
                    <a:pt x="79" y="121"/>
                  </a:lnTo>
                  <a:lnTo>
                    <a:pt x="85" y="118"/>
                  </a:lnTo>
                  <a:lnTo>
                    <a:pt x="89" y="115"/>
                  </a:lnTo>
                  <a:lnTo>
                    <a:pt x="95" y="112"/>
                  </a:lnTo>
                  <a:lnTo>
                    <a:pt x="99" y="109"/>
                  </a:lnTo>
                  <a:lnTo>
                    <a:pt x="104" y="105"/>
                  </a:lnTo>
                  <a:lnTo>
                    <a:pt x="108" y="101"/>
                  </a:lnTo>
                  <a:lnTo>
                    <a:pt x="111" y="96"/>
                  </a:lnTo>
                  <a:lnTo>
                    <a:pt x="114" y="91"/>
                  </a:lnTo>
                  <a:lnTo>
                    <a:pt x="116" y="86"/>
                  </a:lnTo>
                  <a:lnTo>
                    <a:pt x="118" y="81"/>
                  </a:lnTo>
                  <a:lnTo>
                    <a:pt x="119" y="75"/>
                  </a:lnTo>
                  <a:lnTo>
                    <a:pt x="121" y="68"/>
                  </a:lnTo>
                  <a:lnTo>
                    <a:pt x="121" y="62"/>
                  </a:lnTo>
                  <a:lnTo>
                    <a:pt x="121" y="56"/>
                  </a:lnTo>
                  <a:lnTo>
                    <a:pt x="119" y="49"/>
                  </a:lnTo>
                  <a:lnTo>
                    <a:pt x="118" y="43"/>
                  </a:lnTo>
                  <a:lnTo>
                    <a:pt x="116" y="37"/>
                  </a:lnTo>
                  <a:lnTo>
                    <a:pt x="114" y="33"/>
                  </a:lnTo>
                  <a:lnTo>
                    <a:pt x="111" y="27"/>
                  </a:lnTo>
                  <a:lnTo>
                    <a:pt x="108" y="23"/>
                  </a:lnTo>
                  <a:lnTo>
                    <a:pt x="104" y="19"/>
                  </a:lnTo>
                  <a:lnTo>
                    <a:pt x="99" y="14"/>
                  </a:lnTo>
                  <a:lnTo>
                    <a:pt x="95" y="12"/>
                  </a:lnTo>
                  <a:lnTo>
                    <a:pt x="89" y="7"/>
                  </a:lnTo>
                  <a:lnTo>
                    <a:pt x="85" y="6"/>
                  </a:lnTo>
                  <a:lnTo>
                    <a:pt x="79" y="3"/>
                  </a:lnTo>
                  <a:lnTo>
                    <a:pt x="73" y="2"/>
                  </a:lnTo>
                  <a:lnTo>
                    <a:pt x="66" y="0"/>
                  </a:lnTo>
                  <a:lnTo>
                    <a:pt x="60"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5031" name="Freeform 214">
              <a:extLst>
                <a:ext uri="{FF2B5EF4-FFF2-40B4-BE49-F238E27FC236}">
                  <a16:creationId xmlns:a16="http://schemas.microsoft.com/office/drawing/2014/main" id="{243F89A5-0358-7F9C-C132-9E9E6B454CFF}"/>
                </a:ext>
              </a:extLst>
            </p:cNvPr>
            <p:cNvSpPr>
              <a:spLocks/>
            </p:cNvSpPr>
            <p:nvPr/>
          </p:nvSpPr>
          <p:spPr bwMode="auto">
            <a:xfrm>
              <a:off x="4799410" y="4346973"/>
              <a:ext cx="48815" cy="50006"/>
            </a:xfrm>
            <a:custGeom>
              <a:avLst/>
              <a:gdLst>
                <a:gd name="T0" fmla="*/ 2147483647 w 121"/>
                <a:gd name="T1" fmla="*/ 0 h 124"/>
                <a:gd name="T2" fmla="*/ 2147483647 w 121"/>
                <a:gd name="T3" fmla="*/ 2147483647 h 124"/>
                <a:gd name="T4" fmla="*/ 2147483647 w 121"/>
                <a:gd name="T5" fmla="*/ 2147483647 h 124"/>
                <a:gd name="T6" fmla="*/ 2147483647 w 121"/>
                <a:gd name="T7" fmla="*/ 2147483647 h 124"/>
                <a:gd name="T8" fmla="*/ 2147483647 w 121"/>
                <a:gd name="T9" fmla="*/ 2147483647 h 124"/>
                <a:gd name="T10" fmla="*/ 2147483647 w 121"/>
                <a:gd name="T11" fmla="*/ 2147483647 h 124"/>
                <a:gd name="T12" fmla="*/ 2147483647 w 121"/>
                <a:gd name="T13" fmla="*/ 2147483647 h 124"/>
                <a:gd name="T14" fmla="*/ 0 w 121"/>
                <a:gd name="T15" fmla="*/ 2147483647 h 124"/>
                <a:gd name="T16" fmla="*/ 0 w 121"/>
                <a:gd name="T17" fmla="*/ 2147483647 h 124"/>
                <a:gd name="T18" fmla="*/ 2147483647 w 121"/>
                <a:gd name="T19" fmla="*/ 2147483647 h 124"/>
                <a:gd name="T20" fmla="*/ 2147483647 w 121"/>
                <a:gd name="T21" fmla="*/ 2147483647 h 124"/>
                <a:gd name="T22" fmla="*/ 2147483647 w 121"/>
                <a:gd name="T23" fmla="*/ 2147483647 h 124"/>
                <a:gd name="T24" fmla="*/ 2147483647 w 121"/>
                <a:gd name="T25" fmla="*/ 2147483647 h 124"/>
                <a:gd name="T26" fmla="*/ 2147483647 w 121"/>
                <a:gd name="T27" fmla="*/ 2147483647 h 124"/>
                <a:gd name="T28" fmla="*/ 2147483647 w 121"/>
                <a:gd name="T29" fmla="*/ 2147483647 h 124"/>
                <a:gd name="T30" fmla="*/ 2147483647 w 121"/>
                <a:gd name="T31" fmla="*/ 2147483647 h 124"/>
                <a:gd name="T32" fmla="*/ 2147483647 w 121"/>
                <a:gd name="T33" fmla="*/ 2147483647 h 124"/>
                <a:gd name="T34" fmla="*/ 2147483647 w 121"/>
                <a:gd name="T35" fmla="*/ 2147483647 h 124"/>
                <a:gd name="T36" fmla="*/ 2147483647 w 121"/>
                <a:gd name="T37" fmla="*/ 2147483647 h 124"/>
                <a:gd name="T38" fmla="*/ 2147483647 w 121"/>
                <a:gd name="T39" fmla="*/ 2147483647 h 124"/>
                <a:gd name="T40" fmla="*/ 2147483647 w 121"/>
                <a:gd name="T41" fmla="*/ 2147483647 h 124"/>
                <a:gd name="T42" fmla="*/ 2147483647 w 121"/>
                <a:gd name="T43" fmla="*/ 2147483647 h 124"/>
                <a:gd name="T44" fmla="*/ 2147483647 w 121"/>
                <a:gd name="T45" fmla="*/ 2147483647 h 124"/>
                <a:gd name="T46" fmla="*/ 2147483647 w 121"/>
                <a:gd name="T47" fmla="*/ 2147483647 h 124"/>
                <a:gd name="T48" fmla="*/ 2147483647 w 121"/>
                <a:gd name="T49" fmla="*/ 2147483647 h 124"/>
                <a:gd name="T50" fmla="*/ 2147483647 w 121"/>
                <a:gd name="T51" fmla="*/ 2147483647 h 124"/>
                <a:gd name="T52" fmla="*/ 2147483647 w 121"/>
                <a:gd name="T53" fmla="*/ 2147483647 h 124"/>
                <a:gd name="T54" fmla="*/ 2147483647 w 121"/>
                <a:gd name="T55" fmla="*/ 2147483647 h 124"/>
                <a:gd name="T56" fmla="*/ 2147483647 w 121"/>
                <a:gd name="T57" fmla="*/ 2147483647 h 124"/>
                <a:gd name="T58" fmla="*/ 2147483647 w 121"/>
                <a:gd name="T59" fmla="*/ 2147483647 h 124"/>
                <a:gd name="T60" fmla="*/ 2147483647 w 121"/>
                <a:gd name="T61" fmla="*/ 2147483647 h 124"/>
                <a:gd name="T62" fmla="*/ 2147483647 w 121"/>
                <a:gd name="T63" fmla="*/ 0 h 12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1"/>
                <a:gd name="T97" fmla="*/ 0 h 124"/>
                <a:gd name="T98" fmla="*/ 121 w 121"/>
                <a:gd name="T99" fmla="*/ 124 h 12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1" h="124">
                  <a:moveTo>
                    <a:pt x="61" y="0"/>
                  </a:moveTo>
                  <a:lnTo>
                    <a:pt x="55" y="0"/>
                  </a:lnTo>
                  <a:lnTo>
                    <a:pt x="49" y="2"/>
                  </a:lnTo>
                  <a:lnTo>
                    <a:pt x="42" y="3"/>
                  </a:lnTo>
                  <a:lnTo>
                    <a:pt x="38" y="6"/>
                  </a:lnTo>
                  <a:lnTo>
                    <a:pt x="32" y="8"/>
                  </a:lnTo>
                  <a:lnTo>
                    <a:pt x="26" y="12"/>
                  </a:lnTo>
                  <a:lnTo>
                    <a:pt x="22" y="15"/>
                  </a:lnTo>
                  <a:lnTo>
                    <a:pt x="18" y="19"/>
                  </a:lnTo>
                  <a:lnTo>
                    <a:pt x="13" y="23"/>
                  </a:lnTo>
                  <a:lnTo>
                    <a:pt x="11" y="28"/>
                  </a:lnTo>
                  <a:lnTo>
                    <a:pt x="8" y="34"/>
                  </a:lnTo>
                  <a:lnTo>
                    <a:pt x="5" y="38"/>
                  </a:lnTo>
                  <a:lnTo>
                    <a:pt x="3" y="44"/>
                  </a:lnTo>
                  <a:lnTo>
                    <a:pt x="2" y="49"/>
                  </a:lnTo>
                  <a:lnTo>
                    <a:pt x="0" y="57"/>
                  </a:lnTo>
                  <a:lnTo>
                    <a:pt x="0" y="62"/>
                  </a:lnTo>
                  <a:lnTo>
                    <a:pt x="0" y="68"/>
                  </a:lnTo>
                  <a:lnTo>
                    <a:pt x="2" y="75"/>
                  </a:lnTo>
                  <a:lnTo>
                    <a:pt x="3" y="81"/>
                  </a:lnTo>
                  <a:lnTo>
                    <a:pt x="5" y="87"/>
                  </a:lnTo>
                  <a:lnTo>
                    <a:pt x="8" y="91"/>
                  </a:lnTo>
                  <a:lnTo>
                    <a:pt x="11" y="97"/>
                  </a:lnTo>
                  <a:lnTo>
                    <a:pt x="13" y="101"/>
                  </a:lnTo>
                  <a:lnTo>
                    <a:pt x="18" y="105"/>
                  </a:lnTo>
                  <a:lnTo>
                    <a:pt x="22" y="110"/>
                  </a:lnTo>
                  <a:lnTo>
                    <a:pt x="26" y="113"/>
                  </a:lnTo>
                  <a:lnTo>
                    <a:pt x="32" y="117"/>
                  </a:lnTo>
                  <a:lnTo>
                    <a:pt x="38" y="118"/>
                  </a:lnTo>
                  <a:lnTo>
                    <a:pt x="42" y="121"/>
                  </a:lnTo>
                  <a:lnTo>
                    <a:pt x="49" y="123"/>
                  </a:lnTo>
                  <a:lnTo>
                    <a:pt x="55" y="124"/>
                  </a:lnTo>
                  <a:lnTo>
                    <a:pt x="61" y="124"/>
                  </a:lnTo>
                  <a:lnTo>
                    <a:pt x="67" y="124"/>
                  </a:lnTo>
                  <a:lnTo>
                    <a:pt x="74" y="123"/>
                  </a:lnTo>
                  <a:lnTo>
                    <a:pt x="80" y="121"/>
                  </a:lnTo>
                  <a:lnTo>
                    <a:pt x="84" y="118"/>
                  </a:lnTo>
                  <a:lnTo>
                    <a:pt x="90" y="117"/>
                  </a:lnTo>
                  <a:lnTo>
                    <a:pt x="95" y="113"/>
                  </a:lnTo>
                  <a:lnTo>
                    <a:pt x="100" y="110"/>
                  </a:lnTo>
                  <a:lnTo>
                    <a:pt x="104" y="105"/>
                  </a:lnTo>
                  <a:lnTo>
                    <a:pt x="108" y="101"/>
                  </a:lnTo>
                  <a:lnTo>
                    <a:pt x="111" y="97"/>
                  </a:lnTo>
                  <a:lnTo>
                    <a:pt x="114" y="91"/>
                  </a:lnTo>
                  <a:lnTo>
                    <a:pt x="117" y="87"/>
                  </a:lnTo>
                  <a:lnTo>
                    <a:pt x="118" y="81"/>
                  </a:lnTo>
                  <a:lnTo>
                    <a:pt x="120" y="75"/>
                  </a:lnTo>
                  <a:lnTo>
                    <a:pt x="121" y="68"/>
                  </a:lnTo>
                  <a:lnTo>
                    <a:pt x="121" y="62"/>
                  </a:lnTo>
                  <a:lnTo>
                    <a:pt x="121" y="57"/>
                  </a:lnTo>
                  <a:lnTo>
                    <a:pt x="120" y="49"/>
                  </a:lnTo>
                  <a:lnTo>
                    <a:pt x="118" y="44"/>
                  </a:lnTo>
                  <a:lnTo>
                    <a:pt x="117" y="38"/>
                  </a:lnTo>
                  <a:lnTo>
                    <a:pt x="114" y="34"/>
                  </a:lnTo>
                  <a:lnTo>
                    <a:pt x="111" y="28"/>
                  </a:lnTo>
                  <a:lnTo>
                    <a:pt x="108" y="23"/>
                  </a:lnTo>
                  <a:lnTo>
                    <a:pt x="104" y="19"/>
                  </a:lnTo>
                  <a:lnTo>
                    <a:pt x="100" y="15"/>
                  </a:lnTo>
                  <a:lnTo>
                    <a:pt x="95" y="12"/>
                  </a:lnTo>
                  <a:lnTo>
                    <a:pt x="90" y="8"/>
                  </a:lnTo>
                  <a:lnTo>
                    <a:pt x="84" y="6"/>
                  </a:lnTo>
                  <a:lnTo>
                    <a:pt x="80" y="3"/>
                  </a:lnTo>
                  <a:lnTo>
                    <a:pt x="74" y="2"/>
                  </a:lnTo>
                  <a:lnTo>
                    <a:pt x="67" y="0"/>
                  </a:lnTo>
                  <a:lnTo>
                    <a:pt x="61" y="0"/>
                  </a:lnTo>
                  <a:close/>
                </a:path>
              </a:pathLst>
            </a:custGeom>
            <a:solidFill>
              <a:srgbClr val="00E6A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5032" name="Freeform 215">
              <a:extLst>
                <a:ext uri="{FF2B5EF4-FFF2-40B4-BE49-F238E27FC236}">
                  <a16:creationId xmlns:a16="http://schemas.microsoft.com/office/drawing/2014/main" id="{B38B34BC-A1C3-E0D8-3889-57F7D6A476DD}"/>
                </a:ext>
              </a:extLst>
            </p:cNvPr>
            <p:cNvSpPr>
              <a:spLocks/>
            </p:cNvSpPr>
            <p:nvPr/>
          </p:nvSpPr>
          <p:spPr bwMode="auto">
            <a:xfrm>
              <a:off x="4799410" y="4346973"/>
              <a:ext cx="48815" cy="50006"/>
            </a:xfrm>
            <a:custGeom>
              <a:avLst/>
              <a:gdLst>
                <a:gd name="T0" fmla="*/ 2147483647 w 121"/>
                <a:gd name="T1" fmla="*/ 0 h 124"/>
                <a:gd name="T2" fmla="*/ 2147483647 w 121"/>
                <a:gd name="T3" fmla="*/ 2147483647 h 124"/>
                <a:gd name="T4" fmla="*/ 2147483647 w 121"/>
                <a:gd name="T5" fmla="*/ 2147483647 h 124"/>
                <a:gd name="T6" fmla="*/ 2147483647 w 121"/>
                <a:gd name="T7" fmla="*/ 2147483647 h 124"/>
                <a:gd name="T8" fmla="*/ 2147483647 w 121"/>
                <a:gd name="T9" fmla="*/ 2147483647 h 124"/>
                <a:gd name="T10" fmla="*/ 2147483647 w 121"/>
                <a:gd name="T11" fmla="*/ 2147483647 h 124"/>
                <a:gd name="T12" fmla="*/ 2147483647 w 121"/>
                <a:gd name="T13" fmla="*/ 2147483647 h 124"/>
                <a:gd name="T14" fmla="*/ 0 w 121"/>
                <a:gd name="T15" fmla="*/ 2147483647 h 124"/>
                <a:gd name="T16" fmla="*/ 0 w 121"/>
                <a:gd name="T17" fmla="*/ 2147483647 h 124"/>
                <a:gd name="T18" fmla="*/ 2147483647 w 121"/>
                <a:gd name="T19" fmla="*/ 2147483647 h 124"/>
                <a:gd name="T20" fmla="*/ 2147483647 w 121"/>
                <a:gd name="T21" fmla="*/ 2147483647 h 124"/>
                <a:gd name="T22" fmla="*/ 2147483647 w 121"/>
                <a:gd name="T23" fmla="*/ 2147483647 h 124"/>
                <a:gd name="T24" fmla="*/ 2147483647 w 121"/>
                <a:gd name="T25" fmla="*/ 2147483647 h 124"/>
                <a:gd name="T26" fmla="*/ 2147483647 w 121"/>
                <a:gd name="T27" fmla="*/ 2147483647 h 124"/>
                <a:gd name="T28" fmla="*/ 2147483647 w 121"/>
                <a:gd name="T29" fmla="*/ 2147483647 h 124"/>
                <a:gd name="T30" fmla="*/ 2147483647 w 121"/>
                <a:gd name="T31" fmla="*/ 2147483647 h 124"/>
                <a:gd name="T32" fmla="*/ 2147483647 w 121"/>
                <a:gd name="T33" fmla="*/ 2147483647 h 124"/>
                <a:gd name="T34" fmla="*/ 2147483647 w 121"/>
                <a:gd name="T35" fmla="*/ 2147483647 h 124"/>
                <a:gd name="T36" fmla="*/ 2147483647 w 121"/>
                <a:gd name="T37" fmla="*/ 2147483647 h 124"/>
                <a:gd name="T38" fmla="*/ 2147483647 w 121"/>
                <a:gd name="T39" fmla="*/ 2147483647 h 124"/>
                <a:gd name="T40" fmla="*/ 2147483647 w 121"/>
                <a:gd name="T41" fmla="*/ 2147483647 h 124"/>
                <a:gd name="T42" fmla="*/ 2147483647 w 121"/>
                <a:gd name="T43" fmla="*/ 2147483647 h 124"/>
                <a:gd name="T44" fmla="*/ 2147483647 w 121"/>
                <a:gd name="T45" fmla="*/ 2147483647 h 124"/>
                <a:gd name="T46" fmla="*/ 2147483647 w 121"/>
                <a:gd name="T47" fmla="*/ 2147483647 h 124"/>
                <a:gd name="T48" fmla="*/ 2147483647 w 121"/>
                <a:gd name="T49" fmla="*/ 2147483647 h 124"/>
                <a:gd name="T50" fmla="*/ 2147483647 w 121"/>
                <a:gd name="T51" fmla="*/ 2147483647 h 124"/>
                <a:gd name="T52" fmla="*/ 2147483647 w 121"/>
                <a:gd name="T53" fmla="*/ 2147483647 h 124"/>
                <a:gd name="T54" fmla="*/ 2147483647 w 121"/>
                <a:gd name="T55" fmla="*/ 2147483647 h 124"/>
                <a:gd name="T56" fmla="*/ 2147483647 w 121"/>
                <a:gd name="T57" fmla="*/ 2147483647 h 124"/>
                <a:gd name="T58" fmla="*/ 2147483647 w 121"/>
                <a:gd name="T59" fmla="*/ 2147483647 h 124"/>
                <a:gd name="T60" fmla="*/ 2147483647 w 121"/>
                <a:gd name="T61" fmla="*/ 2147483647 h 124"/>
                <a:gd name="T62" fmla="*/ 2147483647 w 121"/>
                <a:gd name="T63" fmla="*/ 0 h 12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1"/>
                <a:gd name="T97" fmla="*/ 0 h 124"/>
                <a:gd name="T98" fmla="*/ 121 w 121"/>
                <a:gd name="T99" fmla="*/ 124 h 12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1" h="124">
                  <a:moveTo>
                    <a:pt x="61" y="0"/>
                  </a:moveTo>
                  <a:lnTo>
                    <a:pt x="55" y="0"/>
                  </a:lnTo>
                  <a:lnTo>
                    <a:pt x="49" y="2"/>
                  </a:lnTo>
                  <a:lnTo>
                    <a:pt x="42" y="3"/>
                  </a:lnTo>
                  <a:lnTo>
                    <a:pt x="38" y="6"/>
                  </a:lnTo>
                  <a:lnTo>
                    <a:pt x="32" y="8"/>
                  </a:lnTo>
                  <a:lnTo>
                    <a:pt x="26" y="12"/>
                  </a:lnTo>
                  <a:lnTo>
                    <a:pt x="22" y="15"/>
                  </a:lnTo>
                  <a:lnTo>
                    <a:pt x="18" y="19"/>
                  </a:lnTo>
                  <a:lnTo>
                    <a:pt x="13" y="23"/>
                  </a:lnTo>
                  <a:lnTo>
                    <a:pt x="11" y="28"/>
                  </a:lnTo>
                  <a:lnTo>
                    <a:pt x="8" y="34"/>
                  </a:lnTo>
                  <a:lnTo>
                    <a:pt x="5" y="38"/>
                  </a:lnTo>
                  <a:lnTo>
                    <a:pt x="3" y="44"/>
                  </a:lnTo>
                  <a:lnTo>
                    <a:pt x="2" y="49"/>
                  </a:lnTo>
                  <a:lnTo>
                    <a:pt x="0" y="57"/>
                  </a:lnTo>
                  <a:lnTo>
                    <a:pt x="0" y="62"/>
                  </a:lnTo>
                  <a:lnTo>
                    <a:pt x="0" y="68"/>
                  </a:lnTo>
                  <a:lnTo>
                    <a:pt x="2" y="75"/>
                  </a:lnTo>
                  <a:lnTo>
                    <a:pt x="3" y="81"/>
                  </a:lnTo>
                  <a:lnTo>
                    <a:pt x="5" y="87"/>
                  </a:lnTo>
                  <a:lnTo>
                    <a:pt x="8" y="91"/>
                  </a:lnTo>
                  <a:lnTo>
                    <a:pt x="11" y="97"/>
                  </a:lnTo>
                  <a:lnTo>
                    <a:pt x="13" y="101"/>
                  </a:lnTo>
                  <a:lnTo>
                    <a:pt x="18" y="105"/>
                  </a:lnTo>
                  <a:lnTo>
                    <a:pt x="22" y="110"/>
                  </a:lnTo>
                  <a:lnTo>
                    <a:pt x="26" y="113"/>
                  </a:lnTo>
                  <a:lnTo>
                    <a:pt x="32" y="117"/>
                  </a:lnTo>
                  <a:lnTo>
                    <a:pt x="38" y="118"/>
                  </a:lnTo>
                  <a:lnTo>
                    <a:pt x="42" y="121"/>
                  </a:lnTo>
                  <a:lnTo>
                    <a:pt x="49" y="123"/>
                  </a:lnTo>
                  <a:lnTo>
                    <a:pt x="55" y="124"/>
                  </a:lnTo>
                  <a:lnTo>
                    <a:pt x="61" y="124"/>
                  </a:lnTo>
                  <a:lnTo>
                    <a:pt x="67" y="124"/>
                  </a:lnTo>
                  <a:lnTo>
                    <a:pt x="74" y="123"/>
                  </a:lnTo>
                  <a:lnTo>
                    <a:pt x="80" y="121"/>
                  </a:lnTo>
                  <a:lnTo>
                    <a:pt x="84" y="118"/>
                  </a:lnTo>
                  <a:lnTo>
                    <a:pt x="90" y="117"/>
                  </a:lnTo>
                  <a:lnTo>
                    <a:pt x="95" y="113"/>
                  </a:lnTo>
                  <a:lnTo>
                    <a:pt x="100" y="110"/>
                  </a:lnTo>
                  <a:lnTo>
                    <a:pt x="104" y="105"/>
                  </a:lnTo>
                  <a:lnTo>
                    <a:pt x="108" y="101"/>
                  </a:lnTo>
                  <a:lnTo>
                    <a:pt x="111" y="97"/>
                  </a:lnTo>
                  <a:lnTo>
                    <a:pt x="114" y="91"/>
                  </a:lnTo>
                  <a:lnTo>
                    <a:pt x="117" y="87"/>
                  </a:lnTo>
                  <a:lnTo>
                    <a:pt x="118" y="81"/>
                  </a:lnTo>
                  <a:lnTo>
                    <a:pt x="120" y="75"/>
                  </a:lnTo>
                  <a:lnTo>
                    <a:pt x="121" y="68"/>
                  </a:lnTo>
                  <a:lnTo>
                    <a:pt x="121" y="62"/>
                  </a:lnTo>
                  <a:lnTo>
                    <a:pt x="121" y="57"/>
                  </a:lnTo>
                  <a:lnTo>
                    <a:pt x="120" y="49"/>
                  </a:lnTo>
                  <a:lnTo>
                    <a:pt x="118" y="44"/>
                  </a:lnTo>
                  <a:lnTo>
                    <a:pt x="117" y="38"/>
                  </a:lnTo>
                  <a:lnTo>
                    <a:pt x="114" y="34"/>
                  </a:lnTo>
                  <a:lnTo>
                    <a:pt x="111" y="28"/>
                  </a:lnTo>
                  <a:lnTo>
                    <a:pt x="108" y="23"/>
                  </a:lnTo>
                  <a:lnTo>
                    <a:pt x="104" y="19"/>
                  </a:lnTo>
                  <a:lnTo>
                    <a:pt x="100" y="15"/>
                  </a:lnTo>
                  <a:lnTo>
                    <a:pt x="95" y="12"/>
                  </a:lnTo>
                  <a:lnTo>
                    <a:pt x="90" y="8"/>
                  </a:lnTo>
                  <a:lnTo>
                    <a:pt x="84" y="6"/>
                  </a:lnTo>
                  <a:lnTo>
                    <a:pt x="80" y="3"/>
                  </a:lnTo>
                  <a:lnTo>
                    <a:pt x="74" y="2"/>
                  </a:lnTo>
                  <a:lnTo>
                    <a:pt x="67" y="0"/>
                  </a:lnTo>
                  <a:lnTo>
                    <a:pt x="61"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5033" name="Freeform 216">
              <a:extLst>
                <a:ext uri="{FF2B5EF4-FFF2-40B4-BE49-F238E27FC236}">
                  <a16:creationId xmlns:a16="http://schemas.microsoft.com/office/drawing/2014/main" id="{4A940694-AC81-F2C6-9FF6-0993BA8002AF}"/>
                </a:ext>
              </a:extLst>
            </p:cNvPr>
            <p:cNvSpPr>
              <a:spLocks/>
            </p:cNvSpPr>
            <p:nvPr/>
          </p:nvSpPr>
          <p:spPr bwMode="auto">
            <a:xfrm>
              <a:off x="4727972" y="4432698"/>
              <a:ext cx="47625" cy="50006"/>
            </a:xfrm>
            <a:custGeom>
              <a:avLst/>
              <a:gdLst>
                <a:gd name="T0" fmla="*/ 2147483647 w 121"/>
                <a:gd name="T1" fmla="*/ 0 h 124"/>
                <a:gd name="T2" fmla="*/ 2147483647 w 121"/>
                <a:gd name="T3" fmla="*/ 2147483647 h 124"/>
                <a:gd name="T4" fmla="*/ 2147483647 w 121"/>
                <a:gd name="T5" fmla="*/ 2147483647 h 124"/>
                <a:gd name="T6" fmla="*/ 2147483647 w 121"/>
                <a:gd name="T7" fmla="*/ 2147483647 h 124"/>
                <a:gd name="T8" fmla="*/ 2147483647 w 121"/>
                <a:gd name="T9" fmla="*/ 2147483647 h 124"/>
                <a:gd name="T10" fmla="*/ 2147483647 w 121"/>
                <a:gd name="T11" fmla="*/ 2147483647 h 124"/>
                <a:gd name="T12" fmla="*/ 2147483647 w 121"/>
                <a:gd name="T13" fmla="*/ 2147483647 h 124"/>
                <a:gd name="T14" fmla="*/ 0 w 121"/>
                <a:gd name="T15" fmla="*/ 2147483647 h 124"/>
                <a:gd name="T16" fmla="*/ 0 w 121"/>
                <a:gd name="T17" fmla="*/ 2147483647 h 124"/>
                <a:gd name="T18" fmla="*/ 2147483647 w 121"/>
                <a:gd name="T19" fmla="*/ 2147483647 h 124"/>
                <a:gd name="T20" fmla="*/ 2147483647 w 121"/>
                <a:gd name="T21" fmla="*/ 2147483647 h 124"/>
                <a:gd name="T22" fmla="*/ 2147483647 w 121"/>
                <a:gd name="T23" fmla="*/ 2147483647 h 124"/>
                <a:gd name="T24" fmla="*/ 2147483647 w 121"/>
                <a:gd name="T25" fmla="*/ 2147483647 h 124"/>
                <a:gd name="T26" fmla="*/ 2147483647 w 121"/>
                <a:gd name="T27" fmla="*/ 2147483647 h 124"/>
                <a:gd name="T28" fmla="*/ 2147483647 w 121"/>
                <a:gd name="T29" fmla="*/ 2147483647 h 124"/>
                <a:gd name="T30" fmla="*/ 2147483647 w 121"/>
                <a:gd name="T31" fmla="*/ 2147483647 h 124"/>
                <a:gd name="T32" fmla="*/ 2147483647 w 121"/>
                <a:gd name="T33" fmla="*/ 2147483647 h 124"/>
                <a:gd name="T34" fmla="*/ 2147483647 w 121"/>
                <a:gd name="T35" fmla="*/ 2147483647 h 124"/>
                <a:gd name="T36" fmla="*/ 2147483647 w 121"/>
                <a:gd name="T37" fmla="*/ 2147483647 h 124"/>
                <a:gd name="T38" fmla="*/ 2147483647 w 121"/>
                <a:gd name="T39" fmla="*/ 2147483647 h 124"/>
                <a:gd name="T40" fmla="*/ 2147483647 w 121"/>
                <a:gd name="T41" fmla="*/ 2147483647 h 124"/>
                <a:gd name="T42" fmla="*/ 2147483647 w 121"/>
                <a:gd name="T43" fmla="*/ 2147483647 h 124"/>
                <a:gd name="T44" fmla="*/ 2147483647 w 121"/>
                <a:gd name="T45" fmla="*/ 2147483647 h 124"/>
                <a:gd name="T46" fmla="*/ 2147483647 w 121"/>
                <a:gd name="T47" fmla="*/ 2147483647 h 124"/>
                <a:gd name="T48" fmla="*/ 2147483647 w 121"/>
                <a:gd name="T49" fmla="*/ 2147483647 h 124"/>
                <a:gd name="T50" fmla="*/ 2147483647 w 121"/>
                <a:gd name="T51" fmla="*/ 2147483647 h 124"/>
                <a:gd name="T52" fmla="*/ 2147483647 w 121"/>
                <a:gd name="T53" fmla="*/ 2147483647 h 124"/>
                <a:gd name="T54" fmla="*/ 2147483647 w 121"/>
                <a:gd name="T55" fmla="*/ 2147483647 h 124"/>
                <a:gd name="T56" fmla="*/ 2147483647 w 121"/>
                <a:gd name="T57" fmla="*/ 2147483647 h 124"/>
                <a:gd name="T58" fmla="*/ 2147483647 w 121"/>
                <a:gd name="T59" fmla="*/ 2147483647 h 124"/>
                <a:gd name="T60" fmla="*/ 2147483647 w 121"/>
                <a:gd name="T61" fmla="*/ 2147483647 h 124"/>
                <a:gd name="T62" fmla="*/ 2147483647 w 121"/>
                <a:gd name="T63" fmla="*/ 0 h 12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1"/>
                <a:gd name="T97" fmla="*/ 0 h 124"/>
                <a:gd name="T98" fmla="*/ 121 w 121"/>
                <a:gd name="T99" fmla="*/ 124 h 12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1" h="124">
                  <a:moveTo>
                    <a:pt x="61" y="0"/>
                  </a:moveTo>
                  <a:lnTo>
                    <a:pt x="55" y="0"/>
                  </a:lnTo>
                  <a:lnTo>
                    <a:pt x="49" y="2"/>
                  </a:lnTo>
                  <a:lnTo>
                    <a:pt x="42" y="3"/>
                  </a:lnTo>
                  <a:lnTo>
                    <a:pt x="38" y="6"/>
                  </a:lnTo>
                  <a:lnTo>
                    <a:pt x="32" y="7"/>
                  </a:lnTo>
                  <a:lnTo>
                    <a:pt x="26" y="12"/>
                  </a:lnTo>
                  <a:lnTo>
                    <a:pt x="22" y="14"/>
                  </a:lnTo>
                  <a:lnTo>
                    <a:pt x="18" y="19"/>
                  </a:lnTo>
                  <a:lnTo>
                    <a:pt x="13" y="23"/>
                  </a:lnTo>
                  <a:lnTo>
                    <a:pt x="10" y="27"/>
                  </a:lnTo>
                  <a:lnTo>
                    <a:pt x="8" y="33"/>
                  </a:lnTo>
                  <a:lnTo>
                    <a:pt x="5" y="37"/>
                  </a:lnTo>
                  <a:lnTo>
                    <a:pt x="3" y="43"/>
                  </a:lnTo>
                  <a:lnTo>
                    <a:pt x="2" y="49"/>
                  </a:lnTo>
                  <a:lnTo>
                    <a:pt x="0" y="56"/>
                  </a:lnTo>
                  <a:lnTo>
                    <a:pt x="0" y="62"/>
                  </a:lnTo>
                  <a:lnTo>
                    <a:pt x="0" y="68"/>
                  </a:lnTo>
                  <a:lnTo>
                    <a:pt x="2" y="75"/>
                  </a:lnTo>
                  <a:lnTo>
                    <a:pt x="3" y="81"/>
                  </a:lnTo>
                  <a:lnTo>
                    <a:pt x="5" y="86"/>
                  </a:lnTo>
                  <a:lnTo>
                    <a:pt x="8" y="91"/>
                  </a:lnTo>
                  <a:lnTo>
                    <a:pt x="10" y="96"/>
                  </a:lnTo>
                  <a:lnTo>
                    <a:pt x="13" y="101"/>
                  </a:lnTo>
                  <a:lnTo>
                    <a:pt x="18" y="105"/>
                  </a:lnTo>
                  <a:lnTo>
                    <a:pt x="22" y="109"/>
                  </a:lnTo>
                  <a:lnTo>
                    <a:pt x="26" y="112"/>
                  </a:lnTo>
                  <a:lnTo>
                    <a:pt x="32" y="117"/>
                  </a:lnTo>
                  <a:lnTo>
                    <a:pt x="38" y="118"/>
                  </a:lnTo>
                  <a:lnTo>
                    <a:pt x="42" y="121"/>
                  </a:lnTo>
                  <a:lnTo>
                    <a:pt x="49" y="122"/>
                  </a:lnTo>
                  <a:lnTo>
                    <a:pt x="55" y="124"/>
                  </a:lnTo>
                  <a:lnTo>
                    <a:pt x="61" y="124"/>
                  </a:lnTo>
                  <a:lnTo>
                    <a:pt x="66" y="124"/>
                  </a:lnTo>
                  <a:lnTo>
                    <a:pt x="74" y="122"/>
                  </a:lnTo>
                  <a:lnTo>
                    <a:pt x="79" y="121"/>
                  </a:lnTo>
                  <a:lnTo>
                    <a:pt x="84" y="118"/>
                  </a:lnTo>
                  <a:lnTo>
                    <a:pt x="89" y="117"/>
                  </a:lnTo>
                  <a:lnTo>
                    <a:pt x="95" y="112"/>
                  </a:lnTo>
                  <a:lnTo>
                    <a:pt x="100" y="109"/>
                  </a:lnTo>
                  <a:lnTo>
                    <a:pt x="104" y="105"/>
                  </a:lnTo>
                  <a:lnTo>
                    <a:pt x="108" y="101"/>
                  </a:lnTo>
                  <a:lnTo>
                    <a:pt x="111" y="96"/>
                  </a:lnTo>
                  <a:lnTo>
                    <a:pt x="114" y="91"/>
                  </a:lnTo>
                  <a:lnTo>
                    <a:pt x="117" y="86"/>
                  </a:lnTo>
                  <a:lnTo>
                    <a:pt x="118" y="81"/>
                  </a:lnTo>
                  <a:lnTo>
                    <a:pt x="120" y="75"/>
                  </a:lnTo>
                  <a:lnTo>
                    <a:pt x="121" y="68"/>
                  </a:lnTo>
                  <a:lnTo>
                    <a:pt x="121" y="62"/>
                  </a:lnTo>
                  <a:lnTo>
                    <a:pt x="121" y="56"/>
                  </a:lnTo>
                  <a:lnTo>
                    <a:pt x="120" y="49"/>
                  </a:lnTo>
                  <a:lnTo>
                    <a:pt x="118" y="43"/>
                  </a:lnTo>
                  <a:lnTo>
                    <a:pt x="117" y="37"/>
                  </a:lnTo>
                  <a:lnTo>
                    <a:pt x="114" y="33"/>
                  </a:lnTo>
                  <a:lnTo>
                    <a:pt x="111" y="27"/>
                  </a:lnTo>
                  <a:lnTo>
                    <a:pt x="108" y="23"/>
                  </a:lnTo>
                  <a:lnTo>
                    <a:pt x="104" y="19"/>
                  </a:lnTo>
                  <a:lnTo>
                    <a:pt x="100" y="14"/>
                  </a:lnTo>
                  <a:lnTo>
                    <a:pt x="95" y="12"/>
                  </a:lnTo>
                  <a:lnTo>
                    <a:pt x="89" y="7"/>
                  </a:lnTo>
                  <a:lnTo>
                    <a:pt x="84" y="6"/>
                  </a:lnTo>
                  <a:lnTo>
                    <a:pt x="79" y="3"/>
                  </a:lnTo>
                  <a:lnTo>
                    <a:pt x="74" y="2"/>
                  </a:lnTo>
                  <a:lnTo>
                    <a:pt x="66" y="0"/>
                  </a:lnTo>
                  <a:lnTo>
                    <a:pt x="61" y="0"/>
                  </a:lnTo>
                  <a:close/>
                </a:path>
              </a:pathLst>
            </a:custGeom>
            <a:solidFill>
              <a:srgbClr val="00E6A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5034" name="Freeform 217">
              <a:extLst>
                <a:ext uri="{FF2B5EF4-FFF2-40B4-BE49-F238E27FC236}">
                  <a16:creationId xmlns:a16="http://schemas.microsoft.com/office/drawing/2014/main" id="{46AF07F2-BF8F-CCB0-67A4-962C947B1307}"/>
                </a:ext>
              </a:extLst>
            </p:cNvPr>
            <p:cNvSpPr>
              <a:spLocks/>
            </p:cNvSpPr>
            <p:nvPr/>
          </p:nvSpPr>
          <p:spPr bwMode="auto">
            <a:xfrm>
              <a:off x="4727972" y="4432698"/>
              <a:ext cx="47625" cy="50006"/>
            </a:xfrm>
            <a:custGeom>
              <a:avLst/>
              <a:gdLst>
                <a:gd name="T0" fmla="*/ 2147483647 w 121"/>
                <a:gd name="T1" fmla="*/ 0 h 124"/>
                <a:gd name="T2" fmla="*/ 2147483647 w 121"/>
                <a:gd name="T3" fmla="*/ 2147483647 h 124"/>
                <a:gd name="T4" fmla="*/ 2147483647 w 121"/>
                <a:gd name="T5" fmla="*/ 2147483647 h 124"/>
                <a:gd name="T6" fmla="*/ 2147483647 w 121"/>
                <a:gd name="T7" fmla="*/ 2147483647 h 124"/>
                <a:gd name="T8" fmla="*/ 2147483647 w 121"/>
                <a:gd name="T9" fmla="*/ 2147483647 h 124"/>
                <a:gd name="T10" fmla="*/ 2147483647 w 121"/>
                <a:gd name="T11" fmla="*/ 2147483647 h 124"/>
                <a:gd name="T12" fmla="*/ 2147483647 w 121"/>
                <a:gd name="T13" fmla="*/ 2147483647 h 124"/>
                <a:gd name="T14" fmla="*/ 0 w 121"/>
                <a:gd name="T15" fmla="*/ 2147483647 h 124"/>
                <a:gd name="T16" fmla="*/ 0 w 121"/>
                <a:gd name="T17" fmla="*/ 2147483647 h 124"/>
                <a:gd name="T18" fmla="*/ 2147483647 w 121"/>
                <a:gd name="T19" fmla="*/ 2147483647 h 124"/>
                <a:gd name="T20" fmla="*/ 2147483647 w 121"/>
                <a:gd name="T21" fmla="*/ 2147483647 h 124"/>
                <a:gd name="T22" fmla="*/ 2147483647 w 121"/>
                <a:gd name="T23" fmla="*/ 2147483647 h 124"/>
                <a:gd name="T24" fmla="*/ 2147483647 w 121"/>
                <a:gd name="T25" fmla="*/ 2147483647 h 124"/>
                <a:gd name="T26" fmla="*/ 2147483647 w 121"/>
                <a:gd name="T27" fmla="*/ 2147483647 h 124"/>
                <a:gd name="T28" fmla="*/ 2147483647 w 121"/>
                <a:gd name="T29" fmla="*/ 2147483647 h 124"/>
                <a:gd name="T30" fmla="*/ 2147483647 w 121"/>
                <a:gd name="T31" fmla="*/ 2147483647 h 124"/>
                <a:gd name="T32" fmla="*/ 2147483647 w 121"/>
                <a:gd name="T33" fmla="*/ 2147483647 h 124"/>
                <a:gd name="T34" fmla="*/ 2147483647 w 121"/>
                <a:gd name="T35" fmla="*/ 2147483647 h 124"/>
                <a:gd name="T36" fmla="*/ 2147483647 w 121"/>
                <a:gd name="T37" fmla="*/ 2147483647 h 124"/>
                <a:gd name="T38" fmla="*/ 2147483647 w 121"/>
                <a:gd name="T39" fmla="*/ 2147483647 h 124"/>
                <a:gd name="T40" fmla="*/ 2147483647 w 121"/>
                <a:gd name="T41" fmla="*/ 2147483647 h 124"/>
                <a:gd name="T42" fmla="*/ 2147483647 w 121"/>
                <a:gd name="T43" fmla="*/ 2147483647 h 124"/>
                <a:gd name="T44" fmla="*/ 2147483647 w 121"/>
                <a:gd name="T45" fmla="*/ 2147483647 h 124"/>
                <a:gd name="T46" fmla="*/ 2147483647 w 121"/>
                <a:gd name="T47" fmla="*/ 2147483647 h 124"/>
                <a:gd name="T48" fmla="*/ 2147483647 w 121"/>
                <a:gd name="T49" fmla="*/ 2147483647 h 124"/>
                <a:gd name="T50" fmla="*/ 2147483647 w 121"/>
                <a:gd name="T51" fmla="*/ 2147483647 h 124"/>
                <a:gd name="T52" fmla="*/ 2147483647 w 121"/>
                <a:gd name="T53" fmla="*/ 2147483647 h 124"/>
                <a:gd name="T54" fmla="*/ 2147483647 w 121"/>
                <a:gd name="T55" fmla="*/ 2147483647 h 124"/>
                <a:gd name="T56" fmla="*/ 2147483647 w 121"/>
                <a:gd name="T57" fmla="*/ 2147483647 h 124"/>
                <a:gd name="T58" fmla="*/ 2147483647 w 121"/>
                <a:gd name="T59" fmla="*/ 2147483647 h 124"/>
                <a:gd name="T60" fmla="*/ 2147483647 w 121"/>
                <a:gd name="T61" fmla="*/ 2147483647 h 124"/>
                <a:gd name="T62" fmla="*/ 2147483647 w 121"/>
                <a:gd name="T63" fmla="*/ 0 h 12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1"/>
                <a:gd name="T97" fmla="*/ 0 h 124"/>
                <a:gd name="T98" fmla="*/ 121 w 121"/>
                <a:gd name="T99" fmla="*/ 124 h 12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1" h="124">
                  <a:moveTo>
                    <a:pt x="61" y="0"/>
                  </a:moveTo>
                  <a:lnTo>
                    <a:pt x="55" y="0"/>
                  </a:lnTo>
                  <a:lnTo>
                    <a:pt x="49" y="2"/>
                  </a:lnTo>
                  <a:lnTo>
                    <a:pt x="42" y="3"/>
                  </a:lnTo>
                  <a:lnTo>
                    <a:pt x="38" y="6"/>
                  </a:lnTo>
                  <a:lnTo>
                    <a:pt x="32" y="7"/>
                  </a:lnTo>
                  <a:lnTo>
                    <a:pt x="26" y="12"/>
                  </a:lnTo>
                  <a:lnTo>
                    <a:pt x="22" y="14"/>
                  </a:lnTo>
                  <a:lnTo>
                    <a:pt x="18" y="19"/>
                  </a:lnTo>
                  <a:lnTo>
                    <a:pt x="13" y="23"/>
                  </a:lnTo>
                  <a:lnTo>
                    <a:pt x="10" y="27"/>
                  </a:lnTo>
                  <a:lnTo>
                    <a:pt x="8" y="33"/>
                  </a:lnTo>
                  <a:lnTo>
                    <a:pt x="5" y="37"/>
                  </a:lnTo>
                  <a:lnTo>
                    <a:pt x="3" y="43"/>
                  </a:lnTo>
                  <a:lnTo>
                    <a:pt x="2" y="49"/>
                  </a:lnTo>
                  <a:lnTo>
                    <a:pt x="0" y="56"/>
                  </a:lnTo>
                  <a:lnTo>
                    <a:pt x="0" y="62"/>
                  </a:lnTo>
                  <a:lnTo>
                    <a:pt x="0" y="68"/>
                  </a:lnTo>
                  <a:lnTo>
                    <a:pt x="2" y="75"/>
                  </a:lnTo>
                  <a:lnTo>
                    <a:pt x="3" y="81"/>
                  </a:lnTo>
                  <a:lnTo>
                    <a:pt x="5" y="86"/>
                  </a:lnTo>
                  <a:lnTo>
                    <a:pt x="8" y="91"/>
                  </a:lnTo>
                  <a:lnTo>
                    <a:pt x="10" y="96"/>
                  </a:lnTo>
                  <a:lnTo>
                    <a:pt x="13" y="101"/>
                  </a:lnTo>
                  <a:lnTo>
                    <a:pt x="18" y="105"/>
                  </a:lnTo>
                  <a:lnTo>
                    <a:pt x="22" y="109"/>
                  </a:lnTo>
                  <a:lnTo>
                    <a:pt x="26" y="112"/>
                  </a:lnTo>
                  <a:lnTo>
                    <a:pt x="32" y="117"/>
                  </a:lnTo>
                  <a:lnTo>
                    <a:pt x="38" y="118"/>
                  </a:lnTo>
                  <a:lnTo>
                    <a:pt x="42" y="121"/>
                  </a:lnTo>
                  <a:lnTo>
                    <a:pt x="49" y="122"/>
                  </a:lnTo>
                  <a:lnTo>
                    <a:pt x="55" y="124"/>
                  </a:lnTo>
                  <a:lnTo>
                    <a:pt x="61" y="124"/>
                  </a:lnTo>
                  <a:lnTo>
                    <a:pt x="66" y="124"/>
                  </a:lnTo>
                  <a:lnTo>
                    <a:pt x="74" y="122"/>
                  </a:lnTo>
                  <a:lnTo>
                    <a:pt x="79" y="121"/>
                  </a:lnTo>
                  <a:lnTo>
                    <a:pt x="84" y="118"/>
                  </a:lnTo>
                  <a:lnTo>
                    <a:pt x="89" y="117"/>
                  </a:lnTo>
                  <a:lnTo>
                    <a:pt x="95" y="112"/>
                  </a:lnTo>
                  <a:lnTo>
                    <a:pt x="100" y="109"/>
                  </a:lnTo>
                  <a:lnTo>
                    <a:pt x="104" y="105"/>
                  </a:lnTo>
                  <a:lnTo>
                    <a:pt x="108" y="101"/>
                  </a:lnTo>
                  <a:lnTo>
                    <a:pt x="111" y="96"/>
                  </a:lnTo>
                  <a:lnTo>
                    <a:pt x="114" y="91"/>
                  </a:lnTo>
                  <a:lnTo>
                    <a:pt x="117" y="86"/>
                  </a:lnTo>
                  <a:lnTo>
                    <a:pt x="118" y="81"/>
                  </a:lnTo>
                  <a:lnTo>
                    <a:pt x="120" y="75"/>
                  </a:lnTo>
                  <a:lnTo>
                    <a:pt x="121" y="68"/>
                  </a:lnTo>
                  <a:lnTo>
                    <a:pt x="121" y="62"/>
                  </a:lnTo>
                  <a:lnTo>
                    <a:pt x="121" y="56"/>
                  </a:lnTo>
                  <a:lnTo>
                    <a:pt x="120" y="49"/>
                  </a:lnTo>
                  <a:lnTo>
                    <a:pt x="118" y="43"/>
                  </a:lnTo>
                  <a:lnTo>
                    <a:pt x="117" y="37"/>
                  </a:lnTo>
                  <a:lnTo>
                    <a:pt x="114" y="33"/>
                  </a:lnTo>
                  <a:lnTo>
                    <a:pt x="111" y="27"/>
                  </a:lnTo>
                  <a:lnTo>
                    <a:pt x="108" y="23"/>
                  </a:lnTo>
                  <a:lnTo>
                    <a:pt x="104" y="19"/>
                  </a:lnTo>
                  <a:lnTo>
                    <a:pt x="100" y="14"/>
                  </a:lnTo>
                  <a:lnTo>
                    <a:pt x="95" y="12"/>
                  </a:lnTo>
                  <a:lnTo>
                    <a:pt x="89" y="7"/>
                  </a:lnTo>
                  <a:lnTo>
                    <a:pt x="84" y="6"/>
                  </a:lnTo>
                  <a:lnTo>
                    <a:pt x="79" y="3"/>
                  </a:lnTo>
                  <a:lnTo>
                    <a:pt x="74" y="2"/>
                  </a:lnTo>
                  <a:lnTo>
                    <a:pt x="66" y="0"/>
                  </a:lnTo>
                  <a:lnTo>
                    <a:pt x="61"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5035" name="Freeform 218">
              <a:extLst>
                <a:ext uri="{FF2B5EF4-FFF2-40B4-BE49-F238E27FC236}">
                  <a16:creationId xmlns:a16="http://schemas.microsoft.com/office/drawing/2014/main" id="{952975A3-48CD-F985-98E4-723358115F94}"/>
                </a:ext>
              </a:extLst>
            </p:cNvPr>
            <p:cNvSpPr>
              <a:spLocks/>
            </p:cNvSpPr>
            <p:nvPr/>
          </p:nvSpPr>
          <p:spPr bwMode="auto">
            <a:xfrm>
              <a:off x="4795838" y="4523185"/>
              <a:ext cx="47625" cy="45244"/>
            </a:xfrm>
            <a:custGeom>
              <a:avLst/>
              <a:gdLst>
                <a:gd name="T0" fmla="*/ 2147483647 w 121"/>
                <a:gd name="T1" fmla="*/ 0 h 114"/>
                <a:gd name="T2" fmla="*/ 2147483647 w 121"/>
                <a:gd name="T3" fmla="*/ 2147483647 h 114"/>
                <a:gd name="T4" fmla="*/ 2147483647 w 121"/>
                <a:gd name="T5" fmla="*/ 2147483647 h 114"/>
                <a:gd name="T6" fmla="*/ 2147483647 w 121"/>
                <a:gd name="T7" fmla="*/ 2147483647 h 114"/>
                <a:gd name="T8" fmla="*/ 2147483647 w 121"/>
                <a:gd name="T9" fmla="*/ 2147483647 h 114"/>
                <a:gd name="T10" fmla="*/ 2147483647 w 121"/>
                <a:gd name="T11" fmla="*/ 2147483647 h 114"/>
                <a:gd name="T12" fmla="*/ 2147483647 w 121"/>
                <a:gd name="T13" fmla="*/ 2147483647 h 114"/>
                <a:gd name="T14" fmla="*/ 0 w 121"/>
                <a:gd name="T15" fmla="*/ 2147483647 h 114"/>
                <a:gd name="T16" fmla="*/ 0 w 121"/>
                <a:gd name="T17" fmla="*/ 2147483647 h 114"/>
                <a:gd name="T18" fmla="*/ 2147483647 w 121"/>
                <a:gd name="T19" fmla="*/ 2147483647 h 114"/>
                <a:gd name="T20" fmla="*/ 2147483647 w 121"/>
                <a:gd name="T21" fmla="*/ 2147483647 h 114"/>
                <a:gd name="T22" fmla="*/ 2147483647 w 121"/>
                <a:gd name="T23" fmla="*/ 2147483647 h 114"/>
                <a:gd name="T24" fmla="*/ 2147483647 w 121"/>
                <a:gd name="T25" fmla="*/ 2147483647 h 114"/>
                <a:gd name="T26" fmla="*/ 2147483647 w 121"/>
                <a:gd name="T27" fmla="*/ 2147483647 h 114"/>
                <a:gd name="T28" fmla="*/ 2147483647 w 121"/>
                <a:gd name="T29" fmla="*/ 2147483647 h 114"/>
                <a:gd name="T30" fmla="*/ 2147483647 w 121"/>
                <a:gd name="T31" fmla="*/ 2147483647 h 114"/>
                <a:gd name="T32" fmla="*/ 2147483647 w 121"/>
                <a:gd name="T33" fmla="*/ 2147483647 h 114"/>
                <a:gd name="T34" fmla="*/ 2147483647 w 121"/>
                <a:gd name="T35" fmla="*/ 2147483647 h 114"/>
                <a:gd name="T36" fmla="*/ 2147483647 w 121"/>
                <a:gd name="T37" fmla="*/ 2147483647 h 114"/>
                <a:gd name="T38" fmla="*/ 2147483647 w 121"/>
                <a:gd name="T39" fmla="*/ 2147483647 h 114"/>
                <a:gd name="T40" fmla="*/ 2147483647 w 121"/>
                <a:gd name="T41" fmla="*/ 2147483647 h 114"/>
                <a:gd name="T42" fmla="*/ 2147483647 w 121"/>
                <a:gd name="T43" fmla="*/ 2147483647 h 114"/>
                <a:gd name="T44" fmla="*/ 2147483647 w 121"/>
                <a:gd name="T45" fmla="*/ 2147483647 h 114"/>
                <a:gd name="T46" fmla="*/ 2147483647 w 121"/>
                <a:gd name="T47" fmla="*/ 2147483647 h 114"/>
                <a:gd name="T48" fmla="*/ 2147483647 w 121"/>
                <a:gd name="T49" fmla="*/ 2147483647 h 114"/>
                <a:gd name="T50" fmla="*/ 2147483647 w 121"/>
                <a:gd name="T51" fmla="*/ 2147483647 h 114"/>
                <a:gd name="T52" fmla="*/ 2147483647 w 121"/>
                <a:gd name="T53" fmla="*/ 2147483647 h 114"/>
                <a:gd name="T54" fmla="*/ 2147483647 w 121"/>
                <a:gd name="T55" fmla="*/ 2147483647 h 114"/>
                <a:gd name="T56" fmla="*/ 2147483647 w 121"/>
                <a:gd name="T57" fmla="*/ 2147483647 h 114"/>
                <a:gd name="T58" fmla="*/ 2147483647 w 121"/>
                <a:gd name="T59" fmla="*/ 2147483647 h 114"/>
                <a:gd name="T60" fmla="*/ 2147483647 w 121"/>
                <a:gd name="T61" fmla="*/ 2147483647 h 114"/>
                <a:gd name="T62" fmla="*/ 2147483647 w 121"/>
                <a:gd name="T63" fmla="*/ 0 h 11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1"/>
                <a:gd name="T97" fmla="*/ 0 h 114"/>
                <a:gd name="T98" fmla="*/ 121 w 121"/>
                <a:gd name="T99" fmla="*/ 114 h 11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1" h="114">
                  <a:moveTo>
                    <a:pt x="61" y="0"/>
                  </a:moveTo>
                  <a:lnTo>
                    <a:pt x="54" y="0"/>
                  </a:lnTo>
                  <a:lnTo>
                    <a:pt x="48" y="0"/>
                  </a:lnTo>
                  <a:lnTo>
                    <a:pt x="42" y="2"/>
                  </a:lnTo>
                  <a:lnTo>
                    <a:pt x="36" y="5"/>
                  </a:lnTo>
                  <a:lnTo>
                    <a:pt x="32" y="6"/>
                  </a:lnTo>
                  <a:lnTo>
                    <a:pt x="26" y="9"/>
                  </a:lnTo>
                  <a:lnTo>
                    <a:pt x="22" y="13"/>
                  </a:lnTo>
                  <a:lnTo>
                    <a:pt x="18" y="16"/>
                  </a:lnTo>
                  <a:lnTo>
                    <a:pt x="13" y="20"/>
                  </a:lnTo>
                  <a:lnTo>
                    <a:pt x="10" y="25"/>
                  </a:lnTo>
                  <a:lnTo>
                    <a:pt x="8" y="29"/>
                  </a:lnTo>
                  <a:lnTo>
                    <a:pt x="5" y="35"/>
                  </a:lnTo>
                  <a:lnTo>
                    <a:pt x="2" y="39"/>
                  </a:lnTo>
                  <a:lnTo>
                    <a:pt x="0" y="45"/>
                  </a:lnTo>
                  <a:lnTo>
                    <a:pt x="0" y="51"/>
                  </a:lnTo>
                  <a:lnTo>
                    <a:pt x="0" y="56"/>
                  </a:lnTo>
                  <a:lnTo>
                    <a:pt x="0" y="62"/>
                  </a:lnTo>
                  <a:lnTo>
                    <a:pt x="0" y="68"/>
                  </a:lnTo>
                  <a:lnTo>
                    <a:pt x="2" y="74"/>
                  </a:lnTo>
                  <a:lnTo>
                    <a:pt x="5" y="79"/>
                  </a:lnTo>
                  <a:lnTo>
                    <a:pt x="8" y="84"/>
                  </a:lnTo>
                  <a:lnTo>
                    <a:pt x="10" y="88"/>
                  </a:lnTo>
                  <a:lnTo>
                    <a:pt x="13" y="92"/>
                  </a:lnTo>
                  <a:lnTo>
                    <a:pt x="18" y="97"/>
                  </a:lnTo>
                  <a:lnTo>
                    <a:pt x="22" y="101"/>
                  </a:lnTo>
                  <a:lnTo>
                    <a:pt x="26" y="104"/>
                  </a:lnTo>
                  <a:lnTo>
                    <a:pt x="32" y="107"/>
                  </a:lnTo>
                  <a:lnTo>
                    <a:pt x="36" y="110"/>
                  </a:lnTo>
                  <a:lnTo>
                    <a:pt x="42" y="111"/>
                  </a:lnTo>
                  <a:lnTo>
                    <a:pt x="48" y="112"/>
                  </a:lnTo>
                  <a:lnTo>
                    <a:pt x="54" y="114"/>
                  </a:lnTo>
                  <a:lnTo>
                    <a:pt x="61" y="114"/>
                  </a:lnTo>
                  <a:lnTo>
                    <a:pt x="67" y="114"/>
                  </a:lnTo>
                  <a:lnTo>
                    <a:pt x="72" y="112"/>
                  </a:lnTo>
                  <a:lnTo>
                    <a:pt x="78" y="111"/>
                  </a:lnTo>
                  <a:lnTo>
                    <a:pt x="84" y="110"/>
                  </a:lnTo>
                  <a:lnTo>
                    <a:pt x="90" y="107"/>
                  </a:lnTo>
                  <a:lnTo>
                    <a:pt x="94" y="104"/>
                  </a:lnTo>
                  <a:lnTo>
                    <a:pt x="100" y="101"/>
                  </a:lnTo>
                  <a:lnTo>
                    <a:pt x="104" y="97"/>
                  </a:lnTo>
                  <a:lnTo>
                    <a:pt x="107" y="92"/>
                  </a:lnTo>
                  <a:lnTo>
                    <a:pt x="111" y="88"/>
                  </a:lnTo>
                  <a:lnTo>
                    <a:pt x="114" y="84"/>
                  </a:lnTo>
                  <a:lnTo>
                    <a:pt x="117" y="79"/>
                  </a:lnTo>
                  <a:lnTo>
                    <a:pt x="118" y="74"/>
                  </a:lnTo>
                  <a:lnTo>
                    <a:pt x="120" y="68"/>
                  </a:lnTo>
                  <a:lnTo>
                    <a:pt x="121" y="62"/>
                  </a:lnTo>
                  <a:lnTo>
                    <a:pt x="121" y="56"/>
                  </a:lnTo>
                  <a:lnTo>
                    <a:pt x="121" y="51"/>
                  </a:lnTo>
                  <a:lnTo>
                    <a:pt x="120" y="45"/>
                  </a:lnTo>
                  <a:lnTo>
                    <a:pt x="118" y="39"/>
                  </a:lnTo>
                  <a:lnTo>
                    <a:pt x="117" y="35"/>
                  </a:lnTo>
                  <a:lnTo>
                    <a:pt x="114" y="29"/>
                  </a:lnTo>
                  <a:lnTo>
                    <a:pt x="111" y="25"/>
                  </a:lnTo>
                  <a:lnTo>
                    <a:pt x="107" y="20"/>
                  </a:lnTo>
                  <a:lnTo>
                    <a:pt x="104" y="16"/>
                  </a:lnTo>
                  <a:lnTo>
                    <a:pt x="100" y="13"/>
                  </a:lnTo>
                  <a:lnTo>
                    <a:pt x="94" y="9"/>
                  </a:lnTo>
                  <a:lnTo>
                    <a:pt x="90" y="6"/>
                  </a:lnTo>
                  <a:lnTo>
                    <a:pt x="84" y="5"/>
                  </a:lnTo>
                  <a:lnTo>
                    <a:pt x="78" y="2"/>
                  </a:lnTo>
                  <a:lnTo>
                    <a:pt x="72" y="0"/>
                  </a:lnTo>
                  <a:lnTo>
                    <a:pt x="67" y="0"/>
                  </a:lnTo>
                  <a:lnTo>
                    <a:pt x="61" y="0"/>
                  </a:lnTo>
                  <a:close/>
                </a:path>
              </a:pathLst>
            </a:custGeom>
            <a:solidFill>
              <a:srgbClr val="00E6A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5036" name="Freeform 219">
              <a:extLst>
                <a:ext uri="{FF2B5EF4-FFF2-40B4-BE49-F238E27FC236}">
                  <a16:creationId xmlns:a16="http://schemas.microsoft.com/office/drawing/2014/main" id="{C9E28FA4-57BF-01FB-F373-A92A01CCD8D9}"/>
                </a:ext>
              </a:extLst>
            </p:cNvPr>
            <p:cNvSpPr>
              <a:spLocks/>
            </p:cNvSpPr>
            <p:nvPr/>
          </p:nvSpPr>
          <p:spPr bwMode="auto">
            <a:xfrm>
              <a:off x="4795838" y="4523185"/>
              <a:ext cx="47625" cy="45244"/>
            </a:xfrm>
            <a:custGeom>
              <a:avLst/>
              <a:gdLst>
                <a:gd name="T0" fmla="*/ 2147483647 w 121"/>
                <a:gd name="T1" fmla="*/ 0 h 114"/>
                <a:gd name="T2" fmla="*/ 2147483647 w 121"/>
                <a:gd name="T3" fmla="*/ 2147483647 h 114"/>
                <a:gd name="T4" fmla="*/ 2147483647 w 121"/>
                <a:gd name="T5" fmla="*/ 2147483647 h 114"/>
                <a:gd name="T6" fmla="*/ 2147483647 w 121"/>
                <a:gd name="T7" fmla="*/ 2147483647 h 114"/>
                <a:gd name="T8" fmla="*/ 2147483647 w 121"/>
                <a:gd name="T9" fmla="*/ 2147483647 h 114"/>
                <a:gd name="T10" fmla="*/ 2147483647 w 121"/>
                <a:gd name="T11" fmla="*/ 2147483647 h 114"/>
                <a:gd name="T12" fmla="*/ 2147483647 w 121"/>
                <a:gd name="T13" fmla="*/ 2147483647 h 114"/>
                <a:gd name="T14" fmla="*/ 0 w 121"/>
                <a:gd name="T15" fmla="*/ 2147483647 h 114"/>
                <a:gd name="T16" fmla="*/ 0 w 121"/>
                <a:gd name="T17" fmla="*/ 2147483647 h 114"/>
                <a:gd name="T18" fmla="*/ 2147483647 w 121"/>
                <a:gd name="T19" fmla="*/ 2147483647 h 114"/>
                <a:gd name="T20" fmla="*/ 2147483647 w 121"/>
                <a:gd name="T21" fmla="*/ 2147483647 h 114"/>
                <a:gd name="T22" fmla="*/ 2147483647 w 121"/>
                <a:gd name="T23" fmla="*/ 2147483647 h 114"/>
                <a:gd name="T24" fmla="*/ 2147483647 w 121"/>
                <a:gd name="T25" fmla="*/ 2147483647 h 114"/>
                <a:gd name="T26" fmla="*/ 2147483647 w 121"/>
                <a:gd name="T27" fmla="*/ 2147483647 h 114"/>
                <a:gd name="T28" fmla="*/ 2147483647 w 121"/>
                <a:gd name="T29" fmla="*/ 2147483647 h 114"/>
                <a:gd name="T30" fmla="*/ 2147483647 w 121"/>
                <a:gd name="T31" fmla="*/ 2147483647 h 114"/>
                <a:gd name="T32" fmla="*/ 2147483647 w 121"/>
                <a:gd name="T33" fmla="*/ 2147483647 h 114"/>
                <a:gd name="T34" fmla="*/ 2147483647 w 121"/>
                <a:gd name="T35" fmla="*/ 2147483647 h 114"/>
                <a:gd name="T36" fmla="*/ 2147483647 w 121"/>
                <a:gd name="T37" fmla="*/ 2147483647 h 114"/>
                <a:gd name="T38" fmla="*/ 2147483647 w 121"/>
                <a:gd name="T39" fmla="*/ 2147483647 h 114"/>
                <a:gd name="T40" fmla="*/ 2147483647 w 121"/>
                <a:gd name="T41" fmla="*/ 2147483647 h 114"/>
                <a:gd name="T42" fmla="*/ 2147483647 w 121"/>
                <a:gd name="T43" fmla="*/ 2147483647 h 114"/>
                <a:gd name="T44" fmla="*/ 2147483647 w 121"/>
                <a:gd name="T45" fmla="*/ 2147483647 h 114"/>
                <a:gd name="T46" fmla="*/ 2147483647 w 121"/>
                <a:gd name="T47" fmla="*/ 2147483647 h 114"/>
                <a:gd name="T48" fmla="*/ 2147483647 w 121"/>
                <a:gd name="T49" fmla="*/ 2147483647 h 114"/>
                <a:gd name="T50" fmla="*/ 2147483647 w 121"/>
                <a:gd name="T51" fmla="*/ 2147483647 h 114"/>
                <a:gd name="T52" fmla="*/ 2147483647 w 121"/>
                <a:gd name="T53" fmla="*/ 2147483647 h 114"/>
                <a:gd name="T54" fmla="*/ 2147483647 w 121"/>
                <a:gd name="T55" fmla="*/ 2147483647 h 114"/>
                <a:gd name="T56" fmla="*/ 2147483647 w 121"/>
                <a:gd name="T57" fmla="*/ 2147483647 h 114"/>
                <a:gd name="T58" fmla="*/ 2147483647 w 121"/>
                <a:gd name="T59" fmla="*/ 2147483647 h 114"/>
                <a:gd name="T60" fmla="*/ 2147483647 w 121"/>
                <a:gd name="T61" fmla="*/ 2147483647 h 114"/>
                <a:gd name="T62" fmla="*/ 2147483647 w 121"/>
                <a:gd name="T63" fmla="*/ 0 h 11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1"/>
                <a:gd name="T97" fmla="*/ 0 h 114"/>
                <a:gd name="T98" fmla="*/ 121 w 121"/>
                <a:gd name="T99" fmla="*/ 114 h 11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1" h="114">
                  <a:moveTo>
                    <a:pt x="61" y="0"/>
                  </a:moveTo>
                  <a:lnTo>
                    <a:pt x="54" y="0"/>
                  </a:lnTo>
                  <a:lnTo>
                    <a:pt x="48" y="0"/>
                  </a:lnTo>
                  <a:lnTo>
                    <a:pt x="42" y="2"/>
                  </a:lnTo>
                  <a:lnTo>
                    <a:pt x="36" y="5"/>
                  </a:lnTo>
                  <a:lnTo>
                    <a:pt x="32" y="6"/>
                  </a:lnTo>
                  <a:lnTo>
                    <a:pt x="26" y="9"/>
                  </a:lnTo>
                  <a:lnTo>
                    <a:pt x="22" y="13"/>
                  </a:lnTo>
                  <a:lnTo>
                    <a:pt x="18" y="16"/>
                  </a:lnTo>
                  <a:lnTo>
                    <a:pt x="13" y="20"/>
                  </a:lnTo>
                  <a:lnTo>
                    <a:pt x="10" y="25"/>
                  </a:lnTo>
                  <a:lnTo>
                    <a:pt x="8" y="29"/>
                  </a:lnTo>
                  <a:lnTo>
                    <a:pt x="5" y="35"/>
                  </a:lnTo>
                  <a:lnTo>
                    <a:pt x="2" y="39"/>
                  </a:lnTo>
                  <a:lnTo>
                    <a:pt x="0" y="45"/>
                  </a:lnTo>
                  <a:lnTo>
                    <a:pt x="0" y="51"/>
                  </a:lnTo>
                  <a:lnTo>
                    <a:pt x="0" y="56"/>
                  </a:lnTo>
                  <a:lnTo>
                    <a:pt x="0" y="62"/>
                  </a:lnTo>
                  <a:lnTo>
                    <a:pt x="0" y="68"/>
                  </a:lnTo>
                  <a:lnTo>
                    <a:pt x="2" y="74"/>
                  </a:lnTo>
                  <a:lnTo>
                    <a:pt x="5" y="79"/>
                  </a:lnTo>
                  <a:lnTo>
                    <a:pt x="8" y="84"/>
                  </a:lnTo>
                  <a:lnTo>
                    <a:pt x="10" y="88"/>
                  </a:lnTo>
                  <a:lnTo>
                    <a:pt x="13" y="92"/>
                  </a:lnTo>
                  <a:lnTo>
                    <a:pt x="18" y="97"/>
                  </a:lnTo>
                  <a:lnTo>
                    <a:pt x="22" y="101"/>
                  </a:lnTo>
                  <a:lnTo>
                    <a:pt x="26" y="104"/>
                  </a:lnTo>
                  <a:lnTo>
                    <a:pt x="32" y="107"/>
                  </a:lnTo>
                  <a:lnTo>
                    <a:pt x="36" y="110"/>
                  </a:lnTo>
                  <a:lnTo>
                    <a:pt x="42" y="111"/>
                  </a:lnTo>
                  <a:lnTo>
                    <a:pt x="48" y="112"/>
                  </a:lnTo>
                  <a:lnTo>
                    <a:pt x="54" y="114"/>
                  </a:lnTo>
                  <a:lnTo>
                    <a:pt x="61" y="114"/>
                  </a:lnTo>
                  <a:lnTo>
                    <a:pt x="67" y="114"/>
                  </a:lnTo>
                  <a:lnTo>
                    <a:pt x="72" y="112"/>
                  </a:lnTo>
                  <a:lnTo>
                    <a:pt x="78" y="111"/>
                  </a:lnTo>
                  <a:lnTo>
                    <a:pt x="84" y="110"/>
                  </a:lnTo>
                  <a:lnTo>
                    <a:pt x="90" y="107"/>
                  </a:lnTo>
                  <a:lnTo>
                    <a:pt x="94" y="104"/>
                  </a:lnTo>
                  <a:lnTo>
                    <a:pt x="100" y="101"/>
                  </a:lnTo>
                  <a:lnTo>
                    <a:pt x="104" y="97"/>
                  </a:lnTo>
                  <a:lnTo>
                    <a:pt x="107" y="92"/>
                  </a:lnTo>
                  <a:lnTo>
                    <a:pt x="111" y="88"/>
                  </a:lnTo>
                  <a:lnTo>
                    <a:pt x="114" y="84"/>
                  </a:lnTo>
                  <a:lnTo>
                    <a:pt x="117" y="79"/>
                  </a:lnTo>
                  <a:lnTo>
                    <a:pt x="118" y="74"/>
                  </a:lnTo>
                  <a:lnTo>
                    <a:pt x="120" y="68"/>
                  </a:lnTo>
                  <a:lnTo>
                    <a:pt x="121" y="62"/>
                  </a:lnTo>
                  <a:lnTo>
                    <a:pt x="121" y="56"/>
                  </a:lnTo>
                  <a:lnTo>
                    <a:pt x="121" y="51"/>
                  </a:lnTo>
                  <a:lnTo>
                    <a:pt x="120" y="45"/>
                  </a:lnTo>
                  <a:lnTo>
                    <a:pt x="118" y="39"/>
                  </a:lnTo>
                  <a:lnTo>
                    <a:pt x="117" y="35"/>
                  </a:lnTo>
                  <a:lnTo>
                    <a:pt x="114" y="29"/>
                  </a:lnTo>
                  <a:lnTo>
                    <a:pt x="111" y="25"/>
                  </a:lnTo>
                  <a:lnTo>
                    <a:pt x="107" y="20"/>
                  </a:lnTo>
                  <a:lnTo>
                    <a:pt x="104" y="16"/>
                  </a:lnTo>
                  <a:lnTo>
                    <a:pt x="100" y="13"/>
                  </a:lnTo>
                  <a:lnTo>
                    <a:pt x="94" y="9"/>
                  </a:lnTo>
                  <a:lnTo>
                    <a:pt x="90" y="6"/>
                  </a:lnTo>
                  <a:lnTo>
                    <a:pt x="84" y="5"/>
                  </a:lnTo>
                  <a:lnTo>
                    <a:pt x="78" y="2"/>
                  </a:lnTo>
                  <a:lnTo>
                    <a:pt x="72" y="0"/>
                  </a:lnTo>
                  <a:lnTo>
                    <a:pt x="67" y="0"/>
                  </a:lnTo>
                  <a:lnTo>
                    <a:pt x="61"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5037" name="Freeform 220">
              <a:extLst>
                <a:ext uri="{FF2B5EF4-FFF2-40B4-BE49-F238E27FC236}">
                  <a16:creationId xmlns:a16="http://schemas.microsoft.com/office/drawing/2014/main" id="{2B35D9CB-D0F7-A966-645E-68BE4577E774}"/>
                </a:ext>
              </a:extLst>
            </p:cNvPr>
            <p:cNvSpPr>
              <a:spLocks/>
            </p:cNvSpPr>
            <p:nvPr/>
          </p:nvSpPr>
          <p:spPr bwMode="auto">
            <a:xfrm>
              <a:off x="4580335" y="4507706"/>
              <a:ext cx="55959" cy="57150"/>
            </a:xfrm>
            <a:custGeom>
              <a:avLst/>
              <a:gdLst>
                <a:gd name="T0" fmla="*/ 2147483647 w 140"/>
                <a:gd name="T1" fmla="*/ 0 h 144"/>
                <a:gd name="T2" fmla="*/ 2147483647 w 140"/>
                <a:gd name="T3" fmla="*/ 2147483647 h 144"/>
                <a:gd name="T4" fmla="*/ 2147483647 w 140"/>
                <a:gd name="T5" fmla="*/ 2147483647 h 144"/>
                <a:gd name="T6" fmla="*/ 2147483647 w 140"/>
                <a:gd name="T7" fmla="*/ 2147483647 h 144"/>
                <a:gd name="T8" fmla="*/ 2147483647 w 140"/>
                <a:gd name="T9" fmla="*/ 2147483647 h 144"/>
                <a:gd name="T10" fmla="*/ 2147483647 w 140"/>
                <a:gd name="T11" fmla="*/ 2147483647 h 144"/>
                <a:gd name="T12" fmla="*/ 2147483647 w 140"/>
                <a:gd name="T13" fmla="*/ 2147483647 h 144"/>
                <a:gd name="T14" fmla="*/ 0 w 140"/>
                <a:gd name="T15" fmla="*/ 2147483647 h 144"/>
                <a:gd name="T16" fmla="*/ 0 w 140"/>
                <a:gd name="T17" fmla="*/ 2147483647 h 144"/>
                <a:gd name="T18" fmla="*/ 2147483647 w 140"/>
                <a:gd name="T19" fmla="*/ 2147483647 h 144"/>
                <a:gd name="T20" fmla="*/ 2147483647 w 140"/>
                <a:gd name="T21" fmla="*/ 2147483647 h 144"/>
                <a:gd name="T22" fmla="*/ 2147483647 w 140"/>
                <a:gd name="T23" fmla="*/ 2147483647 h 144"/>
                <a:gd name="T24" fmla="*/ 2147483647 w 140"/>
                <a:gd name="T25" fmla="*/ 2147483647 h 144"/>
                <a:gd name="T26" fmla="*/ 2147483647 w 140"/>
                <a:gd name="T27" fmla="*/ 2147483647 h 144"/>
                <a:gd name="T28" fmla="*/ 2147483647 w 140"/>
                <a:gd name="T29" fmla="*/ 2147483647 h 144"/>
                <a:gd name="T30" fmla="*/ 2147483647 w 140"/>
                <a:gd name="T31" fmla="*/ 2147483647 h 144"/>
                <a:gd name="T32" fmla="*/ 2147483647 w 140"/>
                <a:gd name="T33" fmla="*/ 2147483647 h 144"/>
                <a:gd name="T34" fmla="*/ 2147483647 w 140"/>
                <a:gd name="T35" fmla="*/ 2147483647 h 144"/>
                <a:gd name="T36" fmla="*/ 2147483647 w 140"/>
                <a:gd name="T37" fmla="*/ 2147483647 h 144"/>
                <a:gd name="T38" fmla="*/ 2147483647 w 140"/>
                <a:gd name="T39" fmla="*/ 2147483647 h 144"/>
                <a:gd name="T40" fmla="*/ 2147483647 w 140"/>
                <a:gd name="T41" fmla="*/ 2147483647 h 144"/>
                <a:gd name="T42" fmla="*/ 2147483647 w 140"/>
                <a:gd name="T43" fmla="*/ 2147483647 h 144"/>
                <a:gd name="T44" fmla="*/ 2147483647 w 140"/>
                <a:gd name="T45" fmla="*/ 2147483647 h 144"/>
                <a:gd name="T46" fmla="*/ 2147483647 w 140"/>
                <a:gd name="T47" fmla="*/ 2147483647 h 144"/>
                <a:gd name="T48" fmla="*/ 2147483647 w 140"/>
                <a:gd name="T49" fmla="*/ 2147483647 h 144"/>
                <a:gd name="T50" fmla="*/ 2147483647 w 140"/>
                <a:gd name="T51" fmla="*/ 2147483647 h 144"/>
                <a:gd name="T52" fmla="*/ 2147483647 w 140"/>
                <a:gd name="T53" fmla="*/ 2147483647 h 144"/>
                <a:gd name="T54" fmla="*/ 2147483647 w 140"/>
                <a:gd name="T55" fmla="*/ 2147483647 h 144"/>
                <a:gd name="T56" fmla="*/ 2147483647 w 140"/>
                <a:gd name="T57" fmla="*/ 2147483647 h 144"/>
                <a:gd name="T58" fmla="*/ 2147483647 w 140"/>
                <a:gd name="T59" fmla="*/ 2147483647 h 144"/>
                <a:gd name="T60" fmla="*/ 2147483647 w 140"/>
                <a:gd name="T61" fmla="*/ 2147483647 h 144"/>
                <a:gd name="T62" fmla="*/ 2147483647 w 140"/>
                <a:gd name="T63" fmla="*/ 0 h 1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0"/>
                <a:gd name="T97" fmla="*/ 0 h 144"/>
                <a:gd name="T98" fmla="*/ 140 w 140"/>
                <a:gd name="T99" fmla="*/ 144 h 1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0" h="144">
                  <a:moveTo>
                    <a:pt x="71" y="0"/>
                  </a:moveTo>
                  <a:lnTo>
                    <a:pt x="62" y="0"/>
                  </a:lnTo>
                  <a:lnTo>
                    <a:pt x="56" y="1"/>
                  </a:lnTo>
                  <a:lnTo>
                    <a:pt x="49" y="3"/>
                  </a:lnTo>
                  <a:lnTo>
                    <a:pt x="42" y="4"/>
                  </a:lnTo>
                  <a:lnTo>
                    <a:pt x="36" y="9"/>
                  </a:lnTo>
                  <a:lnTo>
                    <a:pt x="30" y="12"/>
                  </a:lnTo>
                  <a:lnTo>
                    <a:pt x="25" y="16"/>
                  </a:lnTo>
                  <a:lnTo>
                    <a:pt x="20" y="20"/>
                  </a:lnTo>
                  <a:lnTo>
                    <a:pt x="16" y="26"/>
                  </a:lnTo>
                  <a:lnTo>
                    <a:pt x="12" y="32"/>
                  </a:lnTo>
                  <a:lnTo>
                    <a:pt x="7" y="37"/>
                  </a:lnTo>
                  <a:lnTo>
                    <a:pt x="4" y="43"/>
                  </a:lnTo>
                  <a:lnTo>
                    <a:pt x="3" y="50"/>
                  </a:lnTo>
                  <a:lnTo>
                    <a:pt x="2" y="56"/>
                  </a:lnTo>
                  <a:lnTo>
                    <a:pt x="0" y="63"/>
                  </a:lnTo>
                  <a:lnTo>
                    <a:pt x="0" y="72"/>
                  </a:lnTo>
                  <a:lnTo>
                    <a:pt x="0" y="79"/>
                  </a:lnTo>
                  <a:lnTo>
                    <a:pt x="2" y="86"/>
                  </a:lnTo>
                  <a:lnTo>
                    <a:pt x="3" y="92"/>
                  </a:lnTo>
                  <a:lnTo>
                    <a:pt x="4" y="99"/>
                  </a:lnTo>
                  <a:lnTo>
                    <a:pt x="7" y="105"/>
                  </a:lnTo>
                  <a:lnTo>
                    <a:pt x="12" y="111"/>
                  </a:lnTo>
                  <a:lnTo>
                    <a:pt x="16" y="116"/>
                  </a:lnTo>
                  <a:lnTo>
                    <a:pt x="20" y="122"/>
                  </a:lnTo>
                  <a:lnTo>
                    <a:pt x="25" y="127"/>
                  </a:lnTo>
                  <a:lnTo>
                    <a:pt x="30" y="131"/>
                  </a:lnTo>
                  <a:lnTo>
                    <a:pt x="36" y="134"/>
                  </a:lnTo>
                  <a:lnTo>
                    <a:pt x="42" y="138"/>
                  </a:lnTo>
                  <a:lnTo>
                    <a:pt x="49" y="139"/>
                  </a:lnTo>
                  <a:lnTo>
                    <a:pt x="56" y="142"/>
                  </a:lnTo>
                  <a:lnTo>
                    <a:pt x="62" y="142"/>
                  </a:lnTo>
                  <a:lnTo>
                    <a:pt x="71" y="144"/>
                  </a:lnTo>
                  <a:lnTo>
                    <a:pt x="78" y="142"/>
                  </a:lnTo>
                  <a:lnTo>
                    <a:pt x="83" y="142"/>
                  </a:lnTo>
                  <a:lnTo>
                    <a:pt x="91" y="139"/>
                  </a:lnTo>
                  <a:lnTo>
                    <a:pt x="98" y="138"/>
                  </a:lnTo>
                  <a:lnTo>
                    <a:pt x="104" y="134"/>
                  </a:lnTo>
                  <a:lnTo>
                    <a:pt x="109" y="131"/>
                  </a:lnTo>
                  <a:lnTo>
                    <a:pt x="115" y="127"/>
                  </a:lnTo>
                  <a:lnTo>
                    <a:pt x="119" y="122"/>
                  </a:lnTo>
                  <a:lnTo>
                    <a:pt x="124" y="116"/>
                  </a:lnTo>
                  <a:lnTo>
                    <a:pt x="128" y="111"/>
                  </a:lnTo>
                  <a:lnTo>
                    <a:pt x="131" y="105"/>
                  </a:lnTo>
                  <a:lnTo>
                    <a:pt x="134" y="99"/>
                  </a:lnTo>
                  <a:lnTo>
                    <a:pt x="137" y="92"/>
                  </a:lnTo>
                  <a:lnTo>
                    <a:pt x="138" y="86"/>
                  </a:lnTo>
                  <a:lnTo>
                    <a:pt x="140" y="79"/>
                  </a:lnTo>
                  <a:lnTo>
                    <a:pt x="140" y="72"/>
                  </a:lnTo>
                  <a:lnTo>
                    <a:pt x="140" y="63"/>
                  </a:lnTo>
                  <a:lnTo>
                    <a:pt x="138" y="56"/>
                  </a:lnTo>
                  <a:lnTo>
                    <a:pt x="137" y="50"/>
                  </a:lnTo>
                  <a:lnTo>
                    <a:pt x="134" y="43"/>
                  </a:lnTo>
                  <a:lnTo>
                    <a:pt x="131" y="37"/>
                  </a:lnTo>
                  <a:lnTo>
                    <a:pt x="128" y="32"/>
                  </a:lnTo>
                  <a:lnTo>
                    <a:pt x="124" y="26"/>
                  </a:lnTo>
                  <a:lnTo>
                    <a:pt x="119" y="20"/>
                  </a:lnTo>
                  <a:lnTo>
                    <a:pt x="115" y="16"/>
                  </a:lnTo>
                  <a:lnTo>
                    <a:pt x="109" y="12"/>
                  </a:lnTo>
                  <a:lnTo>
                    <a:pt x="104" y="9"/>
                  </a:lnTo>
                  <a:lnTo>
                    <a:pt x="98" y="4"/>
                  </a:lnTo>
                  <a:lnTo>
                    <a:pt x="91" y="3"/>
                  </a:lnTo>
                  <a:lnTo>
                    <a:pt x="83" y="1"/>
                  </a:lnTo>
                  <a:lnTo>
                    <a:pt x="78" y="0"/>
                  </a:lnTo>
                  <a:lnTo>
                    <a:pt x="71"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5038" name="Freeform 221">
              <a:extLst>
                <a:ext uri="{FF2B5EF4-FFF2-40B4-BE49-F238E27FC236}">
                  <a16:creationId xmlns:a16="http://schemas.microsoft.com/office/drawing/2014/main" id="{645C4C6A-7CAB-18B0-C6AC-4CD423D915EB}"/>
                </a:ext>
              </a:extLst>
            </p:cNvPr>
            <p:cNvSpPr>
              <a:spLocks/>
            </p:cNvSpPr>
            <p:nvPr/>
          </p:nvSpPr>
          <p:spPr bwMode="auto">
            <a:xfrm>
              <a:off x="4580335" y="4507706"/>
              <a:ext cx="55959" cy="57150"/>
            </a:xfrm>
            <a:custGeom>
              <a:avLst/>
              <a:gdLst>
                <a:gd name="T0" fmla="*/ 2147483647 w 140"/>
                <a:gd name="T1" fmla="*/ 0 h 144"/>
                <a:gd name="T2" fmla="*/ 2147483647 w 140"/>
                <a:gd name="T3" fmla="*/ 2147483647 h 144"/>
                <a:gd name="T4" fmla="*/ 2147483647 w 140"/>
                <a:gd name="T5" fmla="*/ 2147483647 h 144"/>
                <a:gd name="T6" fmla="*/ 2147483647 w 140"/>
                <a:gd name="T7" fmla="*/ 2147483647 h 144"/>
                <a:gd name="T8" fmla="*/ 2147483647 w 140"/>
                <a:gd name="T9" fmla="*/ 2147483647 h 144"/>
                <a:gd name="T10" fmla="*/ 2147483647 w 140"/>
                <a:gd name="T11" fmla="*/ 2147483647 h 144"/>
                <a:gd name="T12" fmla="*/ 2147483647 w 140"/>
                <a:gd name="T13" fmla="*/ 2147483647 h 144"/>
                <a:gd name="T14" fmla="*/ 0 w 140"/>
                <a:gd name="T15" fmla="*/ 2147483647 h 144"/>
                <a:gd name="T16" fmla="*/ 0 w 140"/>
                <a:gd name="T17" fmla="*/ 2147483647 h 144"/>
                <a:gd name="T18" fmla="*/ 2147483647 w 140"/>
                <a:gd name="T19" fmla="*/ 2147483647 h 144"/>
                <a:gd name="T20" fmla="*/ 2147483647 w 140"/>
                <a:gd name="T21" fmla="*/ 2147483647 h 144"/>
                <a:gd name="T22" fmla="*/ 2147483647 w 140"/>
                <a:gd name="T23" fmla="*/ 2147483647 h 144"/>
                <a:gd name="T24" fmla="*/ 2147483647 w 140"/>
                <a:gd name="T25" fmla="*/ 2147483647 h 144"/>
                <a:gd name="T26" fmla="*/ 2147483647 w 140"/>
                <a:gd name="T27" fmla="*/ 2147483647 h 144"/>
                <a:gd name="T28" fmla="*/ 2147483647 w 140"/>
                <a:gd name="T29" fmla="*/ 2147483647 h 144"/>
                <a:gd name="T30" fmla="*/ 2147483647 w 140"/>
                <a:gd name="T31" fmla="*/ 2147483647 h 144"/>
                <a:gd name="T32" fmla="*/ 2147483647 w 140"/>
                <a:gd name="T33" fmla="*/ 2147483647 h 144"/>
                <a:gd name="T34" fmla="*/ 2147483647 w 140"/>
                <a:gd name="T35" fmla="*/ 2147483647 h 144"/>
                <a:gd name="T36" fmla="*/ 2147483647 w 140"/>
                <a:gd name="T37" fmla="*/ 2147483647 h 144"/>
                <a:gd name="T38" fmla="*/ 2147483647 w 140"/>
                <a:gd name="T39" fmla="*/ 2147483647 h 144"/>
                <a:gd name="T40" fmla="*/ 2147483647 w 140"/>
                <a:gd name="T41" fmla="*/ 2147483647 h 144"/>
                <a:gd name="T42" fmla="*/ 2147483647 w 140"/>
                <a:gd name="T43" fmla="*/ 2147483647 h 144"/>
                <a:gd name="T44" fmla="*/ 2147483647 w 140"/>
                <a:gd name="T45" fmla="*/ 2147483647 h 144"/>
                <a:gd name="T46" fmla="*/ 2147483647 w 140"/>
                <a:gd name="T47" fmla="*/ 2147483647 h 144"/>
                <a:gd name="T48" fmla="*/ 2147483647 w 140"/>
                <a:gd name="T49" fmla="*/ 2147483647 h 144"/>
                <a:gd name="T50" fmla="*/ 2147483647 w 140"/>
                <a:gd name="T51" fmla="*/ 2147483647 h 144"/>
                <a:gd name="T52" fmla="*/ 2147483647 w 140"/>
                <a:gd name="T53" fmla="*/ 2147483647 h 144"/>
                <a:gd name="T54" fmla="*/ 2147483647 w 140"/>
                <a:gd name="T55" fmla="*/ 2147483647 h 144"/>
                <a:gd name="T56" fmla="*/ 2147483647 w 140"/>
                <a:gd name="T57" fmla="*/ 2147483647 h 144"/>
                <a:gd name="T58" fmla="*/ 2147483647 w 140"/>
                <a:gd name="T59" fmla="*/ 2147483647 h 144"/>
                <a:gd name="T60" fmla="*/ 2147483647 w 140"/>
                <a:gd name="T61" fmla="*/ 2147483647 h 144"/>
                <a:gd name="T62" fmla="*/ 2147483647 w 140"/>
                <a:gd name="T63" fmla="*/ 0 h 1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0"/>
                <a:gd name="T97" fmla="*/ 0 h 144"/>
                <a:gd name="T98" fmla="*/ 140 w 140"/>
                <a:gd name="T99" fmla="*/ 144 h 1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0" h="144">
                  <a:moveTo>
                    <a:pt x="71" y="0"/>
                  </a:moveTo>
                  <a:lnTo>
                    <a:pt x="62" y="0"/>
                  </a:lnTo>
                  <a:lnTo>
                    <a:pt x="56" y="1"/>
                  </a:lnTo>
                  <a:lnTo>
                    <a:pt x="49" y="3"/>
                  </a:lnTo>
                  <a:lnTo>
                    <a:pt x="42" y="4"/>
                  </a:lnTo>
                  <a:lnTo>
                    <a:pt x="36" y="9"/>
                  </a:lnTo>
                  <a:lnTo>
                    <a:pt x="30" y="12"/>
                  </a:lnTo>
                  <a:lnTo>
                    <a:pt x="25" y="16"/>
                  </a:lnTo>
                  <a:lnTo>
                    <a:pt x="20" y="20"/>
                  </a:lnTo>
                  <a:lnTo>
                    <a:pt x="16" y="26"/>
                  </a:lnTo>
                  <a:lnTo>
                    <a:pt x="12" y="32"/>
                  </a:lnTo>
                  <a:lnTo>
                    <a:pt x="7" y="37"/>
                  </a:lnTo>
                  <a:lnTo>
                    <a:pt x="4" y="43"/>
                  </a:lnTo>
                  <a:lnTo>
                    <a:pt x="3" y="50"/>
                  </a:lnTo>
                  <a:lnTo>
                    <a:pt x="2" y="56"/>
                  </a:lnTo>
                  <a:lnTo>
                    <a:pt x="0" y="63"/>
                  </a:lnTo>
                  <a:lnTo>
                    <a:pt x="0" y="72"/>
                  </a:lnTo>
                  <a:lnTo>
                    <a:pt x="0" y="79"/>
                  </a:lnTo>
                  <a:lnTo>
                    <a:pt x="2" y="86"/>
                  </a:lnTo>
                  <a:lnTo>
                    <a:pt x="3" y="92"/>
                  </a:lnTo>
                  <a:lnTo>
                    <a:pt x="4" y="99"/>
                  </a:lnTo>
                  <a:lnTo>
                    <a:pt x="7" y="105"/>
                  </a:lnTo>
                  <a:lnTo>
                    <a:pt x="12" y="111"/>
                  </a:lnTo>
                  <a:lnTo>
                    <a:pt x="16" y="116"/>
                  </a:lnTo>
                  <a:lnTo>
                    <a:pt x="20" y="122"/>
                  </a:lnTo>
                  <a:lnTo>
                    <a:pt x="25" y="127"/>
                  </a:lnTo>
                  <a:lnTo>
                    <a:pt x="30" y="131"/>
                  </a:lnTo>
                  <a:lnTo>
                    <a:pt x="36" y="134"/>
                  </a:lnTo>
                  <a:lnTo>
                    <a:pt x="42" y="138"/>
                  </a:lnTo>
                  <a:lnTo>
                    <a:pt x="49" y="139"/>
                  </a:lnTo>
                  <a:lnTo>
                    <a:pt x="56" y="142"/>
                  </a:lnTo>
                  <a:lnTo>
                    <a:pt x="62" y="142"/>
                  </a:lnTo>
                  <a:lnTo>
                    <a:pt x="71" y="144"/>
                  </a:lnTo>
                  <a:lnTo>
                    <a:pt x="78" y="142"/>
                  </a:lnTo>
                  <a:lnTo>
                    <a:pt x="83" y="142"/>
                  </a:lnTo>
                  <a:lnTo>
                    <a:pt x="91" y="139"/>
                  </a:lnTo>
                  <a:lnTo>
                    <a:pt x="98" y="138"/>
                  </a:lnTo>
                  <a:lnTo>
                    <a:pt x="104" y="134"/>
                  </a:lnTo>
                  <a:lnTo>
                    <a:pt x="109" y="131"/>
                  </a:lnTo>
                  <a:lnTo>
                    <a:pt x="115" y="127"/>
                  </a:lnTo>
                  <a:lnTo>
                    <a:pt x="119" y="122"/>
                  </a:lnTo>
                  <a:lnTo>
                    <a:pt x="124" y="116"/>
                  </a:lnTo>
                  <a:lnTo>
                    <a:pt x="128" y="111"/>
                  </a:lnTo>
                  <a:lnTo>
                    <a:pt x="131" y="105"/>
                  </a:lnTo>
                  <a:lnTo>
                    <a:pt x="134" y="99"/>
                  </a:lnTo>
                  <a:lnTo>
                    <a:pt x="137" y="92"/>
                  </a:lnTo>
                  <a:lnTo>
                    <a:pt x="138" y="86"/>
                  </a:lnTo>
                  <a:lnTo>
                    <a:pt x="140" y="79"/>
                  </a:lnTo>
                  <a:lnTo>
                    <a:pt x="140" y="72"/>
                  </a:lnTo>
                  <a:lnTo>
                    <a:pt x="140" y="63"/>
                  </a:lnTo>
                  <a:lnTo>
                    <a:pt x="138" y="56"/>
                  </a:lnTo>
                  <a:lnTo>
                    <a:pt x="137" y="50"/>
                  </a:lnTo>
                  <a:lnTo>
                    <a:pt x="134" y="43"/>
                  </a:lnTo>
                  <a:lnTo>
                    <a:pt x="131" y="37"/>
                  </a:lnTo>
                  <a:lnTo>
                    <a:pt x="128" y="32"/>
                  </a:lnTo>
                  <a:lnTo>
                    <a:pt x="124" y="26"/>
                  </a:lnTo>
                  <a:lnTo>
                    <a:pt x="119" y="20"/>
                  </a:lnTo>
                  <a:lnTo>
                    <a:pt x="115" y="16"/>
                  </a:lnTo>
                  <a:lnTo>
                    <a:pt x="109" y="12"/>
                  </a:lnTo>
                  <a:lnTo>
                    <a:pt x="104" y="9"/>
                  </a:lnTo>
                  <a:lnTo>
                    <a:pt x="98" y="4"/>
                  </a:lnTo>
                  <a:lnTo>
                    <a:pt x="91" y="3"/>
                  </a:lnTo>
                  <a:lnTo>
                    <a:pt x="83" y="1"/>
                  </a:lnTo>
                  <a:lnTo>
                    <a:pt x="78" y="0"/>
                  </a:lnTo>
                  <a:lnTo>
                    <a:pt x="71"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5039" name="Freeform 222">
              <a:extLst>
                <a:ext uri="{FF2B5EF4-FFF2-40B4-BE49-F238E27FC236}">
                  <a16:creationId xmlns:a16="http://schemas.microsoft.com/office/drawing/2014/main" id="{614504C0-FB91-061F-3250-DF3845C7CDE9}"/>
                </a:ext>
              </a:extLst>
            </p:cNvPr>
            <p:cNvSpPr>
              <a:spLocks/>
            </p:cNvSpPr>
            <p:nvPr/>
          </p:nvSpPr>
          <p:spPr bwMode="auto">
            <a:xfrm>
              <a:off x="4552950" y="4482704"/>
              <a:ext cx="55960" cy="57150"/>
            </a:xfrm>
            <a:custGeom>
              <a:avLst/>
              <a:gdLst>
                <a:gd name="T0" fmla="*/ 2147483647 w 141"/>
                <a:gd name="T1" fmla="*/ 0 h 145"/>
                <a:gd name="T2" fmla="*/ 2147483647 w 141"/>
                <a:gd name="T3" fmla="*/ 2147483647 h 145"/>
                <a:gd name="T4" fmla="*/ 2147483647 w 141"/>
                <a:gd name="T5" fmla="*/ 2147483647 h 145"/>
                <a:gd name="T6" fmla="*/ 2147483647 w 141"/>
                <a:gd name="T7" fmla="*/ 2147483647 h 145"/>
                <a:gd name="T8" fmla="*/ 2147483647 w 141"/>
                <a:gd name="T9" fmla="*/ 2147483647 h 145"/>
                <a:gd name="T10" fmla="*/ 2147483647 w 141"/>
                <a:gd name="T11" fmla="*/ 2147483647 h 145"/>
                <a:gd name="T12" fmla="*/ 2147483647 w 141"/>
                <a:gd name="T13" fmla="*/ 2147483647 h 145"/>
                <a:gd name="T14" fmla="*/ 0 w 141"/>
                <a:gd name="T15" fmla="*/ 2147483647 h 145"/>
                <a:gd name="T16" fmla="*/ 0 w 141"/>
                <a:gd name="T17" fmla="*/ 2147483647 h 145"/>
                <a:gd name="T18" fmla="*/ 2147483647 w 141"/>
                <a:gd name="T19" fmla="*/ 2147483647 h 145"/>
                <a:gd name="T20" fmla="*/ 2147483647 w 141"/>
                <a:gd name="T21" fmla="*/ 2147483647 h 145"/>
                <a:gd name="T22" fmla="*/ 2147483647 w 141"/>
                <a:gd name="T23" fmla="*/ 2147483647 h 145"/>
                <a:gd name="T24" fmla="*/ 2147483647 w 141"/>
                <a:gd name="T25" fmla="*/ 2147483647 h 145"/>
                <a:gd name="T26" fmla="*/ 2147483647 w 141"/>
                <a:gd name="T27" fmla="*/ 2147483647 h 145"/>
                <a:gd name="T28" fmla="*/ 2147483647 w 141"/>
                <a:gd name="T29" fmla="*/ 2147483647 h 145"/>
                <a:gd name="T30" fmla="*/ 2147483647 w 141"/>
                <a:gd name="T31" fmla="*/ 2147483647 h 145"/>
                <a:gd name="T32" fmla="*/ 2147483647 w 141"/>
                <a:gd name="T33" fmla="*/ 2147483647 h 145"/>
                <a:gd name="T34" fmla="*/ 2147483647 w 141"/>
                <a:gd name="T35" fmla="*/ 2147483647 h 145"/>
                <a:gd name="T36" fmla="*/ 2147483647 w 141"/>
                <a:gd name="T37" fmla="*/ 2147483647 h 145"/>
                <a:gd name="T38" fmla="*/ 2147483647 w 141"/>
                <a:gd name="T39" fmla="*/ 2147483647 h 145"/>
                <a:gd name="T40" fmla="*/ 2147483647 w 141"/>
                <a:gd name="T41" fmla="*/ 2147483647 h 145"/>
                <a:gd name="T42" fmla="*/ 2147483647 w 141"/>
                <a:gd name="T43" fmla="*/ 2147483647 h 145"/>
                <a:gd name="T44" fmla="*/ 2147483647 w 141"/>
                <a:gd name="T45" fmla="*/ 2147483647 h 145"/>
                <a:gd name="T46" fmla="*/ 2147483647 w 141"/>
                <a:gd name="T47" fmla="*/ 2147483647 h 145"/>
                <a:gd name="T48" fmla="*/ 2147483647 w 141"/>
                <a:gd name="T49" fmla="*/ 2147483647 h 145"/>
                <a:gd name="T50" fmla="*/ 2147483647 w 141"/>
                <a:gd name="T51" fmla="*/ 2147483647 h 145"/>
                <a:gd name="T52" fmla="*/ 2147483647 w 141"/>
                <a:gd name="T53" fmla="*/ 2147483647 h 145"/>
                <a:gd name="T54" fmla="*/ 2147483647 w 141"/>
                <a:gd name="T55" fmla="*/ 2147483647 h 145"/>
                <a:gd name="T56" fmla="*/ 2147483647 w 141"/>
                <a:gd name="T57" fmla="*/ 2147483647 h 145"/>
                <a:gd name="T58" fmla="*/ 2147483647 w 141"/>
                <a:gd name="T59" fmla="*/ 2147483647 h 145"/>
                <a:gd name="T60" fmla="*/ 2147483647 w 141"/>
                <a:gd name="T61" fmla="*/ 2147483647 h 145"/>
                <a:gd name="T62" fmla="*/ 2147483647 w 141"/>
                <a:gd name="T63" fmla="*/ 0 h 14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1"/>
                <a:gd name="T97" fmla="*/ 0 h 145"/>
                <a:gd name="T98" fmla="*/ 141 w 141"/>
                <a:gd name="T99" fmla="*/ 145 h 14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1" h="145">
                  <a:moveTo>
                    <a:pt x="70" y="0"/>
                  </a:moveTo>
                  <a:lnTo>
                    <a:pt x="63" y="0"/>
                  </a:lnTo>
                  <a:lnTo>
                    <a:pt x="56" y="1"/>
                  </a:lnTo>
                  <a:lnTo>
                    <a:pt x="49" y="3"/>
                  </a:lnTo>
                  <a:lnTo>
                    <a:pt x="41" y="6"/>
                  </a:lnTo>
                  <a:lnTo>
                    <a:pt x="36" y="8"/>
                  </a:lnTo>
                  <a:lnTo>
                    <a:pt x="30" y="11"/>
                  </a:lnTo>
                  <a:lnTo>
                    <a:pt x="24" y="16"/>
                  </a:lnTo>
                  <a:lnTo>
                    <a:pt x="20" y="21"/>
                  </a:lnTo>
                  <a:lnTo>
                    <a:pt x="16" y="26"/>
                  </a:lnTo>
                  <a:lnTo>
                    <a:pt x="11" y="31"/>
                  </a:lnTo>
                  <a:lnTo>
                    <a:pt x="7" y="37"/>
                  </a:lnTo>
                  <a:lnTo>
                    <a:pt x="4" y="44"/>
                  </a:lnTo>
                  <a:lnTo>
                    <a:pt x="3" y="50"/>
                  </a:lnTo>
                  <a:lnTo>
                    <a:pt x="1" y="57"/>
                  </a:lnTo>
                  <a:lnTo>
                    <a:pt x="0" y="64"/>
                  </a:lnTo>
                  <a:lnTo>
                    <a:pt x="0" y="72"/>
                  </a:lnTo>
                  <a:lnTo>
                    <a:pt x="0" y="79"/>
                  </a:lnTo>
                  <a:lnTo>
                    <a:pt x="1" y="86"/>
                  </a:lnTo>
                  <a:lnTo>
                    <a:pt x="3" y="93"/>
                  </a:lnTo>
                  <a:lnTo>
                    <a:pt x="4" y="100"/>
                  </a:lnTo>
                  <a:lnTo>
                    <a:pt x="7" y="106"/>
                  </a:lnTo>
                  <a:lnTo>
                    <a:pt x="11" y="113"/>
                  </a:lnTo>
                  <a:lnTo>
                    <a:pt x="16" y="118"/>
                  </a:lnTo>
                  <a:lnTo>
                    <a:pt x="20" y="123"/>
                  </a:lnTo>
                  <a:lnTo>
                    <a:pt x="24" y="128"/>
                  </a:lnTo>
                  <a:lnTo>
                    <a:pt x="30" y="132"/>
                  </a:lnTo>
                  <a:lnTo>
                    <a:pt x="36" y="136"/>
                  </a:lnTo>
                  <a:lnTo>
                    <a:pt x="41" y="139"/>
                  </a:lnTo>
                  <a:lnTo>
                    <a:pt x="49" y="142"/>
                  </a:lnTo>
                  <a:lnTo>
                    <a:pt x="56" y="144"/>
                  </a:lnTo>
                  <a:lnTo>
                    <a:pt x="63" y="145"/>
                  </a:lnTo>
                  <a:lnTo>
                    <a:pt x="70" y="145"/>
                  </a:lnTo>
                  <a:lnTo>
                    <a:pt x="77" y="145"/>
                  </a:lnTo>
                  <a:lnTo>
                    <a:pt x="83" y="144"/>
                  </a:lnTo>
                  <a:lnTo>
                    <a:pt x="90" y="142"/>
                  </a:lnTo>
                  <a:lnTo>
                    <a:pt x="97" y="139"/>
                  </a:lnTo>
                  <a:lnTo>
                    <a:pt x="103" y="136"/>
                  </a:lnTo>
                  <a:lnTo>
                    <a:pt x="109" y="132"/>
                  </a:lnTo>
                  <a:lnTo>
                    <a:pt x="115" y="128"/>
                  </a:lnTo>
                  <a:lnTo>
                    <a:pt x="119" y="123"/>
                  </a:lnTo>
                  <a:lnTo>
                    <a:pt x="123" y="118"/>
                  </a:lnTo>
                  <a:lnTo>
                    <a:pt x="128" y="113"/>
                  </a:lnTo>
                  <a:lnTo>
                    <a:pt x="132" y="106"/>
                  </a:lnTo>
                  <a:lnTo>
                    <a:pt x="135" y="100"/>
                  </a:lnTo>
                  <a:lnTo>
                    <a:pt x="136" y="93"/>
                  </a:lnTo>
                  <a:lnTo>
                    <a:pt x="139" y="86"/>
                  </a:lnTo>
                  <a:lnTo>
                    <a:pt x="139" y="79"/>
                  </a:lnTo>
                  <a:lnTo>
                    <a:pt x="141" y="72"/>
                  </a:lnTo>
                  <a:lnTo>
                    <a:pt x="139" y="64"/>
                  </a:lnTo>
                  <a:lnTo>
                    <a:pt x="139" y="57"/>
                  </a:lnTo>
                  <a:lnTo>
                    <a:pt x="136" y="50"/>
                  </a:lnTo>
                  <a:lnTo>
                    <a:pt x="135" y="44"/>
                  </a:lnTo>
                  <a:lnTo>
                    <a:pt x="132" y="37"/>
                  </a:lnTo>
                  <a:lnTo>
                    <a:pt x="128" y="31"/>
                  </a:lnTo>
                  <a:lnTo>
                    <a:pt x="123" y="26"/>
                  </a:lnTo>
                  <a:lnTo>
                    <a:pt x="119" y="21"/>
                  </a:lnTo>
                  <a:lnTo>
                    <a:pt x="115" y="16"/>
                  </a:lnTo>
                  <a:lnTo>
                    <a:pt x="109" y="11"/>
                  </a:lnTo>
                  <a:lnTo>
                    <a:pt x="103" y="8"/>
                  </a:lnTo>
                  <a:lnTo>
                    <a:pt x="97" y="6"/>
                  </a:lnTo>
                  <a:lnTo>
                    <a:pt x="90" y="3"/>
                  </a:lnTo>
                  <a:lnTo>
                    <a:pt x="83" y="1"/>
                  </a:lnTo>
                  <a:lnTo>
                    <a:pt x="77" y="0"/>
                  </a:lnTo>
                  <a:lnTo>
                    <a:pt x="70"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5040" name="Freeform 223">
              <a:extLst>
                <a:ext uri="{FF2B5EF4-FFF2-40B4-BE49-F238E27FC236}">
                  <a16:creationId xmlns:a16="http://schemas.microsoft.com/office/drawing/2014/main" id="{6B323484-1684-9369-7C6A-F41D7377DF74}"/>
                </a:ext>
              </a:extLst>
            </p:cNvPr>
            <p:cNvSpPr>
              <a:spLocks/>
            </p:cNvSpPr>
            <p:nvPr/>
          </p:nvSpPr>
          <p:spPr bwMode="auto">
            <a:xfrm>
              <a:off x="4552950" y="4482704"/>
              <a:ext cx="55960" cy="57150"/>
            </a:xfrm>
            <a:custGeom>
              <a:avLst/>
              <a:gdLst>
                <a:gd name="T0" fmla="*/ 2147483647 w 141"/>
                <a:gd name="T1" fmla="*/ 0 h 145"/>
                <a:gd name="T2" fmla="*/ 2147483647 w 141"/>
                <a:gd name="T3" fmla="*/ 2147483647 h 145"/>
                <a:gd name="T4" fmla="*/ 2147483647 w 141"/>
                <a:gd name="T5" fmla="*/ 2147483647 h 145"/>
                <a:gd name="T6" fmla="*/ 2147483647 w 141"/>
                <a:gd name="T7" fmla="*/ 2147483647 h 145"/>
                <a:gd name="T8" fmla="*/ 2147483647 w 141"/>
                <a:gd name="T9" fmla="*/ 2147483647 h 145"/>
                <a:gd name="T10" fmla="*/ 2147483647 w 141"/>
                <a:gd name="T11" fmla="*/ 2147483647 h 145"/>
                <a:gd name="T12" fmla="*/ 2147483647 w 141"/>
                <a:gd name="T13" fmla="*/ 2147483647 h 145"/>
                <a:gd name="T14" fmla="*/ 0 w 141"/>
                <a:gd name="T15" fmla="*/ 2147483647 h 145"/>
                <a:gd name="T16" fmla="*/ 0 w 141"/>
                <a:gd name="T17" fmla="*/ 2147483647 h 145"/>
                <a:gd name="T18" fmla="*/ 2147483647 w 141"/>
                <a:gd name="T19" fmla="*/ 2147483647 h 145"/>
                <a:gd name="T20" fmla="*/ 2147483647 w 141"/>
                <a:gd name="T21" fmla="*/ 2147483647 h 145"/>
                <a:gd name="T22" fmla="*/ 2147483647 w 141"/>
                <a:gd name="T23" fmla="*/ 2147483647 h 145"/>
                <a:gd name="T24" fmla="*/ 2147483647 w 141"/>
                <a:gd name="T25" fmla="*/ 2147483647 h 145"/>
                <a:gd name="T26" fmla="*/ 2147483647 w 141"/>
                <a:gd name="T27" fmla="*/ 2147483647 h 145"/>
                <a:gd name="T28" fmla="*/ 2147483647 w 141"/>
                <a:gd name="T29" fmla="*/ 2147483647 h 145"/>
                <a:gd name="T30" fmla="*/ 2147483647 w 141"/>
                <a:gd name="T31" fmla="*/ 2147483647 h 145"/>
                <a:gd name="T32" fmla="*/ 2147483647 w 141"/>
                <a:gd name="T33" fmla="*/ 2147483647 h 145"/>
                <a:gd name="T34" fmla="*/ 2147483647 w 141"/>
                <a:gd name="T35" fmla="*/ 2147483647 h 145"/>
                <a:gd name="T36" fmla="*/ 2147483647 w 141"/>
                <a:gd name="T37" fmla="*/ 2147483647 h 145"/>
                <a:gd name="T38" fmla="*/ 2147483647 w 141"/>
                <a:gd name="T39" fmla="*/ 2147483647 h 145"/>
                <a:gd name="T40" fmla="*/ 2147483647 w 141"/>
                <a:gd name="T41" fmla="*/ 2147483647 h 145"/>
                <a:gd name="T42" fmla="*/ 2147483647 w 141"/>
                <a:gd name="T43" fmla="*/ 2147483647 h 145"/>
                <a:gd name="T44" fmla="*/ 2147483647 w 141"/>
                <a:gd name="T45" fmla="*/ 2147483647 h 145"/>
                <a:gd name="T46" fmla="*/ 2147483647 w 141"/>
                <a:gd name="T47" fmla="*/ 2147483647 h 145"/>
                <a:gd name="T48" fmla="*/ 2147483647 w 141"/>
                <a:gd name="T49" fmla="*/ 2147483647 h 145"/>
                <a:gd name="T50" fmla="*/ 2147483647 w 141"/>
                <a:gd name="T51" fmla="*/ 2147483647 h 145"/>
                <a:gd name="T52" fmla="*/ 2147483647 w 141"/>
                <a:gd name="T53" fmla="*/ 2147483647 h 145"/>
                <a:gd name="T54" fmla="*/ 2147483647 w 141"/>
                <a:gd name="T55" fmla="*/ 2147483647 h 145"/>
                <a:gd name="T56" fmla="*/ 2147483647 w 141"/>
                <a:gd name="T57" fmla="*/ 2147483647 h 145"/>
                <a:gd name="T58" fmla="*/ 2147483647 w 141"/>
                <a:gd name="T59" fmla="*/ 2147483647 h 145"/>
                <a:gd name="T60" fmla="*/ 2147483647 w 141"/>
                <a:gd name="T61" fmla="*/ 2147483647 h 145"/>
                <a:gd name="T62" fmla="*/ 2147483647 w 141"/>
                <a:gd name="T63" fmla="*/ 0 h 14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1"/>
                <a:gd name="T97" fmla="*/ 0 h 145"/>
                <a:gd name="T98" fmla="*/ 141 w 141"/>
                <a:gd name="T99" fmla="*/ 145 h 14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1" h="145">
                  <a:moveTo>
                    <a:pt x="70" y="0"/>
                  </a:moveTo>
                  <a:lnTo>
                    <a:pt x="63" y="0"/>
                  </a:lnTo>
                  <a:lnTo>
                    <a:pt x="56" y="1"/>
                  </a:lnTo>
                  <a:lnTo>
                    <a:pt x="49" y="3"/>
                  </a:lnTo>
                  <a:lnTo>
                    <a:pt x="41" y="6"/>
                  </a:lnTo>
                  <a:lnTo>
                    <a:pt x="36" y="8"/>
                  </a:lnTo>
                  <a:lnTo>
                    <a:pt x="30" y="11"/>
                  </a:lnTo>
                  <a:lnTo>
                    <a:pt x="24" y="16"/>
                  </a:lnTo>
                  <a:lnTo>
                    <a:pt x="20" y="21"/>
                  </a:lnTo>
                  <a:lnTo>
                    <a:pt x="16" y="26"/>
                  </a:lnTo>
                  <a:lnTo>
                    <a:pt x="11" y="31"/>
                  </a:lnTo>
                  <a:lnTo>
                    <a:pt x="7" y="37"/>
                  </a:lnTo>
                  <a:lnTo>
                    <a:pt x="4" y="44"/>
                  </a:lnTo>
                  <a:lnTo>
                    <a:pt x="3" y="50"/>
                  </a:lnTo>
                  <a:lnTo>
                    <a:pt x="1" y="57"/>
                  </a:lnTo>
                  <a:lnTo>
                    <a:pt x="0" y="64"/>
                  </a:lnTo>
                  <a:lnTo>
                    <a:pt x="0" y="72"/>
                  </a:lnTo>
                  <a:lnTo>
                    <a:pt x="0" y="79"/>
                  </a:lnTo>
                  <a:lnTo>
                    <a:pt x="1" y="86"/>
                  </a:lnTo>
                  <a:lnTo>
                    <a:pt x="3" y="93"/>
                  </a:lnTo>
                  <a:lnTo>
                    <a:pt x="4" y="100"/>
                  </a:lnTo>
                  <a:lnTo>
                    <a:pt x="7" y="106"/>
                  </a:lnTo>
                  <a:lnTo>
                    <a:pt x="11" y="113"/>
                  </a:lnTo>
                  <a:lnTo>
                    <a:pt x="16" y="118"/>
                  </a:lnTo>
                  <a:lnTo>
                    <a:pt x="20" y="123"/>
                  </a:lnTo>
                  <a:lnTo>
                    <a:pt x="24" y="128"/>
                  </a:lnTo>
                  <a:lnTo>
                    <a:pt x="30" y="132"/>
                  </a:lnTo>
                  <a:lnTo>
                    <a:pt x="36" y="136"/>
                  </a:lnTo>
                  <a:lnTo>
                    <a:pt x="41" y="139"/>
                  </a:lnTo>
                  <a:lnTo>
                    <a:pt x="49" y="142"/>
                  </a:lnTo>
                  <a:lnTo>
                    <a:pt x="56" y="144"/>
                  </a:lnTo>
                  <a:lnTo>
                    <a:pt x="63" y="145"/>
                  </a:lnTo>
                  <a:lnTo>
                    <a:pt x="70" y="145"/>
                  </a:lnTo>
                  <a:lnTo>
                    <a:pt x="77" y="145"/>
                  </a:lnTo>
                  <a:lnTo>
                    <a:pt x="83" y="144"/>
                  </a:lnTo>
                  <a:lnTo>
                    <a:pt x="90" y="142"/>
                  </a:lnTo>
                  <a:lnTo>
                    <a:pt x="97" y="139"/>
                  </a:lnTo>
                  <a:lnTo>
                    <a:pt x="103" y="136"/>
                  </a:lnTo>
                  <a:lnTo>
                    <a:pt x="109" y="132"/>
                  </a:lnTo>
                  <a:lnTo>
                    <a:pt x="115" y="128"/>
                  </a:lnTo>
                  <a:lnTo>
                    <a:pt x="119" y="123"/>
                  </a:lnTo>
                  <a:lnTo>
                    <a:pt x="123" y="118"/>
                  </a:lnTo>
                  <a:lnTo>
                    <a:pt x="128" y="113"/>
                  </a:lnTo>
                  <a:lnTo>
                    <a:pt x="132" y="106"/>
                  </a:lnTo>
                  <a:lnTo>
                    <a:pt x="135" y="100"/>
                  </a:lnTo>
                  <a:lnTo>
                    <a:pt x="136" y="93"/>
                  </a:lnTo>
                  <a:lnTo>
                    <a:pt x="139" y="86"/>
                  </a:lnTo>
                  <a:lnTo>
                    <a:pt x="139" y="79"/>
                  </a:lnTo>
                  <a:lnTo>
                    <a:pt x="141" y="72"/>
                  </a:lnTo>
                  <a:lnTo>
                    <a:pt x="139" y="64"/>
                  </a:lnTo>
                  <a:lnTo>
                    <a:pt x="139" y="57"/>
                  </a:lnTo>
                  <a:lnTo>
                    <a:pt x="136" y="50"/>
                  </a:lnTo>
                  <a:lnTo>
                    <a:pt x="135" y="44"/>
                  </a:lnTo>
                  <a:lnTo>
                    <a:pt x="132" y="37"/>
                  </a:lnTo>
                  <a:lnTo>
                    <a:pt x="128" y="31"/>
                  </a:lnTo>
                  <a:lnTo>
                    <a:pt x="123" y="26"/>
                  </a:lnTo>
                  <a:lnTo>
                    <a:pt x="119" y="21"/>
                  </a:lnTo>
                  <a:lnTo>
                    <a:pt x="115" y="16"/>
                  </a:lnTo>
                  <a:lnTo>
                    <a:pt x="109" y="11"/>
                  </a:lnTo>
                  <a:lnTo>
                    <a:pt x="103" y="8"/>
                  </a:lnTo>
                  <a:lnTo>
                    <a:pt x="97" y="6"/>
                  </a:lnTo>
                  <a:lnTo>
                    <a:pt x="90" y="3"/>
                  </a:lnTo>
                  <a:lnTo>
                    <a:pt x="83" y="1"/>
                  </a:lnTo>
                  <a:lnTo>
                    <a:pt x="77" y="0"/>
                  </a:lnTo>
                  <a:lnTo>
                    <a:pt x="70"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5041" name="Freeform 224">
              <a:extLst>
                <a:ext uri="{FF2B5EF4-FFF2-40B4-BE49-F238E27FC236}">
                  <a16:creationId xmlns:a16="http://schemas.microsoft.com/office/drawing/2014/main" id="{C8F664AB-981F-8D97-EB40-8EEBA1CA4274}"/>
                </a:ext>
              </a:extLst>
            </p:cNvPr>
            <p:cNvSpPr>
              <a:spLocks/>
            </p:cNvSpPr>
            <p:nvPr/>
          </p:nvSpPr>
          <p:spPr bwMode="auto">
            <a:xfrm>
              <a:off x="4563667" y="4454129"/>
              <a:ext cx="48815" cy="48815"/>
            </a:xfrm>
            <a:custGeom>
              <a:avLst/>
              <a:gdLst>
                <a:gd name="T0" fmla="*/ 2147483647 w 123"/>
                <a:gd name="T1" fmla="*/ 0 h 124"/>
                <a:gd name="T2" fmla="*/ 2147483647 w 123"/>
                <a:gd name="T3" fmla="*/ 2147483647 h 124"/>
                <a:gd name="T4" fmla="*/ 2147483647 w 123"/>
                <a:gd name="T5" fmla="*/ 2147483647 h 124"/>
                <a:gd name="T6" fmla="*/ 2147483647 w 123"/>
                <a:gd name="T7" fmla="*/ 2147483647 h 124"/>
                <a:gd name="T8" fmla="*/ 2147483647 w 123"/>
                <a:gd name="T9" fmla="*/ 2147483647 h 124"/>
                <a:gd name="T10" fmla="*/ 2147483647 w 123"/>
                <a:gd name="T11" fmla="*/ 2147483647 h 124"/>
                <a:gd name="T12" fmla="*/ 2147483647 w 123"/>
                <a:gd name="T13" fmla="*/ 2147483647 h 124"/>
                <a:gd name="T14" fmla="*/ 0 w 123"/>
                <a:gd name="T15" fmla="*/ 2147483647 h 124"/>
                <a:gd name="T16" fmla="*/ 0 w 123"/>
                <a:gd name="T17" fmla="*/ 2147483647 h 124"/>
                <a:gd name="T18" fmla="*/ 2147483647 w 123"/>
                <a:gd name="T19" fmla="*/ 2147483647 h 124"/>
                <a:gd name="T20" fmla="*/ 2147483647 w 123"/>
                <a:gd name="T21" fmla="*/ 2147483647 h 124"/>
                <a:gd name="T22" fmla="*/ 2147483647 w 123"/>
                <a:gd name="T23" fmla="*/ 2147483647 h 124"/>
                <a:gd name="T24" fmla="*/ 2147483647 w 123"/>
                <a:gd name="T25" fmla="*/ 2147483647 h 124"/>
                <a:gd name="T26" fmla="*/ 2147483647 w 123"/>
                <a:gd name="T27" fmla="*/ 2147483647 h 124"/>
                <a:gd name="T28" fmla="*/ 2147483647 w 123"/>
                <a:gd name="T29" fmla="*/ 2147483647 h 124"/>
                <a:gd name="T30" fmla="*/ 2147483647 w 123"/>
                <a:gd name="T31" fmla="*/ 2147483647 h 124"/>
                <a:gd name="T32" fmla="*/ 2147483647 w 123"/>
                <a:gd name="T33" fmla="*/ 2147483647 h 124"/>
                <a:gd name="T34" fmla="*/ 2147483647 w 123"/>
                <a:gd name="T35" fmla="*/ 2147483647 h 124"/>
                <a:gd name="T36" fmla="*/ 2147483647 w 123"/>
                <a:gd name="T37" fmla="*/ 2147483647 h 124"/>
                <a:gd name="T38" fmla="*/ 2147483647 w 123"/>
                <a:gd name="T39" fmla="*/ 2147483647 h 124"/>
                <a:gd name="T40" fmla="*/ 2147483647 w 123"/>
                <a:gd name="T41" fmla="*/ 2147483647 h 124"/>
                <a:gd name="T42" fmla="*/ 2147483647 w 123"/>
                <a:gd name="T43" fmla="*/ 2147483647 h 124"/>
                <a:gd name="T44" fmla="*/ 2147483647 w 123"/>
                <a:gd name="T45" fmla="*/ 2147483647 h 124"/>
                <a:gd name="T46" fmla="*/ 2147483647 w 123"/>
                <a:gd name="T47" fmla="*/ 2147483647 h 124"/>
                <a:gd name="T48" fmla="*/ 2147483647 w 123"/>
                <a:gd name="T49" fmla="*/ 2147483647 h 124"/>
                <a:gd name="T50" fmla="*/ 2147483647 w 123"/>
                <a:gd name="T51" fmla="*/ 2147483647 h 124"/>
                <a:gd name="T52" fmla="*/ 2147483647 w 123"/>
                <a:gd name="T53" fmla="*/ 2147483647 h 124"/>
                <a:gd name="T54" fmla="*/ 2147483647 w 123"/>
                <a:gd name="T55" fmla="*/ 2147483647 h 124"/>
                <a:gd name="T56" fmla="*/ 2147483647 w 123"/>
                <a:gd name="T57" fmla="*/ 2147483647 h 124"/>
                <a:gd name="T58" fmla="*/ 2147483647 w 123"/>
                <a:gd name="T59" fmla="*/ 2147483647 h 124"/>
                <a:gd name="T60" fmla="*/ 2147483647 w 123"/>
                <a:gd name="T61" fmla="*/ 2147483647 h 124"/>
                <a:gd name="T62" fmla="*/ 2147483647 w 123"/>
                <a:gd name="T63" fmla="*/ 0 h 12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3"/>
                <a:gd name="T97" fmla="*/ 0 h 124"/>
                <a:gd name="T98" fmla="*/ 123 w 123"/>
                <a:gd name="T99" fmla="*/ 124 h 12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3" h="124">
                  <a:moveTo>
                    <a:pt x="62" y="0"/>
                  </a:moveTo>
                  <a:lnTo>
                    <a:pt x="55" y="0"/>
                  </a:lnTo>
                  <a:lnTo>
                    <a:pt x="49" y="1"/>
                  </a:lnTo>
                  <a:lnTo>
                    <a:pt x="44" y="3"/>
                  </a:lnTo>
                  <a:lnTo>
                    <a:pt x="38" y="4"/>
                  </a:lnTo>
                  <a:lnTo>
                    <a:pt x="32" y="7"/>
                  </a:lnTo>
                  <a:lnTo>
                    <a:pt x="28" y="10"/>
                  </a:lnTo>
                  <a:lnTo>
                    <a:pt x="23" y="14"/>
                  </a:lnTo>
                  <a:lnTo>
                    <a:pt x="19" y="17"/>
                  </a:lnTo>
                  <a:lnTo>
                    <a:pt x="15" y="21"/>
                  </a:lnTo>
                  <a:lnTo>
                    <a:pt x="12" y="27"/>
                  </a:lnTo>
                  <a:lnTo>
                    <a:pt x="8" y="31"/>
                  </a:lnTo>
                  <a:lnTo>
                    <a:pt x="6" y="37"/>
                  </a:lnTo>
                  <a:lnTo>
                    <a:pt x="3" y="43"/>
                  </a:lnTo>
                  <a:lnTo>
                    <a:pt x="2" y="49"/>
                  </a:lnTo>
                  <a:lnTo>
                    <a:pt x="0" y="56"/>
                  </a:lnTo>
                  <a:lnTo>
                    <a:pt x="0" y="62"/>
                  </a:lnTo>
                  <a:lnTo>
                    <a:pt x="0" y="67"/>
                  </a:lnTo>
                  <a:lnTo>
                    <a:pt x="2" y="75"/>
                  </a:lnTo>
                  <a:lnTo>
                    <a:pt x="3" y="80"/>
                  </a:lnTo>
                  <a:lnTo>
                    <a:pt x="6" y="86"/>
                  </a:lnTo>
                  <a:lnTo>
                    <a:pt x="8" y="92"/>
                  </a:lnTo>
                  <a:lnTo>
                    <a:pt x="12" y="96"/>
                  </a:lnTo>
                  <a:lnTo>
                    <a:pt x="15" y="101"/>
                  </a:lnTo>
                  <a:lnTo>
                    <a:pt x="19" y="106"/>
                  </a:lnTo>
                  <a:lnTo>
                    <a:pt x="23" y="109"/>
                  </a:lnTo>
                  <a:lnTo>
                    <a:pt x="28" y="113"/>
                  </a:lnTo>
                  <a:lnTo>
                    <a:pt x="32" y="116"/>
                  </a:lnTo>
                  <a:lnTo>
                    <a:pt x="38" y="119"/>
                  </a:lnTo>
                  <a:lnTo>
                    <a:pt x="44" y="121"/>
                  </a:lnTo>
                  <a:lnTo>
                    <a:pt x="49" y="122"/>
                  </a:lnTo>
                  <a:lnTo>
                    <a:pt x="55" y="124"/>
                  </a:lnTo>
                  <a:lnTo>
                    <a:pt x="62" y="124"/>
                  </a:lnTo>
                  <a:lnTo>
                    <a:pt x="68" y="124"/>
                  </a:lnTo>
                  <a:lnTo>
                    <a:pt x="74" y="122"/>
                  </a:lnTo>
                  <a:lnTo>
                    <a:pt x="79" y="121"/>
                  </a:lnTo>
                  <a:lnTo>
                    <a:pt x="85" y="119"/>
                  </a:lnTo>
                  <a:lnTo>
                    <a:pt x="91" y="116"/>
                  </a:lnTo>
                  <a:lnTo>
                    <a:pt x="95" y="113"/>
                  </a:lnTo>
                  <a:lnTo>
                    <a:pt x="100" y="109"/>
                  </a:lnTo>
                  <a:lnTo>
                    <a:pt x="104" y="106"/>
                  </a:lnTo>
                  <a:lnTo>
                    <a:pt x="108" y="101"/>
                  </a:lnTo>
                  <a:lnTo>
                    <a:pt x="113" y="96"/>
                  </a:lnTo>
                  <a:lnTo>
                    <a:pt x="115" y="92"/>
                  </a:lnTo>
                  <a:lnTo>
                    <a:pt x="117" y="86"/>
                  </a:lnTo>
                  <a:lnTo>
                    <a:pt x="120" y="80"/>
                  </a:lnTo>
                  <a:lnTo>
                    <a:pt x="121" y="75"/>
                  </a:lnTo>
                  <a:lnTo>
                    <a:pt x="123" y="67"/>
                  </a:lnTo>
                  <a:lnTo>
                    <a:pt x="123" y="62"/>
                  </a:lnTo>
                  <a:lnTo>
                    <a:pt x="123" y="56"/>
                  </a:lnTo>
                  <a:lnTo>
                    <a:pt x="121" y="49"/>
                  </a:lnTo>
                  <a:lnTo>
                    <a:pt x="120" y="43"/>
                  </a:lnTo>
                  <a:lnTo>
                    <a:pt x="117" y="37"/>
                  </a:lnTo>
                  <a:lnTo>
                    <a:pt x="115" y="31"/>
                  </a:lnTo>
                  <a:lnTo>
                    <a:pt x="113" y="27"/>
                  </a:lnTo>
                  <a:lnTo>
                    <a:pt x="108" y="21"/>
                  </a:lnTo>
                  <a:lnTo>
                    <a:pt x="104" y="17"/>
                  </a:lnTo>
                  <a:lnTo>
                    <a:pt x="100" y="14"/>
                  </a:lnTo>
                  <a:lnTo>
                    <a:pt x="95" y="10"/>
                  </a:lnTo>
                  <a:lnTo>
                    <a:pt x="91" y="7"/>
                  </a:lnTo>
                  <a:lnTo>
                    <a:pt x="85" y="4"/>
                  </a:lnTo>
                  <a:lnTo>
                    <a:pt x="79" y="3"/>
                  </a:lnTo>
                  <a:lnTo>
                    <a:pt x="74" y="1"/>
                  </a:lnTo>
                  <a:lnTo>
                    <a:pt x="68" y="0"/>
                  </a:lnTo>
                  <a:lnTo>
                    <a:pt x="62" y="0"/>
                  </a:lnTo>
                  <a:close/>
                </a:path>
              </a:pathLst>
            </a:custGeom>
            <a:solidFill>
              <a:srgbClr val="00E6A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5042" name="Freeform 225">
              <a:extLst>
                <a:ext uri="{FF2B5EF4-FFF2-40B4-BE49-F238E27FC236}">
                  <a16:creationId xmlns:a16="http://schemas.microsoft.com/office/drawing/2014/main" id="{E7A50F24-4149-548F-4DF3-78638A3A787B}"/>
                </a:ext>
              </a:extLst>
            </p:cNvPr>
            <p:cNvSpPr>
              <a:spLocks/>
            </p:cNvSpPr>
            <p:nvPr/>
          </p:nvSpPr>
          <p:spPr bwMode="auto">
            <a:xfrm>
              <a:off x="4563667" y="4454129"/>
              <a:ext cx="48815" cy="48815"/>
            </a:xfrm>
            <a:custGeom>
              <a:avLst/>
              <a:gdLst>
                <a:gd name="T0" fmla="*/ 2147483647 w 123"/>
                <a:gd name="T1" fmla="*/ 0 h 124"/>
                <a:gd name="T2" fmla="*/ 2147483647 w 123"/>
                <a:gd name="T3" fmla="*/ 2147483647 h 124"/>
                <a:gd name="T4" fmla="*/ 2147483647 w 123"/>
                <a:gd name="T5" fmla="*/ 2147483647 h 124"/>
                <a:gd name="T6" fmla="*/ 2147483647 w 123"/>
                <a:gd name="T7" fmla="*/ 2147483647 h 124"/>
                <a:gd name="T8" fmla="*/ 2147483647 w 123"/>
                <a:gd name="T9" fmla="*/ 2147483647 h 124"/>
                <a:gd name="T10" fmla="*/ 2147483647 w 123"/>
                <a:gd name="T11" fmla="*/ 2147483647 h 124"/>
                <a:gd name="T12" fmla="*/ 2147483647 w 123"/>
                <a:gd name="T13" fmla="*/ 2147483647 h 124"/>
                <a:gd name="T14" fmla="*/ 0 w 123"/>
                <a:gd name="T15" fmla="*/ 2147483647 h 124"/>
                <a:gd name="T16" fmla="*/ 0 w 123"/>
                <a:gd name="T17" fmla="*/ 2147483647 h 124"/>
                <a:gd name="T18" fmla="*/ 2147483647 w 123"/>
                <a:gd name="T19" fmla="*/ 2147483647 h 124"/>
                <a:gd name="T20" fmla="*/ 2147483647 w 123"/>
                <a:gd name="T21" fmla="*/ 2147483647 h 124"/>
                <a:gd name="T22" fmla="*/ 2147483647 w 123"/>
                <a:gd name="T23" fmla="*/ 2147483647 h 124"/>
                <a:gd name="T24" fmla="*/ 2147483647 w 123"/>
                <a:gd name="T25" fmla="*/ 2147483647 h 124"/>
                <a:gd name="T26" fmla="*/ 2147483647 w 123"/>
                <a:gd name="T27" fmla="*/ 2147483647 h 124"/>
                <a:gd name="T28" fmla="*/ 2147483647 w 123"/>
                <a:gd name="T29" fmla="*/ 2147483647 h 124"/>
                <a:gd name="T30" fmla="*/ 2147483647 w 123"/>
                <a:gd name="T31" fmla="*/ 2147483647 h 124"/>
                <a:gd name="T32" fmla="*/ 2147483647 w 123"/>
                <a:gd name="T33" fmla="*/ 2147483647 h 124"/>
                <a:gd name="T34" fmla="*/ 2147483647 w 123"/>
                <a:gd name="T35" fmla="*/ 2147483647 h 124"/>
                <a:gd name="T36" fmla="*/ 2147483647 w 123"/>
                <a:gd name="T37" fmla="*/ 2147483647 h 124"/>
                <a:gd name="T38" fmla="*/ 2147483647 w 123"/>
                <a:gd name="T39" fmla="*/ 2147483647 h 124"/>
                <a:gd name="T40" fmla="*/ 2147483647 w 123"/>
                <a:gd name="T41" fmla="*/ 2147483647 h 124"/>
                <a:gd name="T42" fmla="*/ 2147483647 w 123"/>
                <a:gd name="T43" fmla="*/ 2147483647 h 124"/>
                <a:gd name="T44" fmla="*/ 2147483647 w 123"/>
                <a:gd name="T45" fmla="*/ 2147483647 h 124"/>
                <a:gd name="T46" fmla="*/ 2147483647 w 123"/>
                <a:gd name="T47" fmla="*/ 2147483647 h 124"/>
                <a:gd name="T48" fmla="*/ 2147483647 w 123"/>
                <a:gd name="T49" fmla="*/ 2147483647 h 124"/>
                <a:gd name="T50" fmla="*/ 2147483647 w 123"/>
                <a:gd name="T51" fmla="*/ 2147483647 h 124"/>
                <a:gd name="T52" fmla="*/ 2147483647 w 123"/>
                <a:gd name="T53" fmla="*/ 2147483647 h 124"/>
                <a:gd name="T54" fmla="*/ 2147483647 w 123"/>
                <a:gd name="T55" fmla="*/ 2147483647 h 124"/>
                <a:gd name="T56" fmla="*/ 2147483647 w 123"/>
                <a:gd name="T57" fmla="*/ 2147483647 h 124"/>
                <a:gd name="T58" fmla="*/ 2147483647 w 123"/>
                <a:gd name="T59" fmla="*/ 2147483647 h 124"/>
                <a:gd name="T60" fmla="*/ 2147483647 w 123"/>
                <a:gd name="T61" fmla="*/ 2147483647 h 124"/>
                <a:gd name="T62" fmla="*/ 2147483647 w 123"/>
                <a:gd name="T63" fmla="*/ 0 h 12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3"/>
                <a:gd name="T97" fmla="*/ 0 h 124"/>
                <a:gd name="T98" fmla="*/ 123 w 123"/>
                <a:gd name="T99" fmla="*/ 124 h 12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3" h="124">
                  <a:moveTo>
                    <a:pt x="62" y="0"/>
                  </a:moveTo>
                  <a:lnTo>
                    <a:pt x="55" y="0"/>
                  </a:lnTo>
                  <a:lnTo>
                    <a:pt x="49" y="1"/>
                  </a:lnTo>
                  <a:lnTo>
                    <a:pt x="44" y="3"/>
                  </a:lnTo>
                  <a:lnTo>
                    <a:pt x="38" y="4"/>
                  </a:lnTo>
                  <a:lnTo>
                    <a:pt x="32" y="7"/>
                  </a:lnTo>
                  <a:lnTo>
                    <a:pt x="28" y="10"/>
                  </a:lnTo>
                  <a:lnTo>
                    <a:pt x="23" y="14"/>
                  </a:lnTo>
                  <a:lnTo>
                    <a:pt x="19" y="17"/>
                  </a:lnTo>
                  <a:lnTo>
                    <a:pt x="15" y="21"/>
                  </a:lnTo>
                  <a:lnTo>
                    <a:pt x="12" y="27"/>
                  </a:lnTo>
                  <a:lnTo>
                    <a:pt x="8" y="31"/>
                  </a:lnTo>
                  <a:lnTo>
                    <a:pt x="6" y="37"/>
                  </a:lnTo>
                  <a:lnTo>
                    <a:pt x="3" y="43"/>
                  </a:lnTo>
                  <a:lnTo>
                    <a:pt x="2" y="49"/>
                  </a:lnTo>
                  <a:lnTo>
                    <a:pt x="0" y="56"/>
                  </a:lnTo>
                  <a:lnTo>
                    <a:pt x="0" y="62"/>
                  </a:lnTo>
                  <a:lnTo>
                    <a:pt x="0" y="67"/>
                  </a:lnTo>
                  <a:lnTo>
                    <a:pt x="2" y="75"/>
                  </a:lnTo>
                  <a:lnTo>
                    <a:pt x="3" y="80"/>
                  </a:lnTo>
                  <a:lnTo>
                    <a:pt x="6" y="86"/>
                  </a:lnTo>
                  <a:lnTo>
                    <a:pt x="8" y="92"/>
                  </a:lnTo>
                  <a:lnTo>
                    <a:pt x="12" y="96"/>
                  </a:lnTo>
                  <a:lnTo>
                    <a:pt x="15" y="101"/>
                  </a:lnTo>
                  <a:lnTo>
                    <a:pt x="19" y="106"/>
                  </a:lnTo>
                  <a:lnTo>
                    <a:pt x="23" y="109"/>
                  </a:lnTo>
                  <a:lnTo>
                    <a:pt x="28" y="113"/>
                  </a:lnTo>
                  <a:lnTo>
                    <a:pt x="32" y="116"/>
                  </a:lnTo>
                  <a:lnTo>
                    <a:pt x="38" y="119"/>
                  </a:lnTo>
                  <a:lnTo>
                    <a:pt x="44" y="121"/>
                  </a:lnTo>
                  <a:lnTo>
                    <a:pt x="49" y="122"/>
                  </a:lnTo>
                  <a:lnTo>
                    <a:pt x="55" y="124"/>
                  </a:lnTo>
                  <a:lnTo>
                    <a:pt x="62" y="124"/>
                  </a:lnTo>
                  <a:lnTo>
                    <a:pt x="68" y="124"/>
                  </a:lnTo>
                  <a:lnTo>
                    <a:pt x="74" y="122"/>
                  </a:lnTo>
                  <a:lnTo>
                    <a:pt x="79" y="121"/>
                  </a:lnTo>
                  <a:lnTo>
                    <a:pt x="85" y="119"/>
                  </a:lnTo>
                  <a:lnTo>
                    <a:pt x="91" y="116"/>
                  </a:lnTo>
                  <a:lnTo>
                    <a:pt x="95" y="113"/>
                  </a:lnTo>
                  <a:lnTo>
                    <a:pt x="100" y="109"/>
                  </a:lnTo>
                  <a:lnTo>
                    <a:pt x="104" y="106"/>
                  </a:lnTo>
                  <a:lnTo>
                    <a:pt x="108" y="101"/>
                  </a:lnTo>
                  <a:lnTo>
                    <a:pt x="113" y="96"/>
                  </a:lnTo>
                  <a:lnTo>
                    <a:pt x="115" y="92"/>
                  </a:lnTo>
                  <a:lnTo>
                    <a:pt x="117" y="86"/>
                  </a:lnTo>
                  <a:lnTo>
                    <a:pt x="120" y="80"/>
                  </a:lnTo>
                  <a:lnTo>
                    <a:pt x="121" y="75"/>
                  </a:lnTo>
                  <a:lnTo>
                    <a:pt x="123" y="67"/>
                  </a:lnTo>
                  <a:lnTo>
                    <a:pt x="123" y="62"/>
                  </a:lnTo>
                  <a:lnTo>
                    <a:pt x="123" y="56"/>
                  </a:lnTo>
                  <a:lnTo>
                    <a:pt x="121" y="49"/>
                  </a:lnTo>
                  <a:lnTo>
                    <a:pt x="120" y="43"/>
                  </a:lnTo>
                  <a:lnTo>
                    <a:pt x="117" y="37"/>
                  </a:lnTo>
                  <a:lnTo>
                    <a:pt x="115" y="31"/>
                  </a:lnTo>
                  <a:lnTo>
                    <a:pt x="113" y="27"/>
                  </a:lnTo>
                  <a:lnTo>
                    <a:pt x="108" y="21"/>
                  </a:lnTo>
                  <a:lnTo>
                    <a:pt x="104" y="17"/>
                  </a:lnTo>
                  <a:lnTo>
                    <a:pt x="100" y="14"/>
                  </a:lnTo>
                  <a:lnTo>
                    <a:pt x="95" y="10"/>
                  </a:lnTo>
                  <a:lnTo>
                    <a:pt x="91" y="7"/>
                  </a:lnTo>
                  <a:lnTo>
                    <a:pt x="85" y="4"/>
                  </a:lnTo>
                  <a:lnTo>
                    <a:pt x="79" y="3"/>
                  </a:lnTo>
                  <a:lnTo>
                    <a:pt x="74" y="1"/>
                  </a:lnTo>
                  <a:lnTo>
                    <a:pt x="68" y="0"/>
                  </a:lnTo>
                  <a:lnTo>
                    <a:pt x="62"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5043" name="Freeform 226">
              <a:extLst>
                <a:ext uri="{FF2B5EF4-FFF2-40B4-BE49-F238E27FC236}">
                  <a16:creationId xmlns:a16="http://schemas.microsoft.com/office/drawing/2014/main" id="{70ACC4BA-39C5-D9F5-B42E-3FEF04291F96}"/>
                </a:ext>
              </a:extLst>
            </p:cNvPr>
            <p:cNvSpPr>
              <a:spLocks/>
            </p:cNvSpPr>
            <p:nvPr/>
          </p:nvSpPr>
          <p:spPr bwMode="auto">
            <a:xfrm>
              <a:off x="4516041" y="4502944"/>
              <a:ext cx="44053" cy="48816"/>
            </a:xfrm>
            <a:custGeom>
              <a:avLst/>
              <a:gdLst>
                <a:gd name="T0" fmla="*/ 2147483647 w 110"/>
                <a:gd name="T1" fmla="*/ 0 h 123"/>
                <a:gd name="T2" fmla="*/ 2147483647 w 110"/>
                <a:gd name="T3" fmla="*/ 2147483647 h 123"/>
                <a:gd name="T4" fmla="*/ 2147483647 w 110"/>
                <a:gd name="T5" fmla="*/ 2147483647 h 123"/>
                <a:gd name="T6" fmla="*/ 2147483647 w 110"/>
                <a:gd name="T7" fmla="*/ 2147483647 h 123"/>
                <a:gd name="T8" fmla="*/ 2147483647 w 110"/>
                <a:gd name="T9" fmla="*/ 2147483647 h 123"/>
                <a:gd name="T10" fmla="*/ 2147483647 w 110"/>
                <a:gd name="T11" fmla="*/ 2147483647 h 123"/>
                <a:gd name="T12" fmla="*/ 2147483647 w 110"/>
                <a:gd name="T13" fmla="*/ 2147483647 h 123"/>
                <a:gd name="T14" fmla="*/ 0 w 110"/>
                <a:gd name="T15" fmla="*/ 2147483647 h 123"/>
                <a:gd name="T16" fmla="*/ 0 w 110"/>
                <a:gd name="T17" fmla="*/ 2147483647 h 123"/>
                <a:gd name="T18" fmla="*/ 2147483647 w 110"/>
                <a:gd name="T19" fmla="*/ 2147483647 h 123"/>
                <a:gd name="T20" fmla="*/ 2147483647 w 110"/>
                <a:gd name="T21" fmla="*/ 2147483647 h 123"/>
                <a:gd name="T22" fmla="*/ 2147483647 w 110"/>
                <a:gd name="T23" fmla="*/ 2147483647 h 123"/>
                <a:gd name="T24" fmla="*/ 2147483647 w 110"/>
                <a:gd name="T25" fmla="*/ 2147483647 h 123"/>
                <a:gd name="T26" fmla="*/ 2147483647 w 110"/>
                <a:gd name="T27" fmla="*/ 2147483647 h 123"/>
                <a:gd name="T28" fmla="*/ 2147483647 w 110"/>
                <a:gd name="T29" fmla="*/ 2147483647 h 123"/>
                <a:gd name="T30" fmla="*/ 2147483647 w 110"/>
                <a:gd name="T31" fmla="*/ 2147483647 h 123"/>
                <a:gd name="T32" fmla="*/ 2147483647 w 110"/>
                <a:gd name="T33" fmla="*/ 2147483647 h 123"/>
                <a:gd name="T34" fmla="*/ 2147483647 w 110"/>
                <a:gd name="T35" fmla="*/ 2147483647 h 123"/>
                <a:gd name="T36" fmla="*/ 2147483647 w 110"/>
                <a:gd name="T37" fmla="*/ 2147483647 h 123"/>
                <a:gd name="T38" fmla="*/ 2147483647 w 110"/>
                <a:gd name="T39" fmla="*/ 2147483647 h 123"/>
                <a:gd name="T40" fmla="*/ 2147483647 w 110"/>
                <a:gd name="T41" fmla="*/ 2147483647 h 123"/>
                <a:gd name="T42" fmla="*/ 2147483647 w 110"/>
                <a:gd name="T43" fmla="*/ 2147483647 h 123"/>
                <a:gd name="T44" fmla="*/ 2147483647 w 110"/>
                <a:gd name="T45" fmla="*/ 2147483647 h 123"/>
                <a:gd name="T46" fmla="*/ 2147483647 w 110"/>
                <a:gd name="T47" fmla="*/ 2147483647 h 123"/>
                <a:gd name="T48" fmla="*/ 2147483647 w 110"/>
                <a:gd name="T49" fmla="*/ 2147483647 h 123"/>
                <a:gd name="T50" fmla="*/ 2147483647 w 110"/>
                <a:gd name="T51" fmla="*/ 2147483647 h 123"/>
                <a:gd name="T52" fmla="*/ 2147483647 w 110"/>
                <a:gd name="T53" fmla="*/ 2147483647 h 123"/>
                <a:gd name="T54" fmla="*/ 2147483647 w 110"/>
                <a:gd name="T55" fmla="*/ 2147483647 h 123"/>
                <a:gd name="T56" fmla="*/ 2147483647 w 110"/>
                <a:gd name="T57" fmla="*/ 2147483647 h 123"/>
                <a:gd name="T58" fmla="*/ 2147483647 w 110"/>
                <a:gd name="T59" fmla="*/ 2147483647 h 123"/>
                <a:gd name="T60" fmla="*/ 2147483647 w 110"/>
                <a:gd name="T61" fmla="*/ 2147483647 h 123"/>
                <a:gd name="T62" fmla="*/ 2147483647 w 110"/>
                <a:gd name="T63" fmla="*/ 0 h 12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0"/>
                <a:gd name="T97" fmla="*/ 0 h 123"/>
                <a:gd name="T98" fmla="*/ 110 w 110"/>
                <a:gd name="T99" fmla="*/ 123 h 12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0" h="123">
                  <a:moveTo>
                    <a:pt x="56" y="0"/>
                  </a:moveTo>
                  <a:lnTo>
                    <a:pt x="50" y="0"/>
                  </a:lnTo>
                  <a:lnTo>
                    <a:pt x="44" y="1"/>
                  </a:lnTo>
                  <a:lnTo>
                    <a:pt x="39" y="2"/>
                  </a:lnTo>
                  <a:lnTo>
                    <a:pt x="34" y="5"/>
                  </a:lnTo>
                  <a:lnTo>
                    <a:pt x="28" y="7"/>
                  </a:lnTo>
                  <a:lnTo>
                    <a:pt x="24" y="11"/>
                  </a:lnTo>
                  <a:lnTo>
                    <a:pt x="20" y="14"/>
                  </a:lnTo>
                  <a:lnTo>
                    <a:pt x="16" y="18"/>
                  </a:lnTo>
                  <a:lnTo>
                    <a:pt x="13" y="23"/>
                  </a:lnTo>
                  <a:lnTo>
                    <a:pt x="10" y="27"/>
                  </a:lnTo>
                  <a:lnTo>
                    <a:pt x="7" y="33"/>
                  </a:lnTo>
                  <a:lnTo>
                    <a:pt x="4" y="37"/>
                  </a:lnTo>
                  <a:lnTo>
                    <a:pt x="3" y="43"/>
                  </a:lnTo>
                  <a:lnTo>
                    <a:pt x="1" y="48"/>
                  </a:lnTo>
                  <a:lnTo>
                    <a:pt x="0" y="56"/>
                  </a:lnTo>
                  <a:lnTo>
                    <a:pt x="0" y="61"/>
                  </a:lnTo>
                  <a:lnTo>
                    <a:pt x="0" y="67"/>
                  </a:lnTo>
                  <a:lnTo>
                    <a:pt x="1" y="74"/>
                  </a:lnTo>
                  <a:lnTo>
                    <a:pt x="3" y="80"/>
                  </a:lnTo>
                  <a:lnTo>
                    <a:pt x="4" y="86"/>
                  </a:lnTo>
                  <a:lnTo>
                    <a:pt x="7" y="90"/>
                  </a:lnTo>
                  <a:lnTo>
                    <a:pt x="10" y="96"/>
                  </a:lnTo>
                  <a:lnTo>
                    <a:pt x="13" y="100"/>
                  </a:lnTo>
                  <a:lnTo>
                    <a:pt x="16" y="104"/>
                  </a:lnTo>
                  <a:lnTo>
                    <a:pt x="20" y="109"/>
                  </a:lnTo>
                  <a:lnTo>
                    <a:pt x="24" y="112"/>
                  </a:lnTo>
                  <a:lnTo>
                    <a:pt x="28" y="115"/>
                  </a:lnTo>
                  <a:lnTo>
                    <a:pt x="34" y="117"/>
                  </a:lnTo>
                  <a:lnTo>
                    <a:pt x="39" y="120"/>
                  </a:lnTo>
                  <a:lnTo>
                    <a:pt x="44" y="122"/>
                  </a:lnTo>
                  <a:lnTo>
                    <a:pt x="50" y="122"/>
                  </a:lnTo>
                  <a:lnTo>
                    <a:pt x="56" y="123"/>
                  </a:lnTo>
                  <a:lnTo>
                    <a:pt x="60" y="122"/>
                  </a:lnTo>
                  <a:lnTo>
                    <a:pt x="66" y="122"/>
                  </a:lnTo>
                  <a:lnTo>
                    <a:pt x="72" y="120"/>
                  </a:lnTo>
                  <a:lnTo>
                    <a:pt x="77" y="117"/>
                  </a:lnTo>
                  <a:lnTo>
                    <a:pt x="82" y="115"/>
                  </a:lnTo>
                  <a:lnTo>
                    <a:pt x="86" y="112"/>
                  </a:lnTo>
                  <a:lnTo>
                    <a:pt x="90" y="109"/>
                  </a:lnTo>
                  <a:lnTo>
                    <a:pt x="95" y="104"/>
                  </a:lnTo>
                  <a:lnTo>
                    <a:pt x="97" y="100"/>
                  </a:lnTo>
                  <a:lnTo>
                    <a:pt x="100" y="96"/>
                  </a:lnTo>
                  <a:lnTo>
                    <a:pt x="103" y="90"/>
                  </a:lnTo>
                  <a:lnTo>
                    <a:pt x="106" y="86"/>
                  </a:lnTo>
                  <a:lnTo>
                    <a:pt x="108" y="80"/>
                  </a:lnTo>
                  <a:lnTo>
                    <a:pt x="109" y="74"/>
                  </a:lnTo>
                  <a:lnTo>
                    <a:pt x="110" y="67"/>
                  </a:lnTo>
                  <a:lnTo>
                    <a:pt x="110" y="61"/>
                  </a:lnTo>
                  <a:lnTo>
                    <a:pt x="110" y="56"/>
                  </a:lnTo>
                  <a:lnTo>
                    <a:pt x="109" y="48"/>
                  </a:lnTo>
                  <a:lnTo>
                    <a:pt x="108" y="43"/>
                  </a:lnTo>
                  <a:lnTo>
                    <a:pt x="106" y="37"/>
                  </a:lnTo>
                  <a:lnTo>
                    <a:pt x="103" y="33"/>
                  </a:lnTo>
                  <a:lnTo>
                    <a:pt x="100" y="27"/>
                  </a:lnTo>
                  <a:lnTo>
                    <a:pt x="97" y="23"/>
                  </a:lnTo>
                  <a:lnTo>
                    <a:pt x="95" y="18"/>
                  </a:lnTo>
                  <a:lnTo>
                    <a:pt x="90" y="14"/>
                  </a:lnTo>
                  <a:lnTo>
                    <a:pt x="86" y="11"/>
                  </a:lnTo>
                  <a:lnTo>
                    <a:pt x="82" y="7"/>
                  </a:lnTo>
                  <a:lnTo>
                    <a:pt x="77" y="5"/>
                  </a:lnTo>
                  <a:lnTo>
                    <a:pt x="72" y="2"/>
                  </a:lnTo>
                  <a:lnTo>
                    <a:pt x="66" y="1"/>
                  </a:lnTo>
                  <a:lnTo>
                    <a:pt x="60" y="0"/>
                  </a:lnTo>
                  <a:lnTo>
                    <a:pt x="56" y="0"/>
                  </a:lnTo>
                  <a:close/>
                </a:path>
              </a:pathLst>
            </a:custGeom>
            <a:solidFill>
              <a:srgbClr val="00E6A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5044" name="Freeform 227">
              <a:extLst>
                <a:ext uri="{FF2B5EF4-FFF2-40B4-BE49-F238E27FC236}">
                  <a16:creationId xmlns:a16="http://schemas.microsoft.com/office/drawing/2014/main" id="{1A5D0F72-6556-CD19-B6DB-EDF79E52CEF5}"/>
                </a:ext>
              </a:extLst>
            </p:cNvPr>
            <p:cNvSpPr>
              <a:spLocks/>
            </p:cNvSpPr>
            <p:nvPr/>
          </p:nvSpPr>
          <p:spPr bwMode="auto">
            <a:xfrm>
              <a:off x="4516041" y="4502944"/>
              <a:ext cx="44053" cy="48816"/>
            </a:xfrm>
            <a:custGeom>
              <a:avLst/>
              <a:gdLst>
                <a:gd name="T0" fmla="*/ 2147483647 w 110"/>
                <a:gd name="T1" fmla="*/ 0 h 123"/>
                <a:gd name="T2" fmla="*/ 2147483647 w 110"/>
                <a:gd name="T3" fmla="*/ 2147483647 h 123"/>
                <a:gd name="T4" fmla="*/ 2147483647 w 110"/>
                <a:gd name="T5" fmla="*/ 2147483647 h 123"/>
                <a:gd name="T6" fmla="*/ 2147483647 w 110"/>
                <a:gd name="T7" fmla="*/ 2147483647 h 123"/>
                <a:gd name="T8" fmla="*/ 2147483647 w 110"/>
                <a:gd name="T9" fmla="*/ 2147483647 h 123"/>
                <a:gd name="T10" fmla="*/ 2147483647 w 110"/>
                <a:gd name="T11" fmla="*/ 2147483647 h 123"/>
                <a:gd name="T12" fmla="*/ 2147483647 w 110"/>
                <a:gd name="T13" fmla="*/ 2147483647 h 123"/>
                <a:gd name="T14" fmla="*/ 0 w 110"/>
                <a:gd name="T15" fmla="*/ 2147483647 h 123"/>
                <a:gd name="T16" fmla="*/ 0 w 110"/>
                <a:gd name="T17" fmla="*/ 2147483647 h 123"/>
                <a:gd name="T18" fmla="*/ 2147483647 w 110"/>
                <a:gd name="T19" fmla="*/ 2147483647 h 123"/>
                <a:gd name="T20" fmla="*/ 2147483647 w 110"/>
                <a:gd name="T21" fmla="*/ 2147483647 h 123"/>
                <a:gd name="T22" fmla="*/ 2147483647 w 110"/>
                <a:gd name="T23" fmla="*/ 2147483647 h 123"/>
                <a:gd name="T24" fmla="*/ 2147483647 w 110"/>
                <a:gd name="T25" fmla="*/ 2147483647 h 123"/>
                <a:gd name="T26" fmla="*/ 2147483647 w 110"/>
                <a:gd name="T27" fmla="*/ 2147483647 h 123"/>
                <a:gd name="T28" fmla="*/ 2147483647 w 110"/>
                <a:gd name="T29" fmla="*/ 2147483647 h 123"/>
                <a:gd name="T30" fmla="*/ 2147483647 w 110"/>
                <a:gd name="T31" fmla="*/ 2147483647 h 123"/>
                <a:gd name="T32" fmla="*/ 2147483647 w 110"/>
                <a:gd name="T33" fmla="*/ 2147483647 h 123"/>
                <a:gd name="T34" fmla="*/ 2147483647 w 110"/>
                <a:gd name="T35" fmla="*/ 2147483647 h 123"/>
                <a:gd name="T36" fmla="*/ 2147483647 w 110"/>
                <a:gd name="T37" fmla="*/ 2147483647 h 123"/>
                <a:gd name="T38" fmla="*/ 2147483647 w 110"/>
                <a:gd name="T39" fmla="*/ 2147483647 h 123"/>
                <a:gd name="T40" fmla="*/ 2147483647 w 110"/>
                <a:gd name="T41" fmla="*/ 2147483647 h 123"/>
                <a:gd name="T42" fmla="*/ 2147483647 w 110"/>
                <a:gd name="T43" fmla="*/ 2147483647 h 123"/>
                <a:gd name="T44" fmla="*/ 2147483647 w 110"/>
                <a:gd name="T45" fmla="*/ 2147483647 h 123"/>
                <a:gd name="T46" fmla="*/ 2147483647 w 110"/>
                <a:gd name="T47" fmla="*/ 2147483647 h 123"/>
                <a:gd name="T48" fmla="*/ 2147483647 w 110"/>
                <a:gd name="T49" fmla="*/ 2147483647 h 123"/>
                <a:gd name="T50" fmla="*/ 2147483647 w 110"/>
                <a:gd name="T51" fmla="*/ 2147483647 h 123"/>
                <a:gd name="T52" fmla="*/ 2147483647 w 110"/>
                <a:gd name="T53" fmla="*/ 2147483647 h 123"/>
                <a:gd name="T54" fmla="*/ 2147483647 w 110"/>
                <a:gd name="T55" fmla="*/ 2147483647 h 123"/>
                <a:gd name="T56" fmla="*/ 2147483647 w 110"/>
                <a:gd name="T57" fmla="*/ 2147483647 h 123"/>
                <a:gd name="T58" fmla="*/ 2147483647 w 110"/>
                <a:gd name="T59" fmla="*/ 2147483647 h 123"/>
                <a:gd name="T60" fmla="*/ 2147483647 w 110"/>
                <a:gd name="T61" fmla="*/ 2147483647 h 123"/>
                <a:gd name="T62" fmla="*/ 2147483647 w 110"/>
                <a:gd name="T63" fmla="*/ 0 h 12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0"/>
                <a:gd name="T97" fmla="*/ 0 h 123"/>
                <a:gd name="T98" fmla="*/ 110 w 110"/>
                <a:gd name="T99" fmla="*/ 123 h 12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0" h="123">
                  <a:moveTo>
                    <a:pt x="56" y="0"/>
                  </a:moveTo>
                  <a:lnTo>
                    <a:pt x="50" y="0"/>
                  </a:lnTo>
                  <a:lnTo>
                    <a:pt x="44" y="1"/>
                  </a:lnTo>
                  <a:lnTo>
                    <a:pt x="39" y="2"/>
                  </a:lnTo>
                  <a:lnTo>
                    <a:pt x="34" y="5"/>
                  </a:lnTo>
                  <a:lnTo>
                    <a:pt x="28" y="7"/>
                  </a:lnTo>
                  <a:lnTo>
                    <a:pt x="24" y="11"/>
                  </a:lnTo>
                  <a:lnTo>
                    <a:pt x="20" y="14"/>
                  </a:lnTo>
                  <a:lnTo>
                    <a:pt x="16" y="18"/>
                  </a:lnTo>
                  <a:lnTo>
                    <a:pt x="13" y="23"/>
                  </a:lnTo>
                  <a:lnTo>
                    <a:pt x="10" y="27"/>
                  </a:lnTo>
                  <a:lnTo>
                    <a:pt x="7" y="33"/>
                  </a:lnTo>
                  <a:lnTo>
                    <a:pt x="4" y="37"/>
                  </a:lnTo>
                  <a:lnTo>
                    <a:pt x="3" y="43"/>
                  </a:lnTo>
                  <a:lnTo>
                    <a:pt x="1" y="48"/>
                  </a:lnTo>
                  <a:lnTo>
                    <a:pt x="0" y="56"/>
                  </a:lnTo>
                  <a:lnTo>
                    <a:pt x="0" y="61"/>
                  </a:lnTo>
                  <a:lnTo>
                    <a:pt x="0" y="67"/>
                  </a:lnTo>
                  <a:lnTo>
                    <a:pt x="1" y="74"/>
                  </a:lnTo>
                  <a:lnTo>
                    <a:pt x="3" y="80"/>
                  </a:lnTo>
                  <a:lnTo>
                    <a:pt x="4" y="86"/>
                  </a:lnTo>
                  <a:lnTo>
                    <a:pt x="7" y="90"/>
                  </a:lnTo>
                  <a:lnTo>
                    <a:pt x="10" y="96"/>
                  </a:lnTo>
                  <a:lnTo>
                    <a:pt x="13" y="100"/>
                  </a:lnTo>
                  <a:lnTo>
                    <a:pt x="16" y="104"/>
                  </a:lnTo>
                  <a:lnTo>
                    <a:pt x="20" y="109"/>
                  </a:lnTo>
                  <a:lnTo>
                    <a:pt x="24" y="112"/>
                  </a:lnTo>
                  <a:lnTo>
                    <a:pt x="28" y="115"/>
                  </a:lnTo>
                  <a:lnTo>
                    <a:pt x="34" y="117"/>
                  </a:lnTo>
                  <a:lnTo>
                    <a:pt x="39" y="120"/>
                  </a:lnTo>
                  <a:lnTo>
                    <a:pt x="44" y="122"/>
                  </a:lnTo>
                  <a:lnTo>
                    <a:pt x="50" y="122"/>
                  </a:lnTo>
                  <a:lnTo>
                    <a:pt x="56" y="123"/>
                  </a:lnTo>
                  <a:lnTo>
                    <a:pt x="60" y="122"/>
                  </a:lnTo>
                  <a:lnTo>
                    <a:pt x="66" y="122"/>
                  </a:lnTo>
                  <a:lnTo>
                    <a:pt x="72" y="120"/>
                  </a:lnTo>
                  <a:lnTo>
                    <a:pt x="77" y="117"/>
                  </a:lnTo>
                  <a:lnTo>
                    <a:pt x="82" y="115"/>
                  </a:lnTo>
                  <a:lnTo>
                    <a:pt x="86" y="112"/>
                  </a:lnTo>
                  <a:lnTo>
                    <a:pt x="90" y="109"/>
                  </a:lnTo>
                  <a:lnTo>
                    <a:pt x="95" y="104"/>
                  </a:lnTo>
                  <a:lnTo>
                    <a:pt x="97" y="100"/>
                  </a:lnTo>
                  <a:lnTo>
                    <a:pt x="100" y="96"/>
                  </a:lnTo>
                  <a:lnTo>
                    <a:pt x="103" y="90"/>
                  </a:lnTo>
                  <a:lnTo>
                    <a:pt x="106" y="86"/>
                  </a:lnTo>
                  <a:lnTo>
                    <a:pt x="108" y="80"/>
                  </a:lnTo>
                  <a:lnTo>
                    <a:pt x="109" y="74"/>
                  </a:lnTo>
                  <a:lnTo>
                    <a:pt x="110" y="67"/>
                  </a:lnTo>
                  <a:lnTo>
                    <a:pt x="110" y="61"/>
                  </a:lnTo>
                  <a:lnTo>
                    <a:pt x="110" y="56"/>
                  </a:lnTo>
                  <a:lnTo>
                    <a:pt x="109" y="48"/>
                  </a:lnTo>
                  <a:lnTo>
                    <a:pt x="108" y="43"/>
                  </a:lnTo>
                  <a:lnTo>
                    <a:pt x="106" y="37"/>
                  </a:lnTo>
                  <a:lnTo>
                    <a:pt x="103" y="33"/>
                  </a:lnTo>
                  <a:lnTo>
                    <a:pt x="100" y="27"/>
                  </a:lnTo>
                  <a:lnTo>
                    <a:pt x="97" y="23"/>
                  </a:lnTo>
                  <a:lnTo>
                    <a:pt x="95" y="18"/>
                  </a:lnTo>
                  <a:lnTo>
                    <a:pt x="90" y="14"/>
                  </a:lnTo>
                  <a:lnTo>
                    <a:pt x="86" y="11"/>
                  </a:lnTo>
                  <a:lnTo>
                    <a:pt x="82" y="7"/>
                  </a:lnTo>
                  <a:lnTo>
                    <a:pt x="77" y="5"/>
                  </a:lnTo>
                  <a:lnTo>
                    <a:pt x="72" y="2"/>
                  </a:lnTo>
                  <a:lnTo>
                    <a:pt x="66" y="1"/>
                  </a:lnTo>
                  <a:lnTo>
                    <a:pt x="60" y="0"/>
                  </a:lnTo>
                  <a:lnTo>
                    <a:pt x="56"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5045" name="Freeform 228">
              <a:extLst>
                <a:ext uri="{FF2B5EF4-FFF2-40B4-BE49-F238E27FC236}">
                  <a16:creationId xmlns:a16="http://schemas.microsoft.com/office/drawing/2014/main" id="{54BE3F0F-0836-2628-CB58-26AEF8E69FC8}"/>
                </a:ext>
              </a:extLst>
            </p:cNvPr>
            <p:cNvSpPr>
              <a:spLocks/>
            </p:cNvSpPr>
            <p:nvPr/>
          </p:nvSpPr>
          <p:spPr bwMode="auto">
            <a:xfrm>
              <a:off x="4448175" y="4600575"/>
              <a:ext cx="39291" cy="36910"/>
            </a:xfrm>
            <a:custGeom>
              <a:avLst/>
              <a:gdLst>
                <a:gd name="T0" fmla="*/ 2147483647 w 100"/>
                <a:gd name="T1" fmla="*/ 0 h 94"/>
                <a:gd name="T2" fmla="*/ 2147483647 w 100"/>
                <a:gd name="T3" fmla="*/ 0 h 94"/>
                <a:gd name="T4" fmla="*/ 2147483647 w 100"/>
                <a:gd name="T5" fmla="*/ 2147483647 h 94"/>
                <a:gd name="T6" fmla="*/ 2147483647 w 100"/>
                <a:gd name="T7" fmla="*/ 2147483647 h 94"/>
                <a:gd name="T8" fmla="*/ 2147483647 w 100"/>
                <a:gd name="T9" fmla="*/ 2147483647 h 94"/>
                <a:gd name="T10" fmla="*/ 2147483647 w 100"/>
                <a:gd name="T11" fmla="*/ 2147483647 h 94"/>
                <a:gd name="T12" fmla="*/ 2147483647 w 100"/>
                <a:gd name="T13" fmla="*/ 2147483647 h 94"/>
                <a:gd name="T14" fmla="*/ 2147483647 w 100"/>
                <a:gd name="T15" fmla="*/ 2147483647 h 94"/>
                <a:gd name="T16" fmla="*/ 2147483647 w 100"/>
                <a:gd name="T17" fmla="*/ 2147483647 h 94"/>
                <a:gd name="T18" fmla="*/ 2147483647 w 100"/>
                <a:gd name="T19" fmla="*/ 2147483647 h 94"/>
                <a:gd name="T20" fmla="*/ 2147483647 w 100"/>
                <a:gd name="T21" fmla="*/ 2147483647 h 94"/>
                <a:gd name="T22" fmla="*/ 2147483647 w 100"/>
                <a:gd name="T23" fmla="*/ 2147483647 h 94"/>
                <a:gd name="T24" fmla="*/ 2147483647 w 100"/>
                <a:gd name="T25" fmla="*/ 2147483647 h 94"/>
                <a:gd name="T26" fmla="*/ 2147483647 w 100"/>
                <a:gd name="T27" fmla="*/ 2147483647 h 94"/>
                <a:gd name="T28" fmla="*/ 0 w 100"/>
                <a:gd name="T29" fmla="*/ 2147483647 h 94"/>
                <a:gd name="T30" fmla="*/ 0 w 100"/>
                <a:gd name="T31" fmla="*/ 2147483647 h 94"/>
                <a:gd name="T32" fmla="*/ 0 w 100"/>
                <a:gd name="T33" fmla="*/ 2147483647 h 94"/>
                <a:gd name="T34" fmla="*/ 2147483647 w 100"/>
                <a:gd name="T35" fmla="*/ 2147483647 h 94"/>
                <a:gd name="T36" fmla="*/ 2147483647 w 100"/>
                <a:gd name="T37" fmla="*/ 2147483647 h 94"/>
                <a:gd name="T38" fmla="*/ 2147483647 w 100"/>
                <a:gd name="T39" fmla="*/ 2147483647 h 94"/>
                <a:gd name="T40" fmla="*/ 2147483647 w 100"/>
                <a:gd name="T41" fmla="*/ 2147483647 h 94"/>
                <a:gd name="T42" fmla="*/ 2147483647 w 100"/>
                <a:gd name="T43" fmla="*/ 2147483647 h 94"/>
                <a:gd name="T44" fmla="*/ 2147483647 w 100"/>
                <a:gd name="T45" fmla="*/ 2147483647 h 94"/>
                <a:gd name="T46" fmla="*/ 2147483647 w 100"/>
                <a:gd name="T47" fmla="*/ 2147483647 h 94"/>
                <a:gd name="T48" fmla="*/ 2147483647 w 100"/>
                <a:gd name="T49" fmla="*/ 2147483647 h 94"/>
                <a:gd name="T50" fmla="*/ 2147483647 w 100"/>
                <a:gd name="T51" fmla="*/ 2147483647 h 94"/>
                <a:gd name="T52" fmla="*/ 2147483647 w 100"/>
                <a:gd name="T53" fmla="*/ 2147483647 h 94"/>
                <a:gd name="T54" fmla="*/ 2147483647 w 100"/>
                <a:gd name="T55" fmla="*/ 2147483647 h 94"/>
                <a:gd name="T56" fmla="*/ 2147483647 w 100"/>
                <a:gd name="T57" fmla="*/ 2147483647 h 94"/>
                <a:gd name="T58" fmla="*/ 2147483647 w 100"/>
                <a:gd name="T59" fmla="*/ 2147483647 h 94"/>
                <a:gd name="T60" fmla="*/ 2147483647 w 100"/>
                <a:gd name="T61" fmla="*/ 2147483647 h 94"/>
                <a:gd name="T62" fmla="*/ 2147483647 w 100"/>
                <a:gd name="T63" fmla="*/ 2147483647 h 94"/>
                <a:gd name="T64" fmla="*/ 2147483647 w 100"/>
                <a:gd name="T65" fmla="*/ 2147483647 h 94"/>
                <a:gd name="T66" fmla="*/ 2147483647 w 100"/>
                <a:gd name="T67" fmla="*/ 2147483647 h 94"/>
                <a:gd name="T68" fmla="*/ 2147483647 w 100"/>
                <a:gd name="T69" fmla="*/ 2147483647 h 94"/>
                <a:gd name="T70" fmla="*/ 2147483647 w 100"/>
                <a:gd name="T71" fmla="*/ 2147483647 h 94"/>
                <a:gd name="T72" fmla="*/ 2147483647 w 100"/>
                <a:gd name="T73" fmla="*/ 2147483647 h 94"/>
                <a:gd name="T74" fmla="*/ 2147483647 w 100"/>
                <a:gd name="T75" fmla="*/ 2147483647 h 94"/>
                <a:gd name="T76" fmla="*/ 2147483647 w 100"/>
                <a:gd name="T77" fmla="*/ 2147483647 h 94"/>
                <a:gd name="T78" fmla="*/ 2147483647 w 100"/>
                <a:gd name="T79" fmla="*/ 2147483647 h 94"/>
                <a:gd name="T80" fmla="*/ 2147483647 w 100"/>
                <a:gd name="T81" fmla="*/ 2147483647 h 94"/>
                <a:gd name="T82" fmla="*/ 2147483647 w 100"/>
                <a:gd name="T83" fmla="*/ 2147483647 h 94"/>
                <a:gd name="T84" fmla="*/ 2147483647 w 100"/>
                <a:gd name="T85" fmla="*/ 2147483647 h 94"/>
                <a:gd name="T86" fmla="*/ 2147483647 w 100"/>
                <a:gd name="T87" fmla="*/ 2147483647 h 94"/>
                <a:gd name="T88" fmla="*/ 2147483647 w 100"/>
                <a:gd name="T89" fmla="*/ 2147483647 h 94"/>
                <a:gd name="T90" fmla="*/ 2147483647 w 100"/>
                <a:gd name="T91" fmla="*/ 2147483647 h 94"/>
                <a:gd name="T92" fmla="*/ 2147483647 w 100"/>
                <a:gd name="T93" fmla="*/ 2147483647 h 94"/>
                <a:gd name="T94" fmla="*/ 2147483647 w 100"/>
                <a:gd name="T95" fmla="*/ 2147483647 h 94"/>
                <a:gd name="T96" fmla="*/ 2147483647 w 100"/>
                <a:gd name="T97" fmla="*/ 2147483647 h 94"/>
                <a:gd name="T98" fmla="*/ 2147483647 w 100"/>
                <a:gd name="T99" fmla="*/ 2147483647 h 94"/>
                <a:gd name="T100" fmla="*/ 2147483647 w 100"/>
                <a:gd name="T101" fmla="*/ 2147483647 h 94"/>
                <a:gd name="T102" fmla="*/ 2147483647 w 100"/>
                <a:gd name="T103" fmla="*/ 2147483647 h 94"/>
                <a:gd name="T104" fmla="*/ 2147483647 w 100"/>
                <a:gd name="T105" fmla="*/ 2147483647 h 94"/>
                <a:gd name="T106" fmla="*/ 2147483647 w 100"/>
                <a:gd name="T107" fmla="*/ 2147483647 h 94"/>
                <a:gd name="T108" fmla="*/ 2147483647 w 100"/>
                <a:gd name="T109" fmla="*/ 2147483647 h 94"/>
                <a:gd name="T110" fmla="*/ 2147483647 w 100"/>
                <a:gd name="T111" fmla="*/ 2147483647 h 94"/>
                <a:gd name="T112" fmla="*/ 2147483647 w 100"/>
                <a:gd name="T113" fmla="*/ 2147483647 h 94"/>
                <a:gd name="T114" fmla="*/ 2147483647 w 100"/>
                <a:gd name="T115" fmla="*/ 2147483647 h 94"/>
                <a:gd name="T116" fmla="*/ 2147483647 w 100"/>
                <a:gd name="T117" fmla="*/ 2147483647 h 94"/>
                <a:gd name="T118" fmla="*/ 2147483647 w 100"/>
                <a:gd name="T119" fmla="*/ 0 h 94"/>
                <a:gd name="T120" fmla="*/ 2147483647 w 100"/>
                <a:gd name="T121" fmla="*/ 0 h 9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00"/>
                <a:gd name="T184" fmla="*/ 0 h 94"/>
                <a:gd name="T185" fmla="*/ 100 w 100"/>
                <a:gd name="T186" fmla="*/ 94 h 94"/>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00" h="94">
                  <a:moveTo>
                    <a:pt x="50" y="0"/>
                  </a:moveTo>
                  <a:lnTo>
                    <a:pt x="44" y="0"/>
                  </a:lnTo>
                  <a:lnTo>
                    <a:pt x="40" y="2"/>
                  </a:lnTo>
                  <a:lnTo>
                    <a:pt x="36" y="2"/>
                  </a:lnTo>
                  <a:lnTo>
                    <a:pt x="30" y="5"/>
                  </a:lnTo>
                  <a:lnTo>
                    <a:pt x="26" y="6"/>
                  </a:lnTo>
                  <a:lnTo>
                    <a:pt x="23" y="9"/>
                  </a:lnTo>
                  <a:lnTo>
                    <a:pt x="14" y="13"/>
                  </a:lnTo>
                  <a:lnTo>
                    <a:pt x="11" y="18"/>
                  </a:lnTo>
                  <a:lnTo>
                    <a:pt x="8" y="20"/>
                  </a:lnTo>
                  <a:lnTo>
                    <a:pt x="5" y="25"/>
                  </a:lnTo>
                  <a:lnTo>
                    <a:pt x="4" y="29"/>
                  </a:lnTo>
                  <a:lnTo>
                    <a:pt x="3" y="33"/>
                  </a:lnTo>
                  <a:lnTo>
                    <a:pt x="1" y="38"/>
                  </a:lnTo>
                  <a:lnTo>
                    <a:pt x="0" y="42"/>
                  </a:lnTo>
                  <a:lnTo>
                    <a:pt x="0" y="46"/>
                  </a:lnTo>
                  <a:lnTo>
                    <a:pt x="0" y="52"/>
                  </a:lnTo>
                  <a:lnTo>
                    <a:pt x="1" y="56"/>
                  </a:lnTo>
                  <a:lnTo>
                    <a:pt x="3" y="61"/>
                  </a:lnTo>
                  <a:lnTo>
                    <a:pt x="4" y="65"/>
                  </a:lnTo>
                  <a:lnTo>
                    <a:pt x="5" y="69"/>
                  </a:lnTo>
                  <a:lnTo>
                    <a:pt x="8" y="72"/>
                  </a:lnTo>
                  <a:lnTo>
                    <a:pt x="11" y="77"/>
                  </a:lnTo>
                  <a:lnTo>
                    <a:pt x="14" y="79"/>
                  </a:lnTo>
                  <a:lnTo>
                    <a:pt x="23" y="85"/>
                  </a:lnTo>
                  <a:lnTo>
                    <a:pt x="26" y="88"/>
                  </a:lnTo>
                  <a:lnTo>
                    <a:pt x="30" y="89"/>
                  </a:lnTo>
                  <a:lnTo>
                    <a:pt x="36" y="91"/>
                  </a:lnTo>
                  <a:lnTo>
                    <a:pt x="40" y="92"/>
                  </a:lnTo>
                  <a:lnTo>
                    <a:pt x="44" y="92"/>
                  </a:lnTo>
                  <a:lnTo>
                    <a:pt x="50" y="94"/>
                  </a:lnTo>
                  <a:lnTo>
                    <a:pt x="56" y="92"/>
                  </a:lnTo>
                  <a:lnTo>
                    <a:pt x="60" y="92"/>
                  </a:lnTo>
                  <a:lnTo>
                    <a:pt x="64" y="91"/>
                  </a:lnTo>
                  <a:lnTo>
                    <a:pt x="70" y="89"/>
                  </a:lnTo>
                  <a:lnTo>
                    <a:pt x="74" y="88"/>
                  </a:lnTo>
                  <a:lnTo>
                    <a:pt x="79" y="85"/>
                  </a:lnTo>
                  <a:lnTo>
                    <a:pt x="86" y="79"/>
                  </a:lnTo>
                  <a:lnTo>
                    <a:pt x="89" y="77"/>
                  </a:lnTo>
                  <a:lnTo>
                    <a:pt x="92" y="72"/>
                  </a:lnTo>
                  <a:lnTo>
                    <a:pt x="95" y="69"/>
                  </a:lnTo>
                  <a:lnTo>
                    <a:pt x="96" y="65"/>
                  </a:lnTo>
                  <a:lnTo>
                    <a:pt x="97" y="61"/>
                  </a:lnTo>
                  <a:lnTo>
                    <a:pt x="99" y="56"/>
                  </a:lnTo>
                  <a:lnTo>
                    <a:pt x="100" y="52"/>
                  </a:lnTo>
                  <a:lnTo>
                    <a:pt x="100" y="46"/>
                  </a:lnTo>
                  <a:lnTo>
                    <a:pt x="100" y="42"/>
                  </a:lnTo>
                  <a:lnTo>
                    <a:pt x="99" y="38"/>
                  </a:lnTo>
                  <a:lnTo>
                    <a:pt x="97" y="33"/>
                  </a:lnTo>
                  <a:lnTo>
                    <a:pt x="96" y="29"/>
                  </a:lnTo>
                  <a:lnTo>
                    <a:pt x="95" y="25"/>
                  </a:lnTo>
                  <a:lnTo>
                    <a:pt x="92" y="20"/>
                  </a:lnTo>
                  <a:lnTo>
                    <a:pt x="89" y="18"/>
                  </a:lnTo>
                  <a:lnTo>
                    <a:pt x="86" y="13"/>
                  </a:lnTo>
                  <a:lnTo>
                    <a:pt x="79" y="9"/>
                  </a:lnTo>
                  <a:lnTo>
                    <a:pt x="74" y="6"/>
                  </a:lnTo>
                  <a:lnTo>
                    <a:pt x="70" y="5"/>
                  </a:lnTo>
                  <a:lnTo>
                    <a:pt x="64" y="2"/>
                  </a:lnTo>
                  <a:lnTo>
                    <a:pt x="60" y="2"/>
                  </a:lnTo>
                  <a:lnTo>
                    <a:pt x="56" y="0"/>
                  </a:lnTo>
                  <a:lnTo>
                    <a:pt x="50" y="0"/>
                  </a:lnTo>
                  <a:close/>
                </a:path>
              </a:pathLst>
            </a:custGeom>
            <a:solidFill>
              <a:srgbClr val="00267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5046" name="Freeform 229">
              <a:extLst>
                <a:ext uri="{FF2B5EF4-FFF2-40B4-BE49-F238E27FC236}">
                  <a16:creationId xmlns:a16="http://schemas.microsoft.com/office/drawing/2014/main" id="{7B0B21C5-11E6-0F91-331F-AA8780F35D84}"/>
                </a:ext>
              </a:extLst>
            </p:cNvPr>
            <p:cNvSpPr>
              <a:spLocks/>
            </p:cNvSpPr>
            <p:nvPr/>
          </p:nvSpPr>
          <p:spPr bwMode="auto">
            <a:xfrm>
              <a:off x="4448175" y="4600575"/>
              <a:ext cx="39291" cy="36910"/>
            </a:xfrm>
            <a:custGeom>
              <a:avLst/>
              <a:gdLst>
                <a:gd name="T0" fmla="*/ 2147483647 w 100"/>
                <a:gd name="T1" fmla="*/ 0 h 94"/>
                <a:gd name="T2" fmla="*/ 2147483647 w 100"/>
                <a:gd name="T3" fmla="*/ 0 h 94"/>
                <a:gd name="T4" fmla="*/ 2147483647 w 100"/>
                <a:gd name="T5" fmla="*/ 2147483647 h 94"/>
                <a:gd name="T6" fmla="*/ 2147483647 w 100"/>
                <a:gd name="T7" fmla="*/ 2147483647 h 94"/>
                <a:gd name="T8" fmla="*/ 2147483647 w 100"/>
                <a:gd name="T9" fmla="*/ 2147483647 h 94"/>
                <a:gd name="T10" fmla="*/ 2147483647 w 100"/>
                <a:gd name="T11" fmla="*/ 2147483647 h 94"/>
                <a:gd name="T12" fmla="*/ 2147483647 w 100"/>
                <a:gd name="T13" fmla="*/ 2147483647 h 94"/>
                <a:gd name="T14" fmla="*/ 2147483647 w 100"/>
                <a:gd name="T15" fmla="*/ 2147483647 h 94"/>
                <a:gd name="T16" fmla="*/ 2147483647 w 100"/>
                <a:gd name="T17" fmla="*/ 2147483647 h 94"/>
                <a:gd name="T18" fmla="*/ 2147483647 w 100"/>
                <a:gd name="T19" fmla="*/ 2147483647 h 94"/>
                <a:gd name="T20" fmla="*/ 2147483647 w 100"/>
                <a:gd name="T21" fmla="*/ 2147483647 h 94"/>
                <a:gd name="T22" fmla="*/ 2147483647 w 100"/>
                <a:gd name="T23" fmla="*/ 2147483647 h 94"/>
                <a:gd name="T24" fmla="*/ 2147483647 w 100"/>
                <a:gd name="T25" fmla="*/ 2147483647 h 94"/>
                <a:gd name="T26" fmla="*/ 2147483647 w 100"/>
                <a:gd name="T27" fmla="*/ 2147483647 h 94"/>
                <a:gd name="T28" fmla="*/ 0 w 100"/>
                <a:gd name="T29" fmla="*/ 2147483647 h 94"/>
                <a:gd name="T30" fmla="*/ 0 w 100"/>
                <a:gd name="T31" fmla="*/ 2147483647 h 94"/>
                <a:gd name="T32" fmla="*/ 0 w 100"/>
                <a:gd name="T33" fmla="*/ 2147483647 h 94"/>
                <a:gd name="T34" fmla="*/ 2147483647 w 100"/>
                <a:gd name="T35" fmla="*/ 2147483647 h 94"/>
                <a:gd name="T36" fmla="*/ 2147483647 w 100"/>
                <a:gd name="T37" fmla="*/ 2147483647 h 94"/>
                <a:gd name="T38" fmla="*/ 2147483647 w 100"/>
                <a:gd name="T39" fmla="*/ 2147483647 h 94"/>
                <a:gd name="T40" fmla="*/ 2147483647 w 100"/>
                <a:gd name="T41" fmla="*/ 2147483647 h 94"/>
                <a:gd name="T42" fmla="*/ 2147483647 w 100"/>
                <a:gd name="T43" fmla="*/ 2147483647 h 94"/>
                <a:gd name="T44" fmla="*/ 2147483647 w 100"/>
                <a:gd name="T45" fmla="*/ 2147483647 h 94"/>
                <a:gd name="T46" fmla="*/ 2147483647 w 100"/>
                <a:gd name="T47" fmla="*/ 2147483647 h 94"/>
                <a:gd name="T48" fmla="*/ 2147483647 w 100"/>
                <a:gd name="T49" fmla="*/ 2147483647 h 94"/>
                <a:gd name="T50" fmla="*/ 2147483647 w 100"/>
                <a:gd name="T51" fmla="*/ 2147483647 h 94"/>
                <a:gd name="T52" fmla="*/ 2147483647 w 100"/>
                <a:gd name="T53" fmla="*/ 2147483647 h 94"/>
                <a:gd name="T54" fmla="*/ 2147483647 w 100"/>
                <a:gd name="T55" fmla="*/ 2147483647 h 94"/>
                <a:gd name="T56" fmla="*/ 2147483647 w 100"/>
                <a:gd name="T57" fmla="*/ 2147483647 h 94"/>
                <a:gd name="T58" fmla="*/ 2147483647 w 100"/>
                <a:gd name="T59" fmla="*/ 2147483647 h 94"/>
                <a:gd name="T60" fmla="*/ 2147483647 w 100"/>
                <a:gd name="T61" fmla="*/ 2147483647 h 94"/>
                <a:gd name="T62" fmla="*/ 2147483647 w 100"/>
                <a:gd name="T63" fmla="*/ 2147483647 h 94"/>
                <a:gd name="T64" fmla="*/ 2147483647 w 100"/>
                <a:gd name="T65" fmla="*/ 2147483647 h 94"/>
                <a:gd name="T66" fmla="*/ 2147483647 w 100"/>
                <a:gd name="T67" fmla="*/ 2147483647 h 94"/>
                <a:gd name="T68" fmla="*/ 2147483647 w 100"/>
                <a:gd name="T69" fmla="*/ 2147483647 h 94"/>
                <a:gd name="T70" fmla="*/ 2147483647 w 100"/>
                <a:gd name="T71" fmla="*/ 2147483647 h 94"/>
                <a:gd name="T72" fmla="*/ 2147483647 w 100"/>
                <a:gd name="T73" fmla="*/ 2147483647 h 94"/>
                <a:gd name="T74" fmla="*/ 2147483647 w 100"/>
                <a:gd name="T75" fmla="*/ 2147483647 h 94"/>
                <a:gd name="T76" fmla="*/ 2147483647 w 100"/>
                <a:gd name="T77" fmla="*/ 2147483647 h 94"/>
                <a:gd name="T78" fmla="*/ 2147483647 w 100"/>
                <a:gd name="T79" fmla="*/ 2147483647 h 94"/>
                <a:gd name="T80" fmla="*/ 2147483647 w 100"/>
                <a:gd name="T81" fmla="*/ 2147483647 h 94"/>
                <a:gd name="T82" fmla="*/ 2147483647 w 100"/>
                <a:gd name="T83" fmla="*/ 2147483647 h 94"/>
                <a:gd name="T84" fmla="*/ 2147483647 w 100"/>
                <a:gd name="T85" fmla="*/ 2147483647 h 94"/>
                <a:gd name="T86" fmla="*/ 2147483647 w 100"/>
                <a:gd name="T87" fmla="*/ 2147483647 h 94"/>
                <a:gd name="T88" fmla="*/ 2147483647 w 100"/>
                <a:gd name="T89" fmla="*/ 2147483647 h 94"/>
                <a:gd name="T90" fmla="*/ 2147483647 w 100"/>
                <a:gd name="T91" fmla="*/ 2147483647 h 94"/>
                <a:gd name="T92" fmla="*/ 2147483647 w 100"/>
                <a:gd name="T93" fmla="*/ 2147483647 h 94"/>
                <a:gd name="T94" fmla="*/ 2147483647 w 100"/>
                <a:gd name="T95" fmla="*/ 2147483647 h 94"/>
                <a:gd name="T96" fmla="*/ 2147483647 w 100"/>
                <a:gd name="T97" fmla="*/ 2147483647 h 94"/>
                <a:gd name="T98" fmla="*/ 2147483647 w 100"/>
                <a:gd name="T99" fmla="*/ 2147483647 h 94"/>
                <a:gd name="T100" fmla="*/ 2147483647 w 100"/>
                <a:gd name="T101" fmla="*/ 2147483647 h 94"/>
                <a:gd name="T102" fmla="*/ 2147483647 w 100"/>
                <a:gd name="T103" fmla="*/ 2147483647 h 94"/>
                <a:gd name="T104" fmla="*/ 2147483647 w 100"/>
                <a:gd name="T105" fmla="*/ 2147483647 h 94"/>
                <a:gd name="T106" fmla="*/ 2147483647 w 100"/>
                <a:gd name="T107" fmla="*/ 2147483647 h 94"/>
                <a:gd name="T108" fmla="*/ 2147483647 w 100"/>
                <a:gd name="T109" fmla="*/ 2147483647 h 94"/>
                <a:gd name="T110" fmla="*/ 2147483647 w 100"/>
                <a:gd name="T111" fmla="*/ 2147483647 h 94"/>
                <a:gd name="T112" fmla="*/ 2147483647 w 100"/>
                <a:gd name="T113" fmla="*/ 2147483647 h 94"/>
                <a:gd name="T114" fmla="*/ 2147483647 w 100"/>
                <a:gd name="T115" fmla="*/ 2147483647 h 94"/>
                <a:gd name="T116" fmla="*/ 2147483647 w 100"/>
                <a:gd name="T117" fmla="*/ 2147483647 h 94"/>
                <a:gd name="T118" fmla="*/ 2147483647 w 100"/>
                <a:gd name="T119" fmla="*/ 0 h 94"/>
                <a:gd name="T120" fmla="*/ 2147483647 w 100"/>
                <a:gd name="T121" fmla="*/ 0 h 9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00"/>
                <a:gd name="T184" fmla="*/ 0 h 94"/>
                <a:gd name="T185" fmla="*/ 100 w 100"/>
                <a:gd name="T186" fmla="*/ 94 h 94"/>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00" h="94">
                  <a:moveTo>
                    <a:pt x="50" y="0"/>
                  </a:moveTo>
                  <a:lnTo>
                    <a:pt x="44" y="0"/>
                  </a:lnTo>
                  <a:lnTo>
                    <a:pt x="40" y="2"/>
                  </a:lnTo>
                  <a:lnTo>
                    <a:pt x="36" y="2"/>
                  </a:lnTo>
                  <a:lnTo>
                    <a:pt x="30" y="5"/>
                  </a:lnTo>
                  <a:lnTo>
                    <a:pt x="26" y="6"/>
                  </a:lnTo>
                  <a:lnTo>
                    <a:pt x="23" y="9"/>
                  </a:lnTo>
                  <a:lnTo>
                    <a:pt x="14" y="13"/>
                  </a:lnTo>
                  <a:lnTo>
                    <a:pt x="11" y="18"/>
                  </a:lnTo>
                  <a:lnTo>
                    <a:pt x="8" y="20"/>
                  </a:lnTo>
                  <a:lnTo>
                    <a:pt x="5" y="25"/>
                  </a:lnTo>
                  <a:lnTo>
                    <a:pt x="4" y="29"/>
                  </a:lnTo>
                  <a:lnTo>
                    <a:pt x="3" y="33"/>
                  </a:lnTo>
                  <a:lnTo>
                    <a:pt x="1" y="38"/>
                  </a:lnTo>
                  <a:lnTo>
                    <a:pt x="0" y="42"/>
                  </a:lnTo>
                  <a:lnTo>
                    <a:pt x="0" y="46"/>
                  </a:lnTo>
                  <a:lnTo>
                    <a:pt x="0" y="52"/>
                  </a:lnTo>
                  <a:lnTo>
                    <a:pt x="1" y="56"/>
                  </a:lnTo>
                  <a:lnTo>
                    <a:pt x="3" y="61"/>
                  </a:lnTo>
                  <a:lnTo>
                    <a:pt x="4" y="65"/>
                  </a:lnTo>
                  <a:lnTo>
                    <a:pt x="5" y="69"/>
                  </a:lnTo>
                  <a:lnTo>
                    <a:pt x="8" y="72"/>
                  </a:lnTo>
                  <a:lnTo>
                    <a:pt x="11" y="77"/>
                  </a:lnTo>
                  <a:lnTo>
                    <a:pt x="14" y="79"/>
                  </a:lnTo>
                  <a:lnTo>
                    <a:pt x="23" y="85"/>
                  </a:lnTo>
                  <a:lnTo>
                    <a:pt x="26" y="88"/>
                  </a:lnTo>
                  <a:lnTo>
                    <a:pt x="30" y="89"/>
                  </a:lnTo>
                  <a:lnTo>
                    <a:pt x="36" y="91"/>
                  </a:lnTo>
                  <a:lnTo>
                    <a:pt x="40" y="92"/>
                  </a:lnTo>
                  <a:lnTo>
                    <a:pt x="44" y="92"/>
                  </a:lnTo>
                  <a:lnTo>
                    <a:pt x="50" y="94"/>
                  </a:lnTo>
                  <a:lnTo>
                    <a:pt x="56" y="92"/>
                  </a:lnTo>
                  <a:lnTo>
                    <a:pt x="60" y="92"/>
                  </a:lnTo>
                  <a:lnTo>
                    <a:pt x="64" y="91"/>
                  </a:lnTo>
                  <a:lnTo>
                    <a:pt x="70" y="89"/>
                  </a:lnTo>
                  <a:lnTo>
                    <a:pt x="74" y="88"/>
                  </a:lnTo>
                  <a:lnTo>
                    <a:pt x="79" y="85"/>
                  </a:lnTo>
                  <a:lnTo>
                    <a:pt x="86" y="79"/>
                  </a:lnTo>
                  <a:lnTo>
                    <a:pt x="89" y="77"/>
                  </a:lnTo>
                  <a:lnTo>
                    <a:pt x="92" y="72"/>
                  </a:lnTo>
                  <a:lnTo>
                    <a:pt x="95" y="69"/>
                  </a:lnTo>
                  <a:lnTo>
                    <a:pt x="96" y="65"/>
                  </a:lnTo>
                  <a:lnTo>
                    <a:pt x="97" y="61"/>
                  </a:lnTo>
                  <a:lnTo>
                    <a:pt x="99" y="56"/>
                  </a:lnTo>
                  <a:lnTo>
                    <a:pt x="100" y="52"/>
                  </a:lnTo>
                  <a:lnTo>
                    <a:pt x="100" y="46"/>
                  </a:lnTo>
                  <a:lnTo>
                    <a:pt x="100" y="42"/>
                  </a:lnTo>
                  <a:lnTo>
                    <a:pt x="99" y="38"/>
                  </a:lnTo>
                  <a:lnTo>
                    <a:pt x="97" y="33"/>
                  </a:lnTo>
                  <a:lnTo>
                    <a:pt x="96" y="29"/>
                  </a:lnTo>
                  <a:lnTo>
                    <a:pt x="95" y="25"/>
                  </a:lnTo>
                  <a:lnTo>
                    <a:pt x="92" y="20"/>
                  </a:lnTo>
                  <a:lnTo>
                    <a:pt x="89" y="18"/>
                  </a:lnTo>
                  <a:lnTo>
                    <a:pt x="86" y="13"/>
                  </a:lnTo>
                  <a:lnTo>
                    <a:pt x="79" y="9"/>
                  </a:lnTo>
                  <a:lnTo>
                    <a:pt x="74" y="6"/>
                  </a:lnTo>
                  <a:lnTo>
                    <a:pt x="70" y="5"/>
                  </a:lnTo>
                  <a:lnTo>
                    <a:pt x="64" y="2"/>
                  </a:lnTo>
                  <a:lnTo>
                    <a:pt x="60" y="2"/>
                  </a:lnTo>
                  <a:lnTo>
                    <a:pt x="56" y="0"/>
                  </a:lnTo>
                  <a:lnTo>
                    <a:pt x="50"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5047" name="Freeform 230">
              <a:extLst>
                <a:ext uri="{FF2B5EF4-FFF2-40B4-BE49-F238E27FC236}">
                  <a16:creationId xmlns:a16="http://schemas.microsoft.com/office/drawing/2014/main" id="{41EF27FC-9446-0E5F-080C-787EB41B8A08}"/>
                </a:ext>
              </a:extLst>
            </p:cNvPr>
            <p:cNvSpPr>
              <a:spLocks/>
            </p:cNvSpPr>
            <p:nvPr/>
          </p:nvSpPr>
          <p:spPr bwMode="auto">
            <a:xfrm>
              <a:off x="4407694" y="4612482"/>
              <a:ext cx="36910" cy="41672"/>
            </a:xfrm>
            <a:custGeom>
              <a:avLst/>
              <a:gdLst>
                <a:gd name="T0" fmla="*/ 2147483647 w 92"/>
                <a:gd name="T1" fmla="*/ 0 h 103"/>
                <a:gd name="T2" fmla="*/ 2147483647 w 92"/>
                <a:gd name="T3" fmla="*/ 0 h 103"/>
                <a:gd name="T4" fmla="*/ 2147483647 w 92"/>
                <a:gd name="T5" fmla="*/ 2147483647 h 103"/>
                <a:gd name="T6" fmla="*/ 2147483647 w 92"/>
                <a:gd name="T7" fmla="*/ 2147483647 h 103"/>
                <a:gd name="T8" fmla="*/ 2147483647 w 92"/>
                <a:gd name="T9" fmla="*/ 2147483647 h 103"/>
                <a:gd name="T10" fmla="*/ 2147483647 w 92"/>
                <a:gd name="T11" fmla="*/ 2147483647 h 103"/>
                <a:gd name="T12" fmla="*/ 2147483647 w 92"/>
                <a:gd name="T13" fmla="*/ 2147483647 h 103"/>
                <a:gd name="T14" fmla="*/ 2147483647 w 92"/>
                <a:gd name="T15" fmla="*/ 2147483647 h 103"/>
                <a:gd name="T16" fmla="*/ 2147483647 w 92"/>
                <a:gd name="T17" fmla="*/ 2147483647 h 103"/>
                <a:gd name="T18" fmla="*/ 2147483647 w 92"/>
                <a:gd name="T19" fmla="*/ 2147483647 h 103"/>
                <a:gd name="T20" fmla="*/ 2147483647 w 92"/>
                <a:gd name="T21" fmla="*/ 2147483647 h 103"/>
                <a:gd name="T22" fmla="*/ 2147483647 w 92"/>
                <a:gd name="T23" fmla="*/ 2147483647 h 103"/>
                <a:gd name="T24" fmla="*/ 2147483647 w 92"/>
                <a:gd name="T25" fmla="*/ 2147483647 h 103"/>
                <a:gd name="T26" fmla="*/ 2147483647 w 92"/>
                <a:gd name="T27" fmla="*/ 2147483647 h 103"/>
                <a:gd name="T28" fmla="*/ 0 w 92"/>
                <a:gd name="T29" fmla="*/ 2147483647 h 103"/>
                <a:gd name="T30" fmla="*/ 0 w 92"/>
                <a:gd name="T31" fmla="*/ 2147483647 h 103"/>
                <a:gd name="T32" fmla="*/ 0 w 92"/>
                <a:gd name="T33" fmla="*/ 2147483647 h 103"/>
                <a:gd name="T34" fmla="*/ 2147483647 w 92"/>
                <a:gd name="T35" fmla="*/ 2147483647 h 103"/>
                <a:gd name="T36" fmla="*/ 2147483647 w 92"/>
                <a:gd name="T37" fmla="*/ 2147483647 h 103"/>
                <a:gd name="T38" fmla="*/ 2147483647 w 92"/>
                <a:gd name="T39" fmla="*/ 2147483647 h 103"/>
                <a:gd name="T40" fmla="*/ 2147483647 w 92"/>
                <a:gd name="T41" fmla="*/ 2147483647 h 103"/>
                <a:gd name="T42" fmla="*/ 2147483647 w 92"/>
                <a:gd name="T43" fmla="*/ 2147483647 h 103"/>
                <a:gd name="T44" fmla="*/ 2147483647 w 92"/>
                <a:gd name="T45" fmla="*/ 2147483647 h 103"/>
                <a:gd name="T46" fmla="*/ 2147483647 w 92"/>
                <a:gd name="T47" fmla="*/ 2147483647 h 103"/>
                <a:gd name="T48" fmla="*/ 2147483647 w 92"/>
                <a:gd name="T49" fmla="*/ 2147483647 h 103"/>
                <a:gd name="T50" fmla="*/ 2147483647 w 92"/>
                <a:gd name="T51" fmla="*/ 2147483647 h 103"/>
                <a:gd name="T52" fmla="*/ 2147483647 w 92"/>
                <a:gd name="T53" fmla="*/ 2147483647 h 103"/>
                <a:gd name="T54" fmla="*/ 2147483647 w 92"/>
                <a:gd name="T55" fmla="*/ 2147483647 h 103"/>
                <a:gd name="T56" fmla="*/ 2147483647 w 92"/>
                <a:gd name="T57" fmla="*/ 2147483647 h 103"/>
                <a:gd name="T58" fmla="*/ 2147483647 w 92"/>
                <a:gd name="T59" fmla="*/ 2147483647 h 103"/>
                <a:gd name="T60" fmla="*/ 2147483647 w 92"/>
                <a:gd name="T61" fmla="*/ 2147483647 h 103"/>
                <a:gd name="T62" fmla="*/ 2147483647 w 92"/>
                <a:gd name="T63" fmla="*/ 2147483647 h 103"/>
                <a:gd name="T64" fmla="*/ 2147483647 w 92"/>
                <a:gd name="T65" fmla="*/ 2147483647 h 103"/>
                <a:gd name="T66" fmla="*/ 2147483647 w 92"/>
                <a:gd name="T67" fmla="*/ 2147483647 h 103"/>
                <a:gd name="T68" fmla="*/ 2147483647 w 92"/>
                <a:gd name="T69" fmla="*/ 2147483647 h 103"/>
                <a:gd name="T70" fmla="*/ 2147483647 w 92"/>
                <a:gd name="T71" fmla="*/ 2147483647 h 103"/>
                <a:gd name="T72" fmla="*/ 2147483647 w 92"/>
                <a:gd name="T73" fmla="*/ 2147483647 h 103"/>
                <a:gd name="T74" fmla="*/ 2147483647 w 92"/>
                <a:gd name="T75" fmla="*/ 2147483647 h 103"/>
                <a:gd name="T76" fmla="*/ 2147483647 w 92"/>
                <a:gd name="T77" fmla="*/ 2147483647 h 103"/>
                <a:gd name="T78" fmla="*/ 2147483647 w 92"/>
                <a:gd name="T79" fmla="*/ 2147483647 h 103"/>
                <a:gd name="T80" fmla="*/ 2147483647 w 92"/>
                <a:gd name="T81" fmla="*/ 2147483647 h 103"/>
                <a:gd name="T82" fmla="*/ 2147483647 w 92"/>
                <a:gd name="T83" fmla="*/ 2147483647 h 103"/>
                <a:gd name="T84" fmla="*/ 2147483647 w 92"/>
                <a:gd name="T85" fmla="*/ 2147483647 h 103"/>
                <a:gd name="T86" fmla="*/ 2147483647 w 92"/>
                <a:gd name="T87" fmla="*/ 2147483647 h 103"/>
                <a:gd name="T88" fmla="*/ 2147483647 w 92"/>
                <a:gd name="T89" fmla="*/ 2147483647 h 103"/>
                <a:gd name="T90" fmla="*/ 2147483647 w 92"/>
                <a:gd name="T91" fmla="*/ 2147483647 h 103"/>
                <a:gd name="T92" fmla="*/ 2147483647 w 92"/>
                <a:gd name="T93" fmla="*/ 2147483647 h 103"/>
                <a:gd name="T94" fmla="*/ 2147483647 w 92"/>
                <a:gd name="T95" fmla="*/ 2147483647 h 103"/>
                <a:gd name="T96" fmla="*/ 2147483647 w 92"/>
                <a:gd name="T97" fmla="*/ 2147483647 h 103"/>
                <a:gd name="T98" fmla="*/ 2147483647 w 92"/>
                <a:gd name="T99" fmla="*/ 2147483647 h 103"/>
                <a:gd name="T100" fmla="*/ 2147483647 w 92"/>
                <a:gd name="T101" fmla="*/ 2147483647 h 103"/>
                <a:gd name="T102" fmla="*/ 2147483647 w 92"/>
                <a:gd name="T103" fmla="*/ 2147483647 h 103"/>
                <a:gd name="T104" fmla="*/ 2147483647 w 92"/>
                <a:gd name="T105" fmla="*/ 2147483647 h 103"/>
                <a:gd name="T106" fmla="*/ 2147483647 w 92"/>
                <a:gd name="T107" fmla="*/ 2147483647 h 103"/>
                <a:gd name="T108" fmla="*/ 2147483647 w 92"/>
                <a:gd name="T109" fmla="*/ 2147483647 h 103"/>
                <a:gd name="T110" fmla="*/ 2147483647 w 92"/>
                <a:gd name="T111" fmla="*/ 2147483647 h 103"/>
                <a:gd name="T112" fmla="*/ 2147483647 w 92"/>
                <a:gd name="T113" fmla="*/ 2147483647 h 103"/>
                <a:gd name="T114" fmla="*/ 2147483647 w 92"/>
                <a:gd name="T115" fmla="*/ 2147483647 h 103"/>
                <a:gd name="T116" fmla="*/ 2147483647 w 92"/>
                <a:gd name="T117" fmla="*/ 2147483647 h 103"/>
                <a:gd name="T118" fmla="*/ 2147483647 w 92"/>
                <a:gd name="T119" fmla="*/ 0 h 103"/>
                <a:gd name="T120" fmla="*/ 2147483647 w 92"/>
                <a:gd name="T121" fmla="*/ 0 h 10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92"/>
                <a:gd name="T184" fmla="*/ 0 h 103"/>
                <a:gd name="T185" fmla="*/ 92 w 92"/>
                <a:gd name="T186" fmla="*/ 103 h 103"/>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92" h="103">
                  <a:moveTo>
                    <a:pt x="46" y="0"/>
                  </a:moveTo>
                  <a:lnTo>
                    <a:pt x="41" y="0"/>
                  </a:lnTo>
                  <a:lnTo>
                    <a:pt x="37" y="1"/>
                  </a:lnTo>
                  <a:lnTo>
                    <a:pt x="33" y="3"/>
                  </a:lnTo>
                  <a:lnTo>
                    <a:pt x="28" y="4"/>
                  </a:lnTo>
                  <a:lnTo>
                    <a:pt x="24" y="6"/>
                  </a:lnTo>
                  <a:lnTo>
                    <a:pt x="20" y="9"/>
                  </a:lnTo>
                  <a:lnTo>
                    <a:pt x="17" y="11"/>
                  </a:lnTo>
                  <a:lnTo>
                    <a:pt x="14" y="14"/>
                  </a:lnTo>
                  <a:lnTo>
                    <a:pt x="8" y="23"/>
                  </a:lnTo>
                  <a:lnTo>
                    <a:pt x="5" y="27"/>
                  </a:lnTo>
                  <a:lnTo>
                    <a:pt x="4" y="32"/>
                  </a:lnTo>
                  <a:lnTo>
                    <a:pt x="3" y="36"/>
                  </a:lnTo>
                  <a:lnTo>
                    <a:pt x="1" y="42"/>
                  </a:lnTo>
                  <a:lnTo>
                    <a:pt x="0" y="46"/>
                  </a:lnTo>
                  <a:lnTo>
                    <a:pt x="0" y="52"/>
                  </a:lnTo>
                  <a:lnTo>
                    <a:pt x="0" y="56"/>
                  </a:lnTo>
                  <a:lnTo>
                    <a:pt x="1" y="62"/>
                  </a:lnTo>
                  <a:lnTo>
                    <a:pt x="3" y="68"/>
                  </a:lnTo>
                  <a:lnTo>
                    <a:pt x="4" y="72"/>
                  </a:lnTo>
                  <a:lnTo>
                    <a:pt x="5" y="76"/>
                  </a:lnTo>
                  <a:lnTo>
                    <a:pt x="8" y="80"/>
                  </a:lnTo>
                  <a:lnTo>
                    <a:pt x="14" y="88"/>
                  </a:lnTo>
                  <a:lnTo>
                    <a:pt x="17" y="92"/>
                  </a:lnTo>
                  <a:lnTo>
                    <a:pt x="20" y="95"/>
                  </a:lnTo>
                  <a:lnTo>
                    <a:pt x="24" y="96"/>
                  </a:lnTo>
                  <a:lnTo>
                    <a:pt x="28" y="99"/>
                  </a:lnTo>
                  <a:lnTo>
                    <a:pt x="33" y="101"/>
                  </a:lnTo>
                  <a:lnTo>
                    <a:pt x="37" y="102"/>
                  </a:lnTo>
                  <a:lnTo>
                    <a:pt x="41" y="103"/>
                  </a:lnTo>
                  <a:lnTo>
                    <a:pt x="46" y="103"/>
                  </a:lnTo>
                  <a:lnTo>
                    <a:pt x="51" y="103"/>
                  </a:lnTo>
                  <a:lnTo>
                    <a:pt x="56" y="102"/>
                  </a:lnTo>
                  <a:lnTo>
                    <a:pt x="60" y="101"/>
                  </a:lnTo>
                  <a:lnTo>
                    <a:pt x="64" y="99"/>
                  </a:lnTo>
                  <a:lnTo>
                    <a:pt x="67" y="96"/>
                  </a:lnTo>
                  <a:lnTo>
                    <a:pt x="72" y="95"/>
                  </a:lnTo>
                  <a:lnTo>
                    <a:pt x="74" y="92"/>
                  </a:lnTo>
                  <a:lnTo>
                    <a:pt x="79" y="88"/>
                  </a:lnTo>
                  <a:lnTo>
                    <a:pt x="84" y="80"/>
                  </a:lnTo>
                  <a:lnTo>
                    <a:pt x="86" y="76"/>
                  </a:lnTo>
                  <a:lnTo>
                    <a:pt x="89" y="72"/>
                  </a:lnTo>
                  <a:lnTo>
                    <a:pt x="90" y="68"/>
                  </a:lnTo>
                  <a:lnTo>
                    <a:pt x="90" y="62"/>
                  </a:lnTo>
                  <a:lnTo>
                    <a:pt x="92" y="56"/>
                  </a:lnTo>
                  <a:lnTo>
                    <a:pt x="92" y="52"/>
                  </a:lnTo>
                  <a:lnTo>
                    <a:pt x="92" y="46"/>
                  </a:lnTo>
                  <a:lnTo>
                    <a:pt x="90" y="42"/>
                  </a:lnTo>
                  <a:lnTo>
                    <a:pt x="90" y="36"/>
                  </a:lnTo>
                  <a:lnTo>
                    <a:pt x="89" y="32"/>
                  </a:lnTo>
                  <a:lnTo>
                    <a:pt x="86" y="27"/>
                  </a:lnTo>
                  <a:lnTo>
                    <a:pt x="84" y="23"/>
                  </a:lnTo>
                  <a:lnTo>
                    <a:pt x="79" y="14"/>
                  </a:lnTo>
                  <a:lnTo>
                    <a:pt x="74" y="11"/>
                  </a:lnTo>
                  <a:lnTo>
                    <a:pt x="72" y="9"/>
                  </a:lnTo>
                  <a:lnTo>
                    <a:pt x="67" y="6"/>
                  </a:lnTo>
                  <a:lnTo>
                    <a:pt x="64" y="4"/>
                  </a:lnTo>
                  <a:lnTo>
                    <a:pt x="60" y="3"/>
                  </a:lnTo>
                  <a:lnTo>
                    <a:pt x="56" y="1"/>
                  </a:lnTo>
                  <a:lnTo>
                    <a:pt x="51" y="0"/>
                  </a:lnTo>
                  <a:lnTo>
                    <a:pt x="46" y="0"/>
                  </a:lnTo>
                  <a:close/>
                </a:path>
              </a:pathLst>
            </a:custGeom>
            <a:solidFill>
              <a:srgbClr val="00267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5048" name="Freeform 231">
              <a:extLst>
                <a:ext uri="{FF2B5EF4-FFF2-40B4-BE49-F238E27FC236}">
                  <a16:creationId xmlns:a16="http://schemas.microsoft.com/office/drawing/2014/main" id="{0E679EA9-AD42-424A-9697-02C4932D2469}"/>
                </a:ext>
              </a:extLst>
            </p:cNvPr>
            <p:cNvSpPr>
              <a:spLocks/>
            </p:cNvSpPr>
            <p:nvPr/>
          </p:nvSpPr>
          <p:spPr bwMode="auto">
            <a:xfrm>
              <a:off x="4407694" y="4612482"/>
              <a:ext cx="36910" cy="41672"/>
            </a:xfrm>
            <a:custGeom>
              <a:avLst/>
              <a:gdLst>
                <a:gd name="T0" fmla="*/ 2147483647 w 92"/>
                <a:gd name="T1" fmla="*/ 0 h 103"/>
                <a:gd name="T2" fmla="*/ 2147483647 w 92"/>
                <a:gd name="T3" fmla="*/ 0 h 103"/>
                <a:gd name="T4" fmla="*/ 2147483647 w 92"/>
                <a:gd name="T5" fmla="*/ 2147483647 h 103"/>
                <a:gd name="T6" fmla="*/ 2147483647 w 92"/>
                <a:gd name="T7" fmla="*/ 2147483647 h 103"/>
                <a:gd name="T8" fmla="*/ 2147483647 w 92"/>
                <a:gd name="T9" fmla="*/ 2147483647 h 103"/>
                <a:gd name="T10" fmla="*/ 2147483647 w 92"/>
                <a:gd name="T11" fmla="*/ 2147483647 h 103"/>
                <a:gd name="T12" fmla="*/ 2147483647 w 92"/>
                <a:gd name="T13" fmla="*/ 2147483647 h 103"/>
                <a:gd name="T14" fmla="*/ 2147483647 w 92"/>
                <a:gd name="T15" fmla="*/ 2147483647 h 103"/>
                <a:gd name="T16" fmla="*/ 2147483647 w 92"/>
                <a:gd name="T17" fmla="*/ 2147483647 h 103"/>
                <a:gd name="T18" fmla="*/ 2147483647 w 92"/>
                <a:gd name="T19" fmla="*/ 2147483647 h 103"/>
                <a:gd name="T20" fmla="*/ 2147483647 w 92"/>
                <a:gd name="T21" fmla="*/ 2147483647 h 103"/>
                <a:gd name="T22" fmla="*/ 2147483647 w 92"/>
                <a:gd name="T23" fmla="*/ 2147483647 h 103"/>
                <a:gd name="T24" fmla="*/ 2147483647 w 92"/>
                <a:gd name="T25" fmla="*/ 2147483647 h 103"/>
                <a:gd name="T26" fmla="*/ 2147483647 w 92"/>
                <a:gd name="T27" fmla="*/ 2147483647 h 103"/>
                <a:gd name="T28" fmla="*/ 0 w 92"/>
                <a:gd name="T29" fmla="*/ 2147483647 h 103"/>
                <a:gd name="T30" fmla="*/ 0 w 92"/>
                <a:gd name="T31" fmla="*/ 2147483647 h 103"/>
                <a:gd name="T32" fmla="*/ 0 w 92"/>
                <a:gd name="T33" fmla="*/ 2147483647 h 103"/>
                <a:gd name="T34" fmla="*/ 2147483647 w 92"/>
                <a:gd name="T35" fmla="*/ 2147483647 h 103"/>
                <a:gd name="T36" fmla="*/ 2147483647 w 92"/>
                <a:gd name="T37" fmla="*/ 2147483647 h 103"/>
                <a:gd name="T38" fmla="*/ 2147483647 w 92"/>
                <a:gd name="T39" fmla="*/ 2147483647 h 103"/>
                <a:gd name="T40" fmla="*/ 2147483647 w 92"/>
                <a:gd name="T41" fmla="*/ 2147483647 h 103"/>
                <a:gd name="T42" fmla="*/ 2147483647 w 92"/>
                <a:gd name="T43" fmla="*/ 2147483647 h 103"/>
                <a:gd name="T44" fmla="*/ 2147483647 w 92"/>
                <a:gd name="T45" fmla="*/ 2147483647 h 103"/>
                <a:gd name="T46" fmla="*/ 2147483647 w 92"/>
                <a:gd name="T47" fmla="*/ 2147483647 h 103"/>
                <a:gd name="T48" fmla="*/ 2147483647 w 92"/>
                <a:gd name="T49" fmla="*/ 2147483647 h 103"/>
                <a:gd name="T50" fmla="*/ 2147483647 w 92"/>
                <a:gd name="T51" fmla="*/ 2147483647 h 103"/>
                <a:gd name="T52" fmla="*/ 2147483647 w 92"/>
                <a:gd name="T53" fmla="*/ 2147483647 h 103"/>
                <a:gd name="T54" fmla="*/ 2147483647 w 92"/>
                <a:gd name="T55" fmla="*/ 2147483647 h 103"/>
                <a:gd name="T56" fmla="*/ 2147483647 w 92"/>
                <a:gd name="T57" fmla="*/ 2147483647 h 103"/>
                <a:gd name="T58" fmla="*/ 2147483647 w 92"/>
                <a:gd name="T59" fmla="*/ 2147483647 h 103"/>
                <a:gd name="T60" fmla="*/ 2147483647 w 92"/>
                <a:gd name="T61" fmla="*/ 2147483647 h 103"/>
                <a:gd name="T62" fmla="*/ 2147483647 w 92"/>
                <a:gd name="T63" fmla="*/ 2147483647 h 103"/>
                <a:gd name="T64" fmla="*/ 2147483647 w 92"/>
                <a:gd name="T65" fmla="*/ 2147483647 h 103"/>
                <a:gd name="T66" fmla="*/ 2147483647 w 92"/>
                <a:gd name="T67" fmla="*/ 2147483647 h 103"/>
                <a:gd name="T68" fmla="*/ 2147483647 w 92"/>
                <a:gd name="T69" fmla="*/ 2147483647 h 103"/>
                <a:gd name="T70" fmla="*/ 2147483647 w 92"/>
                <a:gd name="T71" fmla="*/ 2147483647 h 103"/>
                <a:gd name="T72" fmla="*/ 2147483647 w 92"/>
                <a:gd name="T73" fmla="*/ 2147483647 h 103"/>
                <a:gd name="T74" fmla="*/ 2147483647 w 92"/>
                <a:gd name="T75" fmla="*/ 2147483647 h 103"/>
                <a:gd name="T76" fmla="*/ 2147483647 w 92"/>
                <a:gd name="T77" fmla="*/ 2147483647 h 103"/>
                <a:gd name="T78" fmla="*/ 2147483647 w 92"/>
                <a:gd name="T79" fmla="*/ 2147483647 h 103"/>
                <a:gd name="T80" fmla="*/ 2147483647 w 92"/>
                <a:gd name="T81" fmla="*/ 2147483647 h 103"/>
                <a:gd name="T82" fmla="*/ 2147483647 w 92"/>
                <a:gd name="T83" fmla="*/ 2147483647 h 103"/>
                <a:gd name="T84" fmla="*/ 2147483647 w 92"/>
                <a:gd name="T85" fmla="*/ 2147483647 h 103"/>
                <a:gd name="T86" fmla="*/ 2147483647 w 92"/>
                <a:gd name="T87" fmla="*/ 2147483647 h 103"/>
                <a:gd name="T88" fmla="*/ 2147483647 w 92"/>
                <a:gd name="T89" fmla="*/ 2147483647 h 103"/>
                <a:gd name="T90" fmla="*/ 2147483647 w 92"/>
                <a:gd name="T91" fmla="*/ 2147483647 h 103"/>
                <a:gd name="T92" fmla="*/ 2147483647 w 92"/>
                <a:gd name="T93" fmla="*/ 2147483647 h 103"/>
                <a:gd name="T94" fmla="*/ 2147483647 w 92"/>
                <a:gd name="T95" fmla="*/ 2147483647 h 103"/>
                <a:gd name="T96" fmla="*/ 2147483647 w 92"/>
                <a:gd name="T97" fmla="*/ 2147483647 h 103"/>
                <a:gd name="T98" fmla="*/ 2147483647 w 92"/>
                <a:gd name="T99" fmla="*/ 2147483647 h 103"/>
                <a:gd name="T100" fmla="*/ 2147483647 w 92"/>
                <a:gd name="T101" fmla="*/ 2147483647 h 103"/>
                <a:gd name="T102" fmla="*/ 2147483647 w 92"/>
                <a:gd name="T103" fmla="*/ 2147483647 h 103"/>
                <a:gd name="T104" fmla="*/ 2147483647 w 92"/>
                <a:gd name="T105" fmla="*/ 2147483647 h 103"/>
                <a:gd name="T106" fmla="*/ 2147483647 w 92"/>
                <a:gd name="T107" fmla="*/ 2147483647 h 103"/>
                <a:gd name="T108" fmla="*/ 2147483647 w 92"/>
                <a:gd name="T109" fmla="*/ 2147483647 h 103"/>
                <a:gd name="T110" fmla="*/ 2147483647 w 92"/>
                <a:gd name="T111" fmla="*/ 2147483647 h 103"/>
                <a:gd name="T112" fmla="*/ 2147483647 w 92"/>
                <a:gd name="T113" fmla="*/ 2147483647 h 103"/>
                <a:gd name="T114" fmla="*/ 2147483647 w 92"/>
                <a:gd name="T115" fmla="*/ 2147483647 h 103"/>
                <a:gd name="T116" fmla="*/ 2147483647 w 92"/>
                <a:gd name="T117" fmla="*/ 2147483647 h 103"/>
                <a:gd name="T118" fmla="*/ 2147483647 w 92"/>
                <a:gd name="T119" fmla="*/ 0 h 103"/>
                <a:gd name="T120" fmla="*/ 2147483647 w 92"/>
                <a:gd name="T121" fmla="*/ 0 h 10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92"/>
                <a:gd name="T184" fmla="*/ 0 h 103"/>
                <a:gd name="T185" fmla="*/ 92 w 92"/>
                <a:gd name="T186" fmla="*/ 103 h 103"/>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92" h="103">
                  <a:moveTo>
                    <a:pt x="46" y="0"/>
                  </a:moveTo>
                  <a:lnTo>
                    <a:pt x="41" y="0"/>
                  </a:lnTo>
                  <a:lnTo>
                    <a:pt x="37" y="1"/>
                  </a:lnTo>
                  <a:lnTo>
                    <a:pt x="33" y="3"/>
                  </a:lnTo>
                  <a:lnTo>
                    <a:pt x="28" y="4"/>
                  </a:lnTo>
                  <a:lnTo>
                    <a:pt x="24" y="6"/>
                  </a:lnTo>
                  <a:lnTo>
                    <a:pt x="20" y="9"/>
                  </a:lnTo>
                  <a:lnTo>
                    <a:pt x="17" y="11"/>
                  </a:lnTo>
                  <a:lnTo>
                    <a:pt x="14" y="14"/>
                  </a:lnTo>
                  <a:lnTo>
                    <a:pt x="8" y="23"/>
                  </a:lnTo>
                  <a:lnTo>
                    <a:pt x="5" y="27"/>
                  </a:lnTo>
                  <a:lnTo>
                    <a:pt x="4" y="32"/>
                  </a:lnTo>
                  <a:lnTo>
                    <a:pt x="3" y="36"/>
                  </a:lnTo>
                  <a:lnTo>
                    <a:pt x="1" y="42"/>
                  </a:lnTo>
                  <a:lnTo>
                    <a:pt x="0" y="46"/>
                  </a:lnTo>
                  <a:lnTo>
                    <a:pt x="0" y="52"/>
                  </a:lnTo>
                  <a:lnTo>
                    <a:pt x="0" y="56"/>
                  </a:lnTo>
                  <a:lnTo>
                    <a:pt x="1" y="62"/>
                  </a:lnTo>
                  <a:lnTo>
                    <a:pt x="3" y="68"/>
                  </a:lnTo>
                  <a:lnTo>
                    <a:pt x="4" y="72"/>
                  </a:lnTo>
                  <a:lnTo>
                    <a:pt x="5" y="76"/>
                  </a:lnTo>
                  <a:lnTo>
                    <a:pt x="8" y="80"/>
                  </a:lnTo>
                  <a:lnTo>
                    <a:pt x="14" y="88"/>
                  </a:lnTo>
                  <a:lnTo>
                    <a:pt x="17" y="92"/>
                  </a:lnTo>
                  <a:lnTo>
                    <a:pt x="20" y="95"/>
                  </a:lnTo>
                  <a:lnTo>
                    <a:pt x="24" y="96"/>
                  </a:lnTo>
                  <a:lnTo>
                    <a:pt x="28" y="99"/>
                  </a:lnTo>
                  <a:lnTo>
                    <a:pt x="33" y="101"/>
                  </a:lnTo>
                  <a:lnTo>
                    <a:pt x="37" y="102"/>
                  </a:lnTo>
                  <a:lnTo>
                    <a:pt x="41" y="103"/>
                  </a:lnTo>
                  <a:lnTo>
                    <a:pt x="46" y="103"/>
                  </a:lnTo>
                  <a:lnTo>
                    <a:pt x="51" y="103"/>
                  </a:lnTo>
                  <a:lnTo>
                    <a:pt x="56" y="102"/>
                  </a:lnTo>
                  <a:lnTo>
                    <a:pt x="60" y="101"/>
                  </a:lnTo>
                  <a:lnTo>
                    <a:pt x="64" y="99"/>
                  </a:lnTo>
                  <a:lnTo>
                    <a:pt x="67" y="96"/>
                  </a:lnTo>
                  <a:lnTo>
                    <a:pt x="72" y="95"/>
                  </a:lnTo>
                  <a:lnTo>
                    <a:pt x="74" y="92"/>
                  </a:lnTo>
                  <a:lnTo>
                    <a:pt x="79" y="88"/>
                  </a:lnTo>
                  <a:lnTo>
                    <a:pt x="84" y="80"/>
                  </a:lnTo>
                  <a:lnTo>
                    <a:pt x="86" y="76"/>
                  </a:lnTo>
                  <a:lnTo>
                    <a:pt x="89" y="72"/>
                  </a:lnTo>
                  <a:lnTo>
                    <a:pt x="90" y="68"/>
                  </a:lnTo>
                  <a:lnTo>
                    <a:pt x="90" y="62"/>
                  </a:lnTo>
                  <a:lnTo>
                    <a:pt x="92" y="56"/>
                  </a:lnTo>
                  <a:lnTo>
                    <a:pt x="92" y="52"/>
                  </a:lnTo>
                  <a:lnTo>
                    <a:pt x="92" y="46"/>
                  </a:lnTo>
                  <a:lnTo>
                    <a:pt x="90" y="42"/>
                  </a:lnTo>
                  <a:lnTo>
                    <a:pt x="90" y="36"/>
                  </a:lnTo>
                  <a:lnTo>
                    <a:pt x="89" y="32"/>
                  </a:lnTo>
                  <a:lnTo>
                    <a:pt x="86" y="27"/>
                  </a:lnTo>
                  <a:lnTo>
                    <a:pt x="84" y="23"/>
                  </a:lnTo>
                  <a:lnTo>
                    <a:pt x="79" y="14"/>
                  </a:lnTo>
                  <a:lnTo>
                    <a:pt x="74" y="11"/>
                  </a:lnTo>
                  <a:lnTo>
                    <a:pt x="72" y="9"/>
                  </a:lnTo>
                  <a:lnTo>
                    <a:pt x="67" y="6"/>
                  </a:lnTo>
                  <a:lnTo>
                    <a:pt x="64" y="4"/>
                  </a:lnTo>
                  <a:lnTo>
                    <a:pt x="60" y="3"/>
                  </a:lnTo>
                  <a:lnTo>
                    <a:pt x="56" y="1"/>
                  </a:lnTo>
                  <a:lnTo>
                    <a:pt x="51" y="0"/>
                  </a:lnTo>
                  <a:lnTo>
                    <a:pt x="46"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5049" name="Freeform 232">
              <a:extLst>
                <a:ext uri="{FF2B5EF4-FFF2-40B4-BE49-F238E27FC236}">
                  <a16:creationId xmlns:a16="http://schemas.microsoft.com/office/drawing/2014/main" id="{1D1249E1-B025-879C-FF2B-118EB5364774}"/>
                </a:ext>
              </a:extLst>
            </p:cNvPr>
            <p:cNvSpPr>
              <a:spLocks/>
            </p:cNvSpPr>
            <p:nvPr/>
          </p:nvSpPr>
          <p:spPr bwMode="auto">
            <a:xfrm>
              <a:off x="4471988" y="4583906"/>
              <a:ext cx="47625" cy="48816"/>
            </a:xfrm>
            <a:custGeom>
              <a:avLst/>
              <a:gdLst>
                <a:gd name="T0" fmla="*/ 2147483647 w 121"/>
                <a:gd name="T1" fmla="*/ 0 h 122"/>
                <a:gd name="T2" fmla="*/ 2147483647 w 121"/>
                <a:gd name="T3" fmla="*/ 2147483647 h 122"/>
                <a:gd name="T4" fmla="*/ 2147483647 w 121"/>
                <a:gd name="T5" fmla="*/ 2147483647 h 122"/>
                <a:gd name="T6" fmla="*/ 2147483647 w 121"/>
                <a:gd name="T7" fmla="*/ 2147483647 h 122"/>
                <a:gd name="T8" fmla="*/ 2147483647 w 121"/>
                <a:gd name="T9" fmla="*/ 2147483647 h 122"/>
                <a:gd name="T10" fmla="*/ 2147483647 w 121"/>
                <a:gd name="T11" fmla="*/ 2147483647 h 122"/>
                <a:gd name="T12" fmla="*/ 2147483647 w 121"/>
                <a:gd name="T13" fmla="*/ 2147483647 h 122"/>
                <a:gd name="T14" fmla="*/ 0 w 121"/>
                <a:gd name="T15" fmla="*/ 2147483647 h 122"/>
                <a:gd name="T16" fmla="*/ 0 w 121"/>
                <a:gd name="T17" fmla="*/ 2147483647 h 122"/>
                <a:gd name="T18" fmla="*/ 2147483647 w 121"/>
                <a:gd name="T19" fmla="*/ 2147483647 h 122"/>
                <a:gd name="T20" fmla="*/ 2147483647 w 121"/>
                <a:gd name="T21" fmla="*/ 2147483647 h 122"/>
                <a:gd name="T22" fmla="*/ 2147483647 w 121"/>
                <a:gd name="T23" fmla="*/ 2147483647 h 122"/>
                <a:gd name="T24" fmla="*/ 2147483647 w 121"/>
                <a:gd name="T25" fmla="*/ 2147483647 h 122"/>
                <a:gd name="T26" fmla="*/ 2147483647 w 121"/>
                <a:gd name="T27" fmla="*/ 2147483647 h 122"/>
                <a:gd name="T28" fmla="*/ 2147483647 w 121"/>
                <a:gd name="T29" fmla="*/ 2147483647 h 122"/>
                <a:gd name="T30" fmla="*/ 2147483647 w 121"/>
                <a:gd name="T31" fmla="*/ 2147483647 h 122"/>
                <a:gd name="T32" fmla="*/ 2147483647 w 121"/>
                <a:gd name="T33" fmla="*/ 2147483647 h 122"/>
                <a:gd name="T34" fmla="*/ 2147483647 w 121"/>
                <a:gd name="T35" fmla="*/ 2147483647 h 122"/>
                <a:gd name="T36" fmla="*/ 2147483647 w 121"/>
                <a:gd name="T37" fmla="*/ 2147483647 h 122"/>
                <a:gd name="T38" fmla="*/ 2147483647 w 121"/>
                <a:gd name="T39" fmla="*/ 2147483647 h 122"/>
                <a:gd name="T40" fmla="*/ 2147483647 w 121"/>
                <a:gd name="T41" fmla="*/ 2147483647 h 122"/>
                <a:gd name="T42" fmla="*/ 2147483647 w 121"/>
                <a:gd name="T43" fmla="*/ 2147483647 h 122"/>
                <a:gd name="T44" fmla="*/ 2147483647 w 121"/>
                <a:gd name="T45" fmla="*/ 2147483647 h 122"/>
                <a:gd name="T46" fmla="*/ 2147483647 w 121"/>
                <a:gd name="T47" fmla="*/ 2147483647 h 122"/>
                <a:gd name="T48" fmla="*/ 2147483647 w 121"/>
                <a:gd name="T49" fmla="*/ 2147483647 h 122"/>
                <a:gd name="T50" fmla="*/ 2147483647 w 121"/>
                <a:gd name="T51" fmla="*/ 2147483647 h 122"/>
                <a:gd name="T52" fmla="*/ 2147483647 w 121"/>
                <a:gd name="T53" fmla="*/ 2147483647 h 122"/>
                <a:gd name="T54" fmla="*/ 2147483647 w 121"/>
                <a:gd name="T55" fmla="*/ 2147483647 h 122"/>
                <a:gd name="T56" fmla="*/ 2147483647 w 121"/>
                <a:gd name="T57" fmla="*/ 2147483647 h 122"/>
                <a:gd name="T58" fmla="*/ 2147483647 w 121"/>
                <a:gd name="T59" fmla="*/ 2147483647 h 122"/>
                <a:gd name="T60" fmla="*/ 2147483647 w 121"/>
                <a:gd name="T61" fmla="*/ 2147483647 h 122"/>
                <a:gd name="T62" fmla="*/ 2147483647 w 121"/>
                <a:gd name="T63" fmla="*/ 0 h 12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1"/>
                <a:gd name="T97" fmla="*/ 0 h 122"/>
                <a:gd name="T98" fmla="*/ 121 w 121"/>
                <a:gd name="T99" fmla="*/ 122 h 12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1" h="122">
                  <a:moveTo>
                    <a:pt x="60" y="0"/>
                  </a:moveTo>
                  <a:lnTo>
                    <a:pt x="55" y="0"/>
                  </a:lnTo>
                  <a:lnTo>
                    <a:pt x="49" y="2"/>
                  </a:lnTo>
                  <a:lnTo>
                    <a:pt x="42" y="3"/>
                  </a:lnTo>
                  <a:lnTo>
                    <a:pt x="37" y="4"/>
                  </a:lnTo>
                  <a:lnTo>
                    <a:pt x="32" y="7"/>
                  </a:lnTo>
                  <a:lnTo>
                    <a:pt x="26" y="10"/>
                  </a:lnTo>
                  <a:lnTo>
                    <a:pt x="22" y="14"/>
                  </a:lnTo>
                  <a:lnTo>
                    <a:pt x="17" y="17"/>
                  </a:lnTo>
                  <a:lnTo>
                    <a:pt x="13" y="22"/>
                  </a:lnTo>
                  <a:lnTo>
                    <a:pt x="10" y="27"/>
                  </a:lnTo>
                  <a:lnTo>
                    <a:pt x="7" y="32"/>
                  </a:lnTo>
                  <a:lnTo>
                    <a:pt x="4" y="37"/>
                  </a:lnTo>
                  <a:lnTo>
                    <a:pt x="3" y="43"/>
                  </a:lnTo>
                  <a:lnTo>
                    <a:pt x="1" y="49"/>
                  </a:lnTo>
                  <a:lnTo>
                    <a:pt x="0" y="55"/>
                  </a:lnTo>
                  <a:lnTo>
                    <a:pt x="0" y="62"/>
                  </a:lnTo>
                  <a:lnTo>
                    <a:pt x="0" y="68"/>
                  </a:lnTo>
                  <a:lnTo>
                    <a:pt x="1" y="73"/>
                  </a:lnTo>
                  <a:lnTo>
                    <a:pt x="3" y="79"/>
                  </a:lnTo>
                  <a:lnTo>
                    <a:pt x="4" y="85"/>
                  </a:lnTo>
                  <a:lnTo>
                    <a:pt x="7" y="91"/>
                  </a:lnTo>
                  <a:lnTo>
                    <a:pt x="10" y="95"/>
                  </a:lnTo>
                  <a:lnTo>
                    <a:pt x="13" y="101"/>
                  </a:lnTo>
                  <a:lnTo>
                    <a:pt x="17" y="105"/>
                  </a:lnTo>
                  <a:lnTo>
                    <a:pt x="22" y="109"/>
                  </a:lnTo>
                  <a:lnTo>
                    <a:pt x="26" y="112"/>
                  </a:lnTo>
                  <a:lnTo>
                    <a:pt x="32" y="115"/>
                  </a:lnTo>
                  <a:lnTo>
                    <a:pt x="37" y="118"/>
                  </a:lnTo>
                  <a:lnTo>
                    <a:pt x="42" y="119"/>
                  </a:lnTo>
                  <a:lnTo>
                    <a:pt x="49" y="121"/>
                  </a:lnTo>
                  <a:lnTo>
                    <a:pt x="55" y="122"/>
                  </a:lnTo>
                  <a:lnTo>
                    <a:pt x="60" y="122"/>
                  </a:lnTo>
                  <a:lnTo>
                    <a:pt x="66" y="122"/>
                  </a:lnTo>
                  <a:lnTo>
                    <a:pt x="73" y="121"/>
                  </a:lnTo>
                  <a:lnTo>
                    <a:pt x="79" y="119"/>
                  </a:lnTo>
                  <a:lnTo>
                    <a:pt x="83" y="118"/>
                  </a:lnTo>
                  <a:lnTo>
                    <a:pt x="89" y="115"/>
                  </a:lnTo>
                  <a:lnTo>
                    <a:pt x="95" y="112"/>
                  </a:lnTo>
                  <a:lnTo>
                    <a:pt x="99" y="109"/>
                  </a:lnTo>
                  <a:lnTo>
                    <a:pt x="104" y="105"/>
                  </a:lnTo>
                  <a:lnTo>
                    <a:pt x="108" y="101"/>
                  </a:lnTo>
                  <a:lnTo>
                    <a:pt x="111" y="95"/>
                  </a:lnTo>
                  <a:lnTo>
                    <a:pt x="114" y="91"/>
                  </a:lnTo>
                  <a:lnTo>
                    <a:pt x="116" y="85"/>
                  </a:lnTo>
                  <a:lnTo>
                    <a:pt x="118" y="79"/>
                  </a:lnTo>
                  <a:lnTo>
                    <a:pt x="119" y="73"/>
                  </a:lnTo>
                  <a:lnTo>
                    <a:pt x="121" y="68"/>
                  </a:lnTo>
                  <a:lnTo>
                    <a:pt x="121" y="62"/>
                  </a:lnTo>
                  <a:lnTo>
                    <a:pt x="121" y="55"/>
                  </a:lnTo>
                  <a:lnTo>
                    <a:pt x="119" y="49"/>
                  </a:lnTo>
                  <a:lnTo>
                    <a:pt x="118" y="43"/>
                  </a:lnTo>
                  <a:lnTo>
                    <a:pt x="116" y="37"/>
                  </a:lnTo>
                  <a:lnTo>
                    <a:pt x="114" y="32"/>
                  </a:lnTo>
                  <a:lnTo>
                    <a:pt x="111" y="27"/>
                  </a:lnTo>
                  <a:lnTo>
                    <a:pt x="108" y="22"/>
                  </a:lnTo>
                  <a:lnTo>
                    <a:pt x="104" y="17"/>
                  </a:lnTo>
                  <a:lnTo>
                    <a:pt x="99" y="14"/>
                  </a:lnTo>
                  <a:lnTo>
                    <a:pt x="95" y="10"/>
                  </a:lnTo>
                  <a:lnTo>
                    <a:pt x="89" y="7"/>
                  </a:lnTo>
                  <a:lnTo>
                    <a:pt x="83" y="4"/>
                  </a:lnTo>
                  <a:lnTo>
                    <a:pt x="79" y="3"/>
                  </a:lnTo>
                  <a:lnTo>
                    <a:pt x="73" y="2"/>
                  </a:lnTo>
                  <a:lnTo>
                    <a:pt x="66" y="0"/>
                  </a:lnTo>
                  <a:lnTo>
                    <a:pt x="60" y="0"/>
                  </a:lnTo>
                  <a:close/>
                </a:path>
              </a:pathLst>
            </a:custGeom>
            <a:solidFill>
              <a:srgbClr val="00E6A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5050" name="Freeform 233">
              <a:extLst>
                <a:ext uri="{FF2B5EF4-FFF2-40B4-BE49-F238E27FC236}">
                  <a16:creationId xmlns:a16="http://schemas.microsoft.com/office/drawing/2014/main" id="{F8FDCF4F-545C-BAA9-3DAD-FC7246469E26}"/>
                </a:ext>
              </a:extLst>
            </p:cNvPr>
            <p:cNvSpPr>
              <a:spLocks/>
            </p:cNvSpPr>
            <p:nvPr/>
          </p:nvSpPr>
          <p:spPr bwMode="auto">
            <a:xfrm>
              <a:off x="4471988" y="4583906"/>
              <a:ext cx="47625" cy="48816"/>
            </a:xfrm>
            <a:custGeom>
              <a:avLst/>
              <a:gdLst>
                <a:gd name="T0" fmla="*/ 2147483647 w 121"/>
                <a:gd name="T1" fmla="*/ 0 h 122"/>
                <a:gd name="T2" fmla="*/ 2147483647 w 121"/>
                <a:gd name="T3" fmla="*/ 2147483647 h 122"/>
                <a:gd name="T4" fmla="*/ 2147483647 w 121"/>
                <a:gd name="T5" fmla="*/ 2147483647 h 122"/>
                <a:gd name="T6" fmla="*/ 2147483647 w 121"/>
                <a:gd name="T7" fmla="*/ 2147483647 h 122"/>
                <a:gd name="T8" fmla="*/ 2147483647 w 121"/>
                <a:gd name="T9" fmla="*/ 2147483647 h 122"/>
                <a:gd name="T10" fmla="*/ 2147483647 w 121"/>
                <a:gd name="T11" fmla="*/ 2147483647 h 122"/>
                <a:gd name="T12" fmla="*/ 2147483647 w 121"/>
                <a:gd name="T13" fmla="*/ 2147483647 h 122"/>
                <a:gd name="T14" fmla="*/ 0 w 121"/>
                <a:gd name="T15" fmla="*/ 2147483647 h 122"/>
                <a:gd name="T16" fmla="*/ 0 w 121"/>
                <a:gd name="T17" fmla="*/ 2147483647 h 122"/>
                <a:gd name="T18" fmla="*/ 2147483647 w 121"/>
                <a:gd name="T19" fmla="*/ 2147483647 h 122"/>
                <a:gd name="T20" fmla="*/ 2147483647 w 121"/>
                <a:gd name="T21" fmla="*/ 2147483647 h 122"/>
                <a:gd name="T22" fmla="*/ 2147483647 w 121"/>
                <a:gd name="T23" fmla="*/ 2147483647 h 122"/>
                <a:gd name="T24" fmla="*/ 2147483647 w 121"/>
                <a:gd name="T25" fmla="*/ 2147483647 h 122"/>
                <a:gd name="T26" fmla="*/ 2147483647 w 121"/>
                <a:gd name="T27" fmla="*/ 2147483647 h 122"/>
                <a:gd name="T28" fmla="*/ 2147483647 w 121"/>
                <a:gd name="T29" fmla="*/ 2147483647 h 122"/>
                <a:gd name="T30" fmla="*/ 2147483647 w 121"/>
                <a:gd name="T31" fmla="*/ 2147483647 h 122"/>
                <a:gd name="T32" fmla="*/ 2147483647 w 121"/>
                <a:gd name="T33" fmla="*/ 2147483647 h 122"/>
                <a:gd name="T34" fmla="*/ 2147483647 w 121"/>
                <a:gd name="T35" fmla="*/ 2147483647 h 122"/>
                <a:gd name="T36" fmla="*/ 2147483647 w 121"/>
                <a:gd name="T37" fmla="*/ 2147483647 h 122"/>
                <a:gd name="T38" fmla="*/ 2147483647 w 121"/>
                <a:gd name="T39" fmla="*/ 2147483647 h 122"/>
                <a:gd name="T40" fmla="*/ 2147483647 w 121"/>
                <a:gd name="T41" fmla="*/ 2147483647 h 122"/>
                <a:gd name="T42" fmla="*/ 2147483647 w 121"/>
                <a:gd name="T43" fmla="*/ 2147483647 h 122"/>
                <a:gd name="T44" fmla="*/ 2147483647 w 121"/>
                <a:gd name="T45" fmla="*/ 2147483647 h 122"/>
                <a:gd name="T46" fmla="*/ 2147483647 w 121"/>
                <a:gd name="T47" fmla="*/ 2147483647 h 122"/>
                <a:gd name="T48" fmla="*/ 2147483647 w 121"/>
                <a:gd name="T49" fmla="*/ 2147483647 h 122"/>
                <a:gd name="T50" fmla="*/ 2147483647 w 121"/>
                <a:gd name="T51" fmla="*/ 2147483647 h 122"/>
                <a:gd name="T52" fmla="*/ 2147483647 w 121"/>
                <a:gd name="T53" fmla="*/ 2147483647 h 122"/>
                <a:gd name="T54" fmla="*/ 2147483647 w 121"/>
                <a:gd name="T55" fmla="*/ 2147483647 h 122"/>
                <a:gd name="T56" fmla="*/ 2147483647 w 121"/>
                <a:gd name="T57" fmla="*/ 2147483647 h 122"/>
                <a:gd name="T58" fmla="*/ 2147483647 w 121"/>
                <a:gd name="T59" fmla="*/ 2147483647 h 122"/>
                <a:gd name="T60" fmla="*/ 2147483647 w 121"/>
                <a:gd name="T61" fmla="*/ 2147483647 h 122"/>
                <a:gd name="T62" fmla="*/ 2147483647 w 121"/>
                <a:gd name="T63" fmla="*/ 0 h 12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1"/>
                <a:gd name="T97" fmla="*/ 0 h 122"/>
                <a:gd name="T98" fmla="*/ 121 w 121"/>
                <a:gd name="T99" fmla="*/ 122 h 12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1" h="122">
                  <a:moveTo>
                    <a:pt x="60" y="0"/>
                  </a:moveTo>
                  <a:lnTo>
                    <a:pt x="55" y="0"/>
                  </a:lnTo>
                  <a:lnTo>
                    <a:pt x="49" y="2"/>
                  </a:lnTo>
                  <a:lnTo>
                    <a:pt x="42" y="3"/>
                  </a:lnTo>
                  <a:lnTo>
                    <a:pt x="37" y="4"/>
                  </a:lnTo>
                  <a:lnTo>
                    <a:pt x="32" y="7"/>
                  </a:lnTo>
                  <a:lnTo>
                    <a:pt x="26" y="10"/>
                  </a:lnTo>
                  <a:lnTo>
                    <a:pt x="22" y="14"/>
                  </a:lnTo>
                  <a:lnTo>
                    <a:pt x="17" y="17"/>
                  </a:lnTo>
                  <a:lnTo>
                    <a:pt x="13" y="22"/>
                  </a:lnTo>
                  <a:lnTo>
                    <a:pt x="10" y="27"/>
                  </a:lnTo>
                  <a:lnTo>
                    <a:pt x="7" y="32"/>
                  </a:lnTo>
                  <a:lnTo>
                    <a:pt x="4" y="37"/>
                  </a:lnTo>
                  <a:lnTo>
                    <a:pt x="3" y="43"/>
                  </a:lnTo>
                  <a:lnTo>
                    <a:pt x="1" y="49"/>
                  </a:lnTo>
                  <a:lnTo>
                    <a:pt x="0" y="55"/>
                  </a:lnTo>
                  <a:lnTo>
                    <a:pt x="0" y="62"/>
                  </a:lnTo>
                  <a:lnTo>
                    <a:pt x="0" y="68"/>
                  </a:lnTo>
                  <a:lnTo>
                    <a:pt x="1" y="73"/>
                  </a:lnTo>
                  <a:lnTo>
                    <a:pt x="3" y="79"/>
                  </a:lnTo>
                  <a:lnTo>
                    <a:pt x="4" y="85"/>
                  </a:lnTo>
                  <a:lnTo>
                    <a:pt x="7" y="91"/>
                  </a:lnTo>
                  <a:lnTo>
                    <a:pt x="10" y="95"/>
                  </a:lnTo>
                  <a:lnTo>
                    <a:pt x="13" y="101"/>
                  </a:lnTo>
                  <a:lnTo>
                    <a:pt x="17" y="105"/>
                  </a:lnTo>
                  <a:lnTo>
                    <a:pt x="22" y="109"/>
                  </a:lnTo>
                  <a:lnTo>
                    <a:pt x="26" y="112"/>
                  </a:lnTo>
                  <a:lnTo>
                    <a:pt x="32" y="115"/>
                  </a:lnTo>
                  <a:lnTo>
                    <a:pt x="37" y="118"/>
                  </a:lnTo>
                  <a:lnTo>
                    <a:pt x="42" y="119"/>
                  </a:lnTo>
                  <a:lnTo>
                    <a:pt x="49" y="121"/>
                  </a:lnTo>
                  <a:lnTo>
                    <a:pt x="55" y="122"/>
                  </a:lnTo>
                  <a:lnTo>
                    <a:pt x="60" y="122"/>
                  </a:lnTo>
                  <a:lnTo>
                    <a:pt x="66" y="122"/>
                  </a:lnTo>
                  <a:lnTo>
                    <a:pt x="73" y="121"/>
                  </a:lnTo>
                  <a:lnTo>
                    <a:pt x="79" y="119"/>
                  </a:lnTo>
                  <a:lnTo>
                    <a:pt x="83" y="118"/>
                  </a:lnTo>
                  <a:lnTo>
                    <a:pt x="89" y="115"/>
                  </a:lnTo>
                  <a:lnTo>
                    <a:pt x="95" y="112"/>
                  </a:lnTo>
                  <a:lnTo>
                    <a:pt x="99" y="109"/>
                  </a:lnTo>
                  <a:lnTo>
                    <a:pt x="104" y="105"/>
                  </a:lnTo>
                  <a:lnTo>
                    <a:pt x="108" y="101"/>
                  </a:lnTo>
                  <a:lnTo>
                    <a:pt x="111" y="95"/>
                  </a:lnTo>
                  <a:lnTo>
                    <a:pt x="114" y="91"/>
                  </a:lnTo>
                  <a:lnTo>
                    <a:pt x="116" y="85"/>
                  </a:lnTo>
                  <a:lnTo>
                    <a:pt x="118" y="79"/>
                  </a:lnTo>
                  <a:lnTo>
                    <a:pt x="119" y="73"/>
                  </a:lnTo>
                  <a:lnTo>
                    <a:pt x="121" y="68"/>
                  </a:lnTo>
                  <a:lnTo>
                    <a:pt x="121" y="62"/>
                  </a:lnTo>
                  <a:lnTo>
                    <a:pt x="121" y="55"/>
                  </a:lnTo>
                  <a:lnTo>
                    <a:pt x="119" y="49"/>
                  </a:lnTo>
                  <a:lnTo>
                    <a:pt x="118" y="43"/>
                  </a:lnTo>
                  <a:lnTo>
                    <a:pt x="116" y="37"/>
                  </a:lnTo>
                  <a:lnTo>
                    <a:pt x="114" y="32"/>
                  </a:lnTo>
                  <a:lnTo>
                    <a:pt x="111" y="27"/>
                  </a:lnTo>
                  <a:lnTo>
                    <a:pt x="108" y="22"/>
                  </a:lnTo>
                  <a:lnTo>
                    <a:pt x="104" y="17"/>
                  </a:lnTo>
                  <a:lnTo>
                    <a:pt x="99" y="14"/>
                  </a:lnTo>
                  <a:lnTo>
                    <a:pt x="95" y="10"/>
                  </a:lnTo>
                  <a:lnTo>
                    <a:pt x="89" y="7"/>
                  </a:lnTo>
                  <a:lnTo>
                    <a:pt x="83" y="4"/>
                  </a:lnTo>
                  <a:lnTo>
                    <a:pt x="79" y="3"/>
                  </a:lnTo>
                  <a:lnTo>
                    <a:pt x="73" y="2"/>
                  </a:lnTo>
                  <a:lnTo>
                    <a:pt x="66" y="0"/>
                  </a:lnTo>
                  <a:lnTo>
                    <a:pt x="60"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5051" name="Freeform 234">
              <a:extLst>
                <a:ext uri="{FF2B5EF4-FFF2-40B4-BE49-F238E27FC236}">
                  <a16:creationId xmlns:a16="http://schemas.microsoft.com/office/drawing/2014/main" id="{011074ED-9A24-4A43-73F4-109A311E99C1}"/>
                </a:ext>
              </a:extLst>
            </p:cNvPr>
            <p:cNvSpPr>
              <a:spLocks/>
            </p:cNvSpPr>
            <p:nvPr/>
          </p:nvSpPr>
          <p:spPr bwMode="auto">
            <a:xfrm>
              <a:off x="4519613" y="4417219"/>
              <a:ext cx="55960" cy="57150"/>
            </a:xfrm>
            <a:custGeom>
              <a:avLst/>
              <a:gdLst>
                <a:gd name="T0" fmla="*/ 2147483647 w 141"/>
                <a:gd name="T1" fmla="*/ 2147483647 h 144"/>
                <a:gd name="T2" fmla="*/ 2147483647 w 141"/>
                <a:gd name="T3" fmla="*/ 2147483647 h 144"/>
                <a:gd name="T4" fmla="*/ 2147483647 w 141"/>
                <a:gd name="T5" fmla="*/ 2147483647 h 144"/>
                <a:gd name="T6" fmla="*/ 2147483647 w 141"/>
                <a:gd name="T7" fmla="*/ 2147483647 h 144"/>
                <a:gd name="T8" fmla="*/ 2147483647 w 141"/>
                <a:gd name="T9" fmla="*/ 2147483647 h 144"/>
                <a:gd name="T10" fmla="*/ 2147483647 w 141"/>
                <a:gd name="T11" fmla="*/ 2147483647 h 144"/>
                <a:gd name="T12" fmla="*/ 2147483647 w 141"/>
                <a:gd name="T13" fmla="*/ 2147483647 h 144"/>
                <a:gd name="T14" fmla="*/ 2147483647 w 141"/>
                <a:gd name="T15" fmla="*/ 2147483647 h 144"/>
                <a:gd name="T16" fmla="*/ 2147483647 w 141"/>
                <a:gd name="T17" fmla="*/ 2147483647 h 144"/>
                <a:gd name="T18" fmla="*/ 2147483647 w 141"/>
                <a:gd name="T19" fmla="*/ 2147483647 h 144"/>
                <a:gd name="T20" fmla="*/ 2147483647 w 141"/>
                <a:gd name="T21" fmla="*/ 2147483647 h 144"/>
                <a:gd name="T22" fmla="*/ 2147483647 w 141"/>
                <a:gd name="T23" fmla="*/ 2147483647 h 144"/>
                <a:gd name="T24" fmla="*/ 2147483647 w 141"/>
                <a:gd name="T25" fmla="*/ 2147483647 h 144"/>
                <a:gd name="T26" fmla="*/ 2147483647 w 141"/>
                <a:gd name="T27" fmla="*/ 2147483647 h 144"/>
                <a:gd name="T28" fmla="*/ 2147483647 w 141"/>
                <a:gd name="T29" fmla="*/ 2147483647 h 144"/>
                <a:gd name="T30" fmla="*/ 2147483647 w 141"/>
                <a:gd name="T31" fmla="*/ 2147483647 h 144"/>
                <a:gd name="T32" fmla="*/ 2147483647 w 141"/>
                <a:gd name="T33" fmla="*/ 2147483647 h 144"/>
                <a:gd name="T34" fmla="*/ 2147483647 w 141"/>
                <a:gd name="T35" fmla="*/ 2147483647 h 144"/>
                <a:gd name="T36" fmla="*/ 2147483647 w 141"/>
                <a:gd name="T37" fmla="*/ 2147483647 h 144"/>
                <a:gd name="T38" fmla="*/ 2147483647 w 141"/>
                <a:gd name="T39" fmla="*/ 2147483647 h 144"/>
                <a:gd name="T40" fmla="*/ 2147483647 w 141"/>
                <a:gd name="T41" fmla="*/ 2147483647 h 144"/>
                <a:gd name="T42" fmla="*/ 2147483647 w 141"/>
                <a:gd name="T43" fmla="*/ 2147483647 h 144"/>
                <a:gd name="T44" fmla="*/ 2147483647 w 141"/>
                <a:gd name="T45" fmla="*/ 2147483647 h 144"/>
                <a:gd name="T46" fmla="*/ 2147483647 w 141"/>
                <a:gd name="T47" fmla="*/ 2147483647 h 144"/>
                <a:gd name="T48" fmla="*/ 2147483647 w 141"/>
                <a:gd name="T49" fmla="*/ 2147483647 h 144"/>
                <a:gd name="T50" fmla="*/ 2147483647 w 141"/>
                <a:gd name="T51" fmla="*/ 2147483647 h 144"/>
                <a:gd name="T52" fmla="*/ 2147483647 w 141"/>
                <a:gd name="T53" fmla="*/ 2147483647 h 144"/>
                <a:gd name="T54" fmla="*/ 2147483647 w 141"/>
                <a:gd name="T55" fmla="*/ 2147483647 h 144"/>
                <a:gd name="T56" fmla="*/ 2147483647 w 141"/>
                <a:gd name="T57" fmla="*/ 2147483647 h 144"/>
                <a:gd name="T58" fmla="*/ 2147483647 w 141"/>
                <a:gd name="T59" fmla="*/ 2147483647 h 144"/>
                <a:gd name="T60" fmla="*/ 2147483647 w 141"/>
                <a:gd name="T61" fmla="*/ 2147483647 h 144"/>
                <a:gd name="T62" fmla="*/ 2147483647 w 141"/>
                <a:gd name="T63" fmla="*/ 2147483647 h 1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1"/>
                <a:gd name="T97" fmla="*/ 0 h 144"/>
                <a:gd name="T98" fmla="*/ 141 w 141"/>
                <a:gd name="T99" fmla="*/ 144 h 1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1" h="144">
                  <a:moveTo>
                    <a:pt x="70" y="0"/>
                  </a:moveTo>
                  <a:lnTo>
                    <a:pt x="63" y="1"/>
                  </a:lnTo>
                  <a:lnTo>
                    <a:pt x="56" y="1"/>
                  </a:lnTo>
                  <a:lnTo>
                    <a:pt x="50" y="4"/>
                  </a:lnTo>
                  <a:lnTo>
                    <a:pt x="43" y="6"/>
                  </a:lnTo>
                  <a:lnTo>
                    <a:pt x="37" y="8"/>
                  </a:lnTo>
                  <a:lnTo>
                    <a:pt x="31" y="13"/>
                  </a:lnTo>
                  <a:lnTo>
                    <a:pt x="26" y="17"/>
                  </a:lnTo>
                  <a:lnTo>
                    <a:pt x="21" y="21"/>
                  </a:lnTo>
                  <a:lnTo>
                    <a:pt x="16" y="26"/>
                  </a:lnTo>
                  <a:lnTo>
                    <a:pt x="13" y="31"/>
                  </a:lnTo>
                  <a:lnTo>
                    <a:pt x="8" y="37"/>
                  </a:lnTo>
                  <a:lnTo>
                    <a:pt x="6" y="44"/>
                  </a:lnTo>
                  <a:lnTo>
                    <a:pt x="3" y="50"/>
                  </a:lnTo>
                  <a:lnTo>
                    <a:pt x="1" y="57"/>
                  </a:lnTo>
                  <a:lnTo>
                    <a:pt x="1" y="65"/>
                  </a:lnTo>
                  <a:lnTo>
                    <a:pt x="0" y="72"/>
                  </a:lnTo>
                  <a:lnTo>
                    <a:pt x="1" y="79"/>
                  </a:lnTo>
                  <a:lnTo>
                    <a:pt x="1" y="86"/>
                  </a:lnTo>
                  <a:lnTo>
                    <a:pt x="3" y="93"/>
                  </a:lnTo>
                  <a:lnTo>
                    <a:pt x="6" y="100"/>
                  </a:lnTo>
                  <a:lnTo>
                    <a:pt x="8" y="106"/>
                  </a:lnTo>
                  <a:lnTo>
                    <a:pt x="13" y="112"/>
                  </a:lnTo>
                  <a:lnTo>
                    <a:pt x="16" y="118"/>
                  </a:lnTo>
                  <a:lnTo>
                    <a:pt x="21" y="123"/>
                  </a:lnTo>
                  <a:lnTo>
                    <a:pt x="26" y="128"/>
                  </a:lnTo>
                  <a:lnTo>
                    <a:pt x="31" y="132"/>
                  </a:lnTo>
                  <a:lnTo>
                    <a:pt x="37" y="135"/>
                  </a:lnTo>
                  <a:lnTo>
                    <a:pt x="43" y="138"/>
                  </a:lnTo>
                  <a:lnTo>
                    <a:pt x="50" y="141"/>
                  </a:lnTo>
                  <a:lnTo>
                    <a:pt x="56" y="142"/>
                  </a:lnTo>
                  <a:lnTo>
                    <a:pt x="63" y="144"/>
                  </a:lnTo>
                  <a:lnTo>
                    <a:pt x="70" y="144"/>
                  </a:lnTo>
                  <a:lnTo>
                    <a:pt x="77" y="144"/>
                  </a:lnTo>
                  <a:lnTo>
                    <a:pt x="85" y="142"/>
                  </a:lnTo>
                  <a:lnTo>
                    <a:pt x="92" y="141"/>
                  </a:lnTo>
                  <a:lnTo>
                    <a:pt x="98" y="138"/>
                  </a:lnTo>
                  <a:lnTo>
                    <a:pt x="105" y="135"/>
                  </a:lnTo>
                  <a:lnTo>
                    <a:pt x="110" y="132"/>
                  </a:lnTo>
                  <a:lnTo>
                    <a:pt x="115" y="128"/>
                  </a:lnTo>
                  <a:lnTo>
                    <a:pt x="121" y="123"/>
                  </a:lnTo>
                  <a:lnTo>
                    <a:pt x="125" y="118"/>
                  </a:lnTo>
                  <a:lnTo>
                    <a:pt x="129" y="112"/>
                  </a:lnTo>
                  <a:lnTo>
                    <a:pt x="132" y="106"/>
                  </a:lnTo>
                  <a:lnTo>
                    <a:pt x="135" y="100"/>
                  </a:lnTo>
                  <a:lnTo>
                    <a:pt x="138" y="93"/>
                  </a:lnTo>
                  <a:lnTo>
                    <a:pt x="139" y="86"/>
                  </a:lnTo>
                  <a:lnTo>
                    <a:pt x="141" y="79"/>
                  </a:lnTo>
                  <a:lnTo>
                    <a:pt x="141" y="72"/>
                  </a:lnTo>
                  <a:lnTo>
                    <a:pt x="141" y="65"/>
                  </a:lnTo>
                  <a:lnTo>
                    <a:pt x="139" y="57"/>
                  </a:lnTo>
                  <a:lnTo>
                    <a:pt x="138" y="50"/>
                  </a:lnTo>
                  <a:lnTo>
                    <a:pt x="135" y="44"/>
                  </a:lnTo>
                  <a:lnTo>
                    <a:pt x="132" y="37"/>
                  </a:lnTo>
                  <a:lnTo>
                    <a:pt x="129" y="31"/>
                  </a:lnTo>
                  <a:lnTo>
                    <a:pt x="125" y="26"/>
                  </a:lnTo>
                  <a:lnTo>
                    <a:pt x="121" y="21"/>
                  </a:lnTo>
                  <a:lnTo>
                    <a:pt x="115" y="17"/>
                  </a:lnTo>
                  <a:lnTo>
                    <a:pt x="110" y="13"/>
                  </a:lnTo>
                  <a:lnTo>
                    <a:pt x="105" y="8"/>
                  </a:lnTo>
                  <a:lnTo>
                    <a:pt x="98" y="6"/>
                  </a:lnTo>
                  <a:lnTo>
                    <a:pt x="92" y="4"/>
                  </a:lnTo>
                  <a:lnTo>
                    <a:pt x="85" y="1"/>
                  </a:lnTo>
                  <a:lnTo>
                    <a:pt x="77" y="1"/>
                  </a:lnTo>
                  <a:lnTo>
                    <a:pt x="70"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5052" name="Freeform 235">
              <a:extLst>
                <a:ext uri="{FF2B5EF4-FFF2-40B4-BE49-F238E27FC236}">
                  <a16:creationId xmlns:a16="http://schemas.microsoft.com/office/drawing/2014/main" id="{065D199E-8AA3-16E3-D4A7-283E703EE8E0}"/>
                </a:ext>
              </a:extLst>
            </p:cNvPr>
            <p:cNvSpPr>
              <a:spLocks/>
            </p:cNvSpPr>
            <p:nvPr/>
          </p:nvSpPr>
          <p:spPr bwMode="auto">
            <a:xfrm>
              <a:off x="4519613" y="4417219"/>
              <a:ext cx="55960" cy="57150"/>
            </a:xfrm>
            <a:custGeom>
              <a:avLst/>
              <a:gdLst>
                <a:gd name="T0" fmla="*/ 2147483647 w 141"/>
                <a:gd name="T1" fmla="*/ 2147483647 h 144"/>
                <a:gd name="T2" fmla="*/ 2147483647 w 141"/>
                <a:gd name="T3" fmla="*/ 2147483647 h 144"/>
                <a:gd name="T4" fmla="*/ 2147483647 w 141"/>
                <a:gd name="T5" fmla="*/ 2147483647 h 144"/>
                <a:gd name="T6" fmla="*/ 2147483647 w 141"/>
                <a:gd name="T7" fmla="*/ 2147483647 h 144"/>
                <a:gd name="T8" fmla="*/ 2147483647 w 141"/>
                <a:gd name="T9" fmla="*/ 2147483647 h 144"/>
                <a:gd name="T10" fmla="*/ 2147483647 w 141"/>
                <a:gd name="T11" fmla="*/ 2147483647 h 144"/>
                <a:gd name="T12" fmla="*/ 2147483647 w 141"/>
                <a:gd name="T13" fmla="*/ 2147483647 h 144"/>
                <a:gd name="T14" fmla="*/ 2147483647 w 141"/>
                <a:gd name="T15" fmla="*/ 2147483647 h 144"/>
                <a:gd name="T16" fmla="*/ 2147483647 w 141"/>
                <a:gd name="T17" fmla="*/ 2147483647 h 144"/>
                <a:gd name="T18" fmla="*/ 2147483647 w 141"/>
                <a:gd name="T19" fmla="*/ 2147483647 h 144"/>
                <a:gd name="T20" fmla="*/ 2147483647 w 141"/>
                <a:gd name="T21" fmla="*/ 2147483647 h 144"/>
                <a:gd name="T22" fmla="*/ 2147483647 w 141"/>
                <a:gd name="T23" fmla="*/ 2147483647 h 144"/>
                <a:gd name="T24" fmla="*/ 2147483647 w 141"/>
                <a:gd name="T25" fmla="*/ 2147483647 h 144"/>
                <a:gd name="T26" fmla="*/ 2147483647 w 141"/>
                <a:gd name="T27" fmla="*/ 2147483647 h 144"/>
                <a:gd name="T28" fmla="*/ 2147483647 w 141"/>
                <a:gd name="T29" fmla="*/ 2147483647 h 144"/>
                <a:gd name="T30" fmla="*/ 2147483647 w 141"/>
                <a:gd name="T31" fmla="*/ 2147483647 h 144"/>
                <a:gd name="T32" fmla="*/ 2147483647 w 141"/>
                <a:gd name="T33" fmla="*/ 2147483647 h 144"/>
                <a:gd name="T34" fmla="*/ 2147483647 w 141"/>
                <a:gd name="T35" fmla="*/ 2147483647 h 144"/>
                <a:gd name="T36" fmla="*/ 2147483647 w 141"/>
                <a:gd name="T37" fmla="*/ 2147483647 h 144"/>
                <a:gd name="T38" fmla="*/ 2147483647 w 141"/>
                <a:gd name="T39" fmla="*/ 2147483647 h 144"/>
                <a:gd name="T40" fmla="*/ 2147483647 w 141"/>
                <a:gd name="T41" fmla="*/ 2147483647 h 144"/>
                <a:gd name="T42" fmla="*/ 2147483647 w 141"/>
                <a:gd name="T43" fmla="*/ 2147483647 h 144"/>
                <a:gd name="T44" fmla="*/ 2147483647 w 141"/>
                <a:gd name="T45" fmla="*/ 2147483647 h 144"/>
                <a:gd name="T46" fmla="*/ 2147483647 w 141"/>
                <a:gd name="T47" fmla="*/ 2147483647 h 144"/>
                <a:gd name="T48" fmla="*/ 2147483647 w 141"/>
                <a:gd name="T49" fmla="*/ 2147483647 h 144"/>
                <a:gd name="T50" fmla="*/ 2147483647 w 141"/>
                <a:gd name="T51" fmla="*/ 2147483647 h 144"/>
                <a:gd name="T52" fmla="*/ 2147483647 w 141"/>
                <a:gd name="T53" fmla="*/ 2147483647 h 144"/>
                <a:gd name="T54" fmla="*/ 2147483647 w 141"/>
                <a:gd name="T55" fmla="*/ 2147483647 h 144"/>
                <a:gd name="T56" fmla="*/ 2147483647 w 141"/>
                <a:gd name="T57" fmla="*/ 2147483647 h 144"/>
                <a:gd name="T58" fmla="*/ 2147483647 w 141"/>
                <a:gd name="T59" fmla="*/ 2147483647 h 144"/>
                <a:gd name="T60" fmla="*/ 2147483647 w 141"/>
                <a:gd name="T61" fmla="*/ 2147483647 h 144"/>
                <a:gd name="T62" fmla="*/ 2147483647 w 141"/>
                <a:gd name="T63" fmla="*/ 2147483647 h 1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1"/>
                <a:gd name="T97" fmla="*/ 0 h 144"/>
                <a:gd name="T98" fmla="*/ 141 w 141"/>
                <a:gd name="T99" fmla="*/ 144 h 1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1" h="144">
                  <a:moveTo>
                    <a:pt x="70" y="0"/>
                  </a:moveTo>
                  <a:lnTo>
                    <a:pt x="63" y="1"/>
                  </a:lnTo>
                  <a:lnTo>
                    <a:pt x="56" y="1"/>
                  </a:lnTo>
                  <a:lnTo>
                    <a:pt x="50" y="4"/>
                  </a:lnTo>
                  <a:lnTo>
                    <a:pt x="43" y="6"/>
                  </a:lnTo>
                  <a:lnTo>
                    <a:pt x="37" y="8"/>
                  </a:lnTo>
                  <a:lnTo>
                    <a:pt x="31" y="13"/>
                  </a:lnTo>
                  <a:lnTo>
                    <a:pt x="26" y="17"/>
                  </a:lnTo>
                  <a:lnTo>
                    <a:pt x="21" y="21"/>
                  </a:lnTo>
                  <a:lnTo>
                    <a:pt x="16" y="26"/>
                  </a:lnTo>
                  <a:lnTo>
                    <a:pt x="13" y="31"/>
                  </a:lnTo>
                  <a:lnTo>
                    <a:pt x="8" y="37"/>
                  </a:lnTo>
                  <a:lnTo>
                    <a:pt x="6" y="44"/>
                  </a:lnTo>
                  <a:lnTo>
                    <a:pt x="3" y="50"/>
                  </a:lnTo>
                  <a:lnTo>
                    <a:pt x="1" y="57"/>
                  </a:lnTo>
                  <a:lnTo>
                    <a:pt x="1" y="65"/>
                  </a:lnTo>
                  <a:lnTo>
                    <a:pt x="0" y="72"/>
                  </a:lnTo>
                  <a:lnTo>
                    <a:pt x="1" y="79"/>
                  </a:lnTo>
                  <a:lnTo>
                    <a:pt x="1" y="86"/>
                  </a:lnTo>
                  <a:lnTo>
                    <a:pt x="3" y="93"/>
                  </a:lnTo>
                  <a:lnTo>
                    <a:pt x="6" y="100"/>
                  </a:lnTo>
                  <a:lnTo>
                    <a:pt x="8" y="106"/>
                  </a:lnTo>
                  <a:lnTo>
                    <a:pt x="13" y="112"/>
                  </a:lnTo>
                  <a:lnTo>
                    <a:pt x="16" y="118"/>
                  </a:lnTo>
                  <a:lnTo>
                    <a:pt x="21" y="123"/>
                  </a:lnTo>
                  <a:lnTo>
                    <a:pt x="26" y="128"/>
                  </a:lnTo>
                  <a:lnTo>
                    <a:pt x="31" y="132"/>
                  </a:lnTo>
                  <a:lnTo>
                    <a:pt x="37" y="135"/>
                  </a:lnTo>
                  <a:lnTo>
                    <a:pt x="43" y="138"/>
                  </a:lnTo>
                  <a:lnTo>
                    <a:pt x="50" y="141"/>
                  </a:lnTo>
                  <a:lnTo>
                    <a:pt x="56" y="142"/>
                  </a:lnTo>
                  <a:lnTo>
                    <a:pt x="63" y="144"/>
                  </a:lnTo>
                  <a:lnTo>
                    <a:pt x="70" y="144"/>
                  </a:lnTo>
                  <a:lnTo>
                    <a:pt x="77" y="144"/>
                  </a:lnTo>
                  <a:lnTo>
                    <a:pt x="85" y="142"/>
                  </a:lnTo>
                  <a:lnTo>
                    <a:pt x="92" y="141"/>
                  </a:lnTo>
                  <a:lnTo>
                    <a:pt x="98" y="138"/>
                  </a:lnTo>
                  <a:lnTo>
                    <a:pt x="105" y="135"/>
                  </a:lnTo>
                  <a:lnTo>
                    <a:pt x="110" y="132"/>
                  </a:lnTo>
                  <a:lnTo>
                    <a:pt x="115" y="128"/>
                  </a:lnTo>
                  <a:lnTo>
                    <a:pt x="121" y="123"/>
                  </a:lnTo>
                  <a:lnTo>
                    <a:pt x="125" y="118"/>
                  </a:lnTo>
                  <a:lnTo>
                    <a:pt x="129" y="112"/>
                  </a:lnTo>
                  <a:lnTo>
                    <a:pt x="132" y="106"/>
                  </a:lnTo>
                  <a:lnTo>
                    <a:pt x="135" y="100"/>
                  </a:lnTo>
                  <a:lnTo>
                    <a:pt x="138" y="93"/>
                  </a:lnTo>
                  <a:lnTo>
                    <a:pt x="139" y="86"/>
                  </a:lnTo>
                  <a:lnTo>
                    <a:pt x="141" y="79"/>
                  </a:lnTo>
                  <a:lnTo>
                    <a:pt x="141" y="72"/>
                  </a:lnTo>
                  <a:lnTo>
                    <a:pt x="141" y="65"/>
                  </a:lnTo>
                  <a:lnTo>
                    <a:pt x="139" y="57"/>
                  </a:lnTo>
                  <a:lnTo>
                    <a:pt x="138" y="50"/>
                  </a:lnTo>
                  <a:lnTo>
                    <a:pt x="135" y="44"/>
                  </a:lnTo>
                  <a:lnTo>
                    <a:pt x="132" y="37"/>
                  </a:lnTo>
                  <a:lnTo>
                    <a:pt x="129" y="31"/>
                  </a:lnTo>
                  <a:lnTo>
                    <a:pt x="125" y="26"/>
                  </a:lnTo>
                  <a:lnTo>
                    <a:pt x="121" y="21"/>
                  </a:lnTo>
                  <a:lnTo>
                    <a:pt x="115" y="17"/>
                  </a:lnTo>
                  <a:lnTo>
                    <a:pt x="110" y="13"/>
                  </a:lnTo>
                  <a:lnTo>
                    <a:pt x="105" y="8"/>
                  </a:lnTo>
                  <a:lnTo>
                    <a:pt x="98" y="6"/>
                  </a:lnTo>
                  <a:lnTo>
                    <a:pt x="92" y="4"/>
                  </a:lnTo>
                  <a:lnTo>
                    <a:pt x="85" y="1"/>
                  </a:lnTo>
                  <a:lnTo>
                    <a:pt x="77" y="1"/>
                  </a:lnTo>
                  <a:lnTo>
                    <a:pt x="70"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5053" name="Freeform 236">
              <a:extLst>
                <a:ext uri="{FF2B5EF4-FFF2-40B4-BE49-F238E27FC236}">
                  <a16:creationId xmlns:a16="http://schemas.microsoft.com/office/drawing/2014/main" id="{CACEBEA6-C4E7-A40D-BEF7-797213216A24}"/>
                </a:ext>
              </a:extLst>
            </p:cNvPr>
            <p:cNvSpPr>
              <a:spLocks/>
            </p:cNvSpPr>
            <p:nvPr/>
          </p:nvSpPr>
          <p:spPr bwMode="auto">
            <a:xfrm>
              <a:off x="4980385" y="4479131"/>
              <a:ext cx="35719" cy="39291"/>
            </a:xfrm>
            <a:custGeom>
              <a:avLst/>
              <a:gdLst>
                <a:gd name="T0" fmla="*/ 2147483647 w 89"/>
                <a:gd name="T1" fmla="*/ 0 h 101"/>
                <a:gd name="T2" fmla="*/ 2147483647 w 89"/>
                <a:gd name="T3" fmla="*/ 0 h 101"/>
                <a:gd name="T4" fmla="*/ 2147483647 w 89"/>
                <a:gd name="T5" fmla="*/ 0 h 101"/>
                <a:gd name="T6" fmla="*/ 2147483647 w 89"/>
                <a:gd name="T7" fmla="*/ 2147483647 h 101"/>
                <a:gd name="T8" fmla="*/ 2147483647 w 89"/>
                <a:gd name="T9" fmla="*/ 2147483647 h 101"/>
                <a:gd name="T10" fmla="*/ 2147483647 w 89"/>
                <a:gd name="T11" fmla="*/ 2147483647 h 101"/>
                <a:gd name="T12" fmla="*/ 2147483647 w 89"/>
                <a:gd name="T13" fmla="*/ 2147483647 h 101"/>
                <a:gd name="T14" fmla="*/ 2147483647 w 89"/>
                <a:gd name="T15" fmla="*/ 2147483647 h 101"/>
                <a:gd name="T16" fmla="*/ 2147483647 w 89"/>
                <a:gd name="T17" fmla="*/ 2147483647 h 101"/>
                <a:gd name="T18" fmla="*/ 2147483647 w 89"/>
                <a:gd name="T19" fmla="*/ 2147483647 h 101"/>
                <a:gd name="T20" fmla="*/ 2147483647 w 89"/>
                <a:gd name="T21" fmla="*/ 2147483647 h 101"/>
                <a:gd name="T22" fmla="*/ 2147483647 w 89"/>
                <a:gd name="T23" fmla="*/ 2147483647 h 101"/>
                <a:gd name="T24" fmla="*/ 2147483647 w 89"/>
                <a:gd name="T25" fmla="*/ 2147483647 h 101"/>
                <a:gd name="T26" fmla="*/ 0 w 89"/>
                <a:gd name="T27" fmla="*/ 2147483647 h 101"/>
                <a:gd name="T28" fmla="*/ 0 w 89"/>
                <a:gd name="T29" fmla="*/ 2147483647 h 101"/>
                <a:gd name="T30" fmla="*/ 0 w 89"/>
                <a:gd name="T31" fmla="*/ 2147483647 h 101"/>
                <a:gd name="T32" fmla="*/ 0 w 89"/>
                <a:gd name="T33" fmla="*/ 2147483647 h 101"/>
                <a:gd name="T34" fmla="*/ 0 w 89"/>
                <a:gd name="T35" fmla="*/ 2147483647 h 101"/>
                <a:gd name="T36" fmla="*/ 2147483647 w 89"/>
                <a:gd name="T37" fmla="*/ 2147483647 h 101"/>
                <a:gd name="T38" fmla="*/ 2147483647 w 89"/>
                <a:gd name="T39" fmla="*/ 2147483647 h 101"/>
                <a:gd name="T40" fmla="*/ 2147483647 w 89"/>
                <a:gd name="T41" fmla="*/ 2147483647 h 101"/>
                <a:gd name="T42" fmla="*/ 2147483647 w 89"/>
                <a:gd name="T43" fmla="*/ 2147483647 h 101"/>
                <a:gd name="T44" fmla="*/ 2147483647 w 89"/>
                <a:gd name="T45" fmla="*/ 2147483647 h 101"/>
                <a:gd name="T46" fmla="*/ 2147483647 w 89"/>
                <a:gd name="T47" fmla="*/ 2147483647 h 101"/>
                <a:gd name="T48" fmla="*/ 2147483647 w 89"/>
                <a:gd name="T49" fmla="*/ 2147483647 h 101"/>
                <a:gd name="T50" fmla="*/ 2147483647 w 89"/>
                <a:gd name="T51" fmla="*/ 2147483647 h 101"/>
                <a:gd name="T52" fmla="*/ 2147483647 w 89"/>
                <a:gd name="T53" fmla="*/ 2147483647 h 101"/>
                <a:gd name="T54" fmla="*/ 2147483647 w 89"/>
                <a:gd name="T55" fmla="*/ 2147483647 h 101"/>
                <a:gd name="T56" fmla="*/ 2147483647 w 89"/>
                <a:gd name="T57" fmla="*/ 2147483647 h 101"/>
                <a:gd name="T58" fmla="*/ 2147483647 w 89"/>
                <a:gd name="T59" fmla="*/ 2147483647 h 101"/>
                <a:gd name="T60" fmla="*/ 2147483647 w 89"/>
                <a:gd name="T61" fmla="*/ 2147483647 h 101"/>
                <a:gd name="T62" fmla="*/ 2147483647 w 89"/>
                <a:gd name="T63" fmla="*/ 2147483647 h 101"/>
                <a:gd name="T64" fmla="*/ 2147483647 w 89"/>
                <a:gd name="T65" fmla="*/ 2147483647 h 101"/>
                <a:gd name="T66" fmla="*/ 2147483647 w 89"/>
                <a:gd name="T67" fmla="*/ 2147483647 h 101"/>
                <a:gd name="T68" fmla="*/ 2147483647 w 89"/>
                <a:gd name="T69" fmla="*/ 2147483647 h 101"/>
                <a:gd name="T70" fmla="*/ 2147483647 w 89"/>
                <a:gd name="T71" fmla="*/ 2147483647 h 101"/>
                <a:gd name="T72" fmla="*/ 2147483647 w 89"/>
                <a:gd name="T73" fmla="*/ 2147483647 h 101"/>
                <a:gd name="T74" fmla="*/ 2147483647 w 89"/>
                <a:gd name="T75" fmla="*/ 2147483647 h 101"/>
                <a:gd name="T76" fmla="*/ 2147483647 w 89"/>
                <a:gd name="T77" fmla="*/ 2147483647 h 101"/>
                <a:gd name="T78" fmla="*/ 2147483647 w 89"/>
                <a:gd name="T79" fmla="*/ 2147483647 h 101"/>
                <a:gd name="T80" fmla="*/ 2147483647 w 89"/>
                <a:gd name="T81" fmla="*/ 2147483647 h 101"/>
                <a:gd name="T82" fmla="*/ 2147483647 w 89"/>
                <a:gd name="T83" fmla="*/ 2147483647 h 101"/>
                <a:gd name="T84" fmla="*/ 2147483647 w 89"/>
                <a:gd name="T85" fmla="*/ 2147483647 h 101"/>
                <a:gd name="T86" fmla="*/ 2147483647 w 89"/>
                <a:gd name="T87" fmla="*/ 2147483647 h 101"/>
                <a:gd name="T88" fmla="*/ 2147483647 w 89"/>
                <a:gd name="T89" fmla="*/ 2147483647 h 101"/>
                <a:gd name="T90" fmla="*/ 2147483647 w 89"/>
                <a:gd name="T91" fmla="*/ 2147483647 h 101"/>
                <a:gd name="T92" fmla="*/ 2147483647 w 89"/>
                <a:gd name="T93" fmla="*/ 2147483647 h 101"/>
                <a:gd name="T94" fmla="*/ 2147483647 w 89"/>
                <a:gd name="T95" fmla="*/ 2147483647 h 101"/>
                <a:gd name="T96" fmla="*/ 2147483647 w 89"/>
                <a:gd name="T97" fmla="*/ 2147483647 h 101"/>
                <a:gd name="T98" fmla="*/ 2147483647 w 89"/>
                <a:gd name="T99" fmla="*/ 2147483647 h 101"/>
                <a:gd name="T100" fmla="*/ 2147483647 w 89"/>
                <a:gd name="T101" fmla="*/ 2147483647 h 101"/>
                <a:gd name="T102" fmla="*/ 2147483647 w 89"/>
                <a:gd name="T103" fmla="*/ 2147483647 h 101"/>
                <a:gd name="T104" fmla="*/ 2147483647 w 89"/>
                <a:gd name="T105" fmla="*/ 2147483647 h 101"/>
                <a:gd name="T106" fmla="*/ 2147483647 w 89"/>
                <a:gd name="T107" fmla="*/ 2147483647 h 101"/>
                <a:gd name="T108" fmla="*/ 2147483647 w 89"/>
                <a:gd name="T109" fmla="*/ 2147483647 h 101"/>
                <a:gd name="T110" fmla="*/ 2147483647 w 89"/>
                <a:gd name="T111" fmla="*/ 2147483647 h 101"/>
                <a:gd name="T112" fmla="*/ 2147483647 w 89"/>
                <a:gd name="T113" fmla="*/ 2147483647 h 101"/>
                <a:gd name="T114" fmla="*/ 2147483647 w 89"/>
                <a:gd name="T115" fmla="*/ 2147483647 h 101"/>
                <a:gd name="T116" fmla="*/ 2147483647 w 89"/>
                <a:gd name="T117" fmla="*/ 0 h 101"/>
                <a:gd name="T118" fmla="*/ 2147483647 w 89"/>
                <a:gd name="T119" fmla="*/ 0 h 101"/>
                <a:gd name="T120" fmla="*/ 2147483647 w 89"/>
                <a:gd name="T121" fmla="*/ 0 h 10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89"/>
                <a:gd name="T184" fmla="*/ 0 h 101"/>
                <a:gd name="T185" fmla="*/ 89 w 89"/>
                <a:gd name="T186" fmla="*/ 101 h 10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89" h="101">
                  <a:moveTo>
                    <a:pt x="44" y="0"/>
                  </a:moveTo>
                  <a:lnTo>
                    <a:pt x="40" y="0"/>
                  </a:lnTo>
                  <a:lnTo>
                    <a:pt x="34" y="0"/>
                  </a:lnTo>
                  <a:lnTo>
                    <a:pt x="30" y="2"/>
                  </a:lnTo>
                  <a:lnTo>
                    <a:pt x="27" y="3"/>
                  </a:lnTo>
                  <a:lnTo>
                    <a:pt x="23" y="6"/>
                  </a:lnTo>
                  <a:lnTo>
                    <a:pt x="18" y="9"/>
                  </a:lnTo>
                  <a:lnTo>
                    <a:pt x="15" y="12"/>
                  </a:lnTo>
                  <a:lnTo>
                    <a:pt x="13" y="15"/>
                  </a:lnTo>
                  <a:lnTo>
                    <a:pt x="7" y="22"/>
                  </a:lnTo>
                  <a:lnTo>
                    <a:pt x="4" y="26"/>
                  </a:lnTo>
                  <a:lnTo>
                    <a:pt x="3" y="30"/>
                  </a:lnTo>
                  <a:lnTo>
                    <a:pt x="1" y="35"/>
                  </a:lnTo>
                  <a:lnTo>
                    <a:pt x="0" y="40"/>
                  </a:lnTo>
                  <a:lnTo>
                    <a:pt x="0" y="45"/>
                  </a:lnTo>
                  <a:lnTo>
                    <a:pt x="0" y="50"/>
                  </a:lnTo>
                  <a:lnTo>
                    <a:pt x="0" y="56"/>
                  </a:lnTo>
                  <a:lnTo>
                    <a:pt x="0" y="61"/>
                  </a:lnTo>
                  <a:lnTo>
                    <a:pt x="1" y="66"/>
                  </a:lnTo>
                  <a:lnTo>
                    <a:pt x="3" y="71"/>
                  </a:lnTo>
                  <a:lnTo>
                    <a:pt x="4" y="75"/>
                  </a:lnTo>
                  <a:lnTo>
                    <a:pt x="7" y="79"/>
                  </a:lnTo>
                  <a:lnTo>
                    <a:pt x="13" y="86"/>
                  </a:lnTo>
                  <a:lnTo>
                    <a:pt x="15" y="89"/>
                  </a:lnTo>
                  <a:lnTo>
                    <a:pt x="18" y="92"/>
                  </a:lnTo>
                  <a:lnTo>
                    <a:pt x="23" y="95"/>
                  </a:lnTo>
                  <a:lnTo>
                    <a:pt x="27" y="98"/>
                  </a:lnTo>
                  <a:lnTo>
                    <a:pt x="30" y="99"/>
                  </a:lnTo>
                  <a:lnTo>
                    <a:pt x="34" y="101"/>
                  </a:lnTo>
                  <a:lnTo>
                    <a:pt x="40" y="101"/>
                  </a:lnTo>
                  <a:lnTo>
                    <a:pt x="44" y="101"/>
                  </a:lnTo>
                  <a:lnTo>
                    <a:pt x="49" y="101"/>
                  </a:lnTo>
                  <a:lnTo>
                    <a:pt x="53" y="101"/>
                  </a:lnTo>
                  <a:lnTo>
                    <a:pt x="57" y="99"/>
                  </a:lnTo>
                  <a:lnTo>
                    <a:pt x="61" y="98"/>
                  </a:lnTo>
                  <a:lnTo>
                    <a:pt x="66" y="95"/>
                  </a:lnTo>
                  <a:lnTo>
                    <a:pt x="69" y="92"/>
                  </a:lnTo>
                  <a:lnTo>
                    <a:pt x="73" y="89"/>
                  </a:lnTo>
                  <a:lnTo>
                    <a:pt x="76" y="86"/>
                  </a:lnTo>
                  <a:lnTo>
                    <a:pt x="82" y="79"/>
                  </a:lnTo>
                  <a:lnTo>
                    <a:pt x="83" y="75"/>
                  </a:lnTo>
                  <a:lnTo>
                    <a:pt x="86" y="71"/>
                  </a:lnTo>
                  <a:lnTo>
                    <a:pt x="87" y="66"/>
                  </a:lnTo>
                  <a:lnTo>
                    <a:pt x="87" y="61"/>
                  </a:lnTo>
                  <a:lnTo>
                    <a:pt x="89" y="56"/>
                  </a:lnTo>
                  <a:lnTo>
                    <a:pt x="89" y="50"/>
                  </a:lnTo>
                  <a:lnTo>
                    <a:pt x="89" y="45"/>
                  </a:lnTo>
                  <a:lnTo>
                    <a:pt x="87" y="40"/>
                  </a:lnTo>
                  <a:lnTo>
                    <a:pt x="87" y="35"/>
                  </a:lnTo>
                  <a:lnTo>
                    <a:pt x="86" y="30"/>
                  </a:lnTo>
                  <a:lnTo>
                    <a:pt x="83" y="26"/>
                  </a:lnTo>
                  <a:lnTo>
                    <a:pt x="82" y="22"/>
                  </a:lnTo>
                  <a:lnTo>
                    <a:pt x="76" y="15"/>
                  </a:lnTo>
                  <a:lnTo>
                    <a:pt x="73" y="12"/>
                  </a:lnTo>
                  <a:lnTo>
                    <a:pt x="69" y="9"/>
                  </a:lnTo>
                  <a:lnTo>
                    <a:pt x="66" y="6"/>
                  </a:lnTo>
                  <a:lnTo>
                    <a:pt x="61" y="3"/>
                  </a:lnTo>
                  <a:lnTo>
                    <a:pt x="57" y="2"/>
                  </a:lnTo>
                  <a:lnTo>
                    <a:pt x="53" y="0"/>
                  </a:lnTo>
                  <a:lnTo>
                    <a:pt x="49" y="0"/>
                  </a:lnTo>
                  <a:lnTo>
                    <a:pt x="44" y="0"/>
                  </a:lnTo>
                  <a:close/>
                </a:path>
              </a:pathLst>
            </a:custGeom>
            <a:solidFill>
              <a:srgbClr val="00267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5054" name="Freeform 237">
              <a:extLst>
                <a:ext uri="{FF2B5EF4-FFF2-40B4-BE49-F238E27FC236}">
                  <a16:creationId xmlns:a16="http://schemas.microsoft.com/office/drawing/2014/main" id="{958F6A93-861A-DFF3-E36E-14BC01A4A4CE}"/>
                </a:ext>
              </a:extLst>
            </p:cNvPr>
            <p:cNvSpPr>
              <a:spLocks/>
            </p:cNvSpPr>
            <p:nvPr/>
          </p:nvSpPr>
          <p:spPr bwMode="auto">
            <a:xfrm>
              <a:off x="4980385" y="4479131"/>
              <a:ext cx="35719" cy="39291"/>
            </a:xfrm>
            <a:custGeom>
              <a:avLst/>
              <a:gdLst>
                <a:gd name="T0" fmla="*/ 2147483647 w 89"/>
                <a:gd name="T1" fmla="*/ 0 h 101"/>
                <a:gd name="T2" fmla="*/ 2147483647 w 89"/>
                <a:gd name="T3" fmla="*/ 0 h 101"/>
                <a:gd name="T4" fmla="*/ 2147483647 w 89"/>
                <a:gd name="T5" fmla="*/ 0 h 101"/>
                <a:gd name="T6" fmla="*/ 2147483647 w 89"/>
                <a:gd name="T7" fmla="*/ 2147483647 h 101"/>
                <a:gd name="T8" fmla="*/ 2147483647 w 89"/>
                <a:gd name="T9" fmla="*/ 2147483647 h 101"/>
                <a:gd name="T10" fmla="*/ 2147483647 w 89"/>
                <a:gd name="T11" fmla="*/ 2147483647 h 101"/>
                <a:gd name="T12" fmla="*/ 2147483647 w 89"/>
                <a:gd name="T13" fmla="*/ 2147483647 h 101"/>
                <a:gd name="T14" fmla="*/ 2147483647 w 89"/>
                <a:gd name="T15" fmla="*/ 2147483647 h 101"/>
                <a:gd name="T16" fmla="*/ 2147483647 w 89"/>
                <a:gd name="T17" fmla="*/ 2147483647 h 101"/>
                <a:gd name="T18" fmla="*/ 2147483647 w 89"/>
                <a:gd name="T19" fmla="*/ 2147483647 h 101"/>
                <a:gd name="T20" fmla="*/ 2147483647 w 89"/>
                <a:gd name="T21" fmla="*/ 2147483647 h 101"/>
                <a:gd name="T22" fmla="*/ 2147483647 w 89"/>
                <a:gd name="T23" fmla="*/ 2147483647 h 101"/>
                <a:gd name="T24" fmla="*/ 2147483647 w 89"/>
                <a:gd name="T25" fmla="*/ 2147483647 h 101"/>
                <a:gd name="T26" fmla="*/ 0 w 89"/>
                <a:gd name="T27" fmla="*/ 2147483647 h 101"/>
                <a:gd name="T28" fmla="*/ 0 w 89"/>
                <a:gd name="T29" fmla="*/ 2147483647 h 101"/>
                <a:gd name="T30" fmla="*/ 0 w 89"/>
                <a:gd name="T31" fmla="*/ 2147483647 h 101"/>
                <a:gd name="T32" fmla="*/ 0 w 89"/>
                <a:gd name="T33" fmla="*/ 2147483647 h 101"/>
                <a:gd name="T34" fmla="*/ 0 w 89"/>
                <a:gd name="T35" fmla="*/ 2147483647 h 101"/>
                <a:gd name="T36" fmla="*/ 2147483647 w 89"/>
                <a:gd name="T37" fmla="*/ 2147483647 h 101"/>
                <a:gd name="T38" fmla="*/ 2147483647 w 89"/>
                <a:gd name="T39" fmla="*/ 2147483647 h 101"/>
                <a:gd name="T40" fmla="*/ 2147483647 w 89"/>
                <a:gd name="T41" fmla="*/ 2147483647 h 101"/>
                <a:gd name="T42" fmla="*/ 2147483647 w 89"/>
                <a:gd name="T43" fmla="*/ 2147483647 h 101"/>
                <a:gd name="T44" fmla="*/ 2147483647 w 89"/>
                <a:gd name="T45" fmla="*/ 2147483647 h 101"/>
                <a:gd name="T46" fmla="*/ 2147483647 w 89"/>
                <a:gd name="T47" fmla="*/ 2147483647 h 101"/>
                <a:gd name="T48" fmla="*/ 2147483647 w 89"/>
                <a:gd name="T49" fmla="*/ 2147483647 h 101"/>
                <a:gd name="T50" fmla="*/ 2147483647 w 89"/>
                <a:gd name="T51" fmla="*/ 2147483647 h 101"/>
                <a:gd name="T52" fmla="*/ 2147483647 w 89"/>
                <a:gd name="T53" fmla="*/ 2147483647 h 101"/>
                <a:gd name="T54" fmla="*/ 2147483647 w 89"/>
                <a:gd name="T55" fmla="*/ 2147483647 h 101"/>
                <a:gd name="T56" fmla="*/ 2147483647 w 89"/>
                <a:gd name="T57" fmla="*/ 2147483647 h 101"/>
                <a:gd name="T58" fmla="*/ 2147483647 w 89"/>
                <a:gd name="T59" fmla="*/ 2147483647 h 101"/>
                <a:gd name="T60" fmla="*/ 2147483647 w 89"/>
                <a:gd name="T61" fmla="*/ 2147483647 h 101"/>
                <a:gd name="T62" fmla="*/ 2147483647 w 89"/>
                <a:gd name="T63" fmla="*/ 2147483647 h 101"/>
                <a:gd name="T64" fmla="*/ 2147483647 w 89"/>
                <a:gd name="T65" fmla="*/ 2147483647 h 101"/>
                <a:gd name="T66" fmla="*/ 2147483647 w 89"/>
                <a:gd name="T67" fmla="*/ 2147483647 h 101"/>
                <a:gd name="T68" fmla="*/ 2147483647 w 89"/>
                <a:gd name="T69" fmla="*/ 2147483647 h 101"/>
                <a:gd name="T70" fmla="*/ 2147483647 w 89"/>
                <a:gd name="T71" fmla="*/ 2147483647 h 101"/>
                <a:gd name="T72" fmla="*/ 2147483647 w 89"/>
                <a:gd name="T73" fmla="*/ 2147483647 h 101"/>
                <a:gd name="T74" fmla="*/ 2147483647 w 89"/>
                <a:gd name="T75" fmla="*/ 2147483647 h 101"/>
                <a:gd name="T76" fmla="*/ 2147483647 w 89"/>
                <a:gd name="T77" fmla="*/ 2147483647 h 101"/>
                <a:gd name="T78" fmla="*/ 2147483647 w 89"/>
                <a:gd name="T79" fmla="*/ 2147483647 h 101"/>
                <a:gd name="T80" fmla="*/ 2147483647 w 89"/>
                <a:gd name="T81" fmla="*/ 2147483647 h 101"/>
                <a:gd name="T82" fmla="*/ 2147483647 w 89"/>
                <a:gd name="T83" fmla="*/ 2147483647 h 101"/>
                <a:gd name="T84" fmla="*/ 2147483647 w 89"/>
                <a:gd name="T85" fmla="*/ 2147483647 h 101"/>
                <a:gd name="T86" fmla="*/ 2147483647 w 89"/>
                <a:gd name="T87" fmla="*/ 2147483647 h 101"/>
                <a:gd name="T88" fmla="*/ 2147483647 w 89"/>
                <a:gd name="T89" fmla="*/ 2147483647 h 101"/>
                <a:gd name="T90" fmla="*/ 2147483647 w 89"/>
                <a:gd name="T91" fmla="*/ 2147483647 h 101"/>
                <a:gd name="T92" fmla="*/ 2147483647 w 89"/>
                <a:gd name="T93" fmla="*/ 2147483647 h 101"/>
                <a:gd name="T94" fmla="*/ 2147483647 w 89"/>
                <a:gd name="T95" fmla="*/ 2147483647 h 101"/>
                <a:gd name="T96" fmla="*/ 2147483647 w 89"/>
                <a:gd name="T97" fmla="*/ 2147483647 h 101"/>
                <a:gd name="T98" fmla="*/ 2147483647 w 89"/>
                <a:gd name="T99" fmla="*/ 2147483647 h 101"/>
                <a:gd name="T100" fmla="*/ 2147483647 w 89"/>
                <a:gd name="T101" fmla="*/ 2147483647 h 101"/>
                <a:gd name="T102" fmla="*/ 2147483647 w 89"/>
                <a:gd name="T103" fmla="*/ 2147483647 h 101"/>
                <a:gd name="T104" fmla="*/ 2147483647 w 89"/>
                <a:gd name="T105" fmla="*/ 2147483647 h 101"/>
                <a:gd name="T106" fmla="*/ 2147483647 w 89"/>
                <a:gd name="T107" fmla="*/ 2147483647 h 101"/>
                <a:gd name="T108" fmla="*/ 2147483647 w 89"/>
                <a:gd name="T109" fmla="*/ 2147483647 h 101"/>
                <a:gd name="T110" fmla="*/ 2147483647 w 89"/>
                <a:gd name="T111" fmla="*/ 2147483647 h 101"/>
                <a:gd name="T112" fmla="*/ 2147483647 w 89"/>
                <a:gd name="T113" fmla="*/ 2147483647 h 101"/>
                <a:gd name="T114" fmla="*/ 2147483647 w 89"/>
                <a:gd name="T115" fmla="*/ 2147483647 h 101"/>
                <a:gd name="T116" fmla="*/ 2147483647 w 89"/>
                <a:gd name="T117" fmla="*/ 0 h 101"/>
                <a:gd name="T118" fmla="*/ 2147483647 w 89"/>
                <a:gd name="T119" fmla="*/ 0 h 101"/>
                <a:gd name="T120" fmla="*/ 2147483647 w 89"/>
                <a:gd name="T121" fmla="*/ 0 h 10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89"/>
                <a:gd name="T184" fmla="*/ 0 h 101"/>
                <a:gd name="T185" fmla="*/ 89 w 89"/>
                <a:gd name="T186" fmla="*/ 101 h 10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89" h="101">
                  <a:moveTo>
                    <a:pt x="44" y="0"/>
                  </a:moveTo>
                  <a:lnTo>
                    <a:pt x="40" y="0"/>
                  </a:lnTo>
                  <a:lnTo>
                    <a:pt x="34" y="0"/>
                  </a:lnTo>
                  <a:lnTo>
                    <a:pt x="30" y="2"/>
                  </a:lnTo>
                  <a:lnTo>
                    <a:pt x="27" y="3"/>
                  </a:lnTo>
                  <a:lnTo>
                    <a:pt x="23" y="6"/>
                  </a:lnTo>
                  <a:lnTo>
                    <a:pt x="18" y="9"/>
                  </a:lnTo>
                  <a:lnTo>
                    <a:pt x="15" y="12"/>
                  </a:lnTo>
                  <a:lnTo>
                    <a:pt x="13" y="15"/>
                  </a:lnTo>
                  <a:lnTo>
                    <a:pt x="7" y="22"/>
                  </a:lnTo>
                  <a:lnTo>
                    <a:pt x="4" y="26"/>
                  </a:lnTo>
                  <a:lnTo>
                    <a:pt x="3" y="30"/>
                  </a:lnTo>
                  <a:lnTo>
                    <a:pt x="1" y="35"/>
                  </a:lnTo>
                  <a:lnTo>
                    <a:pt x="0" y="40"/>
                  </a:lnTo>
                  <a:lnTo>
                    <a:pt x="0" y="45"/>
                  </a:lnTo>
                  <a:lnTo>
                    <a:pt x="0" y="50"/>
                  </a:lnTo>
                  <a:lnTo>
                    <a:pt x="0" y="56"/>
                  </a:lnTo>
                  <a:lnTo>
                    <a:pt x="0" y="61"/>
                  </a:lnTo>
                  <a:lnTo>
                    <a:pt x="1" y="66"/>
                  </a:lnTo>
                  <a:lnTo>
                    <a:pt x="3" y="71"/>
                  </a:lnTo>
                  <a:lnTo>
                    <a:pt x="4" y="75"/>
                  </a:lnTo>
                  <a:lnTo>
                    <a:pt x="7" y="79"/>
                  </a:lnTo>
                  <a:lnTo>
                    <a:pt x="13" y="86"/>
                  </a:lnTo>
                  <a:lnTo>
                    <a:pt x="15" y="89"/>
                  </a:lnTo>
                  <a:lnTo>
                    <a:pt x="18" y="92"/>
                  </a:lnTo>
                  <a:lnTo>
                    <a:pt x="23" y="95"/>
                  </a:lnTo>
                  <a:lnTo>
                    <a:pt x="27" y="98"/>
                  </a:lnTo>
                  <a:lnTo>
                    <a:pt x="30" y="99"/>
                  </a:lnTo>
                  <a:lnTo>
                    <a:pt x="34" y="101"/>
                  </a:lnTo>
                  <a:lnTo>
                    <a:pt x="40" y="101"/>
                  </a:lnTo>
                  <a:lnTo>
                    <a:pt x="44" y="101"/>
                  </a:lnTo>
                  <a:lnTo>
                    <a:pt x="49" y="101"/>
                  </a:lnTo>
                  <a:lnTo>
                    <a:pt x="53" y="101"/>
                  </a:lnTo>
                  <a:lnTo>
                    <a:pt x="57" y="99"/>
                  </a:lnTo>
                  <a:lnTo>
                    <a:pt x="61" y="98"/>
                  </a:lnTo>
                  <a:lnTo>
                    <a:pt x="66" y="95"/>
                  </a:lnTo>
                  <a:lnTo>
                    <a:pt x="69" y="92"/>
                  </a:lnTo>
                  <a:lnTo>
                    <a:pt x="73" y="89"/>
                  </a:lnTo>
                  <a:lnTo>
                    <a:pt x="76" y="86"/>
                  </a:lnTo>
                  <a:lnTo>
                    <a:pt x="82" y="79"/>
                  </a:lnTo>
                  <a:lnTo>
                    <a:pt x="83" y="75"/>
                  </a:lnTo>
                  <a:lnTo>
                    <a:pt x="86" y="71"/>
                  </a:lnTo>
                  <a:lnTo>
                    <a:pt x="87" y="66"/>
                  </a:lnTo>
                  <a:lnTo>
                    <a:pt x="87" y="61"/>
                  </a:lnTo>
                  <a:lnTo>
                    <a:pt x="89" y="56"/>
                  </a:lnTo>
                  <a:lnTo>
                    <a:pt x="89" y="50"/>
                  </a:lnTo>
                  <a:lnTo>
                    <a:pt x="89" y="45"/>
                  </a:lnTo>
                  <a:lnTo>
                    <a:pt x="87" y="40"/>
                  </a:lnTo>
                  <a:lnTo>
                    <a:pt x="87" y="35"/>
                  </a:lnTo>
                  <a:lnTo>
                    <a:pt x="86" y="30"/>
                  </a:lnTo>
                  <a:lnTo>
                    <a:pt x="83" y="26"/>
                  </a:lnTo>
                  <a:lnTo>
                    <a:pt x="82" y="22"/>
                  </a:lnTo>
                  <a:lnTo>
                    <a:pt x="76" y="15"/>
                  </a:lnTo>
                  <a:lnTo>
                    <a:pt x="73" y="12"/>
                  </a:lnTo>
                  <a:lnTo>
                    <a:pt x="69" y="9"/>
                  </a:lnTo>
                  <a:lnTo>
                    <a:pt x="66" y="6"/>
                  </a:lnTo>
                  <a:lnTo>
                    <a:pt x="61" y="3"/>
                  </a:lnTo>
                  <a:lnTo>
                    <a:pt x="57" y="2"/>
                  </a:lnTo>
                  <a:lnTo>
                    <a:pt x="53" y="0"/>
                  </a:lnTo>
                  <a:lnTo>
                    <a:pt x="49" y="0"/>
                  </a:lnTo>
                  <a:lnTo>
                    <a:pt x="44"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5055" name="Freeform 238">
              <a:extLst>
                <a:ext uri="{FF2B5EF4-FFF2-40B4-BE49-F238E27FC236}">
                  <a16:creationId xmlns:a16="http://schemas.microsoft.com/office/drawing/2014/main" id="{2307D43B-71D7-C8BA-8857-15F4643EE742}"/>
                </a:ext>
              </a:extLst>
            </p:cNvPr>
            <p:cNvSpPr>
              <a:spLocks/>
            </p:cNvSpPr>
            <p:nvPr/>
          </p:nvSpPr>
          <p:spPr bwMode="auto">
            <a:xfrm>
              <a:off x="4672013" y="4718448"/>
              <a:ext cx="67866" cy="69056"/>
            </a:xfrm>
            <a:custGeom>
              <a:avLst/>
              <a:gdLst>
                <a:gd name="T0" fmla="*/ 2147483647 w 171"/>
                <a:gd name="T1" fmla="*/ 2147483647 h 174"/>
                <a:gd name="T2" fmla="*/ 2147483647 w 171"/>
                <a:gd name="T3" fmla="*/ 2147483647 h 174"/>
                <a:gd name="T4" fmla="*/ 2147483647 w 171"/>
                <a:gd name="T5" fmla="*/ 2147483647 h 174"/>
                <a:gd name="T6" fmla="*/ 2147483647 w 171"/>
                <a:gd name="T7" fmla="*/ 2147483647 h 174"/>
                <a:gd name="T8" fmla="*/ 2147483647 w 171"/>
                <a:gd name="T9" fmla="*/ 2147483647 h 174"/>
                <a:gd name="T10" fmla="*/ 2147483647 w 171"/>
                <a:gd name="T11" fmla="*/ 2147483647 h 174"/>
                <a:gd name="T12" fmla="*/ 2147483647 w 171"/>
                <a:gd name="T13" fmla="*/ 2147483647 h 174"/>
                <a:gd name="T14" fmla="*/ 0 w 171"/>
                <a:gd name="T15" fmla="*/ 2147483647 h 174"/>
                <a:gd name="T16" fmla="*/ 0 w 171"/>
                <a:gd name="T17" fmla="*/ 2147483647 h 174"/>
                <a:gd name="T18" fmla="*/ 2147483647 w 171"/>
                <a:gd name="T19" fmla="*/ 2147483647 h 174"/>
                <a:gd name="T20" fmla="*/ 2147483647 w 171"/>
                <a:gd name="T21" fmla="*/ 2147483647 h 174"/>
                <a:gd name="T22" fmla="*/ 2147483647 w 171"/>
                <a:gd name="T23" fmla="*/ 2147483647 h 174"/>
                <a:gd name="T24" fmla="*/ 2147483647 w 171"/>
                <a:gd name="T25" fmla="*/ 2147483647 h 174"/>
                <a:gd name="T26" fmla="*/ 2147483647 w 171"/>
                <a:gd name="T27" fmla="*/ 2147483647 h 174"/>
                <a:gd name="T28" fmla="*/ 2147483647 w 171"/>
                <a:gd name="T29" fmla="*/ 2147483647 h 174"/>
                <a:gd name="T30" fmla="*/ 2147483647 w 171"/>
                <a:gd name="T31" fmla="*/ 2147483647 h 174"/>
                <a:gd name="T32" fmla="*/ 2147483647 w 171"/>
                <a:gd name="T33" fmla="*/ 2147483647 h 174"/>
                <a:gd name="T34" fmla="*/ 2147483647 w 171"/>
                <a:gd name="T35" fmla="*/ 2147483647 h 174"/>
                <a:gd name="T36" fmla="*/ 2147483647 w 171"/>
                <a:gd name="T37" fmla="*/ 2147483647 h 174"/>
                <a:gd name="T38" fmla="*/ 2147483647 w 171"/>
                <a:gd name="T39" fmla="*/ 2147483647 h 174"/>
                <a:gd name="T40" fmla="*/ 2147483647 w 171"/>
                <a:gd name="T41" fmla="*/ 2147483647 h 174"/>
                <a:gd name="T42" fmla="*/ 2147483647 w 171"/>
                <a:gd name="T43" fmla="*/ 2147483647 h 174"/>
                <a:gd name="T44" fmla="*/ 2147483647 w 171"/>
                <a:gd name="T45" fmla="*/ 2147483647 h 174"/>
                <a:gd name="T46" fmla="*/ 2147483647 w 171"/>
                <a:gd name="T47" fmla="*/ 2147483647 h 174"/>
                <a:gd name="T48" fmla="*/ 2147483647 w 171"/>
                <a:gd name="T49" fmla="*/ 2147483647 h 174"/>
                <a:gd name="T50" fmla="*/ 2147483647 w 171"/>
                <a:gd name="T51" fmla="*/ 2147483647 h 174"/>
                <a:gd name="T52" fmla="*/ 2147483647 w 171"/>
                <a:gd name="T53" fmla="*/ 2147483647 h 174"/>
                <a:gd name="T54" fmla="*/ 2147483647 w 171"/>
                <a:gd name="T55" fmla="*/ 2147483647 h 174"/>
                <a:gd name="T56" fmla="*/ 2147483647 w 171"/>
                <a:gd name="T57" fmla="*/ 2147483647 h 174"/>
                <a:gd name="T58" fmla="*/ 2147483647 w 171"/>
                <a:gd name="T59" fmla="*/ 2147483647 h 174"/>
                <a:gd name="T60" fmla="*/ 2147483647 w 171"/>
                <a:gd name="T61" fmla="*/ 2147483647 h 174"/>
                <a:gd name="T62" fmla="*/ 2147483647 w 171"/>
                <a:gd name="T63" fmla="*/ 2147483647 h 17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71"/>
                <a:gd name="T97" fmla="*/ 0 h 174"/>
                <a:gd name="T98" fmla="*/ 171 w 171"/>
                <a:gd name="T99" fmla="*/ 174 h 17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71" h="174">
                  <a:moveTo>
                    <a:pt x="84" y="0"/>
                  </a:moveTo>
                  <a:lnTo>
                    <a:pt x="76" y="2"/>
                  </a:lnTo>
                  <a:lnTo>
                    <a:pt x="67" y="3"/>
                  </a:lnTo>
                  <a:lnTo>
                    <a:pt x="60" y="5"/>
                  </a:lnTo>
                  <a:lnTo>
                    <a:pt x="51" y="8"/>
                  </a:lnTo>
                  <a:lnTo>
                    <a:pt x="44" y="12"/>
                  </a:lnTo>
                  <a:lnTo>
                    <a:pt x="37" y="16"/>
                  </a:lnTo>
                  <a:lnTo>
                    <a:pt x="31" y="20"/>
                  </a:lnTo>
                  <a:lnTo>
                    <a:pt x="24" y="26"/>
                  </a:lnTo>
                  <a:lnTo>
                    <a:pt x="20" y="32"/>
                  </a:lnTo>
                  <a:lnTo>
                    <a:pt x="14" y="39"/>
                  </a:lnTo>
                  <a:lnTo>
                    <a:pt x="10" y="46"/>
                  </a:lnTo>
                  <a:lnTo>
                    <a:pt x="7" y="54"/>
                  </a:lnTo>
                  <a:lnTo>
                    <a:pt x="4" y="62"/>
                  </a:lnTo>
                  <a:lnTo>
                    <a:pt x="1" y="71"/>
                  </a:lnTo>
                  <a:lnTo>
                    <a:pt x="0" y="79"/>
                  </a:lnTo>
                  <a:lnTo>
                    <a:pt x="0" y="88"/>
                  </a:lnTo>
                  <a:lnTo>
                    <a:pt x="0" y="97"/>
                  </a:lnTo>
                  <a:lnTo>
                    <a:pt x="1" y="105"/>
                  </a:lnTo>
                  <a:lnTo>
                    <a:pt x="4" y="114"/>
                  </a:lnTo>
                  <a:lnTo>
                    <a:pt x="7" y="121"/>
                  </a:lnTo>
                  <a:lnTo>
                    <a:pt x="10" y="130"/>
                  </a:lnTo>
                  <a:lnTo>
                    <a:pt x="14" y="137"/>
                  </a:lnTo>
                  <a:lnTo>
                    <a:pt x="20" y="143"/>
                  </a:lnTo>
                  <a:lnTo>
                    <a:pt x="24" y="150"/>
                  </a:lnTo>
                  <a:lnTo>
                    <a:pt x="31" y="154"/>
                  </a:lnTo>
                  <a:lnTo>
                    <a:pt x="37" y="160"/>
                  </a:lnTo>
                  <a:lnTo>
                    <a:pt x="44" y="164"/>
                  </a:lnTo>
                  <a:lnTo>
                    <a:pt x="51" y="169"/>
                  </a:lnTo>
                  <a:lnTo>
                    <a:pt x="60" y="171"/>
                  </a:lnTo>
                  <a:lnTo>
                    <a:pt x="67" y="173"/>
                  </a:lnTo>
                  <a:lnTo>
                    <a:pt x="76" y="174"/>
                  </a:lnTo>
                  <a:lnTo>
                    <a:pt x="84" y="174"/>
                  </a:lnTo>
                  <a:lnTo>
                    <a:pt x="93" y="174"/>
                  </a:lnTo>
                  <a:lnTo>
                    <a:pt x="102" y="173"/>
                  </a:lnTo>
                  <a:lnTo>
                    <a:pt x="110" y="171"/>
                  </a:lnTo>
                  <a:lnTo>
                    <a:pt x="117" y="169"/>
                  </a:lnTo>
                  <a:lnTo>
                    <a:pt x="126" y="164"/>
                  </a:lnTo>
                  <a:lnTo>
                    <a:pt x="132" y="160"/>
                  </a:lnTo>
                  <a:lnTo>
                    <a:pt x="139" y="154"/>
                  </a:lnTo>
                  <a:lnTo>
                    <a:pt x="145" y="150"/>
                  </a:lnTo>
                  <a:lnTo>
                    <a:pt x="150" y="143"/>
                  </a:lnTo>
                  <a:lnTo>
                    <a:pt x="156" y="137"/>
                  </a:lnTo>
                  <a:lnTo>
                    <a:pt x="160" y="130"/>
                  </a:lnTo>
                  <a:lnTo>
                    <a:pt x="163" y="121"/>
                  </a:lnTo>
                  <a:lnTo>
                    <a:pt x="166" y="114"/>
                  </a:lnTo>
                  <a:lnTo>
                    <a:pt x="169" y="105"/>
                  </a:lnTo>
                  <a:lnTo>
                    <a:pt x="169" y="97"/>
                  </a:lnTo>
                  <a:lnTo>
                    <a:pt x="171" y="88"/>
                  </a:lnTo>
                  <a:lnTo>
                    <a:pt x="169" y="79"/>
                  </a:lnTo>
                  <a:lnTo>
                    <a:pt x="169" y="71"/>
                  </a:lnTo>
                  <a:lnTo>
                    <a:pt x="166" y="62"/>
                  </a:lnTo>
                  <a:lnTo>
                    <a:pt x="163" y="54"/>
                  </a:lnTo>
                  <a:lnTo>
                    <a:pt x="160" y="46"/>
                  </a:lnTo>
                  <a:lnTo>
                    <a:pt x="156" y="39"/>
                  </a:lnTo>
                  <a:lnTo>
                    <a:pt x="150" y="32"/>
                  </a:lnTo>
                  <a:lnTo>
                    <a:pt x="145" y="26"/>
                  </a:lnTo>
                  <a:lnTo>
                    <a:pt x="139" y="20"/>
                  </a:lnTo>
                  <a:lnTo>
                    <a:pt x="132" y="16"/>
                  </a:lnTo>
                  <a:lnTo>
                    <a:pt x="126" y="12"/>
                  </a:lnTo>
                  <a:lnTo>
                    <a:pt x="117" y="8"/>
                  </a:lnTo>
                  <a:lnTo>
                    <a:pt x="110" y="5"/>
                  </a:lnTo>
                  <a:lnTo>
                    <a:pt x="102" y="3"/>
                  </a:lnTo>
                  <a:lnTo>
                    <a:pt x="93" y="2"/>
                  </a:lnTo>
                  <a:lnTo>
                    <a:pt x="84" y="0"/>
                  </a:lnTo>
                  <a:close/>
                </a:path>
              </a:pathLst>
            </a:custGeom>
            <a:solidFill>
              <a:srgbClr val="FFA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5056" name="Freeform 239">
              <a:extLst>
                <a:ext uri="{FF2B5EF4-FFF2-40B4-BE49-F238E27FC236}">
                  <a16:creationId xmlns:a16="http://schemas.microsoft.com/office/drawing/2014/main" id="{6B0DC4E2-480F-A812-1015-B830C37D157E}"/>
                </a:ext>
              </a:extLst>
            </p:cNvPr>
            <p:cNvSpPr>
              <a:spLocks/>
            </p:cNvSpPr>
            <p:nvPr/>
          </p:nvSpPr>
          <p:spPr bwMode="auto">
            <a:xfrm>
              <a:off x="4672013" y="4718448"/>
              <a:ext cx="67866" cy="69056"/>
            </a:xfrm>
            <a:custGeom>
              <a:avLst/>
              <a:gdLst>
                <a:gd name="T0" fmla="*/ 2147483647 w 171"/>
                <a:gd name="T1" fmla="*/ 2147483647 h 174"/>
                <a:gd name="T2" fmla="*/ 2147483647 w 171"/>
                <a:gd name="T3" fmla="*/ 2147483647 h 174"/>
                <a:gd name="T4" fmla="*/ 2147483647 w 171"/>
                <a:gd name="T5" fmla="*/ 2147483647 h 174"/>
                <a:gd name="T6" fmla="*/ 2147483647 w 171"/>
                <a:gd name="T7" fmla="*/ 2147483647 h 174"/>
                <a:gd name="T8" fmla="*/ 2147483647 w 171"/>
                <a:gd name="T9" fmla="*/ 2147483647 h 174"/>
                <a:gd name="T10" fmla="*/ 2147483647 w 171"/>
                <a:gd name="T11" fmla="*/ 2147483647 h 174"/>
                <a:gd name="T12" fmla="*/ 2147483647 w 171"/>
                <a:gd name="T13" fmla="*/ 2147483647 h 174"/>
                <a:gd name="T14" fmla="*/ 0 w 171"/>
                <a:gd name="T15" fmla="*/ 2147483647 h 174"/>
                <a:gd name="T16" fmla="*/ 0 w 171"/>
                <a:gd name="T17" fmla="*/ 2147483647 h 174"/>
                <a:gd name="T18" fmla="*/ 2147483647 w 171"/>
                <a:gd name="T19" fmla="*/ 2147483647 h 174"/>
                <a:gd name="T20" fmla="*/ 2147483647 w 171"/>
                <a:gd name="T21" fmla="*/ 2147483647 h 174"/>
                <a:gd name="T22" fmla="*/ 2147483647 w 171"/>
                <a:gd name="T23" fmla="*/ 2147483647 h 174"/>
                <a:gd name="T24" fmla="*/ 2147483647 w 171"/>
                <a:gd name="T25" fmla="*/ 2147483647 h 174"/>
                <a:gd name="T26" fmla="*/ 2147483647 w 171"/>
                <a:gd name="T27" fmla="*/ 2147483647 h 174"/>
                <a:gd name="T28" fmla="*/ 2147483647 w 171"/>
                <a:gd name="T29" fmla="*/ 2147483647 h 174"/>
                <a:gd name="T30" fmla="*/ 2147483647 w 171"/>
                <a:gd name="T31" fmla="*/ 2147483647 h 174"/>
                <a:gd name="T32" fmla="*/ 2147483647 w 171"/>
                <a:gd name="T33" fmla="*/ 2147483647 h 174"/>
                <a:gd name="T34" fmla="*/ 2147483647 w 171"/>
                <a:gd name="T35" fmla="*/ 2147483647 h 174"/>
                <a:gd name="T36" fmla="*/ 2147483647 w 171"/>
                <a:gd name="T37" fmla="*/ 2147483647 h 174"/>
                <a:gd name="T38" fmla="*/ 2147483647 w 171"/>
                <a:gd name="T39" fmla="*/ 2147483647 h 174"/>
                <a:gd name="T40" fmla="*/ 2147483647 w 171"/>
                <a:gd name="T41" fmla="*/ 2147483647 h 174"/>
                <a:gd name="T42" fmla="*/ 2147483647 w 171"/>
                <a:gd name="T43" fmla="*/ 2147483647 h 174"/>
                <a:gd name="T44" fmla="*/ 2147483647 w 171"/>
                <a:gd name="T45" fmla="*/ 2147483647 h 174"/>
                <a:gd name="T46" fmla="*/ 2147483647 w 171"/>
                <a:gd name="T47" fmla="*/ 2147483647 h 174"/>
                <a:gd name="T48" fmla="*/ 2147483647 w 171"/>
                <a:gd name="T49" fmla="*/ 2147483647 h 174"/>
                <a:gd name="T50" fmla="*/ 2147483647 w 171"/>
                <a:gd name="T51" fmla="*/ 2147483647 h 174"/>
                <a:gd name="T52" fmla="*/ 2147483647 w 171"/>
                <a:gd name="T53" fmla="*/ 2147483647 h 174"/>
                <a:gd name="T54" fmla="*/ 2147483647 w 171"/>
                <a:gd name="T55" fmla="*/ 2147483647 h 174"/>
                <a:gd name="T56" fmla="*/ 2147483647 w 171"/>
                <a:gd name="T57" fmla="*/ 2147483647 h 174"/>
                <a:gd name="T58" fmla="*/ 2147483647 w 171"/>
                <a:gd name="T59" fmla="*/ 2147483647 h 174"/>
                <a:gd name="T60" fmla="*/ 2147483647 w 171"/>
                <a:gd name="T61" fmla="*/ 2147483647 h 174"/>
                <a:gd name="T62" fmla="*/ 2147483647 w 171"/>
                <a:gd name="T63" fmla="*/ 2147483647 h 17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71"/>
                <a:gd name="T97" fmla="*/ 0 h 174"/>
                <a:gd name="T98" fmla="*/ 171 w 171"/>
                <a:gd name="T99" fmla="*/ 174 h 17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71" h="174">
                  <a:moveTo>
                    <a:pt x="84" y="0"/>
                  </a:moveTo>
                  <a:lnTo>
                    <a:pt x="76" y="2"/>
                  </a:lnTo>
                  <a:lnTo>
                    <a:pt x="67" y="3"/>
                  </a:lnTo>
                  <a:lnTo>
                    <a:pt x="60" y="5"/>
                  </a:lnTo>
                  <a:lnTo>
                    <a:pt x="51" y="8"/>
                  </a:lnTo>
                  <a:lnTo>
                    <a:pt x="44" y="12"/>
                  </a:lnTo>
                  <a:lnTo>
                    <a:pt x="37" y="16"/>
                  </a:lnTo>
                  <a:lnTo>
                    <a:pt x="31" y="20"/>
                  </a:lnTo>
                  <a:lnTo>
                    <a:pt x="24" y="26"/>
                  </a:lnTo>
                  <a:lnTo>
                    <a:pt x="20" y="32"/>
                  </a:lnTo>
                  <a:lnTo>
                    <a:pt x="14" y="39"/>
                  </a:lnTo>
                  <a:lnTo>
                    <a:pt x="10" y="46"/>
                  </a:lnTo>
                  <a:lnTo>
                    <a:pt x="7" y="54"/>
                  </a:lnTo>
                  <a:lnTo>
                    <a:pt x="4" y="62"/>
                  </a:lnTo>
                  <a:lnTo>
                    <a:pt x="1" y="71"/>
                  </a:lnTo>
                  <a:lnTo>
                    <a:pt x="0" y="79"/>
                  </a:lnTo>
                  <a:lnTo>
                    <a:pt x="0" y="88"/>
                  </a:lnTo>
                  <a:lnTo>
                    <a:pt x="0" y="97"/>
                  </a:lnTo>
                  <a:lnTo>
                    <a:pt x="1" y="105"/>
                  </a:lnTo>
                  <a:lnTo>
                    <a:pt x="4" y="114"/>
                  </a:lnTo>
                  <a:lnTo>
                    <a:pt x="7" y="121"/>
                  </a:lnTo>
                  <a:lnTo>
                    <a:pt x="10" y="130"/>
                  </a:lnTo>
                  <a:lnTo>
                    <a:pt x="14" y="137"/>
                  </a:lnTo>
                  <a:lnTo>
                    <a:pt x="20" y="143"/>
                  </a:lnTo>
                  <a:lnTo>
                    <a:pt x="24" y="150"/>
                  </a:lnTo>
                  <a:lnTo>
                    <a:pt x="31" y="154"/>
                  </a:lnTo>
                  <a:lnTo>
                    <a:pt x="37" y="160"/>
                  </a:lnTo>
                  <a:lnTo>
                    <a:pt x="44" y="164"/>
                  </a:lnTo>
                  <a:lnTo>
                    <a:pt x="51" y="169"/>
                  </a:lnTo>
                  <a:lnTo>
                    <a:pt x="60" y="171"/>
                  </a:lnTo>
                  <a:lnTo>
                    <a:pt x="67" y="173"/>
                  </a:lnTo>
                  <a:lnTo>
                    <a:pt x="76" y="174"/>
                  </a:lnTo>
                  <a:lnTo>
                    <a:pt x="84" y="174"/>
                  </a:lnTo>
                  <a:lnTo>
                    <a:pt x="93" y="174"/>
                  </a:lnTo>
                  <a:lnTo>
                    <a:pt x="102" y="173"/>
                  </a:lnTo>
                  <a:lnTo>
                    <a:pt x="110" y="171"/>
                  </a:lnTo>
                  <a:lnTo>
                    <a:pt x="117" y="169"/>
                  </a:lnTo>
                  <a:lnTo>
                    <a:pt x="126" y="164"/>
                  </a:lnTo>
                  <a:lnTo>
                    <a:pt x="132" y="160"/>
                  </a:lnTo>
                  <a:lnTo>
                    <a:pt x="139" y="154"/>
                  </a:lnTo>
                  <a:lnTo>
                    <a:pt x="145" y="150"/>
                  </a:lnTo>
                  <a:lnTo>
                    <a:pt x="150" y="143"/>
                  </a:lnTo>
                  <a:lnTo>
                    <a:pt x="156" y="137"/>
                  </a:lnTo>
                  <a:lnTo>
                    <a:pt x="160" y="130"/>
                  </a:lnTo>
                  <a:lnTo>
                    <a:pt x="163" y="121"/>
                  </a:lnTo>
                  <a:lnTo>
                    <a:pt x="166" y="114"/>
                  </a:lnTo>
                  <a:lnTo>
                    <a:pt x="169" y="105"/>
                  </a:lnTo>
                  <a:lnTo>
                    <a:pt x="169" y="97"/>
                  </a:lnTo>
                  <a:lnTo>
                    <a:pt x="171" y="88"/>
                  </a:lnTo>
                  <a:lnTo>
                    <a:pt x="169" y="79"/>
                  </a:lnTo>
                  <a:lnTo>
                    <a:pt x="169" y="71"/>
                  </a:lnTo>
                  <a:lnTo>
                    <a:pt x="166" y="62"/>
                  </a:lnTo>
                  <a:lnTo>
                    <a:pt x="163" y="54"/>
                  </a:lnTo>
                  <a:lnTo>
                    <a:pt x="160" y="46"/>
                  </a:lnTo>
                  <a:lnTo>
                    <a:pt x="156" y="39"/>
                  </a:lnTo>
                  <a:lnTo>
                    <a:pt x="150" y="32"/>
                  </a:lnTo>
                  <a:lnTo>
                    <a:pt x="145" y="26"/>
                  </a:lnTo>
                  <a:lnTo>
                    <a:pt x="139" y="20"/>
                  </a:lnTo>
                  <a:lnTo>
                    <a:pt x="132" y="16"/>
                  </a:lnTo>
                  <a:lnTo>
                    <a:pt x="126" y="12"/>
                  </a:lnTo>
                  <a:lnTo>
                    <a:pt x="117" y="8"/>
                  </a:lnTo>
                  <a:lnTo>
                    <a:pt x="110" y="5"/>
                  </a:lnTo>
                  <a:lnTo>
                    <a:pt x="102" y="3"/>
                  </a:lnTo>
                  <a:lnTo>
                    <a:pt x="93" y="2"/>
                  </a:lnTo>
                  <a:lnTo>
                    <a:pt x="84"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5057" name="Freeform 240">
              <a:extLst>
                <a:ext uri="{FF2B5EF4-FFF2-40B4-BE49-F238E27FC236}">
                  <a16:creationId xmlns:a16="http://schemas.microsoft.com/office/drawing/2014/main" id="{EA69A855-C4A5-2855-93A1-2386EEB0573E}"/>
                </a:ext>
              </a:extLst>
            </p:cNvPr>
            <p:cNvSpPr>
              <a:spLocks/>
            </p:cNvSpPr>
            <p:nvPr/>
          </p:nvSpPr>
          <p:spPr bwMode="auto">
            <a:xfrm>
              <a:off x="4627960" y="4420792"/>
              <a:ext cx="47625" cy="50006"/>
            </a:xfrm>
            <a:custGeom>
              <a:avLst/>
              <a:gdLst>
                <a:gd name="T0" fmla="*/ 2147483647 w 119"/>
                <a:gd name="T1" fmla="*/ 0 h 124"/>
                <a:gd name="T2" fmla="*/ 2147483647 w 119"/>
                <a:gd name="T3" fmla="*/ 2147483647 h 124"/>
                <a:gd name="T4" fmla="*/ 2147483647 w 119"/>
                <a:gd name="T5" fmla="*/ 2147483647 h 124"/>
                <a:gd name="T6" fmla="*/ 2147483647 w 119"/>
                <a:gd name="T7" fmla="*/ 2147483647 h 124"/>
                <a:gd name="T8" fmla="*/ 2147483647 w 119"/>
                <a:gd name="T9" fmla="*/ 2147483647 h 124"/>
                <a:gd name="T10" fmla="*/ 2147483647 w 119"/>
                <a:gd name="T11" fmla="*/ 2147483647 h 124"/>
                <a:gd name="T12" fmla="*/ 2147483647 w 119"/>
                <a:gd name="T13" fmla="*/ 2147483647 h 124"/>
                <a:gd name="T14" fmla="*/ 0 w 119"/>
                <a:gd name="T15" fmla="*/ 2147483647 h 124"/>
                <a:gd name="T16" fmla="*/ 0 w 119"/>
                <a:gd name="T17" fmla="*/ 2147483647 h 124"/>
                <a:gd name="T18" fmla="*/ 2147483647 w 119"/>
                <a:gd name="T19" fmla="*/ 2147483647 h 124"/>
                <a:gd name="T20" fmla="*/ 2147483647 w 119"/>
                <a:gd name="T21" fmla="*/ 2147483647 h 124"/>
                <a:gd name="T22" fmla="*/ 2147483647 w 119"/>
                <a:gd name="T23" fmla="*/ 2147483647 h 124"/>
                <a:gd name="T24" fmla="*/ 2147483647 w 119"/>
                <a:gd name="T25" fmla="*/ 2147483647 h 124"/>
                <a:gd name="T26" fmla="*/ 2147483647 w 119"/>
                <a:gd name="T27" fmla="*/ 2147483647 h 124"/>
                <a:gd name="T28" fmla="*/ 2147483647 w 119"/>
                <a:gd name="T29" fmla="*/ 2147483647 h 124"/>
                <a:gd name="T30" fmla="*/ 2147483647 w 119"/>
                <a:gd name="T31" fmla="*/ 2147483647 h 124"/>
                <a:gd name="T32" fmla="*/ 2147483647 w 119"/>
                <a:gd name="T33" fmla="*/ 2147483647 h 124"/>
                <a:gd name="T34" fmla="*/ 2147483647 w 119"/>
                <a:gd name="T35" fmla="*/ 2147483647 h 124"/>
                <a:gd name="T36" fmla="*/ 2147483647 w 119"/>
                <a:gd name="T37" fmla="*/ 2147483647 h 124"/>
                <a:gd name="T38" fmla="*/ 2147483647 w 119"/>
                <a:gd name="T39" fmla="*/ 2147483647 h 124"/>
                <a:gd name="T40" fmla="*/ 2147483647 w 119"/>
                <a:gd name="T41" fmla="*/ 2147483647 h 124"/>
                <a:gd name="T42" fmla="*/ 2147483647 w 119"/>
                <a:gd name="T43" fmla="*/ 2147483647 h 124"/>
                <a:gd name="T44" fmla="*/ 2147483647 w 119"/>
                <a:gd name="T45" fmla="*/ 2147483647 h 124"/>
                <a:gd name="T46" fmla="*/ 2147483647 w 119"/>
                <a:gd name="T47" fmla="*/ 2147483647 h 124"/>
                <a:gd name="T48" fmla="*/ 2147483647 w 119"/>
                <a:gd name="T49" fmla="*/ 2147483647 h 124"/>
                <a:gd name="T50" fmla="*/ 2147483647 w 119"/>
                <a:gd name="T51" fmla="*/ 2147483647 h 124"/>
                <a:gd name="T52" fmla="*/ 2147483647 w 119"/>
                <a:gd name="T53" fmla="*/ 2147483647 h 124"/>
                <a:gd name="T54" fmla="*/ 2147483647 w 119"/>
                <a:gd name="T55" fmla="*/ 2147483647 h 124"/>
                <a:gd name="T56" fmla="*/ 2147483647 w 119"/>
                <a:gd name="T57" fmla="*/ 2147483647 h 124"/>
                <a:gd name="T58" fmla="*/ 2147483647 w 119"/>
                <a:gd name="T59" fmla="*/ 2147483647 h 124"/>
                <a:gd name="T60" fmla="*/ 2147483647 w 119"/>
                <a:gd name="T61" fmla="*/ 2147483647 h 124"/>
                <a:gd name="T62" fmla="*/ 2147483647 w 119"/>
                <a:gd name="T63" fmla="*/ 0 h 12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9"/>
                <a:gd name="T97" fmla="*/ 0 h 124"/>
                <a:gd name="T98" fmla="*/ 119 w 119"/>
                <a:gd name="T99" fmla="*/ 124 h 12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9" h="124">
                  <a:moveTo>
                    <a:pt x="60" y="0"/>
                  </a:moveTo>
                  <a:lnTo>
                    <a:pt x="53" y="0"/>
                  </a:lnTo>
                  <a:lnTo>
                    <a:pt x="47" y="0"/>
                  </a:lnTo>
                  <a:lnTo>
                    <a:pt x="42" y="1"/>
                  </a:lnTo>
                  <a:lnTo>
                    <a:pt x="36" y="4"/>
                  </a:lnTo>
                  <a:lnTo>
                    <a:pt x="31" y="7"/>
                  </a:lnTo>
                  <a:lnTo>
                    <a:pt x="26" y="10"/>
                  </a:lnTo>
                  <a:lnTo>
                    <a:pt x="21" y="13"/>
                  </a:lnTo>
                  <a:lnTo>
                    <a:pt x="17" y="17"/>
                  </a:lnTo>
                  <a:lnTo>
                    <a:pt x="13" y="21"/>
                  </a:lnTo>
                  <a:lnTo>
                    <a:pt x="10" y="27"/>
                  </a:lnTo>
                  <a:lnTo>
                    <a:pt x="7" y="32"/>
                  </a:lnTo>
                  <a:lnTo>
                    <a:pt x="4" y="37"/>
                  </a:lnTo>
                  <a:lnTo>
                    <a:pt x="3" y="43"/>
                  </a:lnTo>
                  <a:lnTo>
                    <a:pt x="1" y="49"/>
                  </a:lnTo>
                  <a:lnTo>
                    <a:pt x="0" y="55"/>
                  </a:lnTo>
                  <a:lnTo>
                    <a:pt x="0" y="62"/>
                  </a:lnTo>
                  <a:lnTo>
                    <a:pt x="0" y="67"/>
                  </a:lnTo>
                  <a:lnTo>
                    <a:pt x="1" y="73"/>
                  </a:lnTo>
                  <a:lnTo>
                    <a:pt x="3" y="80"/>
                  </a:lnTo>
                  <a:lnTo>
                    <a:pt x="4" y="86"/>
                  </a:lnTo>
                  <a:lnTo>
                    <a:pt x="7" y="90"/>
                  </a:lnTo>
                  <a:lnTo>
                    <a:pt x="10" y="96"/>
                  </a:lnTo>
                  <a:lnTo>
                    <a:pt x="13" y="101"/>
                  </a:lnTo>
                  <a:lnTo>
                    <a:pt x="17" y="105"/>
                  </a:lnTo>
                  <a:lnTo>
                    <a:pt x="21" y="109"/>
                  </a:lnTo>
                  <a:lnTo>
                    <a:pt x="26" y="113"/>
                  </a:lnTo>
                  <a:lnTo>
                    <a:pt x="31" y="116"/>
                  </a:lnTo>
                  <a:lnTo>
                    <a:pt x="36" y="119"/>
                  </a:lnTo>
                  <a:lnTo>
                    <a:pt x="42" y="121"/>
                  </a:lnTo>
                  <a:lnTo>
                    <a:pt x="47" y="122"/>
                  </a:lnTo>
                  <a:lnTo>
                    <a:pt x="53" y="124"/>
                  </a:lnTo>
                  <a:lnTo>
                    <a:pt x="60" y="124"/>
                  </a:lnTo>
                  <a:lnTo>
                    <a:pt x="66" y="124"/>
                  </a:lnTo>
                  <a:lnTo>
                    <a:pt x="72" y="122"/>
                  </a:lnTo>
                  <a:lnTo>
                    <a:pt x="77" y="121"/>
                  </a:lnTo>
                  <a:lnTo>
                    <a:pt x="83" y="119"/>
                  </a:lnTo>
                  <a:lnTo>
                    <a:pt x="88" y="116"/>
                  </a:lnTo>
                  <a:lnTo>
                    <a:pt x="93" y="113"/>
                  </a:lnTo>
                  <a:lnTo>
                    <a:pt x="98" y="109"/>
                  </a:lnTo>
                  <a:lnTo>
                    <a:pt x="102" y="105"/>
                  </a:lnTo>
                  <a:lnTo>
                    <a:pt x="106" y="101"/>
                  </a:lnTo>
                  <a:lnTo>
                    <a:pt x="109" y="96"/>
                  </a:lnTo>
                  <a:lnTo>
                    <a:pt x="112" y="90"/>
                  </a:lnTo>
                  <a:lnTo>
                    <a:pt x="115" y="86"/>
                  </a:lnTo>
                  <a:lnTo>
                    <a:pt x="116" y="80"/>
                  </a:lnTo>
                  <a:lnTo>
                    <a:pt x="118" y="73"/>
                  </a:lnTo>
                  <a:lnTo>
                    <a:pt x="119" y="67"/>
                  </a:lnTo>
                  <a:lnTo>
                    <a:pt x="119" y="62"/>
                  </a:lnTo>
                  <a:lnTo>
                    <a:pt x="119" y="55"/>
                  </a:lnTo>
                  <a:lnTo>
                    <a:pt x="118" y="49"/>
                  </a:lnTo>
                  <a:lnTo>
                    <a:pt x="116" y="43"/>
                  </a:lnTo>
                  <a:lnTo>
                    <a:pt x="115" y="37"/>
                  </a:lnTo>
                  <a:lnTo>
                    <a:pt x="112" y="32"/>
                  </a:lnTo>
                  <a:lnTo>
                    <a:pt x="109" y="27"/>
                  </a:lnTo>
                  <a:lnTo>
                    <a:pt x="106" y="21"/>
                  </a:lnTo>
                  <a:lnTo>
                    <a:pt x="102" y="17"/>
                  </a:lnTo>
                  <a:lnTo>
                    <a:pt x="98" y="13"/>
                  </a:lnTo>
                  <a:lnTo>
                    <a:pt x="93" y="10"/>
                  </a:lnTo>
                  <a:lnTo>
                    <a:pt x="88" y="7"/>
                  </a:lnTo>
                  <a:lnTo>
                    <a:pt x="83" y="4"/>
                  </a:lnTo>
                  <a:lnTo>
                    <a:pt x="77" y="1"/>
                  </a:lnTo>
                  <a:lnTo>
                    <a:pt x="72" y="0"/>
                  </a:lnTo>
                  <a:lnTo>
                    <a:pt x="66" y="0"/>
                  </a:lnTo>
                  <a:lnTo>
                    <a:pt x="60" y="0"/>
                  </a:lnTo>
                  <a:close/>
                </a:path>
              </a:pathLst>
            </a:custGeom>
            <a:solidFill>
              <a:srgbClr val="00E6A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5058" name="Freeform 241">
              <a:extLst>
                <a:ext uri="{FF2B5EF4-FFF2-40B4-BE49-F238E27FC236}">
                  <a16:creationId xmlns:a16="http://schemas.microsoft.com/office/drawing/2014/main" id="{BF239C64-CFD3-7BCB-22B3-2FE904D77CA8}"/>
                </a:ext>
              </a:extLst>
            </p:cNvPr>
            <p:cNvSpPr>
              <a:spLocks/>
            </p:cNvSpPr>
            <p:nvPr/>
          </p:nvSpPr>
          <p:spPr bwMode="auto">
            <a:xfrm>
              <a:off x="4627960" y="4420792"/>
              <a:ext cx="47625" cy="50006"/>
            </a:xfrm>
            <a:custGeom>
              <a:avLst/>
              <a:gdLst>
                <a:gd name="T0" fmla="*/ 2147483647 w 119"/>
                <a:gd name="T1" fmla="*/ 0 h 124"/>
                <a:gd name="T2" fmla="*/ 2147483647 w 119"/>
                <a:gd name="T3" fmla="*/ 2147483647 h 124"/>
                <a:gd name="T4" fmla="*/ 2147483647 w 119"/>
                <a:gd name="T5" fmla="*/ 2147483647 h 124"/>
                <a:gd name="T6" fmla="*/ 2147483647 w 119"/>
                <a:gd name="T7" fmla="*/ 2147483647 h 124"/>
                <a:gd name="T8" fmla="*/ 2147483647 w 119"/>
                <a:gd name="T9" fmla="*/ 2147483647 h 124"/>
                <a:gd name="T10" fmla="*/ 2147483647 w 119"/>
                <a:gd name="T11" fmla="*/ 2147483647 h 124"/>
                <a:gd name="T12" fmla="*/ 2147483647 w 119"/>
                <a:gd name="T13" fmla="*/ 2147483647 h 124"/>
                <a:gd name="T14" fmla="*/ 0 w 119"/>
                <a:gd name="T15" fmla="*/ 2147483647 h 124"/>
                <a:gd name="T16" fmla="*/ 0 w 119"/>
                <a:gd name="T17" fmla="*/ 2147483647 h 124"/>
                <a:gd name="T18" fmla="*/ 2147483647 w 119"/>
                <a:gd name="T19" fmla="*/ 2147483647 h 124"/>
                <a:gd name="T20" fmla="*/ 2147483647 w 119"/>
                <a:gd name="T21" fmla="*/ 2147483647 h 124"/>
                <a:gd name="T22" fmla="*/ 2147483647 w 119"/>
                <a:gd name="T23" fmla="*/ 2147483647 h 124"/>
                <a:gd name="T24" fmla="*/ 2147483647 w 119"/>
                <a:gd name="T25" fmla="*/ 2147483647 h 124"/>
                <a:gd name="T26" fmla="*/ 2147483647 w 119"/>
                <a:gd name="T27" fmla="*/ 2147483647 h 124"/>
                <a:gd name="T28" fmla="*/ 2147483647 w 119"/>
                <a:gd name="T29" fmla="*/ 2147483647 h 124"/>
                <a:gd name="T30" fmla="*/ 2147483647 w 119"/>
                <a:gd name="T31" fmla="*/ 2147483647 h 124"/>
                <a:gd name="T32" fmla="*/ 2147483647 w 119"/>
                <a:gd name="T33" fmla="*/ 2147483647 h 124"/>
                <a:gd name="T34" fmla="*/ 2147483647 w 119"/>
                <a:gd name="T35" fmla="*/ 2147483647 h 124"/>
                <a:gd name="T36" fmla="*/ 2147483647 w 119"/>
                <a:gd name="T37" fmla="*/ 2147483647 h 124"/>
                <a:gd name="T38" fmla="*/ 2147483647 w 119"/>
                <a:gd name="T39" fmla="*/ 2147483647 h 124"/>
                <a:gd name="T40" fmla="*/ 2147483647 w 119"/>
                <a:gd name="T41" fmla="*/ 2147483647 h 124"/>
                <a:gd name="T42" fmla="*/ 2147483647 w 119"/>
                <a:gd name="T43" fmla="*/ 2147483647 h 124"/>
                <a:gd name="T44" fmla="*/ 2147483647 w 119"/>
                <a:gd name="T45" fmla="*/ 2147483647 h 124"/>
                <a:gd name="T46" fmla="*/ 2147483647 w 119"/>
                <a:gd name="T47" fmla="*/ 2147483647 h 124"/>
                <a:gd name="T48" fmla="*/ 2147483647 w 119"/>
                <a:gd name="T49" fmla="*/ 2147483647 h 124"/>
                <a:gd name="T50" fmla="*/ 2147483647 w 119"/>
                <a:gd name="T51" fmla="*/ 2147483647 h 124"/>
                <a:gd name="T52" fmla="*/ 2147483647 w 119"/>
                <a:gd name="T53" fmla="*/ 2147483647 h 124"/>
                <a:gd name="T54" fmla="*/ 2147483647 w 119"/>
                <a:gd name="T55" fmla="*/ 2147483647 h 124"/>
                <a:gd name="T56" fmla="*/ 2147483647 w 119"/>
                <a:gd name="T57" fmla="*/ 2147483647 h 124"/>
                <a:gd name="T58" fmla="*/ 2147483647 w 119"/>
                <a:gd name="T59" fmla="*/ 2147483647 h 124"/>
                <a:gd name="T60" fmla="*/ 2147483647 w 119"/>
                <a:gd name="T61" fmla="*/ 2147483647 h 124"/>
                <a:gd name="T62" fmla="*/ 2147483647 w 119"/>
                <a:gd name="T63" fmla="*/ 0 h 12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9"/>
                <a:gd name="T97" fmla="*/ 0 h 124"/>
                <a:gd name="T98" fmla="*/ 119 w 119"/>
                <a:gd name="T99" fmla="*/ 124 h 12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9" h="124">
                  <a:moveTo>
                    <a:pt x="60" y="0"/>
                  </a:moveTo>
                  <a:lnTo>
                    <a:pt x="53" y="0"/>
                  </a:lnTo>
                  <a:lnTo>
                    <a:pt x="47" y="0"/>
                  </a:lnTo>
                  <a:lnTo>
                    <a:pt x="42" y="1"/>
                  </a:lnTo>
                  <a:lnTo>
                    <a:pt x="36" y="4"/>
                  </a:lnTo>
                  <a:lnTo>
                    <a:pt x="31" y="7"/>
                  </a:lnTo>
                  <a:lnTo>
                    <a:pt x="26" y="10"/>
                  </a:lnTo>
                  <a:lnTo>
                    <a:pt x="21" y="13"/>
                  </a:lnTo>
                  <a:lnTo>
                    <a:pt x="17" y="17"/>
                  </a:lnTo>
                  <a:lnTo>
                    <a:pt x="13" y="21"/>
                  </a:lnTo>
                  <a:lnTo>
                    <a:pt x="10" y="27"/>
                  </a:lnTo>
                  <a:lnTo>
                    <a:pt x="7" y="32"/>
                  </a:lnTo>
                  <a:lnTo>
                    <a:pt x="4" y="37"/>
                  </a:lnTo>
                  <a:lnTo>
                    <a:pt x="3" y="43"/>
                  </a:lnTo>
                  <a:lnTo>
                    <a:pt x="1" y="49"/>
                  </a:lnTo>
                  <a:lnTo>
                    <a:pt x="0" y="55"/>
                  </a:lnTo>
                  <a:lnTo>
                    <a:pt x="0" y="62"/>
                  </a:lnTo>
                  <a:lnTo>
                    <a:pt x="0" y="67"/>
                  </a:lnTo>
                  <a:lnTo>
                    <a:pt x="1" y="73"/>
                  </a:lnTo>
                  <a:lnTo>
                    <a:pt x="3" y="80"/>
                  </a:lnTo>
                  <a:lnTo>
                    <a:pt x="4" y="86"/>
                  </a:lnTo>
                  <a:lnTo>
                    <a:pt x="7" y="90"/>
                  </a:lnTo>
                  <a:lnTo>
                    <a:pt x="10" y="96"/>
                  </a:lnTo>
                  <a:lnTo>
                    <a:pt x="13" y="101"/>
                  </a:lnTo>
                  <a:lnTo>
                    <a:pt x="17" y="105"/>
                  </a:lnTo>
                  <a:lnTo>
                    <a:pt x="21" y="109"/>
                  </a:lnTo>
                  <a:lnTo>
                    <a:pt x="26" y="113"/>
                  </a:lnTo>
                  <a:lnTo>
                    <a:pt x="31" y="116"/>
                  </a:lnTo>
                  <a:lnTo>
                    <a:pt x="36" y="119"/>
                  </a:lnTo>
                  <a:lnTo>
                    <a:pt x="42" y="121"/>
                  </a:lnTo>
                  <a:lnTo>
                    <a:pt x="47" y="122"/>
                  </a:lnTo>
                  <a:lnTo>
                    <a:pt x="53" y="124"/>
                  </a:lnTo>
                  <a:lnTo>
                    <a:pt x="60" y="124"/>
                  </a:lnTo>
                  <a:lnTo>
                    <a:pt x="66" y="124"/>
                  </a:lnTo>
                  <a:lnTo>
                    <a:pt x="72" y="122"/>
                  </a:lnTo>
                  <a:lnTo>
                    <a:pt x="77" y="121"/>
                  </a:lnTo>
                  <a:lnTo>
                    <a:pt x="83" y="119"/>
                  </a:lnTo>
                  <a:lnTo>
                    <a:pt x="88" y="116"/>
                  </a:lnTo>
                  <a:lnTo>
                    <a:pt x="93" y="113"/>
                  </a:lnTo>
                  <a:lnTo>
                    <a:pt x="98" y="109"/>
                  </a:lnTo>
                  <a:lnTo>
                    <a:pt x="102" y="105"/>
                  </a:lnTo>
                  <a:lnTo>
                    <a:pt x="106" y="101"/>
                  </a:lnTo>
                  <a:lnTo>
                    <a:pt x="109" y="96"/>
                  </a:lnTo>
                  <a:lnTo>
                    <a:pt x="112" y="90"/>
                  </a:lnTo>
                  <a:lnTo>
                    <a:pt x="115" y="86"/>
                  </a:lnTo>
                  <a:lnTo>
                    <a:pt x="116" y="80"/>
                  </a:lnTo>
                  <a:lnTo>
                    <a:pt x="118" y="73"/>
                  </a:lnTo>
                  <a:lnTo>
                    <a:pt x="119" y="67"/>
                  </a:lnTo>
                  <a:lnTo>
                    <a:pt x="119" y="62"/>
                  </a:lnTo>
                  <a:lnTo>
                    <a:pt x="119" y="55"/>
                  </a:lnTo>
                  <a:lnTo>
                    <a:pt x="118" y="49"/>
                  </a:lnTo>
                  <a:lnTo>
                    <a:pt x="116" y="43"/>
                  </a:lnTo>
                  <a:lnTo>
                    <a:pt x="115" y="37"/>
                  </a:lnTo>
                  <a:lnTo>
                    <a:pt x="112" y="32"/>
                  </a:lnTo>
                  <a:lnTo>
                    <a:pt x="109" y="27"/>
                  </a:lnTo>
                  <a:lnTo>
                    <a:pt x="106" y="21"/>
                  </a:lnTo>
                  <a:lnTo>
                    <a:pt x="102" y="17"/>
                  </a:lnTo>
                  <a:lnTo>
                    <a:pt x="98" y="13"/>
                  </a:lnTo>
                  <a:lnTo>
                    <a:pt x="93" y="10"/>
                  </a:lnTo>
                  <a:lnTo>
                    <a:pt x="88" y="7"/>
                  </a:lnTo>
                  <a:lnTo>
                    <a:pt x="83" y="4"/>
                  </a:lnTo>
                  <a:lnTo>
                    <a:pt x="77" y="1"/>
                  </a:lnTo>
                  <a:lnTo>
                    <a:pt x="72" y="0"/>
                  </a:lnTo>
                  <a:lnTo>
                    <a:pt x="66" y="0"/>
                  </a:lnTo>
                  <a:lnTo>
                    <a:pt x="60"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5059" name="Freeform 242">
              <a:extLst>
                <a:ext uri="{FF2B5EF4-FFF2-40B4-BE49-F238E27FC236}">
                  <a16:creationId xmlns:a16="http://schemas.microsoft.com/office/drawing/2014/main" id="{F7D6ED44-EF61-3121-4939-6817E3761043}"/>
                </a:ext>
              </a:extLst>
            </p:cNvPr>
            <p:cNvSpPr>
              <a:spLocks/>
            </p:cNvSpPr>
            <p:nvPr/>
          </p:nvSpPr>
          <p:spPr bwMode="auto">
            <a:xfrm>
              <a:off x="4599385" y="4575572"/>
              <a:ext cx="60722" cy="57150"/>
            </a:xfrm>
            <a:custGeom>
              <a:avLst/>
              <a:gdLst>
                <a:gd name="T0" fmla="*/ 2147483647 w 151"/>
                <a:gd name="T1" fmla="*/ 2147483647 h 143"/>
                <a:gd name="T2" fmla="*/ 2147483647 w 151"/>
                <a:gd name="T3" fmla="*/ 2147483647 h 143"/>
                <a:gd name="T4" fmla="*/ 2147483647 w 151"/>
                <a:gd name="T5" fmla="*/ 2147483647 h 143"/>
                <a:gd name="T6" fmla="*/ 2147483647 w 151"/>
                <a:gd name="T7" fmla="*/ 2147483647 h 143"/>
                <a:gd name="T8" fmla="*/ 2147483647 w 151"/>
                <a:gd name="T9" fmla="*/ 2147483647 h 143"/>
                <a:gd name="T10" fmla="*/ 2147483647 w 151"/>
                <a:gd name="T11" fmla="*/ 2147483647 h 143"/>
                <a:gd name="T12" fmla="*/ 2147483647 w 151"/>
                <a:gd name="T13" fmla="*/ 2147483647 h 143"/>
                <a:gd name="T14" fmla="*/ 0 w 151"/>
                <a:gd name="T15" fmla="*/ 2147483647 h 143"/>
                <a:gd name="T16" fmla="*/ 0 w 151"/>
                <a:gd name="T17" fmla="*/ 2147483647 h 143"/>
                <a:gd name="T18" fmla="*/ 2147483647 w 151"/>
                <a:gd name="T19" fmla="*/ 2147483647 h 143"/>
                <a:gd name="T20" fmla="*/ 2147483647 w 151"/>
                <a:gd name="T21" fmla="*/ 2147483647 h 143"/>
                <a:gd name="T22" fmla="*/ 2147483647 w 151"/>
                <a:gd name="T23" fmla="*/ 2147483647 h 143"/>
                <a:gd name="T24" fmla="*/ 2147483647 w 151"/>
                <a:gd name="T25" fmla="*/ 2147483647 h 143"/>
                <a:gd name="T26" fmla="*/ 2147483647 w 151"/>
                <a:gd name="T27" fmla="*/ 2147483647 h 143"/>
                <a:gd name="T28" fmla="*/ 2147483647 w 151"/>
                <a:gd name="T29" fmla="*/ 2147483647 h 143"/>
                <a:gd name="T30" fmla="*/ 2147483647 w 151"/>
                <a:gd name="T31" fmla="*/ 2147483647 h 143"/>
                <a:gd name="T32" fmla="*/ 2147483647 w 151"/>
                <a:gd name="T33" fmla="*/ 2147483647 h 143"/>
                <a:gd name="T34" fmla="*/ 2147483647 w 151"/>
                <a:gd name="T35" fmla="*/ 2147483647 h 143"/>
                <a:gd name="T36" fmla="*/ 2147483647 w 151"/>
                <a:gd name="T37" fmla="*/ 2147483647 h 143"/>
                <a:gd name="T38" fmla="*/ 2147483647 w 151"/>
                <a:gd name="T39" fmla="*/ 2147483647 h 143"/>
                <a:gd name="T40" fmla="*/ 2147483647 w 151"/>
                <a:gd name="T41" fmla="*/ 2147483647 h 143"/>
                <a:gd name="T42" fmla="*/ 2147483647 w 151"/>
                <a:gd name="T43" fmla="*/ 2147483647 h 143"/>
                <a:gd name="T44" fmla="*/ 2147483647 w 151"/>
                <a:gd name="T45" fmla="*/ 2147483647 h 143"/>
                <a:gd name="T46" fmla="*/ 2147483647 w 151"/>
                <a:gd name="T47" fmla="*/ 2147483647 h 143"/>
                <a:gd name="T48" fmla="*/ 2147483647 w 151"/>
                <a:gd name="T49" fmla="*/ 2147483647 h 143"/>
                <a:gd name="T50" fmla="*/ 2147483647 w 151"/>
                <a:gd name="T51" fmla="*/ 2147483647 h 143"/>
                <a:gd name="T52" fmla="*/ 2147483647 w 151"/>
                <a:gd name="T53" fmla="*/ 2147483647 h 143"/>
                <a:gd name="T54" fmla="*/ 2147483647 w 151"/>
                <a:gd name="T55" fmla="*/ 2147483647 h 143"/>
                <a:gd name="T56" fmla="*/ 2147483647 w 151"/>
                <a:gd name="T57" fmla="*/ 2147483647 h 143"/>
                <a:gd name="T58" fmla="*/ 2147483647 w 151"/>
                <a:gd name="T59" fmla="*/ 2147483647 h 143"/>
                <a:gd name="T60" fmla="*/ 2147483647 w 151"/>
                <a:gd name="T61" fmla="*/ 2147483647 h 143"/>
                <a:gd name="T62" fmla="*/ 2147483647 w 151"/>
                <a:gd name="T63" fmla="*/ 2147483647 h 14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51"/>
                <a:gd name="T97" fmla="*/ 0 h 143"/>
                <a:gd name="T98" fmla="*/ 151 w 151"/>
                <a:gd name="T99" fmla="*/ 143 h 14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51" h="143">
                  <a:moveTo>
                    <a:pt x="76" y="0"/>
                  </a:moveTo>
                  <a:lnTo>
                    <a:pt x="68" y="1"/>
                  </a:lnTo>
                  <a:lnTo>
                    <a:pt x="60" y="1"/>
                  </a:lnTo>
                  <a:lnTo>
                    <a:pt x="53" y="4"/>
                  </a:lnTo>
                  <a:lnTo>
                    <a:pt x="46" y="5"/>
                  </a:lnTo>
                  <a:lnTo>
                    <a:pt x="39" y="8"/>
                  </a:lnTo>
                  <a:lnTo>
                    <a:pt x="33" y="12"/>
                  </a:lnTo>
                  <a:lnTo>
                    <a:pt x="27" y="17"/>
                  </a:lnTo>
                  <a:lnTo>
                    <a:pt x="22" y="21"/>
                  </a:lnTo>
                  <a:lnTo>
                    <a:pt x="17" y="27"/>
                  </a:lnTo>
                  <a:lnTo>
                    <a:pt x="13" y="31"/>
                  </a:lnTo>
                  <a:lnTo>
                    <a:pt x="9" y="37"/>
                  </a:lnTo>
                  <a:lnTo>
                    <a:pt x="6" y="44"/>
                  </a:lnTo>
                  <a:lnTo>
                    <a:pt x="3" y="50"/>
                  </a:lnTo>
                  <a:lnTo>
                    <a:pt x="1" y="57"/>
                  </a:lnTo>
                  <a:lnTo>
                    <a:pt x="0" y="64"/>
                  </a:lnTo>
                  <a:lnTo>
                    <a:pt x="0" y="71"/>
                  </a:lnTo>
                  <a:lnTo>
                    <a:pt x="0" y="79"/>
                  </a:lnTo>
                  <a:lnTo>
                    <a:pt x="1" y="86"/>
                  </a:lnTo>
                  <a:lnTo>
                    <a:pt x="3" y="93"/>
                  </a:lnTo>
                  <a:lnTo>
                    <a:pt x="6" y="100"/>
                  </a:lnTo>
                  <a:lnTo>
                    <a:pt x="9" y="106"/>
                  </a:lnTo>
                  <a:lnTo>
                    <a:pt x="13" y="112"/>
                  </a:lnTo>
                  <a:lnTo>
                    <a:pt x="17" y="117"/>
                  </a:lnTo>
                  <a:lnTo>
                    <a:pt x="22" y="123"/>
                  </a:lnTo>
                  <a:lnTo>
                    <a:pt x="27" y="127"/>
                  </a:lnTo>
                  <a:lnTo>
                    <a:pt x="33" y="132"/>
                  </a:lnTo>
                  <a:lnTo>
                    <a:pt x="39" y="135"/>
                  </a:lnTo>
                  <a:lnTo>
                    <a:pt x="46" y="138"/>
                  </a:lnTo>
                  <a:lnTo>
                    <a:pt x="53" y="140"/>
                  </a:lnTo>
                  <a:lnTo>
                    <a:pt x="60" y="142"/>
                  </a:lnTo>
                  <a:lnTo>
                    <a:pt x="68" y="143"/>
                  </a:lnTo>
                  <a:lnTo>
                    <a:pt x="76" y="143"/>
                  </a:lnTo>
                  <a:lnTo>
                    <a:pt x="83" y="143"/>
                  </a:lnTo>
                  <a:lnTo>
                    <a:pt x="91" y="142"/>
                  </a:lnTo>
                  <a:lnTo>
                    <a:pt x="98" y="140"/>
                  </a:lnTo>
                  <a:lnTo>
                    <a:pt x="105" y="138"/>
                  </a:lnTo>
                  <a:lnTo>
                    <a:pt x="112" y="135"/>
                  </a:lnTo>
                  <a:lnTo>
                    <a:pt x="118" y="132"/>
                  </a:lnTo>
                  <a:lnTo>
                    <a:pt x="124" y="127"/>
                  </a:lnTo>
                  <a:lnTo>
                    <a:pt x="129" y="123"/>
                  </a:lnTo>
                  <a:lnTo>
                    <a:pt x="134" y="117"/>
                  </a:lnTo>
                  <a:lnTo>
                    <a:pt x="138" y="112"/>
                  </a:lnTo>
                  <a:lnTo>
                    <a:pt x="142" y="106"/>
                  </a:lnTo>
                  <a:lnTo>
                    <a:pt x="145" y="100"/>
                  </a:lnTo>
                  <a:lnTo>
                    <a:pt x="148" y="93"/>
                  </a:lnTo>
                  <a:lnTo>
                    <a:pt x="149" y="86"/>
                  </a:lnTo>
                  <a:lnTo>
                    <a:pt x="151" y="79"/>
                  </a:lnTo>
                  <a:lnTo>
                    <a:pt x="151" y="71"/>
                  </a:lnTo>
                  <a:lnTo>
                    <a:pt x="151" y="64"/>
                  </a:lnTo>
                  <a:lnTo>
                    <a:pt x="149" y="57"/>
                  </a:lnTo>
                  <a:lnTo>
                    <a:pt x="148" y="50"/>
                  </a:lnTo>
                  <a:lnTo>
                    <a:pt x="145" y="44"/>
                  </a:lnTo>
                  <a:lnTo>
                    <a:pt x="142" y="37"/>
                  </a:lnTo>
                  <a:lnTo>
                    <a:pt x="138" y="31"/>
                  </a:lnTo>
                  <a:lnTo>
                    <a:pt x="134" y="27"/>
                  </a:lnTo>
                  <a:lnTo>
                    <a:pt x="129" y="21"/>
                  </a:lnTo>
                  <a:lnTo>
                    <a:pt x="124" y="17"/>
                  </a:lnTo>
                  <a:lnTo>
                    <a:pt x="118" y="12"/>
                  </a:lnTo>
                  <a:lnTo>
                    <a:pt x="112" y="8"/>
                  </a:lnTo>
                  <a:lnTo>
                    <a:pt x="105" y="5"/>
                  </a:lnTo>
                  <a:lnTo>
                    <a:pt x="98" y="4"/>
                  </a:lnTo>
                  <a:lnTo>
                    <a:pt x="91" y="1"/>
                  </a:lnTo>
                  <a:lnTo>
                    <a:pt x="83" y="1"/>
                  </a:lnTo>
                  <a:lnTo>
                    <a:pt x="76"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5060" name="Freeform 243">
              <a:extLst>
                <a:ext uri="{FF2B5EF4-FFF2-40B4-BE49-F238E27FC236}">
                  <a16:creationId xmlns:a16="http://schemas.microsoft.com/office/drawing/2014/main" id="{B469961E-4E63-0B92-454C-52F652C59B6D}"/>
                </a:ext>
              </a:extLst>
            </p:cNvPr>
            <p:cNvSpPr>
              <a:spLocks/>
            </p:cNvSpPr>
            <p:nvPr/>
          </p:nvSpPr>
          <p:spPr bwMode="auto">
            <a:xfrm>
              <a:off x="4599385" y="4575572"/>
              <a:ext cx="60722" cy="57150"/>
            </a:xfrm>
            <a:custGeom>
              <a:avLst/>
              <a:gdLst>
                <a:gd name="T0" fmla="*/ 2147483647 w 151"/>
                <a:gd name="T1" fmla="*/ 2147483647 h 143"/>
                <a:gd name="T2" fmla="*/ 2147483647 w 151"/>
                <a:gd name="T3" fmla="*/ 2147483647 h 143"/>
                <a:gd name="T4" fmla="*/ 2147483647 w 151"/>
                <a:gd name="T5" fmla="*/ 2147483647 h 143"/>
                <a:gd name="T6" fmla="*/ 2147483647 w 151"/>
                <a:gd name="T7" fmla="*/ 2147483647 h 143"/>
                <a:gd name="T8" fmla="*/ 2147483647 w 151"/>
                <a:gd name="T9" fmla="*/ 2147483647 h 143"/>
                <a:gd name="T10" fmla="*/ 2147483647 w 151"/>
                <a:gd name="T11" fmla="*/ 2147483647 h 143"/>
                <a:gd name="T12" fmla="*/ 2147483647 w 151"/>
                <a:gd name="T13" fmla="*/ 2147483647 h 143"/>
                <a:gd name="T14" fmla="*/ 0 w 151"/>
                <a:gd name="T15" fmla="*/ 2147483647 h 143"/>
                <a:gd name="T16" fmla="*/ 0 w 151"/>
                <a:gd name="T17" fmla="*/ 2147483647 h 143"/>
                <a:gd name="T18" fmla="*/ 2147483647 w 151"/>
                <a:gd name="T19" fmla="*/ 2147483647 h 143"/>
                <a:gd name="T20" fmla="*/ 2147483647 w 151"/>
                <a:gd name="T21" fmla="*/ 2147483647 h 143"/>
                <a:gd name="T22" fmla="*/ 2147483647 w 151"/>
                <a:gd name="T23" fmla="*/ 2147483647 h 143"/>
                <a:gd name="T24" fmla="*/ 2147483647 w 151"/>
                <a:gd name="T25" fmla="*/ 2147483647 h 143"/>
                <a:gd name="T26" fmla="*/ 2147483647 w 151"/>
                <a:gd name="T27" fmla="*/ 2147483647 h 143"/>
                <a:gd name="T28" fmla="*/ 2147483647 w 151"/>
                <a:gd name="T29" fmla="*/ 2147483647 h 143"/>
                <a:gd name="T30" fmla="*/ 2147483647 w 151"/>
                <a:gd name="T31" fmla="*/ 2147483647 h 143"/>
                <a:gd name="T32" fmla="*/ 2147483647 w 151"/>
                <a:gd name="T33" fmla="*/ 2147483647 h 143"/>
                <a:gd name="T34" fmla="*/ 2147483647 w 151"/>
                <a:gd name="T35" fmla="*/ 2147483647 h 143"/>
                <a:gd name="T36" fmla="*/ 2147483647 w 151"/>
                <a:gd name="T37" fmla="*/ 2147483647 h 143"/>
                <a:gd name="T38" fmla="*/ 2147483647 w 151"/>
                <a:gd name="T39" fmla="*/ 2147483647 h 143"/>
                <a:gd name="T40" fmla="*/ 2147483647 w 151"/>
                <a:gd name="T41" fmla="*/ 2147483647 h 143"/>
                <a:gd name="T42" fmla="*/ 2147483647 w 151"/>
                <a:gd name="T43" fmla="*/ 2147483647 h 143"/>
                <a:gd name="T44" fmla="*/ 2147483647 w 151"/>
                <a:gd name="T45" fmla="*/ 2147483647 h 143"/>
                <a:gd name="T46" fmla="*/ 2147483647 w 151"/>
                <a:gd name="T47" fmla="*/ 2147483647 h 143"/>
                <a:gd name="T48" fmla="*/ 2147483647 w 151"/>
                <a:gd name="T49" fmla="*/ 2147483647 h 143"/>
                <a:gd name="T50" fmla="*/ 2147483647 w 151"/>
                <a:gd name="T51" fmla="*/ 2147483647 h 143"/>
                <a:gd name="T52" fmla="*/ 2147483647 w 151"/>
                <a:gd name="T53" fmla="*/ 2147483647 h 143"/>
                <a:gd name="T54" fmla="*/ 2147483647 w 151"/>
                <a:gd name="T55" fmla="*/ 2147483647 h 143"/>
                <a:gd name="T56" fmla="*/ 2147483647 w 151"/>
                <a:gd name="T57" fmla="*/ 2147483647 h 143"/>
                <a:gd name="T58" fmla="*/ 2147483647 w 151"/>
                <a:gd name="T59" fmla="*/ 2147483647 h 143"/>
                <a:gd name="T60" fmla="*/ 2147483647 w 151"/>
                <a:gd name="T61" fmla="*/ 2147483647 h 143"/>
                <a:gd name="T62" fmla="*/ 2147483647 w 151"/>
                <a:gd name="T63" fmla="*/ 2147483647 h 14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51"/>
                <a:gd name="T97" fmla="*/ 0 h 143"/>
                <a:gd name="T98" fmla="*/ 151 w 151"/>
                <a:gd name="T99" fmla="*/ 143 h 14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51" h="143">
                  <a:moveTo>
                    <a:pt x="76" y="0"/>
                  </a:moveTo>
                  <a:lnTo>
                    <a:pt x="68" y="1"/>
                  </a:lnTo>
                  <a:lnTo>
                    <a:pt x="60" y="1"/>
                  </a:lnTo>
                  <a:lnTo>
                    <a:pt x="53" y="4"/>
                  </a:lnTo>
                  <a:lnTo>
                    <a:pt x="46" y="5"/>
                  </a:lnTo>
                  <a:lnTo>
                    <a:pt x="39" y="8"/>
                  </a:lnTo>
                  <a:lnTo>
                    <a:pt x="33" y="12"/>
                  </a:lnTo>
                  <a:lnTo>
                    <a:pt x="27" y="17"/>
                  </a:lnTo>
                  <a:lnTo>
                    <a:pt x="22" y="21"/>
                  </a:lnTo>
                  <a:lnTo>
                    <a:pt x="17" y="27"/>
                  </a:lnTo>
                  <a:lnTo>
                    <a:pt x="13" y="31"/>
                  </a:lnTo>
                  <a:lnTo>
                    <a:pt x="9" y="37"/>
                  </a:lnTo>
                  <a:lnTo>
                    <a:pt x="6" y="44"/>
                  </a:lnTo>
                  <a:lnTo>
                    <a:pt x="3" y="50"/>
                  </a:lnTo>
                  <a:lnTo>
                    <a:pt x="1" y="57"/>
                  </a:lnTo>
                  <a:lnTo>
                    <a:pt x="0" y="64"/>
                  </a:lnTo>
                  <a:lnTo>
                    <a:pt x="0" y="71"/>
                  </a:lnTo>
                  <a:lnTo>
                    <a:pt x="0" y="79"/>
                  </a:lnTo>
                  <a:lnTo>
                    <a:pt x="1" y="86"/>
                  </a:lnTo>
                  <a:lnTo>
                    <a:pt x="3" y="93"/>
                  </a:lnTo>
                  <a:lnTo>
                    <a:pt x="6" y="100"/>
                  </a:lnTo>
                  <a:lnTo>
                    <a:pt x="9" y="106"/>
                  </a:lnTo>
                  <a:lnTo>
                    <a:pt x="13" y="112"/>
                  </a:lnTo>
                  <a:lnTo>
                    <a:pt x="17" y="117"/>
                  </a:lnTo>
                  <a:lnTo>
                    <a:pt x="22" y="123"/>
                  </a:lnTo>
                  <a:lnTo>
                    <a:pt x="27" y="127"/>
                  </a:lnTo>
                  <a:lnTo>
                    <a:pt x="33" y="132"/>
                  </a:lnTo>
                  <a:lnTo>
                    <a:pt x="39" y="135"/>
                  </a:lnTo>
                  <a:lnTo>
                    <a:pt x="46" y="138"/>
                  </a:lnTo>
                  <a:lnTo>
                    <a:pt x="53" y="140"/>
                  </a:lnTo>
                  <a:lnTo>
                    <a:pt x="60" y="142"/>
                  </a:lnTo>
                  <a:lnTo>
                    <a:pt x="68" y="143"/>
                  </a:lnTo>
                  <a:lnTo>
                    <a:pt x="76" y="143"/>
                  </a:lnTo>
                  <a:lnTo>
                    <a:pt x="83" y="143"/>
                  </a:lnTo>
                  <a:lnTo>
                    <a:pt x="91" y="142"/>
                  </a:lnTo>
                  <a:lnTo>
                    <a:pt x="98" y="140"/>
                  </a:lnTo>
                  <a:lnTo>
                    <a:pt x="105" y="138"/>
                  </a:lnTo>
                  <a:lnTo>
                    <a:pt x="112" y="135"/>
                  </a:lnTo>
                  <a:lnTo>
                    <a:pt x="118" y="132"/>
                  </a:lnTo>
                  <a:lnTo>
                    <a:pt x="124" y="127"/>
                  </a:lnTo>
                  <a:lnTo>
                    <a:pt x="129" y="123"/>
                  </a:lnTo>
                  <a:lnTo>
                    <a:pt x="134" y="117"/>
                  </a:lnTo>
                  <a:lnTo>
                    <a:pt x="138" y="112"/>
                  </a:lnTo>
                  <a:lnTo>
                    <a:pt x="142" y="106"/>
                  </a:lnTo>
                  <a:lnTo>
                    <a:pt x="145" y="100"/>
                  </a:lnTo>
                  <a:lnTo>
                    <a:pt x="148" y="93"/>
                  </a:lnTo>
                  <a:lnTo>
                    <a:pt x="149" y="86"/>
                  </a:lnTo>
                  <a:lnTo>
                    <a:pt x="151" y="79"/>
                  </a:lnTo>
                  <a:lnTo>
                    <a:pt x="151" y="71"/>
                  </a:lnTo>
                  <a:lnTo>
                    <a:pt x="151" y="64"/>
                  </a:lnTo>
                  <a:lnTo>
                    <a:pt x="149" y="57"/>
                  </a:lnTo>
                  <a:lnTo>
                    <a:pt x="148" y="50"/>
                  </a:lnTo>
                  <a:lnTo>
                    <a:pt x="145" y="44"/>
                  </a:lnTo>
                  <a:lnTo>
                    <a:pt x="142" y="37"/>
                  </a:lnTo>
                  <a:lnTo>
                    <a:pt x="138" y="31"/>
                  </a:lnTo>
                  <a:lnTo>
                    <a:pt x="134" y="27"/>
                  </a:lnTo>
                  <a:lnTo>
                    <a:pt x="129" y="21"/>
                  </a:lnTo>
                  <a:lnTo>
                    <a:pt x="124" y="17"/>
                  </a:lnTo>
                  <a:lnTo>
                    <a:pt x="118" y="12"/>
                  </a:lnTo>
                  <a:lnTo>
                    <a:pt x="112" y="8"/>
                  </a:lnTo>
                  <a:lnTo>
                    <a:pt x="105" y="5"/>
                  </a:lnTo>
                  <a:lnTo>
                    <a:pt x="98" y="4"/>
                  </a:lnTo>
                  <a:lnTo>
                    <a:pt x="91" y="1"/>
                  </a:lnTo>
                  <a:lnTo>
                    <a:pt x="83" y="1"/>
                  </a:lnTo>
                  <a:lnTo>
                    <a:pt x="76"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5061" name="Freeform 244">
              <a:extLst>
                <a:ext uri="{FF2B5EF4-FFF2-40B4-BE49-F238E27FC236}">
                  <a16:creationId xmlns:a16="http://schemas.microsoft.com/office/drawing/2014/main" id="{D6D2E44F-ABE8-BBCA-B00C-E44E7E973180}"/>
                </a:ext>
              </a:extLst>
            </p:cNvPr>
            <p:cNvSpPr>
              <a:spLocks/>
            </p:cNvSpPr>
            <p:nvPr/>
          </p:nvSpPr>
          <p:spPr bwMode="auto">
            <a:xfrm>
              <a:off x="4592241" y="4536281"/>
              <a:ext cx="55959" cy="57150"/>
            </a:xfrm>
            <a:custGeom>
              <a:avLst/>
              <a:gdLst>
                <a:gd name="T0" fmla="*/ 2147483647 w 141"/>
                <a:gd name="T1" fmla="*/ 0 h 144"/>
                <a:gd name="T2" fmla="*/ 2147483647 w 141"/>
                <a:gd name="T3" fmla="*/ 2147483647 h 144"/>
                <a:gd name="T4" fmla="*/ 2147483647 w 141"/>
                <a:gd name="T5" fmla="*/ 2147483647 h 144"/>
                <a:gd name="T6" fmla="*/ 2147483647 w 141"/>
                <a:gd name="T7" fmla="*/ 2147483647 h 144"/>
                <a:gd name="T8" fmla="*/ 2147483647 w 141"/>
                <a:gd name="T9" fmla="*/ 2147483647 h 144"/>
                <a:gd name="T10" fmla="*/ 2147483647 w 141"/>
                <a:gd name="T11" fmla="*/ 2147483647 h 144"/>
                <a:gd name="T12" fmla="*/ 2147483647 w 141"/>
                <a:gd name="T13" fmla="*/ 2147483647 h 144"/>
                <a:gd name="T14" fmla="*/ 2147483647 w 141"/>
                <a:gd name="T15" fmla="*/ 2147483647 h 144"/>
                <a:gd name="T16" fmla="*/ 2147483647 w 141"/>
                <a:gd name="T17" fmla="*/ 2147483647 h 144"/>
                <a:gd name="T18" fmla="*/ 2147483647 w 141"/>
                <a:gd name="T19" fmla="*/ 2147483647 h 144"/>
                <a:gd name="T20" fmla="*/ 2147483647 w 141"/>
                <a:gd name="T21" fmla="*/ 2147483647 h 144"/>
                <a:gd name="T22" fmla="*/ 2147483647 w 141"/>
                <a:gd name="T23" fmla="*/ 2147483647 h 144"/>
                <a:gd name="T24" fmla="*/ 2147483647 w 141"/>
                <a:gd name="T25" fmla="*/ 2147483647 h 144"/>
                <a:gd name="T26" fmla="*/ 2147483647 w 141"/>
                <a:gd name="T27" fmla="*/ 2147483647 h 144"/>
                <a:gd name="T28" fmla="*/ 2147483647 w 141"/>
                <a:gd name="T29" fmla="*/ 2147483647 h 144"/>
                <a:gd name="T30" fmla="*/ 2147483647 w 141"/>
                <a:gd name="T31" fmla="*/ 2147483647 h 144"/>
                <a:gd name="T32" fmla="*/ 2147483647 w 141"/>
                <a:gd name="T33" fmla="*/ 2147483647 h 144"/>
                <a:gd name="T34" fmla="*/ 2147483647 w 141"/>
                <a:gd name="T35" fmla="*/ 2147483647 h 144"/>
                <a:gd name="T36" fmla="*/ 2147483647 w 141"/>
                <a:gd name="T37" fmla="*/ 2147483647 h 144"/>
                <a:gd name="T38" fmla="*/ 2147483647 w 141"/>
                <a:gd name="T39" fmla="*/ 2147483647 h 144"/>
                <a:gd name="T40" fmla="*/ 2147483647 w 141"/>
                <a:gd name="T41" fmla="*/ 2147483647 h 144"/>
                <a:gd name="T42" fmla="*/ 2147483647 w 141"/>
                <a:gd name="T43" fmla="*/ 2147483647 h 144"/>
                <a:gd name="T44" fmla="*/ 2147483647 w 141"/>
                <a:gd name="T45" fmla="*/ 2147483647 h 144"/>
                <a:gd name="T46" fmla="*/ 2147483647 w 141"/>
                <a:gd name="T47" fmla="*/ 2147483647 h 144"/>
                <a:gd name="T48" fmla="*/ 2147483647 w 141"/>
                <a:gd name="T49" fmla="*/ 2147483647 h 144"/>
                <a:gd name="T50" fmla="*/ 2147483647 w 141"/>
                <a:gd name="T51" fmla="*/ 2147483647 h 144"/>
                <a:gd name="T52" fmla="*/ 2147483647 w 141"/>
                <a:gd name="T53" fmla="*/ 2147483647 h 144"/>
                <a:gd name="T54" fmla="*/ 2147483647 w 141"/>
                <a:gd name="T55" fmla="*/ 2147483647 h 144"/>
                <a:gd name="T56" fmla="*/ 2147483647 w 141"/>
                <a:gd name="T57" fmla="*/ 2147483647 h 144"/>
                <a:gd name="T58" fmla="*/ 2147483647 w 141"/>
                <a:gd name="T59" fmla="*/ 2147483647 h 144"/>
                <a:gd name="T60" fmla="*/ 2147483647 w 141"/>
                <a:gd name="T61" fmla="*/ 2147483647 h 144"/>
                <a:gd name="T62" fmla="*/ 2147483647 w 141"/>
                <a:gd name="T63" fmla="*/ 0 h 1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1"/>
                <a:gd name="T97" fmla="*/ 0 h 144"/>
                <a:gd name="T98" fmla="*/ 141 w 141"/>
                <a:gd name="T99" fmla="*/ 144 h 1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1" h="144">
                  <a:moveTo>
                    <a:pt x="70" y="0"/>
                  </a:moveTo>
                  <a:lnTo>
                    <a:pt x="63" y="0"/>
                  </a:lnTo>
                  <a:lnTo>
                    <a:pt x="56" y="1"/>
                  </a:lnTo>
                  <a:lnTo>
                    <a:pt x="50" y="3"/>
                  </a:lnTo>
                  <a:lnTo>
                    <a:pt x="43" y="4"/>
                  </a:lnTo>
                  <a:lnTo>
                    <a:pt x="37" y="9"/>
                  </a:lnTo>
                  <a:lnTo>
                    <a:pt x="31" y="11"/>
                  </a:lnTo>
                  <a:lnTo>
                    <a:pt x="26" y="16"/>
                  </a:lnTo>
                  <a:lnTo>
                    <a:pt x="21" y="20"/>
                  </a:lnTo>
                  <a:lnTo>
                    <a:pt x="16" y="26"/>
                  </a:lnTo>
                  <a:lnTo>
                    <a:pt x="13" y="32"/>
                  </a:lnTo>
                  <a:lnTo>
                    <a:pt x="8" y="37"/>
                  </a:lnTo>
                  <a:lnTo>
                    <a:pt x="6" y="43"/>
                  </a:lnTo>
                  <a:lnTo>
                    <a:pt x="3" y="50"/>
                  </a:lnTo>
                  <a:lnTo>
                    <a:pt x="1" y="56"/>
                  </a:lnTo>
                  <a:lnTo>
                    <a:pt x="1" y="63"/>
                  </a:lnTo>
                  <a:lnTo>
                    <a:pt x="0" y="72"/>
                  </a:lnTo>
                  <a:lnTo>
                    <a:pt x="1" y="79"/>
                  </a:lnTo>
                  <a:lnTo>
                    <a:pt x="1" y="86"/>
                  </a:lnTo>
                  <a:lnTo>
                    <a:pt x="3" y="92"/>
                  </a:lnTo>
                  <a:lnTo>
                    <a:pt x="6" y="99"/>
                  </a:lnTo>
                  <a:lnTo>
                    <a:pt x="8" y="105"/>
                  </a:lnTo>
                  <a:lnTo>
                    <a:pt x="13" y="111"/>
                  </a:lnTo>
                  <a:lnTo>
                    <a:pt x="16" y="116"/>
                  </a:lnTo>
                  <a:lnTo>
                    <a:pt x="21" y="122"/>
                  </a:lnTo>
                  <a:lnTo>
                    <a:pt x="26" y="126"/>
                  </a:lnTo>
                  <a:lnTo>
                    <a:pt x="31" y="131"/>
                  </a:lnTo>
                  <a:lnTo>
                    <a:pt x="37" y="134"/>
                  </a:lnTo>
                  <a:lnTo>
                    <a:pt x="43" y="138"/>
                  </a:lnTo>
                  <a:lnTo>
                    <a:pt x="50" y="139"/>
                  </a:lnTo>
                  <a:lnTo>
                    <a:pt x="56" y="142"/>
                  </a:lnTo>
                  <a:lnTo>
                    <a:pt x="63" y="142"/>
                  </a:lnTo>
                  <a:lnTo>
                    <a:pt x="70" y="144"/>
                  </a:lnTo>
                  <a:lnTo>
                    <a:pt x="77" y="142"/>
                  </a:lnTo>
                  <a:lnTo>
                    <a:pt x="85" y="142"/>
                  </a:lnTo>
                  <a:lnTo>
                    <a:pt x="92" y="139"/>
                  </a:lnTo>
                  <a:lnTo>
                    <a:pt x="98" y="138"/>
                  </a:lnTo>
                  <a:lnTo>
                    <a:pt x="105" y="134"/>
                  </a:lnTo>
                  <a:lnTo>
                    <a:pt x="111" y="131"/>
                  </a:lnTo>
                  <a:lnTo>
                    <a:pt x="115" y="126"/>
                  </a:lnTo>
                  <a:lnTo>
                    <a:pt x="121" y="122"/>
                  </a:lnTo>
                  <a:lnTo>
                    <a:pt x="125" y="116"/>
                  </a:lnTo>
                  <a:lnTo>
                    <a:pt x="129" y="111"/>
                  </a:lnTo>
                  <a:lnTo>
                    <a:pt x="132" y="105"/>
                  </a:lnTo>
                  <a:lnTo>
                    <a:pt x="135" y="99"/>
                  </a:lnTo>
                  <a:lnTo>
                    <a:pt x="138" y="92"/>
                  </a:lnTo>
                  <a:lnTo>
                    <a:pt x="139" y="86"/>
                  </a:lnTo>
                  <a:lnTo>
                    <a:pt x="141" y="79"/>
                  </a:lnTo>
                  <a:lnTo>
                    <a:pt x="141" y="72"/>
                  </a:lnTo>
                  <a:lnTo>
                    <a:pt x="141" y="63"/>
                  </a:lnTo>
                  <a:lnTo>
                    <a:pt x="139" y="56"/>
                  </a:lnTo>
                  <a:lnTo>
                    <a:pt x="138" y="50"/>
                  </a:lnTo>
                  <a:lnTo>
                    <a:pt x="135" y="43"/>
                  </a:lnTo>
                  <a:lnTo>
                    <a:pt x="132" y="37"/>
                  </a:lnTo>
                  <a:lnTo>
                    <a:pt x="129" y="32"/>
                  </a:lnTo>
                  <a:lnTo>
                    <a:pt x="125" y="26"/>
                  </a:lnTo>
                  <a:lnTo>
                    <a:pt x="121" y="20"/>
                  </a:lnTo>
                  <a:lnTo>
                    <a:pt x="115" y="16"/>
                  </a:lnTo>
                  <a:lnTo>
                    <a:pt x="111" y="11"/>
                  </a:lnTo>
                  <a:lnTo>
                    <a:pt x="105" y="9"/>
                  </a:lnTo>
                  <a:lnTo>
                    <a:pt x="98" y="4"/>
                  </a:lnTo>
                  <a:lnTo>
                    <a:pt x="92" y="3"/>
                  </a:lnTo>
                  <a:lnTo>
                    <a:pt x="85" y="1"/>
                  </a:lnTo>
                  <a:lnTo>
                    <a:pt x="77" y="0"/>
                  </a:lnTo>
                  <a:lnTo>
                    <a:pt x="70"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5062" name="Freeform 245">
              <a:extLst>
                <a:ext uri="{FF2B5EF4-FFF2-40B4-BE49-F238E27FC236}">
                  <a16:creationId xmlns:a16="http://schemas.microsoft.com/office/drawing/2014/main" id="{B5233A36-9F0E-D736-EC56-4547DA02AF12}"/>
                </a:ext>
              </a:extLst>
            </p:cNvPr>
            <p:cNvSpPr>
              <a:spLocks/>
            </p:cNvSpPr>
            <p:nvPr/>
          </p:nvSpPr>
          <p:spPr bwMode="auto">
            <a:xfrm>
              <a:off x="4592241" y="4536281"/>
              <a:ext cx="55959" cy="57150"/>
            </a:xfrm>
            <a:custGeom>
              <a:avLst/>
              <a:gdLst>
                <a:gd name="T0" fmla="*/ 2147483647 w 141"/>
                <a:gd name="T1" fmla="*/ 0 h 144"/>
                <a:gd name="T2" fmla="*/ 2147483647 w 141"/>
                <a:gd name="T3" fmla="*/ 2147483647 h 144"/>
                <a:gd name="T4" fmla="*/ 2147483647 w 141"/>
                <a:gd name="T5" fmla="*/ 2147483647 h 144"/>
                <a:gd name="T6" fmla="*/ 2147483647 w 141"/>
                <a:gd name="T7" fmla="*/ 2147483647 h 144"/>
                <a:gd name="T8" fmla="*/ 2147483647 w 141"/>
                <a:gd name="T9" fmla="*/ 2147483647 h 144"/>
                <a:gd name="T10" fmla="*/ 2147483647 w 141"/>
                <a:gd name="T11" fmla="*/ 2147483647 h 144"/>
                <a:gd name="T12" fmla="*/ 2147483647 w 141"/>
                <a:gd name="T13" fmla="*/ 2147483647 h 144"/>
                <a:gd name="T14" fmla="*/ 2147483647 w 141"/>
                <a:gd name="T15" fmla="*/ 2147483647 h 144"/>
                <a:gd name="T16" fmla="*/ 2147483647 w 141"/>
                <a:gd name="T17" fmla="*/ 2147483647 h 144"/>
                <a:gd name="T18" fmla="*/ 2147483647 w 141"/>
                <a:gd name="T19" fmla="*/ 2147483647 h 144"/>
                <a:gd name="T20" fmla="*/ 2147483647 w 141"/>
                <a:gd name="T21" fmla="*/ 2147483647 h 144"/>
                <a:gd name="T22" fmla="*/ 2147483647 w 141"/>
                <a:gd name="T23" fmla="*/ 2147483647 h 144"/>
                <a:gd name="T24" fmla="*/ 2147483647 w 141"/>
                <a:gd name="T25" fmla="*/ 2147483647 h 144"/>
                <a:gd name="T26" fmla="*/ 2147483647 w 141"/>
                <a:gd name="T27" fmla="*/ 2147483647 h 144"/>
                <a:gd name="T28" fmla="*/ 2147483647 w 141"/>
                <a:gd name="T29" fmla="*/ 2147483647 h 144"/>
                <a:gd name="T30" fmla="*/ 2147483647 w 141"/>
                <a:gd name="T31" fmla="*/ 2147483647 h 144"/>
                <a:gd name="T32" fmla="*/ 2147483647 w 141"/>
                <a:gd name="T33" fmla="*/ 2147483647 h 144"/>
                <a:gd name="T34" fmla="*/ 2147483647 w 141"/>
                <a:gd name="T35" fmla="*/ 2147483647 h 144"/>
                <a:gd name="T36" fmla="*/ 2147483647 w 141"/>
                <a:gd name="T37" fmla="*/ 2147483647 h 144"/>
                <a:gd name="T38" fmla="*/ 2147483647 w 141"/>
                <a:gd name="T39" fmla="*/ 2147483647 h 144"/>
                <a:gd name="T40" fmla="*/ 2147483647 w 141"/>
                <a:gd name="T41" fmla="*/ 2147483647 h 144"/>
                <a:gd name="T42" fmla="*/ 2147483647 w 141"/>
                <a:gd name="T43" fmla="*/ 2147483647 h 144"/>
                <a:gd name="T44" fmla="*/ 2147483647 w 141"/>
                <a:gd name="T45" fmla="*/ 2147483647 h 144"/>
                <a:gd name="T46" fmla="*/ 2147483647 w 141"/>
                <a:gd name="T47" fmla="*/ 2147483647 h 144"/>
                <a:gd name="T48" fmla="*/ 2147483647 w 141"/>
                <a:gd name="T49" fmla="*/ 2147483647 h 144"/>
                <a:gd name="T50" fmla="*/ 2147483647 w 141"/>
                <a:gd name="T51" fmla="*/ 2147483647 h 144"/>
                <a:gd name="T52" fmla="*/ 2147483647 w 141"/>
                <a:gd name="T53" fmla="*/ 2147483647 h 144"/>
                <a:gd name="T54" fmla="*/ 2147483647 w 141"/>
                <a:gd name="T55" fmla="*/ 2147483647 h 144"/>
                <a:gd name="T56" fmla="*/ 2147483647 w 141"/>
                <a:gd name="T57" fmla="*/ 2147483647 h 144"/>
                <a:gd name="T58" fmla="*/ 2147483647 w 141"/>
                <a:gd name="T59" fmla="*/ 2147483647 h 144"/>
                <a:gd name="T60" fmla="*/ 2147483647 w 141"/>
                <a:gd name="T61" fmla="*/ 2147483647 h 144"/>
                <a:gd name="T62" fmla="*/ 2147483647 w 141"/>
                <a:gd name="T63" fmla="*/ 0 h 1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1"/>
                <a:gd name="T97" fmla="*/ 0 h 144"/>
                <a:gd name="T98" fmla="*/ 141 w 141"/>
                <a:gd name="T99" fmla="*/ 144 h 1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1" h="144">
                  <a:moveTo>
                    <a:pt x="70" y="0"/>
                  </a:moveTo>
                  <a:lnTo>
                    <a:pt x="63" y="0"/>
                  </a:lnTo>
                  <a:lnTo>
                    <a:pt x="56" y="1"/>
                  </a:lnTo>
                  <a:lnTo>
                    <a:pt x="50" y="3"/>
                  </a:lnTo>
                  <a:lnTo>
                    <a:pt x="43" y="4"/>
                  </a:lnTo>
                  <a:lnTo>
                    <a:pt x="37" y="9"/>
                  </a:lnTo>
                  <a:lnTo>
                    <a:pt x="31" y="11"/>
                  </a:lnTo>
                  <a:lnTo>
                    <a:pt x="26" y="16"/>
                  </a:lnTo>
                  <a:lnTo>
                    <a:pt x="21" y="20"/>
                  </a:lnTo>
                  <a:lnTo>
                    <a:pt x="16" y="26"/>
                  </a:lnTo>
                  <a:lnTo>
                    <a:pt x="13" y="32"/>
                  </a:lnTo>
                  <a:lnTo>
                    <a:pt x="8" y="37"/>
                  </a:lnTo>
                  <a:lnTo>
                    <a:pt x="6" y="43"/>
                  </a:lnTo>
                  <a:lnTo>
                    <a:pt x="3" y="50"/>
                  </a:lnTo>
                  <a:lnTo>
                    <a:pt x="1" y="56"/>
                  </a:lnTo>
                  <a:lnTo>
                    <a:pt x="1" y="63"/>
                  </a:lnTo>
                  <a:lnTo>
                    <a:pt x="0" y="72"/>
                  </a:lnTo>
                  <a:lnTo>
                    <a:pt x="1" y="79"/>
                  </a:lnTo>
                  <a:lnTo>
                    <a:pt x="1" y="86"/>
                  </a:lnTo>
                  <a:lnTo>
                    <a:pt x="3" y="92"/>
                  </a:lnTo>
                  <a:lnTo>
                    <a:pt x="6" y="99"/>
                  </a:lnTo>
                  <a:lnTo>
                    <a:pt x="8" y="105"/>
                  </a:lnTo>
                  <a:lnTo>
                    <a:pt x="13" y="111"/>
                  </a:lnTo>
                  <a:lnTo>
                    <a:pt x="16" y="116"/>
                  </a:lnTo>
                  <a:lnTo>
                    <a:pt x="21" y="122"/>
                  </a:lnTo>
                  <a:lnTo>
                    <a:pt x="26" y="126"/>
                  </a:lnTo>
                  <a:lnTo>
                    <a:pt x="31" y="131"/>
                  </a:lnTo>
                  <a:lnTo>
                    <a:pt x="37" y="134"/>
                  </a:lnTo>
                  <a:lnTo>
                    <a:pt x="43" y="138"/>
                  </a:lnTo>
                  <a:lnTo>
                    <a:pt x="50" y="139"/>
                  </a:lnTo>
                  <a:lnTo>
                    <a:pt x="56" y="142"/>
                  </a:lnTo>
                  <a:lnTo>
                    <a:pt x="63" y="142"/>
                  </a:lnTo>
                  <a:lnTo>
                    <a:pt x="70" y="144"/>
                  </a:lnTo>
                  <a:lnTo>
                    <a:pt x="77" y="142"/>
                  </a:lnTo>
                  <a:lnTo>
                    <a:pt x="85" y="142"/>
                  </a:lnTo>
                  <a:lnTo>
                    <a:pt x="92" y="139"/>
                  </a:lnTo>
                  <a:lnTo>
                    <a:pt x="98" y="138"/>
                  </a:lnTo>
                  <a:lnTo>
                    <a:pt x="105" y="134"/>
                  </a:lnTo>
                  <a:lnTo>
                    <a:pt x="111" y="131"/>
                  </a:lnTo>
                  <a:lnTo>
                    <a:pt x="115" y="126"/>
                  </a:lnTo>
                  <a:lnTo>
                    <a:pt x="121" y="122"/>
                  </a:lnTo>
                  <a:lnTo>
                    <a:pt x="125" y="116"/>
                  </a:lnTo>
                  <a:lnTo>
                    <a:pt x="129" y="111"/>
                  </a:lnTo>
                  <a:lnTo>
                    <a:pt x="132" y="105"/>
                  </a:lnTo>
                  <a:lnTo>
                    <a:pt x="135" y="99"/>
                  </a:lnTo>
                  <a:lnTo>
                    <a:pt x="138" y="92"/>
                  </a:lnTo>
                  <a:lnTo>
                    <a:pt x="139" y="86"/>
                  </a:lnTo>
                  <a:lnTo>
                    <a:pt x="141" y="79"/>
                  </a:lnTo>
                  <a:lnTo>
                    <a:pt x="141" y="72"/>
                  </a:lnTo>
                  <a:lnTo>
                    <a:pt x="141" y="63"/>
                  </a:lnTo>
                  <a:lnTo>
                    <a:pt x="139" y="56"/>
                  </a:lnTo>
                  <a:lnTo>
                    <a:pt x="138" y="50"/>
                  </a:lnTo>
                  <a:lnTo>
                    <a:pt x="135" y="43"/>
                  </a:lnTo>
                  <a:lnTo>
                    <a:pt x="132" y="37"/>
                  </a:lnTo>
                  <a:lnTo>
                    <a:pt x="129" y="32"/>
                  </a:lnTo>
                  <a:lnTo>
                    <a:pt x="125" y="26"/>
                  </a:lnTo>
                  <a:lnTo>
                    <a:pt x="121" y="20"/>
                  </a:lnTo>
                  <a:lnTo>
                    <a:pt x="115" y="16"/>
                  </a:lnTo>
                  <a:lnTo>
                    <a:pt x="111" y="11"/>
                  </a:lnTo>
                  <a:lnTo>
                    <a:pt x="105" y="9"/>
                  </a:lnTo>
                  <a:lnTo>
                    <a:pt x="98" y="4"/>
                  </a:lnTo>
                  <a:lnTo>
                    <a:pt x="92" y="3"/>
                  </a:lnTo>
                  <a:lnTo>
                    <a:pt x="85" y="1"/>
                  </a:lnTo>
                  <a:lnTo>
                    <a:pt x="77" y="0"/>
                  </a:lnTo>
                  <a:lnTo>
                    <a:pt x="70"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5063" name="Freeform 246">
              <a:extLst>
                <a:ext uri="{FF2B5EF4-FFF2-40B4-BE49-F238E27FC236}">
                  <a16:creationId xmlns:a16="http://schemas.microsoft.com/office/drawing/2014/main" id="{F149CD81-BCC6-51B3-2224-A1EA6DBAD59B}"/>
                </a:ext>
              </a:extLst>
            </p:cNvPr>
            <p:cNvSpPr>
              <a:spLocks/>
            </p:cNvSpPr>
            <p:nvPr/>
          </p:nvSpPr>
          <p:spPr bwMode="auto">
            <a:xfrm>
              <a:off x="4543425" y="4417219"/>
              <a:ext cx="65485" cy="65485"/>
            </a:xfrm>
            <a:custGeom>
              <a:avLst/>
              <a:gdLst>
                <a:gd name="T0" fmla="*/ 2147483647 w 163"/>
                <a:gd name="T1" fmla="*/ 2147483647 h 164"/>
                <a:gd name="T2" fmla="*/ 2147483647 w 163"/>
                <a:gd name="T3" fmla="*/ 2147483647 h 164"/>
                <a:gd name="T4" fmla="*/ 2147483647 w 163"/>
                <a:gd name="T5" fmla="*/ 2147483647 h 164"/>
                <a:gd name="T6" fmla="*/ 2147483647 w 163"/>
                <a:gd name="T7" fmla="*/ 2147483647 h 164"/>
                <a:gd name="T8" fmla="*/ 2147483647 w 163"/>
                <a:gd name="T9" fmla="*/ 2147483647 h 164"/>
                <a:gd name="T10" fmla="*/ 2147483647 w 163"/>
                <a:gd name="T11" fmla="*/ 2147483647 h 164"/>
                <a:gd name="T12" fmla="*/ 2147483647 w 163"/>
                <a:gd name="T13" fmla="*/ 2147483647 h 164"/>
                <a:gd name="T14" fmla="*/ 0 w 163"/>
                <a:gd name="T15" fmla="*/ 2147483647 h 164"/>
                <a:gd name="T16" fmla="*/ 0 w 163"/>
                <a:gd name="T17" fmla="*/ 2147483647 h 164"/>
                <a:gd name="T18" fmla="*/ 2147483647 w 163"/>
                <a:gd name="T19" fmla="*/ 2147483647 h 164"/>
                <a:gd name="T20" fmla="*/ 2147483647 w 163"/>
                <a:gd name="T21" fmla="*/ 2147483647 h 164"/>
                <a:gd name="T22" fmla="*/ 2147483647 w 163"/>
                <a:gd name="T23" fmla="*/ 2147483647 h 164"/>
                <a:gd name="T24" fmla="*/ 2147483647 w 163"/>
                <a:gd name="T25" fmla="*/ 2147483647 h 164"/>
                <a:gd name="T26" fmla="*/ 2147483647 w 163"/>
                <a:gd name="T27" fmla="*/ 2147483647 h 164"/>
                <a:gd name="T28" fmla="*/ 2147483647 w 163"/>
                <a:gd name="T29" fmla="*/ 2147483647 h 164"/>
                <a:gd name="T30" fmla="*/ 2147483647 w 163"/>
                <a:gd name="T31" fmla="*/ 2147483647 h 164"/>
                <a:gd name="T32" fmla="*/ 2147483647 w 163"/>
                <a:gd name="T33" fmla="*/ 2147483647 h 164"/>
                <a:gd name="T34" fmla="*/ 2147483647 w 163"/>
                <a:gd name="T35" fmla="*/ 2147483647 h 164"/>
                <a:gd name="T36" fmla="*/ 2147483647 w 163"/>
                <a:gd name="T37" fmla="*/ 2147483647 h 164"/>
                <a:gd name="T38" fmla="*/ 2147483647 w 163"/>
                <a:gd name="T39" fmla="*/ 2147483647 h 164"/>
                <a:gd name="T40" fmla="*/ 2147483647 w 163"/>
                <a:gd name="T41" fmla="*/ 2147483647 h 164"/>
                <a:gd name="T42" fmla="*/ 2147483647 w 163"/>
                <a:gd name="T43" fmla="*/ 2147483647 h 164"/>
                <a:gd name="T44" fmla="*/ 2147483647 w 163"/>
                <a:gd name="T45" fmla="*/ 2147483647 h 164"/>
                <a:gd name="T46" fmla="*/ 2147483647 w 163"/>
                <a:gd name="T47" fmla="*/ 2147483647 h 164"/>
                <a:gd name="T48" fmla="*/ 2147483647 w 163"/>
                <a:gd name="T49" fmla="*/ 2147483647 h 164"/>
                <a:gd name="T50" fmla="*/ 2147483647 w 163"/>
                <a:gd name="T51" fmla="*/ 2147483647 h 164"/>
                <a:gd name="T52" fmla="*/ 2147483647 w 163"/>
                <a:gd name="T53" fmla="*/ 2147483647 h 164"/>
                <a:gd name="T54" fmla="*/ 2147483647 w 163"/>
                <a:gd name="T55" fmla="*/ 2147483647 h 164"/>
                <a:gd name="T56" fmla="*/ 2147483647 w 163"/>
                <a:gd name="T57" fmla="*/ 2147483647 h 164"/>
                <a:gd name="T58" fmla="*/ 2147483647 w 163"/>
                <a:gd name="T59" fmla="*/ 2147483647 h 164"/>
                <a:gd name="T60" fmla="*/ 2147483647 w 163"/>
                <a:gd name="T61" fmla="*/ 2147483647 h 164"/>
                <a:gd name="T62" fmla="*/ 2147483647 w 163"/>
                <a:gd name="T63" fmla="*/ 2147483647 h 16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63"/>
                <a:gd name="T97" fmla="*/ 0 h 164"/>
                <a:gd name="T98" fmla="*/ 163 w 163"/>
                <a:gd name="T99" fmla="*/ 164 h 16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63" h="164">
                  <a:moveTo>
                    <a:pt x="81" y="0"/>
                  </a:moveTo>
                  <a:lnTo>
                    <a:pt x="72" y="1"/>
                  </a:lnTo>
                  <a:lnTo>
                    <a:pt x="65" y="1"/>
                  </a:lnTo>
                  <a:lnTo>
                    <a:pt x="56" y="4"/>
                  </a:lnTo>
                  <a:lnTo>
                    <a:pt x="49" y="7"/>
                  </a:lnTo>
                  <a:lnTo>
                    <a:pt x="42" y="10"/>
                  </a:lnTo>
                  <a:lnTo>
                    <a:pt x="36" y="14"/>
                  </a:lnTo>
                  <a:lnTo>
                    <a:pt x="29" y="19"/>
                  </a:lnTo>
                  <a:lnTo>
                    <a:pt x="23" y="24"/>
                  </a:lnTo>
                  <a:lnTo>
                    <a:pt x="19" y="30"/>
                  </a:lnTo>
                  <a:lnTo>
                    <a:pt x="15" y="36"/>
                  </a:lnTo>
                  <a:lnTo>
                    <a:pt x="10" y="43"/>
                  </a:lnTo>
                  <a:lnTo>
                    <a:pt x="6" y="50"/>
                  </a:lnTo>
                  <a:lnTo>
                    <a:pt x="4" y="57"/>
                  </a:lnTo>
                  <a:lnTo>
                    <a:pt x="2" y="66"/>
                  </a:lnTo>
                  <a:lnTo>
                    <a:pt x="0" y="73"/>
                  </a:lnTo>
                  <a:lnTo>
                    <a:pt x="0" y="82"/>
                  </a:lnTo>
                  <a:lnTo>
                    <a:pt x="0" y="90"/>
                  </a:lnTo>
                  <a:lnTo>
                    <a:pt x="2" y="98"/>
                  </a:lnTo>
                  <a:lnTo>
                    <a:pt x="4" y="106"/>
                  </a:lnTo>
                  <a:lnTo>
                    <a:pt x="6" y="113"/>
                  </a:lnTo>
                  <a:lnTo>
                    <a:pt x="10" y="121"/>
                  </a:lnTo>
                  <a:lnTo>
                    <a:pt x="15" y="128"/>
                  </a:lnTo>
                  <a:lnTo>
                    <a:pt x="19" y="134"/>
                  </a:lnTo>
                  <a:lnTo>
                    <a:pt x="23" y="139"/>
                  </a:lnTo>
                  <a:lnTo>
                    <a:pt x="29" y="145"/>
                  </a:lnTo>
                  <a:lnTo>
                    <a:pt x="36" y="149"/>
                  </a:lnTo>
                  <a:lnTo>
                    <a:pt x="42" y="154"/>
                  </a:lnTo>
                  <a:lnTo>
                    <a:pt x="49" y="157"/>
                  </a:lnTo>
                  <a:lnTo>
                    <a:pt x="56" y="159"/>
                  </a:lnTo>
                  <a:lnTo>
                    <a:pt x="65" y="162"/>
                  </a:lnTo>
                  <a:lnTo>
                    <a:pt x="72" y="162"/>
                  </a:lnTo>
                  <a:lnTo>
                    <a:pt x="81" y="164"/>
                  </a:lnTo>
                  <a:lnTo>
                    <a:pt x="89" y="162"/>
                  </a:lnTo>
                  <a:lnTo>
                    <a:pt x="98" y="162"/>
                  </a:lnTo>
                  <a:lnTo>
                    <a:pt x="105" y="159"/>
                  </a:lnTo>
                  <a:lnTo>
                    <a:pt x="112" y="157"/>
                  </a:lnTo>
                  <a:lnTo>
                    <a:pt x="119" y="154"/>
                  </a:lnTo>
                  <a:lnTo>
                    <a:pt x="127" y="149"/>
                  </a:lnTo>
                  <a:lnTo>
                    <a:pt x="132" y="145"/>
                  </a:lnTo>
                  <a:lnTo>
                    <a:pt x="138" y="139"/>
                  </a:lnTo>
                  <a:lnTo>
                    <a:pt x="144" y="134"/>
                  </a:lnTo>
                  <a:lnTo>
                    <a:pt x="148" y="128"/>
                  </a:lnTo>
                  <a:lnTo>
                    <a:pt x="152" y="121"/>
                  </a:lnTo>
                  <a:lnTo>
                    <a:pt x="155" y="113"/>
                  </a:lnTo>
                  <a:lnTo>
                    <a:pt x="158" y="106"/>
                  </a:lnTo>
                  <a:lnTo>
                    <a:pt x="160" y="98"/>
                  </a:lnTo>
                  <a:lnTo>
                    <a:pt x="161" y="90"/>
                  </a:lnTo>
                  <a:lnTo>
                    <a:pt x="163" y="82"/>
                  </a:lnTo>
                  <a:lnTo>
                    <a:pt x="161" y="73"/>
                  </a:lnTo>
                  <a:lnTo>
                    <a:pt x="160" y="66"/>
                  </a:lnTo>
                  <a:lnTo>
                    <a:pt x="158" y="57"/>
                  </a:lnTo>
                  <a:lnTo>
                    <a:pt x="155" y="50"/>
                  </a:lnTo>
                  <a:lnTo>
                    <a:pt x="152" y="43"/>
                  </a:lnTo>
                  <a:lnTo>
                    <a:pt x="148" y="36"/>
                  </a:lnTo>
                  <a:lnTo>
                    <a:pt x="144" y="30"/>
                  </a:lnTo>
                  <a:lnTo>
                    <a:pt x="138" y="24"/>
                  </a:lnTo>
                  <a:lnTo>
                    <a:pt x="132" y="19"/>
                  </a:lnTo>
                  <a:lnTo>
                    <a:pt x="127" y="14"/>
                  </a:lnTo>
                  <a:lnTo>
                    <a:pt x="119" y="10"/>
                  </a:lnTo>
                  <a:lnTo>
                    <a:pt x="112" y="7"/>
                  </a:lnTo>
                  <a:lnTo>
                    <a:pt x="105" y="4"/>
                  </a:lnTo>
                  <a:lnTo>
                    <a:pt x="98" y="1"/>
                  </a:lnTo>
                  <a:lnTo>
                    <a:pt x="89" y="1"/>
                  </a:lnTo>
                  <a:lnTo>
                    <a:pt x="81" y="0"/>
                  </a:lnTo>
                  <a:close/>
                </a:path>
              </a:pathLst>
            </a:custGeom>
            <a:solidFill>
              <a:srgbClr val="FFA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5064" name="Freeform 247">
              <a:extLst>
                <a:ext uri="{FF2B5EF4-FFF2-40B4-BE49-F238E27FC236}">
                  <a16:creationId xmlns:a16="http://schemas.microsoft.com/office/drawing/2014/main" id="{89C0E247-3EE9-4FDD-A5D5-CC528715B955}"/>
                </a:ext>
              </a:extLst>
            </p:cNvPr>
            <p:cNvSpPr>
              <a:spLocks/>
            </p:cNvSpPr>
            <p:nvPr/>
          </p:nvSpPr>
          <p:spPr bwMode="auto">
            <a:xfrm>
              <a:off x="4543425" y="4417219"/>
              <a:ext cx="65485" cy="65485"/>
            </a:xfrm>
            <a:custGeom>
              <a:avLst/>
              <a:gdLst>
                <a:gd name="T0" fmla="*/ 2147483647 w 163"/>
                <a:gd name="T1" fmla="*/ 2147483647 h 164"/>
                <a:gd name="T2" fmla="*/ 2147483647 w 163"/>
                <a:gd name="T3" fmla="*/ 2147483647 h 164"/>
                <a:gd name="T4" fmla="*/ 2147483647 w 163"/>
                <a:gd name="T5" fmla="*/ 2147483647 h 164"/>
                <a:gd name="T6" fmla="*/ 2147483647 w 163"/>
                <a:gd name="T7" fmla="*/ 2147483647 h 164"/>
                <a:gd name="T8" fmla="*/ 2147483647 w 163"/>
                <a:gd name="T9" fmla="*/ 2147483647 h 164"/>
                <a:gd name="T10" fmla="*/ 2147483647 w 163"/>
                <a:gd name="T11" fmla="*/ 2147483647 h 164"/>
                <a:gd name="T12" fmla="*/ 2147483647 w 163"/>
                <a:gd name="T13" fmla="*/ 2147483647 h 164"/>
                <a:gd name="T14" fmla="*/ 0 w 163"/>
                <a:gd name="T15" fmla="*/ 2147483647 h 164"/>
                <a:gd name="T16" fmla="*/ 0 w 163"/>
                <a:gd name="T17" fmla="*/ 2147483647 h 164"/>
                <a:gd name="T18" fmla="*/ 2147483647 w 163"/>
                <a:gd name="T19" fmla="*/ 2147483647 h 164"/>
                <a:gd name="T20" fmla="*/ 2147483647 w 163"/>
                <a:gd name="T21" fmla="*/ 2147483647 h 164"/>
                <a:gd name="T22" fmla="*/ 2147483647 w 163"/>
                <a:gd name="T23" fmla="*/ 2147483647 h 164"/>
                <a:gd name="T24" fmla="*/ 2147483647 w 163"/>
                <a:gd name="T25" fmla="*/ 2147483647 h 164"/>
                <a:gd name="T26" fmla="*/ 2147483647 w 163"/>
                <a:gd name="T27" fmla="*/ 2147483647 h 164"/>
                <a:gd name="T28" fmla="*/ 2147483647 w 163"/>
                <a:gd name="T29" fmla="*/ 2147483647 h 164"/>
                <a:gd name="T30" fmla="*/ 2147483647 w 163"/>
                <a:gd name="T31" fmla="*/ 2147483647 h 164"/>
                <a:gd name="T32" fmla="*/ 2147483647 w 163"/>
                <a:gd name="T33" fmla="*/ 2147483647 h 164"/>
                <a:gd name="T34" fmla="*/ 2147483647 w 163"/>
                <a:gd name="T35" fmla="*/ 2147483647 h 164"/>
                <a:gd name="T36" fmla="*/ 2147483647 w 163"/>
                <a:gd name="T37" fmla="*/ 2147483647 h 164"/>
                <a:gd name="T38" fmla="*/ 2147483647 w 163"/>
                <a:gd name="T39" fmla="*/ 2147483647 h 164"/>
                <a:gd name="T40" fmla="*/ 2147483647 w 163"/>
                <a:gd name="T41" fmla="*/ 2147483647 h 164"/>
                <a:gd name="T42" fmla="*/ 2147483647 w 163"/>
                <a:gd name="T43" fmla="*/ 2147483647 h 164"/>
                <a:gd name="T44" fmla="*/ 2147483647 w 163"/>
                <a:gd name="T45" fmla="*/ 2147483647 h 164"/>
                <a:gd name="T46" fmla="*/ 2147483647 w 163"/>
                <a:gd name="T47" fmla="*/ 2147483647 h 164"/>
                <a:gd name="T48" fmla="*/ 2147483647 w 163"/>
                <a:gd name="T49" fmla="*/ 2147483647 h 164"/>
                <a:gd name="T50" fmla="*/ 2147483647 w 163"/>
                <a:gd name="T51" fmla="*/ 2147483647 h 164"/>
                <a:gd name="T52" fmla="*/ 2147483647 w 163"/>
                <a:gd name="T53" fmla="*/ 2147483647 h 164"/>
                <a:gd name="T54" fmla="*/ 2147483647 w 163"/>
                <a:gd name="T55" fmla="*/ 2147483647 h 164"/>
                <a:gd name="T56" fmla="*/ 2147483647 w 163"/>
                <a:gd name="T57" fmla="*/ 2147483647 h 164"/>
                <a:gd name="T58" fmla="*/ 2147483647 w 163"/>
                <a:gd name="T59" fmla="*/ 2147483647 h 164"/>
                <a:gd name="T60" fmla="*/ 2147483647 w 163"/>
                <a:gd name="T61" fmla="*/ 2147483647 h 164"/>
                <a:gd name="T62" fmla="*/ 2147483647 w 163"/>
                <a:gd name="T63" fmla="*/ 2147483647 h 16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63"/>
                <a:gd name="T97" fmla="*/ 0 h 164"/>
                <a:gd name="T98" fmla="*/ 163 w 163"/>
                <a:gd name="T99" fmla="*/ 164 h 16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63" h="164">
                  <a:moveTo>
                    <a:pt x="81" y="0"/>
                  </a:moveTo>
                  <a:lnTo>
                    <a:pt x="72" y="1"/>
                  </a:lnTo>
                  <a:lnTo>
                    <a:pt x="65" y="1"/>
                  </a:lnTo>
                  <a:lnTo>
                    <a:pt x="56" y="4"/>
                  </a:lnTo>
                  <a:lnTo>
                    <a:pt x="49" y="7"/>
                  </a:lnTo>
                  <a:lnTo>
                    <a:pt x="42" y="10"/>
                  </a:lnTo>
                  <a:lnTo>
                    <a:pt x="36" y="14"/>
                  </a:lnTo>
                  <a:lnTo>
                    <a:pt x="29" y="19"/>
                  </a:lnTo>
                  <a:lnTo>
                    <a:pt x="23" y="24"/>
                  </a:lnTo>
                  <a:lnTo>
                    <a:pt x="19" y="30"/>
                  </a:lnTo>
                  <a:lnTo>
                    <a:pt x="15" y="36"/>
                  </a:lnTo>
                  <a:lnTo>
                    <a:pt x="10" y="43"/>
                  </a:lnTo>
                  <a:lnTo>
                    <a:pt x="6" y="50"/>
                  </a:lnTo>
                  <a:lnTo>
                    <a:pt x="4" y="57"/>
                  </a:lnTo>
                  <a:lnTo>
                    <a:pt x="2" y="66"/>
                  </a:lnTo>
                  <a:lnTo>
                    <a:pt x="0" y="73"/>
                  </a:lnTo>
                  <a:lnTo>
                    <a:pt x="0" y="82"/>
                  </a:lnTo>
                  <a:lnTo>
                    <a:pt x="0" y="90"/>
                  </a:lnTo>
                  <a:lnTo>
                    <a:pt x="2" y="98"/>
                  </a:lnTo>
                  <a:lnTo>
                    <a:pt x="4" y="106"/>
                  </a:lnTo>
                  <a:lnTo>
                    <a:pt x="6" y="113"/>
                  </a:lnTo>
                  <a:lnTo>
                    <a:pt x="10" y="121"/>
                  </a:lnTo>
                  <a:lnTo>
                    <a:pt x="15" y="128"/>
                  </a:lnTo>
                  <a:lnTo>
                    <a:pt x="19" y="134"/>
                  </a:lnTo>
                  <a:lnTo>
                    <a:pt x="23" y="139"/>
                  </a:lnTo>
                  <a:lnTo>
                    <a:pt x="29" y="145"/>
                  </a:lnTo>
                  <a:lnTo>
                    <a:pt x="36" y="149"/>
                  </a:lnTo>
                  <a:lnTo>
                    <a:pt x="42" y="154"/>
                  </a:lnTo>
                  <a:lnTo>
                    <a:pt x="49" y="157"/>
                  </a:lnTo>
                  <a:lnTo>
                    <a:pt x="56" y="159"/>
                  </a:lnTo>
                  <a:lnTo>
                    <a:pt x="65" y="162"/>
                  </a:lnTo>
                  <a:lnTo>
                    <a:pt x="72" y="162"/>
                  </a:lnTo>
                  <a:lnTo>
                    <a:pt x="81" y="164"/>
                  </a:lnTo>
                  <a:lnTo>
                    <a:pt x="89" y="162"/>
                  </a:lnTo>
                  <a:lnTo>
                    <a:pt x="98" y="162"/>
                  </a:lnTo>
                  <a:lnTo>
                    <a:pt x="105" y="159"/>
                  </a:lnTo>
                  <a:lnTo>
                    <a:pt x="112" y="157"/>
                  </a:lnTo>
                  <a:lnTo>
                    <a:pt x="119" y="154"/>
                  </a:lnTo>
                  <a:lnTo>
                    <a:pt x="127" y="149"/>
                  </a:lnTo>
                  <a:lnTo>
                    <a:pt x="132" y="145"/>
                  </a:lnTo>
                  <a:lnTo>
                    <a:pt x="138" y="139"/>
                  </a:lnTo>
                  <a:lnTo>
                    <a:pt x="144" y="134"/>
                  </a:lnTo>
                  <a:lnTo>
                    <a:pt x="148" y="128"/>
                  </a:lnTo>
                  <a:lnTo>
                    <a:pt x="152" y="121"/>
                  </a:lnTo>
                  <a:lnTo>
                    <a:pt x="155" y="113"/>
                  </a:lnTo>
                  <a:lnTo>
                    <a:pt x="158" y="106"/>
                  </a:lnTo>
                  <a:lnTo>
                    <a:pt x="160" y="98"/>
                  </a:lnTo>
                  <a:lnTo>
                    <a:pt x="161" y="90"/>
                  </a:lnTo>
                  <a:lnTo>
                    <a:pt x="163" y="82"/>
                  </a:lnTo>
                  <a:lnTo>
                    <a:pt x="161" y="73"/>
                  </a:lnTo>
                  <a:lnTo>
                    <a:pt x="160" y="66"/>
                  </a:lnTo>
                  <a:lnTo>
                    <a:pt x="158" y="57"/>
                  </a:lnTo>
                  <a:lnTo>
                    <a:pt x="155" y="50"/>
                  </a:lnTo>
                  <a:lnTo>
                    <a:pt x="152" y="43"/>
                  </a:lnTo>
                  <a:lnTo>
                    <a:pt x="148" y="36"/>
                  </a:lnTo>
                  <a:lnTo>
                    <a:pt x="144" y="30"/>
                  </a:lnTo>
                  <a:lnTo>
                    <a:pt x="138" y="24"/>
                  </a:lnTo>
                  <a:lnTo>
                    <a:pt x="132" y="19"/>
                  </a:lnTo>
                  <a:lnTo>
                    <a:pt x="127" y="14"/>
                  </a:lnTo>
                  <a:lnTo>
                    <a:pt x="119" y="10"/>
                  </a:lnTo>
                  <a:lnTo>
                    <a:pt x="112" y="7"/>
                  </a:lnTo>
                  <a:lnTo>
                    <a:pt x="105" y="4"/>
                  </a:lnTo>
                  <a:lnTo>
                    <a:pt x="98" y="1"/>
                  </a:lnTo>
                  <a:lnTo>
                    <a:pt x="89" y="1"/>
                  </a:lnTo>
                  <a:lnTo>
                    <a:pt x="81"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5065" name="Freeform 248">
              <a:extLst>
                <a:ext uri="{FF2B5EF4-FFF2-40B4-BE49-F238E27FC236}">
                  <a16:creationId xmlns:a16="http://schemas.microsoft.com/office/drawing/2014/main" id="{2A13879E-A33C-71E8-1F97-9DADEA38FB70}"/>
                </a:ext>
              </a:extLst>
            </p:cNvPr>
            <p:cNvSpPr>
              <a:spLocks/>
            </p:cNvSpPr>
            <p:nvPr/>
          </p:nvSpPr>
          <p:spPr bwMode="auto">
            <a:xfrm>
              <a:off x="4531519" y="4396979"/>
              <a:ext cx="55960" cy="57150"/>
            </a:xfrm>
            <a:custGeom>
              <a:avLst/>
              <a:gdLst>
                <a:gd name="T0" fmla="*/ 2147483647 w 141"/>
                <a:gd name="T1" fmla="*/ 0 h 144"/>
                <a:gd name="T2" fmla="*/ 2147483647 w 141"/>
                <a:gd name="T3" fmla="*/ 2147483647 h 144"/>
                <a:gd name="T4" fmla="*/ 2147483647 w 141"/>
                <a:gd name="T5" fmla="*/ 2147483647 h 144"/>
                <a:gd name="T6" fmla="*/ 2147483647 w 141"/>
                <a:gd name="T7" fmla="*/ 2147483647 h 144"/>
                <a:gd name="T8" fmla="*/ 2147483647 w 141"/>
                <a:gd name="T9" fmla="*/ 2147483647 h 144"/>
                <a:gd name="T10" fmla="*/ 2147483647 w 141"/>
                <a:gd name="T11" fmla="*/ 2147483647 h 144"/>
                <a:gd name="T12" fmla="*/ 2147483647 w 141"/>
                <a:gd name="T13" fmla="*/ 2147483647 h 144"/>
                <a:gd name="T14" fmla="*/ 0 w 141"/>
                <a:gd name="T15" fmla="*/ 2147483647 h 144"/>
                <a:gd name="T16" fmla="*/ 0 w 141"/>
                <a:gd name="T17" fmla="*/ 2147483647 h 144"/>
                <a:gd name="T18" fmla="*/ 2147483647 w 141"/>
                <a:gd name="T19" fmla="*/ 2147483647 h 144"/>
                <a:gd name="T20" fmla="*/ 2147483647 w 141"/>
                <a:gd name="T21" fmla="*/ 2147483647 h 144"/>
                <a:gd name="T22" fmla="*/ 2147483647 w 141"/>
                <a:gd name="T23" fmla="*/ 2147483647 h 144"/>
                <a:gd name="T24" fmla="*/ 2147483647 w 141"/>
                <a:gd name="T25" fmla="*/ 2147483647 h 144"/>
                <a:gd name="T26" fmla="*/ 2147483647 w 141"/>
                <a:gd name="T27" fmla="*/ 2147483647 h 144"/>
                <a:gd name="T28" fmla="*/ 2147483647 w 141"/>
                <a:gd name="T29" fmla="*/ 2147483647 h 144"/>
                <a:gd name="T30" fmla="*/ 2147483647 w 141"/>
                <a:gd name="T31" fmla="*/ 2147483647 h 144"/>
                <a:gd name="T32" fmla="*/ 2147483647 w 141"/>
                <a:gd name="T33" fmla="*/ 2147483647 h 144"/>
                <a:gd name="T34" fmla="*/ 2147483647 w 141"/>
                <a:gd name="T35" fmla="*/ 2147483647 h 144"/>
                <a:gd name="T36" fmla="*/ 2147483647 w 141"/>
                <a:gd name="T37" fmla="*/ 2147483647 h 144"/>
                <a:gd name="T38" fmla="*/ 2147483647 w 141"/>
                <a:gd name="T39" fmla="*/ 2147483647 h 144"/>
                <a:gd name="T40" fmla="*/ 2147483647 w 141"/>
                <a:gd name="T41" fmla="*/ 2147483647 h 144"/>
                <a:gd name="T42" fmla="*/ 2147483647 w 141"/>
                <a:gd name="T43" fmla="*/ 2147483647 h 144"/>
                <a:gd name="T44" fmla="*/ 2147483647 w 141"/>
                <a:gd name="T45" fmla="*/ 2147483647 h 144"/>
                <a:gd name="T46" fmla="*/ 2147483647 w 141"/>
                <a:gd name="T47" fmla="*/ 2147483647 h 144"/>
                <a:gd name="T48" fmla="*/ 2147483647 w 141"/>
                <a:gd name="T49" fmla="*/ 2147483647 h 144"/>
                <a:gd name="T50" fmla="*/ 2147483647 w 141"/>
                <a:gd name="T51" fmla="*/ 2147483647 h 144"/>
                <a:gd name="T52" fmla="*/ 2147483647 w 141"/>
                <a:gd name="T53" fmla="*/ 2147483647 h 144"/>
                <a:gd name="T54" fmla="*/ 2147483647 w 141"/>
                <a:gd name="T55" fmla="*/ 2147483647 h 144"/>
                <a:gd name="T56" fmla="*/ 2147483647 w 141"/>
                <a:gd name="T57" fmla="*/ 2147483647 h 144"/>
                <a:gd name="T58" fmla="*/ 2147483647 w 141"/>
                <a:gd name="T59" fmla="*/ 2147483647 h 144"/>
                <a:gd name="T60" fmla="*/ 2147483647 w 141"/>
                <a:gd name="T61" fmla="*/ 2147483647 h 144"/>
                <a:gd name="T62" fmla="*/ 2147483647 w 141"/>
                <a:gd name="T63" fmla="*/ 0 h 1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1"/>
                <a:gd name="T97" fmla="*/ 0 h 144"/>
                <a:gd name="T98" fmla="*/ 141 w 141"/>
                <a:gd name="T99" fmla="*/ 144 h 1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1" h="144">
                  <a:moveTo>
                    <a:pt x="70" y="0"/>
                  </a:moveTo>
                  <a:lnTo>
                    <a:pt x="63" y="0"/>
                  </a:lnTo>
                  <a:lnTo>
                    <a:pt x="56" y="2"/>
                  </a:lnTo>
                  <a:lnTo>
                    <a:pt x="49" y="3"/>
                  </a:lnTo>
                  <a:lnTo>
                    <a:pt x="43" y="6"/>
                  </a:lnTo>
                  <a:lnTo>
                    <a:pt x="37" y="9"/>
                  </a:lnTo>
                  <a:lnTo>
                    <a:pt x="32" y="12"/>
                  </a:lnTo>
                  <a:lnTo>
                    <a:pt x="26" y="16"/>
                  </a:lnTo>
                  <a:lnTo>
                    <a:pt x="20" y="20"/>
                  </a:lnTo>
                  <a:lnTo>
                    <a:pt x="16" y="26"/>
                  </a:lnTo>
                  <a:lnTo>
                    <a:pt x="11" y="32"/>
                  </a:lnTo>
                  <a:lnTo>
                    <a:pt x="9" y="37"/>
                  </a:lnTo>
                  <a:lnTo>
                    <a:pt x="6" y="43"/>
                  </a:lnTo>
                  <a:lnTo>
                    <a:pt x="3" y="50"/>
                  </a:lnTo>
                  <a:lnTo>
                    <a:pt x="1" y="58"/>
                  </a:lnTo>
                  <a:lnTo>
                    <a:pt x="0" y="65"/>
                  </a:lnTo>
                  <a:lnTo>
                    <a:pt x="0" y="72"/>
                  </a:lnTo>
                  <a:lnTo>
                    <a:pt x="0" y="79"/>
                  </a:lnTo>
                  <a:lnTo>
                    <a:pt x="1" y="86"/>
                  </a:lnTo>
                  <a:lnTo>
                    <a:pt x="3" y="94"/>
                  </a:lnTo>
                  <a:lnTo>
                    <a:pt x="6" y="99"/>
                  </a:lnTo>
                  <a:lnTo>
                    <a:pt x="9" y="106"/>
                  </a:lnTo>
                  <a:lnTo>
                    <a:pt x="11" y="112"/>
                  </a:lnTo>
                  <a:lnTo>
                    <a:pt x="16" y="118"/>
                  </a:lnTo>
                  <a:lnTo>
                    <a:pt x="20" y="122"/>
                  </a:lnTo>
                  <a:lnTo>
                    <a:pt x="26" y="127"/>
                  </a:lnTo>
                  <a:lnTo>
                    <a:pt x="32" y="131"/>
                  </a:lnTo>
                  <a:lnTo>
                    <a:pt x="37" y="135"/>
                  </a:lnTo>
                  <a:lnTo>
                    <a:pt x="43" y="138"/>
                  </a:lnTo>
                  <a:lnTo>
                    <a:pt x="49" y="141"/>
                  </a:lnTo>
                  <a:lnTo>
                    <a:pt x="56" y="142"/>
                  </a:lnTo>
                  <a:lnTo>
                    <a:pt x="63" y="144"/>
                  </a:lnTo>
                  <a:lnTo>
                    <a:pt x="70" y="144"/>
                  </a:lnTo>
                  <a:lnTo>
                    <a:pt x="78" y="144"/>
                  </a:lnTo>
                  <a:lnTo>
                    <a:pt x="85" y="142"/>
                  </a:lnTo>
                  <a:lnTo>
                    <a:pt x="92" y="141"/>
                  </a:lnTo>
                  <a:lnTo>
                    <a:pt x="98" y="138"/>
                  </a:lnTo>
                  <a:lnTo>
                    <a:pt x="103" y="135"/>
                  </a:lnTo>
                  <a:lnTo>
                    <a:pt x="109" y="131"/>
                  </a:lnTo>
                  <a:lnTo>
                    <a:pt x="115" y="127"/>
                  </a:lnTo>
                  <a:lnTo>
                    <a:pt x="121" y="122"/>
                  </a:lnTo>
                  <a:lnTo>
                    <a:pt x="125" y="118"/>
                  </a:lnTo>
                  <a:lnTo>
                    <a:pt x="129" y="112"/>
                  </a:lnTo>
                  <a:lnTo>
                    <a:pt x="132" y="106"/>
                  </a:lnTo>
                  <a:lnTo>
                    <a:pt x="135" y="99"/>
                  </a:lnTo>
                  <a:lnTo>
                    <a:pt x="138" y="94"/>
                  </a:lnTo>
                  <a:lnTo>
                    <a:pt x="139" y="86"/>
                  </a:lnTo>
                  <a:lnTo>
                    <a:pt x="141" y="79"/>
                  </a:lnTo>
                  <a:lnTo>
                    <a:pt x="141" y="72"/>
                  </a:lnTo>
                  <a:lnTo>
                    <a:pt x="141" y="65"/>
                  </a:lnTo>
                  <a:lnTo>
                    <a:pt x="139" y="58"/>
                  </a:lnTo>
                  <a:lnTo>
                    <a:pt x="138" y="50"/>
                  </a:lnTo>
                  <a:lnTo>
                    <a:pt x="135" y="43"/>
                  </a:lnTo>
                  <a:lnTo>
                    <a:pt x="132" y="37"/>
                  </a:lnTo>
                  <a:lnTo>
                    <a:pt x="129" y="32"/>
                  </a:lnTo>
                  <a:lnTo>
                    <a:pt x="125" y="26"/>
                  </a:lnTo>
                  <a:lnTo>
                    <a:pt x="121" y="20"/>
                  </a:lnTo>
                  <a:lnTo>
                    <a:pt x="115" y="16"/>
                  </a:lnTo>
                  <a:lnTo>
                    <a:pt x="109" y="12"/>
                  </a:lnTo>
                  <a:lnTo>
                    <a:pt x="103" y="9"/>
                  </a:lnTo>
                  <a:lnTo>
                    <a:pt x="98" y="6"/>
                  </a:lnTo>
                  <a:lnTo>
                    <a:pt x="92" y="3"/>
                  </a:lnTo>
                  <a:lnTo>
                    <a:pt x="85" y="2"/>
                  </a:lnTo>
                  <a:lnTo>
                    <a:pt x="78" y="0"/>
                  </a:lnTo>
                  <a:lnTo>
                    <a:pt x="70"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5066" name="Freeform 249">
              <a:extLst>
                <a:ext uri="{FF2B5EF4-FFF2-40B4-BE49-F238E27FC236}">
                  <a16:creationId xmlns:a16="http://schemas.microsoft.com/office/drawing/2014/main" id="{C150F23F-2E5F-B84F-152F-D3CFAD8A7DF6}"/>
                </a:ext>
              </a:extLst>
            </p:cNvPr>
            <p:cNvSpPr>
              <a:spLocks/>
            </p:cNvSpPr>
            <p:nvPr/>
          </p:nvSpPr>
          <p:spPr bwMode="auto">
            <a:xfrm>
              <a:off x="4531519" y="4396979"/>
              <a:ext cx="55960" cy="57150"/>
            </a:xfrm>
            <a:custGeom>
              <a:avLst/>
              <a:gdLst>
                <a:gd name="T0" fmla="*/ 2147483647 w 141"/>
                <a:gd name="T1" fmla="*/ 0 h 144"/>
                <a:gd name="T2" fmla="*/ 2147483647 w 141"/>
                <a:gd name="T3" fmla="*/ 2147483647 h 144"/>
                <a:gd name="T4" fmla="*/ 2147483647 w 141"/>
                <a:gd name="T5" fmla="*/ 2147483647 h 144"/>
                <a:gd name="T6" fmla="*/ 2147483647 w 141"/>
                <a:gd name="T7" fmla="*/ 2147483647 h 144"/>
                <a:gd name="T8" fmla="*/ 2147483647 w 141"/>
                <a:gd name="T9" fmla="*/ 2147483647 h 144"/>
                <a:gd name="T10" fmla="*/ 2147483647 w 141"/>
                <a:gd name="T11" fmla="*/ 2147483647 h 144"/>
                <a:gd name="T12" fmla="*/ 2147483647 w 141"/>
                <a:gd name="T13" fmla="*/ 2147483647 h 144"/>
                <a:gd name="T14" fmla="*/ 0 w 141"/>
                <a:gd name="T15" fmla="*/ 2147483647 h 144"/>
                <a:gd name="T16" fmla="*/ 0 w 141"/>
                <a:gd name="T17" fmla="*/ 2147483647 h 144"/>
                <a:gd name="T18" fmla="*/ 2147483647 w 141"/>
                <a:gd name="T19" fmla="*/ 2147483647 h 144"/>
                <a:gd name="T20" fmla="*/ 2147483647 w 141"/>
                <a:gd name="T21" fmla="*/ 2147483647 h 144"/>
                <a:gd name="T22" fmla="*/ 2147483647 w 141"/>
                <a:gd name="T23" fmla="*/ 2147483647 h 144"/>
                <a:gd name="T24" fmla="*/ 2147483647 w 141"/>
                <a:gd name="T25" fmla="*/ 2147483647 h 144"/>
                <a:gd name="T26" fmla="*/ 2147483647 w 141"/>
                <a:gd name="T27" fmla="*/ 2147483647 h 144"/>
                <a:gd name="T28" fmla="*/ 2147483647 w 141"/>
                <a:gd name="T29" fmla="*/ 2147483647 h 144"/>
                <a:gd name="T30" fmla="*/ 2147483647 w 141"/>
                <a:gd name="T31" fmla="*/ 2147483647 h 144"/>
                <a:gd name="T32" fmla="*/ 2147483647 w 141"/>
                <a:gd name="T33" fmla="*/ 2147483647 h 144"/>
                <a:gd name="T34" fmla="*/ 2147483647 w 141"/>
                <a:gd name="T35" fmla="*/ 2147483647 h 144"/>
                <a:gd name="T36" fmla="*/ 2147483647 w 141"/>
                <a:gd name="T37" fmla="*/ 2147483647 h 144"/>
                <a:gd name="T38" fmla="*/ 2147483647 w 141"/>
                <a:gd name="T39" fmla="*/ 2147483647 h 144"/>
                <a:gd name="T40" fmla="*/ 2147483647 w 141"/>
                <a:gd name="T41" fmla="*/ 2147483647 h 144"/>
                <a:gd name="T42" fmla="*/ 2147483647 w 141"/>
                <a:gd name="T43" fmla="*/ 2147483647 h 144"/>
                <a:gd name="T44" fmla="*/ 2147483647 w 141"/>
                <a:gd name="T45" fmla="*/ 2147483647 h 144"/>
                <a:gd name="T46" fmla="*/ 2147483647 w 141"/>
                <a:gd name="T47" fmla="*/ 2147483647 h 144"/>
                <a:gd name="T48" fmla="*/ 2147483647 w 141"/>
                <a:gd name="T49" fmla="*/ 2147483647 h 144"/>
                <a:gd name="T50" fmla="*/ 2147483647 w 141"/>
                <a:gd name="T51" fmla="*/ 2147483647 h 144"/>
                <a:gd name="T52" fmla="*/ 2147483647 w 141"/>
                <a:gd name="T53" fmla="*/ 2147483647 h 144"/>
                <a:gd name="T54" fmla="*/ 2147483647 w 141"/>
                <a:gd name="T55" fmla="*/ 2147483647 h 144"/>
                <a:gd name="T56" fmla="*/ 2147483647 w 141"/>
                <a:gd name="T57" fmla="*/ 2147483647 h 144"/>
                <a:gd name="T58" fmla="*/ 2147483647 w 141"/>
                <a:gd name="T59" fmla="*/ 2147483647 h 144"/>
                <a:gd name="T60" fmla="*/ 2147483647 w 141"/>
                <a:gd name="T61" fmla="*/ 2147483647 h 144"/>
                <a:gd name="T62" fmla="*/ 2147483647 w 141"/>
                <a:gd name="T63" fmla="*/ 0 h 1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1"/>
                <a:gd name="T97" fmla="*/ 0 h 144"/>
                <a:gd name="T98" fmla="*/ 141 w 141"/>
                <a:gd name="T99" fmla="*/ 144 h 1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1" h="144">
                  <a:moveTo>
                    <a:pt x="70" y="0"/>
                  </a:moveTo>
                  <a:lnTo>
                    <a:pt x="63" y="0"/>
                  </a:lnTo>
                  <a:lnTo>
                    <a:pt x="56" y="2"/>
                  </a:lnTo>
                  <a:lnTo>
                    <a:pt x="49" y="3"/>
                  </a:lnTo>
                  <a:lnTo>
                    <a:pt x="43" y="6"/>
                  </a:lnTo>
                  <a:lnTo>
                    <a:pt x="37" y="9"/>
                  </a:lnTo>
                  <a:lnTo>
                    <a:pt x="32" y="12"/>
                  </a:lnTo>
                  <a:lnTo>
                    <a:pt x="26" y="16"/>
                  </a:lnTo>
                  <a:lnTo>
                    <a:pt x="20" y="20"/>
                  </a:lnTo>
                  <a:lnTo>
                    <a:pt x="16" y="26"/>
                  </a:lnTo>
                  <a:lnTo>
                    <a:pt x="11" y="32"/>
                  </a:lnTo>
                  <a:lnTo>
                    <a:pt x="9" y="37"/>
                  </a:lnTo>
                  <a:lnTo>
                    <a:pt x="6" y="43"/>
                  </a:lnTo>
                  <a:lnTo>
                    <a:pt x="3" y="50"/>
                  </a:lnTo>
                  <a:lnTo>
                    <a:pt x="1" y="58"/>
                  </a:lnTo>
                  <a:lnTo>
                    <a:pt x="0" y="65"/>
                  </a:lnTo>
                  <a:lnTo>
                    <a:pt x="0" y="72"/>
                  </a:lnTo>
                  <a:lnTo>
                    <a:pt x="0" y="79"/>
                  </a:lnTo>
                  <a:lnTo>
                    <a:pt x="1" y="86"/>
                  </a:lnTo>
                  <a:lnTo>
                    <a:pt x="3" y="94"/>
                  </a:lnTo>
                  <a:lnTo>
                    <a:pt x="6" y="99"/>
                  </a:lnTo>
                  <a:lnTo>
                    <a:pt x="9" y="106"/>
                  </a:lnTo>
                  <a:lnTo>
                    <a:pt x="11" y="112"/>
                  </a:lnTo>
                  <a:lnTo>
                    <a:pt x="16" y="118"/>
                  </a:lnTo>
                  <a:lnTo>
                    <a:pt x="20" y="122"/>
                  </a:lnTo>
                  <a:lnTo>
                    <a:pt x="26" y="127"/>
                  </a:lnTo>
                  <a:lnTo>
                    <a:pt x="32" y="131"/>
                  </a:lnTo>
                  <a:lnTo>
                    <a:pt x="37" y="135"/>
                  </a:lnTo>
                  <a:lnTo>
                    <a:pt x="43" y="138"/>
                  </a:lnTo>
                  <a:lnTo>
                    <a:pt x="49" y="141"/>
                  </a:lnTo>
                  <a:lnTo>
                    <a:pt x="56" y="142"/>
                  </a:lnTo>
                  <a:lnTo>
                    <a:pt x="63" y="144"/>
                  </a:lnTo>
                  <a:lnTo>
                    <a:pt x="70" y="144"/>
                  </a:lnTo>
                  <a:lnTo>
                    <a:pt x="78" y="144"/>
                  </a:lnTo>
                  <a:lnTo>
                    <a:pt x="85" y="142"/>
                  </a:lnTo>
                  <a:lnTo>
                    <a:pt x="92" y="141"/>
                  </a:lnTo>
                  <a:lnTo>
                    <a:pt x="98" y="138"/>
                  </a:lnTo>
                  <a:lnTo>
                    <a:pt x="103" y="135"/>
                  </a:lnTo>
                  <a:lnTo>
                    <a:pt x="109" y="131"/>
                  </a:lnTo>
                  <a:lnTo>
                    <a:pt x="115" y="127"/>
                  </a:lnTo>
                  <a:lnTo>
                    <a:pt x="121" y="122"/>
                  </a:lnTo>
                  <a:lnTo>
                    <a:pt x="125" y="118"/>
                  </a:lnTo>
                  <a:lnTo>
                    <a:pt x="129" y="112"/>
                  </a:lnTo>
                  <a:lnTo>
                    <a:pt x="132" y="106"/>
                  </a:lnTo>
                  <a:lnTo>
                    <a:pt x="135" y="99"/>
                  </a:lnTo>
                  <a:lnTo>
                    <a:pt x="138" y="94"/>
                  </a:lnTo>
                  <a:lnTo>
                    <a:pt x="139" y="86"/>
                  </a:lnTo>
                  <a:lnTo>
                    <a:pt x="141" y="79"/>
                  </a:lnTo>
                  <a:lnTo>
                    <a:pt x="141" y="72"/>
                  </a:lnTo>
                  <a:lnTo>
                    <a:pt x="141" y="65"/>
                  </a:lnTo>
                  <a:lnTo>
                    <a:pt x="139" y="58"/>
                  </a:lnTo>
                  <a:lnTo>
                    <a:pt x="138" y="50"/>
                  </a:lnTo>
                  <a:lnTo>
                    <a:pt x="135" y="43"/>
                  </a:lnTo>
                  <a:lnTo>
                    <a:pt x="132" y="37"/>
                  </a:lnTo>
                  <a:lnTo>
                    <a:pt x="129" y="32"/>
                  </a:lnTo>
                  <a:lnTo>
                    <a:pt x="125" y="26"/>
                  </a:lnTo>
                  <a:lnTo>
                    <a:pt x="121" y="20"/>
                  </a:lnTo>
                  <a:lnTo>
                    <a:pt x="115" y="16"/>
                  </a:lnTo>
                  <a:lnTo>
                    <a:pt x="109" y="12"/>
                  </a:lnTo>
                  <a:lnTo>
                    <a:pt x="103" y="9"/>
                  </a:lnTo>
                  <a:lnTo>
                    <a:pt x="98" y="6"/>
                  </a:lnTo>
                  <a:lnTo>
                    <a:pt x="92" y="3"/>
                  </a:lnTo>
                  <a:lnTo>
                    <a:pt x="85" y="2"/>
                  </a:lnTo>
                  <a:lnTo>
                    <a:pt x="78" y="0"/>
                  </a:lnTo>
                  <a:lnTo>
                    <a:pt x="70"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5067" name="Freeform 250">
              <a:extLst>
                <a:ext uri="{FF2B5EF4-FFF2-40B4-BE49-F238E27FC236}">
                  <a16:creationId xmlns:a16="http://schemas.microsoft.com/office/drawing/2014/main" id="{813AF50D-0253-468D-3982-4512AEA52041}"/>
                </a:ext>
              </a:extLst>
            </p:cNvPr>
            <p:cNvSpPr>
              <a:spLocks/>
            </p:cNvSpPr>
            <p:nvPr/>
          </p:nvSpPr>
          <p:spPr bwMode="auto">
            <a:xfrm>
              <a:off x="4256485" y="4266010"/>
              <a:ext cx="47625" cy="48815"/>
            </a:xfrm>
            <a:custGeom>
              <a:avLst/>
              <a:gdLst>
                <a:gd name="T0" fmla="*/ 2147483647 w 119"/>
                <a:gd name="T1" fmla="*/ 0 h 123"/>
                <a:gd name="T2" fmla="*/ 2147483647 w 119"/>
                <a:gd name="T3" fmla="*/ 2147483647 h 123"/>
                <a:gd name="T4" fmla="*/ 2147483647 w 119"/>
                <a:gd name="T5" fmla="*/ 2147483647 h 123"/>
                <a:gd name="T6" fmla="*/ 2147483647 w 119"/>
                <a:gd name="T7" fmla="*/ 2147483647 h 123"/>
                <a:gd name="T8" fmla="*/ 2147483647 w 119"/>
                <a:gd name="T9" fmla="*/ 2147483647 h 123"/>
                <a:gd name="T10" fmla="*/ 2147483647 w 119"/>
                <a:gd name="T11" fmla="*/ 2147483647 h 123"/>
                <a:gd name="T12" fmla="*/ 2147483647 w 119"/>
                <a:gd name="T13" fmla="*/ 2147483647 h 123"/>
                <a:gd name="T14" fmla="*/ 0 w 119"/>
                <a:gd name="T15" fmla="*/ 2147483647 h 123"/>
                <a:gd name="T16" fmla="*/ 0 w 119"/>
                <a:gd name="T17" fmla="*/ 2147483647 h 123"/>
                <a:gd name="T18" fmla="*/ 2147483647 w 119"/>
                <a:gd name="T19" fmla="*/ 2147483647 h 123"/>
                <a:gd name="T20" fmla="*/ 2147483647 w 119"/>
                <a:gd name="T21" fmla="*/ 2147483647 h 123"/>
                <a:gd name="T22" fmla="*/ 2147483647 w 119"/>
                <a:gd name="T23" fmla="*/ 2147483647 h 123"/>
                <a:gd name="T24" fmla="*/ 2147483647 w 119"/>
                <a:gd name="T25" fmla="*/ 2147483647 h 123"/>
                <a:gd name="T26" fmla="*/ 2147483647 w 119"/>
                <a:gd name="T27" fmla="*/ 2147483647 h 123"/>
                <a:gd name="T28" fmla="*/ 2147483647 w 119"/>
                <a:gd name="T29" fmla="*/ 2147483647 h 123"/>
                <a:gd name="T30" fmla="*/ 2147483647 w 119"/>
                <a:gd name="T31" fmla="*/ 2147483647 h 123"/>
                <a:gd name="T32" fmla="*/ 2147483647 w 119"/>
                <a:gd name="T33" fmla="*/ 2147483647 h 123"/>
                <a:gd name="T34" fmla="*/ 2147483647 w 119"/>
                <a:gd name="T35" fmla="*/ 2147483647 h 123"/>
                <a:gd name="T36" fmla="*/ 2147483647 w 119"/>
                <a:gd name="T37" fmla="*/ 2147483647 h 123"/>
                <a:gd name="T38" fmla="*/ 2147483647 w 119"/>
                <a:gd name="T39" fmla="*/ 2147483647 h 123"/>
                <a:gd name="T40" fmla="*/ 2147483647 w 119"/>
                <a:gd name="T41" fmla="*/ 2147483647 h 123"/>
                <a:gd name="T42" fmla="*/ 2147483647 w 119"/>
                <a:gd name="T43" fmla="*/ 2147483647 h 123"/>
                <a:gd name="T44" fmla="*/ 2147483647 w 119"/>
                <a:gd name="T45" fmla="*/ 2147483647 h 123"/>
                <a:gd name="T46" fmla="*/ 2147483647 w 119"/>
                <a:gd name="T47" fmla="*/ 2147483647 h 123"/>
                <a:gd name="T48" fmla="*/ 2147483647 w 119"/>
                <a:gd name="T49" fmla="*/ 2147483647 h 123"/>
                <a:gd name="T50" fmla="*/ 2147483647 w 119"/>
                <a:gd name="T51" fmla="*/ 2147483647 h 123"/>
                <a:gd name="T52" fmla="*/ 2147483647 w 119"/>
                <a:gd name="T53" fmla="*/ 2147483647 h 123"/>
                <a:gd name="T54" fmla="*/ 2147483647 w 119"/>
                <a:gd name="T55" fmla="*/ 2147483647 h 123"/>
                <a:gd name="T56" fmla="*/ 2147483647 w 119"/>
                <a:gd name="T57" fmla="*/ 2147483647 h 123"/>
                <a:gd name="T58" fmla="*/ 2147483647 w 119"/>
                <a:gd name="T59" fmla="*/ 2147483647 h 123"/>
                <a:gd name="T60" fmla="*/ 2147483647 w 119"/>
                <a:gd name="T61" fmla="*/ 2147483647 h 123"/>
                <a:gd name="T62" fmla="*/ 2147483647 w 119"/>
                <a:gd name="T63" fmla="*/ 0 h 12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9"/>
                <a:gd name="T97" fmla="*/ 0 h 123"/>
                <a:gd name="T98" fmla="*/ 119 w 119"/>
                <a:gd name="T99" fmla="*/ 123 h 12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9" h="123">
                  <a:moveTo>
                    <a:pt x="60" y="0"/>
                  </a:moveTo>
                  <a:lnTo>
                    <a:pt x="53" y="0"/>
                  </a:lnTo>
                  <a:lnTo>
                    <a:pt x="47" y="0"/>
                  </a:lnTo>
                  <a:lnTo>
                    <a:pt x="41" y="2"/>
                  </a:lnTo>
                  <a:lnTo>
                    <a:pt x="36" y="5"/>
                  </a:lnTo>
                  <a:lnTo>
                    <a:pt x="31" y="8"/>
                  </a:lnTo>
                  <a:lnTo>
                    <a:pt x="26" y="10"/>
                  </a:lnTo>
                  <a:lnTo>
                    <a:pt x="21" y="13"/>
                  </a:lnTo>
                  <a:lnTo>
                    <a:pt x="17" y="18"/>
                  </a:lnTo>
                  <a:lnTo>
                    <a:pt x="13" y="22"/>
                  </a:lnTo>
                  <a:lnTo>
                    <a:pt x="10" y="26"/>
                  </a:lnTo>
                  <a:lnTo>
                    <a:pt x="7" y="32"/>
                  </a:lnTo>
                  <a:lnTo>
                    <a:pt x="4" y="38"/>
                  </a:lnTo>
                  <a:lnTo>
                    <a:pt x="3" y="43"/>
                  </a:lnTo>
                  <a:lnTo>
                    <a:pt x="1" y="49"/>
                  </a:lnTo>
                  <a:lnTo>
                    <a:pt x="0" y="55"/>
                  </a:lnTo>
                  <a:lnTo>
                    <a:pt x="0" y="61"/>
                  </a:lnTo>
                  <a:lnTo>
                    <a:pt x="0" y="68"/>
                  </a:lnTo>
                  <a:lnTo>
                    <a:pt x="1" y="74"/>
                  </a:lnTo>
                  <a:lnTo>
                    <a:pt x="3" y="79"/>
                  </a:lnTo>
                  <a:lnTo>
                    <a:pt x="4" y="85"/>
                  </a:lnTo>
                  <a:lnTo>
                    <a:pt x="7" y="91"/>
                  </a:lnTo>
                  <a:lnTo>
                    <a:pt x="10" y="95"/>
                  </a:lnTo>
                  <a:lnTo>
                    <a:pt x="13" y="101"/>
                  </a:lnTo>
                  <a:lnTo>
                    <a:pt x="17" y="105"/>
                  </a:lnTo>
                  <a:lnTo>
                    <a:pt x="21" y="108"/>
                  </a:lnTo>
                  <a:lnTo>
                    <a:pt x="26" y="112"/>
                  </a:lnTo>
                  <a:lnTo>
                    <a:pt x="31" y="115"/>
                  </a:lnTo>
                  <a:lnTo>
                    <a:pt x="36" y="118"/>
                  </a:lnTo>
                  <a:lnTo>
                    <a:pt x="41" y="120"/>
                  </a:lnTo>
                  <a:lnTo>
                    <a:pt x="47" y="121"/>
                  </a:lnTo>
                  <a:lnTo>
                    <a:pt x="53" y="123"/>
                  </a:lnTo>
                  <a:lnTo>
                    <a:pt x="60" y="123"/>
                  </a:lnTo>
                  <a:lnTo>
                    <a:pt x="66" y="123"/>
                  </a:lnTo>
                  <a:lnTo>
                    <a:pt x="72" y="121"/>
                  </a:lnTo>
                  <a:lnTo>
                    <a:pt x="77" y="120"/>
                  </a:lnTo>
                  <a:lnTo>
                    <a:pt x="83" y="118"/>
                  </a:lnTo>
                  <a:lnTo>
                    <a:pt x="87" y="115"/>
                  </a:lnTo>
                  <a:lnTo>
                    <a:pt x="93" y="112"/>
                  </a:lnTo>
                  <a:lnTo>
                    <a:pt x="98" y="108"/>
                  </a:lnTo>
                  <a:lnTo>
                    <a:pt x="102" y="105"/>
                  </a:lnTo>
                  <a:lnTo>
                    <a:pt x="106" y="101"/>
                  </a:lnTo>
                  <a:lnTo>
                    <a:pt x="109" y="95"/>
                  </a:lnTo>
                  <a:lnTo>
                    <a:pt x="112" y="91"/>
                  </a:lnTo>
                  <a:lnTo>
                    <a:pt x="115" y="85"/>
                  </a:lnTo>
                  <a:lnTo>
                    <a:pt x="116" y="79"/>
                  </a:lnTo>
                  <a:lnTo>
                    <a:pt x="118" y="74"/>
                  </a:lnTo>
                  <a:lnTo>
                    <a:pt x="119" y="68"/>
                  </a:lnTo>
                  <a:lnTo>
                    <a:pt x="119" y="61"/>
                  </a:lnTo>
                  <a:lnTo>
                    <a:pt x="119" y="55"/>
                  </a:lnTo>
                  <a:lnTo>
                    <a:pt x="118" y="49"/>
                  </a:lnTo>
                  <a:lnTo>
                    <a:pt x="116" y="43"/>
                  </a:lnTo>
                  <a:lnTo>
                    <a:pt x="115" y="38"/>
                  </a:lnTo>
                  <a:lnTo>
                    <a:pt x="112" y="32"/>
                  </a:lnTo>
                  <a:lnTo>
                    <a:pt x="109" y="26"/>
                  </a:lnTo>
                  <a:lnTo>
                    <a:pt x="106" y="22"/>
                  </a:lnTo>
                  <a:lnTo>
                    <a:pt x="102" y="18"/>
                  </a:lnTo>
                  <a:lnTo>
                    <a:pt x="98" y="13"/>
                  </a:lnTo>
                  <a:lnTo>
                    <a:pt x="93" y="10"/>
                  </a:lnTo>
                  <a:lnTo>
                    <a:pt x="87" y="8"/>
                  </a:lnTo>
                  <a:lnTo>
                    <a:pt x="83" y="5"/>
                  </a:lnTo>
                  <a:lnTo>
                    <a:pt x="77" y="2"/>
                  </a:lnTo>
                  <a:lnTo>
                    <a:pt x="72" y="0"/>
                  </a:lnTo>
                  <a:lnTo>
                    <a:pt x="66" y="0"/>
                  </a:lnTo>
                  <a:lnTo>
                    <a:pt x="60" y="0"/>
                  </a:lnTo>
                  <a:close/>
                </a:path>
              </a:pathLst>
            </a:custGeom>
            <a:solidFill>
              <a:srgbClr val="00E6A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5068" name="Freeform 251">
              <a:extLst>
                <a:ext uri="{FF2B5EF4-FFF2-40B4-BE49-F238E27FC236}">
                  <a16:creationId xmlns:a16="http://schemas.microsoft.com/office/drawing/2014/main" id="{5BC344EB-74D6-50CB-AF36-6F000A403C24}"/>
                </a:ext>
              </a:extLst>
            </p:cNvPr>
            <p:cNvSpPr>
              <a:spLocks/>
            </p:cNvSpPr>
            <p:nvPr/>
          </p:nvSpPr>
          <p:spPr bwMode="auto">
            <a:xfrm>
              <a:off x="4256485" y="4266010"/>
              <a:ext cx="47625" cy="48815"/>
            </a:xfrm>
            <a:custGeom>
              <a:avLst/>
              <a:gdLst>
                <a:gd name="T0" fmla="*/ 2147483647 w 119"/>
                <a:gd name="T1" fmla="*/ 0 h 123"/>
                <a:gd name="T2" fmla="*/ 2147483647 w 119"/>
                <a:gd name="T3" fmla="*/ 2147483647 h 123"/>
                <a:gd name="T4" fmla="*/ 2147483647 w 119"/>
                <a:gd name="T5" fmla="*/ 2147483647 h 123"/>
                <a:gd name="T6" fmla="*/ 2147483647 w 119"/>
                <a:gd name="T7" fmla="*/ 2147483647 h 123"/>
                <a:gd name="T8" fmla="*/ 2147483647 w 119"/>
                <a:gd name="T9" fmla="*/ 2147483647 h 123"/>
                <a:gd name="T10" fmla="*/ 2147483647 w 119"/>
                <a:gd name="T11" fmla="*/ 2147483647 h 123"/>
                <a:gd name="T12" fmla="*/ 2147483647 w 119"/>
                <a:gd name="T13" fmla="*/ 2147483647 h 123"/>
                <a:gd name="T14" fmla="*/ 0 w 119"/>
                <a:gd name="T15" fmla="*/ 2147483647 h 123"/>
                <a:gd name="T16" fmla="*/ 0 w 119"/>
                <a:gd name="T17" fmla="*/ 2147483647 h 123"/>
                <a:gd name="T18" fmla="*/ 2147483647 w 119"/>
                <a:gd name="T19" fmla="*/ 2147483647 h 123"/>
                <a:gd name="T20" fmla="*/ 2147483647 w 119"/>
                <a:gd name="T21" fmla="*/ 2147483647 h 123"/>
                <a:gd name="T22" fmla="*/ 2147483647 w 119"/>
                <a:gd name="T23" fmla="*/ 2147483647 h 123"/>
                <a:gd name="T24" fmla="*/ 2147483647 w 119"/>
                <a:gd name="T25" fmla="*/ 2147483647 h 123"/>
                <a:gd name="T26" fmla="*/ 2147483647 w 119"/>
                <a:gd name="T27" fmla="*/ 2147483647 h 123"/>
                <a:gd name="T28" fmla="*/ 2147483647 w 119"/>
                <a:gd name="T29" fmla="*/ 2147483647 h 123"/>
                <a:gd name="T30" fmla="*/ 2147483647 w 119"/>
                <a:gd name="T31" fmla="*/ 2147483647 h 123"/>
                <a:gd name="T32" fmla="*/ 2147483647 w 119"/>
                <a:gd name="T33" fmla="*/ 2147483647 h 123"/>
                <a:gd name="T34" fmla="*/ 2147483647 w 119"/>
                <a:gd name="T35" fmla="*/ 2147483647 h 123"/>
                <a:gd name="T36" fmla="*/ 2147483647 w 119"/>
                <a:gd name="T37" fmla="*/ 2147483647 h 123"/>
                <a:gd name="T38" fmla="*/ 2147483647 w 119"/>
                <a:gd name="T39" fmla="*/ 2147483647 h 123"/>
                <a:gd name="T40" fmla="*/ 2147483647 w 119"/>
                <a:gd name="T41" fmla="*/ 2147483647 h 123"/>
                <a:gd name="T42" fmla="*/ 2147483647 w 119"/>
                <a:gd name="T43" fmla="*/ 2147483647 h 123"/>
                <a:gd name="T44" fmla="*/ 2147483647 w 119"/>
                <a:gd name="T45" fmla="*/ 2147483647 h 123"/>
                <a:gd name="T46" fmla="*/ 2147483647 w 119"/>
                <a:gd name="T47" fmla="*/ 2147483647 h 123"/>
                <a:gd name="T48" fmla="*/ 2147483647 w 119"/>
                <a:gd name="T49" fmla="*/ 2147483647 h 123"/>
                <a:gd name="T50" fmla="*/ 2147483647 w 119"/>
                <a:gd name="T51" fmla="*/ 2147483647 h 123"/>
                <a:gd name="T52" fmla="*/ 2147483647 w 119"/>
                <a:gd name="T53" fmla="*/ 2147483647 h 123"/>
                <a:gd name="T54" fmla="*/ 2147483647 w 119"/>
                <a:gd name="T55" fmla="*/ 2147483647 h 123"/>
                <a:gd name="T56" fmla="*/ 2147483647 w 119"/>
                <a:gd name="T57" fmla="*/ 2147483647 h 123"/>
                <a:gd name="T58" fmla="*/ 2147483647 w 119"/>
                <a:gd name="T59" fmla="*/ 2147483647 h 123"/>
                <a:gd name="T60" fmla="*/ 2147483647 w 119"/>
                <a:gd name="T61" fmla="*/ 2147483647 h 123"/>
                <a:gd name="T62" fmla="*/ 2147483647 w 119"/>
                <a:gd name="T63" fmla="*/ 0 h 12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9"/>
                <a:gd name="T97" fmla="*/ 0 h 123"/>
                <a:gd name="T98" fmla="*/ 119 w 119"/>
                <a:gd name="T99" fmla="*/ 123 h 12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9" h="123">
                  <a:moveTo>
                    <a:pt x="60" y="0"/>
                  </a:moveTo>
                  <a:lnTo>
                    <a:pt x="53" y="0"/>
                  </a:lnTo>
                  <a:lnTo>
                    <a:pt x="47" y="0"/>
                  </a:lnTo>
                  <a:lnTo>
                    <a:pt x="41" y="2"/>
                  </a:lnTo>
                  <a:lnTo>
                    <a:pt x="36" y="5"/>
                  </a:lnTo>
                  <a:lnTo>
                    <a:pt x="31" y="8"/>
                  </a:lnTo>
                  <a:lnTo>
                    <a:pt x="26" y="10"/>
                  </a:lnTo>
                  <a:lnTo>
                    <a:pt x="21" y="13"/>
                  </a:lnTo>
                  <a:lnTo>
                    <a:pt x="17" y="18"/>
                  </a:lnTo>
                  <a:lnTo>
                    <a:pt x="13" y="22"/>
                  </a:lnTo>
                  <a:lnTo>
                    <a:pt x="10" y="26"/>
                  </a:lnTo>
                  <a:lnTo>
                    <a:pt x="7" y="32"/>
                  </a:lnTo>
                  <a:lnTo>
                    <a:pt x="4" y="38"/>
                  </a:lnTo>
                  <a:lnTo>
                    <a:pt x="3" y="43"/>
                  </a:lnTo>
                  <a:lnTo>
                    <a:pt x="1" y="49"/>
                  </a:lnTo>
                  <a:lnTo>
                    <a:pt x="0" y="55"/>
                  </a:lnTo>
                  <a:lnTo>
                    <a:pt x="0" y="61"/>
                  </a:lnTo>
                  <a:lnTo>
                    <a:pt x="0" y="68"/>
                  </a:lnTo>
                  <a:lnTo>
                    <a:pt x="1" y="74"/>
                  </a:lnTo>
                  <a:lnTo>
                    <a:pt x="3" y="79"/>
                  </a:lnTo>
                  <a:lnTo>
                    <a:pt x="4" y="85"/>
                  </a:lnTo>
                  <a:lnTo>
                    <a:pt x="7" y="91"/>
                  </a:lnTo>
                  <a:lnTo>
                    <a:pt x="10" y="95"/>
                  </a:lnTo>
                  <a:lnTo>
                    <a:pt x="13" y="101"/>
                  </a:lnTo>
                  <a:lnTo>
                    <a:pt x="17" y="105"/>
                  </a:lnTo>
                  <a:lnTo>
                    <a:pt x="21" y="108"/>
                  </a:lnTo>
                  <a:lnTo>
                    <a:pt x="26" y="112"/>
                  </a:lnTo>
                  <a:lnTo>
                    <a:pt x="31" y="115"/>
                  </a:lnTo>
                  <a:lnTo>
                    <a:pt x="36" y="118"/>
                  </a:lnTo>
                  <a:lnTo>
                    <a:pt x="41" y="120"/>
                  </a:lnTo>
                  <a:lnTo>
                    <a:pt x="47" y="121"/>
                  </a:lnTo>
                  <a:lnTo>
                    <a:pt x="53" y="123"/>
                  </a:lnTo>
                  <a:lnTo>
                    <a:pt x="60" y="123"/>
                  </a:lnTo>
                  <a:lnTo>
                    <a:pt x="66" y="123"/>
                  </a:lnTo>
                  <a:lnTo>
                    <a:pt x="72" y="121"/>
                  </a:lnTo>
                  <a:lnTo>
                    <a:pt x="77" y="120"/>
                  </a:lnTo>
                  <a:lnTo>
                    <a:pt x="83" y="118"/>
                  </a:lnTo>
                  <a:lnTo>
                    <a:pt x="87" y="115"/>
                  </a:lnTo>
                  <a:lnTo>
                    <a:pt x="93" y="112"/>
                  </a:lnTo>
                  <a:lnTo>
                    <a:pt x="98" y="108"/>
                  </a:lnTo>
                  <a:lnTo>
                    <a:pt x="102" y="105"/>
                  </a:lnTo>
                  <a:lnTo>
                    <a:pt x="106" y="101"/>
                  </a:lnTo>
                  <a:lnTo>
                    <a:pt x="109" y="95"/>
                  </a:lnTo>
                  <a:lnTo>
                    <a:pt x="112" y="91"/>
                  </a:lnTo>
                  <a:lnTo>
                    <a:pt x="115" y="85"/>
                  </a:lnTo>
                  <a:lnTo>
                    <a:pt x="116" y="79"/>
                  </a:lnTo>
                  <a:lnTo>
                    <a:pt x="118" y="74"/>
                  </a:lnTo>
                  <a:lnTo>
                    <a:pt x="119" y="68"/>
                  </a:lnTo>
                  <a:lnTo>
                    <a:pt x="119" y="61"/>
                  </a:lnTo>
                  <a:lnTo>
                    <a:pt x="119" y="55"/>
                  </a:lnTo>
                  <a:lnTo>
                    <a:pt x="118" y="49"/>
                  </a:lnTo>
                  <a:lnTo>
                    <a:pt x="116" y="43"/>
                  </a:lnTo>
                  <a:lnTo>
                    <a:pt x="115" y="38"/>
                  </a:lnTo>
                  <a:lnTo>
                    <a:pt x="112" y="32"/>
                  </a:lnTo>
                  <a:lnTo>
                    <a:pt x="109" y="26"/>
                  </a:lnTo>
                  <a:lnTo>
                    <a:pt x="106" y="22"/>
                  </a:lnTo>
                  <a:lnTo>
                    <a:pt x="102" y="18"/>
                  </a:lnTo>
                  <a:lnTo>
                    <a:pt x="98" y="13"/>
                  </a:lnTo>
                  <a:lnTo>
                    <a:pt x="93" y="10"/>
                  </a:lnTo>
                  <a:lnTo>
                    <a:pt x="87" y="8"/>
                  </a:lnTo>
                  <a:lnTo>
                    <a:pt x="83" y="5"/>
                  </a:lnTo>
                  <a:lnTo>
                    <a:pt x="77" y="2"/>
                  </a:lnTo>
                  <a:lnTo>
                    <a:pt x="72" y="0"/>
                  </a:lnTo>
                  <a:lnTo>
                    <a:pt x="66" y="0"/>
                  </a:lnTo>
                  <a:lnTo>
                    <a:pt x="60"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5069" name="Freeform 252">
              <a:extLst>
                <a:ext uri="{FF2B5EF4-FFF2-40B4-BE49-F238E27FC236}">
                  <a16:creationId xmlns:a16="http://schemas.microsoft.com/office/drawing/2014/main" id="{ECEBB409-454A-A0EA-58BC-701095A9CA58}"/>
                </a:ext>
              </a:extLst>
            </p:cNvPr>
            <p:cNvSpPr>
              <a:spLocks/>
            </p:cNvSpPr>
            <p:nvPr/>
          </p:nvSpPr>
          <p:spPr bwMode="auto">
            <a:xfrm>
              <a:off x="4319588" y="4351735"/>
              <a:ext cx="48816" cy="48815"/>
            </a:xfrm>
            <a:custGeom>
              <a:avLst/>
              <a:gdLst>
                <a:gd name="T0" fmla="*/ 2147483647 w 122"/>
                <a:gd name="T1" fmla="*/ 0 h 122"/>
                <a:gd name="T2" fmla="*/ 2147483647 w 122"/>
                <a:gd name="T3" fmla="*/ 2147483647 h 122"/>
                <a:gd name="T4" fmla="*/ 2147483647 w 122"/>
                <a:gd name="T5" fmla="*/ 2147483647 h 122"/>
                <a:gd name="T6" fmla="*/ 2147483647 w 122"/>
                <a:gd name="T7" fmla="*/ 2147483647 h 122"/>
                <a:gd name="T8" fmla="*/ 2147483647 w 122"/>
                <a:gd name="T9" fmla="*/ 2147483647 h 122"/>
                <a:gd name="T10" fmla="*/ 2147483647 w 122"/>
                <a:gd name="T11" fmla="*/ 2147483647 h 122"/>
                <a:gd name="T12" fmla="*/ 2147483647 w 122"/>
                <a:gd name="T13" fmla="*/ 2147483647 h 122"/>
                <a:gd name="T14" fmla="*/ 0 w 122"/>
                <a:gd name="T15" fmla="*/ 2147483647 h 122"/>
                <a:gd name="T16" fmla="*/ 0 w 122"/>
                <a:gd name="T17" fmla="*/ 2147483647 h 122"/>
                <a:gd name="T18" fmla="*/ 2147483647 w 122"/>
                <a:gd name="T19" fmla="*/ 2147483647 h 122"/>
                <a:gd name="T20" fmla="*/ 2147483647 w 122"/>
                <a:gd name="T21" fmla="*/ 2147483647 h 122"/>
                <a:gd name="T22" fmla="*/ 2147483647 w 122"/>
                <a:gd name="T23" fmla="*/ 2147483647 h 122"/>
                <a:gd name="T24" fmla="*/ 2147483647 w 122"/>
                <a:gd name="T25" fmla="*/ 2147483647 h 122"/>
                <a:gd name="T26" fmla="*/ 2147483647 w 122"/>
                <a:gd name="T27" fmla="*/ 2147483647 h 122"/>
                <a:gd name="T28" fmla="*/ 2147483647 w 122"/>
                <a:gd name="T29" fmla="*/ 2147483647 h 122"/>
                <a:gd name="T30" fmla="*/ 2147483647 w 122"/>
                <a:gd name="T31" fmla="*/ 2147483647 h 122"/>
                <a:gd name="T32" fmla="*/ 2147483647 w 122"/>
                <a:gd name="T33" fmla="*/ 2147483647 h 122"/>
                <a:gd name="T34" fmla="*/ 2147483647 w 122"/>
                <a:gd name="T35" fmla="*/ 2147483647 h 122"/>
                <a:gd name="T36" fmla="*/ 2147483647 w 122"/>
                <a:gd name="T37" fmla="*/ 2147483647 h 122"/>
                <a:gd name="T38" fmla="*/ 2147483647 w 122"/>
                <a:gd name="T39" fmla="*/ 2147483647 h 122"/>
                <a:gd name="T40" fmla="*/ 2147483647 w 122"/>
                <a:gd name="T41" fmla="*/ 2147483647 h 122"/>
                <a:gd name="T42" fmla="*/ 2147483647 w 122"/>
                <a:gd name="T43" fmla="*/ 2147483647 h 122"/>
                <a:gd name="T44" fmla="*/ 2147483647 w 122"/>
                <a:gd name="T45" fmla="*/ 2147483647 h 122"/>
                <a:gd name="T46" fmla="*/ 2147483647 w 122"/>
                <a:gd name="T47" fmla="*/ 2147483647 h 122"/>
                <a:gd name="T48" fmla="*/ 2147483647 w 122"/>
                <a:gd name="T49" fmla="*/ 2147483647 h 122"/>
                <a:gd name="T50" fmla="*/ 2147483647 w 122"/>
                <a:gd name="T51" fmla="*/ 2147483647 h 122"/>
                <a:gd name="T52" fmla="*/ 2147483647 w 122"/>
                <a:gd name="T53" fmla="*/ 2147483647 h 122"/>
                <a:gd name="T54" fmla="*/ 2147483647 w 122"/>
                <a:gd name="T55" fmla="*/ 2147483647 h 122"/>
                <a:gd name="T56" fmla="*/ 2147483647 w 122"/>
                <a:gd name="T57" fmla="*/ 2147483647 h 122"/>
                <a:gd name="T58" fmla="*/ 2147483647 w 122"/>
                <a:gd name="T59" fmla="*/ 2147483647 h 122"/>
                <a:gd name="T60" fmla="*/ 2147483647 w 122"/>
                <a:gd name="T61" fmla="*/ 2147483647 h 122"/>
                <a:gd name="T62" fmla="*/ 2147483647 w 122"/>
                <a:gd name="T63" fmla="*/ 0 h 12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2"/>
                <a:gd name="T97" fmla="*/ 0 h 122"/>
                <a:gd name="T98" fmla="*/ 122 w 122"/>
                <a:gd name="T99" fmla="*/ 122 h 12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2" h="122">
                  <a:moveTo>
                    <a:pt x="62" y="0"/>
                  </a:moveTo>
                  <a:lnTo>
                    <a:pt x="55" y="0"/>
                  </a:lnTo>
                  <a:lnTo>
                    <a:pt x="49" y="0"/>
                  </a:lnTo>
                  <a:lnTo>
                    <a:pt x="43" y="1"/>
                  </a:lnTo>
                  <a:lnTo>
                    <a:pt x="38" y="4"/>
                  </a:lnTo>
                  <a:lnTo>
                    <a:pt x="32" y="7"/>
                  </a:lnTo>
                  <a:lnTo>
                    <a:pt x="28" y="10"/>
                  </a:lnTo>
                  <a:lnTo>
                    <a:pt x="23" y="13"/>
                  </a:lnTo>
                  <a:lnTo>
                    <a:pt x="19" y="17"/>
                  </a:lnTo>
                  <a:lnTo>
                    <a:pt x="15" y="22"/>
                  </a:lnTo>
                  <a:lnTo>
                    <a:pt x="10" y="26"/>
                  </a:lnTo>
                  <a:lnTo>
                    <a:pt x="7" y="32"/>
                  </a:lnTo>
                  <a:lnTo>
                    <a:pt x="6" y="37"/>
                  </a:lnTo>
                  <a:lnTo>
                    <a:pt x="3" y="43"/>
                  </a:lnTo>
                  <a:lnTo>
                    <a:pt x="2" y="49"/>
                  </a:lnTo>
                  <a:lnTo>
                    <a:pt x="0" y="55"/>
                  </a:lnTo>
                  <a:lnTo>
                    <a:pt x="0" y="60"/>
                  </a:lnTo>
                  <a:lnTo>
                    <a:pt x="0" y="68"/>
                  </a:lnTo>
                  <a:lnTo>
                    <a:pt x="2" y="73"/>
                  </a:lnTo>
                  <a:lnTo>
                    <a:pt x="3" y="79"/>
                  </a:lnTo>
                  <a:lnTo>
                    <a:pt x="6" y="85"/>
                  </a:lnTo>
                  <a:lnTo>
                    <a:pt x="7" y="91"/>
                  </a:lnTo>
                  <a:lnTo>
                    <a:pt x="10" y="95"/>
                  </a:lnTo>
                  <a:lnTo>
                    <a:pt x="15" y="101"/>
                  </a:lnTo>
                  <a:lnTo>
                    <a:pt x="19" y="105"/>
                  </a:lnTo>
                  <a:lnTo>
                    <a:pt x="23" y="108"/>
                  </a:lnTo>
                  <a:lnTo>
                    <a:pt x="28" y="112"/>
                  </a:lnTo>
                  <a:lnTo>
                    <a:pt x="32" y="115"/>
                  </a:lnTo>
                  <a:lnTo>
                    <a:pt x="38" y="118"/>
                  </a:lnTo>
                  <a:lnTo>
                    <a:pt x="43" y="119"/>
                  </a:lnTo>
                  <a:lnTo>
                    <a:pt x="49" y="121"/>
                  </a:lnTo>
                  <a:lnTo>
                    <a:pt x="55" y="122"/>
                  </a:lnTo>
                  <a:lnTo>
                    <a:pt x="62" y="122"/>
                  </a:lnTo>
                  <a:lnTo>
                    <a:pt x="68" y="122"/>
                  </a:lnTo>
                  <a:lnTo>
                    <a:pt x="74" y="121"/>
                  </a:lnTo>
                  <a:lnTo>
                    <a:pt x="79" y="119"/>
                  </a:lnTo>
                  <a:lnTo>
                    <a:pt x="85" y="118"/>
                  </a:lnTo>
                  <a:lnTo>
                    <a:pt x="91" y="115"/>
                  </a:lnTo>
                  <a:lnTo>
                    <a:pt x="95" y="112"/>
                  </a:lnTo>
                  <a:lnTo>
                    <a:pt x="99" y="108"/>
                  </a:lnTo>
                  <a:lnTo>
                    <a:pt x="104" y="105"/>
                  </a:lnTo>
                  <a:lnTo>
                    <a:pt x="108" y="101"/>
                  </a:lnTo>
                  <a:lnTo>
                    <a:pt x="111" y="95"/>
                  </a:lnTo>
                  <a:lnTo>
                    <a:pt x="114" y="91"/>
                  </a:lnTo>
                  <a:lnTo>
                    <a:pt x="117" y="85"/>
                  </a:lnTo>
                  <a:lnTo>
                    <a:pt x="120" y="79"/>
                  </a:lnTo>
                  <a:lnTo>
                    <a:pt x="121" y="73"/>
                  </a:lnTo>
                  <a:lnTo>
                    <a:pt x="121" y="68"/>
                  </a:lnTo>
                  <a:lnTo>
                    <a:pt x="122" y="60"/>
                  </a:lnTo>
                  <a:lnTo>
                    <a:pt x="121" y="55"/>
                  </a:lnTo>
                  <a:lnTo>
                    <a:pt x="121" y="49"/>
                  </a:lnTo>
                  <a:lnTo>
                    <a:pt x="120" y="43"/>
                  </a:lnTo>
                  <a:lnTo>
                    <a:pt x="117" y="37"/>
                  </a:lnTo>
                  <a:lnTo>
                    <a:pt x="114" y="32"/>
                  </a:lnTo>
                  <a:lnTo>
                    <a:pt x="111" y="26"/>
                  </a:lnTo>
                  <a:lnTo>
                    <a:pt x="108" y="22"/>
                  </a:lnTo>
                  <a:lnTo>
                    <a:pt x="104" y="17"/>
                  </a:lnTo>
                  <a:lnTo>
                    <a:pt x="99" y="13"/>
                  </a:lnTo>
                  <a:lnTo>
                    <a:pt x="95" y="10"/>
                  </a:lnTo>
                  <a:lnTo>
                    <a:pt x="91" y="7"/>
                  </a:lnTo>
                  <a:lnTo>
                    <a:pt x="85" y="4"/>
                  </a:lnTo>
                  <a:lnTo>
                    <a:pt x="79" y="1"/>
                  </a:lnTo>
                  <a:lnTo>
                    <a:pt x="74" y="0"/>
                  </a:lnTo>
                  <a:lnTo>
                    <a:pt x="68" y="0"/>
                  </a:lnTo>
                  <a:lnTo>
                    <a:pt x="62" y="0"/>
                  </a:lnTo>
                  <a:close/>
                </a:path>
              </a:pathLst>
            </a:custGeom>
            <a:solidFill>
              <a:srgbClr val="00E6A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5070" name="Freeform 253">
              <a:extLst>
                <a:ext uri="{FF2B5EF4-FFF2-40B4-BE49-F238E27FC236}">
                  <a16:creationId xmlns:a16="http://schemas.microsoft.com/office/drawing/2014/main" id="{A34E5121-87F0-CCFD-0BCC-15222F3D5D31}"/>
                </a:ext>
              </a:extLst>
            </p:cNvPr>
            <p:cNvSpPr>
              <a:spLocks/>
            </p:cNvSpPr>
            <p:nvPr/>
          </p:nvSpPr>
          <p:spPr bwMode="auto">
            <a:xfrm>
              <a:off x="4319588" y="4351735"/>
              <a:ext cx="48816" cy="48815"/>
            </a:xfrm>
            <a:custGeom>
              <a:avLst/>
              <a:gdLst>
                <a:gd name="T0" fmla="*/ 2147483647 w 122"/>
                <a:gd name="T1" fmla="*/ 0 h 122"/>
                <a:gd name="T2" fmla="*/ 2147483647 w 122"/>
                <a:gd name="T3" fmla="*/ 2147483647 h 122"/>
                <a:gd name="T4" fmla="*/ 2147483647 w 122"/>
                <a:gd name="T5" fmla="*/ 2147483647 h 122"/>
                <a:gd name="T6" fmla="*/ 2147483647 w 122"/>
                <a:gd name="T7" fmla="*/ 2147483647 h 122"/>
                <a:gd name="T8" fmla="*/ 2147483647 w 122"/>
                <a:gd name="T9" fmla="*/ 2147483647 h 122"/>
                <a:gd name="T10" fmla="*/ 2147483647 w 122"/>
                <a:gd name="T11" fmla="*/ 2147483647 h 122"/>
                <a:gd name="T12" fmla="*/ 2147483647 w 122"/>
                <a:gd name="T13" fmla="*/ 2147483647 h 122"/>
                <a:gd name="T14" fmla="*/ 0 w 122"/>
                <a:gd name="T15" fmla="*/ 2147483647 h 122"/>
                <a:gd name="T16" fmla="*/ 0 w 122"/>
                <a:gd name="T17" fmla="*/ 2147483647 h 122"/>
                <a:gd name="T18" fmla="*/ 2147483647 w 122"/>
                <a:gd name="T19" fmla="*/ 2147483647 h 122"/>
                <a:gd name="T20" fmla="*/ 2147483647 w 122"/>
                <a:gd name="T21" fmla="*/ 2147483647 h 122"/>
                <a:gd name="T22" fmla="*/ 2147483647 w 122"/>
                <a:gd name="T23" fmla="*/ 2147483647 h 122"/>
                <a:gd name="T24" fmla="*/ 2147483647 w 122"/>
                <a:gd name="T25" fmla="*/ 2147483647 h 122"/>
                <a:gd name="T26" fmla="*/ 2147483647 w 122"/>
                <a:gd name="T27" fmla="*/ 2147483647 h 122"/>
                <a:gd name="T28" fmla="*/ 2147483647 w 122"/>
                <a:gd name="T29" fmla="*/ 2147483647 h 122"/>
                <a:gd name="T30" fmla="*/ 2147483647 w 122"/>
                <a:gd name="T31" fmla="*/ 2147483647 h 122"/>
                <a:gd name="T32" fmla="*/ 2147483647 w 122"/>
                <a:gd name="T33" fmla="*/ 2147483647 h 122"/>
                <a:gd name="T34" fmla="*/ 2147483647 w 122"/>
                <a:gd name="T35" fmla="*/ 2147483647 h 122"/>
                <a:gd name="T36" fmla="*/ 2147483647 w 122"/>
                <a:gd name="T37" fmla="*/ 2147483647 h 122"/>
                <a:gd name="T38" fmla="*/ 2147483647 w 122"/>
                <a:gd name="T39" fmla="*/ 2147483647 h 122"/>
                <a:gd name="T40" fmla="*/ 2147483647 w 122"/>
                <a:gd name="T41" fmla="*/ 2147483647 h 122"/>
                <a:gd name="T42" fmla="*/ 2147483647 w 122"/>
                <a:gd name="T43" fmla="*/ 2147483647 h 122"/>
                <a:gd name="T44" fmla="*/ 2147483647 w 122"/>
                <a:gd name="T45" fmla="*/ 2147483647 h 122"/>
                <a:gd name="T46" fmla="*/ 2147483647 w 122"/>
                <a:gd name="T47" fmla="*/ 2147483647 h 122"/>
                <a:gd name="T48" fmla="*/ 2147483647 w 122"/>
                <a:gd name="T49" fmla="*/ 2147483647 h 122"/>
                <a:gd name="T50" fmla="*/ 2147483647 w 122"/>
                <a:gd name="T51" fmla="*/ 2147483647 h 122"/>
                <a:gd name="T52" fmla="*/ 2147483647 w 122"/>
                <a:gd name="T53" fmla="*/ 2147483647 h 122"/>
                <a:gd name="T54" fmla="*/ 2147483647 w 122"/>
                <a:gd name="T55" fmla="*/ 2147483647 h 122"/>
                <a:gd name="T56" fmla="*/ 2147483647 w 122"/>
                <a:gd name="T57" fmla="*/ 2147483647 h 122"/>
                <a:gd name="T58" fmla="*/ 2147483647 w 122"/>
                <a:gd name="T59" fmla="*/ 2147483647 h 122"/>
                <a:gd name="T60" fmla="*/ 2147483647 w 122"/>
                <a:gd name="T61" fmla="*/ 2147483647 h 122"/>
                <a:gd name="T62" fmla="*/ 2147483647 w 122"/>
                <a:gd name="T63" fmla="*/ 0 h 12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2"/>
                <a:gd name="T97" fmla="*/ 0 h 122"/>
                <a:gd name="T98" fmla="*/ 122 w 122"/>
                <a:gd name="T99" fmla="*/ 122 h 12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2" h="122">
                  <a:moveTo>
                    <a:pt x="62" y="0"/>
                  </a:moveTo>
                  <a:lnTo>
                    <a:pt x="55" y="0"/>
                  </a:lnTo>
                  <a:lnTo>
                    <a:pt x="49" y="0"/>
                  </a:lnTo>
                  <a:lnTo>
                    <a:pt x="43" y="1"/>
                  </a:lnTo>
                  <a:lnTo>
                    <a:pt x="38" y="4"/>
                  </a:lnTo>
                  <a:lnTo>
                    <a:pt x="32" y="7"/>
                  </a:lnTo>
                  <a:lnTo>
                    <a:pt x="28" y="10"/>
                  </a:lnTo>
                  <a:lnTo>
                    <a:pt x="23" y="13"/>
                  </a:lnTo>
                  <a:lnTo>
                    <a:pt x="19" y="17"/>
                  </a:lnTo>
                  <a:lnTo>
                    <a:pt x="15" y="22"/>
                  </a:lnTo>
                  <a:lnTo>
                    <a:pt x="10" y="26"/>
                  </a:lnTo>
                  <a:lnTo>
                    <a:pt x="7" y="32"/>
                  </a:lnTo>
                  <a:lnTo>
                    <a:pt x="6" y="37"/>
                  </a:lnTo>
                  <a:lnTo>
                    <a:pt x="3" y="43"/>
                  </a:lnTo>
                  <a:lnTo>
                    <a:pt x="2" y="49"/>
                  </a:lnTo>
                  <a:lnTo>
                    <a:pt x="0" y="55"/>
                  </a:lnTo>
                  <a:lnTo>
                    <a:pt x="0" y="60"/>
                  </a:lnTo>
                  <a:lnTo>
                    <a:pt x="0" y="68"/>
                  </a:lnTo>
                  <a:lnTo>
                    <a:pt x="2" y="73"/>
                  </a:lnTo>
                  <a:lnTo>
                    <a:pt x="3" y="79"/>
                  </a:lnTo>
                  <a:lnTo>
                    <a:pt x="6" y="85"/>
                  </a:lnTo>
                  <a:lnTo>
                    <a:pt x="7" y="91"/>
                  </a:lnTo>
                  <a:lnTo>
                    <a:pt x="10" y="95"/>
                  </a:lnTo>
                  <a:lnTo>
                    <a:pt x="15" y="101"/>
                  </a:lnTo>
                  <a:lnTo>
                    <a:pt x="19" y="105"/>
                  </a:lnTo>
                  <a:lnTo>
                    <a:pt x="23" y="108"/>
                  </a:lnTo>
                  <a:lnTo>
                    <a:pt x="28" y="112"/>
                  </a:lnTo>
                  <a:lnTo>
                    <a:pt x="32" y="115"/>
                  </a:lnTo>
                  <a:lnTo>
                    <a:pt x="38" y="118"/>
                  </a:lnTo>
                  <a:lnTo>
                    <a:pt x="43" y="119"/>
                  </a:lnTo>
                  <a:lnTo>
                    <a:pt x="49" y="121"/>
                  </a:lnTo>
                  <a:lnTo>
                    <a:pt x="55" y="122"/>
                  </a:lnTo>
                  <a:lnTo>
                    <a:pt x="62" y="122"/>
                  </a:lnTo>
                  <a:lnTo>
                    <a:pt x="68" y="122"/>
                  </a:lnTo>
                  <a:lnTo>
                    <a:pt x="74" y="121"/>
                  </a:lnTo>
                  <a:lnTo>
                    <a:pt x="79" y="119"/>
                  </a:lnTo>
                  <a:lnTo>
                    <a:pt x="85" y="118"/>
                  </a:lnTo>
                  <a:lnTo>
                    <a:pt x="91" y="115"/>
                  </a:lnTo>
                  <a:lnTo>
                    <a:pt x="95" y="112"/>
                  </a:lnTo>
                  <a:lnTo>
                    <a:pt x="99" y="108"/>
                  </a:lnTo>
                  <a:lnTo>
                    <a:pt x="104" y="105"/>
                  </a:lnTo>
                  <a:lnTo>
                    <a:pt x="108" y="101"/>
                  </a:lnTo>
                  <a:lnTo>
                    <a:pt x="111" y="95"/>
                  </a:lnTo>
                  <a:lnTo>
                    <a:pt x="114" y="91"/>
                  </a:lnTo>
                  <a:lnTo>
                    <a:pt x="117" y="85"/>
                  </a:lnTo>
                  <a:lnTo>
                    <a:pt x="120" y="79"/>
                  </a:lnTo>
                  <a:lnTo>
                    <a:pt x="121" y="73"/>
                  </a:lnTo>
                  <a:lnTo>
                    <a:pt x="121" y="68"/>
                  </a:lnTo>
                  <a:lnTo>
                    <a:pt x="122" y="60"/>
                  </a:lnTo>
                  <a:lnTo>
                    <a:pt x="121" y="55"/>
                  </a:lnTo>
                  <a:lnTo>
                    <a:pt x="121" y="49"/>
                  </a:lnTo>
                  <a:lnTo>
                    <a:pt x="120" y="43"/>
                  </a:lnTo>
                  <a:lnTo>
                    <a:pt x="117" y="37"/>
                  </a:lnTo>
                  <a:lnTo>
                    <a:pt x="114" y="32"/>
                  </a:lnTo>
                  <a:lnTo>
                    <a:pt x="111" y="26"/>
                  </a:lnTo>
                  <a:lnTo>
                    <a:pt x="108" y="22"/>
                  </a:lnTo>
                  <a:lnTo>
                    <a:pt x="104" y="17"/>
                  </a:lnTo>
                  <a:lnTo>
                    <a:pt x="99" y="13"/>
                  </a:lnTo>
                  <a:lnTo>
                    <a:pt x="95" y="10"/>
                  </a:lnTo>
                  <a:lnTo>
                    <a:pt x="91" y="7"/>
                  </a:lnTo>
                  <a:lnTo>
                    <a:pt x="85" y="4"/>
                  </a:lnTo>
                  <a:lnTo>
                    <a:pt x="79" y="1"/>
                  </a:lnTo>
                  <a:lnTo>
                    <a:pt x="74" y="0"/>
                  </a:lnTo>
                  <a:lnTo>
                    <a:pt x="68" y="0"/>
                  </a:lnTo>
                  <a:lnTo>
                    <a:pt x="62"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5071" name="Freeform 254">
              <a:extLst>
                <a:ext uri="{FF2B5EF4-FFF2-40B4-BE49-F238E27FC236}">
                  <a16:creationId xmlns:a16="http://schemas.microsoft.com/office/drawing/2014/main" id="{87FC310A-AA75-B277-38E8-0D119968AAC8}"/>
                </a:ext>
              </a:extLst>
            </p:cNvPr>
            <p:cNvSpPr>
              <a:spLocks/>
            </p:cNvSpPr>
            <p:nvPr/>
          </p:nvSpPr>
          <p:spPr bwMode="auto">
            <a:xfrm>
              <a:off x="4400550" y="4474369"/>
              <a:ext cx="39291" cy="36910"/>
            </a:xfrm>
            <a:custGeom>
              <a:avLst/>
              <a:gdLst>
                <a:gd name="T0" fmla="*/ 2147483647 w 101"/>
                <a:gd name="T1" fmla="*/ 0 h 92"/>
                <a:gd name="T2" fmla="*/ 2147483647 w 101"/>
                <a:gd name="T3" fmla="*/ 0 h 92"/>
                <a:gd name="T4" fmla="*/ 2147483647 w 101"/>
                <a:gd name="T5" fmla="*/ 2147483647 h 92"/>
                <a:gd name="T6" fmla="*/ 2147483647 w 101"/>
                <a:gd name="T7" fmla="*/ 2147483647 h 92"/>
                <a:gd name="T8" fmla="*/ 2147483647 w 101"/>
                <a:gd name="T9" fmla="*/ 2147483647 h 92"/>
                <a:gd name="T10" fmla="*/ 2147483647 w 101"/>
                <a:gd name="T11" fmla="*/ 2147483647 h 92"/>
                <a:gd name="T12" fmla="*/ 2147483647 w 101"/>
                <a:gd name="T13" fmla="*/ 2147483647 h 92"/>
                <a:gd name="T14" fmla="*/ 2147483647 w 101"/>
                <a:gd name="T15" fmla="*/ 2147483647 h 92"/>
                <a:gd name="T16" fmla="*/ 2147483647 w 101"/>
                <a:gd name="T17" fmla="*/ 2147483647 h 92"/>
                <a:gd name="T18" fmla="*/ 2147483647 w 101"/>
                <a:gd name="T19" fmla="*/ 2147483647 h 92"/>
                <a:gd name="T20" fmla="*/ 2147483647 w 101"/>
                <a:gd name="T21" fmla="*/ 2147483647 h 92"/>
                <a:gd name="T22" fmla="*/ 2147483647 w 101"/>
                <a:gd name="T23" fmla="*/ 2147483647 h 92"/>
                <a:gd name="T24" fmla="*/ 2147483647 w 101"/>
                <a:gd name="T25" fmla="*/ 2147483647 h 92"/>
                <a:gd name="T26" fmla="*/ 0 w 101"/>
                <a:gd name="T27" fmla="*/ 2147483647 h 92"/>
                <a:gd name="T28" fmla="*/ 0 w 101"/>
                <a:gd name="T29" fmla="*/ 2147483647 h 92"/>
                <a:gd name="T30" fmla="*/ 0 w 101"/>
                <a:gd name="T31" fmla="*/ 2147483647 h 92"/>
                <a:gd name="T32" fmla="*/ 0 w 101"/>
                <a:gd name="T33" fmla="*/ 2147483647 h 92"/>
                <a:gd name="T34" fmla="*/ 0 w 101"/>
                <a:gd name="T35" fmla="*/ 2147483647 h 92"/>
                <a:gd name="T36" fmla="*/ 2147483647 w 101"/>
                <a:gd name="T37" fmla="*/ 2147483647 h 92"/>
                <a:gd name="T38" fmla="*/ 2147483647 w 101"/>
                <a:gd name="T39" fmla="*/ 2147483647 h 92"/>
                <a:gd name="T40" fmla="*/ 2147483647 w 101"/>
                <a:gd name="T41" fmla="*/ 2147483647 h 92"/>
                <a:gd name="T42" fmla="*/ 2147483647 w 101"/>
                <a:gd name="T43" fmla="*/ 2147483647 h 92"/>
                <a:gd name="T44" fmla="*/ 2147483647 w 101"/>
                <a:gd name="T45" fmla="*/ 2147483647 h 92"/>
                <a:gd name="T46" fmla="*/ 2147483647 w 101"/>
                <a:gd name="T47" fmla="*/ 2147483647 h 92"/>
                <a:gd name="T48" fmla="*/ 2147483647 w 101"/>
                <a:gd name="T49" fmla="*/ 2147483647 h 92"/>
                <a:gd name="T50" fmla="*/ 2147483647 w 101"/>
                <a:gd name="T51" fmla="*/ 2147483647 h 92"/>
                <a:gd name="T52" fmla="*/ 2147483647 w 101"/>
                <a:gd name="T53" fmla="*/ 2147483647 h 92"/>
                <a:gd name="T54" fmla="*/ 2147483647 w 101"/>
                <a:gd name="T55" fmla="*/ 2147483647 h 92"/>
                <a:gd name="T56" fmla="*/ 2147483647 w 101"/>
                <a:gd name="T57" fmla="*/ 2147483647 h 92"/>
                <a:gd name="T58" fmla="*/ 2147483647 w 101"/>
                <a:gd name="T59" fmla="*/ 2147483647 h 92"/>
                <a:gd name="T60" fmla="*/ 2147483647 w 101"/>
                <a:gd name="T61" fmla="*/ 2147483647 h 92"/>
                <a:gd name="T62" fmla="*/ 2147483647 w 101"/>
                <a:gd name="T63" fmla="*/ 2147483647 h 92"/>
                <a:gd name="T64" fmla="*/ 2147483647 w 101"/>
                <a:gd name="T65" fmla="*/ 2147483647 h 92"/>
                <a:gd name="T66" fmla="*/ 2147483647 w 101"/>
                <a:gd name="T67" fmla="*/ 2147483647 h 92"/>
                <a:gd name="T68" fmla="*/ 2147483647 w 101"/>
                <a:gd name="T69" fmla="*/ 2147483647 h 92"/>
                <a:gd name="T70" fmla="*/ 2147483647 w 101"/>
                <a:gd name="T71" fmla="*/ 2147483647 h 92"/>
                <a:gd name="T72" fmla="*/ 2147483647 w 101"/>
                <a:gd name="T73" fmla="*/ 2147483647 h 92"/>
                <a:gd name="T74" fmla="*/ 2147483647 w 101"/>
                <a:gd name="T75" fmla="*/ 2147483647 h 92"/>
                <a:gd name="T76" fmla="*/ 2147483647 w 101"/>
                <a:gd name="T77" fmla="*/ 2147483647 h 92"/>
                <a:gd name="T78" fmla="*/ 2147483647 w 101"/>
                <a:gd name="T79" fmla="*/ 2147483647 h 92"/>
                <a:gd name="T80" fmla="*/ 2147483647 w 101"/>
                <a:gd name="T81" fmla="*/ 2147483647 h 92"/>
                <a:gd name="T82" fmla="*/ 2147483647 w 101"/>
                <a:gd name="T83" fmla="*/ 2147483647 h 92"/>
                <a:gd name="T84" fmla="*/ 2147483647 w 101"/>
                <a:gd name="T85" fmla="*/ 2147483647 h 92"/>
                <a:gd name="T86" fmla="*/ 2147483647 w 101"/>
                <a:gd name="T87" fmla="*/ 2147483647 h 92"/>
                <a:gd name="T88" fmla="*/ 2147483647 w 101"/>
                <a:gd name="T89" fmla="*/ 2147483647 h 92"/>
                <a:gd name="T90" fmla="*/ 2147483647 w 101"/>
                <a:gd name="T91" fmla="*/ 2147483647 h 92"/>
                <a:gd name="T92" fmla="*/ 2147483647 w 101"/>
                <a:gd name="T93" fmla="*/ 2147483647 h 92"/>
                <a:gd name="T94" fmla="*/ 2147483647 w 101"/>
                <a:gd name="T95" fmla="*/ 2147483647 h 92"/>
                <a:gd name="T96" fmla="*/ 2147483647 w 101"/>
                <a:gd name="T97" fmla="*/ 2147483647 h 92"/>
                <a:gd name="T98" fmla="*/ 2147483647 w 101"/>
                <a:gd name="T99" fmla="*/ 2147483647 h 92"/>
                <a:gd name="T100" fmla="*/ 2147483647 w 101"/>
                <a:gd name="T101" fmla="*/ 2147483647 h 92"/>
                <a:gd name="T102" fmla="*/ 2147483647 w 101"/>
                <a:gd name="T103" fmla="*/ 2147483647 h 92"/>
                <a:gd name="T104" fmla="*/ 2147483647 w 101"/>
                <a:gd name="T105" fmla="*/ 2147483647 h 92"/>
                <a:gd name="T106" fmla="*/ 2147483647 w 101"/>
                <a:gd name="T107" fmla="*/ 2147483647 h 92"/>
                <a:gd name="T108" fmla="*/ 2147483647 w 101"/>
                <a:gd name="T109" fmla="*/ 2147483647 h 92"/>
                <a:gd name="T110" fmla="*/ 2147483647 w 101"/>
                <a:gd name="T111" fmla="*/ 2147483647 h 92"/>
                <a:gd name="T112" fmla="*/ 2147483647 w 101"/>
                <a:gd name="T113" fmla="*/ 2147483647 h 92"/>
                <a:gd name="T114" fmla="*/ 2147483647 w 101"/>
                <a:gd name="T115" fmla="*/ 2147483647 h 92"/>
                <a:gd name="T116" fmla="*/ 2147483647 w 101"/>
                <a:gd name="T117" fmla="*/ 2147483647 h 92"/>
                <a:gd name="T118" fmla="*/ 2147483647 w 101"/>
                <a:gd name="T119" fmla="*/ 0 h 92"/>
                <a:gd name="T120" fmla="*/ 2147483647 w 101"/>
                <a:gd name="T121" fmla="*/ 0 h 9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01"/>
                <a:gd name="T184" fmla="*/ 0 h 92"/>
                <a:gd name="T185" fmla="*/ 101 w 101"/>
                <a:gd name="T186" fmla="*/ 92 h 9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01" h="92">
                  <a:moveTo>
                    <a:pt x="50" y="0"/>
                  </a:moveTo>
                  <a:lnTo>
                    <a:pt x="45" y="0"/>
                  </a:lnTo>
                  <a:lnTo>
                    <a:pt x="40" y="1"/>
                  </a:lnTo>
                  <a:lnTo>
                    <a:pt x="34" y="3"/>
                  </a:lnTo>
                  <a:lnTo>
                    <a:pt x="30" y="4"/>
                  </a:lnTo>
                  <a:lnTo>
                    <a:pt x="26" y="5"/>
                  </a:lnTo>
                  <a:lnTo>
                    <a:pt x="22" y="8"/>
                  </a:lnTo>
                  <a:lnTo>
                    <a:pt x="14" y="14"/>
                  </a:lnTo>
                  <a:lnTo>
                    <a:pt x="11" y="17"/>
                  </a:lnTo>
                  <a:lnTo>
                    <a:pt x="9" y="20"/>
                  </a:lnTo>
                  <a:lnTo>
                    <a:pt x="6" y="24"/>
                  </a:lnTo>
                  <a:lnTo>
                    <a:pt x="4" y="28"/>
                  </a:lnTo>
                  <a:lnTo>
                    <a:pt x="1" y="33"/>
                  </a:lnTo>
                  <a:lnTo>
                    <a:pt x="0" y="37"/>
                  </a:lnTo>
                  <a:lnTo>
                    <a:pt x="0" y="41"/>
                  </a:lnTo>
                  <a:lnTo>
                    <a:pt x="0" y="46"/>
                  </a:lnTo>
                  <a:lnTo>
                    <a:pt x="0" y="50"/>
                  </a:lnTo>
                  <a:lnTo>
                    <a:pt x="0" y="54"/>
                  </a:lnTo>
                  <a:lnTo>
                    <a:pt x="1" y="59"/>
                  </a:lnTo>
                  <a:lnTo>
                    <a:pt x="4" y="63"/>
                  </a:lnTo>
                  <a:lnTo>
                    <a:pt x="6" y="67"/>
                  </a:lnTo>
                  <a:lnTo>
                    <a:pt x="9" y="72"/>
                  </a:lnTo>
                  <a:lnTo>
                    <a:pt x="11" y="74"/>
                  </a:lnTo>
                  <a:lnTo>
                    <a:pt x="14" y="77"/>
                  </a:lnTo>
                  <a:lnTo>
                    <a:pt x="22" y="83"/>
                  </a:lnTo>
                  <a:lnTo>
                    <a:pt x="26" y="86"/>
                  </a:lnTo>
                  <a:lnTo>
                    <a:pt x="30" y="87"/>
                  </a:lnTo>
                  <a:lnTo>
                    <a:pt x="34" y="89"/>
                  </a:lnTo>
                  <a:lnTo>
                    <a:pt x="40" y="90"/>
                  </a:lnTo>
                  <a:lnTo>
                    <a:pt x="45" y="92"/>
                  </a:lnTo>
                  <a:lnTo>
                    <a:pt x="50" y="92"/>
                  </a:lnTo>
                  <a:lnTo>
                    <a:pt x="55" y="92"/>
                  </a:lnTo>
                  <a:lnTo>
                    <a:pt x="60" y="90"/>
                  </a:lnTo>
                  <a:lnTo>
                    <a:pt x="65" y="89"/>
                  </a:lnTo>
                  <a:lnTo>
                    <a:pt x="69" y="87"/>
                  </a:lnTo>
                  <a:lnTo>
                    <a:pt x="73" y="86"/>
                  </a:lnTo>
                  <a:lnTo>
                    <a:pt x="78" y="83"/>
                  </a:lnTo>
                  <a:lnTo>
                    <a:pt x="85" y="77"/>
                  </a:lnTo>
                  <a:lnTo>
                    <a:pt x="89" y="74"/>
                  </a:lnTo>
                  <a:lnTo>
                    <a:pt x="92" y="72"/>
                  </a:lnTo>
                  <a:lnTo>
                    <a:pt x="93" y="67"/>
                  </a:lnTo>
                  <a:lnTo>
                    <a:pt x="96" y="63"/>
                  </a:lnTo>
                  <a:lnTo>
                    <a:pt x="98" y="59"/>
                  </a:lnTo>
                  <a:lnTo>
                    <a:pt x="99" y="54"/>
                  </a:lnTo>
                  <a:lnTo>
                    <a:pt x="99" y="50"/>
                  </a:lnTo>
                  <a:lnTo>
                    <a:pt x="101" y="46"/>
                  </a:lnTo>
                  <a:lnTo>
                    <a:pt x="99" y="41"/>
                  </a:lnTo>
                  <a:lnTo>
                    <a:pt x="99" y="37"/>
                  </a:lnTo>
                  <a:lnTo>
                    <a:pt x="98" y="33"/>
                  </a:lnTo>
                  <a:lnTo>
                    <a:pt x="96" y="28"/>
                  </a:lnTo>
                  <a:lnTo>
                    <a:pt x="93" y="24"/>
                  </a:lnTo>
                  <a:lnTo>
                    <a:pt x="92" y="20"/>
                  </a:lnTo>
                  <a:lnTo>
                    <a:pt x="89" y="17"/>
                  </a:lnTo>
                  <a:lnTo>
                    <a:pt x="85" y="14"/>
                  </a:lnTo>
                  <a:lnTo>
                    <a:pt x="78" y="8"/>
                  </a:lnTo>
                  <a:lnTo>
                    <a:pt x="73" y="5"/>
                  </a:lnTo>
                  <a:lnTo>
                    <a:pt x="69" y="4"/>
                  </a:lnTo>
                  <a:lnTo>
                    <a:pt x="65" y="3"/>
                  </a:lnTo>
                  <a:lnTo>
                    <a:pt x="60" y="1"/>
                  </a:lnTo>
                  <a:lnTo>
                    <a:pt x="55" y="0"/>
                  </a:lnTo>
                  <a:lnTo>
                    <a:pt x="50" y="0"/>
                  </a:lnTo>
                  <a:close/>
                </a:path>
              </a:pathLst>
            </a:custGeom>
            <a:solidFill>
              <a:srgbClr val="00267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5072" name="Freeform 255">
              <a:extLst>
                <a:ext uri="{FF2B5EF4-FFF2-40B4-BE49-F238E27FC236}">
                  <a16:creationId xmlns:a16="http://schemas.microsoft.com/office/drawing/2014/main" id="{31F56975-05BE-2D25-9ED2-E29A0AB8B294}"/>
                </a:ext>
              </a:extLst>
            </p:cNvPr>
            <p:cNvSpPr>
              <a:spLocks/>
            </p:cNvSpPr>
            <p:nvPr/>
          </p:nvSpPr>
          <p:spPr bwMode="auto">
            <a:xfrm>
              <a:off x="4400550" y="4474369"/>
              <a:ext cx="39291" cy="36910"/>
            </a:xfrm>
            <a:custGeom>
              <a:avLst/>
              <a:gdLst>
                <a:gd name="T0" fmla="*/ 2147483647 w 101"/>
                <a:gd name="T1" fmla="*/ 0 h 92"/>
                <a:gd name="T2" fmla="*/ 2147483647 w 101"/>
                <a:gd name="T3" fmla="*/ 0 h 92"/>
                <a:gd name="T4" fmla="*/ 2147483647 w 101"/>
                <a:gd name="T5" fmla="*/ 2147483647 h 92"/>
                <a:gd name="T6" fmla="*/ 2147483647 w 101"/>
                <a:gd name="T7" fmla="*/ 2147483647 h 92"/>
                <a:gd name="T8" fmla="*/ 2147483647 w 101"/>
                <a:gd name="T9" fmla="*/ 2147483647 h 92"/>
                <a:gd name="T10" fmla="*/ 2147483647 w 101"/>
                <a:gd name="T11" fmla="*/ 2147483647 h 92"/>
                <a:gd name="T12" fmla="*/ 2147483647 w 101"/>
                <a:gd name="T13" fmla="*/ 2147483647 h 92"/>
                <a:gd name="T14" fmla="*/ 2147483647 w 101"/>
                <a:gd name="T15" fmla="*/ 2147483647 h 92"/>
                <a:gd name="T16" fmla="*/ 2147483647 w 101"/>
                <a:gd name="T17" fmla="*/ 2147483647 h 92"/>
                <a:gd name="T18" fmla="*/ 2147483647 w 101"/>
                <a:gd name="T19" fmla="*/ 2147483647 h 92"/>
                <a:gd name="T20" fmla="*/ 2147483647 w 101"/>
                <a:gd name="T21" fmla="*/ 2147483647 h 92"/>
                <a:gd name="T22" fmla="*/ 2147483647 w 101"/>
                <a:gd name="T23" fmla="*/ 2147483647 h 92"/>
                <a:gd name="T24" fmla="*/ 2147483647 w 101"/>
                <a:gd name="T25" fmla="*/ 2147483647 h 92"/>
                <a:gd name="T26" fmla="*/ 0 w 101"/>
                <a:gd name="T27" fmla="*/ 2147483647 h 92"/>
                <a:gd name="T28" fmla="*/ 0 w 101"/>
                <a:gd name="T29" fmla="*/ 2147483647 h 92"/>
                <a:gd name="T30" fmla="*/ 0 w 101"/>
                <a:gd name="T31" fmla="*/ 2147483647 h 92"/>
                <a:gd name="T32" fmla="*/ 0 w 101"/>
                <a:gd name="T33" fmla="*/ 2147483647 h 92"/>
                <a:gd name="T34" fmla="*/ 0 w 101"/>
                <a:gd name="T35" fmla="*/ 2147483647 h 92"/>
                <a:gd name="T36" fmla="*/ 2147483647 w 101"/>
                <a:gd name="T37" fmla="*/ 2147483647 h 92"/>
                <a:gd name="T38" fmla="*/ 2147483647 w 101"/>
                <a:gd name="T39" fmla="*/ 2147483647 h 92"/>
                <a:gd name="T40" fmla="*/ 2147483647 w 101"/>
                <a:gd name="T41" fmla="*/ 2147483647 h 92"/>
                <a:gd name="T42" fmla="*/ 2147483647 w 101"/>
                <a:gd name="T43" fmla="*/ 2147483647 h 92"/>
                <a:gd name="T44" fmla="*/ 2147483647 w 101"/>
                <a:gd name="T45" fmla="*/ 2147483647 h 92"/>
                <a:gd name="T46" fmla="*/ 2147483647 w 101"/>
                <a:gd name="T47" fmla="*/ 2147483647 h 92"/>
                <a:gd name="T48" fmla="*/ 2147483647 w 101"/>
                <a:gd name="T49" fmla="*/ 2147483647 h 92"/>
                <a:gd name="T50" fmla="*/ 2147483647 w 101"/>
                <a:gd name="T51" fmla="*/ 2147483647 h 92"/>
                <a:gd name="T52" fmla="*/ 2147483647 w 101"/>
                <a:gd name="T53" fmla="*/ 2147483647 h 92"/>
                <a:gd name="T54" fmla="*/ 2147483647 w 101"/>
                <a:gd name="T55" fmla="*/ 2147483647 h 92"/>
                <a:gd name="T56" fmla="*/ 2147483647 w 101"/>
                <a:gd name="T57" fmla="*/ 2147483647 h 92"/>
                <a:gd name="T58" fmla="*/ 2147483647 w 101"/>
                <a:gd name="T59" fmla="*/ 2147483647 h 92"/>
                <a:gd name="T60" fmla="*/ 2147483647 w 101"/>
                <a:gd name="T61" fmla="*/ 2147483647 h 92"/>
                <a:gd name="T62" fmla="*/ 2147483647 w 101"/>
                <a:gd name="T63" fmla="*/ 2147483647 h 92"/>
                <a:gd name="T64" fmla="*/ 2147483647 w 101"/>
                <a:gd name="T65" fmla="*/ 2147483647 h 92"/>
                <a:gd name="T66" fmla="*/ 2147483647 w 101"/>
                <a:gd name="T67" fmla="*/ 2147483647 h 92"/>
                <a:gd name="T68" fmla="*/ 2147483647 w 101"/>
                <a:gd name="T69" fmla="*/ 2147483647 h 92"/>
                <a:gd name="T70" fmla="*/ 2147483647 w 101"/>
                <a:gd name="T71" fmla="*/ 2147483647 h 92"/>
                <a:gd name="T72" fmla="*/ 2147483647 w 101"/>
                <a:gd name="T73" fmla="*/ 2147483647 h 92"/>
                <a:gd name="T74" fmla="*/ 2147483647 w 101"/>
                <a:gd name="T75" fmla="*/ 2147483647 h 92"/>
                <a:gd name="T76" fmla="*/ 2147483647 w 101"/>
                <a:gd name="T77" fmla="*/ 2147483647 h 92"/>
                <a:gd name="T78" fmla="*/ 2147483647 w 101"/>
                <a:gd name="T79" fmla="*/ 2147483647 h 92"/>
                <a:gd name="T80" fmla="*/ 2147483647 w 101"/>
                <a:gd name="T81" fmla="*/ 2147483647 h 92"/>
                <a:gd name="T82" fmla="*/ 2147483647 w 101"/>
                <a:gd name="T83" fmla="*/ 2147483647 h 92"/>
                <a:gd name="T84" fmla="*/ 2147483647 w 101"/>
                <a:gd name="T85" fmla="*/ 2147483647 h 92"/>
                <a:gd name="T86" fmla="*/ 2147483647 w 101"/>
                <a:gd name="T87" fmla="*/ 2147483647 h 92"/>
                <a:gd name="T88" fmla="*/ 2147483647 w 101"/>
                <a:gd name="T89" fmla="*/ 2147483647 h 92"/>
                <a:gd name="T90" fmla="*/ 2147483647 w 101"/>
                <a:gd name="T91" fmla="*/ 2147483647 h 92"/>
                <a:gd name="T92" fmla="*/ 2147483647 w 101"/>
                <a:gd name="T93" fmla="*/ 2147483647 h 92"/>
                <a:gd name="T94" fmla="*/ 2147483647 w 101"/>
                <a:gd name="T95" fmla="*/ 2147483647 h 92"/>
                <a:gd name="T96" fmla="*/ 2147483647 w 101"/>
                <a:gd name="T97" fmla="*/ 2147483647 h 92"/>
                <a:gd name="T98" fmla="*/ 2147483647 w 101"/>
                <a:gd name="T99" fmla="*/ 2147483647 h 92"/>
                <a:gd name="T100" fmla="*/ 2147483647 w 101"/>
                <a:gd name="T101" fmla="*/ 2147483647 h 92"/>
                <a:gd name="T102" fmla="*/ 2147483647 w 101"/>
                <a:gd name="T103" fmla="*/ 2147483647 h 92"/>
                <a:gd name="T104" fmla="*/ 2147483647 w 101"/>
                <a:gd name="T105" fmla="*/ 2147483647 h 92"/>
                <a:gd name="T106" fmla="*/ 2147483647 w 101"/>
                <a:gd name="T107" fmla="*/ 2147483647 h 92"/>
                <a:gd name="T108" fmla="*/ 2147483647 w 101"/>
                <a:gd name="T109" fmla="*/ 2147483647 h 92"/>
                <a:gd name="T110" fmla="*/ 2147483647 w 101"/>
                <a:gd name="T111" fmla="*/ 2147483647 h 92"/>
                <a:gd name="T112" fmla="*/ 2147483647 w 101"/>
                <a:gd name="T113" fmla="*/ 2147483647 h 92"/>
                <a:gd name="T114" fmla="*/ 2147483647 w 101"/>
                <a:gd name="T115" fmla="*/ 2147483647 h 92"/>
                <a:gd name="T116" fmla="*/ 2147483647 w 101"/>
                <a:gd name="T117" fmla="*/ 2147483647 h 92"/>
                <a:gd name="T118" fmla="*/ 2147483647 w 101"/>
                <a:gd name="T119" fmla="*/ 0 h 92"/>
                <a:gd name="T120" fmla="*/ 2147483647 w 101"/>
                <a:gd name="T121" fmla="*/ 0 h 9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01"/>
                <a:gd name="T184" fmla="*/ 0 h 92"/>
                <a:gd name="T185" fmla="*/ 101 w 101"/>
                <a:gd name="T186" fmla="*/ 92 h 9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01" h="92">
                  <a:moveTo>
                    <a:pt x="50" y="0"/>
                  </a:moveTo>
                  <a:lnTo>
                    <a:pt x="45" y="0"/>
                  </a:lnTo>
                  <a:lnTo>
                    <a:pt x="40" y="1"/>
                  </a:lnTo>
                  <a:lnTo>
                    <a:pt x="34" y="3"/>
                  </a:lnTo>
                  <a:lnTo>
                    <a:pt x="30" y="4"/>
                  </a:lnTo>
                  <a:lnTo>
                    <a:pt x="26" y="5"/>
                  </a:lnTo>
                  <a:lnTo>
                    <a:pt x="22" y="8"/>
                  </a:lnTo>
                  <a:lnTo>
                    <a:pt x="14" y="14"/>
                  </a:lnTo>
                  <a:lnTo>
                    <a:pt x="11" y="17"/>
                  </a:lnTo>
                  <a:lnTo>
                    <a:pt x="9" y="20"/>
                  </a:lnTo>
                  <a:lnTo>
                    <a:pt x="6" y="24"/>
                  </a:lnTo>
                  <a:lnTo>
                    <a:pt x="4" y="28"/>
                  </a:lnTo>
                  <a:lnTo>
                    <a:pt x="1" y="33"/>
                  </a:lnTo>
                  <a:lnTo>
                    <a:pt x="0" y="37"/>
                  </a:lnTo>
                  <a:lnTo>
                    <a:pt x="0" y="41"/>
                  </a:lnTo>
                  <a:lnTo>
                    <a:pt x="0" y="46"/>
                  </a:lnTo>
                  <a:lnTo>
                    <a:pt x="0" y="50"/>
                  </a:lnTo>
                  <a:lnTo>
                    <a:pt x="0" y="54"/>
                  </a:lnTo>
                  <a:lnTo>
                    <a:pt x="1" y="59"/>
                  </a:lnTo>
                  <a:lnTo>
                    <a:pt x="4" y="63"/>
                  </a:lnTo>
                  <a:lnTo>
                    <a:pt x="6" y="67"/>
                  </a:lnTo>
                  <a:lnTo>
                    <a:pt x="9" y="72"/>
                  </a:lnTo>
                  <a:lnTo>
                    <a:pt x="11" y="74"/>
                  </a:lnTo>
                  <a:lnTo>
                    <a:pt x="14" y="77"/>
                  </a:lnTo>
                  <a:lnTo>
                    <a:pt x="22" y="83"/>
                  </a:lnTo>
                  <a:lnTo>
                    <a:pt x="26" y="86"/>
                  </a:lnTo>
                  <a:lnTo>
                    <a:pt x="30" y="87"/>
                  </a:lnTo>
                  <a:lnTo>
                    <a:pt x="34" y="89"/>
                  </a:lnTo>
                  <a:lnTo>
                    <a:pt x="40" y="90"/>
                  </a:lnTo>
                  <a:lnTo>
                    <a:pt x="45" y="92"/>
                  </a:lnTo>
                  <a:lnTo>
                    <a:pt x="50" y="92"/>
                  </a:lnTo>
                  <a:lnTo>
                    <a:pt x="55" y="92"/>
                  </a:lnTo>
                  <a:lnTo>
                    <a:pt x="60" y="90"/>
                  </a:lnTo>
                  <a:lnTo>
                    <a:pt x="65" y="89"/>
                  </a:lnTo>
                  <a:lnTo>
                    <a:pt x="69" y="87"/>
                  </a:lnTo>
                  <a:lnTo>
                    <a:pt x="73" y="86"/>
                  </a:lnTo>
                  <a:lnTo>
                    <a:pt x="78" y="83"/>
                  </a:lnTo>
                  <a:lnTo>
                    <a:pt x="85" y="77"/>
                  </a:lnTo>
                  <a:lnTo>
                    <a:pt x="89" y="74"/>
                  </a:lnTo>
                  <a:lnTo>
                    <a:pt x="92" y="72"/>
                  </a:lnTo>
                  <a:lnTo>
                    <a:pt x="93" y="67"/>
                  </a:lnTo>
                  <a:lnTo>
                    <a:pt x="96" y="63"/>
                  </a:lnTo>
                  <a:lnTo>
                    <a:pt x="98" y="59"/>
                  </a:lnTo>
                  <a:lnTo>
                    <a:pt x="99" y="54"/>
                  </a:lnTo>
                  <a:lnTo>
                    <a:pt x="99" y="50"/>
                  </a:lnTo>
                  <a:lnTo>
                    <a:pt x="101" y="46"/>
                  </a:lnTo>
                  <a:lnTo>
                    <a:pt x="99" y="41"/>
                  </a:lnTo>
                  <a:lnTo>
                    <a:pt x="99" y="37"/>
                  </a:lnTo>
                  <a:lnTo>
                    <a:pt x="98" y="33"/>
                  </a:lnTo>
                  <a:lnTo>
                    <a:pt x="96" y="28"/>
                  </a:lnTo>
                  <a:lnTo>
                    <a:pt x="93" y="24"/>
                  </a:lnTo>
                  <a:lnTo>
                    <a:pt x="92" y="20"/>
                  </a:lnTo>
                  <a:lnTo>
                    <a:pt x="89" y="17"/>
                  </a:lnTo>
                  <a:lnTo>
                    <a:pt x="85" y="14"/>
                  </a:lnTo>
                  <a:lnTo>
                    <a:pt x="78" y="8"/>
                  </a:lnTo>
                  <a:lnTo>
                    <a:pt x="73" y="5"/>
                  </a:lnTo>
                  <a:lnTo>
                    <a:pt x="69" y="4"/>
                  </a:lnTo>
                  <a:lnTo>
                    <a:pt x="65" y="3"/>
                  </a:lnTo>
                  <a:lnTo>
                    <a:pt x="60" y="1"/>
                  </a:lnTo>
                  <a:lnTo>
                    <a:pt x="55" y="0"/>
                  </a:lnTo>
                  <a:lnTo>
                    <a:pt x="50"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5073" name="Freeform 256">
              <a:extLst>
                <a:ext uri="{FF2B5EF4-FFF2-40B4-BE49-F238E27FC236}">
                  <a16:creationId xmlns:a16="http://schemas.microsoft.com/office/drawing/2014/main" id="{FE0B1C47-EBDC-1C67-5246-C923DF54E21E}"/>
                </a:ext>
              </a:extLst>
            </p:cNvPr>
            <p:cNvSpPr>
              <a:spLocks/>
            </p:cNvSpPr>
            <p:nvPr/>
          </p:nvSpPr>
          <p:spPr bwMode="auto">
            <a:xfrm>
              <a:off x="4444604" y="4457700"/>
              <a:ext cx="39290" cy="36910"/>
            </a:xfrm>
            <a:custGeom>
              <a:avLst/>
              <a:gdLst>
                <a:gd name="T0" fmla="*/ 2147483647 w 100"/>
                <a:gd name="T1" fmla="*/ 0 h 93"/>
                <a:gd name="T2" fmla="*/ 2147483647 w 100"/>
                <a:gd name="T3" fmla="*/ 0 h 93"/>
                <a:gd name="T4" fmla="*/ 2147483647 w 100"/>
                <a:gd name="T5" fmla="*/ 2147483647 h 93"/>
                <a:gd name="T6" fmla="*/ 2147483647 w 100"/>
                <a:gd name="T7" fmla="*/ 2147483647 h 93"/>
                <a:gd name="T8" fmla="*/ 2147483647 w 100"/>
                <a:gd name="T9" fmla="*/ 2147483647 h 93"/>
                <a:gd name="T10" fmla="*/ 2147483647 w 100"/>
                <a:gd name="T11" fmla="*/ 2147483647 h 93"/>
                <a:gd name="T12" fmla="*/ 2147483647 w 100"/>
                <a:gd name="T13" fmla="*/ 2147483647 h 93"/>
                <a:gd name="T14" fmla="*/ 2147483647 w 100"/>
                <a:gd name="T15" fmla="*/ 2147483647 h 93"/>
                <a:gd name="T16" fmla="*/ 2147483647 w 100"/>
                <a:gd name="T17" fmla="*/ 2147483647 h 93"/>
                <a:gd name="T18" fmla="*/ 2147483647 w 100"/>
                <a:gd name="T19" fmla="*/ 2147483647 h 93"/>
                <a:gd name="T20" fmla="*/ 2147483647 w 100"/>
                <a:gd name="T21" fmla="*/ 2147483647 h 93"/>
                <a:gd name="T22" fmla="*/ 2147483647 w 100"/>
                <a:gd name="T23" fmla="*/ 2147483647 h 93"/>
                <a:gd name="T24" fmla="*/ 2147483647 w 100"/>
                <a:gd name="T25" fmla="*/ 2147483647 h 93"/>
                <a:gd name="T26" fmla="*/ 2147483647 w 100"/>
                <a:gd name="T27" fmla="*/ 2147483647 h 93"/>
                <a:gd name="T28" fmla="*/ 0 w 100"/>
                <a:gd name="T29" fmla="*/ 2147483647 h 93"/>
                <a:gd name="T30" fmla="*/ 0 w 100"/>
                <a:gd name="T31" fmla="*/ 2147483647 h 93"/>
                <a:gd name="T32" fmla="*/ 0 w 100"/>
                <a:gd name="T33" fmla="*/ 2147483647 h 93"/>
                <a:gd name="T34" fmla="*/ 2147483647 w 100"/>
                <a:gd name="T35" fmla="*/ 2147483647 h 93"/>
                <a:gd name="T36" fmla="*/ 2147483647 w 100"/>
                <a:gd name="T37" fmla="*/ 2147483647 h 93"/>
                <a:gd name="T38" fmla="*/ 2147483647 w 100"/>
                <a:gd name="T39" fmla="*/ 2147483647 h 93"/>
                <a:gd name="T40" fmla="*/ 2147483647 w 100"/>
                <a:gd name="T41" fmla="*/ 2147483647 h 93"/>
                <a:gd name="T42" fmla="*/ 2147483647 w 100"/>
                <a:gd name="T43" fmla="*/ 2147483647 h 93"/>
                <a:gd name="T44" fmla="*/ 2147483647 w 100"/>
                <a:gd name="T45" fmla="*/ 2147483647 h 93"/>
                <a:gd name="T46" fmla="*/ 2147483647 w 100"/>
                <a:gd name="T47" fmla="*/ 2147483647 h 93"/>
                <a:gd name="T48" fmla="*/ 2147483647 w 100"/>
                <a:gd name="T49" fmla="*/ 2147483647 h 93"/>
                <a:gd name="T50" fmla="*/ 2147483647 w 100"/>
                <a:gd name="T51" fmla="*/ 2147483647 h 93"/>
                <a:gd name="T52" fmla="*/ 2147483647 w 100"/>
                <a:gd name="T53" fmla="*/ 2147483647 h 93"/>
                <a:gd name="T54" fmla="*/ 2147483647 w 100"/>
                <a:gd name="T55" fmla="*/ 2147483647 h 93"/>
                <a:gd name="T56" fmla="*/ 2147483647 w 100"/>
                <a:gd name="T57" fmla="*/ 2147483647 h 93"/>
                <a:gd name="T58" fmla="*/ 2147483647 w 100"/>
                <a:gd name="T59" fmla="*/ 2147483647 h 93"/>
                <a:gd name="T60" fmla="*/ 2147483647 w 100"/>
                <a:gd name="T61" fmla="*/ 2147483647 h 93"/>
                <a:gd name="T62" fmla="*/ 2147483647 w 100"/>
                <a:gd name="T63" fmla="*/ 2147483647 h 93"/>
                <a:gd name="T64" fmla="*/ 2147483647 w 100"/>
                <a:gd name="T65" fmla="*/ 2147483647 h 93"/>
                <a:gd name="T66" fmla="*/ 2147483647 w 100"/>
                <a:gd name="T67" fmla="*/ 2147483647 h 93"/>
                <a:gd name="T68" fmla="*/ 2147483647 w 100"/>
                <a:gd name="T69" fmla="*/ 2147483647 h 93"/>
                <a:gd name="T70" fmla="*/ 2147483647 w 100"/>
                <a:gd name="T71" fmla="*/ 2147483647 h 93"/>
                <a:gd name="T72" fmla="*/ 2147483647 w 100"/>
                <a:gd name="T73" fmla="*/ 2147483647 h 93"/>
                <a:gd name="T74" fmla="*/ 2147483647 w 100"/>
                <a:gd name="T75" fmla="*/ 2147483647 h 93"/>
                <a:gd name="T76" fmla="*/ 2147483647 w 100"/>
                <a:gd name="T77" fmla="*/ 2147483647 h 93"/>
                <a:gd name="T78" fmla="*/ 2147483647 w 100"/>
                <a:gd name="T79" fmla="*/ 2147483647 h 93"/>
                <a:gd name="T80" fmla="*/ 2147483647 w 100"/>
                <a:gd name="T81" fmla="*/ 2147483647 h 93"/>
                <a:gd name="T82" fmla="*/ 2147483647 w 100"/>
                <a:gd name="T83" fmla="*/ 2147483647 h 93"/>
                <a:gd name="T84" fmla="*/ 2147483647 w 100"/>
                <a:gd name="T85" fmla="*/ 2147483647 h 93"/>
                <a:gd name="T86" fmla="*/ 2147483647 w 100"/>
                <a:gd name="T87" fmla="*/ 2147483647 h 93"/>
                <a:gd name="T88" fmla="*/ 2147483647 w 100"/>
                <a:gd name="T89" fmla="*/ 2147483647 h 93"/>
                <a:gd name="T90" fmla="*/ 2147483647 w 100"/>
                <a:gd name="T91" fmla="*/ 2147483647 h 93"/>
                <a:gd name="T92" fmla="*/ 2147483647 w 100"/>
                <a:gd name="T93" fmla="*/ 2147483647 h 93"/>
                <a:gd name="T94" fmla="*/ 2147483647 w 100"/>
                <a:gd name="T95" fmla="*/ 2147483647 h 93"/>
                <a:gd name="T96" fmla="*/ 2147483647 w 100"/>
                <a:gd name="T97" fmla="*/ 2147483647 h 93"/>
                <a:gd name="T98" fmla="*/ 2147483647 w 100"/>
                <a:gd name="T99" fmla="*/ 2147483647 h 93"/>
                <a:gd name="T100" fmla="*/ 2147483647 w 100"/>
                <a:gd name="T101" fmla="*/ 2147483647 h 93"/>
                <a:gd name="T102" fmla="*/ 2147483647 w 100"/>
                <a:gd name="T103" fmla="*/ 2147483647 h 93"/>
                <a:gd name="T104" fmla="*/ 2147483647 w 100"/>
                <a:gd name="T105" fmla="*/ 2147483647 h 93"/>
                <a:gd name="T106" fmla="*/ 2147483647 w 100"/>
                <a:gd name="T107" fmla="*/ 2147483647 h 93"/>
                <a:gd name="T108" fmla="*/ 2147483647 w 100"/>
                <a:gd name="T109" fmla="*/ 2147483647 h 93"/>
                <a:gd name="T110" fmla="*/ 2147483647 w 100"/>
                <a:gd name="T111" fmla="*/ 2147483647 h 93"/>
                <a:gd name="T112" fmla="*/ 2147483647 w 100"/>
                <a:gd name="T113" fmla="*/ 2147483647 h 93"/>
                <a:gd name="T114" fmla="*/ 2147483647 w 100"/>
                <a:gd name="T115" fmla="*/ 2147483647 h 93"/>
                <a:gd name="T116" fmla="*/ 2147483647 w 100"/>
                <a:gd name="T117" fmla="*/ 2147483647 h 93"/>
                <a:gd name="T118" fmla="*/ 2147483647 w 100"/>
                <a:gd name="T119" fmla="*/ 0 h 93"/>
                <a:gd name="T120" fmla="*/ 2147483647 w 100"/>
                <a:gd name="T121" fmla="*/ 0 h 9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00"/>
                <a:gd name="T184" fmla="*/ 0 h 93"/>
                <a:gd name="T185" fmla="*/ 100 w 100"/>
                <a:gd name="T186" fmla="*/ 93 h 93"/>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00" h="93">
                  <a:moveTo>
                    <a:pt x="50" y="0"/>
                  </a:moveTo>
                  <a:lnTo>
                    <a:pt x="44" y="0"/>
                  </a:lnTo>
                  <a:lnTo>
                    <a:pt x="40" y="1"/>
                  </a:lnTo>
                  <a:lnTo>
                    <a:pt x="34" y="1"/>
                  </a:lnTo>
                  <a:lnTo>
                    <a:pt x="30" y="4"/>
                  </a:lnTo>
                  <a:lnTo>
                    <a:pt x="25" y="6"/>
                  </a:lnTo>
                  <a:lnTo>
                    <a:pt x="21" y="9"/>
                  </a:lnTo>
                  <a:lnTo>
                    <a:pt x="14" y="13"/>
                  </a:lnTo>
                  <a:lnTo>
                    <a:pt x="11" y="17"/>
                  </a:lnTo>
                  <a:lnTo>
                    <a:pt x="8" y="20"/>
                  </a:lnTo>
                  <a:lnTo>
                    <a:pt x="5" y="24"/>
                  </a:lnTo>
                  <a:lnTo>
                    <a:pt x="4" y="29"/>
                  </a:lnTo>
                  <a:lnTo>
                    <a:pt x="3" y="33"/>
                  </a:lnTo>
                  <a:lnTo>
                    <a:pt x="1" y="37"/>
                  </a:lnTo>
                  <a:lnTo>
                    <a:pt x="0" y="42"/>
                  </a:lnTo>
                  <a:lnTo>
                    <a:pt x="0" y="46"/>
                  </a:lnTo>
                  <a:lnTo>
                    <a:pt x="0" y="52"/>
                  </a:lnTo>
                  <a:lnTo>
                    <a:pt x="1" y="56"/>
                  </a:lnTo>
                  <a:lnTo>
                    <a:pt x="3" y="60"/>
                  </a:lnTo>
                  <a:lnTo>
                    <a:pt x="4" y="65"/>
                  </a:lnTo>
                  <a:lnTo>
                    <a:pt x="5" y="69"/>
                  </a:lnTo>
                  <a:lnTo>
                    <a:pt x="8" y="72"/>
                  </a:lnTo>
                  <a:lnTo>
                    <a:pt x="11" y="76"/>
                  </a:lnTo>
                  <a:lnTo>
                    <a:pt x="14" y="79"/>
                  </a:lnTo>
                  <a:lnTo>
                    <a:pt x="21" y="85"/>
                  </a:lnTo>
                  <a:lnTo>
                    <a:pt x="25" y="88"/>
                  </a:lnTo>
                  <a:lnTo>
                    <a:pt x="30" y="89"/>
                  </a:lnTo>
                  <a:lnTo>
                    <a:pt x="34" y="91"/>
                  </a:lnTo>
                  <a:lnTo>
                    <a:pt x="40" y="92"/>
                  </a:lnTo>
                  <a:lnTo>
                    <a:pt x="44" y="92"/>
                  </a:lnTo>
                  <a:lnTo>
                    <a:pt x="50" y="93"/>
                  </a:lnTo>
                  <a:lnTo>
                    <a:pt x="54" y="92"/>
                  </a:lnTo>
                  <a:lnTo>
                    <a:pt x="60" y="92"/>
                  </a:lnTo>
                  <a:lnTo>
                    <a:pt x="64" y="91"/>
                  </a:lnTo>
                  <a:lnTo>
                    <a:pt x="69" y="89"/>
                  </a:lnTo>
                  <a:lnTo>
                    <a:pt x="73" y="88"/>
                  </a:lnTo>
                  <a:lnTo>
                    <a:pt x="77" y="85"/>
                  </a:lnTo>
                  <a:lnTo>
                    <a:pt x="84" y="79"/>
                  </a:lnTo>
                  <a:lnTo>
                    <a:pt x="89" y="76"/>
                  </a:lnTo>
                  <a:lnTo>
                    <a:pt x="92" y="72"/>
                  </a:lnTo>
                  <a:lnTo>
                    <a:pt x="94" y="69"/>
                  </a:lnTo>
                  <a:lnTo>
                    <a:pt x="96" y="65"/>
                  </a:lnTo>
                  <a:lnTo>
                    <a:pt x="97" y="60"/>
                  </a:lnTo>
                  <a:lnTo>
                    <a:pt x="99" y="56"/>
                  </a:lnTo>
                  <a:lnTo>
                    <a:pt x="100" y="52"/>
                  </a:lnTo>
                  <a:lnTo>
                    <a:pt x="100" y="46"/>
                  </a:lnTo>
                  <a:lnTo>
                    <a:pt x="100" y="42"/>
                  </a:lnTo>
                  <a:lnTo>
                    <a:pt x="99" y="37"/>
                  </a:lnTo>
                  <a:lnTo>
                    <a:pt x="97" y="33"/>
                  </a:lnTo>
                  <a:lnTo>
                    <a:pt x="96" y="29"/>
                  </a:lnTo>
                  <a:lnTo>
                    <a:pt x="94" y="24"/>
                  </a:lnTo>
                  <a:lnTo>
                    <a:pt x="92" y="20"/>
                  </a:lnTo>
                  <a:lnTo>
                    <a:pt x="89" y="17"/>
                  </a:lnTo>
                  <a:lnTo>
                    <a:pt x="84" y="13"/>
                  </a:lnTo>
                  <a:lnTo>
                    <a:pt x="77" y="9"/>
                  </a:lnTo>
                  <a:lnTo>
                    <a:pt x="73" y="6"/>
                  </a:lnTo>
                  <a:lnTo>
                    <a:pt x="69" y="4"/>
                  </a:lnTo>
                  <a:lnTo>
                    <a:pt x="64" y="1"/>
                  </a:lnTo>
                  <a:lnTo>
                    <a:pt x="60" y="1"/>
                  </a:lnTo>
                  <a:lnTo>
                    <a:pt x="54" y="0"/>
                  </a:lnTo>
                  <a:lnTo>
                    <a:pt x="50" y="0"/>
                  </a:lnTo>
                  <a:close/>
                </a:path>
              </a:pathLst>
            </a:custGeom>
            <a:solidFill>
              <a:srgbClr val="00267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5074" name="Freeform 257">
              <a:extLst>
                <a:ext uri="{FF2B5EF4-FFF2-40B4-BE49-F238E27FC236}">
                  <a16:creationId xmlns:a16="http://schemas.microsoft.com/office/drawing/2014/main" id="{E643EFC9-E32A-D259-A76C-E48DD340CBF3}"/>
                </a:ext>
              </a:extLst>
            </p:cNvPr>
            <p:cNvSpPr>
              <a:spLocks/>
            </p:cNvSpPr>
            <p:nvPr/>
          </p:nvSpPr>
          <p:spPr bwMode="auto">
            <a:xfrm>
              <a:off x="4444604" y="4457700"/>
              <a:ext cx="39290" cy="36910"/>
            </a:xfrm>
            <a:custGeom>
              <a:avLst/>
              <a:gdLst>
                <a:gd name="T0" fmla="*/ 2147483647 w 100"/>
                <a:gd name="T1" fmla="*/ 0 h 93"/>
                <a:gd name="T2" fmla="*/ 2147483647 w 100"/>
                <a:gd name="T3" fmla="*/ 0 h 93"/>
                <a:gd name="T4" fmla="*/ 2147483647 w 100"/>
                <a:gd name="T5" fmla="*/ 2147483647 h 93"/>
                <a:gd name="T6" fmla="*/ 2147483647 w 100"/>
                <a:gd name="T7" fmla="*/ 2147483647 h 93"/>
                <a:gd name="T8" fmla="*/ 2147483647 w 100"/>
                <a:gd name="T9" fmla="*/ 2147483647 h 93"/>
                <a:gd name="T10" fmla="*/ 2147483647 w 100"/>
                <a:gd name="T11" fmla="*/ 2147483647 h 93"/>
                <a:gd name="T12" fmla="*/ 2147483647 w 100"/>
                <a:gd name="T13" fmla="*/ 2147483647 h 93"/>
                <a:gd name="T14" fmla="*/ 2147483647 w 100"/>
                <a:gd name="T15" fmla="*/ 2147483647 h 93"/>
                <a:gd name="T16" fmla="*/ 2147483647 w 100"/>
                <a:gd name="T17" fmla="*/ 2147483647 h 93"/>
                <a:gd name="T18" fmla="*/ 2147483647 w 100"/>
                <a:gd name="T19" fmla="*/ 2147483647 h 93"/>
                <a:gd name="T20" fmla="*/ 2147483647 w 100"/>
                <a:gd name="T21" fmla="*/ 2147483647 h 93"/>
                <a:gd name="T22" fmla="*/ 2147483647 w 100"/>
                <a:gd name="T23" fmla="*/ 2147483647 h 93"/>
                <a:gd name="T24" fmla="*/ 2147483647 w 100"/>
                <a:gd name="T25" fmla="*/ 2147483647 h 93"/>
                <a:gd name="T26" fmla="*/ 2147483647 w 100"/>
                <a:gd name="T27" fmla="*/ 2147483647 h 93"/>
                <a:gd name="T28" fmla="*/ 0 w 100"/>
                <a:gd name="T29" fmla="*/ 2147483647 h 93"/>
                <a:gd name="T30" fmla="*/ 0 w 100"/>
                <a:gd name="T31" fmla="*/ 2147483647 h 93"/>
                <a:gd name="T32" fmla="*/ 0 w 100"/>
                <a:gd name="T33" fmla="*/ 2147483647 h 93"/>
                <a:gd name="T34" fmla="*/ 2147483647 w 100"/>
                <a:gd name="T35" fmla="*/ 2147483647 h 93"/>
                <a:gd name="T36" fmla="*/ 2147483647 w 100"/>
                <a:gd name="T37" fmla="*/ 2147483647 h 93"/>
                <a:gd name="T38" fmla="*/ 2147483647 w 100"/>
                <a:gd name="T39" fmla="*/ 2147483647 h 93"/>
                <a:gd name="T40" fmla="*/ 2147483647 w 100"/>
                <a:gd name="T41" fmla="*/ 2147483647 h 93"/>
                <a:gd name="T42" fmla="*/ 2147483647 w 100"/>
                <a:gd name="T43" fmla="*/ 2147483647 h 93"/>
                <a:gd name="T44" fmla="*/ 2147483647 w 100"/>
                <a:gd name="T45" fmla="*/ 2147483647 h 93"/>
                <a:gd name="T46" fmla="*/ 2147483647 w 100"/>
                <a:gd name="T47" fmla="*/ 2147483647 h 93"/>
                <a:gd name="T48" fmla="*/ 2147483647 w 100"/>
                <a:gd name="T49" fmla="*/ 2147483647 h 93"/>
                <a:gd name="T50" fmla="*/ 2147483647 w 100"/>
                <a:gd name="T51" fmla="*/ 2147483647 h 93"/>
                <a:gd name="T52" fmla="*/ 2147483647 w 100"/>
                <a:gd name="T53" fmla="*/ 2147483647 h 93"/>
                <a:gd name="T54" fmla="*/ 2147483647 w 100"/>
                <a:gd name="T55" fmla="*/ 2147483647 h 93"/>
                <a:gd name="T56" fmla="*/ 2147483647 w 100"/>
                <a:gd name="T57" fmla="*/ 2147483647 h 93"/>
                <a:gd name="T58" fmla="*/ 2147483647 w 100"/>
                <a:gd name="T59" fmla="*/ 2147483647 h 93"/>
                <a:gd name="T60" fmla="*/ 2147483647 w 100"/>
                <a:gd name="T61" fmla="*/ 2147483647 h 93"/>
                <a:gd name="T62" fmla="*/ 2147483647 w 100"/>
                <a:gd name="T63" fmla="*/ 2147483647 h 93"/>
                <a:gd name="T64" fmla="*/ 2147483647 w 100"/>
                <a:gd name="T65" fmla="*/ 2147483647 h 93"/>
                <a:gd name="T66" fmla="*/ 2147483647 w 100"/>
                <a:gd name="T67" fmla="*/ 2147483647 h 93"/>
                <a:gd name="T68" fmla="*/ 2147483647 w 100"/>
                <a:gd name="T69" fmla="*/ 2147483647 h 93"/>
                <a:gd name="T70" fmla="*/ 2147483647 w 100"/>
                <a:gd name="T71" fmla="*/ 2147483647 h 93"/>
                <a:gd name="T72" fmla="*/ 2147483647 w 100"/>
                <a:gd name="T73" fmla="*/ 2147483647 h 93"/>
                <a:gd name="T74" fmla="*/ 2147483647 w 100"/>
                <a:gd name="T75" fmla="*/ 2147483647 h 93"/>
                <a:gd name="T76" fmla="*/ 2147483647 w 100"/>
                <a:gd name="T77" fmla="*/ 2147483647 h 93"/>
                <a:gd name="T78" fmla="*/ 2147483647 w 100"/>
                <a:gd name="T79" fmla="*/ 2147483647 h 93"/>
                <a:gd name="T80" fmla="*/ 2147483647 w 100"/>
                <a:gd name="T81" fmla="*/ 2147483647 h 93"/>
                <a:gd name="T82" fmla="*/ 2147483647 w 100"/>
                <a:gd name="T83" fmla="*/ 2147483647 h 93"/>
                <a:gd name="T84" fmla="*/ 2147483647 w 100"/>
                <a:gd name="T85" fmla="*/ 2147483647 h 93"/>
                <a:gd name="T86" fmla="*/ 2147483647 w 100"/>
                <a:gd name="T87" fmla="*/ 2147483647 h 93"/>
                <a:gd name="T88" fmla="*/ 2147483647 w 100"/>
                <a:gd name="T89" fmla="*/ 2147483647 h 93"/>
                <a:gd name="T90" fmla="*/ 2147483647 w 100"/>
                <a:gd name="T91" fmla="*/ 2147483647 h 93"/>
                <a:gd name="T92" fmla="*/ 2147483647 w 100"/>
                <a:gd name="T93" fmla="*/ 2147483647 h 93"/>
                <a:gd name="T94" fmla="*/ 2147483647 w 100"/>
                <a:gd name="T95" fmla="*/ 2147483647 h 93"/>
                <a:gd name="T96" fmla="*/ 2147483647 w 100"/>
                <a:gd name="T97" fmla="*/ 2147483647 h 93"/>
                <a:gd name="T98" fmla="*/ 2147483647 w 100"/>
                <a:gd name="T99" fmla="*/ 2147483647 h 93"/>
                <a:gd name="T100" fmla="*/ 2147483647 w 100"/>
                <a:gd name="T101" fmla="*/ 2147483647 h 93"/>
                <a:gd name="T102" fmla="*/ 2147483647 w 100"/>
                <a:gd name="T103" fmla="*/ 2147483647 h 93"/>
                <a:gd name="T104" fmla="*/ 2147483647 w 100"/>
                <a:gd name="T105" fmla="*/ 2147483647 h 93"/>
                <a:gd name="T106" fmla="*/ 2147483647 w 100"/>
                <a:gd name="T107" fmla="*/ 2147483647 h 93"/>
                <a:gd name="T108" fmla="*/ 2147483647 w 100"/>
                <a:gd name="T109" fmla="*/ 2147483647 h 93"/>
                <a:gd name="T110" fmla="*/ 2147483647 w 100"/>
                <a:gd name="T111" fmla="*/ 2147483647 h 93"/>
                <a:gd name="T112" fmla="*/ 2147483647 w 100"/>
                <a:gd name="T113" fmla="*/ 2147483647 h 93"/>
                <a:gd name="T114" fmla="*/ 2147483647 w 100"/>
                <a:gd name="T115" fmla="*/ 2147483647 h 93"/>
                <a:gd name="T116" fmla="*/ 2147483647 w 100"/>
                <a:gd name="T117" fmla="*/ 2147483647 h 93"/>
                <a:gd name="T118" fmla="*/ 2147483647 w 100"/>
                <a:gd name="T119" fmla="*/ 0 h 93"/>
                <a:gd name="T120" fmla="*/ 2147483647 w 100"/>
                <a:gd name="T121" fmla="*/ 0 h 9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00"/>
                <a:gd name="T184" fmla="*/ 0 h 93"/>
                <a:gd name="T185" fmla="*/ 100 w 100"/>
                <a:gd name="T186" fmla="*/ 93 h 93"/>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00" h="93">
                  <a:moveTo>
                    <a:pt x="50" y="0"/>
                  </a:moveTo>
                  <a:lnTo>
                    <a:pt x="44" y="0"/>
                  </a:lnTo>
                  <a:lnTo>
                    <a:pt x="40" y="1"/>
                  </a:lnTo>
                  <a:lnTo>
                    <a:pt x="34" y="1"/>
                  </a:lnTo>
                  <a:lnTo>
                    <a:pt x="30" y="4"/>
                  </a:lnTo>
                  <a:lnTo>
                    <a:pt x="25" y="6"/>
                  </a:lnTo>
                  <a:lnTo>
                    <a:pt x="21" y="9"/>
                  </a:lnTo>
                  <a:lnTo>
                    <a:pt x="14" y="13"/>
                  </a:lnTo>
                  <a:lnTo>
                    <a:pt x="11" y="17"/>
                  </a:lnTo>
                  <a:lnTo>
                    <a:pt x="8" y="20"/>
                  </a:lnTo>
                  <a:lnTo>
                    <a:pt x="5" y="24"/>
                  </a:lnTo>
                  <a:lnTo>
                    <a:pt x="4" y="29"/>
                  </a:lnTo>
                  <a:lnTo>
                    <a:pt x="3" y="33"/>
                  </a:lnTo>
                  <a:lnTo>
                    <a:pt x="1" y="37"/>
                  </a:lnTo>
                  <a:lnTo>
                    <a:pt x="0" y="42"/>
                  </a:lnTo>
                  <a:lnTo>
                    <a:pt x="0" y="46"/>
                  </a:lnTo>
                  <a:lnTo>
                    <a:pt x="0" y="52"/>
                  </a:lnTo>
                  <a:lnTo>
                    <a:pt x="1" y="56"/>
                  </a:lnTo>
                  <a:lnTo>
                    <a:pt x="3" y="60"/>
                  </a:lnTo>
                  <a:lnTo>
                    <a:pt x="4" y="65"/>
                  </a:lnTo>
                  <a:lnTo>
                    <a:pt x="5" y="69"/>
                  </a:lnTo>
                  <a:lnTo>
                    <a:pt x="8" y="72"/>
                  </a:lnTo>
                  <a:lnTo>
                    <a:pt x="11" y="76"/>
                  </a:lnTo>
                  <a:lnTo>
                    <a:pt x="14" y="79"/>
                  </a:lnTo>
                  <a:lnTo>
                    <a:pt x="21" y="85"/>
                  </a:lnTo>
                  <a:lnTo>
                    <a:pt x="25" y="88"/>
                  </a:lnTo>
                  <a:lnTo>
                    <a:pt x="30" y="89"/>
                  </a:lnTo>
                  <a:lnTo>
                    <a:pt x="34" y="91"/>
                  </a:lnTo>
                  <a:lnTo>
                    <a:pt x="40" y="92"/>
                  </a:lnTo>
                  <a:lnTo>
                    <a:pt x="44" y="92"/>
                  </a:lnTo>
                  <a:lnTo>
                    <a:pt x="50" y="93"/>
                  </a:lnTo>
                  <a:lnTo>
                    <a:pt x="54" y="92"/>
                  </a:lnTo>
                  <a:lnTo>
                    <a:pt x="60" y="92"/>
                  </a:lnTo>
                  <a:lnTo>
                    <a:pt x="64" y="91"/>
                  </a:lnTo>
                  <a:lnTo>
                    <a:pt x="69" y="89"/>
                  </a:lnTo>
                  <a:lnTo>
                    <a:pt x="73" y="88"/>
                  </a:lnTo>
                  <a:lnTo>
                    <a:pt x="77" y="85"/>
                  </a:lnTo>
                  <a:lnTo>
                    <a:pt x="84" y="79"/>
                  </a:lnTo>
                  <a:lnTo>
                    <a:pt x="89" y="76"/>
                  </a:lnTo>
                  <a:lnTo>
                    <a:pt x="92" y="72"/>
                  </a:lnTo>
                  <a:lnTo>
                    <a:pt x="94" y="69"/>
                  </a:lnTo>
                  <a:lnTo>
                    <a:pt x="96" y="65"/>
                  </a:lnTo>
                  <a:lnTo>
                    <a:pt x="97" y="60"/>
                  </a:lnTo>
                  <a:lnTo>
                    <a:pt x="99" y="56"/>
                  </a:lnTo>
                  <a:lnTo>
                    <a:pt x="100" y="52"/>
                  </a:lnTo>
                  <a:lnTo>
                    <a:pt x="100" y="46"/>
                  </a:lnTo>
                  <a:lnTo>
                    <a:pt x="100" y="42"/>
                  </a:lnTo>
                  <a:lnTo>
                    <a:pt x="99" y="37"/>
                  </a:lnTo>
                  <a:lnTo>
                    <a:pt x="97" y="33"/>
                  </a:lnTo>
                  <a:lnTo>
                    <a:pt x="96" y="29"/>
                  </a:lnTo>
                  <a:lnTo>
                    <a:pt x="94" y="24"/>
                  </a:lnTo>
                  <a:lnTo>
                    <a:pt x="92" y="20"/>
                  </a:lnTo>
                  <a:lnTo>
                    <a:pt x="89" y="17"/>
                  </a:lnTo>
                  <a:lnTo>
                    <a:pt x="84" y="13"/>
                  </a:lnTo>
                  <a:lnTo>
                    <a:pt x="77" y="9"/>
                  </a:lnTo>
                  <a:lnTo>
                    <a:pt x="73" y="6"/>
                  </a:lnTo>
                  <a:lnTo>
                    <a:pt x="69" y="4"/>
                  </a:lnTo>
                  <a:lnTo>
                    <a:pt x="64" y="1"/>
                  </a:lnTo>
                  <a:lnTo>
                    <a:pt x="60" y="1"/>
                  </a:lnTo>
                  <a:lnTo>
                    <a:pt x="54" y="0"/>
                  </a:lnTo>
                  <a:lnTo>
                    <a:pt x="50"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5075" name="Freeform 258">
              <a:extLst>
                <a:ext uri="{FF2B5EF4-FFF2-40B4-BE49-F238E27FC236}">
                  <a16:creationId xmlns:a16="http://schemas.microsoft.com/office/drawing/2014/main" id="{74981EDB-27AB-B4D4-B8F9-1B571FAE4DB3}"/>
                </a:ext>
              </a:extLst>
            </p:cNvPr>
            <p:cNvSpPr>
              <a:spLocks/>
            </p:cNvSpPr>
            <p:nvPr/>
          </p:nvSpPr>
          <p:spPr bwMode="auto">
            <a:xfrm>
              <a:off x="4536282" y="4408885"/>
              <a:ext cx="55960" cy="61913"/>
            </a:xfrm>
            <a:custGeom>
              <a:avLst/>
              <a:gdLst>
                <a:gd name="T0" fmla="*/ 2147483647 w 141"/>
                <a:gd name="T1" fmla="*/ 0 h 154"/>
                <a:gd name="T2" fmla="*/ 2147483647 w 141"/>
                <a:gd name="T3" fmla="*/ 2147483647 h 154"/>
                <a:gd name="T4" fmla="*/ 2147483647 w 141"/>
                <a:gd name="T5" fmla="*/ 2147483647 h 154"/>
                <a:gd name="T6" fmla="*/ 2147483647 w 141"/>
                <a:gd name="T7" fmla="*/ 2147483647 h 154"/>
                <a:gd name="T8" fmla="*/ 2147483647 w 141"/>
                <a:gd name="T9" fmla="*/ 2147483647 h 154"/>
                <a:gd name="T10" fmla="*/ 2147483647 w 141"/>
                <a:gd name="T11" fmla="*/ 2147483647 h 154"/>
                <a:gd name="T12" fmla="*/ 2147483647 w 141"/>
                <a:gd name="T13" fmla="*/ 2147483647 h 154"/>
                <a:gd name="T14" fmla="*/ 2147483647 w 141"/>
                <a:gd name="T15" fmla="*/ 2147483647 h 154"/>
                <a:gd name="T16" fmla="*/ 2147483647 w 141"/>
                <a:gd name="T17" fmla="*/ 2147483647 h 154"/>
                <a:gd name="T18" fmla="*/ 2147483647 w 141"/>
                <a:gd name="T19" fmla="*/ 2147483647 h 154"/>
                <a:gd name="T20" fmla="*/ 2147483647 w 141"/>
                <a:gd name="T21" fmla="*/ 2147483647 h 154"/>
                <a:gd name="T22" fmla="*/ 2147483647 w 141"/>
                <a:gd name="T23" fmla="*/ 2147483647 h 154"/>
                <a:gd name="T24" fmla="*/ 2147483647 w 141"/>
                <a:gd name="T25" fmla="*/ 2147483647 h 154"/>
                <a:gd name="T26" fmla="*/ 2147483647 w 141"/>
                <a:gd name="T27" fmla="*/ 2147483647 h 154"/>
                <a:gd name="T28" fmla="*/ 2147483647 w 141"/>
                <a:gd name="T29" fmla="*/ 2147483647 h 154"/>
                <a:gd name="T30" fmla="*/ 2147483647 w 141"/>
                <a:gd name="T31" fmla="*/ 2147483647 h 154"/>
                <a:gd name="T32" fmla="*/ 2147483647 w 141"/>
                <a:gd name="T33" fmla="*/ 2147483647 h 154"/>
                <a:gd name="T34" fmla="*/ 2147483647 w 141"/>
                <a:gd name="T35" fmla="*/ 2147483647 h 154"/>
                <a:gd name="T36" fmla="*/ 2147483647 w 141"/>
                <a:gd name="T37" fmla="*/ 2147483647 h 154"/>
                <a:gd name="T38" fmla="*/ 2147483647 w 141"/>
                <a:gd name="T39" fmla="*/ 2147483647 h 154"/>
                <a:gd name="T40" fmla="*/ 2147483647 w 141"/>
                <a:gd name="T41" fmla="*/ 2147483647 h 154"/>
                <a:gd name="T42" fmla="*/ 2147483647 w 141"/>
                <a:gd name="T43" fmla="*/ 2147483647 h 154"/>
                <a:gd name="T44" fmla="*/ 2147483647 w 141"/>
                <a:gd name="T45" fmla="*/ 2147483647 h 154"/>
                <a:gd name="T46" fmla="*/ 2147483647 w 141"/>
                <a:gd name="T47" fmla="*/ 2147483647 h 154"/>
                <a:gd name="T48" fmla="*/ 2147483647 w 141"/>
                <a:gd name="T49" fmla="*/ 2147483647 h 154"/>
                <a:gd name="T50" fmla="*/ 2147483647 w 141"/>
                <a:gd name="T51" fmla="*/ 2147483647 h 154"/>
                <a:gd name="T52" fmla="*/ 2147483647 w 141"/>
                <a:gd name="T53" fmla="*/ 2147483647 h 154"/>
                <a:gd name="T54" fmla="*/ 2147483647 w 141"/>
                <a:gd name="T55" fmla="*/ 2147483647 h 154"/>
                <a:gd name="T56" fmla="*/ 2147483647 w 141"/>
                <a:gd name="T57" fmla="*/ 2147483647 h 154"/>
                <a:gd name="T58" fmla="*/ 2147483647 w 141"/>
                <a:gd name="T59" fmla="*/ 2147483647 h 154"/>
                <a:gd name="T60" fmla="*/ 2147483647 w 141"/>
                <a:gd name="T61" fmla="*/ 2147483647 h 154"/>
                <a:gd name="T62" fmla="*/ 2147483647 w 141"/>
                <a:gd name="T63" fmla="*/ 0 h 15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1"/>
                <a:gd name="T97" fmla="*/ 0 h 154"/>
                <a:gd name="T98" fmla="*/ 141 w 141"/>
                <a:gd name="T99" fmla="*/ 154 h 15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1" h="154">
                  <a:moveTo>
                    <a:pt x="70" y="0"/>
                  </a:moveTo>
                  <a:lnTo>
                    <a:pt x="63" y="0"/>
                  </a:lnTo>
                  <a:lnTo>
                    <a:pt x="56" y="1"/>
                  </a:lnTo>
                  <a:lnTo>
                    <a:pt x="50" y="3"/>
                  </a:lnTo>
                  <a:lnTo>
                    <a:pt x="43" y="5"/>
                  </a:lnTo>
                  <a:lnTo>
                    <a:pt x="37" y="8"/>
                  </a:lnTo>
                  <a:lnTo>
                    <a:pt x="32" y="13"/>
                  </a:lnTo>
                  <a:lnTo>
                    <a:pt x="26" y="17"/>
                  </a:lnTo>
                  <a:lnTo>
                    <a:pt x="22" y="21"/>
                  </a:lnTo>
                  <a:lnTo>
                    <a:pt x="16" y="27"/>
                  </a:lnTo>
                  <a:lnTo>
                    <a:pt x="13" y="33"/>
                  </a:lnTo>
                  <a:lnTo>
                    <a:pt x="9" y="40"/>
                  </a:lnTo>
                  <a:lnTo>
                    <a:pt x="6" y="46"/>
                  </a:lnTo>
                  <a:lnTo>
                    <a:pt x="3" y="53"/>
                  </a:lnTo>
                  <a:lnTo>
                    <a:pt x="1" y="60"/>
                  </a:lnTo>
                  <a:lnTo>
                    <a:pt x="1" y="69"/>
                  </a:lnTo>
                  <a:lnTo>
                    <a:pt x="0" y="76"/>
                  </a:lnTo>
                  <a:lnTo>
                    <a:pt x="1" y="85"/>
                  </a:lnTo>
                  <a:lnTo>
                    <a:pt x="1" y="92"/>
                  </a:lnTo>
                  <a:lnTo>
                    <a:pt x="3" y="99"/>
                  </a:lnTo>
                  <a:lnTo>
                    <a:pt x="6" y="106"/>
                  </a:lnTo>
                  <a:lnTo>
                    <a:pt x="9" y="113"/>
                  </a:lnTo>
                  <a:lnTo>
                    <a:pt x="13" y="119"/>
                  </a:lnTo>
                  <a:lnTo>
                    <a:pt x="16" y="125"/>
                  </a:lnTo>
                  <a:lnTo>
                    <a:pt x="22" y="131"/>
                  </a:lnTo>
                  <a:lnTo>
                    <a:pt x="26" y="136"/>
                  </a:lnTo>
                  <a:lnTo>
                    <a:pt x="32" y="141"/>
                  </a:lnTo>
                  <a:lnTo>
                    <a:pt x="37" y="145"/>
                  </a:lnTo>
                  <a:lnTo>
                    <a:pt x="43" y="148"/>
                  </a:lnTo>
                  <a:lnTo>
                    <a:pt x="50" y="151"/>
                  </a:lnTo>
                  <a:lnTo>
                    <a:pt x="56" y="152"/>
                  </a:lnTo>
                  <a:lnTo>
                    <a:pt x="63" y="154"/>
                  </a:lnTo>
                  <a:lnTo>
                    <a:pt x="70" y="154"/>
                  </a:lnTo>
                  <a:lnTo>
                    <a:pt x="78" y="154"/>
                  </a:lnTo>
                  <a:lnTo>
                    <a:pt x="85" y="152"/>
                  </a:lnTo>
                  <a:lnTo>
                    <a:pt x="92" y="151"/>
                  </a:lnTo>
                  <a:lnTo>
                    <a:pt x="98" y="148"/>
                  </a:lnTo>
                  <a:lnTo>
                    <a:pt x="105" y="145"/>
                  </a:lnTo>
                  <a:lnTo>
                    <a:pt x="111" y="141"/>
                  </a:lnTo>
                  <a:lnTo>
                    <a:pt x="115" y="136"/>
                  </a:lnTo>
                  <a:lnTo>
                    <a:pt x="121" y="131"/>
                  </a:lnTo>
                  <a:lnTo>
                    <a:pt x="125" y="125"/>
                  </a:lnTo>
                  <a:lnTo>
                    <a:pt x="129" y="119"/>
                  </a:lnTo>
                  <a:lnTo>
                    <a:pt x="132" y="113"/>
                  </a:lnTo>
                  <a:lnTo>
                    <a:pt x="135" y="106"/>
                  </a:lnTo>
                  <a:lnTo>
                    <a:pt x="138" y="99"/>
                  </a:lnTo>
                  <a:lnTo>
                    <a:pt x="139" y="92"/>
                  </a:lnTo>
                  <a:lnTo>
                    <a:pt x="141" y="85"/>
                  </a:lnTo>
                  <a:lnTo>
                    <a:pt x="141" y="76"/>
                  </a:lnTo>
                  <a:lnTo>
                    <a:pt x="141" y="69"/>
                  </a:lnTo>
                  <a:lnTo>
                    <a:pt x="139" y="60"/>
                  </a:lnTo>
                  <a:lnTo>
                    <a:pt x="138" y="53"/>
                  </a:lnTo>
                  <a:lnTo>
                    <a:pt x="135" y="46"/>
                  </a:lnTo>
                  <a:lnTo>
                    <a:pt x="132" y="40"/>
                  </a:lnTo>
                  <a:lnTo>
                    <a:pt x="129" y="33"/>
                  </a:lnTo>
                  <a:lnTo>
                    <a:pt x="125" y="27"/>
                  </a:lnTo>
                  <a:lnTo>
                    <a:pt x="121" y="21"/>
                  </a:lnTo>
                  <a:lnTo>
                    <a:pt x="115" y="17"/>
                  </a:lnTo>
                  <a:lnTo>
                    <a:pt x="111" y="13"/>
                  </a:lnTo>
                  <a:lnTo>
                    <a:pt x="105" y="8"/>
                  </a:lnTo>
                  <a:lnTo>
                    <a:pt x="98" y="5"/>
                  </a:lnTo>
                  <a:lnTo>
                    <a:pt x="92" y="3"/>
                  </a:lnTo>
                  <a:lnTo>
                    <a:pt x="85" y="1"/>
                  </a:lnTo>
                  <a:lnTo>
                    <a:pt x="78" y="0"/>
                  </a:lnTo>
                  <a:lnTo>
                    <a:pt x="70"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5076" name="Freeform 259">
              <a:extLst>
                <a:ext uri="{FF2B5EF4-FFF2-40B4-BE49-F238E27FC236}">
                  <a16:creationId xmlns:a16="http://schemas.microsoft.com/office/drawing/2014/main" id="{420A007D-D52C-9F76-51B8-2C0D36EC1C07}"/>
                </a:ext>
              </a:extLst>
            </p:cNvPr>
            <p:cNvSpPr>
              <a:spLocks/>
            </p:cNvSpPr>
            <p:nvPr/>
          </p:nvSpPr>
          <p:spPr bwMode="auto">
            <a:xfrm>
              <a:off x="4536282" y="4408885"/>
              <a:ext cx="55960" cy="61913"/>
            </a:xfrm>
            <a:custGeom>
              <a:avLst/>
              <a:gdLst>
                <a:gd name="T0" fmla="*/ 2147483647 w 141"/>
                <a:gd name="T1" fmla="*/ 0 h 154"/>
                <a:gd name="T2" fmla="*/ 2147483647 w 141"/>
                <a:gd name="T3" fmla="*/ 2147483647 h 154"/>
                <a:gd name="T4" fmla="*/ 2147483647 w 141"/>
                <a:gd name="T5" fmla="*/ 2147483647 h 154"/>
                <a:gd name="T6" fmla="*/ 2147483647 w 141"/>
                <a:gd name="T7" fmla="*/ 2147483647 h 154"/>
                <a:gd name="T8" fmla="*/ 2147483647 w 141"/>
                <a:gd name="T9" fmla="*/ 2147483647 h 154"/>
                <a:gd name="T10" fmla="*/ 2147483647 w 141"/>
                <a:gd name="T11" fmla="*/ 2147483647 h 154"/>
                <a:gd name="T12" fmla="*/ 2147483647 w 141"/>
                <a:gd name="T13" fmla="*/ 2147483647 h 154"/>
                <a:gd name="T14" fmla="*/ 2147483647 w 141"/>
                <a:gd name="T15" fmla="*/ 2147483647 h 154"/>
                <a:gd name="T16" fmla="*/ 2147483647 w 141"/>
                <a:gd name="T17" fmla="*/ 2147483647 h 154"/>
                <a:gd name="T18" fmla="*/ 2147483647 w 141"/>
                <a:gd name="T19" fmla="*/ 2147483647 h 154"/>
                <a:gd name="T20" fmla="*/ 2147483647 w 141"/>
                <a:gd name="T21" fmla="*/ 2147483647 h 154"/>
                <a:gd name="T22" fmla="*/ 2147483647 w 141"/>
                <a:gd name="T23" fmla="*/ 2147483647 h 154"/>
                <a:gd name="T24" fmla="*/ 2147483647 w 141"/>
                <a:gd name="T25" fmla="*/ 2147483647 h 154"/>
                <a:gd name="T26" fmla="*/ 2147483647 w 141"/>
                <a:gd name="T27" fmla="*/ 2147483647 h 154"/>
                <a:gd name="T28" fmla="*/ 2147483647 w 141"/>
                <a:gd name="T29" fmla="*/ 2147483647 h 154"/>
                <a:gd name="T30" fmla="*/ 2147483647 w 141"/>
                <a:gd name="T31" fmla="*/ 2147483647 h 154"/>
                <a:gd name="T32" fmla="*/ 2147483647 w 141"/>
                <a:gd name="T33" fmla="*/ 2147483647 h 154"/>
                <a:gd name="T34" fmla="*/ 2147483647 w 141"/>
                <a:gd name="T35" fmla="*/ 2147483647 h 154"/>
                <a:gd name="T36" fmla="*/ 2147483647 w 141"/>
                <a:gd name="T37" fmla="*/ 2147483647 h 154"/>
                <a:gd name="T38" fmla="*/ 2147483647 w 141"/>
                <a:gd name="T39" fmla="*/ 2147483647 h 154"/>
                <a:gd name="T40" fmla="*/ 2147483647 w 141"/>
                <a:gd name="T41" fmla="*/ 2147483647 h 154"/>
                <a:gd name="T42" fmla="*/ 2147483647 w 141"/>
                <a:gd name="T43" fmla="*/ 2147483647 h 154"/>
                <a:gd name="T44" fmla="*/ 2147483647 w 141"/>
                <a:gd name="T45" fmla="*/ 2147483647 h 154"/>
                <a:gd name="T46" fmla="*/ 2147483647 w 141"/>
                <a:gd name="T47" fmla="*/ 2147483647 h 154"/>
                <a:gd name="T48" fmla="*/ 2147483647 w 141"/>
                <a:gd name="T49" fmla="*/ 2147483647 h 154"/>
                <a:gd name="T50" fmla="*/ 2147483647 w 141"/>
                <a:gd name="T51" fmla="*/ 2147483647 h 154"/>
                <a:gd name="T52" fmla="*/ 2147483647 w 141"/>
                <a:gd name="T53" fmla="*/ 2147483647 h 154"/>
                <a:gd name="T54" fmla="*/ 2147483647 w 141"/>
                <a:gd name="T55" fmla="*/ 2147483647 h 154"/>
                <a:gd name="T56" fmla="*/ 2147483647 w 141"/>
                <a:gd name="T57" fmla="*/ 2147483647 h 154"/>
                <a:gd name="T58" fmla="*/ 2147483647 w 141"/>
                <a:gd name="T59" fmla="*/ 2147483647 h 154"/>
                <a:gd name="T60" fmla="*/ 2147483647 w 141"/>
                <a:gd name="T61" fmla="*/ 2147483647 h 154"/>
                <a:gd name="T62" fmla="*/ 2147483647 w 141"/>
                <a:gd name="T63" fmla="*/ 0 h 15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1"/>
                <a:gd name="T97" fmla="*/ 0 h 154"/>
                <a:gd name="T98" fmla="*/ 141 w 141"/>
                <a:gd name="T99" fmla="*/ 154 h 15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1" h="154">
                  <a:moveTo>
                    <a:pt x="70" y="0"/>
                  </a:moveTo>
                  <a:lnTo>
                    <a:pt x="63" y="0"/>
                  </a:lnTo>
                  <a:lnTo>
                    <a:pt x="56" y="1"/>
                  </a:lnTo>
                  <a:lnTo>
                    <a:pt x="50" y="3"/>
                  </a:lnTo>
                  <a:lnTo>
                    <a:pt x="43" y="5"/>
                  </a:lnTo>
                  <a:lnTo>
                    <a:pt x="37" y="8"/>
                  </a:lnTo>
                  <a:lnTo>
                    <a:pt x="32" y="13"/>
                  </a:lnTo>
                  <a:lnTo>
                    <a:pt x="26" y="17"/>
                  </a:lnTo>
                  <a:lnTo>
                    <a:pt x="22" y="21"/>
                  </a:lnTo>
                  <a:lnTo>
                    <a:pt x="16" y="27"/>
                  </a:lnTo>
                  <a:lnTo>
                    <a:pt x="13" y="33"/>
                  </a:lnTo>
                  <a:lnTo>
                    <a:pt x="9" y="40"/>
                  </a:lnTo>
                  <a:lnTo>
                    <a:pt x="6" y="46"/>
                  </a:lnTo>
                  <a:lnTo>
                    <a:pt x="3" y="53"/>
                  </a:lnTo>
                  <a:lnTo>
                    <a:pt x="1" y="60"/>
                  </a:lnTo>
                  <a:lnTo>
                    <a:pt x="1" y="69"/>
                  </a:lnTo>
                  <a:lnTo>
                    <a:pt x="0" y="76"/>
                  </a:lnTo>
                  <a:lnTo>
                    <a:pt x="1" y="85"/>
                  </a:lnTo>
                  <a:lnTo>
                    <a:pt x="1" y="92"/>
                  </a:lnTo>
                  <a:lnTo>
                    <a:pt x="3" y="99"/>
                  </a:lnTo>
                  <a:lnTo>
                    <a:pt x="6" y="106"/>
                  </a:lnTo>
                  <a:lnTo>
                    <a:pt x="9" y="113"/>
                  </a:lnTo>
                  <a:lnTo>
                    <a:pt x="13" y="119"/>
                  </a:lnTo>
                  <a:lnTo>
                    <a:pt x="16" y="125"/>
                  </a:lnTo>
                  <a:lnTo>
                    <a:pt x="22" y="131"/>
                  </a:lnTo>
                  <a:lnTo>
                    <a:pt x="26" y="136"/>
                  </a:lnTo>
                  <a:lnTo>
                    <a:pt x="32" y="141"/>
                  </a:lnTo>
                  <a:lnTo>
                    <a:pt x="37" y="145"/>
                  </a:lnTo>
                  <a:lnTo>
                    <a:pt x="43" y="148"/>
                  </a:lnTo>
                  <a:lnTo>
                    <a:pt x="50" y="151"/>
                  </a:lnTo>
                  <a:lnTo>
                    <a:pt x="56" y="152"/>
                  </a:lnTo>
                  <a:lnTo>
                    <a:pt x="63" y="154"/>
                  </a:lnTo>
                  <a:lnTo>
                    <a:pt x="70" y="154"/>
                  </a:lnTo>
                  <a:lnTo>
                    <a:pt x="78" y="154"/>
                  </a:lnTo>
                  <a:lnTo>
                    <a:pt x="85" y="152"/>
                  </a:lnTo>
                  <a:lnTo>
                    <a:pt x="92" y="151"/>
                  </a:lnTo>
                  <a:lnTo>
                    <a:pt x="98" y="148"/>
                  </a:lnTo>
                  <a:lnTo>
                    <a:pt x="105" y="145"/>
                  </a:lnTo>
                  <a:lnTo>
                    <a:pt x="111" y="141"/>
                  </a:lnTo>
                  <a:lnTo>
                    <a:pt x="115" y="136"/>
                  </a:lnTo>
                  <a:lnTo>
                    <a:pt x="121" y="131"/>
                  </a:lnTo>
                  <a:lnTo>
                    <a:pt x="125" y="125"/>
                  </a:lnTo>
                  <a:lnTo>
                    <a:pt x="129" y="119"/>
                  </a:lnTo>
                  <a:lnTo>
                    <a:pt x="132" y="113"/>
                  </a:lnTo>
                  <a:lnTo>
                    <a:pt x="135" y="106"/>
                  </a:lnTo>
                  <a:lnTo>
                    <a:pt x="138" y="99"/>
                  </a:lnTo>
                  <a:lnTo>
                    <a:pt x="139" y="92"/>
                  </a:lnTo>
                  <a:lnTo>
                    <a:pt x="141" y="85"/>
                  </a:lnTo>
                  <a:lnTo>
                    <a:pt x="141" y="76"/>
                  </a:lnTo>
                  <a:lnTo>
                    <a:pt x="141" y="69"/>
                  </a:lnTo>
                  <a:lnTo>
                    <a:pt x="139" y="60"/>
                  </a:lnTo>
                  <a:lnTo>
                    <a:pt x="138" y="53"/>
                  </a:lnTo>
                  <a:lnTo>
                    <a:pt x="135" y="46"/>
                  </a:lnTo>
                  <a:lnTo>
                    <a:pt x="132" y="40"/>
                  </a:lnTo>
                  <a:lnTo>
                    <a:pt x="129" y="33"/>
                  </a:lnTo>
                  <a:lnTo>
                    <a:pt x="125" y="27"/>
                  </a:lnTo>
                  <a:lnTo>
                    <a:pt x="121" y="21"/>
                  </a:lnTo>
                  <a:lnTo>
                    <a:pt x="115" y="17"/>
                  </a:lnTo>
                  <a:lnTo>
                    <a:pt x="111" y="13"/>
                  </a:lnTo>
                  <a:lnTo>
                    <a:pt x="105" y="8"/>
                  </a:lnTo>
                  <a:lnTo>
                    <a:pt x="98" y="5"/>
                  </a:lnTo>
                  <a:lnTo>
                    <a:pt x="92" y="3"/>
                  </a:lnTo>
                  <a:lnTo>
                    <a:pt x="85" y="1"/>
                  </a:lnTo>
                  <a:lnTo>
                    <a:pt x="78" y="0"/>
                  </a:lnTo>
                  <a:lnTo>
                    <a:pt x="70"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5077" name="Freeform 260">
              <a:extLst>
                <a:ext uri="{FF2B5EF4-FFF2-40B4-BE49-F238E27FC236}">
                  <a16:creationId xmlns:a16="http://schemas.microsoft.com/office/drawing/2014/main" id="{0C372D04-62EC-D795-A468-5FCBBAA32D59}"/>
                </a:ext>
              </a:extLst>
            </p:cNvPr>
            <p:cNvSpPr>
              <a:spLocks/>
            </p:cNvSpPr>
            <p:nvPr/>
          </p:nvSpPr>
          <p:spPr bwMode="auto">
            <a:xfrm>
              <a:off x="4448175" y="4136232"/>
              <a:ext cx="67866" cy="69056"/>
            </a:xfrm>
            <a:custGeom>
              <a:avLst/>
              <a:gdLst>
                <a:gd name="T0" fmla="*/ 2147483647 w 171"/>
                <a:gd name="T1" fmla="*/ 0 h 174"/>
                <a:gd name="T2" fmla="*/ 2147483647 w 171"/>
                <a:gd name="T3" fmla="*/ 2147483647 h 174"/>
                <a:gd name="T4" fmla="*/ 2147483647 w 171"/>
                <a:gd name="T5" fmla="*/ 2147483647 h 174"/>
                <a:gd name="T6" fmla="*/ 2147483647 w 171"/>
                <a:gd name="T7" fmla="*/ 2147483647 h 174"/>
                <a:gd name="T8" fmla="*/ 2147483647 w 171"/>
                <a:gd name="T9" fmla="*/ 2147483647 h 174"/>
                <a:gd name="T10" fmla="*/ 2147483647 w 171"/>
                <a:gd name="T11" fmla="*/ 2147483647 h 174"/>
                <a:gd name="T12" fmla="*/ 2147483647 w 171"/>
                <a:gd name="T13" fmla="*/ 2147483647 h 174"/>
                <a:gd name="T14" fmla="*/ 2147483647 w 171"/>
                <a:gd name="T15" fmla="*/ 2147483647 h 174"/>
                <a:gd name="T16" fmla="*/ 2147483647 w 171"/>
                <a:gd name="T17" fmla="*/ 2147483647 h 174"/>
                <a:gd name="T18" fmla="*/ 2147483647 w 171"/>
                <a:gd name="T19" fmla="*/ 2147483647 h 174"/>
                <a:gd name="T20" fmla="*/ 2147483647 w 171"/>
                <a:gd name="T21" fmla="*/ 2147483647 h 174"/>
                <a:gd name="T22" fmla="*/ 2147483647 w 171"/>
                <a:gd name="T23" fmla="*/ 2147483647 h 174"/>
                <a:gd name="T24" fmla="*/ 2147483647 w 171"/>
                <a:gd name="T25" fmla="*/ 2147483647 h 174"/>
                <a:gd name="T26" fmla="*/ 2147483647 w 171"/>
                <a:gd name="T27" fmla="*/ 2147483647 h 174"/>
                <a:gd name="T28" fmla="*/ 2147483647 w 171"/>
                <a:gd name="T29" fmla="*/ 2147483647 h 174"/>
                <a:gd name="T30" fmla="*/ 2147483647 w 171"/>
                <a:gd name="T31" fmla="*/ 2147483647 h 174"/>
                <a:gd name="T32" fmla="*/ 2147483647 w 171"/>
                <a:gd name="T33" fmla="*/ 2147483647 h 174"/>
                <a:gd name="T34" fmla="*/ 2147483647 w 171"/>
                <a:gd name="T35" fmla="*/ 2147483647 h 174"/>
                <a:gd name="T36" fmla="*/ 2147483647 w 171"/>
                <a:gd name="T37" fmla="*/ 2147483647 h 174"/>
                <a:gd name="T38" fmla="*/ 2147483647 w 171"/>
                <a:gd name="T39" fmla="*/ 2147483647 h 174"/>
                <a:gd name="T40" fmla="*/ 2147483647 w 171"/>
                <a:gd name="T41" fmla="*/ 2147483647 h 174"/>
                <a:gd name="T42" fmla="*/ 2147483647 w 171"/>
                <a:gd name="T43" fmla="*/ 2147483647 h 174"/>
                <a:gd name="T44" fmla="*/ 2147483647 w 171"/>
                <a:gd name="T45" fmla="*/ 2147483647 h 174"/>
                <a:gd name="T46" fmla="*/ 2147483647 w 171"/>
                <a:gd name="T47" fmla="*/ 2147483647 h 174"/>
                <a:gd name="T48" fmla="*/ 2147483647 w 171"/>
                <a:gd name="T49" fmla="*/ 2147483647 h 174"/>
                <a:gd name="T50" fmla="*/ 2147483647 w 171"/>
                <a:gd name="T51" fmla="*/ 2147483647 h 174"/>
                <a:gd name="T52" fmla="*/ 2147483647 w 171"/>
                <a:gd name="T53" fmla="*/ 2147483647 h 174"/>
                <a:gd name="T54" fmla="*/ 2147483647 w 171"/>
                <a:gd name="T55" fmla="*/ 2147483647 h 174"/>
                <a:gd name="T56" fmla="*/ 2147483647 w 171"/>
                <a:gd name="T57" fmla="*/ 2147483647 h 174"/>
                <a:gd name="T58" fmla="*/ 2147483647 w 171"/>
                <a:gd name="T59" fmla="*/ 2147483647 h 174"/>
                <a:gd name="T60" fmla="*/ 2147483647 w 171"/>
                <a:gd name="T61" fmla="*/ 2147483647 h 174"/>
                <a:gd name="T62" fmla="*/ 2147483647 w 171"/>
                <a:gd name="T63" fmla="*/ 0 h 17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71"/>
                <a:gd name="T97" fmla="*/ 0 h 174"/>
                <a:gd name="T98" fmla="*/ 171 w 171"/>
                <a:gd name="T99" fmla="*/ 174 h 17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71" h="174">
                  <a:moveTo>
                    <a:pt x="86" y="0"/>
                  </a:moveTo>
                  <a:lnTo>
                    <a:pt x="76" y="0"/>
                  </a:lnTo>
                  <a:lnTo>
                    <a:pt x="69" y="2"/>
                  </a:lnTo>
                  <a:lnTo>
                    <a:pt x="60" y="3"/>
                  </a:lnTo>
                  <a:lnTo>
                    <a:pt x="51" y="6"/>
                  </a:lnTo>
                  <a:lnTo>
                    <a:pt x="44" y="10"/>
                  </a:lnTo>
                  <a:lnTo>
                    <a:pt x="37" y="14"/>
                  </a:lnTo>
                  <a:lnTo>
                    <a:pt x="31" y="19"/>
                  </a:lnTo>
                  <a:lnTo>
                    <a:pt x="26" y="25"/>
                  </a:lnTo>
                  <a:lnTo>
                    <a:pt x="20" y="32"/>
                  </a:lnTo>
                  <a:lnTo>
                    <a:pt x="14" y="37"/>
                  </a:lnTo>
                  <a:lnTo>
                    <a:pt x="10" y="45"/>
                  </a:lnTo>
                  <a:lnTo>
                    <a:pt x="7" y="53"/>
                  </a:lnTo>
                  <a:lnTo>
                    <a:pt x="4" y="60"/>
                  </a:lnTo>
                  <a:lnTo>
                    <a:pt x="1" y="69"/>
                  </a:lnTo>
                  <a:lnTo>
                    <a:pt x="1" y="78"/>
                  </a:lnTo>
                  <a:lnTo>
                    <a:pt x="0" y="88"/>
                  </a:lnTo>
                  <a:lnTo>
                    <a:pt x="1" y="96"/>
                  </a:lnTo>
                  <a:lnTo>
                    <a:pt x="1" y="105"/>
                  </a:lnTo>
                  <a:lnTo>
                    <a:pt x="4" y="114"/>
                  </a:lnTo>
                  <a:lnTo>
                    <a:pt x="7" y="121"/>
                  </a:lnTo>
                  <a:lnTo>
                    <a:pt x="10" y="128"/>
                  </a:lnTo>
                  <a:lnTo>
                    <a:pt x="14" y="135"/>
                  </a:lnTo>
                  <a:lnTo>
                    <a:pt x="20" y="142"/>
                  </a:lnTo>
                  <a:lnTo>
                    <a:pt x="26" y="148"/>
                  </a:lnTo>
                  <a:lnTo>
                    <a:pt x="31" y="154"/>
                  </a:lnTo>
                  <a:lnTo>
                    <a:pt x="37" y="160"/>
                  </a:lnTo>
                  <a:lnTo>
                    <a:pt x="44" y="164"/>
                  </a:lnTo>
                  <a:lnTo>
                    <a:pt x="51" y="167"/>
                  </a:lnTo>
                  <a:lnTo>
                    <a:pt x="60" y="171"/>
                  </a:lnTo>
                  <a:lnTo>
                    <a:pt x="69" y="173"/>
                  </a:lnTo>
                  <a:lnTo>
                    <a:pt x="76" y="174"/>
                  </a:lnTo>
                  <a:lnTo>
                    <a:pt x="86" y="174"/>
                  </a:lnTo>
                  <a:lnTo>
                    <a:pt x="95" y="174"/>
                  </a:lnTo>
                  <a:lnTo>
                    <a:pt x="102" y="173"/>
                  </a:lnTo>
                  <a:lnTo>
                    <a:pt x="110" y="171"/>
                  </a:lnTo>
                  <a:lnTo>
                    <a:pt x="119" y="167"/>
                  </a:lnTo>
                  <a:lnTo>
                    <a:pt x="126" y="164"/>
                  </a:lnTo>
                  <a:lnTo>
                    <a:pt x="133" y="160"/>
                  </a:lnTo>
                  <a:lnTo>
                    <a:pt x="139" y="154"/>
                  </a:lnTo>
                  <a:lnTo>
                    <a:pt x="146" y="148"/>
                  </a:lnTo>
                  <a:lnTo>
                    <a:pt x="151" y="142"/>
                  </a:lnTo>
                  <a:lnTo>
                    <a:pt x="156" y="135"/>
                  </a:lnTo>
                  <a:lnTo>
                    <a:pt x="161" y="128"/>
                  </a:lnTo>
                  <a:lnTo>
                    <a:pt x="164" y="121"/>
                  </a:lnTo>
                  <a:lnTo>
                    <a:pt x="166" y="114"/>
                  </a:lnTo>
                  <a:lnTo>
                    <a:pt x="169" y="105"/>
                  </a:lnTo>
                  <a:lnTo>
                    <a:pt x="171" y="96"/>
                  </a:lnTo>
                  <a:lnTo>
                    <a:pt x="171" y="88"/>
                  </a:lnTo>
                  <a:lnTo>
                    <a:pt x="171" y="78"/>
                  </a:lnTo>
                  <a:lnTo>
                    <a:pt x="169" y="69"/>
                  </a:lnTo>
                  <a:lnTo>
                    <a:pt x="166" y="60"/>
                  </a:lnTo>
                  <a:lnTo>
                    <a:pt x="164" y="53"/>
                  </a:lnTo>
                  <a:lnTo>
                    <a:pt x="161" y="45"/>
                  </a:lnTo>
                  <a:lnTo>
                    <a:pt x="156" y="37"/>
                  </a:lnTo>
                  <a:lnTo>
                    <a:pt x="151" y="32"/>
                  </a:lnTo>
                  <a:lnTo>
                    <a:pt x="146" y="25"/>
                  </a:lnTo>
                  <a:lnTo>
                    <a:pt x="139" y="19"/>
                  </a:lnTo>
                  <a:lnTo>
                    <a:pt x="133" y="14"/>
                  </a:lnTo>
                  <a:lnTo>
                    <a:pt x="126" y="10"/>
                  </a:lnTo>
                  <a:lnTo>
                    <a:pt x="119" y="6"/>
                  </a:lnTo>
                  <a:lnTo>
                    <a:pt x="110" y="3"/>
                  </a:lnTo>
                  <a:lnTo>
                    <a:pt x="102" y="2"/>
                  </a:lnTo>
                  <a:lnTo>
                    <a:pt x="95" y="0"/>
                  </a:lnTo>
                  <a:lnTo>
                    <a:pt x="86" y="0"/>
                  </a:lnTo>
                  <a:close/>
                </a:path>
              </a:pathLst>
            </a:custGeom>
            <a:solidFill>
              <a:srgbClr val="FFA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5078" name="Freeform 261">
              <a:extLst>
                <a:ext uri="{FF2B5EF4-FFF2-40B4-BE49-F238E27FC236}">
                  <a16:creationId xmlns:a16="http://schemas.microsoft.com/office/drawing/2014/main" id="{5DCE410C-BC28-9AE4-88E6-CD86373BD070}"/>
                </a:ext>
              </a:extLst>
            </p:cNvPr>
            <p:cNvSpPr>
              <a:spLocks/>
            </p:cNvSpPr>
            <p:nvPr/>
          </p:nvSpPr>
          <p:spPr bwMode="auto">
            <a:xfrm>
              <a:off x="4448175" y="4136232"/>
              <a:ext cx="67866" cy="69056"/>
            </a:xfrm>
            <a:custGeom>
              <a:avLst/>
              <a:gdLst>
                <a:gd name="T0" fmla="*/ 2147483647 w 171"/>
                <a:gd name="T1" fmla="*/ 0 h 174"/>
                <a:gd name="T2" fmla="*/ 2147483647 w 171"/>
                <a:gd name="T3" fmla="*/ 2147483647 h 174"/>
                <a:gd name="T4" fmla="*/ 2147483647 w 171"/>
                <a:gd name="T5" fmla="*/ 2147483647 h 174"/>
                <a:gd name="T6" fmla="*/ 2147483647 w 171"/>
                <a:gd name="T7" fmla="*/ 2147483647 h 174"/>
                <a:gd name="T8" fmla="*/ 2147483647 w 171"/>
                <a:gd name="T9" fmla="*/ 2147483647 h 174"/>
                <a:gd name="T10" fmla="*/ 2147483647 w 171"/>
                <a:gd name="T11" fmla="*/ 2147483647 h 174"/>
                <a:gd name="T12" fmla="*/ 2147483647 w 171"/>
                <a:gd name="T13" fmla="*/ 2147483647 h 174"/>
                <a:gd name="T14" fmla="*/ 2147483647 w 171"/>
                <a:gd name="T15" fmla="*/ 2147483647 h 174"/>
                <a:gd name="T16" fmla="*/ 2147483647 w 171"/>
                <a:gd name="T17" fmla="*/ 2147483647 h 174"/>
                <a:gd name="T18" fmla="*/ 2147483647 w 171"/>
                <a:gd name="T19" fmla="*/ 2147483647 h 174"/>
                <a:gd name="T20" fmla="*/ 2147483647 w 171"/>
                <a:gd name="T21" fmla="*/ 2147483647 h 174"/>
                <a:gd name="T22" fmla="*/ 2147483647 w 171"/>
                <a:gd name="T23" fmla="*/ 2147483647 h 174"/>
                <a:gd name="T24" fmla="*/ 2147483647 w 171"/>
                <a:gd name="T25" fmla="*/ 2147483647 h 174"/>
                <a:gd name="T26" fmla="*/ 2147483647 w 171"/>
                <a:gd name="T27" fmla="*/ 2147483647 h 174"/>
                <a:gd name="T28" fmla="*/ 2147483647 w 171"/>
                <a:gd name="T29" fmla="*/ 2147483647 h 174"/>
                <a:gd name="T30" fmla="*/ 2147483647 w 171"/>
                <a:gd name="T31" fmla="*/ 2147483647 h 174"/>
                <a:gd name="T32" fmla="*/ 2147483647 w 171"/>
                <a:gd name="T33" fmla="*/ 2147483647 h 174"/>
                <a:gd name="T34" fmla="*/ 2147483647 w 171"/>
                <a:gd name="T35" fmla="*/ 2147483647 h 174"/>
                <a:gd name="T36" fmla="*/ 2147483647 w 171"/>
                <a:gd name="T37" fmla="*/ 2147483647 h 174"/>
                <a:gd name="T38" fmla="*/ 2147483647 w 171"/>
                <a:gd name="T39" fmla="*/ 2147483647 h 174"/>
                <a:gd name="T40" fmla="*/ 2147483647 w 171"/>
                <a:gd name="T41" fmla="*/ 2147483647 h 174"/>
                <a:gd name="T42" fmla="*/ 2147483647 w 171"/>
                <a:gd name="T43" fmla="*/ 2147483647 h 174"/>
                <a:gd name="T44" fmla="*/ 2147483647 w 171"/>
                <a:gd name="T45" fmla="*/ 2147483647 h 174"/>
                <a:gd name="T46" fmla="*/ 2147483647 w 171"/>
                <a:gd name="T47" fmla="*/ 2147483647 h 174"/>
                <a:gd name="T48" fmla="*/ 2147483647 w 171"/>
                <a:gd name="T49" fmla="*/ 2147483647 h 174"/>
                <a:gd name="T50" fmla="*/ 2147483647 w 171"/>
                <a:gd name="T51" fmla="*/ 2147483647 h 174"/>
                <a:gd name="T52" fmla="*/ 2147483647 w 171"/>
                <a:gd name="T53" fmla="*/ 2147483647 h 174"/>
                <a:gd name="T54" fmla="*/ 2147483647 w 171"/>
                <a:gd name="T55" fmla="*/ 2147483647 h 174"/>
                <a:gd name="T56" fmla="*/ 2147483647 w 171"/>
                <a:gd name="T57" fmla="*/ 2147483647 h 174"/>
                <a:gd name="T58" fmla="*/ 2147483647 w 171"/>
                <a:gd name="T59" fmla="*/ 2147483647 h 174"/>
                <a:gd name="T60" fmla="*/ 2147483647 w 171"/>
                <a:gd name="T61" fmla="*/ 2147483647 h 174"/>
                <a:gd name="T62" fmla="*/ 2147483647 w 171"/>
                <a:gd name="T63" fmla="*/ 0 h 17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71"/>
                <a:gd name="T97" fmla="*/ 0 h 174"/>
                <a:gd name="T98" fmla="*/ 171 w 171"/>
                <a:gd name="T99" fmla="*/ 174 h 17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71" h="174">
                  <a:moveTo>
                    <a:pt x="86" y="0"/>
                  </a:moveTo>
                  <a:lnTo>
                    <a:pt x="76" y="0"/>
                  </a:lnTo>
                  <a:lnTo>
                    <a:pt x="69" y="2"/>
                  </a:lnTo>
                  <a:lnTo>
                    <a:pt x="60" y="3"/>
                  </a:lnTo>
                  <a:lnTo>
                    <a:pt x="51" y="6"/>
                  </a:lnTo>
                  <a:lnTo>
                    <a:pt x="44" y="10"/>
                  </a:lnTo>
                  <a:lnTo>
                    <a:pt x="37" y="14"/>
                  </a:lnTo>
                  <a:lnTo>
                    <a:pt x="31" y="19"/>
                  </a:lnTo>
                  <a:lnTo>
                    <a:pt x="26" y="25"/>
                  </a:lnTo>
                  <a:lnTo>
                    <a:pt x="20" y="32"/>
                  </a:lnTo>
                  <a:lnTo>
                    <a:pt x="14" y="37"/>
                  </a:lnTo>
                  <a:lnTo>
                    <a:pt x="10" y="45"/>
                  </a:lnTo>
                  <a:lnTo>
                    <a:pt x="7" y="53"/>
                  </a:lnTo>
                  <a:lnTo>
                    <a:pt x="4" y="60"/>
                  </a:lnTo>
                  <a:lnTo>
                    <a:pt x="1" y="69"/>
                  </a:lnTo>
                  <a:lnTo>
                    <a:pt x="1" y="78"/>
                  </a:lnTo>
                  <a:lnTo>
                    <a:pt x="0" y="88"/>
                  </a:lnTo>
                  <a:lnTo>
                    <a:pt x="1" y="96"/>
                  </a:lnTo>
                  <a:lnTo>
                    <a:pt x="1" y="105"/>
                  </a:lnTo>
                  <a:lnTo>
                    <a:pt x="4" y="114"/>
                  </a:lnTo>
                  <a:lnTo>
                    <a:pt x="7" y="121"/>
                  </a:lnTo>
                  <a:lnTo>
                    <a:pt x="10" y="128"/>
                  </a:lnTo>
                  <a:lnTo>
                    <a:pt x="14" y="135"/>
                  </a:lnTo>
                  <a:lnTo>
                    <a:pt x="20" y="142"/>
                  </a:lnTo>
                  <a:lnTo>
                    <a:pt x="26" y="148"/>
                  </a:lnTo>
                  <a:lnTo>
                    <a:pt x="31" y="154"/>
                  </a:lnTo>
                  <a:lnTo>
                    <a:pt x="37" y="160"/>
                  </a:lnTo>
                  <a:lnTo>
                    <a:pt x="44" y="164"/>
                  </a:lnTo>
                  <a:lnTo>
                    <a:pt x="51" y="167"/>
                  </a:lnTo>
                  <a:lnTo>
                    <a:pt x="60" y="171"/>
                  </a:lnTo>
                  <a:lnTo>
                    <a:pt x="69" y="173"/>
                  </a:lnTo>
                  <a:lnTo>
                    <a:pt x="76" y="174"/>
                  </a:lnTo>
                  <a:lnTo>
                    <a:pt x="86" y="174"/>
                  </a:lnTo>
                  <a:lnTo>
                    <a:pt x="95" y="174"/>
                  </a:lnTo>
                  <a:lnTo>
                    <a:pt x="102" y="173"/>
                  </a:lnTo>
                  <a:lnTo>
                    <a:pt x="110" y="171"/>
                  </a:lnTo>
                  <a:lnTo>
                    <a:pt x="119" y="167"/>
                  </a:lnTo>
                  <a:lnTo>
                    <a:pt x="126" y="164"/>
                  </a:lnTo>
                  <a:lnTo>
                    <a:pt x="133" y="160"/>
                  </a:lnTo>
                  <a:lnTo>
                    <a:pt x="139" y="154"/>
                  </a:lnTo>
                  <a:lnTo>
                    <a:pt x="146" y="148"/>
                  </a:lnTo>
                  <a:lnTo>
                    <a:pt x="151" y="142"/>
                  </a:lnTo>
                  <a:lnTo>
                    <a:pt x="156" y="135"/>
                  </a:lnTo>
                  <a:lnTo>
                    <a:pt x="161" y="128"/>
                  </a:lnTo>
                  <a:lnTo>
                    <a:pt x="164" y="121"/>
                  </a:lnTo>
                  <a:lnTo>
                    <a:pt x="166" y="114"/>
                  </a:lnTo>
                  <a:lnTo>
                    <a:pt x="169" y="105"/>
                  </a:lnTo>
                  <a:lnTo>
                    <a:pt x="171" y="96"/>
                  </a:lnTo>
                  <a:lnTo>
                    <a:pt x="171" y="88"/>
                  </a:lnTo>
                  <a:lnTo>
                    <a:pt x="171" y="78"/>
                  </a:lnTo>
                  <a:lnTo>
                    <a:pt x="169" y="69"/>
                  </a:lnTo>
                  <a:lnTo>
                    <a:pt x="166" y="60"/>
                  </a:lnTo>
                  <a:lnTo>
                    <a:pt x="164" y="53"/>
                  </a:lnTo>
                  <a:lnTo>
                    <a:pt x="161" y="45"/>
                  </a:lnTo>
                  <a:lnTo>
                    <a:pt x="156" y="37"/>
                  </a:lnTo>
                  <a:lnTo>
                    <a:pt x="151" y="32"/>
                  </a:lnTo>
                  <a:lnTo>
                    <a:pt x="146" y="25"/>
                  </a:lnTo>
                  <a:lnTo>
                    <a:pt x="139" y="19"/>
                  </a:lnTo>
                  <a:lnTo>
                    <a:pt x="133" y="14"/>
                  </a:lnTo>
                  <a:lnTo>
                    <a:pt x="126" y="10"/>
                  </a:lnTo>
                  <a:lnTo>
                    <a:pt x="119" y="6"/>
                  </a:lnTo>
                  <a:lnTo>
                    <a:pt x="110" y="3"/>
                  </a:lnTo>
                  <a:lnTo>
                    <a:pt x="102" y="2"/>
                  </a:lnTo>
                  <a:lnTo>
                    <a:pt x="95" y="0"/>
                  </a:lnTo>
                  <a:lnTo>
                    <a:pt x="86"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5079" name="Freeform 262">
              <a:extLst>
                <a:ext uri="{FF2B5EF4-FFF2-40B4-BE49-F238E27FC236}">
                  <a16:creationId xmlns:a16="http://schemas.microsoft.com/office/drawing/2014/main" id="{8F4724FB-760D-8246-FB7F-E5084302913D}"/>
                </a:ext>
              </a:extLst>
            </p:cNvPr>
            <p:cNvSpPr>
              <a:spLocks/>
            </p:cNvSpPr>
            <p:nvPr/>
          </p:nvSpPr>
          <p:spPr bwMode="auto">
            <a:xfrm>
              <a:off x="4543426" y="4139804"/>
              <a:ext cx="60722" cy="57150"/>
            </a:xfrm>
            <a:custGeom>
              <a:avLst/>
              <a:gdLst>
                <a:gd name="T0" fmla="*/ 2147483647 w 151"/>
                <a:gd name="T1" fmla="*/ 0 h 144"/>
                <a:gd name="T2" fmla="*/ 2147483647 w 151"/>
                <a:gd name="T3" fmla="*/ 2147483647 h 144"/>
                <a:gd name="T4" fmla="*/ 2147483647 w 151"/>
                <a:gd name="T5" fmla="*/ 2147483647 h 144"/>
                <a:gd name="T6" fmla="*/ 2147483647 w 151"/>
                <a:gd name="T7" fmla="*/ 2147483647 h 144"/>
                <a:gd name="T8" fmla="*/ 2147483647 w 151"/>
                <a:gd name="T9" fmla="*/ 2147483647 h 144"/>
                <a:gd name="T10" fmla="*/ 2147483647 w 151"/>
                <a:gd name="T11" fmla="*/ 2147483647 h 144"/>
                <a:gd name="T12" fmla="*/ 2147483647 w 151"/>
                <a:gd name="T13" fmla="*/ 2147483647 h 144"/>
                <a:gd name="T14" fmla="*/ 0 w 151"/>
                <a:gd name="T15" fmla="*/ 2147483647 h 144"/>
                <a:gd name="T16" fmla="*/ 0 w 151"/>
                <a:gd name="T17" fmla="*/ 2147483647 h 144"/>
                <a:gd name="T18" fmla="*/ 2147483647 w 151"/>
                <a:gd name="T19" fmla="*/ 2147483647 h 144"/>
                <a:gd name="T20" fmla="*/ 2147483647 w 151"/>
                <a:gd name="T21" fmla="*/ 2147483647 h 144"/>
                <a:gd name="T22" fmla="*/ 2147483647 w 151"/>
                <a:gd name="T23" fmla="*/ 2147483647 h 144"/>
                <a:gd name="T24" fmla="*/ 2147483647 w 151"/>
                <a:gd name="T25" fmla="*/ 2147483647 h 144"/>
                <a:gd name="T26" fmla="*/ 2147483647 w 151"/>
                <a:gd name="T27" fmla="*/ 2147483647 h 144"/>
                <a:gd name="T28" fmla="*/ 2147483647 w 151"/>
                <a:gd name="T29" fmla="*/ 2147483647 h 144"/>
                <a:gd name="T30" fmla="*/ 2147483647 w 151"/>
                <a:gd name="T31" fmla="*/ 2147483647 h 144"/>
                <a:gd name="T32" fmla="*/ 2147483647 w 151"/>
                <a:gd name="T33" fmla="*/ 2147483647 h 144"/>
                <a:gd name="T34" fmla="*/ 2147483647 w 151"/>
                <a:gd name="T35" fmla="*/ 2147483647 h 144"/>
                <a:gd name="T36" fmla="*/ 2147483647 w 151"/>
                <a:gd name="T37" fmla="*/ 2147483647 h 144"/>
                <a:gd name="T38" fmla="*/ 2147483647 w 151"/>
                <a:gd name="T39" fmla="*/ 2147483647 h 144"/>
                <a:gd name="T40" fmla="*/ 2147483647 w 151"/>
                <a:gd name="T41" fmla="*/ 2147483647 h 144"/>
                <a:gd name="T42" fmla="*/ 2147483647 w 151"/>
                <a:gd name="T43" fmla="*/ 2147483647 h 144"/>
                <a:gd name="T44" fmla="*/ 2147483647 w 151"/>
                <a:gd name="T45" fmla="*/ 2147483647 h 144"/>
                <a:gd name="T46" fmla="*/ 2147483647 w 151"/>
                <a:gd name="T47" fmla="*/ 2147483647 h 144"/>
                <a:gd name="T48" fmla="*/ 2147483647 w 151"/>
                <a:gd name="T49" fmla="*/ 2147483647 h 144"/>
                <a:gd name="T50" fmla="*/ 2147483647 w 151"/>
                <a:gd name="T51" fmla="*/ 2147483647 h 144"/>
                <a:gd name="T52" fmla="*/ 2147483647 w 151"/>
                <a:gd name="T53" fmla="*/ 2147483647 h 144"/>
                <a:gd name="T54" fmla="*/ 2147483647 w 151"/>
                <a:gd name="T55" fmla="*/ 2147483647 h 144"/>
                <a:gd name="T56" fmla="*/ 2147483647 w 151"/>
                <a:gd name="T57" fmla="*/ 2147483647 h 144"/>
                <a:gd name="T58" fmla="*/ 2147483647 w 151"/>
                <a:gd name="T59" fmla="*/ 2147483647 h 144"/>
                <a:gd name="T60" fmla="*/ 2147483647 w 151"/>
                <a:gd name="T61" fmla="*/ 2147483647 h 144"/>
                <a:gd name="T62" fmla="*/ 2147483647 w 151"/>
                <a:gd name="T63" fmla="*/ 0 h 1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51"/>
                <a:gd name="T97" fmla="*/ 0 h 144"/>
                <a:gd name="T98" fmla="*/ 151 w 151"/>
                <a:gd name="T99" fmla="*/ 144 h 1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51" h="144">
                  <a:moveTo>
                    <a:pt x="76" y="0"/>
                  </a:moveTo>
                  <a:lnTo>
                    <a:pt x="68" y="0"/>
                  </a:lnTo>
                  <a:lnTo>
                    <a:pt x="61" y="2"/>
                  </a:lnTo>
                  <a:lnTo>
                    <a:pt x="53" y="3"/>
                  </a:lnTo>
                  <a:lnTo>
                    <a:pt x="46" y="6"/>
                  </a:lnTo>
                  <a:lnTo>
                    <a:pt x="39" y="9"/>
                  </a:lnTo>
                  <a:lnTo>
                    <a:pt x="33" y="12"/>
                  </a:lnTo>
                  <a:lnTo>
                    <a:pt x="27" y="16"/>
                  </a:lnTo>
                  <a:lnTo>
                    <a:pt x="22" y="20"/>
                  </a:lnTo>
                  <a:lnTo>
                    <a:pt x="17" y="26"/>
                  </a:lnTo>
                  <a:lnTo>
                    <a:pt x="13" y="32"/>
                  </a:lnTo>
                  <a:lnTo>
                    <a:pt x="9" y="38"/>
                  </a:lnTo>
                  <a:lnTo>
                    <a:pt x="6" y="43"/>
                  </a:lnTo>
                  <a:lnTo>
                    <a:pt x="3" y="50"/>
                  </a:lnTo>
                  <a:lnTo>
                    <a:pt x="2" y="58"/>
                  </a:lnTo>
                  <a:lnTo>
                    <a:pt x="0" y="65"/>
                  </a:lnTo>
                  <a:lnTo>
                    <a:pt x="0" y="72"/>
                  </a:lnTo>
                  <a:lnTo>
                    <a:pt x="0" y="79"/>
                  </a:lnTo>
                  <a:lnTo>
                    <a:pt x="2" y="86"/>
                  </a:lnTo>
                  <a:lnTo>
                    <a:pt x="3" y="94"/>
                  </a:lnTo>
                  <a:lnTo>
                    <a:pt x="6" y="99"/>
                  </a:lnTo>
                  <a:lnTo>
                    <a:pt x="9" y="107"/>
                  </a:lnTo>
                  <a:lnTo>
                    <a:pt x="13" y="112"/>
                  </a:lnTo>
                  <a:lnTo>
                    <a:pt x="17" y="118"/>
                  </a:lnTo>
                  <a:lnTo>
                    <a:pt x="22" y="122"/>
                  </a:lnTo>
                  <a:lnTo>
                    <a:pt x="27" y="127"/>
                  </a:lnTo>
                  <a:lnTo>
                    <a:pt x="33" y="131"/>
                  </a:lnTo>
                  <a:lnTo>
                    <a:pt x="39" y="135"/>
                  </a:lnTo>
                  <a:lnTo>
                    <a:pt x="46" y="138"/>
                  </a:lnTo>
                  <a:lnTo>
                    <a:pt x="53" y="141"/>
                  </a:lnTo>
                  <a:lnTo>
                    <a:pt x="61" y="143"/>
                  </a:lnTo>
                  <a:lnTo>
                    <a:pt x="68" y="144"/>
                  </a:lnTo>
                  <a:lnTo>
                    <a:pt x="76" y="144"/>
                  </a:lnTo>
                  <a:lnTo>
                    <a:pt x="84" y="144"/>
                  </a:lnTo>
                  <a:lnTo>
                    <a:pt x="91" y="143"/>
                  </a:lnTo>
                  <a:lnTo>
                    <a:pt x="98" y="141"/>
                  </a:lnTo>
                  <a:lnTo>
                    <a:pt x="105" y="138"/>
                  </a:lnTo>
                  <a:lnTo>
                    <a:pt x="112" y="135"/>
                  </a:lnTo>
                  <a:lnTo>
                    <a:pt x="118" y="131"/>
                  </a:lnTo>
                  <a:lnTo>
                    <a:pt x="124" y="127"/>
                  </a:lnTo>
                  <a:lnTo>
                    <a:pt x="129" y="122"/>
                  </a:lnTo>
                  <a:lnTo>
                    <a:pt x="134" y="118"/>
                  </a:lnTo>
                  <a:lnTo>
                    <a:pt x="138" y="112"/>
                  </a:lnTo>
                  <a:lnTo>
                    <a:pt x="142" y="107"/>
                  </a:lnTo>
                  <a:lnTo>
                    <a:pt x="145" y="99"/>
                  </a:lnTo>
                  <a:lnTo>
                    <a:pt x="148" y="94"/>
                  </a:lnTo>
                  <a:lnTo>
                    <a:pt x="150" y="86"/>
                  </a:lnTo>
                  <a:lnTo>
                    <a:pt x="151" y="79"/>
                  </a:lnTo>
                  <a:lnTo>
                    <a:pt x="151" y="72"/>
                  </a:lnTo>
                  <a:lnTo>
                    <a:pt x="151" y="65"/>
                  </a:lnTo>
                  <a:lnTo>
                    <a:pt x="150" y="58"/>
                  </a:lnTo>
                  <a:lnTo>
                    <a:pt x="148" y="50"/>
                  </a:lnTo>
                  <a:lnTo>
                    <a:pt x="145" y="43"/>
                  </a:lnTo>
                  <a:lnTo>
                    <a:pt x="142" y="38"/>
                  </a:lnTo>
                  <a:lnTo>
                    <a:pt x="138" y="32"/>
                  </a:lnTo>
                  <a:lnTo>
                    <a:pt x="134" y="26"/>
                  </a:lnTo>
                  <a:lnTo>
                    <a:pt x="129" y="20"/>
                  </a:lnTo>
                  <a:lnTo>
                    <a:pt x="124" y="16"/>
                  </a:lnTo>
                  <a:lnTo>
                    <a:pt x="118" y="12"/>
                  </a:lnTo>
                  <a:lnTo>
                    <a:pt x="112" y="9"/>
                  </a:lnTo>
                  <a:lnTo>
                    <a:pt x="105" y="6"/>
                  </a:lnTo>
                  <a:lnTo>
                    <a:pt x="98" y="3"/>
                  </a:lnTo>
                  <a:lnTo>
                    <a:pt x="91" y="2"/>
                  </a:lnTo>
                  <a:lnTo>
                    <a:pt x="84" y="0"/>
                  </a:lnTo>
                  <a:lnTo>
                    <a:pt x="76"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5080" name="Freeform 263">
              <a:extLst>
                <a:ext uri="{FF2B5EF4-FFF2-40B4-BE49-F238E27FC236}">
                  <a16:creationId xmlns:a16="http://schemas.microsoft.com/office/drawing/2014/main" id="{183ABA04-F904-9182-310E-8EF17A68E267}"/>
                </a:ext>
              </a:extLst>
            </p:cNvPr>
            <p:cNvSpPr>
              <a:spLocks/>
            </p:cNvSpPr>
            <p:nvPr/>
          </p:nvSpPr>
          <p:spPr bwMode="auto">
            <a:xfrm>
              <a:off x="4543426" y="4139804"/>
              <a:ext cx="60722" cy="57150"/>
            </a:xfrm>
            <a:custGeom>
              <a:avLst/>
              <a:gdLst>
                <a:gd name="T0" fmla="*/ 2147483647 w 151"/>
                <a:gd name="T1" fmla="*/ 0 h 144"/>
                <a:gd name="T2" fmla="*/ 2147483647 w 151"/>
                <a:gd name="T3" fmla="*/ 2147483647 h 144"/>
                <a:gd name="T4" fmla="*/ 2147483647 w 151"/>
                <a:gd name="T5" fmla="*/ 2147483647 h 144"/>
                <a:gd name="T6" fmla="*/ 2147483647 w 151"/>
                <a:gd name="T7" fmla="*/ 2147483647 h 144"/>
                <a:gd name="T8" fmla="*/ 2147483647 w 151"/>
                <a:gd name="T9" fmla="*/ 2147483647 h 144"/>
                <a:gd name="T10" fmla="*/ 2147483647 w 151"/>
                <a:gd name="T11" fmla="*/ 2147483647 h 144"/>
                <a:gd name="T12" fmla="*/ 2147483647 w 151"/>
                <a:gd name="T13" fmla="*/ 2147483647 h 144"/>
                <a:gd name="T14" fmla="*/ 0 w 151"/>
                <a:gd name="T15" fmla="*/ 2147483647 h 144"/>
                <a:gd name="T16" fmla="*/ 0 w 151"/>
                <a:gd name="T17" fmla="*/ 2147483647 h 144"/>
                <a:gd name="T18" fmla="*/ 2147483647 w 151"/>
                <a:gd name="T19" fmla="*/ 2147483647 h 144"/>
                <a:gd name="T20" fmla="*/ 2147483647 w 151"/>
                <a:gd name="T21" fmla="*/ 2147483647 h 144"/>
                <a:gd name="T22" fmla="*/ 2147483647 w 151"/>
                <a:gd name="T23" fmla="*/ 2147483647 h 144"/>
                <a:gd name="T24" fmla="*/ 2147483647 w 151"/>
                <a:gd name="T25" fmla="*/ 2147483647 h 144"/>
                <a:gd name="T26" fmla="*/ 2147483647 w 151"/>
                <a:gd name="T27" fmla="*/ 2147483647 h 144"/>
                <a:gd name="T28" fmla="*/ 2147483647 w 151"/>
                <a:gd name="T29" fmla="*/ 2147483647 h 144"/>
                <a:gd name="T30" fmla="*/ 2147483647 w 151"/>
                <a:gd name="T31" fmla="*/ 2147483647 h 144"/>
                <a:gd name="T32" fmla="*/ 2147483647 w 151"/>
                <a:gd name="T33" fmla="*/ 2147483647 h 144"/>
                <a:gd name="T34" fmla="*/ 2147483647 w 151"/>
                <a:gd name="T35" fmla="*/ 2147483647 h 144"/>
                <a:gd name="T36" fmla="*/ 2147483647 w 151"/>
                <a:gd name="T37" fmla="*/ 2147483647 h 144"/>
                <a:gd name="T38" fmla="*/ 2147483647 w 151"/>
                <a:gd name="T39" fmla="*/ 2147483647 h 144"/>
                <a:gd name="T40" fmla="*/ 2147483647 w 151"/>
                <a:gd name="T41" fmla="*/ 2147483647 h 144"/>
                <a:gd name="T42" fmla="*/ 2147483647 w 151"/>
                <a:gd name="T43" fmla="*/ 2147483647 h 144"/>
                <a:gd name="T44" fmla="*/ 2147483647 w 151"/>
                <a:gd name="T45" fmla="*/ 2147483647 h 144"/>
                <a:gd name="T46" fmla="*/ 2147483647 w 151"/>
                <a:gd name="T47" fmla="*/ 2147483647 h 144"/>
                <a:gd name="T48" fmla="*/ 2147483647 w 151"/>
                <a:gd name="T49" fmla="*/ 2147483647 h 144"/>
                <a:gd name="T50" fmla="*/ 2147483647 w 151"/>
                <a:gd name="T51" fmla="*/ 2147483647 h 144"/>
                <a:gd name="T52" fmla="*/ 2147483647 w 151"/>
                <a:gd name="T53" fmla="*/ 2147483647 h 144"/>
                <a:gd name="T54" fmla="*/ 2147483647 w 151"/>
                <a:gd name="T55" fmla="*/ 2147483647 h 144"/>
                <a:gd name="T56" fmla="*/ 2147483647 w 151"/>
                <a:gd name="T57" fmla="*/ 2147483647 h 144"/>
                <a:gd name="T58" fmla="*/ 2147483647 w 151"/>
                <a:gd name="T59" fmla="*/ 2147483647 h 144"/>
                <a:gd name="T60" fmla="*/ 2147483647 w 151"/>
                <a:gd name="T61" fmla="*/ 2147483647 h 144"/>
                <a:gd name="T62" fmla="*/ 2147483647 w 151"/>
                <a:gd name="T63" fmla="*/ 0 h 1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51"/>
                <a:gd name="T97" fmla="*/ 0 h 144"/>
                <a:gd name="T98" fmla="*/ 151 w 151"/>
                <a:gd name="T99" fmla="*/ 144 h 1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51" h="144">
                  <a:moveTo>
                    <a:pt x="76" y="0"/>
                  </a:moveTo>
                  <a:lnTo>
                    <a:pt x="68" y="0"/>
                  </a:lnTo>
                  <a:lnTo>
                    <a:pt x="61" y="2"/>
                  </a:lnTo>
                  <a:lnTo>
                    <a:pt x="53" y="3"/>
                  </a:lnTo>
                  <a:lnTo>
                    <a:pt x="46" y="6"/>
                  </a:lnTo>
                  <a:lnTo>
                    <a:pt x="39" y="9"/>
                  </a:lnTo>
                  <a:lnTo>
                    <a:pt x="33" y="12"/>
                  </a:lnTo>
                  <a:lnTo>
                    <a:pt x="27" y="16"/>
                  </a:lnTo>
                  <a:lnTo>
                    <a:pt x="22" y="20"/>
                  </a:lnTo>
                  <a:lnTo>
                    <a:pt x="17" y="26"/>
                  </a:lnTo>
                  <a:lnTo>
                    <a:pt x="13" y="32"/>
                  </a:lnTo>
                  <a:lnTo>
                    <a:pt x="9" y="38"/>
                  </a:lnTo>
                  <a:lnTo>
                    <a:pt x="6" y="43"/>
                  </a:lnTo>
                  <a:lnTo>
                    <a:pt x="3" y="50"/>
                  </a:lnTo>
                  <a:lnTo>
                    <a:pt x="2" y="58"/>
                  </a:lnTo>
                  <a:lnTo>
                    <a:pt x="0" y="65"/>
                  </a:lnTo>
                  <a:lnTo>
                    <a:pt x="0" y="72"/>
                  </a:lnTo>
                  <a:lnTo>
                    <a:pt x="0" y="79"/>
                  </a:lnTo>
                  <a:lnTo>
                    <a:pt x="2" y="86"/>
                  </a:lnTo>
                  <a:lnTo>
                    <a:pt x="3" y="94"/>
                  </a:lnTo>
                  <a:lnTo>
                    <a:pt x="6" y="99"/>
                  </a:lnTo>
                  <a:lnTo>
                    <a:pt x="9" y="107"/>
                  </a:lnTo>
                  <a:lnTo>
                    <a:pt x="13" y="112"/>
                  </a:lnTo>
                  <a:lnTo>
                    <a:pt x="17" y="118"/>
                  </a:lnTo>
                  <a:lnTo>
                    <a:pt x="22" y="122"/>
                  </a:lnTo>
                  <a:lnTo>
                    <a:pt x="27" y="127"/>
                  </a:lnTo>
                  <a:lnTo>
                    <a:pt x="33" y="131"/>
                  </a:lnTo>
                  <a:lnTo>
                    <a:pt x="39" y="135"/>
                  </a:lnTo>
                  <a:lnTo>
                    <a:pt x="46" y="138"/>
                  </a:lnTo>
                  <a:lnTo>
                    <a:pt x="53" y="141"/>
                  </a:lnTo>
                  <a:lnTo>
                    <a:pt x="61" y="143"/>
                  </a:lnTo>
                  <a:lnTo>
                    <a:pt x="68" y="144"/>
                  </a:lnTo>
                  <a:lnTo>
                    <a:pt x="76" y="144"/>
                  </a:lnTo>
                  <a:lnTo>
                    <a:pt x="84" y="144"/>
                  </a:lnTo>
                  <a:lnTo>
                    <a:pt x="91" y="143"/>
                  </a:lnTo>
                  <a:lnTo>
                    <a:pt x="98" y="141"/>
                  </a:lnTo>
                  <a:lnTo>
                    <a:pt x="105" y="138"/>
                  </a:lnTo>
                  <a:lnTo>
                    <a:pt x="112" y="135"/>
                  </a:lnTo>
                  <a:lnTo>
                    <a:pt x="118" y="131"/>
                  </a:lnTo>
                  <a:lnTo>
                    <a:pt x="124" y="127"/>
                  </a:lnTo>
                  <a:lnTo>
                    <a:pt x="129" y="122"/>
                  </a:lnTo>
                  <a:lnTo>
                    <a:pt x="134" y="118"/>
                  </a:lnTo>
                  <a:lnTo>
                    <a:pt x="138" y="112"/>
                  </a:lnTo>
                  <a:lnTo>
                    <a:pt x="142" y="107"/>
                  </a:lnTo>
                  <a:lnTo>
                    <a:pt x="145" y="99"/>
                  </a:lnTo>
                  <a:lnTo>
                    <a:pt x="148" y="94"/>
                  </a:lnTo>
                  <a:lnTo>
                    <a:pt x="150" y="86"/>
                  </a:lnTo>
                  <a:lnTo>
                    <a:pt x="151" y="79"/>
                  </a:lnTo>
                  <a:lnTo>
                    <a:pt x="151" y="72"/>
                  </a:lnTo>
                  <a:lnTo>
                    <a:pt x="151" y="65"/>
                  </a:lnTo>
                  <a:lnTo>
                    <a:pt x="150" y="58"/>
                  </a:lnTo>
                  <a:lnTo>
                    <a:pt x="148" y="50"/>
                  </a:lnTo>
                  <a:lnTo>
                    <a:pt x="145" y="43"/>
                  </a:lnTo>
                  <a:lnTo>
                    <a:pt x="142" y="38"/>
                  </a:lnTo>
                  <a:lnTo>
                    <a:pt x="138" y="32"/>
                  </a:lnTo>
                  <a:lnTo>
                    <a:pt x="134" y="26"/>
                  </a:lnTo>
                  <a:lnTo>
                    <a:pt x="129" y="20"/>
                  </a:lnTo>
                  <a:lnTo>
                    <a:pt x="124" y="16"/>
                  </a:lnTo>
                  <a:lnTo>
                    <a:pt x="118" y="12"/>
                  </a:lnTo>
                  <a:lnTo>
                    <a:pt x="112" y="9"/>
                  </a:lnTo>
                  <a:lnTo>
                    <a:pt x="105" y="6"/>
                  </a:lnTo>
                  <a:lnTo>
                    <a:pt x="98" y="3"/>
                  </a:lnTo>
                  <a:lnTo>
                    <a:pt x="91" y="2"/>
                  </a:lnTo>
                  <a:lnTo>
                    <a:pt x="84" y="0"/>
                  </a:lnTo>
                  <a:lnTo>
                    <a:pt x="76"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5081" name="Freeform 264">
              <a:extLst>
                <a:ext uri="{FF2B5EF4-FFF2-40B4-BE49-F238E27FC236}">
                  <a16:creationId xmlns:a16="http://schemas.microsoft.com/office/drawing/2014/main" id="{2F7F60F2-B698-F242-E0A5-7936864030D8}"/>
                </a:ext>
              </a:extLst>
            </p:cNvPr>
            <p:cNvSpPr>
              <a:spLocks/>
            </p:cNvSpPr>
            <p:nvPr/>
          </p:nvSpPr>
          <p:spPr bwMode="auto">
            <a:xfrm>
              <a:off x="4643438" y="4030267"/>
              <a:ext cx="47625" cy="48815"/>
            </a:xfrm>
            <a:custGeom>
              <a:avLst/>
              <a:gdLst>
                <a:gd name="T0" fmla="*/ 2147483647 w 120"/>
                <a:gd name="T1" fmla="*/ 0 h 123"/>
                <a:gd name="T2" fmla="*/ 2147483647 w 120"/>
                <a:gd name="T3" fmla="*/ 2147483647 h 123"/>
                <a:gd name="T4" fmla="*/ 2147483647 w 120"/>
                <a:gd name="T5" fmla="*/ 2147483647 h 123"/>
                <a:gd name="T6" fmla="*/ 2147483647 w 120"/>
                <a:gd name="T7" fmla="*/ 2147483647 h 123"/>
                <a:gd name="T8" fmla="*/ 2147483647 w 120"/>
                <a:gd name="T9" fmla="*/ 2147483647 h 123"/>
                <a:gd name="T10" fmla="*/ 2147483647 w 120"/>
                <a:gd name="T11" fmla="*/ 2147483647 h 123"/>
                <a:gd name="T12" fmla="*/ 2147483647 w 120"/>
                <a:gd name="T13" fmla="*/ 2147483647 h 123"/>
                <a:gd name="T14" fmla="*/ 0 w 120"/>
                <a:gd name="T15" fmla="*/ 2147483647 h 123"/>
                <a:gd name="T16" fmla="*/ 0 w 120"/>
                <a:gd name="T17" fmla="*/ 2147483647 h 123"/>
                <a:gd name="T18" fmla="*/ 2147483647 w 120"/>
                <a:gd name="T19" fmla="*/ 2147483647 h 123"/>
                <a:gd name="T20" fmla="*/ 2147483647 w 120"/>
                <a:gd name="T21" fmla="*/ 2147483647 h 123"/>
                <a:gd name="T22" fmla="*/ 2147483647 w 120"/>
                <a:gd name="T23" fmla="*/ 2147483647 h 123"/>
                <a:gd name="T24" fmla="*/ 2147483647 w 120"/>
                <a:gd name="T25" fmla="*/ 2147483647 h 123"/>
                <a:gd name="T26" fmla="*/ 2147483647 w 120"/>
                <a:gd name="T27" fmla="*/ 2147483647 h 123"/>
                <a:gd name="T28" fmla="*/ 2147483647 w 120"/>
                <a:gd name="T29" fmla="*/ 2147483647 h 123"/>
                <a:gd name="T30" fmla="*/ 2147483647 w 120"/>
                <a:gd name="T31" fmla="*/ 2147483647 h 123"/>
                <a:gd name="T32" fmla="*/ 2147483647 w 120"/>
                <a:gd name="T33" fmla="*/ 2147483647 h 123"/>
                <a:gd name="T34" fmla="*/ 2147483647 w 120"/>
                <a:gd name="T35" fmla="*/ 2147483647 h 123"/>
                <a:gd name="T36" fmla="*/ 2147483647 w 120"/>
                <a:gd name="T37" fmla="*/ 2147483647 h 123"/>
                <a:gd name="T38" fmla="*/ 2147483647 w 120"/>
                <a:gd name="T39" fmla="*/ 2147483647 h 123"/>
                <a:gd name="T40" fmla="*/ 2147483647 w 120"/>
                <a:gd name="T41" fmla="*/ 2147483647 h 123"/>
                <a:gd name="T42" fmla="*/ 2147483647 w 120"/>
                <a:gd name="T43" fmla="*/ 2147483647 h 123"/>
                <a:gd name="T44" fmla="*/ 2147483647 w 120"/>
                <a:gd name="T45" fmla="*/ 2147483647 h 123"/>
                <a:gd name="T46" fmla="*/ 2147483647 w 120"/>
                <a:gd name="T47" fmla="*/ 2147483647 h 123"/>
                <a:gd name="T48" fmla="*/ 2147483647 w 120"/>
                <a:gd name="T49" fmla="*/ 2147483647 h 123"/>
                <a:gd name="T50" fmla="*/ 2147483647 w 120"/>
                <a:gd name="T51" fmla="*/ 2147483647 h 123"/>
                <a:gd name="T52" fmla="*/ 2147483647 w 120"/>
                <a:gd name="T53" fmla="*/ 2147483647 h 123"/>
                <a:gd name="T54" fmla="*/ 2147483647 w 120"/>
                <a:gd name="T55" fmla="*/ 2147483647 h 123"/>
                <a:gd name="T56" fmla="*/ 2147483647 w 120"/>
                <a:gd name="T57" fmla="*/ 2147483647 h 123"/>
                <a:gd name="T58" fmla="*/ 2147483647 w 120"/>
                <a:gd name="T59" fmla="*/ 2147483647 h 123"/>
                <a:gd name="T60" fmla="*/ 2147483647 w 120"/>
                <a:gd name="T61" fmla="*/ 2147483647 h 123"/>
                <a:gd name="T62" fmla="*/ 2147483647 w 120"/>
                <a:gd name="T63" fmla="*/ 0 h 12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0"/>
                <a:gd name="T97" fmla="*/ 0 h 123"/>
                <a:gd name="T98" fmla="*/ 120 w 120"/>
                <a:gd name="T99" fmla="*/ 123 h 12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0" h="123">
                  <a:moveTo>
                    <a:pt x="60" y="0"/>
                  </a:moveTo>
                  <a:lnTo>
                    <a:pt x="54" y="0"/>
                  </a:lnTo>
                  <a:lnTo>
                    <a:pt x="49" y="1"/>
                  </a:lnTo>
                  <a:lnTo>
                    <a:pt x="43" y="3"/>
                  </a:lnTo>
                  <a:lnTo>
                    <a:pt x="37" y="4"/>
                  </a:lnTo>
                  <a:lnTo>
                    <a:pt x="31" y="7"/>
                  </a:lnTo>
                  <a:lnTo>
                    <a:pt x="27" y="10"/>
                  </a:lnTo>
                  <a:lnTo>
                    <a:pt x="21" y="14"/>
                  </a:lnTo>
                  <a:lnTo>
                    <a:pt x="17" y="18"/>
                  </a:lnTo>
                  <a:lnTo>
                    <a:pt x="14" y="23"/>
                  </a:lnTo>
                  <a:lnTo>
                    <a:pt x="10" y="27"/>
                  </a:lnTo>
                  <a:lnTo>
                    <a:pt x="7" y="31"/>
                  </a:lnTo>
                  <a:lnTo>
                    <a:pt x="4" y="37"/>
                  </a:lnTo>
                  <a:lnTo>
                    <a:pt x="3" y="43"/>
                  </a:lnTo>
                  <a:lnTo>
                    <a:pt x="1" y="49"/>
                  </a:lnTo>
                  <a:lnTo>
                    <a:pt x="0" y="54"/>
                  </a:lnTo>
                  <a:lnTo>
                    <a:pt x="0" y="62"/>
                  </a:lnTo>
                  <a:lnTo>
                    <a:pt x="0" y="67"/>
                  </a:lnTo>
                  <a:lnTo>
                    <a:pt x="1" y="73"/>
                  </a:lnTo>
                  <a:lnTo>
                    <a:pt x="3" y="79"/>
                  </a:lnTo>
                  <a:lnTo>
                    <a:pt x="4" y="85"/>
                  </a:lnTo>
                  <a:lnTo>
                    <a:pt x="7" y="90"/>
                  </a:lnTo>
                  <a:lnTo>
                    <a:pt x="10" y="96"/>
                  </a:lnTo>
                  <a:lnTo>
                    <a:pt x="14" y="100"/>
                  </a:lnTo>
                  <a:lnTo>
                    <a:pt x="17" y="105"/>
                  </a:lnTo>
                  <a:lnTo>
                    <a:pt x="21" y="109"/>
                  </a:lnTo>
                  <a:lnTo>
                    <a:pt x="27" y="112"/>
                  </a:lnTo>
                  <a:lnTo>
                    <a:pt x="31" y="115"/>
                  </a:lnTo>
                  <a:lnTo>
                    <a:pt x="37" y="118"/>
                  </a:lnTo>
                  <a:lnTo>
                    <a:pt x="43" y="120"/>
                  </a:lnTo>
                  <a:lnTo>
                    <a:pt x="49" y="122"/>
                  </a:lnTo>
                  <a:lnTo>
                    <a:pt x="54" y="122"/>
                  </a:lnTo>
                  <a:lnTo>
                    <a:pt x="60" y="123"/>
                  </a:lnTo>
                  <a:lnTo>
                    <a:pt x="66" y="122"/>
                  </a:lnTo>
                  <a:lnTo>
                    <a:pt x="73" y="122"/>
                  </a:lnTo>
                  <a:lnTo>
                    <a:pt x="79" y="120"/>
                  </a:lnTo>
                  <a:lnTo>
                    <a:pt x="84" y="118"/>
                  </a:lnTo>
                  <a:lnTo>
                    <a:pt x="89" y="115"/>
                  </a:lnTo>
                  <a:lnTo>
                    <a:pt x="95" y="112"/>
                  </a:lnTo>
                  <a:lnTo>
                    <a:pt x="99" y="109"/>
                  </a:lnTo>
                  <a:lnTo>
                    <a:pt x="103" y="105"/>
                  </a:lnTo>
                  <a:lnTo>
                    <a:pt x="107" y="100"/>
                  </a:lnTo>
                  <a:lnTo>
                    <a:pt x="110" y="96"/>
                  </a:lnTo>
                  <a:lnTo>
                    <a:pt x="113" y="90"/>
                  </a:lnTo>
                  <a:lnTo>
                    <a:pt x="116" y="85"/>
                  </a:lnTo>
                  <a:lnTo>
                    <a:pt x="118" y="79"/>
                  </a:lnTo>
                  <a:lnTo>
                    <a:pt x="119" y="73"/>
                  </a:lnTo>
                  <a:lnTo>
                    <a:pt x="120" y="67"/>
                  </a:lnTo>
                  <a:lnTo>
                    <a:pt x="120" y="62"/>
                  </a:lnTo>
                  <a:lnTo>
                    <a:pt x="120" y="54"/>
                  </a:lnTo>
                  <a:lnTo>
                    <a:pt x="119" y="49"/>
                  </a:lnTo>
                  <a:lnTo>
                    <a:pt x="118" y="43"/>
                  </a:lnTo>
                  <a:lnTo>
                    <a:pt x="116" y="37"/>
                  </a:lnTo>
                  <a:lnTo>
                    <a:pt x="113" y="31"/>
                  </a:lnTo>
                  <a:lnTo>
                    <a:pt x="110" y="27"/>
                  </a:lnTo>
                  <a:lnTo>
                    <a:pt x="107" y="23"/>
                  </a:lnTo>
                  <a:lnTo>
                    <a:pt x="103" y="18"/>
                  </a:lnTo>
                  <a:lnTo>
                    <a:pt x="99" y="14"/>
                  </a:lnTo>
                  <a:lnTo>
                    <a:pt x="95" y="10"/>
                  </a:lnTo>
                  <a:lnTo>
                    <a:pt x="89" y="7"/>
                  </a:lnTo>
                  <a:lnTo>
                    <a:pt x="84" y="4"/>
                  </a:lnTo>
                  <a:lnTo>
                    <a:pt x="79" y="3"/>
                  </a:lnTo>
                  <a:lnTo>
                    <a:pt x="73" y="1"/>
                  </a:lnTo>
                  <a:lnTo>
                    <a:pt x="66" y="0"/>
                  </a:lnTo>
                  <a:lnTo>
                    <a:pt x="60" y="0"/>
                  </a:lnTo>
                  <a:close/>
                </a:path>
              </a:pathLst>
            </a:custGeom>
            <a:solidFill>
              <a:srgbClr val="00E6A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5082" name="Freeform 265">
              <a:extLst>
                <a:ext uri="{FF2B5EF4-FFF2-40B4-BE49-F238E27FC236}">
                  <a16:creationId xmlns:a16="http://schemas.microsoft.com/office/drawing/2014/main" id="{C294F733-8563-EDEB-6A0E-28D9826BDEC3}"/>
                </a:ext>
              </a:extLst>
            </p:cNvPr>
            <p:cNvSpPr>
              <a:spLocks/>
            </p:cNvSpPr>
            <p:nvPr/>
          </p:nvSpPr>
          <p:spPr bwMode="auto">
            <a:xfrm>
              <a:off x="4643438" y="4030267"/>
              <a:ext cx="47625" cy="48815"/>
            </a:xfrm>
            <a:custGeom>
              <a:avLst/>
              <a:gdLst>
                <a:gd name="T0" fmla="*/ 2147483647 w 120"/>
                <a:gd name="T1" fmla="*/ 0 h 123"/>
                <a:gd name="T2" fmla="*/ 2147483647 w 120"/>
                <a:gd name="T3" fmla="*/ 2147483647 h 123"/>
                <a:gd name="T4" fmla="*/ 2147483647 w 120"/>
                <a:gd name="T5" fmla="*/ 2147483647 h 123"/>
                <a:gd name="T6" fmla="*/ 2147483647 w 120"/>
                <a:gd name="T7" fmla="*/ 2147483647 h 123"/>
                <a:gd name="T8" fmla="*/ 2147483647 w 120"/>
                <a:gd name="T9" fmla="*/ 2147483647 h 123"/>
                <a:gd name="T10" fmla="*/ 2147483647 w 120"/>
                <a:gd name="T11" fmla="*/ 2147483647 h 123"/>
                <a:gd name="T12" fmla="*/ 2147483647 w 120"/>
                <a:gd name="T13" fmla="*/ 2147483647 h 123"/>
                <a:gd name="T14" fmla="*/ 0 w 120"/>
                <a:gd name="T15" fmla="*/ 2147483647 h 123"/>
                <a:gd name="T16" fmla="*/ 0 w 120"/>
                <a:gd name="T17" fmla="*/ 2147483647 h 123"/>
                <a:gd name="T18" fmla="*/ 2147483647 w 120"/>
                <a:gd name="T19" fmla="*/ 2147483647 h 123"/>
                <a:gd name="T20" fmla="*/ 2147483647 w 120"/>
                <a:gd name="T21" fmla="*/ 2147483647 h 123"/>
                <a:gd name="T22" fmla="*/ 2147483647 w 120"/>
                <a:gd name="T23" fmla="*/ 2147483647 h 123"/>
                <a:gd name="T24" fmla="*/ 2147483647 w 120"/>
                <a:gd name="T25" fmla="*/ 2147483647 h 123"/>
                <a:gd name="T26" fmla="*/ 2147483647 w 120"/>
                <a:gd name="T27" fmla="*/ 2147483647 h 123"/>
                <a:gd name="T28" fmla="*/ 2147483647 w 120"/>
                <a:gd name="T29" fmla="*/ 2147483647 h 123"/>
                <a:gd name="T30" fmla="*/ 2147483647 w 120"/>
                <a:gd name="T31" fmla="*/ 2147483647 h 123"/>
                <a:gd name="T32" fmla="*/ 2147483647 w 120"/>
                <a:gd name="T33" fmla="*/ 2147483647 h 123"/>
                <a:gd name="T34" fmla="*/ 2147483647 w 120"/>
                <a:gd name="T35" fmla="*/ 2147483647 h 123"/>
                <a:gd name="T36" fmla="*/ 2147483647 w 120"/>
                <a:gd name="T37" fmla="*/ 2147483647 h 123"/>
                <a:gd name="T38" fmla="*/ 2147483647 w 120"/>
                <a:gd name="T39" fmla="*/ 2147483647 h 123"/>
                <a:gd name="T40" fmla="*/ 2147483647 w 120"/>
                <a:gd name="T41" fmla="*/ 2147483647 h 123"/>
                <a:gd name="T42" fmla="*/ 2147483647 w 120"/>
                <a:gd name="T43" fmla="*/ 2147483647 h 123"/>
                <a:gd name="T44" fmla="*/ 2147483647 w 120"/>
                <a:gd name="T45" fmla="*/ 2147483647 h 123"/>
                <a:gd name="T46" fmla="*/ 2147483647 w 120"/>
                <a:gd name="T47" fmla="*/ 2147483647 h 123"/>
                <a:gd name="T48" fmla="*/ 2147483647 w 120"/>
                <a:gd name="T49" fmla="*/ 2147483647 h 123"/>
                <a:gd name="T50" fmla="*/ 2147483647 w 120"/>
                <a:gd name="T51" fmla="*/ 2147483647 h 123"/>
                <a:gd name="T52" fmla="*/ 2147483647 w 120"/>
                <a:gd name="T53" fmla="*/ 2147483647 h 123"/>
                <a:gd name="T54" fmla="*/ 2147483647 w 120"/>
                <a:gd name="T55" fmla="*/ 2147483647 h 123"/>
                <a:gd name="T56" fmla="*/ 2147483647 w 120"/>
                <a:gd name="T57" fmla="*/ 2147483647 h 123"/>
                <a:gd name="T58" fmla="*/ 2147483647 w 120"/>
                <a:gd name="T59" fmla="*/ 2147483647 h 123"/>
                <a:gd name="T60" fmla="*/ 2147483647 w 120"/>
                <a:gd name="T61" fmla="*/ 2147483647 h 123"/>
                <a:gd name="T62" fmla="*/ 2147483647 w 120"/>
                <a:gd name="T63" fmla="*/ 0 h 12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0"/>
                <a:gd name="T97" fmla="*/ 0 h 123"/>
                <a:gd name="T98" fmla="*/ 120 w 120"/>
                <a:gd name="T99" fmla="*/ 123 h 12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0" h="123">
                  <a:moveTo>
                    <a:pt x="60" y="0"/>
                  </a:moveTo>
                  <a:lnTo>
                    <a:pt x="54" y="0"/>
                  </a:lnTo>
                  <a:lnTo>
                    <a:pt x="49" y="1"/>
                  </a:lnTo>
                  <a:lnTo>
                    <a:pt x="43" y="3"/>
                  </a:lnTo>
                  <a:lnTo>
                    <a:pt x="37" y="4"/>
                  </a:lnTo>
                  <a:lnTo>
                    <a:pt x="31" y="7"/>
                  </a:lnTo>
                  <a:lnTo>
                    <a:pt x="27" y="10"/>
                  </a:lnTo>
                  <a:lnTo>
                    <a:pt x="21" y="14"/>
                  </a:lnTo>
                  <a:lnTo>
                    <a:pt x="17" y="18"/>
                  </a:lnTo>
                  <a:lnTo>
                    <a:pt x="14" y="23"/>
                  </a:lnTo>
                  <a:lnTo>
                    <a:pt x="10" y="27"/>
                  </a:lnTo>
                  <a:lnTo>
                    <a:pt x="7" y="31"/>
                  </a:lnTo>
                  <a:lnTo>
                    <a:pt x="4" y="37"/>
                  </a:lnTo>
                  <a:lnTo>
                    <a:pt x="3" y="43"/>
                  </a:lnTo>
                  <a:lnTo>
                    <a:pt x="1" y="49"/>
                  </a:lnTo>
                  <a:lnTo>
                    <a:pt x="0" y="54"/>
                  </a:lnTo>
                  <a:lnTo>
                    <a:pt x="0" y="62"/>
                  </a:lnTo>
                  <a:lnTo>
                    <a:pt x="0" y="67"/>
                  </a:lnTo>
                  <a:lnTo>
                    <a:pt x="1" y="73"/>
                  </a:lnTo>
                  <a:lnTo>
                    <a:pt x="3" y="79"/>
                  </a:lnTo>
                  <a:lnTo>
                    <a:pt x="4" y="85"/>
                  </a:lnTo>
                  <a:lnTo>
                    <a:pt x="7" y="90"/>
                  </a:lnTo>
                  <a:lnTo>
                    <a:pt x="10" y="96"/>
                  </a:lnTo>
                  <a:lnTo>
                    <a:pt x="14" y="100"/>
                  </a:lnTo>
                  <a:lnTo>
                    <a:pt x="17" y="105"/>
                  </a:lnTo>
                  <a:lnTo>
                    <a:pt x="21" y="109"/>
                  </a:lnTo>
                  <a:lnTo>
                    <a:pt x="27" y="112"/>
                  </a:lnTo>
                  <a:lnTo>
                    <a:pt x="31" y="115"/>
                  </a:lnTo>
                  <a:lnTo>
                    <a:pt x="37" y="118"/>
                  </a:lnTo>
                  <a:lnTo>
                    <a:pt x="43" y="120"/>
                  </a:lnTo>
                  <a:lnTo>
                    <a:pt x="49" y="122"/>
                  </a:lnTo>
                  <a:lnTo>
                    <a:pt x="54" y="122"/>
                  </a:lnTo>
                  <a:lnTo>
                    <a:pt x="60" y="123"/>
                  </a:lnTo>
                  <a:lnTo>
                    <a:pt x="66" y="122"/>
                  </a:lnTo>
                  <a:lnTo>
                    <a:pt x="73" y="122"/>
                  </a:lnTo>
                  <a:lnTo>
                    <a:pt x="79" y="120"/>
                  </a:lnTo>
                  <a:lnTo>
                    <a:pt x="84" y="118"/>
                  </a:lnTo>
                  <a:lnTo>
                    <a:pt x="89" y="115"/>
                  </a:lnTo>
                  <a:lnTo>
                    <a:pt x="95" y="112"/>
                  </a:lnTo>
                  <a:lnTo>
                    <a:pt x="99" y="109"/>
                  </a:lnTo>
                  <a:lnTo>
                    <a:pt x="103" y="105"/>
                  </a:lnTo>
                  <a:lnTo>
                    <a:pt x="107" y="100"/>
                  </a:lnTo>
                  <a:lnTo>
                    <a:pt x="110" y="96"/>
                  </a:lnTo>
                  <a:lnTo>
                    <a:pt x="113" y="90"/>
                  </a:lnTo>
                  <a:lnTo>
                    <a:pt x="116" y="85"/>
                  </a:lnTo>
                  <a:lnTo>
                    <a:pt x="118" y="79"/>
                  </a:lnTo>
                  <a:lnTo>
                    <a:pt x="119" y="73"/>
                  </a:lnTo>
                  <a:lnTo>
                    <a:pt x="120" y="67"/>
                  </a:lnTo>
                  <a:lnTo>
                    <a:pt x="120" y="62"/>
                  </a:lnTo>
                  <a:lnTo>
                    <a:pt x="120" y="54"/>
                  </a:lnTo>
                  <a:lnTo>
                    <a:pt x="119" y="49"/>
                  </a:lnTo>
                  <a:lnTo>
                    <a:pt x="118" y="43"/>
                  </a:lnTo>
                  <a:lnTo>
                    <a:pt x="116" y="37"/>
                  </a:lnTo>
                  <a:lnTo>
                    <a:pt x="113" y="31"/>
                  </a:lnTo>
                  <a:lnTo>
                    <a:pt x="110" y="27"/>
                  </a:lnTo>
                  <a:lnTo>
                    <a:pt x="107" y="23"/>
                  </a:lnTo>
                  <a:lnTo>
                    <a:pt x="103" y="18"/>
                  </a:lnTo>
                  <a:lnTo>
                    <a:pt x="99" y="14"/>
                  </a:lnTo>
                  <a:lnTo>
                    <a:pt x="95" y="10"/>
                  </a:lnTo>
                  <a:lnTo>
                    <a:pt x="89" y="7"/>
                  </a:lnTo>
                  <a:lnTo>
                    <a:pt x="84" y="4"/>
                  </a:lnTo>
                  <a:lnTo>
                    <a:pt x="79" y="3"/>
                  </a:lnTo>
                  <a:lnTo>
                    <a:pt x="73" y="1"/>
                  </a:lnTo>
                  <a:lnTo>
                    <a:pt x="66" y="0"/>
                  </a:lnTo>
                  <a:lnTo>
                    <a:pt x="60"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5083" name="Freeform 266">
              <a:extLst>
                <a:ext uri="{FF2B5EF4-FFF2-40B4-BE49-F238E27FC236}">
                  <a16:creationId xmlns:a16="http://schemas.microsoft.com/office/drawing/2014/main" id="{A4D26AF2-F71A-AA4B-1CD6-A666DF60FDCF}"/>
                </a:ext>
              </a:extLst>
            </p:cNvPr>
            <p:cNvSpPr>
              <a:spLocks/>
            </p:cNvSpPr>
            <p:nvPr/>
          </p:nvSpPr>
          <p:spPr bwMode="auto">
            <a:xfrm>
              <a:off x="4680348" y="4311254"/>
              <a:ext cx="39290" cy="40481"/>
            </a:xfrm>
            <a:custGeom>
              <a:avLst/>
              <a:gdLst>
                <a:gd name="T0" fmla="*/ 2147483647 w 99"/>
                <a:gd name="T1" fmla="*/ 0 h 104"/>
                <a:gd name="T2" fmla="*/ 2147483647 w 99"/>
                <a:gd name="T3" fmla="*/ 2147483647 h 104"/>
                <a:gd name="T4" fmla="*/ 2147483647 w 99"/>
                <a:gd name="T5" fmla="*/ 2147483647 h 104"/>
                <a:gd name="T6" fmla="*/ 2147483647 w 99"/>
                <a:gd name="T7" fmla="*/ 2147483647 h 104"/>
                <a:gd name="T8" fmla="*/ 2147483647 w 99"/>
                <a:gd name="T9" fmla="*/ 2147483647 h 104"/>
                <a:gd name="T10" fmla="*/ 2147483647 w 99"/>
                <a:gd name="T11" fmla="*/ 2147483647 h 104"/>
                <a:gd name="T12" fmla="*/ 2147483647 w 99"/>
                <a:gd name="T13" fmla="*/ 2147483647 h 104"/>
                <a:gd name="T14" fmla="*/ 0 w 99"/>
                <a:gd name="T15" fmla="*/ 2147483647 h 104"/>
                <a:gd name="T16" fmla="*/ 0 w 99"/>
                <a:gd name="T17" fmla="*/ 2147483647 h 104"/>
                <a:gd name="T18" fmla="*/ 2147483647 w 99"/>
                <a:gd name="T19" fmla="*/ 2147483647 h 104"/>
                <a:gd name="T20" fmla="*/ 2147483647 w 99"/>
                <a:gd name="T21" fmla="*/ 2147483647 h 104"/>
                <a:gd name="T22" fmla="*/ 2147483647 w 99"/>
                <a:gd name="T23" fmla="*/ 2147483647 h 104"/>
                <a:gd name="T24" fmla="*/ 2147483647 w 99"/>
                <a:gd name="T25" fmla="*/ 2147483647 h 104"/>
                <a:gd name="T26" fmla="*/ 2147483647 w 99"/>
                <a:gd name="T27" fmla="*/ 2147483647 h 104"/>
                <a:gd name="T28" fmla="*/ 2147483647 w 99"/>
                <a:gd name="T29" fmla="*/ 2147483647 h 104"/>
                <a:gd name="T30" fmla="*/ 2147483647 w 99"/>
                <a:gd name="T31" fmla="*/ 2147483647 h 104"/>
                <a:gd name="T32" fmla="*/ 2147483647 w 99"/>
                <a:gd name="T33" fmla="*/ 2147483647 h 104"/>
                <a:gd name="T34" fmla="*/ 2147483647 w 99"/>
                <a:gd name="T35" fmla="*/ 2147483647 h 104"/>
                <a:gd name="T36" fmla="*/ 2147483647 w 99"/>
                <a:gd name="T37" fmla="*/ 2147483647 h 104"/>
                <a:gd name="T38" fmla="*/ 2147483647 w 99"/>
                <a:gd name="T39" fmla="*/ 2147483647 h 104"/>
                <a:gd name="T40" fmla="*/ 2147483647 w 99"/>
                <a:gd name="T41" fmla="*/ 2147483647 h 104"/>
                <a:gd name="T42" fmla="*/ 2147483647 w 99"/>
                <a:gd name="T43" fmla="*/ 2147483647 h 104"/>
                <a:gd name="T44" fmla="*/ 2147483647 w 99"/>
                <a:gd name="T45" fmla="*/ 2147483647 h 104"/>
                <a:gd name="T46" fmla="*/ 2147483647 w 99"/>
                <a:gd name="T47" fmla="*/ 2147483647 h 104"/>
                <a:gd name="T48" fmla="*/ 2147483647 w 99"/>
                <a:gd name="T49" fmla="*/ 2147483647 h 104"/>
                <a:gd name="T50" fmla="*/ 2147483647 w 99"/>
                <a:gd name="T51" fmla="*/ 2147483647 h 104"/>
                <a:gd name="T52" fmla="*/ 2147483647 w 99"/>
                <a:gd name="T53" fmla="*/ 2147483647 h 104"/>
                <a:gd name="T54" fmla="*/ 2147483647 w 99"/>
                <a:gd name="T55" fmla="*/ 2147483647 h 104"/>
                <a:gd name="T56" fmla="*/ 2147483647 w 99"/>
                <a:gd name="T57" fmla="*/ 2147483647 h 104"/>
                <a:gd name="T58" fmla="*/ 2147483647 w 99"/>
                <a:gd name="T59" fmla="*/ 2147483647 h 104"/>
                <a:gd name="T60" fmla="*/ 2147483647 w 99"/>
                <a:gd name="T61" fmla="*/ 2147483647 h 104"/>
                <a:gd name="T62" fmla="*/ 2147483647 w 99"/>
                <a:gd name="T63" fmla="*/ 0 h 10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99"/>
                <a:gd name="T97" fmla="*/ 0 h 104"/>
                <a:gd name="T98" fmla="*/ 99 w 99"/>
                <a:gd name="T99" fmla="*/ 104 h 10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99" h="104">
                  <a:moveTo>
                    <a:pt x="49" y="0"/>
                  </a:moveTo>
                  <a:lnTo>
                    <a:pt x="44" y="0"/>
                  </a:lnTo>
                  <a:lnTo>
                    <a:pt x="38" y="0"/>
                  </a:lnTo>
                  <a:lnTo>
                    <a:pt x="34" y="2"/>
                  </a:lnTo>
                  <a:lnTo>
                    <a:pt x="30" y="5"/>
                  </a:lnTo>
                  <a:lnTo>
                    <a:pt x="26" y="6"/>
                  </a:lnTo>
                  <a:lnTo>
                    <a:pt x="21" y="9"/>
                  </a:lnTo>
                  <a:lnTo>
                    <a:pt x="17" y="12"/>
                  </a:lnTo>
                  <a:lnTo>
                    <a:pt x="14" y="15"/>
                  </a:lnTo>
                  <a:lnTo>
                    <a:pt x="10" y="19"/>
                  </a:lnTo>
                  <a:lnTo>
                    <a:pt x="7" y="23"/>
                  </a:lnTo>
                  <a:lnTo>
                    <a:pt x="5" y="28"/>
                  </a:lnTo>
                  <a:lnTo>
                    <a:pt x="3" y="32"/>
                  </a:lnTo>
                  <a:lnTo>
                    <a:pt x="1" y="36"/>
                  </a:lnTo>
                  <a:lnTo>
                    <a:pt x="0" y="41"/>
                  </a:lnTo>
                  <a:lnTo>
                    <a:pt x="0" y="46"/>
                  </a:lnTo>
                  <a:lnTo>
                    <a:pt x="0" y="52"/>
                  </a:lnTo>
                  <a:lnTo>
                    <a:pt x="0" y="57"/>
                  </a:lnTo>
                  <a:lnTo>
                    <a:pt x="0" y="62"/>
                  </a:lnTo>
                  <a:lnTo>
                    <a:pt x="1" y="67"/>
                  </a:lnTo>
                  <a:lnTo>
                    <a:pt x="3" y="72"/>
                  </a:lnTo>
                  <a:lnTo>
                    <a:pt x="5" y="77"/>
                  </a:lnTo>
                  <a:lnTo>
                    <a:pt x="7" y="81"/>
                  </a:lnTo>
                  <a:lnTo>
                    <a:pt x="10" y="85"/>
                  </a:lnTo>
                  <a:lnTo>
                    <a:pt x="14" y="88"/>
                  </a:lnTo>
                  <a:lnTo>
                    <a:pt x="17" y="91"/>
                  </a:lnTo>
                  <a:lnTo>
                    <a:pt x="21" y="94"/>
                  </a:lnTo>
                  <a:lnTo>
                    <a:pt x="26" y="97"/>
                  </a:lnTo>
                  <a:lnTo>
                    <a:pt x="30" y="100"/>
                  </a:lnTo>
                  <a:lnTo>
                    <a:pt x="34" y="101"/>
                  </a:lnTo>
                  <a:lnTo>
                    <a:pt x="38" y="103"/>
                  </a:lnTo>
                  <a:lnTo>
                    <a:pt x="44" y="103"/>
                  </a:lnTo>
                  <a:lnTo>
                    <a:pt x="49" y="104"/>
                  </a:lnTo>
                  <a:lnTo>
                    <a:pt x="54" y="103"/>
                  </a:lnTo>
                  <a:lnTo>
                    <a:pt x="59" y="103"/>
                  </a:lnTo>
                  <a:lnTo>
                    <a:pt x="64" y="101"/>
                  </a:lnTo>
                  <a:lnTo>
                    <a:pt x="69" y="100"/>
                  </a:lnTo>
                  <a:lnTo>
                    <a:pt x="73" y="97"/>
                  </a:lnTo>
                  <a:lnTo>
                    <a:pt x="77" y="94"/>
                  </a:lnTo>
                  <a:lnTo>
                    <a:pt x="82" y="91"/>
                  </a:lnTo>
                  <a:lnTo>
                    <a:pt x="84" y="88"/>
                  </a:lnTo>
                  <a:lnTo>
                    <a:pt x="87" y="85"/>
                  </a:lnTo>
                  <a:lnTo>
                    <a:pt x="90" y="81"/>
                  </a:lnTo>
                  <a:lnTo>
                    <a:pt x="93" y="77"/>
                  </a:lnTo>
                  <a:lnTo>
                    <a:pt x="96" y="72"/>
                  </a:lnTo>
                  <a:lnTo>
                    <a:pt x="97" y="67"/>
                  </a:lnTo>
                  <a:lnTo>
                    <a:pt x="99" y="62"/>
                  </a:lnTo>
                  <a:lnTo>
                    <a:pt x="99" y="57"/>
                  </a:lnTo>
                  <a:lnTo>
                    <a:pt x="99" y="52"/>
                  </a:lnTo>
                  <a:lnTo>
                    <a:pt x="99" y="46"/>
                  </a:lnTo>
                  <a:lnTo>
                    <a:pt x="99" y="41"/>
                  </a:lnTo>
                  <a:lnTo>
                    <a:pt x="97" y="36"/>
                  </a:lnTo>
                  <a:lnTo>
                    <a:pt x="96" y="32"/>
                  </a:lnTo>
                  <a:lnTo>
                    <a:pt x="93" y="28"/>
                  </a:lnTo>
                  <a:lnTo>
                    <a:pt x="90" y="23"/>
                  </a:lnTo>
                  <a:lnTo>
                    <a:pt x="87" y="19"/>
                  </a:lnTo>
                  <a:lnTo>
                    <a:pt x="84" y="15"/>
                  </a:lnTo>
                  <a:lnTo>
                    <a:pt x="82" y="12"/>
                  </a:lnTo>
                  <a:lnTo>
                    <a:pt x="77" y="9"/>
                  </a:lnTo>
                  <a:lnTo>
                    <a:pt x="73" y="6"/>
                  </a:lnTo>
                  <a:lnTo>
                    <a:pt x="69" y="5"/>
                  </a:lnTo>
                  <a:lnTo>
                    <a:pt x="64" y="2"/>
                  </a:lnTo>
                  <a:lnTo>
                    <a:pt x="59" y="0"/>
                  </a:lnTo>
                  <a:lnTo>
                    <a:pt x="54" y="0"/>
                  </a:lnTo>
                  <a:lnTo>
                    <a:pt x="49" y="0"/>
                  </a:lnTo>
                  <a:close/>
                </a:path>
              </a:pathLst>
            </a:custGeom>
            <a:solidFill>
              <a:srgbClr val="00267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5084" name="Freeform 267">
              <a:extLst>
                <a:ext uri="{FF2B5EF4-FFF2-40B4-BE49-F238E27FC236}">
                  <a16:creationId xmlns:a16="http://schemas.microsoft.com/office/drawing/2014/main" id="{0BD6BBF1-ED27-5930-806A-41A0E2F0208E}"/>
                </a:ext>
              </a:extLst>
            </p:cNvPr>
            <p:cNvSpPr>
              <a:spLocks/>
            </p:cNvSpPr>
            <p:nvPr/>
          </p:nvSpPr>
          <p:spPr bwMode="auto">
            <a:xfrm>
              <a:off x="4680348" y="4311254"/>
              <a:ext cx="39290" cy="40481"/>
            </a:xfrm>
            <a:custGeom>
              <a:avLst/>
              <a:gdLst>
                <a:gd name="T0" fmla="*/ 2147483647 w 99"/>
                <a:gd name="T1" fmla="*/ 0 h 104"/>
                <a:gd name="T2" fmla="*/ 2147483647 w 99"/>
                <a:gd name="T3" fmla="*/ 2147483647 h 104"/>
                <a:gd name="T4" fmla="*/ 2147483647 w 99"/>
                <a:gd name="T5" fmla="*/ 2147483647 h 104"/>
                <a:gd name="T6" fmla="*/ 2147483647 w 99"/>
                <a:gd name="T7" fmla="*/ 2147483647 h 104"/>
                <a:gd name="T8" fmla="*/ 2147483647 w 99"/>
                <a:gd name="T9" fmla="*/ 2147483647 h 104"/>
                <a:gd name="T10" fmla="*/ 2147483647 w 99"/>
                <a:gd name="T11" fmla="*/ 2147483647 h 104"/>
                <a:gd name="T12" fmla="*/ 2147483647 w 99"/>
                <a:gd name="T13" fmla="*/ 2147483647 h 104"/>
                <a:gd name="T14" fmla="*/ 0 w 99"/>
                <a:gd name="T15" fmla="*/ 2147483647 h 104"/>
                <a:gd name="T16" fmla="*/ 0 w 99"/>
                <a:gd name="T17" fmla="*/ 2147483647 h 104"/>
                <a:gd name="T18" fmla="*/ 2147483647 w 99"/>
                <a:gd name="T19" fmla="*/ 2147483647 h 104"/>
                <a:gd name="T20" fmla="*/ 2147483647 w 99"/>
                <a:gd name="T21" fmla="*/ 2147483647 h 104"/>
                <a:gd name="T22" fmla="*/ 2147483647 w 99"/>
                <a:gd name="T23" fmla="*/ 2147483647 h 104"/>
                <a:gd name="T24" fmla="*/ 2147483647 w 99"/>
                <a:gd name="T25" fmla="*/ 2147483647 h 104"/>
                <a:gd name="T26" fmla="*/ 2147483647 w 99"/>
                <a:gd name="T27" fmla="*/ 2147483647 h 104"/>
                <a:gd name="T28" fmla="*/ 2147483647 w 99"/>
                <a:gd name="T29" fmla="*/ 2147483647 h 104"/>
                <a:gd name="T30" fmla="*/ 2147483647 w 99"/>
                <a:gd name="T31" fmla="*/ 2147483647 h 104"/>
                <a:gd name="T32" fmla="*/ 2147483647 w 99"/>
                <a:gd name="T33" fmla="*/ 2147483647 h 104"/>
                <a:gd name="T34" fmla="*/ 2147483647 w 99"/>
                <a:gd name="T35" fmla="*/ 2147483647 h 104"/>
                <a:gd name="T36" fmla="*/ 2147483647 w 99"/>
                <a:gd name="T37" fmla="*/ 2147483647 h 104"/>
                <a:gd name="T38" fmla="*/ 2147483647 w 99"/>
                <a:gd name="T39" fmla="*/ 2147483647 h 104"/>
                <a:gd name="T40" fmla="*/ 2147483647 w 99"/>
                <a:gd name="T41" fmla="*/ 2147483647 h 104"/>
                <a:gd name="T42" fmla="*/ 2147483647 w 99"/>
                <a:gd name="T43" fmla="*/ 2147483647 h 104"/>
                <a:gd name="T44" fmla="*/ 2147483647 w 99"/>
                <a:gd name="T45" fmla="*/ 2147483647 h 104"/>
                <a:gd name="T46" fmla="*/ 2147483647 w 99"/>
                <a:gd name="T47" fmla="*/ 2147483647 h 104"/>
                <a:gd name="T48" fmla="*/ 2147483647 w 99"/>
                <a:gd name="T49" fmla="*/ 2147483647 h 104"/>
                <a:gd name="T50" fmla="*/ 2147483647 w 99"/>
                <a:gd name="T51" fmla="*/ 2147483647 h 104"/>
                <a:gd name="T52" fmla="*/ 2147483647 w 99"/>
                <a:gd name="T53" fmla="*/ 2147483647 h 104"/>
                <a:gd name="T54" fmla="*/ 2147483647 w 99"/>
                <a:gd name="T55" fmla="*/ 2147483647 h 104"/>
                <a:gd name="T56" fmla="*/ 2147483647 w 99"/>
                <a:gd name="T57" fmla="*/ 2147483647 h 104"/>
                <a:gd name="T58" fmla="*/ 2147483647 w 99"/>
                <a:gd name="T59" fmla="*/ 2147483647 h 104"/>
                <a:gd name="T60" fmla="*/ 2147483647 w 99"/>
                <a:gd name="T61" fmla="*/ 2147483647 h 104"/>
                <a:gd name="T62" fmla="*/ 2147483647 w 99"/>
                <a:gd name="T63" fmla="*/ 0 h 10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99"/>
                <a:gd name="T97" fmla="*/ 0 h 104"/>
                <a:gd name="T98" fmla="*/ 99 w 99"/>
                <a:gd name="T99" fmla="*/ 104 h 10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99" h="104">
                  <a:moveTo>
                    <a:pt x="49" y="0"/>
                  </a:moveTo>
                  <a:lnTo>
                    <a:pt x="44" y="0"/>
                  </a:lnTo>
                  <a:lnTo>
                    <a:pt x="38" y="0"/>
                  </a:lnTo>
                  <a:lnTo>
                    <a:pt x="34" y="2"/>
                  </a:lnTo>
                  <a:lnTo>
                    <a:pt x="30" y="5"/>
                  </a:lnTo>
                  <a:lnTo>
                    <a:pt x="26" y="6"/>
                  </a:lnTo>
                  <a:lnTo>
                    <a:pt x="21" y="9"/>
                  </a:lnTo>
                  <a:lnTo>
                    <a:pt x="17" y="12"/>
                  </a:lnTo>
                  <a:lnTo>
                    <a:pt x="14" y="15"/>
                  </a:lnTo>
                  <a:lnTo>
                    <a:pt x="10" y="19"/>
                  </a:lnTo>
                  <a:lnTo>
                    <a:pt x="7" y="23"/>
                  </a:lnTo>
                  <a:lnTo>
                    <a:pt x="5" y="28"/>
                  </a:lnTo>
                  <a:lnTo>
                    <a:pt x="3" y="32"/>
                  </a:lnTo>
                  <a:lnTo>
                    <a:pt x="1" y="36"/>
                  </a:lnTo>
                  <a:lnTo>
                    <a:pt x="0" y="41"/>
                  </a:lnTo>
                  <a:lnTo>
                    <a:pt x="0" y="46"/>
                  </a:lnTo>
                  <a:lnTo>
                    <a:pt x="0" y="52"/>
                  </a:lnTo>
                  <a:lnTo>
                    <a:pt x="0" y="57"/>
                  </a:lnTo>
                  <a:lnTo>
                    <a:pt x="0" y="62"/>
                  </a:lnTo>
                  <a:lnTo>
                    <a:pt x="1" y="67"/>
                  </a:lnTo>
                  <a:lnTo>
                    <a:pt x="3" y="72"/>
                  </a:lnTo>
                  <a:lnTo>
                    <a:pt x="5" y="77"/>
                  </a:lnTo>
                  <a:lnTo>
                    <a:pt x="7" y="81"/>
                  </a:lnTo>
                  <a:lnTo>
                    <a:pt x="10" y="85"/>
                  </a:lnTo>
                  <a:lnTo>
                    <a:pt x="14" y="88"/>
                  </a:lnTo>
                  <a:lnTo>
                    <a:pt x="17" y="91"/>
                  </a:lnTo>
                  <a:lnTo>
                    <a:pt x="21" y="94"/>
                  </a:lnTo>
                  <a:lnTo>
                    <a:pt x="26" y="97"/>
                  </a:lnTo>
                  <a:lnTo>
                    <a:pt x="30" y="100"/>
                  </a:lnTo>
                  <a:lnTo>
                    <a:pt x="34" y="101"/>
                  </a:lnTo>
                  <a:lnTo>
                    <a:pt x="38" y="103"/>
                  </a:lnTo>
                  <a:lnTo>
                    <a:pt x="44" y="103"/>
                  </a:lnTo>
                  <a:lnTo>
                    <a:pt x="49" y="104"/>
                  </a:lnTo>
                  <a:lnTo>
                    <a:pt x="54" y="103"/>
                  </a:lnTo>
                  <a:lnTo>
                    <a:pt x="59" y="103"/>
                  </a:lnTo>
                  <a:lnTo>
                    <a:pt x="64" y="101"/>
                  </a:lnTo>
                  <a:lnTo>
                    <a:pt x="69" y="100"/>
                  </a:lnTo>
                  <a:lnTo>
                    <a:pt x="73" y="97"/>
                  </a:lnTo>
                  <a:lnTo>
                    <a:pt x="77" y="94"/>
                  </a:lnTo>
                  <a:lnTo>
                    <a:pt x="82" y="91"/>
                  </a:lnTo>
                  <a:lnTo>
                    <a:pt x="84" y="88"/>
                  </a:lnTo>
                  <a:lnTo>
                    <a:pt x="87" y="85"/>
                  </a:lnTo>
                  <a:lnTo>
                    <a:pt x="90" y="81"/>
                  </a:lnTo>
                  <a:lnTo>
                    <a:pt x="93" y="77"/>
                  </a:lnTo>
                  <a:lnTo>
                    <a:pt x="96" y="72"/>
                  </a:lnTo>
                  <a:lnTo>
                    <a:pt x="97" y="67"/>
                  </a:lnTo>
                  <a:lnTo>
                    <a:pt x="99" y="62"/>
                  </a:lnTo>
                  <a:lnTo>
                    <a:pt x="99" y="57"/>
                  </a:lnTo>
                  <a:lnTo>
                    <a:pt x="99" y="52"/>
                  </a:lnTo>
                  <a:lnTo>
                    <a:pt x="99" y="46"/>
                  </a:lnTo>
                  <a:lnTo>
                    <a:pt x="99" y="41"/>
                  </a:lnTo>
                  <a:lnTo>
                    <a:pt x="97" y="36"/>
                  </a:lnTo>
                  <a:lnTo>
                    <a:pt x="96" y="32"/>
                  </a:lnTo>
                  <a:lnTo>
                    <a:pt x="93" y="28"/>
                  </a:lnTo>
                  <a:lnTo>
                    <a:pt x="90" y="23"/>
                  </a:lnTo>
                  <a:lnTo>
                    <a:pt x="87" y="19"/>
                  </a:lnTo>
                  <a:lnTo>
                    <a:pt x="84" y="15"/>
                  </a:lnTo>
                  <a:lnTo>
                    <a:pt x="82" y="12"/>
                  </a:lnTo>
                  <a:lnTo>
                    <a:pt x="77" y="9"/>
                  </a:lnTo>
                  <a:lnTo>
                    <a:pt x="73" y="6"/>
                  </a:lnTo>
                  <a:lnTo>
                    <a:pt x="69" y="5"/>
                  </a:lnTo>
                  <a:lnTo>
                    <a:pt x="64" y="2"/>
                  </a:lnTo>
                  <a:lnTo>
                    <a:pt x="59" y="0"/>
                  </a:lnTo>
                  <a:lnTo>
                    <a:pt x="54" y="0"/>
                  </a:lnTo>
                  <a:lnTo>
                    <a:pt x="49"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5085" name="Freeform 268">
              <a:extLst>
                <a:ext uri="{FF2B5EF4-FFF2-40B4-BE49-F238E27FC236}">
                  <a16:creationId xmlns:a16="http://schemas.microsoft.com/office/drawing/2014/main" id="{9BF03BA5-DBE8-2282-AE82-4F53F94E2DD5}"/>
                </a:ext>
              </a:extLst>
            </p:cNvPr>
            <p:cNvSpPr>
              <a:spLocks/>
            </p:cNvSpPr>
            <p:nvPr/>
          </p:nvSpPr>
          <p:spPr bwMode="auto">
            <a:xfrm>
              <a:off x="4680348" y="4155281"/>
              <a:ext cx="54769" cy="57150"/>
            </a:xfrm>
            <a:custGeom>
              <a:avLst/>
              <a:gdLst>
                <a:gd name="T0" fmla="*/ 2147483647 w 139"/>
                <a:gd name="T1" fmla="*/ 0 h 144"/>
                <a:gd name="T2" fmla="*/ 2147483647 w 139"/>
                <a:gd name="T3" fmla="*/ 2147483647 h 144"/>
                <a:gd name="T4" fmla="*/ 2147483647 w 139"/>
                <a:gd name="T5" fmla="*/ 2147483647 h 144"/>
                <a:gd name="T6" fmla="*/ 2147483647 w 139"/>
                <a:gd name="T7" fmla="*/ 2147483647 h 144"/>
                <a:gd name="T8" fmla="*/ 2147483647 w 139"/>
                <a:gd name="T9" fmla="*/ 2147483647 h 144"/>
                <a:gd name="T10" fmla="*/ 2147483647 w 139"/>
                <a:gd name="T11" fmla="*/ 2147483647 h 144"/>
                <a:gd name="T12" fmla="*/ 2147483647 w 139"/>
                <a:gd name="T13" fmla="*/ 2147483647 h 144"/>
                <a:gd name="T14" fmla="*/ 0 w 139"/>
                <a:gd name="T15" fmla="*/ 2147483647 h 144"/>
                <a:gd name="T16" fmla="*/ 0 w 139"/>
                <a:gd name="T17" fmla="*/ 2147483647 h 144"/>
                <a:gd name="T18" fmla="*/ 2147483647 w 139"/>
                <a:gd name="T19" fmla="*/ 2147483647 h 144"/>
                <a:gd name="T20" fmla="*/ 2147483647 w 139"/>
                <a:gd name="T21" fmla="*/ 2147483647 h 144"/>
                <a:gd name="T22" fmla="*/ 2147483647 w 139"/>
                <a:gd name="T23" fmla="*/ 2147483647 h 144"/>
                <a:gd name="T24" fmla="*/ 2147483647 w 139"/>
                <a:gd name="T25" fmla="*/ 2147483647 h 144"/>
                <a:gd name="T26" fmla="*/ 2147483647 w 139"/>
                <a:gd name="T27" fmla="*/ 2147483647 h 144"/>
                <a:gd name="T28" fmla="*/ 2147483647 w 139"/>
                <a:gd name="T29" fmla="*/ 2147483647 h 144"/>
                <a:gd name="T30" fmla="*/ 2147483647 w 139"/>
                <a:gd name="T31" fmla="*/ 2147483647 h 144"/>
                <a:gd name="T32" fmla="*/ 2147483647 w 139"/>
                <a:gd name="T33" fmla="*/ 2147483647 h 144"/>
                <a:gd name="T34" fmla="*/ 2147483647 w 139"/>
                <a:gd name="T35" fmla="*/ 2147483647 h 144"/>
                <a:gd name="T36" fmla="*/ 2147483647 w 139"/>
                <a:gd name="T37" fmla="*/ 2147483647 h 144"/>
                <a:gd name="T38" fmla="*/ 2147483647 w 139"/>
                <a:gd name="T39" fmla="*/ 2147483647 h 144"/>
                <a:gd name="T40" fmla="*/ 2147483647 w 139"/>
                <a:gd name="T41" fmla="*/ 2147483647 h 144"/>
                <a:gd name="T42" fmla="*/ 2147483647 w 139"/>
                <a:gd name="T43" fmla="*/ 2147483647 h 144"/>
                <a:gd name="T44" fmla="*/ 2147483647 w 139"/>
                <a:gd name="T45" fmla="*/ 2147483647 h 144"/>
                <a:gd name="T46" fmla="*/ 2147483647 w 139"/>
                <a:gd name="T47" fmla="*/ 2147483647 h 144"/>
                <a:gd name="T48" fmla="*/ 2147483647 w 139"/>
                <a:gd name="T49" fmla="*/ 2147483647 h 144"/>
                <a:gd name="T50" fmla="*/ 2147483647 w 139"/>
                <a:gd name="T51" fmla="*/ 2147483647 h 144"/>
                <a:gd name="T52" fmla="*/ 2147483647 w 139"/>
                <a:gd name="T53" fmla="*/ 2147483647 h 144"/>
                <a:gd name="T54" fmla="*/ 2147483647 w 139"/>
                <a:gd name="T55" fmla="*/ 2147483647 h 144"/>
                <a:gd name="T56" fmla="*/ 2147483647 w 139"/>
                <a:gd name="T57" fmla="*/ 2147483647 h 144"/>
                <a:gd name="T58" fmla="*/ 2147483647 w 139"/>
                <a:gd name="T59" fmla="*/ 2147483647 h 144"/>
                <a:gd name="T60" fmla="*/ 2147483647 w 139"/>
                <a:gd name="T61" fmla="*/ 2147483647 h 144"/>
                <a:gd name="T62" fmla="*/ 2147483647 w 139"/>
                <a:gd name="T63" fmla="*/ 0 h 1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39"/>
                <a:gd name="T97" fmla="*/ 0 h 144"/>
                <a:gd name="T98" fmla="*/ 139 w 139"/>
                <a:gd name="T99" fmla="*/ 144 h 1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39" h="144">
                  <a:moveTo>
                    <a:pt x="70" y="0"/>
                  </a:moveTo>
                  <a:lnTo>
                    <a:pt x="61" y="0"/>
                  </a:lnTo>
                  <a:lnTo>
                    <a:pt x="56" y="2"/>
                  </a:lnTo>
                  <a:lnTo>
                    <a:pt x="49" y="3"/>
                  </a:lnTo>
                  <a:lnTo>
                    <a:pt x="41" y="6"/>
                  </a:lnTo>
                  <a:lnTo>
                    <a:pt x="36" y="9"/>
                  </a:lnTo>
                  <a:lnTo>
                    <a:pt x="30" y="12"/>
                  </a:lnTo>
                  <a:lnTo>
                    <a:pt x="24" y="16"/>
                  </a:lnTo>
                  <a:lnTo>
                    <a:pt x="20" y="21"/>
                  </a:lnTo>
                  <a:lnTo>
                    <a:pt x="15" y="26"/>
                  </a:lnTo>
                  <a:lnTo>
                    <a:pt x="11" y="32"/>
                  </a:lnTo>
                  <a:lnTo>
                    <a:pt x="7" y="38"/>
                  </a:lnTo>
                  <a:lnTo>
                    <a:pt x="4" y="44"/>
                  </a:lnTo>
                  <a:lnTo>
                    <a:pt x="3" y="51"/>
                  </a:lnTo>
                  <a:lnTo>
                    <a:pt x="1" y="58"/>
                  </a:lnTo>
                  <a:lnTo>
                    <a:pt x="0" y="65"/>
                  </a:lnTo>
                  <a:lnTo>
                    <a:pt x="0" y="72"/>
                  </a:lnTo>
                  <a:lnTo>
                    <a:pt x="0" y="80"/>
                  </a:lnTo>
                  <a:lnTo>
                    <a:pt x="1" y="87"/>
                  </a:lnTo>
                  <a:lnTo>
                    <a:pt x="3" y="94"/>
                  </a:lnTo>
                  <a:lnTo>
                    <a:pt x="4" y="100"/>
                  </a:lnTo>
                  <a:lnTo>
                    <a:pt x="7" y="107"/>
                  </a:lnTo>
                  <a:lnTo>
                    <a:pt x="11" y="113"/>
                  </a:lnTo>
                  <a:lnTo>
                    <a:pt x="15" y="118"/>
                  </a:lnTo>
                  <a:lnTo>
                    <a:pt x="20" y="123"/>
                  </a:lnTo>
                  <a:lnTo>
                    <a:pt x="24" y="127"/>
                  </a:lnTo>
                  <a:lnTo>
                    <a:pt x="30" y="131"/>
                  </a:lnTo>
                  <a:lnTo>
                    <a:pt x="36" y="136"/>
                  </a:lnTo>
                  <a:lnTo>
                    <a:pt x="41" y="138"/>
                  </a:lnTo>
                  <a:lnTo>
                    <a:pt x="49" y="141"/>
                  </a:lnTo>
                  <a:lnTo>
                    <a:pt x="56" y="143"/>
                  </a:lnTo>
                  <a:lnTo>
                    <a:pt x="61" y="144"/>
                  </a:lnTo>
                  <a:lnTo>
                    <a:pt x="70" y="144"/>
                  </a:lnTo>
                  <a:lnTo>
                    <a:pt x="77" y="144"/>
                  </a:lnTo>
                  <a:lnTo>
                    <a:pt x="83" y="143"/>
                  </a:lnTo>
                  <a:lnTo>
                    <a:pt x="90" y="141"/>
                  </a:lnTo>
                  <a:lnTo>
                    <a:pt x="97" y="138"/>
                  </a:lnTo>
                  <a:lnTo>
                    <a:pt x="103" y="136"/>
                  </a:lnTo>
                  <a:lnTo>
                    <a:pt x="109" y="131"/>
                  </a:lnTo>
                  <a:lnTo>
                    <a:pt x="115" y="127"/>
                  </a:lnTo>
                  <a:lnTo>
                    <a:pt x="119" y="123"/>
                  </a:lnTo>
                  <a:lnTo>
                    <a:pt x="123" y="118"/>
                  </a:lnTo>
                  <a:lnTo>
                    <a:pt x="128" y="113"/>
                  </a:lnTo>
                  <a:lnTo>
                    <a:pt x="130" y="107"/>
                  </a:lnTo>
                  <a:lnTo>
                    <a:pt x="133" y="100"/>
                  </a:lnTo>
                  <a:lnTo>
                    <a:pt x="136" y="94"/>
                  </a:lnTo>
                  <a:lnTo>
                    <a:pt x="138" y="87"/>
                  </a:lnTo>
                  <a:lnTo>
                    <a:pt x="139" y="80"/>
                  </a:lnTo>
                  <a:lnTo>
                    <a:pt x="139" y="72"/>
                  </a:lnTo>
                  <a:lnTo>
                    <a:pt x="139" y="65"/>
                  </a:lnTo>
                  <a:lnTo>
                    <a:pt x="138" y="58"/>
                  </a:lnTo>
                  <a:lnTo>
                    <a:pt x="136" y="51"/>
                  </a:lnTo>
                  <a:lnTo>
                    <a:pt x="133" y="44"/>
                  </a:lnTo>
                  <a:lnTo>
                    <a:pt x="130" y="38"/>
                  </a:lnTo>
                  <a:lnTo>
                    <a:pt x="128" y="32"/>
                  </a:lnTo>
                  <a:lnTo>
                    <a:pt x="123" y="26"/>
                  </a:lnTo>
                  <a:lnTo>
                    <a:pt x="119" y="21"/>
                  </a:lnTo>
                  <a:lnTo>
                    <a:pt x="115" y="16"/>
                  </a:lnTo>
                  <a:lnTo>
                    <a:pt x="109" y="12"/>
                  </a:lnTo>
                  <a:lnTo>
                    <a:pt x="103" y="9"/>
                  </a:lnTo>
                  <a:lnTo>
                    <a:pt x="97" y="6"/>
                  </a:lnTo>
                  <a:lnTo>
                    <a:pt x="90" y="3"/>
                  </a:lnTo>
                  <a:lnTo>
                    <a:pt x="83" y="2"/>
                  </a:lnTo>
                  <a:lnTo>
                    <a:pt x="77" y="0"/>
                  </a:lnTo>
                  <a:lnTo>
                    <a:pt x="70" y="0"/>
                  </a:lnTo>
                  <a:close/>
                </a:path>
              </a:pathLst>
            </a:custGeom>
            <a:solidFill>
              <a:srgbClr val="AA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5086" name="Freeform 269">
              <a:extLst>
                <a:ext uri="{FF2B5EF4-FFF2-40B4-BE49-F238E27FC236}">
                  <a16:creationId xmlns:a16="http://schemas.microsoft.com/office/drawing/2014/main" id="{AFEB53CD-8902-A282-38F8-258009923413}"/>
                </a:ext>
              </a:extLst>
            </p:cNvPr>
            <p:cNvSpPr>
              <a:spLocks/>
            </p:cNvSpPr>
            <p:nvPr/>
          </p:nvSpPr>
          <p:spPr bwMode="auto">
            <a:xfrm>
              <a:off x="4680348" y="4155281"/>
              <a:ext cx="54769" cy="57150"/>
            </a:xfrm>
            <a:custGeom>
              <a:avLst/>
              <a:gdLst>
                <a:gd name="T0" fmla="*/ 2147483647 w 139"/>
                <a:gd name="T1" fmla="*/ 0 h 144"/>
                <a:gd name="T2" fmla="*/ 2147483647 w 139"/>
                <a:gd name="T3" fmla="*/ 2147483647 h 144"/>
                <a:gd name="T4" fmla="*/ 2147483647 w 139"/>
                <a:gd name="T5" fmla="*/ 2147483647 h 144"/>
                <a:gd name="T6" fmla="*/ 2147483647 w 139"/>
                <a:gd name="T7" fmla="*/ 2147483647 h 144"/>
                <a:gd name="T8" fmla="*/ 2147483647 w 139"/>
                <a:gd name="T9" fmla="*/ 2147483647 h 144"/>
                <a:gd name="T10" fmla="*/ 2147483647 w 139"/>
                <a:gd name="T11" fmla="*/ 2147483647 h 144"/>
                <a:gd name="T12" fmla="*/ 2147483647 w 139"/>
                <a:gd name="T13" fmla="*/ 2147483647 h 144"/>
                <a:gd name="T14" fmla="*/ 0 w 139"/>
                <a:gd name="T15" fmla="*/ 2147483647 h 144"/>
                <a:gd name="T16" fmla="*/ 0 w 139"/>
                <a:gd name="T17" fmla="*/ 2147483647 h 144"/>
                <a:gd name="T18" fmla="*/ 2147483647 w 139"/>
                <a:gd name="T19" fmla="*/ 2147483647 h 144"/>
                <a:gd name="T20" fmla="*/ 2147483647 w 139"/>
                <a:gd name="T21" fmla="*/ 2147483647 h 144"/>
                <a:gd name="T22" fmla="*/ 2147483647 w 139"/>
                <a:gd name="T23" fmla="*/ 2147483647 h 144"/>
                <a:gd name="T24" fmla="*/ 2147483647 w 139"/>
                <a:gd name="T25" fmla="*/ 2147483647 h 144"/>
                <a:gd name="T26" fmla="*/ 2147483647 w 139"/>
                <a:gd name="T27" fmla="*/ 2147483647 h 144"/>
                <a:gd name="T28" fmla="*/ 2147483647 w 139"/>
                <a:gd name="T29" fmla="*/ 2147483647 h 144"/>
                <a:gd name="T30" fmla="*/ 2147483647 w 139"/>
                <a:gd name="T31" fmla="*/ 2147483647 h 144"/>
                <a:gd name="T32" fmla="*/ 2147483647 w 139"/>
                <a:gd name="T33" fmla="*/ 2147483647 h 144"/>
                <a:gd name="T34" fmla="*/ 2147483647 w 139"/>
                <a:gd name="T35" fmla="*/ 2147483647 h 144"/>
                <a:gd name="T36" fmla="*/ 2147483647 w 139"/>
                <a:gd name="T37" fmla="*/ 2147483647 h 144"/>
                <a:gd name="T38" fmla="*/ 2147483647 w 139"/>
                <a:gd name="T39" fmla="*/ 2147483647 h 144"/>
                <a:gd name="T40" fmla="*/ 2147483647 w 139"/>
                <a:gd name="T41" fmla="*/ 2147483647 h 144"/>
                <a:gd name="T42" fmla="*/ 2147483647 w 139"/>
                <a:gd name="T43" fmla="*/ 2147483647 h 144"/>
                <a:gd name="T44" fmla="*/ 2147483647 w 139"/>
                <a:gd name="T45" fmla="*/ 2147483647 h 144"/>
                <a:gd name="T46" fmla="*/ 2147483647 w 139"/>
                <a:gd name="T47" fmla="*/ 2147483647 h 144"/>
                <a:gd name="T48" fmla="*/ 2147483647 w 139"/>
                <a:gd name="T49" fmla="*/ 2147483647 h 144"/>
                <a:gd name="T50" fmla="*/ 2147483647 w 139"/>
                <a:gd name="T51" fmla="*/ 2147483647 h 144"/>
                <a:gd name="T52" fmla="*/ 2147483647 w 139"/>
                <a:gd name="T53" fmla="*/ 2147483647 h 144"/>
                <a:gd name="T54" fmla="*/ 2147483647 w 139"/>
                <a:gd name="T55" fmla="*/ 2147483647 h 144"/>
                <a:gd name="T56" fmla="*/ 2147483647 w 139"/>
                <a:gd name="T57" fmla="*/ 2147483647 h 144"/>
                <a:gd name="T58" fmla="*/ 2147483647 w 139"/>
                <a:gd name="T59" fmla="*/ 2147483647 h 144"/>
                <a:gd name="T60" fmla="*/ 2147483647 w 139"/>
                <a:gd name="T61" fmla="*/ 2147483647 h 144"/>
                <a:gd name="T62" fmla="*/ 2147483647 w 139"/>
                <a:gd name="T63" fmla="*/ 0 h 1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39"/>
                <a:gd name="T97" fmla="*/ 0 h 144"/>
                <a:gd name="T98" fmla="*/ 139 w 139"/>
                <a:gd name="T99" fmla="*/ 144 h 1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39" h="144">
                  <a:moveTo>
                    <a:pt x="70" y="0"/>
                  </a:moveTo>
                  <a:lnTo>
                    <a:pt x="61" y="0"/>
                  </a:lnTo>
                  <a:lnTo>
                    <a:pt x="56" y="2"/>
                  </a:lnTo>
                  <a:lnTo>
                    <a:pt x="49" y="3"/>
                  </a:lnTo>
                  <a:lnTo>
                    <a:pt x="41" y="6"/>
                  </a:lnTo>
                  <a:lnTo>
                    <a:pt x="36" y="9"/>
                  </a:lnTo>
                  <a:lnTo>
                    <a:pt x="30" y="12"/>
                  </a:lnTo>
                  <a:lnTo>
                    <a:pt x="24" y="16"/>
                  </a:lnTo>
                  <a:lnTo>
                    <a:pt x="20" y="21"/>
                  </a:lnTo>
                  <a:lnTo>
                    <a:pt x="15" y="26"/>
                  </a:lnTo>
                  <a:lnTo>
                    <a:pt x="11" y="32"/>
                  </a:lnTo>
                  <a:lnTo>
                    <a:pt x="7" y="38"/>
                  </a:lnTo>
                  <a:lnTo>
                    <a:pt x="4" y="44"/>
                  </a:lnTo>
                  <a:lnTo>
                    <a:pt x="3" y="51"/>
                  </a:lnTo>
                  <a:lnTo>
                    <a:pt x="1" y="58"/>
                  </a:lnTo>
                  <a:lnTo>
                    <a:pt x="0" y="65"/>
                  </a:lnTo>
                  <a:lnTo>
                    <a:pt x="0" y="72"/>
                  </a:lnTo>
                  <a:lnTo>
                    <a:pt x="0" y="80"/>
                  </a:lnTo>
                  <a:lnTo>
                    <a:pt x="1" y="87"/>
                  </a:lnTo>
                  <a:lnTo>
                    <a:pt x="3" y="94"/>
                  </a:lnTo>
                  <a:lnTo>
                    <a:pt x="4" y="100"/>
                  </a:lnTo>
                  <a:lnTo>
                    <a:pt x="7" y="107"/>
                  </a:lnTo>
                  <a:lnTo>
                    <a:pt x="11" y="113"/>
                  </a:lnTo>
                  <a:lnTo>
                    <a:pt x="15" y="118"/>
                  </a:lnTo>
                  <a:lnTo>
                    <a:pt x="20" y="123"/>
                  </a:lnTo>
                  <a:lnTo>
                    <a:pt x="24" y="127"/>
                  </a:lnTo>
                  <a:lnTo>
                    <a:pt x="30" y="131"/>
                  </a:lnTo>
                  <a:lnTo>
                    <a:pt x="36" y="136"/>
                  </a:lnTo>
                  <a:lnTo>
                    <a:pt x="41" y="138"/>
                  </a:lnTo>
                  <a:lnTo>
                    <a:pt x="49" y="141"/>
                  </a:lnTo>
                  <a:lnTo>
                    <a:pt x="56" y="143"/>
                  </a:lnTo>
                  <a:lnTo>
                    <a:pt x="61" y="144"/>
                  </a:lnTo>
                  <a:lnTo>
                    <a:pt x="70" y="144"/>
                  </a:lnTo>
                  <a:lnTo>
                    <a:pt x="77" y="144"/>
                  </a:lnTo>
                  <a:lnTo>
                    <a:pt x="83" y="143"/>
                  </a:lnTo>
                  <a:lnTo>
                    <a:pt x="90" y="141"/>
                  </a:lnTo>
                  <a:lnTo>
                    <a:pt x="97" y="138"/>
                  </a:lnTo>
                  <a:lnTo>
                    <a:pt x="103" y="136"/>
                  </a:lnTo>
                  <a:lnTo>
                    <a:pt x="109" y="131"/>
                  </a:lnTo>
                  <a:lnTo>
                    <a:pt x="115" y="127"/>
                  </a:lnTo>
                  <a:lnTo>
                    <a:pt x="119" y="123"/>
                  </a:lnTo>
                  <a:lnTo>
                    <a:pt x="123" y="118"/>
                  </a:lnTo>
                  <a:lnTo>
                    <a:pt x="128" y="113"/>
                  </a:lnTo>
                  <a:lnTo>
                    <a:pt x="130" y="107"/>
                  </a:lnTo>
                  <a:lnTo>
                    <a:pt x="133" y="100"/>
                  </a:lnTo>
                  <a:lnTo>
                    <a:pt x="136" y="94"/>
                  </a:lnTo>
                  <a:lnTo>
                    <a:pt x="138" y="87"/>
                  </a:lnTo>
                  <a:lnTo>
                    <a:pt x="139" y="80"/>
                  </a:lnTo>
                  <a:lnTo>
                    <a:pt x="139" y="72"/>
                  </a:lnTo>
                  <a:lnTo>
                    <a:pt x="139" y="65"/>
                  </a:lnTo>
                  <a:lnTo>
                    <a:pt x="138" y="58"/>
                  </a:lnTo>
                  <a:lnTo>
                    <a:pt x="136" y="51"/>
                  </a:lnTo>
                  <a:lnTo>
                    <a:pt x="133" y="44"/>
                  </a:lnTo>
                  <a:lnTo>
                    <a:pt x="130" y="38"/>
                  </a:lnTo>
                  <a:lnTo>
                    <a:pt x="128" y="32"/>
                  </a:lnTo>
                  <a:lnTo>
                    <a:pt x="123" y="26"/>
                  </a:lnTo>
                  <a:lnTo>
                    <a:pt x="119" y="21"/>
                  </a:lnTo>
                  <a:lnTo>
                    <a:pt x="115" y="16"/>
                  </a:lnTo>
                  <a:lnTo>
                    <a:pt x="109" y="12"/>
                  </a:lnTo>
                  <a:lnTo>
                    <a:pt x="103" y="9"/>
                  </a:lnTo>
                  <a:lnTo>
                    <a:pt x="97" y="6"/>
                  </a:lnTo>
                  <a:lnTo>
                    <a:pt x="90" y="3"/>
                  </a:lnTo>
                  <a:lnTo>
                    <a:pt x="83" y="2"/>
                  </a:lnTo>
                  <a:lnTo>
                    <a:pt x="77" y="0"/>
                  </a:lnTo>
                  <a:lnTo>
                    <a:pt x="70"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5087" name="Freeform 270">
              <a:extLst>
                <a:ext uri="{FF2B5EF4-FFF2-40B4-BE49-F238E27FC236}">
                  <a16:creationId xmlns:a16="http://schemas.microsoft.com/office/drawing/2014/main" id="{FC8598DA-0354-B2F8-79AB-715B11E5A815}"/>
                </a:ext>
              </a:extLst>
            </p:cNvPr>
            <p:cNvSpPr>
              <a:spLocks/>
            </p:cNvSpPr>
            <p:nvPr/>
          </p:nvSpPr>
          <p:spPr bwMode="auto">
            <a:xfrm>
              <a:off x="4668442" y="4143376"/>
              <a:ext cx="78581" cy="78581"/>
            </a:xfrm>
            <a:custGeom>
              <a:avLst/>
              <a:gdLst>
                <a:gd name="T0" fmla="*/ 2147483647 w 200"/>
                <a:gd name="T1" fmla="*/ 0 h 196"/>
                <a:gd name="T2" fmla="*/ 2147483647 w 200"/>
                <a:gd name="T3" fmla="*/ 2147483647 h 196"/>
                <a:gd name="T4" fmla="*/ 2147483647 w 200"/>
                <a:gd name="T5" fmla="*/ 2147483647 h 196"/>
                <a:gd name="T6" fmla="*/ 2147483647 w 200"/>
                <a:gd name="T7" fmla="*/ 2147483647 h 196"/>
                <a:gd name="T8" fmla="*/ 2147483647 w 200"/>
                <a:gd name="T9" fmla="*/ 2147483647 h 196"/>
                <a:gd name="T10" fmla="*/ 2147483647 w 200"/>
                <a:gd name="T11" fmla="*/ 2147483647 h 196"/>
                <a:gd name="T12" fmla="*/ 2147483647 w 200"/>
                <a:gd name="T13" fmla="*/ 2147483647 h 196"/>
                <a:gd name="T14" fmla="*/ 0 w 200"/>
                <a:gd name="T15" fmla="*/ 2147483647 h 196"/>
                <a:gd name="T16" fmla="*/ 0 w 200"/>
                <a:gd name="T17" fmla="*/ 2147483647 h 196"/>
                <a:gd name="T18" fmla="*/ 2147483647 w 200"/>
                <a:gd name="T19" fmla="*/ 2147483647 h 196"/>
                <a:gd name="T20" fmla="*/ 2147483647 w 200"/>
                <a:gd name="T21" fmla="*/ 2147483647 h 196"/>
                <a:gd name="T22" fmla="*/ 2147483647 w 200"/>
                <a:gd name="T23" fmla="*/ 2147483647 h 196"/>
                <a:gd name="T24" fmla="*/ 2147483647 w 200"/>
                <a:gd name="T25" fmla="*/ 2147483647 h 196"/>
                <a:gd name="T26" fmla="*/ 2147483647 w 200"/>
                <a:gd name="T27" fmla="*/ 2147483647 h 196"/>
                <a:gd name="T28" fmla="*/ 2147483647 w 200"/>
                <a:gd name="T29" fmla="*/ 2147483647 h 196"/>
                <a:gd name="T30" fmla="*/ 2147483647 w 200"/>
                <a:gd name="T31" fmla="*/ 2147483647 h 196"/>
                <a:gd name="T32" fmla="*/ 2147483647 w 200"/>
                <a:gd name="T33" fmla="*/ 2147483647 h 196"/>
                <a:gd name="T34" fmla="*/ 2147483647 w 200"/>
                <a:gd name="T35" fmla="*/ 2147483647 h 196"/>
                <a:gd name="T36" fmla="*/ 2147483647 w 200"/>
                <a:gd name="T37" fmla="*/ 2147483647 h 196"/>
                <a:gd name="T38" fmla="*/ 2147483647 w 200"/>
                <a:gd name="T39" fmla="*/ 2147483647 h 196"/>
                <a:gd name="T40" fmla="*/ 2147483647 w 200"/>
                <a:gd name="T41" fmla="*/ 2147483647 h 196"/>
                <a:gd name="T42" fmla="*/ 2147483647 w 200"/>
                <a:gd name="T43" fmla="*/ 2147483647 h 196"/>
                <a:gd name="T44" fmla="*/ 2147483647 w 200"/>
                <a:gd name="T45" fmla="*/ 2147483647 h 196"/>
                <a:gd name="T46" fmla="*/ 2147483647 w 200"/>
                <a:gd name="T47" fmla="*/ 2147483647 h 196"/>
                <a:gd name="T48" fmla="*/ 2147483647 w 200"/>
                <a:gd name="T49" fmla="*/ 2147483647 h 196"/>
                <a:gd name="T50" fmla="*/ 2147483647 w 200"/>
                <a:gd name="T51" fmla="*/ 2147483647 h 196"/>
                <a:gd name="T52" fmla="*/ 2147483647 w 200"/>
                <a:gd name="T53" fmla="*/ 2147483647 h 196"/>
                <a:gd name="T54" fmla="*/ 2147483647 w 200"/>
                <a:gd name="T55" fmla="*/ 2147483647 h 196"/>
                <a:gd name="T56" fmla="*/ 2147483647 w 200"/>
                <a:gd name="T57" fmla="*/ 2147483647 h 196"/>
                <a:gd name="T58" fmla="*/ 2147483647 w 200"/>
                <a:gd name="T59" fmla="*/ 2147483647 h 196"/>
                <a:gd name="T60" fmla="*/ 2147483647 w 200"/>
                <a:gd name="T61" fmla="*/ 2147483647 h 196"/>
                <a:gd name="T62" fmla="*/ 2147483647 w 200"/>
                <a:gd name="T63" fmla="*/ 0 h 19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00"/>
                <a:gd name="T97" fmla="*/ 0 h 196"/>
                <a:gd name="T98" fmla="*/ 200 w 200"/>
                <a:gd name="T99" fmla="*/ 196 h 19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00" h="196">
                  <a:moveTo>
                    <a:pt x="101" y="0"/>
                  </a:moveTo>
                  <a:lnTo>
                    <a:pt x="90" y="0"/>
                  </a:lnTo>
                  <a:lnTo>
                    <a:pt x="80" y="2"/>
                  </a:lnTo>
                  <a:lnTo>
                    <a:pt x="71" y="5"/>
                  </a:lnTo>
                  <a:lnTo>
                    <a:pt x="61" y="7"/>
                  </a:lnTo>
                  <a:lnTo>
                    <a:pt x="52" y="12"/>
                  </a:lnTo>
                  <a:lnTo>
                    <a:pt x="44" y="17"/>
                  </a:lnTo>
                  <a:lnTo>
                    <a:pt x="36" y="22"/>
                  </a:lnTo>
                  <a:lnTo>
                    <a:pt x="29" y="29"/>
                  </a:lnTo>
                  <a:lnTo>
                    <a:pt x="22" y="36"/>
                  </a:lnTo>
                  <a:lnTo>
                    <a:pt x="16" y="43"/>
                  </a:lnTo>
                  <a:lnTo>
                    <a:pt x="12" y="51"/>
                  </a:lnTo>
                  <a:lnTo>
                    <a:pt x="8" y="59"/>
                  </a:lnTo>
                  <a:lnTo>
                    <a:pt x="5" y="69"/>
                  </a:lnTo>
                  <a:lnTo>
                    <a:pt x="2" y="78"/>
                  </a:lnTo>
                  <a:lnTo>
                    <a:pt x="0" y="88"/>
                  </a:lnTo>
                  <a:lnTo>
                    <a:pt x="0" y="98"/>
                  </a:lnTo>
                  <a:lnTo>
                    <a:pt x="0" y="108"/>
                  </a:lnTo>
                  <a:lnTo>
                    <a:pt x="2" y="117"/>
                  </a:lnTo>
                  <a:lnTo>
                    <a:pt x="5" y="127"/>
                  </a:lnTo>
                  <a:lnTo>
                    <a:pt x="8" y="135"/>
                  </a:lnTo>
                  <a:lnTo>
                    <a:pt x="12" y="144"/>
                  </a:lnTo>
                  <a:lnTo>
                    <a:pt x="16" y="153"/>
                  </a:lnTo>
                  <a:lnTo>
                    <a:pt x="22" y="160"/>
                  </a:lnTo>
                  <a:lnTo>
                    <a:pt x="29" y="167"/>
                  </a:lnTo>
                  <a:lnTo>
                    <a:pt x="36" y="173"/>
                  </a:lnTo>
                  <a:lnTo>
                    <a:pt x="44" y="179"/>
                  </a:lnTo>
                  <a:lnTo>
                    <a:pt x="52" y="183"/>
                  </a:lnTo>
                  <a:lnTo>
                    <a:pt x="61" y="187"/>
                  </a:lnTo>
                  <a:lnTo>
                    <a:pt x="71" y="190"/>
                  </a:lnTo>
                  <a:lnTo>
                    <a:pt x="80" y="193"/>
                  </a:lnTo>
                  <a:lnTo>
                    <a:pt x="90" y="194"/>
                  </a:lnTo>
                  <a:lnTo>
                    <a:pt x="101" y="196"/>
                  </a:lnTo>
                  <a:lnTo>
                    <a:pt x="111" y="194"/>
                  </a:lnTo>
                  <a:lnTo>
                    <a:pt x="121" y="193"/>
                  </a:lnTo>
                  <a:lnTo>
                    <a:pt x="130" y="190"/>
                  </a:lnTo>
                  <a:lnTo>
                    <a:pt x="140" y="187"/>
                  </a:lnTo>
                  <a:lnTo>
                    <a:pt x="149" y="183"/>
                  </a:lnTo>
                  <a:lnTo>
                    <a:pt x="157" y="179"/>
                  </a:lnTo>
                  <a:lnTo>
                    <a:pt x="164" y="173"/>
                  </a:lnTo>
                  <a:lnTo>
                    <a:pt x="171" y="167"/>
                  </a:lnTo>
                  <a:lnTo>
                    <a:pt x="177" y="160"/>
                  </a:lnTo>
                  <a:lnTo>
                    <a:pt x="183" y="153"/>
                  </a:lnTo>
                  <a:lnTo>
                    <a:pt x="189" y="144"/>
                  </a:lnTo>
                  <a:lnTo>
                    <a:pt x="193" y="135"/>
                  </a:lnTo>
                  <a:lnTo>
                    <a:pt x="196" y="127"/>
                  </a:lnTo>
                  <a:lnTo>
                    <a:pt x="199" y="117"/>
                  </a:lnTo>
                  <a:lnTo>
                    <a:pt x="200" y="108"/>
                  </a:lnTo>
                  <a:lnTo>
                    <a:pt x="200" y="98"/>
                  </a:lnTo>
                  <a:lnTo>
                    <a:pt x="200" y="88"/>
                  </a:lnTo>
                  <a:lnTo>
                    <a:pt x="199" y="78"/>
                  </a:lnTo>
                  <a:lnTo>
                    <a:pt x="196" y="69"/>
                  </a:lnTo>
                  <a:lnTo>
                    <a:pt x="193" y="59"/>
                  </a:lnTo>
                  <a:lnTo>
                    <a:pt x="189" y="51"/>
                  </a:lnTo>
                  <a:lnTo>
                    <a:pt x="183" y="43"/>
                  </a:lnTo>
                  <a:lnTo>
                    <a:pt x="177" y="36"/>
                  </a:lnTo>
                  <a:lnTo>
                    <a:pt x="171" y="29"/>
                  </a:lnTo>
                  <a:lnTo>
                    <a:pt x="164" y="22"/>
                  </a:lnTo>
                  <a:lnTo>
                    <a:pt x="157" y="17"/>
                  </a:lnTo>
                  <a:lnTo>
                    <a:pt x="149" y="12"/>
                  </a:lnTo>
                  <a:lnTo>
                    <a:pt x="140" y="7"/>
                  </a:lnTo>
                  <a:lnTo>
                    <a:pt x="130" y="5"/>
                  </a:lnTo>
                  <a:lnTo>
                    <a:pt x="121" y="2"/>
                  </a:lnTo>
                  <a:lnTo>
                    <a:pt x="111" y="0"/>
                  </a:lnTo>
                  <a:lnTo>
                    <a:pt x="101"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5088" name="Freeform 271">
              <a:extLst>
                <a:ext uri="{FF2B5EF4-FFF2-40B4-BE49-F238E27FC236}">
                  <a16:creationId xmlns:a16="http://schemas.microsoft.com/office/drawing/2014/main" id="{46141482-3D62-257B-E3F5-681A30C1A8D7}"/>
                </a:ext>
              </a:extLst>
            </p:cNvPr>
            <p:cNvSpPr>
              <a:spLocks/>
            </p:cNvSpPr>
            <p:nvPr/>
          </p:nvSpPr>
          <p:spPr bwMode="auto">
            <a:xfrm>
              <a:off x="4668442" y="4143376"/>
              <a:ext cx="78581" cy="78581"/>
            </a:xfrm>
            <a:custGeom>
              <a:avLst/>
              <a:gdLst>
                <a:gd name="T0" fmla="*/ 2147483647 w 200"/>
                <a:gd name="T1" fmla="*/ 0 h 196"/>
                <a:gd name="T2" fmla="*/ 2147483647 w 200"/>
                <a:gd name="T3" fmla="*/ 2147483647 h 196"/>
                <a:gd name="T4" fmla="*/ 2147483647 w 200"/>
                <a:gd name="T5" fmla="*/ 2147483647 h 196"/>
                <a:gd name="T6" fmla="*/ 2147483647 w 200"/>
                <a:gd name="T7" fmla="*/ 2147483647 h 196"/>
                <a:gd name="T8" fmla="*/ 2147483647 w 200"/>
                <a:gd name="T9" fmla="*/ 2147483647 h 196"/>
                <a:gd name="T10" fmla="*/ 2147483647 w 200"/>
                <a:gd name="T11" fmla="*/ 2147483647 h 196"/>
                <a:gd name="T12" fmla="*/ 2147483647 w 200"/>
                <a:gd name="T13" fmla="*/ 2147483647 h 196"/>
                <a:gd name="T14" fmla="*/ 0 w 200"/>
                <a:gd name="T15" fmla="*/ 2147483647 h 196"/>
                <a:gd name="T16" fmla="*/ 0 w 200"/>
                <a:gd name="T17" fmla="*/ 2147483647 h 196"/>
                <a:gd name="T18" fmla="*/ 2147483647 w 200"/>
                <a:gd name="T19" fmla="*/ 2147483647 h 196"/>
                <a:gd name="T20" fmla="*/ 2147483647 w 200"/>
                <a:gd name="T21" fmla="*/ 2147483647 h 196"/>
                <a:gd name="T22" fmla="*/ 2147483647 w 200"/>
                <a:gd name="T23" fmla="*/ 2147483647 h 196"/>
                <a:gd name="T24" fmla="*/ 2147483647 w 200"/>
                <a:gd name="T25" fmla="*/ 2147483647 h 196"/>
                <a:gd name="T26" fmla="*/ 2147483647 w 200"/>
                <a:gd name="T27" fmla="*/ 2147483647 h 196"/>
                <a:gd name="T28" fmla="*/ 2147483647 w 200"/>
                <a:gd name="T29" fmla="*/ 2147483647 h 196"/>
                <a:gd name="T30" fmla="*/ 2147483647 w 200"/>
                <a:gd name="T31" fmla="*/ 2147483647 h 196"/>
                <a:gd name="T32" fmla="*/ 2147483647 w 200"/>
                <a:gd name="T33" fmla="*/ 2147483647 h 196"/>
                <a:gd name="T34" fmla="*/ 2147483647 w 200"/>
                <a:gd name="T35" fmla="*/ 2147483647 h 196"/>
                <a:gd name="T36" fmla="*/ 2147483647 w 200"/>
                <a:gd name="T37" fmla="*/ 2147483647 h 196"/>
                <a:gd name="T38" fmla="*/ 2147483647 w 200"/>
                <a:gd name="T39" fmla="*/ 2147483647 h 196"/>
                <a:gd name="T40" fmla="*/ 2147483647 w 200"/>
                <a:gd name="T41" fmla="*/ 2147483647 h 196"/>
                <a:gd name="T42" fmla="*/ 2147483647 w 200"/>
                <a:gd name="T43" fmla="*/ 2147483647 h 196"/>
                <a:gd name="T44" fmla="*/ 2147483647 w 200"/>
                <a:gd name="T45" fmla="*/ 2147483647 h 196"/>
                <a:gd name="T46" fmla="*/ 2147483647 w 200"/>
                <a:gd name="T47" fmla="*/ 2147483647 h 196"/>
                <a:gd name="T48" fmla="*/ 2147483647 w 200"/>
                <a:gd name="T49" fmla="*/ 2147483647 h 196"/>
                <a:gd name="T50" fmla="*/ 2147483647 w 200"/>
                <a:gd name="T51" fmla="*/ 2147483647 h 196"/>
                <a:gd name="T52" fmla="*/ 2147483647 w 200"/>
                <a:gd name="T53" fmla="*/ 2147483647 h 196"/>
                <a:gd name="T54" fmla="*/ 2147483647 w 200"/>
                <a:gd name="T55" fmla="*/ 2147483647 h 196"/>
                <a:gd name="T56" fmla="*/ 2147483647 w 200"/>
                <a:gd name="T57" fmla="*/ 2147483647 h 196"/>
                <a:gd name="T58" fmla="*/ 2147483647 w 200"/>
                <a:gd name="T59" fmla="*/ 2147483647 h 196"/>
                <a:gd name="T60" fmla="*/ 2147483647 w 200"/>
                <a:gd name="T61" fmla="*/ 2147483647 h 196"/>
                <a:gd name="T62" fmla="*/ 2147483647 w 200"/>
                <a:gd name="T63" fmla="*/ 0 h 19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00"/>
                <a:gd name="T97" fmla="*/ 0 h 196"/>
                <a:gd name="T98" fmla="*/ 200 w 200"/>
                <a:gd name="T99" fmla="*/ 196 h 19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00" h="196">
                  <a:moveTo>
                    <a:pt x="101" y="0"/>
                  </a:moveTo>
                  <a:lnTo>
                    <a:pt x="90" y="0"/>
                  </a:lnTo>
                  <a:lnTo>
                    <a:pt x="80" y="2"/>
                  </a:lnTo>
                  <a:lnTo>
                    <a:pt x="71" y="5"/>
                  </a:lnTo>
                  <a:lnTo>
                    <a:pt x="61" y="7"/>
                  </a:lnTo>
                  <a:lnTo>
                    <a:pt x="52" y="12"/>
                  </a:lnTo>
                  <a:lnTo>
                    <a:pt x="44" y="17"/>
                  </a:lnTo>
                  <a:lnTo>
                    <a:pt x="36" y="22"/>
                  </a:lnTo>
                  <a:lnTo>
                    <a:pt x="29" y="29"/>
                  </a:lnTo>
                  <a:lnTo>
                    <a:pt x="22" y="36"/>
                  </a:lnTo>
                  <a:lnTo>
                    <a:pt x="16" y="43"/>
                  </a:lnTo>
                  <a:lnTo>
                    <a:pt x="12" y="51"/>
                  </a:lnTo>
                  <a:lnTo>
                    <a:pt x="8" y="59"/>
                  </a:lnTo>
                  <a:lnTo>
                    <a:pt x="5" y="69"/>
                  </a:lnTo>
                  <a:lnTo>
                    <a:pt x="2" y="78"/>
                  </a:lnTo>
                  <a:lnTo>
                    <a:pt x="0" y="88"/>
                  </a:lnTo>
                  <a:lnTo>
                    <a:pt x="0" y="98"/>
                  </a:lnTo>
                  <a:lnTo>
                    <a:pt x="0" y="108"/>
                  </a:lnTo>
                  <a:lnTo>
                    <a:pt x="2" y="117"/>
                  </a:lnTo>
                  <a:lnTo>
                    <a:pt x="5" y="127"/>
                  </a:lnTo>
                  <a:lnTo>
                    <a:pt x="8" y="135"/>
                  </a:lnTo>
                  <a:lnTo>
                    <a:pt x="12" y="144"/>
                  </a:lnTo>
                  <a:lnTo>
                    <a:pt x="16" y="153"/>
                  </a:lnTo>
                  <a:lnTo>
                    <a:pt x="22" y="160"/>
                  </a:lnTo>
                  <a:lnTo>
                    <a:pt x="29" y="167"/>
                  </a:lnTo>
                  <a:lnTo>
                    <a:pt x="36" y="173"/>
                  </a:lnTo>
                  <a:lnTo>
                    <a:pt x="44" y="179"/>
                  </a:lnTo>
                  <a:lnTo>
                    <a:pt x="52" y="183"/>
                  </a:lnTo>
                  <a:lnTo>
                    <a:pt x="61" y="187"/>
                  </a:lnTo>
                  <a:lnTo>
                    <a:pt x="71" y="190"/>
                  </a:lnTo>
                  <a:lnTo>
                    <a:pt x="80" y="193"/>
                  </a:lnTo>
                  <a:lnTo>
                    <a:pt x="90" y="194"/>
                  </a:lnTo>
                  <a:lnTo>
                    <a:pt x="101" y="196"/>
                  </a:lnTo>
                  <a:lnTo>
                    <a:pt x="111" y="194"/>
                  </a:lnTo>
                  <a:lnTo>
                    <a:pt x="121" y="193"/>
                  </a:lnTo>
                  <a:lnTo>
                    <a:pt x="130" y="190"/>
                  </a:lnTo>
                  <a:lnTo>
                    <a:pt x="140" y="187"/>
                  </a:lnTo>
                  <a:lnTo>
                    <a:pt x="149" y="183"/>
                  </a:lnTo>
                  <a:lnTo>
                    <a:pt x="157" y="179"/>
                  </a:lnTo>
                  <a:lnTo>
                    <a:pt x="164" y="173"/>
                  </a:lnTo>
                  <a:lnTo>
                    <a:pt x="171" y="167"/>
                  </a:lnTo>
                  <a:lnTo>
                    <a:pt x="177" y="160"/>
                  </a:lnTo>
                  <a:lnTo>
                    <a:pt x="183" y="153"/>
                  </a:lnTo>
                  <a:lnTo>
                    <a:pt x="189" y="144"/>
                  </a:lnTo>
                  <a:lnTo>
                    <a:pt x="193" y="135"/>
                  </a:lnTo>
                  <a:lnTo>
                    <a:pt x="196" y="127"/>
                  </a:lnTo>
                  <a:lnTo>
                    <a:pt x="199" y="117"/>
                  </a:lnTo>
                  <a:lnTo>
                    <a:pt x="200" y="108"/>
                  </a:lnTo>
                  <a:lnTo>
                    <a:pt x="200" y="98"/>
                  </a:lnTo>
                  <a:lnTo>
                    <a:pt x="200" y="88"/>
                  </a:lnTo>
                  <a:lnTo>
                    <a:pt x="199" y="78"/>
                  </a:lnTo>
                  <a:lnTo>
                    <a:pt x="196" y="69"/>
                  </a:lnTo>
                  <a:lnTo>
                    <a:pt x="193" y="59"/>
                  </a:lnTo>
                  <a:lnTo>
                    <a:pt x="189" y="51"/>
                  </a:lnTo>
                  <a:lnTo>
                    <a:pt x="183" y="43"/>
                  </a:lnTo>
                  <a:lnTo>
                    <a:pt x="177" y="36"/>
                  </a:lnTo>
                  <a:lnTo>
                    <a:pt x="171" y="29"/>
                  </a:lnTo>
                  <a:lnTo>
                    <a:pt x="164" y="22"/>
                  </a:lnTo>
                  <a:lnTo>
                    <a:pt x="157" y="17"/>
                  </a:lnTo>
                  <a:lnTo>
                    <a:pt x="149" y="12"/>
                  </a:lnTo>
                  <a:lnTo>
                    <a:pt x="140" y="7"/>
                  </a:lnTo>
                  <a:lnTo>
                    <a:pt x="130" y="5"/>
                  </a:lnTo>
                  <a:lnTo>
                    <a:pt x="121" y="2"/>
                  </a:lnTo>
                  <a:lnTo>
                    <a:pt x="111" y="0"/>
                  </a:lnTo>
                  <a:lnTo>
                    <a:pt x="101"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5089" name="Freeform 272">
              <a:extLst>
                <a:ext uri="{FF2B5EF4-FFF2-40B4-BE49-F238E27FC236}">
                  <a16:creationId xmlns:a16="http://schemas.microsoft.com/office/drawing/2014/main" id="{BFBE6DF8-5177-82A2-63BC-661ACC37DBAE}"/>
                </a:ext>
              </a:extLst>
            </p:cNvPr>
            <p:cNvSpPr>
              <a:spLocks/>
            </p:cNvSpPr>
            <p:nvPr/>
          </p:nvSpPr>
          <p:spPr bwMode="auto">
            <a:xfrm>
              <a:off x="4348163" y="4494610"/>
              <a:ext cx="35719" cy="36909"/>
            </a:xfrm>
            <a:custGeom>
              <a:avLst/>
              <a:gdLst>
                <a:gd name="T0" fmla="*/ 2147483647 w 92"/>
                <a:gd name="T1" fmla="*/ 0 h 92"/>
                <a:gd name="T2" fmla="*/ 2147483647 w 92"/>
                <a:gd name="T3" fmla="*/ 0 h 92"/>
                <a:gd name="T4" fmla="*/ 2147483647 w 92"/>
                <a:gd name="T5" fmla="*/ 0 h 92"/>
                <a:gd name="T6" fmla="*/ 2147483647 w 92"/>
                <a:gd name="T7" fmla="*/ 2147483647 h 92"/>
                <a:gd name="T8" fmla="*/ 2147483647 w 92"/>
                <a:gd name="T9" fmla="*/ 2147483647 h 92"/>
                <a:gd name="T10" fmla="*/ 2147483647 w 92"/>
                <a:gd name="T11" fmla="*/ 2147483647 h 92"/>
                <a:gd name="T12" fmla="*/ 2147483647 w 92"/>
                <a:gd name="T13" fmla="*/ 2147483647 h 92"/>
                <a:gd name="T14" fmla="*/ 2147483647 w 92"/>
                <a:gd name="T15" fmla="*/ 2147483647 h 92"/>
                <a:gd name="T16" fmla="*/ 2147483647 w 92"/>
                <a:gd name="T17" fmla="*/ 2147483647 h 92"/>
                <a:gd name="T18" fmla="*/ 2147483647 w 92"/>
                <a:gd name="T19" fmla="*/ 2147483647 h 92"/>
                <a:gd name="T20" fmla="*/ 2147483647 w 92"/>
                <a:gd name="T21" fmla="*/ 2147483647 h 92"/>
                <a:gd name="T22" fmla="*/ 2147483647 w 92"/>
                <a:gd name="T23" fmla="*/ 2147483647 h 92"/>
                <a:gd name="T24" fmla="*/ 2147483647 w 92"/>
                <a:gd name="T25" fmla="*/ 2147483647 h 92"/>
                <a:gd name="T26" fmla="*/ 0 w 92"/>
                <a:gd name="T27" fmla="*/ 2147483647 h 92"/>
                <a:gd name="T28" fmla="*/ 0 w 92"/>
                <a:gd name="T29" fmla="*/ 2147483647 h 92"/>
                <a:gd name="T30" fmla="*/ 0 w 92"/>
                <a:gd name="T31" fmla="*/ 2147483647 h 92"/>
                <a:gd name="T32" fmla="*/ 2147483647 w 92"/>
                <a:gd name="T33" fmla="*/ 2147483647 h 92"/>
                <a:gd name="T34" fmla="*/ 2147483647 w 92"/>
                <a:gd name="T35" fmla="*/ 2147483647 h 92"/>
                <a:gd name="T36" fmla="*/ 2147483647 w 92"/>
                <a:gd name="T37" fmla="*/ 2147483647 h 92"/>
                <a:gd name="T38" fmla="*/ 2147483647 w 92"/>
                <a:gd name="T39" fmla="*/ 2147483647 h 92"/>
                <a:gd name="T40" fmla="*/ 2147483647 w 92"/>
                <a:gd name="T41" fmla="*/ 2147483647 h 92"/>
                <a:gd name="T42" fmla="*/ 2147483647 w 92"/>
                <a:gd name="T43" fmla="*/ 2147483647 h 92"/>
                <a:gd name="T44" fmla="*/ 2147483647 w 92"/>
                <a:gd name="T45" fmla="*/ 2147483647 h 92"/>
                <a:gd name="T46" fmla="*/ 2147483647 w 92"/>
                <a:gd name="T47" fmla="*/ 2147483647 h 92"/>
                <a:gd name="T48" fmla="*/ 2147483647 w 92"/>
                <a:gd name="T49" fmla="*/ 2147483647 h 92"/>
                <a:gd name="T50" fmla="*/ 2147483647 w 92"/>
                <a:gd name="T51" fmla="*/ 2147483647 h 92"/>
                <a:gd name="T52" fmla="*/ 2147483647 w 92"/>
                <a:gd name="T53" fmla="*/ 2147483647 h 92"/>
                <a:gd name="T54" fmla="*/ 2147483647 w 92"/>
                <a:gd name="T55" fmla="*/ 2147483647 h 92"/>
                <a:gd name="T56" fmla="*/ 2147483647 w 92"/>
                <a:gd name="T57" fmla="*/ 2147483647 h 92"/>
                <a:gd name="T58" fmla="*/ 2147483647 w 92"/>
                <a:gd name="T59" fmla="*/ 2147483647 h 92"/>
                <a:gd name="T60" fmla="*/ 2147483647 w 92"/>
                <a:gd name="T61" fmla="*/ 2147483647 h 92"/>
                <a:gd name="T62" fmla="*/ 2147483647 w 92"/>
                <a:gd name="T63" fmla="*/ 2147483647 h 92"/>
                <a:gd name="T64" fmla="*/ 2147483647 w 92"/>
                <a:gd name="T65" fmla="*/ 2147483647 h 92"/>
                <a:gd name="T66" fmla="*/ 2147483647 w 92"/>
                <a:gd name="T67" fmla="*/ 2147483647 h 92"/>
                <a:gd name="T68" fmla="*/ 2147483647 w 92"/>
                <a:gd name="T69" fmla="*/ 2147483647 h 92"/>
                <a:gd name="T70" fmla="*/ 2147483647 w 92"/>
                <a:gd name="T71" fmla="*/ 2147483647 h 92"/>
                <a:gd name="T72" fmla="*/ 2147483647 w 92"/>
                <a:gd name="T73" fmla="*/ 2147483647 h 92"/>
                <a:gd name="T74" fmla="*/ 2147483647 w 92"/>
                <a:gd name="T75" fmla="*/ 2147483647 h 92"/>
                <a:gd name="T76" fmla="*/ 2147483647 w 92"/>
                <a:gd name="T77" fmla="*/ 2147483647 h 92"/>
                <a:gd name="T78" fmla="*/ 2147483647 w 92"/>
                <a:gd name="T79" fmla="*/ 2147483647 h 92"/>
                <a:gd name="T80" fmla="*/ 2147483647 w 92"/>
                <a:gd name="T81" fmla="*/ 2147483647 h 92"/>
                <a:gd name="T82" fmla="*/ 2147483647 w 92"/>
                <a:gd name="T83" fmla="*/ 2147483647 h 92"/>
                <a:gd name="T84" fmla="*/ 2147483647 w 92"/>
                <a:gd name="T85" fmla="*/ 2147483647 h 92"/>
                <a:gd name="T86" fmla="*/ 2147483647 w 92"/>
                <a:gd name="T87" fmla="*/ 2147483647 h 92"/>
                <a:gd name="T88" fmla="*/ 2147483647 w 92"/>
                <a:gd name="T89" fmla="*/ 2147483647 h 92"/>
                <a:gd name="T90" fmla="*/ 2147483647 w 92"/>
                <a:gd name="T91" fmla="*/ 2147483647 h 92"/>
                <a:gd name="T92" fmla="*/ 2147483647 w 92"/>
                <a:gd name="T93" fmla="*/ 2147483647 h 92"/>
                <a:gd name="T94" fmla="*/ 2147483647 w 92"/>
                <a:gd name="T95" fmla="*/ 2147483647 h 92"/>
                <a:gd name="T96" fmla="*/ 2147483647 w 92"/>
                <a:gd name="T97" fmla="*/ 2147483647 h 92"/>
                <a:gd name="T98" fmla="*/ 2147483647 w 92"/>
                <a:gd name="T99" fmla="*/ 2147483647 h 92"/>
                <a:gd name="T100" fmla="*/ 2147483647 w 92"/>
                <a:gd name="T101" fmla="*/ 2147483647 h 92"/>
                <a:gd name="T102" fmla="*/ 2147483647 w 92"/>
                <a:gd name="T103" fmla="*/ 2147483647 h 92"/>
                <a:gd name="T104" fmla="*/ 2147483647 w 92"/>
                <a:gd name="T105" fmla="*/ 2147483647 h 92"/>
                <a:gd name="T106" fmla="*/ 2147483647 w 92"/>
                <a:gd name="T107" fmla="*/ 2147483647 h 92"/>
                <a:gd name="T108" fmla="*/ 2147483647 w 92"/>
                <a:gd name="T109" fmla="*/ 0 h 92"/>
                <a:gd name="T110" fmla="*/ 2147483647 w 92"/>
                <a:gd name="T111" fmla="*/ 0 h 92"/>
                <a:gd name="T112" fmla="*/ 2147483647 w 92"/>
                <a:gd name="T113" fmla="*/ 0 h 9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92"/>
                <a:gd name="T172" fmla="*/ 0 h 92"/>
                <a:gd name="T173" fmla="*/ 92 w 92"/>
                <a:gd name="T174" fmla="*/ 92 h 9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92" h="92">
                  <a:moveTo>
                    <a:pt x="46" y="0"/>
                  </a:moveTo>
                  <a:lnTo>
                    <a:pt x="41" y="0"/>
                  </a:lnTo>
                  <a:lnTo>
                    <a:pt x="37" y="0"/>
                  </a:lnTo>
                  <a:lnTo>
                    <a:pt x="33" y="2"/>
                  </a:lnTo>
                  <a:lnTo>
                    <a:pt x="28" y="3"/>
                  </a:lnTo>
                  <a:lnTo>
                    <a:pt x="24" y="5"/>
                  </a:lnTo>
                  <a:lnTo>
                    <a:pt x="20" y="8"/>
                  </a:lnTo>
                  <a:lnTo>
                    <a:pt x="14" y="13"/>
                  </a:lnTo>
                  <a:lnTo>
                    <a:pt x="8" y="21"/>
                  </a:lnTo>
                  <a:lnTo>
                    <a:pt x="5" y="25"/>
                  </a:lnTo>
                  <a:lnTo>
                    <a:pt x="4" y="28"/>
                  </a:lnTo>
                  <a:lnTo>
                    <a:pt x="3" y="32"/>
                  </a:lnTo>
                  <a:lnTo>
                    <a:pt x="1" y="36"/>
                  </a:lnTo>
                  <a:lnTo>
                    <a:pt x="0" y="42"/>
                  </a:lnTo>
                  <a:lnTo>
                    <a:pt x="0" y="46"/>
                  </a:lnTo>
                  <a:lnTo>
                    <a:pt x="0" y="51"/>
                  </a:lnTo>
                  <a:lnTo>
                    <a:pt x="1" y="56"/>
                  </a:lnTo>
                  <a:lnTo>
                    <a:pt x="3" y="61"/>
                  </a:lnTo>
                  <a:lnTo>
                    <a:pt x="4" y="65"/>
                  </a:lnTo>
                  <a:lnTo>
                    <a:pt x="5" y="68"/>
                  </a:lnTo>
                  <a:lnTo>
                    <a:pt x="8" y="72"/>
                  </a:lnTo>
                  <a:lnTo>
                    <a:pt x="14" y="79"/>
                  </a:lnTo>
                  <a:lnTo>
                    <a:pt x="20" y="85"/>
                  </a:lnTo>
                  <a:lnTo>
                    <a:pt x="24" y="87"/>
                  </a:lnTo>
                  <a:lnTo>
                    <a:pt x="28" y="90"/>
                  </a:lnTo>
                  <a:lnTo>
                    <a:pt x="33" y="91"/>
                  </a:lnTo>
                  <a:lnTo>
                    <a:pt x="37" y="92"/>
                  </a:lnTo>
                  <a:lnTo>
                    <a:pt x="41" y="92"/>
                  </a:lnTo>
                  <a:lnTo>
                    <a:pt x="46" y="92"/>
                  </a:lnTo>
                  <a:lnTo>
                    <a:pt x="50" y="92"/>
                  </a:lnTo>
                  <a:lnTo>
                    <a:pt x="54" y="92"/>
                  </a:lnTo>
                  <a:lnTo>
                    <a:pt x="59" y="91"/>
                  </a:lnTo>
                  <a:lnTo>
                    <a:pt x="63" y="90"/>
                  </a:lnTo>
                  <a:lnTo>
                    <a:pt x="67" y="87"/>
                  </a:lnTo>
                  <a:lnTo>
                    <a:pt x="72" y="85"/>
                  </a:lnTo>
                  <a:lnTo>
                    <a:pt x="77" y="79"/>
                  </a:lnTo>
                  <a:lnTo>
                    <a:pt x="83" y="72"/>
                  </a:lnTo>
                  <a:lnTo>
                    <a:pt x="86" y="68"/>
                  </a:lnTo>
                  <a:lnTo>
                    <a:pt x="87" y="65"/>
                  </a:lnTo>
                  <a:lnTo>
                    <a:pt x="89" y="61"/>
                  </a:lnTo>
                  <a:lnTo>
                    <a:pt x="90" y="56"/>
                  </a:lnTo>
                  <a:lnTo>
                    <a:pt x="92" y="51"/>
                  </a:lnTo>
                  <a:lnTo>
                    <a:pt x="92" y="46"/>
                  </a:lnTo>
                  <a:lnTo>
                    <a:pt x="92" y="42"/>
                  </a:lnTo>
                  <a:lnTo>
                    <a:pt x="90" y="36"/>
                  </a:lnTo>
                  <a:lnTo>
                    <a:pt x="89" y="32"/>
                  </a:lnTo>
                  <a:lnTo>
                    <a:pt x="87" y="28"/>
                  </a:lnTo>
                  <a:lnTo>
                    <a:pt x="86" y="25"/>
                  </a:lnTo>
                  <a:lnTo>
                    <a:pt x="83" y="21"/>
                  </a:lnTo>
                  <a:lnTo>
                    <a:pt x="77" y="13"/>
                  </a:lnTo>
                  <a:lnTo>
                    <a:pt x="72" y="8"/>
                  </a:lnTo>
                  <a:lnTo>
                    <a:pt x="67" y="5"/>
                  </a:lnTo>
                  <a:lnTo>
                    <a:pt x="63" y="3"/>
                  </a:lnTo>
                  <a:lnTo>
                    <a:pt x="59" y="2"/>
                  </a:lnTo>
                  <a:lnTo>
                    <a:pt x="54" y="0"/>
                  </a:lnTo>
                  <a:lnTo>
                    <a:pt x="50" y="0"/>
                  </a:lnTo>
                  <a:lnTo>
                    <a:pt x="46" y="0"/>
                  </a:lnTo>
                  <a:close/>
                </a:path>
              </a:pathLst>
            </a:custGeom>
            <a:solidFill>
              <a:srgbClr val="00267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5090" name="Freeform 273">
              <a:extLst>
                <a:ext uri="{FF2B5EF4-FFF2-40B4-BE49-F238E27FC236}">
                  <a16:creationId xmlns:a16="http://schemas.microsoft.com/office/drawing/2014/main" id="{347AB85A-1B2D-1931-9365-76A3C0EF45D6}"/>
                </a:ext>
              </a:extLst>
            </p:cNvPr>
            <p:cNvSpPr>
              <a:spLocks/>
            </p:cNvSpPr>
            <p:nvPr/>
          </p:nvSpPr>
          <p:spPr bwMode="auto">
            <a:xfrm>
              <a:off x="4348163" y="4494610"/>
              <a:ext cx="35719" cy="36909"/>
            </a:xfrm>
            <a:custGeom>
              <a:avLst/>
              <a:gdLst>
                <a:gd name="T0" fmla="*/ 2147483647 w 92"/>
                <a:gd name="T1" fmla="*/ 0 h 92"/>
                <a:gd name="T2" fmla="*/ 2147483647 w 92"/>
                <a:gd name="T3" fmla="*/ 0 h 92"/>
                <a:gd name="T4" fmla="*/ 2147483647 w 92"/>
                <a:gd name="T5" fmla="*/ 0 h 92"/>
                <a:gd name="T6" fmla="*/ 2147483647 w 92"/>
                <a:gd name="T7" fmla="*/ 2147483647 h 92"/>
                <a:gd name="T8" fmla="*/ 2147483647 w 92"/>
                <a:gd name="T9" fmla="*/ 2147483647 h 92"/>
                <a:gd name="T10" fmla="*/ 2147483647 w 92"/>
                <a:gd name="T11" fmla="*/ 2147483647 h 92"/>
                <a:gd name="T12" fmla="*/ 2147483647 w 92"/>
                <a:gd name="T13" fmla="*/ 2147483647 h 92"/>
                <a:gd name="T14" fmla="*/ 2147483647 w 92"/>
                <a:gd name="T15" fmla="*/ 2147483647 h 92"/>
                <a:gd name="T16" fmla="*/ 2147483647 w 92"/>
                <a:gd name="T17" fmla="*/ 2147483647 h 92"/>
                <a:gd name="T18" fmla="*/ 2147483647 w 92"/>
                <a:gd name="T19" fmla="*/ 2147483647 h 92"/>
                <a:gd name="T20" fmla="*/ 2147483647 w 92"/>
                <a:gd name="T21" fmla="*/ 2147483647 h 92"/>
                <a:gd name="T22" fmla="*/ 2147483647 w 92"/>
                <a:gd name="T23" fmla="*/ 2147483647 h 92"/>
                <a:gd name="T24" fmla="*/ 2147483647 w 92"/>
                <a:gd name="T25" fmla="*/ 2147483647 h 92"/>
                <a:gd name="T26" fmla="*/ 0 w 92"/>
                <a:gd name="T27" fmla="*/ 2147483647 h 92"/>
                <a:gd name="T28" fmla="*/ 0 w 92"/>
                <a:gd name="T29" fmla="*/ 2147483647 h 92"/>
                <a:gd name="T30" fmla="*/ 0 w 92"/>
                <a:gd name="T31" fmla="*/ 2147483647 h 92"/>
                <a:gd name="T32" fmla="*/ 2147483647 w 92"/>
                <a:gd name="T33" fmla="*/ 2147483647 h 92"/>
                <a:gd name="T34" fmla="*/ 2147483647 w 92"/>
                <a:gd name="T35" fmla="*/ 2147483647 h 92"/>
                <a:gd name="T36" fmla="*/ 2147483647 w 92"/>
                <a:gd name="T37" fmla="*/ 2147483647 h 92"/>
                <a:gd name="T38" fmla="*/ 2147483647 w 92"/>
                <a:gd name="T39" fmla="*/ 2147483647 h 92"/>
                <a:gd name="T40" fmla="*/ 2147483647 w 92"/>
                <a:gd name="T41" fmla="*/ 2147483647 h 92"/>
                <a:gd name="T42" fmla="*/ 2147483647 w 92"/>
                <a:gd name="T43" fmla="*/ 2147483647 h 92"/>
                <a:gd name="T44" fmla="*/ 2147483647 w 92"/>
                <a:gd name="T45" fmla="*/ 2147483647 h 92"/>
                <a:gd name="T46" fmla="*/ 2147483647 w 92"/>
                <a:gd name="T47" fmla="*/ 2147483647 h 92"/>
                <a:gd name="T48" fmla="*/ 2147483647 w 92"/>
                <a:gd name="T49" fmla="*/ 2147483647 h 92"/>
                <a:gd name="T50" fmla="*/ 2147483647 w 92"/>
                <a:gd name="T51" fmla="*/ 2147483647 h 92"/>
                <a:gd name="T52" fmla="*/ 2147483647 w 92"/>
                <a:gd name="T53" fmla="*/ 2147483647 h 92"/>
                <a:gd name="T54" fmla="*/ 2147483647 w 92"/>
                <a:gd name="T55" fmla="*/ 2147483647 h 92"/>
                <a:gd name="T56" fmla="*/ 2147483647 w 92"/>
                <a:gd name="T57" fmla="*/ 2147483647 h 92"/>
                <a:gd name="T58" fmla="*/ 2147483647 w 92"/>
                <a:gd name="T59" fmla="*/ 2147483647 h 92"/>
                <a:gd name="T60" fmla="*/ 2147483647 w 92"/>
                <a:gd name="T61" fmla="*/ 2147483647 h 92"/>
                <a:gd name="T62" fmla="*/ 2147483647 w 92"/>
                <a:gd name="T63" fmla="*/ 2147483647 h 92"/>
                <a:gd name="T64" fmla="*/ 2147483647 w 92"/>
                <a:gd name="T65" fmla="*/ 2147483647 h 92"/>
                <a:gd name="T66" fmla="*/ 2147483647 w 92"/>
                <a:gd name="T67" fmla="*/ 2147483647 h 92"/>
                <a:gd name="T68" fmla="*/ 2147483647 w 92"/>
                <a:gd name="T69" fmla="*/ 2147483647 h 92"/>
                <a:gd name="T70" fmla="*/ 2147483647 w 92"/>
                <a:gd name="T71" fmla="*/ 2147483647 h 92"/>
                <a:gd name="T72" fmla="*/ 2147483647 w 92"/>
                <a:gd name="T73" fmla="*/ 2147483647 h 92"/>
                <a:gd name="T74" fmla="*/ 2147483647 w 92"/>
                <a:gd name="T75" fmla="*/ 2147483647 h 92"/>
                <a:gd name="T76" fmla="*/ 2147483647 w 92"/>
                <a:gd name="T77" fmla="*/ 2147483647 h 92"/>
                <a:gd name="T78" fmla="*/ 2147483647 w 92"/>
                <a:gd name="T79" fmla="*/ 2147483647 h 92"/>
                <a:gd name="T80" fmla="*/ 2147483647 w 92"/>
                <a:gd name="T81" fmla="*/ 2147483647 h 92"/>
                <a:gd name="T82" fmla="*/ 2147483647 w 92"/>
                <a:gd name="T83" fmla="*/ 2147483647 h 92"/>
                <a:gd name="T84" fmla="*/ 2147483647 w 92"/>
                <a:gd name="T85" fmla="*/ 2147483647 h 92"/>
                <a:gd name="T86" fmla="*/ 2147483647 w 92"/>
                <a:gd name="T87" fmla="*/ 2147483647 h 92"/>
                <a:gd name="T88" fmla="*/ 2147483647 w 92"/>
                <a:gd name="T89" fmla="*/ 2147483647 h 92"/>
                <a:gd name="T90" fmla="*/ 2147483647 w 92"/>
                <a:gd name="T91" fmla="*/ 2147483647 h 92"/>
                <a:gd name="T92" fmla="*/ 2147483647 w 92"/>
                <a:gd name="T93" fmla="*/ 2147483647 h 92"/>
                <a:gd name="T94" fmla="*/ 2147483647 w 92"/>
                <a:gd name="T95" fmla="*/ 2147483647 h 92"/>
                <a:gd name="T96" fmla="*/ 2147483647 w 92"/>
                <a:gd name="T97" fmla="*/ 2147483647 h 92"/>
                <a:gd name="T98" fmla="*/ 2147483647 w 92"/>
                <a:gd name="T99" fmla="*/ 2147483647 h 92"/>
                <a:gd name="T100" fmla="*/ 2147483647 w 92"/>
                <a:gd name="T101" fmla="*/ 2147483647 h 92"/>
                <a:gd name="T102" fmla="*/ 2147483647 w 92"/>
                <a:gd name="T103" fmla="*/ 2147483647 h 92"/>
                <a:gd name="T104" fmla="*/ 2147483647 w 92"/>
                <a:gd name="T105" fmla="*/ 2147483647 h 92"/>
                <a:gd name="T106" fmla="*/ 2147483647 w 92"/>
                <a:gd name="T107" fmla="*/ 2147483647 h 92"/>
                <a:gd name="T108" fmla="*/ 2147483647 w 92"/>
                <a:gd name="T109" fmla="*/ 0 h 92"/>
                <a:gd name="T110" fmla="*/ 2147483647 w 92"/>
                <a:gd name="T111" fmla="*/ 0 h 92"/>
                <a:gd name="T112" fmla="*/ 2147483647 w 92"/>
                <a:gd name="T113" fmla="*/ 0 h 9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92"/>
                <a:gd name="T172" fmla="*/ 0 h 92"/>
                <a:gd name="T173" fmla="*/ 92 w 92"/>
                <a:gd name="T174" fmla="*/ 92 h 9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92" h="92">
                  <a:moveTo>
                    <a:pt x="46" y="0"/>
                  </a:moveTo>
                  <a:lnTo>
                    <a:pt x="41" y="0"/>
                  </a:lnTo>
                  <a:lnTo>
                    <a:pt x="37" y="0"/>
                  </a:lnTo>
                  <a:lnTo>
                    <a:pt x="33" y="2"/>
                  </a:lnTo>
                  <a:lnTo>
                    <a:pt x="28" y="3"/>
                  </a:lnTo>
                  <a:lnTo>
                    <a:pt x="24" y="5"/>
                  </a:lnTo>
                  <a:lnTo>
                    <a:pt x="20" y="8"/>
                  </a:lnTo>
                  <a:lnTo>
                    <a:pt x="14" y="13"/>
                  </a:lnTo>
                  <a:lnTo>
                    <a:pt x="8" y="21"/>
                  </a:lnTo>
                  <a:lnTo>
                    <a:pt x="5" y="25"/>
                  </a:lnTo>
                  <a:lnTo>
                    <a:pt x="4" y="28"/>
                  </a:lnTo>
                  <a:lnTo>
                    <a:pt x="3" y="32"/>
                  </a:lnTo>
                  <a:lnTo>
                    <a:pt x="1" y="36"/>
                  </a:lnTo>
                  <a:lnTo>
                    <a:pt x="0" y="42"/>
                  </a:lnTo>
                  <a:lnTo>
                    <a:pt x="0" y="46"/>
                  </a:lnTo>
                  <a:lnTo>
                    <a:pt x="0" y="51"/>
                  </a:lnTo>
                  <a:lnTo>
                    <a:pt x="1" y="56"/>
                  </a:lnTo>
                  <a:lnTo>
                    <a:pt x="3" y="61"/>
                  </a:lnTo>
                  <a:lnTo>
                    <a:pt x="4" y="65"/>
                  </a:lnTo>
                  <a:lnTo>
                    <a:pt x="5" y="68"/>
                  </a:lnTo>
                  <a:lnTo>
                    <a:pt x="8" y="72"/>
                  </a:lnTo>
                  <a:lnTo>
                    <a:pt x="14" y="79"/>
                  </a:lnTo>
                  <a:lnTo>
                    <a:pt x="20" y="85"/>
                  </a:lnTo>
                  <a:lnTo>
                    <a:pt x="24" y="87"/>
                  </a:lnTo>
                  <a:lnTo>
                    <a:pt x="28" y="90"/>
                  </a:lnTo>
                  <a:lnTo>
                    <a:pt x="33" y="91"/>
                  </a:lnTo>
                  <a:lnTo>
                    <a:pt x="37" y="92"/>
                  </a:lnTo>
                  <a:lnTo>
                    <a:pt x="41" y="92"/>
                  </a:lnTo>
                  <a:lnTo>
                    <a:pt x="46" y="92"/>
                  </a:lnTo>
                  <a:lnTo>
                    <a:pt x="50" y="92"/>
                  </a:lnTo>
                  <a:lnTo>
                    <a:pt x="54" y="92"/>
                  </a:lnTo>
                  <a:lnTo>
                    <a:pt x="59" y="91"/>
                  </a:lnTo>
                  <a:lnTo>
                    <a:pt x="63" y="90"/>
                  </a:lnTo>
                  <a:lnTo>
                    <a:pt x="67" y="87"/>
                  </a:lnTo>
                  <a:lnTo>
                    <a:pt x="72" y="85"/>
                  </a:lnTo>
                  <a:lnTo>
                    <a:pt x="77" y="79"/>
                  </a:lnTo>
                  <a:lnTo>
                    <a:pt x="83" y="72"/>
                  </a:lnTo>
                  <a:lnTo>
                    <a:pt x="86" y="68"/>
                  </a:lnTo>
                  <a:lnTo>
                    <a:pt x="87" y="65"/>
                  </a:lnTo>
                  <a:lnTo>
                    <a:pt x="89" y="61"/>
                  </a:lnTo>
                  <a:lnTo>
                    <a:pt x="90" y="56"/>
                  </a:lnTo>
                  <a:lnTo>
                    <a:pt x="92" y="51"/>
                  </a:lnTo>
                  <a:lnTo>
                    <a:pt x="92" y="46"/>
                  </a:lnTo>
                  <a:lnTo>
                    <a:pt x="92" y="42"/>
                  </a:lnTo>
                  <a:lnTo>
                    <a:pt x="90" y="36"/>
                  </a:lnTo>
                  <a:lnTo>
                    <a:pt x="89" y="32"/>
                  </a:lnTo>
                  <a:lnTo>
                    <a:pt x="87" y="28"/>
                  </a:lnTo>
                  <a:lnTo>
                    <a:pt x="86" y="25"/>
                  </a:lnTo>
                  <a:lnTo>
                    <a:pt x="83" y="21"/>
                  </a:lnTo>
                  <a:lnTo>
                    <a:pt x="77" y="13"/>
                  </a:lnTo>
                  <a:lnTo>
                    <a:pt x="72" y="8"/>
                  </a:lnTo>
                  <a:lnTo>
                    <a:pt x="67" y="5"/>
                  </a:lnTo>
                  <a:lnTo>
                    <a:pt x="63" y="3"/>
                  </a:lnTo>
                  <a:lnTo>
                    <a:pt x="59" y="2"/>
                  </a:lnTo>
                  <a:lnTo>
                    <a:pt x="54" y="0"/>
                  </a:lnTo>
                  <a:lnTo>
                    <a:pt x="50" y="0"/>
                  </a:lnTo>
                  <a:lnTo>
                    <a:pt x="46"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5091" name="Freeform 274">
              <a:extLst>
                <a:ext uri="{FF2B5EF4-FFF2-40B4-BE49-F238E27FC236}">
                  <a16:creationId xmlns:a16="http://schemas.microsoft.com/office/drawing/2014/main" id="{595B99D7-F4DE-D7E1-BC31-D0B05894555B}"/>
                </a:ext>
              </a:extLst>
            </p:cNvPr>
            <p:cNvSpPr>
              <a:spLocks/>
            </p:cNvSpPr>
            <p:nvPr/>
          </p:nvSpPr>
          <p:spPr bwMode="auto">
            <a:xfrm>
              <a:off x="4344591" y="3756423"/>
              <a:ext cx="46434" cy="48815"/>
            </a:xfrm>
            <a:custGeom>
              <a:avLst/>
              <a:gdLst>
                <a:gd name="T0" fmla="*/ 2147483647 w 119"/>
                <a:gd name="T1" fmla="*/ 0 h 122"/>
                <a:gd name="T2" fmla="*/ 2147483647 w 119"/>
                <a:gd name="T3" fmla="*/ 2147483647 h 122"/>
                <a:gd name="T4" fmla="*/ 2147483647 w 119"/>
                <a:gd name="T5" fmla="*/ 2147483647 h 122"/>
                <a:gd name="T6" fmla="*/ 2147483647 w 119"/>
                <a:gd name="T7" fmla="*/ 2147483647 h 122"/>
                <a:gd name="T8" fmla="*/ 2147483647 w 119"/>
                <a:gd name="T9" fmla="*/ 2147483647 h 122"/>
                <a:gd name="T10" fmla="*/ 2147483647 w 119"/>
                <a:gd name="T11" fmla="*/ 2147483647 h 122"/>
                <a:gd name="T12" fmla="*/ 2147483647 w 119"/>
                <a:gd name="T13" fmla="*/ 2147483647 h 122"/>
                <a:gd name="T14" fmla="*/ 0 w 119"/>
                <a:gd name="T15" fmla="*/ 2147483647 h 122"/>
                <a:gd name="T16" fmla="*/ 0 w 119"/>
                <a:gd name="T17" fmla="*/ 2147483647 h 122"/>
                <a:gd name="T18" fmla="*/ 2147483647 w 119"/>
                <a:gd name="T19" fmla="*/ 2147483647 h 122"/>
                <a:gd name="T20" fmla="*/ 2147483647 w 119"/>
                <a:gd name="T21" fmla="*/ 2147483647 h 122"/>
                <a:gd name="T22" fmla="*/ 2147483647 w 119"/>
                <a:gd name="T23" fmla="*/ 2147483647 h 122"/>
                <a:gd name="T24" fmla="*/ 2147483647 w 119"/>
                <a:gd name="T25" fmla="*/ 2147483647 h 122"/>
                <a:gd name="T26" fmla="*/ 2147483647 w 119"/>
                <a:gd name="T27" fmla="*/ 2147483647 h 122"/>
                <a:gd name="T28" fmla="*/ 2147483647 w 119"/>
                <a:gd name="T29" fmla="*/ 2147483647 h 122"/>
                <a:gd name="T30" fmla="*/ 2147483647 w 119"/>
                <a:gd name="T31" fmla="*/ 2147483647 h 122"/>
                <a:gd name="T32" fmla="*/ 2147483647 w 119"/>
                <a:gd name="T33" fmla="*/ 2147483647 h 122"/>
                <a:gd name="T34" fmla="*/ 2147483647 w 119"/>
                <a:gd name="T35" fmla="*/ 2147483647 h 122"/>
                <a:gd name="T36" fmla="*/ 2147483647 w 119"/>
                <a:gd name="T37" fmla="*/ 2147483647 h 122"/>
                <a:gd name="T38" fmla="*/ 2147483647 w 119"/>
                <a:gd name="T39" fmla="*/ 2147483647 h 122"/>
                <a:gd name="T40" fmla="*/ 2147483647 w 119"/>
                <a:gd name="T41" fmla="*/ 2147483647 h 122"/>
                <a:gd name="T42" fmla="*/ 2147483647 w 119"/>
                <a:gd name="T43" fmla="*/ 2147483647 h 122"/>
                <a:gd name="T44" fmla="*/ 2147483647 w 119"/>
                <a:gd name="T45" fmla="*/ 2147483647 h 122"/>
                <a:gd name="T46" fmla="*/ 2147483647 w 119"/>
                <a:gd name="T47" fmla="*/ 2147483647 h 122"/>
                <a:gd name="T48" fmla="*/ 2147483647 w 119"/>
                <a:gd name="T49" fmla="*/ 2147483647 h 122"/>
                <a:gd name="T50" fmla="*/ 2147483647 w 119"/>
                <a:gd name="T51" fmla="*/ 2147483647 h 122"/>
                <a:gd name="T52" fmla="*/ 2147483647 w 119"/>
                <a:gd name="T53" fmla="*/ 2147483647 h 122"/>
                <a:gd name="T54" fmla="*/ 2147483647 w 119"/>
                <a:gd name="T55" fmla="*/ 2147483647 h 122"/>
                <a:gd name="T56" fmla="*/ 2147483647 w 119"/>
                <a:gd name="T57" fmla="*/ 2147483647 h 122"/>
                <a:gd name="T58" fmla="*/ 2147483647 w 119"/>
                <a:gd name="T59" fmla="*/ 2147483647 h 122"/>
                <a:gd name="T60" fmla="*/ 2147483647 w 119"/>
                <a:gd name="T61" fmla="*/ 2147483647 h 122"/>
                <a:gd name="T62" fmla="*/ 2147483647 w 119"/>
                <a:gd name="T63" fmla="*/ 0 h 12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9"/>
                <a:gd name="T97" fmla="*/ 0 h 122"/>
                <a:gd name="T98" fmla="*/ 119 w 119"/>
                <a:gd name="T99" fmla="*/ 122 h 12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9" h="122">
                  <a:moveTo>
                    <a:pt x="60" y="0"/>
                  </a:moveTo>
                  <a:lnTo>
                    <a:pt x="53" y="0"/>
                  </a:lnTo>
                  <a:lnTo>
                    <a:pt x="48" y="2"/>
                  </a:lnTo>
                  <a:lnTo>
                    <a:pt x="42" y="3"/>
                  </a:lnTo>
                  <a:lnTo>
                    <a:pt x="36" y="4"/>
                  </a:lnTo>
                  <a:lnTo>
                    <a:pt x="32" y="7"/>
                  </a:lnTo>
                  <a:lnTo>
                    <a:pt x="26" y="10"/>
                  </a:lnTo>
                  <a:lnTo>
                    <a:pt x="22" y="14"/>
                  </a:lnTo>
                  <a:lnTo>
                    <a:pt x="17" y="17"/>
                  </a:lnTo>
                  <a:lnTo>
                    <a:pt x="13" y="22"/>
                  </a:lnTo>
                  <a:lnTo>
                    <a:pt x="10" y="27"/>
                  </a:lnTo>
                  <a:lnTo>
                    <a:pt x="7" y="32"/>
                  </a:lnTo>
                  <a:lnTo>
                    <a:pt x="4" y="37"/>
                  </a:lnTo>
                  <a:lnTo>
                    <a:pt x="3" y="43"/>
                  </a:lnTo>
                  <a:lnTo>
                    <a:pt x="2" y="49"/>
                  </a:lnTo>
                  <a:lnTo>
                    <a:pt x="0" y="55"/>
                  </a:lnTo>
                  <a:lnTo>
                    <a:pt x="0" y="62"/>
                  </a:lnTo>
                  <a:lnTo>
                    <a:pt x="0" y="68"/>
                  </a:lnTo>
                  <a:lnTo>
                    <a:pt x="2" y="73"/>
                  </a:lnTo>
                  <a:lnTo>
                    <a:pt x="3" y="79"/>
                  </a:lnTo>
                  <a:lnTo>
                    <a:pt x="4" y="85"/>
                  </a:lnTo>
                  <a:lnTo>
                    <a:pt x="7" y="91"/>
                  </a:lnTo>
                  <a:lnTo>
                    <a:pt x="10" y="95"/>
                  </a:lnTo>
                  <a:lnTo>
                    <a:pt x="13" y="101"/>
                  </a:lnTo>
                  <a:lnTo>
                    <a:pt x="17" y="105"/>
                  </a:lnTo>
                  <a:lnTo>
                    <a:pt x="22" y="109"/>
                  </a:lnTo>
                  <a:lnTo>
                    <a:pt x="26" y="112"/>
                  </a:lnTo>
                  <a:lnTo>
                    <a:pt x="32" y="115"/>
                  </a:lnTo>
                  <a:lnTo>
                    <a:pt x="36" y="118"/>
                  </a:lnTo>
                  <a:lnTo>
                    <a:pt x="42" y="119"/>
                  </a:lnTo>
                  <a:lnTo>
                    <a:pt x="48" y="121"/>
                  </a:lnTo>
                  <a:lnTo>
                    <a:pt x="53" y="122"/>
                  </a:lnTo>
                  <a:lnTo>
                    <a:pt x="60" y="122"/>
                  </a:lnTo>
                  <a:lnTo>
                    <a:pt x="66" y="122"/>
                  </a:lnTo>
                  <a:lnTo>
                    <a:pt x="72" y="121"/>
                  </a:lnTo>
                  <a:lnTo>
                    <a:pt x="78" y="119"/>
                  </a:lnTo>
                  <a:lnTo>
                    <a:pt x="83" y="118"/>
                  </a:lnTo>
                  <a:lnTo>
                    <a:pt x="88" y="115"/>
                  </a:lnTo>
                  <a:lnTo>
                    <a:pt x="94" y="112"/>
                  </a:lnTo>
                  <a:lnTo>
                    <a:pt x="98" y="109"/>
                  </a:lnTo>
                  <a:lnTo>
                    <a:pt x="102" y="105"/>
                  </a:lnTo>
                  <a:lnTo>
                    <a:pt x="106" y="101"/>
                  </a:lnTo>
                  <a:lnTo>
                    <a:pt x="109" y="95"/>
                  </a:lnTo>
                  <a:lnTo>
                    <a:pt x="112" y="91"/>
                  </a:lnTo>
                  <a:lnTo>
                    <a:pt x="115" y="85"/>
                  </a:lnTo>
                  <a:lnTo>
                    <a:pt x="117" y="79"/>
                  </a:lnTo>
                  <a:lnTo>
                    <a:pt x="118" y="73"/>
                  </a:lnTo>
                  <a:lnTo>
                    <a:pt x="119" y="68"/>
                  </a:lnTo>
                  <a:lnTo>
                    <a:pt x="119" y="62"/>
                  </a:lnTo>
                  <a:lnTo>
                    <a:pt x="119" y="55"/>
                  </a:lnTo>
                  <a:lnTo>
                    <a:pt x="118" y="49"/>
                  </a:lnTo>
                  <a:lnTo>
                    <a:pt x="117" y="43"/>
                  </a:lnTo>
                  <a:lnTo>
                    <a:pt x="115" y="37"/>
                  </a:lnTo>
                  <a:lnTo>
                    <a:pt x="112" y="32"/>
                  </a:lnTo>
                  <a:lnTo>
                    <a:pt x="109" y="27"/>
                  </a:lnTo>
                  <a:lnTo>
                    <a:pt x="106" y="22"/>
                  </a:lnTo>
                  <a:lnTo>
                    <a:pt x="102" y="17"/>
                  </a:lnTo>
                  <a:lnTo>
                    <a:pt x="98" y="14"/>
                  </a:lnTo>
                  <a:lnTo>
                    <a:pt x="94" y="10"/>
                  </a:lnTo>
                  <a:lnTo>
                    <a:pt x="88" y="7"/>
                  </a:lnTo>
                  <a:lnTo>
                    <a:pt x="83" y="4"/>
                  </a:lnTo>
                  <a:lnTo>
                    <a:pt x="78" y="3"/>
                  </a:lnTo>
                  <a:lnTo>
                    <a:pt x="72" y="2"/>
                  </a:lnTo>
                  <a:lnTo>
                    <a:pt x="66" y="0"/>
                  </a:lnTo>
                  <a:lnTo>
                    <a:pt x="60" y="0"/>
                  </a:lnTo>
                  <a:close/>
                </a:path>
              </a:pathLst>
            </a:custGeom>
            <a:solidFill>
              <a:srgbClr val="00E6A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5092" name="Freeform 275">
              <a:extLst>
                <a:ext uri="{FF2B5EF4-FFF2-40B4-BE49-F238E27FC236}">
                  <a16:creationId xmlns:a16="http://schemas.microsoft.com/office/drawing/2014/main" id="{DF820A30-AEAE-8FA3-B361-E83E8D0EA32C}"/>
                </a:ext>
              </a:extLst>
            </p:cNvPr>
            <p:cNvSpPr>
              <a:spLocks/>
            </p:cNvSpPr>
            <p:nvPr/>
          </p:nvSpPr>
          <p:spPr bwMode="auto">
            <a:xfrm>
              <a:off x="4344591" y="3756423"/>
              <a:ext cx="46434" cy="48815"/>
            </a:xfrm>
            <a:custGeom>
              <a:avLst/>
              <a:gdLst>
                <a:gd name="T0" fmla="*/ 2147483647 w 119"/>
                <a:gd name="T1" fmla="*/ 0 h 122"/>
                <a:gd name="T2" fmla="*/ 2147483647 w 119"/>
                <a:gd name="T3" fmla="*/ 2147483647 h 122"/>
                <a:gd name="T4" fmla="*/ 2147483647 w 119"/>
                <a:gd name="T5" fmla="*/ 2147483647 h 122"/>
                <a:gd name="T6" fmla="*/ 2147483647 w 119"/>
                <a:gd name="T7" fmla="*/ 2147483647 h 122"/>
                <a:gd name="T8" fmla="*/ 2147483647 w 119"/>
                <a:gd name="T9" fmla="*/ 2147483647 h 122"/>
                <a:gd name="T10" fmla="*/ 2147483647 w 119"/>
                <a:gd name="T11" fmla="*/ 2147483647 h 122"/>
                <a:gd name="T12" fmla="*/ 2147483647 w 119"/>
                <a:gd name="T13" fmla="*/ 2147483647 h 122"/>
                <a:gd name="T14" fmla="*/ 0 w 119"/>
                <a:gd name="T15" fmla="*/ 2147483647 h 122"/>
                <a:gd name="T16" fmla="*/ 0 w 119"/>
                <a:gd name="T17" fmla="*/ 2147483647 h 122"/>
                <a:gd name="T18" fmla="*/ 2147483647 w 119"/>
                <a:gd name="T19" fmla="*/ 2147483647 h 122"/>
                <a:gd name="T20" fmla="*/ 2147483647 w 119"/>
                <a:gd name="T21" fmla="*/ 2147483647 h 122"/>
                <a:gd name="T22" fmla="*/ 2147483647 w 119"/>
                <a:gd name="T23" fmla="*/ 2147483647 h 122"/>
                <a:gd name="T24" fmla="*/ 2147483647 w 119"/>
                <a:gd name="T25" fmla="*/ 2147483647 h 122"/>
                <a:gd name="T26" fmla="*/ 2147483647 w 119"/>
                <a:gd name="T27" fmla="*/ 2147483647 h 122"/>
                <a:gd name="T28" fmla="*/ 2147483647 w 119"/>
                <a:gd name="T29" fmla="*/ 2147483647 h 122"/>
                <a:gd name="T30" fmla="*/ 2147483647 w 119"/>
                <a:gd name="T31" fmla="*/ 2147483647 h 122"/>
                <a:gd name="T32" fmla="*/ 2147483647 w 119"/>
                <a:gd name="T33" fmla="*/ 2147483647 h 122"/>
                <a:gd name="T34" fmla="*/ 2147483647 w 119"/>
                <a:gd name="T35" fmla="*/ 2147483647 h 122"/>
                <a:gd name="T36" fmla="*/ 2147483647 w 119"/>
                <a:gd name="T37" fmla="*/ 2147483647 h 122"/>
                <a:gd name="T38" fmla="*/ 2147483647 w 119"/>
                <a:gd name="T39" fmla="*/ 2147483647 h 122"/>
                <a:gd name="T40" fmla="*/ 2147483647 w 119"/>
                <a:gd name="T41" fmla="*/ 2147483647 h 122"/>
                <a:gd name="T42" fmla="*/ 2147483647 w 119"/>
                <a:gd name="T43" fmla="*/ 2147483647 h 122"/>
                <a:gd name="T44" fmla="*/ 2147483647 w 119"/>
                <a:gd name="T45" fmla="*/ 2147483647 h 122"/>
                <a:gd name="T46" fmla="*/ 2147483647 w 119"/>
                <a:gd name="T47" fmla="*/ 2147483647 h 122"/>
                <a:gd name="T48" fmla="*/ 2147483647 w 119"/>
                <a:gd name="T49" fmla="*/ 2147483647 h 122"/>
                <a:gd name="T50" fmla="*/ 2147483647 w 119"/>
                <a:gd name="T51" fmla="*/ 2147483647 h 122"/>
                <a:gd name="T52" fmla="*/ 2147483647 w 119"/>
                <a:gd name="T53" fmla="*/ 2147483647 h 122"/>
                <a:gd name="T54" fmla="*/ 2147483647 w 119"/>
                <a:gd name="T55" fmla="*/ 2147483647 h 122"/>
                <a:gd name="T56" fmla="*/ 2147483647 w 119"/>
                <a:gd name="T57" fmla="*/ 2147483647 h 122"/>
                <a:gd name="T58" fmla="*/ 2147483647 w 119"/>
                <a:gd name="T59" fmla="*/ 2147483647 h 122"/>
                <a:gd name="T60" fmla="*/ 2147483647 w 119"/>
                <a:gd name="T61" fmla="*/ 2147483647 h 122"/>
                <a:gd name="T62" fmla="*/ 2147483647 w 119"/>
                <a:gd name="T63" fmla="*/ 0 h 12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9"/>
                <a:gd name="T97" fmla="*/ 0 h 122"/>
                <a:gd name="T98" fmla="*/ 119 w 119"/>
                <a:gd name="T99" fmla="*/ 122 h 12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9" h="122">
                  <a:moveTo>
                    <a:pt x="60" y="0"/>
                  </a:moveTo>
                  <a:lnTo>
                    <a:pt x="53" y="0"/>
                  </a:lnTo>
                  <a:lnTo>
                    <a:pt x="48" y="2"/>
                  </a:lnTo>
                  <a:lnTo>
                    <a:pt x="42" y="3"/>
                  </a:lnTo>
                  <a:lnTo>
                    <a:pt x="36" y="4"/>
                  </a:lnTo>
                  <a:lnTo>
                    <a:pt x="32" y="7"/>
                  </a:lnTo>
                  <a:lnTo>
                    <a:pt x="26" y="10"/>
                  </a:lnTo>
                  <a:lnTo>
                    <a:pt x="22" y="14"/>
                  </a:lnTo>
                  <a:lnTo>
                    <a:pt x="17" y="17"/>
                  </a:lnTo>
                  <a:lnTo>
                    <a:pt x="13" y="22"/>
                  </a:lnTo>
                  <a:lnTo>
                    <a:pt x="10" y="27"/>
                  </a:lnTo>
                  <a:lnTo>
                    <a:pt x="7" y="32"/>
                  </a:lnTo>
                  <a:lnTo>
                    <a:pt x="4" y="37"/>
                  </a:lnTo>
                  <a:lnTo>
                    <a:pt x="3" y="43"/>
                  </a:lnTo>
                  <a:lnTo>
                    <a:pt x="2" y="49"/>
                  </a:lnTo>
                  <a:lnTo>
                    <a:pt x="0" y="55"/>
                  </a:lnTo>
                  <a:lnTo>
                    <a:pt x="0" y="62"/>
                  </a:lnTo>
                  <a:lnTo>
                    <a:pt x="0" y="68"/>
                  </a:lnTo>
                  <a:lnTo>
                    <a:pt x="2" y="73"/>
                  </a:lnTo>
                  <a:lnTo>
                    <a:pt x="3" y="79"/>
                  </a:lnTo>
                  <a:lnTo>
                    <a:pt x="4" y="85"/>
                  </a:lnTo>
                  <a:lnTo>
                    <a:pt x="7" y="91"/>
                  </a:lnTo>
                  <a:lnTo>
                    <a:pt x="10" y="95"/>
                  </a:lnTo>
                  <a:lnTo>
                    <a:pt x="13" y="101"/>
                  </a:lnTo>
                  <a:lnTo>
                    <a:pt x="17" y="105"/>
                  </a:lnTo>
                  <a:lnTo>
                    <a:pt x="22" y="109"/>
                  </a:lnTo>
                  <a:lnTo>
                    <a:pt x="26" y="112"/>
                  </a:lnTo>
                  <a:lnTo>
                    <a:pt x="32" y="115"/>
                  </a:lnTo>
                  <a:lnTo>
                    <a:pt x="36" y="118"/>
                  </a:lnTo>
                  <a:lnTo>
                    <a:pt x="42" y="119"/>
                  </a:lnTo>
                  <a:lnTo>
                    <a:pt x="48" y="121"/>
                  </a:lnTo>
                  <a:lnTo>
                    <a:pt x="53" y="122"/>
                  </a:lnTo>
                  <a:lnTo>
                    <a:pt x="60" y="122"/>
                  </a:lnTo>
                  <a:lnTo>
                    <a:pt x="66" y="122"/>
                  </a:lnTo>
                  <a:lnTo>
                    <a:pt x="72" y="121"/>
                  </a:lnTo>
                  <a:lnTo>
                    <a:pt x="78" y="119"/>
                  </a:lnTo>
                  <a:lnTo>
                    <a:pt x="83" y="118"/>
                  </a:lnTo>
                  <a:lnTo>
                    <a:pt x="88" y="115"/>
                  </a:lnTo>
                  <a:lnTo>
                    <a:pt x="94" y="112"/>
                  </a:lnTo>
                  <a:lnTo>
                    <a:pt x="98" y="109"/>
                  </a:lnTo>
                  <a:lnTo>
                    <a:pt x="102" y="105"/>
                  </a:lnTo>
                  <a:lnTo>
                    <a:pt x="106" y="101"/>
                  </a:lnTo>
                  <a:lnTo>
                    <a:pt x="109" y="95"/>
                  </a:lnTo>
                  <a:lnTo>
                    <a:pt x="112" y="91"/>
                  </a:lnTo>
                  <a:lnTo>
                    <a:pt x="115" y="85"/>
                  </a:lnTo>
                  <a:lnTo>
                    <a:pt x="117" y="79"/>
                  </a:lnTo>
                  <a:lnTo>
                    <a:pt x="118" y="73"/>
                  </a:lnTo>
                  <a:lnTo>
                    <a:pt x="119" y="68"/>
                  </a:lnTo>
                  <a:lnTo>
                    <a:pt x="119" y="62"/>
                  </a:lnTo>
                  <a:lnTo>
                    <a:pt x="119" y="55"/>
                  </a:lnTo>
                  <a:lnTo>
                    <a:pt x="118" y="49"/>
                  </a:lnTo>
                  <a:lnTo>
                    <a:pt x="117" y="43"/>
                  </a:lnTo>
                  <a:lnTo>
                    <a:pt x="115" y="37"/>
                  </a:lnTo>
                  <a:lnTo>
                    <a:pt x="112" y="32"/>
                  </a:lnTo>
                  <a:lnTo>
                    <a:pt x="109" y="27"/>
                  </a:lnTo>
                  <a:lnTo>
                    <a:pt x="106" y="22"/>
                  </a:lnTo>
                  <a:lnTo>
                    <a:pt x="102" y="17"/>
                  </a:lnTo>
                  <a:lnTo>
                    <a:pt x="98" y="14"/>
                  </a:lnTo>
                  <a:lnTo>
                    <a:pt x="94" y="10"/>
                  </a:lnTo>
                  <a:lnTo>
                    <a:pt x="88" y="7"/>
                  </a:lnTo>
                  <a:lnTo>
                    <a:pt x="83" y="4"/>
                  </a:lnTo>
                  <a:lnTo>
                    <a:pt x="78" y="3"/>
                  </a:lnTo>
                  <a:lnTo>
                    <a:pt x="72" y="2"/>
                  </a:lnTo>
                  <a:lnTo>
                    <a:pt x="66" y="0"/>
                  </a:lnTo>
                  <a:lnTo>
                    <a:pt x="60"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5093" name="Rectangle 276">
              <a:extLst>
                <a:ext uri="{FF2B5EF4-FFF2-40B4-BE49-F238E27FC236}">
                  <a16:creationId xmlns:a16="http://schemas.microsoft.com/office/drawing/2014/main" id="{12843B11-7907-59A9-6F28-06426FA64852}"/>
                </a:ext>
              </a:extLst>
            </p:cNvPr>
            <p:cNvSpPr>
              <a:spLocks noChangeArrowheads="1"/>
            </p:cNvSpPr>
            <p:nvPr/>
          </p:nvSpPr>
          <p:spPr bwMode="auto">
            <a:xfrm>
              <a:off x="1315641" y="357188"/>
              <a:ext cx="3712369" cy="4594622"/>
            </a:xfrm>
            <a:prstGeom prst="rect">
              <a:avLst/>
            </a:prstGeom>
            <a:noFill/>
            <a:ln w="4763">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35094" name="Line 277">
              <a:extLst>
                <a:ext uri="{FF2B5EF4-FFF2-40B4-BE49-F238E27FC236}">
                  <a16:creationId xmlns:a16="http://schemas.microsoft.com/office/drawing/2014/main" id="{7A10B1D9-D9FD-55C4-7374-9CE5D9B40231}"/>
                </a:ext>
              </a:extLst>
            </p:cNvPr>
            <p:cNvSpPr>
              <a:spLocks noChangeShapeType="1"/>
            </p:cNvSpPr>
            <p:nvPr/>
          </p:nvSpPr>
          <p:spPr bwMode="auto">
            <a:xfrm flipV="1">
              <a:off x="1488281" y="357188"/>
              <a:ext cx="1191" cy="4594622"/>
            </a:xfrm>
            <a:prstGeom prst="line">
              <a:avLst/>
            </a:prstGeom>
            <a:noFill/>
            <a:ln w="0">
              <a:solidFill>
                <a:srgbClr val="6E6E6E"/>
              </a:solidFill>
              <a:round/>
              <a:headEnd/>
              <a:tailEnd/>
            </a:ln>
            <a:extLst>
              <a:ext uri="{909E8E84-426E-40DD-AFC4-6F175D3DCCD1}">
                <a14:hiddenFill xmlns:a14="http://schemas.microsoft.com/office/drawing/2010/main">
                  <a:noFill/>
                </a14:hiddenFill>
              </a:ext>
            </a:extLst>
          </p:spPr>
          <p:txBody>
            <a:bodyPr/>
            <a:lstStyle/>
            <a:p>
              <a:endParaRPr lang="en-AU" sz="1350"/>
            </a:p>
          </p:txBody>
        </p:sp>
        <p:sp>
          <p:nvSpPr>
            <p:cNvPr id="35095" name="Line 278">
              <a:extLst>
                <a:ext uri="{FF2B5EF4-FFF2-40B4-BE49-F238E27FC236}">
                  <a16:creationId xmlns:a16="http://schemas.microsoft.com/office/drawing/2014/main" id="{C2C14A4A-1A13-9981-C1FA-F73B66509CD9}"/>
                </a:ext>
              </a:extLst>
            </p:cNvPr>
            <p:cNvSpPr>
              <a:spLocks noChangeShapeType="1"/>
            </p:cNvSpPr>
            <p:nvPr/>
          </p:nvSpPr>
          <p:spPr bwMode="auto">
            <a:xfrm flipV="1">
              <a:off x="1488281" y="333375"/>
              <a:ext cx="1191" cy="23813"/>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AU" sz="1350"/>
            </a:p>
          </p:txBody>
        </p:sp>
        <p:sp>
          <p:nvSpPr>
            <p:cNvPr id="35096" name="Line 279">
              <a:extLst>
                <a:ext uri="{FF2B5EF4-FFF2-40B4-BE49-F238E27FC236}">
                  <a16:creationId xmlns:a16="http://schemas.microsoft.com/office/drawing/2014/main" id="{0F7BF9DB-4603-E726-6F39-6B2E89FD0AF8}"/>
                </a:ext>
              </a:extLst>
            </p:cNvPr>
            <p:cNvSpPr>
              <a:spLocks noChangeShapeType="1"/>
            </p:cNvSpPr>
            <p:nvPr/>
          </p:nvSpPr>
          <p:spPr bwMode="auto">
            <a:xfrm>
              <a:off x="1488281" y="4951810"/>
              <a:ext cx="1191" cy="23813"/>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AU" sz="1350"/>
            </a:p>
          </p:txBody>
        </p:sp>
        <p:sp>
          <p:nvSpPr>
            <p:cNvPr id="35097" name="Line 280">
              <a:extLst>
                <a:ext uri="{FF2B5EF4-FFF2-40B4-BE49-F238E27FC236}">
                  <a16:creationId xmlns:a16="http://schemas.microsoft.com/office/drawing/2014/main" id="{90FBE43C-68AC-1934-11E9-55872BDCBDEA}"/>
                </a:ext>
              </a:extLst>
            </p:cNvPr>
            <p:cNvSpPr>
              <a:spLocks noChangeShapeType="1"/>
            </p:cNvSpPr>
            <p:nvPr/>
          </p:nvSpPr>
          <p:spPr bwMode="auto">
            <a:xfrm flipV="1">
              <a:off x="2235994" y="357188"/>
              <a:ext cx="1191" cy="4594622"/>
            </a:xfrm>
            <a:prstGeom prst="line">
              <a:avLst/>
            </a:prstGeom>
            <a:noFill/>
            <a:ln w="0">
              <a:solidFill>
                <a:srgbClr val="6E6E6E"/>
              </a:solidFill>
              <a:round/>
              <a:headEnd/>
              <a:tailEnd/>
            </a:ln>
            <a:extLst>
              <a:ext uri="{909E8E84-426E-40DD-AFC4-6F175D3DCCD1}">
                <a14:hiddenFill xmlns:a14="http://schemas.microsoft.com/office/drawing/2010/main">
                  <a:noFill/>
                </a14:hiddenFill>
              </a:ext>
            </a:extLst>
          </p:spPr>
          <p:txBody>
            <a:bodyPr/>
            <a:lstStyle/>
            <a:p>
              <a:endParaRPr lang="en-AU" sz="1350"/>
            </a:p>
          </p:txBody>
        </p:sp>
        <p:sp>
          <p:nvSpPr>
            <p:cNvPr id="35098" name="Line 281">
              <a:extLst>
                <a:ext uri="{FF2B5EF4-FFF2-40B4-BE49-F238E27FC236}">
                  <a16:creationId xmlns:a16="http://schemas.microsoft.com/office/drawing/2014/main" id="{6F086526-A812-187D-453D-5A1113146AEC}"/>
                </a:ext>
              </a:extLst>
            </p:cNvPr>
            <p:cNvSpPr>
              <a:spLocks noChangeShapeType="1"/>
            </p:cNvSpPr>
            <p:nvPr/>
          </p:nvSpPr>
          <p:spPr bwMode="auto">
            <a:xfrm flipV="1">
              <a:off x="2235994" y="333375"/>
              <a:ext cx="1191" cy="23813"/>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AU" sz="1350"/>
            </a:p>
          </p:txBody>
        </p:sp>
        <p:sp>
          <p:nvSpPr>
            <p:cNvPr id="35099" name="Line 282">
              <a:extLst>
                <a:ext uri="{FF2B5EF4-FFF2-40B4-BE49-F238E27FC236}">
                  <a16:creationId xmlns:a16="http://schemas.microsoft.com/office/drawing/2014/main" id="{5FA98A6F-1508-8057-9F8F-4AEB727DDFD5}"/>
                </a:ext>
              </a:extLst>
            </p:cNvPr>
            <p:cNvSpPr>
              <a:spLocks noChangeShapeType="1"/>
            </p:cNvSpPr>
            <p:nvPr/>
          </p:nvSpPr>
          <p:spPr bwMode="auto">
            <a:xfrm>
              <a:off x="2235994" y="4951810"/>
              <a:ext cx="1191" cy="23813"/>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AU" sz="1350"/>
            </a:p>
          </p:txBody>
        </p:sp>
        <p:sp>
          <p:nvSpPr>
            <p:cNvPr id="35100" name="Line 283">
              <a:extLst>
                <a:ext uri="{FF2B5EF4-FFF2-40B4-BE49-F238E27FC236}">
                  <a16:creationId xmlns:a16="http://schemas.microsoft.com/office/drawing/2014/main" id="{1348E758-58F8-9B25-108F-1D697E6F3CDC}"/>
                </a:ext>
              </a:extLst>
            </p:cNvPr>
            <p:cNvSpPr>
              <a:spLocks noChangeShapeType="1"/>
            </p:cNvSpPr>
            <p:nvPr/>
          </p:nvSpPr>
          <p:spPr bwMode="auto">
            <a:xfrm flipV="1">
              <a:off x="2984898" y="357188"/>
              <a:ext cx="1190" cy="4594622"/>
            </a:xfrm>
            <a:prstGeom prst="line">
              <a:avLst/>
            </a:prstGeom>
            <a:noFill/>
            <a:ln w="0">
              <a:solidFill>
                <a:srgbClr val="6E6E6E"/>
              </a:solidFill>
              <a:round/>
              <a:headEnd/>
              <a:tailEnd/>
            </a:ln>
            <a:extLst>
              <a:ext uri="{909E8E84-426E-40DD-AFC4-6F175D3DCCD1}">
                <a14:hiddenFill xmlns:a14="http://schemas.microsoft.com/office/drawing/2010/main">
                  <a:noFill/>
                </a14:hiddenFill>
              </a:ext>
            </a:extLst>
          </p:spPr>
          <p:txBody>
            <a:bodyPr/>
            <a:lstStyle/>
            <a:p>
              <a:endParaRPr lang="en-AU" sz="1350"/>
            </a:p>
          </p:txBody>
        </p:sp>
        <p:sp>
          <p:nvSpPr>
            <p:cNvPr id="35101" name="Line 284">
              <a:extLst>
                <a:ext uri="{FF2B5EF4-FFF2-40B4-BE49-F238E27FC236}">
                  <a16:creationId xmlns:a16="http://schemas.microsoft.com/office/drawing/2014/main" id="{FEC37FF6-229A-4835-40B6-55931C1DFC40}"/>
                </a:ext>
              </a:extLst>
            </p:cNvPr>
            <p:cNvSpPr>
              <a:spLocks noChangeShapeType="1"/>
            </p:cNvSpPr>
            <p:nvPr/>
          </p:nvSpPr>
          <p:spPr bwMode="auto">
            <a:xfrm flipV="1">
              <a:off x="2983706" y="333375"/>
              <a:ext cx="1191" cy="23813"/>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AU" sz="1350"/>
            </a:p>
          </p:txBody>
        </p:sp>
        <p:sp>
          <p:nvSpPr>
            <p:cNvPr id="35102" name="Line 285">
              <a:extLst>
                <a:ext uri="{FF2B5EF4-FFF2-40B4-BE49-F238E27FC236}">
                  <a16:creationId xmlns:a16="http://schemas.microsoft.com/office/drawing/2014/main" id="{E4B20394-12F5-8496-CBD5-2BFBEC9F3338}"/>
                </a:ext>
              </a:extLst>
            </p:cNvPr>
            <p:cNvSpPr>
              <a:spLocks noChangeShapeType="1"/>
            </p:cNvSpPr>
            <p:nvPr/>
          </p:nvSpPr>
          <p:spPr bwMode="auto">
            <a:xfrm>
              <a:off x="2984898" y="4951810"/>
              <a:ext cx="1190" cy="23813"/>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AU" sz="1350"/>
            </a:p>
          </p:txBody>
        </p:sp>
        <p:sp>
          <p:nvSpPr>
            <p:cNvPr id="35103" name="Line 286">
              <a:extLst>
                <a:ext uri="{FF2B5EF4-FFF2-40B4-BE49-F238E27FC236}">
                  <a16:creationId xmlns:a16="http://schemas.microsoft.com/office/drawing/2014/main" id="{87C73349-151C-C716-F1B9-A310681DEEA5}"/>
                </a:ext>
              </a:extLst>
            </p:cNvPr>
            <p:cNvSpPr>
              <a:spLocks noChangeShapeType="1"/>
            </p:cNvSpPr>
            <p:nvPr/>
          </p:nvSpPr>
          <p:spPr bwMode="auto">
            <a:xfrm flipV="1">
              <a:off x="3732610" y="357188"/>
              <a:ext cx="1190" cy="4594622"/>
            </a:xfrm>
            <a:prstGeom prst="line">
              <a:avLst/>
            </a:prstGeom>
            <a:noFill/>
            <a:ln w="0">
              <a:solidFill>
                <a:srgbClr val="6E6E6E"/>
              </a:solidFill>
              <a:round/>
              <a:headEnd/>
              <a:tailEnd/>
            </a:ln>
            <a:extLst>
              <a:ext uri="{909E8E84-426E-40DD-AFC4-6F175D3DCCD1}">
                <a14:hiddenFill xmlns:a14="http://schemas.microsoft.com/office/drawing/2010/main">
                  <a:noFill/>
                </a14:hiddenFill>
              </a:ext>
            </a:extLst>
          </p:spPr>
          <p:txBody>
            <a:bodyPr/>
            <a:lstStyle/>
            <a:p>
              <a:endParaRPr lang="en-AU" sz="1350"/>
            </a:p>
          </p:txBody>
        </p:sp>
        <p:sp>
          <p:nvSpPr>
            <p:cNvPr id="35104" name="Line 287">
              <a:extLst>
                <a:ext uri="{FF2B5EF4-FFF2-40B4-BE49-F238E27FC236}">
                  <a16:creationId xmlns:a16="http://schemas.microsoft.com/office/drawing/2014/main" id="{B2549760-5C60-9379-1047-99EFB4E2CA14}"/>
                </a:ext>
              </a:extLst>
            </p:cNvPr>
            <p:cNvSpPr>
              <a:spLocks noChangeShapeType="1"/>
            </p:cNvSpPr>
            <p:nvPr/>
          </p:nvSpPr>
          <p:spPr bwMode="auto">
            <a:xfrm flipV="1">
              <a:off x="3732610" y="333375"/>
              <a:ext cx="1190" cy="23813"/>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AU" sz="1350"/>
            </a:p>
          </p:txBody>
        </p:sp>
        <p:sp>
          <p:nvSpPr>
            <p:cNvPr id="35105" name="Line 288">
              <a:extLst>
                <a:ext uri="{FF2B5EF4-FFF2-40B4-BE49-F238E27FC236}">
                  <a16:creationId xmlns:a16="http://schemas.microsoft.com/office/drawing/2014/main" id="{EBE65414-0BE0-24BF-6AEC-6F357B214073}"/>
                </a:ext>
              </a:extLst>
            </p:cNvPr>
            <p:cNvSpPr>
              <a:spLocks noChangeShapeType="1"/>
            </p:cNvSpPr>
            <p:nvPr/>
          </p:nvSpPr>
          <p:spPr bwMode="auto">
            <a:xfrm>
              <a:off x="3732610" y="4951810"/>
              <a:ext cx="1190" cy="23813"/>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AU" sz="1350"/>
            </a:p>
          </p:txBody>
        </p:sp>
        <p:sp>
          <p:nvSpPr>
            <p:cNvPr id="35106" name="Line 289">
              <a:extLst>
                <a:ext uri="{FF2B5EF4-FFF2-40B4-BE49-F238E27FC236}">
                  <a16:creationId xmlns:a16="http://schemas.microsoft.com/office/drawing/2014/main" id="{55E444C5-18FD-A612-32B4-AA486D913467}"/>
                </a:ext>
              </a:extLst>
            </p:cNvPr>
            <p:cNvSpPr>
              <a:spLocks noChangeShapeType="1"/>
            </p:cNvSpPr>
            <p:nvPr/>
          </p:nvSpPr>
          <p:spPr bwMode="auto">
            <a:xfrm flipV="1">
              <a:off x="4480323" y="357188"/>
              <a:ext cx="1190" cy="4594622"/>
            </a:xfrm>
            <a:prstGeom prst="line">
              <a:avLst/>
            </a:prstGeom>
            <a:noFill/>
            <a:ln w="0">
              <a:solidFill>
                <a:srgbClr val="6E6E6E"/>
              </a:solidFill>
              <a:round/>
              <a:headEnd/>
              <a:tailEnd/>
            </a:ln>
            <a:extLst>
              <a:ext uri="{909E8E84-426E-40DD-AFC4-6F175D3DCCD1}">
                <a14:hiddenFill xmlns:a14="http://schemas.microsoft.com/office/drawing/2010/main">
                  <a:noFill/>
                </a14:hiddenFill>
              </a:ext>
            </a:extLst>
          </p:spPr>
          <p:txBody>
            <a:bodyPr/>
            <a:lstStyle/>
            <a:p>
              <a:endParaRPr lang="en-AU" sz="1350"/>
            </a:p>
          </p:txBody>
        </p:sp>
        <p:sp>
          <p:nvSpPr>
            <p:cNvPr id="35107" name="Line 290">
              <a:extLst>
                <a:ext uri="{FF2B5EF4-FFF2-40B4-BE49-F238E27FC236}">
                  <a16:creationId xmlns:a16="http://schemas.microsoft.com/office/drawing/2014/main" id="{F76D5CA1-A88E-EE1D-0C1A-339525867AD0}"/>
                </a:ext>
              </a:extLst>
            </p:cNvPr>
            <p:cNvSpPr>
              <a:spLocks noChangeShapeType="1"/>
            </p:cNvSpPr>
            <p:nvPr/>
          </p:nvSpPr>
          <p:spPr bwMode="auto">
            <a:xfrm flipV="1">
              <a:off x="4480323" y="333375"/>
              <a:ext cx="1190" cy="23813"/>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AU" sz="1350"/>
            </a:p>
          </p:txBody>
        </p:sp>
        <p:sp>
          <p:nvSpPr>
            <p:cNvPr id="35108" name="Line 291">
              <a:extLst>
                <a:ext uri="{FF2B5EF4-FFF2-40B4-BE49-F238E27FC236}">
                  <a16:creationId xmlns:a16="http://schemas.microsoft.com/office/drawing/2014/main" id="{A1425BF7-BF97-7AE7-4525-4F32E7A5DE01}"/>
                </a:ext>
              </a:extLst>
            </p:cNvPr>
            <p:cNvSpPr>
              <a:spLocks noChangeShapeType="1"/>
            </p:cNvSpPr>
            <p:nvPr/>
          </p:nvSpPr>
          <p:spPr bwMode="auto">
            <a:xfrm>
              <a:off x="4480323" y="4951810"/>
              <a:ext cx="1190" cy="23813"/>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AU" sz="1350"/>
            </a:p>
          </p:txBody>
        </p:sp>
        <p:sp>
          <p:nvSpPr>
            <p:cNvPr id="35109" name="Line 292">
              <a:extLst>
                <a:ext uri="{FF2B5EF4-FFF2-40B4-BE49-F238E27FC236}">
                  <a16:creationId xmlns:a16="http://schemas.microsoft.com/office/drawing/2014/main" id="{51C6173A-9B76-BEE8-9FC2-55A535B17768}"/>
                </a:ext>
              </a:extLst>
            </p:cNvPr>
            <p:cNvSpPr>
              <a:spLocks noChangeShapeType="1"/>
            </p:cNvSpPr>
            <p:nvPr/>
          </p:nvSpPr>
          <p:spPr bwMode="auto">
            <a:xfrm>
              <a:off x="1315641" y="4250531"/>
              <a:ext cx="3712369" cy="1191"/>
            </a:xfrm>
            <a:prstGeom prst="line">
              <a:avLst/>
            </a:prstGeom>
            <a:noFill/>
            <a:ln w="0">
              <a:solidFill>
                <a:srgbClr val="6E6E6E"/>
              </a:solidFill>
              <a:round/>
              <a:headEnd/>
              <a:tailEnd/>
            </a:ln>
            <a:extLst>
              <a:ext uri="{909E8E84-426E-40DD-AFC4-6F175D3DCCD1}">
                <a14:hiddenFill xmlns:a14="http://schemas.microsoft.com/office/drawing/2010/main">
                  <a:noFill/>
                </a14:hiddenFill>
              </a:ext>
            </a:extLst>
          </p:spPr>
          <p:txBody>
            <a:bodyPr/>
            <a:lstStyle/>
            <a:p>
              <a:endParaRPr lang="en-AU" sz="1350"/>
            </a:p>
          </p:txBody>
        </p:sp>
        <p:sp>
          <p:nvSpPr>
            <p:cNvPr id="35110" name="Line 293">
              <a:extLst>
                <a:ext uri="{FF2B5EF4-FFF2-40B4-BE49-F238E27FC236}">
                  <a16:creationId xmlns:a16="http://schemas.microsoft.com/office/drawing/2014/main" id="{84086114-00D1-8774-CBA9-866434517940}"/>
                </a:ext>
              </a:extLst>
            </p:cNvPr>
            <p:cNvSpPr>
              <a:spLocks noChangeShapeType="1"/>
            </p:cNvSpPr>
            <p:nvPr/>
          </p:nvSpPr>
          <p:spPr bwMode="auto">
            <a:xfrm flipH="1">
              <a:off x="1293019" y="4250531"/>
              <a:ext cx="22622" cy="1191"/>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AU" sz="1350"/>
            </a:p>
          </p:txBody>
        </p:sp>
        <p:sp>
          <p:nvSpPr>
            <p:cNvPr id="35111" name="Line 294">
              <a:extLst>
                <a:ext uri="{FF2B5EF4-FFF2-40B4-BE49-F238E27FC236}">
                  <a16:creationId xmlns:a16="http://schemas.microsoft.com/office/drawing/2014/main" id="{3221F5FC-7059-D0E9-344D-7238454D88C4}"/>
                </a:ext>
              </a:extLst>
            </p:cNvPr>
            <p:cNvSpPr>
              <a:spLocks noChangeShapeType="1"/>
            </p:cNvSpPr>
            <p:nvPr/>
          </p:nvSpPr>
          <p:spPr bwMode="auto">
            <a:xfrm>
              <a:off x="5028010" y="4250531"/>
              <a:ext cx="23813" cy="1191"/>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AU" sz="1350"/>
            </a:p>
          </p:txBody>
        </p:sp>
        <p:sp>
          <p:nvSpPr>
            <p:cNvPr id="35112" name="Line 295">
              <a:extLst>
                <a:ext uri="{FF2B5EF4-FFF2-40B4-BE49-F238E27FC236}">
                  <a16:creationId xmlns:a16="http://schemas.microsoft.com/office/drawing/2014/main" id="{BBDC541D-EEE6-24D6-7AC1-21E341C566D4}"/>
                </a:ext>
              </a:extLst>
            </p:cNvPr>
            <p:cNvSpPr>
              <a:spLocks noChangeShapeType="1"/>
            </p:cNvSpPr>
            <p:nvPr/>
          </p:nvSpPr>
          <p:spPr bwMode="auto">
            <a:xfrm>
              <a:off x="1315641" y="3502819"/>
              <a:ext cx="3712369" cy="1191"/>
            </a:xfrm>
            <a:prstGeom prst="line">
              <a:avLst/>
            </a:prstGeom>
            <a:noFill/>
            <a:ln w="0">
              <a:solidFill>
                <a:srgbClr val="6E6E6E"/>
              </a:solidFill>
              <a:round/>
              <a:headEnd/>
              <a:tailEnd/>
            </a:ln>
            <a:extLst>
              <a:ext uri="{909E8E84-426E-40DD-AFC4-6F175D3DCCD1}">
                <a14:hiddenFill xmlns:a14="http://schemas.microsoft.com/office/drawing/2010/main">
                  <a:noFill/>
                </a14:hiddenFill>
              </a:ext>
            </a:extLst>
          </p:spPr>
          <p:txBody>
            <a:bodyPr/>
            <a:lstStyle/>
            <a:p>
              <a:endParaRPr lang="en-AU" sz="1350"/>
            </a:p>
          </p:txBody>
        </p:sp>
        <p:sp>
          <p:nvSpPr>
            <p:cNvPr id="35113" name="Line 296">
              <a:extLst>
                <a:ext uri="{FF2B5EF4-FFF2-40B4-BE49-F238E27FC236}">
                  <a16:creationId xmlns:a16="http://schemas.microsoft.com/office/drawing/2014/main" id="{DDE383D4-41CE-13AB-147F-9B176CBB798B}"/>
                </a:ext>
              </a:extLst>
            </p:cNvPr>
            <p:cNvSpPr>
              <a:spLocks noChangeShapeType="1"/>
            </p:cNvSpPr>
            <p:nvPr/>
          </p:nvSpPr>
          <p:spPr bwMode="auto">
            <a:xfrm flipH="1">
              <a:off x="1293019" y="3502819"/>
              <a:ext cx="22622" cy="1191"/>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AU" sz="1350"/>
            </a:p>
          </p:txBody>
        </p:sp>
        <p:sp>
          <p:nvSpPr>
            <p:cNvPr id="35114" name="Line 297">
              <a:extLst>
                <a:ext uri="{FF2B5EF4-FFF2-40B4-BE49-F238E27FC236}">
                  <a16:creationId xmlns:a16="http://schemas.microsoft.com/office/drawing/2014/main" id="{C6C61014-8E78-C202-3368-0DCA95F6DE1A}"/>
                </a:ext>
              </a:extLst>
            </p:cNvPr>
            <p:cNvSpPr>
              <a:spLocks noChangeShapeType="1"/>
            </p:cNvSpPr>
            <p:nvPr/>
          </p:nvSpPr>
          <p:spPr bwMode="auto">
            <a:xfrm>
              <a:off x="5028010" y="3502819"/>
              <a:ext cx="23813" cy="1191"/>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AU" sz="1350"/>
            </a:p>
          </p:txBody>
        </p:sp>
        <p:sp>
          <p:nvSpPr>
            <p:cNvPr id="35115" name="Line 298">
              <a:extLst>
                <a:ext uri="{FF2B5EF4-FFF2-40B4-BE49-F238E27FC236}">
                  <a16:creationId xmlns:a16="http://schemas.microsoft.com/office/drawing/2014/main" id="{FBAE15B7-E659-2C1B-AED8-8EF457868F26}"/>
                </a:ext>
              </a:extLst>
            </p:cNvPr>
            <p:cNvSpPr>
              <a:spLocks noChangeShapeType="1"/>
            </p:cNvSpPr>
            <p:nvPr/>
          </p:nvSpPr>
          <p:spPr bwMode="auto">
            <a:xfrm>
              <a:off x="1315641" y="2752725"/>
              <a:ext cx="3712369" cy="1191"/>
            </a:xfrm>
            <a:prstGeom prst="line">
              <a:avLst/>
            </a:prstGeom>
            <a:noFill/>
            <a:ln w="0">
              <a:solidFill>
                <a:srgbClr val="6E6E6E"/>
              </a:solidFill>
              <a:round/>
              <a:headEnd/>
              <a:tailEnd/>
            </a:ln>
            <a:extLst>
              <a:ext uri="{909E8E84-426E-40DD-AFC4-6F175D3DCCD1}">
                <a14:hiddenFill xmlns:a14="http://schemas.microsoft.com/office/drawing/2010/main">
                  <a:noFill/>
                </a14:hiddenFill>
              </a:ext>
            </a:extLst>
          </p:spPr>
          <p:txBody>
            <a:bodyPr/>
            <a:lstStyle/>
            <a:p>
              <a:endParaRPr lang="en-AU" sz="1350"/>
            </a:p>
          </p:txBody>
        </p:sp>
        <p:sp>
          <p:nvSpPr>
            <p:cNvPr id="35116" name="Line 299">
              <a:extLst>
                <a:ext uri="{FF2B5EF4-FFF2-40B4-BE49-F238E27FC236}">
                  <a16:creationId xmlns:a16="http://schemas.microsoft.com/office/drawing/2014/main" id="{7D2A2FA2-ABB9-8AF0-B98B-2B766B17B7BF}"/>
                </a:ext>
              </a:extLst>
            </p:cNvPr>
            <p:cNvSpPr>
              <a:spLocks noChangeShapeType="1"/>
            </p:cNvSpPr>
            <p:nvPr/>
          </p:nvSpPr>
          <p:spPr bwMode="auto">
            <a:xfrm flipH="1">
              <a:off x="1293019" y="2752725"/>
              <a:ext cx="22622" cy="1191"/>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AU" sz="1350"/>
            </a:p>
          </p:txBody>
        </p:sp>
        <p:sp>
          <p:nvSpPr>
            <p:cNvPr id="35117" name="Line 300">
              <a:extLst>
                <a:ext uri="{FF2B5EF4-FFF2-40B4-BE49-F238E27FC236}">
                  <a16:creationId xmlns:a16="http://schemas.microsoft.com/office/drawing/2014/main" id="{13D83C66-42B8-DFF5-57D9-88B31323DC49}"/>
                </a:ext>
              </a:extLst>
            </p:cNvPr>
            <p:cNvSpPr>
              <a:spLocks noChangeShapeType="1"/>
            </p:cNvSpPr>
            <p:nvPr/>
          </p:nvSpPr>
          <p:spPr bwMode="auto">
            <a:xfrm>
              <a:off x="5028010" y="2752725"/>
              <a:ext cx="23813" cy="1191"/>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AU" sz="1350"/>
            </a:p>
          </p:txBody>
        </p:sp>
        <p:sp>
          <p:nvSpPr>
            <p:cNvPr id="35118" name="Line 301">
              <a:extLst>
                <a:ext uri="{FF2B5EF4-FFF2-40B4-BE49-F238E27FC236}">
                  <a16:creationId xmlns:a16="http://schemas.microsoft.com/office/drawing/2014/main" id="{6EC9673A-806B-DD1A-54E8-FED29CF95665}"/>
                </a:ext>
              </a:extLst>
            </p:cNvPr>
            <p:cNvSpPr>
              <a:spLocks noChangeShapeType="1"/>
            </p:cNvSpPr>
            <p:nvPr/>
          </p:nvSpPr>
          <p:spPr bwMode="auto">
            <a:xfrm>
              <a:off x="1315641" y="2006204"/>
              <a:ext cx="3712369" cy="1190"/>
            </a:xfrm>
            <a:prstGeom prst="line">
              <a:avLst/>
            </a:prstGeom>
            <a:noFill/>
            <a:ln w="0">
              <a:solidFill>
                <a:srgbClr val="6E6E6E"/>
              </a:solidFill>
              <a:round/>
              <a:headEnd/>
              <a:tailEnd/>
            </a:ln>
            <a:extLst>
              <a:ext uri="{909E8E84-426E-40DD-AFC4-6F175D3DCCD1}">
                <a14:hiddenFill xmlns:a14="http://schemas.microsoft.com/office/drawing/2010/main">
                  <a:noFill/>
                </a14:hiddenFill>
              </a:ext>
            </a:extLst>
          </p:spPr>
          <p:txBody>
            <a:bodyPr/>
            <a:lstStyle/>
            <a:p>
              <a:endParaRPr lang="en-AU" sz="1350"/>
            </a:p>
          </p:txBody>
        </p:sp>
        <p:sp>
          <p:nvSpPr>
            <p:cNvPr id="35119" name="Line 302">
              <a:extLst>
                <a:ext uri="{FF2B5EF4-FFF2-40B4-BE49-F238E27FC236}">
                  <a16:creationId xmlns:a16="http://schemas.microsoft.com/office/drawing/2014/main" id="{CC043418-07D6-88CA-A72C-F2D66635C235}"/>
                </a:ext>
              </a:extLst>
            </p:cNvPr>
            <p:cNvSpPr>
              <a:spLocks noChangeShapeType="1"/>
            </p:cNvSpPr>
            <p:nvPr/>
          </p:nvSpPr>
          <p:spPr bwMode="auto">
            <a:xfrm flipH="1">
              <a:off x="1293019" y="2006204"/>
              <a:ext cx="22622" cy="1190"/>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AU" sz="1350"/>
            </a:p>
          </p:txBody>
        </p:sp>
        <p:sp>
          <p:nvSpPr>
            <p:cNvPr id="35120" name="Line 303">
              <a:extLst>
                <a:ext uri="{FF2B5EF4-FFF2-40B4-BE49-F238E27FC236}">
                  <a16:creationId xmlns:a16="http://schemas.microsoft.com/office/drawing/2014/main" id="{7043FEF8-6715-4D54-0AF8-2D5B48F0D18B}"/>
                </a:ext>
              </a:extLst>
            </p:cNvPr>
            <p:cNvSpPr>
              <a:spLocks noChangeShapeType="1"/>
            </p:cNvSpPr>
            <p:nvPr/>
          </p:nvSpPr>
          <p:spPr bwMode="auto">
            <a:xfrm>
              <a:off x="5028010" y="2006204"/>
              <a:ext cx="23813" cy="1190"/>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AU" sz="1350"/>
            </a:p>
          </p:txBody>
        </p:sp>
        <p:sp>
          <p:nvSpPr>
            <p:cNvPr id="35121" name="Line 304">
              <a:extLst>
                <a:ext uri="{FF2B5EF4-FFF2-40B4-BE49-F238E27FC236}">
                  <a16:creationId xmlns:a16="http://schemas.microsoft.com/office/drawing/2014/main" id="{55935A23-5B3B-F252-D9BB-16DE5E527CF3}"/>
                </a:ext>
              </a:extLst>
            </p:cNvPr>
            <p:cNvSpPr>
              <a:spLocks noChangeShapeType="1"/>
            </p:cNvSpPr>
            <p:nvPr/>
          </p:nvSpPr>
          <p:spPr bwMode="auto">
            <a:xfrm>
              <a:off x="1315641" y="1259681"/>
              <a:ext cx="3712369" cy="1191"/>
            </a:xfrm>
            <a:prstGeom prst="line">
              <a:avLst/>
            </a:prstGeom>
            <a:noFill/>
            <a:ln w="0">
              <a:solidFill>
                <a:srgbClr val="6E6E6E"/>
              </a:solidFill>
              <a:round/>
              <a:headEnd/>
              <a:tailEnd/>
            </a:ln>
            <a:extLst>
              <a:ext uri="{909E8E84-426E-40DD-AFC4-6F175D3DCCD1}">
                <a14:hiddenFill xmlns:a14="http://schemas.microsoft.com/office/drawing/2010/main">
                  <a:noFill/>
                </a14:hiddenFill>
              </a:ext>
            </a:extLst>
          </p:spPr>
          <p:txBody>
            <a:bodyPr/>
            <a:lstStyle/>
            <a:p>
              <a:endParaRPr lang="en-AU" sz="1350"/>
            </a:p>
          </p:txBody>
        </p:sp>
        <p:sp>
          <p:nvSpPr>
            <p:cNvPr id="35122" name="Line 305">
              <a:extLst>
                <a:ext uri="{FF2B5EF4-FFF2-40B4-BE49-F238E27FC236}">
                  <a16:creationId xmlns:a16="http://schemas.microsoft.com/office/drawing/2014/main" id="{767B7C2F-213C-7504-8F67-FB9ADE111954}"/>
                </a:ext>
              </a:extLst>
            </p:cNvPr>
            <p:cNvSpPr>
              <a:spLocks noChangeShapeType="1"/>
            </p:cNvSpPr>
            <p:nvPr/>
          </p:nvSpPr>
          <p:spPr bwMode="auto">
            <a:xfrm flipH="1">
              <a:off x="1293019" y="1259681"/>
              <a:ext cx="22622" cy="1191"/>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AU" sz="1350"/>
            </a:p>
          </p:txBody>
        </p:sp>
        <p:sp>
          <p:nvSpPr>
            <p:cNvPr id="35123" name="Line 306">
              <a:extLst>
                <a:ext uri="{FF2B5EF4-FFF2-40B4-BE49-F238E27FC236}">
                  <a16:creationId xmlns:a16="http://schemas.microsoft.com/office/drawing/2014/main" id="{BD455E8B-FE05-0EEF-BA78-0872A311AC0B}"/>
                </a:ext>
              </a:extLst>
            </p:cNvPr>
            <p:cNvSpPr>
              <a:spLocks noChangeShapeType="1"/>
            </p:cNvSpPr>
            <p:nvPr/>
          </p:nvSpPr>
          <p:spPr bwMode="auto">
            <a:xfrm>
              <a:off x="5028010" y="1259681"/>
              <a:ext cx="23813" cy="1191"/>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AU" sz="1350"/>
            </a:p>
          </p:txBody>
        </p:sp>
        <p:sp>
          <p:nvSpPr>
            <p:cNvPr id="35124" name="Line 307">
              <a:extLst>
                <a:ext uri="{FF2B5EF4-FFF2-40B4-BE49-F238E27FC236}">
                  <a16:creationId xmlns:a16="http://schemas.microsoft.com/office/drawing/2014/main" id="{895461FE-D859-735B-F87E-0B8252C85534}"/>
                </a:ext>
              </a:extLst>
            </p:cNvPr>
            <p:cNvSpPr>
              <a:spLocks noChangeShapeType="1"/>
            </p:cNvSpPr>
            <p:nvPr/>
          </p:nvSpPr>
          <p:spPr bwMode="auto">
            <a:xfrm>
              <a:off x="1315641" y="508398"/>
              <a:ext cx="3712369" cy="1190"/>
            </a:xfrm>
            <a:prstGeom prst="line">
              <a:avLst/>
            </a:prstGeom>
            <a:noFill/>
            <a:ln w="0">
              <a:solidFill>
                <a:srgbClr val="6E6E6E"/>
              </a:solidFill>
              <a:round/>
              <a:headEnd/>
              <a:tailEnd/>
            </a:ln>
            <a:extLst>
              <a:ext uri="{909E8E84-426E-40DD-AFC4-6F175D3DCCD1}">
                <a14:hiddenFill xmlns:a14="http://schemas.microsoft.com/office/drawing/2010/main">
                  <a:noFill/>
                </a14:hiddenFill>
              </a:ext>
            </a:extLst>
          </p:spPr>
          <p:txBody>
            <a:bodyPr/>
            <a:lstStyle/>
            <a:p>
              <a:endParaRPr lang="en-AU" sz="1350"/>
            </a:p>
          </p:txBody>
        </p:sp>
        <p:sp>
          <p:nvSpPr>
            <p:cNvPr id="35125" name="Line 308">
              <a:extLst>
                <a:ext uri="{FF2B5EF4-FFF2-40B4-BE49-F238E27FC236}">
                  <a16:creationId xmlns:a16="http://schemas.microsoft.com/office/drawing/2014/main" id="{8090FFC6-05E7-D7D0-60BB-0FBAE5F3DD64}"/>
                </a:ext>
              </a:extLst>
            </p:cNvPr>
            <p:cNvSpPr>
              <a:spLocks noChangeShapeType="1"/>
            </p:cNvSpPr>
            <p:nvPr/>
          </p:nvSpPr>
          <p:spPr bwMode="auto">
            <a:xfrm flipH="1">
              <a:off x="1293019" y="508398"/>
              <a:ext cx="22622" cy="1190"/>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AU" sz="1350"/>
            </a:p>
          </p:txBody>
        </p:sp>
        <p:sp>
          <p:nvSpPr>
            <p:cNvPr id="35126" name="Line 309">
              <a:extLst>
                <a:ext uri="{FF2B5EF4-FFF2-40B4-BE49-F238E27FC236}">
                  <a16:creationId xmlns:a16="http://schemas.microsoft.com/office/drawing/2014/main" id="{D0FF6D5E-E660-DF25-BF66-0D6B78034DD1}"/>
                </a:ext>
              </a:extLst>
            </p:cNvPr>
            <p:cNvSpPr>
              <a:spLocks noChangeShapeType="1"/>
            </p:cNvSpPr>
            <p:nvPr/>
          </p:nvSpPr>
          <p:spPr bwMode="auto">
            <a:xfrm>
              <a:off x="5028010" y="508398"/>
              <a:ext cx="23813" cy="1190"/>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AU" sz="1350"/>
            </a:p>
          </p:txBody>
        </p:sp>
        <p:sp>
          <p:nvSpPr>
            <p:cNvPr id="35127" name="Rectangle 310">
              <a:extLst>
                <a:ext uri="{FF2B5EF4-FFF2-40B4-BE49-F238E27FC236}">
                  <a16:creationId xmlns:a16="http://schemas.microsoft.com/office/drawing/2014/main" id="{9BEFCECE-A3F7-9836-ED3B-E3E8B3F969A3}"/>
                </a:ext>
              </a:extLst>
            </p:cNvPr>
            <p:cNvSpPr>
              <a:spLocks noChangeArrowheads="1"/>
            </p:cNvSpPr>
            <p:nvPr/>
          </p:nvSpPr>
          <p:spPr bwMode="auto">
            <a:xfrm>
              <a:off x="1432322" y="4492229"/>
              <a:ext cx="1590675" cy="2762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35128" name="Rectangle 311">
              <a:extLst>
                <a:ext uri="{FF2B5EF4-FFF2-40B4-BE49-F238E27FC236}">
                  <a16:creationId xmlns:a16="http://schemas.microsoft.com/office/drawing/2014/main" id="{ADF4D011-659D-75F7-152A-BF26D88D7AF1}"/>
                </a:ext>
              </a:extLst>
            </p:cNvPr>
            <p:cNvSpPr>
              <a:spLocks noChangeArrowheads="1"/>
            </p:cNvSpPr>
            <p:nvPr/>
          </p:nvSpPr>
          <p:spPr bwMode="auto">
            <a:xfrm>
              <a:off x="1494235" y="4697016"/>
              <a:ext cx="186928" cy="4524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35129" name="Rectangle 312">
              <a:extLst>
                <a:ext uri="{FF2B5EF4-FFF2-40B4-BE49-F238E27FC236}">
                  <a16:creationId xmlns:a16="http://schemas.microsoft.com/office/drawing/2014/main" id="{9D154416-A3BE-F933-CEFE-80E03B3A6F1A}"/>
                </a:ext>
              </a:extLst>
            </p:cNvPr>
            <p:cNvSpPr>
              <a:spLocks noChangeArrowheads="1"/>
            </p:cNvSpPr>
            <p:nvPr/>
          </p:nvSpPr>
          <p:spPr bwMode="auto">
            <a:xfrm>
              <a:off x="1494235" y="4697016"/>
              <a:ext cx="186928" cy="45244"/>
            </a:xfrm>
            <a:prstGeom prst="rect">
              <a:avLst/>
            </a:prstGeom>
            <a:noFill/>
            <a:ln w="4763">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35130" name="Rectangle 313">
              <a:extLst>
                <a:ext uri="{FF2B5EF4-FFF2-40B4-BE49-F238E27FC236}">
                  <a16:creationId xmlns:a16="http://schemas.microsoft.com/office/drawing/2014/main" id="{E3018CD4-E285-8BCE-ABEB-BD3E72AB2E73}"/>
                </a:ext>
              </a:extLst>
            </p:cNvPr>
            <p:cNvSpPr>
              <a:spLocks noChangeArrowheads="1"/>
            </p:cNvSpPr>
            <p:nvPr/>
          </p:nvSpPr>
          <p:spPr bwMode="auto">
            <a:xfrm>
              <a:off x="1681163" y="4697016"/>
              <a:ext cx="188119" cy="4524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35131" name="Rectangle 314">
              <a:extLst>
                <a:ext uri="{FF2B5EF4-FFF2-40B4-BE49-F238E27FC236}">
                  <a16:creationId xmlns:a16="http://schemas.microsoft.com/office/drawing/2014/main" id="{3BA404BE-5456-4C6A-3D0C-ACF924143415}"/>
                </a:ext>
              </a:extLst>
            </p:cNvPr>
            <p:cNvSpPr>
              <a:spLocks noChangeArrowheads="1"/>
            </p:cNvSpPr>
            <p:nvPr/>
          </p:nvSpPr>
          <p:spPr bwMode="auto">
            <a:xfrm>
              <a:off x="1681163" y="4697016"/>
              <a:ext cx="188119" cy="45244"/>
            </a:xfrm>
            <a:prstGeom prst="rect">
              <a:avLst/>
            </a:prstGeom>
            <a:noFill/>
            <a:ln w="4763">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35132" name="Rectangle 315">
              <a:extLst>
                <a:ext uri="{FF2B5EF4-FFF2-40B4-BE49-F238E27FC236}">
                  <a16:creationId xmlns:a16="http://schemas.microsoft.com/office/drawing/2014/main" id="{267E01E0-0E28-A3BA-4D60-0C178A7B975A}"/>
                </a:ext>
              </a:extLst>
            </p:cNvPr>
            <p:cNvSpPr>
              <a:spLocks noChangeArrowheads="1"/>
            </p:cNvSpPr>
            <p:nvPr/>
          </p:nvSpPr>
          <p:spPr bwMode="auto">
            <a:xfrm>
              <a:off x="1869281" y="4697016"/>
              <a:ext cx="376238" cy="4524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35133" name="Rectangle 316">
              <a:extLst>
                <a:ext uri="{FF2B5EF4-FFF2-40B4-BE49-F238E27FC236}">
                  <a16:creationId xmlns:a16="http://schemas.microsoft.com/office/drawing/2014/main" id="{8231A0EF-C877-8882-4BE2-48F15D2229C3}"/>
                </a:ext>
              </a:extLst>
            </p:cNvPr>
            <p:cNvSpPr>
              <a:spLocks noChangeArrowheads="1"/>
            </p:cNvSpPr>
            <p:nvPr/>
          </p:nvSpPr>
          <p:spPr bwMode="auto">
            <a:xfrm>
              <a:off x="1869281" y="4697016"/>
              <a:ext cx="376238" cy="45244"/>
            </a:xfrm>
            <a:prstGeom prst="rect">
              <a:avLst/>
            </a:prstGeom>
            <a:noFill/>
            <a:ln w="4763">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35134" name="Rectangle 317">
              <a:extLst>
                <a:ext uri="{FF2B5EF4-FFF2-40B4-BE49-F238E27FC236}">
                  <a16:creationId xmlns:a16="http://schemas.microsoft.com/office/drawing/2014/main" id="{903A39E0-07A6-F023-EB6E-AE887CD47E9F}"/>
                </a:ext>
              </a:extLst>
            </p:cNvPr>
            <p:cNvSpPr>
              <a:spLocks noChangeArrowheads="1"/>
            </p:cNvSpPr>
            <p:nvPr/>
          </p:nvSpPr>
          <p:spPr bwMode="auto">
            <a:xfrm>
              <a:off x="2245519" y="4697016"/>
              <a:ext cx="371475" cy="4524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35135" name="Rectangle 318">
              <a:extLst>
                <a:ext uri="{FF2B5EF4-FFF2-40B4-BE49-F238E27FC236}">
                  <a16:creationId xmlns:a16="http://schemas.microsoft.com/office/drawing/2014/main" id="{4F824EAE-2E56-C822-4914-A0E860C1F81A}"/>
                </a:ext>
              </a:extLst>
            </p:cNvPr>
            <p:cNvSpPr>
              <a:spLocks noChangeArrowheads="1"/>
            </p:cNvSpPr>
            <p:nvPr/>
          </p:nvSpPr>
          <p:spPr bwMode="auto">
            <a:xfrm>
              <a:off x="2245519" y="4697016"/>
              <a:ext cx="371475" cy="45244"/>
            </a:xfrm>
            <a:prstGeom prst="rect">
              <a:avLst/>
            </a:prstGeom>
            <a:noFill/>
            <a:ln w="4763">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35136" name="Rectangle 319">
              <a:extLst>
                <a:ext uri="{FF2B5EF4-FFF2-40B4-BE49-F238E27FC236}">
                  <a16:creationId xmlns:a16="http://schemas.microsoft.com/office/drawing/2014/main" id="{C539BFD4-6567-8F38-90CD-64486B07B6EA}"/>
                </a:ext>
              </a:extLst>
            </p:cNvPr>
            <p:cNvSpPr>
              <a:spLocks noChangeArrowheads="1"/>
            </p:cNvSpPr>
            <p:nvPr/>
          </p:nvSpPr>
          <p:spPr bwMode="auto">
            <a:xfrm>
              <a:off x="2616994" y="4697016"/>
              <a:ext cx="375047" cy="4524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35137" name="Rectangle 320">
              <a:extLst>
                <a:ext uri="{FF2B5EF4-FFF2-40B4-BE49-F238E27FC236}">
                  <a16:creationId xmlns:a16="http://schemas.microsoft.com/office/drawing/2014/main" id="{8F40AACA-97C8-B5DA-0F19-2023E0DE8F20}"/>
                </a:ext>
              </a:extLst>
            </p:cNvPr>
            <p:cNvSpPr>
              <a:spLocks noChangeArrowheads="1"/>
            </p:cNvSpPr>
            <p:nvPr/>
          </p:nvSpPr>
          <p:spPr bwMode="auto">
            <a:xfrm>
              <a:off x="2616994" y="4697016"/>
              <a:ext cx="375047" cy="45244"/>
            </a:xfrm>
            <a:prstGeom prst="rect">
              <a:avLst/>
            </a:prstGeom>
            <a:noFill/>
            <a:ln w="4763">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732481" name="Rectangle 321">
              <a:extLst>
                <a:ext uri="{FF2B5EF4-FFF2-40B4-BE49-F238E27FC236}">
                  <a16:creationId xmlns:a16="http://schemas.microsoft.com/office/drawing/2014/main" id="{E9C2CCA2-D19E-C402-097D-7DE5C7BFDC42}"/>
                </a:ext>
              </a:extLst>
            </p:cNvPr>
            <p:cNvSpPr>
              <a:spLocks noChangeArrowheads="1"/>
            </p:cNvSpPr>
            <p:nvPr/>
          </p:nvSpPr>
          <p:spPr bwMode="auto">
            <a:xfrm>
              <a:off x="1470213" y="4587479"/>
              <a:ext cx="43282" cy="103875"/>
            </a:xfrm>
            <a:prstGeom prst="rect">
              <a:avLst/>
            </a:prstGeom>
            <a:noFill/>
            <a:ln w="9525">
              <a:noFill/>
              <a:miter lim="800000"/>
              <a:headEnd/>
              <a:tailEnd/>
            </a:ln>
          </p:spPr>
          <p:txBody>
            <a:bodyPr wrap="none" lIns="0" tIns="0" rIns="0" bIns="0">
              <a:spAutoFit/>
            </a:bodyPr>
            <a:lstStyle/>
            <a:p>
              <a:pPr algn="ctr" eaLnBrk="0" hangingPunct="0">
                <a:defRPr/>
              </a:pPr>
              <a:r>
                <a:rPr lang="en-AU" sz="675">
                  <a:solidFill>
                    <a:srgbClr val="000000"/>
                  </a:solidFill>
                </a:rPr>
                <a:t>0</a:t>
              </a:r>
              <a:endParaRPr lang="en-AU">
                <a:effectLst>
                  <a:outerShdw blurRad="38100" dist="38100" dir="2700000" algn="tl">
                    <a:srgbClr val="C0C0C0"/>
                  </a:outerShdw>
                </a:effectLst>
                <a:latin typeface="Times New Roman" pitchFamily="18" charset="0"/>
              </a:endParaRPr>
            </a:p>
          </p:txBody>
        </p:sp>
        <p:sp>
          <p:nvSpPr>
            <p:cNvPr id="732482" name="Rectangle 322">
              <a:extLst>
                <a:ext uri="{FF2B5EF4-FFF2-40B4-BE49-F238E27FC236}">
                  <a16:creationId xmlns:a16="http://schemas.microsoft.com/office/drawing/2014/main" id="{9D564EE8-BF31-2DC1-EA5D-1100A65C9DB0}"/>
                </a:ext>
              </a:extLst>
            </p:cNvPr>
            <p:cNvSpPr>
              <a:spLocks noChangeArrowheads="1"/>
            </p:cNvSpPr>
            <p:nvPr/>
          </p:nvSpPr>
          <p:spPr bwMode="auto">
            <a:xfrm>
              <a:off x="1846450" y="4587479"/>
              <a:ext cx="43282" cy="103875"/>
            </a:xfrm>
            <a:prstGeom prst="rect">
              <a:avLst/>
            </a:prstGeom>
            <a:noFill/>
            <a:ln w="9525">
              <a:noFill/>
              <a:miter lim="800000"/>
              <a:headEnd/>
              <a:tailEnd/>
            </a:ln>
          </p:spPr>
          <p:txBody>
            <a:bodyPr wrap="none" lIns="0" tIns="0" rIns="0" bIns="0">
              <a:spAutoFit/>
            </a:bodyPr>
            <a:lstStyle/>
            <a:p>
              <a:pPr algn="ctr" eaLnBrk="0" hangingPunct="0">
                <a:defRPr/>
              </a:pPr>
              <a:r>
                <a:rPr lang="en-AU" sz="675">
                  <a:solidFill>
                    <a:srgbClr val="000000"/>
                  </a:solidFill>
                </a:rPr>
                <a:t>1</a:t>
              </a:r>
              <a:endParaRPr lang="en-AU">
                <a:effectLst>
                  <a:outerShdw blurRad="38100" dist="38100" dir="2700000" algn="tl">
                    <a:srgbClr val="C0C0C0"/>
                  </a:outerShdw>
                </a:effectLst>
                <a:latin typeface="Times New Roman" pitchFamily="18" charset="0"/>
              </a:endParaRPr>
            </a:p>
          </p:txBody>
        </p:sp>
        <p:sp>
          <p:nvSpPr>
            <p:cNvPr id="732483" name="Rectangle 323">
              <a:extLst>
                <a:ext uri="{FF2B5EF4-FFF2-40B4-BE49-F238E27FC236}">
                  <a16:creationId xmlns:a16="http://schemas.microsoft.com/office/drawing/2014/main" id="{E9A5C273-10FF-3050-0919-ABD55BA88D57}"/>
                </a:ext>
              </a:extLst>
            </p:cNvPr>
            <p:cNvSpPr>
              <a:spLocks noChangeArrowheads="1"/>
            </p:cNvSpPr>
            <p:nvPr/>
          </p:nvSpPr>
          <p:spPr bwMode="auto">
            <a:xfrm>
              <a:off x="2221497" y="4587479"/>
              <a:ext cx="43282" cy="103875"/>
            </a:xfrm>
            <a:prstGeom prst="rect">
              <a:avLst/>
            </a:prstGeom>
            <a:noFill/>
            <a:ln w="9525">
              <a:noFill/>
              <a:miter lim="800000"/>
              <a:headEnd/>
              <a:tailEnd/>
            </a:ln>
          </p:spPr>
          <p:txBody>
            <a:bodyPr wrap="none" lIns="0" tIns="0" rIns="0" bIns="0">
              <a:spAutoFit/>
            </a:bodyPr>
            <a:lstStyle/>
            <a:p>
              <a:pPr algn="ctr" eaLnBrk="0" hangingPunct="0">
                <a:defRPr/>
              </a:pPr>
              <a:r>
                <a:rPr lang="en-AU" sz="675">
                  <a:solidFill>
                    <a:srgbClr val="000000"/>
                  </a:solidFill>
                </a:rPr>
                <a:t>2</a:t>
              </a:r>
              <a:endParaRPr lang="en-AU">
                <a:effectLst>
                  <a:outerShdw blurRad="38100" dist="38100" dir="2700000" algn="tl">
                    <a:srgbClr val="C0C0C0"/>
                  </a:outerShdw>
                </a:effectLst>
                <a:latin typeface="Times New Roman" pitchFamily="18" charset="0"/>
              </a:endParaRPr>
            </a:p>
          </p:txBody>
        </p:sp>
        <p:sp>
          <p:nvSpPr>
            <p:cNvPr id="732484" name="Rectangle 324">
              <a:extLst>
                <a:ext uri="{FF2B5EF4-FFF2-40B4-BE49-F238E27FC236}">
                  <a16:creationId xmlns:a16="http://schemas.microsoft.com/office/drawing/2014/main" id="{40DFD3CF-C65E-9865-C6D1-69170B22C814}"/>
                </a:ext>
              </a:extLst>
            </p:cNvPr>
            <p:cNvSpPr>
              <a:spLocks noChangeArrowheads="1"/>
            </p:cNvSpPr>
            <p:nvPr/>
          </p:nvSpPr>
          <p:spPr bwMode="auto">
            <a:xfrm>
              <a:off x="2592972" y="4587479"/>
              <a:ext cx="43282" cy="103875"/>
            </a:xfrm>
            <a:prstGeom prst="rect">
              <a:avLst/>
            </a:prstGeom>
            <a:noFill/>
            <a:ln w="9525">
              <a:noFill/>
              <a:miter lim="800000"/>
              <a:headEnd/>
              <a:tailEnd/>
            </a:ln>
          </p:spPr>
          <p:txBody>
            <a:bodyPr wrap="none" lIns="0" tIns="0" rIns="0" bIns="0">
              <a:spAutoFit/>
            </a:bodyPr>
            <a:lstStyle/>
            <a:p>
              <a:pPr algn="ctr" eaLnBrk="0" hangingPunct="0">
                <a:defRPr/>
              </a:pPr>
              <a:r>
                <a:rPr lang="en-AU" sz="675">
                  <a:solidFill>
                    <a:srgbClr val="000000"/>
                  </a:solidFill>
                </a:rPr>
                <a:t>3</a:t>
              </a:r>
              <a:endParaRPr lang="en-AU">
                <a:effectLst>
                  <a:outerShdw blurRad="38100" dist="38100" dir="2700000" algn="tl">
                    <a:srgbClr val="C0C0C0"/>
                  </a:outerShdw>
                </a:effectLst>
                <a:latin typeface="Times New Roman" pitchFamily="18" charset="0"/>
              </a:endParaRPr>
            </a:p>
          </p:txBody>
        </p:sp>
        <p:sp>
          <p:nvSpPr>
            <p:cNvPr id="732485" name="Rectangle 325">
              <a:extLst>
                <a:ext uri="{FF2B5EF4-FFF2-40B4-BE49-F238E27FC236}">
                  <a16:creationId xmlns:a16="http://schemas.microsoft.com/office/drawing/2014/main" id="{7B9940A3-2874-2F6B-F5BF-35237AEEB4A9}"/>
                </a:ext>
              </a:extLst>
            </p:cNvPr>
            <p:cNvSpPr>
              <a:spLocks noChangeArrowheads="1"/>
            </p:cNvSpPr>
            <p:nvPr/>
          </p:nvSpPr>
          <p:spPr bwMode="auto">
            <a:xfrm>
              <a:off x="2968019" y="4587479"/>
              <a:ext cx="43282" cy="103875"/>
            </a:xfrm>
            <a:prstGeom prst="rect">
              <a:avLst/>
            </a:prstGeom>
            <a:noFill/>
            <a:ln w="9525">
              <a:noFill/>
              <a:miter lim="800000"/>
              <a:headEnd/>
              <a:tailEnd/>
            </a:ln>
          </p:spPr>
          <p:txBody>
            <a:bodyPr wrap="none" lIns="0" tIns="0" rIns="0" bIns="0">
              <a:spAutoFit/>
            </a:bodyPr>
            <a:lstStyle/>
            <a:p>
              <a:pPr algn="ctr" eaLnBrk="0" hangingPunct="0">
                <a:defRPr/>
              </a:pPr>
              <a:r>
                <a:rPr lang="en-AU" sz="675">
                  <a:solidFill>
                    <a:srgbClr val="000000"/>
                  </a:solidFill>
                </a:rPr>
                <a:t>4</a:t>
              </a:r>
              <a:endParaRPr lang="en-AU">
                <a:effectLst>
                  <a:outerShdw blurRad="38100" dist="38100" dir="2700000" algn="tl">
                    <a:srgbClr val="C0C0C0"/>
                  </a:outerShdw>
                </a:effectLst>
                <a:latin typeface="Times New Roman" pitchFamily="18" charset="0"/>
              </a:endParaRPr>
            </a:p>
          </p:txBody>
        </p:sp>
        <p:sp>
          <p:nvSpPr>
            <p:cNvPr id="732486" name="Rectangle 326">
              <a:extLst>
                <a:ext uri="{FF2B5EF4-FFF2-40B4-BE49-F238E27FC236}">
                  <a16:creationId xmlns:a16="http://schemas.microsoft.com/office/drawing/2014/main" id="{388D149A-45E4-6371-750F-44D9DB182B39}"/>
                </a:ext>
              </a:extLst>
            </p:cNvPr>
            <p:cNvSpPr>
              <a:spLocks noChangeArrowheads="1"/>
            </p:cNvSpPr>
            <p:nvPr/>
          </p:nvSpPr>
          <p:spPr bwMode="auto">
            <a:xfrm>
              <a:off x="1625471" y="4587479"/>
              <a:ext cx="109004" cy="103875"/>
            </a:xfrm>
            <a:prstGeom prst="rect">
              <a:avLst/>
            </a:prstGeom>
            <a:noFill/>
            <a:ln w="9525">
              <a:noFill/>
              <a:miter lim="800000"/>
              <a:headEnd/>
              <a:tailEnd/>
            </a:ln>
          </p:spPr>
          <p:txBody>
            <a:bodyPr wrap="none" lIns="0" tIns="0" rIns="0" bIns="0">
              <a:spAutoFit/>
            </a:bodyPr>
            <a:lstStyle/>
            <a:p>
              <a:pPr algn="ctr" eaLnBrk="0" hangingPunct="0">
                <a:defRPr/>
              </a:pPr>
              <a:r>
                <a:rPr lang="en-AU" sz="675">
                  <a:solidFill>
                    <a:srgbClr val="000000"/>
                  </a:solidFill>
                </a:rPr>
                <a:t>0.5</a:t>
              </a:r>
              <a:endParaRPr lang="en-AU">
                <a:effectLst>
                  <a:outerShdw blurRad="38100" dist="38100" dir="2700000" algn="tl">
                    <a:srgbClr val="C0C0C0"/>
                  </a:outerShdw>
                </a:effectLst>
                <a:latin typeface="Times New Roman" pitchFamily="18" charset="0"/>
              </a:endParaRPr>
            </a:p>
          </p:txBody>
        </p:sp>
        <p:sp>
          <p:nvSpPr>
            <p:cNvPr id="732487" name="Rectangle 327">
              <a:extLst>
                <a:ext uri="{FF2B5EF4-FFF2-40B4-BE49-F238E27FC236}">
                  <a16:creationId xmlns:a16="http://schemas.microsoft.com/office/drawing/2014/main" id="{9FBD5C69-39E7-DB6E-1479-DDD1F814AD28}"/>
                </a:ext>
              </a:extLst>
            </p:cNvPr>
            <p:cNvSpPr>
              <a:spLocks noChangeArrowheads="1"/>
            </p:cNvSpPr>
            <p:nvPr/>
          </p:nvSpPr>
          <p:spPr bwMode="auto">
            <a:xfrm>
              <a:off x="2080563" y="4496991"/>
              <a:ext cx="421590" cy="115416"/>
            </a:xfrm>
            <a:prstGeom prst="rect">
              <a:avLst/>
            </a:prstGeom>
            <a:noFill/>
            <a:ln w="9525">
              <a:noFill/>
              <a:miter lim="800000"/>
              <a:headEnd/>
              <a:tailEnd/>
            </a:ln>
          </p:spPr>
          <p:txBody>
            <a:bodyPr wrap="none" lIns="0" tIns="0" rIns="0" bIns="0">
              <a:spAutoFit/>
            </a:bodyPr>
            <a:lstStyle/>
            <a:p>
              <a:pPr algn="ctr" eaLnBrk="0" hangingPunct="0">
                <a:defRPr/>
              </a:pPr>
              <a:r>
                <a:rPr lang="en-AU" sz="750">
                  <a:solidFill>
                    <a:srgbClr val="000000"/>
                  </a:solidFill>
                </a:rPr>
                <a:t>Kilometres</a:t>
              </a:r>
              <a:endParaRPr lang="en-AU">
                <a:effectLst>
                  <a:outerShdw blurRad="38100" dist="38100" dir="2700000" algn="tl">
                    <a:srgbClr val="C0C0C0"/>
                  </a:outerShdw>
                </a:effectLst>
                <a:latin typeface="Times New Roman" pitchFamily="18" charset="0"/>
              </a:endParaRPr>
            </a:p>
          </p:txBody>
        </p:sp>
        <p:sp>
          <p:nvSpPr>
            <p:cNvPr id="35145" name="Rectangle 328">
              <a:extLst>
                <a:ext uri="{FF2B5EF4-FFF2-40B4-BE49-F238E27FC236}">
                  <a16:creationId xmlns:a16="http://schemas.microsoft.com/office/drawing/2014/main" id="{DE491509-2C67-174C-C4A5-F8FE705E149B}"/>
                </a:ext>
              </a:extLst>
            </p:cNvPr>
            <p:cNvSpPr>
              <a:spLocks noChangeArrowheads="1"/>
            </p:cNvSpPr>
            <p:nvPr/>
          </p:nvSpPr>
          <p:spPr bwMode="auto">
            <a:xfrm>
              <a:off x="1432322" y="4492229"/>
              <a:ext cx="1590675" cy="2762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35146" name="Rectangle 329">
              <a:extLst>
                <a:ext uri="{FF2B5EF4-FFF2-40B4-BE49-F238E27FC236}">
                  <a16:creationId xmlns:a16="http://schemas.microsoft.com/office/drawing/2014/main" id="{95A41FC2-3FE0-5A29-81E3-B14CF8567D93}"/>
                </a:ext>
              </a:extLst>
            </p:cNvPr>
            <p:cNvSpPr>
              <a:spLocks noChangeArrowheads="1"/>
            </p:cNvSpPr>
            <p:nvPr/>
          </p:nvSpPr>
          <p:spPr bwMode="auto">
            <a:xfrm>
              <a:off x="1494235" y="4697016"/>
              <a:ext cx="186928" cy="4524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35147" name="Rectangle 330">
              <a:extLst>
                <a:ext uri="{FF2B5EF4-FFF2-40B4-BE49-F238E27FC236}">
                  <a16:creationId xmlns:a16="http://schemas.microsoft.com/office/drawing/2014/main" id="{ED55FDB2-50CE-4DD8-BA0C-0A5D157F6D7A}"/>
                </a:ext>
              </a:extLst>
            </p:cNvPr>
            <p:cNvSpPr>
              <a:spLocks noChangeArrowheads="1"/>
            </p:cNvSpPr>
            <p:nvPr/>
          </p:nvSpPr>
          <p:spPr bwMode="auto">
            <a:xfrm>
              <a:off x="1494235" y="4697016"/>
              <a:ext cx="186928" cy="45244"/>
            </a:xfrm>
            <a:prstGeom prst="rect">
              <a:avLst/>
            </a:prstGeom>
            <a:noFill/>
            <a:ln w="4763">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35148" name="Rectangle 331">
              <a:extLst>
                <a:ext uri="{FF2B5EF4-FFF2-40B4-BE49-F238E27FC236}">
                  <a16:creationId xmlns:a16="http://schemas.microsoft.com/office/drawing/2014/main" id="{D723EC75-A9E2-47C0-5E8E-F423373080A5}"/>
                </a:ext>
              </a:extLst>
            </p:cNvPr>
            <p:cNvSpPr>
              <a:spLocks noChangeArrowheads="1"/>
            </p:cNvSpPr>
            <p:nvPr/>
          </p:nvSpPr>
          <p:spPr bwMode="auto">
            <a:xfrm>
              <a:off x="1681163" y="4697016"/>
              <a:ext cx="188119" cy="4524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35149" name="Rectangle 332">
              <a:extLst>
                <a:ext uri="{FF2B5EF4-FFF2-40B4-BE49-F238E27FC236}">
                  <a16:creationId xmlns:a16="http://schemas.microsoft.com/office/drawing/2014/main" id="{65B43335-2BFC-6E11-DD88-CB6BA3A5EF68}"/>
                </a:ext>
              </a:extLst>
            </p:cNvPr>
            <p:cNvSpPr>
              <a:spLocks noChangeArrowheads="1"/>
            </p:cNvSpPr>
            <p:nvPr/>
          </p:nvSpPr>
          <p:spPr bwMode="auto">
            <a:xfrm>
              <a:off x="1681163" y="4697016"/>
              <a:ext cx="188119" cy="45244"/>
            </a:xfrm>
            <a:prstGeom prst="rect">
              <a:avLst/>
            </a:prstGeom>
            <a:noFill/>
            <a:ln w="4763">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35150" name="Rectangle 333">
              <a:extLst>
                <a:ext uri="{FF2B5EF4-FFF2-40B4-BE49-F238E27FC236}">
                  <a16:creationId xmlns:a16="http://schemas.microsoft.com/office/drawing/2014/main" id="{45E6AA72-F92C-8A1A-2934-DD94A6D62F85}"/>
                </a:ext>
              </a:extLst>
            </p:cNvPr>
            <p:cNvSpPr>
              <a:spLocks noChangeArrowheads="1"/>
            </p:cNvSpPr>
            <p:nvPr/>
          </p:nvSpPr>
          <p:spPr bwMode="auto">
            <a:xfrm>
              <a:off x="1869281" y="4697016"/>
              <a:ext cx="376238" cy="4524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35151" name="Rectangle 334">
              <a:extLst>
                <a:ext uri="{FF2B5EF4-FFF2-40B4-BE49-F238E27FC236}">
                  <a16:creationId xmlns:a16="http://schemas.microsoft.com/office/drawing/2014/main" id="{7D43ADCA-C2FE-874F-76DC-FF5CF1C4CBA8}"/>
                </a:ext>
              </a:extLst>
            </p:cNvPr>
            <p:cNvSpPr>
              <a:spLocks noChangeArrowheads="1"/>
            </p:cNvSpPr>
            <p:nvPr/>
          </p:nvSpPr>
          <p:spPr bwMode="auto">
            <a:xfrm>
              <a:off x="1869281" y="4697016"/>
              <a:ext cx="376238" cy="45244"/>
            </a:xfrm>
            <a:prstGeom prst="rect">
              <a:avLst/>
            </a:prstGeom>
            <a:noFill/>
            <a:ln w="4763">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35152" name="Rectangle 335">
              <a:extLst>
                <a:ext uri="{FF2B5EF4-FFF2-40B4-BE49-F238E27FC236}">
                  <a16:creationId xmlns:a16="http://schemas.microsoft.com/office/drawing/2014/main" id="{73B0D414-253D-3D8E-9E9A-3BF0707D2AAA}"/>
                </a:ext>
              </a:extLst>
            </p:cNvPr>
            <p:cNvSpPr>
              <a:spLocks noChangeArrowheads="1"/>
            </p:cNvSpPr>
            <p:nvPr/>
          </p:nvSpPr>
          <p:spPr bwMode="auto">
            <a:xfrm>
              <a:off x="2245519" y="4697016"/>
              <a:ext cx="371475" cy="4524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35153" name="Rectangle 336">
              <a:extLst>
                <a:ext uri="{FF2B5EF4-FFF2-40B4-BE49-F238E27FC236}">
                  <a16:creationId xmlns:a16="http://schemas.microsoft.com/office/drawing/2014/main" id="{0B9D16C6-9978-45E1-BD15-C279E6801529}"/>
                </a:ext>
              </a:extLst>
            </p:cNvPr>
            <p:cNvSpPr>
              <a:spLocks noChangeArrowheads="1"/>
            </p:cNvSpPr>
            <p:nvPr/>
          </p:nvSpPr>
          <p:spPr bwMode="auto">
            <a:xfrm>
              <a:off x="2245519" y="4697016"/>
              <a:ext cx="371475" cy="45244"/>
            </a:xfrm>
            <a:prstGeom prst="rect">
              <a:avLst/>
            </a:prstGeom>
            <a:noFill/>
            <a:ln w="4763">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35154" name="Rectangle 337">
              <a:extLst>
                <a:ext uri="{FF2B5EF4-FFF2-40B4-BE49-F238E27FC236}">
                  <a16:creationId xmlns:a16="http://schemas.microsoft.com/office/drawing/2014/main" id="{74D86C3E-A1D5-B775-FB5B-EBA4A7AA1936}"/>
                </a:ext>
              </a:extLst>
            </p:cNvPr>
            <p:cNvSpPr>
              <a:spLocks noChangeArrowheads="1"/>
            </p:cNvSpPr>
            <p:nvPr/>
          </p:nvSpPr>
          <p:spPr bwMode="auto">
            <a:xfrm>
              <a:off x="2616994" y="4697016"/>
              <a:ext cx="375047" cy="4524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35155" name="Rectangle 338">
              <a:extLst>
                <a:ext uri="{FF2B5EF4-FFF2-40B4-BE49-F238E27FC236}">
                  <a16:creationId xmlns:a16="http://schemas.microsoft.com/office/drawing/2014/main" id="{E5751F23-E26F-F7B4-7A84-B437CEF74DD4}"/>
                </a:ext>
              </a:extLst>
            </p:cNvPr>
            <p:cNvSpPr>
              <a:spLocks noChangeArrowheads="1"/>
            </p:cNvSpPr>
            <p:nvPr/>
          </p:nvSpPr>
          <p:spPr bwMode="auto">
            <a:xfrm>
              <a:off x="2616994" y="4697016"/>
              <a:ext cx="375047" cy="45244"/>
            </a:xfrm>
            <a:prstGeom prst="rect">
              <a:avLst/>
            </a:prstGeom>
            <a:noFill/>
            <a:ln w="4763">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732499" name="Rectangle 339">
              <a:extLst>
                <a:ext uri="{FF2B5EF4-FFF2-40B4-BE49-F238E27FC236}">
                  <a16:creationId xmlns:a16="http://schemas.microsoft.com/office/drawing/2014/main" id="{97D5A007-89DA-4B8F-FA58-B5E19D68C192}"/>
                </a:ext>
              </a:extLst>
            </p:cNvPr>
            <p:cNvSpPr>
              <a:spLocks noChangeArrowheads="1"/>
            </p:cNvSpPr>
            <p:nvPr/>
          </p:nvSpPr>
          <p:spPr bwMode="auto">
            <a:xfrm>
              <a:off x="1470213" y="4587479"/>
              <a:ext cx="43282" cy="103875"/>
            </a:xfrm>
            <a:prstGeom prst="rect">
              <a:avLst/>
            </a:prstGeom>
            <a:noFill/>
            <a:ln w="9525">
              <a:noFill/>
              <a:miter lim="800000"/>
              <a:headEnd/>
              <a:tailEnd/>
            </a:ln>
          </p:spPr>
          <p:txBody>
            <a:bodyPr wrap="none" lIns="0" tIns="0" rIns="0" bIns="0">
              <a:spAutoFit/>
            </a:bodyPr>
            <a:lstStyle/>
            <a:p>
              <a:pPr algn="ctr" eaLnBrk="0" hangingPunct="0">
                <a:defRPr/>
              </a:pPr>
              <a:r>
                <a:rPr lang="en-AU" sz="675">
                  <a:solidFill>
                    <a:srgbClr val="000000"/>
                  </a:solidFill>
                </a:rPr>
                <a:t>0</a:t>
              </a:r>
              <a:endParaRPr lang="en-AU">
                <a:effectLst>
                  <a:outerShdw blurRad="38100" dist="38100" dir="2700000" algn="tl">
                    <a:srgbClr val="C0C0C0"/>
                  </a:outerShdw>
                </a:effectLst>
                <a:latin typeface="Times New Roman" pitchFamily="18" charset="0"/>
              </a:endParaRPr>
            </a:p>
          </p:txBody>
        </p:sp>
        <p:sp>
          <p:nvSpPr>
            <p:cNvPr id="732500" name="Rectangle 340">
              <a:extLst>
                <a:ext uri="{FF2B5EF4-FFF2-40B4-BE49-F238E27FC236}">
                  <a16:creationId xmlns:a16="http://schemas.microsoft.com/office/drawing/2014/main" id="{70FDEE91-D0D3-936F-4840-7047EADC64CE}"/>
                </a:ext>
              </a:extLst>
            </p:cNvPr>
            <p:cNvSpPr>
              <a:spLocks noChangeArrowheads="1"/>
            </p:cNvSpPr>
            <p:nvPr/>
          </p:nvSpPr>
          <p:spPr bwMode="auto">
            <a:xfrm>
              <a:off x="1846450" y="4587479"/>
              <a:ext cx="43282" cy="103875"/>
            </a:xfrm>
            <a:prstGeom prst="rect">
              <a:avLst/>
            </a:prstGeom>
            <a:noFill/>
            <a:ln w="9525">
              <a:noFill/>
              <a:miter lim="800000"/>
              <a:headEnd/>
              <a:tailEnd/>
            </a:ln>
          </p:spPr>
          <p:txBody>
            <a:bodyPr wrap="none" lIns="0" tIns="0" rIns="0" bIns="0">
              <a:spAutoFit/>
            </a:bodyPr>
            <a:lstStyle/>
            <a:p>
              <a:pPr algn="ctr" eaLnBrk="0" hangingPunct="0">
                <a:defRPr/>
              </a:pPr>
              <a:r>
                <a:rPr lang="en-AU" sz="675">
                  <a:solidFill>
                    <a:srgbClr val="000000"/>
                  </a:solidFill>
                </a:rPr>
                <a:t>1</a:t>
              </a:r>
              <a:endParaRPr lang="en-AU">
                <a:effectLst>
                  <a:outerShdw blurRad="38100" dist="38100" dir="2700000" algn="tl">
                    <a:srgbClr val="C0C0C0"/>
                  </a:outerShdw>
                </a:effectLst>
                <a:latin typeface="Times New Roman" pitchFamily="18" charset="0"/>
              </a:endParaRPr>
            </a:p>
          </p:txBody>
        </p:sp>
        <p:sp>
          <p:nvSpPr>
            <p:cNvPr id="732501" name="Rectangle 341">
              <a:extLst>
                <a:ext uri="{FF2B5EF4-FFF2-40B4-BE49-F238E27FC236}">
                  <a16:creationId xmlns:a16="http://schemas.microsoft.com/office/drawing/2014/main" id="{E51AD67A-93E0-0834-1EE6-37B971E2D113}"/>
                </a:ext>
              </a:extLst>
            </p:cNvPr>
            <p:cNvSpPr>
              <a:spLocks noChangeArrowheads="1"/>
            </p:cNvSpPr>
            <p:nvPr/>
          </p:nvSpPr>
          <p:spPr bwMode="auto">
            <a:xfrm>
              <a:off x="2221497" y="4587479"/>
              <a:ext cx="43282" cy="103875"/>
            </a:xfrm>
            <a:prstGeom prst="rect">
              <a:avLst/>
            </a:prstGeom>
            <a:noFill/>
            <a:ln w="9525">
              <a:noFill/>
              <a:miter lim="800000"/>
              <a:headEnd/>
              <a:tailEnd/>
            </a:ln>
          </p:spPr>
          <p:txBody>
            <a:bodyPr wrap="none" lIns="0" tIns="0" rIns="0" bIns="0">
              <a:spAutoFit/>
            </a:bodyPr>
            <a:lstStyle/>
            <a:p>
              <a:pPr algn="ctr" eaLnBrk="0" hangingPunct="0">
                <a:defRPr/>
              </a:pPr>
              <a:r>
                <a:rPr lang="en-AU" sz="675">
                  <a:solidFill>
                    <a:srgbClr val="000000"/>
                  </a:solidFill>
                </a:rPr>
                <a:t>2</a:t>
              </a:r>
              <a:endParaRPr lang="en-AU">
                <a:effectLst>
                  <a:outerShdw blurRad="38100" dist="38100" dir="2700000" algn="tl">
                    <a:srgbClr val="C0C0C0"/>
                  </a:outerShdw>
                </a:effectLst>
                <a:latin typeface="Times New Roman" pitchFamily="18" charset="0"/>
              </a:endParaRPr>
            </a:p>
          </p:txBody>
        </p:sp>
        <p:sp>
          <p:nvSpPr>
            <p:cNvPr id="732502" name="Rectangle 342">
              <a:extLst>
                <a:ext uri="{FF2B5EF4-FFF2-40B4-BE49-F238E27FC236}">
                  <a16:creationId xmlns:a16="http://schemas.microsoft.com/office/drawing/2014/main" id="{79526572-C62A-B95E-3A9D-CC3CFB027887}"/>
                </a:ext>
              </a:extLst>
            </p:cNvPr>
            <p:cNvSpPr>
              <a:spLocks noChangeArrowheads="1"/>
            </p:cNvSpPr>
            <p:nvPr/>
          </p:nvSpPr>
          <p:spPr bwMode="auto">
            <a:xfrm>
              <a:off x="2592972" y="4587479"/>
              <a:ext cx="43282" cy="103875"/>
            </a:xfrm>
            <a:prstGeom prst="rect">
              <a:avLst/>
            </a:prstGeom>
            <a:noFill/>
            <a:ln w="9525">
              <a:noFill/>
              <a:miter lim="800000"/>
              <a:headEnd/>
              <a:tailEnd/>
            </a:ln>
          </p:spPr>
          <p:txBody>
            <a:bodyPr wrap="none" lIns="0" tIns="0" rIns="0" bIns="0">
              <a:spAutoFit/>
            </a:bodyPr>
            <a:lstStyle/>
            <a:p>
              <a:pPr algn="ctr" eaLnBrk="0" hangingPunct="0">
                <a:defRPr/>
              </a:pPr>
              <a:r>
                <a:rPr lang="en-AU" sz="675">
                  <a:solidFill>
                    <a:srgbClr val="000000"/>
                  </a:solidFill>
                </a:rPr>
                <a:t>3</a:t>
              </a:r>
              <a:endParaRPr lang="en-AU">
                <a:effectLst>
                  <a:outerShdw blurRad="38100" dist="38100" dir="2700000" algn="tl">
                    <a:srgbClr val="C0C0C0"/>
                  </a:outerShdw>
                </a:effectLst>
                <a:latin typeface="Times New Roman" pitchFamily="18" charset="0"/>
              </a:endParaRPr>
            </a:p>
          </p:txBody>
        </p:sp>
        <p:sp>
          <p:nvSpPr>
            <p:cNvPr id="732503" name="Rectangle 343">
              <a:extLst>
                <a:ext uri="{FF2B5EF4-FFF2-40B4-BE49-F238E27FC236}">
                  <a16:creationId xmlns:a16="http://schemas.microsoft.com/office/drawing/2014/main" id="{C47EB30D-41FA-E326-7DAB-DAEDE6DDB4A3}"/>
                </a:ext>
              </a:extLst>
            </p:cNvPr>
            <p:cNvSpPr>
              <a:spLocks noChangeArrowheads="1"/>
            </p:cNvSpPr>
            <p:nvPr/>
          </p:nvSpPr>
          <p:spPr bwMode="auto">
            <a:xfrm>
              <a:off x="2968019" y="4587479"/>
              <a:ext cx="43282" cy="103875"/>
            </a:xfrm>
            <a:prstGeom prst="rect">
              <a:avLst/>
            </a:prstGeom>
            <a:noFill/>
            <a:ln w="9525">
              <a:noFill/>
              <a:miter lim="800000"/>
              <a:headEnd/>
              <a:tailEnd/>
            </a:ln>
          </p:spPr>
          <p:txBody>
            <a:bodyPr wrap="none" lIns="0" tIns="0" rIns="0" bIns="0">
              <a:spAutoFit/>
            </a:bodyPr>
            <a:lstStyle/>
            <a:p>
              <a:pPr algn="ctr" eaLnBrk="0" hangingPunct="0">
                <a:defRPr/>
              </a:pPr>
              <a:r>
                <a:rPr lang="en-AU" sz="675">
                  <a:solidFill>
                    <a:srgbClr val="000000"/>
                  </a:solidFill>
                </a:rPr>
                <a:t>4</a:t>
              </a:r>
              <a:endParaRPr lang="en-AU">
                <a:effectLst>
                  <a:outerShdw blurRad="38100" dist="38100" dir="2700000" algn="tl">
                    <a:srgbClr val="C0C0C0"/>
                  </a:outerShdw>
                </a:effectLst>
                <a:latin typeface="Times New Roman" pitchFamily="18" charset="0"/>
              </a:endParaRPr>
            </a:p>
          </p:txBody>
        </p:sp>
        <p:sp>
          <p:nvSpPr>
            <p:cNvPr id="732504" name="Rectangle 344">
              <a:extLst>
                <a:ext uri="{FF2B5EF4-FFF2-40B4-BE49-F238E27FC236}">
                  <a16:creationId xmlns:a16="http://schemas.microsoft.com/office/drawing/2014/main" id="{37F5C4EF-5B5C-9BD8-59DA-E0B1919FFDC1}"/>
                </a:ext>
              </a:extLst>
            </p:cNvPr>
            <p:cNvSpPr>
              <a:spLocks noChangeArrowheads="1"/>
            </p:cNvSpPr>
            <p:nvPr/>
          </p:nvSpPr>
          <p:spPr bwMode="auto">
            <a:xfrm>
              <a:off x="1625471" y="4587479"/>
              <a:ext cx="109004" cy="103875"/>
            </a:xfrm>
            <a:prstGeom prst="rect">
              <a:avLst/>
            </a:prstGeom>
            <a:noFill/>
            <a:ln w="9525">
              <a:noFill/>
              <a:miter lim="800000"/>
              <a:headEnd/>
              <a:tailEnd/>
            </a:ln>
          </p:spPr>
          <p:txBody>
            <a:bodyPr wrap="none" lIns="0" tIns="0" rIns="0" bIns="0">
              <a:spAutoFit/>
            </a:bodyPr>
            <a:lstStyle/>
            <a:p>
              <a:pPr algn="ctr" eaLnBrk="0" hangingPunct="0">
                <a:defRPr/>
              </a:pPr>
              <a:r>
                <a:rPr lang="en-AU" sz="675">
                  <a:solidFill>
                    <a:srgbClr val="000000"/>
                  </a:solidFill>
                </a:rPr>
                <a:t>0.5</a:t>
              </a:r>
              <a:endParaRPr lang="en-AU">
                <a:effectLst>
                  <a:outerShdw blurRad="38100" dist="38100" dir="2700000" algn="tl">
                    <a:srgbClr val="C0C0C0"/>
                  </a:outerShdw>
                </a:effectLst>
                <a:latin typeface="Times New Roman" pitchFamily="18" charset="0"/>
              </a:endParaRPr>
            </a:p>
          </p:txBody>
        </p:sp>
        <p:sp>
          <p:nvSpPr>
            <p:cNvPr id="732505" name="Rectangle 345">
              <a:extLst>
                <a:ext uri="{FF2B5EF4-FFF2-40B4-BE49-F238E27FC236}">
                  <a16:creationId xmlns:a16="http://schemas.microsoft.com/office/drawing/2014/main" id="{F5B11911-E945-D72B-F89F-6F65947D84C9}"/>
                </a:ext>
              </a:extLst>
            </p:cNvPr>
            <p:cNvSpPr>
              <a:spLocks noChangeArrowheads="1"/>
            </p:cNvSpPr>
            <p:nvPr/>
          </p:nvSpPr>
          <p:spPr bwMode="auto">
            <a:xfrm>
              <a:off x="2080563" y="4496991"/>
              <a:ext cx="421590" cy="115416"/>
            </a:xfrm>
            <a:prstGeom prst="rect">
              <a:avLst/>
            </a:prstGeom>
            <a:noFill/>
            <a:ln w="9525">
              <a:noFill/>
              <a:miter lim="800000"/>
              <a:headEnd/>
              <a:tailEnd/>
            </a:ln>
          </p:spPr>
          <p:txBody>
            <a:bodyPr wrap="none" lIns="0" tIns="0" rIns="0" bIns="0">
              <a:spAutoFit/>
            </a:bodyPr>
            <a:lstStyle/>
            <a:p>
              <a:pPr algn="ctr" eaLnBrk="0" hangingPunct="0">
                <a:defRPr/>
              </a:pPr>
              <a:r>
                <a:rPr lang="en-AU" sz="750">
                  <a:solidFill>
                    <a:srgbClr val="000000"/>
                  </a:solidFill>
                </a:rPr>
                <a:t>Kilometres</a:t>
              </a:r>
              <a:endParaRPr lang="en-AU">
                <a:effectLst>
                  <a:outerShdw blurRad="38100" dist="38100" dir="2700000" algn="tl">
                    <a:srgbClr val="C0C0C0"/>
                  </a:outerShdw>
                </a:effectLst>
                <a:latin typeface="Times New Roman" pitchFamily="18" charset="0"/>
              </a:endParaRPr>
            </a:p>
          </p:txBody>
        </p:sp>
        <p:sp>
          <p:nvSpPr>
            <p:cNvPr id="35163" name="Rectangle 346">
              <a:extLst>
                <a:ext uri="{FF2B5EF4-FFF2-40B4-BE49-F238E27FC236}">
                  <a16:creationId xmlns:a16="http://schemas.microsoft.com/office/drawing/2014/main" id="{672530D0-D30E-4801-2512-C734C2F0BFB9}"/>
                </a:ext>
              </a:extLst>
            </p:cNvPr>
            <p:cNvSpPr>
              <a:spLocks noChangeArrowheads="1"/>
            </p:cNvSpPr>
            <p:nvPr/>
          </p:nvSpPr>
          <p:spPr bwMode="auto">
            <a:xfrm>
              <a:off x="1963341" y="3431382"/>
              <a:ext cx="651272" cy="869156"/>
            </a:xfrm>
            <a:prstGeom prst="rect">
              <a:avLst/>
            </a:prstGeom>
            <a:solidFill>
              <a:srgbClr val="FFFFFF"/>
            </a:solidFill>
            <a:ln w="4763">
              <a:solidFill>
                <a:srgbClr val="00000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732507" name="Rectangle 347">
              <a:extLst>
                <a:ext uri="{FF2B5EF4-FFF2-40B4-BE49-F238E27FC236}">
                  <a16:creationId xmlns:a16="http://schemas.microsoft.com/office/drawing/2014/main" id="{8CC878D0-2FEC-8BAE-2CA0-C758E9D8755D}"/>
                </a:ext>
              </a:extLst>
            </p:cNvPr>
            <p:cNvSpPr>
              <a:spLocks noChangeArrowheads="1"/>
            </p:cNvSpPr>
            <p:nvPr/>
          </p:nvSpPr>
          <p:spPr bwMode="auto">
            <a:xfrm>
              <a:off x="2048205" y="3461147"/>
              <a:ext cx="506549" cy="115416"/>
            </a:xfrm>
            <a:prstGeom prst="rect">
              <a:avLst/>
            </a:prstGeom>
            <a:noFill/>
            <a:ln w="9525">
              <a:noFill/>
              <a:miter lim="800000"/>
              <a:headEnd/>
              <a:tailEnd/>
            </a:ln>
          </p:spPr>
          <p:txBody>
            <a:bodyPr wrap="none" lIns="0" tIns="0" rIns="0" bIns="0">
              <a:spAutoFit/>
            </a:bodyPr>
            <a:lstStyle/>
            <a:p>
              <a:pPr algn="ctr" eaLnBrk="0" hangingPunct="0">
                <a:defRPr/>
              </a:pPr>
              <a:r>
                <a:rPr lang="en-AU" sz="750" b="1">
                  <a:solidFill>
                    <a:srgbClr val="000000"/>
                  </a:solidFill>
                </a:rPr>
                <a:t>Ni+Co+W+Pt</a:t>
              </a:r>
              <a:endParaRPr lang="en-AU">
                <a:effectLst>
                  <a:outerShdw blurRad="38100" dist="38100" dir="2700000" algn="tl">
                    <a:srgbClr val="C0C0C0"/>
                  </a:outerShdw>
                </a:effectLst>
                <a:latin typeface="Times New Roman" pitchFamily="18" charset="0"/>
              </a:endParaRPr>
            </a:p>
          </p:txBody>
        </p:sp>
        <p:sp>
          <p:nvSpPr>
            <p:cNvPr id="732508" name="Rectangle 348">
              <a:extLst>
                <a:ext uri="{FF2B5EF4-FFF2-40B4-BE49-F238E27FC236}">
                  <a16:creationId xmlns:a16="http://schemas.microsoft.com/office/drawing/2014/main" id="{4D73D948-BB62-25D5-6D0E-AD9D0801186A}"/>
                </a:ext>
              </a:extLst>
            </p:cNvPr>
            <p:cNvSpPr>
              <a:spLocks noChangeArrowheads="1"/>
            </p:cNvSpPr>
            <p:nvPr/>
          </p:nvSpPr>
          <p:spPr bwMode="auto">
            <a:xfrm>
              <a:off x="2189680" y="3563541"/>
              <a:ext cx="221215" cy="115416"/>
            </a:xfrm>
            <a:prstGeom prst="rect">
              <a:avLst/>
            </a:prstGeom>
            <a:noFill/>
            <a:ln w="9525">
              <a:noFill/>
              <a:miter lim="800000"/>
              <a:headEnd/>
              <a:tailEnd/>
            </a:ln>
          </p:spPr>
          <p:txBody>
            <a:bodyPr wrap="none" lIns="0" tIns="0" rIns="0" bIns="0">
              <a:spAutoFit/>
            </a:bodyPr>
            <a:lstStyle/>
            <a:p>
              <a:pPr algn="ctr" eaLnBrk="0" hangingPunct="0">
                <a:defRPr/>
              </a:pPr>
              <a:r>
                <a:rPr lang="en-AU" sz="750" b="1">
                  <a:solidFill>
                    <a:srgbClr val="000000"/>
                  </a:solidFill>
                </a:rPr>
                <a:t>Index</a:t>
              </a:r>
              <a:endParaRPr lang="en-AU">
                <a:effectLst>
                  <a:outerShdw blurRad="38100" dist="38100" dir="2700000" algn="tl">
                    <a:srgbClr val="C0C0C0"/>
                  </a:outerShdw>
                </a:effectLst>
                <a:latin typeface="Times New Roman" pitchFamily="18" charset="0"/>
              </a:endParaRPr>
            </a:p>
          </p:txBody>
        </p:sp>
        <p:sp>
          <p:nvSpPr>
            <p:cNvPr id="35166" name="Freeform 349">
              <a:extLst>
                <a:ext uri="{FF2B5EF4-FFF2-40B4-BE49-F238E27FC236}">
                  <a16:creationId xmlns:a16="http://schemas.microsoft.com/office/drawing/2014/main" id="{AADEE0EC-EDA6-C2DE-B2CA-979AFEAB64A1}"/>
                </a:ext>
              </a:extLst>
            </p:cNvPr>
            <p:cNvSpPr>
              <a:spLocks/>
            </p:cNvSpPr>
            <p:nvPr/>
          </p:nvSpPr>
          <p:spPr bwMode="auto">
            <a:xfrm>
              <a:off x="2022872" y="3715942"/>
              <a:ext cx="76200" cy="78581"/>
            </a:xfrm>
            <a:custGeom>
              <a:avLst/>
              <a:gdLst>
                <a:gd name="T0" fmla="*/ 2147483647 w 192"/>
                <a:gd name="T1" fmla="*/ 0 h 196"/>
                <a:gd name="T2" fmla="*/ 2147483647 w 192"/>
                <a:gd name="T3" fmla="*/ 2147483647 h 196"/>
                <a:gd name="T4" fmla="*/ 2147483647 w 192"/>
                <a:gd name="T5" fmla="*/ 2147483647 h 196"/>
                <a:gd name="T6" fmla="*/ 2147483647 w 192"/>
                <a:gd name="T7" fmla="*/ 2147483647 h 196"/>
                <a:gd name="T8" fmla="*/ 2147483647 w 192"/>
                <a:gd name="T9" fmla="*/ 2147483647 h 196"/>
                <a:gd name="T10" fmla="*/ 2147483647 w 192"/>
                <a:gd name="T11" fmla="*/ 2147483647 h 196"/>
                <a:gd name="T12" fmla="*/ 2147483647 w 192"/>
                <a:gd name="T13" fmla="*/ 2147483647 h 196"/>
                <a:gd name="T14" fmla="*/ 0 w 192"/>
                <a:gd name="T15" fmla="*/ 2147483647 h 196"/>
                <a:gd name="T16" fmla="*/ 0 w 192"/>
                <a:gd name="T17" fmla="*/ 2147483647 h 196"/>
                <a:gd name="T18" fmla="*/ 2147483647 w 192"/>
                <a:gd name="T19" fmla="*/ 2147483647 h 196"/>
                <a:gd name="T20" fmla="*/ 2147483647 w 192"/>
                <a:gd name="T21" fmla="*/ 2147483647 h 196"/>
                <a:gd name="T22" fmla="*/ 2147483647 w 192"/>
                <a:gd name="T23" fmla="*/ 2147483647 h 196"/>
                <a:gd name="T24" fmla="*/ 2147483647 w 192"/>
                <a:gd name="T25" fmla="*/ 2147483647 h 196"/>
                <a:gd name="T26" fmla="*/ 2147483647 w 192"/>
                <a:gd name="T27" fmla="*/ 2147483647 h 196"/>
                <a:gd name="T28" fmla="*/ 2147483647 w 192"/>
                <a:gd name="T29" fmla="*/ 2147483647 h 196"/>
                <a:gd name="T30" fmla="*/ 2147483647 w 192"/>
                <a:gd name="T31" fmla="*/ 2147483647 h 196"/>
                <a:gd name="T32" fmla="*/ 2147483647 w 192"/>
                <a:gd name="T33" fmla="*/ 2147483647 h 196"/>
                <a:gd name="T34" fmla="*/ 2147483647 w 192"/>
                <a:gd name="T35" fmla="*/ 2147483647 h 196"/>
                <a:gd name="T36" fmla="*/ 2147483647 w 192"/>
                <a:gd name="T37" fmla="*/ 2147483647 h 196"/>
                <a:gd name="T38" fmla="*/ 2147483647 w 192"/>
                <a:gd name="T39" fmla="*/ 2147483647 h 196"/>
                <a:gd name="T40" fmla="*/ 2147483647 w 192"/>
                <a:gd name="T41" fmla="*/ 2147483647 h 196"/>
                <a:gd name="T42" fmla="*/ 2147483647 w 192"/>
                <a:gd name="T43" fmla="*/ 2147483647 h 196"/>
                <a:gd name="T44" fmla="*/ 2147483647 w 192"/>
                <a:gd name="T45" fmla="*/ 2147483647 h 196"/>
                <a:gd name="T46" fmla="*/ 2147483647 w 192"/>
                <a:gd name="T47" fmla="*/ 2147483647 h 196"/>
                <a:gd name="T48" fmla="*/ 2147483647 w 192"/>
                <a:gd name="T49" fmla="*/ 2147483647 h 196"/>
                <a:gd name="T50" fmla="*/ 2147483647 w 192"/>
                <a:gd name="T51" fmla="*/ 2147483647 h 196"/>
                <a:gd name="T52" fmla="*/ 2147483647 w 192"/>
                <a:gd name="T53" fmla="*/ 2147483647 h 196"/>
                <a:gd name="T54" fmla="*/ 2147483647 w 192"/>
                <a:gd name="T55" fmla="*/ 2147483647 h 196"/>
                <a:gd name="T56" fmla="*/ 2147483647 w 192"/>
                <a:gd name="T57" fmla="*/ 2147483647 h 196"/>
                <a:gd name="T58" fmla="*/ 2147483647 w 192"/>
                <a:gd name="T59" fmla="*/ 2147483647 h 196"/>
                <a:gd name="T60" fmla="*/ 2147483647 w 192"/>
                <a:gd name="T61" fmla="*/ 2147483647 h 196"/>
                <a:gd name="T62" fmla="*/ 2147483647 w 192"/>
                <a:gd name="T63" fmla="*/ 0 h 19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92"/>
                <a:gd name="T97" fmla="*/ 0 h 196"/>
                <a:gd name="T98" fmla="*/ 192 w 192"/>
                <a:gd name="T99" fmla="*/ 196 h 19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92" h="196">
                  <a:moveTo>
                    <a:pt x="96" y="0"/>
                  </a:moveTo>
                  <a:lnTo>
                    <a:pt x="86" y="0"/>
                  </a:lnTo>
                  <a:lnTo>
                    <a:pt x="76" y="2"/>
                  </a:lnTo>
                  <a:lnTo>
                    <a:pt x="67" y="5"/>
                  </a:lnTo>
                  <a:lnTo>
                    <a:pt x="58" y="8"/>
                  </a:lnTo>
                  <a:lnTo>
                    <a:pt x="50" y="12"/>
                  </a:lnTo>
                  <a:lnTo>
                    <a:pt x="43" y="18"/>
                  </a:lnTo>
                  <a:lnTo>
                    <a:pt x="34" y="23"/>
                  </a:lnTo>
                  <a:lnTo>
                    <a:pt x="28" y="29"/>
                  </a:lnTo>
                  <a:lnTo>
                    <a:pt x="21" y="36"/>
                  </a:lnTo>
                  <a:lnTo>
                    <a:pt x="15" y="44"/>
                  </a:lnTo>
                  <a:lnTo>
                    <a:pt x="11" y="52"/>
                  </a:lnTo>
                  <a:lnTo>
                    <a:pt x="7" y="59"/>
                  </a:lnTo>
                  <a:lnTo>
                    <a:pt x="4" y="69"/>
                  </a:lnTo>
                  <a:lnTo>
                    <a:pt x="1" y="78"/>
                  </a:lnTo>
                  <a:lnTo>
                    <a:pt x="0" y="88"/>
                  </a:lnTo>
                  <a:lnTo>
                    <a:pt x="0" y="98"/>
                  </a:lnTo>
                  <a:lnTo>
                    <a:pt x="0" y="108"/>
                  </a:lnTo>
                  <a:lnTo>
                    <a:pt x="1" y="117"/>
                  </a:lnTo>
                  <a:lnTo>
                    <a:pt x="4" y="127"/>
                  </a:lnTo>
                  <a:lnTo>
                    <a:pt x="7" y="136"/>
                  </a:lnTo>
                  <a:lnTo>
                    <a:pt x="11" y="144"/>
                  </a:lnTo>
                  <a:lnTo>
                    <a:pt x="15" y="153"/>
                  </a:lnTo>
                  <a:lnTo>
                    <a:pt x="21" y="160"/>
                  </a:lnTo>
                  <a:lnTo>
                    <a:pt x="28" y="167"/>
                  </a:lnTo>
                  <a:lnTo>
                    <a:pt x="34" y="173"/>
                  </a:lnTo>
                  <a:lnTo>
                    <a:pt x="43" y="179"/>
                  </a:lnTo>
                  <a:lnTo>
                    <a:pt x="50" y="183"/>
                  </a:lnTo>
                  <a:lnTo>
                    <a:pt x="58" y="187"/>
                  </a:lnTo>
                  <a:lnTo>
                    <a:pt x="67" y="190"/>
                  </a:lnTo>
                  <a:lnTo>
                    <a:pt x="76" y="193"/>
                  </a:lnTo>
                  <a:lnTo>
                    <a:pt x="86" y="195"/>
                  </a:lnTo>
                  <a:lnTo>
                    <a:pt x="96" y="196"/>
                  </a:lnTo>
                  <a:lnTo>
                    <a:pt x="106" y="195"/>
                  </a:lnTo>
                  <a:lnTo>
                    <a:pt x="114" y="193"/>
                  </a:lnTo>
                  <a:lnTo>
                    <a:pt x="125" y="190"/>
                  </a:lnTo>
                  <a:lnTo>
                    <a:pt x="133" y="187"/>
                  </a:lnTo>
                  <a:lnTo>
                    <a:pt x="142" y="183"/>
                  </a:lnTo>
                  <a:lnTo>
                    <a:pt x="149" y="179"/>
                  </a:lnTo>
                  <a:lnTo>
                    <a:pt x="156" y="173"/>
                  </a:lnTo>
                  <a:lnTo>
                    <a:pt x="163" y="167"/>
                  </a:lnTo>
                  <a:lnTo>
                    <a:pt x="169" y="160"/>
                  </a:lnTo>
                  <a:lnTo>
                    <a:pt x="175" y="153"/>
                  </a:lnTo>
                  <a:lnTo>
                    <a:pt x="179" y="144"/>
                  </a:lnTo>
                  <a:lnTo>
                    <a:pt x="183" y="136"/>
                  </a:lnTo>
                  <a:lnTo>
                    <a:pt x="188" y="127"/>
                  </a:lnTo>
                  <a:lnTo>
                    <a:pt x="189" y="117"/>
                  </a:lnTo>
                  <a:lnTo>
                    <a:pt x="191" y="108"/>
                  </a:lnTo>
                  <a:lnTo>
                    <a:pt x="192" y="98"/>
                  </a:lnTo>
                  <a:lnTo>
                    <a:pt x="191" y="88"/>
                  </a:lnTo>
                  <a:lnTo>
                    <a:pt x="189" y="78"/>
                  </a:lnTo>
                  <a:lnTo>
                    <a:pt x="188" y="69"/>
                  </a:lnTo>
                  <a:lnTo>
                    <a:pt x="183" y="59"/>
                  </a:lnTo>
                  <a:lnTo>
                    <a:pt x="179" y="52"/>
                  </a:lnTo>
                  <a:lnTo>
                    <a:pt x="175" y="44"/>
                  </a:lnTo>
                  <a:lnTo>
                    <a:pt x="169" y="36"/>
                  </a:lnTo>
                  <a:lnTo>
                    <a:pt x="163" y="29"/>
                  </a:lnTo>
                  <a:lnTo>
                    <a:pt x="156" y="23"/>
                  </a:lnTo>
                  <a:lnTo>
                    <a:pt x="149" y="18"/>
                  </a:lnTo>
                  <a:lnTo>
                    <a:pt x="142" y="12"/>
                  </a:lnTo>
                  <a:lnTo>
                    <a:pt x="133" y="8"/>
                  </a:lnTo>
                  <a:lnTo>
                    <a:pt x="125" y="5"/>
                  </a:lnTo>
                  <a:lnTo>
                    <a:pt x="114" y="2"/>
                  </a:lnTo>
                  <a:lnTo>
                    <a:pt x="106" y="0"/>
                  </a:lnTo>
                  <a:lnTo>
                    <a:pt x="96"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5167" name="Freeform 350">
              <a:extLst>
                <a:ext uri="{FF2B5EF4-FFF2-40B4-BE49-F238E27FC236}">
                  <a16:creationId xmlns:a16="http://schemas.microsoft.com/office/drawing/2014/main" id="{50879A55-7608-320D-001A-03564B143B12}"/>
                </a:ext>
              </a:extLst>
            </p:cNvPr>
            <p:cNvSpPr>
              <a:spLocks/>
            </p:cNvSpPr>
            <p:nvPr/>
          </p:nvSpPr>
          <p:spPr bwMode="auto">
            <a:xfrm>
              <a:off x="2022872" y="3715942"/>
              <a:ext cx="76200" cy="78581"/>
            </a:xfrm>
            <a:custGeom>
              <a:avLst/>
              <a:gdLst>
                <a:gd name="T0" fmla="*/ 2147483647 w 192"/>
                <a:gd name="T1" fmla="*/ 0 h 196"/>
                <a:gd name="T2" fmla="*/ 2147483647 w 192"/>
                <a:gd name="T3" fmla="*/ 2147483647 h 196"/>
                <a:gd name="T4" fmla="*/ 2147483647 w 192"/>
                <a:gd name="T5" fmla="*/ 2147483647 h 196"/>
                <a:gd name="T6" fmla="*/ 2147483647 w 192"/>
                <a:gd name="T7" fmla="*/ 2147483647 h 196"/>
                <a:gd name="T8" fmla="*/ 2147483647 w 192"/>
                <a:gd name="T9" fmla="*/ 2147483647 h 196"/>
                <a:gd name="T10" fmla="*/ 2147483647 w 192"/>
                <a:gd name="T11" fmla="*/ 2147483647 h 196"/>
                <a:gd name="T12" fmla="*/ 2147483647 w 192"/>
                <a:gd name="T13" fmla="*/ 2147483647 h 196"/>
                <a:gd name="T14" fmla="*/ 0 w 192"/>
                <a:gd name="T15" fmla="*/ 2147483647 h 196"/>
                <a:gd name="T16" fmla="*/ 0 w 192"/>
                <a:gd name="T17" fmla="*/ 2147483647 h 196"/>
                <a:gd name="T18" fmla="*/ 2147483647 w 192"/>
                <a:gd name="T19" fmla="*/ 2147483647 h 196"/>
                <a:gd name="T20" fmla="*/ 2147483647 w 192"/>
                <a:gd name="T21" fmla="*/ 2147483647 h 196"/>
                <a:gd name="T22" fmla="*/ 2147483647 w 192"/>
                <a:gd name="T23" fmla="*/ 2147483647 h 196"/>
                <a:gd name="T24" fmla="*/ 2147483647 w 192"/>
                <a:gd name="T25" fmla="*/ 2147483647 h 196"/>
                <a:gd name="T26" fmla="*/ 2147483647 w 192"/>
                <a:gd name="T27" fmla="*/ 2147483647 h 196"/>
                <a:gd name="T28" fmla="*/ 2147483647 w 192"/>
                <a:gd name="T29" fmla="*/ 2147483647 h 196"/>
                <a:gd name="T30" fmla="*/ 2147483647 w 192"/>
                <a:gd name="T31" fmla="*/ 2147483647 h 196"/>
                <a:gd name="T32" fmla="*/ 2147483647 w 192"/>
                <a:gd name="T33" fmla="*/ 2147483647 h 196"/>
                <a:gd name="T34" fmla="*/ 2147483647 w 192"/>
                <a:gd name="T35" fmla="*/ 2147483647 h 196"/>
                <a:gd name="T36" fmla="*/ 2147483647 w 192"/>
                <a:gd name="T37" fmla="*/ 2147483647 h 196"/>
                <a:gd name="T38" fmla="*/ 2147483647 w 192"/>
                <a:gd name="T39" fmla="*/ 2147483647 h 196"/>
                <a:gd name="T40" fmla="*/ 2147483647 w 192"/>
                <a:gd name="T41" fmla="*/ 2147483647 h 196"/>
                <a:gd name="T42" fmla="*/ 2147483647 w 192"/>
                <a:gd name="T43" fmla="*/ 2147483647 h 196"/>
                <a:gd name="T44" fmla="*/ 2147483647 w 192"/>
                <a:gd name="T45" fmla="*/ 2147483647 h 196"/>
                <a:gd name="T46" fmla="*/ 2147483647 w 192"/>
                <a:gd name="T47" fmla="*/ 2147483647 h 196"/>
                <a:gd name="T48" fmla="*/ 2147483647 w 192"/>
                <a:gd name="T49" fmla="*/ 2147483647 h 196"/>
                <a:gd name="T50" fmla="*/ 2147483647 w 192"/>
                <a:gd name="T51" fmla="*/ 2147483647 h 196"/>
                <a:gd name="T52" fmla="*/ 2147483647 w 192"/>
                <a:gd name="T53" fmla="*/ 2147483647 h 196"/>
                <a:gd name="T54" fmla="*/ 2147483647 w 192"/>
                <a:gd name="T55" fmla="*/ 2147483647 h 196"/>
                <a:gd name="T56" fmla="*/ 2147483647 w 192"/>
                <a:gd name="T57" fmla="*/ 2147483647 h 196"/>
                <a:gd name="T58" fmla="*/ 2147483647 w 192"/>
                <a:gd name="T59" fmla="*/ 2147483647 h 196"/>
                <a:gd name="T60" fmla="*/ 2147483647 w 192"/>
                <a:gd name="T61" fmla="*/ 2147483647 h 196"/>
                <a:gd name="T62" fmla="*/ 2147483647 w 192"/>
                <a:gd name="T63" fmla="*/ 0 h 19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92"/>
                <a:gd name="T97" fmla="*/ 0 h 196"/>
                <a:gd name="T98" fmla="*/ 192 w 192"/>
                <a:gd name="T99" fmla="*/ 196 h 19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92" h="196">
                  <a:moveTo>
                    <a:pt x="96" y="0"/>
                  </a:moveTo>
                  <a:lnTo>
                    <a:pt x="86" y="0"/>
                  </a:lnTo>
                  <a:lnTo>
                    <a:pt x="76" y="2"/>
                  </a:lnTo>
                  <a:lnTo>
                    <a:pt x="67" y="5"/>
                  </a:lnTo>
                  <a:lnTo>
                    <a:pt x="58" y="8"/>
                  </a:lnTo>
                  <a:lnTo>
                    <a:pt x="50" y="12"/>
                  </a:lnTo>
                  <a:lnTo>
                    <a:pt x="43" y="18"/>
                  </a:lnTo>
                  <a:lnTo>
                    <a:pt x="34" y="23"/>
                  </a:lnTo>
                  <a:lnTo>
                    <a:pt x="28" y="29"/>
                  </a:lnTo>
                  <a:lnTo>
                    <a:pt x="21" y="36"/>
                  </a:lnTo>
                  <a:lnTo>
                    <a:pt x="15" y="44"/>
                  </a:lnTo>
                  <a:lnTo>
                    <a:pt x="11" y="52"/>
                  </a:lnTo>
                  <a:lnTo>
                    <a:pt x="7" y="59"/>
                  </a:lnTo>
                  <a:lnTo>
                    <a:pt x="4" y="69"/>
                  </a:lnTo>
                  <a:lnTo>
                    <a:pt x="1" y="78"/>
                  </a:lnTo>
                  <a:lnTo>
                    <a:pt x="0" y="88"/>
                  </a:lnTo>
                  <a:lnTo>
                    <a:pt x="0" y="98"/>
                  </a:lnTo>
                  <a:lnTo>
                    <a:pt x="0" y="108"/>
                  </a:lnTo>
                  <a:lnTo>
                    <a:pt x="1" y="117"/>
                  </a:lnTo>
                  <a:lnTo>
                    <a:pt x="4" y="127"/>
                  </a:lnTo>
                  <a:lnTo>
                    <a:pt x="7" y="136"/>
                  </a:lnTo>
                  <a:lnTo>
                    <a:pt x="11" y="144"/>
                  </a:lnTo>
                  <a:lnTo>
                    <a:pt x="15" y="153"/>
                  </a:lnTo>
                  <a:lnTo>
                    <a:pt x="21" y="160"/>
                  </a:lnTo>
                  <a:lnTo>
                    <a:pt x="28" y="167"/>
                  </a:lnTo>
                  <a:lnTo>
                    <a:pt x="34" y="173"/>
                  </a:lnTo>
                  <a:lnTo>
                    <a:pt x="43" y="179"/>
                  </a:lnTo>
                  <a:lnTo>
                    <a:pt x="50" y="183"/>
                  </a:lnTo>
                  <a:lnTo>
                    <a:pt x="58" y="187"/>
                  </a:lnTo>
                  <a:lnTo>
                    <a:pt x="67" y="190"/>
                  </a:lnTo>
                  <a:lnTo>
                    <a:pt x="76" y="193"/>
                  </a:lnTo>
                  <a:lnTo>
                    <a:pt x="86" y="195"/>
                  </a:lnTo>
                  <a:lnTo>
                    <a:pt x="96" y="196"/>
                  </a:lnTo>
                  <a:lnTo>
                    <a:pt x="106" y="195"/>
                  </a:lnTo>
                  <a:lnTo>
                    <a:pt x="114" y="193"/>
                  </a:lnTo>
                  <a:lnTo>
                    <a:pt x="125" y="190"/>
                  </a:lnTo>
                  <a:lnTo>
                    <a:pt x="133" y="187"/>
                  </a:lnTo>
                  <a:lnTo>
                    <a:pt x="142" y="183"/>
                  </a:lnTo>
                  <a:lnTo>
                    <a:pt x="149" y="179"/>
                  </a:lnTo>
                  <a:lnTo>
                    <a:pt x="156" y="173"/>
                  </a:lnTo>
                  <a:lnTo>
                    <a:pt x="163" y="167"/>
                  </a:lnTo>
                  <a:lnTo>
                    <a:pt x="169" y="160"/>
                  </a:lnTo>
                  <a:lnTo>
                    <a:pt x="175" y="153"/>
                  </a:lnTo>
                  <a:lnTo>
                    <a:pt x="179" y="144"/>
                  </a:lnTo>
                  <a:lnTo>
                    <a:pt x="183" y="136"/>
                  </a:lnTo>
                  <a:lnTo>
                    <a:pt x="188" y="127"/>
                  </a:lnTo>
                  <a:lnTo>
                    <a:pt x="189" y="117"/>
                  </a:lnTo>
                  <a:lnTo>
                    <a:pt x="191" y="108"/>
                  </a:lnTo>
                  <a:lnTo>
                    <a:pt x="192" y="98"/>
                  </a:lnTo>
                  <a:lnTo>
                    <a:pt x="191" y="88"/>
                  </a:lnTo>
                  <a:lnTo>
                    <a:pt x="189" y="78"/>
                  </a:lnTo>
                  <a:lnTo>
                    <a:pt x="188" y="69"/>
                  </a:lnTo>
                  <a:lnTo>
                    <a:pt x="183" y="59"/>
                  </a:lnTo>
                  <a:lnTo>
                    <a:pt x="179" y="52"/>
                  </a:lnTo>
                  <a:lnTo>
                    <a:pt x="175" y="44"/>
                  </a:lnTo>
                  <a:lnTo>
                    <a:pt x="169" y="36"/>
                  </a:lnTo>
                  <a:lnTo>
                    <a:pt x="163" y="29"/>
                  </a:lnTo>
                  <a:lnTo>
                    <a:pt x="156" y="23"/>
                  </a:lnTo>
                  <a:lnTo>
                    <a:pt x="149" y="18"/>
                  </a:lnTo>
                  <a:lnTo>
                    <a:pt x="142" y="12"/>
                  </a:lnTo>
                  <a:lnTo>
                    <a:pt x="133" y="8"/>
                  </a:lnTo>
                  <a:lnTo>
                    <a:pt x="125" y="5"/>
                  </a:lnTo>
                  <a:lnTo>
                    <a:pt x="114" y="2"/>
                  </a:lnTo>
                  <a:lnTo>
                    <a:pt x="106" y="0"/>
                  </a:lnTo>
                  <a:lnTo>
                    <a:pt x="96"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732511" name="Rectangle 351">
              <a:extLst>
                <a:ext uri="{FF2B5EF4-FFF2-40B4-BE49-F238E27FC236}">
                  <a16:creationId xmlns:a16="http://schemas.microsoft.com/office/drawing/2014/main" id="{B94DACEA-81BC-988D-D1ED-1A4096241E1E}"/>
                </a:ext>
              </a:extLst>
            </p:cNvPr>
            <p:cNvSpPr>
              <a:spLocks noChangeArrowheads="1"/>
            </p:cNvSpPr>
            <p:nvPr/>
          </p:nvSpPr>
          <p:spPr bwMode="auto">
            <a:xfrm>
              <a:off x="2155089" y="3715941"/>
              <a:ext cx="152286" cy="92333"/>
            </a:xfrm>
            <a:prstGeom prst="rect">
              <a:avLst/>
            </a:prstGeom>
            <a:noFill/>
            <a:ln w="9525">
              <a:noFill/>
              <a:miter lim="800000"/>
              <a:headEnd/>
              <a:tailEnd/>
            </a:ln>
          </p:spPr>
          <p:txBody>
            <a:bodyPr wrap="none" lIns="0" tIns="0" rIns="0" bIns="0">
              <a:spAutoFit/>
            </a:bodyPr>
            <a:lstStyle/>
            <a:p>
              <a:pPr algn="ctr" eaLnBrk="0" hangingPunct="0">
                <a:defRPr/>
              </a:pPr>
              <a:r>
                <a:rPr lang="en-AU" sz="600">
                  <a:solidFill>
                    <a:srgbClr val="000000"/>
                  </a:solidFill>
                </a:rPr>
                <a:t>0.76 </a:t>
              </a:r>
              <a:endParaRPr lang="en-AU">
                <a:effectLst>
                  <a:outerShdw blurRad="38100" dist="38100" dir="2700000" algn="tl">
                    <a:srgbClr val="C0C0C0"/>
                  </a:outerShdw>
                </a:effectLst>
                <a:latin typeface="Times New Roman" pitchFamily="18" charset="0"/>
              </a:endParaRPr>
            </a:p>
          </p:txBody>
        </p:sp>
        <p:sp>
          <p:nvSpPr>
            <p:cNvPr id="732512" name="Rectangle 352">
              <a:extLst>
                <a:ext uri="{FF2B5EF4-FFF2-40B4-BE49-F238E27FC236}">
                  <a16:creationId xmlns:a16="http://schemas.microsoft.com/office/drawing/2014/main" id="{A1FAE699-54F3-077C-F868-C7796D78CFF7}"/>
                </a:ext>
              </a:extLst>
            </p:cNvPr>
            <p:cNvSpPr>
              <a:spLocks noChangeArrowheads="1"/>
            </p:cNvSpPr>
            <p:nvPr/>
          </p:nvSpPr>
          <p:spPr bwMode="auto">
            <a:xfrm>
              <a:off x="2305529" y="3715941"/>
              <a:ext cx="24046" cy="92333"/>
            </a:xfrm>
            <a:prstGeom prst="rect">
              <a:avLst/>
            </a:prstGeom>
            <a:noFill/>
            <a:ln w="9525">
              <a:noFill/>
              <a:miter lim="800000"/>
              <a:headEnd/>
              <a:tailEnd/>
            </a:ln>
          </p:spPr>
          <p:txBody>
            <a:bodyPr wrap="none" lIns="0" tIns="0" rIns="0" bIns="0">
              <a:spAutoFit/>
            </a:bodyPr>
            <a:lstStyle/>
            <a:p>
              <a:pPr algn="ctr" eaLnBrk="0" hangingPunct="0">
                <a:defRPr/>
              </a:pPr>
              <a:r>
                <a:rPr lang="en-AU" sz="600">
                  <a:solidFill>
                    <a:srgbClr val="000000"/>
                  </a:solidFill>
                </a:rPr>
                <a:t>-</a:t>
              </a:r>
              <a:endParaRPr lang="en-AU">
                <a:effectLst>
                  <a:outerShdw blurRad="38100" dist="38100" dir="2700000" algn="tl">
                    <a:srgbClr val="C0C0C0"/>
                  </a:outerShdw>
                </a:effectLst>
                <a:latin typeface="Times New Roman" pitchFamily="18" charset="0"/>
              </a:endParaRPr>
            </a:p>
          </p:txBody>
        </p:sp>
        <p:sp>
          <p:nvSpPr>
            <p:cNvPr id="732513" name="Rectangle 353">
              <a:extLst>
                <a:ext uri="{FF2B5EF4-FFF2-40B4-BE49-F238E27FC236}">
                  <a16:creationId xmlns:a16="http://schemas.microsoft.com/office/drawing/2014/main" id="{50D3AC54-6F69-94E7-6DFD-6792C821F2EC}"/>
                </a:ext>
              </a:extLst>
            </p:cNvPr>
            <p:cNvSpPr>
              <a:spLocks noChangeArrowheads="1"/>
            </p:cNvSpPr>
            <p:nvPr/>
          </p:nvSpPr>
          <p:spPr bwMode="auto">
            <a:xfrm>
              <a:off x="2355596" y="3715941"/>
              <a:ext cx="134652" cy="92333"/>
            </a:xfrm>
            <a:prstGeom prst="rect">
              <a:avLst/>
            </a:prstGeom>
            <a:noFill/>
            <a:ln w="9525">
              <a:noFill/>
              <a:miter lim="800000"/>
              <a:headEnd/>
              <a:tailEnd/>
            </a:ln>
          </p:spPr>
          <p:txBody>
            <a:bodyPr wrap="none" lIns="0" tIns="0" rIns="0" bIns="0">
              <a:spAutoFit/>
            </a:bodyPr>
            <a:lstStyle/>
            <a:p>
              <a:pPr algn="ctr" eaLnBrk="0" hangingPunct="0">
                <a:defRPr/>
              </a:pPr>
              <a:r>
                <a:rPr lang="en-AU" sz="600">
                  <a:solidFill>
                    <a:srgbClr val="000000"/>
                  </a:solidFill>
                </a:rPr>
                <a:t>0.80</a:t>
              </a:r>
              <a:endParaRPr lang="en-AU">
                <a:effectLst>
                  <a:outerShdw blurRad="38100" dist="38100" dir="2700000" algn="tl">
                    <a:srgbClr val="C0C0C0"/>
                  </a:outerShdw>
                </a:effectLst>
                <a:latin typeface="Times New Roman" pitchFamily="18" charset="0"/>
              </a:endParaRPr>
            </a:p>
          </p:txBody>
        </p:sp>
        <p:sp>
          <p:nvSpPr>
            <p:cNvPr id="35171" name="Freeform 354">
              <a:extLst>
                <a:ext uri="{FF2B5EF4-FFF2-40B4-BE49-F238E27FC236}">
                  <a16:creationId xmlns:a16="http://schemas.microsoft.com/office/drawing/2014/main" id="{C1A847C9-D32D-09D6-DF78-DE3B75702002}"/>
                </a:ext>
              </a:extLst>
            </p:cNvPr>
            <p:cNvSpPr>
              <a:spLocks/>
            </p:cNvSpPr>
            <p:nvPr/>
          </p:nvSpPr>
          <p:spPr bwMode="auto">
            <a:xfrm>
              <a:off x="2027635" y="3844529"/>
              <a:ext cx="66675" cy="65484"/>
            </a:xfrm>
            <a:custGeom>
              <a:avLst/>
              <a:gdLst>
                <a:gd name="T0" fmla="*/ 2147483647 w 170"/>
                <a:gd name="T1" fmla="*/ 0 h 166"/>
                <a:gd name="T2" fmla="*/ 2147483647 w 170"/>
                <a:gd name="T3" fmla="*/ 2147483647 h 166"/>
                <a:gd name="T4" fmla="*/ 2147483647 w 170"/>
                <a:gd name="T5" fmla="*/ 2147483647 h 166"/>
                <a:gd name="T6" fmla="*/ 2147483647 w 170"/>
                <a:gd name="T7" fmla="*/ 2147483647 h 166"/>
                <a:gd name="T8" fmla="*/ 2147483647 w 170"/>
                <a:gd name="T9" fmla="*/ 2147483647 h 166"/>
                <a:gd name="T10" fmla="*/ 2147483647 w 170"/>
                <a:gd name="T11" fmla="*/ 2147483647 h 166"/>
                <a:gd name="T12" fmla="*/ 2147483647 w 170"/>
                <a:gd name="T13" fmla="*/ 2147483647 h 166"/>
                <a:gd name="T14" fmla="*/ 0 w 170"/>
                <a:gd name="T15" fmla="*/ 2147483647 h 166"/>
                <a:gd name="T16" fmla="*/ 0 w 170"/>
                <a:gd name="T17" fmla="*/ 2147483647 h 166"/>
                <a:gd name="T18" fmla="*/ 2147483647 w 170"/>
                <a:gd name="T19" fmla="*/ 2147483647 h 166"/>
                <a:gd name="T20" fmla="*/ 2147483647 w 170"/>
                <a:gd name="T21" fmla="*/ 2147483647 h 166"/>
                <a:gd name="T22" fmla="*/ 2147483647 w 170"/>
                <a:gd name="T23" fmla="*/ 2147483647 h 166"/>
                <a:gd name="T24" fmla="*/ 2147483647 w 170"/>
                <a:gd name="T25" fmla="*/ 2147483647 h 166"/>
                <a:gd name="T26" fmla="*/ 2147483647 w 170"/>
                <a:gd name="T27" fmla="*/ 2147483647 h 166"/>
                <a:gd name="T28" fmla="*/ 2147483647 w 170"/>
                <a:gd name="T29" fmla="*/ 2147483647 h 166"/>
                <a:gd name="T30" fmla="*/ 2147483647 w 170"/>
                <a:gd name="T31" fmla="*/ 2147483647 h 166"/>
                <a:gd name="T32" fmla="*/ 2147483647 w 170"/>
                <a:gd name="T33" fmla="*/ 2147483647 h 166"/>
                <a:gd name="T34" fmla="*/ 2147483647 w 170"/>
                <a:gd name="T35" fmla="*/ 2147483647 h 166"/>
                <a:gd name="T36" fmla="*/ 2147483647 w 170"/>
                <a:gd name="T37" fmla="*/ 2147483647 h 166"/>
                <a:gd name="T38" fmla="*/ 2147483647 w 170"/>
                <a:gd name="T39" fmla="*/ 2147483647 h 166"/>
                <a:gd name="T40" fmla="*/ 2147483647 w 170"/>
                <a:gd name="T41" fmla="*/ 2147483647 h 166"/>
                <a:gd name="T42" fmla="*/ 2147483647 w 170"/>
                <a:gd name="T43" fmla="*/ 2147483647 h 166"/>
                <a:gd name="T44" fmla="*/ 2147483647 w 170"/>
                <a:gd name="T45" fmla="*/ 2147483647 h 166"/>
                <a:gd name="T46" fmla="*/ 2147483647 w 170"/>
                <a:gd name="T47" fmla="*/ 2147483647 h 166"/>
                <a:gd name="T48" fmla="*/ 2147483647 w 170"/>
                <a:gd name="T49" fmla="*/ 2147483647 h 166"/>
                <a:gd name="T50" fmla="*/ 2147483647 w 170"/>
                <a:gd name="T51" fmla="*/ 2147483647 h 166"/>
                <a:gd name="T52" fmla="*/ 2147483647 w 170"/>
                <a:gd name="T53" fmla="*/ 2147483647 h 166"/>
                <a:gd name="T54" fmla="*/ 2147483647 w 170"/>
                <a:gd name="T55" fmla="*/ 2147483647 h 166"/>
                <a:gd name="T56" fmla="*/ 2147483647 w 170"/>
                <a:gd name="T57" fmla="*/ 2147483647 h 166"/>
                <a:gd name="T58" fmla="*/ 2147483647 w 170"/>
                <a:gd name="T59" fmla="*/ 2147483647 h 166"/>
                <a:gd name="T60" fmla="*/ 2147483647 w 170"/>
                <a:gd name="T61" fmla="*/ 2147483647 h 166"/>
                <a:gd name="T62" fmla="*/ 2147483647 w 170"/>
                <a:gd name="T63" fmla="*/ 0 h 16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70"/>
                <a:gd name="T97" fmla="*/ 0 h 166"/>
                <a:gd name="T98" fmla="*/ 170 w 170"/>
                <a:gd name="T99" fmla="*/ 166 h 16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70" h="166">
                  <a:moveTo>
                    <a:pt x="85" y="0"/>
                  </a:moveTo>
                  <a:lnTo>
                    <a:pt x="76" y="0"/>
                  </a:lnTo>
                  <a:lnTo>
                    <a:pt x="68" y="2"/>
                  </a:lnTo>
                  <a:lnTo>
                    <a:pt x="59" y="5"/>
                  </a:lnTo>
                  <a:lnTo>
                    <a:pt x="52" y="8"/>
                  </a:lnTo>
                  <a:lnTo>
                    <a:pt x="45" y="11"/>
                  </a:lnTo>
                  <a:lnTo>
                    <a:pt x="37" y="15"/>
                  </a:lnTo>
                  <a:lnTo>
                    <a:pt x="30" y="19"/>
                  </a:lnTo>
                  <a:lnTo>
                    <a:pt x="24" y="25"/>
                  </a:lnTo>
                  <a:lnTo>
                    <a:pt x="19" y="31"/>
                  </a:lnTo>
                  <a:lnTo>
                    <a:pt x="14" y="36"/>
                  </a:lnTo>
                  <a:lnTo>
                    <a:pt x="10" y="44"/>
                  </a:lnTo>
                  <a:lnTo>
                    <a:pt x="6" y="51"/>
                  </a:lnTo>
                  <a:lnTo>
                    <a:pt x="3" y="58"/>
                  </a:lnTo>
                  <a:lnTo>
                    <a:pt x="1" y="67"/>
                  </a:lnTo>
                  <a:lnTo>
                    <a:pt x="0" y="74"/>
                  </a:lnTo>
                  <a:lnTo>
                    <a:pt x="0" y="82"/>
                  </a:lnTo>
                  <a:lnTo>
                    <a:pt x="0" y="91"/>
                  </a:lnTo>
                  <a:lnTo>
                    <a:pt x="1" y="100"/>
                  </a:lnTo>
                  <a:lnTo>
                    <a:pt x="3" y="107"/>
                  </a:lnTo>
                  <a:lnTo>
                    <a:pt x="6" y="116"/>
                  </a:lnTo>
                  <a:lnTo>
                    <a:pt x="10" y="123"/>
                  </a:lnTo>
                  <a:lnTo>
                    <a:pt x="14" y="128"/>
                  </a:lnTo>
                  <a:lnTo>
                    <a:pt x="19" y="136"/>
                  </a:lnTo>
                  <a:lnTo>
                    <a:pt x="24" y="141"/>
                  </a:lnTo>
                  <a:lnTo>
                    <a:pt x="30" y="146"/>
                  </a:lnTo>
                  <a:lnTo>
                    <a:pt x="37" y="151"/>
                  </a:lnTo>
                  <a:lnTo>
                    <a:pt x="45" y="156"/>
                  </a:lnTo>
                  <a:lnTo>
                    <a:pt x="52" y="159"/>
                  </a:lnTo>
                  <a:lnTo>
                    <a:pt x="59" y="162"/>
                  </a:lnTo>
                  <a:lnTo>
                    <a:pt x="68" y="163"/>
                  </a:lnTo>
                  <a:lnTo>
                    <a:pt x="76" y="164"/>
                  </a:lnTo>
                  <a:lnTo>
                    <a:pt x="85" y="166"/>
                  </a:lnTo>
                  <a:lnTo>
                    <a:pt x="93" y="164"/>
                  </a:lnTo>
                  <a:lnTo>
                    <a:pt x="102" y="163"/>
                  </a:lnTo>
                  <a:lnTo>
                    <a:pt x="109" y="162"/>
                  </a:lnTo>
                  <a:lnTo>
                    <a:pt x="118" y="159"/>
                  </a:lnTo>
                  <a:lnTo>
                    <a:pt x="125" y="156"/>
                  </a:lnTo>
                  <a:lnTo>
                    <a:pt x="132" y="151"/>
                  </a:lnTo>
                  <a:lnTo>
                    <a:pt x="139" y="146"/>
                  </a:lnTo>
                  <a:lnTo>
                    <a:pt x="145" y="141"/>
                  </a:lnTo>
                  <a:lnTo>
                    <a:pt x="151" y="136"/>
                  </a:lnTo>
                  <a:lnTo>
                    <a:pt x="155" y="128"/>
                  </a:lnTo>
                  <a:lnTo>
                    <a:pt x="160" y="123"/>
                  </a:lnTo>
                  <a:lnTo>
                    <a:pt x="164" y="116"/>
                  </a:lnTo>
                  <a:lnTo>
                    <a:pt x="167" y="107"/>
                  </a:lnTo>
                  <a:lnTo>
                    <a:pt x="168" y="100"/>
                  </a:lnTo>
                  <a:lnTo>
                    <a:pt x="170" y="91"/>
                  </a:lnTo>
                  <a:lnTo>
                    <a:pt x="170" y="82"/>
                  </a:lnTo>
                  <a:lnTo>
                    <a:pt x="170" y="74"/>
                  </a:lnTo>
                  <a:lnTo>
                    <a:pt x="168" y="67"/>
                  </a:lnTo>
                  <a:lnTo>
                    <a:pt x="167" y="58"/>
                  </a:lnTo>
                  <a:lnTo>
                    <a:pt x="164" y="51"/>
                  </a:lnTo>
                  <a:lnTo>
                    <a:pt x="160" y="44"/>
                  </a:lnTo>
                  <a:lnTo>
                    <a:pt x="155" y="36"/>
                  </a:lnTo>
                  <a:lnTo>
                    <a:pt x="151" y="31"/>
                  </a:lnTo>
                  <a:lnTo>
                    <a:pt x="145" y="25"/>
                  </a:lnTo>
                  <a:lnTo>
                    <a:pt x="139" y="19"/>
                  </a:lnTo>
                  <a:lnTo>
                    <a:pt x="132" y="15"/>
                  </a:lnTo>
                  <a:lnTo>
                    <a:pt x="125" y="11"/>
                  </a:lnTo>
                  <a:lnTo>
                    <a:pt x="118" y="8"/>
                  </a:lnTo>
                  <a:lnTo>
                    <a:pt x="109" y="5"/>
                  </a:lnTo>
                  <a:lnTo>
                    <a:pt x="102" y="2"/>
                  </a:lnTo>
                  <a:lnTo>
                    <a:pt x="93" y="0"/>
                  </a:lnTo>
                  <a:lnTo>
                    <a:pt x="85" y="0"/>
                  </a:lnTo>
                  <a:close/>
                </a:path>
              </a:pathLst>
            </a:custGeom>
            <a:solidFill>
              <a:srgbClr val="FFA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5172" name="Freeform 355">
              <a:extLst>
                <a:ext uri="{FF2B5EF4-FFF2-40B4-BE49-F238E27FC236}">
                  <a16:creationId xmlns:a16="http://schemas.microsoft.com/office/drawing/2014/main" id="{0AF064F1-2B48-B8E0-6688-FDCEF36BBCE2}"/>
                </a:ext>
              </a:extLst>
            </p:cNvPr>
            <p:cNvSpPr>
              <a:spLocks/>
            </p:cNvSpPr>
            <p:nvPr/>
          </p:nvSpPr>
          <p:spPr bwMode="auto">
            <a:xfrm>
              <a:off x="2027635" y="3844529"/>
              <a:ext cx="66675" cy="65484"/>
            </a:xfrm>
            <a:custGeom>
              <a:avLst/>
              <a:gdLst>
                <a:gd name="T0" fmla="*/ 2147483647 w 170"/>
                <a:gd name="T1" fmla="*/ 0 h 166"/>
                <a:gd name="T2" fmla="*/ 2147483647 w 170"/>
                <a:gd name="T3" fmla="*/ 2147483647 h 166"/>
                <a:gd name="T4" fmla="*/ 2147483647 w 170"/>
                <a:gd name="T5" fmla="*/ 2147483647 h 166"/>
                <a:gd name="T6" fmla="*/ 2147483647 w 170"/>
                <a:gd name="T7" fmla="*/ 2147483647 h 166"/>
                <a:gd name="T8" fmla="*/ 2147483647 w 170"/>
                <a:gd name="T9" fmla="*/ 2147483647 h 166"/>
                <a:gd name="T10" fmla="*/ 2147483647 w 170"/>
                <a:gd name="T11" fmla="*/ 2147483647 h 166"/>
                <a:gd name="T12" fmla="*/ 2147483647 w 170"/>
                <a:gd name="T13" fmla="*/ 2147483647 h 166"/>
                <a:gd name="T14" fmla="*/ 0 w 170"/>
                <a:gd name="T15" fmla="*/ 2147483647 h 166"/>
                <a:gd name="T16" fmla="*/ 0 w 170"/>
                <a:gd name="T17" fmla="*/ 2147483647 h 166"/>
                <a:gd name="T18" fmla="*/ 2147483647 w 170"/>
                <a:gd name="T19" fmla="*/ 2147483647 h 166"/>
                <a:gd name="T20" fmla="*/ 2147483647 w 170"/>
                <a:gd name="T21" fmla="*/ 2147483647 h 166"/>
                <a:gd name="T22" fmla="*/ 2147483647 w 170"/>
                <a:gd name="T23" fmla="*/ 2147483647 h 166"/>
                <a:gd name="T24" fmla="*/ 2147483647 w 170"/>
                <a:gd name="T25" fmla="*/ 2147483647 h 166"/>
                <a:gd name="T26" fmla="*/ 2147483647 w 170"/>
                <a:gd name="T27" fmla="*/ 2147483647 h 166"/>
                <a:gd name="T28" fmla="*/ 2147483647 w 170"/>
                <a:gd name="T29" fmla="*/ 2147483647 h 166"/>
                <a:gd name="T30" fmla="*/ 2147483647 w 170"/>
                <a:gd name="T31" fmla="*/ 2147483647 h 166"/>
                <a:gd name="T32" fmla="*/ 2147483647 w 170"/>
                <a:gd name="T33" fmla="*/ 2147483647 h 166"/>
                <a:gd name="T34" fmla="*/ 2147483647 w 170"/>
                <a:gd name="T35" fmla="*/ 2147483647 h 166"/>
                <a:gd name="T36" fmla="*/ 2147483647 w 170"/>
                <a:gd name="T37" fmla="*/ 2147483647 h 166"/>
                <a:gd name="T38" fmla="*/ 2147483647 w 170"/>
                <a:gd name="T39" fmla="*/ 2147483647 h 166"/>
                <a:gd name="T40" fmla="*/ 2147483647 w 170"/>
                <a:gd name="T41" fmla="*/ 2147483647 h 166"/>
                <a:gd name="T42" fmla="*/ 2147483647 w 170"/>
                <a:gd name="T43" fmla="*/ 2147483647 h 166"/>
                <a:gd name="T44" fmla="*/ 2147483647 w 170"/>
                <a:gd name="T45" fmla="*/ 2147483647 h 166"/>
                <a:gd name="T46" fmla="*/ 2147483647 w 170"/>
                <a:gd name="T47" fmla="*/ 2147483647 h 166"/>
                <a:gd name="T48" fmla="*/ 2147483647 w 170"/>
                <a:gd name="T49" fmla="*/ 2147483647 h 166"/>
                <a:gd name="T50" fmla="*/ 2147483647 w 170"/>
                <a:gd name="T51" fmla="*/ 2147483647 h 166"/>
                <a:gd name="T52" fmla="*/ 2147483647 w 170"/>
                <a:gd name="T53" fmla="*/ 2147483647 h 166"/>
                <a:gd name="T54" fmla="*/ 2147483647 w 170"/>
                <a:gd name="T55" fmla="*/ 2147483647 h 166"/>
                <a:gd name="T56" fmla="*/ 2147483647 w 170"/>
                <a:gd name="T57" fmla="*/ 2147483647 h 166"/>
                <a:gd name="T58" fmla="*/ 2147483647 w 170"/>
                <a:gd name="T59" fmla="*/ 2147483647 h 166"/>
                <a:gd name="T60" fmla="*/ 2147483647 w 170"/>
                <a:gd name="T61" fmla="*/ 2147483647 h 166"/>
                <a:gd name="T62" fmla="*/ 2147483647 w 170"/>
                <a:gd name="T63" fmla="*/ 0 h 16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70"/>
                <a:gd name="T97" fmla="*/ 0 h 166"/>
                <a:gd name="T98" fmla="*/ 170 w 170"/>
                <a:gd name="T99" fmla="*/ 166 h 16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70" h="166">
                  <a:moveTo>
                    <a:pt x="85" y="0"/>
                  </a:moveTo>
                  <a:lnTo>
                    <a:pt x="76" y="0"/>
                  </a:lnTo>
                  <a:lnTo>
                    <a:pt x="68" y="2"/>
                  </a:lnTo>
                  <a:lnTo>
                    <a:pt x="59" y="5"/>
                  </a:lnTo>
                  <a:lnTo>
                    <a:pt x="52" y="8"/>
                  </a:lnTo>
                  <a:lnTo>
                    <a:pt x="45" y="11"/>
                  </a:lnTo>
                  <a:lnTo>
                    <a:pt x="37" y="15"/>
                  </a:lnTo>
                  <a:lnTo>
                    <a:pt x="30" y="19"/>
                  </a:lnTo>
                  <a:lnTo>
                    <a:pt x="24" y="25"/>
                  </a:lnTo>
                  <a:lnTo>
                    <a:pt x="19" y="31"/>
                  </a:lnTo>
                  <a:lnTo>
                    <a:pt x="14" y="36"/>
                  </a:lnTo>
                  <a:lnTo>
                    <a:pt x="10" y="44"/>
                  </a:lnTo>
                  <a:lnTo>
                    <a:pt x="6" y="51"/>
                  </a:lnTo>
                  <a:lnTo>
                    <a:pt x="3" y="58"/>
                  </a:lnTo>
                  <a:lnTo>
                    <a:pt x="1" y="67"/>
                  </a:lnTo>
                  <a:lnTo>
                    <a:pt x="0" y="74"/>
                  </a:lnTo>
                  <a:lnTo>
                    <a:pt x="0" y="82"/>
                  </a:lnTo>
                  <a:lnTo>
                    <a:pt x="0" y="91"/>
                  </a:lnTo>
                  <a:lnTo>
                    <a:pt x="1" y="100"/>
                  </a:lnTo>
                  <a:lnTo>
                    <a:pt x="3" y="107"/>
                  </a:lnTo>
                  <a:lnTo>
                    <a:pt x="6" y="116"/>
                  </a:lnTo>
                  <a:lnTo>
                    <a:pt x="10" y="123"/>
                  </a:lnTo>
                  <a:lnTo>
                    <a:pt x="14" y="128"/>
                  </a:lnTo>
                  <a:lnTo>
                    <a:pt x="19" y="136"/>
                  </a:lnTo>
                  <a:lnTo>
                    <a:pt x="24" y="141"/>
                  </a:lnTo>
                  <a:lnTo>
                    <a:pt x="30" y="146"/>
                  </a:lnTo>
                  <a:lnTo>
                    <a:pt x="37" y="151"/>
                  </a:lnTo>
                  <a:lnTo>
                    <a:pt x="45" y="156"/>
                  </a:lnTo>
                  <a:lnTo>
                    <a:pt x="52" y="159"/>
                  </a:lnTo>
                  <a:lnTo>
                    <a:pt x="59" y="162"/>
                  </a:lnTo>
                  <a:lnTo>
                    <a:pt x="68" y="163"/>
                  </a:lnTo>
                  <a:lnTo>
                    <a:pt x="76" y="164"/>
                  </a:lnTo>
                  <a:lnTo>
                    <a:pt x="85" y="166"/>
                  </a:lnTo>
                  <a:lnTo>
                    <a:pt x="93" y="164"/>
                  </a:lnTo>
                  <a:lnTo>
                    <a:pt x="102" y="163"/>
                  </a:lnTo>
                  <a:lnTo>
                    <a:pt x="109" y="162"/>
                  </a:lnTo>
                  <a:lnTo>
                    <a:pt x="118" y="159"/>
                  </a:lnTo>
                  <a:lnTo>
                    <a:pt x="125" y="156"/>
                  </a:lnTo>
                  <a:lnTo>
                    <a:pt x="132" y="151"/>
                  </a:lnTo>
                  <a:lnTo>
                    <a:pt x="139" y="146"/>
                  </a:lnTo>
                  <a:lnTo>
                    <a:pt x="145" y="141"/>
                  </a:lnTo>
                  <a:lnTo>
                    <a:pt x="151" y="136"/>
                  </a:lnTo>
                  <a:lnTo>
                    <a:pt x="155" y="128"/>
                  </a:lnTo>
                  <a:lnTo>
                    <a:pt x="160" y="123"/>
                  </a:lnTo>
                  <a:lnTo>
                    <a:pt x="164" y="116"/>
                  </a:lnTo>
                  <a:lnTo>
                    <a:pt x="167" y="107"/>
                  </a:lnTo>
                  <a:lnTo>
                    <a:pt x="168" y="100"/>
                  </a:lnTo>
                  <a:lnTo>
                    <a:pt x="170" y="91"/>
                  </a:lnTo>
                  <a:lnTo>
                    <a:pt x="170" y="82"/>
                  </a:lnTo>
                  <a:lnTo>
                    <a:pt x="170" y="74"/>
                  </a:lnTo>
                  <a:lnTo>
                    <a:pt x="168" y="67"/>
                  </a:lnTo>
                  <a:lnTo>
                    <a:pt x="167" y="58"/>
                  </a:lnTo>
                  <a:lnTo>
                    <a:pt x="164" y="51"/>
                  </a:lnTo>
                  <a:lnTo>
                    <a:pt x="160" y="44"/>
                  </a:lnTo>
                  <a:lnTo>
                    <a:pt x="155" y="36"/>
                  </a:lnTo>
                  <a:lnTo>
                    <a:pt x="151" y="31"/>
                  </a:lnTo>
                  <a:lnTo>
                    <a:pt x="145" y="25"/>
                  </a:lnTo>
                  <a:lnTo>
                    <a:pt x="139" y="19"/>
                  </a:lnTo>
                  <a:lnTo>
                    <a:pt x="132" y="15"/>
                  </a:lnTo>
                  <a:lnTo>
                    <a:pt x="125" y="11"/>
                  </a:lnTo>
                  <a:lnTo>
                    <a:pt x="118" y="8"/>
                  </a:lnTo>
                  <a:lnTo>
                    <a:pt x="109" y="5"/>
                  </a:lnTo>
                  <a:lnTo>
                    <a:pt x="102" y="2"/>
                  </a:lnTo>
                  <a:lnTo>
                    <a:pt x="93" y="0"/>
                  </a:lnTo>
                  <a:lnTo>
                    <a:pt x="85"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732516" name="Rectangle 356">
              <a:extLst>
                <a:ext uri="{FF2B5EF4-FFF2-40B4-BE49-F238E27FC236}">
                  <a16:creationId xmlns:a16="http://schemas.microsoft.com/office/drawing/2014/main" id="{825ABA1E-7004-904D-3BAD-C21220EDC0EC}"/>
                </a:ext>
              </a:extLst>
            </p:cNvPr>
            <p:cNvSpPr>
              <a:spLocks noChangeArrowheads="1"/>
            </p:cNvSpPr>
            <p:nvPr/>
          </p:nvSpPr>
          <p:spPr bwMode="auto">
            <a:xfrm>
              <a:off x="2155089" y="3839766"/>
              <a:ext cx="152286" cy="92333"/>
            </a:xfrm>
            <a:prstGeom prst="rect">
              <a:avLst/>
            </a:prstGeom>
            <a:noFill/>
            <a:ln w="9525">
              <a:noFill/>
              <a:miter lim="800000"/>
              <a:headEnd/>
              <a:tailEnd/>
            </a:ln>
          </p:spPr>
          <p:txBody>
            <a:bodyPr wrap="none" lIns="0" tIns="0" rIns="0" bIns="0">
              <a:spAutoFit/>
            </a:bodyPr>
            <a:lstStyle/>
            <a:p>
              <a:pPr algn="ctr" eaLnBrk="0" hangingPunct="0">
                <a:defRPr/>
              </a:pPr>
              <a:r>
                <a:rPr lang="en-AU" sz="600">
                  <a:solidFill>
                    <a:srgbClr val="000000"/>
                  </a:solidFill>
                </a:rPr>
                <a:t>0.58 </a:t>
              </a:r>
              <a:endParaRPr lang="en-AU">
                <a:effectLst>
                  <a:outerShdw blurRad="38100" dist="38100" dir="2700000" algn="tl">
                    <a:srgbClr val="C0C0C0"/>
                  </a:outerShdw>
                </a:effectLst>
                <a:latin typeface="Times New Roman" pitchFamily="18" charset="0"/>
              </a:endParaRPr>
            </a:p>
          </p:txBody>
        </p:sp>
        <p:sp>
          <p:nvSpPr>
            <p:cNvPr id="732517" name="Rectangle 357">
              <a:extLst>
                <a:ext uri="{FF2B5EF4-FFF2-40B4-BE49-F238E27FC236}">
                  <a16:creationId xmlns:a16="http://schemas.microsoft.com/office/drawing/2014/main" id="{6FF86C4C-D32C-098C-29C0-15366060EACA}"/>
                </a:ext>
              </a:extLst>
            </p:cNvPr>
            <p:cNvSpPr>
              <a:spLocks noChangeArrowheads="1"/>
            </p:cNvSpPr>
            <p:nvPr/>
          </p:nvSpPr>
          <p:spPr bwMode="auto">
            <a:xfrm>
              <a:off x="2305529" y="3839766"/>
              <a:ext cx="24046" cy="92333"/>
            </a:xfrm>
            <a:prstGeom prst="rect">
              <a:avLst/>
            </a:prstGeom>
            <a:noFill/>
            <a:ln w="9525">
              <a:noFill/>
              <a:miter lim="800000"/>
              <a:headEnd/>
              <a:tailEnd/>
            </a:ln>
          </p:spPr>
          <p:txBody>
            <a:bodyPr wrap="none" lIns="0" tIns="0" rIns="0" bIns="0">
              <a:spAutoFit/>
            </a:bodyPr>
            <a:lstStyle/>
            <a:p>
              <a:pPr algn="ctr" eaLnBrk="0" hangingPunct="0">
                <a:defRPr/>
              </a:pPr>
              <a:r>
                <a:rPr lang="en-AU" sz="600">
                  <a:solidFill>
                    <a:srgbClr val="000000"/>
                  </a:solidFill>
                </a:rPr>
                <a:t>-</a:t>
              </a:r>
              <a:endParaRPr lang="en-AU">
                <a:effectLst>
                  <a:outerShdw blurRad="38100" dist="38100" dir="2700000" algn="tl">
                    <a:srgbClr val="C0C0C0"/>
                  </a:outerShdw>
                </a:effectLst>
                <a:latin typeface="Times New Roman" pitchFamily="18" charset="0"/>
              </a:endParaRPr>
            </a:p>
          </p:txBody>
        </p:sp>
        <p:sp>
          <p:nvSpPr>
            <p:cNvPr id="732518" name="Rectangle 358">
              <a:extLst>
                <a:ext uri="{FF2B5EF4-FFF2-40B4-BE49-F238E27FC236}">
                  <a16:creationId xmlns:a16="http://schemas.microsoft.com/office/drawing/2014/main" id="{CA08FC15-68A4-E0DA-FBD5-F96DD5ADB3CF}"/>
                </a:ext>
              </a:extLst>
            </p:cNvPr>
            <p:cNvSpPr>
              <a:spLocks noChangeArrowheads="1"/>
            </p:cNvSpPr>
            <p:nvPr/>
          </p:nvSpPr>
          <p:spPr bwMode="auto">
            <a:xfrm>
              <a:off x="2355596" y="3839766"/>
              <a:ext cx="134652" cy="92333"/>
            </a:xfrm>
            <a:prstGeom prst="rect">
              <a:avLst/>
            </a:prstGeom>
            <a:noFill/>
            <a:ln w="9525">
              <a:noFill/>
              <a:miter lim="800000"/>
              <a:headEnd/>
              <a:tailEnd/>
            </a:ln>
          </p:spPr>
          <p:txBody>
            <a:bodyPr wrap="none" lIns="0" tIns="0" rIns="0" bIns="0">
              <a:spAutoFit/>
            </a:bodyPr>
            <a:lstStyle/>
            <a:p>
              <a:pPr algn="ctr" eaLnBrk="0" hangingPunct="0">
                <a:defRPr/>
              </a:pPr>
              <a:r>
                <a:rPr lang="en-AU" sz="600">
                  <a:solidFill>
                    <a:srgbClr val="000000"/>
                  </a:solidFill>
                </a:rPr>
                <a:t>0.75</a:t>
              </a:r>
              <a:endParaRPr lang="en-AU">
                <a:effectLst>
                  <a:outerShdw blurRad="38100" dist="38100" dir="2700000" algn="tl">
                    <a:srgbClr val="C0C0C0"/>
                  </a:outerShdw>
                </a:effectLst>
                <a:latin typeface="Times New Roman" pitchFamily="18" charset="0"/>
              </a:endParaRPr>
            </a:p>
          </p:txBody>
        </p:sp>
        <p:sp>
          <p:nvSpPr>
            <p:cNvPr id="35176" name="Freeform 359">
              <a:extLst>
                <a:ext uri="{FF2B5EF4-FFF2-40B4-BE49-F238E27FC236}">
                  <a16:creationId xmlns:a16="http://schemas.microsoft.com/office/drawing/2014/main" id="{F2F22DC8-FC6C-E8C9-2F77-7181530250D7}"/>
                </a:ext>
              </a:extLst>
            </p:cNvPr>
            <p:cNvSpPr>
              <a:spLocks/>
            </p:cNvSpPr>
            <p:nvPr/>
          </p:nvSpPr>
          <p:spPr bwMode="auto">
            <a:xfrm>
              <a:off x="2034779" y="3973116"/>
              <a:ext cx="55959" cy="57150"/>
            </a:xfrm>
            <a:custGeom>
              <a:avLst/>
              <a:gdLst>
                <a:gd name="T0" fmla="*/ 2147483647 w 141"/>
                <a:gd name="T1" fmla="*/ 0 h 144"/>
                <a:gd name="T2" fmla="*/ 2147483647 w 141"/>
                <a:gd name="T3" fmla="*/ 2147483647 h 144"/>
                <a:gd name="T4" fmla="*/ 2147483647 w 141"/>
                <a:gd name="T5" fmla="*/ 2147483647 h 144"/>
                <a:gd name="T6" fmla="*/ 2147483647 w 141"/>
                <a:gd name="T7" fmla="*/ 2147483647 h 144"/>
                <a:gd name="T8" fmla="*/ 2147483647 w 141"/>
                <a:gd name="T9" fmla="*/ 2147483647 h 144"/>
                <a:gd name="T10" fmla="*/ 2147483647 w 141"/>
                <a:gd name="T11" fmla="*/ 2147483647 h 144"/>
                <a:gd name="T12" fmla="*/ 2147483647 w 141"/>
                <a:gd name="T13" fmla="*/ 2147483647 h 144"/>
                <a:gd name="T14" fmla="*/ 0 w 141"/>
                <a:gd name="T15" fmla="*/ 2147483647 h 144"/>
                <a:gd name="T16" fmla="*/ 0 w 141"/>
                <a:gd name="T17" fmla="*/ 2147483647 h 144"/>
                <a:gd name="T18" fmla="*/ 2147483647 w 141"/>
                <a:gd name="T19" fmla="*/ 2147483647 h 144"/>
                <a:gd name="T20" fmla="*/ 2147483647 w 141"/>
                <a:gd name="T21" fmla="*/ 2147483647 h 144"/>
                <a:gd name="T22" fmla="*/ 2147483647 w 141"/>
                <a:gd name="T23" fmla="*/ 2147483647 h 144"/>
                <a:gd name="T24" fmla="*/ 2147483647 w 141"/>
                <a:gd name="T25" fmla="*/ 2147483647 h 144"/>
                <a:gd name="T26" fmla="*/ 2147483647 w 141"/>
                <a:gd name="T27" fmla="*/ 2147483647 h 144"/>
                <a:gd name="T28" fmla="*/ 2147483647 w 141"/>
                <a:gd name="T29" fmla="*/ 2147483647 h 144"/>
                <a:gd name="T30" fmla="*/ 2147483647 w 141"/>
                <a:gd name="T31" fmla="*/ 2147483647 h 144"/>
                <a:gd name="T32" fmla="*/ 2147483647 w 141"/>
                <a:gd name="T33" fmla="*/ 2147483647 h 144"/>
                <a:gd name="T34" fmla="*/ 2147483647 w 141"/>
                <a:gd name="T35" fmla="*/ 2147483647 h 144"/>
                <a:gd name="T36" fmla="*/ 2147483647 w 141"/>
                <a:gd name="T37" fmla="*/ 2147483647 h 144"/>
                <a:gd name="T38" fmla="*/ 2147483647 w 141"/>
                <a:gd name="T39" fmla="*/ 2147483647 h 144"/>
                <a:gd name="T40" fmla="*/ 2147483647 w 141"/>
                <a:gd name="T41" fmla="*/ 2147483647 h 144"/>
                <a:gd name="T42" fmla="*/ 2147483647 w 141"/>
                <a:gd name="T43" fmla="*/ 2147483647 h 144"/>
                <a:gd name="T44" fmla="*/ 2147483647 w 141"/>
                <a:gd name="T45" fmla="*/ 2147483647 h 144"/>
                <a:gd name="T46" fmla="*/ 2147483647 w 141"/>
                <a:gd name="T47" fmla="*/ 2147483647 h 144"/>
                <a:gd name="T48" fmla="*/ 2147483647 w 141"/>
                <a:gd name="T49" fmla="*/ 2147483647 h 144"/>
                <a:gd name="T50" fmla="*/ 2147483647 w 141"/>
                <a:gd name="T51" fmla="*/ 2147483647 h 144"/>
                <a:gd name="T52" fmla="*/ 2147483647 w 141"/>
                <a:gd name="T53" fmla="*/ 2147483647 h 144"/>
                <a:gd name="T54" fmla="*/ 2147483647 w 141"/>
                <a:gd name="T55" fmla="*/ 2147483647 h 144"/>
                <a:gd name="T56" fmla="*/ 2147483647 w 141"/>
                <a:gd name="T57" fmla="*/ 2147483647 h 144"/>
                <a:gd name="T58" fmla="*/ 2147483647 w 141"/>
                <a:gd name="T59" fmla="*/ 2147483647 h 144"/>
                <a:gd name="T60" fmla="*/ 2147483647 w 141"/>
                <a:gd name="T61" fmla="*/ 2147483647 h 144"/>
                <a:gd name="T62" fmla="*/ 2147483647 w 141"/>
                <a:gd name="T63" fmla="*/ 0 h 1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1"/>
                <a:gd name="T97" fmla="*/ 0 h 144"/>
                <a:gd name="T98" fmla="*/ 141 w 141"/>
                <a:gd name="T99" fmla="*/ 144 h 1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1" h="144">
                  <a:moveTo>
                    <a:pt x="70" y="0"/>
                  </a:moveTo>
                  <a:lnTo>
                    <a:pt x="63" y="0"/>
                  </a:lnTo>
                  <a:lnTo>
                    <a:pt x="56" y="1"/>
                  </a:lnTo>
                  <a:lnTo>
                    <a:pt x="49" y="3"/>
                  </a:lnTo>
                  <a:lnTo>
                    <a:pt x="43" y="6"/>
                  </a:lnTo>
                  <a:lnTo>
                    <a:pt x="37" y="9"/>
                  </a:lnTo>
                  <a:lnTo>
                    <a:pt x="31" y="13"/>
                  </a:lnTo>
                  <a:lnTo>
                    <a:pt x="26" y="16"/>
                  </a:lnTo>
                  <a:lnTo>
                    <a:pt x="20" y="22"/>
                  </a:lnTo>
                  <a:lnTo>
                    <a:pt x="16" y="26"/>
                  </a:lnTo>
                  <a:lnTo>
                    <a:pt x="11" y="32"/>
                  </a:lnTo>
                  <a:lnTo>
                    <a:pt x="8" y="37"/>
                  </a:lnTo>
                  <a:lnTo>
                    <a:pt x="5" y="45"/>
                  </a:lnTo>
                  <a:lnTo>
                    <a:pt x="3" y="50"/>
                  </a:lnTo>
                  <a:lnTo>
                    <a:pt x="1" y="57"/>
                  </a:lnTo>
                  <a:lnTo>
                    <a:pt x="0" y="65"/>
                  </a:lnTo>
                  <a:lnTo>
                    <a:pt x="0" y="72"/>
                  </a:lnTo>
                  <a:lnTo>
                    <a:pt x="0" y="79"/>
                  </a:lnTo>
                  <a:lnTo>
                    <a:pt x="1" y="86"/>
                  </a:lnTo>
                  <a:lnTo>
                    <a:pt x="3" y="93"/>
                  </a:lnTo>
                  <a:lnTo>
                    <a:pt x="5" y="101"/>
                  </a:lnTo>
                  <a:lnTo>
                    <a:pt x="8" y="106"/>
                  </a:lnTo>
                  <a:lnTo>
                    <a:pt x="11" y="112"/>
                  </a:lnTo>
                  <a:lnTo>
                    <a:pt x="16" y="118"/>
                  </a:lnTo>
                  <a:lnTo>
                    <a:pt x="20" y="122"/>
                  </a:lnTo>
                  <a:lnTo>
                    <a:pt x="26" y="128"/>
                  </a:lnTo>
                  <a:lnTo>
                    <a:pt x="31" y="132"/>
                  </a:lnTo>
                  <a:lnTo>
                    <a:pt x="37" y="135"/>
                  </a:lnTo>
                  <a:lnTo>
                    <a:pt x="43" y="138"/>
                  </a:lnTo>
                  <a:lnTo>
                    <a:pt x="49" y="141"/>
                  </a:lnTo>
                  <a:lnTo>
                    <a:pt x="56" y="142"/>
                  </a:lnTo>
                  <a:lnTo>
                    <a:pt x="63" y="144"/>
                  </a:lnTo>
                  <a:lnTo>
                    <a:pt x="70" y="144"/>
                  </a:lnTo>
                  <a:lnTo>
                    <a:pt x="77" y="144"/>
                  </a:lnTo>
                  <a:lnTo>
                    <a:pt x="84" y="142"/>
                  </a:lnTo>
                  <a:lnTo>
                    <a:pt x="92" y="141"/>
                  </a:lnTo>
                  <a:lnTo>
                    <a:pt x="97" y="138"/>
                  </a:lnTo>
                  <a:lnTo>
                    <a:pt x="103" y="135"/>
                  </a:lnTo>
                  <a:lnTo>
                    <a:pt x="109" y="132"/>
                  </a:lnTo>
                  <a:lnTo>
                    <a:pt x="115" y="128"/>
                  </a:lnTo>
                  <a:lnTo>
                    <a:pt x="120" y="122"/>
                  </a:lnTo>
                  <a:lnTo>
                    <a:pt x="125" y="118"/>
                  </a:lnTo>
                  <a:lnTo>
                    <a:pt x="128" y="112"/>
                  </a:lnTo>
                  <a:lnTo>
                    <a:pt x="132" y="106"/>
                  </a:lnTo>
                  <a:lnTo>
                    <a:pt x="135" y="101"/>
                  </a:lnTo>
                  <a:lnTo>
                    <a:pt x="138" y="93"/>
                  </a:lnTo>
                  <a:lnTo>
                    <a:pt x="139" y="86"/>
                  </a:lnTo>
                  <a:lnTo>
                    <a:pt x="141" y="79"/>
                  </a:lnTo>
                  <a:lnTo>
                    <a:pt x="141" y="72"/>
                  </a:lnTo>
                  <a:lnTo>
                    <a:pt x="141" y="65"/>
                  </a:lnTo>
                  <a:lnTo>
                    <a:pt x="139" y="57"/>
                  </a:lnTo>
                  <a:lnTo>
                    <a:pt x="138" y="50"/>
                  </a:lnTo>
                  <a:lnTo>
                    <a:pt x="135" y="45"/>
                  </a:lnTo>
                  <a:lnTo>
                    <a:pt x="132" y="37"/>
                  </a:lnTo>
                  <a:lnTo>
                    <a:pt x="128" y="32"/>
                  </a:lnTo>
                  <a:lnTo>
                    <a:pt x="125" y="26"/>
                  </a:lnTo>
                  <a:lnTo>
                    <a:pt x="120" y="22"/>
                  </a:lnTo>
                  <a:lnTo>
                    <a:pt x="115" y="16"/>
                  </a:lnTo>
                  <a:lnTo>
                    <a:pt x="109" y="13"/>
                  </a:lnTo>
                  <a:lnTo>
                    <a:pt x="103" y="9"/>
                  </a:lnTo>
                  <a:lnTo>
                    <a:pt x="97" y="6"/>
                  </a:lnTo>
                  <a:lnTo>
                    <a:pt x="92" y="3"/>
                  </a:lnTo>
                  <a:lnTo>
                    <a:pt x="84" y="1"/>
                  </a:lnTo>
                  <a:lnTo>
                    <a:pt x="77" y="0"/>
                  </a:lnTo>
                  <a:lnTo>
                    <a:pt x="70"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5177" name="Freeform 360">
              <a:extLst>
                <a:ext uri="{FF2B5EF4-FFF2-40B4-BE49-F238E27FC236}">
                  <a16:creationId xmlns:a16="http://schemas.microsoft.com/office/drawing/2014/main" id="{6F7D1866-B550-E94C-27BF-80D480C5C712}"/>
                </a:ext>
              </a:extLst>
            </p:cNvPr>
            <p:cNvSpPr>
              <a:spLocks/>
            </p:cNvSpPr>
            <p:nvPr/>
          </p:nvSpPr>
          <p:spPr bwMode="auto">
            <a:xfrm>
              <a:off x="2034779" y="3973116"/>
              <a:ext cx="55959" cy="57150"/>
            </a:xfrm>
            <a:custGeom>
              <a:avLst/>
              <a:gdLst>
                <a:gd name="T0" fmla="*/ 2147483647 w 141"/>
                <a:gd name="T1" fmla="*/ 0 h 144"/>
                <a:gd name="T2" fmla="*/ 2147483647 w 141"/>
                <a:gd name="T3" fmla="*/ 2147483647 h 144"/>
                <a:gd name="T4" fmla="*/ 2147483647 w 141"/>
                <a:gd name="T5" fmla="*/ 2147483647 h 144"/>
                <a:gd name="T6" fmla="*/ 2147483647 w 141"/>
                <a:gd name="T7" fmla="*/ 2147483647 h 144"/>
                <a:gd name="T8" fmla="*/ 2147483647 w 141"/>
                <a:gd name="T9" fmla="*/ 2147483647 h 144"/>
                <a:gd name="T10" fmla="*/ 2147483647 w 141"/>
                <a:gd name="T11" fmla="*/ 2147483647 h 144"/>
                <a:gd name="T12" fmla="*/ 2147483647 w 141"/>
                <a:gd name="T13" fmla="*/ 2147483647 h 144"/>
                <a:gd name="T14" fmla="*/ 0 w 141"/>
                <a:gd name="T15" fmla="*/ 2147483647 h 144"/>
                <a:gd name="T16" fmla="*/ 0 w 141"/>
                <a:gd name="T17" fmla="*/ 2147483647 h 144"/>
                <a:gd name="T18" fmla="*/ 2147483647 w 141"/>
                <a:gd name="T19" fmla="*/ 2147483647 h 144"/>
                <a:gd name="T20" fmla="*/ 2147483647 w 141"/>
                <a:gd name="T21" fmla="*/ 2147483647 h 144"/>
                <a:gd name="T22" fmla="*/ 2147483647 w 141"/>
                <a:gd name="T23" fmla="*/ 2147483647 h 144"/>
                <a:gd name="T24" fmla="*/ 2147483647 w 141"/>
                <a:gd name="T25" fmla="*/ 2147483647 h 144"/>
                <a:gd name="T26" fmla="*/ 2147483647 w 141"/>
                <a:gd name="T27" fmla="*/ 2147483647 h 144"/>
                <a:gd name="T28" fmla="*/ 2147483647 w 141"/>
                <a:gd name="T29" fmla="*/ 2147483647 h 144"/>
                <a:gd name="T30" fmla="*/ 2147483647 w 141"/>
                <a:gd name="T31" fmla="*/ 2147483647 h 144"/>
                <a:gd name="T32" fmla="*/ 2147483647 w 141"/>
                <a:gd name="T33" fmla="*/ 2147483647 h 144"/>
                <a:gd name="T34" fmla="*/ 2147483647 w 141"/>
                <a:gd name="T35" fmla="*/ 2147483647 h 144"/>
                <a:gd name="T36" fmla="*/ 2147483647 w 141"/>
                <a:gd name="T37" fmla="*/ 2147483647 h 144"/>
                <a:gd name="T38" fmla="*/ 2147483647 w 141"/>
                <a:gd name="T39" fmla="*/ 2147483647 h 144"/>
                <a:gd name="T40" fmla="*/ 2147483647 w 141"/>
                <a:gd name="T41" fmla="*/ 2147483647 h 144"/>
                <a:gd name="T42" fmla="*/ 2147483647 w 141"/>
                <a:gd name="T43" fmla="*/ 2147483647 h 144"/>
                <a:gd name="T44" fmla="*/ 2147483647 w 141"/>
                <a:gd name="T45" fmla="*/ 2147483647 h 144"/>
                <a:gd name="T46" fmla="*/ 2147483647 w 141"/>
                <a:gd name="T47" fmla="*/ 2147483647 h 144"/>
                <a:gd name="T48" fmla="*/ 2147483647 w 141"/>
                <a:gd name="T49" fmla="*/ 2147483647 h 144"/>
                <a:gd name="T50" fmla="*/ 2147483647 w 141"/>
                <a:gd name="T51" fmla="*/ 2147483647 h 144"/>
                <a:gd name="T52" fmla="*/ 2147483647 w 141"/>
                <a:gd name="T53" fmla="*/ 2147483647 h 144"/>
                <a:gd name="T54" fmla="*/ 2147483647 w 141"/>
                <a:gd name="T55" fmla="*/ 2147483647 h 144"/>
                <a:gd name="T56" fmla="*/ 2147483647 w 141"/>
                <a:gd name="T57" fmla="*/ 2147483647 h 144"/>
                <a:gd name="T58" fmla="*/ 2147483647 w 141"/>
                <a:gd name="T59" fmla="*/ 2147483647 h 144"/>
                <a:gd name="T60" fmla="*/ 2147483647 w 141"/>
                <a:gd name="T61" fmla="*/ 2147483647 h 144"/>
                <a:gd name="T62" fmla="*/ 2147483647 w 141"/>
                <a:gd name="T63" fmla="*/ 0 h 1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1"/>
                <a:gd name="T97" fmla="*/ 0 h 144"/>
                <a:gd name="T98" fmla="*/ 141 w 141"/>
                <a:gd name="T99" fmla="*/ 144 h 1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1" h="144">
                  <a:moveTo>
                    <a:pt x="70" y="0"/>
                  </a:moveTo>
                  <a:lnTo>
                    <a:pt x="63" y="0"/>
                  </a:lnTo>
                  <a:lnTo>
                    <a:pt x="56" y="1"/>
                  </a:lnTo>
                  <a:lnTo>
                    <a:pt x="49" y="3"/>
                  </a:lnTo>
                  <a:lnTo>
                    <a:pt x="43" y="6"/>
                  </a:lnTo>
                  <a:lnTo>
                    <a:pt x="37" y="9"/>
                  </a:lnTo>
                  <a:lnTo>
                    <a:pt x="31" y="13"/>
                  </a:lnTo>
                  <a:lnTo>
                    <a:pt x="26" y="16"/>
                  </a:lnTo>
                  <a:lnTo>
                    <a:pt x="20" y="22"/>
                  </a:lnTo>
                  <a:lnTo>
                    <a:pt x="16" y="26"/>
                  </a:lnTo>
                  <a:lnTo>
                    <a:pt x="11" y="32"/>
                  </a:lnTo>
                  <a:lnTo>
                    <a:pt x="8" y="37"/>
                  </a:lnTo>
                  <a:lnTo>
                    <a:pt x="5" y="45"/>
                  </a:lnTo>
                  <a:lnTo>
                    <a:pt x="3" y="50"/>
                  </a:lnTo>
                  <a:lnTo>
                    <a:pt x="1" y="57"/>
                  </a:lnTo>
                  <a:lnTo>
                    <a:pt x="0" y="65"/>
                  </a:lnTo>
                  <a:lnTo>
                    <a:pt x="0" y="72"/>
                  </a:lnTo>
                  <a:lnTo>
                    <a:pt x="0" y="79"/>
                  </a:lnTo>
                  <a:lnTo>
                    <a:pt x="1" y="86"/>
                  </a:lnTo>
                  <a:lnTo>
                    <a:pt x="3" y="93"/>
                  </a:lnTo>
                  <a:lnTo>
                    <a:pt x="5" y="101"/>
                  </a:lnTo>
                  <a:lnTo>
                    <a:pt x="8" y="106"/>
                  </a:lnTo>
                  <a:lnTo>
                    <a:pt x="11" y="112"/>
                  </a:lnTo>
                  <a:lnTo>
                    <a:pt x="16" y="118"/>
                  </a:lnTo>
                  <a:lnTo>
                    <a:pt x="20" y="122"/>
                  </a:lnTo>
                  <a:lnTo>
                    <a:pt x="26" y="128"/>
                  </a:lnTo>
                  <a:lnTo>
                    <a:pt x="31" y="132"/>
                  </a:lnTo>
                  <a:lnTo>
                    <a:pt x="37" y="135"/>
                  </a:lnTo>
                  <a:lnTo>
                    <a:pt x="43" y="138"/>
                  </a:lnTo>
                  <a:lnTo>
                    <a:pt x="49" y="141"/>
                  </a:lnTo>
                  <a:lnTo>
                    <a:pt x="56" y="142"/>
                  </a:lnTo>
                  <a:lnTo>
                    <a:pt x="63" y="144"/>
                  </a:lnTo>
                  <a:lnTo>
                    <a:pt x="70" y="144"/>
                  </a:lnTo>
                  <a:lnTo>
                    <a:pt x="77" y="144"/>
                  </a:lnTo>
                  <a:lnTo>
                    <a:pt x="84" y="142"/>
                  </a:lnTo>
                  <a:lnTo>
                    <a:pt x="92" y="141"/>
                  </a:lnTo>
                  <a:lnTo>
                    <a:pt x="97" y="138"/>
                  </a:lnTo>
                  <a:lnTo>
                    <a:pt x="103" y="135"/>
                  </a:lnTo>
                  <a:lnTo>
                    <a:pt x="109" y="132"/>
                  </a:lnTo>
                  <a:lnTo>
                    <a:pt x="115" y="128"/>
                  </a:lnTo>
                  <a:lnTo>
                    <a:pt x="120" y="122"/>
                  </a:lnTo>
                  <a:lnTo>
                    <a:pt x="125" y="118"/>
                  </a:lnTo>
                  <a:lnTo>
                    <a:pt x="128" y="112"/>
                  </a:lnTo>
                  <a:lnTo>
                    <a:pt x="132" y="106"/>
                  </a:lnTo>
                  <a:lnTo>
                    <a:pt x="135" y="101"/>
                  </a:lnTo>
                  <a:lnTo>
                    <a:pt x="138" y="93"/>
                  </a:lnTo>
                  <a:lnTo>
                    <a:pt x="139" y="86"/>
                  </a:lnTo>
                  <a:lnTo>
                    <a:pt x="141" y="79"/>
                  </a:lnTo>
                  <a:lnTo>
                    <a:pt x="141" y="72"/>
                  </a:lnTo>
                  <a:lnTo>
                    <a:pt x="141" y="65"/>
                  </a:lnTo>
                  <a:lnTo>
                    <a:pt x="139" y="57"/>
                  </a:lnTo>
                  <a:lnTo>
                    <a:pt x="138" y="50"/>
                  </a:lnTo>
                  <a:lnTo>
                    <a:pt x="135" y="45"/>
                  </a:lnTo>
                  <a:lnTo>
                    <a:pt x="132" y="37"/>
                  </a:lnTo>
                  <a:lnTo>
                    <a:pt x="128" y="32"/>
                  </a:lnTo>
                  <a:lnTo>
                    <a:pt x="125" y="26"/>
                  </a:lnTo>
                  <a:lnTo>
                    <a:pt x="120" y="22"/>
                  </a:lnTo>
                  <a:lnTo>
                    <a:pt x="115" y="16"/>
                  </a:lnTo>
                  <a:lnTo>
                    <a:pt x="109" y="13"/>
                  </a:lnTo>
                  <a:lnTo>
                    <a:pt x="103" y="9"/>
                  </a:lnTo>
                  <a:lnTo>
                    <a:pt x="97" y="6"/>
                  </a:lnTo>
                  <a:lnTo>
                    <a:pt x="92" y="3"/>
                  </a:lnTo>
                  <a:lnTo>
                    <a:pt x="84" y="1"/>
                  </a:lnTo>
                  <a:lnTo>
                    <a:pt x="77" y="0"/>
                  </a:lnTo>
                  <a:lnTo>
                    <a:pt x="70"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732521" name="Rectangle 361">
              <a:extLst>
                <a:ext uri="{FF2B5EF4-FFF2-40B4-BE49-F238E27FC236}">
                  <a16:creationId xmlns:a16="http://schemas.microsoft.com/office/drawing/2014/main" id="{48943827-E342-E971-682A-5B1FA2E80759}"/>
                </a:ext>
              </a:extLst>
            </p:cNvPr>
            <p:cNvSpPr>
              <a:spLocks noChangeArrowheads="1"/>
            </p:cNvSpPr>
            <p:nvPr/>
          </p:nvSpPr>
          <p:spPr bwMode="auto">
            <a:xfrm>
              <a:off x="2155089" y="3963591"/>
              <a:ext cx="152286" cy="92333"/>
            </a:xfrm>
            <a:prstGeom prst="rect">
              <a:avLst/>
            </a:prstGeom>
            <a:noFill/>
            <a:ln w="9525">
              <a:noFill/>
              <a:miter lim="800000"/>
              <a:headEnd/>
              <a:tailEnd/>
            </a:ln>
          </p:spPr>
          <p:txBody>
            <a:bodyPr wrap="none" lIns="0" tIns="0" rIns="0" bIns="0">
              <a:spAutoFit/>
            </a:bodyPr>
            <a:lstStyle/>
            <a:p>
              <a:pPr algn="ctr" eaLnBrk="0" hangingPunct="0">
                <a:defRPr/>
              </a:pPr>
              <a:r>
                <a:rPr lang="en-AU" sz="600">
                  <a:solidFill>
                    <a:srgbClr val="000000"/>
                  </a:solidFill>
                </a:rPr>
                <a:t>0.42 </a:t>
              </a:r>
              <a:endParaRPr lang="en-AU">
                <a:effectLst>
                  <a:outerShdw blurRad="38100" dist="38100" dir="2700000" algn="tl">
                    <a:srgbClr val="C0C0C0"/>
                  </a:outerShdw>
                </a:effectLst>
                <a:latin typeface="Times New Roman" pitchFamily="18" charset="0"/>
              </a:endParaRPr>
            </a:p>
          </p:txBody>
        </p:sp>
        <p:sp>
          <p:nvSpPr>
            <p:cNvPr id="732522" name="Rectangle 362">
              <a:extLst>
                <a:ext uri="{FF2B5EF4-FFF2-40B4-BE49-F238E27FC236}">
                  <a16:creationId xmlns:a16="http://schemas.microsoft.com/office/drawing/2014/main" id="{1C7E4BFA-8AF4-D4A4-D721-398B9A4CA9CA}"/>
                </a:ext>
              </a:extLst>
            </p:cNvPr>
            <p:cNvSpPr>
              <a:spLocks noChangeArrowheads="1"/>
            </p:cNvSpPr>
            <p:nvPr/>
          </p:nvSpPr>
          <p:spPr bwMode="auto">
            <a:xfrm>
              <a:off x="2305529" y="3963591"/>
              <a:ext cx="24046" cy="92333"/>
            </a:xfrm>
            <a:prstGeom prst="rect">
              <a:avLst/>
            </a:prstGeom>
            <a:noFill/>
            <a:ln w="9525">
              <a:noFill/>
              <a:miter lim="800000"/>
              <a:headEnd/>
              <a:tailEnd/>
            </a:ln>
          </p:spPr>
          <p:txBody>
            <a:bodyPr wrap="none" lIns="0" tIns="0" rIns="0" bIns="0">
              <a:spAutoFit/>
            </a:bodyPr>
            <a:lstStyle/>
            <a:p>
              <a:pPr algn="ctr" eaLnBrk="0" hangingPunct="0">
                <a:defRPr/>
              </a:pPr>
              <a:r>
                <a:rPr lang="en-AU" sz="600">
                  <a:solidFill>
                    <a:srgbClr val="000000"/>
                  </a:solidFill>
                </a:rPr>
                <a:t>-</a:t>
              </a:r>
              <a:endParaRPr lang="en-AU">
                <a:effectLst>
                  <a:outerShdw blurRad="38100" dist="38100" dir="2700000" algn="tl">
                    <a:srgbClr val="C0C0C0"/>
                  </a:outerShdw>
                </a:effectLst>
                <a:latin typeface="Times New Roman" pitchFamily="18" charset="0"/>
              </a:endParaRPr>
            </a:p>
          </p:txBody>
        </p:sp>
        <p:sp>
          <p:nvSpPr>
            <p:cNvPr id="732523" name="Rectangle 363">
              <a:extLst>
                <a:ext uri="{FF2B5EF4-FFF2-40B4-BE49-F238E27FC236}">
                  <a16:creationId xmlns:a16="http://schemas.microsoft.com/office/drawing/2014/main" id="{0CE8CB5A-3BBD-F83C-5220-BF94D6466D88}"/>
                </a:ext>
              </a:extLst>
            </p:cNvPr>
            <p:cNvSpPr>
              <a:spLocks noChangeArrowheads="1"/>
            </p:cNvSpPr>
            <p:nvPr/>
          </p:nvSpPr>
          <p:spPr bwMode="auto">
            <a:xfrm>
              <a:off x="2355596" y="3963591"/>
              <a:ext cx="134652" cy="92333"/>
            </a:xfrm>
            <a:prstGeom prst="rect">
              <a:avLst/>
            </a:prstGeom>
            <a:noFill/>
            <a:ln w="9525">
              <a:noFill/>
              <a:miter lim="800000"/>
              <a:headEnd/>
              <a:tailEnd/>
            </a:ln>
          </p:spPr>
          <p:txBody>
            <a:bodyPr wrap="none" lIns="0" tIns="0" rIns="0" bIns="0">
              <a:spAutoFit/>
            </a:bodyPr>
            <a:lstStyle/>
            <a:p>
              <a:pPr algn="ctr" eaLnBrk="0" hangingPunct="0">
                <a:defRPr/>
              </a:pPr>
              <a:r>
                <a:rPr lang="en-AU" sz="600">
                  <a:solidFill>
                    <a:srgbClr val="000000"/>
                  </a:solidFill>
                </a:rPr>
                <a:t>0.58</a:t>
              </a:r>
              <a:endParaRPr lang="en-AU">
                <a:effectLst>
                  <a:outerShdw blurRad="38100" dist="38100" dir="2700000" algn="tl">
                    <a:srgbClr val="C0C0C0"/>
                  </a:outerShdw>
                </a:effectLst>
                <a:latin typeface="Times New Roman" pitchFamily="18" charset="0"/>
              </a:endParaRPr>
            </a:p>
          </p:txBody>
        </p:sp>
        <p:sp>
          <p:nvSpPr>
            <p:cNvPr id="35181" name="Freeform 364">
              <a:extLst>
                <a:ext uri="{FF2B5EF4-FFF2-40B4-BE49-F238E27FC236}">
                  <a16:creationId xmlns:a16="http://schemas.microsoft.com/office/drawing/2014/main" id="{32A01D1C-7C7B-C92F-95CB-D2A9D2920B3E}"/>
                </a:ext>
              </a:extLst>
            </p:cNvPr>
            <p:cNvSpPr>
              <a:spLocks/>
            </p:cNvSpPr>
            <p:nvPr/>
          </p:nvSpPr>
          <p:spPr bwMode="auto">
            <a:xfrm>
              <a:off x="2038350" y="4099323"/>
              <a:ext cx="48816" cy="45244"/>
            </a:xfrm>
            <a:custGeom>
              <a:avLst/>
              <a:gdLst>
                <a:gd name="T0" fmla="*/ 2147483647 w 122"/>
                <a:gd name="T1" fmla="*/ 0 h 114"/>
                <a:gd name="T2" fmla="*/ 2147483647 w 122"/>
                <a:gd name="T3" fmla="*/ 2147483647 h 114"/>
                <a:gd name="T4" fmla="*/ 2147483647 w 122"/>
                <a:gd name="T5" fmla="*/ 2147483647 h 114"/>
                <a:gd name="T6" fmla="*/ 2147483647 w 122"/>
                <a:gd name="T7" fmla="*/ 2147483647 h 114"/>
                <a:gd name="T8" fmla="*/ 2147483647 w 122"/>
                <a:gd name="T9" fmla="*/ 2147483647 h 114"/>
                <a:gd name="T10" fmla="*/ 2147483647 w 122"/>
                <a:gd name="T11" fmla="*/ 2147483647 h 114"/>
                <a:gd name="T12" fmla="*/ 2147483647 w 122"/>
                <a:gd name="T13" fmla="*/ 2147483647 h 114"/>
                <a:gd name="T14" fmla="*/ 0 w 122"/>
                <a:gd name="T15" fmla="*/ 2147483647 h 114"/>
                <a:gd name="T16" fmla="*/ 0 w 122"/>
                <a:gd name="T17" fmla="*/ 2147483647 h 114"/>
                <a:gd name="T18" fmla="*/ 2147483647 w 122"/>
                <a:gd name="T19" fmla="*/ 2147483647 h 114"/>
                <a:gd name="T20" fmla="*/ 2147483647 w 122"/>
                <a:gd name="T21" fmla="*/ 2147483647 h 114"/>
                <a:gd name="T22" fmla="*/ 2147483647 w 122"/>
                <a:gd name="T23" fmla="*/ 2147483647 h 114"/>
                <a:gd name="T24" fmla="*/ 2147483647 w 122"/>
                <a:gd name="T25" fmla="*/ 2147483647 h 114"/>
                <a:gd name="T26" fmla="*/ 2147483647 w 122"/>
                <a:gd name="T27" fmla="*/ 2147483647 h 114"/>
                <a:gd name="T28" fmla="*/ 2147483647 w 122"/>
                <a:gd name="T29" fmla="*/ 2147483647 h 114"/>
                <a:gd name="T30" fmla="*/ 2147483647 w 122"/>
                <a:gd name="T31" fmla="*/ 2147483647 h 114"/>
                <a:gd name="T32" fmla="*/ 2147483647 w 122"/>
                <a:gd name="T33" fmla="*/ 2147483647 h 114"/>
                <a:gd name="T34" fmla="*/ 2147483647 w 122"/>
                <a:gd name="T35" fmla="*/ 2147483647 h 114"/>
                <a:gd name="T36" fmla="*/ 2147483647 w 122"/>
                <a:gd name="T37" fmla="*/ 2147483647 h 114"/>
                <a:gd name="T38" fmla="*/ 2147483647 w 122"/>
                <a:gd name="T39" fmla="*/ 2147483647 h 114"/>
                <a:gd name="T40" fmla="*/ 2147483647 w 122"/>
                <a:gd name="T41" fmla="*/ 2147483647 h 114"/>
                <a:gd name="T42" fmla="*/ 2147483647 w 122"/>
                <a:gd name="T43" fmla="*/ 2147483647 h 114"/>
                <a:gd name="T44" fmla="*/ 2147483647 w 122"/>
                <a:gd name="T45" fmla="*/ 2147483647 h 114"/>
                <a:gd name="T46" fmla="*/ 2147483647 w 122"/>
                <a:gd name="T47" fmla="*/ 2147483647 h 114"/>
                <a:gd name="T48" fmla="*/ 2147483647 w 122"/>
                <a:gd name="T49" fmla="*/ 2147483647 h 114"/>
                <a:gd name="T50" fmla="*/ 2147483647 w 122"/>
                <a:gd name="T51" fmla="*/ 2147483647 h 114"/>
                <a:gd name="T52" fmla="*/ 2147483647 w 122"/>
                <a:gd name="T53" fmla="*/ 2147483647 h 114"/>
                <a:gd name="T54" fmla="*/ 2147483647 w 122"/>
                <a:gd name="T55" fmla="*/ 2147483647 h 114"/>
                <a:gd name="T56" fmla="*/ 2147483647 w 122"/>
                <a:gd name="T57" fmla="*/ 2147483647 h 114"/>
                <a:gd name="T58" fmla="*/ 2147483647 w 122"/>
                <a:gd name="T59" fmla="*/ 2147483647 h 114"/>
                <a:gd name="T60" fmla="*/ 2147483647 w 122"/>
                <a:gd name="T61" fmla="*/ 2147483647 h 114"/>
                <a:gd name="T62" fmla="*/ 2147483647 w 122"/>
                <a:gd name="T63" fmla="*/ 0 h 11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2"/>
                <a:gd name="T97" fmla="*/ 0 h 114"/>
                <a:gd name="T98" fmla="*/ 122 w 122"/>
                <a:gd name="T99" fmla="*/ 114 h 11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2" h="114">
                  <a:moveTo>
                    <a:pt x="62" y="0"/>
                  </a:moveTo>
                  <a:lnTo>
                    <a:pt x="54" y="0"/>
                  </a:lnTo>
                  <a:lnTo>
                    <a:pt x="49" y="2"/>
                  </a:lnTo>
                  <a:lnTo>
                    <a:pt x="43" y="3"/>
                  </a:lnTo>
                  <a:lnTo>
                    <a:pt x="37" y="4"/>
                  </a:lnTo>
                  <a:lnTo>
                    <a:pt x="31" y="7"/>
                  </a:lnTo>
                  <a:lnTo>
                    <a:pt x="27" y="10"/>
                  </a:lnTo>
                  <a:lnTo>
                    <a:pt x="23" y="13"/>
                  </a:lnTo>
                  <a:lnTo>
                    <a:pt x="18" y="17"/>
                  </a:lnTo>
                  <a:lnTo>
                    <a:pt x="14" y="20"/>
                  </a:lnTo>
                  <a:lnTo>
                    <a:pt x="11" y="25"/>
                  </a:lnTo>
                  <a:lnTo>
                    <a:pt x="7" y="30"/>
                  </a:lnTo>
                  <a:lnTo>
                    <a:pt x="6" y="35"/>
                  </a:lnTo>
                  <a:lnTo>
                    <a:pt x="3" y="40"/>
                  </a:lnTo>
                  <a:lnTo>
                    <a:pt x="1" y="46"/>
                  </a:lnTo>
                  <a:lnTo>
                    <a:pt x="0" y="50"/>
                  </a:lnTo>
                  <a:lnTo>
                    <a:pt x="0" y="58"/>
                  </a:lnTo>
                  <a:lnTo>
                    <a:pt x="0" y="63"/>
                  </a:lnTo>
                  <a:lnTo>
                    <a:pt x="1" y="68"/>
                  </a:lnTo>
                  <a:lnTo>
                    <a:pt x="3" y="73"/>
                  </a:lnTo>
                  <a:lnTo>
                    <a:pt x="6" y="79"/>
                  </a:lnTo>
                  <a:lnTo>
                    <a:pt x="7" y="83"/>
                  </a:lnTo>
                  <a:lnTo>
                    <a:pt x="11" y="89"/>
                  </a:lnTo>
                  <a:lnTo>
                    <a:pt x="14" y="94"/>
                  </a:lnTo>
                  <a:lnTo>
                    <a:pt x="18" y="96"/>
                  </a:lnTo>
                  <a:lnTo>
                    <a:pt x="23" y="101"/>
                  </a:lnTo>
                  <a:lnTo>
                    <a:pt x="27" y="104"/>
                  </a:lnTo>
                  <a:lnTo>
                    <a:pt x="31" y="106"/>
                  </a:lnTo>
                  <a:lnTo>
                    <a:pt x="37" y="109"/>
                  </a:lnTo>
                  <a:lnTo>
                    <a:pt x="43" y="111"/>
                  </a:lnTo>
                  <a:lnTo>
                    <a:pt x="49" y="112"/>
                  </a:lnTo>
                  <a:lnTo>
                    <a:pt x="54" y="114"/>
                  </a:lnTo>
                  <a:lnTo>
                    <a:pt x="62" y="114"/>
                  </a:lnTo>
                  <a:lnTo>
                    <a:pt x="67" y="114"/>
                  </a:lnTo>
                  <a:lnTo>
                    <a:pt x="73" y="112"/>
                  </a:lnTo>
                  <a:lnTo>
                    <a:pt x="79" y="111"/>
                  </a:lnTo>
                  <a:lnTo>
                    <a:pt x="85" y="109"/>
                  </a:lnTo>
                  <a:lnTo>
                    <a:pt x="90" y="106"/>
                  </a:lnTo>
                  <a:lnTo>
                    <a:pt x="95" y="104"/>
                  </a:lnTo>
                  <a:lnTo>
                    <a:pt x="99" y="101"/>
                  </a:lnTo>
                  <a:lnTo>
                    <a:pt x="103" y="96"/>
                  </a:lnTo>
                  <a:lnTo>
                    <a:pt x="108" y="94"/>
                  </a:lnTo>
                  <a:lnTo>
                    <a:pt x="110" y="89"/>
                  </a:lnTo>
                  <a:lnTo>
                    <a:pt x="113" y="83"/>
                  </a:lnTo>
                  <a:lnTo>
                    <a:pt x="116" y="79"/>
                  </a:lnTo>
                  <a:lnTo>
                    <a:pt x="119" y="73"/>
                  </a:lnTo>
                  <a:lnTo>
                    <a:pt x="120" y="68"/>
                  </a:lnTo>
                  <a:lnTo>
                    <a:pt x="120" y="63"/>
                  </a:lnTo>
                  <a:lnTo>
                    <a:pt x="122" y="58"/>
                  </a:lnTo>
                  <a:lnTo>
                    <a:pt x="120" y="50"/>
                  </a:lnTo>
                  <a:lnTo>
                    <a:pt x="120" y="46"/>
                  </a:lnTo>
                  <a:lnTo>
                    <a:pt x="119" y="40"/>
                  </a:lnTo>
                  <a:lnTo>
                    <a:pt x="116" y="35"/>
                  </a:lnTo>
                  <a:lnTo>
                    <a:pt x="113" y="30"/>
                  </a:lnTo>
                  <a:lnTo>
                    <a:pt x="110" y="25"/>
                  </a:lnTo>
                  <a:lnTo>
                    <a:pt x="108" y="20"/>
                  </a:lnTo>
                  <a:lnTo>
                    <a:pt x="103" y="17"/>
                  </a:lnTo>
                  <a:lnTo>
                    <a:pt x="99" y="13"/>
                  </a:lnTo>
                  <a:lnTo>
                    <a:pt x="95" y="10"/>
                  </a:lnTo>
                  <a:lnTo>
                    <a:pt x="90" y="7"/>
                  </a:lnTo>
                  <a:lnTo>
                    <a:pt x="85" y="4"/>
                  </a:lnTo>
                  <a:lnTo>
                    <a:pt x="79" y="3"/>
                  </a:lnTo>
                  <a:lnTo>
                    <a:pt x="73" y="2"/>
                  </a:lnTo>
                  <a:lnTo>
                    <a:pt x="67" y="0"/>
                  </a:lnTo>
                  <a:lnTo>
                    <a:pt x="62" y="0"/>
                  </a:lnTo>
                  <a:close/>
                </a:path>
              </a:pathLst>
            </a:custGeom>
            <a:solidFill>
              <a:srgbClr val="00E6A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5182" name="Freeform 365">
              <a:extLst>
                <a:ext uri="{FF2B5EF4-FFF2-40B4-BE49-F238E27FC236}">
                  <a16:creationId xmlns:a16="http://schemas.microsoft.com/office/drawing/2014/main" id="{E501EB8E-D384-5661-ECB8-84E8E63FE685}"/>
                </a:ext>
              </a:extLst>
            </p:cNvPr>
            <p:cNvSpPr>
              <a:spLocks/>
            </p:cNvSpPr>
            <p:nvPr/>
          </p:nvSpPr>
          <p:spPr bwMode="auto">
            <a:xfrm>
              <a:off x="2038350" y="4099323"/>
              <a:ext cx="48816" cy="45244"/>
            </a:xfrm>
            <a:custGeom>
              <a:avLst/>
              <a:gdLst>
                <a:gd name="T0" fmla="*/ 2147483647 w 122"/>
                <a:gd name="T1" fmla="*/ 0 h 114"/>
                <a:gd name="T2" fmla="*/ 2147483647 w 122"/>
                <a:gd name="T3" fmla="*/ 2147483647 h 114"/>
                <a:gd name="T4" fmla="*/ 2147483647 w 122"/>
                <a:gd name="T5" fmla="*/ 2147483647 h 114"/>
                <a:gd name="T6" fmla="*/ 2147483647 w 122"/>
                <a:gd name="T7" fmla="*/ 2147483647 h 114"/>
                <a:gd name="T8" fmla="*/ 2147483647 w 122"/>
                <a:gd name="T9" fmla="*/ 2147483647 h 114"/>
                <a:gd name="T10" fmla="*/ 2147483647 w 122"/>
                <a:gd name="T11" fmla="*/ 2147483647 h 114"/>
                <a:gd name="T12" fmla="*/ 2147483647 w 122"/>
                <a:gd name="T13" fmla="*/ 2147483647 h 114"/>
                <a:gd name="T14" fmla="*/ 0 w 122"/>
                <a:gd name="T15" fmla="*/ 2147483647 h 114"/>
                <a:gd name="T16" fmla="*/ 0 w 122"/>
                <a:gd name="T17" fmla="*/ 2147483647 h 114"/>
                <a:gd name="T18" fmla="*/ 2147483647 w 122"/>
                <a:gd name="T19" fmla="*/ 2147483647 h 114"/>
                <a:gd name="T20" fmla="*/ 2147483647 w 122"/>
                <a:gd name="T21" fmla="*/ 2147483647 h 114"/>
                <a:gd name="T22" fmla="*/ 2147483647 w 122"/>
                <a:gd name="T23" fmla="*/ 2147483647 h 114"/>
                <a:gd name="T24" fmla="*/ 2147483647 w 122"/>
                <a:gd name="T25" fmla="*/ 2147483647 h 114"/>
                <a:gd name="T26" fmla="*/ 2147483647 w 122"/>
                <a:gd name="T27" fmla="*/ 2147483647 h 114"/>
                <a:gd name="T28" fmla="*/ 2147483647 w 122"/>
                <a:gd name="T29" fmla="*/ 2147483647 h 114"/>
                <a:gd name="T30" fmla="*/ 2147483647 w 122"/>
                <a:gd name="T31" fmla="*/ 2147483647 h 114"/>
                <a:gd name="T32" fmla="*/ 2147483647 w 122"/>
                <a:gd name="T33" fmla="*/ 2147483647 h 114"/>
                <a:gd name="T34" fmla="*/ 2147483647 w 122"/>
                <a:gd name="T35" fmla="*/ 2147483647 h 114"/>
                <a:gd name="T36" fmla="*/ 2147483647 w 122"/>
                <a:gd name="T37" fmla="*/ 2147483647 h 114"/>
                <a:gd name="T38" fmla="*/ 2147483647 w 122"/>
                <a:gd name="T39" fmla="*/ 2147483647 h 114"/>
                <a:gd name="T40" fmla="*/ 2147483647 w 122"/>
                <a:gd name="T41" fmla="*/ 2147483647 h 114"/>
                <a:gd name="T42" fmla="*/ 2147483647 w 122"/>
                <a:gd name="T43" fmla="*/ 2147483647 h 114"/>
                <a:gd name="T44" fmla="*/ 2147483647 w 122"/>
                <a:gd name="T45" fmla="*/ 2147483647 h 114"/>
                <a:gd name="T46" fmla="*/ 2147483647 w 122"/>
                <a:gd name="T47" fmla="*/ 2147483647 h 114"/>
                <a:gd name="T48" fmla="*/ 2147483647 w 122"/>
                <a:gd name="T49" fmla="*/ 2147483647 h 114"/>
                <a:gd name="T50" fmla="*/ 2147483647 w 122"/>
                <a:gd name="T51" fmla="*/ 2147483647 h 114"/>
                <a:gd name="T52" fmla="*/ 2147483647 w 122"/>
                <a:gd name="T53" fmla="*/ 2147483647 h 114"/>
                <a:gd name="T54" fmla="*/ 2147483647 w 122"/>
                <a:gd name="T55" fmla="*/ 2147483647 h 114"/>
                <a:gd name="T56" fmla="*/ 2147483647 w 122"/>
                <a:gd name="T57" fmla="*/ 2147483647 h 114"/>
                <a:gd name="T58" fmla="*/ 2147483647 w 122"/>
                <a:gd name="T59" fmla="*/ 2147483647 h 114"/>
                <a:gd name="T60" fmla="*/ 2147483647 w 122"/>
                <a:gd name="T61" fmla="*/ 2147483647 h 114"/>
                <a:gd name="T62" fmla="*/ 2147483647 w 122"/>
                <a:gd name="T63" fmla="*/ 0 h 11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2"/>
                <a:gd name="T97" fmla="*/ 0 h 114"/>
                <a:gd name="T98" fmla="*/ 122 w 122"/>
                <a:gd name="T99" fmla="*/ 114 h 11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2" h="114">
                  <a:moveTo>
                    <a:pt x="62" y="0"/>
                  </a:moveTo>
                  <a:lnTo>
                    <a:pt x="54" y="0"/>
                  </a:lnTo>
                  <a:lnTo>
                    <a:pt x="49" y="2"/>
                  </a:lnTo>
                  <a:lnTo>
                    <a:pt x="43" y="3"/>
                  </a:lnTo>
                  <a:lnTo>
                    <a:pt x="37" y="4"/>
                  </a:lnTo>
                  <a:lnTo>
                    <a:pt x="31" y="7"/>
                  </a:lnTo>
                  <a:lnTo>
                    <a:pt x="27" y="10"/>
                  </a:lnTo>
                  <a:lnTo>
                    <a:pt x="23" y="13"/>
                  </a:lnTo>
                  <a:lnTo>
                    <a:pt x="18" y="17"/>
                  </a:lnTo>
                  <a:lnTo>
                    <a:pt x="14" y="20"/>
                  </a:lnTo>
                  <a:lnTo>
                    <a:pt x="11" y="25"/>
                  </a:lnTo>
                  <a:lnTo>
                    <a:pt x="7" y="30"/>
                  </a:lnTo>
                  <a:lnTo>
                    <a:pt x="6" y="35"/>
                  </a:lnTo>
                  <a:lnTo>
                    <a:pt x="3" y="40"/>
                  </a:lnTo>
                  <a:lnTo>
                    <a:pt x="1" y="46"/>
                  </a:lnTo>
                  <a:lnTo>
                    <a:pt x="0" y="50"/>
                  </a:lnTo>
                  <a:lnTo>
                    <a:pt x="0" y="58"/>
                  </a:lnTo>
                  <a:lnTo>
                    <a:pt x="0" y="63"/>
                  </a:lnTo>
                  <a:lnTo>
                    <a:pt x="1" y="68"/>
                  </a:lnTo>
                  <a:lnTo>
                    <a:pt x="3" y="73"/>
                  </a:lnTo>
                  <a:lnTo>
                    <a:pt x="6" y="79"/>
                  </a:lnTo>
                  <a:lnTo>
                    <a:pt x="7" y="83"/>
                  </a:lnTo>
                  <a:lnTo>
                    <a:pt x="11" y="89"/>
                  </a:lnTo>
                  <a:lnTo>
                    <a:pt x="14" y="94"/>
                  </a:lnTo>
                  <a:lnTo>
                    <a:pt x="18" y="96"/>
                  </a:lnTo>
                  <a:lnTo>
                    <a:pt x="23" y="101"/>
                  </a:lnTo>
                  <a:lnTo>
                    <a:pt x="27" y="104"/>
                  </a:lnTo>
                  <a:lnTo>
                    <a:pt x="31" y="106"/>
                  </a:lnTo>
                  <a:lnTo>
                    <a:pt x="37" y="109"/>
                  </a:lnTo>
                  <a:lnTo>
                    <a:pt x="43" y="111"/>
                  </a:lnTo>
                  <a:lnTo>
                    <a:pt x="49" y="112"/>
                  </a:lnTo>
                  <a:lnTo>
                    <a:pt x="54" y="114"/>
                  </a:lnTo>
                  <a:lnTo>
                    <a:pt x="62" y="114"/>
                  </a:lnTo>
                  <a:lnTo>
                    <a:pt x="67" y="114"/>
                  </a:lnTo>
                  <a:lnTo>
                    <a:pt x="73" y="112"/>
                  </a:lnTo>
                  <a:lnTo>
                    <a:pt x="79" y="111"/>
                  </a:lnTo>
                  <a:lnTo>
                    <a:pt x="85" y="109"/>
                  </a:lnTo>
                  <a:lnTo>
                    <a:pt x="90" y="106"/>
                  </a:lnTo>
                  <a:lnTo>
                    <a:pt x="95" y="104"/>
                  </a:lnTo>
                  <a:lnTo>
                    <a:pt x="99" y="101"/>
                  </a:lnTo>
                  <a:lnTo>
                    <a:pt x="103" y="96"/>
                  </a:lnTo>
                  <a:lnTo>
                    <a:pt x="108" y="94"/>
                  </a:lnTo>
                  <a:lnTo>
                    <a:pt x="110" y="89"/>
                  </a:lnTo>
                  <a:lnTo>
                    <a:pt x="113" y="83"/>
                  </a:lnTo>
                  <a:lnTo>
                    <a:pt x="116" y="79"/>
                  </a:lnTo>
                  <a:lnTo>
                    <a:pt x="119" y="73"/>
                  </a:lnTo>
                  <a:lnTo>
                    <a:pt x="120" y="68"/>
                  </a:lnTo>
                  <a:lnTo>
                    <a:pt x="120" y="63"/>
                  </a:lnTo>
                  <a:lnTo>
                    <a:pt x="122" y="58"/>
                  </a:lnTo>
                  <a:lnTo>
                    <a:pt x="120" y="50"/>
                  </a:lnTo>
                  <a:lnTo>
                    <a:pt x="120" y="46"/>
                  </a:lnTo>
                  <a:lnTo>
                    <a:pt x="119" y="40"/>
                  </a:lnTo>
                  <a:lnTo>
                    <a:pt x="116" y="35"/>
                  </a:lnTo>
                  <a:lnTo>
                    <a:pt x="113" y="30"/>
                  </a:lnTo>
                  <a:lnTo>
                    <a:pt x="110" y="25"/>
                  </a:lnTo>
                  <a:lnTo>
                    <a:pt x="108" y="20"/>
                  </a:lnTo>
                  <a:lnTo>
                    <a:pt x="103" y="17"/>
                  </a:lnTo>
                  <a:lnTo>
                    <a:pt x="99" y="13"/>
                  </a:lnTo>
                  <a:lnTo>
                    <a:pt x="95" y="10"/>
                  </a:lnTo>
                  <a:lnTo>
                    <a:pt x="90" y="7"/>
                  </a:lnTo>
                  <a:lnTo>
                    <a:pt x="85" y="4"/>
                  </a:lnTo>
                  <a:lnTo>
                    <a:pt x="79" y="3"/>
                  </a:lnTo>
                  <a:lnTo>
                    <a:pt x="73" y="2"/>
                  </a:lnTo>
                  <a:lnTo>
                    <a:pt x="67" y="0"/>
                  </a:lnTo>
                  <a:lnTo>
                    <a:pt x="62"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732526" name="Rectangle 366">
              <a:extLst>
                <a:ext uri="{FF2B5EF4-FFF2-40B4-BE49-F238E27FC236}">
                  <a16:creationId xmlns:a16="http://schemas.microsoft.com/office/drawing/2014/main" id="{5B5D4BF2-F867-08AE-FB5A-1DD222B01D4D}"/>
                </a:ext>
              </a:extLst>
            </p:cNvPr>
            <p:cNvSpPr>
              <a:spLocks noChangeArrowheads="1"/>
            </p:cNvSpPr>
            <p:nvPr/>
          </p:nvSpPr>
          <p:spPr bwMode="auto">
            <a:xfrm>
              <a:off x="2155089" y="4082654"/>
              <a:ext cx="152286" cy="92333"/>
            </a:xfrm>
            <a:prstGeom prst="rect">
              <a:avLst/>
            </a:prstGeom>
            <a:noFill/>
            <a:ln w="9525">
              <a:noFill/>
              <a:miter lim="800000"/>
              <a:headEnd/>
              <a:tailEnd/>
            </a:ln>
          </p:spPr>
          <p:txBody>
            <a:bodyPr wrap="none" lIns="0" tIns="0" rIns="0" bIns="0">
              <a:spAutoFit/>
            </a:bodyPr>
            <a:lstStyle/>
            <a:p>
              <a:pPr algn="ctr" eaLnBrk="0" hangingPunct="0">
                <a:defRPr/>
              </a:pPr>
              <a:r>
                <a:rPr lang="en-AU" sz="600">
                  <a:solidFill>
                    <a:srgbClr val="000000"/>
                  </a:solidFill>
                </a:rPr>
                <a:t>0.27 </a:t>
              </a:r>
              <a:endParaRPr lang="en-AU">
                <a:effectLst>
                  <a:outerShdw blurRad="38100" dist="38100" dir="2700000" algn="tl">
                    <a:srgbClr val="C0C0C0"/>
                  </a:outerShdw>
                </a:effectLst>
                <a:latin typeface="Times New Roman" pitchFamily="18" charset="0"/>
              </a:endParaRPr>
            </a:p>
          </p:txBody>
        </p:sp>
        <p:sp>
          <p:nvSpPr>
            <p:cNvPr id="732527" name="Rectangle 367">
              <a:extLst>
                <a:ext uri="{FF2B5EF4-FFF2-40B4-BE49-F238E27FC236}">
                  <a16:creationId xmlns:a16="http://schemas.microsoft.com/office/drawing/2014/main" id="{2F4A46A1-977E-A83F-C36E-EBC908DF100B}"/>
                </a:ext>
              </a:extLst>
            </p:cNvPr>
            <p:cNvSpPr>
              <a:spLocks noChangeArrowheads="1"/>
            </p:cNvSpPr>
            <p:nvPr/>
          </p:nvSpPr>
          <p:spPr bwMode="auto">
            <a:xfrm>
              <a:off x="2305529" y="4082654"/>
              <a:ext cx="24046" cy="92333"/>
            </a:xfrm>
            <a:prstGeom prst="rect">
              <a:avLst/>
            </a:prstGeom>
            <a:noFill/>
            <a:ln w="9525">
              <a:noFill/>
              <a:miter lim="800000"/>
              <a:headEnd/>
              <a:tailEnd/>
            </a:ln>
          </p:spPr>
          <p:txBody>
            <a:bodyPr wrap="none" lIns="0" tIns="0" rIns="0" bIns="0">
              <a:spAutoFit/>
            </a:bodyPr>
            <a:lstStyle/>
            <a:p>
              <a:pPr algn="ctr" eaLnBrk="0" hangingPunct="0">
                <a:defRPr/>
              </a:pPr>
              <a:r>
                <a:rPr lang="en-AU" sz="600">
                  <a:solidFill>
                    <a:srgbClr val="000000"/>
                  </a:solidFill>
                </a:rPr>
                <a:t>-</a:t>
              </a:r>
              <a:endParaRPr lang="en-AU">
                <a:effectLst>
                  <a:outerShdw blurRad="38100" dist="38100" dir="2700000" algn="tl">
                    <a:srgbClr val="C0C0C0"/>
                  </a:outerShdw>
                </a:effectLst>
                <a:latin typeface="Times New Roman" pitchFamily="18" charset="0"/>
              </a:endParaRPr>
            </a:p>
          </p:txBody>
        </p:sp>
        <p:sp>
          <p:nvSpPr>
            <p:cNvPr id="732528" name="Rectangle 368">
              <a:extLst>
                <a:ext uri="{FF2B5EF4-FFF2-40B4-BE49-F238E27FC236}">
                  <a16:creationId xmlns:a16="http://schemas.microsoft.com/office/drawing/2014/main" id="{98FEBB42-EA99-A773-1D16-6AC030BD9A5C}"/>
                </a:ext>
              </a:extLst>
            </p:cNvPr>
            <p:cNvSpPr>
              <a:spLocks noChangeArrowheads="1"/>
            </p:cNvSpPr>
            <p:nvPr/>
          </p:nvSpPr>
          <p:spPr bwMode="auto">
            <a:xfrm>
              <a:off x="2355596" y="4082654"/>
              <a:ext cx="134652" cy="92333"/>
            </a:xfrm>
            <a:prstGeom prst="rect">
              <a:avLst/>
            </a:prstGeom>
            <a:noFill/>
            <a:ln w="9525">
              <a:noFill/>
              <a:miter lim="800000"/>
              <a:headEnd/>
              <a:tailEnd/>
            </a:ln>
          </p:spPr>
          <p:txBody>
            <a:bodyPr wrap="none" lIns="0" tIns="0" rIns="0" bIns="0">
              <a:spAutoFit/>
            </a:bodyPr>
            <a:lstStyle/>
            <a:p>
              <a:pPr algn="ctr" eaLnBrk="0" hangingPunct="0">
                <a:defRPr/>
              </a:pPr>
              <a:r>
                <a:rPr lang="en-AU" sz="600">
                  <a:solidFill>
                    <a:srgbClr val="000000"/>
                  </a:solidFill>
                </a:rPr>
                <a:t>0.42</a:t>
              </a:r>
              <a:endParaRPr lang="en-AU">
                <a:effectLst>
                  <a:outerShdw blurRad="38100" dist="38100" dir="2700000" algn="tl">
                    <a:srgbClr val="C0C0C0"/>
                  </a:outerShdw>
                </a:effectLst>
                <a:latin typeface="Times New Roman" pitchFamily="18" charset="0"/>
              </a:endParaRPr>
            </a:p>
          </p:txBody>
        </p:sp>
        <p:sp>
          <p:nvSpPr>
            <p:cNvPr id="35186" name="Freeform 369">
              <a:extLst>
                <a:ext uri="{FF2B5EF4-FFF2-40B4-BE49-F238E27FC236}">
                  <a16:creationId xmlns:a16="http://schemas.microsoft.com/office/drawing/2014/main" id="{BAF07019-DBE8-BD6A-F314-AC7141BB46C3}"/>
                </a:ext>
              </a:extLst>
            </p:cNvPr>
            <p:cNvSpPr>
              <a:spLocks/>
            </p:cNvSpPr>
            <p:nvPr/>
          </p:nvSpPr>
          <p:spPr bwMode="auto">
            <a:xfrm>
              <a:off x="2043113" y="4217194"/>
              <a:ext cx="39291" cy="36910"/>
            </a:xfrm>
            <a:custGeom>
              <a:avLst/>
              <a:gdLst>
                <a:gd name="T0" fmla="*/ 2147483647 w 99"/>
                <a:gd name="T1" fmla="*/ 0 h 94"/>
                <a:gd name="T2" fmla="*/ 2147483647 w 99"/>
                <a:gd name="T3" fmla="*/ 0 h 94"/>
                <a:gd name="T4" fmla="*/ 2147483647 w 99"/>
                <a:gd name="T5" fmla="*/ 2147483647 h 94"/>
                <a:gd name="T6" fmla="*/ 2147483647 w 99"/>
                <a:gd name="T7" fmla="*/ 2147483647 h 94"/>
                <a:gd name="T8" fmla="*/ 2147483647 w 99"/>
                <a:gd name="T9" fmla="*/ 2147483647 h 94"/>
                <a:gd name="T10" fmla="*/ 2147483647 w 99"/>
                <a:gd name="T11" fmla="*/ 2147483647 h 94"/>
                <a:gd name="T12" fmla="*/ 2147483647 w 99"/>
                <a:gd name="T13" fmla="*/ 2147483647 h 94"/>
                <a:gd name="T14" fmla="*/ 2147483647 w 99"/>
                <a:gd name="T15" fmla="*/ 2147483647 h 94"/>
                <a:gd name="T16" fmla="*/ 2147483647 w 99"/>
                <a:gd name="T17" fmla="*/ 2147483647 h 94"/>
                <a:gd name="T18" fmla="*/ 2147483647 w 99"/>
                <a:gd name="T19" fmla="*/ 2147483647 h 94"/>
                <a:gd name="T20" fmla="*/ 2147483647 w 99"/>
                <a:gd name="T21" fmla="*/ 2147483647 h 94"/>
                <a:gd name="T22" fmla="*/ 2147483647 w 99"/>
                <a:gd name="T23" fmla="*/ 2147483647 h 94"/>
                <a:gd name="T24" fmla="*/ 2147483647 w 99"/>
                <a:gd name="T25" fmla="*/ 2147483647 h 94"/>
                <a:gd name="T26" fmla="*/ 0 w 99"/>
                <a:gd name="T27" fmla="*/ 2147483647 h 94"/>
                <a:gd name="T28" fmla="*/ 0 w 99"/>
                <a:gd name="T29" fmla="*/ 2147483647 h 94"/>
                <a:gd name="T30" fmla="*/ 0 w 99"/>
                <a:gd name="T31" fmla="*/ 2147483647 h 94"/>
                <a:gd name="T32" fmla="*/ 0 w 99"/>
                <a:gd name="T33" fmla="*/ 2147483647 h 94"/>
                <a:gd name="T34" fmla="*/ 0 w 99"/>
                <a:gd name="T35" fmla="*/ 2147483647 h 94"/>
                <a:gd name="T36" fmla="*/ 2147483647 w 99"/>
                <a:gd name="T37" fmla="*/ 2147483647 h 94"/>
                <a:gd name="T38" fmla="*/ 2147483647 w 99"/>
                <a:gd name="T39" fmla="*/ 2147483647 h 94"/>
                <a:gd name="T40" fmla="*/ 2147483647 w 99"/>
                <a:gd name="T41" fmla="*/ 2147483647 h 94"/>
                <a:gd name="T42" fmla="*/ 2147483647 w 99"/>
                <a:gd name="T43" fmla="*/ 2147483647 h 94"/>
                <a:gd name="T44" fmla="*/ 2147483647 w 99"/>
                <a:gd name="T45" fmla="*/ 2147483647 h 94"/>
                <a:gd name="T46" fmla="*/ 2147483647 w 99"/>
                <a:gd name="T47" fmla="*/ 2147483647 h 94"/>
                <a:gd name="T48" fmla="*/ 2147483647 w 99"/>
                <a:gd name="T49" fmla="*/ 2147483647 h 94"/>
                <a:gd name="T50" fmla="*/ 2147483647 w 99"/>
                <a:gd name="T51" fmla="*/ 2147483647 h 94"/>
                <a:gd name="T52" fmla="*/ 2147483647 w 99"/>
                <a:gd name="T53" fmla="*/ 2147483647 h 94"/>
                <a:gd name="T54" fmla="*/ 2147483647 w 99"/>
                <a:gd name="T55" fmla="*/ 2147483647 h 94"/>
                <a:gd name="T56" fmla="*/ 2147483647 w 99"/>
                <a:gd name="T57" fmla="*/ 2147483647 h 94"/>
                <a:gd name="T58" fmla="*/ 2147483647 w 99"/>
                <a:gd name="T59" fmla="*/ 2147483647 h 94"/>
                <a:gd name="T60" fmla="*/ 2147483647 w 99"/>
                <a:gd name="T61" fmla="*/ 2147483647 h 94"/>
                <a:gd name="T62" fmla="*/ 2147483647 w 99"/>
                <a:gd name="T63" fmla="*/ 2147483647 h 94"/>
                <a:gd name="T64" fmla="*/ 2147483647 w 99"/>
                <a:gd name="T65" fmla="*/ 2147483647 h 94"/>
                <a:gd name="T66" fmla="*/ 2147483647 w 99"/>
                <a:gd name="T67" fmla="*/ 2147483647 h 94"/>
                <a:gd name="T68" fmla="*/ 2147483647 w 99"/>
                <a:gd name="T69" fmla="*/ 2147483647 h 94"/>
                <a:gd name="T70" fmla="*/ 2147483647 w 99"/>
                <a:gd name="T71" fmla="*/ 2147483647 h 94"/>
                <a:gd name="T72" fmla="*/ 2147483647 w 99"/>
                <a:gd name="T73" fmla="*/ 2147483647 h 94"/>
                <a:gd name="T74" fmla="*/ 2147483647 w 99"/>
                <a:gd name="T75" fmla="*/ 2147483647 h 94"/>
                <a:gd name="T76" fmla="*/ 2147483647 w 99"/>
                <a:gd name="T77" fmla="*/ 2147483647 h 94"/>
                <a:gd name="T78" fmla="*/ 2147483647 w 99"/>
                <a:gd name="T79" fmla="*/ 2147483647 h 94"/>
                <a:gd name="T80" fmla="*/ 2147483647 w 99"/>
                <a:gd name="T81" fmla="*/ 2147483647 h 94"/>
                <a:gd name="T82" fmla="*/ 2147483647 w 99"/>
                <a:gd name="T83" fmla="*/ 2147483647 h 94"/>
                <a:gd name="T84" fmla="*/ 2147483647 w 99"/>
                <a:gd name="T85" fmla="*/ 2147483647 h 94"/>
                <a:gd name="T86" fmla="*/ 2147483647 w 99"/>
                <a:gd name="T87" fmla="*/ 2147483647 h 94"/>
                <a:gd name="T88" fmla="*/ 2147483647 w 99"/>
                <a:gd name="T89" fmla="*/ 2147483647 h 94"/>
                <a:gd name="T90" fmla="*/ 2147483647 w 99"/>
                <a:gd name="T91" fmla="*/ 2147483647 h 94"/>
                <a:gd name="T92" fmla="*/ 2147483647 w 99"/>
                <a:gd name="T93" fmla="*/ 2147483647 h 94"/>
                <a:gd name="T94" fmla="*/ 2147483647 w 99"/>
                <a:gd name="T95" fmla="*/ 2147483647 h 94"/>
                <a:gd name="T96" fmla="*/ 2147483647 w 99"/>
                <a:gd name="T97" fmla="*/ 2147483647 h 94"/>
                <a:gd name="T98" fmla="*/ 2147483647 w 99"/>
                <a:gd name="T99" fmla="*/ 2147483647 h 94"/>
                <a:gd name="T100" fmla="*/ 2147483647 w 99"/>
                <a:gd name="T101" fmla="*/ 2147483647 h 94"/>
                <a:gd name="T102" fmla="*/ 2147483647 w 99"/>
                <a:gd name="T103" fmla="*/ 2147483647 h 94"/>
                <a:gd name="T104" fmla="*/ 2147483647 w 99"/>
                <a:gd name="T105" fmla="*/ 2147483647 h 94"/>
                <a:gd name="T106" fmla="*/ 2147483647 w 99"/>
                <a:gd name="T107" fmla="*/ 2147483647 h 94"/>
                <a:gd name="T108" fmla="*/ 2147483647 w 99"/>
                <a:gd name="T109" fmla="*/ 2147483647 h 94"/>
                <a:gd name="T110" fmla="*/ 2147483647 w 99"/>
                <a:gd name="T111" fmla="*/ 2147483647 h 94"/>
                <a:gd name="T112" fmla="*/ 2147483647 w 99"/>
                <a:gd name="T113" fmla="*/ 2147483647 h 94"/>
                <a:gd name="T114" fmla="*/ 2147483647 w 99"/>
                <a:gd name="T115" fmla="*/ 2147483647 h 94"/>
                <a:gd name="T116" fmla="*/ 2147483647 w 99"/>
                <a:gd name="T117" fmla="*/ 2147483647 h 94"/>
                <a:gd name="T118" fmla="*/ 2147483647 w 99"/>
                <a:gd name="T119" fmla="*/ 0 h 94"/>
                <a:gd name="T120" fmla="*/ 2147483647 w 99"/>
                <a:gd name="T121" fmla="*/ 0 h 9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99"/>
                <a:gd name="T184" fmla="*/ 0 h 94"/>
                <a:gd name="T185" fmla="*/ 99 w 99"/>
                <a:gd name="T186" fmla="*/ 94 h 94"/>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99" h="94">
                  <a:moveTo>
                    <a:pt x="51" y="0"/>
                  </a:moveTo>
                  <a:lnTo>
                    <a:pt x="45" y="0"/>
                  </a:lnTo>
                  <a:lnTo>
                    <a:pt x="39" y="2"/>
                  </a:lnTo>
                  <a:lnTo>
                    <a:pt x="35" y="3"/>
                  </a:lnTo>
                  <a:lnTo>
                    <a:pt x="30" y="5"/>
                  </a:lnTo>
                  <a:lnTo>
                    <a:pt x="26" y="6"/>
                  </a:lnTo>
                  <a:lnTo>
                    <a:pt x="22" y="9"/>
                  </a:lnTo>
                  <a:lnTo>
                    <a:pt x="15" y="15"/>
                  </a:lnTo>
                  <a:lnTo>
                    <a:pt x="12" y="18"/>
                  </a:lnTo>
                  <a:lnTo>
                    <a:pt x="9" y="20"/>
                  </a:lnTo>
                  <a:lnTo>
                    <a:pt x="6" y="25"/>
                  </a:lnTo>
                  <a:lnTo>
                    <a:pt x="3" y="29"/>
                  </a:lnTo>
                  <a:lnTo>
                    <a:pt x="2" y="33"/>
                  </a:lnTo>
                  <a:lnTo>
                    <a:pt x="0" y="38"/>
                  </a:lnTo>
                  <a:lnTo>
                    <a:pt x="0" y="42"/>
                  </a:lnTo>
                  <a:lnTo>
                    <a:pt x="0" y="48"/>
                  </a:lnTo>
                  <a:lnTo>
                    <a:pt x="0" y="52"/>
                  </a:lnTo>
                  <a:lnTo>
                    <a:pt x="0" y="56"/>
                  </a:lnTo>
                  <a:lnTo>
                    <a:pt x="2" y="61"/>
                  </a:lnTo>
                  <a:lnTo>
                    <a:pt x="3" y="65"/>
                  </a:lnTo>
                  <a:lnTo>
                    <a:pt x="6" y="69"/>
                  </a:lnTo>
                  <a:lnTo>
                    <a:pt x="9" y="74"/>
                  </a:lnTo>
                  <a:lnTo>
                    <a:pt x="12" y="76"/>
                  </a:lnTo>
                  <a:lnTo>
                    <a:pt x="15" y="79"/>
                  </a:lnTo>
                  <a:lnTo>
                    <a:pt x="22" y="85"/>
                  </a:lnTo>
                  <a:lnTo>
                    <a:pt x="26" y="88"/>
                  </a:lnTo>
                  <a:lnTo>
                    <a:pt x="30" y="89"/>
                  </a:lnTo>
                  <a:lnTo>
                    <a:pt x="35" y="91"/>
                  </a:lnTo>
                  <a:lnTo>
                    <a:pt x="39" y="92"/>
                  </a:lnTo>
                  <a:lnTo>
                    <a:pt x="45" y="94"/>
                  </a:lnTo>
                  <a:lnTo>
                    <a:pt x="51" y="94"/>
                  </a:lnTo>
                  <a:lnTo>
                    <a:pt x="55" y="94"/>
                  </a:lnTo>
                  <a:lnTo>
                    <a:pt x="61" y="92"/>
                  </a:lnTo>
                  <a:lnTo>
                    <a:pt x="65" y="91"/>
                  </a:lnTo>
                  <a:lnTo>
                    <a:pt x="69" y="89"/>
                  </a:lnTo>
                  <a:lnTo>
                    <a:pt x="74" y="88"/>
                  </a:lnTo>
                  <a:lnTo>
                    <a:pt x="78" y="85"/>
                  </a:lnTo>
                  <a:lnTo>
                    <a:pt x="85" y="79"/>
                  </a:lnTo>
                  <a:lnTo>
                    <a:pt x="88" y="76"/>
                  </a:lnTo>
                  <a:lnTo>
                    <a:pt x="91" y="74"/>
                  </a:lnTo>
                  <a:lnTo>
                    <a:pt x="94" y="69"/>
                  </a:lnTo>
                  <a:lnTo>
                    <a:pt x="97" y="65"/>
                  </a:lnTo>
                  <a:lnTo>
                    <a:pt x="98" y="61"/>
                  </a:lnTo>
                  <a:lnTo>
                    <a:pt x="99" y="56"/>
                  </a:lnTo>
                  <a:lnTo>
                    <a:pt x="99" y="52"/>
                  </a:lnTo>
                  <a:lnTo>
                    <a:pt x="99" y="48"/>
                  </a:lnTo>
                  <a:lnTo>
                    <a:pt x="99" y="42"/>
                  </a:lnTo>
                  <a:lnTo>
                    <a:pt x="99" y="38"/>
                  </a:lnTo>
                  <a:lnTo>
                    <a:pt x="98" y="33"/>
                  </a:lnTo>
                  <a:lnTo>
                    <a:pt x="97" y="29"/>
                  </a:lnTo>
                  <a:lnTo>
                    <a:pt x="94" y="25"/>
                  </a:lnTo>
                  <a:lnTo>
                    <a:pt x="91" y="20"/>
                  </a:lnTo>
                  <a:lnTo>
                    <a:pt x="88" y="18"/>
                  </a:lnTo>
                  <a:lnTo>
                    <a:pt x="85" y="15"/>
                  </a:lnTo>
                  <a:lnTo>
                    <a:pt x="78" y="9"/>
                  </a:lnTo>
                  <a:lnTo>
                    <a:pt x="74" y="6"/>
                  </a:lnTo>
                  <a:lnTo>
                    <a:pt x="69" y="5"/>
                  </a:lnTo>
                  <a:lnTo>
                    <a:pt x="65" y="3"/>
                  </a:lnTo>
                  <a:lnTo>
                    <a:pt x="61" y="2"/>
                  </a:lnTo>
                  <a:lnTo>
                    <a:pt x="55" y="0"/>
                  </a:lnTo>
                  <a:lnTo>
                    <a:pt x="51" y="0"/>
                  </a:lnTo>
                  <a:close/>
                </a:path>
              </a:pathLst>
            </a:custGeom>
            <a:solidFill>
              <a:srgbClr val="00267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5187" name="Freeform 370">
              <a:extLst>
                <a:ext uri="{FF2B5EF4-FFF2-40B4-BE49-F238E27FC236}">
                  <a16:creationId xmlns:a16="http://schemas.microsoft.com/office/drawing/2014/main" id="{6F883B10-1D84-EBCB-218D-C50068EBF68D}"/>
                </a:ext>
              </a:extLst>
            </p:cNvPr>
            <p:cNvSpPr>
              <a:spLocks/>
            </p:cNvSpPr>
            <p:nvPr/>
          </p:nvSpPr>
          <p:spPr bwMode="auto">
            <a:xfrm>
              <a:off x="2043113" y="4217194"/>
              <a:ext cx="39291" cy="36910"/>
            </a:xfrm>
            <a:custGeom>
              <a:avLst/>
              <a:gdLst>
                <a:gd name="T0" fmla="*/ 2147483647 w 99"/>
                <a:gd name="T1" fmla="*/ 0 h 94"/>
                <a:gd name="T2" fmla="*/ 2147483647 w 99"/>
                <a:gd name="T3" fmla="*/ 0 h 94"/>
                <a:gd name="T4" fmla="*/ 2147483647 w 99"/>
                <a:gd name="T5" fmla="*/ 2147483647 h 94"/>
                <a:gd name="T6" fmla="*/ 2147483647 w 99"/>
                <a:gd name="T7" fmla="*/ 2147483647 h 94"/>
                <a:gd name="T8" fmla="*/ 2147483647 w 99"/>
                <a:gd name="T9" fmla="*/ 2147483647 h 94"/>
                <a:gd name="T10" fmla="*/ 2147483647 w 99"/>
                <a:gd name="T11" fmla="*/ 2147483647 h 94"/>
                <a:gd name="T12" fmla="*/ 2147483647 w 99"/>
                <a:gd name="T13" fmla="*/ 2147483647 h 94"/>
                <a:gd name="T14" fmla="*/ 2147483647 w 99"/>
                <a:gd name="T15" fmla="*/ 2147483647 h 94"/>
                <a:gd name="T16" fmla="*/ 2147483647 w 99"/>
                <a:gd name="T17" fmla="*/ 2147483647 h 94"/>
                <a:gd name="T18" fmla="*/ 2147483647 w 99"/>
                <a:gd name="T19" fmla="*/ 2147483647 h 94"/>
                <a:gd name="T20" fmla="*/ 2147483647 w 99"/>
                <a:gd name="T21" fmla="*/ 2147483647 h 94"/>
                <a:gd name="T22" fmla="*/ 2147483647 w 99"/>
                <a:gd name="T23" fmla="*/ 2147483647 h 94"/>
                <a:gd name="T24" fmla="*/ 2147483647 w 99"/>
                <a:gd name="T25" fmla="*/ 2147483647 h 94"/>
                <a:gd name="T26" fmla="*/ 0 w 99"/>
                <a:gd name="T27" fmla="*/ 2147483647 h 94"/>
                <a:gd name="T28" fmla="*/ 0 w 99"/>
                <a:gd name="T29" fmla="*/ 2147483647 h 94"/>
                <a:gd name="T30" fmla="*/ 0 w 99"/>
                <a:gd name="T31" fmla="*/ 2147483647 h 94"/>
                <a:gd name="T32" fmla="*/ 0 w 99"/>
                <a:gd name="T33" fmla="*/ 2147483647 h 94"/>
                <a:gd name="T34" fmla="*/ 0 w 99"/>
                <a:gd name="T35" fmla="*/ 2147483647 h 94"/>
                <a:gd name="T36" fmla="*/ 2147483647 w 99"/>
                <a:gd name="T37" fmla="*/ 2147483647 h 94"/>
                <a:gd name="T38" fmla="*/ 2147483647 w 99"/>
                <a:gd name="T39" fmla="*/ 2147483647 h 94"/>
                <a:gd name="T40" fmla="*/ 2147483647 w 99"/>
                <a:gd name="T41" fmla="*/ 2147483647 h 94"/>
                <a:gd name="T42" fmla="*/ 2147483647 w 99"/>
                <a:gd name="T43" fmla="*/ 2147483647 h 94"/>
                <a:gd name="T44" fmla="*/ 2147483647 w 99"/>
                <a:gd name="T45" fmla="*/ 2147483647 h 94"/>
                <a:gd name="T46" fmla="*/ 2147483647 w 99"/>
                <a:gd name="T47" fmla="*/ 2147483647 h 94"/>
                <a:gd name="T48" fmla="*/ 2147483647 w 99"/>
                <a:gd name="T49" fmla="*/ 2147483647 h 94"/>
                <a:gd name="T50" fmla="*/ 2147483647 w 99"/>
                <a:gd name="T51" fmla="*/ 2147483647 h 94"/>
                <a:gd name="T52" fmla="*/ 2147483647 w 99"/>
                <a:gd name="T53" fmla="*/ 2147483647 h 94"/>
                <a:gd name="T54" fmla="*/ 2147483647 w 99"/>
                <a:gd name="T55" fmla="*/ 2147483647 h 94"/>
                <a:gd name="T56" fmla="*/ 2147483647 w 99"/>
                <a:gd name="T57" fmla="*/ 2147483647 h 94"/>
                <a:gd name="T58" fmla="*/ 2147483647 w 99"/>
                <a:gd name="T59" fmla="*/ 2147483647 h 94"/>
                <a:gd name="T60" fmla="*/ 2147483647 w 99"/>
                <a:gd name="T61" fmla="*/ 2147483647 h 94"/>
                <a:gd name="T62" fmla="*/ 2147483647 w 99"/>
                <a:gd name="T63" fmla="*/ 2147483647 h 94"/>
                <a:gd name="T64" fmla="*/ 2147483647 w 99"/>
                <a:gd name="T65" fmla="*/ 2147483647 h 94"/>
                <a:gd name="T66" fmla="*/ 2147483647 w 99"/>
                <a:gd name="T67" fmla="*/ 2147483647 h 94"/>
                <a:gd name="T68" fmla="*/ 2147483647 w 99"/>
                <a:gd name="T69" fmla="*/ 2147483647 h 94"/>
                <a:gd name="T70" fmla="*/ 2147483647 w 99"/>
                <a:gd name="T71" fmla="*/ 2147483647 h 94"/>
                <a:gd name="T72" fmla="*/ 2147483647 w 99"/>
                <a:gd name="T73" fmla="*/ 2147483647 h 94"/>
                <a:gd name="T74" fmla="*/ 2147483647 w 99"/>
                <a:gd name="T75" fmla="*/ 2147483647 h 94"/>
                <a:gd name="T76" fmla="*/ 2147483647 w 99"/>
                <a:gd name="T77" fmla="*/ 2147483647 h 94"/>
                <a:gd name="T78" fmla="*/ 2147483647 w 99"/>
                <a:gd name="T79" fmla="*/ 2147483647 h 94"/>
                <a:gd name="T80" fmla="*/ 2147483647 w 99"/>
                <a:gd name="T81" fmla="*/ 2147483647 h 94"/>
                <a:gd name="T82" fmla="*/ 2147483647 w 99"/>
                <a:gd name="T83" fmla="*/ 2147483647 h 94"/>
                <a:gd name="T84" fmla="*/ 2147483647 w 99"/>
                <a:gd name="T85" fmla="*/ 2147483647 h 94"/>
                <a:gd name="T86" fmla="*/ 2147483647 w 99"/>
                <a:gd name="T87" fmla="*/ 2147483647 h 94"/>
                <a:gd name="T88" fmla="*/ 2147483647 w 99"/>
                <a:gd name="T89" fmla="*/ 2147483647 h 94"/>
                <a:gd name="T90" fmla="*/ 2147483647 w 99"/>
                <a:gd name="T91" fmla="*/ 2147483647 h 94"/>
                <a:gd name="T92" fmla="*/ 2147483647 w 99"/>
                <a:gd name="T93" fmla="*/ 2147483647 h 94"/>
                <a:gd name="T94" fmla="*/ 2147483647 w 99"/>
                <a:gd name="T95" fmla="*/ 2147483647 h 94"/>
                <a:gd name="T96" fmla="*/ 2147483647 w 99"/>
                <a:gd name="T97" fmla="*/ 2147483647 h 94"/>
                <a:gd name="T98" fmla="*/ 2147483647 w 99"/>
                <a:gd name="T99" fmla="*/ 2147483647 h 94"/>
                <a:gd name="T100" fmla="*/ 2147483647 w 99"/>
                <a:gd name="T101" fmla="*/ 2147483647 h 94"/>
                <a:gd name="T102" fmla="*/ 2147483647 w 99"/>
                <a:gd name="T103" fmla="*/ 2147483647 h 94"/>
                <a:gd name="T104" fmla="*/ 2147483647 w 99"/>
                <a:gd name="T105" fmla="*/ 2147483647 h 94"/>
                <a:gd name="T106" fmla="*/ 2147483647 w 99"/>
                <a:gd name="T107" fmla="*/ 2147483647 h 94"/>
                <a:gd name="T108" fmla="*/ 2147483647 w 99"/>
                <a:gd name="T109" fmla="*/ 2147483647 h 94"/>
                <a:gd name="T110" fmla="*/ 2147483647 w 99"/>
                <a:gd name="T111" fmla="*/ 2147483647 h 94"/>
                <a:gd name="T112" fmla="*/ 2147483647 w 99"/>
                <a:gd name="T113" fmla="*/ 2147483647 h 94"/>
                <a:gd name="T114" fmla="*/ 2147483647 w 99"/>
                <a:gd name="T115" fmla="*/ 2147483647 h 94"/>
                <a:gd name="T116" fmla="*/ 2147483647 w 99"/>
                <a:gd name="T117" fmla="*/ 2147483647 h 94"/>
                <a:gd name="T118" fmla="*/ 2147483647 w 99"/>
                <a:gd name="T119" fmla="*/ 0 h 94"/>
                <a:gd name="T120" fmla="*/ 2147483647 w 99"/>
                <a:gd name="T121" fmla="*/ 0 h 9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99"/>
                <a:gd name="T184" fmla="*/ 0 h 94"/>
                <a:gd name="T185" fmla="*/ 99 w 99"/>
                <a:gd name="T186" fmla="*/ 94 h 94"/>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99" h="94">
                  <a:moveTo>
                    <a:pt x="51" y="0"/>
                  </a:moveTo>
                  <a:lnTo>
                    <a:pt x="45" y="0"/>
                  </a:lnTo>
                  <a:lnTo>
                    <a:pt x="39" y="2"/>
                  </a:lnTo>
                  <a:lnTo>
                    <a:pt x="35" y="3"/>
                  </a:lnTo>
                  <a:lnTo>
                    <a:pt x="30" y="5"/>
                  </a:lnTo>
                  <a:lnTo>
                    <a:pt x="26" y="6"/>
                  </a:lnTo>
                  <a:lnTo>
                    <a:pt x="22" y="9"/>
                  </a:lnTo>
                  <a:lnTo>
                    <a:pt x="15" y="15"/>
                  </a:lnTo>
                  <a:lnTo>
                    <a:pt x="12" y="18"/>
                  </a:lnTo>
                  <a:lnTo>
                    <a:pt x="9" y="20"/>
                  </a:lnTo>
                  <a:lnTo>
                    <a:pt x="6" y="25"/>
                  </a:lnTo>
                  <a:lnTo>
                    <a:pt x="3" y="29"/>
                  </a:lnTo>
                  <a:lnTo>
                    <a:pt x="2" y="33"/>
                  </a:lnTo>
                  <a:lnTo>
                    <a:pt x="0" y="38"/>
                  </a:lnTo>
                  <a:lnTo>
                    <a:pt x="0" y="42"/>
                  </a:lnTo>
                  <a:lnTo>
                    <a:pt x="0" y="48"/>
                  </a:lnTo>
                  <a:lnTo>
                    <a:pt x="0" y="52"/>
                  </a:lnTo>
                  <a:lnTo>
                    <a:pt x="0" y="56"/>
                  </a:lnTo>
                  <a:lnTo>
                    <a:pt x="2" y="61"/>
                  </a:lnTo>
                  <a:lnTo>
                    <a:pt x="3" y="65"/>
                  </a:lnTo>
                  <a:lnTo>
                    <a:pt x="6" y="69"/>
                  </a:lnTo>
                  <a:lnTo>
                    <a:pt x="9" y="74"/>
                  </a:lnTo>
                  <a:lnTo>
                    <a:pt x="12" y="76"/>
                  </a:lnTo>
                  <a:lnTo>
                    <a:pt x="15" y="79"/>
                  </a:lnTo>
                  <a:lnTo>
                    <a:pt x="22" y="85"/>
                  </a:lnTo>
                  <a:lnTo>
                    <a:pt x="26" y="88"/>
                  </a:lnTo>
                  <a:lnTo>
                    <a:pt x="30" y="89"/>
                  </a:lnTo>
                  <a:lnTo>
                    <a:pt x="35" y="91"/>
                  </a:lnTo>
                  <a:lnTo>
                    <a:pt x="39" y="92"/>
                  </a:lnTo>
                  <a:lnTo>
                    <a:pt x="45" y="94"/>
                  </a:lnTo>
                  <a:lnTo>
                    <a:pt x="51" y="94"/>
                  </a:lnTo>
                  <a:lnTo>
                    <a:pt x="55" y="94"/>
                  </a:lnTo>
                  <a:lnTo>
                    <a:pt x="61" y="92"/>
                  </a:lnTo>
                  <a:lnTo>
                    <a:pt x="65" y="91"/>
                  </a:lnTo>
                  <a:lnTo>
                    <a:pt x="69" y="89"/>
                  </a:lnTo>
                  <a:lnTo>
                    <a:pt x="74" y="88"/>
                  </a:lnTo>
                  <a:lnTo>
                    <a:pt x="78" y="85"/>
                  </a:lnTo>
                  <a:lnTo>
                    <a:pt x="85" y="79"/>
                  </a:lnTo>
                  <a:lnTo>
                    <a:pt x="88" y="76"/>
                  </a:lnTo>
                  <a:lnTo>
                    <a:pt x="91" y="74"/>
                  </a:lnTo>
                  <a:lnTo>
                    <a:pt x="94" y="69"/>
                  </a:lnTo>
                  <a:lnTo>
                    <a:pt x="97" y="65"/>
                  </a:lnTo>
                  <a:lnTo>
                    <a:pt x="98" y="61"/>
                  </a:lnTo>
                  <a:lnTo>
                    <a:pt x="99" y="56"/>
                  </a:lnTo>
                  <a:lnTo>
                    <a:pt x="99" y="52"/>
                  </a:lnTo>
                  <a:lnTo>
                    <a:pt x="99" y="48"/>
                  </a:lnTo>
                  <a:lnTo>
                    <a:pt x="99" y="42"/>
                  </a:lnTo>
                  <a:lnTo>
                    <a:pt x="99" y="38"/>
                  </a:lnTo>
                  <a:lnTo>
                    <a:pt x="98" y="33"/>
                  </a:lnTo>
                  <a:lnTo>
                    <a:pt x="97" y="29"/>
                  </a:lnTo>
                  <a:lnTo>
                    <a:pt x="94" y="25"/>
                  </a:lnTo>
                  <a:lnTo>
                    <a:pt x="91" y="20"/>
                  </a:lnTo>
                  <a:lnTo>
                    <a:pt x="88" y="18"/>
                  </a:lnTo>
                  <a:lnTo>
                    <a:pt x="85" y="15"/>
                  </a:lnTo>
                  <a:lnTo>
                    <a:pt x="78" y="9"/>
                  </a:lnTo>
                  <a:lnTo>
                    <a:pt x="74" y="6"/>
                  </a:lnTo>
                  <a:lnTo>
                    <a:pt x="69" y="5"/>
                  </a:lnTo>
                  <a:lnTo>
                    <a:pt x="65" y="3"/>
                  </a:lnTo>
                  <a:lnTo>
                    <a:pt x="61" y="2"/>
                  </a:lnTo>
                  <a:lnTo>
                    <a:pt x="55" y="0"/>
                  </a:lnTo>
                  <a:lnTo>
                    <a:pt x="51"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732531" name="Rectangle 371">
              <a:extLst>
                <a:ext uri="{FF2B5EF4-FFF2-40B4-BE49-F238E27FC236}">
                  <a16:creationId xmlns:a16="http://schemas.microsoft.com/office/drawing/2014/main" id="{87E7DACD-566A-4569-60B3-7D5A2C400AC1}"/>
                </a:ext>
              </a:extLst>
            </p:cNvPr>
            <p:cNvSpPr>
              <a:spLocks noChangeArrowheads="1"/>
            </p:cNvSpPr>
            <p:nvPr/>
          </p:nvSpPr>
          <p:spPr bwMode="auto">
            <a:xfrm>
              <a:off x="2155089" y="4195763"/>
              <a:ext cx="152286" cy="92333"/>
            </a:xfrm>
            <a:prstGeom prst="rect">
              <a:avLst/>
            </a:prstGeom>
            <a:noFill/>
            <a:ln w="9525">
              <a:noFill/>
              <a:miter lim="800000"/>
              <a:headEnd/>
              <a:tailEnd/>
            </a:ln>
          </p:spPr>
          <p:txBody>
            <a:bodyPr wrap="none" lIns="0" tIns="0" rIns="0" bIns="0">
              <a:spAutoFit/>
            </a:bodyPr>
            <a:lstStyle/>
            <a:p>
              <a:pPr algn="ctr" eaLnBrk="0" hangingPunct="0">
                <a:defRPr/>
              </a:pPr>
              <a:r>
                <a:rPr lang="en-AU" sz="600">
                  <a:solidFill>
                    <a:srgbClr val="000000"/>
                  </a:solidFill>
                </a:rPr>
                <a:t>0.00 </a:t>
              </a:r>
              <a:endParaRPr lang="en-AU">
                <a:effectLst>
                  <a:outerShdw blurRad="38100" dist="38100" dir="2700000" algn="tl">
                    <a:srgbClr val="C0C0C0"/>
                  </a:outerShdw>
                </a:effectLst>
                <a:latin typeface="Times New Roman" pitchFamily="18" charset="0"/>
              </a:endParaRPr>
            </a:p>
          </p:txBody>
        </p:sp>
        <p:sp>
          <p:nvSpPr>
            <p:cNvPr id="732532" name="Rectangle 372">
              <a:extLst>
                <a:ext uri="{FF2B5EF4-FFF2-40B4-BE49-F238E27FC236}">
                  <a16:creationId xmlns:a16="http://schemas.microsoft.com/office/drawing/2014/main" id="{E4ADDBD4-9F04-233A-61D4-D35AD3D25EFE}"/>
                </a:ext>
              </a:extLst>
            </p:cNvPr>
            <p:cNvSpPr>
              <a:spLocks noChangeArrowheads="1"/>
            </p:cNvSpPr>
            <p:nvPr/>
          </p:nvSpPr>
          <p:spPr bwMode="auto">
            <a:xfrm>
              <a:off x="2305529" y="4195763"/>
              <a:ext cx="24046" cy="92333"/>
            </a:xfrm>
            <a:prstGeom prst="rect">
              <a:avLst/>
            </a:prstGeom>
            <a:noFill/>
            <a:ln w="9525">
              <a:noFill/>
              <a:miter lim="800000"/>
              <a:headEnd/>
              <a:tailEnd/>
            </a:ln>
          </p:spPr>
          <p:txBody>
            <a:bodyPr wrap="none" lIns="0" tIns="0" rIns="0" bIns="0">
              <a:spAutoFit/>
            </a:bodyPr>
            <a:lstStyle/>
            <a:p>
              <a:pPr algn="ctr" eaLnBrk="0" hangingPunct="0">
                <a:defRPr/>
              </a:pPr>
              <a:r>
                <a:rPr lang="en-AU" sz="600">
                  <a:solidFill>
                    <a:srgbClr val="000000"/>
                  </a:solidFill>
                </a:rPr>
                <a:t>-</a:t>
              </a:r>
              <a:endParaRPr lang="en-AU">
                <a:effectLst>
                  <a:outerShdw blurRad="38100" dist="38100" dir="2700000" algn="tl">
                    <a:srgbClr val="C0C0C0"/>
                  </a:outerShdw>
                </a:effectLst>
                <a:latin typeface="Times New Roman" pitchFamily="18" charset="0"/>
              </a:endParaRPr>
            </a:p>
          </p:txBody>
        </p:sp>
        <p:sp>
          <p:nvSpPr>
            <p:cNvPr id="732533" name="Rectangle 373">
              <a:extLst>
                <a:ext uri="{FF2B5EF4-FFF2-40B4-BE49-F238E27FC236}">
                  <a16:creationId xmlns:a16="http://schemas.microsoft.com/office/drawing/2014/main" id="{E76C0B76-507F-E10B-E505-D927CB0493E6}"/>
                </a:ext>
              </a:extLst>
            </p:cNvPr>
            <p:cNvSpPr>
              <a:spLocks noChangeArrowheads="1"/>
            </p:cNvSpPr>
            <p:nvPr/>
          </p:nvSpPr>
          <p:spPr bwMode="auto">
            <a:xfrm>
              <a:off x="2355596" y="4195763"/>
              <a:ext cx="134652" cy="92333"/>
            </a:xfrm>
            <a:prstGeom prst="rect">
              <a:avLst/>
            </a:prstGeom>
            <a:noFill/>
            <a:ln w="9525">
              <a:noFill/>
              <a:miter lim="800000"/>
              <a:headEnd/>
              <a:tailEnd/>
            </a:ln>
          </p:spPr>
          <p:txBody>
            <a:bodyPr wrap="none" lIns="0" tIns="0" rIns="0" bIns="0">
              <a:spAutoFit/>
            </a:bodyPr>
            <a:lstStyle/>
            <a:p>
              <a:pPr algn="ctr" eaLnBrk="0" hangingPunct="0">
                <a:defRPr/>
              </a:pPr>
              <a:r>
                <a:rPr lang="en-AU" sz="600">
                  <a:solidFill>
                    <a:srgbClr val="000000"/>
                  </a:solidFill>
                </a:rPr>
                <a:t>0.26</a:t>
              </a:r>
              <a:endParaRPr lang="en-AU">
                <a:effectLst>
                  <a:outerShdw blurRad="38100" dist="38100" dir="2700000" algn="tl">
                    <a:srgbClr val="C0C0C0"/>
                  </a:outerShdw>
                </a:effectLst>
                <a:latin typeface="Times New Roman" pitchFamily="18" charset="0"/>
              </a:endParaRPr>
            </a:p>
          </p:txBody>
        </p:sp>
        <p:sp>
          <p:nvSpPr>
            <p:cNvPr id="35191" name="Freeform 374">
              <a:extLst>
                <a:ext uri="{FF2B5EF4-FFF2-40B4-BE49-F238E27FC236}">
                  <a16:creationId xmlns:a16="http://schemas.microsoft.com/office/drawing/2014/main" id="{90F36EF1-A3AD-FB06-BCC8-C76BAE367D0D}"/>
                </a:ext>
              </a:extLst>
            </p:cNvPr>
            <p:cNvSpPr>
              <a:spLocks/>
            </p:cNvSpPr>
            <p:nvPr/>
          </p:nvSpPr>
          <p:spPr bwMode="auto">
            <a:xfrm>
              <a:off x="1450182" y="1788319"/>
              <a:ext cx="479822" cy="929879"/>
            </a:xfrm>
            <a:custGeom>
              <a:avLst/>
              <a:gdLst>
                <a:gd name="T0" fmla="*/ 0 w 1209"/>
                <a:gd name="T1" fmla="*/ 0 h 2345"/>
                <a:gd name="T2" fmla="*/ 2147483647 w 1209"/>
                <a:gd name="T3" fmla="*/ 2147483647 h 2345"/>
                <a:gd name="T4" fmla="*/ 2147483647 w 1209"/>
                <a:gd name="T5" fmla="*/ 2147483647 h 2345"/>
                <a:gd name="T6" fmla="*/ 2147483647 w 1209"/>
                <a:gd name="T7" fmla="*/ 2147483647 h 2345"/>
                <a:gd name="T8" fmla="*/ 0 60000 65536"/>
                <a:gd name="T9" fmla="*/ 0 60000 65536"/>
                <a:gd name="T10" fmla="*/ 0 60000 65536"/>
                <a:gd name="T11" fmla="*/ 0 60000 65536"/>
                <a:gd name="T12" fmla="*/ 0 w 1209"/>
                <a:gd name="T13" fmla="*/ 0 h 2345"/>
                <a:gd name="T14" fmla="*/ 1209 w 1209"/>
                <a:gd name="T15" fmla="*/ 2345 h 2345"/>
              </a:gdLst>
              <a:ahLst/>
              <a:cxnLst>
                <a:cxn ang="T8">
                  <a:pos x="T0" y="T1"/>
                </a:cxn>
                <a:cxn ang="T9">
                  <a:pos x="T2" y="T3"/>
                </a:cxn>
                <a:cxn ang="T10">
                  <a:pos x="T4" y="T5"/>
                </a:cxn>
                <a:cxn ang="T11">
                  <a:pos x="T6" y="T7"/>
                </a:cxn>
              </a:cxnLst>
              <a:rect l="T12" t="T13" r="T14" b="T15"/>
              <a:pathLst>
                <a:path w="1209" h="2345">
                  <a:moveTo>
                    <a:pt x="0" y="0"/>
                  </a:moveTo>
                  <a:lnTo>
                    <a:pt x="571" y="1106"/>
                  </a:lnTo>
                  <a:lnTo>
                    <a:pt x="956" y="1861"/>
                  </a:lnTo>
                  <a:lnTo>
                    <a:pt x="1209" y="2345"/>
                  </a:lnTo>
                </a:path>
              </a:pathLst>
            </a:custGeom>
            <a:noFill/>
            <a:ln w="4763">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5192" name="Freeform 375">
              <a:extLst>
                <a:ext uri="{FF2B5EF4-FFF2-40B4-BE49-F238E27FC236}">
                  <a16:creationId xmlns:a16="http://schemas.microsoft.com/office/drawing/2014/main" id="{A167CFA7-9F81-2C65-687B-F792215AB317}"/>
                </a:ext>
              </a:extLst>
            </p:cNvPr>
            <p:cNvSpPr>
              <a:spLocks/>
            </p:cNvSpPr>
            <p:nvPr/>
          </p:nvSpPr>
          <p:spPr bwMode="auto">
            <a:xfrm>
              <a:off x="2140744" y="1462088"/>
              <a:ext cx="1140619" cy="1298972"/>
            </a:xfrm>
            <a:custGeom>
              <a:avLst/>
              <a:gdLst>
                <a:gd name="T0" fmla="*/ 2147483647 w 2872"/>
                <a:gd name="T1" fmla="*/ 2147483647 h 3275"/>
                <a:gd name="T2" fmla="*/ 2147483647 w 2872"/>
                <a:gd name="T3" fmla="*/ 2147483647 h 3275"/>
                <a:gd name="T4" fmla="*/ 2147483647 w 2872"/>
                <a:gd name="T5" fmla="*/ 2147483647 h 3275"/>
                <a:gd name="T6" fmla="*/ 2147483647 w 2872"/>
                <a:gd name="T7" fmla="*/ 2147483647 h 3275"/>
                <a:gd name="T8" fmla="*/ 2147483647 w 2872"/>
                <a:gd name="T9" fmla="*/ 2147483647 h 3275"/>
                <a:gd name="T10" fmla="*/ 2147483647 w 2872"/>
                <a:gd name="T11" fmla="*/ 2147483647 h 3275"/>
                <a:gd name="T12" fmla="*/ 2147483647 w 2872"/>
                <a:gd name="T13" fmla="*/ 2147483647 h 3275"/>
                <a:gd name="T14" fmla="*/ 2147483647 w 2872"/>
                <a:gd name="T15" fmla="*/ 2147483647 h 3275"/>
                <a:gd name="T16" fmla="*/ 2147483647 w 2872"/>
                <a:gd name="T17" fmla="*/ 2147483647 h 3275"/>
                <a:gd name="T18" fmla="*/ 2147483647 w 2872"/>
                <a:gd name="T19" fmla="*/ 2147483647 h 3275"/>
                <a:gd name="T20" fmla="*/ 2147483647 w 2872"/>
                <a:gd name="T21" fmla="*/ 2147483647 h 3275"/>
                <a:gd name="T22" fmla="*/ 2147483647 w 2872"/>
                <a:gd name="T23" fmla="*/ 2147483647 h 3275"/>
                <a:gd name="T24" fmla="*/ 2147483647 w 2872"/>
                <a:gd name="T25" fmla="*/ 2147483647 h 3275"/>
                <a:gd name="T26" fmla="*/ 2147483647 w 2872"/>
                <a:gd name="T27" fmla="*/ 2147483647 h 3275"/>
                <a:gd name="T28" fmla="*/ 2147483647 w 2872"/>
                <a:gd name="T29" fmla="*/ 2147483647 h 3275"/>
                <a:gd name="T30" fmla="*/ 2147483647 w 2872"/>
                <a:gd name="T31" fmla="*/ 2147483647 h 3275"/>
                <a:gd name="T32" fmla="*/ 2147483647 w 2872"/>
                <a:gd name="T33" fmla="*/ 2147483647 h 3275"/>
                <a:gd name="T34" fmla="*/ 2147483647 w 2872"/>
                <a:gd name="T35" fmla="*/ 2147483647 h 3275"/>
                <a:gd name="T36" fmla="*/ 2147483647 w 2872"/>
                <a:gd name="T37" fmla="*/ 2147483647 h 3275"/>
                <a:gd name="T38" fmla="*/ 2147483647 w 2872"/>
                <a:gd name="T39" fmla="*/ 2147483647 h 3275"/>
                <a:gd name="T40" fmla="*/ 2147483647 w 2872"/>
                <a:gd name="T41" fmla="*/ 2147483647 h 3275"/>
                <a:gd name="T42" fmla="*/ 2147483647 w 2872"/>
                <a:gd name="T43" fmla="*/ 2147483647 h 3275"/>
                <a:gd name="T44" fmla="*/ 2147483647 w 2872"/>
                <a:gd name="T45" fmla="*/ 2147483647 h 3275"/>
                <a:gd name="T46" fmla="*/ 2147483647 w 2872"/>
                <a:gd name="T47" fmla="*/ 2147483647 h 3275"/>
                <a:gd name="T48" fmla="*/ 2147483647 w 2872"/>
                <a:gd name="T49" fmla="*/ 2147483647 h 3275"/>
                <a:gd name="T50" fmla="*/ 2147483647 w 2872"/>
                <a:gd name="T51" fmla="*/ 2147483647 h 3275"/>
                <a:gd name="T52" fmla="*/ 2147483647 w 2872"/>
                <a:gd name="T53" fmla="*/ 2147483647 h 3275"/>
                <a:gd name="T54" fmla="*/ 2147483647 w 2872"/>
                <a:gd name="T55" fmla="*/ 2147483647 h 3275"/>
                <a:gd name="T56" fmla="*/ 2147483647 w 2872"/>
                <a:gd name="T57" fmla="*/ 2147483647 h 3275"/>
                <a:gd name="T58" fmla="*/ 2147483647 w 2872"/>
                <a:gd name="T59" fmla="*/ 2147483647 h 3275"/>
                <a:gd name="T60" fmla="*/ 2147483647 w 2872"/>
                <a:gd name="T61" fmla="*/ 2147483647 h 3275"/>
                <a:gd name="T62" fmla="*/ 2147483647 w 2872"/>
                <a:gd name="T63" fmla="*/ 2147483647 h 3275"/>
                <a:gd name="T64" fmla="*/ 2147483647 w 2872"/>
                <a:gd name="T65" fmla="*/ 2147483647 h 3275"/>
                <a:gd name="T66" fmla="*/ 2147483647 w 2872"/>
                <a:gd name="T67" fmla="*/ 2147483647 h 3275"/>
                <a:gd name="T68" fmla="*/ 2147483647 w 2872"/>
                <a:gd name="T69" fmla="*/ 2147483647 h 3275"/>
                <a:gd name="T70" fmla="*/ 2147483647 w 2872"/>
                <a:gd name="T71" fmla="*/ 2147483647 h 3275"/>
                <a:gd name="T72" fmla="*/ 2147483647 w 2872"/>
                <a:gd name="T73" fmla="*/ 2147483647 h 3275"/>
                <a:gd name="T74" fmla="*/ 2147483647 w 2872"/>
                <a:gd name="T75" fmla="*/ 2147483647 h 3275"/>
                <a:gd name="T76" fmla="*/ 2147483647 w 2872"/>
                <a:gd name="T77" fmla="*/ 2147483647 h 3275"/>
                <a:gd name="T78" fmla="*/ 2147483647 w 2872"/>
                <a:gd name="T79" fmla="*/ 2147483647 h 3275"/>
                <a:gd name="T80" fmla="*/ 2147483647 w 2872"/>
                <a:gd name="T81" fmla="*/ 2147483647 h 3275"/>
                <a:gd name="T82" fmla="*/ 2147483647 w 2872"/>
                <a:gd name="T83" fmla="*/ 2147483647 h 3275"/>
                <a:gd name="T84" fmla="*/ 2147483647 w 2872"/>
                <a:gd name="T85" fmla="*/ 2147483647 h 3275"/>
                <a:gd name="T86" fmla="*/ 2147483647 w 2872"/>
                <a:gd name="T87" fmla="*/ 2147483647 h 3275"/>
                <a:gd name="T88" fmla="*/ 2147483647 w 2872"/>
                <a:gd name="T89" fmla="*/ 2147483647 h 3275"/>
                <a:gd name="T90" fmla="*/ 2147483647 w 2872"/>
                <a:gd name="T91" fmla="*/ 2147483647 h 3275"/>
                <a:gd name="T92" fmla="*/ 2147483647 w 2872"/>
                <a:gd name="T93" fmla="*/ 2147483647 h 3275"/>
                <a:gd name="T94" fmla="*/ 2147483647 w 2872"/>
                <a:gd name="T95" fmla="*/ 2147483647 h 3275"/>
                <a:gd name="T96" fmla="*/ 2147483647 w 2872"/>
                <a:gd name="T97" fmla="*/ 2147483647 h 3275"/>
                <a:gd name="T98" fmla="*/ 2147483647 w 2872"/>
                <a:gd name="T99" fmla="*/ 2147483647 h 3275"/>
                <a:gd name="T100" fmla="*/ 2147483647 w 2872"/>
                <a:gd name="T101" fmla="*/ 2147483647 h 3275"/>
                <a:gd name="T102" fmla="*/ 2147483647 w 2872"/>
                <a:gd name="T103" fmla="*/ 2147483647 h 3275"/>
                <a:gd name="T104" fmla="*/ 2147483647 w 2872"/>
                <a:gd name="T105" fmla="*/ 2147483647 h 327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872"/>
                <a:gd name="T160" fmla="*/ 0 h 3275"/>
                <a:gd name="T161" fmla="*/ 2872 w 2872"/>
                <a:gd name="T162" fmla="*/ 3275 h 3275"/>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872" h="3275">
                  <a:moveTo>
                    <a:pt x="200" y="0"/>
                  </a:moveTo>
                  <a:lnTo>
                    <a:pt x="206" y="49"/>
                  </a:lnTo>
                  <a:lnTo>
                    <a:pt x="212" y="99"/>
                  </a:lnTo>
                  <a:lnTo>
                    <a:pt x="213" y="124"/>
                  </a:lnTo>
                  <a:lnTo>
                    <a:pt x="216" y="147"/>
                  </a:lnTo>
                  <a:lnTo>
                    <a:pt x="217" y="170"/>
                  </a:lnTo>
                  <a:lnTo>
                    <a:pt x="217" y="193"/>
                  </a:lnTo>
                  <a:lnTo>
                    <a:pt x="219" y="216"/>
                  </a:lnTo>
                  <a:lnTo>
                    <a:pt x="217" y="239"/>
                  </a:lnTo>
                  <a:lnTo>
                    <a:pt x="217" y="262"/>
                  </a:lnTo>
                  <a:lnTo>
                    <a:pt x="216" y="285"/>
                  </a:lnTo>
                  <a:lnTo>
                    <a:pt x="215" y="306"/>
                  </a:lnTo>
                  <a:lnTo>
                    <a:pt x="213" y="326"/>
                  </a:lnTo>
                  <a:lnTo>
                    <a:pt x="212" y="336"/>
                  </a:lnTo>
                  <a:lnTo>
                    <a:pt x="210" y="346"/>
                  </a:lnTo>
                  <a:lnTo>
                    <a:pt x="210" y="355"/>
                  </a:lnTo>
                  <a:lnTo>
                    <a:pt x="209" y="364"/>
                  </a:lnTo>
                  <a:lnTo>
                    <a:pt x="209" y="372"/>
                  </a:lnTo>
                  <a:lnTo>
                    <a:pt x="207" y="380"/>
                  </a:lnTo>
                  <a:lnTo>
                    <a:pt x="207" y="387"/>
                  </a:lnTo>
                  <a:lnTo>
                    <a:pt x="207" y="394"/>
                  </a:lnTo>
                  <a:lnTo>
                    <a:pt x="206" y="407"/>
                  </a:lnTo>
                  <a:lnTo>
                    <a:pt x="205" y="418"/>
                  </a:lnTo>
                  <a:lnTo>
                    <a:pt x="205" y="430"/>
                  </a:lnTo>
                  <a:lnTo>
                    <a:pt x="202" y="440"/>
                  </a:lnTo>
                  <a:lnTo>
                    <a:pt x="199" y="451"/>
                  </a:lnTo>
                  <a:lnTo>
                    <a:pt x="196" y="463"/>
                  </a:lnTo>
                  <a:lnTo>
                    <a:pt x="190" y="474"/>
                  </a:lnTo>
                  <a:lnTo>
                    <a:pt x="184" y="486"/>
                  </a:lnTo>
                  <a:lnTo>
                    <a:pt x="177" y="496"/>
                  </a:lnTo>
                  <a:lnTo>
                    <a:pt x="169" y="507"/>
                  </a:lnTo>
                  <a:lnTo>
                    <a:pt x="160" y="518"/>
                  </a:lnTo>
                  <a:lnTo>
                    <a:pt x="151" y="529"/>
                  </a:lnTo>
                  <a:lnTo>
                    <a:pt x="141" y="541"/>
                  </a:lnTo>
                  <a:lnTo>
                    <a:pt x="133" y="552"/>
                  </a:lnTo>
                  <a:lnTo>
                    <a:pt x="128" y="559"/>
                  </a:lnTo>
                  <a:lnTo>
                    <a:pt x="123" y="565"/>
                  </a:lnTo>
                  <a:lnTo>
                    <a:pt x="113" y="578"/>
                  </a:lnTo>
                  <a:lnTo>
                    <a:pt x="101" y="591"/>
                  </a:lnTo>
                  <a:lnTo>
                    <a:pt x="90" y="604"/>
                  </a:lnTo>
                  <a:lnTo>
                    <a:pt x="77" y="617"/>
                  </a:lnTo>
                  <a:lnTo>
                    <a:pt x="67" y="630"/>
                  </a:lnTo>
                  <a:lnTo>
                    <a:pt x="57" y="643"/>
                  </a:lnTo>
                  <a:lnTo>
                    <a:pt x="52" y="650"/>
                  </a:lnTo>
                  <a:lnTo>
                    <a:pt x="48" y="656"/>
                  </a:lnTo>
                  <a:lnTo>
                    <a:pt x="39" y="668"/>
                  </a:lnTo>
                  <a:lnTo>
                    <a:pt x="32" y="681"/>
                  </a:lnTo>
                  <a:lnTo>
                    <a:pt x="26" y="693"/>
                  </a:lnTo>
                  <a:lnTo>
                    <a:pt x="19" y="706"/>
                  </a:lnTo>
                  <a:lnTo>
                    <a:pt x="13" y="719"/>
                  </a:lnTo>
                  <a:lnTo>
                    <a:pt x="9" y="732"/>
                  </a:lnTo>
                  <a:lnTo>
                    <a:pt x="5" y="745"/>
                  </a:lnTo>
                  <a:lnTo>
                    <a:pt x="2" y="759"/>
                  </a:lnTo>
                  <a:lnTo>
                    <a:pt x="2" y="766"/>
                  </a:lnTo>
                  <a:lnTo>
                    <a:pt x="0" y="775"/>
                  </a:lnTo>
                  <a:lnTo>
                    <a:pt x="0" y="791"/>
                  </a:lnTo>
                  <a:lnTo>
                    <a:pt x="0" y="809"/>
                  </a:lnTo>
                  <a:lnTo>
                    <a:pt x="2" y="827"/>
                  </a:lnTo>
                  <a:lnTo>
                    <a:pt x="3" y="845"/>
                  </a:lnTo>
                  <a:lnTo>
                    <a:pt x="6" y="863"/>
                  </a:lnTo>
                  <a:lnTo>
                    <a:pt x="8" y="871"/>
                  </a:lnTo>
                  <a:lnTo>
                    <a:pt x="9" y="878"/>
                  </a:lnTo>
                  <a:lnTo>
                    <a:pt x="11" y="887"/>
                  </a:lnTo>
                  <a:lnTo>
                    <a:pt x="12" y="894"/>
                  </a:lnTo>
                  <a:lnTo>
                    <a:pt x="15" y="907"/>
                  </a:lnTo>
                  <a:lnTo>
                    <a:pt x="18" y="922"/>
                  </a:lnTo>
                  <a:lnTo>
                    <a:pt x="21" y="934"/>
                  </a:lnTo>
                  <a:lnTo>
                    <a:pt x="25" y="947"/>
                  </a:lnTo>
                  <a:lnTo>
                    <a:pt x="31" y="959"/>
                  </a:lnTo>
                  <a:lnTo>
                    <a:pt x="36" y="970"/>
                  </a:lnTo>
                  <a:lnTo>
                    <a:pt x="39" y="975"/>
                  </a:lnTo>
                  <a:lnTo>
                    <a:pt x="44" y="979"/>
                  </a:lnTo>
                  <a:lnTo>
                    <a:pt x="48" y="985"/>
                  </a:lnTo>
                  <a:lnTo>
                    <a:pt x="52" y="988"/>
                  </a:lnTo>
                  <a:lnTo>
                    <a:pt x="57" y="992"/>
                  </a:lnTo>
                  <a:lnTo>
                    <a:pt x="62" y="995"/>
                  </a:lnTo>
                  <a:lnTo>
                    <a:pt x="68" y="999"/>
                  </a:lnTo>
                  <a:lnTo>
                    <a:pt x="75" y="1002"/>
                  </a:lnTo>
                  <a:lnTo>
                    <a:pt x="88" y="1006"/>
                  </a:lnTo>
                  <a:lnTo>
                    <a:pt x="103" y="1011"/>
                  </a:lnTo>
                  <a:lnTo>
                    <a:pt x="117" y="1014"/>
                  </a:lnTo>
                  <a:lnTo>
                    <a:pt x="133" y="1016"/>
                  </a:lnTo>
                  <a:lnTo>
                    <a:pt x="148" y="1018"/>
                  </a:lnTo>
                  <a:lnTo>
                    <a:pt x="164" y="1019"/>
                  </a:lnTo>
                  <a:lnTo>
                    <a:pt x="180" y="1022"/>
                  </a:lnTo>
                  <a:lnTo>
                    <a:pt x="196" y="1024"/>
                  </a:lnTo>
                  <a:lnTo>
                    <a:pt x="212" y="1025"/>
                  </a:lnTo>
                  <a:lnTo>
                    <a:pt x="228" y="1026"/>
                  </a:lnTo>
                  <a:lnTo>
                    <a:pt x="245" y="1026"/>
                  </a:lnTo>
                  <a:lnTo>
                    <a:pt x="261" y="1025"/>
                  </a:lnTo>
                  <a:lnTo>
                    <a:pt x="269" y="1025"/>
                  </a:lnTo>
                  <a:lnTo>
                    <a:pt x="278" y="1024"/>
                  </a:lnTo>
                  <a:lnTo>
                    <a:pt x="286" y="1022"/>
                  </a:lnTo>
                  <a:lnTo>
                    <a:pt x="295" y="1019"/>
                  </a:lnTo>
                  <a:lnTo>
                    <a:pt x="302" y="1018"/>
                  </a:lnTo>
                  <a:lnTo>
                    <a:pt x="312" y="1014"/>
                  </a:lnTo>
                  <a:lnTo>
                    <a:pt x="321" y="1011"/>
                  </a:lnTo>
                  <a:lnTo>
                    <a:pt x="330" y="1006"/>
                  </a:lnTo>
                  <a:lnTo>
                    <a:pt x="348" y="998"/>
                  </a:lnTo>
                  <a:lnTo>
                    <a:pt x="367" y="988"/>
                  </a:lnTo>
                  <a:lnTo>
                    <a:pt x="384" y="978"/>
                  </a:lnTo>
                  <a:lnTo>
                    <a:pt x="401" y="968"/>
                  </a:lnTo>
                  <a:lnTo>
                    <a:pt x="419" y="957"/>
                  </a:lnTo>
                  <a:lnTo>
                    <a:pt x="426" y="953"/>
                  </a:lnTo>
                  <a:lnTo>
                    <a:pt x="433" y="947"/>
                  </a:lnTo>
                  <a:lnTo>
                    <a:pt x="440" y="943"/>
                  </a:lnTo>
                  <a:lnTo>
                    <a:pt x="447" y="939"/>
                  </a:lnTo>
                  <a:lnTo>
                    <a:pt x="460" y="930"/>
                  </a:lnTo>
                  <a:lnTo>
                    <a:pt x="472" y="922"/>
                  </a:lnTo>
                  <a:lnTo>
                    <a:pt x="482" y="911"/>
                  </a:lnTo>
                  <a:lnTo>
                    <a:pt x="493" y="903"/>
                  </a:lnTo>
                  <a:lnTo>
                    <a:pt x="505" y="893"/>
                  </a:lnTo>
                  <a:lnTo>
                    <a:pt x="515" y="883"/>
                  </a:lnTo>
                  <a:lnTo>
                    <a:pt x="528" y="871"/>
                  </a:lnTo>
                  <a:lnTo>
                    <a:pt x="535" y="865"/>
                  </a:lnTo>
                  <a:lnTo>
                    <a:pt x="541" y="860"/>
                  </a:lnTo>
                  <a:lnTo>
                    <a:pt x="554" y="847"/>
                  </a:lnTo>
                  <a:lnTo>
                    <a:pt x="567" y="832"/>
                  </a:lnTo>
                  <a:lnTo>
                    <a:pt x="581" y="818"/>
                  </a:lnTo>
                  <a:lnTo>
                    <a:pt x="595" y="805"/>
                  </a:lnTo>
                  <a:lnTo>
                    <a:pt x="610" y="791"/>
                  </a:lnTo>
                  <a:lnTo>
                    <a:pt x="624" y="779"/>
                  </a:lnTo>
                  <a:lnTo>
                    <a:pt x="633" y="773"/>
                  </a:lnTo>
                  <a:lnTo>
                    <a:pt x="640" y="768"/>
                  </a:lnTo>
                  <a:lnTo>
                    <a:pt x="657" y="758"/>
                  </a:lnTo>
                  <a:lnTo>
                    <a:pt x="675" y="749"/>
                  </a:lnTo>
                  <a:lnTo>
                    <a:pt x="692" y="740"/>
                  </a:lnTo>
                  <a:lnTo>
                    <a:pt x="710" y="733"/>
                  </a:lnTo>
                  <a:lnTo>
                    <a:pt x="731" y="726"/>
                  </a:lnTo>
                  <a:lnTo>
                    <a:pt x="749" y="720"/>
                  </a:lnTo>
                  <a:lnTo>
                    <a:pt x="769" y="714"/>
                  </a:lnTo>
                  <a:lnTo>
                    <a:pt x="788" y="710"/>
                  </a:lnTo>
                  <a:lnTo>
                    <a:pt x="808" y="706"/>
                  </a:lnTo>
                  <a:lnTo>
                    <a:pt x="828" y="702"/>
                  </a:lnTo>
                  <a:lnTo>
                    <a:pt x="850" y="699"/>
                  </a:lnTo>
                  <a:lnTo>
                    <a:pt x="870" y="696"/>
                  </a:lnTo>
                  <a:lnTo>
                    <a:pt x="892" y="693"/>
                  </a:lnTo>
                  <a:lnTo>
                    <a:pt x="915" y="691"/>
                  </a:lnTo>
                  <a:lnTo>
                    <a:pt x="936" y="691"/>
                  </a:lnTo>
                  <a:lnTo>
                    <a:pt x="959" y="691"/>
                  </a:lnTo>
                  <a:lnTo>
                    <a:pt x="982" y="693"/>
                  </a:lnTo>
                  <a:lnTo>
                    <a:pt x="1007" y="694"/>
                  </a:lnTo>
                  <a:lnTo>
                    <a:pt x="1032" y="697"/>
                  </a:lnTo>
                  <a:lnTo>
                    <a:pt x="1057" y="702"/>
                  </a:lnTo>
                  <a:lnTo>
                    <a:pt x="1083" y="706"/>
                  </a:lnTo>
                  <a:lnTo>
                    <a:pt x="1109" y="712"/>
                  </a:lnTo>
                  <a:lnTo>
                    <a:pt x="1120" y="714"/>
                  </a:lnTo>
                  <a:lnTo>
                    <a:pt x="1133" y="719"/>
                  </a:lnTo>
                  <a:lnTo>
                    <a:pt x="1145" y="723"/>
                  </a:lnTo>
                  <a:lnTo>
                    <a:pt x="1157" y="727"/>
                  </a:lnTo>
                  <a:lnTo>
                    <a:pt x="1169" y="733"/>
                  </a:lnTo>
                  <a:lnTo>
                    <a:pt x="1180" y="739"/>
                  </a:lnTo>
                  <a:lnTo>
                    <a:pt x="1193" y="745"/>
                  </a:lnTo>
                  <a:lnTo>
                    <a:pt x="1205" y="752"/>
                  </a:lnTo>
                  <a:lnTo>
                    <a:pt x="1218" y="759"/>
                  </a:lnTo>
                  <a:lnTo>
                    <a:pt x="1229" y="766"/>
                  </a:lnTo>
                  <a:lnTo>
                    <a:pt x="1254" y="782"/>
                  </a:lnTo>
                  <a:lnTo>
                    <a:pt x="1278" y="798"/>
                  </a:lnTo>
                  <a:lnTo>
                    <a:pt x="1300" y="815"/>
                  </a:lnTo>
                  <a:lnTo>
                    <a:pt x="1311" y="824"/>
                  </a:lnTo>
                  <a:lnTo>
                    <a:pt x="1321" y="832"/>
                  </a:lnTo>
                  <a:lnTo>
                    <a:pt x="1331" y="841"/>
                  </a:lnTo>
                  <a:lnTo>
                    <a:pt x="1341" y="850"/>
                  </a:lnTo>
                  <a:lnTo>
                    <a:pt x="1359" y="865"/>
                  </a:lnTo>
                  <a:lnTo>
                    <a:pt x="1376" y="883"/>
                  </a:lnTo>
                  <a:lnTo>
                    <a:pt x="1392" y="899"/>
                  </a:lnTo>
                  <a:lnTo>
                    <a:pt x="1406" y="916"/>
                  </a:lnTo>
                  <a:lnTo>
                    <a:pt x="1420" y="934"/>
                  </a:lnTo>
                  <a:lnTo>
                    <a:pt x="1433" y="952"/>
                  </a:lnTo>
                  <a:lnTo>
                    <a:pt x="1446" y="970"/>
                  </a:lnTo>
                  <a:lnTo>
                    <a:pt x="1458" y="988"/>
                  </a:lnTo>
                  <a:lnTo>
                    <a:pt x="1464" y="998"/>
                  </a:lnTo>
                  <a:lnTo>
                    <a:pt x="1468" y="1006"/>
                  </a:lnTo>
                  <a:lnTo>
                    <a:pt x="1472" y="1016"/>
                  </a:lnTo>
                  <a:lnTo>
                    <a:pt x="1477" y="1025"/>
                  </a:lnTo>
                  <a:lnTo>
                    <a:pt x="1485" y="1044"/>
                  </a:lnTo>
                  <a:lnTo>
                    <a:pt x="1492" y="1062"/>
                  </a:lnTo>
                  <a:lnTo>
                    <a:pt x="1498" y="1083"/>
                  </a:lnTo>
                  <a:lnTo>
                    <a:pt x="1502" y="1093"/>
                  </a:lnTo>
                  <a:lnTo>
                    <a:pt x="1505" y="1103"/>
                  </a:lnTo>
                  <a:lnTo>
                    <a:pt x="1510" y="1114"/>
                  </a:lnTo>
                  <a:lnTo>
                    <a:pt x="1512" y="1126"/>
                  </a:lnTo>
                  <a:lnTo>
                    <a:pt x="1517" y="1137"/>
                  </a:lnTo>
                  <a:lnTo>
                    <a:pt x="1521" y="1150"/>
                  </a:lnTo>
                  <a:lnTo>
                    <a:pt x="1525" y="1163"/>
                  </a:lnTo>
                  <a:lnTo>
                    <a:pt x="1530" y="1176"/>
                  </a:lnTo>
                  <a:lnTo>
                    <a:pt x="1534" y="1190"/>
                  </a:lnTo>
                  <a:lnTo>
                    <a:pt x="1538" y="1205"/>
                  </a:lnTo>
                  <a:lnTo>
                    <a:pt x="1543" y="1221"/>
                  </a:lnTo>
                  <a:lnTo>
                    <a:pt x="1547" y="1236"/>
                  </a:lnTo>
                  <a:lnTo>
                    <a:pt x="1557" y="1268"/>
                  </a:lnTo>
                  <a:lnTo>
                    <a:pt x="1566" y="1300"/>
                  </a:lnTo>
                  <a:lnTo>
                    <a:pt x="1574" y="1331"/>
                  </a:lnTo>
                  <a:lnTo>
                    <a:pt x="1581" y="1363"/>
                  </a:lnTo>
                  <a:lnTo>
                    <a:pt x="1584" y="1377"/>
                  </a:lnTo>
                  <a:lnTo>
                    <a:pt x="1589" y="1393"/>
                  </a:lnTo>
                  <a:lnTo>
                    <a:pt x="1594" y="1422"/>
                  </a:lnTo>
                  <a:lnTo>
                    <a:pt x="1600" y="1449"/>
                  </a:lnTo>
                  <a:lnTo>
                    <a:pt x="1606" y="1478"/>
                  </a:lnTo>
                  <a:lnTo>
                    <a:pt x="1612" y="1505"/>
                  </a:lnTo>
                  <a:lnTo>
                    <a:pt x="1616" y="1533"/>
                  </a:lnTo>
                  <a:lnTo>
                    <a:pt x="1619" y="1561"/>
                  </a:lnTo>
                  <a:lnTo>
                    <a:pt x="1622" y="1591"/>
                  </a:lnTo>
                  <a:lnTo>
                    <a:pt x="1623" y="1606"/>
                  </a:lnTo>
                  <a:lnTo>
                    <a:pt x="1625" y="1622"/>
                  </a:lnTo>
                  <a:lnTo>
                    <a:pt x="1625" y="1637"/>
                  </a:lnTo>
                  <a:lnTo>
                    <a:pt x="1625" y="1653"/>
                  </a:lnTo>
                  <a:lnTo>
                    <a:pt x="1625" y="1688"/>
                  </a:lnTo>
                  <a:lnTo>
                    <a:pt x="1623" y="1722"/>
                  </a:lnTo>
                  <a:lnTo>
                    <a:pt x="1622" y="1757"/>
                  </a:lnTo>
                  <a:lnTo>
                    <a:pt x="1619" y="1791"/>
                  </a:lnTo>
                  <a:lnTo>
                    <a:pt x="1616" y="1827"/>
                  </a:lnTo>
                  <a:lnTo>
                    <a:pt x="1613" y="1862"/>
                  </a:lnTo>
                  <a:lnTo>
                    <a:pt x="1610" y="1896"/>
                  </a:lnTo>
                  <a:lnTo>
                    <a:pt x="1607" y="1929"/>
                  </a:lnTo>
                  <a:lnTo>
                    <a:pt x="1603" y="1962"/>
                  </a:lnTo>
                  <a:lnTo>
                    <a:pt x="1599" y="1995"/>
                  </a:lnTo>
                  <a:lnTo>
                    <a:pt x="1593" y="2028"/>
                  </a:lnTo>
                  <a:lnTo>
                    <a:pt x="1589" y="2062"/>
                  </a:lnTo>
                  <a:lnTo>
                    <a:pt x="1584" y="2095"/>
                  </a:lnTo>
                  <a:lnTo>
                    <a:pt x="1581" y="2128"/>
                  </a:lnTo>
                  <a:lnTo>
                    <a:pt x="1579" y="2161"/>
                  </a:lnTo>
                  <a:lnTo>
                    <a:pt x="1577" y="2195"/>
                  </a:lnTo>
                  <a:lnTo>
                    <a:pt x="1576" y="2230"/>
                  </a:lnTo>
                  <a:lnTo>
                    <a:pt x="1576" y="2264"/>
                  </a:lnTo>
                  <a:lnTo>
                    <a:pt x="1574" y="2300"/>
                  </a:lnTo>
                  <a:lnTo>
                    <a:pt x="1574" y="2335"/>
                  </a:lnTo>
                  <a:lnTo>
                    <a:pt x="1574" y="2351"/>
                  </a:lnTo>
                  <a:lnTo>
                    <a:pt x="1576" y="2368"/>
                  </a:lnTo>
                  <a:lnTo>
                    <a:pt x="1576" y="2384"/>
                  </a:lnTo>
                  <a:lnTo>
                    <a:pt x="1577" y="2399"/>
                  </a:lnTo>
                  <a:lnTo>
                    <a:pt x="1577" y="2415"/>
                  </a:lnTo>
                  <a:lnTo>
                    <a:pt x="1579" y="2431"/>
                  </a:lnTo>
                  <a:lnTo>
                    <a:pt x="1581" y="2458"/>
                  </a:lnTo>
                  <a:lnTo>
                    <a:pt x="1586" y="2486"/>
                  </a:lnTo>
                  <a:lnTo>
                    <a:pt x="1590" y="2513"/>
                  </a:lnTo>
                  <a:lnTo>
                    <a:pt x="1596" y="2537"/>
                  </a:lnTo>
                  <a:lnTo>
                    <a:pt x="1602" y="2562"/>
                  </a:lnTo>
                  <a:lnTo>
                    <a:pt x="1610" y="2586"/>
                  </a:lnTo>
                  <a:lnTo>
                    <a:pt x="1619" y="2609"/>
                  </a:lnTo>
                  <a:lnTo>
                    <a:pt x="1629" y="2632"/>
                  </a:lnTo>
                  <a:lnTo>
                    <a:pt x="1639" y="2655"/>
                  </a:lnTo>
                  <a:lnTo>
                    <a:pt x="1652" y="2678"/>
                  </a:lnTo>
                  <a:lnTo>
                    <a:pt x="1665" y="2700"/>
                  </a:lnTo>
                  <a:lnTo>
                    <a:pt x="1678" y="2721"/>
                  </a:lnTo>
                  <a:lnTo>
                    <a:pt x="1686" y="2731"/>
                  </a:lnTo>
                  <a:lnTo>
                    <a:pt x="1694" y="2742"/>
                  </a:lnTo>
                  <a:lnTo>
                    <a:pt x="1702" y="2752"/>
                  </a:lnTo>
                  <a:lnTo>
                    <a:pt x="1711" y="2762"/>
                  </a:lnTo>
                  <a:lnTo>
                    <a:pt x="1719" y="2770"/>
                  </a:lnTo>
                  <a:lnTo>
                    <a:pt x="1729" y="2780"/>
                  </a:lnTo>
                  <a:lnTo>
                    <a:pt x="1740" y="2789"/>
                  </a:lnTo>
                  <a:lnTo>
                    <a:pt x="1750" y="2799"/>
                  </a:lnTo>
                  <a:lnTo>
                    <a:pt x="1761" y="2808"/>
                  </a:lnTo>
                  <a:lnTo>
                    <a:pt x="1773" y="2816"/>
                  </a:lnTo>
                  <a:lnTo>
                    <a:pt x="1784" y="2825"/>
                  </a:lnTo>
                  <a:lnTo>
                    <a:pt x="1797" y="2834"/>
                  </a:lnTo>
                  <a:lnTo>
                    <a:pt x="1810" y="2842"/>
                  </a:lnTo>
                  <a:lnTo>
                    <a:pt x="1823" y="2851"/>
                  </a:lnTo>
                  <a:lnTo>
                    <a:pt x="1852" y="2867"/>
                  </a:lnTo>
                  <a:lnTo>
                    <a:pt x="1880" y="2882"/>
                  </a:lnTo>
                  <a:lnTo>
                    <a:pt x="1911" y="2895"/>
                  </a:lnTo>
                  <a:lnTo>
                    <a:pt x="1939" y="2908"/>
                  </a:lnTo>
                  <a:lnTo>
                    <a:pt x="1955" y="2914"/>
                  </a:lnTo>
                  <a:lnTo>
                    <a:pt x="1969" y="2920"/>
                  </a:lnTo>
                  <a:lnTo>
                    <a:pt x="1985" y="2926"/>
                  </a:lnTo>
                  <a:lnTo>
                    <a:pt x="2000" y="2930"/>
                  </a:lnTo>
                  <a:lnTo>
                    <a:pt x="2015" y="2933"/>
                  </a:lnTo>
                  <a:lnTo>
                    <a:pt x="2031" y="2937"/>
                  </a:lnTo>
                  <a:lnTo>
                    <a:pt x="2064" y="2943"/>
                  </a:lnTo>
                  <a:lnTo>
                    <a:pt x="2096" y="2949"/>
                  </a:lnTo>
                  <a:lnTo>
                    <a:pt x="2130" y="2953"/>
                  </a:lnTo>
                  <a:lnTo>
                    <a:pt x="2164" y="2959"/>
                  </a:lnTo>
                  <a:lnTo>
                    <a:pt x="2181" y="2961"/>
                  </a:lnTo>
                  <a:lnTo>
                    <a:pt x="2197" y="2966"/>
                  </a:lnTo>
                  <a:lnTo>
                    <a:pt x="2214" y="2970"/>
                  </a:lnTo>
                  <a:lnTo>
                    <a:pt x="2230" y="2974"/>
                  </a:lnTo>
                  <a:lnTo>
                    <a:pt x="2247" y="2979"/>
                  </a:lnTo>
                  <a:lnTo>
                    <a:pt x="2264" y="2984"/>
                  </a:lnTo>
                  <a:lnTo>
                    <a:pt x="2281" y="2990"/>
                  </a:lnTo>
                  <a:lnTo>
                    <a:pt x="2300" y="2997"/>
                  </a:lnTo>
                  <a:lnTo>
                    <a:pt x="2336" y="3010"/>
                  </a:lnTo>
                  <a:lnTo>
                    <a:pt x="2370" y="3025"/>
                  </a:lnTo>
                  <a:lnTo>
                    <a:pt x="2389" y="3032"/>
                  </a:lnTo>
                  <a:lnTo>
                    <a:pt x="2406" y="3039"/>
                  </a:lnTo>
                  <a:lnTo>
                    <a:pt x="2424" y="3046"/>
                  </a:lnTo>
                  <a:lnTo>
                    <a:pt x="2439" y="3052"/>
                  </a:lnTo>
                  <a:lnTo>
                    <a:pt x="2455" y="3059"/>
                  </a:lnTo>
                  <a:lnTo>
                    <a:pt x="2471" y="3065"/>
                  </a:lnTo>
                  <a:lnTo>
                    <a:pt x="2485" y="3072"/>
                  </a:lnTo>
                  <a:lnTo>
                    <a:pt x="2500" y="3078"/>
                  </a:lnTo>
                  <a:lnTo>
                    <a:pt x="2513" y="3082"/>
                  </a:lnTo>
                  <a:lnTo>
                    <a:pt x="2524" y="3087"/>
                  </a:lnTo>
                  <a:lnTo>
                    <a:pt x="2536" y="3091"/>
                  </a:lnTo>
                  <a:lnTo>
                    <a:pt x="2547" y="3095"/>
                  </a:lnTo>
                  <a:lnTo>
                    <a:pt x="2557" y="3100"/>
                  </a:lnTo>
                  <a:lnTo>
                    <a:pt x="2566" y="3102"/>
                  </a:lnTo>
                  <a:lnTo>
                    <a:pt x="2585" y="3110"/>
                  </a:lnTo>
                  <a:lnTo>
                    <a:pt x="2602" y="3117"/>
                  </a:lnTo>
                  <a:lnTo>
                    <a:pt x="2621" y="3124"/>
                  </a:lnTo>
                  <a:lnTo>
                    <a:pt x="2629" y="3128"/>
                  </a:lnTo>
                  <a:lnTo>
                    <a:pt x="2639" y="3134"/>
                  </a:lnTo>
                  <a:lnTo>
                    <a:pt x="2651" y="3138"/>
                  </a:lnTo>
                  <a:lnTo>
                    <a:pt x="2661" y="3144"/>
                  </a:lnTo>
                  <a:lnTo>
                    <a:pt x="2674" y="3151"/>
                  </a:lnTo>
                  <a:lnTo>
                    <a:pt x="2687" y="3158"/>
                  </a:lnTo>
                  <a:lnTo>
                    <a:pt x="2700" y="3167"/>
                  </a:lnTo>
                  <a:lnTo>
                    <a:pt x="2714" y="3176"/>
                  </a:lnTo>
                  <a:lnTo>
                    <a:pt x="2728" y="3184"/>
                  </a:lnTo>
                  <a:lnTo>
                    <a:pt x="2744" y="3193"/>
                  </a:lnTo>
                  <a:lnTo>
                    <a:pt x="2774" y="3212"/>
                  </a:lnTo>
                  <a:lnTo>
                    <a:pt x="2789" y="3222"/>
                  </a:lnTo>
                  <a:lnTo>
                    <a:pt x="2803" y="3230"/>
                  </a:lnTo>
                  <a:lnTo>
                    <a:pt x="2816" y="3239"/>
                  </a:lnTo>
                  <a:lnTo>
                    <a:pt x="2830" y="3248"/>
                  </a:lnTo>
                  <a:lnTo>
                    <a:pt x="2842" y="3256"/>
                  </a:lnTo>
                  <a:lnTo>
                    <a:pt x="2853" y="3263"/>
                  </a:lnTo>
                  <a:lnTo>
                    <a:pt x="2863" y="3269"/>
                  </a:lnTo>
                  <a:lnTo>
                    <a:pt x="2868" y="3272"/>
                  </a:lnTo>
                  <a:lnTo>
                    <a:pt x="2872" y="3275"/>
                  </a:lnTo>
                </a:path>
              </a:pathLst>
            </a:custGeom>
            <a:noFill/>
            <a:ln w="4763">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5193" name="Freeform 376">
              <a:extLst>
                <a:ext uri="{FF2B5EF4-FFF2-40B4-BE49-F238E27FC236}">
                  <a16:creationId xmlns:a16="http://schemas.microsoft.com/office/drawing/2014/main" id="{C4F86D4C-31A2-2F76-81C8-480C89B258B2}"/>
                </a:ext>
              </a:extLst>
            </p:cNvPr>
            <p:cNvSpPr>
              <a:spLocks/>
            </p:cNvSpPr>
            <p:nvPr/>
          </p:nvSpPr>
          <p:spPr bwMode="auto">
            <a:xfrm>
              <a:off x="3325416" y="1437085"/>
              <a:ext cx="196453" cy="144065"/>
            </a:xfrm>
            <a:custGeom>
              <a:avLst/>
              <a:gdLst>
                <a:gd name="T0" fmla="*/ 0 w 495"/>
                <a:gd name="T1" fmla="*/ 2147483647 h 363"/>
                <a:gd name="T2" fmla="*/ 2147483647 w 495"/>
                <a:gd name="T3" fmla="*/ 2147483647 h 363"/>
                <a:gd name="T4" fmla="*/ 2147483647 w 495"/>
                <a:gd name="T5" fmla="*/ 2147483647 h 363"/>
                <a:gd name="T6" fmla="*/ 2147483647 w 495"/>
                <a:gd name="T7" fmla="*/ 2147483647 h 363"/>
                <a:gd name="T8" fmla="*/ 2147483647 w 495"/>
                <a:gd name="T9" fmla="*/ 2147483647 h 363"/>
                <a:gd name="T10" fmla="*/ 2147483647 w 495"/>
                <a:gd name="T11" fmla="*/ 2147483647 h 363"/>
                <a:gd name="T12" fmla="*/ 2147483647 w 495"/>
                <a:gd name="T13" fmla="*/ 2147483647 h 363"/>
                <a:gd name="T14" fmla="*/ 2147483647 w 495"/>
                <a:gd name="T15" fmla="*/ 2147483647 h 363"/>
                <a:gd name="T16" fmla="*/ 2147483647 w 495"/>
                <a:gd name="T17" fmla="*/ 2147483647 h 363"/>
                <a:gd name="T18" fmla="*/ 2147483647 w 495"/>
                <a:gd name="T19" fmla="*/ 2147483647 h 363"/>
                <a:gd name="T20" fmla="*/ 2147483647 w 495"/>
                <a:gd name="T21" fmla="*/ 2147483647 h 363"/>
                <a:gd name="T22" fmla="*/ 2147483647 w 495"/>
                <a:gd name="T23" fmla="*/ 2147483647 h 363"/>
                <a:gd name="T24" fmla="*/ 2147483647 w 495"/>
                <a:gd name="T25" fmla="*/ 2147483647 h 363"/>
                <a:gd name="T26" fmla="*/ 2147483647 w 495"/>
                <a:gd name="T27" fmla="*/ 2147483647 h 363"/>
                <a:gd name="T28" fmla="*/ 2147483647 w 495"/>
                <a:gd name="T29" fmla="*/ 2147483647 h 363"/>
                <a:gd name="T30" fmla="*/ 2147483647 w 495"/>
                <a:gd name="T31" fmla="*/ 2147483647 h 363"/>
                <a:gd name="T32" fmla="*/ 2147483647 w 495"/>
                <a:gd name="T33" fmla="*/ 2147483647 h 363"/>
                <a:gd name="T34" fmla="*/ 2147483647 w 495"/>
                <a:gd name="T35" fmla="*/ 2147483647 h 363"/>
                <a:gd name="T36" fmla="*/ 2147483647 w 495"/>
                <a:gd name="T37" fmla="*/ 2147483647 h 363"/>
                <a:gd name="T38" fmla="*/ 2147483647 w 495"/>
                <a:gd name="T39" fmla="*/ 2147483647 h 363"/>
                <a:gd name="T40" fmla="*/ 2147483647 w 495"/>
                <a:gd name="T41" fmla="*/ 2147483647 h 363"/>
                <a:gd name="T42" fmla="*/ 2147483647 w 495"/>
                <a:gd name="T43" fmla="*/ 2147483647 h 363"/>
                <a:gd name="T44" fmla="*/ 2147483647 w 495"/>
                <a:gd name="T45" fmla="*/ 2147483647 h 363"/>
                <a:gd name="T46" fmla="*/ 2147483647 w 495"/>
                <a:gd name="T47" fmla="*/ 2147483647 h 363"/>
                <a:gd name="T48" fmla="*/ 2147483647 w 495"/>
                <a:gd name="T49" fmla="*/ 2147483647 h 363"/>
                <a:gd name="T50" fmla="*/ 2147483647 w 495"/>
                <a:gd name="T51" fmla="*/ 2147483647 h 363"/>
                <a:gd name="T52" fmla="*/ 2147483647 w 495"/>
                <a:gd name="T53" fmla="*/ 2147483647 h 363"/>
                <a:gd name="T54" fmla="*/ 2147483647 w 495"/>
                <a:gd name="T55" fmla="*/ 2147483647 h 363"/>
                <a:gd name="T56" fmla="*/ 2147483647 w 495"/>
                <a:gd name="T57" fmla="*/ 2147483647 h 363"/>
                <a:gd name="T58" fmla="*/ 2147483647 w 495"/>
                <a:gd name="T59" fmla="*/ 2147483647 h 363"/>
                <a:gd name="T60" fmla="*/ 2147483647 w 495"/>
                <a:gd name="T61" fmla="*/ 2147483647 h 363"/>
                <a:gd name="T62" fmla="*/ 2147483647 w 495"/>
                <a:gd name="T63" fmla="*/ 2147483647 h 363"/>
                <a:gd name="T64" fmla="*/ 2147483647 w 495"/>
                <a:gd name="T65" fmla="*/ 2147483647 h 363"/>
                <a:gd name="T66" fmla="*/ 2147483647 w 495"/>
                <a:gd name="T67" fmla="*/ 2147483647 h 363"/>
                <a:gd name="T68" fmla="*/ 2147483647 w 495"/>
                <a:gd name="T69" fmla="*/ 2147483647 h 363"/>
                <a:gd name="T70" fmla="*/ 2147483647 w 495"/>
                <a:gd name="T71" fmla="*/ 2147483647 h 363"/>
                <a:gd name="T72" fmla="*/ 2147483647 w 495"/>
                <a:gd name="T73" fmla="*/ 0 h 36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95"/>
                <a:gd name="T112" fmla="*/ 0 h 363"/>
                <a:gd name="T113" fmla="*/ 495 w 495"/>
                <a:gd name="T114" fmla="*/ 363 h 36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95" h="363">
                  <a:moveTo>
                    <a:pt x="0" y="363"/>
                  </a:moveTo>
                  <a:lnTo>
                    <a:pt x="40" y="340"/>
                  </a:lnTo>
                  <a:lnTo>
                    <a:pt x="81" y="316"/>
                  </a:lnTo>
                  <a:lnTo>
                    <a:pt x="119" y="293"/>
                  </a:lnTo>
                  <a:lnTo>
                    <a:pt x="140" y="282"/>
                  </a:lnTo>
                  <a:lnTo>
                    <a:pt x="158" y="270"/>
                  </a:lnTo>
                  <a:lnTo>
                    <a:pt x="177" y="257"/>
                  </a:lnTo>
                  <a:lnTo>
                    <a:pt x="196" y="246"/>
                  </a:lnTo>
                  <a:lnTo>
                    <a:pt x="214" y="233"/>
                  </a:lnTo>
                  <a:lnTo>
                    <a:pt x="232" y="220"/>
                  </a:lnTo>
                  <a:lnTo>
                    <a:pt x="250" y="208"/>
                  </a:lnTo>
                  <a:lnTo>
                    <a:pt x="266" y="197"/>
                  </a:lnTo>
                  <a:lnTo>
                    <a:pt x="282" y="185"/>
                  </a:lnTo>
                  <a:lnTo>
                    <a:pt x="298" y="175"/>
                  </a:lnTo>
                  <a:lnTo>
                    <a:pt x="303" y="171"/>
                  </a:lnTo>
                  <a:lnTo>
                    <a:pt x="311" y="167"/>
                  </a:lnTo>
                  <a:lnTo>
                    <a:pt x="324" y="159"/>
                  </a:lnTo>
                  <a:lnTo>
                    <a:pt x="335" y="152"/>
                  </a:lnTo>
                  <a:lnTo>
                    <a:pt x="345" y="146"/>
                  </a:lnTo>
                  <a:lnTo>
                    <a:pt x="355" y="141"/>
                  </a:lnTo>
                  <a:lnTo>
                    <a:pt x="364" y="135"/>
                  </a:lnTo>
                  <a:lnTo>
                    <a:pt x="374" y="129"/>
                  </a:lnTo>
                  <a:lnTo>
                    <a:pt x="382" y="122"/>
                  </a:lnTo>
                  <a:lnTo>
                    <a:pt x="391" y="113"/>
                  </a:lnTo>
                  <a:lnTo>
                    <a:pt x="400" y="105"/>
                  </a:lnTo>
                  <a:lnTo>
                    <a:pt x="408" y="95"/>
                  </a:lnTo>
                  <a:lnTo>
                    <a:pt x="416" y="86"/>
                  </a:lnTo>
                  <a:lnTo>
                    <a:pt x="424" y="76"/>
                  </a:lnTo>
                  <a:lnTo>
                    <a:pt x="431" y="66"/>
                  </a:lnTo>
                  <a:lnTo>
                    <a:pt x="439" y="57"/>
                  </a:lnTo>
                  <a:lnTo>
                    <a:pt x="446" y="50"/>
                  </a:lnTo>
                  <a:lnTo>
                    <a:pt x="451" y="41"/>
                  </a:lnTo>
                  <a:lnTo>
                    <a:pt x="459" y="34"/>
                  </a:lnTo>
                  <a:lnTo>
                    <a:pt x="464" y="28"/>
                  </a:lnTo>
                  <a:lnTo>
                    <a:pt x="470" y="21"/>
                  </a:lnTo>
                  <a:lnTo>
                    <a:pt x="483" y="10"/>
                  </a:lnTo>
                  <a:lnTo>
                    <a:pt x="495" y="0"/>
                  </a:lnTo>
                </a:path>
              </a:pathLst>
            </a:custGeom>
            <a:noFill/>
            <a:ln w="4763">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5194" name="Freeform 377">
              <a:extLst>
                <a:ext uri="{FF2B5EF4-FFF2-40B4-BE49-F238E27FC236}">
                  <a16:creationId xmlns:a16="http://schemas.microsoft.com/office/drawing/2014/main" id="{AA4701F5-5F23-6825-B7FA-0C41DC31E212}"/>
                </a:ext>
              </a:extLst>
            </p:cNvPr>
            <p:cNvSpPr>
              <a:spLocks/>
            </p:cNvSpPr>
            <p:nvPr/>
          </p:nvSpPr>
          <p:spPr bwMode="auto">
            <a:xfrm>
              <a:off x="3518298" y="1472804"/>
              <a:ext cx="34528" cy="334565"/>
            </a:xfrm>
            <a:custGeom>
              <a:avLst/>
              <a:gdLst>
                <a:gd name="T0" fmla="*/ 2147483647 w 88"/>
                <a:gd name="T1" fmla="*/ 0 h 844"/>
                <a:gd name="T2" fmla="*/ 2147483647 w 88"/>
                <a:gd name="T3" fmla="*/ 2147483647 h 844"/>
                <a:gd name="T4" fmla="*/ 2147483647 w 88"/>
                <a:gd name="T5" fmla="*/ 2147483647 h 844"/>
                <a:gd name="T6" fmla="*/ 2147483647 w 88"/>
                <a:gd name="T7" fmla="*/ 2147483647 h 844"/>
                <a:gd name="T8" fmla="*/ 2147483647 w 88"/>
                <a:gd name="T9" fmla="*/ 2147483647 h 844"/>
                <a:gd name="T10" fmla="*/ 2147483647 w 88"/>
                <a:gd name="T11" fmla="*/ 2147483647 h 844"/>
                <a:gd name="T12" fmla="*/ 2147483647 w 88"/>
                <a:gd name="T13" fmla="*/ 2147483647 h 844"/>
                <a:gd name="T14" fmla="*/ 2147483647 w 88"/>
                <a:gd name="T15" fmla="*/ 2147483647 h 844"/>
                <a:gd name="T16" fmla="*/ 2147483647 w 88"/>
                <a:gd name="T17" fmla="*/ 2147483647 h 844"/>
                <a:gd name="T18" fmla="*/ 2147483647 w 88"/>
                <a:gd name="T19" fmla="*/ 2147483647 h 844"/>
                <a:gd name="T20" fmla="*/ 2147483647 w 88"/>
                <a:gd name="T21" fmla="*/ 2147483647 h 844"/>
                <a:gd name="T22" fmla="*/ 2147483647 w 88"/>
                <a:gd name="T23" fmla="*/ 2147483647 h 844"/>
                <a:gd name="T24" fmla="*/ 2147483647 w 88"/>
                <a:gd name="T25" fmla="*/ 2147483647 h 844"/>
                <a:gd name="T26" fmla="*/ 2147483647 w 88"/>
                <a:gd name="T27" fmla="*/ 2147483647 h 844"/>
                <a:gd name="T28" fmla="*/ 2147483647 w 88"/>
                <a:gd name="T29" fmla="*/ 2147483647 h 844"/>
                <a:gd name="T30" fmla="*/ 2147483647 w 88"/>
                <a:gd name="T31" fmla="*/ 2147483647 h 844"/>
                <a:gd name="T32" fmla="*/ 2147483647 w 88"/>
                <a:gd name="T33" fmla="*/ 2147483647 h 844"/>
                <a:gd name="T34" fmla="*/ 2147483647 w 88"/>
                <a:gd name="T35" fmla="*/ 2147483647 h 844"/>
                <a:gd name="T36" fmla="*/ 2147483647 w 88"/>
                <a:gd name="T37" fmla="*/ 2147483647 h 844"/>
                <a:gd name="T38" fmla="*/ 2147483647 w 88"/>
                <a:gd name="T39" fmla="*/ 2147483647 h 844"/>
                <a:gd name="T40" fmla="*/ 2147483647 w 88"/>
                <a:gd name="T41" fmla="*/ 2147483647 h 844"/>
                <a:gd name="T42" fmla="*/ 2147483647 w 88"/>
                <a:gd name="T43" fmla="*/ 2147483647 h 844"/>
                <a:gd name="T44" fmla="*/ 2147483647 w 88"/>
                <a:gd name="T45" fmla="*/ 2147483647 h 844"/>
                <a:gd name="T46" fmla="*/ 2147483647 w 88"/>
                <a:gd name="T47" fmla="*/ 2147483647 h 844"/>
                <a:gd name="T48" fmla="*/ 2147483647 w 88"/>
                <a:gd name="T49" fmla="*/ 2147483647 h 844"/>
                <a:gd name="T50" fmla="*/ 2147483647 w 88"/>
                <a:gd name="T51" fmla="*/ 2147483647 h 844"/>
                <a:gd name="T52" fmla="*/ 2147483647 w 88"/>
                <a:gd name="T53" fmla="*/ 2147483647 h 844"/>
                <a:gd name="T54" fmla="*/ 2147483647 w 88"/>
                <a:gd name="T55" fmla="*/ 2147483647 h 844"/>
                <a:gd name="T56" fmla="*/ 2147483647 w 88"/>
                <a:gd name="T57" fmla="*/ 2147483647 h 844"/>
                <a:gd name="T58" fmla="*/ 2147483647 w 88"/>
                <a:gd name="T59" fmla="*/ 2147483647 h 844"/>
                <a:gd name="T60" fmla="*/ 2147483647 w 88"/>
                <a:gd name="T61" fmla="*/ 2147483647 h 844"/>
                <a:gd name="T62" fmla="*/ 2147483647 w 88"/>
                <a:gd name="T63" fmla="*/ 2147483647 h 844"/>
                <a:gd name="T64" fmla="*/ 2147483647 w 88"/>
                <a:gd name="T65" fmla="*/ 2147483647 h 844"/>
                <a:gd name="T66" fmla="*/ 2147483647 w 88"/>
                <a:gd name="T67" fmla="*/ 2147483647 h 844"/>
                <a:gd name="T68" fmla="*/ 2147483647 w 88"/>
                <a:gd name="T69" fmla="*/ 2147483647 h 844"/>
                <a:gd name="T70" fmla="*/ 2147483647 w 88"/>
                <a:gd name="T71" fmla="*/ 2147483647 h 844"/>
                <a:gd name="T72" fmla="*/ 2147483647 w 88"/>
                <a:gd name="T73" fmla="*/ 2147483647 h 844"/>
                <a:gd name="T74" fmla="*/ 2147483647 w 88"/>
                <a:gd name="T75" fmla="*/ 2147483647 h 844"/>
                <a:gd name="T76" fmla="*/ 2147483647 w 88"/>
                <a:gd name="T77" fmla="*/ 2147483647 h 844"/>
                <a:gd name="T78" fmla="*/ 2147483647 w 88"/>
                <a:gd name="T79" fmla="*/ 2147483647 h 844"/>
                <a:gd name="T80" fmla="*/ 2147483647 w 88"/>
                <a:gd name="T81" fmla="*/ 2147483647 h 844"/>
                <a:gd name="T82" fmla="*/ 2147483647 w 88"/>
                <a:gd name="T83" fmla="*/ 2147483647 h 844"/>
                <a:gd name="T84" fmla="*/ 2147483647 w 88"/>
                <a:gd name="T85" fmla="*/ 2147483647 h 844"/>
                <a:gd name="T86" fmla="*/ 2147483647 w 88"/>
                <a:gd name="T87" fmla="*/ 2147483647 h 844"/>
                <a:gd name="T88" fmla="*/ 2147483647 w 88"/>
                <a:gd name="T89" fmla="*/ 2147483647 h 844"/>
                <a:gd name="T90" fmla="*/ 2147483647 w 88"/>
                <a:gd name="T91" fmla="*/ 2147483647 h 844"/>
                <a:gd name="T92" fmla="*/ 0 w 88"/>
                <a:gd name="T93" fmla="*/ 2147483647 h 844"/>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88"/>
                <a:gd name="T142" fmla="*/ 0 h 844"/>
                <a:gd name="T143" fmla="*/ 88 w 88"/>
                <a:gd name="T144" fmla="*/ 844 h 844"/>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88" h="844">
                  <a:moveTo>
                    <a:pt x="85" y="0"/>
                  </a:moveTo>
                  <a:lnTo>
                    <a:pt x="85" y="46"/>
                  </a:lnTo>
                  <a:lnTo>
                    <a:pt x="85" y="69"/>
                  </a:lnTo>
                  <a:lnTo>
                    <a:pt x="85" y="92"/>
                  </a:lnTo>
                  <a:lnTo>
                    <a:pt x="85" y="114"/>
                  </a:lnTo>
                  <a:lnTo>
                    <a:pt x="85" y="135"/>
                  </a:lnTo>
                  <a:lnTo>
                    <a:pt x="85" y="156"/>
                  </a:lnTo>
                  <a:lnTo>
                    <a:pt x="85" y="176"/>
                  </a:lnTo>
                  <a:lnTo>
                    <a:pt x="85" y="184"/>
                  </a:lnTo>
                  <a:lnTo>
                    <a:pt x="85" y="192"/>
                  </a:lnTo>
                  <a:lnTo>
                    <a:pt x="86" y="200"/>
                  </a:lnTo>
                  <a:lnTo>
                    <a:pt x="86" y="207"/>
                  </a:lnTo>
                  <a:lnTo>
                    <a:pt x="86" y="220"/>
                  </a:lnTo>
                  <a:lnTo>
                    <a:pt x="86" y="235"/>
                  </a:lnTo>
                  <a:lnTo>
                    <a:pt x="88" y="248"/>
                  </a:lnTo>
                  <a:lnTo>
                    <a:pt x="88" y="255"/>
                  </a:lnTo>
                  <a:lnTo>
                    <a:pt x="88" y="262"/>
                  </a:lnTo>
                  <a:lnTo>
                    <a:pt x="86" y="269"/>
                  </a:lnTo>
                  <a:lnTo>
                    <a:pt x="86" y="278"/>
                  </a:lnTo>
                  <a:lnTo>
                    <a:pt x="86" y="286"/>
                  </a:lnTo>
                  <a:lnTo>
                    <a:pt x="85" y="296"/>
                  </a:lnTo>
                  <a:lnTo>
                    <a:pt x="85" y="307"/>
                  </a:lnTo>
                  <a:lnTo>
                    <a:pt x="83" y="318"/>
                  </a:lnTo>
                  <a:lnTo>
                    <a:pt x="82" y="330"/>
                  </a:lnTo>
                  <a:lnTo>
                    <a:pt x="79" y="342"/>
                  </a:lnTo>
                  <a:lnTo>
                    <a:pt x="78" y="355"/>
                  </a:lnTo>
                  <a:lnTo>
                    <a:pt x="76" y="368"/>
                  </a:lnTo>
                  <a:lnTo>
                    <a:pt x="72" y="396"/>
                  </a:lnTo>
                  <a:lnTo>
                    <a:pt x="66" y="423"/>
                  </a:lnTo>
                  <a:lnTo>
                    <a:pt x="62" y="450"/>
                  </a:lnTo>
                  <a:lnTo>
                    <a:pt x="57" y="478"/>
                  </a:lnTo>
                  <a:lnTo>
                    <a:pt x="56" y="491"/>
                  </a:lnTo>
                  <a:lnTo>
                    <a:pt x="53" y="503"/>
                  </a:lnTo>
                  <a:lnTo>
                    <a:pt x="47" y="552"/>
                  </a:lnTo>
                  <a:lnTo>
                    <a:pt x="43" y="577"/>
                  </a:lnTo>
                  <a:lnTo>
                    <a:pt x="40" y="601"/>
                  </a:lnTo>
                  <a:lnTo>
                    <a:pt x="37" y="624"/>
                  </a:lnTo>
                  <a:lnTo>
                    <a:pt x="33" y="647"/>
                  </a:lnTo>
                  <a:lnTo>
                    <a:pt x="30" y="670"/>
                  </a:lnTo>
                  <a:lnTo>
                    <a:pt x="27" y="692"/>
                  </a:lnTo>
                  <a:lnTo>
                    <a:pt x="23" y="712"/>
                  </a:lnTo>
                  <a:lnTo>
                    <a:pt x="20" y="734"/>
                  </a:lnTo>
                  <a:lnTo>
                    <a:pt x="17" y="752"/>
                  </a:lnTo>
                  <a:lnTo>
                    <a:pt x="13" y="771"/>
                  </a:lnTo>
                  <a:lnTo>
                    <a:pt x="10" y="790"/>
                  </a:lnTo>
                  <a:lnTo>
                    <a:pt x="7" y="808"/>
                  </a:lnTo>
                  <a:lnTo>
                    <a:pt x="0" y="844"/>
                  </a:lnTo>
                </a:path>
              </a:pathLst>
            </a:custGeom>
            <a:noFill/>
            <a:ln w="4763">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5195" name="Freeform 378">
              <a:extLst>
                <a:ext uri="{FF2B5EF4-FFF2-40B4-BE49-F238E27FC236}">
                  <a16:creationId xmlns:a16="http://schemas.microsoft.com/office/drawing/2014/main" id="{DEDB089B-FFE9-CFF4-D41A-C01B4CFAB735}"/>
                </a:ext>
              </a:extLst>
            </p:cNvPr>
            <p:cNvSpPr>
              <a:spLocks/>
            </p:cNvSpPr>
            <p:nvPr/>
          </p:nvSpPr>
          <p:spPr bwMode="auto">
            <a:xfrm>
              <a:off x="3065860" y="972741"/>
              <a:ext cx="202406" cy="146447"/>
            </a:xfrm>
            <a:custGeom>
              <a:avLst/>
              <a:gdLst>
                <a:gd name="T0" fmla="*/ 0 w 511"/>
                <a:gd name="T1" fmla="*/ 0 h 368"/>
                <a:gd name="T2" fmla="*/ 2147483647 w 511"/>
                <a:gd name="T3" fmla="*/ 0 h 368"/>
                <a:gd name="T4" fmla="*/ 2147483647 w 511"/>
                <a:gd name="T5" fmla="*/ 2147483647 h 368"/>
                <a:gd name="T6" fmla="*/ 2147483647 w 511"/>
                <a:gd name="T7" fmla="*/ 2147483647 h 368"/>
                <a:gd name="T8" fmla="*/ 2147483647 w 511"/>
                <a:gd name="T9" fmla="*/ 2147483647 h 368"/>
                <a:gd name="T10" fmla="*/ 2147483647 w 511"/>
                <a:gd name="T11" fmla="*/ 2147483647 h 368"/>
                <a:gd name="T12" fmla="*/ 2147483647 w 511"/>
                <a:gd name="T13" fmla="*/ 2147483647 h 368"/>
                <a:gd name="T14" fmla="*/ 2147483647 w 511"/>
                <a:gd name="T15" fmla="*/ 2147483647 h 368"/>
                <a:gd name="T16" fmla="*/ 2147483647 w 511"/>
                <a:gd name="T17" fmla="*/ 2147483647 h 368"/>
                <a:gd name="T18" fmla="*/ 2147483647 w 511"/>
                <a:gd name="T19" fmla="*/ 2147483647 h 368"/>
                <a:gd name="T20" fmla="*/ 2147483647 w 511"/>
                <a:gd name="T21" fmla="*/ 2147483647 h 368"/>
                <a:gd name="T22" fmla="*/ 2147483647 w 511"/>
                <a:gd name="T23" fmla="*/ 2147483647 h 368"/>
                <a:gd name="T24" fmla="*/ 2147483647 w 511"/>
                <a:gd name="T25" fmla="*/ 2147483647 h 368"/>
                <a:gd name="T26" fmla="*/ 2147483647 w 511"/>
                <a:gd name="T27" fmla="*/ 2147483647 h 368"/>
                <a:gd name="T28" fmla="*/ 2147483647 w 511"/>
                <a:gd name="T29" fmla="*/ 2147483647 h 368"/>
                <a:gd name="T30" fmla="*/ 2147483647 w 511"/>
                <a:gd name="T31" fmla="*/ 2147483647 h 368"/>
                <a:gd name="T32" fmla="*/ 2147483647 w 511"/>
                <a:gd name="T33" fmla="*/ 2147483647 h 368"/>
                <a:gd name="T34" fmla="*/ 2147483647 w 511"/>
                <a:gd name="T35" fmla="*/ 2147483647 h 368"/>
                <a:gd name="T36" fmla="*/ 2147483647 w 511"/>
                <a:gd name="T37" fmla="*/ 2147483647 h 368"/>
                <a:gd name="T38" fmla="*/ 2147483647 w 511"/>
                <a:gd name="T39" fmla="*/ 2147483647 h 368"/>
                <a:gd name="T40" fmla="*/ 2147483647 w 511"/>
                <a:gd name="T41" fmla="*/ 2147483647 h 368"/>
                <a:gd name="T42" fmla="*/ 2147483647 w 511"/>
                <a:gd name="T43" fmla="*/ 2147483647 h 368"/>
                <a:gd name="T44" fmla="*/ 2147483647 w 511"/>
                <a:gd name="T45" fmla="*/ 2147483647 h 368"/>
                <a:gd name="T46" fmla="*/ 2147483647 w 511"/>
                <a:gd name="T47" fmla="*/ 2147483647 h 368"/>
                <a:gd name="T48" fmla="*/ 2147483647 w 511"/>
                <a:gd name="T49" fmla="*/ 2147483647 h 368"/>
                <a:gd name="T50" fmla="*/ 2147483647 w 511"/>
                <a:gd name="T51" fmla="*/ 2147483647 h 368"/>
                <a:gd name="T52" fmla="*/ 2147483647 w 511"/>
                <a:gd name="T53" fmla="*/ 2147483647 h 368"/>
                <a:gd name="T54" fmla="*/ 2147483647 w 511"/>
                <a:gd name="T55" fmla="*/ 2147483647 h 368"/>
                <a:gd name="T56" fmla="*/ 2147483647 w 511"/>
                <a:gd name="T57" fmla="*/ 2147483647 h 368"/>
                <a:gd name="T58" fmla="*/ 2147483647 w 511"/>
                <a:gd name="T59" fmla="*/ 2147483647 h 368"/>
                <a:gd name="T60" fmla="*/ 2147483647 w 511"/>
                <a:gd name="T61" fmla="*/ 2147483647 h 368"/>
                <a:gd name="T62" fmla="*/ 2147483647 w 511"/>
                <a:gd name="T63" fmla="*/ 2147483647 h 368"/>
                <a:gd name="T64" fmla="*/ 2147483647 w 511"/>
                <a:gd name="T65" fmla="*/ 2147483647 h 368"/>
                <a:gd name="T66" fmla="*/ 2147483647 w 511"/>
                <a:gd name="T67" fmla="*/ 2147483647 h 368"/>
                <a:gd name="T68" fmla="*/ 2147483647 w 511"/>
                <a:gd name="T69" fmla="*/ 2147483647 h 368"/>
                <a:gd name="T70" fmla="*/ 2147483647 w 511"/>
                <a:gd name="T71" fmla="*/ 2147483647 h 368"/>
                <a:gd name="T72" fmla="*/ 2147483647 w 511"/>
                <a:gd name="T73" fmla="*/ 2147483647 h 368"/>
                <a:gd name="T74" fmla="*/ 2147483647 w 511"/>
                <a:gd name="T75" fmla="*/ 2147483647 h 368"/>
                <a:gd name="T76" fmla="*/ 2147483647 w 511"/>
                <a:gd name="T77" fmla="*/ 2147483647 h 368"/>
                <a:gd name="T78" fmla="*/ 2147483647 w 511"/>
                <a:gd name="T79" fmla="*/ 2147483647 h 368"/>
                <a:gd name="T80" fmla="*/ 2147483647 w 511"/>
                <a:gd name="T81" fmla="*/ 2147483647 h 368"/>
                <a:gd name="T82" fmla="*/ 2147483647 w 511"/>
                <a:gd name="T83" fmla="*/ 2147483647 h 368"/>
                <a:gd name="T84" fmla="*/ 2147483647 w 511"/>
                <a:gd name="T85" fmla="*/ 2147483647 h 368"/>
                <a:gd name="T86" fmla="*/ 2147483647 w 511"/>
                <a:gd name="T87" fmla="*/ 2147483647 h 368"/>
                <a:gd name="T88" fmla="*/ 2147483647 w 511"/>
                <a:gd name="T89" fmla="*/ 2147483647 h 368"/>
                <a:gd name="T90" fmla="*/ 2147483647 w 511"/>
                <a:gd name="T91" fmla="*/ 2147483647 h 368"/>
                <a:gd name="T92" fmla="*/ 2147483647 w 511"/>
                <a:gd name="T93" fmla="*/ 2147483647 h 368"/>
                <a:gd name="T94" fmla="*/ 2147483647 w 511"/>
                <a:gd name="T95" fmla="*/ 2147483647 h 368"/>
                <a:gd name="T96" fmla="*/ 2147483647 w 511"/>
                <a:gd name="T97" fmla="*/ 2147483647 h 368"/>
                <a:gd name="T98" fmla="*/ 2147483647 w 511"/>
                <a:gd name="T99" fmla="*/ 2147483647 h 368"/>
                <a:gd name="T100" fmla="*/ 2147483647 w 511"/>
                <a:gd name="T101" fmla="*/ 2147483647 h 368"/>
                <a:gd name="T102" fmla="*/ 2147483647 w 511"/>
                <a:gd name="T103" fmla="*/ 2147483647 h 36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11"/>
                <a:gd name="T157" fmla="*/ 0 h 368"/>
                <a:gd name="T158" fmla="*/ 511 w 511"/>
                <a:gd name="T159" fmla="*/ 368 h 36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11" h="368">
                  <a:moveTo>
                    <a:pt x="0" y="0"/>
                  </a:moveTo>
                  <a:lnTo>
                    <a:pt x="18" y="0"/>
                  </a:lnTo>
                  <a:lnTo>
                    <a:pt x="39" y="2"/>
                  </a:lnTo>
                  <a:lnTo>
                    <a:pt x="57" y="3"/>
                  </a:lnTo>
                  <a:lnTo>
                    <a:pt x="77" y="5"/>
                  </a:lnTo>
                  <a:lnTo>
                    <a:pt x="98" y="8"/>
                  </a:lnTo>
                  <a:lnTo>
                    <a:pt x="108" y="10"/>
                  </a:lnTo>
                  <a:lnTo>
                    <a:pt x="118" y="13"/>
                  </a:lnTo>
                  <a:lnTo>
                    <a:pt x="128" y="16"/>
                  </a:lnTo>
                  <a:lnTo>
                    <a:pt x="138" y="19"/>
                  </a:lnTo>
                  <a:lnTo>
                    <a:pt x="148" y="22"/>
                  </a:lnTo>
                  <a:lnTo>
                    <a:pt x="158" y="26"/>
                  </a:lnTo>
                  <a:lnTo>
                    <a:pt x="168" y="32"/>
                  </a:lnTo>
                  <a:lnTo>
                    <a:pt x="178" y="38"/>
                  </a:lnTo>
                  <a:lnTo>
                    <a:pt x="190" y="44"/>
                  </a:lnTo>
                  <a:lnTo>
                    <a:pt x="200" y="49"/>
                  </a:lnTo>
                  <a:lnTo>
                    <a:pt x="211" y="56"/>
                  </a:lnTo>
                  <a:lnTo>
                    <a:pt x="221" y="64"/>
                  </a:lnTo>
                  <a:lnTo>
                    <a:pt x="244" y="79"/>
                  </a:lnTo>
                  <a:lnTo>
                    <a:pt x="264" y="95"/>
                  </a:lnTo>
                  <a:lnTo>
                    <a:pt x="276" y="104"/>
                  </a:lnTo>
                  <a:lnTo>
                    <a:pt x="284" y="113"/>
                  </a:lnTo>
                  <a:lnTo>
                    <a:pt x="294" y="121"/>
                  </a:lnTo>
                  <a:lnTo>
                    <a:pt x="303" y="128"/>
                  </a:lnTo>
                  <a:lnTo>
                    <a:pt x="312" y="136"/>
                  </a:lnTo>
                  <a:lnTo>
                    <a:pt x="319" y="144"/>
                  </a:lnTo>
                  <a:lnTo>
                    <a:pt x="326" y="151"/>
                  </a:lnTo>
                  <a:lnTo>
                    <a:pt x="332" y="159"/>
                  </a:lnTo>
                  <a:lnTo>
                    <a:pt x="339" y="167"/>
                  </a:lnTo>
                  <a:lnTo>
                    <a:pt x="345" y="174"/>
                  </a:lnTo>
                  <a:lnTo>
                    <a:pt x="349" y="183"/>
                  </a:lnTo>
                  <a:lnTo>
                    <a:pt x="355" y="192"/>
                  </a:lnTo>
                  <a:lnTo>
                    <a:pt x="363" y="207"/>
                  </a:lnTo>
                  <a:lnTo>
                    <a:pt x="372" y="223"/>
                  </a:lnTo>
                  <a:lnTo>
                    <a:pt x="379" y="239"/>
                  </a:lnTo>
                  <a:lnTo>
                    <a:pt x="384" y="246"/>
                  </a:lnTo>
                  <a:lnTo>
                    <a:pt x="386" y="253"/>
                  </a:lnTo>
                  <a:lnTo>
                    <a:pt x="391" y="259"/>
                  </a:lnTo>
                  <a:lnTo>
                    <a:pt x="395" y="265"/>
                  </a:lnTo>
                  <a:lnTo>
                    <a:pt x="399" y="271"/>
                  </a:lnTo>
                  <a:lnTo>
                    <a:pt x="404" y="275"/>
                  </a:lnTo>
                  <a:lnTo>
                    <a:pt x="411" y="285"/>
                  </a:lnTo>
                  <a:lnTo>
                    <a:pt x="418" y="292"/>
                  </a:lnTo>
                  <a:lnTo>
                    <a:pt x="425" y="299"/>
                  </a:lnTo>
                  <a:lnTo>
                    <a:pt x="432" y="305"/>
                  </a:lnTo>
                  <a:lnTo>
                    <a:pt x="440" y="311"/>
                  </a:lnTo>
                  <a:lnTo>
                    <a:pt x="447" y="317"/>
                  </a:lnTo>
                  <a:lnTo>
                    <a:pt x="454" y="324"/>
                  </a:lnTo>
                  <a:lnTo>
                    <a:pt x="468" y="335"/>
                  </a:lnTo>
                  <a:lnTo>
                    <a:pt x="483" y="347"/>
                  </a:lnTo>
                  <a:lnTo>
                    <a:pt x="497" y="357"/>
                  </a:lnTo>
                  <a:lnTo>
                    <a:pt x="511" y="368"/>
                  </a:lnTo>
                </a:path>
              </a:pathLst>
            </a:custGeom>
            <a:noFill/>
            <a:ln w="4763">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5196" name="Freeform 379">
              <a:extLst>
                <a:ext uri="{FF2B5EF4-FFF2-40B4-BE49-F238E27FC236}">
                  <a16:creationId xmlns:a16="http://schemas.microsoft.com/office/drawing/2014/main" id="{F29AF733-62EA-BA95-BB7A-6AECE7A7FA15}"/>
                </a:ext>
              </a:extLst>
            </p:cNvPr>
            <p:cNvSpPr>
              <a:spLocks/>
            </p:cNvSpPr>
            <p:nvPr/>
          </p:nvSpPr>
          <p:spPr bwMode="auto">
            <a:xfrm>
              <a:off x="3077766" y="1254919"/>
              <a:ext cx="189309" cy="107156"/>
            </a:xfrm>
            <a:custGeom>
              <a:avLst/>
              <a:gdLst>
                <a:gd name="T0" fmla="*/ 0 w 476"/>
                <a:gd name="T1" fmla="*/ 2147483647 h 270"/>
                <a:gd name="T2" fmla="*/ 2147483647 w 476"/>
                <a:gd name="T3" fmla="*/ 2147483647 h 270"/>
                <a:gd name="T4" fmla="*/ 2147483647 w 476"/>
                <a:gd name="T5" fmla="*/ 2147483647 h 270"/>
                <a:gd name="T6" fmla="*/ 2147483647 w 476"/>
                <a:gd name="T7" fmla="*/ 2147483647 h 270"/>
                <a:gd name="T8" fmla="*/ 2147483647 w 476"/>
                <a:gd name="T9" fmla="*/ 2147483647 h 270"/>
                <a:gd name="T10" fmla="*/ 2147483647 w 476"/>
                <a:gd name="T11" fmla="*/ 2147483647 h 270"/>
                <a:gd name="T12" fmla="*/ 2147483647 w 476"/>
                <a:gd name="T13" fmla="*/ 2147483647 h 270"/>
                <a:gd name="T14" fmla="*/ 2147483647 w 476"/>
                <a:gd name="T15" fmla="*/ 2147483647 h 270"/>
                <a:gd name="T16" fmla="*/ 2147483647 w 476"/>
                <a:gd name="T17" fmla="*/ 2147483647 h 270"/>
                <a:gd name="T18" fmla="*/ 2147483647 w 476"/>
                <a:gd name="T19" fmla="*/ 2147483647 h 270"/>
                <a:gd name="T20" fmla="*/ 2147483647 w 476"/>
                <a:gd name="T21" fmla="*/ 2147483647 h 270"/>
                <a:gd name="T22" fmla="*/ 2147483647 w 476"/>
                <a:gd name="T23" fmla="*/ 2147483647 h 270"/>
                <a:gd name="T24" fmla="*/ 2147483647 w 476"/>
                <a:gd name="T25" fmla="*/ 2147483647 h 270"/>
                <a:gd name="T26" fmla="*/ 2147483647 w 476"/>
                <a:gd name="T27" fmla="*/ 2147483647 h 270"/>
                <a:gd name="T28" fmla="*/ 2147483647 w 476"/>
                <a:gd name="T29" fmla="*/ 2147483647 h 270"/>
                <a:gd name="T30" fmla="*/ 2147483647 w 476"/>
                <a:gd name="T31" fmla="*/ 2147483647 h 270"/>
                <a:gd name="T32" fmla="*/ 2147483647 w 476"/>
                <a:gd name="T33" fmla="*/ 2147483647 h 270"/>
                <a:gd name="T34" fmla="*/ 2147483647 w 476"/>
                <a:gd name="T35" fmla="*/ 2147483647 h 270"/>
                <a:gd name="T36" fmla="*/ 2147483647 w 476"/>
                <a:gd name="T37" fmla="*/ 2147483647 h 270"/>
                <a:gd name="T38" fmla="*/ 2147483647 w 476"/>
                <a:gd name="T39" fmla="*/ 2147483647 h 270"/>
                <a:gd name="T40" fmla="*/ 2147483647 w 476"/>
                <a:gd name="T41" fmla="*/ 2147483647 h 270"/>
                <a:gd name="T42" fmla="*/ 2147483647 w 476"/>
                <a:gd name="T43" fmla="*/ 2147483647 h 270"/>
                <a:gd name="T44" fmla="*/ 2147483647 w 476"/>
                <a:gd name="T45" fmla="*/ 2147483647 h 270"/>
                <a:gd name="T46" fmla="*/ 2147483647 w 476"/>
                <a:gd name="T47" fmla="*/ 2147483647 h 270"/>
                <a:gd name="T48" fmla="*/ 2147483647 w 476"/>
                <a:gd name="T49" fmla="*/ 2147483647 h 270"/>
                <a:gd name="T50" fmla="*/ 2147483647 w 476"/>
                <a:gd name="T51" fmla="*/ 2147483647 h 270"/>
                <a:gd name="T52" fmla="*/ 2147483647 w 476"/>
                <a:gd name="T53" fmla="*/ 2147483647 h 270"/>
                <a:gd name="T54" fmla="*/ 2147483647 w 476"/>
                <a:gd name="T55" fmla="*/ 2147483647 h 270"/>
                <a:gd name="T56" fmla="*/ 2147483647 w 476"/>
                <a:gd name="T57" fmla="*/ 2147483647 h 270"/>
                <a:gd name="T58" fmla="*/ 2147483647 w 476"/>
                <a:gd name="T59" fmla="*/ 2147483647 h 270"/>
                <a:gd name="T60" fmla="*/ 2147483647 w 476"/>
                <a:gd name="T61" fmla="*/ 2147483647 h 270"/>
                <a:gd name="T62" fmla="*/ 2147483647 w 476"/>
                <a:gd name="T63" fmla="*/ 2147483647 h 270"/>
                <a:gd name="T64" fmla="*/ 2147483647 w 476"/>
                <a:gd name="T65" fmla="*/ 2147483647 h 270"/>
                <a:gd name="T66" fmla="*/ 2147483647 w 476"/>
                <a:gd name="T67" fmla="*/ 2147483647 h 270"/>
                <a:gd name="T68" fmla="*/ 2147483647 w 476"/>
                <a:gd name="T69" fmla="*/ 2147483647 h 270"/>
                <a:gd name="T70" fmla="*/ 2147483647 w 476"/>
                <a:gd name="T71" fmla="*/ 2147483647 h 270"/>
                <a:gd name="T72" fmla="*/ 2147483647 w 476"/>
                <a:gd name="T73" fmla="*/ 2147483647 h 270"/>
                <a:gd name="T74" fmla="*/ 2147483647 w 476"/>
                <a:gd name="T75" fmla="*/ 2147483647 h 270"/>
                <a:gd name="T76" fmla="*/ 2147483647 w 476"/>
                <a:gd name="T77" fmla="*/ 2147483647 h 270"/>
                <a:gd name="T78" fmla="*/ 2147483647 w 476"/>
                <a:gd name="T79" fmla="*/ 2147483647 h 270"/>
                <a:gd name="T80" fmla="*/ 2147483647 w 476"/>
                <a:gd name="T81" fmla="*/ 0 h 27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76"/>
                <a:gd name="T124" fmla="*/ 0 h 270"/>
                <a:gd name="T125" fmla="*/ 476 w 476"/>
                <a:gd name="T126" fmla="*/ 270 h 27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76" h="270">
                  <a:moveTo>
                    <a:pt x="0" y="270"/>
                  </a:moveTo>
                  <a:lnTo>
                    <a:pt x="28" y="268"/>
                  </a:lnTo>
                  <a:lnTo>
                    <a:pt x="42" y="266"/>
                  </a:lnTo>
                  <a:lnTo>
                    <a:pt x="55" y="265"/>
                  </a:lnTo>
                  <a:lnTo>
                    <a:pt x="69" y="262"/>
                  </a:lnTo>
                  <a:lnTo>
                    <a:pt x="84" y="259"/>
                  </a:lnTo>
                  <a:lnTo>
                    <a:pt x="98" y="253"/>
                  </a:lnTo>
                  <a:lnTo>
                    <a:pt x="105" y="250"/>
                  </a:lnTo>
                  <a:lnTo>
                    <a:pt x="113" y="247"/>
                  </a:lnTo>
                  <a:lnTo>
                    <a:pt x="120" y="245"/>
                  </a:lnTo>
                  <a:lnTo>
                    <a:pt x="127" y="240"/>
                  </a:lnTo>
                  <a:lnTo>
                    <a:pt x="134" y="236"/>
                  </a:lnTo>
                  <a:lnTo>
                    <a:pt x="141" y="230"/>
                  </a:lnTo>
                  <a:lnTo>
                    <a:pt x="157" y="219"/>
                  </a:lnTo>
                  <a:lnTo>
                    <a:pt x="171" y="207"/>
                  </a:lnTo>
                  <a:lnTo>
                    <a:pt x="186" y="194"/>
                  </a:lnTo>
                  <a:lnTo>
                    <a:pt x="202" y="181"/>
                  </a:lnTo>
                  <a:lnTo>
                    <a:pt x="217" y="170"/>
                  </a:lnTo>
                  <a:lnTo>
                    <a:pt x="235" y="158"/>
                  </a:lnTo>
                  <a:lnTo>
                    <a:pt x="243" y="153"/>
                  </a:lnTo>
                  <a:lnTo>
                    <a:pt x="252" y="147"/>
                  </a:lnTo>
                  <a:lnTo>
                    <a:pt x="271" y="137"/>
                  </a:lnTo>
                  <a:lnTo>
                    <a:pt x="289" y="125"/>
                  </a:lnTo>
                  <a:lnTo>
                    <a:pt x="309" y="114"/>
                  </a:lnTo>
                  <a:lnTo>
                    <a:pt x="330" y="104"/>
                  </a:lnTo>
                  <a:lnTo>
                    <a:pt x="348" y="92"/>
                  </a:lnTo>
                  <a:lnTo>
                    <a:pt x="357" y="88"/>
                  </a:lnTo>
                  <a:lnTo>
                    <a:pt x="365" y="82"/>
                  </a:lnTo>
                  <a:lnTo>
                    <a:pt x="374" y="78"/>
                  </a:lnTo>
                  <a:lnTo>
                    <a:pt x="383" y="72"/>
                  </a:lnTo>
                  <a:lnTo>
                    <a:pt x="397" y="63"/>
                  </a:lnTo>
                  <a:lnTo>
                    <a:pt x="411" y="52"/>
                  </a:lnTo>
                  <a:lnTo>
                    <a:pt x="426" y="42"/>
                  </a:lnTo>
                  <a:lnTo>
                    <a:pt x="439" y="32"/>
                  </a:lnTo>
                  <a:lnTo>
                    <a:pt x="450" y="22"/>
                  </a:lnTo>
                  <a:lnTo>
                    <a:pt x="456" y="17"/>
                  </a:lnTo>
                  <a:lnTo>
                    <a:pt x="460" y="13"/>
                  </a:lnTo>
                  <a:lnTo>
                    <a:pt x="465" y="10"/>
                  </a:lnTo>
                  <a:lnTo>
                    <a:pt x="469" y="6"/>
                  </a:lnTo>
                  <a:lnTo>
                    <a:pt x="473" y="3"/>
                  </a:lnTo>
                  <a:lnTo>
                    <a:pt x="476" y="0"/>
                  </a:lnTo>
                </a:path>
              </a:pathLst>
            </a:custGeom>
            <a:noFill/>
            <a:ln w="4763">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5197" name="Freeform 380">
              <a:extLst>
                <a:ext uri="{FF2B5EF4-FFF2-40B4-BE49-F238E27FC236}">
                  <a16:creationId xmlns:a16="http://schemas.microsoft.com/office/drawing/2014/main" id="{906F3780-83DE-2AAB-B0FA-2F01E14F7B7B}"/>
                </a:ext>
              </a:extLst>
            </p:cNvPr>
            <p:cNvSpPr>
              <a:spLocks/>
            </p:cNvSpPr>
            <p:nvPr/>
          </p:nvSpPr>
          <p:spPr bwMode="auto">
            <a:xfrm>
              <a:off x="3015854" y="475060"/>
              <a:ext cx="383381" cy="258365"/>
            </a:xfrm>
            <a:custGeom>
              <a:avLst/>
              <a:gdLst>
                <a:gd name="T0" fmla="*/ 0 w 966"/>
                <a:gd name="T1" fmla="*/ 0 h 651"/>
                <a:gd name="T2" fmla="*/ 2147483647 w 966"/>
                <a:gd name="T3" fmla="*/ 2147483647 h 651"/>
                <a:gd name="T4" fmla="*/ 2147483647 w 966"/>
                <a:gd name="T5" fmla="*/ 2147483647 h 651"/>
                <a:gd name="T6" fmla="*/ 2147483647 w 966"/>
                <a:gd name="T7" fmla="*/ 2147483647 h 651"/>
                <a:gd name="T8" fmla="*/ 2147483647 w 966"/>
                <a:gd name="T9" fmla="*/ 2147483647 h 651"/>
                <a:gd name="T10" fmla="*/ 2147483647 w 966"/>
                <a:gd name="T11" fmla="*/ 2147483647 h 651"/>
                <a:gd name="T12" fmla="*/ 2147483647 w 966"/>
                <a:gd name="T13" fmla="*/ 2147483647 h 651"/>
                <a:gd name="T14" fmla="*/ 2147483647 w 966"/>
                <a:gd name="T15" fmla="*/ 2147483647 h 651"/>
                <a:gd name="T16" fmla="*/ 2147483647 w 966"/>
                <a:gd name="T17" fmla="*/ 2147483647 h 651"/>
                <a:gd name="T18" fmla="*/ 2147483647 w 966"/>
                <a:gd name="T19" fmla="*/ 2147483647 h 651"/>
                <a:gd name="T20" fmla="*/ 2147483647 w 966"/>
                <a:gd name="T21" fmla="*/ 2147483647 h 651"/>
                <a:gd name="T22" fmla="*/ 2147483647 w 966"/>
                <a:gd name="T23" fmla="*/ 2147483647 h 651"/>
                <a:gd name="T24" fmla="*/ 2147483647 w 966"/>
                <a:gd name="T25" fmla="*/ 2147483647 h 651"/>
                <a:gd name="T26" fmla="*/ 2147483647 w 966"/>
                <a:gd name="T27" fmla="*/ 2147483647 h 651"/>
                <a:gd name="T28" fmla="*/ 2147483647 w 966"/>
                <a:gd name="T29" fmla="*/ 2147483647 h 651"/>
                <a:gd name="T30" fmla="*/ 2147483647 w 966"/>
                <a:gd name="T31" fmla="*/ 2147483647 h 651"/>
                <a:gd name="T32" fmla="*/ 2147483647 w 966"/>
                <a:gd name="T33" fmla="*/ 2147483647 h 651"/>
                <a:gd name="T34" fmla="*/ 2147483647 w 966"/>
                <a:gd name="T35" fmla="*/ 2147483647 h 651"/>
                <a:gd name="T36" fmla="*/ 2147483647 w 966"/>
                <a:gd name="T37" fmla="*/ 2147483647 h 651"/>
                <a:gd name="T38" fmla="*/ 2147483647 w 966"/>
                <a:gd name="T39" fmla="*/ 2147483647 h 651"/>
                <a:gd name="T40" fmla="*/ 2147483647 w 966"/>
                <a:gd name="T41" fmla="*/ 2147483647 h 651"/>
                <a:gd name="T42" fmla="*/ 2147483647 w 966"/>
                <a:gd name="T43" fmla="*/ 2147483647 h 651"/>
                <a:gd name="T44" fmla="*/ 2147483647 w 966"/>
                <a:gd name="T45" fmla="*/ 2147483647 h 651"/>
                <a:gd name="T46" fmla="*/ 2147483647 w 966"/>
                <a:gd name="T47" fmla="*/ 2147483647 h 651"/>
                <a:gd name="T48" fmla="*/ 2147483647 w 966"/>
                <a:gd name="T49" fmla="*/ 2147483647 h 651"/>
                <a:gd name="T50" fmla="*/ 2147483647 w 966"/>
                <a:gd name="T51" fmla="*/ 2147483647 h 651"/>
                <a:gd name="T52" fmla="*/ 2147483647 w 966"/>
                <a:gd name="T53" fmla="*/ 2147483647 h 651"/>
                <a:gd name="T54" fmla="*/ 2147483647 w 966"/>
                <a:gd name="T55" fmla="*/ 2147483647 h 651"/>
                <a:gd name="T56" fmla="*/ 2147483647 w 966"/>
                <a:gd name="T57" fmla="*/ 2147483647 h 651"/>
                <a:gd name="T58" fmla="*/ 2147483647 w 966"/>
                <a:gd name="T59" fmla="*/ 2147483647 h 651"/>
                <a:gd name="T60" fmla="*/ 2147483647 w 966"/>
                <a:gd name="T61" fmla="*/ 2147483647 h 651"/>
                <a:gd name="T62" fmla="*/ 2147483647 w 966"/>
                <a:gd name="T63" fmla="*/ 2147483647 h 651"/>
                <a:gd name="T64" fmla="*/ 2147483647 w 966"/>
                <a:gd name="T65" fmla="*/ 2147483647 h 651"/>
                <a:gd name="T66" fmla="*/ 2147483647 w 966"/>
                <a:gd name="T67" fmla="*/ 2147483647 h 651"/>
                <a:gd name="T68" fmla="*/ 2147483647 w 966"/>
                <a:gd name="T69" fmla="*/ 2147483647 h 651"/>
                <a:gd name="T70" fmla="*/ 2147483647 w 966"/>
                <a:gd name="T71" fmla="*/ 2147483647 h 651"/>
                <a:gd name="T72" fmla="*/ 2147483647 w 966"/>
                <a:gd name="T73" fmla="*/ 2147483647 h 651"/>
                <a:gd name="T74" fmla="*/ 2147483647 w 966"/>
                <a:gd name="T75" fmla="*/ 2147483647 h 651"/>
                <a:gd name="T76" fmla="*/ 2147483647 w 966"/>
                <a:gd name="T77" fmla="*/ 2147483647 h 651"/>
                <a:gd name="T78" fmla="*/ 2147483647 w 966"/>
                <a:gd name="T79" fmla="*/ 2147483647 h 651"/>
                <a:gd name="T80" fmla="*/ 2147483647 w 966"/>
                <a:gd name="T81" fmla="*/ 2147483647 h 651"/>
                <a:gd name="T82" fmla="*/ 2147483647 w 966"/>
                <a:gd name="T83" fmla="*/ 2147483647 h 651"/>
                <a:gd name="T84" fmla="*/ 2147483647 w 966"/>
                <a:gd name="T85" fmla="*/ 2147483647 h 651"/>
                <a:gd name="T86" fmla="*/ 2147483647 w 966"/>
                <a:gd name="T87" fmla="*/ 2147483647 h 651"/>
                <a:gd name="T88" fmla="*/ 2147483647 w 966"/>
                <a:gd name="T89" fmla="*/ 2147483647 h 651"/>
                <a:gd name="T90" fmla="*/ 2147483647 w 966"/>
                <a:gd name="T91" fmla="*/ 2147483647 h 651"/>
                <a:gd name="T92" fmla="*/ 2147483647 w 966"/>
                <a:gd name="T93" fmla="*/ 2147483647 h 651"/>
                <a:gd name="T94" fmla="*/ 2147483647 w 966"/>
                <a:gd name="T95" fmla="*/ 2147483647 h 651"/>
                <a:gd name="T96" fmla="*/ 2147483647 w 966"/>
                <a:gd name="T97" fmla="*/ 2147483647 h 651"/>
                <a:gd name="T98" fmla="*/ 2147483647 w 966"/>
                <a:gd name="T99" fmla="*/ 2147483647 h 651"/>
                <a:gd name="T100" fmla="*/ 2147483647 w 966"/>
                <a:gd name="T101" fmla="*/ 2147483647 h 65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966"/>
                <a:gd name="T154" fmla="*/ 0 h 651"/>
                <a:gd name="T155" fmla="*/ 966 w 966"/>
                <a:gd name="T156" fmla="*/ 651 h 65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966" h="651">
                  <a:moveTo>
                    <a:pt x="0" y="0"/>
                  </a:moveTo>
                  <a:lnTo>
                    <a:pt x="66" y="44"/>
                  </a:lnTo>
                  <a:lnTo>
                    <a:pt x="132" y="90"/>
                  </a:lnTo>
                  <a:lnTo>
                    <a:pt x="165" y="112"/>
                  </a:lnTo>
                  <a:lnTo>
                    <a:pt x="197" y="135"/>
                  </a:lnTo>
                  <a:lnTo>
                    <a:pt x="230" y="157"/>
                  </a:lnTo>
                  <a:lnTo>
                    <a:pt x="260" y="178"/>
                  </a:lnTo>
                  <a:lnTo>
                    <a:pt x="292" y="200"/>
                  </a:lnTo>
                  <a:lnTo>
                    <a:pt x="322" y="220"/>
                  </a:lnTo>
                  <a:lnTo>
                    <a:pt x="350" y="240"/>
                  </a:lnTo>
                  <a:lnTo>
                    <a:pt x="379" y="260"/>
                  </a:lnTo>
                  <a:lnTo>
                    <a:pt x="407" y="279"/>
                  </a:lnTo>
                  <a:lnTo>
                    <a:pt x="434" y="298"/>
                  </a:lnTo>
                  <a:lnTo>
                    <a:pt x="460" y="315"/>
                  </a:lnTo>
                  <a:lnTo>
                    <a:pt x="484" y="332"/>
                  </a:lnTo>
                  <a:lnTo>
                    <a:pt x="509" y="348"/>
                  </a:lnTo>
                  <a:lnTo>
                    <a:pt x="532" y="364"/>
                  </a:lnTo>
                  <a:lnTo>
                    <a:pt x="553" y="379"/>
                  </a:lnTo>
                  <a:lnTo>
                    <a:pt x="575" y="394"/>
                  </a:lnTo>
                  <a:lnTo>
                    <a:pt x="595" y="408"/>
                  </a:lnTo>
                  <a:lnTo>
                    <a:pt x="613" y="423"/>
                  </a:lnTo>
                  <a:lnTo>
                    <a:pt x="634" y="436"/>
                  </a:lnTo>
                  <a:lnTo>
                    <a:pt x="651" y="450"/>
                  </a:lnTo>
                  <a:lnTo>
                    <a:pt x="668" y="461"/>
                  </a:lnTo>
                  <a:lnTo>
                    <a:pt x="685" y="473"/>
                  </a:lnTo>
                  <a:lnTo>
                    <a:pt x="701" y="484"/>
                  </a:lnTo>
                  <a:lnTo>
                    <a:pt x="717" y="496"/>
                  </a:lnTo>
                  <a:lnTo>
                    <a:pt x="731" y="506"/>
                  </a:lnTo>
                  <a:lnTo>
                    <a:pt x="746" y="516"/>
                  </a:lnTo>
                  <a:lnTo>
                    <a:pt x="759" y="525"/>
                  </a:lnTo>
                  <a:lnTo>
                    <a:pt x="772" y="533"/>
                  </a:lnTo>
                  <a:lnTo>
                    <a:pt x="784" y="542"/>
                  </a:lnTo>
                  <a:lnTo>
                    <a:pt x="795" y="549"/>
                  </a:lnTo>
                  <a:lnTo>
                    <a:pt x="805" y="556"/>
                  </a:lnTo>
                  <a:lnTo>
                    <a:pt x="813" y="562"/>
                  </a:lnTo>
                  <a:lnTo>
                    <a:pt x="822" y="566"/>
                  </a:lnTo>
                  <a:lnTo>
                    <a:pt x="829" y="571"/>
                  </a:lnTo>
                  <a:lnTo>
                    <a:pt x="835" y="575"/>
                  </a:lnTo>
                  <a:lnTo>
                    <a:pt x="842" y="579"/>
                  </a:lnTo>
                  <a:lnTo>
                    <a:pt x="848" y="584"/>
                  </a:lnTo>
                  <a:lnTo>
                    <a:pt x="852" y="586"/>
                  </a:lnTo>
                  <a:lnTo>
                    <a:pt x="862" y="592"/>
                  </a:lnTo>
                  <a:lnTo>
                    <a:pt x="874" y="599"/>
                  </a:lnTo>
                  <a:lnTo>
                    <a:pt x="878" y="602"/>
                  </a:lnTo>
                  <a:lnTo>
                    <a:pt x="884" y="605"/>
                  </a:lnTo>
                  <a:lnTo>
                    <a:pt x="895" y="612"/>
                  </a:lnTo>
                  <a:lnTo>
                    <a:pt x="907" y="620"/>
                  </a:lnTo>
                  <a:lnTo>
                    <a:pt x="917" y="625"/>
                  </a:lnTo>
                  <a:lnTo>
                    <a:pt x="927" y="631"/>
                  </a:lnTo>
                  <a:lnTo>
                    <a:pt x="945" y="641"/>
                  </a:lnTo>
                  <a:lnTo>
                    <a:pt x="966" y="651"/>
                  </a:lnTo>
                </a:path>
              </a:pathLst>
            </a:custGeom>
            <a:noFill/>
            <a:ln w="4763">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5198" name="Freeform 381">
              <a:extLst>
                <a:ext uri="{FF2B5EF4-FFF2-40B4-BE49-F238E27FC236}">
                  <a16:creationId xmlns:a16="http://schemas.microsoft.com/office/drawing/2014/main" id="{0DFB1B16-4B9E-7560-FC43-C21B6C0CAD81}"/>
                </a:ext>
              </a:extLst>
            </p:cNvPr>
            <p:cNvSpPr>
              <a:spLocks/>
            </p:cNvSpPr>
            <p:nvPr/>
          </p:nvSpPr>
          <p:spPr bwMode="auto">
            <a:xfrm>
              <a:off x="3476625" y="1802607"/>
              <a:ext cx="253604" cy="646510"/>
            </a:xfrm>
            <a:custGeom>
              <a:avLst/>
              <a:gdLst>
                <a:gd name="T0" fmla="*/ 2147483647 w 639"/>
                <a:gd name="T1" fmla="*/ 0 h 1631"/>
                <a:gd name="T2" fmla="*/ 2147483647 w 639"/>
                <a:gd name="T3" fmla="*/ 2147483647 h 1631"/>
                <a:gd name="T4" fmla="*/ 2147483647 w 639"/>
                <a:gd name="T5" fmla="*/ 2147483647 h 1631"/>
                <a:gd name="T6" fmla="*/ 2147483647 w 639"/>
                <a:gd name="T7" fmla="*/ 2147483647 h 1631"/>
                <a:gd name="T8" fmla="*/ 2147483647 w 639"/>
                <a:gd name="T9" fmla="*/ 2147483647 h 1631"/>
                <a:gd name="T10" fmla="*/ 2147483647 w 639"/>
                <a:gd name="T11" fmla="*/ 2147483647 h 1631"/>
                <a:gd name="T12" fmla="*/ 2147483647 w 639"/>
                <a:gd name="T13" fmla="*/ 2147483647 h 1631"/>
                <a:gd name="T14" fmla="*/ 2147483647 w 639"/>
                <a:gd name="T15" fmla="*/ 2147483647 h 1631"/>
                <a:gd name="T16" fmla="*/ 2147483647 w 639"/>
                <a:gd name="T17" fmla="*/ 2147483647 h 1631"/>
                <a:gd name="T18" fmla="*/ 2147483647 w 639"/>
                <a:gd name="T19" fmla="*/ 2147483647 h 1631"/>
                <a:gd name="T20" fmla="*/ 2147483647 w 639"/>
                <a:gd name="T21" fmla="*/ 2147483647 h 1631"/>
                <a:gd name="T22" fmla="*/ 2147483647 w 639"/>
                <a:gd name="T23" fmla="*/ 2147483647 h 1631"/>
                <a:gd name="T24" fmla="*/ 2147483647 w 639"/>
                <a:gd name="T25" fmla="*/ 2147483647 h 1631"/>
                <a:gd name="T26" fmla="*/ 2147483647 w 639"/>
                <a:gd name="T27" fmla="*/ 2147483647 h 1631"/>
                <a:gd name="T28" fmla="*/ 2147483647 w 639"/>
                <a:gd name="T29" fmla="*/ 2147483647 h 1631"/>
                <a:gd name="T30" fmla="*/ 2147483647 w 639"/>
                <a:gd name="T31" fmla="*/ 2147483647 h 1631"/>
                <a:gd name="T32" fmla="*/ 2147483647 w 639"/>
                <a:gd name="T33" fmla="*/ 2147483647 h 1631"/>
                <a:gd name="T34" fmla="*/ 2147483647 w 639"/>
                <a:gd name="T35" fmla="*/ 2147483647 h 1631"/>
                <a:gd name="T36" fmla="*/ 2147483647 w 639"/>
                <a:gd name="T37" fmla="*/ 2147483647 h 1631"/>
                <a:gd name="T38" fmla="*/ 2147483647 w 639"/>
                <a:gd name="T39" fmla="*/ 2147483647 h 1631"/>
                <a:gd name="T40" fmla="*/ 2147483647 w 639"/>
                <a:gd name="T41" fmla="*/ 2147483647 h 1631"/>
                <a:gd name="T42" fmla="*/ 2147483647 w 639"/>
                <a:gd name="T43" fmla="*/ 2147483647 h 1631"/>
                <a:gd name="T44" fmla="*/ 2147483647 w 639"/>
                <a:gd name="T45" fmla="*/ 2147483647 h 1631"/>
                <a:gd name="T46" fmla="*/ 2147483647 w 639"/>
                <a:gd name="T47" fmla="*/ 2147483647 h 1631"/>
                <a:gd name="T48" fmla="*/ 2147483647 w 639"/>
                <a:gd name="T49" fmla="*/ 2147483647 h 1631"/>
                <a:gd name="T50" fmla="*/ 2147483647 w 639"/>
                <a:gd name="T51" fmla="*/ 2147483647 h 1631"/>
                <a:gd name="T52" fmla="*/ 2147483647 w 639"/>
                <a:gd name="T53" fmla="*/ 2147483647 h 1631"/>
                <a:gd name="T54" fmla="*/ 2147483647 w 639"/>
                <a:gd name="T55" fmla="*/ 2147483647 h 1631"/>
                <a:gd name="T56" fmla="*/ 2147483647 w 639"/>
                <a:gd name="T57" fmla="*/ 2147483647 h 1631"/>
                <a:gd name="T58" fmla="*/ 2147483647 w 639"/>
                <a:gd name="T59" fmla="*/ 2147483647 h 1631"/>
                <a:gd name="T60" fmla="*/ 2147483647 w 639"/>
                <a:gd name="T61" fmla="*/ 2147483647 h 1631"/>
                <a:gd name="T62" fmla="*/ 2147483647 w 639"/>
                <a:gd name="T63" fmla="*/ 2147483647 h 1631"/>
                <a:gd name="T64" fmla="*/ 2147483647 w 639"/>
                <a:gd name="T65" fmla="*/ 2147483647 h 1631"/>
                <a:gd name="T66" fmla="*/ 2147483647 w 639"/>
                <a:gd name="T67" fmla="*/ 2147483647 h 1631"/>
                <a:gd name="T68" fmla="*/ 2147483647 w 639"/>
                <a:gd name="T69" fmla="*/ 2147483647 h 1631"/>
                <a:gd name="T70" fmla="*/ 2147483647 w 639"/>
                <a:gd name="T71" fmla="*/ 2147483647 h 1631"/>
                <a:gd name="T72" fmla="*/ 2147483647 w 639"/>
                <a:gd name="T73" fmla="*/ 2147483647 h 1631"/>
                <a:gd name="T74" fmla="*/ 2147483647 w 639"/>
                <a:gd name="T75" fmla="*/ 2147483647 h 1631"/>
                <a:gd name="T76" fmla="*/ 2147483647 w 639"/>
                <a:gd name="T77" fmla="*/ 2147483647 h 1631"/>
                <a:gd name="T78" fmla="*/ 2147483647 w 639"/>
                <a:gd name="T79" fmla="*/ 2147483647 h 1631"/>
                <a:gd name="T80" fmla="*/ 2147483647 w 639"/>
                <a:gd name="T81" fmla="*/ 2147483647 h 1631"/>
                <a:gd name="T82" fmla="*/ 2147483647 w 639"/>
                <a:gd name="T83" fmla="*/ 2147483647 h 1631"/>
                <a:gd name="T84" fmla="*/ 0 w 639"/>
                <a:gd name="T85" fmla="*/ 2147483647 h 163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639"/>
                <a:gd name="T130" fmla="*/ 0 h 1631"/>
                <a:gd name="T131" fmla="*/ 639 w 639"/>
                <a:gd name="T132" fmla="*/ 1631 h 163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639" h="1631">
                  <a:moveTo>
                    <a:pt x="639" y="0"/>
                  </a:moveTo>
                  <a:lnTo>
                    <a:pt x="626" y="91"/>
                  </a:lnTo>
                  <a:lnTo>
                    <a:pt x="614" y="183"/>
                  </a:lnTo>
                  <a:lnTo>
                    <a:pt x="607" y="227"/>
                  </a:lnTo>
                  <a:lnTo>
                    <a:pt x="600" y="273"/>
                  </a:lnTo>
                  <a:lnTo>
                    <a:pt x="593" y="319"/>
                  </a:lnTo>
                  <a:lnTo>
                    <a:pt x="584" y="364"/>
                  </a:lnTo>
                  <a:lnTo>
                    <a:pt x="575" y="409"/>
                  </a:lnTo>
                  <a:lnTo>
                    <a:pt x="567" y="453"/>
                  </a:lnTo>
                  <a:lnTo>
                    <a:pt x="558" y="498"/>
                  </a:lnTo>
                  <a:lnTo>
                    <a:pt x="548" y="542"/>
                  </a:lnTo>
                  <a:lnTo>
                    <a:pt x="537" y="585"/>
                  </a:lnTo>
                  <a:lnTo>
                    <a:pt x="525" y="630"/>
                  </a:lnTo>
                  <a:lnTo>
                    <a:pt x="512" y="675"/>
                  </a:lnTo>
                  <a:lnTo>
                    <a:pt x="499" y="719"/>
                  </a:lnTo>
                  <a:lnTo>
                    <a:pt x="485" y="764"/>
                  </a:lnTo>
                  <a:lnTo>
                    <a:pt x="469" y="808"/>
                  </a:lnTo>
                  <a:lnTo>
                    <a:pt x="452" y="854"/>
                  </a:lnTo>
                  <a:lnTo>
                    <a:pt x="435" y="899"/>
                  </a:lnTo>
                  <a:lnTo>
                    <a:pt x="417" y="943"/>
                  </a:lnTo>
                  <a:lnTo>
                    <a:pt x="399" y="988"/>
                  </a:lnTo>
                  <a:lnTo>
                    <a:pt x="380" y="1031"/>
                  </a:lnTo>
                  <a:lnTo>
                    <a:pt x="360" y="1074"/>
                  </a:lnTo>
                  <a:lnTo>
                    <a:pt x="340" y="1116"/>
                  </a:lnTo>
                  <a:lnTo>
                    <a:pt x="318" y="1156"/>
                  </a:lnTo>
                  <a:lnTo>
                    <a:pt x="295" y="1198"/>
                  </a:lnTo>
                  <a:lnTo>
                    <a:pt x="274" y="1238"/>
                  </a:lnTo>
                  <a:lnTo>
                    <a:pt x="249" y="1277"/>
                  </a:lnTo>
                  <a:lnTo>
                    <a:pt x="226" y="1316"/>
                  </a:lnTo>
                  <a:lnTo>
                    <a:pt x="215" y="1334"/>
                  </a:lnTo>
                  <a:lnTo>
                    <a:pt x="203" y="1353"/>
                  </a:lnTo>
                  <a:lnTo>
                    <a:pt x="192" y="1370"/>
                  </a:lnTo>
                  <a:lnTo>
                    <a:pt x="180" y="1388"/>
                  </a:lnTo>
                  <a:lnTo>
                    <a:pt x="169" y="1405"/>
                  </a:lnTo>
                  <a:lnTo>
                    <a:pt x="157" y="1422"/>
                  </a:lnTo>
                  <a:lnTo>
                    <a:pt x="147" y="1439"/>
                  </a:lnTo>
                  <a:lnTo>
                    <a:pt x="136" y="1455"/>
                  </a:lnTo>
                  <a:lnTo>
                    <a:pt x="113" y="1485"/>
                  </a:lnTo>
                  <a:lnTo>
                    <a:pt x="91" y="1517"/>
                  </a:lnTo>
                  <a:lnTo>
                    <a:pt x="68" y="1546"/>
                  </a:lnTo>
                  <a:lnTo>
                    <a:pt x="45" y="1574"/>
                  </a:lnTo>
                  <a:lnTo>
                    <a:pt x="23" y="1603"/>
                  </a:lnTo>
                  <a:lnTo>
                    <a:pt x="0" y="1631"/>
                  </a:lnTo>
                </a:path>
              </a:pathLst>
            </a:custGeom>
            <a:noFill/>
            <a:ln w="4763">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5199" name="Freeform 382">
              <a:extLst>
                <a:ext uri="{FF2B5EF4-FFF2-40B4-BE49-F238E27FC236}">
                  <a16:creationId xmlns:a16="http://schemas.microsoft.com/office/drawing/2014/main" id="{1CFDC747-2E87-76A4-4D02-DCA0324C6331}"/>
                </a:ext>
              </a:extLst>
            </p:cNvPr>
            <p:cNvSpPr>
              <a:spLocks/>
            </p:cNvSpPr>
            <p:nvPr/>
          </p:nvSpPr>
          <p:spPr bwMode="auto">
            <a:xfrm>
              <a:off x="4325541" y="3387329"/>
              <a:ext cx="114300" cy="326231"/>
            </a:xfrm>
            <a:custGeom>
              <a:avLst/>
              <a:gdLst>
                <a:gd name="T0" fmla="*/ 2147483647 w 288"/>
                <a:gd name="T1" fmla="*/ 2147483647 h 822"/>
                <a:gd name="T2" fmla="*/ 2147483647 w 288"/>
                <a:gd name="T3" fmla="*/ 2147483647 h 822"/>
                <a:gd name="T4" fmla="*/ 2147483647 w 288"/>
                <a:gd name="T5" fmla="*/ 2147483647 h 822"/>
                <a:gd name="T6" fmla="*/ 2147483647 w 288"/>
                <a:gd name="T7" fmla="*/ 2147483647 h 822"/>
                <a:gd name="T8" fmla="*/ 2147483647 w 288"/>
                <a:gd name="T9" fmla="*/ 2147483647 h 822"/>
                <a:gd name="T10" fmla="*/ 2147483647 w 288"/>
                <a:gd name="T11" fmla="*/ 2147483647 h 822"/>
                <a:gd name="T12" fmla="*/ 2147483647 w 288"/>
                <a:gd name="T13" fmla="*/ 2147483647 h 822"/>
                <a:gd name="T14" fmla="*/ 0 w 288"/>
                <a:gd name="T15" fmla="*/ 2147483647 h 822"/>
                <a:gd name="T16" fmla="*/ 0 w 288"/>
                <a:gd name="T17" fmla="*/ 2147483647 h 822"/>
                <a:gd name="T18" fmla="*/ 0 w 288"/>
                <a:gd name="T19" fmla="*/ 2147483647 h 822"/>
                <a:gd name="T20" fmla="*/ 0 w 288"/>
                <a:gd name="T21" fmla="*/ 2147483647 h 822"/>
                <a:gd name="T22" fmla="*/ 0 w 288"/>
                <a:gd name="T23" fmla="*/ 2147483647 h 822"/>
                <a:gd name="T24" fmla="*/ 2147483647 w 288"/>
                <a:gd name="T25" fmla="*/ 2147483647 h 822"/>
                <a:gd name="T26" fmla="*/ 2147483647 w 288"/>
                <a:gd name="T27" fmla="*/ 2147483647 h 822"/>
                <a:gd name="T28" fmla="*/ 2147483647 w 288"/>
                <a:gd name="T29" fmla="*/ 2147483647 h 822"/>
                <a:gd name="T30" fmla="*/ 2147483647 w 288"/>
                <a:gd name="T31" fmla="*/ 2147483647 h 822"/>
                <a:gd name="T32" fmla="*/ 2147483647 w 288"/>
                <a:gd name="T33" fmla="*/ 2147483647 h 822"/>
                <a:gd name="T34" fmla="*/ 2147483647 w 288"/>
                <a:gd name="T35" fmla="*/ 2147483647 h 822"/>
                <a:gd name="T36" fmla="*/ 2147483647 w 288"/>
                <a:gd name="T37" fmla="*/ 2147483647 h 822"/>
                <a:gd name="T38" fmla="*/ 2147483647 w 288"/>
                <a:gd name="T39" fmla="*/ 2147483647 h 822"/>
                <a:gd name="T40" fmla="*/ 2147483647 w 288"/>
                <a:gd name="T41" fmla="*/ 2147483647 h 822"/>
                <a:gd name="T42" fmla="*/ 2147483647 w 288"/>
                <a:gd name="T43" fmla="*/ 2147483647 h 822"/>
                <a:gd name="T44" fmla="*/ 2147483647 w 288"/>
                <a:gd name="T45" fmla="*/ 2147483647 h 822"/>
                <a:gd name="T46" fmla="*/ 2147483647 w 288"/>
                <a:gd name="T47" fmla="*/ 2147483647 h 822"/>
                <a:gd name="T48" fmla="*/ 2147483647 w 288"/>
                <a:gd name="T49" fmla="*/ 2147483647 h 822"/>
                <a:gd name="T50" fmla="*/ 2147483647 w 288"/>
                <a:gd name="T51" fmla="*/ 2147483647 h 822"/>
                <a:gd name="T52" fmla="*/ 2147483647 w 288"/>
                <a:gd name="T53" fmla="*/ 2147483647 h 822"/>
                <a:gd name="T54" fmla="*/ 2147483647 w 288"/>
                <a:gd name="T55" fmla="*/ 2147483647 h 822"/>
                <a:gd name="T56" fmla="*/ 2147483647 w 288"/>
                <a:gd name="T57" fmla="*/ 2147483647 h 822"/>
                <a:gd name="T58" fmla="*/ 2147483647 w 288"/>
                <a:gd name="T59" fmla="*/ 2147483647 h 822"/>
                <a:gd name="T60" fmla="*/ 2147483647 w 288"/>
                <a:gd name="T61" fmla="*/ 2147483647 h 822"/>
                <a:gd name="T62" fmla="*/ 2147483647 w 288"/>
                <a:gd name="T63" fmla="*/ 2147483647 h 822"/>
                <a:gd name="T64" fmla="*/ 2147483647 w 288"/>
                <a:gd name="T65" fmla="*/ 2147483647 h 82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88"/>
                <a:gd name="T100" fmla="*/ 0 h 822"/>
                <a:gd name="T101" fmla="*/ 288 w 288"/>
                <a:gd name="T102" fmla="*/ 822 h 82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88" h="822">
                  <a:moveTo>
                    <a:pt x="62" y="0"/>
                  </a:moveTo>
                  <a:lnTo>
                    <a:pt x="48" y="63"/>
                  </a:lnTo>
                  <a:lnTo>
                    <a:pt x="40" y="93"/>
                  </a:lnTo>
                  <a:lnTo>
                    <a:pt x="35" y="124"/>
                  </a:lnTo>
                  <a:lnTo>
                    <a:pt x="27" y="154"/>
                  </a:lnTo>
                  <a:lnTo>
                    <a:pt x="23" y="183"/>
                  </a:lnTo>
                  <a:lnTo>
                    <a:pt x="17" y="211"/>
                  </a:lnTo>
                  <a:lnTo>
                    <a:pt x="13" y="239"/>
                  </a:lnTo>
                  <a:lnTo>
                    <a:pt x="10" y="264"/>
                  </a:lnTo>
                  <a:lnTo>
                    <a:pt x="6" y="290"/>
                  </a:lnTo>
                  <a:lnTo>
                    <a:pt x="4" y="316"/>
                  </a:lnTo>
                  <a:lnTo>
                    <a:pt x="3" y="341"/>
                  </a:lnTo>
                  <a:lnTo>
                    <a:pt x="2" y="352"/>
                  </a:lnTo>
                  <a:lnTo>
                    <a:pt x="2" y="364"/>
                  </a:lnTo>
                  <a:lnTo>
                    <a:pt x="0" y="374"/>
                  </a:lnTo>
                  <a:lnTo>
                    <a:pt x="0" y="385"/>
                  </a:lnTo>
                  <a:lnTo>
                    <a:pt x="0" y="395"/>
                  </a:lnTo>
                  <a:lnTo>
                    <a:pt x="0" y="405"/>
                  </a:lnTo>
                  <a:lnTo>
                    <a:pt x="0" y="414"/>
                  </a:lnTo>
                  <a:lnTo>
                    <a:pt x="0" y="423"/>
                  </a:lnTo>
                  <a:lnTo>
                    <a:pt x="0" y="430"/>
                  </a:lnTo>
                  <a:lnTo>
                    <a:pt x="0" y="437"/>
                  </a:lnTo>
                  <a:lnTo>
                    <a:pt x="0" y="444"/>
                  </a:lnTo>
                  <a:lnTo>
                    <a:pt x="0" y="450"/>
                  </a:lnTo>
                  <a:lnTo>
                    <a:pt x="2" y="456"/>
                  </a:lnTo>
                  <a:lnTo>
                    <a:pt x="2" y="461"/>
                  </a:lnTo>
                  <a:lnTo>
                    <a:pt x="3" y="470"/>
                  </a:lnTo>
                  <a:lnTo>
                    <a:pt x="4" y="479"/>
                  </a:lnTo>
                  <a:lnTo>
                    <a:pt x="6" y="487"/>
                  </a:lnTo>
                  <a:lnTo>
                    <a:pt x="7" y="495"/>
                  </a:lnTo>
                  <a:lnTo>
                    <a:pt x="9" y="503"/>
                  </a:lnTo>
                  <a:lnTo>
                    <a:pt x="9" y="507"/>
                  </a:lnTo>
                  <a:lnTo>
                    <a:pt x="9" y="510"/>
                  </a:lnTo>
                  <a:lnTo>
                    <a:pt x="10" y="518"/>
                  </a:lnTo>
                  <a:lnTo>
                    <a:pt x="10" y="523"/>
                  </a:lnTo>
                  <a:lnTo>
                    <a:pt x="10" y="529"/>
                  </a:lnTo>
                  <a:lnTo>
                    <a:pt x="12" y="535"/>
                  </a:lnTo>
                  <a:lnTo>
                    <a:pt x="14" y="541"/>
                  </a:lnTo>
                  <a:lnTo>
                    <a:pt x="16" y="545"/>
                  </a:lnTo>
                  <a:lnTo>
                    <a:pt x="17" y="548"/>
                  </a:lnTo>
                  <a:lnTo>
                    <a:pt x="19" y="552"/>
                  </a:lnTo>
                  <a:lnTo>
                    <a:pt x="22" y="558"/>
                  </a:lnTo>
                  <a:lnTo>
                    <a:pt x="27" y="566"/>
                  </a:lnTo>
                  <a:lnTo>
                    <a:pt x="35" y="578"/>
                  </a:lnTo>
                  <a:lnTo>
                    <a:pt x="43" y="589"/>
                  </a:lnTo>
                  <a:lnTo>
                    <a:pt x="52" y="602"/>
                  </a:lnTo>
                  <a:lnTo>
                    <a:pt x="56" y="608"/>
                  </a:lnTo>
                  <a:lnTo>
                    <a:pt x="62" y="615"/>
                  </a:lnTo>
                  <a:lnTo>
                    <a:pt x="68" y="622"/>
                  </a:lnTo>
                  <a:lnTo>
                    <a:pt x="73" y="630"/>
                  </a:lnTo>
                  <a:lnTo>
                    <a:pt x="81" y="637"/>
                  </a:lnTo>
                  <a:lnTo>
                    <a:pt x="88" y="644"/>
                  </a:lnTo>
                  <a:lnTo>
                    <a:pt x="95" y="653"/>
                  </a:lnTo>
                  <a:lnTo>
                    <a:pt x="104" y="660"/>
                  </a:lnTo>
                  <a:lnTo>
                    <a:pt x="111" y="668"/>
                  </a:lnTo>
                  <a:lnTo>
                    <a:pt x="121" y="677"/>
                  </a:lnTo>
                  <a:lnTo>
                    <a:pt x="129" y="686"/>
                  </a:lnTo>
                  <a:lnTo>
                    <a:pt x="140" y="696"/>
                  </a:lnTo>
                  <a:lnTo>
                    <a:pt x="151" y="704"/>
                  </a:lnTo>
                  <a:lnTo>
                    <a:pt x="161" y="714"/>
                  </a:lnTo>
                  <a:lnTo>
                    <a:pt x="173" y="725"/>
                  </a:lnTo>
                  <a:lnTo>
                    <a:pt x="186" y="735"/>
                  </a:lnTo>
                  <a:lnTo>
                    <a:pt x="210" y="756"/>
                  </a:lnTo>
                  <a:lnTo>
                    <a:pt x="234" y="778"/>
                  </a:lnTo>
                  <a:lnTo>
                    <a:pt x="260" y="799"/>
                  </a:lnTo>
                  <a:lnTo>
                    <a:pt x="288" y="822"/>
                  </a:lnTo>
                </a:path>
              </a:pathLst>
            </a:custGeom>
            <a:noFill/>
            <a:ln w="4763">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5200" name="Freeform 383">
              <a:extLst>
                <a:ext uri="{FF2B5EF4-FFF2-40B4-BE49-F238E27FC236}">
                  <a16:creationId xmlns:a16="http://schemas.microsoft.com/office/drawing/2014/main" id="{A847A405-351C-4C36-9D0A-311F0C8DCA53}"/>
                </a:ext>
              </a:extLst>
            </p:cNvPr>
            <p:cNvSpPr>
              <a:spLocks/>
            </p:cNvSpPr>
            <p:nvPr/>
          </p:nvSpPr>
          <p:spPr bwMode="auto">
            <a:xfrm>
              <a:off x="4204098" y="3968354"/>
              <a:ext cx="302419" cy="741759"/>
            </a:xfrm>
            <a:custGeom>
              <a:avLst/>
              <a:gdLst>
                <a:gd name="T0" fmla="*/ 2147483647 w 760"/>
                <a:gd name="T1" fmla="*/ 2147483647 h 1869"/>
                <a:gd name="T2" fmla="*/ 2147483647 w 760"/>
                <a:gd name="T3" fmla="*/ 2147483647 h 1869"/>
                <a:gd name="T4" fmla="*/ 2147483647 w 760"/>
                <a:gd name="T5" fmla="*/ 2147483647 h 1869"/>
                <a:gd name="T6" fmla="*/ 2147483647 w 760"/>
                <a:gd name="T7" fmla="*/ 2147483647 h 1869"/>
                <a:gd name="T8" fmla="*/ 2147483647 w 760"/>
                <a:gd name="T9" fmla="*/ 2147483647 h 1869"/>
                <a:gd name="T10" fmla="*/ 2147483647 w 760"/>
                <a:gd name="T11" fmla="*/ 2147483647 h 1869"/>
                <a:gd name="T12" fmla="*/ 2147483647 w 760"/>
                <a:gd name="T13" fmla="*/ 2147483647 h 1869"/>
                <a:gd name="T14" fmla="*/ 2147483647 w 760"/>
                <a:gd name="T15" fmla="*/ 2147483647 h 1869"/>
                <a:gd name="T16" fmla="*/ 2147483647 w 760"/>
                <a:gd name="T17" fmla="*/ 2147483647 h 1869"/>
                <a:gd name="T18" fmla="*/ 2147483647 w 760"/>
                <a:gd name="T19" fmla="*/ 2147483647 h 1869"/>
                <a:gd name="T20" fmla="*/ 2147483647 w 760"/>
                <a:gd name="T21" fmla="*/ 2147483647 h 1869"/>
                <a:gd name="T22" fmla="*/ 2147483647 w 760"/>
                <a:gd name="T23" fmla="*/ 2147483647 h 1869"/>
                <a:gd name="T24" fmla="*/ 2147483647 w 760"/>
                <a:gd name="T25" fmla="*/ 2147483647 h 1869"/>
                <a:gd name="T26" fmla="*/ 2147483647 w 760"/>
                <a:gd name="T27" fmla="*/ 2147483647 h 1869"/>
                <a:gd name="T28" fmla="*/ 2147483647 w 760"/>
                <a:gd name="T29" fmla="*/ 2147483647 h 1869"/>
                <a:gd name="T30" fmla="*/ 2147483647 w 760"/>
                <a:gd name="T31" fmla="*/ 2147483647 h 1869"/>
                <a:gd name="T32" fmla="*/ 2147483647 w 760"/>
                <a:gd name="T33" fmla="*/ 2147483647 h 1869"/>
                <a:gd name="T34" fmla="*/ 2147483647 w 760"/>
                <a:gd name="T35" fmla="*/ 2147483647 h 1869"/>
                <a:gd name="T36" fmla="*/ 2147483647 w 760"/>
                <a:gd name="T37" fmla="*/ 2147483647 h 1869"/>
                <a:gd name="T38" fmla="*/ 2147483647 w 760"/>
                <a:gd name="T39" fmla="*/ 2147483647 h 1869"/>
                <a:gd name="T40" fmla="*/ 2147483647 w 760"/>
                <a:gd name="T41" fmla="*/ 2147483647 h 1869"/>
                <a:gd name="T42" fmla="*/ 2147483647 w 760"/>
                <a:gd name="T43" fmla="*/ 2147483647 h 1869"/>
                <a:gd name="T44" fmla="*/ 2147483647 w 760"/>
                <a:gd name="T45" fmla="*/ 2147483647 h 1869"/>
                <a:gd name="T46" fmla="*/ 2147483647 w 760"/>
                <a:gd name="T47" fmla="*/ 2147483647 h 1869"/>
                <a:gd name="T48" fmla="*/ 2147483647 w 760"/>
                <a:gd name="T49" fmla="*/ 2147483647 h 1869"/>
                <a:gd name="T50" fmla="*/ 2147483647 w 760"/>
                <a:gd name="T51" fmla="*/ 2147483647 h 1869"/>
                <a:gd name="T52" fmla="*/ 2147483647 w 760"/>
                <a:gd name="T53" fmla="*/ 2147483647 h 1869"/>
                <a:gd name="T54" fmla="*/ 2147483647 w 760"/>
                <a:gd name="T55" fmla="*/ 2147483647 h 1869"/>
                <a:gd name="T56" fmla="*/ 2147483647 w 760"/>
                <a:gd name="T57" fmla="*/ 2147483647 h 1869"/>
                <a:gd name="T58" fmla="*/ 2147483647 w 760"/>
                <a:gd name="T59" fmla="*/ 2147483647 h 1869"/>
                <a:gd name="T60" fmla="*/ 2147483647 w 760"/>
                <a:gd name="T61" fmla="*/ 2147483647 h 1869"/>
                <a:gd name="T62" fmla="*/ 2147483647 w 760"/>
                <a:gd name="T63" fmla="*/ 2147483647 h 1869"/>
                <a:gd name="T64" fmla="*/ 2147483647 w 760"/>
                <a:gd name="T65" fmla="*/ 2147483647 h 1869"/>
                <a:gd name="T66" fmla="*/ 2147483647 w 760"/>
                <a:gd name="T67" fmla="*/ 2147483647 h 1869"/>
                <a:gd name="T68" fmla="*/ 2147483647 w 760"/>
                <a:gd name="T69" fmla="*/ 2147483647 h 1869"/>
                <a:gd name="T70" fmla="*/ 2147483647 w 760"/>
                <a:gd name="T71" fmla="*/ 2147483647 h 1869"/>
                <a:gd name="T72" fmla="*/ 2147483647 w 760"/>
                <a:gd name="T73" fmla="*/ 2147483647 h 1869"/>
                <a:gd name="T74" fmla="*/ 2147483647 w 760"/>
                <a:gd name="T75" fmla="*/ 2147483647 h 1869"/>
                <a:gd name="T76" fmla="*/ 2147483647 w 760"/>
                <a:gd name="T77" fmla="*/ 2147483647 h 1869"/>
                <a:gd name="T78" fmla="*/ 2147483647 w 760"/>
                <a:gd name="T79" fmla="*/ 2147483647 h 1869"/>
                <a:gd name="T80" fmla="*/ 2147483647 w 760"/>
                <a:gd name="T81" fmla="*/ 2147483647 h 1869"/>
                <a:gd name="T82" fmla="*/ 2147483647 w 760"/>
                <a:gd name="T83" fmla="*/ 2147483647 h 1869"/>
                <a:gd name="T84" fmla="*/ 2147483647 w 760"/>
                <a:gd name="T85" fmla="*/ 2147483647 h 1869"/>
                <a:gd name="T86" fmla="*/ 2147483647 w 760"/>
                <a:gd name="T87" fmla="*/ 2147483647 h 1869"/>
                <a:gd name="T88" fmla="*/ 2147483647 w 760"/>
                <a:gd name="T89" fmla="*/ 2147483647 h 1869"/>
                <a:gd name="T90" fmla="*/ 2147483647 w 760"/>
                <a:gd name="T91" fmla="*/ 2147483647 h 1869"/>
                <a:gd name="T92" fmla="*/ 2147483647 w 760"/>
                <a:gd name="T93" fmla="*/ 2147483647 h 1869"/>
                <a:gd name="T94" fmla="*/ 2147483647 w 760"/>
                <a:gd name="T95" fmla="*/ 2147483647 h 1869"/>
                <a:gd name="T96" fmla="*/ 2147483647 w 760"/>
                <a:gd name="T97" fmla="*/ 2147483647 h 1869"/>
                <a:gd name="T98" fmla="*/ 2147483647 w 760"/>
                <a:gd name="T99" fmla="*/ 2147483647 h 1869"/>
                <a:gd name="T100" fmla="*/ 2147483647 w 760"/>
                <a:gd name="T101" fmla="*/ 2147483647 h 1869"/>
                <a:gd name="T102" fmla="*/ 2147483647 w 760"/>
                <a:gd name="T103" fmla="*/ 2147483647 h 1869"/>
                <a:gd name="T104" fmla="*/ 2147483647 w 760"/>
                <a:gd name="T105" fmla="*/ 2147483647 h 1869"/>
                <a:gd name="T106" fmla="*/ 2147483647 w 760"/>
                <a:gd name="T107" fmla="*/ 2147483647 h 1869"/>
                <a:gd name="T108" fmla="*/ 2147483647 w 760"/>
                <a:gd name="T109" fmla="*/ 2147483647 h 1869"/>
                <a:gd name="T110" fmla="*/ 2147483647 w 760"/>
                <a:gd name="T111" fmla="*/ 2147483647 h 186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760"/>
                <a:gd name="T169" fmla="*/ 0 h 1869"/>
                <a:gd name="T170" fmla="*/ 760 w 760"/>
                <a:gd name="T171" fmla="*/ 1869 h 1869"/>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760" h="1869">
                  <a:moveTo>
                    <a:pt x="0" y="0"/>
                  </a:moveTo>
                  <a:lnTo>
                    <a:pt x="11" y="26"/>
                  </a:lnTo>
                  <a:lnTo>
                    <a:pt x="23" y="53"/>
                  </a:lnTo>
                  <a:lnTo>
                    <a:pt x="33" y="79"/>
                  </a:lnTo>
                  <a:lnTo>
                    <a:pt x="45" y="105"/>
                  </a:lnTo>
                  <a:lnTo>
                    <a:pt x="55" y="129"/>
                  </a:lnTo>
                  <a:lnTo>
                    <a:pt x="60" y="141"/>
                  </a:lnTo>
                  <a:lnTo>
                    <a:pt x="66" y="152"/>
                  </a:lnTo>
                  <a:lnTo>
                    <a:pt x="70" y="162"/>
                  </a:lnTo>
                  <a:lnTo>
                    <a:pt x="76" y="172"/>
                  </a:lnTo>
                  <a:lnTo>
                    <a:pt x="80" y="182"/>
                  </a:lnTo>
                  <a:lnTo>
                    <a:pt x="86" y="193"/>
                  </a:lnTo>
                  <a:lnTo>
                    <a:pt x="91" y="201"/>
                  </a:lnTo>
                  <a:lnTo>
                    <a:pt x="95" y="210"/>
                  </a:lnTo>
                  <a:lnTo>
                    <a:pt x="99" y="218"/>
                  </a:lnTo>
                  <a:lnTo>
                    <a:pt x="102" y="226"/>
                  </a:lnTo>
                  <a:lnTo>
                    <a:pt x="106" y="233"/>
                  </a:lnTo>
                  <a:lnTo>
                    <a:pt x="109" y="240"/>
                  </a:lnTo>
                  <a:lnTo>
                    <a:pt x="116" y="253"/>
                  </a:lnTo>
                  <a:lnTo>
                    <a:pt x="124" y="264"/>
                  </a:lnTo>
                  <a:lnTo>
                    <a:pt x="131" y="274"/>
                  </a:lnTo>
                  <a:lnTo>
                    <a:pt x="139" y="286"/>
                  </a:lnTo>
                  <a:lnTo>
                    <a:pt x="148" y="296"/>
                  </a:lnTo>
                  <a:lnTo>
                    <a:pt x="158" y="306"/>
                  </a:lnTo>
                  <a:lnTo>
                    <a:pt x="170" y="315"/>
                  </a:lnTo>
                  <a:lnTo>
                    <a:pt x="181" y="323"/>
                  </a:lnTo>
                  <a:lnTo>
                    <a:pt x="194" y="332"/>
                  </a:lnTo>
                  <a:lnTo>
                    <a:pt x="218" y="346"/>
                  </a:lnTo>
                  <a:lnTo>
                    <a:pt x="230" y="355"/>
                  </a:lnTo>
                  <a:lnTo>
                    <a:pt x="243" y="364"/>
                  </a:lnTo>
                  <a:lnTo>
                    <a:pt x="254" y="372"/>
                  </a:lnTo>
                  <a:lnTo>
                    <a:pt x="269" y="382"/>
                  </a:lnTo>
                  <a:lnTo>
                    <a:pt x="282" y="392"/>
                  </a:lnTo>
                  <a:lnTo>
                    <a:pt x="296" y="401"/>
                  </a:lnTo>
                  <a:lnTo>
                    <a:pt x="309" y="411"/>
                  </a:lnTo>
                  <a:lnTo>
                    <a:pt x="316" y="417"/>
                  </a:lnTo>
                  <a:lnTo>
                    <a:pt x="322" y="421"/>
                  </a:lnTo>
                  <a:lnTo>
                    <a:pt x="328" y="425"/>
                  </a:lnTo>
                  <a:lnTo>
                    <a:pt x="332" y="431"/>
                  </a:lnTo>
                  <a:lnTo>
                    <a:pt x="338" y="435"/>
                  </a:lnTo>
                  <a:lnTo>
                    <a:pt x="342" y="440"/>
                  </a:lnTo>
                  <a:lnTo>
                    <a:pt x="345" y="444"/>
                  </a:lnTo>
                  <a:lnTo>
                    <a:pt x="348" y="448"/>
                  </a:lnTo>
                  <a:lnTo>
                    <a:pt x="351" y="451"/>
                  </a:lnTo>
                  <a:lnTo>
                    <a:pt x="354" y="456"/>
                  </a:lnTo>
                  <a:lnTo>
                    <a:pt x="355" y="458"/>
                  </a:lnTo>
                  <a:lnTo>
                    <a:pt x="356" y="463"/>
                  </a:lnTo>
                  <a:lnTo>
                    <a:pt x="358" y="470"/>
                  </a:lnTo>
                  <a:lnTo>
                    <a:pt x="361" y="477"/>
                  </a:lnTo>
                  <a:lnTo>
                    <a:pt x="361" y="481"/>
                  </a:lnTo>
                  <a:lnTo>
                    <a:pt x="362" y="487"/>
                  </a:lnTo>
                  <a:lnTo>
                    <a:pt x="364" y="492"/>
                  </a:lnTo>
                  <a:lnTo>
                    <a:pt x="365" y="497"/>
                  </a:lnTo>
                  <a:lnTo>
                    <a:pt x="366" y="505"/>
                  </a:lnTo>
                  <a:lnTo>
                    <a:pt x="368" y="512"/>
                  </a:lnTo>
                  <a:lnTo>
                    <a:pt x="371" y="519"/>
                  </a:lnTo>
                  <a:lnTo>
                    <a:pt x="372" y="528"/>
                  </a:lnTo>
                  <a:lnTo>
                    <a:pt x="375" y="538"/>
                  </a:lnTo>
                  <a:lnTo>
                    <a:pt x="377" y="546"/>
                  </a:lnTo>
                  <a:lnTo>
                    <a:pt x="379" y="556"/>
                  </a:lnTo>
                  <a:lnTo>
                    <a:pt x="382" y="566"/>
                  </a:lnTo>
                  <a:lnTo>
                    <a:pt x="384" y="578"/>
                  </a:lnTo>
                  <a:lnTo>
                    <a:pt x="387" y="588"/>
                  </a:lnTo>
                  <a:lnTo>
                    <a:pt x="392" y="612"/>
                  </a:lnTo>
                  <a:lnTo>
                    <a:pt x="398" y="637"/>
                  </a:lnTo>
                  <a:lnTo>
                    <a:pt x="405" y="661"/>
                  </a:lnTo>
                  <a:lnTo>
                    <a:pt x="414" y="687"/>
                  </a:lnTo>
                  <a:lnTo>
                    <a:pt x="418" y="700"/>
                  </a:lnTo>
                  <a:lnTo>
                    <a:pt x="423" y="714"/>
                  </a:lnTo>
                  <a:lnTo>
                    <a:pt x="428" y="729"/>
                  </a:lnTo>
                  <a:lnTo>
                    <a:pt x="434" y="743"/>
                  </a:lnTo>
                  <a:lnTo>
                    <a:pt x="446" y="773"/>
                  </a:lnTo>
                  <a:lnTo>
                    <a:pt x="457" y="805"/>
                  </a:lnTo>
                  <a:lnTo>
                    <a:pt x="470" y="835"/>
                  </a:lnTo>
                  <a:lnTo>
                    <a:pt x="477" y="851"/>
                  </a:lnTo>
                  <a:lnTo>
                    <a:pt x="483" y="865"/>
                  </a:lnTo>
                  <a:lnTo>
                    <a:pt x="489" y="880"/>
                  </a:lnTo>
                  <a:lnTo>
                    <a:pt x="496" y="894"/>
                  </a:lnTo>
                  <a:lnTo>
                    <a:pt x="502" y="907"/>
                  </a:lnTo>
                  <a:lnTo>
                    <a:pt x="507" y="920"/>
                  </a:lnTo>
                  <a:lnTo>
                    <a:pt x="513" y="933"/>
                  </a:lnTo>
                  <a:lnTo>
                    <a:pt x="519" y="944"/>
                  </a:lnTo>
                  <a:lnTo>
                    <a:pt x="530" y="967"/>
                  </a:lnTo>
                  <a:lnTo>
                    <a:pt x="543" y="989"/>
                  </a:lnTo>
                  <a:lnTo>
                    <a:pt x="555" y="1009"/>
                  </a:lnTo>
                  <a:lnTo>
                    <a:pt x="566" y="1028"/>
                  </a:lnTo>
                  <a:lnTo>
                    <a:pt x="578" y="1045"/>
                  </a:lnTo>
                  <a:lnTo>
                    <a:pt x="589" y="1062"/>
                  </a:lnTo>
                  <a:lnTo>
                    <a:pt x="602" y="1078"/>
                  </a:lnTo>
                  <a:lnTo>
                    <a:pt x="608" y="1085"/>
                  </a:lnTo>
                  <a:lnTo>
                    <a:pt x="615" y="1092"/>
                  </a:lnTo>
                  <a:lnTo>
                    <a:pt x="621" y="1098"/>
                  </a:lnTo>
                  <a:lnTo>
                    <a:pt x="628" y="1104"/>
                  </a:lnTo>
                  <a:lnTo>
                    <a:pt x="642" y="1115"/>
                  </a:lnTo>
                  <a:lnTo>
                    <a:pt x="657" y="1126"/>
                  </a:lnTo>
                  <a:lnTo>
                    <a:pt x="670" y="1134"/>
                  </a:lnTo>
                  <a:lnTo>
                    <a:pt x="683" y="1144"/>
                  </a:lnTo>
                  <a:lnTo>
                    <a:pt x="690" y="1149"/>
                  </a:lnTo>
                  <a:lnTo>
                    <a:pt x="696" y="1153"/>
                  </a:lnTo>
                  <a:lnTo>
                    <a:pt x="700" y="1159"/>
                  </a:lnTo>
                  <a:lnTo>
                    <a:pt x="706" y="1163"/>
                  </a:lnTo>
                  <a:lnTo>
                    <a:pt x="714" y="1173"/>
                  </a:lnTo>
                  <a:lnTo>
                    <a:pt x="724" y="1182"/>
                  </a:lnTo>
                  <a:lnTo>
                    <a:pt x="733" y="1190"/>
                  </a:lnTo>
                  <a:lnTo>
                    <a:pt x="740" y="1199"/>
                  </a:lnTo>
                  <a:lnTo>
                    <a:pt x="747" y="1209"/>
                  </a:lnTo>
                  <a:lnTo>
                    <a:pt x="753" y="1218"/>
                  </a:lnTo>
                  <a:lnTo>
                    <a:pt x="755" y="1223"/>
                  </a:lnTo>
                  <a:lnTo>
                    <a:pt x="756" y="1228"/>
                  </a:lnTo>
                  <a:lnTo>
                    <a:pt x="759" y="1233"/>
                  </a:lnTo>
                  <a:lnTo>
                    <a:pt x="759" y="1239"/>
                  </a:lnTo>
                  <a:lnTo>
                    <a:pt x="760" y="1246"/>
                  </a:lnTo>
                  <a:lnTo>
                    <a:pt x="760" y="1252"/>
                  </a:lnTo>
                  <a:lnTo>
                    <a:pt x="760" y="1259"/>
                  </a:lnTo>
                  <a:lnTo>
                    <a:pt x="759" y="1266"/>
                  </a:lnTo>
                  <a:lnTo>
                    <a:pt x="757" y="1281"/>
                  </a:lnTo>
                  <a:lnTo>
                    <a:pt x="755" y="1297"/>
                  </a:lnTo>
                  <a:lnTo>
                    <a:pt x="750" y="1312"/>
                  </a:lnTo>
                  <a:lnTo>
                    <a:pt x="746" y="1328"/>
                  </a:lnTo>
                  <a:lnTo>
                    <a:pt x="742" y="1343"/>
                  </a:lnTo>
                  <a:lnTo>
                    <a:pt x="739" y="1350"/>
                  </a:lnTo>
                  <a:lnTo>
                    <a:pt x="737" y="1357"/>
                  </a:lnTo>
                  <a:lnTo>
                    <a:pt x="732" y="1369"/>
                  </a:lnTo>
                  <a:lnTo>
                    <a:pt x="726" y="1380"/>
                  </a:lnTo>
                  <a:lnTo>
                    <a:pt x="719" y="1392"/>
                  </a:lnTo>
                  <a:lnTo>
                    <a:pt x="711" y="1403"/>
                  </a:lnTo>
                  <a:lnTo>
                    <a:pt x="704" y="1413"/>
                  </a:lnTo>
                  <a:lnTo>
                    <a:pt x="697" y="1423"/>
                  </a:lnTo>
                  <a:lnTo>
                    <a:pt x="690" y="1432"/>
                  </a:lnTo>
                  <a:lnTo>
                    <a:pt x="683" y="1442"/>
                  </a:lnTo>
                  <a:lnTo>
                    <a:pt x="680" y="1446"/>
                  </a:lnTo>
                  <a:lnTo>
                    <a:pt x="675" y="1449"/>
                  </a:lnTo>
                  <a:lnTo>
                    <a:pt x="668" y="1456"/>
                  </a:lnTo>
                  <a:lnTo>
                    <a:pt x="660" y="1462"/>
                  </a:lnTo>
                  <a:lnTo>
                    <a:pt x="651" y="1468"/>
                  </a:lnTo>
                  <a:lnTo>
                    <a:pt x="644" y="1473"/>
                  </a:lnTo>
                  <a:lnTo>
                    <a:pt x="637" y="1479"/>
                  </a:lnTo>
                  <a:lnTo>
                    <a:pt x="632" y="1484"/>
                  </a:lnTo>
                  <a:lnTo>
                    <a:pt x="629" y="1486"/>
                  </a:lnTo>
                  <a:lnTo>
                    <a:pt x="627" y="1491"/>
                  </a:lnTo>
                  <a:lnTo>
                    <a:pt x="625" y="1495"/>
                  </a:lnTo>
                  <a:lnTo>
                    <a:pt x="621" y="1505"/>
                  </a:lnTo>
                  <a:lnTo>
                    <a:pt x="617" y="1517"/>
                  </a:lnTo>
                  <a:lnTo>
                    <a:pt x="614" y="1528"/>
                  </a:lnTo>
                  <a:lnTo>
                    <a:pt x="612" y="1541"/>
                  </a:lnTo>
                  <a:lnTo>
                    <a:pt x="611" y="1554"/>
                  </a:lnTo>
                  <a:lnTo>
                    <a:pt x="611" y="1568"/>
                  </a:lnTo>
                  <a:lnTo>
                    <a:pt x="611" y="1583"/>
                  </a:lnTo>
                  <a:lnTo>
                    <a:pt x="611" y="1599"/>
                  </a:lnTo>
                  <a:lnTo>
                    <a:pt x="612" y="1607"/>
                  </a:lnTo>
                  <a:lnTo>
                    <a:pt x="612" y="1616"/>
                  </a:lnTo>
                  <a:lnTo>
                    <a:pt x="615" y="1626"/>
                  </a:lnTo>
                  <a:lnTo>
                    <a:pt x="617" y="1636"/>
                  </a:lnTo>
                  <a:lnTo>
                    <a:pt x="621" y="1656"/>
                  </a:lnTo>
                  <a:lnTo>
                    <a:pt x="627" y="1678"/>
                  </a:lnTo>
                  <a:lnTo>
                    <a:pt x="631" y="1698"/>
                  </a:lnTo>
                  <a:lnTo>
                    <a:pt x="637" y="1719"/>
                  </a:lnTo>
                  <a:lnTo>
                    <a:pt x="638" y="1728"/>
                  </a:lnTo>
                  <a:lnTo>
                    <a:pt x="640" y="1738"/>
                  </a:lnTo>
                  <a:lnTo>
                    <a:pt x="641" y="1747"/>
                  </a:lnTo>
                  <a:lnTo>
                    <a:pt x="642" y="1757"/>
                  </a:lnTo>
                  <a:lnTo>
                    <a:pt x="644" y="1772"/>
                  </a:lnTo>
                  <a:lnTo>
                    <a:pt x="644" y="1788"/>
                  </a:lnTo>
                  <a:lnTo>
                    <a:pt x="642" y="1803"/>
                  </a:lnTo>
                  <a:lnTo>
                    <a:pt x="642" y="1816"/>
                  </a:lnTo>
                  <a:lnTo>
                    <a:pt x="640" y="1830"/>
                  </a:lnTo>
                  <a:lnTo>
                    <a:pt x="638" y="1843"/>
                  </a:lnTo>
                  <a:lnTo>
                    <a:pt x="634" y="1869"/>
                  </a:lnTo>
                </a:path>
              </a:pathLst>
            </a:custGeom>
            <a:noFill/>
            <a:ln w="4763">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5201" name="Freeform 384">
              <a:extLst>
                <a:ext uri="{FF2B5EF4-FFF2-40B4-BE49-F238E27FC236}">
                  <a16:creationId xmlns:a16="http://schemas.microsoft.com/office/drawing/2014/main" id="{956CB3CB-F223-DEBC-89C5-7CEBBA32CBF9}"/>
                </a:ext>
              </a:extLst>
            </p:cNvPr>
            <p:cNvSpPr>
              <a:spLocks/>
            </p:cNvSpPr>
            <p:nvPr/>
          </p:nvSpPr>
          <p:spPr bwMode="auto">
            <a:xfrm>
              <a:off x="4423173" y="3927872"/>
              <a:ext cx="291703" cy="776288"/>
            </a:xfrm>
            <a:custGeom>
              <a:avLst/>
              <a:gdLst>
                <a:gd name="T0" fmla="*/ 2147483647 w 733"/>
                <a:gd name="T1" fmla="*/ 2147483647 h 1956"/>
                <a:gd name="T2" fmla="*/ 2147483647 w 733"/>
                <a:gd name="T3" fmla="*/ 2147483647 h 1956"/>
                <a:gd name="T4" fmla="*/ 2147483647 w 733"/>
                <a:gd name="T5" fmla="*/ 2147483647 h 1956"/>
                <a:gd name="T6" fmla="*/ 2147483647 w 733"/>
                <a:gd name="T7" fmla="*/ 2147483647 h 1956"/>
                <a:gd name="T8" fmla="*/ 2147483647 w 733"/>
                <a:gd name="T9" fmla="*/ 2147483647 h 1956"/>
                <a:gd name="T10" fmla="*/ 2147483647 w 733"/>
                <a:gd name="T11" fmla="*/ 2147483647 h 1956"/>
                <a:gd name="T12" fmla="*/ 2147483647 w 733"/>
                <a:gd name="T13" fmla="*/ 2147483647 h 1956"/>
                <a:gd name="T14" fmla="*/ 2147483647 w 733"/>
                <a:gd name="T15" fmla="*/ 2147483647 h 1956"/>
                <a:gd name="T16" fmla="*/ 2147483647 w 733"/>
                <a:gd name="T17" fmla="*/ 2147483647 h 1956"/>
                <a:gd name="T18" fmla="*/ 2147483647 w 733"/>
                <a:gd name="T19" fmla="*/ 2147483647 h 1956"/>
                <a:gd name="T20" fmla="*/ 2147483647 w 733"/>
                <a:gd name="T21" fmla="*/ 2147483647 h 1956"/>
                <a:gd name="T22" fmla="*/ 2147483647 w 733"/>
                <a:gd name="T23" fmla="*/ 2147483647 h 1956"/>
                <a:gd name="T24" fmla="*/ 2147483647 w 733"/>
                <a:gd name="T25" fmla="*/ 2147483647 h 1956"/>
                <a:gd name="T26" fmla="*/ 2147483647 w 733"/>
                <a:gd name="T27" fmla="*/ 2147483647 h 1956"/>
                <a:gd name="T28" fmla="*/ 2147483647 w 733"/>
                <a:gd name="T29" fmla="*/ 2147483647 h 1956"/>
                <a:gd name="T30" fmla="*/ 2147483647 w 733"/>
                <a:gd name="T31" fmla="*/ 2147483647 h 1956"/>
                <a:gd name="T32" fmla="*/ 2147483647 w 733"/>
                <a:gd name="T33" fmla="*/ 2147483647 h 1956"/>
                <a:gd name="T34" fmla="*/ 2147483647 w 733"/>
                <a:gd name="T35" fmla="*/ 2147483647 h 1956"/>
                <a:gd name="T36" fmla="*/ 2147483647 w 733"/>
                <a:gd name="T37" fmla="*/ 2147483647 h 1956"/>
                <a:gd name="T38" fmla="*/ 2147483647 w 733"/>
                <a:gd name="T39" fmla="*/ 2147483647 h 1956"/>
                <a:gd name="T40" fmla="*/ 2147483647 w 733"/>
                <a:gd name="T41" fmla="*/ 2147483647 h 1956"/>
                <a:gd name="T42" fmla="*/ 2147483647 w 733"/>
                <a:gd name="T43" fmla="*/ 2147483647 h 1956"/>
                <a:gd name="T44" fmla="*/ 2147483647 w 733"/>
                <a:gd name="T45" fmla="*/ 2147483647 h 1956"/>
                <a:gd name="T46" fmla="*/ 2147483647 w 733"/>
                <a:gd name="T47" fmla="*/ 2147483647 h 1956"/>
                <a:gd name="T48" fmla="*/ 2147483647 w 733"/>
                <a:gd name="T49" fmla="*/ 2147483647 h 1956"/>
                <a:gd name="T50" fmla="*/ 2147483647 w 733"/>
                <a:gd name="T51" fmla="*/ 2147483647 h 1956"/>
                <a:gd name="T52" fmla="*/ 2147483647 w 733"/>
                <a:gd name="T53" fmla="*/ 2147483647 h 1956"/>
                <a:gd name="T54" fmla="*/ 2147483647 w 733"/>
                <a:gd name="T55" fmla="*/ 2147483647 h 1956"/>
                <a:gd name="T56" fmla="*/ 2147483647 w 733"/>
                <a:gd name="T57" fmla="*/ 2147483647 h 1956"/>
                <a:gd name="T58" fmla="*/ 2147483647 w 733"/>
                <a:gd name="T59" fmla="*/ 2147483647 h 1956"/>
                <a:gd name="T60" fmla="*/ 2147483647 w 733"/>
                <a:gd name="T61" fmla="*/ 2147483647 h 1956"/>
                <a:gd name="T62" fmla="*/ 2147483647 w 733"/>
                <a:gd name="T63" fmla="*/ 2147483647 h 1956"/>
                <a:gd name="T64" fmla="*/ 2147483647 w 733"/>
                <a:gd name="T65" fmla="*/ 2147483647 h 1956"/>
                <a:gd name="T66" fmla="*/ 2147483647 w 733"/>
                <a:gd name="T67" fmla="*/ 0 h 1956"/>
                <a:gd name="T68" fmla="*/ 2147483647 w 733"/>
                <a:gd name="T69" fmla="*/ 2147483647 h 1956"/>
                <a:gd name="T70" fmla="*/ 2147483647 w 733"/>
                <a:gd name="T71" fmla="*/ 2147483647 h 1956"/>
                <a:gd name="T72" fmla="*/ 2147483647 w 733"/>
                <a:gd name="T73" fmla="*/ 2147483647 h 1956"/>
                <a:gd name="T74" fmla="*/ 2147483647 w 733"/>
                <a:gd name="T75" fmla="*/ 2147483647 h 1956"/>
                <a:gd name="T76" fmla="*/ 2147483647 w 733"/>
                <a:gd name="T77" fmla="*/ 2147483647 h 1956"/>
                <a:gd name="T78" fmla="*/ 0 w 733"/>
                <a:gd name="T79" fmla="*/ 2147483647 h 1956"/>
                <a:gd name="T80" fmla="*/ 2147483647 w 733"/>
                <a:gd name="T81" fmla="*/ 2147483647 h 1956"/>
                <a:gd name="T82" fmla="*/ 2147483647 w 733"/>
                <a:gd name="T83" fmla="*/ 2147483647 h 1956"/>
                <a:gd name="T84" fmla="*/ 2147483647 w 733"/>
                <a:gd name="T85" fmla="*/ 2147483647 h 1956"/>
                <a:gd name="T86" fmla="*/ 2147483647 w 733"/>
                <a:gd name="T87" fmla="*/ 2147483647 h 1956"/>
                <a:gd name="T88" fmla="*/ 2147483647 w 733"/>
                <a:gd name="T89" fmla="*/ 2147483647 h 1956"/>
                <a:gd name="T90" fmla="*/ 2147483647 w 733"/>
                <a:gd name="T91" fmla="*/ 2147483647 h 1956"/>
                <a:gd name="T92" fmla="*/ 2147483647 w 733"/>
                <a:gd name="T93" fmla="*/ 2147483647 h 1956"/>
                <a:gd name="T94" fmla="*/ 2147483647 w 733"/>
                <a:gd name="T95" fmla="*/ 2147483647 h 1956"/>
                <a:gd name="T96" fmla="*/ 2147483647 w 733"/>
                <a:gd name="T97" fmla="*/ 2147483647 h 1956"/>
                <a:gd name="T98" fmla="*/ 2147483647 w 733"/>
                <a:gd name="T99" fmla="*/ 2147483647 h 1956"/>
                <a:gd name="T100" fmla="*/ 2147483647 w 733"/>
                <a:gd name="T101" fmla="*/ 2147483647 h 1956"/>
                <a:gd name="T102" fmla="*/ 2147483647 w 733"/>
                <a:gd name="T103" fmla="*/ 2147483647 h 1956"/>
                <a:gd name="T104" fmla="*/ 2147483647 w 733"/>
                <a:gd name="T105" fmla="*/ 2147483647 h 1956"/>
                <a:gd name="T106" fmla="*/ 2147483647 w 733"/>
                <a:gd name="T107" fmla="*/ 2147483647 h 195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733"/>
                <a:gd name="T163" fmla="*/ 0 h 1956"/>
                <a:gd name="T164" fmla="*/ 733 w 733"/>
                <a:gd name="T165" fmla="*/ 1956 h 195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733" h="1956">
                  <a:moveTo>
                    <a:pt x="661" y="1956"/>
                  </a:moveTo>
                  <a:lnTo>
                    <a:pt x="664" y="1912"/>
                  </a:lnTo>
                  <a:lnTo>
                    <a:pt x="665" y="1890"/>
                  </a:lnTo>
                  <a:lnTo>
                    <a:pt x="667" y="1869"/>
                  </a:lnTo>
                  <a:lnTo>
                    <a:pt x="668" y="1849"/>
                  </a:lnTo>
                  <a:lnTo>
                    <a:pt x="670" y="1828"/>
                  </a:lnTo>
                  <a:lnTo>
                    <a:pt x="673" y="1810"/>
                  </a:lnTo>
                  <a:lnTo>
                    <a:pt x="674" y="1791"/>
                  </a:lnTo>
                  <a:lnTo>
                    <a:pt x="677" y="1774"/>
                  </a:lnTo>
                  <a:lnTo>
                    <a:pt x="680" y="1757"/>
                  </a:lnTo>
                  <a:lnTo>
                    <a:pt x="681" y="1741"/>
                  </a:lnTo>
                  <a:lnTo>
                    <a:pt x="684" y="1725"/>
                  </a:lnTo>
                  <a:lnTo>
                    <a:pt x="687" y="1709"/>
                  </a:lnTo>
                  <a:lnTo>
                    <a:pt x="690" y="1695"/>
                  </a:lnTo>
                  <a:lnTo>
                    <a:pt x="697" y="1665"/>
                  </a:lnTo>
                  <a:lnTo>
                    <a:pt x="698" y="1657"/>
                  </a:lnTo>
                  <a:lnTo>
                    <a:pt x="701" y="1652"/>
                  </a:lnTo>
                  <a:lnTo>
                    <a:pt x="704" y="1646"/>
                  </a:lnTo>
                  <a:lnTo>
                    <a:pt x="707" y="1640"/>
                  </a:lnTo>
                  <a:lnTo>
                    <a:pt x="714" y="1629"/>
                  </a:lnTo>
                  <a:lnTo>
                    <a:pt x="720" y="1617"/>
                  </a:lnTo>
                  <a:lnTo>
                    <a:pt x="723" y="1611"/>
                  </a:lnTo>
                  <a:lnTo>
                    <a:pt x="726" y="1606"/>
                  </a:lnTo>
                  <a:lnTo>
                    <a:pt x="729" y="1600"/>
                  </a:lnTo>
                  <a:lnTo>
                    <a:pt x="731" y="1593"/>
                  </a:lnTo>
                  <a:lnTo>
                    <a:pt x="733" y="1586"/>
                  </a:lnTo>
                  <a:lnTo>
                    <a:pt x="733" y="1577"/>
                  </a:lnTo>
                  <a:lnTo>
                    <a:pt x="733" y="1567"/>
                  </a:lnTo>
                  <a:lnTo>
                    <a:pt x="733" y="1557"/>
                  </a:lnTo>
                  <a:lnTo>
                    <a:pt x="731" y="1545"/>
                  </a:lnTo>
                  <a:lnTo>
                    <a:pt x="729" y="1534"/>
                  </a:lnTo>
                  <a:lnTo>
                    <a:pt x="726" y="1519"/>
                  </a:lnTo>
                  <a:lnTo>
                    <a:pt x="721" y="1506"/>
                  </a:lnTo>
                  <a:lnTo>
                    <a:pt x="716" y="1491"/>
                  </a:lnTo>
                  <a:lnTo>
                    <a:pt x="711" y="1475"/>
                  </a:lnTo>
                  <a:lnTo>
                    <a:pt x="706" y="1459"/>
                  </a:lnTo>
                  <a:lnTo>
                    <a:pt x="700" y="1443"/>
                  </a:lnTo>
                  <a:lnTo>
                    <a:pt x="687" y="1410"/>
                  </a:lnTo>
                  <a:lnTo>
                    <a:pt x="681" y="1394"/>
                  </a:lnTo>
                  <a:lnTo>
                    <a:pt x="675" y="1379"/>
                  </a:lnTo>
                  <a:lnTo>
                    <a:pt x="670" y="1364"/>
                  </a:lnTo>
                  <a:lnTo>
                    <a:pt x="665" y="1350"/>
                  </a:lnTo>
                  <a:lnTo>
                    <a:pt x="661" y="1337"/>
                  </a:lnTo>
                  <a:lnTo>
                    <a:pt x="657" y="1324"/>
                  </a:lnTo>
                  <a:lnTo>
                    <a:pt x="652" y="1312"/>
                  </a:lnTo>
                  <a:lnTo>
                    <a:pt x="650" y="1301"/>
                  </a:lnTo>
                  <a:lnTo>
                    <a:pt x="647" y="1291"/>
                  </a:lnTo>
                  <a:lnTo>
                    <a:pt x="644" y="1281"/>
                  </a:lnTo>
                  <a:lnTo>
                    <a:pt x="642" y="1272"/>
                  </a:lnTo>
                  <a:lnTo>
                    <a:pt x="639" y="1263"/>
                  </a:lnTo>
                  <a:lnTo>
                    <a:pt x="635" y="1245"/>
                  </a:lnTo>
                  <a:lnTo>
                    <a:pt x="631" y="1228"/>
                  </a:lnTo>
                  <a:lnTo>
                    <a:pt x="628" y="1219"/>
                  </a:lnTo>
                  <a:lnTo>
                    <a:pt x="625" y="1209"/>
                  </a:lnTo>
                  <a:lnTo>
                    <a:pt x="622" y="1200"/>
                  </a:lnTo>
                  <a:lnTo>
                    <a:pt x="619" y="1189"/>
                  </a:lnTo>
                  <a:lnTo>
                    <a:pt x="615" y="1179"/>
                  </a:lnTo>
                  <a:lnTo>
                    <a:pt x="612" y="1166"/>
                  </a:lnTo>
                  <a:lnTo>
                    <a:pt x="606" y="1153"/>
                  </a:lnTo>
                  <a:lnTo>
                    <a:pt x="602" y="1140"/>
                  </a:lnTo>
                  <a:lnTo>
                    <a:pt x="596" y="1125"/>
                  </a:lnTo>
                  <a:lnTo>
                    <a:pt x="591" y="1110"/>
                  </a:lnTo>
                  <a:lnTo>
                    <a:pt x="583" y="1095"/>
                  </a:lnTo>
                  <a:lnTo>
                    <a:pt x="578" y="1079"/>
                  </a:lnTo>
                  <a:lnTo>
                    <a:pt x="563" y="1046"/>
                  </a:lnTo>
                  <a:lnTo>
                    <a:pt x="550" y="1015"/>
                  </a:lnTo>
                  <a:lnTo>
                    <a:pt x="543" y="999"/>
                  </a:lnTo>
                  <a:lnTo>
                    <a:pt x="537" y="983"/>
                  </a:lnTo>
                  <a:lnTo>
                    <a:pt x="532" y="969"/>
                  </a:lnTo>
                  <a:lnTo>
                    <a:pt x="526" y="954"/>
                  </a:lnTo>
                  <a:lnTo>
                    <a:pt x="522" y="941"/>
                  </a:lnTo>
                  <a:lnTo>
                    <a:pt x="517" y="929"/>
                  </a:lnTo>
                  <a:lnTo>
                    <a:pt x="513" y="917"/>
                  </a:lnTo>
                  <a:lnTo>
                    <a:pt x="510" y="906"/>
                  </a:lnTo>
                  <a:lnTo>
                    <a:pt x="507" y="894"/>
                  </a:lnTo>
                  <a:lnTo>
                    <a:pt x="504" y="884"/>
                  </a:lnTo>
                  <a:lnTo>
                    <a:pt x="503" y="874"/>
                  </a:lnTo>
                  <a:lnTo>
                    <a:pt x="501" y="864"/>
                  </a:lnTo>
                  <a:lnTo>
                    <a:pt x="497" y="847"/>
                  </a:lnTo>
                  <a:lnTo>
                    <a:pt x="494" y="829"/>
                  </a:lnTo>
                  <a:lnTo>
                    <a:pt x="490" y="812"/>
                  </a:lnTo>
                  <a:lnTo>
                    <a:pt x="487" y="796"/>
                  </a:lnTo>
                  <a:lnTo>
                    <a:pt x="484" y="788"/>
                  </a:lnTo>
                  <a:lnTo>
                    <a:pt x="481" y="780"/>
                  </a:lnTo>
                  <a:lnTo>
                    <a:pt x="474" y="763"/>
                  </a:lnTo>
                  <a:lnTo>
                    <a:pt x="467" y="747"/>
                  </a:lnTo>
                  <a:lnTo>
                    <a:pt x="460" y="732"/>
                  </a:lnTo>
                  <a:lnTo>
                    <a:pt x="453" y="717"/>
                  </a:lnTo>
                  <a:lnTo>
                    <a:pt x="444" y="704"/>
                  </a:lnTo>
                  <a:lnTo>
                    <a:pt x="440" y="697"/>
                  </a:lnTo>
                  <a:lnTo>
                    <a:pt x="435" y="691"/>
                  </a:lnTo>
                  <a:lnTo>
                    <a:pt x="431" y="686"/>
                  </a:lnTo>
                  <a:lnTo>
                    <a:pt x="427" y="681"/>
                  </a:lnTo>
                  <a:lnTo>
                    <a:pt x="422" y="676"/>
                  </a:lnTo>
                  <a:lnTo>
                    <a:pt x="418" y="673"/>
                  </a:lnTo>
                  <a:lnTo>
                    <a:pt x="414" y="668"/>
                  </a:lnTo>
                  <a:lnTo>
                    <a:pt x="410" y="665"/>
                  </a:lnTo>
                  <a:lnTo>
                    <a:pt x="405" y="664"/>
                  </a:lnTo>
                  <a:lnTo>
                    <a:pt x="401" y="663"/>
                  </a:lnTo>
                  <a:lnTo>
                    <a:pt x="397" y="663"/>
                  </a:lnTo>
                  <a:lnTo>
                    <a:pt x="392" y="661"/>
                  </a:lnTo>
                  <a:lnTo>
                    <a:pt x="382" y="663"/>
                  </a:lnTo>
                  <a:lnTo>
                    <a:pt x="374" y="663"/>
                  </a:lnTo>
                  <a:lnTo>
                    <a:pt x="369" y="663"/>
                  </a:lnTo>
                  <a:lnTo>
                    <a:pt x="365" y="661"/>
                  </a:lnTo>
                  <a:lnTo>
                    <a:pt x="361" y="661"/>
                  </a:lnTo>
                  <a:lnTo>
                    <a:pt x="355" y="660"/>
                  </a:lnTo>
                  <a:lnTo>
                    <a:pt x="351" y="657"/>
                  </a:lnTo>
                  <a:lnTo>
                    <a:pt x="346" y="654"/>
                  </a:lnTo>
                  <a:lnTo>
                    <a:pt x="342" y="651"/>
                  </a:lnTo>
                  <a:lnTo>
                    <a:pt x="338" y="647"/>
                  </a:lnTo>
                  <a:lnTo>
                    <a:pt x="333" y="642"/>
                  </a:lnTo>
                  <a:lnTo>
                    <a:pt x="329" y="637"/>
                  </a:lnTo>
                  <a:lnTo>
                    <a:pt x="319" y="627"/>
                  </a:lnTo>
                  <a:lnTo>
                    <a:pt x="310" y="615"/>
                  </a:lnTo>
                  <a:lnTo>
                    <a:pt x="300" y="602"/>
                  </a:lnTo>
                  <a:lnTo>
                    <a:pt x="290" y="589"/>
                  </a:lnTo>
                  <a:lnTo>
                    <a:pt x="280" y="575"/>
                  </a:lnTo>
                  <a:lnTo>
                    <a:pt x="270" y="560"/>
                  </a:lnTo>
                  <a:lnTo>
                    <a:pt x="264" y="552"/>
                  </a:lnTo>
                  <a:lnTo>
                    <a:pt x="259" y="543"/>
                  </a:lnTo>
                  <a:lnTo>
                    <a:pt x="246" y="527"/>
                  </a:lnTo>
                  <a:lnTo>
                    <a:pt x="231" y="509"/>
                  </a:lnTo>
                  <a:lnTo>
                    <a:pt x="218" y="490"/>
                  </a:lnTo>
                  <a:lnTo>
                    <a:pt x="204" y="470"/>
                  </a:lnTo>
                  <a:lnTo>
                    <a:pt x="198" y="460"/>
                  </a:lnTo>
                  <a:lnTo>
                    <a:pt x="191" y="450"/>
                  </a:lnTo>
                  <a:lnTo>
                    <a:pt x="185" y="438"/>
                  </a:lnTo>
                  <a:lnTo>
                    <a:pt x="181" y="428"/>
                  </a:lnTo>
                  <a:lnTo>
                    <a:pt x="175" y="418"/>
                  </a:lnTo>
                  <a:lnTo>
                    <a:pt x="171" y="407"/>
                  </a:lnTo>
                  <a:lnTo>
                    <a:pt x="168" y="397"/>
                  </a:lnTo>
                  <a:lnTo>
                    <a:pt x="164" y="385"/>
                  </a:lnTo>
                  <a:lnTo>
                    <a:pt x="161" y="374"/>
                  </a:lnTo>
                  <a:lnTo>
                    <a:pt x="159" y="362"/>
                  </a:lnTo>
                  <a:lnTo>
                    <a:pt x="154" y="338"/>
                  </a:lnTo>
                  <a:lnTo>
                    <a:pt x="151" y="312"/>
                  </a:lnTo>
                  <a:lnTo>
                    <a:pt x="149" y="287"/>
                  </a:lnTo>
                  <a:lnTo>
                    <a:pt x="146" y="263"/>
                  </a:lnTo>
                  <a:lnTo>
                    <a:pt x="146" y="251"/>
                  </a:lnTo>
                  <a:lnTo>
                    <a:pt x="145" y="240"/>
                  </a:lnTo>
                  <a:lnTo>
                    <a:pt x="145" y="228"/>
                  </a:lnTo>
                  <a:lnTo>
                    <a:pt x="145" y="218"/>
                  </a:lnTo>
                  <a:lnTo>
                    <a:pt x="144" y="198"/>
                  </a:lnTo>
                  <a:lnTo>
                    <a:pt x="144" y="177"/>
                  </a:lnTo>
                  <a:lnTo>
                    <a:pt x="145" y="157"/>
                  </a:lnTo>
                  <a:lnTo>
                    <a:pt x="146" y="136"/>
                  </a:lnTo>
                  <a:lnTo>
                    <a:pt x="148" y="118"/>
                  </a:lnTo>
                  <a:lnTo>
                    <a:pt x="148" y="109"/>
                  </a:lnTo>
                  <a:lnTo>
                    <a:pt x="149" y="100"/>
                  </a:lnTo>
                  <a:lnTo>
                    <a:pt x="149" y="92"/>
                  </a:lnTo>
                  <a:lnTo>
                    <a:pt x="149" y="85"/>
                  </a:lnTo>
                  <a:lnTo>
                    <a:pt x="149" y="77"/>
                  </a:lnTo>
                  <a:lnTo>
                    <a:pt x="149" y="70"/>
                  </a:lnTo>
                  <a:lnTo>
                    <a:pt x="148" y="57"/>
                  </a:lnTo>
                  <a:lnTo>
                    <a:pt x="145" y="46"/>
                  </a:lnTo>
                  <a:lnTo>
                    <a:pt x="144" y="34"/>
                  </a:lnTo>
                  <a:lnTo>
                    <a:pt x="141" y="26"/>
                  </a:lnTo>
                  <a:lnTo>
                    <a:pt x="139" y="21"/>
                  </a:lnTo>
                  <a:lnTo>
                    <a:pt x="136" y="17"/>
                  </a:lnTo>
                  <a:lnTo>
                    <a:pt x="135" y="14"/>
                  </a:lnTo>
                  <a:lnTo>
                    <a:pt x="132" y="11"/>
                  </a:lnTo>
                  <a:lnTo>
                    <a:pt x="131" y="8"/>
                  </a:lnTo>
                  <a:lnTo>
                    <a:pt x="128" y="6"/>
                  </a:lnTo>
                  <a:lnTo>
                    <a:pt x="125" y="4"/>
                  </a:lnTo>
                  <a:lnTo>
                    <a:pt x="122" y="3"/>
                  </a:lnTo>
                  <a:lnTo>
                    <a:pt x="118" y="1"/>
                  </a:lnTo>
                  <a:lnTo>
                    <a:pt x="115" y="1"/>
                  </a:lnTo>
                  <a:lnTo>
                    <a:pt x="111" y="0"/>
                  </a:lnTo>
                  <a:lnTo>
                    <a:pt x="106" y="0"/>
                  </a:lnTo>
                  <a:lnTo>
                    <a:pt x="100" y="0"/>
                  </a:lnTo>
                  <a:lnTo>
                    <a:pt x="96" y="1"/>
                  </a:lnTo>
                  <a:lnTo>
                    <a:pt x="90" y="1"/>
                  </a:lnTo>
                  <a:lnTo>
                    <a:pt x="85" y="3"/>
                  </a:lnTo>
                  <a:lnTo>
                    <a:pt x="79" y="6"/>
                  </a:lnTo>
                  <a:lnTo>
                    <a:pt x="75" y="7"/>
                  </a:lnTo>
                  <a:lnTo>
                    <a:pt x="69" y="10"/>
                  </a:lnTo>
                  <a:lnTo>
                    <a:pt x="63" y="14"/>
                  </a:lnTo>
                  <a:lnTo>
                    <a:pt x="59" y="19"/>
                  </a:lnTo>
                  <a:lnTo>
                    <a:pt x="53" y="23"/>
                  </a:lnTo>
                  <a:lnTo>
                    <a:pt x="49" y="29"/>
                  </a:lnTo>
                  <a:lnTo>
                    <a:pt x="46" y="34"/>
                  </a:lnTo>
                  <a:lnTo>
                    <a:pt x="42" y="42"/>
                  </a:lnTo>
                  <a:lnTo>
                    <a:pt x="39" y="49"/>
                  </a:lnTo>
                  <a:lnTo>
                    <a:pt x="36" y="59"/>
                  </a:lnTo>
                  <a:lnTo>
                    <a:pt x="32" y="67"/>
                  </a:lnTo>
                  <a:lnTo>
                    <a:pt x="29" y="79"/>
                  </a:lnTo>
                  <a:lnTo>
                    <a:pt x="26" y="90"/>
                  </a:lnTo>
                  <a:lnTo>
                    <a:pt x="23" y="102"/>
                  </a:lnTo>
                  <a:lnTo>
                    <a:pt x="20" y="113"/>
                  </a:lnTo>
                  <a:lnTo>
                    <a:pt x="16" y="139"/>
                  </a:lnTo>
                  <a:lnTo>
                    <a:pt x="11" y="165"/>
                  </a:lnTo>
                  <a:lnTo>
                    <a:pt x="7" y="190"/>
                  </a:lnTo>
                  <a:lnTo>
                    <a:pt x="6" y="203"/>
                  </a:lnTo>
                  <a:lnTo>
                    <a:pt x="6" y="214"/>
                  </a:lnTo>
                  <a:lnTo>
                    <a:pt x="3" y="237"/>
                  </a:lnTo>
                  <a:lnTo>
                    <a:pt x="1" y="260"/>
                  </a:lnTo>
                  <a:lnTo>
                    <a:pt x="0" y="284"/>
                  </a:lnTo>
                  <a:lnTo>
                    <a:pt x="0" y="307"/>
                  </a:lnTo>
                  <a:lnTo>
                    <a:pt x="0" y="332"/>
                  </a:lnTo>
                  <a:lnTo>
                    <a:pt x="1" y="355"/>
                  </a:lnTo>
                  <a:lnTo>
                    <a:pt x="3" y="379"/>
                  </a:lnTo>
                  <a:lnTo>
                    <a:pt x="6" y="402"/>
                  </a:lnTo>
                  <a:lnTo>
                    <a:pt x="9" y="427"/>
                  </a:lnTo>
                  <a:lnTo>
                    <a:pt x="13" y="450"/>
                  </a:lnTo>
                  <a:lnTo>
                    <a:pt x="17" y="474"/>
                  </a:lnTo>
                  <a:lnTo>
                    <a:pt x="23" y="499"/>
                  </a:lnTo>
                  <a:lnTo>
                    <a:pt x="30" y="523"/>
                  </a:lnTo>
                  <a:lnTo>
                    <a:pt x="36" y="548"/>
                  </a:lnTo>
                  <a:lnTo>
                    <a:pt x="43" y="572"/>
                  </a:lnTo>
                  <a:lnTo>
                    <a:pt x="50" y="596"/>
                  </a:lnTo>
                  <a:lnTo>
                    <a:pt x="57" y="619"/>
                  </a:lnTo>
                  <a:lnTo>
                    <a:pt x="63" y="641"/>
                  </a:lnTo>
                  <a:lnTo>
                    <a:pt x="70" y="664"/>
                  </a:lnTo>
                  <a:lnTo>
                    <a:pt x="79" y="686"/>
                  </a:lnTo>
                  <a:lnTo>
                    <a:pt x="86" y="709"/>
                  </a:lnTo>
                  <a:lnTo>
                    <a:pt x="95" y="733"/>
                  </a:lnTo>
                  <a:lnTo>
                    <a:pt x="99" y="745"/>
                  </a:lnTo>
                  <a:lnTo>
                    <a:pt x="103" y="757"/>
                  </a:lnTo>
                  <a:lnTo>
                    <a:pt x="108" y="770"/>
                  </a:lnTo>
                  <a:lnTo>
                    <a:pt x="113" y="785"/>
                  </a:lnTo>
                  <a:lnTo>
                    <a:pt x="118" y="799"/>
                  </a:lnTo>
                  <a:lnTo>
                    <a:pt x="122" y="814"/>
                  </a:lnTo>
                  <a:lnTo>
                    <a:pt x="128" y="828"/>
                  </a:lnTo>
                  <a:lnTo>
                    <a:pt x="134" y="844"/>
                  </a:lnTo>
                  <a:lnTo>
                    <a:pt x="139" y="861"/>
                  </a:lnTo>
                  <a:lnTo>
                    <a:pt x="144" y="877"/>
                  </a:lnTo>
                  <a:lnTo>
                    <a:pt x="155" y="910"/>
                  </a:lnTo>
                  <a:lnTo>
                    <a:pt x="167" y="943"/>
                  </a:lnTo>
                  <a:lnTo>
                    <a:pt x="172" y="960"/>
                  </a:lnTo>
                  <a:lnTo>
                    <a:pt x="178" y="976"/>
                  </a:lnTo>
                  <a:lnTo>
                    <a:pt x="182" y="992"/>
                  </a:lnTo>
                  <a:lnTo>
                    <a:pt x="188" y="1008"/>
                  </a:lnTo>
                  <a:lnTo>
                    <a:pt x="194" y="1022"/>
                  </a:lnTo>
                  <a:lnTo>
                    <a:pt x="198" y="1036"/>
                  </a:lnTo>
                  <a:lnTo>
                    <a:pt x="203" y="1049"/>
                  </a:lnTo>
                  <a:lnTo>
                    <a:pt x="208" y="1062"/>
                  </a:lnTo>
                  <a:lnTo>
                    <a:pt x="213" y="1075"/>
                  </a:lnTo>
                  <a:lnTo>
                    <a:pt x="217" y="1087"/>
                  </a:lnTo>
                  <a:lnTo>
                    <a:pt x="221" y="1098"/>
                  </a:lnTo>
                  <a:lnTo>
                    <a:pt x="226" y="1110"/>
                  </a:lnTo>
                  <a:lnTo>
                    <a:pt x="234" y="1131"/>
                  </a:lnTo>
                  <a:lnTo>
                    <a:pt x="241" y="1153"/>
                  </a:lnTo>
                  <a:lnTo>
                    <a:pt x="250" y="1174"/>
                  </a:lnTo>
                  <a:lnTo>
                    <a:pt x="257" y="1197"/>
                  </a:lnTo>
                  <a:lnTo>
                    <a:pt x="261" y="1209"/>
                  </a:lnTo>
                  <a:lnTo>
                    <a:pt x="266" y="1220"/>
                  </a:lnTo>
                  <a:lnTo>
                    <a:pt x="273" y="1245"/>
                  </a:lnTo>
                  <a:lnTo>
                    <a:pt x="280" y="1269"/>
                  </a:lnTo>
                  <a:lnTo>
                    <a:pt x="287" y="1295"/>
                  </a:lnTo>
                  <a:lnTo>
                    <a:pt x="296" y="1321"/>
                  </a:lnTo>
                  <a:lnTo>
                    <a:pt x="303" y="1347"/>
                  </a:lnTo>
                  <a:lnTo>
                    <a:pt x="310" y="1373"/>
                  </a:lnTo>
                  <a:lnTo>
                    <a:pt x="319" y="1397"/>
                  </a:lnTo>
                  <a:lnTo>
                    <a:pt x="329" y="1423"/>
                  </a:lnTo>
                  <a:lnTo>
                    <a:pt x="339" y="1446"/>
                  </a:lnTo>
                  <a:lnTo>
                    <a:pt x="351" y="1469"/>
                  </a:lnTo>
                  <a:lnTo>
                    <a:pt x="362" y="1491"/>
                  </a:lnTo>
                  <a:lnTo>
                    <a:pt x="375" y="1514"/>
                  </a:lnTo>
                  <a:lnTo>
                    <a:pt x="387" y="1537"/>
                  </a:lnTo>
                  <a:lnTo>
                    <a:pt x="399" y="1560"/>
                  </a:lnTo>
                  <a:lnTo>
                    <a:pt x="405" y="1573"/>
                  </a:lnTo>
                  <a:lnTo>
                    <a:pt x="412" y="1584"/>
                  </a:lnTo>
                  <a:lnTo>
                    <a:pt x="417" y="1597"/>
                  </a:lnTo>
                  <a:lnTo>
                    <a:pt x="422" y="1611"/>
                  </a:lnTo>
                  <a:lnTo>
                    <a:pt x="434" y="1639"/>
                  </a:lnTo>
                  <a:lnTo>
                    <a:pt x="444" y="1669"/>
                  </a:lnTo>
                  <a:lnTo>
                    <a:pt x="454" y="1699"/>
                  </a:lnTo>
                  <a:lnTo>
                    <a:pt x="464" y="1731"/>
                  </a:lnTo>
                  <a:lnTo>
                    <a:pt x="474" y="1762"/>
                  </a:lnTo>
                  <a:lnTo>
                    <a:pt x="484" y="1795"/>
                  </a:lnTo>
                  <a:lnTo>
                    <a:pt x="494" y="1828"/>
                  </a:lnTo>
                  <a:lnTo>
                    <a:pt x="504" y="1863"/>
                  </a:lnTo>
                </a:path>
              </a:pathLst>
            </a:custGeom>
            <a:noFill/>
            <a:ln w="4763">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5202" name="Freeform 385">
              <a:extLst>
                <a:ext uri="{FF2B5EF4-FFF2-40B4-BE49-F238E27FC236}">
                  <a16:creationId xmlns:a16="http://schemas.microsoft.com/office/drawing/2014/main" id="{B96F03F7-96A6-8477-A3D1-1CF77B8744A8}"/>
                </a:ext>
              </a:extLst>
            </p:cNvPr>
            <p:cNvSpPr>
              <a:spLocks/>
            </p:cNvSpPr>
            <p:nvPr/>
          </p:nvSpPr>
          <p:spPr bwMode="auto">
            <a:xfrm>
              <a:off x="4627960" y="3882629"/>
              <a:ext cx="158353" cy="691753"/>
            </a:xfrm>
            <a:custGeom>
              <a:avLst/>
              <a:gdLst>
                <a:gd name="T0" fmla="*/ 2147483647 w 399"/>
                <a:gd name="T1" fmla="*/ 2147483647 h 1743"/>
                <a:gd name="T2" fmla="*/ 2147483647 w 399"/>
                <a:gd name="T3" fmla="*/ 2147483647 h 1743"/>
                <a:gd name="T4" fmla="*/ 2147483647 w 399"/>
                <a:gd name="T5" fmla="*/ 2147483647 h 1743"/>
                <a:gd name="T6" fmla="*/ 2147483647 w 399"/>
                <a:gd name="T7" fmla="*/ 2147483647 h 1743"/>
                <a:gd name="T8" fmla="*/ 2147483647 w 399"/>
                <a:gd name="T9" fmla="*/ 2147483647 h 1743"/>
                <a:gd name="T10" fmla="*/ 2147483647 w 399"/>
                <a:gd name="T11" fmla="*/ 2147483647 h 1743"/>
                <a:gd name="T12" fmla="*/ 2147483647 w 399"/>
                <a:gd name="T13" fmla="*/ 2147483647 h 1743"/>
                <a:gd name="T14" fmla="*/ 2147483647 w 399"/>
                <a:gd name="T15" fmla="*/ 2147483647 h 1743"/>
                <a:gd name="T16" fmla="*/ 2147483647 w 399"/>
                <a:gd name="T17" fmla="*/ 2147483647 h 1743"/>
                <a:gd name="T18" fmla="*/ 2147483647 w 399"/>
                <a:gd name="T19" fmla="*/ 2147483647 h 1743"/>
                <a:gd name="T20" fmla="*/ 2147483647 w 399"/>
                <a:gd name="T21" fmla="*/ 2147483647 h 1743"/>
                <a:gd name="T22" fmla="*/ 2147483647 w 399"/>
                <a:gd name="T23" fmla="*/ 2147483647 h 1743"/>
                <a:gd name="T24" fmla="*/ 2147483647 w 399"/>
                <a:gd name="T25" fmla="*/ 2147483647 h 1743"/>
                <a:gd name="T26" fmla="*/ 2147483647 w 399"/>
                <a:gd name="T27" fmla="*/ 2147483647 h 1743"/>
                <a:gd name="T28" fmla="*/ 2147483647 w 399"/>
                <a:gd name="T29" fmla="*/ 2147483647 h 1743"/>
                <a:gd name="T30" fmla="*/ 0 w 399"/>
                <a:gd name="T31" fmla="*/ 2147483647 h 1743"/>
                <a:gd name="T32" fmla="*/ 0 w 399"/>
                <a:gd name="T33" fmla="*/ 2147483647 h 1743"/>
                <a:gd name="T34" fmla="*/ 2147483647 w 399"/>
                <a:gd name="T35" fmla="*/ 2147483647 h 1743"/>
                <a:gd name="T36" fmla="*/ 2147483647 w 399"/>
                <a:gd name="T37" fmla="*/ 2147483647 h 1743"/>
                <a:gd name="T38" fmla="*/ 2147483647 w 399"/>
                <a:gd name="T39" fmla="*/ 2147483647 h 1743"/>
                <a:gd name="T40" fmla="*/ 2147483647 w 399"/>
                <a:gd name="T41" fmla="*/ 2147483647 h 1743"/>
                <a:gd name="T42" fmla="*/ 2147483647 w 399"/>
                <a:gd name="T43" fmla="*/ 2147483647 h 1743"/>
                <a:gd name="T44" fmla="*/ 2147483647 w 399"/>
                <a:gd name="T45" fmla="*/ 2147483647 h 1743"/>
                <a:gd name="T46" fmla="*/ 2147483647 w 399"/>
                <a:gd name="T47" fmla="*/ 2147483647 h 1743"/>
                <a:gd name="T48" fmla="*/ 2147483647 w 399"/>
                <a:gd name="T49" fmla="*/ 2147483647 h 1743"/>
                <a:gd name="T50" fmla="*/ 2147483647 w 399"/>
                <a:gd name="T51" fmla="*/ 2147483647 h 1743"/>
                <a:gd name="T52" fmla="*/ 2147483647 w 399"/>
                <a:gd name="T53" fmla="*/ 2147483647 h 1743"/>
                <a:gd name="T54" fmla="*/ 2147483647 w 399"/>
                <a:gd name="T55" fmla="*/ 2147483647 h 1743"/>
                <a:gd name="T56" fmla="*/ 2147483647 w 399"/>
                <a:gd name="T57" fmla="*/ 2147483647 h 1743"/>
                <a:gd name="T58" fmla="*/ 2147483647 w 399"/>
                <a:gd name="T59" fmla="*/ 2147483647 h 1743"/>
                <a:gd name="T60" fmla="*/ 2147483647 w 399"/>
                <a:gd name="T61" fmla="*/ 2147483647 h 1743"/>
                <a:gd name="T62" fmla="*/ 2147483647 w 399"/>
                <a:gd name="T63" fmla="*/ 2147483647 h 1743"/>
                <a:gd name="T64" fmla="*/ 2147483647 w 399"/>
                <a:gd name="T65" fmla="*/ 2147483647 h 1743"/>
                <a:gd name="T66" fmla="*/ 2147483647 w 399"/>
                <a:gd name="T67" fmla="*/ 2147483647 h 1743"/>
                <a:gd name="T68" fmla="*/ 2147483647 w 399"/>
                <a:gd name="T69" fmla="*/ 2147483647 h 1743"/>
                <a:gd name="T70" fmla="*/ 2147483647 w 399"/>
                <a:gd name="T71" fmla="*/ 2147483647 h 1743"/>
                <a:gd name="T72" fmla="*/ 2147483647 w 399"/>
                <a:gd name="T73" fmla="*/ 2147483647 h 1743"/>
                <a:gd name="T74" fmla="*/ 2147483647 w 399"/>
                <a:gd name="T75" fmla="*/ 2147483647 h 1743"/>
                <a:gd name="T76" fmla="*/ 2147483647 w 399"/>
                <a:gd name="T77" fmla="*/ 2147483647 h 1743"/>
                <a:gd name="T78" fmla="*/ 2147483647 w 399"/>
                <a:gd name="T79" fmla="*/ 2147483647 h 1743"/>
                <a:gd name="T80" fmla="*/ 2147483647 w 399"/>
                <a:gd name="T81" fmla="*/ 2147483647 h 1743"/>
                <a:gd name="T82" fmla="*/ 2147483647 w 399"/>
                <a:gd name="T83" fmla="*/ 2147483647 h 1743"/>
                <a:gd name="T84" fmla="*/ 2147483647 w 399"/>
                <a:gd name="T85" fmla="*/ 2147483647 h 1743"/>
                <a:gd name="T86" fmla="*/ 2147483647 w 399"/>
                <a:gd name="T87" fmla="*/ 2147483647 h 1743"/>
                <a:gd name="T88" fmla="*/ 2147483647 w 399"/>
                <a:gd name="T89" fmla="*/ 2147483647 h 1743"/>
                <a:gd name="T90" fmla="*/ 2147483647 w 399"/>
                <a:gd name="T91" fmla="*/ 2147483647 h 1743"/>
                <a:gd name="T92" fmla="*/ 2147483647 w 399"/>
                <a:gd name="T93" fmla="*/ 2147483647 h 1743"/>
                <a:gd name="T94" fmla="*/ 2147483647 w 399"/>
                <a:gd name="T95" fmla="*/ 2147483647 h 1743"/>
                <a:gd name="T96" fmla="*/ 2147483647 w 399"/>
                <a:gd name="T97" fmla="*/ 2147483647 h 1743"/>
                <a:gd name="T98" fmla="*/ 2147483647 w 399"/>
                <a:gd name="T99" fmla="*/ 2147483647 h 1743"/>
                <a:gd name="T100" fmla="*/ 2147483647 w 399"/>
                <a:gd name="T101" fmla="*/ 2147483647 h 1743"/>
                <a:gd name="T102" fmla="*/ 2147483647 w 399"/>
                <a:gd name="T103" fmla="*/ 2147483647 h 1743"/>
                <a:gd name="T104" fmla="*/ 2147483647 w 399"/>
                <a:gd name="T105" fmla="*/ 2147483647 h 1743"/>
                <a:gd name="T106" fmla="*/ 2147483647 w 399"/>
                <a:gd name="T107" fmla="*/ 2147483647 h 1743"/>
                <a:gd name="T108" fmla="*/ 2147483647 w 399"/>
                <a:gd name="T109" fmla="*/ 2147483647 h 1743"/>
                <a:gd name="T110" fmla="*/ 2147483647 w 399"/>
                <a:gd name="T111" fmla="*/ 2147483647 h 1743"/>
                <a:gd name="T112" fmla="*/ 2147483647 w 399"/>
                <a:gd name="T113" fmla="*/ 2147483647 h 1743"/>
                <a:gd name="T114" fmla="*/ 2147483647 w 399"/>
                <a:gd name="T115" fmla="*/ 2147483647 h 1743"/>
                <a:gd name="T116" fmla="*/ 2147483647 w 399"/>
                <a:gd name="T117" fmla="*/ 2147483647 h 174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399"/>
                <a:gd name="T178" fmla="*/ 0 h 1743"/>
                <a:gd name="T179" fmla="*/ 399 w 399"/>
                <a:gd name="T180" fmla="*/ 1743 h 174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399" h="1743">
                  <a:moveTo>
                    <a:pt x="107" y="0"/>
                  </a:moveTo>
                  <a:lnTo>
                    <a:pt x="98" y="29"/>
                  </a:lnTo>
                  <a:lnTo>
                    <a:pt x="88" y="58"/>
                  </a:lnTo>
                  <a:lnTo>
                    <a:pt x="81" y="87"/>
                  </a:lnTo>
                  <a:lnTo>
                    <a:pt x="72" y="114"/>
                  </a:lnTo>
                  <a:lnTo>
                    <a:pt x="65" y="141"/>
                  </a:lnTo>
                  <a:lnTo>
                    <a:pt x="61" y="154"/>
                  </a:lnTo>
                  <a:lnTo>
                    <a:pt x="56" y="166"/>
                  </a:lnTo>
                  <a:lnTo>
                    <a:pt x="54" y="179"/>
                  </a:lnTo>
                  <a:lnTo>
                    <a:pt x="51" y="190"/>
                  </a:lnTo>
                  <a:lnTo>
                    <a:pt x="46" y="200"/>
                  </a:lnTo>
                  <a:lnTo>
                    <a:pt x="44" y="212"/>
                  </a:lnTo>
                  <a:lnTo>
                    <a:pt x="41" y="220"/>
                  </a:lnTo>
                  <a:lnTo>
                    <a:pt x="38" y="229"/>
                  </a:lnTo>
                  <a:lnTo>
                    <a:pt x="35" y="237"/>
                  </a:lnTo>
                  <a:lnTo>
                    <a:pt x="32" y="245"/>
                  </a:lnTo>
                  <a:lnTo>
                    <a:pt x="29" y="252"/>
                  </a:lnTo>
                  <a:lnTo>
                    <a:pt x="26" y="258"/>
                  </a:lnTo>
                  <a:lnTo>
                    <a:pt x="22" y="271"/>
                  </a:lnTo>
                  <a:lnTo>
                    <a:pt x="18" y="282"/>
                  </a:lnTo>
                  <a:lnTo>
                    <a:pt x="16" y="289"/>
                  </a:lnTo>
                  <a:lnTo>
                    <a:pt x="15" y="295"/>
                  </a:lnTo>
                  <a:lnTo>
                    <a:pt x="12" y="302"/>
                  </a:lnTo>
                  <a:lnTo>
                    <a:pt x="10" y="311"/>
                  </a:lnTo>
                  <a:lnTo>
                    <a:pt x="9" y="318"/>
                  </a:lnTo>
                  <a:lnTo>
                    <a:pt x="8" y="328"/>
                  </a:lnTo>
                  <a:lnTo>
                    <a:pt x="6" y="338"/>
                  </a:lnTo>
                  <a:lnTo>
                    <a:pt x="5" y="348"/>
                  </a:lnTo>
                  <a:lnTo>
                    <a:pt x="3" y="358"/>
                  </a:lnTo>
                  <a:lnTo>
                    <a:pt x="3" y="370"/>
                  </a:lnTo>
                  <a:lnTo>
                    <a:pt x="2" y="393"/>
                  </a:lnTo>
                  <a:lnTo>
                    <a:pt x="0" y="417"/>
                  </a:lnTo>
                  <a:lnTo>
                    <a:pt x="0" y="442"/>
                  </a:lnTo>
                  <a:lnTo>
                    <a:pt x="0" y="467"/>
                  </a:lnTo>
                  <a:lnTo>
                    <a:pt x="2" y="492"/>
                  </a:lnTo>
                  <a:lnTo>
                    <a:pt x="3" y="516"/>
                  </a:lnTo>
                  <a:lnTo>
                    <a:pt x="6" y="541"/>
                  </a:lnTo>
                  <a:lnTo>
                    <a:pt x="9" y="567"/>
                  </a:lnTo>
                  <a:lnTo>
                    <a:pt x="13" y="593"/>
                  </a:lnTo>
                  <a:lnTo>
                    <a:pt x="19" y="618"/>
                  </a:lnTo>
                  <a:lnTo>
                    <a:pt x="25" y="644"/>
                  </a:lnTo>
                  <a:lnTo>
                    <a:pt x="31" y="669"/>
                  </a:lnTo>
                  <a:lnTo>
                    <a:pt x="33" y="680"/>
                  </a:lnTo>
                  <a:lnTo>
                    <a:pt x="36" y="692"/>
                  </a:lnTo>
                  <a:lnTo>
                    <a:pt x="41" y="703"/>
                  </a:lnTo>
                  <a:lnTo>
                    <a:pt x="44" y="715"/>
                  </a:lnTo>
                  <a:lnTo>
                    <a:pt x="51" y="735"/>
                  </a:lnTo>
                  <a:lnTo>
                    <a:pt x="58" y="754"/>
                  </a:lnTo>
                  <a:lnTo>
                    <a:pt x="67" y="772"/>
                  </a:lnTo>
                  <a:lnTo>
                    <a:pt x="75" y="790"/>
                  </a:lnTo>
                  <a:lnTo>
                    <a:pt x="84" y="805"/>
                  </a:lnTo>
                  <a:lnTo>
                    <a:pt x="92" y="821"/>
                  </a:lnTo>
                  <a:lnTo>
                    <a:pt x="111" y="854"/>
                  </a:lnTo>
                  <a:lnTo>
                    <a:pt x="121" y="869"/>
                  </a:lnTo>
                  <a:lnTo>
                    <a:pt x="133" y="883"/>
                  </a:lnTo>
                  <a:lnTo>
                    <a:pt x="144" y="897"/>
                  </a:lnTo>
                  <a:lnTo>
                    <a:pt x="156" y="910"/>
                  </a:lnTo>
                  <a:lnTo>
                    <a:pt x="169" y="923"/>
                  </a:lnTo>
                  <a:lnTo>
                    <a:pt x="180" y="938"/>
                  </a:lnTo>
                  <a:lnTo>
                    <a:pt x="192" y="951"/>
                  </a:lnTo>
                  <a:lnTo>
                    <a:pt x="196" y="958"/>
                  </a:lnTo>
                  <a:lnTo>
                    <a:pt x="200" y="966"/>
                  </a:lnTo>
                  <a:lnTo>
                    <a:pt x="209" y="981"/>
                  </a:lnTo>
                  <a:lnTo>
                    <a:pt x="216" y="997"/>
                  </a:lnTo>
                  <a:lnTo>
                    <a:pt x="223" y="1012"/>
                  </a:lnTo>
                  <a:lnTo>
                    <a:pt x="230" y="1028"/>
                  </a:lnTo>
                  <a:lnTo>
                    <a:pt x="238" y="1044"/>
                  </a:lnTo>
                  <a:lnTo>
                    <a:pt x="243" y="1061"/>
                  </a:lnTo>
                  <a:lnTo>
                    <a:pt x="251" y="1078"/>
                  </a:lnTo>
                  <a:lnTo>
                    <a:pt x="259" y="1096"/>
                  </a:lnTo>
                  <a:lnTo>
                    <a:pt x="268" y="1114"/>
                  </a:lnTo>
                  <a:lnTo>
                    <a:pt x="278" y="1133"/>
                  </a:lnTo>
                  <a:lnTo>
                    <a:pt x="288" y="1152"/>
                  </a:lnTo>
                  <a:lnTo>
                    <a:pt x="299" y="1170"/>
                  </a:lnTo>
                  <a:lnTo>
                    <a:pt x="311" y="1191"/>
                  </a:lnTo>
                  <a:lnTo>
                    <a:pt x="321" y="1212"/>
                  </a:lnTo>
                  <a:lnTo>
                    <a:pt x="327" y="1222"/>
                  </a:lnTo>
                  <a:lnTo>
                    <a:pt x="331" y="1234"/>
                  </a:lnTo>
                  <a:lnTo>
                    <a:pt x="335" y="1245"/>
                  </a:lnTo>
                  <a:lnTo>
                    <a:pt x="340" y="1258"/>
                  </a:lnTo>
                  <a:lnTo>
                    <a:pt x="344" y="1271"/>
                  </a:lnTo>
                  <a:lnTo>
                    <a:pt x="348" y="1284"/>
                  </a:lnTo>
                  <a:lnTo>
                    <a:pt x="353" y="1298"/>
                  </a:lnTo>
                  <a:lnTo>
                    <a:pt x="358" y="1313"/>
                  </a:lnTo>
                  <a:lnTo>
                    <a:pt x="363" y="1329"/>
                  </a:lnTo>
                  <a:lnTo>
                    <a:pt x="367" y="1344"/>
                  </a:lnTo>
                  <a:lnTo>
                    <a:pt x="376" y="1376"/>
                  </a:lnTo>
                  <a:lnTo>
                    <a:pt x="383" y="1408"/>
                  </a:lnTo>
                  <a:lnTo>
                    <a:pt x="387" y="1423"/>
                  </a:lnTo>
                  <a:lnTo>
                    <a:pt x="390" y="1439"/>
                  </a:lnTo>
                  <a:lnTo>
                    <a:pt x="393" y="1455"/>
                  </a:lnTo>
                  <a:lnTo>
                    <a:pt x="396" y="1469"/>
                  </a:lnTo>
                  <a:lnTo>
                    <a:pt x="397" y="1482"/>
                  </a:lnTo>
                  <a:lnTo>
                    <a:pt x="399" y="1495"/>
                  </a:lnTo>
                  <a:lnTo>
                    <a:pt x="399" y="1508"/>
                  </a:lnTo>
                  <a:lnTo>
                    <a:pt x="399" y="1521"/>
                  </a:lnTo>
                  <a:lnTo>
                    <a:pt x="399" y="1533"/>
                  </a:lnTo>
                  <a:lnTo>
                    <a:pt x="397" y="1544"/>
                  </a:lnTo>
                  <a:lnTo>
                    <a:pt x="396" y="1556"/>
                  </a:lnTo>
                  <a:lnTo>
                    <a:pt x="394" y="1567"/>
                  </a:lnTo>
                  <a:lnTo>
                    <a:pt x="390" y="1589"/>
                  </a:lnTo>
                  <a:lnTo>
                    <a:pt x="384" y="1609"/>
                  </a:lnTo>
                  <a:lnTo>
                    <a:pt x="383" y="1619"/>
                  </a:lnTo>
                  <a:lnTo>
                    <a:pt x="380" y="1629"/>
                  </a:lnTo>
                  <a:lnTo>
                    <a:pt x="377" y="1638"/>
                  </a:lnTo>
                  <a:lnTo>
                    <a:pt x="376" y="1646"/>
                  </a:lnTo>
                  <a:lnTo>
                    <a:pt x="373" y="1655"/>
                  </a:lnTo>
                  <a:lnTo>
                    <a:pt x="371" y="1662"/>
                  </a:lnTo>
                  <a:lnTo>
                    <a:pt x="370" y="1669"/>
                  </a:lnTo>
                  <a:lnTo>
                    <a:pt x="368" y="1677"/>
                  </a:lnTo>
                  <a:lnTo>
                    <a:pt x="367" y="1682"/>
                  </a:lnTo>
                  <a:lnTo>
                    <a:pt x="365" y="1689"/>
                  </a:lnTo>
                  <a:lnTo>
                    <a:pt x="364" y="1700"/>
                  </a:lnTo>
                  <a:lnTo>
                    <a:pt x="361" y="1710"/>
                  </a:lnTo>
                  <a:lnTo>
                    <a:pt x="360" y="1718"/>
                  </a:lnTo>
                  <a:lnTo>
                    <a:pt x="357" y="1727"/>
                  </a:lnTo>
                  <a:lnTo>
                    <a:pt x="355" y="1735"/>
                  </a:lnTo>
                  <a:lnTo>
                    <a:pt x="354" y="1743"/>
                  </a:lnTo>
                </a:path>
              </a:pathLst>
            </a:custGeom>
            <a:noFill/>
            <a:ln w="4763">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5203" name="Freeform 386">
              <a:extLst>
                <a:ext uri="{FF2B5EF4-FFF2-40B4-BE49-F238E27FC236}">
                  <a16:creationId xmlns:a16="http://schemas.microsoft.com/office/drawing/2014/main" id="{66F9D617-4543-1593-292A-5A93E31E9D34}"/>
                </a:ext>
              </a:extLst>
            </p:cNvPr>
            <p:cNvSpPr>
              <a:spLocks/>
            </p:cNvSpPr>
            <p:nvPr/>
          </p:nvSpPr>
          <p:spPr bwMode="auto">
            <a:xfrm>
              <a:off x="4831557" y="4362450"/>
              <a:ext cx="41672" cy="322660"/>
            </a:xfrm>
            <a:custGeom>
              <a:avLst/>
              <a:gdLst>
                <a:gd name="T0" fmla="*/ 2147483647 w 103"/>
                <a:gd name="T1" fmla="*/ 0 h 814"/>
                <a:gd name="T2" fmla="*/ 2147483647 w 103"/>
                <a:gd name="T3" fmla="*/ 2147483647 h 814"/>
                <a:gd name="T4" fmla="*/ 2147483647 w 103"/>
                <a:gd name="T5" fmla="*/ 2147483647 h 814"/>
                <a:gd name="T6" fmla="*/ 2147483647 w 103"/>
                <a:gd name="T7" fmla="*/ 2147483647 h 814"/>
                <a:gd name="T8" fmla="*/ 2147483647 w 103"/>
                <a:gd name="T9" fmla="*/ 2147483647 h 814"/>
                <a:gd name="T10" fmla="*/ 2147483647 w 103"/>
                <a:gd name="T11" fmla="*/ 2147483647 h 814"/>
                <a:gd name="T12" fmla="*/ 2147483647 w 103"/>
                <a:gd name="T13" fmla="*/ 2147483647 h 814"/>
                <a:gd name="T14" fmla="*/ 2147483647 w 103"/>
                <a:gd name="T15" fmla="*/ 2147483647 h 814"/>
                <a:gd name="T16" fmla="*/ 2147483647 w 103"/>
                <a:gd name="T17" fmla="*/ 2147483647 h 814"/>
                <a:gd name="T18" fmla="*/ 2147483647 w 103"/>
                <a:gd name="T19" fmla="*/ 2147483647 h 814"/>
                <a:gd name="T20" fmla="*/ 2147483647 w 103"/>
                <a:gd name="T21" fmla="*/ 2147483647 h 814"/>
                <a:gd name="T22" fmla="*/ 2147483647 w 103"/>
                <a:gd name="T23" fmla="*/ 2147483647 h 814"/>
                <a:gd name="T24" fmla="*/ 2147483647 w 103"/>
                <a:gd name="T25" fmla="*/ 2147483647 h 814"/>
                <a:gd name="T26" fmla="*/ 2147483647 w 103"/>
                <a:gd name="T27" fmla="*/ 2147483647 h 814"/>
                <a:gd name="T28" fmla="*/ 2147483647 w 103"/>
                <a:gd name="T29" fmla="*/ 2147483647 h 814"/>
                <a:gd name="T30" fmla="*/ 2147483647 w 103"/>
                <a:gd name="T31" fmla="*/ 2147483647 h 814"/>
                <a:gd name="T32" fmla="*/ 2147483647 w 103"/>
                <a:gd name="T33" fmla="*/ 2147483647 h 814"/>
                <a:gd name="T34" fmla="*/ 2147483647 w 103"/>
                <a:gd name="T35" fmla="*/ 2147483647 h 814"/>
                <a:gd name="T36" fmla="*/ 2147483647 w 103"/>
                <a:gd name="T37" fmla="*/ 2147483647 h 814"/>
                <a:gd name="T38" fmla="*/ 2147483647 w 103"/>
                <a:gd name="T39" fmla="*/ 2147483647 h 814"/>
                <a:gd name="T40" fmla="*/ 2147483647 w 103"/>
                <a:gd name="T41" fmla="*/ 2147483647 h 814"/>
                <a:gd name="T42" fmla="*/ 2147483647 w 103"/>
                <a:gd name="T43" fmla="*/ 2147483647 h 814"/>
                <a:gd name="T44" fmla="*/ 2147483647 w 103"/>
                <a:gd name="T45" fmla="*/ 2147483647 h 814"/>
                <a:gd name="T46" fmla="*/ 2147483647 w 103"/>
                <a:gd name="T47" fmla="*/ 2147483647 h 814"/>
                <a:gd name="T48" fmla="*/ 2147483647 w 103"/>
                <a:gd name="T49" fmla="*/ 2147483647 h 814"/>
                <a:gd name="T50" fmla="*/ 2147483647 w 103"/>
                <a:gd name="T51" fmla="*/ 2147483647 h 814"/>
                <a:gd name="T52" fmla="*/ 2147483647 w 103"/>
                <a:gd name="T53" fmla="*/ 2147483647 h 814"/>
                <a:gd name="T54" fmla="*/ 2147483647 w 103"/>
                <a:gd name="T55" fmla="*/ 2147483647 h 814"/>
                <a:gd name="T56" fmla="*/ 2147483647 w 103"/>
                <a:gd name="T57" fmla="*/ 2147483647 h 814"/>
                <a:gd name="T58" fmla="*/ 2147483647 w 103"/>
                <a:gd name="T59" fmla="*/ 2147483647 h 814"/>
                <a:gd name="T60" fmla="*/ 2147483647 w 103"/>
                <a:gd name="T61" fmla="*/ 2147483647 h 814"/>
                <a:gd name="T62" fmla="*/ 2147483647 w 103"/>
                <a:gd name="T63" fmla="*/ 2147483647 h 814"/>
                <a:gd name="T64" fmla="*/ 2147483647 w 103"/>
                <a:gd name="T65" fmla="*/ 2147483647 h 814"/>
                <a:gd name="T66" fmla="*/ 2147483647 w 103"/>
                <a:gd name="T67" fmla="*/ 2147483647 h 814"/>
                <a:gd name="T68" fmla="*/ 2147483647 w 103"/>
                <a:gd name="T69" fmla="*/ 2147483647 h 814"/>
                <a:gd name="T70" fmla="*/ 2147483647 w 103"/>
                <a:gd name="T71" fmla="*/ 2147483647 h 814"/>
                <a:gd name="T72" fmla="*/ 2147483647 w 103"/>
                <a:gd name="T73" fmla="*/ 2147483647 h 814"/>
                <a:gd name="T74" fmla="*/ 2147483647 w 103"/>
                <a:gd name="T75" fmla="*/ 2147483647 h 814"/>
                <a:gd name="T76" fmla="*/ 2147483647 w 103"/>
                <a:gd name="T77" fmla="*/ 2147483647 h 814"/>
                <a:gd name="T78" fmla="*/ 2147483647 w 103"/>
                <a:gd name="T79" fmla="*/ 2147483647 h 814"/>
                <a:gd name="T80" fmla="*/ 2147483647 w 103"/>
                <a:gd name="T81" fmla="*/ 2147483647 h 814"/>
                <a:gd name="T82" fmla="*/ 2147483647 w 103"/>
                <a:gd name="T83" fmla="*/ 2147483647 h 814"/>
                <a:gd name="T84" fmla="*/ 2147483647 w 103"/>
                <a:gd name="T85" fmla="*/ 2147483647 h 814"/>
                <a:gd name="T86" fmla="*/ 2147483647 w 103"/>
                <a:gd name="T87" fmla="*/ 2147483647 h 814"/>
                <a:gd name="T88" fmla="*/ 2147483647 w 103"/>
                <a:gd name="T89" fmla="*/ 2147483647 h 814"/>
                <a:gd name="T90" fmla="*/ 2147483647 w 103"/>
                <a:gd name="T91" fmla="*/ 2147483647 h 814"/>
                <a:gd name="T92" fmla="*/ 2147483647 w 103"/>
                <a:gd name="T93" fmla="*/ 2147483647 h 814"/>
                <a:gd name="T94" fmla="*/ 0 w 103"/>
                <a:gd name="T95" fmla="*/ 2147483647 h 81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03"/>
                <a:gd name="T145" fmla="*/ 0 h 814"/>
                <a:gd name="T146" fmla="*/ 103 w 103"/>
                <a:gd name="T147" fmla="*/ 814 h 81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03" h="814">
                  <a:moveTo>
                    <a:pt x="103" y="0"/>
                  </a:moveTo>
                  <a:lnTo>
                    <a:pt x="93" y="39"/>
                  </a:lnTo>
                  <a:lnTo>
                    <a:pt x="89" y="59"/>
                  </a:lnTo>
                  <a:lnTo>
                    <a:pt x="85" y="79"/>
                  </a:lnTo>
                  <a:lnTo>
                    <a:pt x="80" y="100"/>
                  </a:lnTo>
                  <a:lnTo>
                    <a:pt x="76" y="121"/>
                  </a:lnTo>
                  <a:lnTo>
                    <a:pt x="75" y="144"/>
                  </a:lnTo>
                  <a:lnTo>
                    <a:pt x="72" y="167"/>
                  </a:lnTo>
                  <a:lnTo>
                    <a:pt x="72" y="178"/>
                  </a:lnTo>
                  <a:lnTo>
                    <a:pt x="70" y="191"/>
                  </a:lnTo>
                  <a:lnTo>
                    <a:pt x="70" y="204"/>
                  </a:lnTo>
                  <a:lnTo>
                    <a:pt x="70" y="217"/>
                  </a:lnTo>
                  <a:lnTo>
                    <a:pt x="72" y="246"/>
                  </a:lnTo>
                  <a:lnTo>
                    <a:pt x="73" y="273"/>
                  </a:lnTo>
                  <a:lnTo>
                    <a:pt x="75" y="302"/>
                  </a:lnTo>
                  <a:lnTo>
                    <a:pt x="76" y="329"/>
                  </a:lnTo>
                  <a:lnTo>
                    <a:pt x="76" y="343"/>
                  </a:lnTo>
                  <a:lnTo>
                    <a:pt x="76" y="356"/>
                  </a:lnTo>
                  <a:lnTo>
                    <a:pt x="76" y="369"/>
                  </a:lnTo>
                  <a:lnTo>
                    <a:pt x="76" y="382"/>
                  </a:lnTo>
                  <a:lnTo>
                    <a:pt x="76" y="394"/>
                  </a:lnTo>
                  <a:lnTo>
                    <a:pt x="76" y="407"/>
                  </a:lnTo>
                  <a:lnTo>
                    <a:pt x="76" y="428"/>
                  </a:lnTo>
                  <a:lnTo>
                    <a:pt x="75" y="450"/>
                  </a:lnTo>
                  <a:lnTo>
                    <a:pt x="73" y="471"/>
                  </a:lnTo>
                  <a:lnTo>
                    <a:pt x="72" y="494"/>
                  </a:lnTo>
                  <a:lnTo>
                    <a:pt x="70" y="516"/>
                  </a:lnTo>
                  <a:lnTo>
                    <a:pt x="69" y="529"/>
                  </a:lnTo>
                  <a:lnTo>
                    <a:pt x="68" y="540"/>
                  </a:lnTo>
                  <a:lnTo>
                    <a:pt x="65" y="553"/>
                  </a:lnTo>
                  <a:lnTo>
                    <a:pt x="63" y="566"/>
                  </a:lnTo>
                  <a:lnTo>
                    <a:pt x="60" y="581"/>
                  </a:lnTo>
                  <a:lnTo>
                    <a:pt x="57" y="595"/>
                  </a:lnTo>
                  <a:lnTo>
                    <a:pt x="53" y="611"/>
                  </a:lnTo>
                  <a:lnTo>
                    <a:pt x="50" y="628"/>
                  </a:lnTo>
                  <a:lnTo>
                    <a:pt x="46" y="645"/>
                  </a:lnTo>
                  <a:lnTo>
                    <a:pt x="42" y="663"/>
                  </a:lnTo>
                  <a:lnTo>
                    <a:pt x="32" y="697"/>
                  </a:lnTo>
                  <a:lnTo>
                    <a:pt x="27" y="714"/>
                  </a:lnTo>
                  <a:lnTo>
                    <a:pt x="23" y="732"/>
                  </a:lnTo>
                  <a:lnTo>
                    <a:pt x="19" y="747"/>
                  </a:lnTo>
                  <a:lnTo>
                    <a:pt x="14" y="763"/>
                  </a:lnTo>
                  <a:lnTo>
                    <a:pt x="10" y="778"/>
                  </a:lnTo>
                  <a:lnTo>
                    <a:pt x="6" y="791"/>
                  </a:lnTo>
                  <a:lnTo>
                    <a:pt x="4" y="798"/>
                  </a:lnTo>
                  <a:lnTo>
                    <a:pt x="3" y="803"/>
                  </a:lnTo>
                  <a:lnTo>
                    <a:pt x="1" y="809"/>
                  </a:lnTo>
                  <a:lnTo>
                    <a:pt x="0" y="814"/>
                  </a:lnTo>
                </a:path>
              </a:pathLst>
            </a:custGeom>
            <a:noFill/>
            <a:ln w="4763">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5204" name="Freeform 387">
              <a:extLst>
                <a:ext uri="{FF2B5EF4-FFF2-40B4-BE49-F238E27FC236}">
                  <a16:creationId xmlns:a16="http://schemas.microsoft.com/office/drawing/2014/main" id="{843B8D49-EF25-25DB-F063-0DBB1F7FB99E}"/>
                </a:ext>
              </a:extLst>
            </p:cNvPr>
            <p:cNvSpPr>
              <a:spLocks/>
            </p:cNvSpPr>
            <p:nvPr/>
          </p:nvSpPr>
          <p:spPr bwMode="auto">
            <a:xfrm>
              <a:off x="3795713" y="2374106"/>
              <a:ext cx="221456" cy="766763"/>
            </a:xfrm>
            <a:custGeom>
              <a:avLst/>
              <a:gdLst>
                <a:gd name="T0" fmla="*/ 2147483647 w 558"/>
                <a:gd name="T1" fmla="*/ 2147483647 h 1932"/>
                <a:gd name="T2" fmla="*/ 2147483647 w 558"/>
                <a:gd name="T3" fmla="*/ 2147483647 h 1932"/>
                <a:gd name="T4" fmla="*/ 2147483647 w 558"/>
                <a:gd name="T5" fmla="*/ 2147483647 h 1932"/>
                <a:gd name="T6" fmla="*/ 2147483647 w 558"/>
                <a:gd name="T7" fmla="*/ 2147483647 h 1932"/>
                <a:gd name="T8" fmla="*/ 2147483647 w 558"/>
                <a:gd name="T9" fmla="*/ 2147483647 h 1932"/>
                <a:gd name="T10" fmla="*/ 2147483647 w 558"/>
                <a:gd name="T11" fmla="*/ 2147483647 h 1932"/>
                <a:gd name="T12" fmla="*/ 2147483647 w 558"/>
                <a:gd name="T13" fmla="*/ 2147483647 h 1932"/>
                <a:gd name="T14" fmla="*/ 2147483647 w 558"/>
                <a:gd name="T15" fmla="*/ 2147483647 h 1932"/>
                <a:gd name="T16" fmla="*/ 2147483647 w 558"/>
                <a:gd name="T17" fmla="*/ 2147483647 h 1932"/>
                <a:gd name="T18" fmla="*/ 2147483647 w 558"/>
                <a:gd name="T19" fmla="*/ 2147483647 h 1932"/>
                <a:gd name="T20" fmla="*/ 2147483647 w 558"/>
                <a:gd name="T21" fmla="*/ 2147483647 h 1932"/>
                <a:gd name="T22" fmla="*/ 2147483647 w 558"/>
                <a:gd name="T23" fmla="*/ 2147483647 h 1932"/>
                <a:gd name="T24" fmla="*/ 2147483647 w 558"/>
                <a:gd name="T25" fmla="*/ 2147483647 h 1932"/>
                <a:gd name="T26" fmla="*/ 2147483647 w 558"/>
                <a:gd name="T27" fmla="*/ 2147483647 h 1932"/>
                <a:gd name="T28" fmla="*/ 2147483647 w 558"/>
                <a:gd name="T29" fmla="*/ 2147483647 h 1932"/>
                <a:gd name="T30" fmla="*/ 2147483647 w 558"/>
                <a:gd name="T31" fmla="*/ 2147483647 h 1932"/>
                <a:gd name="T32" fmla="*/ 2147483647 w 558"/>
                <a:gd name="T33" fmla="*/ 2147483647 h 1932"/>
                <a:gd name="T34" fmla="*/ 2147483647 w 558"/>
                <a:gd name="T35" fmla="*/ 2147483647 h 1932"/>
                <a:gd name="T36" fmla="*/ 2147483647 w 558"/>
                <a:gd name="T37" fmla="*/ 2147483647 h 1932"/>
                <a:gd name="T38" fmla="*/ 2147483647 w 558"/>
                <a:gd name="T39" fmla="*/ 2147483647 h 1932"/>
                <a:gd name="T40" fmla="*/ 2147483647 w 558"/>
                <a:gd name="T41" fmla="*/ 2147483647 h 1932"/>
                <a:gd name="T42" fmla="*/ 2147483647 w 558"/>
                <a:gd name="T43" fmla="*/ 2147483647 h 1932"/>
                <a:gd name="T44" fmla="*/ 2147483647 w 558"/>
                <a:gd name="T45" fmla="*/ 2147483647 h 1932"/>
                <a:gd name="T46" fmla="*/ 2147483647 w 558"/>
                <a:gd name="T47" fmla="*/ 2147483647 h 1932"/>
                <a:gd name="T48" fmla="*/ 2147483647 w 558"/>
                <a:gd name="T49" fmla="*/ 2147483647 h 1932"/>
                <a:gd name="T50" fmla="*/ 2147483647 w 558"/>
                <a:gd name="T51" fmla="*/ 2147483647 h 1932"/>
                <a:gd name="T52" fmla="*/ 2147483647 w 558"/>
                <a:gd name="T53" fmla="*/ 2147483647 h 1932"/>
                <a:gd name="T54" fmla="*/ 2147483647 w 558"/>
                <a:gd name="T55" fmla="*/ 2147483647 h 1932"/>
                <a:gd name="T56" fmla="*/ 2147483647 w 558"/>
                <a:gd name="T57" fmla="*/ 2147483647 h 1932"/>
                <a:gd name="T58" fmla="*/ 2147483647 w 558"/>
                <a:gd name="T59" fmla="*/ 2147483647 h 1932"/>
                <a:gd name="T60" fmla="*/ 2147483647 w 558"/>
                <a:gd name="T61" fmla="*/ 2147483647 h 1932"/>
                <a:gd name="T62" fmla="*/ 2147483647 w 558"/>
                <a:gd name="T63" fmla="*/ 2147483647 h 1932"/>
                <a:gd name="T64" fmla="*/ 2147483647 w 558"/>
                <a:gd name="T65" fmla="*/ 2147483647 h 1932"/>
                <a:gd name="T66" fmla="*/ 2147483647 w 558"/>
                <a:gd name="T67" fmla="*/ 2147483647 h 1932"/>
                <a:gd name="T68" fmla="*/ 2147483647 w 558"/>
                <a:gd name="T69" fmla="*/ 2147483647 h 1932"/>
                <a:gd name="T70" fmla="*/ 2147483647 w 558"/>
                <a:gd name="T71" fmla="*/ 2147483647 h 1932"/>
                <a:gd name="T72" fmla="*/ 2147483647 w 558"/>
                <a:gd name="T73" fmla="*/ 2147483647 h 1932"/>
                <a:gd name="T74" fmla="*/ 2147483647 w 558"/>
                <a:gd name="T75" fmla="*/ 2147483647 h 1932"/>
                <a:gd name="T76" fmla="*/ 2147483647 w 558"/>
                <a:gd name="T77" fmla="*/ 2147483647 h 1932"/>
                <a:gd name="T78" fmla="*/ 2147483647 w 558"/>
                <a:gd name="T79" fmla="*/ 2147483647 h 1932"/>
                <a:gd name="T80" fmla="*/ 2147483647 w 558"/>
                <a:gd name="T81" fmla="*/ 2147483647 h 1932"/>
                <a:gd name="T82" fmla="*/ 2147483647 w 558"/>
                <a:gd name="T83" fmla="*/ 2147483647 h 193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58"/>
                <a:gd name="T127" fmla="*/ 0 h 1932"/>
                <a:gd name="T128" fmla="*/ 558 w 558"/>
                <a:gd name="T129" fmla="*/ 1932 h 193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58" h="1932">
                  <a:moveTo>
                    <a:pt x="558" y="0"/>
                  </a:moveTo>
                  <a:lnTo>
                    <a:pt x="555" y="7"/>
                  </a:lnTo>
                  <a:lnTo>
                    <a:pt x="552" y="16"/>
                  </a:lnTo>
                  <a:lnTo>
                    <a:pt x="548" y="25"/>
                  </a:lnTo>
                  <a:lnTo>
                    <a:pt x="545" y="35"/>
                  </a:lnTo>
                  <a:lnTo>
                    <a:pt x="540" y="45"/>
                  </a:lnTo>
                  <a:lnTo>
                    <a:pt x="536" y="56"/>
                  </a:lnTo>
                  <a:lnTo>
                    <a:pt x="532" y="68"/>
                  </a:lnTo>
                  <a:lnTo>
                    <a:pt x="526" y="81"/>
                  </a:lnTo>
                  <a:lnTo>
                    <a:pt x="522" y="92"/>
                  </a:lnTo>
                  <a:lnTo>
                    <a:pt x="516" y="107"/>
                  </a:lnTo>
                  <a:lnTo>
                    <a:pt x="510" y="120"/>
                  </a:lnTo>
                  <a:lnTo>
                    <a:pt x="504" y="134"/>
                  </a:lnTo>
                  <a:lnTo>
                    <a:pt x="499" y="148"/>
                  </a:lnTo>
                  <a:lnTo>
                    <a:pt x="493" y="163"/>
                  </a:lnTo>
                  <a:lnTo>
                    <a:pt x="481" y="194"/>
                  </a:lnTo>
                  <a:lnTo>
                    <a:pt x="468" y="226"/>
                  </a:lnTo>
                  <a:lnTo>
                    <a:pt x="457" y="258"/>
                  </a:lnTo>
                  <a:lnTo>
                    <a:pt x="444" y="291"/>
                  </a:lnTo>
                  <a:lnTo>
                    <a:pt x="433" y="324"/>
                  </a:lnTo>
                  <a:lnTo>
                    <a:pt x="421" y="357"/>
                  </a:lnTo>
                  <a:lnTo>
                    <a:pt x="410" y="390"/>
                  </a:lnTo>
                  <a:lnTo>
                    <a:pt x="401" y="423"/>
                  </a:lnTo>
                  <a:lnTo>
                    <a:pt x="391" y="454"/>
                  </a:lnTo>
                  <a:lnTo>
                    <a:pt x="382" y="485"/>
                  </a:lnTo>
                  <a:lnTo>
                    <a:pt x="375" y="518"/>
                  </a:lnTo>
                  <a:lnTo>
                    <a:pt x="366" y="551"/>
                  </a:lnTo>
                  <a:lnTo>
                    <a:pt x="359" y="585"/>
                  </a:lnTo>
                  <a:lnTo>
                    <a:pt x="352" y="620"/>
                  </a:lnTo>
                  <a:lnTo>
                    <a:pt x="345" y="656"/>
                  </a:lnTo>
                  <a:lnTo>
                    <a:pt x="330" y="726"/>
                  </a:lnTo>
                  <a:lnTo>
                    <a:pt x="325" y="762"/>
                  </a:lnTo>
                  <a:lnTo>
                    <a:pt x="319" y="797"/>
                  </a:lnTo>
                  <a:lnTo>
                    <a:pt x="313" y="831"/>
                  </a:lnTo>
                  <a:lnTo>
                    <a:pt x="307" y="864"/>
                  </a:lnTo>
                  <a:lnTo>
                    <a:pt x="302" y="897"/>
                  </a:lnTo>
                  <a:lnTo>
                    <a:pt x="297" y="929"/>
                  </a:lnTo>
                  <a:lnTo>
                    <a:pt x="292" y="959"/>
                  </a:lnTo>
                  <a:lnTo>
                    <a:pt x="290" y="973"/>
                  </a:lnTo>
                  <a:lnTo>
                    <a:pt x="287" y="988"/>
                  </a:lnTo>
                  <a:lnTo>
                    <a:pt x="284" y="1017"/>
                  </a:lnTo>
                  <a:lnTo>
                    <a:pt x="282" y="1044"/>
                  </a:lnTo>
                  <a:lnTo>
                    <a:pt x="279" y="1070"/>
                  </a:lnTo>
                  <a:lnTo>
                    <a:pt x="276" y="1096"/>
                  </a:lnTo>
                  <a:lnTo>
                    <a:pt x="274" y="1122"/>
                  </a:lnTo>
                  <a:lnTo>
                    <a:pt x="274" y="1146"/>
                  </a:lnTo>
                  <a:lnTo>
                    <a:pt x="273" y="1169"/>
                  </a:lnTo>
                  <a:lnTo>
                    <a:pt x="272" y="1192"/>
                  </a:lnTo>
                  <a:lnTo>
                    <a:pt x="272" y="1215"/>
                  </a:lnTo>
                  <a:lnTo>
                    <a:pt x="272" y="1237"/>
                  </a:lnTo>
                  <a:lnTo>
                    <a:pt x="270" y="1260"/>
                  </a:lnTo>
                  <a:lnTo>
                    <a:pt x="269" y="1280"/>
                  </a:lnTo>
                  <a:lnTo>
                    <a:pt x="267" y="1301"/>
                  </a:lnTo>
                  <a:lnTo>
                    <a:pt x="266" y="1321"/>
                  </a:lnTo>
                  <a:lnTo>
                    <a:pt x="264" y="1341"/>
                  </a:lnTo>
                  <a:lnTo>
                    <a:pt x="261" y="1362"/>
                  </a:lnTo>
                  <a:lnTo>
                    <a:pt x="259" y="1380"/>
                  </a:lnTo>
                  <a:lnTo>
                    <a:pt x="254" y="1399"/>
                  </a:lnTo>
                  <a:lnTo>
                    <a:pt x="251" y="1416"/>
                  </a:lnTo>
                  <a:lnTo>
                    <a:pt x="249" y="1433"/>
                  </a:lnTo>
                  <a:lnTo>
                    <a:pt x="246" y="1449"/>
                  </a:lnTo>
                  <a:lnTo>
                    <a:pt x="243" y="1465"/>
                  </a:lnTo>
                  <a:lnTo>
                    <a:pt x="236" y="1495"/>
                  </a:lnTo>
                  <a:lnTo>
                    <a:pt x="231" y="1511"/>
                  </a:lnTo>
                  <a:lnTo>
                    <a:pt x="227" y="1526"/>
                  </a:lnTo>
                  <a:lnTo>
                    <a:pt x="221" y="1541"/>
                  </a:lnTo>
                  <a:lnTo>
                    <a:pt x="217" y="1556"/>
                  </a:lnTo>
                  <a:lnTo>
                    <a:pt x="211" y="1572"/>
                  </a:lnTo>
                  <a:lnTo>
                    <a:pt x="204" y="1587"/>
                  </a:lnTo>
                  <a:lnTo>
                    <a:pt x="197" y="1605"/>
                  </a:lnTo>
                  <a:lnTo>
                    <a:pt x="190" y="1622"/>
                  </a:lnTo>
                  <a:lnTo>
                    <a:pt x="181" y="1641"/>
                  </a:lnTo>
                  <a:lnTo>
                    <a:pt x="171" y="1658"/>
                  </a:lnTo>
                  <a:lnTo>
                    <a:pt x="162" y="1676"/>
                  </a:lnTo>
                  <a:lnTo>
                    <a:pt x="151" y="1697"/>
                  </a:lnTo>
                  <a:lnTo>
                    <a:pt x="141" y="1715"/>
                  </a:lnTo>
                  <a:lnTo>
                    <a:pt x="129" y="1735"/>
                  </a:lnTo>
                  <a:lnTo>
                    <a:pt x="118" y="1756"/>
                  </a:lnTo>
                  <a:lnTo>
                    <a:pt x="105" y="1776"/>
                  </a:lnTo>
                  <a:lnTo>
                    <a:pt x="80" y="1816"/>
                  </a:lnTo>
                  <a:lnTo>
                    <a:pt x="53" y="1856"/>
                  </a:lnTo>
                  <a:lnTo>
                    <a:pt x="40" y="1875"/>
                  </a:lnTo>
                  <a:lnTo>
                    <a:pt x="27" y="1895"/>
                  </a:lnTo>
                  <a:lnTo>
                    <a:pt x="14" y="1914"/>
                  </a:lnTo>
                  <a:lnTo>
                    <a:pt x="0" y="1932"/>
                  </a:lnTo>
                </a:path>
              </a:pathLst>
            </a:custGeom>
            <a:noFill/>
            <a:ln w="4763">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grpSp>
      <p:sp>
        <p:nvSpPr>
          <p:cNvPr id="35206" name="Rectangle 389">
            <a:extLst>
              <a:ext uri="{FF2B5EF4-FFF2-40B4-BE49-F238E27FC236}">
                <a16:creationId xmlns:a16="http://schemas.microsoft.com/office/drawing/2014/main" id="{2080B65D-98C6-F0CF-B180-47389EA639E4}"/>
              </a:ext>
            </a:extLst>
          </p:cNvPr>
          <p:cNvSpPr>
            <a:spLocks noChangeArrowheads="1"/>
          </p:cNvSpPr>
          <p:nvPr/>
        </p:nvSpPr>
        <p:spPr bwMode="auto">
          <a:xfrm>
            <a:off x="3414235" y="255703"/>
            <a:ext cx="4067175" cy="577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lnSpc>
                <a:spcPct val="85000"/>
              </a:lnSpc>
            </a:pPr>
            <a:r>
              <a:rPr lang="en-AU" altLang="en-US" sz="1875" dirty="0" err="1">
                <a:solidFill>
                  <a:schemeClr val="bg1"/>
                </a:solidFill>
              </a:rPr>
              <a:t>NiS</a:t>
            </a:r>
            <a:r>
              <a:rPr lang="en-AU" altLang="en-US" sz="1875" dirty="0">
                <a:solidFill>
                  <a:schemeClr val="bg1"/>
                </a:solidFill>
              </a:rPr>
              <a:t> Index</a:t>
            </a:r>
            <a:br>
              <a:rPr lang="en-AU" altLang="en-US" sz="1875" dirty="0">
                <a:solidFill>
                  <a:schemeClr val="bg1"/>
                </a:solidFill>
              </a:rPr>
            </a:br>
            <a:r>
              <a:rPr lang="en-AU" altLang="en-US" sz="1875" dirty="0">
                <a:solidFill>
                  <a:schemeClr val="bg1"/>
                </a:solidFill>
              </a:rPr>
              <a:t>(</a:t>
            </a:r>
            <a:r>
              <a:rPr lang="en-AU" altLang="en-US" sz="1875" dirty="0" err="1">
                <a:solidFill>
                  <a:schemeClr val="bg1"/>
                </a:solidFill>
              </a:rPr>
              <a:t>Ni+Co+W+Pt</a:t>
            </a:r>
            <a:r>
              <a:rPr lang="en-AU" altLang="en-US" sz="1875" dirty="0">
                <a:solidFill>
                  <a:schemeClr val="bg1"/>
                </a:solidFill>
              </a:rPr>
              <a:t>)</a:t>
            </a:r>
          </a:p>
        </p:txBody>
      </p:sp>
    </p:spTree>
    <p:extLst>
      <p:ext uri="{BB962C8B-B14F-4D97-AF65-F5344CB8AC3E}">
        <p14:creationId xmlns:p14="http://schemas.microsoft.com/office/powerpoint/2010/main" val="3312856733"/>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5843" name="Rectangle 2">
            <a:extLst>
              <a:ext uri="{FF2B5EF4-FFF2-40B4-BE49-F238E27FC236}">
                <a16:creationId xmlns:a16="http://schemas.microsoft.com/office/drawing/2014/main" id="{D078FB4A-6473-D05A-03E9-D011DE912C74}"/>
              </a:ext>
            </a:extLst>
          </p:cNvPr>
          <p:cNvSpPr>
            <a:spLocks noGrp="1" noChangeArrowheads="1"/>
          </p:cNvSpPr>
          <p:nvPr>
            <p:ph type="title"/>
          </p:nvPr>
        </p:nvSpPr>
        <p:spPr>
          <a:xfrm>
            <a:off x="159843" y="161064"/>
            <a:ext cx="8640960" cy="639365"/>
          </a:xfrm>
          <a:noFill/>
        </p:spPr>
        <p:txBody>
          <a:bodyPr vert="horz" lIns="0" tIns="0" rIns="0" bIns="0" rtlCol="0" anchor="t" anchorCtr="0">
            <a:normAutofit fontScale="90000"/>
          </a:bodyPr>
          <a:lstStyle/>
          <a:p>
            <a:pPr algn="r" eaLnBrk="1" hangingPunct="1">
              <a:lnSpc>
                <a:spcPct val="95000"/>
              </a:lnSpc>
            </a:pPr>
            <a:r>
              <a:rPr lang="en-AU" altLang="en-US" sz="2700" b="1" dirty="0"/>
              <a:t>Finally correct for </a:t>
            </a:r>
            <a:r>
              <a:rPr lang="en-AU" altLang="en-US" sz="2700" b="1" dirty="0" err="1"/>
              <a:t>NiS</a:t>
            </a:r>
            <a:r>
              <a:rPr lang="en-AU" altLang="en-US" sz="2400" dirty="0"/>
              <a:t> </a:t>
            </a:r>
            <a:br>
              <a:rPr lang="en-AU" altLang="en-US" sz="2400" dirty="0"/>
            </a:br>
            <a:r>
              <a:rPr lang="en-AU" altLang="en-US" sz="2700" dirty="0"/>
              <a:t>(</a:t>
            </a:r>
            <a:r>
              <a:rPr lang="en-AU" altLang="en-US" sz="2700" dirty="0" err="1"/>
              <a:t>NiS</a:t>
            </a:r>
            <a:r>
              <a:rPr lang="en-AU" altLang="en-US" sz="2700" dirty="0"/>
              <a:t> – </a:t>
            </a:r>
            <a:r>
              <a:rPr lang="en-AU" altLang="en-US" sz="2700" dirty="0" err="1"/>
              <a:t>FeS</a:t>
            </a:r>
            <a:r>
              <a:rPr lang="en-AU" altLang="en-US" sz="2700" dirty="0"/>
              <a:t>)    .    </a:t>
            </a:r>
          </a:p>
        </p:txBody>
      </p:sp>
      <p:sp>
        <p:nvSpPr>
          <p:cNvPr id="35842" name="Footer Placeholder 3">
            <a:extLst>
              <a:ext uri="{FF2B5EF4-FFF2-40B4-BE49-F238E27FC236}">
                <a16:creationId xmlns:a16="http://schemas.microsoft.com/office/drawing/2014/main" id="{C4335CD4-1021-CB32-0814-F4DBA3F58CF6}"/>
              </a:ext>
            </a:extLst>
          </p:cNvPr>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557213" indent="-214313" eaLnBrk="0" hangingPunct="0">
              <a:defRPr>
                <a:solidFill>
                  <a:schemeClr val="tx1"/>
                </a:solidFill>
                <a:latin typeface="Arial" panose="020B0604020202020204" pitchFamily="34" charset="0"/>
              </a:defRPr>
            </a:lvl2pPr>
            <a:lvl3pPr marL="857250" indent="-171450" eaLnBrk="0" hangingPunct="0">
              <a:defRPr>
                <a:solidFill>
                  <a:schemeClr val="tx1"/>
                </a:solidFill>
                <a:latin typeface="Arial" panose="020B0604020202020204" pitchFamily="34" charset="0"/>
              </a:defRPr>
            </a:lvl3pPr>
            <a:lvl4pPr marL="1200150" indent="-171450" eaLnBrk="0" hangingPunct="0">
              <a:defRPr>
                <a:solidFill>
                  <a:schemeClr val="tx1"/>
                </a:solidFill>
                <a:latin typeface="Arial" panose="020B0604020202020204" pitchFamily="34" charset="0"/>
              </a:defRPr>
            </a:lvl4pPr>
            <a:lvl5pPr marL="1543050" indent="-171450" eaLnBrk="0" hangingPunct="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AU" altLang="en-US"/>
              <a:t>Groundwater Exploration for U etc</a:t>
            </a:r>
          </a:p>
        </p:txBody>
      </p:sp>
      <p:sp>
        <p:nvSpPr>
          <p:cNvPr id="35844" name="Rectangle 3">
            <a:extLst>
              <a:ext uri="{FF2B5EF4-FFF2-40B4-BE49-F238E27FC236}">
                <a16:creationId xmlns:a16="http://schemas.microsoft.com/office/drawing/2014/main" id="{BC6C390C-4389-7C69-5E76-2382E3BE8EC8}"/>
              </a:ext>
            </a:extLst>
          </p:cNvPr>
          <p:cNvSpPr>
            <a:spLocks noChangeArrowheads="1"/>
          </p:cNvSpPr>
          <p:nvPr/>
        </p:nvSpPr>
        <p:spPr bwMode="auto">
          <a:xfrm>
            <a:off x="5120879" y="1446610"/>
            <a:ext cx="2838450" cy="3077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82563" indent="-182563"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85000"/>
              </a:lnSpc>
              <a:spcBef>
                <a:spcPct val="20000"/>
              </a:spcBef>
              <a:buFontTx/>
              <a:buChar char="•"/>
            </a:pPr>
            <a:r>
              <a:rPr lang="en-US" altLang="en-US" sz="2100" dirty="0">
                <a:solidFill>
                  <a:schemeClr val="bg1"/>
                </a:solidFill>
              </a:rPr>
              <a:t>Harmony deposit strongly anomalous</a:t>
            </a:r>
          </a:p>
          <a:p>
            <a:pPr eaLnBrk="1" hangingPunct="1">
              <a:lnSpc>
                <a:spcPct val="85000"/>
              </a:lnSpc>
              <a:spcBef>
                <a:spcPct val="20000"/>
              </a:spcBef>
              <a:buFontTx/>
              <a:buChar char="•"/>
            </a:pPr>
            <a:r>
              <a:rPr lang="en-US" altLang="en-US" sz="2100" dirty="0">
                <a:solidFill>
                  <a:schemeClr val="bg1"/>
                </a:solidFill>
              </a:rPr>
              <a:t>Anomalies along strike</a:t>
            </a:r>
          </a:p>
          <a:p>
            <a:pPr eaLnBrk="1" hangingPunct="1">
              <a:lnSpc>
                <a:spcPct val="85000"/>
              </a:lnSpc>
              <a:spcBef>
                <a:spcPct val="20000"/>
              </a:spcBef>
              <a:buFontTx/>
              <a:buChar char="•"/>
            </a:pPr>
            <a:r>
              <a:rPr lang="en-US" altLang="en-US" sz="2100" dirty="0">
                <a:solidFill>
                  <a:schemeClr val="bg1"/>
                </a:solidFill>
              </a:rPr>
              <a:t>Northern prospect delineated </a:t>
            </a:r>
          </a:p>
          <a:p>
            <a:pPr eaLnBrk="1" hangingPunct="1">
              <a:lnSpc>
                <a:spcPct val="85000"/>
              </a:lnSpc>
              <a:spcBef>
                <a:spcPct val="20000"/>
              </a:spcBef>
              <a:buFontTx/>
              <a:buChar char="•"/>
            </a:pPr>
            <a:r>
              <a:rPr lang="en-US" altLang="en-US" sz="2100" dirty="0">
                <a:solidFill>
                  <a:schemeClr val="bg1"/>
                </a:solidFill>
              </a:rPr>
              <a:t>West less anomalous </a:t>
            </a:r>
          </a:p>
          <a:p>
            <a:pPr eaLnBrk="1" hangingPunct="1">
              <a:lnSpc>
                <a:spcPct val="85000"/>
              </a:lnSpc>
              <a:spcBef>
                <a:spcPct val="20000"/>
              </a:spcBef>
              <a:buFontTx/>
              <a:buChar char="•"/>
            </a:pPr>
            <a:endParaRPr lang="en-US" altLang="en-US" sz="2100" dirty="0">
              <a:solidFill>
                <a:srgbClr val="800000"/>
              </a:solidFill>
            </a:endParaRPr>
          </a:p>
        </p:txBody>
      </p:sp>
      <p:sp>
        <p:nvSpPr>
          <p:cNvPr id="35845" name="AutoShape 4">
            <a:extLst>
              <a:ext uri="{FF2B5EF4-FFF2-40B4-BE49-F238E27FC236}">
                <a16:creationId xmlns:a16="http://schemas.microsoft.com/office/drawing/2014/main" id="{A6ABA201-9DEF-8A09-5C4F-3D1B87158D02}"/>
              </a:ext>
            </a:extLst>
          </p:cNvPr>
          <p:cNvSpPr>
            <a:spLocks noChangeAspect="1" noChangeArrowheads="1" noTextEdit="1"/>
          </p:cNvSpPr>
          <p:nvPr/>
        </p:nvSpPr>
        <p:spPr bwMode="auto">
          <a:xfrm>
            <a:off x="1200150" y="245269"/>
            <a:ext cx="3954066" cy="482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AU" sz="1350"/>
          </a:p>
        </p:txBody>
      </p:sp>
      <p:pic>
        <p:nvPicPr>
          <p:cNvPr id="35846" name="Picture 5">
            <a:extLst>
              <a:ext uri="{FF2B5EF4-FFF2-40B4-BE49-F238E27FC236}">
                <a16:creationId xmlns:a16="http://schemas.microsoft.com/office/drawing/2014/main" id="{648BCE27-ACD3-354A-3125-775C04522599}"/>
              </a:ext>
            </a:extLst>
          </p:cNvPr>
          <p:cNvPicPr>
            <a:picLocks noChangeAspect="1" noChangeArrowheads="1"/>
          </p:cNvPicPr>
          <p:nvPr/>
        </p:nvPicPr>
        <p:blipFill>
          <a:blip r:embed="rId2" cstate="hqprint">
            <a:extLst>
              <a:ext uri="{28A0092B-C50C-407E-A947-70E740481C1C}">
                <a14:useLocalDpi xmlns:a14="http://schemas.microsoft.com/office/drawing/2010/main"/>
              </a:ext>
            </a:extLst>
          </a:blip>
          <a:srcRect/>
          <a:stretch>
            <a:fillRect/>
          </a:stretch>
        </p:blipFill>
        <p:spPr bwMode="auto">
          <a:xfrm>
            <a:off x="1316831" y="358378"/>
            <a:ext cx="3711179" cy="59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7" name="Picture 6">
            <a:extLst>
              <a:ext uri="{FF2B5EF4-FFF2-40B4-BE49-F238E27FC236}">
                <a16:creationId xmlns:a16="http://schemas.microsoft.com/office/drawing/2014/main" id="{1A741019-2017-DB58-9631-093A4BD1DF1B}"/>
              </a:ext>
            </a:extLst>
          </p:cNvPr>
          <p:cNvPicPr>
            <a:picLocks noChangeAspect="1" noChangeArrowheads="1"/>
          </p:cNvPicPr>
          <p:nvPr/>
        </p:nvPicPr>
        <p:blipFill>
          <a:blip r:embed="rId3" cstate="hqprint">
            <a:extLst>
              <a:ext uri="{28A0092B-C50C-407E-A947-70E740481C1C}">
                <a14:useLocalDpi xmlns:a14="http://schemas.microsoft.com/office/drawing/2010/main"/>
              </a:ext>
            </a:extLst>
          </a:blip>
          <a:srcRect/>
          <a:stretch>
            <a:fillRect/>
          </a:stretch>
        </p:blipFill>
        <p:spPr bwMode="auto">
          <a:xfrm>
            <a:off x="1316831" y="950119"/>
            <a:ext cx="3711179" cy="598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8" name="Picture 7">
            <a:extLst>
              <a:ext uri="{FF2B5EF4-FFF2-40B4-BE49-F238E27FC236}">
                <a16:creationId xmlns:a16="http://schemas.microsoft.com/office/drawing/2014/main" id="{E84B58F2-CB00-3073-A3E7-03175E49221B}"/>
              </a:ext>
            </a:extLst>
          </p:cNvPr>
          <p:cNvPicPr>
            <a:picLocks noChangeAspect="1" noChangeArrowheads="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1316831" y="1545431"/>
            <a:ext cx="3711179" cy="59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9" name="Picture 8">
            <a:extLst>
              <a:ext uri="{FF2B5EF4-FFF2-40B4-BE49-F238E27FC236}">
                <a16:creationId xmlns:a16="http://schemas.microsoft.com/office/drawing/2014/main" id="{08736682-1A90-F8BC-653D-39A6949A5697}"/>
              </a:ext>
            </a:extLst>
          </p:cNvPr>
          <p:cNvPicPr>
            <a:picLocks noChangeAspect="1" noChangeArrowheads="1"/>
          </p:cNvPicPr>
          <p:nvPr/>
        </p:nvPicPr>
        <p:blipFill>
          <a:blip r:embed="rId5" cstate="hqprint">
            <a:extLst>
              <a:ext uri="{28A0092B-C50C-407E-A947-70E740481C1C}">
                <a14:useLocalDpi xmlns:a14="http://schemas.microsoft.com/office/drawing/2010/main"/>
              </a:ext>
            </a:extLst>
          </a:blip>
          <a:srcRect/>
          <a:stretch>
            <a:fillRect/>
          </a:stretch>
        </p:blipFill>
        <p:spPr bwMode="auto">
          <a:xfrm>
            <a:off x="1316831" y="2140744"/>
            <a:ext cx="3711179" cy="596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0" name="Picture 9">
            <a:extLst>
              <a:ext uri="{FF2B5EF4-FFF2-40B4-BE49-F238E27FC236}">
                <a16:creationId xmlns:a16="http://schemas.microsoft.com/office/drawing/2014/main" id="{0FEE28F8-0826-FD61-45EF-5DBC216CE8C2}"/>
              </a:ext>
            </a:extLst>
          </p:cNvPr>
          <p:cNvPicPr>
            <a:picLocks noChangeAspect="1" noChangeArrowheads="1"/>
          </p:cNvPicPr>
          <p:nvPr/>
        </p:nvPicPr>
        <p:blipFill>
          <a:blip r:embed="rId6" cstate="hqprint">
            <a:extLst>
              <a:ext uri="{28A0092B-C50C-407E-A947-70E740481C1C}">
                <a14:useLocalDpi xmlns:a14="http://schemas.microsoft.com/office/drawing/2010/main"/>
              </a:ext>
            </a:extLst>
          </a:blip>
          <a:srcRect/>
          <a:stretch>
            <a:fillRect/>
          </a:stretch>
        </p:blipFill>
        <p:spPr bwMode="auto">
          <a:xfrm>
            <a:off x="1316831" y="2732485"/>
            <a:ext cx="3711179" cy="59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1" name="Picture 10">
            <a:extLst>
              <a:ext uri="{FF2B5EF4-FFF2-40B4-BE49-F238E27FC236}">
                <a16:creationId xmlns:a16="http://schemas.microsoft.com/office/drawing/2014/main" id="{B3A6948E-5088-498B-03A4-4F50EAB5B807}"/>
              </a:ext>
            </a:extLst>
          </p:cNvPr>
          <p:cNvPicPr>
            <a:picLocks noChangeAspect="1" noChangeArrowheads="1"/>
          </p:cNvPicPr>
          <p:nvPr/>
        </p:nvPicPr>
        <p:blipFill>
          <a:blip r:embed="rId7" cstate="hqprint">
            <a:extLst>
              <a:ext uri="{28A0092B-C50C-407E-A947-70E740481C1C}">
                <a14:useLocalDpi xmlns:a14="http://schemas.microsoft.com/office/drawing/2010/main"/>
              </a:ext>
            </a:extLst>
          </a:blip>
          <a:srcRect/>
          <a:stretch>
            <a:fillRect/>
          </a:stretch>
        </p:blipFill>
        <p:spPr bwMode="auto">
          <a:xfrm>
            <a:off x="1316831" y="3327797"/>
            <a:ext cx="3711179" cy="59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2" name="Picture 11">
            <a:extLst>
              <a:ext uri="{FF2B5EF4-FFF2-40B4-BE49-F238E27FC236}">
                <a16:creationId xmlns:a16="http://schemas.microsoft.com/office/drawing/2014/main" id="{10747EFF-C1D3-5E55-29AF-533F2F3A043B}"/>
              </a:ext>
            </a:extLst>
          </p:cNvPr>
          <p:cNvPicPr>
            <a:picLocks noChangeAspect="1" noChangeArrowheads="1"/>
          </p:cNvPicPr>
          <p:nvPr/>
        </p:nvPicPr>
        <p:blipFill>
          <a:blip r:embed="rId8" cstate="hqprint">
            <a:extLst>
              <a:ext uri="{28A0092B-C50C-407E-A947-70E740481C1C}">
                <a14:useLocalDpi xmlns:a14="http://schemas.microsoft.com/office/drawing/2010/main"/>
              </a:ext>
            </a:extLst>
          </a:blip>
          <a:srcRect/>
          <a:stretch>
            <a:fillRect/>
          </a:stretch>
        </p:blipFill>
        <p:spPr bwMode="auto">
          <a:xfrm>
            <a:off x="1316831" y="3919537"/>
            <a:ext cx="3711179" cy="59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3" name="Picture 12">
            <a:extLst>
              <a:ext uri="{FF2B5EF4-FFF2-40B4-BE49-F238E27FC236}">
                <a16:creationId xmlns:a16="http://schemas.microsoft.com/office/drawing/2014/main" id="{EF3317CC-B8F6-F255-1C69-C7599FB879BD}"/>
              </a:ext>
            </a:extLst>
          </p:cNvPr>
          <p:cNvPicPr>
            <a:picLocks noChangeAspect="1" noChangeArrowheads="1"/>
          </p:cNvPicPr>
          <p:nvPr/>
        </p:nvPicPr>
        <p:blipFill>
          <a:blip r:embed="rId9" cstate="hqprint">
            <a:extLst>
              <a:ext uri="{28A0092B-C50C-407E-A947-70E740481C1C}">
                <a14:useLocalDpi xmlns:a14="http://schemas.microsoft.com/office/drawing/2010/main"/>
              </a:ext>
            </a:extLst>
          </a:blip>
          <a:srcRect/>
          <a:stretch>
            <a:fillRect/>
          </a:stretch>
        </p:blipFill>
        <p:spPr bwMode="auto">
          <a:xfrm>
            <a:off x="1316831" y="4514851"/>
            <a:ext cx="3711179" cy="440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54" name="Freeform 13">
            <a:extLst>
              <a:ext uri="{FF2B5EF4-FFF2-40B4-BE49-F238E27FC236}">
                <a16:creationId xmlns:a16="http://schemas.microsoft.com/office/drawing/2014/main" id="{96F1065D-584D-81B2-CFB4-18BEDD78D5A5}"/>
              </a:ext>
            </a:extLst>
          </p:cNvPr>
          <p:cNvSpPr>
            <a:spLocks/>
          </p:cNvSpPr>
          <p:nvPr/>
        </p:nvSpPr>
        <p:spPr bwMode="auto">
          <a:xfrm>
            <a:off x="3931444" y="2715816"/>
            <a:ext cx="57150" cy="57150"/>
          </a:xfrm>
          <a:custGeom>
            <a:avLst/>
            <a:gdLst>
              <a:gd name="T0" fmla="*/ 2147483647 w 142"/>
              <a:gd name="T1" fmla="*/ 0 h 145"/>
              <a:gd name="T2" fmla="*/ 2147483647 w 142"/>
              <a:gd name="T3" fmla="*/ 2147483647 h 145"/>
              <a:gd name="T4" fmla="*/ 2147483647 w 142"/>
              <a:gd name="T5" fmla="*/ 2147483647 h 145"/>
              <a:gd name="T6" fmla="*/ 2147483647 w 142"/>
              <a:gd name="T7" fmla="*/ 2147483647 h 145"/>
              <a:gd name="T8" fmla="*/ 2147483647 w 142"/>
              <a:gd name="T9" fmla="*/ 2147483647 h 145"/>
              <a:gd name="T10" fmla="*/ 2147483647 w 142"/>
              <a:gd name="T11" fmla="*/ 2147483647 h 145"/>
              <a:gd name="T12" fmla="*/ 2147483647 w 142"/>
              <a:gd name="T13" fmla="*/ 2147483647 h 145"/>
              <a:gd name="T14" fmla="*/ 0 w 142"/>
              <a:gd name="T15" fmla="*/ 2147483647 h 145"/>
              <a:gd name="T16" fmla="*/ 0 w 142"/>
              <a:gd name="T17" fmla="*/ 2147483647 h 145"/>
              <a:gd name="T18" fmla="*/ 2147483647 w 142"/>
              <a:gd name="T19" fmla="*/ 2147483647 h 145"/>
              <a:gd name="T20" fmla="*/ 2147483647 w 142"/>
              <a:gd name="T21" fmla="*/ 2147483647 h 145"/>
              <a:gd name="T22" fmla="*/ 2147483647 w 142"/>
              <a:gd name="T23" fmla="*/ 2147483647 h 145"/>
              <a:gd name="T24" fmla="*/ 2147483647 w 142"/>
              <a:gd name="T25" fmla="*/ 2147483647 h 145"/>
              <a:gd name="T26" fmla="*/ 2147483647 w 142"/>
              <a:gd name="T27" fmla="*/ 2147483647 h 145"/>
              <a:gd name="T28" fmla="*/ 2147483647 w 142"/>
              <a:gd name="T29" fmla="*/ 2147483647 h 145"/>
              <a:gd name="T30" fmla="*/ 2147483647 w 142"/>
              <a:gd name="T31" fmla="*/ 2147483647 h 145"/>
              <a:gd name="T32" fmla="*/ 2147483647 w 142"/>
              <a:gd name="T33" fmla="*/ 2147483647 h 145"/>
              <a:gd name="T34" fmla="*/ 2147483647 w 142"/>
              <a:gd name="T35" fmla="*/ 2147483647 h 145"/>
              <a:gd name="T36" fmla="*/ 2147483647 w 142"/>
              <a:gd name="T37" fmla="*/ 2147483647 h 145"/>
              <a:gd name="T38" fmla="*/ 2147483647 w 142"/>
              <a:gd name="T39" fmla="*/ 2147483647 h 145"/>
              <a:gd name="T40" fmla="*/ 2147483647 w 142"/>
              <a:gd name="T41" fmla="*/ 2147483647 h 145"/>
              <a:gd name="T42" fmla="*/ 2147483647 w 142"/>
              <a:gd name="T43" fmla="*/ 2147483647 h 145"/>
              <a:gd name="T44" fmla="*/ 2147483647 w 142"/>
              <a:gd name="T45" fmla="*/ 2147483647 h 145"/>
              <a:gd name="T46" fmla="*/ 2147483647 w 142"/>
              <a:gd name="T47" fmla="*/ 2147483647 h 145"/>
              <a:gd name="T48" fmla="*/ 2147483647 w 142"/>
              <a:gd name="T49" fmla="*/ 2147483647 h 145"/>
              <a:gd name="T50" fmla="*/ 2147483647 w 142"/>
              <a:gd name="T51" fmla="*/ 2147483647 h 145"/>
              <a:gd name="T52" fmla="*/ 2147483647 w 142"/>
              <a:gd name="T53" fmla="*/ 2147483647 h 145"/>
              <a:gd name="T54" fmla="*/ 2147483647 w 142"/>
              <a:gd name="T55" fmla="*/ 2147483647 h 145"/>
              <a:gd name="T56" fmla="*/ 2147483647 w 142"/>
              <a:gd name="T57" fmla="*/ 2147483647 h 145"/>
              <a:gd name="T58" fmla="*/ 2147483647 w 142"/>
              <a:gd name="T59" fmla="*/ 2147483647 h 145"/>
              <a:gd name="T60" fmla="*/ 2147483647 w 142"/>
              <a:gd name="T61" fmla="*/ 2147483647 h 145"/>
              <a:gd name="T62" fmla="*/ 2147483647 w 142"/>
              <a:gd name="T63" fmla="*/ 0 h 14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2"/>
              <a:gd name="T97" fmla="*/ 0 h 145"/>
              <a:gd name="T98" fmla="*/ 142 w 142"/>
              <a:gd name="T99" fmla="*/ 145 h 14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2" h="145">
                <a:moveTo>
                  <a:pt x="70" y="0"/>
                </a:moveTo>
                <a:lnTo>
                  <a:pt x="63" y="0"/>
                </a:lnTo>
                <a:lnTo>
                  <a:pt x="56" y="1"/>
                </a:lnTo>
                <a:lnTo>
                  <a:pt x="50" y="3"/>
                </a:lnTo>
                <a:lnTo>
                  <a:pt x="43" y="6"/>
                </a:lnTo>
                <a:lnTo>
                  <a:pt x="37" y="9"/>
                </a:lnTo>
                <a:lnTo>
                  <a:pt x="32" y="13"/>
                </a:lnTo>
                <a:lnTo>
                  <a:pt x="26" y="16"/>
                </a:lnTo>
                <a:lnTo>
                  <a:pt x="20" y="21"/>
                </a:lnTo>
                <a:lnTo>
                  <a:pt x="16" y="26"/>
                </a:lnTo>
                <a:lnTo>
                  <a:pt x="11" y="32"/>
                </a:lnTo>
                <a:lnTo>
                  <a:pt x="9" y="37"/>
                </a:lnTo>
                <a:lnTo>
                  <a:pt x="6" y="44"/>
                </a:lnTo>
                <a:lnTo>
                  <a:pt x="3" y="50"/>
                </a:lnTo>
                <a:lnTo>
                  <a:pt x="1" y="57"/>
                </a:lnTo>
                <a:lnTo>
                  <a:pt x="0" y="65"/>
                </a:lnTo>
                <a:lnTo>
                  <a:pt x="0" y="72"/>
                </a:lnTo>
                <a:lnTo>
                  <a:pt x="0" y="80"/>
                </a:lnTo>
                <a:lnTo>
                  <a:pt x="1" y="88"/>
                </a:lnTo>
                <a:lnTo>
                  <a:pt x="3" y="93"/>
                </a:lnTo>
                <a:lnTo>
                  <a:pt x="6" y="101"/>
                </a:lnTo>
                <a:lnTo>
                  <a:pt x="9" y="106"/>
                </a:lnTo>
                <a:lnTo>
                  <a:pt x="11" y="113"/>
                </a:lnTo>
                <a:lnTo>
                  <a:pt x="16" y="119"/>
                </a:lnTo>
                <a:lnTo>
                  <a:pt x="20" y="124"/>
                </a:lnTo>
                <a:lnTo>
                  <a:pt x="26" y="128"/>
                </a:lnTo>
                <a:lnTo>
                  <a:pt x="32" y="132"/>
                </a:lnTo>
                <a:lnTo>
                  <a:pt x="37" y="136"/>
                </a:lnTo>
                <a:lnTo>
                  <a:pt x="43" y="139"/>
                </a:lnTo>
                <a:lnTo>
                  <a:pt x="50" y="142"/>
                </a:lnTo>
                <a:lnTo>
                  <a:pt x="56" y="144"/>
                </a:lnTo>
                <a:lnTo>
                  <a:pt x="63" y="145"/>
                </a:lnTo>
                <a:lnTo>
                  <a:pt x="70" y="145"/>
                </a:lnTo>
                <a:lnTo>
                  <a:pt x="78" y="145"/>
                </a:lnTo>
                <a:lnTo>
                  <a:pt x="85" y="144"/>
                </a:lnTo>
                <a:lnTo>
                  <a:pt x="92" y="142"/>
                </a:lnTo>
                <a:lnTo>
                  <a:pt x="99" y="139"/>
                </a:lnTo>
                <a:lnTo>
                  <a:pt x="105" y="136"/>
                </a:lnTo>
                <a:lnTo>
                  <a:pt x="111" y="132"/>
                </a:lnTo>
                <a:lnTo>
                  <a:pt x="116" y="128"/>
                </a:lnTo>
                <a:lnTo>
                  <a:pt x="121" y="124"/>
                </a:lnTo>
                <a:lnTo>
                  <a:pt x="126" y="119"/>
                </a:lnTo>
                <a:lnTo>
                  <a:pt x="129" y="113"/>
                </a:lnTo>
                <a:lnTo>
                  <a:pt x="134" y="106"/>
                </a:lnTo>
                <a:lnTo>
                  <a:pt x="137" y="101"/>
                </a:lnTo>
                <a:lnTo>
                  <a:pt x="139" y="93"/>
                </a:lnTo>
                <a:lnTo>
                  <a:pt x="141" y="88"/>
                </a:lnTo>
                <a:lnTo>
                  <a:pt x="142" y="80"/>
                </a:lnTo>
                <a:lnTo>
                  <a:pt x="142" y="72"/>
                </a:lnTo>
                <a:lnTo>
                  <a:pt x="142" y="65"/>
                </a:lnTo>
                <a:lnTo>
                  <a:pt x="141" y="57"/>
                </a:lnTo>
                <a:lnTo>
                  <a:pt x="139" y="50"/>
                </a:lnTo>
                <a:lnTo>
                  <a:pt x="137" y="44"/>
                </a:lnTo>
                <a:lnTo>
                  <a:pt x="134" y="37"/>
                </a:lnTo>
                <a:lnTo>
                  <a:pt x="129" y="32"/>
                </a:lnTo>
                <a:lnTo>
                  <a:pt x="126" y="26"/>
                </a:lnTo>
                <a:lnTo>
                  <a:pt x="121" y="21"/>
                </a:lnTo>
                <a:lnTo>
                  <a:pt x="116" y="16"/>
                </a:lnTo>
                <a:lnTo>
                  <a:pt x="111" y="13"/>
                </a:lnTo>
                <a:lnTo>
                  <a:pt x="105" y="9"/>
                </a:lnTo>
                <a:lnTo>
                  <a:pt x="99" y="6"/>
                </a:lnTo>
                <a:lnTo>
                  <a:pt x="92" y="3"/>
                </a:lnTo>
                <a:lnTo>
                  <a:pt x="85" y="1"/>
                </a:lnTo>
                <a:lnTo>
                  <a:pt x="78" y="0"/>
                </a:lnTo>
                <a:lnTo>
                  <a:pt x="70"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5855" name="Freeform 14">
            <a:extLst>
              <a:ext uri="{FF2B5EF4-FFF2-40B4-BE49-F238E27FC236}">
                <a16:creationId xmlns:a16="http://schemas.microsoft.com/office/drawing/2014/main" id="{B50D11FC-D739-4110-F929-49E71B402E5A}"/>
              </a:ext>
            </a:extLst>
          </p:cNvPr>
          <p:cNvSpPr>
            <a:spLocks/>
          </p:cNvSpPr>
          <p:nvPr/>
        </p:nvSpPr>
        <p:spPr bwMode="auto">
          <a:xfrm>
            <a:off x="3931444" y="2715816"/>
            <a:ext cx="57150" cy="57150"/>
          </a:xfrm>
          <a:custGeom>
            <a:avLst/>
            <a:gdLst>
              <a:gd name="T0" fmla="*/ 2147483647 w 142"/>
              <a:gd name="T1" fmla="*/ 0 h 145"/>
              <a:gd name="T2" fmla="*/ 2147483647 w 142"/>
              <a:gd name="T3" fmla="*/ 2147483647 h 145"/>
              <a:gd name="T4" fmla="*/ 2147483647 w 142"/>
              <a:gd name="T5" fmla="*/ 2147483647 h 145"/>
              <a:gd name="T6" fmla="*/ 2147483647 w 142"/>
              <a:gd name="T7" fmla="*/ 2147483647 h 145"/>
              <a:gd name="T8" fmla="*/ 2147483647 w 142"/>
              <a:gd name="T9" fmla="*/ 2147483647 h 145"/>
              <a:gd name="T10" fmla="*/ 2147483647 w 142"/>
              <a:gd name="T11" fmla="*/ 2147483647 h 145"/>
              <a:gd name="T12" fmla="*/ 2147483647 w 142"/>
              <a:gd name="T13" fmla="*/ 2147483647 h 145"/>
              <a:gd name="T14" fmla="*/ 0 w 142"/>
              <a:gd name="T15" fmla="*/ 2147483647 h 145"/>
              <a:gd name="T16" fmla="*/ 0 w 142"/>
              <a:gd name="T17" fmla="*/ 2147483647 h 145"/>
              <a:gd name="T18" fmla="*/ 2147483647 w 142"/>
              <a:gd name="T19" fmla="*/ 2147483647 h 145"/>
              <a:gd name="T20" fmla="*/ 2147483647 w 142"/>
              <a:gd name="T21" fmla="*/ 2147483647 h 145"/>
              <a:gd name="T22" fmla="*/ 2147483647 w 142"/>
              <a:gd name="T23" fmla="*/ 2147483647 h 145"/>
              <a:gd name="T24" fmla="*/ 2147483647 w 142"/>
              <a:gd name="T25" fmla="*/ 2147483647 h 145"/>
              <a:gd name="T26" fmla="*/ 2147483647 w 142"/>
              <a:gd name="T27" fmla="*/ 2147483647 h 145"/>
              <a:gd name="T28" fmla="*/ 2147483647 w 142"/>
              <a:gd name="T29" fmla="*/ 2147483647 h 145"/>
              <a:gd name="T30" fmla="*/ 2147483647 w 142"/>
              <a:gd name="T31" fmla="*/ 2147483647 h 145"/>
              <a:gd name="T32" fmla="*/ 2147483647 w 142"/>
              <a:gd name="T33" fmla="*/ 2147483647 h 145"/>
              <a:gd name="T34" fmla="*/ 2147483647 w 142"/>
              <a:gd name="T35" fmla="*/ 2147483647 h 145"/>
              <a:gd name="T36" fmla="*/ 2147483647 w 142"/>
              <a:gd name="T37" fmla="*/ 2147483647 h 145"/>
              <a:gd name="T38" fmla="*/ 2147483647 w 142"/>
              <a:gd name="T39" fmla="*/ 2147483647 h 145"/>
              <a:gd name="T40" fmla="*/ 2147483647 w 142"/>
              <a:gd name="T41" fmla="*/ 2147483647 h 145"/>
              <a:gd name="T42" fmla="*/ 2147483647 w 142"/>
              <a:gd name="T43" fmla="*/ 2147483647 h 145"/>
              <a:gd name="T44" fmla="*/ 2147483647 w 142"/>
              <a:gd name="T45" fmla="*/ 2147483647 h 145"/>
              <a:gd name="T46" fmla="*/ 2147483647 w 142"/>
              <a:gd name="T47" fmla="*/ 2147483647 h 145"/>
              <a:gd name="T48" fmla="*/ 2147483647 w 142"/>
              <a:gd name="T49" fmla="*/ 2147483647 h 145"/>
              <a:gd name="T50" fmla="*/ 2147483647 w 142"/>
              <a:gd name="T51" fmla="*/ 2147483647 h 145"/>
              <a:gd name="T52" fmla="*/ 2147483647 w 142"/>
              <a:gd name="T53" fmla="*/ 2147483647 h 145"/>
              <a:gd name="T54" fmla="*/ 2147483647 w 142"/>
              <a:gd name="T55" fmla="*/ 2147483647 h 145"/>
              <a:gd name="T56" fmla="*/ 2147483647 w 142"/>
              <a:gd name="T57" fmla="*/ 2147483647 h 145"/>
              <a:gd name="T58" fmla="*/ 2147483647 w 142"/>
              <a:gd name="T59" fmla="*/ 2147483647 h 145"/>
              <a:gd name="T60" fmla="*/ 2147483647 w 142"/>
              <a:gd name="T61" fmla="*/ 2147483647 h 145"/>
              <a:gd name="T62" fmla="*/ 2147483647 w 142"/>
              <a:gd name="T63" fmla="*/ 0 h 14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2"/>
              <a:gd name="T97" fmla="*/ 0 h 145"/>
              <a:gd name="T98" fmla="*/ 142 w 142"/>
              <a:gd name="T99" fmla="*/ 145 h 14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2" h="145">
                <a:moveTo>
                  <a:pt x="70" y="0"/>
                </a:moveTo>
                <a:lnTo>
                  <a:pt x="63" y="0"/>
                </a:lnTo>
                <a:lnTo>
                  <a:pt x="56" y="1"/>
                </a:lnTo>
                <a:lnTo>
                  <a:pt x="50" y="3"/>
                </a:lnTo>
                <a:lnTo>
                  <a:pt x="43" y="6"/>
                </a:lnTo>
                <a:lnTo>
                  <a:pt x="37" y="9"/>
                </a:lnTo>
                <a:lnTo>
                  <a:pt x="32" y="13"/>
                </a:lnTo>
                <a:lnTo>
                  <a:pt x="26" y="16"/>
                </a:lnTo>
                <a:lnTo>
                  <a:pt x="20" y="21"/>
                </a:lnTo>
                <a:lnTo>
                  <a:pt x="16" y="26"/>
                </a:lnTo>
                <a:lnTo>
                  <a:pt x="11" y="32"/>
                </a:lnTo>
                <a:lnTo>
                  <a:pt x="9" y="37"/>
                </a:lnTo>
                <a:lnTo>
                  <a:pt x="6" y="44"/>
                </a:lnTo>
                <a:lnTo>
                  <a:pt x="3" y="50"/>
                </a:lnTo>
                <a:lnTo>
                  <a:pt x="1" y="57"/>
                </a:lnTo>
                <a:lnTo>
                  <a:pt x="0" y="65"/>
                </a:lnTo>
                <a:lnTo>
                  <a:pt x="0" y="72"/>
                </a:lnTo>
                <a:lnTo>
                  <a:pt x="0" y="80"/>
                </a:lnTo>
                <a:lnTo>
                  <a:pt x="1" y="88"/>
                </a:lnTo>
                <a:lnTo>
                  <a:pt x="3" y="93"/>
                </a:lnTo>
                <a:lnTo>
                  <a:pt x="6" y="101"/>
                </a:lnTo>
                <a:lnTo>
                  <a:pt x="9" y="106"/>
                </a:lnTo>
                <a:lnTo>
                  <a:pt x="11" y="113"/>
                </a:lnTo>
                <a:lnTo>
                  <a:pt x="16" y="119"/>
                </a:lnTo>
                <a:lnTo>
                  <a:pt x="20" y="124"/>
                </a:lnTo>
                <a:lnTo>
                  <a:pt x="26" y="128"/>
                </a:lnTo>
                <a:lnTo>
                  <a:pt x="32" y="132"/>
                </a:lnTo>
                <a:lnTo>
                  <a:pt x="37" y="136"/>
                </a:lnTo>
                <a:lnTo>
                  <a:pt x="43" y="139"/>
                </a:lnTo>
                <a:lnTo>
                  <a:pt x="50" y="142"/>
                </a:lnTo>
                <a:lnTo>
                  <a:pt x="56" y="144"/>
                </a:lnTo>
                <a:lnTo>
                  <a:pt x="63" y="145"/>
                </a:lnTo>
                <a:lnTo>
                  <a:pt x="70" y="145"/>
                </a:lnTo>
                <a:lnTo>
                  <a:pt x="78" y="145"/>
                </a:lnTo>
                <a:lnTo>
                  <a:pt x="85" y="144"/>
                </a:lnTo>
                <a:lnTo>
                  <a:pt x="92" y="142"/>
                </a:lnTo>
                <a:lnTo>
                  <a:pt x="99" y="139"/>
                </a:lnTo>
                <a:lnTo>
                  <a:pt x="105" y="136"/>
                </a:lnTo>
                <a:lnTo>
                  <a:pt x="111" y="132"/>
                </a:lnTo>
                <a:lnTo>
                  <a:pt x="116" y="128"/>
                </a:lnTo>
                <a:lnTo>
                  <a:pt x="121" y="124"/>
                </a:lnTo>
                <a:lnTo>
                  <a:pt x="126" y="119"/>
                </a:lnTo>
                <a:lnTo>
                  <a:pt x="129" y="113"/>
                </a:lnTo>
                <a:lnTo>
                  <a:pt x="134" y="106"/>
                </a:lnTo>
                <a:lnTo>
                  <a:pt x="137" y="101"/>
                </a:lnTo>
                <a:lnTo>
                  <a:pt x="139" y="93"/>
                </a:lnTo>
                <a:lnTo>
                  <a:pt x="141" y="88"/>
                </a:lnTo>
                <a:lnTo>
                  <a:pt x="142" y="80"/>
                </a:lnTo>
                <a:lnTo>
                  <a:pt x="142" y="72"/>
                </a:lnTo>
                <a:lnTo>
                  <a:pt x="142" y="65"/>
                </a:lnTo>
                <a:lnTo>
                  <a:pt x="141" y="57"/>
                </a:lnTo>
                <a:lnTo>
                  <a:pt x="139" y="50"/>
                </a:lnTo>
                <a:lnTo>
                  <a:pt x="137" y="44"/>
                </a:lnTo>
                <a:lnTo>
                  <a:pt x="134" y="37"/>
                </a:lnTo>
                <a:lnTo>
                  <a:pt x="129" y="32"/>
                </a:lnTo>
                <a:lnTo>
                  <a:pt x="126" y="26"/>
                </a:lnTo>
                <a:lnTo>
                  <a:pt x="121" y="21"/>
                </a:lnTo>
                <a:lnTo>
                  <a:pt x="116" y="16"/>
                </a:lnTo>
                <a:lnTo>
                  <a:pt x="111" y="13"/>
                </a:lnTo>
                <a:lnTo>
                  <a:pt x="105" y="9"/>
                </a:lnTo>
                <a:lnTo>
                  <a:pt x="99" y="6"/>
                </a:lnTo>
                <a:lnTo>
                  <a:pt x="92" y="3"/>
                </a:lnTo>
                <a:lnTo>
                  <a:pt x="85" y="1"/>
                </a:lnTo>
                <a:lnTo>
                  <a:pt x="78" y="0"/>
                </a:lnTo>
                <a:lnTo>
                  <a:pt x="70"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5856" name="Freeform 15">
            <a:extLst>
              <a:ext uri="{FF2B5EF4-FFF2-40B4-BE49-F238E27FC236}">
                <a16:creationId xmlns:a16="http://schemas.microsoft.com/office/drawing/2014/main" id="{11D224BF-4746-159B-0352-2F84757F63B5}"/>
              </a:ext>
            </a:extLst>
          </p:cNvPr>
          <p:cNvSpPr>
            <a:spLocks/>
          </p:cNvSpPr>
          <p:nvPr/>
        </p:nvSpPr>
        <p:spPr bwMode="auto">
          <a:xfrm>
            <a:off x="3819525" y="2418160"/>
            <a:ext cx="76200" cy="77390"/>
          </a:xfrm>
          <a:custGeom>
            <a:avLst/>
            <a:gdLst>
              <a:gd name="T0" fmla="*/ 2147483647 w 191"/>
              <a:gd name="T1" fmla="*/ 0 h 196"/>
              <a:gd name="T2" fmla="*/ 2147483647 w 191"/>
              <a:gd name="T3" fmla="*/ 2147483647 h 196"/>
              <a:gd name="T4" fmla="*/ 2147483647 w 191"/>
              <a:gd name="T5" fmla="*/ 2147483647 h 196"/>
              <a:gd name="T6" fmla="*/ 2147483647 w 191"/>
              <a:gd name="T7" fmla="*/ 2147483647 h 196"/>
              <a:gd name="T8" fmla="*/ 2147483647 w 191"/>
              <a:gd name="T9" fmla="*/ 2147483647 h 196"/>
              <a:gd name="T10" fmla="*/ 2147483647 w 191"/>
              <a:gd name="T11" fmla="*/ 2147483647 h 196"/>
              <a:gd name="T12" fmla="*/ 2147483647 w 191"/>
              <a:gd name="T13" fmla="*/ 2147483647 h 196"/>
              <a:gd name="T14" fmla="*/ 0 w 191"/>
              <a:gd name="T15" fmla="*/ 2147483647 h 196"/>
              <a:gd name="T16" fmla="*/ 0 w 191"/>
              <a:gd name="T17" fmla="*/ 2147483647 h 196"/>
              <a:gd name="T18" fmla="*/ 2147483647 w 191"/>
              <a:gd name="T19" fmla="*/ 2147483647 h 196"/>
              <a:gd name="T20" fmla="*/ 2147483647 w 191"/>
              <a:gd name="T21" fmla="*/ 2147483647 h 196"/>
              <a:gd name="T22" fmla="*/ 2147483647 w 191"/>
              <a:gd name="T23" fmla="*/ 2147483647 h 196"/>
              <a:gd name="T24" fmla="*/ 2147483647 w 191"/>
              <a:gd name="T25" fmla="*/ 2147483647 h 196"/>
              <a:gd name="T26" fmla="*/ 2147483647 w 191"/>
              <a:gd name="T27" fmla="*/ 2147483647 h 196"/>
              <a:gd name="T28" fmla="*/ 2147483647 w 191"/>
              <a:gd name="T29" fmla="*/ 2147483647 h 196"/>
              <a:gd name="T30" fmla="*/ 2147483647 w 191"/>
              <a:gd name="T31" fmla="*/ 2147483647 h 196"/>
              <a:gd name="T32" fmla="*/ 2147483647 w 191"/>
              <a:gd name="T33" fmla="*/ 2147483647 h 196"/>
              <a:gd name="T34" fmla="*/ 2147483647 w 191"/>
              <a:gd name="T35" fmla="*/ 2147483647 h 196"/>
              <a:gd name="T36" fmla="*/ 2147483647 w 191"/>
              <a:gd name="T37" fmla="*/ 2147483647 h 196"/>
              <a:gd name="T38" fmla="*/ 2147483647 w 191"/>
              <a:gd name="T39" fmla="*/ 2147483647 h 196"/>
              <a:gd name="T40" fmla="*/ 2147483647 w 191"/>
              <a:gd name="T41" fmla="*/ 2147483647 h 196"/>
              <a:gd name="T42" fmla="*/ 2147483647 w 191"/>
              <a:gd name="T43" fmla="*/ 2147483647 h 196"/>
              <a:gd name="T44" fmla="*/ 2147483647 w 191"/>
              <a:gd name="T45" fmla="*/ 2147483647 h 196"/>
              <a:gd name="T46" fmla="*/ 2147483647 w 191"/>
              <a:gd name="T47" fmla="*/ 2147483647 h 196"/>
              <a:gd name="T48" fmla="*/ 2147483647 w 191"/>
              <a:gd name="T49" fmla="*/ 2147483647 h 196"/>
              <a:gd name="T50" fmla="*/ 2147483647 w 191"/>
              <a:gd name="T51" fmla="*/ 2147483647 h 196"/>
              <a:gd name="T52" fmla="*/ 2147483647 w 191"/>
              <a:gd name="T53" fmla="*/ 2147483647 h 196"/>
              <a:gd name="T54" fmla="*/ 2147483647 w 191"/>
              <a:gd name="T55" fmla="*/ 2147483647 h 196"/>
              <a:gd name="T56" fmla="*/ 2147483647 w 191"/>
              <a:gd name="T57" fmla="*/ 2147483647 h 196"/>
              <a:gd name="T58" fmla="*/ 2147483647 w 191"/>
              <a:gd name="T59" fmla="*/ 2147483647 h 196"/>
              <a:gd name="T60" fmla="*/ 2147483647 w 191"/>
              <a:gd name="T61" fmla="*/ 2147483647 h 196"/>
              <a:gd name="T62" fmla="*/ 2147483647 w 191"/>
              <a:gd name="T63" fmla="*/ 0 h 19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91"/>
              <a:gd name="T97" fmla="*/ 0 h 196"/>
              <a:gd name="T98" fmla="*/ 191 w 191"/>
              <a:gd name="T99" fmla="*/ 196 h 19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91" h="196">
                <a:moveTo>
                  <a:pt x="97" y="0"/>
                </a:moveTo>
                <a:lnTo>
                  <a:pt x="87" y="0"/>
                </a:lnTo>
                <a:lnTo>
                  <a:pt x="76" y="2"/>
                </a:lnTo>
                <a:lnTo>
                  <a:pt x="68" y="5"/>
                </a:lnTo>
                <a:lnTo>
                  <a:pt x="59" y="8"/>
                </a:lnTo>
                <a:lnTo>
                  <a:pt x="51" y="12"/>
                </a:lnTo>
                <a:lnTo>
                  <a:pt x="43" y="18"/>
                </a:lnTo>
                <a:lnTo>
                  <a:pt x="35" y="23"/>
                </a:lnTo>
                <a:lnTo>
                  <a:pt x="29" y="29"/>
                </a:lnTo>
                <a:lnTo>
                  <a:pt x="22" y="36"/>
                </a:lnTo>
                <a:lnTo>
                  <a:pt x="18" y="44"/>
                </a:lnTo>
                <a:lnTo>
                  <a:pt x="12" y="52"/>
                </a:lnTo>
                <a:lnTo>
                  <a:pt x="7" y="61"/>
                </a:lnTo>
                <a:lnTo>
                  <a:pt x="5" y="69"/>
                </a:lnTo>
                <a:lnTo>
                  <a:pt x="3" y="78"/>
                </a:lnTo>
                <a:lnTo>
                  <a:pt x="0" y="88"/>
                </a:lnTo>
                <a:lnTo>
                  <a:pt x="0" y="98"/>
                </a:lnTo>
                <a:lnTo>
                  <a:pt x="0" y="108"/>
                </a:lnTo>
                <a:lnTo>
                  <a:pt x="3" y="118"/>
                </a:lnTo>
                <a:lnTo>
                  <a:pt x="5" y="128"/>
                </a:lnTo>
                <a:lnTo>
                  <a:pt x="7" y="137"/>
                </a:lnTo>
                <a:lnTo>
                  <a:pt x="12" y="146"/>
                </a:lnTo>
                <a:lnTo>
                  <a:pt x="18" y="153"/>
                </a:lnTo>
                <a:lnTo>
                  <a:pt x="22" y="161"/>
                </a:lnTo>
                <a:lnTo>
                  <a:pt x="29" y="167"/>
                </a:lnTo>
                <a:lnTo>
                  <a:pt x="35" y="174"/>
                </a:lnTo>
                <a:lnTo>
                  <a:pt x="43" y="180"/>
                </a:lnTo>
                <a:lnTo>
                  <a:pt x="51" y="184"/>
                </a:lnTo>
                <a:lnTo>
                  <a:pt x="59" y="189"/>
                </a:lnTo>
                <a:lnTo>
                  <a:pt x="68" y="192"/>
                </a:lnTo>
                <a:lnTo>
                  <a:pt x="76" y="195"/>
                </a:lnTo>
                <a:lnTo>
                  <a:pt x="87" y="196"/>
                </a:lnTo>
                <a:lnTo>
                  <a:pt x="97" y="196"/>
                </a:lnTo>
                <a:lnTo>
                  <a:pt x="107" y="196"/>
                </a:lnTo>
                <a:lnTo>
                  <a:pt x="115" y="195"/>
                </a:lnTo>
                <a:lnTo>
                  <a:pt x="125" y="192"/>
                </a:lnTo>
                <a:lnTo>
                  <a:pt x="134" y="189"/>
                </a:lnTo>
                <a:lnTo>
                  <a:pt x="143" y="184"/>
                </a:lnTo>
                <a:lnTo>
                  <a:pt x="150" y="180"/>
                </a:lnTo>
                <a:lnTo>
                  <a:pt x="157" y="174"/>
                </a:lnTo>
                <a:lnTo>
                  <a:pt x="164" y="167"/>
                </a:lnTo>
                <a:lnTo>
                  <a:pt x="170" y="161"/>
                </a:lnTo>
                <a:lnTo>
                  <a:pt x="176" y="153"/>
                </a:lnTo>
                <a:lnTo>
                  <a:pt x="180" y="146"/>
                </a:lnTo>
                <a:lnTo>
                  <a:pt x="184" y="137"/>
                </a:lnTo>
                <a:lnTo>
                  <a:pt x="187" y="128"/>
                </a:lnTo>
                <a:lnTo>
                  <a:pt x="190" y="118"/>
                </a:lnTo>
                <a:lnTo>
                  <a:pt x="191" y="108"/>
                </a:lnTo>
                <a:lnTo>
                  <a:pt x="191" y="98"/>
                </a:lnTo>
                <a:lnTo>
                  <a:pt x="191" y="88"/>
                </a:lnTo>
                <a:lnTo>
                  <a:pt x="190" y="78"/>
                </a:lnTo>
                <a:lnTo>
                  <a:pt x="187" y="69"/>
                </a:lnTo>
                <a:lnTo>
                  <a:pt x="184" y="61"/>
                </a:lnTo>
                <a:lnTo>
                  <a:pt x="180" y="52"/>
                </a:lnTo>
                <a:lnTo>
                  <a:pt x="176" y="44"/>
                </a:lnTo>
                <a:lnTo>
                  <a:pt x="170" y="36"/>
                </a:lnTo>
                <a:lnTo>
                  <a:pt x="164" y="29"/>
                </a:lnTo>
                <a:lnTo>
                  <a:pt x="157" y="23"/>
                </a:lnTo>
                <a:lnTo>
                  <a:pt x="150" y="18"/>
                </a:lnTo>
                <a:lnTo>
                  <a:pt x="143" y="12"/>
                </a:lnTo>
                <a:lnTo>
                  <a:pt x="134" y="8"/>
                </a:lnTo>
                <a:lnTo>
                  <a:pt x="125" y="5"/>
                </a:lnTo>
                <a:lnTo>
                  <a:pt x="115" y="2"/>
                </a:lnTo>
                <a:lnTo>
                  <a:pt x="107" y="0"/>
                </a:lnTo>
                <a:lnTo>
                  <a:pt x="97"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5857" name="Freeform 16">
            <a:extLst>
              <a:ext uri="{FF2B5EF4-FFF2-40B4-BE49-F238E27FC236}">
                <a16:creationId xmlns:a16="http://schemas.microsoft.com/office/drawing/2014/main" id="{1AB138ED-5500-229B-F583-06A4BF5AA65A}"/>
              </a:ext>
            </a:extLst>
          </p:cNvPr>
          <p:cNvSpPr>
            <a:spLocks/>
          </p:cNvSpPr>
          <p:nvPr/>
        </p:nvSpPr>
        <p:spPr bwMode="auto">
          <a:xfrm>
            <a:off x="3819525" y="2418160"/>
            <a:ext cx="76200" cy="77390"/>
          </a:xfrm>
          <a:custGeom>
            <a:avLst/>
            <a:gdLst>
              <a:gd name="T0" fmla="*/ 2147483647 w 191"/>
              <a:gd name="T1" fmla="*/ 0 h 196"/>
              <a:gd name="T2" fmla="*/ 2147483647 w 191"/>
              <a:gd name="T3" fmla="*/ 2147483647 h 196"/>
              <a:gd name="T4" fmla="*/ 2147483647 w 191"/>
              <a:gd name="T5" fmla="*/ 2147483647 h 196"/>
              <a:gd name="T6" fmla="*/ 2147483647 w 191"/>
              <a:gd name="T7" fmla="*/ 2147483647 h 196"/>
              <a:gd name="T8" fmla="*/ 2147483647 w 191"/>
              <a:gd name="T9" fmla="*/ 2147483647 h 196"/>
              <a:gd name="T10" fmla="*/ 2147483647 w 191"/>
              <a:gd name="T11" fmla="*/ 2147483647 h 196"/>
              <a:gd name="T12" fmla="*/ 2147483647 w 191"/>
              <a:gd name="T13" fmla="*/ 2147483647 h 196"/>
              <a:gd name="T14" fmla="*/ 0 w 191"/>
              <a:gd name="T15" fmla="*/ 2147483647 h 196"/>
              <a:gd name="T16" fmla="*/ 0 w 191"/>
              <a:gd name="T17" fmla="*/ 2147483647 h 196"/>
              <a:gd name="T18" fmla="*/ 2147483647 w 191"/>
              <a:gd name="T19" fmla="*/ 2147483647 h 196"/>
              <a:gd name="T20" fmla="*/ 2147483647 w 191"/>
              <a:gd name="T21" fmla="*/ 2147483647 h 196"/>
              <a:gd name="T22" fmla="*/ 2147483647 w 191"/>
              <a:gd name="T23" fmla="*/ 2147483647 h 196"/>
              <a:gd name="T24" fmla="*/ 2147483647 w 191"/>
              <a:gd name="T25" fmla="*/ 2147483647 h 196"/>
              <a:gd name="T26" fmla="*/ 2147483647 w 191"/>
              <a:gd name="T27" fmla="*/ 2147483647 h 196"/>
              <a:gd name="T28" fmla="*/ 2147483647 w 191"/>
              <a:gd name="T29" fmla="*/ 2147483647 h 196"/>
              <a:gd name="T30" fmla="*/ 2147483647 w 191"/>
              <a:gd name="T31" fmla="*/ 2147483647 h 196"/>
              <a:gd name="T32" fmla="*/ 2147483647 w 191"/>
              <a:gd name="T33" fmla="*/ 2147483647 h 196"/>
              <a:gd name="T34" fmla="*/ 2147483647 w 191"/>
              <a:gd name="T35" fmla="*/ 2147483647 h 196"/>
              <a:gd name="T36" fmla="*/ 2147483647 w 191"/>
              <a:gd name="T37" fmla="*/ 2147483647 h 196"/>
              <a:gd name="T38" fmla="*/ 2147483647 w 191"/>
              <a:gd name="T39" fmla="*/ 2147483647 h 196"/>
              <a:gd name="T40" fmla="*/ 2147483647 w 191"/>
              <a:gd name="T41" fmla="*/ 2147483647 h 196"/>
              <a:gd name="T42" fmla="*/ 2147483647 w 191"/>
              <a:gd name="T43" fmla="*/ 2147483647 h 196"/>
              <a:gd name="T44" fmla="*/ 2147483647 w 191"/>
              <a:gd name="T45" fmla="*/ 2147483647 h 196"/>
              <a:gd name="T46" fmla="*/ 2147483647 w 191"/>
              <a:gd name="T47" fmla="*/ 2147483647 h 196"/>
              <a:gd name="T48" fmla="*/ 2147483647 w 191"/>
              <a:gd name="T49" fmla="*/ 2147483647 h 196"/>
              <a:gd name="T50" fmla="*/ 2147483647 w 191"/>
              <a:gd name="T51" fmla="*/ 2147483647 h 196"/>
              <a:gd name="T52" fmla="*/ 2147483647 w 191"/>
              <a:gd name="T53" fmla="*/ 2147483647 h 196"/>
              <a:gd name="T54" fmla="*/ 2147483647 w 191"/>
              <a:gd name="T55" fmla="*/ 2147483647 h 196"/>
              <a:gd name="T56" fmla="*/ 2147483647 w 191"/>
              <a:gd name="T57" fmla="*/ 2147483647 h 196"/>
              <a:gd name="T58" fmla="*/ 2147483647 w 191"/>
              <a:gd name="T59" fmla="*/ 2147483647 h 196"/>
              <a:gd name="T60" fmla="*/ 2147483647 w 191"/>
              <a:gd name="T61" fmla="*/ 2147483647 h 196"/>
              <a:gd name="T62" fmla="*/ 2147483647 w 191"/>
              <a:gd name="T63" fmla="*/ 0 h 19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91"/>
              <a:gd name="T97" fmla="*/ 0 h 196"/>
              <a:gd name="T98" fmla="*/ 191 w 191"/>
              <a:gd name="T99" fmla="*/ 196 h 19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91" h="196">
                <a:moveTo>
                  <a:pt x="97" y="0"/>
                </a:moveTo>
                <a:lnTo>
                  <a:pt x="87" y="0"/>
                </a:lnTo>
                <a:lnTo>
                  <a:pt x="76" y="2"/>
                </a:lnTo>
                <a:lnTo>
                  <a:pt x="68" y="5"/>
                </a:lnTo>
                <a:lnTo>
                  <a:pt x="59" y="8"/>
                </a:lnTo>
                <a:lnTo>
                  <a:pt x="51" y="12"/>
                </a:lnTo>
                <a:lnTo>
                  <a:pt x="43" y="18"/>
                </a:lnTo>
                <a:lnTo>
                  <a:pt x="35" y="23"/>
                </a:lnTo>
                <a:lnTo>
                  <a:pt x="29" y="29"/>
                </a:lnTo>
                <a:lnTo>
                  <a:pt x="22" y="36"/>
                </a:lnTo>
                <a:lnTo>
                  <a:pt x="18" y="44"/>
                </a:lnTo>
                <a:lnTo>
                  <a:pt x="12" y="52"/>
                </a:lnTo>
                <a:lnTo>
                  <a:pt x="7" y="61"/>
                </a:lnTo>
                <a:lnTo>
                  <a:pt x="5" y="69"/>
                </a:lnTo>
                <a:lnTo>
                  <a:pt x="3" y="78"/>
                </a:lnTo>
                <a:lnTo>
                  <a:pt x="0" y="88"/>
                </a:lnTo>
                <a:lnTo>
                  <a:pt x="0" y="98"/>
                </a:lnTo>
                <a:lnTo>
                  <a:pt x="0" y="108"/>
                </a:lnTo>
                <a:lnTo>
                  <a:pt x="3" y="118"/>
                </a:lnTo>
                <a:lnTo>
                  <a:pt x="5" y="128"/>
                </a:lnTo>
                <a:lnTo>
                  <a:pt x="7" y="137"/>
                </a:lnTo>
                <a:lnTo>
                  <a:pt x="12" y="146"/>
                </a:lnTo>
                <a:lnTo>
                  <a:pt x="18" y="153"/>
                </a:lnTo>
                <a:lnTo>
                  <a:pt x="22" y="161"/>
                </a:lnTo>
                <a:lnTo>
                  <a:pt x="29" y="167"/>
                </a:lnTo>
                <a:lnTo>
                  <a:pt x="35" y="174"/>
                </a:lnTo>
                <a:lnTo>
                  <a:pt x="43" y="180"/>
                </a:lnTo>
                <a:lnTo>
                  <a:pt x="51" y="184"/>
                </a:lnTo>
                <a:lnTo>
                  <a:pt x="59" y="189"/>
                </a:lnTo>
                <a:lnTo>
                  <a:pt x="68" y="192"/>
                </a:lnTo>
                <a:lnTo>
                  <a:pt x="76" y="195"/>
                </a:lnTo>
                <a:lnTo>
                  <a:pt x="87" y="196"/>
                </a:lnTo>
                <a:lnTo>
                  <a:pt x="97" y="196"/>
                </a:lnTo>
                <a:lnTo>
                  <a:pt x="107" y="196"/>
                </a:lnTo>
                <a:lnTo>
                  <a:pt x="115" y="195"/>
                </a:lnTo>
                <a:lnTo>
                  <a:pt x="125" y="192"/>
                </a:lnTo>
                <a:lnTo>
                  <a:pt x="134" y="189"/>
                </a:lnTo>
                <a:lnTo>
                  <a:pt x="143" y="184"/>
                </a:lnTo>
                <a:lnTo>
                  <a:pt x="150" y="180"/>
                </a:lnTo>
                <a:lnTo>
                  <a:pt x="157" y="174"/>
                </a:lnTo>
                <a:lnTo>
                  <a:pt x="164" y="167"/>
                </a:lnTo>
                <a:lnTo>
                  <a:pt x="170" y="161"/>
                </a:lnTo>
                <a:lnTo>
                  <a:pt x="176" y="153"/>
                </a:lnTo>
                <a:lnTo>
                  <a:pt x="180" y="146"/>
                </a:lnTo>
                <a:lnTo>
                  <a:pt x="184" y="137"/>
                </a:lnTo>
                <a:lnTo>
                  <a:pt x="187" y="128"/>
                </a:lnTo>
                <a:lnTo>
                  <a:pt x="190" y="118"/>
                </a:lnTo>
                <a:lnTo>
                  <a:pt x="191" y="108"/>
                </a:lnTo>
                <a:lnTo>
                  <a:pt x="191" y="98"/>
                </a:lnTo>
                <a:lnTo>
                  <a:pt x="191" y="88"/>
                </a:lnTo>
                <a:lnTo>
                  <a:pt x="190" y="78"/>
                </a:lnTo>
                <a:lnTo>
                  <a:pt x="187" y="69"/>
                </a:lnTo>
                <a:lnTo>
                  <a:pt x="184" y="61"/>
                </a:lnTo>
                <a:lnTo>
                  <a:pt x="180" y="52"/>
                </a:lnTo>
                <a:lnTo>
                  <a:pt x="176" y="44"/>
                </a:lnTo>
                <a:lnTo>
                  <a:pt x="170" y="36"/>
                </a:lnTo>
                <a:lnTo>
                  <a:pt x="164" y="29"/>
                </a:lnTo>
                <a:lnTo>
                  <a:pt x="157" y="23"/>
                </a:lnTo>
                <a:lnTo>
                  <a:pt x="150" y="18"/>
                </a:lnTo>
                <a:lnTo>
                  <a:pt x="143" y="12"/>
                </a:lnTo>
                <a:lnTo>
                  <a:pt x="134" y="8"/>
                </a:lnTo>
                <a:lnTo>
                  <a:pt x="125" y="5"/>
                </a:lnTo>
                <a:lnTo>
                  <a:pt x="115" y="2"/>
                </a:lnTo>
                <a:lnTo>
                  <a:pt x="107" y="0"/>
                </a:lnTo>
                <a:lnTo>
                  <a:pt x="97"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5858" name="Freeform 17">
            <a:extLst>
              <a:ext uri="{FF2B5EF4-FFF2-40B4-BE49-F238E27FC236}">
                <a16:creationId xmlns:a16="http://schemas.microsoft.com/office/drawing/2014/main" id="{FEA54D32-738D-39A9-A8CA-FE46EEA3FF44}"/>
              </a:ext>
            </a:extLst>
          </p:cNvPr>
          <p:cNvSpPr>
            <a:spLocks/>
          </p:cNvSpPr>
          <p:nvPr/>
        </p:nvSpPr>
        <p:spPr bwMode="auto">
          <a:xfrm>
            <a:off x="3807619" y="1989535"/>
            <a:ext cx="67866" cy="66675"/>
          </a:xfrm>
          <a:custGeom>
            <a:avLst/>
            <a:gdLst>
              <a:gd name="T0" fmla="*/ 2147483647 w 171"/>
              <a:gd name="T1" fmla="*/ 0 h 166"/>
              <a:gd name="T2" fmla="*/ 2147483647 w 171"/>
              <a:gd name="T3" fmla="*/ 2147483647 h 166"/>
              <a:gd name="T4" fmla="*/ 2147483647 w 171"/>
              <a:gd name="T5" fmla="*/ 2147483647 h 166"/>
              <a:gd name="T6" fmla="*/ 2147483647 w 171"/>
              <a:gd name="T7" fmla="*/ 2147483647 h 166"/>
              <a:gd name="T8" fmla="*/ 2147483647 w 171"/>
              <a:gd name="T9" fmla="*/ 2147483647 h 166"/>
              <a:gd name="T10" fmla="*/ 2147483647 w 171"/>
              <a:gd name="T11" fmla="*/ 2147483647 h 166"/>
              <a:gd name="T12" fmla="*/ 2147483647 w 171"/>
              <a:gd name="T13" fmla="*/ 2147483647 h 166"/>
              <a:gd name="T14" fmla="*/ 2147483647 w 171"/>
              <a:gd name="T15" fmla="*/ 2147483647 h 166"/>
              <a:gd name="T16" fmla="*/ 2147483647 w 171"/>
              <a:gd name="T17" fmla="*/ 2147483647 h 166"/>
              <a:gd name="T18" fmla="*/ 2147483647 w 171"/>
              <a:gd name="T19" fmla="*/ 2147483647 h 166"/>
              <a:gd name="T20" fmla="*/ 2147483647 w 171"/>
              <a:gd name="T21" fmla="*/ 2147483647 h 166"/>
              <a:gd name="T22" fmla="*/ 2147483647 w 171"/>
              <a:gd name="T23" fmla="*/ 2147483647 h 166"/>
              <a:gd name="T24" fmla="*/ 2147483647 w 171"/>
              <a:gd name="T25" fmla="*/ 2147483647 h 166"/>
              <a:gd name="T26" fmla="*/ 2147483647 w 171"/>
              <a:gd name="T27" fmla="*/ 2147483647 h 166"/>
              <a:gd name="T28" fmla="*/ 2147483647 w 171"/>
              <a:gd name="T29" fmla="*/ 2147483647 h 166"/>
              <a:gd name="T30" fmla="*/ 2147483647 w 171"/>
              <a:gd name="T31" fmla="*/ 2147483647 h 166"/>
              <a:gd name="T32" fmla="*/ 2147483647 w 171"/>
              <a:gd name="T33" fmla="*/ 2147483647 h 166"/>
              <a:gd name="T34" fmla="*/ 2147483647 w 171"/>
              <a:gd name="T35" fmla="*/ 2147483647 h 166"/>
              <a:gd name="T36" fmla="*/ 2147483647 w 171"/>
              <a:gd name="T37" fmla="*/ 2147483647 h 166"/>
              <a:gd name="T38" fmla="*/ 2147483647 w 171"/>
              <a:gd name="T39" fmla="*/ 2147483647 h 166"/>
              <a:gd name="T40" fmla="*/ 2147483647 w 171"/>
              <a:gd name="T41" fmla="*/ 2147483647 h 166"/>
              <a:gd name="T42" fmla="*/ 2147483647 w 171"/>
              <a:gd name="T43" fmla="*/ 2147483647 h 166"/>
              <a:gd name="T44" fmla="*/ 2147483647 w 171"/>
              <a:gd name="T45" fmla="*/ 2147483647 h 166"/>
              <a:gd name="T46" fmla="*/ 2147483647 w 171"/>
              <a:gd name="T47" fmla="*/ 2147483647 h 166"/>
              <a:gd name="T48" fmla="*/ 2147483647 w 171"/>
              <a:gd name="T49" fmla="*/ 2147483647 h 166"/>
              <a:gd name="T50" fmla="*/ 2147483647 w 171"/>
              <a:gd name="T51" fmla="*/ 2147483647 h 166"/>
              <a:gd name="T52" fmla="*/ 2147483647 w 171"/>
              <a:gd name="T53" fmla="*/ 2147483647 h 166"/>
              <a:gd name="T54" fmla="*/ 2147483647 w 171"/>
              <a:gd name="T55" fmla="*/ 2147483647 h 166"/>
              <a:gd name="T56" fmla="*/ 2147483647 w 171"/>
              <a:gd name="T57" fmla="*/ 2147483647 h 166"/>
              <a:gd name="T58" fmla="*/ 2147483647 w 171"/>
              <a:gd name="T59" fmla="*/ 2147483647 h 166"/>
              <a:gd name="T60" fmla="*/ 2147483647 w 171"/>
              <a:gd name="T61" fmla="*/ 2147483647 h 166"/>
              <a:gd name="T62" fmla="*/ 2147483647 w 171"/>
              <a:gd name="T63" fmla="*/ 0 h 16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71"/>
              <a:gd name="T97" fmla="*/ 0 h 166"/>
              <a:gd name="T98" fmla="*/ 171 w 171"/>
              <a:gd name="T99" fmla="*/ 166 h 16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71" h="166">
                <a:moveTo>
                  <a:pt x="86" y="0"/>
                </a:moveTo>
                <a:lnTo>
                  <a:pt x="78" y="0"/>
                </a:lnTo>
                <a:lnTo>
                  <a:pt x="69" y="2"/>
                </a:lnTo>
                <a:lnTo>
                  <a:pt x="60" y="5"/>
                </a:lnTo>
                <a:lnTo>
                  <a:pt x="53" y="7"/>
                </a:lnTo>
                <a:lnTo>
                  <a:pt x="45" y="10"/>
                </a:lnTo>
                <a:lnTo>
                  <a:pt x="37" y="15"/>
                </a:lnTo>
                <a:lnTo>
                  <a:pt x="32" y="19"/>
                </a:lnTo>
                <a:lnTo>
                  <a:pt x="26" y="25"/>
                </a:lnTo>
                <a:lnTo>
                  <a:pt x="20" y="30"/>
                </a:lnTo>
                <a:lnTo>
                  <a:pt x="14" y="36"/>
                </a:lnTo>
                <a:lnTo>
                  <a:pt x="10" y="43"/>
                </a:lnTo>
                <a:lnTo>
                  <a:pt x="7" y="51"/>
                </a:lnTo>
                <a:lnTo>
                  <a:pt x="4" y="58"/>
                </a:lnTo>
                <a:lnTo>
                  <a:pt x="2" y="66"/>
                </a:lnTo>
                <a:lnTo>
                  <a:pt x="2" y="74"/>
                </a:lnTo>
                <a:lnTo>
                  <a:pt x="0" y="82"/>
                </a:lnTo>
                <a:lnTo>
                  <a:pt x="2" y="91"/>
                </a:lnTo>
                <a:lnTo>
                  <a:pt x="2" y="99"/>
                </a:lnTo>
                <a:lnTo>
                  <a:pt x="4" y="107"/>
                </a:lnTo>
                <a:lnTo>
                  <a:pt x="7" y="115"/>
                </a:lnTo>
                <a:lnTo>
                  <a:pt x="10" y="122"/>
                </a:lnTo>
                <a:lnTo>
                  <a:pt x="14" y="128"/>
                </a:lnTo>
                <a:lnTo>
                  <a:pt x="20" y="135"/>
                </a:lnTo>
                <a:lnTo>
                  <a:pt x="26" y="141"/>
                </a:lnTo>
                <a:lnTo>
                  <a:pt x="32" y="145"/>
                </a:lnTo>
                <a:lnTo>
                  <a:pt x="37" y="151"/>
                </a:lnTo>
                <a:lnTo>
                  <a:pt x="45" y="155"/>
                </a:lnTo>
                <a:lnTo>
                  <a:pt x="53" y="158"/>
                </a:lnTo>
                <a:lnTo>
                  <a:pt x="60" y="161"/>
                </a:lnTo>
                <a:lnTo>
                  <a:pt x="69" y="163"/>
                </a:lnTo>
                <a:lnTo>
                  <a:pt x="78" y="164"/>
                </a:lnTo>
                <a:lnTo>
                  <a:pt x="86" y="166"/>
                </a:lnTo>
                <a:lnTo>
                  <a:pt x="95" y="164"/>
                </a:lnTo>
                <a:lnTo>
                  <a:pt x="104" y="163"/>
                </a:lnTo>
                <a:lnTo>
                  <a:pt x="111" y="161"/>
                </a:lnTo>
                <a:lnTo>
                  <a:pt x="119" y="158"/>
                </a:lnTo>
                <a:lnTo>
                  <a:pt x="127" y="155"/>
                </a:lnTo>
                <a:lnTo>
                  <a:pt x="134" y="151"/>
                </a:lnTo>
                <a:lnTo>
                  <a:pt x="140" y="145"/>
                </a:lnTo>
                <a:lnTo>
                  <a:pt x="147" y="141"/>
                </a:lnTo>
                <a:lnTo>
                  <a:pt x="151" y="135"/>
                </a:lnTo>
                <a:lnTo>
                  <a:pt x="157" y="128"/>
                </a:lnTo>
                <a:lnTo>
                  <a:pt x="161" y="122"/>
                </a:lnTo>
                <a:lnTo>
                  <a:pt x="164" y="115"/>
                </a:lnTo>
                <a:lnTo>
                  <a:pt x="167" y="107"/>
                </a:lnTo>
                <a:lnTo>
                  <a:pt x="170" y="99"/>
                </a:lnTo>
                <a:lnTo>
                  <a:pt x="171" y="91"/>
                </a:lnTo>
                <a:lnTo>
                  <a:pt x="171" y="82"/>
                </a:lnTo>
                <a:lnTo>
                  <a:pt x="171" y="74"/>
                </a:lnTo>
                <a:lnTo>
                  <a:pt x="170" y="66"/>
                </a:lnTo>
                <a:lnTo>
                  <a:pt x="167" y="58"/>
                </a:lnTo>
                <a:lnTo>
                  <a:pt x="164" y="51"/>
                </a:lnTo>
                <a:lnTo>
                  <a:pt x="161" y="43"/>
                </a:lnTo>
                <a:lnTo>
                  <a:pt x="157" y="36"/>
                </a:lnTo>
                <a:lnTo>
                  <a:pt x="151" y="30"/>
                </a:lnTo>
                <a:lnTo>
                  <a:pt x="147" y="25"/>
                </a:lnTo>
                <a:lnTo>
                  <a:pt x="140" y="19"/>
                </a:lnTo>
                <a:lnTo>
                  <a:pt x="134" y="15"/>
                </a:lnTo>
                <a:lnTo>
                  <a:pt x="127" y="10"/>
                </a:lnTo>
                <a:lnTo>
                  <a:pt x="119" y="7"/>
                </a:lnTo>
                <a:lnTo>
                  <a:pt x="111" y="5"/>
                </a:lnTo>
                <a:lnTo>
                  <a:pt x="104" y="2"/>
                </a:lnTo>
                <a:lnTo>
                  <a:pt x="95" y="0"/>
                </a:lnTo>
                <a:lnTo>
                  <a:pt x="86" y="0"/>
                </a:lnTo>
                <a:close/>
              </a:path>
            </a:pathLst>
          </a:custGeom>
          <a:solidFill>
            <a:srgbClr val="FFA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5859" name="Freeform 18">
            <a:extLst>
              <a:ext uri="{FF2B5EF4-FFF2-40B4-BE49-F238E27FC236}">
                <a16:creationId xmlns:a16="http://schemas.microsoft.com/office/drawing/2014/main" id="{7C191121-C666-ACC2-5CF3-B1620EE17B4E}"/>
              </a:ext>
            </a:extLst>
          </p:cNvPr>
          <p:cNvSpPr>
            <a:spLocks/>
          </p:cNvSpPr>
          <p:nvPr/>
        </p:nvSpPr>
        <p:spPr bwMode="auto">
          <a:xfrm>
            <a:off x="3807619" y="1989535"/>
            <a:ext cx="67866" cy="66675"/>
          </a:xfrm>
          <a:custGeom>
            <a:avLst/>
            <a:gdLst>
              <a:gd name="T0" fmla="*/ 2147483647 w 171"/>
              <a:gd name="T1" fmla="*/ 0 h 166"/>
              <a:gd name="T2" fmla="*/ 2147483647 w 171"/>
              <a:gd name="T3" fmla="*/ 2147483647 h 166"/>
              <a:gd name="T4" fmla="*/ 2147483647 w 171"/>
              <a:gd name="T5" fmla="*/ 2147483647 h 166"/>
              <a:gd name="T6" fmla="*/ 2147483647 w 171"/>
              <a:gd name="T7" fmla="*/ 2147483647 h 166"/>
              <a:gd name="T8" fmla="*/ 2147483647 w 171"/>
              <a:gd name="T9" fmla="*/ 2147483647 h 166"/>
              <a:gd name="T10" fmla="*/ 2147483647 w 171"/>
              <a:gd name="T11" fmla="*/ 2147483647 h 166"/>
              <a:gd name="T12" fmla="*/ 2147483647 w 171"/>
              <a:gd name="T13" fmla="*/ 2147483647 h 166"/>
              <a:gd name="T14" fmla="*/ 2147483647 w 171"/>
              <a:gd name="T15" fmla="*/ 2147483647 h 166"/>
              <a:gd name="T16" fmla="*/ 2147483647 w 171"/>
              <a:gd name="T17" fmla="*/ 2147483647 h 166"/>
              <a:gd name="T18" fmla="*/ 2147483647 w 171"/>
              <a:gd name="T19" fmla="*/ 2147483647 h 166"/>
              <a:gd name="T20" fmla="*/ 2147483647 w 171"/>
              <a:gd name="T21" fmla="*/ 2147483647 h 166"/>
              <a:gd name="T22" fmla="*/ 2147483647 w 171"/>
              <a:gd name="T23" fmla="*/ 2147483647 h 166"/>
              <a:gd name="T24" fmla="*/ 2147483647 w 171"/>
              <a:gd name="T25" fmla="*/ 2147483647 h 166"/>
              <a:gd name="T26" fmla="*/ 2147483647 w 171"/>
              <a:gd name="T27" fmla="*/ 2147483647 h 166"/>
              <a:gd name="T28" fmla="*/ 2147483647 w 171"/>
              <a:gd name="T29" fmla="*/ 2147483647 h 166"/>
              <a:gd name="T30" fmla="*/ 2147483647 w 171"/>
              <a:gd name="T31" fmla="*/ 2147483647 h 166"/>
              <a:gd name="T32" fmla="*/ 2147483647 w 171"/>
              <a:gd name="T33" fmla="*/ 2147483647 h 166"/>
              <a:gd name="T34" fmla="*/ 2147483647 w 171"/>
              <a:gd name="T35" fmla="*/ 2147483647 h 166"/>
              <a:gd name="T36" fmla="*/ 2147483647 w 171"/>
              <a:gd name="T37" fmla="*/ 2147483647 h 166"/>
              <a:gd name="T38" fmla="*/ 2147483647 w 171"/>
              <a:gd name="T39" fmla="*/ 2147483647 h 166"/>
              <a:gd name="T40" fmla="*/ 2147483647 w 171"/>
              <a:gd name="T41" fmla="*/ 2147483647 h 166"/>
              <a:gd name="T42" fmla="*/ 2147483647 w 171"/>
              <a:gd name="T43" fmla="*/ 2147483647 h 166"/>
              <a:gd name="T44" fmla="*/ 2147483647 w 171"/>
              <a:gd name="T45" fmla="*/ 2147483647 h 166"/>
              <a:gd name="T46" fmla="*/ 2147483647 w 171"/>
              <a:gd name="T47" fmla="*/ 2147483647 h 166"/>
              <a:gd name="T48" fmla="*/ 2147483647 w 171"/>
              <a:gd name="T49" fmla="*/ 2147483647 h 166"/>
              <a:gd name="T50" fmla="*/ 2147483647 w 171"/>
              <a:gd name="T51" fmla="*/ 2147483647 h 166"/>
              <a:gd name="T52" fmla="*/ 2147483647 w 171"/>
              <a:gd name="T53" fmla="*/ 2147483647 h 166"/>
              <a:gd name="T54" fmla="*/ 2147483647 w 171"/>
              <a:gd name="T55" fmla="*/ 2147483647 h 166"/>
              <a:gd name="T56" fmla="*/ 2147483647 w 171"/>
              <a:gd name="T57" fmla="*/ 2147483647 h 166"/>
              <a:gd name="T58" fmla="*/ 2147483647 w 171"/>
              <a:gd name="T59" fmla="*/ 2147483647 h 166"/>
              <a:gd name="T60" fmla="*/ 2147483647 w 171"/>
              <a:gd name="T61" fmla="*/ 2147483647 h 166"/>
              <a:gd name="T62" fmla="*/ 2147483647 w 171"/>
              <a:gd name="T63" fmla="*/ 0 h 16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71"/>
              <a:gd name="T97" fmla="*/ 0 h 166"/>
              <a:gd name="T98" fmla="*/ 171 w 171"/>
              <a:gd name="T99" fmla="*/ 166 h 16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71" h="166">
                <a:moveTo>
                  <a:pt x="86" y="0"/>
                </a:moveTo>
                <a:lnTo>
                  <a:pt x="78" y="0"/>
                </a:lnTo>
                <a:lnTo>
                  <a:pt x="69" y="2"/>
                </a:lnTo>
                <a:lnTo>
                  <a:pt x="60" y="5"/>
                </a:lnTo>
                <a:lnTo>
                  <a:pt x="53" y="7"/>
                </a:lnTo>
                <a:lnTo>
                  <a:pt x="45" y="10"/>
                </a:lnTo>
                <a:lnTo>
                  <a:pt x="37" y="15"/>
                </a:lnTo>
                <a:lnTo>
                  <a:pt x="32" y="19"/>
                </a:lnTo>
                <a:lnTo>
                  <a:pt x="26" y="25"/>
                </a:lnTo>
                <a:lnTo>
                  <a:pt x="20" y="30"/>
                </a:lnTo>
                <a:lnTo>
                  <a:pt x="14" y="36"/>
                </a:lnTo>
                <a:lnTo>
                  <a:pt x="10" y="43"/>
                </a:lnTo>
                <a:lnTo>
                  <a:pt x="7" y="51"/>
                </a:lnTo>
                <a:lnTo>
                  <a:pt x="4" y="58"/>
                </a:lnTo>
                <a:lnTo>
                  <a:pt x="2" y="66"/>
                </a:lnTo>
                <a:lnTo>
                  <a:pt x="2" y="74"/>
                </a:lnTo>
                <a:lnTo>
                  <a:pt x="0" y="82"/>
                </a:lnTo>
                <a:lnTo>
                  <a:pt x="2" y="91"/>
                </a:lnTo>
                <a:lnTo>
                  <a:pt x="2" y="99"/>
                </a:lnTo>
                <a:lnTo>
                  <a:pt x="4" y="107"/>
                </a:lnTo>
                <a:lnTo>
                  <a:pt x="7" y="115"/>
                </a:lnTo>
                <a:lnTo>
                  <a:pt x="10" y="122"/>
                </a:lnTo>
                <a:lnTo>
                  <a:pt x="14" y="128"/>
                </a:lnTo>
                <a:lnTo>
                  <a:pt x="20" y="135"/>
                </a:lnTo>
                <a:lnTo>
                  <a:pt x="26" y="141"/>
                </a:lnTo>
                <a:lnTo>
                  <a:pt x="32" y="145"/>
                </a:lnTo>
                <a:lnTo>
                  <a:pt x="37" y="151"/>
                </a:lnTo>
                <a:lnTo>
                  <a:pt x="45" y="155"/>
                </a:lnTo>
                <a:lnTo>
                  <a:pt x="53" y="158"/>
                </a:lnTo>
                <a:lnTo>
                  <a:pt x="60" y="161"/>
                </a:lnTo>
                <a:lnTo>
                  <a:pt x="69" y="163"/>
                </a:lnTo>
                <a:lnTo>
                  <a:pt x="78" y="164"/>
                </a:lnTo>
                <a:lnTo>
                  <a:pt x="86" y="166"/>
                </a:lnTo>
                <a:lnTo>
                  <a:pt x="95" y="164"/>
                </a:lnTo>
                <a:lnTo>
                  <a:pt x="104" y="163"/>
                </a:lnTo>
                <a:lnTo>
                  <a:pt x="111" y="161"/>
                </a:lnTo>
                <a:lnTo>
                  <a:pt x="119" y="158"/>
                </a:lnTo>
                <a:lnTo>
                  <a:pt x="127" y="155"/>
                </a:lnTo>
                <a:lnTo>
                  <a:pt x="134" y="151"/>
                </a:lnTo>
                <a:lnTo>
                  <a:pt x="140" y="145"/>
                </a:lnTo>
                <a:lnTo>
                  <a:pt x="147" y="141"/>
                </a:lnTo>
                <a:lnTo>
                  <a:pt x="151" y="135"/>
                </a:lnTo>
                <a:lnTo>
                  <a:pt x="157" y="128"/>
                </a:lnTo>
                <a:lnTo>
                  <a:pt x="161" y="122"/>
                </a:lnTo>
                <a:lnTo>
                  <a:pt x="164" y="115"/>
                </a:lnTo>
                <a:lnTo>
                  <a:pt x="167" y="107"/>
                </a:lnTo>
                <a:lnTo>
                  <a:pt x="170" y="99"/>
                </a:lnTo>
                <a:lnTo>
                  <a:pt x="171" y="91"/>
                </a:lnTo>
                <a:lnTo>
                  <a:pt x="171" y="82"/>
                </a:lnTo>
                <a:lnTo>
                  <a:pt x="171" y="74"/>
                </a:lnTo>
                <a:lnTo>
                  <a:pt x="170" y="66"/>
                </a:lnTo>
                <a:lnTo>
                  <a:pt x="167" y="58"/>
                </a:lnTo>
                <a:lnTo>
                  <a:pt x="164" y="51"/>
                </a:lnTo>
                <a:lnTo>
                  <a:pt x="161" y="43"/>
                </a:lnTo>
                <a:lnTo>
                  <a:pt x="157" y="36"/>
                </a:lnTo>
                <a:lnTo>
                  <a:pt x="151" y="30"/>
                </a:lnTo>
                <a:lnTo>
                  <a:pt x="147" y="25"/>
                </a:lnTo>
                <a:lnTo>
                  <a:pt x="140" y="19"/>
                </a:lnTo>
                <a:lnTo>
                  <a:pt x="134" y="15"/>
                </a:lnTo>
                <a:lnTo>
                  <a:pt x="127" y="10"/>
                </a:lnTo>
                <a:lnTo>
                  <a:pt x="119" y="7"/>
                </a:lnTo>
                <a:lnTo>
                  <a:pt x="111" y="5"/>
                </a:lnTo>
                <a:lnTo>
                  <a:pt x="104" y="2"/>
                </a:lnTo>
                <a:lnTo>
                  <a:pt x="95" y="0"/>
                </a:lnTo>
                <a:lnTo>
                  <a:pt x="86"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5860" name="Freeform 19">
            <a:extLst>
              <a:ext uri="{FF2B5EF4-FFF2-40B4-BE49-F238E27FC236}">
                <a16:creationId xmlns:a16="http://schemas.microsoft.com/office/drawing/2014/main" id="{2E5E8D4F-024B-09F8-B88B-5700484439D1}"/>
              </a:ext>
            </a:extLst>
          </p:cNvPr>
          <p:cNvSpPr>
            <a:spLocks/>
          </p:cNvSpPr>
          <p:nvPr/>
        </p:nvSpPr>
        <p:spPr bwMode="auto">
          <a:xfrm>
            <a:off x="3671888" y="2116931"/>
            <a:ext cx="55960" cy="57150"/>
          </a:xfrm>
          <a:custGeom>
            <a:avLst/>
            <a:gdLst>
              <a:gd name="T0" fmla="*/ 2147483647 w 141"/>
              <a:gd name="T1" fmla="*/ 0 h 144"/>
              <a:gd name="T2" fmla="*/ 2147483647 w 141"/>
              <a:gd name="T3" fmla="*/ 2147483647 h 144"/>
              <a:gd name="T4" fmla="*/ 2147483647 w 141"/>
              <a:gd name="T5" fmla="*/ 2147483647 h 144"/>
              <a:gd name="T6" fmla="*/ 2147483647 w 141"/>
              <a:gd name="T7" fmla="*/ 2147483647 h 144"/>
              <a:gd name="T8" fmla="*/ 2147483647 w 141"/>
              <a:gd name="T9" fmla="*/ 2147483647 h 144"/>
              <a:gd name="T10" fmla="*/ 2147483647 w 141"/>
              <a:gd name="T11" fmla="*/ 2147483647 h 144"/>
              <a:gd name="T12" fmla="*/ 2147483647 w 141"/>
              <a:gd name="T13" fmla="*/ 2147483647 h 144"/>
              <a:gd name="T14" fmla="*/ 0 w 141"/>
              <a:gd name="T15" fmla="*/ 2147483647 h 144"/>
              <a:gd name="T16" fmla="*/ 0 w 141"/>
              <a:gd name="T17" fmla="*/ 2147483647 h 144"/>
              <a:gd name="T18" fmla="*/ 2147483647 w 141"/>
              <a:gd name="T19" fmla="*/ 2147483647 h 144"/>
              <a:gd name="T20" fmla="*/ 2147483647 w 141"/>
              <a:gd name="T21" fmla="*/ 2147483647 h 144"/>
              <a:gd name="T22" fmla="*/ 2147483647 w 141"/>
              <a:gd name="T23" fmla="*/ 2147483647 h 144"/>
              <a:gd name="T24" fmla="*/ 2147483647 w 141"/>
              <a:gd name="T25" fmla="*/ 2147483647 h 144"/>
              <a:gd name="T26" fmla="*/ 2147483647 w 141"/>
              <a:gd name="T27" fmla="*/ 2147483647 h 144"/>
              <a:gd name="T28" fmla="*/ 2147483647 w 141"/>
              <a:gd name="T29" fmla="*/ 2147483647 h 144"/>
              <a:gd name="T30" fmla="*/ 2147483647 w 141"/>
              <a:gd name="T31" fmla="*/ 2147483647 h 144"/>
              <a:gd name="T32" fmla="*/ 2147483647 w 141"/>
              <a:gd name="T33" fmla="*/ 2147483647 h 144"/>
              <a:gd name="T34" fmla="*/ 2147483647 w 141"/>
              <a:gd name="T35" fmla="*/ 2147483647 h 144"/>
              <a:gd name="T36" fmla="*/ 2147483647 w 141"/>
              <a:gd name="T37" fmla="*/ 2147483647 h 144"/>
              <a:gd name="T38" fmla="*/ 2147483647 w 141"/>
              <a:gd name="T39" fmla="*/ 2147483647 h 144"/>
              <a:gd name="T40" fmla="*/ 2147483647 w 141"/>
              <a:gd name="T41" fmla="*/ 2147483647 h 144"/>
              <a:gd name="T42" fmla="*/ 2147483647 w 141"/>
              <a:gd name="T43" fmla="*/ 2147483647 h 144"/>
              <a:gd name="T44" fmla="*/ 2147483647 w 141"/>
              <a:gd name="T45" fmla="*/ 2147483647 h 144"/>
              <a:gd name="T46" fmla="*/ 2147483647 w 141"/>
              <a:gd name="T47" fmla="*/ 2147483647 h 144"/>
              <a:gd name="T48" fmla="*/ 2147483647 w 141"/>
              <a:gd name="T49" fmla="*/ 2147483647 h 144"/>
              <a:gd name="T50" fmla="*/ 2147483647 w 141"/>
              <a:gd name="T51" fmla="*/ 2147483647 h 144"/>
              <a:gd name="T52" fmla="*/ 2147483647 w 141"/>
              <a:gd name="T53" fmla="*/ 2147483647 h 144"/>
              <a:gd name="T54" fmla="*/ 2147483647 w 141"/>
              <a:gd name="T55" fmla="*/ 2147483647 h 144"/>
              <a:gd name="T56" fmla="*/ 2147483647 w 141"/>
              <a:gd name="T57" fmla="*/ 2147483647 h 144"/>
              <a:gd name="T58" fmla="*/ 2147483647 w 141"/>
              <a:gd name="T59" fmla="*/ 2147483647 h 144"/>
              <a:gd name="T60" fmla="*/ 2147483647 w 141"/>
              <a:gd name="T61" fmla="*/ 2147483647 h 144"/>
              <a:gd name="T62" fmla="*/ 2147483647 w 141"/>
              <a:gd name="T63" fmla="*/ 0 h 1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1"/>
              <a:gd name="T97" fmla="*/ 0 h 144"/>
              <a:gd name="T98" fmla="*/ 141 w 141"/>
              <a:gd name="T99" fmla="*/ 144 h 1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1" h="144">
                <a:moveTo>
                  <a:pt x="70" y="0"/>
                </a:moveTo>
                <a:lnTo>
                  <a:pt x="63" y="0"/>
                </a:lnTo>
                <a:lnTo>
                  <a:pt x="56" y="2"/>
                </a:lnTo>
                <a:lnTo>
                  <a:pt x="49" y="3"/>
                </a:lnTo>
                <a:lnTo>
                  <a:pt x="43" y="6"/>
                </a:lnTo>
                <a:lnTo>
                  <a:pt x="36" y="9"/>
                </a:lnTo>
                <a:lnTo>
                  <a:pt x="30" y="12"/>
                </a:lnTo>
                <a:lnTo>
                  <a:pt x="26" y="16"/>
                </a:lnTo>
                <a:lnTo>
                  <a:pt x="20" y="22"/>
                </a:lnTo>
                <a:lnTo>
                  <a:pt x="16" y="26"/>
                </a:lnTo>
                <a:lnTo>
                  <a:pt x="12" y="32"/>
                </a:lnTo>
                <a:lnTo>
                  <a:pt x="9" y="38"/>
                </a:lnTo>
                <a:lnTo>
                  <a:pt x="6" y="44"/>
                </a:lnTo>
                <a:lnTo>
                  <a:pt x="3" y="51"/>
                </a:lnTo>
                <a:lnTo>
                  <a:pt x="1" y="58"/>
                </a:lnTo>
                <a:lnTo>
                  <a:pt x="0" y="65"/>
                </a:lnTo>
                <a:lnTo>
                  <a:pt x="0" y="72"/>
                </a:lnTo>
                <a:lnTo>
                  <a:pt x="0" y="79"/>
                </a:lnTo>
                <a:lnTo>
                  <a:pt x="1" y="87"/>
                </a:lnTo>
                <a:lnTo>
                  <a:pt x="3" y="94"/>
                </a:lnTo>
                <a:lnTo>
                  <a:pt x="6" y="100"/>
                </a:lnTo>
                <a:lnTo>
                  <a:pt x="9" y="107"/>
                </a:lnTo>
                <a:lnTo>
                  <a:pt x="12" y="113"/>
                </a:lnTo>
                <a:lnTo>
                  <a:pt x="16" y="118"/>
                </a:lnTo>
                <a:lnTo>
                  <a:pt x="20" y="123"/>
                </a:lnTo>
                <a:lnTo>
                  <a:pt x="26" y="127"/>
                </a:lnTo>
                <a:lnTo>
                  <a:pt x="30" y="131"/>
                </a:lnTo>
                <a:lnTo>
                  <a:pt x="36" y="136"/>
                </a:lnTo>
                <a:lnTo>
                  <a:pt x="43" y="138"/>
                </a:lnTo>
                <a:lnTo>
                  <a:pt x="49" y="141"/>
                </a:lnTo>
                <a:lnTo>
                  <a:pt x="56" y="143"/>
                </a:lnTo>
                <a:lnTo>
                  <a:pt x="63" y="144"/>
                </a:lnTo>
                <a:lnTo>
                  <a:pt x="70" y="144"/>
                </a:lnTo>
                <a:lnTo>
                  <a:pt x="78" y="144"/>
                </a:lnTo>
                <a:lnTo>
                  <a:pt x="85" y="143"/>
                </a:lnTo>
                <a:lnTo>
                  <a:pt x="91" y="141"/>
                </a:lnTo>
                <a:lnTo>
                  <a:pt x="98" y="138"/>
                </a:lnTo>
                <a:lnTo>
                  <a:pt x="104" y="136"/>
                </a:lnTo>
                <a:lnTo>
                  <a:pt x="109" y="131"/>
                </a:lnTo>
                <a:lnTo>
                  <a:pt x="115" y="127"/>
                </a:lnTo>
                <a:lnTo>
                  <a:pt x="119" y="123"/>
                </a:lnTo>
                <a:lnTo>
                  <a:pt x="124" y="118"/>
                </a:lnTo>
                <a:lnTo>
                  <a:pt x="128" y="113"/>
                </a:lnTo>
                <a:lnTo>
                  <a:pt x="132" y="107"/>
                </a:lnTo>
                <a:lnTo>
                  <a:pt x="135" y="100"/>
                </a:lnTo>
                <a:lnTo>
                  <a:pt x="137" y="94"/>
                </a:lnTo>
                <a:lnTo>
                  <a:pt x="139" y="87"/>
                </a:lnTo>
                <a:lnTo>
                  <a:pt x="139" y="79"/>
                </a:lnTo>
                <a:lnTo>
                  <a:pt x="141" y="72"/>
                </a:lnTo>
                <a:lnTo>
                  <a:pt x="139" y="65"/>
                </a:lnTo>
                <a:lnTo>
                  <a:pt x="139" y="58"/>
                </a:lnTo>
                <a:lnTo>
                  <a:pt x="137" y="51"/>
                </a:lnTo>
                <a:lnTo>
                  <a:pt x="135" y="44"/>
                </a:lnTo>
                <a:lnTo>
                  <a:pt x="132" y="38"/>
                </a:lnTo>
                <a:lnTo>
                  <a:pt x="128" y="32"/>
                </a:lnTo>
                <a:lnTo>
                  <a:pt x="124" y="26"/>
                </a:lnTo>
                <a:lnTo>
                  <a:pt x="119" y="22"/>
                </a:lnTo>
                <a:lnTo>
                  <a:pt x="115" y="16"/>
                </a:lnTo>
                <a:lnTo>
                  <a:pt x="109" y="12"/>
                </a:lnTo>
                <a:lnTo>
                  <a:pt x="104" y="9"/>
                </a:lnTo>
                <a:lnTo>
                  <a:pt x="98" y="6"/>
                </a:lnTo>
                <a:lnTo>
                  <a:pt x="91" y="3"/>
                </a:lnTo>
                <a:lnTo>
                  <a:pt x="85" y="2"/>
                </a:lnTo>
                <a:lnTo>
                  <a:pt x="78" y="0"/>
                </a:lnTo>
                <a:lnTo>
                  <a:pt x="70"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5861" name="Freeform 20">
            <a:extLst>
              <a:ext uri="{FF2B5EF4-FFF2-40B4-BE49-F238E27FC236}">
                <a16:creationId xmlns:a16="http://schemas.microsoft.com/office/drawing/2014/main" id="{8E36B0DF-F810-CF26-5FAB-0E82A90A2D5C}"/>
              </a:ext>
            </a:extLst>
          </p:cNvPr>
          <p:cNvSpPr>
            <a:spLocks/>
          </p:cNvSpPr>
          <p:nvPr/>
        </p:nvSpPr>
        <p:spPr bwMode="auto">
          <a:xfrm>
            <a:off x="3671888" y="2116931"/>
            <a:ext cx="55960" cy="57150"/>
          </a:xfrm>
          <a:custGeom>
            <a:avLst/>
            <a:gdLst>
              <a:gd name="T0" fmla="*/ 2147483647 w 141"/>
              <a:gd name="T1" fmla="*/ 0 h 144"/>
              <a:gd name="T2" fmla="*/ 2147483647 w 141"/>
              <a:gd name="T3" fmla="*/ 2147483647 h 144"/>
              <a:gd name="T4" fmla="*/ 2147483647 w 141"/>
              <a:gd name="T5" fmla="*/ 2147483647 h 144"/>
              <a:gd name="T6" fmla="*/ 2147483647 w 141"/>
              <a:gd name="T7" fmla="*/ 2147483647 h 144"/>
              <a:gd name="T8" fmla="*/ 2147483647 w 141"/>
              <a:gd name="T9" fmla="*/ 2147483647 h 144"/>
              <a:gd name="T10" fmla="*/ 2147483647 w 141"/>
              <a:gd name="T11" fmla="*/ 2147483647 h 144"/>
              <a:gd name="T12" fmla="*/ 2147483647 w 141"/>
              <a:gd name="T13" fmla="*/ 2147483647 h 144"/>
              <a:gd name="T14" fmla="*/ 0 w 141"/>
              <a:gd name="T15" fmla="*/ 2147483647 h 144"/>
              <a:gd name="T16" fmla="*/ 0 w 141"/>
              <a:gd name="T17" fmla="*/ 2147483647 h 144"/>
              <a:gd name="T18" fmla="*/ 2147483647 w 141"/>
              <a:gd name="T19" fmla="*/ 2147483647 h 144"/>
              <a:gd name="T20" fmla="*/ 2147483647 w 141"/>
              <a:gd name="T21" fmla="*/ 2147483647 h 144"/>
              <a:gd name="T22" fmla="*/ 2147483647 w 141"/>
              <a:gd name="T23" fmla="*/ 2147483647 h 144"/>
              <a:gd name="T24" fmla="*/ 2147483647 w 141"/>
              <a:gd name="T25" fmla="*/ 2147483647 h 144"/>
              <a:gd name="T26" fmla="*/ 2147483647 w 141"/>
              <a:gd name="T27" fmla="*/ 2147483647 h 144"/>
              <a:gd name="T28" fmla="*/ 2147483647 w 141"/>
              <a:gd name="T29" fmla="*/ 2147483647 h 144"/>
              <a:gd name="T30" fmla="*/ 2147483647 w 141"/>
              <a:gd name="T31" fmla="*/ 2147483647 h 144"/>
              <a:gd name="T32" fmla="*/ 2147483647 w 141"/>
              <a:gd name="T33" fmla="*/ 2147483647 h 144"/>
              <a:gd name="T34" fmla="*/ 2147483647 w 141"/>
              <a:gd name="T35" fmla="*/ 2147483647 h 144"/>
              <a:gd name="T36" fmla="*/ 2147483647 w 141"/>
              <a:gd name="T37" fmla="*/ 2147483647 h 144"/>
              <a:gd name="T38" fmla="*/ 2147483647 w 141"/>
              <a:gd name="T39" fmla="*/ 2147483647 h 144"/>
              <a:gd name="T40" fmla="*/ 2147483647 w 141"/>
              <a:gd name="T41" fmla="*/ 2147483647 h 144"/>
              <a:gd name="T42" fmla="*/ 2147483647 w 141"/>
              <a:gd name="T43" fmla="*/ 2147483647 h 144"/>
              <a:gd name="T44" fmla="*/ 2147483647 w 141"/>
              <a:gd name="T45" fmla="*/ 2147483647 h 144"/>
              <a:gd name="T46" fmla="*/ 2147483647 w 141"/>
              <a:gd name="T47" fmla="*/ 2147483647 h 144"/>
              <a:gd name="T48" fmla="*/ 2147483647 w 141"/>
              <a:gd name="T49" fmla="*/ 2147483647 h 144"/>
              <a:gd name="T50" fmla="*/ 2147483647 w 141"/>
              <a:gd name="T51" fmla="*/ 2147483647 h 144"/>
              <a:gd name="T52" fmla="*/ 2147483647 w 141"/>
              <a:gd name="T53" fmla="*/ 2147483647 h 144"/>
              <a:gd name="T54" fmla="*/ 2147483647 w 141"/>
              <a:gd name="T55" fmla="*/ 2147483647 h 144"/>
              <a:gd name="T56" fmla="*/ 2147483647 w 141"/>
              <a:gd name="T57" fmla="*/ 2147483647 h 144"/>
              <a:gd name="T58" fmla="*/ 2147483647 w 141"/>
              <a:gd name="T59" fmla="*/ 2147483647 h 144"/>
              <a:gd name="T60" fmla="*/ 2147483647 w 141"/>
              <a:gd name="T61" fmla="*/ 2147483647 h 144"/>
              <a:gd name="T62" fmla="*/ 2147483647 w 141"/>
              <a:gd name="T63" fmla="*/ 0 h 1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1"/>
              <a:gd name="T97" fmla="*/ 0 h 144"/>
              <a:gd name="T98" fmla="*/ 141 w 141"/>
              <a:gd name="T99" fmla="*/ 144 h 1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1" h="144">
                <a:moveTo>
                  <a:pt x="70" y="0"/>
                </a:moveTo>
                <a:lnTo>
                  <a:pt x="63" y="0"/>
                </a:lnTo>
                <a:lnTo>
                  <a:pt x="56" y="2"/>
                </a:lnTo>
                <a:lnTo>
                  <a:pt x="49" y="3"/>
                </a:lnTo>
                <a:lnTo>
                  <a:pt x="43" y="6"/>
                </a:lnTo>
                <a:lnTo>
                  <a:pt x="36" y="9"/>
                </a:lnTo>
                <a:lnTo>
                  <a:pt x="30" y="12"/>
                </a:lnTo>
                <a:lnTo>
                  <a:pt x="26" y="16"/>
                </a:lnTo>
                <a:lnTo>
                  <a:pt x="20" y="22"/>
                </a:lnTo>
                <a:lnTo>
                  <a:pt x="16" y="26"/>
                </a:lnTo>
                <a:lnTo>
                  <a:pt x="12" y="32"/>
                </a:lnTo>
                <a:lnTo>
                  <a:pt x="9" y="38"/>
                </a:lnTo>
                <a:lnTo>
                  <a:pt x="6" y="44"/>
                </a:lnTo>
                <a:lnTo>
                  <a:pt x="3" y="51"/>
                </a:lnTo>
                <a:lnTo>
                  <a:pt x="1" y="58"/>
                </a:lnTo>
                <a:lnTo>
                  <a:pt x="0" y="65"/>
                </a:lnTo>
                <a:lnTo>
                  <a:pt x="0" y="72"/>
                </a:lnTo>
                <a:lnTo>
                  <a:pt x="0" y="79"/>
                </a:lnTo>
                <a:lnTo>
                  <a:pt x="1" y="87"/>
                </a:lnTo>
                <a:lnTo>
                  <a:pt x="3" y="94"/>
                </a:lnTo>
                <a:lnTo>
                  <a:pt x="6" y="100"/>
                </a:lnTo>
                <a:lnTo>
                  <a:pt x="9" y="107"/>
                </a:lnTo>
                <a:lnTo>
                  <a:pt x="12" y="113"/>
                </a:lnTo>
                <a:lnTo>
                  <a:pt x="16" y="118"/>
                </a:lnTo>
                <a:lnTo>
                  <a:pt x="20" y="123"/>
                </a:lnTo>
                <a:lnTo>
                  <a:pt x="26" y="127"/>
                </a:lnTo>
                <a:lnTo>
                  <a:pt x="30" y="131"/>
                </a:lnTo>
                <a:lnTo>
                  <a:pt x="36" y="136"/>
                </a:lnTo>
                <a:lnTo>
                  <a:pt x="43" y="138"/>
                </a:lnTo>
                <a:lnTo>
                  <a:pt x="49" y="141"/>
                </a:lnTo>
                <a:lnTo>
                  <a:pt x="56" y="143"/>
                </a:lnTo>
                <a:lnTo>
                  <a:pt x="63" y="144"/>
                </a:lnTo>
                <a:lnTo>
                  <a:pt x="70" y="144"/>
                </a:lnTo>
                <a:lnTo>
                  <a:pt x="78" y="144"/>
                </a:lnTo>
                <a:lnTo>
                  <a:pt x="85" y="143"/>
                </a:lnTo>
                <a:lnTo>
                  <a:pt x="91" y="141"/>
                </a:lnTo>
                <a:lnTo>
                  <a:pt x="98" y="138"/>
                </a:lnTo>
                <a:lnTo>
                  <a:pt x="104" y="136"/>
                </a:lnTo>
                <a:lnTo>
                  <a:pt x="109" y="131"/>
                </a:lnTo>
                <a:lnTo>
                  <a:pt x="115" y="127"/>
                </a:lnTo>
                <a:lnTo>
                  <a:pt x="119" y="123"/>
                </a:lnTo>
                <a:lnTo>
                  <a:pt x="124" y="118"/>
                </a:lnTo>
                <a:lnTo>
                  <a:pt x="128" y="113"/>
                </a:lnTo>
                <a:lnTo>
                  <a:pt x="132" y="107"/>
                </a:lnTo>
                <a:lnTo>
                  <a:pt x="135" y="100"/>
                </a:lnTo>
                <a:lnTo>
                  <a:pt x="137" y="94"/>
                </a:lnTo>
                <a:lnTo>
                  <a:pt x="139" y="87"/>
                </a:lnTo>
                <a:lnTo>
                  <a:pt x="139" y="79"/>
                </a:lnTo>
                <a:lnTo>
                  <a:pt x="141" y="72"/>
                </a:lnTo>
                <a:lnTo>
                  <a:pt x="139" y="65"/>
                </a:lnTo>
                <a:lnTo>
                  <a:pt x="139" y="58"/>
                </a:lnTo>
                <a:lnTo>
                  <a:pt x="137" y="51"/>
                </a:lnTo>
                <a:lnTo>
                  <a:pt x="135" y="44"/>
                </a:lnTo>
                <a:lnTo>
                  <a:pt x="132" y="38"/>
                </a:lnTo>
                <a:lnTo>
                  <a:pt x="128" y="32"/>
                </a:lnTo>
                <a:lnTo>
                  <a:pt x="124" y="26"/>
                </a:lnTo>
                <a:lnTo>
                  <a:pt x="119" y="22"/>
                </a:lnTo>
                <a:lnTo>
                  <a:pt x="115" y="16"/>
                </a:lnTo>
                <a:lnTo>
                  <a:pt x="109" y="12"/>
                </a:lnTo>
                <a:lnTo>
                  <a:pt x="104" y="9"/>
                </a:lnTo>
                <a:lnTo>
                  <a:pt x="98" y="6"/>
                </a:lnTo>
                <a:lnTo>
                  <a:pt x="91" y="3"/>
                </a:lnTo>
                <a:lnTo>
                  <a:pt x="85" y="2"/>
                </a:lnTo>
                <a:lnTo>
                  <a:pt x="78" y="0"/>
                </a:lnTo>
                <a:lnTo>
                  <a:pt x="70"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5862" name="Freeform 21">
            <a:extLst>
              <a:ext uri="{FF2B5EF4-FFF2-40B4-BE49-F238E27FC236}">
                <a16:creationId xmlns:a16="http://schemas.microsoft.com/office/drawing/2014/main" id="{D13DC56E-7179-8475-1ACE-1ABD4FEAABF6}"/>
              </a:ext>
            </a:extLst>
          </p:cNvPr>
          <p:cNvSpPr>
            <a:spLocks/>
          </p:cNvSpPr>
          <p:nvPr/>
        </p:nvSpPr>
        <p:spPr bwMode="auto">
          <a:xfrm>
            <a:off x="3632597" y="1826419"/>
            <a:ext cx="47625" cy="50006"/>
          </a:xfrm>
          <a:custGeom>
            <a:avLst/>
            <a:gdLst>
              <a:gd name="T0" fmla="*/ 2147483647 w 120"/>
              <a:gd name="T1" fmla="*/ 0 h 124"/>
              <a:gd name="T2" fmla="*/ 2147483647 w 120"/>
              <a:gd name="T3" fmla="*/ 2147483647 h 124"/>
              <a:gd name="T4" fmla="*/ 2147483647 w 120"/>
              <a:gd name="T5" fmla="*/ 2147483647 h 124"/>
              <a:gd name="T6" fmla="*/ 2147483647 w 120"/>
              <a:gd name="T7" fmla="*/ 2147483647 h 124"/>
              <a:gd name="T8" fmla="*/ 2147483647 w 120"/>
              <a:gd name="T9" fmla="*/ 2147483647 h 124"/>
              <a:gd name="T10" fmla="*/ 2147483647 w 120"/>
              <a:gd name="T11" fmla="*/ 2147483647 h 124"/>
              <a:gd name="T12" fmla="*/ 2147483647 w 120"/>
              <a:gd name="T13" fmla="*/ 2147483647 h 124"/>
              <a:gd name="T14" fmla="*/ 0 w 120"/>
              <a:gd name="T15" fmla="*/ 2147483647 h 124"/>
              <a:gd name="T16" fmla="*/ 0 w 120"/>
              <a:gd name="T17" fmla="*/ 2147483647 h 124"/>
              <a:gd name="T18" fmla="*/ 2147483647 w 120"/>
              <a:gd name="T19" fmla="*/ 2147483647 h 124"/>
              <a:gd name="T20" fmla="*/ 2147483647 w 120"/>
              <a:gd name="T21" fmla="*/ 2147483647 h 124"/>
              <a:gd name="T22" fmla="*/ 2147483647 w 120"/>
              <a:gd name="T23" fmla="*/ 2147483647 h 124"/>
              <a:gd name="T24" fmla="*/ 2147483647 w 120"/>
              <a:gd name="T25" fmla="*/ 2147483647 h 124"/>
              <a:gd name="T26" fmla="*/ 2147483647 w 120"/>
              <a:gd name="T27" fmla="*/ 2147483647 h 124"/>
              <a:gd name="T28" fmla="*/ 2147483647 w 120"/>
              <a:gd name="T29" fmla="*/ 2147483647 h 124"/>
              <a:gd name="T30" fmla="*/ 2147483647 w 120"/>
              <a:gd name="T31" fmla="*/ 2147483647 h 124"/>
              <a:gd name="T32" fmla="*/ 2147483647 w 120"/>
              <a:gd name="T33" fmla="*/ 2147483647 h 124"/>
              <a:gd name="T34" fmla="*/ 2147483647 w 120"/>
              <a:gd name="T35" fmla="*/ 2147483647 h 124"/>
              <a:gd name="T36" fmla="*/ 2147483647 w 120"/>
              <a:gd name="T37" fmla="*/ 2147483647 h 124"/>
              <a:gd name="T38" fmla="*/ 2147483647 w 120"/>
              <a:gd name="T39" fmla="*/ 2147483647 h 124"/>
              <a:gd name="T40" fmla="*/ 2147483647 w 120"/>
              <a:gd name="T41" fmla="*/ 2147483647 h 124"/>
              <a:gd name="T42" fmla="*/ 2147483647 w 120"/>
              <a:gd name="T43" fmla="*/ 2147483647 h 124"/>
              <a:gd name="T44" fmla="*/ 2147483647 w 120"/>
              <a:gd name="T45" fmla="*/ 2147483647 h 124"/>
              <a:gd name="T46" fmla="*/ 2147483647 w 120"/>
              <a:gd name="T47" fmla="*/ 2147483647 h 124"/>
              <a:gd name="T48" fmla="*/ 2147483647 w 120"/>
              <a:gd name="T49" fmla="*/ 2147483647 h 124"/>
              <a:gd name="T50" fmla="*/ 2147483647 w 120"/>
              <a:gd name="T51" fmla="*/ 2147483647 h 124"/>
              <a:gd name="T52" fmla="*/ 2147483647 w 120"/>
              <a:gd name="T53" fmla="*/ 2147483647 h 124"/>
              <a:gd name="T54" fmla="*/ 2147483647 w 120"/>
              <a:gd name="T55" fmla="*/ 2147483647 h 124"/>
              <a:gd name="T56" fmla="*/ 2147483647 w 120"/>
              <a:gd name="T57" fmla="*/ 2147483647 h 124"/>
              <a:gd name="T58" fmla="*/ 2147483647 w 120"/>
              <a:gd name="T59" fmla="*/ 2147483647 h 124"/>
              <a:gd name="T60" fmla="*/ 2147483647 w 120"/>
              <a:gd name="T61" fmla="*/ 2147483647 h 124"/>
              <a:gd name="T62" fmla="*/ 2147483647 w 120"/>
              <a:gd name="T63" fmla="*/ 0 h 12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0"/>
              <a:gd name="T97" fmla="*/ 0 h 124"/>
              <a:gd name="T98" fmla="*/ 120 w 120"/>
              <a:gd name="T99" fmla="*/ 124 h 12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0" h="124">
                <a:moveTo>
                  <a:pt x="61" y="0"/>
                </a:moveTo>
                <a:lnTo>
                  <a:pt x="54" y="0"/>
                </a:lnTo>
                <a:lnTo>
                  <a:pt x="48" y="0"/>
                </a:lnTo>
                <a:lnTo>
                  <a:pt x="42" y="2"/>
                </a:lnTo>
                <a:lnTo>
                  <a:pt x="36" y="4"/>
                </a:lnTo>
                <a:lnTo>
                  <a:pt x="32" y="7"/>
                </a:lnTo>
                <a:lnTo>
                  <a:pt x="26" y="10"/>
                </a:lnTo>
                <a:lnTo>
                  <a:pt x="22" y="13"/>
                </a:lnTo>
                <a:lnTo>
                  <a:pt x="18" y="17"/>
                </a:lnTo>
                <a:lnTo>
                  <a:pt x="13" y="22"/>
                </a:lnTo>
                <a:lnTo>
                  <a:pt x="10" y="27"/>
                </a:lnTo>
                <a:lnTo>
                  <a:pt x="8" y="32"/>
                </a:lnTo>
                <a:lnTo>
                  <a:pt x="5" y="37"/>
                </a:lnTo>
                <a:lnTo>
                  <a:pt x="3" y="43"/>
                </a:lnTo>
                <a:lnTo>
                  <a:pt x="2" y="49"/>
                </a:lnTo>
                <a:lnTo>
                  <a:pt x="0" y="55"/>
                </a:lnTo>
                <a:lnTo>
                  <a:pt x="0" y="62"/>
                </a:lnTo>
                <a:lnTo>
                  <a:pt x="0" y="68"/>
                </a:lnTo>
                <a:lnTo>
                  <a:pt x="2" y="73"/>
                </a:lnTo>
                <a:lnTo>
                  <a:pt x="3" y="81"/>
                </a:lnTo>
                <a:lnTo>
                  <a:pt x="5" y="86"/>
                </a:lnTo>
                <a:lnTo>
                  <a:pt x="8" y="91"/>
                </a:lnTo>
                <a:lnTo>
                  <a:pt x="10" y="96"/>
                </a:lnTo>
                <a:lnTo>
                  <a:pt x="13" y="101"/>
                </a:lnTo>
                <a:lnTo>
                  <a:pt x="18" y="105"/>
                </a:lnTo>
                <a:lnTo>
                  <a:pt x="22" y="109"/>
                </a:lnTo>
                <a:lnTo>
                  <a:pt x="26" y="114"/>
                </a:lnTo>
                <a:lnTo>
                  <a:pt x="32" y="117"/>
                </a:lnTo>
                <a:lnTo>
                  <a:pt x="36" y="119"/>
                </a:lnTo>
                <a:lnTo>
                  <a:pt x="42" y="121"/>
                </a:lnTo>
                <a:lnTo>
                  <a:pt x="48" y="122"/>
                </a:lnTo>
                <a:lnTo>
                  <a:pt x="54" y="124"/>
                </a:lnTo>
                <a:lnTo>
                  <a:pt x="61" y="124"/>
                </a:lnTo>
                <a:lnTo>
                  <a:pt x="67" y="124"/>
                </a:lnTo>
                <a:lnTo>
                  <a:pt x="72" y="122"/>
                </a:lnTo>
                <a:lnTo>
                  <a:pt x="78" y="121"/>
                </a:lnTo>
                <a:lnTo>
                  <a:pt x="84" y="119"/>
                </a:lnTo>
                <a:lnTo>
                  <a:pt x="88" y="117"/>
                </a:lnTo>
                <a:lnTo>
                  <a:pt x="94" y="114"/>
                </a:lnTo>
                <a:lnTo>
                  <a:pt x="98" y="109"/>
                </a:lnTo>
                <a:lnTo>
                  <a:pt x="102" y="105"/>
                </a:lnTo>
                <a:lnTo>
                  <a:pt x="107" y="101"/>
                </a:lnTo>
                <a:lnTo>
                  <a:pt x="110" y="96"/>
                </a:lnTo>
                <a:lnTo>
                  <a:pt x="113" y="91"/>
                </a:lnTo>
                <a:lnTo>
                  <a:pt x="115" y="86"/>
                </a:lnTo>
                <a:lnTo>
                  <a:pt x="117" y="81"/>
                </a:lnTo>
                <a:lnTo>
                  <a:pt x="118" y="73"/>
                </a:lnTo>
                <a:lnTo>
                  <a:pt x="120" y="68"/>
                </a:lnTo>
                <a:lnTo>
                  <a:pt x="120" y="62"/>
                </a:lnTo>
                <a:lnTo>
                  <a:pt x="120" y="55"/>
                </a:lnTo>
                <a:lnTo>
                  <a:pt x="118" y="49"/>
                </a:lnTo>
                <a:lnTo>
                  <a:pt x="117" y="43"/>
                </a:lnTo>
                <a:lnTo>
                  <a:pt x="115" y="37"/>
                </a:lnTo>
                <a:lnTo>
                  <a:pt x="113" y="32"/>
                </a:lnTo>
                <a:lnTo>
                  <a:pt x="110" y="27"/>
                </a:lnTo>
                <a:lnTo>
                  <a:pt x="107" y="22"/>
                </a:lnTo>
                <a:lnTo>
                  <a:pt x="102" y="17"/>
                </a:lnTo>
                <a:lnTo>
                  <a:pt x="98" y="13"/>
                </a:lnTo>
                <a:lnTo>
                  <a:pt x="94" y="10"/>
                </a:lnTo>
                <a:lnTo>
                  <a:pt x="88" y="7"/>
                </a:lnTo>
                <a:lnTo>
                  <a:pt x="84" y="4"/>
                </a:lnTo>
                <a:lnTo>
                  <a:pt x="78" y="2"/>
                </a:lnTo>
                <a:lnTo>
                  <a:pt x="72" y="0"/>
                </a:lnTo>
                <a:lnTo>
                  <a:pt x="67" y="0"/>
                </a:lnTo>
                <a:lnTo>
                  <a:pt x="61" y="0"/>
                </a:lnTo>
                <a:close/>
              </a:path>
            </a:pathLst>
          </a:custGeom>
          <a:solidFill>
            <a:srgbClr val="00E6A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5863" name="Freeform 22">
            <a:extLst>
              <a:ext uri="{FF2B5EF4-FFF2-40B4-BE49-F238E27FC236}">
                <a16:creationId xmlns:a16="http://schemas.microsoft.com/office/drawing/2014/main" id="{DE12C708-A843-2D99-7C75-EEF8ADF031D4}"/>
              </a:ext>
            </a:extLst>
          </p:cNvPr>
          <p:cNvSpPr>
            <a:spLocks/>
          </p:cNvSpPr>
          <p:nvPr/>
        </p:nvSpPr>
        <p:spPr bwMode="auto">
          <a:xfrm>
            <a:off x="3632597" y="1826419"/>
            <a:ext cx="47625" cy="50006"/>
          </a:xfrm>
          <a:custGeom>
            <a:avLst/>
            <a:gdLst>
              <a:gd name="T0" fmla="*/ 2147483647 w 120"/>
              <a:gd name="T1" fmla="*/ 0 h 124"/>
              <a:gd name="T2" fmla="*/ 2147483647 w 120"/>
              <a:gd name="T3" fmla="*/ 2147483647 h 124"/>
              <a:gd name="T4" fmla="*/ 2147483647 w 120"/>
              <a:gd name="T5" fmla="*/ 2147483647 h 124"/>
              <a:gd name="T6" fmla="*/ 2147483647 w 120"/>
              <a:gd name="T7" fmla="*/ 2147483647 h 124"/>
              <a:gd name="T8" fmla="*/ 2147483647 w 120"/>
              <a:gd name="T9" fmla="*/ 2147483647 h 124"/>
              <a:gd name="T10" fmla="*/ 2147483647 w 120"/>
              <a:gd name="T11" fmla="*/ 2147483647 h 124"/>
              <a:gd name="T12" fmla="*/ 2147483647 w 120"/>
              <a:gd name="T13" fmla="*/ 2147483647 h 124"/>
              <a:gd name="T14" fmla="*/ 0 w 120"/>
              <a:gd name="T15" fmla="*/ 2147483647 h 124"/>
              <a:gd name="T16" fmla="*/ 0 w 120"/>
              <a:gd name="T17" fmla="*/ 2147483647 h 124"/>
              <a:gd name="T18" fmla="*/ 2147483647 w 120"/>
              <a:gd name="T19" fmla="*/ 2147483647 h 124"/>
              <a:gd name="T20" fmla="*/ 2147483647 w 120"/>
              <a:gd name="T21" fmla="*/ 2147483647 h 124"/>
              <a:gd name="T22" fmla="*/ 2147483647 w 120"/>
              <a:gd name="T23" fmla="*/ 2147483647 h 124"/>
              <a:gd name="T24" fmla="*/ 2147483647 w 120"/>
              <a:gd name="T25" fmla="*/ 2147483647 h 124"/>
              <a:gd name="T26" fmla="*/ 2147483647 w 120"/>
              <a:gd name="T27" fmla="*/ 2147483647 h 124"/>
              <a:gd name="T28" fmla="*/ 2147483647 w 120"/>
              <a:gd name="T29" fmla="*/ 2147483647 h 124"/>
              <a:gd name="T30" fmla="*/ 2147483647 w 120"/>
              <a:gd name="T31" fmla="*/ 2147483647 h 124"/>
              <a:gd name="T32" fmla="*/ 2147483647 w 120"/>
              <a:gd name="T33" fmla="*/ 2147483647 h 124"/>
              <a:gd name="T34" fmla="*/ 2147483647 w 120"/>
              <a:gd name="T35" fmla="*/ 2147483647 h 124"/>
              <a:gd name="T36" fmla="*/ 2147483647 w 120"/>
              <a:gd name="T37" fmla="*/ 2147483647 h 124"/>
              <a:gd name="T38" fmla="*/ 2147483647 w 120"/>
              <a:gd name="T39" fmla="*/ 2147483647 h 124"/>
              <a:gd name="T40" fmla="*/ 2147483647 w 120"/>
              <a:gd name="T41" fmla="*/ 2147483647 h 124"/>
              <a:gd name="T42" fmla="*/ 2147483647 w 120"/>
              <a:gd name="T43" fmla="*/ 2147483647 h 124"/>
              <a:gd name="T44" fmla="*/ 2147483647 w 120"/>
              <a:gd name="T45" fmla="*/ 2147483647 h 124"/>
              <a:gd name="T46" fmla="*/ 2147483647 w 120"/>
              <a:gd name="T47" fmla="*/ 2147483647 h 124"/>
              <a:gd name="T48" fmla="*/ 2147483647 w 120"/>
              <a:gd name="T49" fmla="*/ 2147483647 h 124"/>
              <a:gd name="T50" fmla="*/ 2147483647 w 120"/>
              <a:gd name="T51" fmla="*/ 2147483647 h 124"/>
              <a:gd name="T52" fmla="*/ 2147483647 w 120"/>
              <a:gd name="T53" fmla="*/ 2147483647 h 124"/>
              <a:gd name="T54" fmla="*/ 2147483647 w 120"/>
              <a:gd name="T55" fmla="*/ 2147483647 h 124"/>
              <a:gd name="T56" fmla="*/ 2147483647 w 120"/>
              <a:gd name="T57" fmla="*/ 2147483647 h 124"/>
              <a:gd name="T58" fmla="*/ 2147483647 w 120"/>
              <a:gd name="T59" fmla="*/ 2147483647 h 124"/>
              <a:gd name="T60" fmla="*/ 2147483647 w 120"/>
              <a:gd name="T61" fmla="*/ 2147483647 h 124"/>
              <a:gd name="T62" fmla="*/ 2147483647 w 120"/>
              <a:gd name="T63" fmla="*/ 0 h 12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0"/>
              <a:gd name="T97" fmla="*/ 0 h 124"/>
              <a:gd name="T98" fmla="*/ 120 w 120"/>
              <a:gd name="T99" fmla="*/ 124 h 12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0" h="124">
                <a:moveTo>
                  <a:pt x="61" y="0"/>
                </a:moveTo>
                <a:lnTo>
                  <a:pt x="54" y="0"/>
                </a:lnTo>
                <a:lnTo>
                  <a:pt x="48" y="0"/>
                </a:lnTo>
                <a:lnTo>
                  <a:pt x="42" y="2"/>
                </a:lnTo>
                <a:lnTo>
                  <a:pt x="36" y="4"/>
                </a:lnTo>
                <a:lnTo>
                  <a:pt x="32" y="7"/>
                </a:lnTo>
                <a:lnTo>
                  <a:pt x="26" y="10"/>
                </a:lnTo>
                <a:lnTo>
                  <a:pt x="22" y="13"/>
                </a:lnTo>
                <a:lnTo>
                  <a:pt x="18" y="17"/>
                </a:lnTo>
                <a:lnTo>
                  <a:pt x="13" y="22"/>
                </a:lnTo>
                <a:lnTo>
                  <a:pt x="10" y="27"/>
                </a:lnTo>
                <a:lnTo>
                  <a:pt x="8" y="32"/>
                </a:lnTo>
                <a:lnTo>
                  <a:pt x="5" y="37"/>
                </a:lnTo>
                <a:lnTo>
                  <a:pt x="3" y="43"/>
                </a:lnTo>
                <a:lnTo>
                  <a:pt x="2" y="49"/>
                </a:lnTo>
                <a:lnTo>
                  <a:pt x="0" y="55"/>
                </a:lnTo>
                <a:lnTo>
                  <a:pt x="0" y="62"/>
                </a:lnTo>
                <a:lnTo>
                  <a:pt x="0" y="68"/>
                </a:lnTo>
                <a:lnTo>
                  <a:pt x="2" y="73"/>
                </a:lnTo>
                <a:lnTo>
                  <a:pt x="3" y="81"/>
                </a:lnTo>
                <a:lnTo>
                  <a:pt x="5" y="86"/>
                </a:lnTo>
                <a:lnTo>
                  <a:pt x="8" y="91"/>
                </a:lnTo>
                <a:lnTo>
                  <a:pt x="10" y="96"/>
                </a:lnTo>
                <a:lnTo>
                  <a:pt x="13" y="101"/>
                </a:lnTo>
                <a:lnTo>
                  <a:pt x="18" y="105"/>
                </a:lnTo>
                <a:lnTo>
                  <a:pt x="22" y="109"/>
                </a:lnTo>
                <a:lnTo>
                  <a:pt x="26" y="114"/>
                </a:lnTo>
                <a:lnTo>
                  <a:pt x="32" y="117"/>
                </a:lnTo>
                <a:lnTo>
                  <a:pt x="36" y="119"/>
                </a:lnTo>
                <a:lnTo>
                  <a:pt x="42" y="121"/>
                </a:lnTo>
                <a:lnTo>
                  <a:pt x="48" y="122"/>
                </a:lnTo>
                <a:lnTo>
                  <a:pt x="54" y="124"/>
                </a:lnTo>
                <a:lnTo>
                  <a:pt x="61" y="124"/>
                </a:lnTo>
                <a:lnTo>
                  <a:pt x="67" y="124"/>
                </a:lnTo>
                <a:lnTo>
                  <a:pt x="72" y="122"/>
                </a:lnTo>
                <a:lnTo>
                  <a:pt x="78" y="121"/>
                </a:lnTo>
                <a:lnTo>
                  <a:pt x="84" y="119"/>
                </a:lnTo>
                <a:lnTo>
                  <a:pt x="88" y="117"/>
                </a:lnTo>
                <a:lnTo>
                  <a:pt x="94" y="114"/>
                </a:lnTo>
                <a:lnTo>
                  <a:pt x="98" y="109"/>
                </a:lnTo>
                <a:lnTo>
                  <a:pt x="102" y="105"/>
                </a:lnTo>
                <a:lnTo>
                  <a:pt x="107" y="101"/>
                </a:lnTo>
                <a:lnTo>
                  <a:pt x="110" y="96"/>
                </a:lnTo>
                <a:lnTo>
                  <a:pt x="113" y="91"/>
                </a:lnTo>
                <a:lnTo>
                  <a:pt x="115" y="86"/>
                </a:lnTo>
                <a:lnTo>
                  <a:pt x="117" y="81"/>
                </a:lnTo>
                <a:lnTo>
                  <a:pt x="118" y="73"/>
                </a:lnTo>
                <a:lnTo>
                  <a:pt x="120" y="68"/>
                </a:lnTo>
                <a:lnTo>
                  <a:pt x="120" y="62"/>
                </a:lnTo>
                <a:lnTo>
                  <a:pt x="120" y="55"/>
                </a:lnTo>
                <a:lnTo>
                  <a:pt x="118" y="49"/>
                </a:lnTo>
                <a:lnTo>
                  <a:pt x="117" y="43"/>
                </a:lnTo>
                <a:lnTo>
                  <a:pt x="115" y="37"/>
                </a:lnTo>
                <a:lnTo>
                  <a:pt x="113" y="32"/>
                </a:lnTo>
                <a:lnTo>
                  <a:pt x="110" y="27"/>
                </a:lnTo>
                <a:lnTo>
                  <a:pt x="107" y="22"/>
                </a:lnTo>
                <a:lnTo>
                  <a:pt x="102" y="17"/>
                </a:lnTo>
                <a:lnTo>
                  <a:pt x="98" y="13"/>
                </a:lnTo>
                <a:lnTo>
                  <a:pt x="94" y="10"/>
                </a:lnTo>
                <a:lnTo>
                  <a:pt x="88" y="7"/>
                </a:lnTo>
                <a:lnTo>
                  <a:pt x="84" y="4"/>
                </a:lnTo>
                <a:lnTo>
                  <a:pt x="78" y="2"/>
                </a:lnTo>
                <a:lnTo>
                  <a:pt x="72" y="0"/>
                </a:lnTo>
                <a:lnTo>
                  <a:pt x="67" y="0"/>
                </a:lnTo>
                <a:lnTo>
                  <a:pt x="61"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5864" name="Freeform 23">
            <a:extLst>
              <a:ext uri="{FF2B5EF4-FFF2-40B4-BE49-F238E27FC236}">
                <a16:creationId xmlns:a16="http://schemas.microsoft.com/office/drawing/2014/main" id="{C26ECD39-6992-735F-38EC-5E217C88B190}"/>
              </a:ext>
            </a:extLst>
          </p:cNvPr>
          <p:cNvSpPr>
            <a:spLocks/>
          </p:cNvSpPr>
          <p:nvPr/>
        </p:nvSpPr>
        <p:spPr bwMode="auto">
          <a:xfrm>
            <a:off x="3448050" y="1863329"/>
            <a:ext cx="76200" cy="77390"/>
          </a:xfrm>
          <a:custGeom>
            <a:avLst/>
            <a:gdLst>
              <a:gd name="T0" fmla="*/ 2147483647 w 191"/>
              <a:gd name="T1" fmla="*/ 0 h 196"/>
              <a:gd name="T2" fmla="*/ 2147483647 w 191"/>
              <a:gd name="T3" fmla="*/ 2147483647 h 196"/>
              <a:gd name="T4" fmla="*/ 2147483647 w 191"/>
              <a:gd name="T5" fmla="*/ 2147483647 h 196"/>
              <a:gd name="T6" fmla="*/ 2147483647 w 191"/>
              <a:gd name="T7" fmla="*/ 2147483647 h 196"/>
              <a:gd name="T8" fmla="*/ 2147483647 w 191"/>
              <a:gd name="T9" fmla="*/ 2147483647 h 196"/>
              <a:gd name="T10" fmla="*/ 2147483647 w 191"/>
              <a:gd name="T11" fmla="*/ 2147483647 h 196"/>
              <a:gd name="T12" fmla="*/ 2147483647 w 191"/>
              <a:gd name="T13" fmla="*/ 2147483647 h 196"/>
              <a:gd name="T14" fmla="*/ 0 w 191"/>
              <a:gd name="T15" fmla="*/ 2147483647 h 196"/>
              <a:gd name="T16" fmla="*/ 0 w 191"/>
              <a:gd name="T17" fmla="*/ 2147483647 h 196"/>
              <a:gd name="T18" fmla="*/ 2147483647 w 191"/>
              <a:gd name="T19" fmla="*/ 2147483647 h 196"/>
              <a:gd name="T20" fmla="*/ 2147483647 w 191"/>
              <a:gd name="T21" fmla="*/ 2147483647 h 196"/>
              <a:gd name="T22" fmla="*/ 2147483647 w 191"/>
              <a:gd name="T23" fmla="*/ 2147483647 h 196"/>
              <a:gd name="T24" fmla="*/ 2147483647 w 191"/>
              <a:gd name="T25" fmla="*/ 2147483647 h 196"/>
              <a:gd name="T26" fmla="*/ 2147483647 w 191"/>
              <a:gd name="T27" fmla="*/ 2147483647 h 196"/>
              <a:gd name="T28" fmla="*/ 2147483647 w 191"/>
              <a:gd name="T29" fmla="*/ 2147483647 h 196"/>
              <a:gd name="T30" fmla="*/ 2147483647 w 191"/>
              <a:gd name="T31" fmla="*/ 2147483647 h 196"/>
              <a:gd name="T32" fmla="*/ 2147483647 w 191"/>
              <a:gd name="T33" fmla="*/ 2147483647 h 196"/>
              <a:gd name="T34" fmla="*/ 2147483647 w 191"/>
              <a:gd name="T35" fmla="*/ 2147483647 h 196"/>
              <a:gd name="T36" fmla="*/ 2147483647 w 191"/>
              <a:gd name="T37" fmla="*/ 2147483647 h 196"/>
              <a:gd name="T38" fmla="*/ 2147483647 w 191"/>
              <a:gd name="T39" fmla="*/ 2147483647 h 196"/>
              <a:gd name="T40" fmla="*/ 2147483647 w 191"/>
              <a:gd name="T41" fmla="*/ 2147483647 h 196"/>
              <a:gd name="T42" fmla="*/ 2147483647 w 191"/>
              <a:gd name="T43" fmla="*/ 2147483647 h 196"/>
              <a:gd name="T44" fmla="*/ 2147483647 w 191"/>
              <a:gd name="T45" fmla="*/ 2147483647 h 196"/>
              <a:gd name="T46" fmla="*/ 2147483647 w 191"/>
              <a:gd name="T47" fmla="*/ 2147483647 h 196"/>
              <a:gd name="T48" fmla="*/ 2147483647 w 191"/>
              <a:gd name="T49" fmla="*/ 2147483647 h 196"/>
              <a:gd name="T50" fmla="*/ 2147483647 w 191"/>
              <a:gd name="T51" fmla="*/ 2147483647 h 196"/>
              <a:gd name="T52" fmla="*/ 2147483647 w 191"/>
              <a:gd name="T53" fmla="*/ 2147483647 h 196"/>
              <a:gd name="T54" fmla="*/ 2147483647 w 191"/>
              <a:gd name="T55" fmla="*/ 2147483647 h 196"/>
              <a:gd name="T56" fmla="*/ 2147483647 w 191"/>
              <a:gd name="T57" fmla="*/ 2147483647 h 196"/>
              <a:gd name="T58" fmla="*/ 2147483647 w 191"/>
              <a:gd name="T59" fmla="*/ 2147483647 h 196"/>
              <a:gd name="T60" fmla="*/ 2147483647 w 191"/>
              <a:gd name="T61" fmla="*/ 2147483647 h 196"/>
              <a:gd name="T62" fmla="*/ 2147483647 w 191"/>
              <a:gd name="T63" fmla="*/ 0 h 19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91"/>
              <a:gd name="T97" fmla="*/ 0 h 196"/>
              <a:gd name="T98" fmla="*/ 191 w 191"/>
              <a:gd name="T99" fmla="*/ 196 h 19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91" h="196">
                <a:moveTo>
                  <a:pt x="96" y="0"/>
                </a:moveTo>
                <a:lnTo>
                  <a:pt x="86" y="0"/>
                </a:lnTo>
                <a:lnTo>
                  <a:pt x="76" y="3"/>
                </a:lnTo>
                <a:lnTo>
                  <a:pt x="68" y="4"/>
                </a:lnTo>
                <a:lnTo>
                  <a:pt x="59" y="7"/>
                </a:lnTo>
                <a:lnTo>
                  <a:pt x="50" y="12"/>
                </a:lnTo>
                <a:lnTo>
                  <a:pt x="42" y="17"/>
                </a:lnTo>
                <a:lnTo>
                  <a:pt x="35" y="23"/>
                </a:lnTo>
                <a:lnTo>
                  <a:pt x="29" y="29"/>
                </a:lnTo>
                <a:lnTo>
                  <a:pt x="22" y="36"/>
                </a:lnTo>
                <a:lnTo>
                  <a:pt x="16" y="43"/>
                </a:lnTo>
                <a:lnTo>
                  <a:pt x="12" y="52"/>
                </a:lnTo>
                <a:lnTo>
                  <a:pt x="7" y="59"/>
                </a:lnTo>
                <a:lnTo>
                  <a:pt x="5" y="69"/>
                </a:lnTo>
                <a:lnTo>
                  <a:pt x="2" y="78"/>
                </a:lnTo>
                <a:lnTo>
                  <a:pt x="0" y="88"/>
                </a:lnTo>
                <a:lnTo>
                  <a:pt x="0" y="98"/>
                </a:lnTo>
                <a:lnTo>
                  <a:pt x="0" y="108"/>
                </a:lnTo>
                <a:lnTo>
                  <a:pt x="2" y="117"/>
                </a:lnTo>
                <a:lnTo>
                  <a:pt x="5" y="127"/>
                </a:lnTo>
                <a:lnTo>
                  <a:pt x="7" y="135"/>
                </a:lnTo>
                <a:lnTo>
                  <a:pt x="12" y="144"/>
                </a:lnTo>
                <a:lnTo>
                  <a:pt x="16" y="152"/>
                </a:lnTo>
                <a:lnTo>
                  <a:pt x="22" y="160"/>
                </a:lnTo>
                <a:lnTo>
                  <a:pt x="29" y="167"/>
                </a:lnTo>
                <a:lnTo>
                  <a:pt x="35" y="173"/>
                </a:lnTo>
                <a:lnTo>
                  <a:pt x="42" y="178"/>
                </a:lnTo>
                <a:lnTo>
                  <a:pt x="50" y="183"/>
                </a:lnTo>
                <a:lnTo>
                  <a:pt x="59" y="187"/>
                </a:lnTo>
                <a:lnTo>
                  <a:pt x="68" y="190"/>
                </a:lnTo>
                <a:lnTo>
                  <a:pt x="76" y="193"/>
                </a:lnTo>
                <a:lnTo>
                  <a:pt x="86" y="194"/>
                </a:lnTo>
                <a:lnTo>
                  <a:pt x="96" y="196"/>
                </a:lnTo>
                <a:lnTo>
                  <a:pt x="105" y="194"/>
                </a:lnTo>
                <a:lnTo>
                  <a:pt x="115" y="193"/>
                </a:lnTo>
                <a:lnTo>
                  <a:pt x="124" y="190"/>
                </a:lnTo>
                <a:lnTo>
                  <a:pt x="134" y="187"/>
                </a:lnTo>
                <a:lnTo>
                  <a:pt x="141" y="183"/>
                </a:lnTo>
                <a:lnTo>
                  <a:pt x="150" y="178"/>
                </a:lnTo>
                <a:lnTo>
                  <a:pt x="157" y="173"/>
                </a:lnTo>
                <a:lnTo>
                  <a:pt x="164" y="167"/>
                </a:lnTo>
                <a:lnTo>
                  <a:pt x="170" y="160"/>
                </a:lnTo>
                <a:lnTo>
                  <a:pt x="176" y="152"/>
                </a:lnTo>
                <a:lnTo>
                  <a:pt x="180" y="144"/>
                </a:lnTo>
                <a:lnTo>
                  <a:pt x="184" y="135"/>
                </a:lnTo>
                <a:lnTo>
                  <a:pt x="187" y="127"/>
                </a:lnTo>
                <a:lnTo>
                  <a:pt x="190" y="117"/>
                </a:lnTo>
                <a:lnTo>
                  <a:pt x="191" y="108"/>
                </a:lnTo>
                <a:lnTo>
                  <a:pt x="191" y="98"/>
                </a:lnTo>
                <a:lnTo>
                  <a:pt x="191" y="88"/>
                </a:lnTo>
                <a:lnTo>
                  <a:pt x="190" y="78"/>
                </a:lnTo>
                <a:lnTo>
                  <a:pt x="187" y="69"/>
                </a:lnTo>
                <a:lnTo>
                  <a:pt x="184" y="59"/>
                </a:lnTo>
                <a:lnTo>
                  <a:pt x="180" y="52"/>
                </a:lnTo>
                <a:lnTo>
                  <a:pt x="176" y="43"/>
                </a:lnTo>
                <a:lnTo>
                  <a:pt x="170" y="36"/>
                </a:lnTo>
                <a:lnTo>
                  <a:pt x="164" y="29"/>
                </a:lnTo>
                <a:lnTo>
                  <a:pt x="157" y="23"/>
                </a:lnTo>
                <a:lnTo>
                  <a:pt x="150" y="17"/>
                </a:lnTo>
                <a:lnTo>
                  <a:pt x="141" y="12"/>
                </a:lnTo>
                <a:lnTo>
                  <a:pt x="134" y="7"/>
                </a:lnTo>
                <a:lnTo>
                  <a:pt x="124" y="4"/>
                </a:lnTo>
                <a:lnTo>
                  <a:pt x="115" y="3"/>
                </a:lnTo>
                <a:lnTo>
                  <a:pt x="105" y="0"/>
                </a:lnTo>
                <a:lnTo>
                  <a:pt x="96"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5865" name="Freeform 24">
            <a:extLst>
              <a:ext uri="{FF2B5EF4-FFF2-40B4-BE49-F238E27FC236}">
                <a16:creationId xmlns:a16="http://schemas.microsoft.com/office/drawing/2014/main" id="{37D54825-52D5-2258-ACB0-EA905DF0C1D1}"/>
              </a:ext>
            </a:extLst>
          </p:cNvPr>
          <p:cNvSpPr>
            <a:spLocks/>
          </p:cNvSpPr>
          <p:nvPr/>
        </p:nvSpPr>
        <p:spPr bwMode="auto">
          <a:xfrm>
            <a:off x="3448050" y="1863329"/>
            <a:ext cx="76200" cy="77390"/>
          </a:xfrm>
          <a:custGeom>
            <a:avLst/>
            <a:gdLst>
              <a:gd name="T0" fmla="*/ 2147483647 w 191"/>
              <a:gd name="T1" fmla="*/ 0 h 196"/>
              <a:gd name="T2" fmla="*/ 2147483647 w 191"/>
              <a:gd name="T3" fmla="*/ 2147483647 h 196"/>
              <a:gd name="T4" fmla="*/ 2147483647 w 191"/>
              <a:gd name="T5" fmla="*/ 2147483647 h 196"/>
              <a:gd name="T6" fmla="*/ 2147483647 w 191"/>
              <a:gd name="T7" fmla="*/ 2147483647 h 196"/>
              <a:gd name="T8" fmla="*/ 2147483647 w 191"/>
              <a:gd name="T9" fmla="*/ 2147483647 h 196"/>
              <a:gd name="T10" fmla="*/ 2147483647 w 191"/>
              <a:gd name="T11" fmla="*/ 2147483647 h 196"/>
              <a:gd name="T12" fmla="*/ 2147483647 w 191"/>
              <a:gd name="T13" fmla="*/ 2147483647 h 196"/>
              <a:gd name="T14" fmla="*/ 0 w 191"/>
              <a:gd name="T15" fmla="*/ 2147483647 h 196"/>
              <a:gd name="T16" fmla="*/ 0 w 191"/>
              <a:gd name="T17" fmla="*/ 2147483647 h 196"/>
              <a:gd name="T18" fmla="*/ 2147483647 w 191"/>
              <a:gd name="T19" fmla="*/ 2147483647 h 196"/>
              <a:gd name="T20" fmla="*/ 2147483647 w 191"/>
              <a:gd name="T21" fmla="*/ 2147483647 h 196"/>
              <a:gd name="T22" fmla="*/ 2147483647 w 191"/>
              <a:gd name="T23" fmla="*/ 2147483647 h 196"/>
              <a:gd name="T24" fmla="*/ 2147483647 w 191"/>
              <a:gd name="T25" fmla="*/ 2147483647 h 196"/>
              <a:gd name="T26" fmla="*/ 2147483647 w 191"/>
              <a:gd name="T27" fmla="*/ 2147483647 h 196"/>
              <a:gd name="T28" fmla="*/ 2147483647 w 191"/>
              <a:gd name="T29" fmla="*/ 2147483647 h 196"/>
              <a:gd name="T30" fmla="*/ 2147483647 w 191"/>
              <a:gd name="T31" fmla="*/ 2147483647 h 196"/>
              <a:gd name="T32" fmla="*/ 2147483647 w 191"/>
              <a:gd name="T33" fmla="*/ 2147483647 h 196"/>
              <a:gd name="T34" fmla="*/ 2147483647 w 191"/>
              <a:gd name="T35" fmla="*/ 2147483647 h 196"/>
              <a:gd name="T36" fmla="*/ 2147483647 w 191"/>
              <a:gd name="T37" fmla="*/ 2147483647 h 196"/>
              <a:gd name="T38" fmla="*/ 2147483647 w 191"/>
              <a:gd name="T39" fmla="*/ 2147483647 h 196"/>
              <a:gd name="T40" fmla="*/ 2147483647 w 191"/>
              <a:gd name="T41" fmla="*/ 2147483647 h 196"/>
              <a:gd name="T42" fmla="*/ 2147483647 w 191"/>
              <a:gd name="T43" fmla="*/ 2147483647 h 196"/>
              <a:gd name="T44" fmla="*/ 2147483647 w 191"/>
              <a:gd name="T45" fmla="*/ 2147483647 h 196"/>
              <a:gd name="T46" fmla="*/ 2147483647 w 191"/>
              <a:gd name="T47" fmla="*/ 2147483647 h 196"/>
              <a:gd name="T48" fmla="*/ 2147483647 w 191"/>
              <a:gd name="T49" fmla="*/ 2147483647 h 196"/>
              <a:gd name="T50" fmla="*/ 2147483647 w 191"/>
              <a:gd name="T51" fmla="*/ 2147483647 h 196"/>
              <a:gd name="T52" fmla="*/ 2147483647 w 191"/>
              <a:gd name="T53" fmla="*/ 2147483647 h 196"/>
              <a:gd name="T54" fmla="*/ 2147483647 w 191"/>
              <a:gd name="T55" fmla="*/ 2147483647 h 196"/>
              <a:gd name="T56" fmla="*/ 2147483647 w 191"/>
              <a:gd name="T57" fmla="*/ 2147483647 h 196"/>
              <a:gd name="T58" fmla="*/ 2147483647 w 191"/>
              <a:gd name="T59" fmla="*/ 2147483647 h 196"/>
              <a:gd name="T60" fmla="*/ 2147483647 w 191"/>
              <a:gd name="T61" fmla="*/ 2147483647 h 196"/>
              <a:gd name="T62" fmla="*/ 2147483647 w 191"/>
              <a:gd name="T63" fmla="*/ 0 h 19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91"/>
              <a:gd name="T97" fmla="*/ 0 h 196"/>
              <a:gd name="T98" fmla="*/ 191 w 191"/>
              <a:gd name="T99" fmla="*/ 196 h 19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91" h="196">
                <a:moveTo>
                  <a:pt x="96" y="0"/>
                </a:moveTo>
                <a:lnTo>
                  <a:pt x="86" y="0"/>
                </a:lnTo>
                <a:lnTo>
                  <a:pt x="76" y="3"/>
                </a:lnTo>
                <a:lnTo>
                  <a:pt x="68" y="4"/>
                </a:lnTo>
                <a:lnTo>
                  <a:pt x="59" y="7"/>
                </a:lnTo>
                <a:lnTo>
                  <a:pt x="50" y="12"/>
                </a:lnTo>
                <a:lnTo>
                  <a:pt x="42" y="17"/>
                </a:lnTo>
                <a:lnTo>
                  <a:pt x="35" y="23"/>
                </a:lnTo>
                <a:lnTo>
                  <a:pt x="29" y="29"/>
                </a:lnTo>
                <a:lnTo>
                  <a:pt x="22" y="36"/>
                </a:lnTo>
                <a:lnTo>
                  <a:pt x="16" y="43"/>
                </a:lnTo>
                <a:lnTo>
                  <a:pt x="12" y="52"/>
                </a:lnTo>
                <a:lnTo>
                  <a:pt x="7" y="59"/>
                </a:lnTo>
                <a:lnTo>
                  <a:pt x="5" y="69"/>
                </a:lnTo>
                <a:lnTo>
                  <a:pt x="2" y="78"/>
                </a:lnTo>
                <a:lnTo>
                  <a:pt x="0" y="88"/>
                </a:lnTo>
                <a:lnTo>
                  <a:pt x="0" y="98"/>
                </a:lnTo>
                <a:lnTo>
                  <a:pt x="0" y="108"/>
                </a:lnTo>
                <a:lnTo>
                  <a:pt x="2" y="117"/>
                </a:lnTo>
                <a:lnTo>
                  <a:pt x="5" y="127"/>
                </a:lnTo>
                <a:lnTo>
                  <a:pt x="7" y="135"/>
                </a:lnTo>
                <a:lnTo>
                  <a:pt x="12" y="144"/>
                </a:lnTo>
                <a:lnTo>
                  <a:pt x="16" y="152"/>
                </a:lnTo>
                <a:lnTo>
                  <a:pt x="22" y="160"/>
                </a:lnTo>
                <a:lnTo>
                  <a:pt x="29" y="167"/>
                </a:lnTo>
                <a:lnTo>
                  <a:pt x="35" y="173"/>
                </a:lnTo>
                <a:lnTo>
                  <a:pt x="42" y="178"/>
                </a:lnTo>
                <a:lnTo>
                  <a:pt x="50" y="183"/>
                </a:lnTo>
                <a:lnTo>
                  <a:pt x="59" y="187"/>
                </a:lnTo>
                <a:lnTo>
                  <a:pt x="68" y="190"/>
                </a:lnTo>
                <a:lnTo>
                  <a:pt x="76" y="193"/>
                </a:lnTo>
                <a:lnTo>
                  <a:pt x="86" y="194"/>
                </a:lnTo>
                <a:lnTo>
                  <a:pt x="96" y="196"/>
                </a:lnTo>
                <a:lnTo>
                  <a:pt x="105" y="194"/>
                </a:lnTo>
                <a:lnTo>
                  <a:pt x="115" y="193"/>
                </a:lnTo>
                <a:lnTo>
                  <a:pt x="124" y="190"/>
                </a:lnTo>
                <a:lnTo>
                  <a:pt x="134" y="187"/>
                </a:lnTo>
                <a:lnTo>
                  <a:pt x="141" y="183"/>
                </a:lnTo>
                <a:lnTo>
                  <a:pt x="150" y="178"/>
                </a:lnTo>
                <a:lnTo>
                  <a:pt x="157" y="173"/>
                </a:lnTo>
                <a:lnTo>
                  <a:pt x="164" y="167"/>
                </a:lnTo>
                <a:lnTo>
                  <a:pt x="170" y="160"/>
                </a:lnTo>
                <a:lnTo>
                  <a:pt x="176" y="152"/>
                </a:lnTo>
                <a:lnTo>
                  <a:pt x="180" y="144"/>
                </a:lnTo>
                <a:lnTo>
                  <a:pt x="184" y="135"/>
                </a:lnTo>
                <a:lnTo>
                  <a:pt x="187" y="127"/>
                </a:lnTo>
                <a:lnTo>
                  <a:pt x="190" y="117"/>
                </a:lnTo>
                <a:lnTo>
                  <a:pt x="191" y="108"/>
                </a:lnTo>
                <a:lnTo>
                  <a:pt x="191" y="98"/>
                </a:lnTo>
                <a:lnTo>
                  <a:pt x="191" y="88"/>
                </a:lnTo>
                <a:lnTo>
                  <a:pt x="190" y="78"/>
                </a:lnTo>
                <a:lnTo>
                  <a:pt x="187" y="69"/>
                </a:lnTo>
                <a:lnTo>
                  <a:pt x="184" y="59"/>
                </a:lnTo>
                <a:lnTo>
                  <a:pt x="180" y="52"/>
                </a:lnTo>
                <a:lnTo>
                  <a:pt x="176" y="43"/>
                </a:lnTo>
                <a:lnTo>
                  <a:pt x="170" y="36"/>
                </a:lnTo>
                <a:lnTo>
                  <a:pt x="164" y="29"/>
                </a:lnTo>
                <a:lnTo>
                  <a:pt x="157" y="23"/>
                </a:lnTo>
                <a:lnTo>
                  <a:pt x="150" y="17"/>
                </a:lnTo>
                <a:lnTo>
                  <a:pt x="141" y="12"/>
                </a:lnTo>
                <a:lnTo>
                  <a:pt x="134" y="7"/>
                </a:lnTo>
                <a:lnTo>
                  <a:pt x="124" y="4"/>
                </a:lnTo>
                <a:lnTo>
                  <a:pt x="115" y="3"/>
                </a:lnTo>
                <a:lnTo>
                  <a:pt x="105" y="0"/>
                </a:lnTo>
                <a:lnTo>
                  <a:pt x="96"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5866" name="Freeform 25">
            <a:extLst>
              <a:ext uri="{FF2B5EF4-FFF2-40B4-BE49-F238E27FC236}">
                <a16:creationId xmlns:a16="http://schemas.microsoft.com/office/drawing/2014/main" id="{26050896-5181-C132-81EF-39BD5E7CB411}"/>
              </a:ext>
            </a:extLst>
          </p:cNvPr>
          <p:cNvSpPr>
            <a:spLocks/>
          </p:cNvSpPr>
          <p:nvPr/>
        </p:nvSpPr>
        <p:spPr bwMode="auto">
          <a:xfrm>
            <a:off x="4199335" y="3788569"/>
            <a:ext cx="69056" cy="65485"/>
          </a:xfrm>
          <a:custGeom>
            <a:avLst/>
            <a:gdLst>
              <a:gd name="T0" fmla="*/ 2147483647 w 173"/>
              <a:gd name="T1" fmla="*/ 2147483647 h 164"/>
              <a:gd name="T2" fmla="*/ 2147483647 w 173"/>
              <a:gd name="T3" fmla="*/ 2147483647 h 164"/>
              <a:gd name="T4" fmla="*/ 2147483647 w 173"/>
              <a:gd name="T5" fmla="*/ 2147483647 h 164"/>
              <a:gd name="T6" fmla="*/ 2147483647 w 173"/>
              <a:gd name="T7" fmla="*/ 2147483647 h 164"/>
              <a:gd name="T8" fmla="*/ 2147483647 w 173"/>
              <a:gd name="T9" fmla="*/ 2147483647 h 164"/>
              <a:gd name="T10" fmla="*/ 2147483647 w 173"/>
              <a:gd name="T11" fmla="*/ 2147483647 h 164"/>
              <a:gd name="T12" fmla="*/ 2147483647 w 173"/>
              <a:gd name="T13" fmla="*/ 2147483647 h 164"/>
              <a:gd name="T14" fmla="*/ 0 w 173"/>
              <a:gd name="T15" fmla="*/ 2147483647 h 164"/>
              <a:gd name="T16" fmla="*/ 0 w 173"/>
              <a:gd name="T17" fmla="*/ 2147483647 h 164"/>
              <a:gd name="T18" fmla="*/ 2147483647 w 173"/>
              <a:gd name="T19" fmla="*/ 2147483647 h 164"/>
              <a:gd name="T20" fmla="*/ 2147483647 w 173"/>
              <a:gd name="T21" fmla="*/ 2147483647 h 164"/>
              <a:gd name="T22" fmla="*/ 2147483647 w 173"/>
              <a:gd name="T23" fmla="*/ 2147483647 h 164"/>
              <a:gd name="T24" fmla="*/ 2147483647 w 173"/>
              <a:gd name="T25" fmla="*/ 2147483647 h 164"/>
              <a:gd name="T26" fmla="*/ 2147483647 w 173"/>
              <a:gd name="T27" fmla="*/ 2147483647 h 164"/>
              <a:gd name="T28" fmla="*/ 2147483647 w 173"/>
              <a:gd name="T29" fmla="*/ 2147483647 h 164"/>
              <a:gd name="T30" fmla="*/ 2147483647 w 173"/>
              <a:gd name="T31" fmla="*/ 2147483647 h 164"/>
              <a:gd name="T32" fmla="*/ 2147483647 w 173"/>
              <a:gd name="T33" fmla="*/ 2147483647 h 164"/>
              <a:gd name="T34" fmla="*/ 2147483647 w 173"/>
              <a:gd name="T35" fmla="*/ 2147483647 h 164"/>
              <a:gd name="T36" fmla="*/ 2147483647 w 173"/>
              <a:gd name="T37" fmla="*/ 2147483647 h 164"/>
              <a:gd name="T38" fmla="*/ 2147483647 w 173"/>
              <a:gd name="T39" fmla="*/ 2147483647 h 164"/>
              <a:gd name="T40" fmla="*/ 2147483647 w 173"/>
              <a:gd name="T41" fmla="*/ 2147483647 h 164"/>
              <a:gd name="T42" fmla="*/ 2147483647 w 173"/>
              <a:gd name="T43" fmla="*/ 2147483647 h 164"/>
              <a:gd name="T44" fmla="*/ 2147483647 w 173"/>
              <a:gd name="T45" fmla="*/ 2147483647 h 164"/>
              <a:gd name="T46" fmla="*/ 2147483647 w 173"/>
              <a:gd name="T47" fmla="*/ 2147483647 h 164"/>
              <a:gd name="T48" fmla="*/ 2147483647 w 173"/>
              <a:gd name="T49" fmla="*/ 2147483647 h 164"/>
              <a:gd name="T50" fmla="*/ 2147483647 w 173"/>
              <a:gd name="T51" fmla="*/ 2147483647 h 164"/>
              <a:gd name="T52" fmla="*/ 2147483647 w 173"/>
              <a:gd name="T53" fmla="*/ 2147483647 h 164"/>
              <a:gd name="T54" fmla="*/ 2147483647 w 173"/>
              <a:gd name="T55" fmla="*/ 2147483647 h 164"/>
              <a:gd name="T56" fmla="*/ 2147483647 w 173"/>
              <a:gd name="T57" fmla="*/ 2147483647 h 164"/>
              <a:gd name="T58" fmla="*/ 2147483647 w 173"/>
              <a:gd name="T59" fmla="*/ 2147483647 h 164"/>
              <a:gd name="T60" fmla="*/ 2147483647 w 173"/>
              <a:gd name="T61" fmla="*/ 2147483647 h 164"/>
              <a:gd name="T62" fmla="*/ 2147483647 w 173"/>
              <a:gd name="T63" fmla="*/ 2147483647 h 16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73"/>
              <a:gd name="T97" fmla="*/ 0 h 164"/>
              <a:gd name="T98" fmla="*/ 173 w 173"/>
              <a:gd name="T99" fmla="*/ 164 h 16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73" h="164">
                <a:moveTo>
                  <a:pt x="87" y="0"/>
                </a:moveTo>
                <a:lnTo>
                  <a:pt x="78" y="1"/>
                </a:lnTo>
                <a:lnTo>
                  <a:pt x="69" y="1"/>
                </a:lnTo>
                <a:lnTo>
                  <a:pt x="61" y="4"/>
                </a:lnTo>
                <a:lnTo>
                  <a:pt x="52" y="7"/>
                </a:lnTo>
                <a:lnTo>
                  <a:pt x="45" y="10"/>
                </a:lnTo>
                <a:lnTo>
                  <a:pt x="38" y="14"/>
                </a:lnTo>
                <a:lnTo>
                  <a:pt x="32" y="19"/>
                </a:lnTo>
                <a:lnTo>
                  <a:pt x="25" y="24"/>
                </a:lnTo>
                <a:lnTo>
                  <a:pt x="19" y="30"/>
                </a:lnTo>
                <a:lnTo>
                  <a:pt x="15" y="36"/>
                </a:lnTo>
                <a:lnTo>
                  <a:pt x="11" y="43"/>
                </a:lnTo>
                <a:lnTo>
                  <a:pt x="6" y="50"/>
                </a:lnTo>
                <a:lnTo>
                  <a:pt x="3" y="58"/>
                </a:lnTo>
                <a:lnTo>
                  <a:pt x="2" y="66"/>
                </a:lnTo>
                <a:lnTo>
                  <a:pt x="0" y="73"/>
                </a:lnTo>
                <a:lnTo>
                  <a:pt x="0" y="82"/>
                </a:lnTo>
                <a:lnTo>
                  <a:pt x="0" y="91"/>
                </a:lnTo>
                <a:lnTo>
                  <a:pt x="2" y="98"/>
                </a:lnTo>
                <a:lnTo>
                  <a:pt x="3" y="106"/>
                </a:lnTo>
                <a:lnTo>
                  <a:pt x="6" y="114"/>
                </a:lnTo>
                <a:lnTo>
                  <a:pt x="11" y="121"/>
                </a:lnTo>
                <a:lnTo>
                  <a:pt x="15" y="128"/>
                </a:lnTo>
                <a:lnTo>
                  <a:pt x="19" y="134"/>
                </a:lnTo>
                <a:lnTo>
                  <a:pt x="25" y="139"/>
                </a:lnTo>
                <a:lnTo>
                  <a:pt x="32" y="145"/>
                </a:lnTo>
                <a:lnTo>
                  <a:pt x="38" y="150"/>
                </a:lnTo>
                <a:lnTo>
                  <a:pt x="45" y="154"/>
                </a:lnTo>
                <a:lnTo>
                  <a:pt x="52" y="157"/>
                </a:lnTo>
                <a:lnTo>
                  <a:pt x="61" y="160"/>
                </a:lnTo>
                <a:lnTo>
                  <a:pt x="69" y="162"/>
                </a:lnTo>
                <a:lnTo>
                  <a:pt x="78" y="162"/>
                </a:lnTo>
                <a:lnTo>
                  <a:pt x="87" y="164"/>
                </a:lnTo>
                <a:lnTo>
                  <a:pt x="95" y="162"/>
                </a:lnTo>
                <a:lnTo>
                  <a:pt x="104" y="162"/>
                </a:lnTo>
                <a:lnTo>
                  <a:pt x="113" y="160"/>
                </a:lnTo>
                <a:lnTo>
                  <a:pt x="120" y="157"/>
                </a:lnTo>
                <a:lnTo>
                  <a:pt x="127" y="154"/>
                </a:lnTo>
                <a:lnTo>
                  <a:pt x="134" y="150"/>
                </a:lnTo>
                <a:lnTo>
                  <a:pt x="141" y="145"/>
                </a:lnTo>
                <a:lnTo>
                  <a:pt x="147" y="139"/>
                </a:lnTo>
                <a:lnTo>
                  <a:pt x="153" y="134"/>
                </a:lnTo>
                <a:lnTo>
                  <a:pt x="157" y="128"/>
                </a:lnTo>
                <a:lnTo>
                  <a:pt x="161" y="121"/>
                </a:lnTo>
                <a:lnTo>
                  <a:pt x="166" y="114"/>
                </a:lnTo>
                <a:lnTo>
                  <a:pt x="169" y="106"/>
                </a:lnTo>
                <a:lnTo>
                  <a:pt x="170" y="98"/>
                </a:lnTo>
                <a:lnTo>
                  <a:pt x="172" y="91"/>
                </a:lnTo>
                <a:lnTo>
                  <a:pt x="173" y="82"/>
                </a:lnTo>
                <a:lnTo>
                  <a:pt x="172" y="73"/>
                </a:lnTo>
                <a:lnTo>
                  <a:pt x="170" y="66"/>
                </a:lnTo>
                <a:lnTo>
                  <a:pt x="169" y="58"/>
                </a:lnTo>
                <a:lnTo>
                  <a:pt x="166" y="50"/>
                </a:lnTo>
                <a:lnTo>
                  <a:pt x="161" y="43"/>
                </a:lnTo>
                <a:lnTo>
                  <a:pt x="157" y="36"/>
                </a:lnTo>
                <a:lnTo>
                  <a:pt x="153" y="30"/>
                </a:lnTo>
                <a:lnTo>
                  <a:pt x="147" y="24"/>
                </a:lnTo>
                <a:lnTo>
                  <a:pt x="141" y="19"/>
                </a:lnTo>
                <a:lnTo>
                  <a:pt x="134" y="14"/>
                </a:lnTo>
                <a:lnTo>
                  <a:pt x="127" y="10"/>
                </a:lnTo>
                <a:lnTo>
                  <a:pt x="120" y="7"/>
                </a:lnTo>
                <a:lnTo>
                  <a:pt x="113" y="4"/>
                </a:lnTo>
                <a:lnTo>
                  <a:pt x="104" y="1"/>
                </a:lnTo>
                <a:lnTo>
                  <a:pt x="95" y="1"/>
                </a:lnTo>
                <a:lnTo>
                  <a:pt x="87" y="0"/>
                </a:lnTo>
                <a:close/>
              </a:path>
            </a:pathLst>
          </a:custGeom>
          <a:solidFill>
            <a:srgbClr val="FFA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5867" name="Freeform 26">
            <a:extLst>
              <a:ext uri="{FF2B5EF4-FFF2-40B4-BE49-F238E27FC236}">
                <a16:creationId xmlns:a16="http://schemas.microsoft.com/office/drawing/2014/main" id="{4AB825E2-71F6-A6E1-30A4-E9B9CD29979A}"/>
              </a:ext>
            </a:extLst>
          </p:cNvPr>
          <p:cNvSpPr>
            <a:spLocks/>
          </p:cNvSpPr>
          <p:nvPr/>
        </p:nvSpPr>
        <p:spPr bwMode="auto">
          <a:xfrm>
            <a:off x="4199335" y="3788569"/>
            <a:ext cx="69056" cy="65485"/>
          </a:xfrm>
          <a:custGeom>
            <a:avLst/>
            <a:gdLst>
              <a:gd name="T0" fmla="*/ 2147483647 w 173"/>
              <a:gd name="T1" fmla="*/ 2147483647 h 164"/>
              <a:gd name="T2" fmla="*/ 2147483647 w 173"/>
              <a:gd name="T3" fmla="*/ 2147483647 h 164"/>
              <a:gd name="T4" fmla="*/ 2147483647 w 173"/>
              <a:gd name="T5" fmla="*/ 2147483647 h 164"/>
              <a:gd name="T6" fmla="*/ 2147483647 w 173"/>
              <a:gd name="T7" fmla="*/ 2147483647 h 164"/>
              <a:gd name="T8" fmla="*/ 2147483647 w 173"/>
              <a:gd name="T9" fmla="*/ 2147483647 h 164"/>
              <a:gd name="T10" fmla="*/ 2147483647 w 173"/>
              <a:gd name="T11" fmla="*/ 2147483647 h 164"/>
              <a:gd name="T12" fmla="*/ 2147483647 w 173"/>
              <a:gd name="T13" fmla="*/ 2147483647 h 164"/>
              <a:gd name="T14" fmla="*/ 0 w 173"/>
              <a:gd name="T15" fmla="*/ 2147483647 h 164"/>
              <a:gd name="T16" fmla="*/ 0 w 173"/>
              <a:gd name="T17" fmla="*/ 2147483647 h 164"/>
              <a:gd name="T18" fmla="*/ 2147483647 w 173"/>
              <a:gd name="T19" fmla="*/ 2147483647 h 164"/>
              <a:gd name="T20" fmla="*/ 2147483647 w 173"/>
              <a:gd name="T21" fmla="*/ 2147483647 h 164"/>
              <a:gd name="T22" fmla="*/ 2147483647 w 173"/>
              <a:gd name="T23" fmla="*/ 2147483647 h 164"/>
              <a:gd name="T24" fmla="*/ 2147483647 w 173"/>
              <a:gd name="T25" fmla="*/ 2147483647 h 164"/>
              <a:gd name="T26" fmla="*/ 2147483647 w 173"/>
              <a:gd name="T27" fmla="*/ 2147483647 h 164"/>
              <a:gd name="T28" fmla="*/ 2147483647 w 173"/>
              <a:gd name="T29" fmla="*/ 2147483647 h 164"/>
              <a:gd name="T30" fmla="*/ 2147483647 w 173"/>
              <a:gd name="T31" fmla="*/ 2147483647 h 164"/>
              <a:gd name="T32" fmla="*/ 2147483647 w 173"/>
              <a:gd name="T33" fmla="*/ 2147483647 h 164"/>
              <a:gd name="T34" fmla="*/ 2147483647 w 173"/>
              <a:gd name="T35" fmla="*/ 2147483647 h 164"/>
              <a:gd name="T36" fmla="*/ 2147483647 w 173"/>
              <a:gd name="T37" fmla="*/ 2147483647 h 164"/>
              <a:gd name="T38" fmla="*/ 2147483647 w 173"/>
              <a:gd name="T39" fmla="*/ 2147483647 h 164"/>
              <a:gd name="T40" fmla="*/ 2147483647 w 173"/>
              <a:gd name="T41" fmla="*/ 2147483647 h 164"/>
              <a:gd name="T42" fmla="*/ 2147483647 w 173"/>
              <a:gd name="T43" fmla="*/ 2147483647 h 164"/>
              <a:gd name="T44" fmla="*/ 2147483647 w 173"/>
              <a:gd name="T45" fmla="*/ 2147483647 h 164"/>
              <a:gd name="T46" fmla="*/ 2147483647 w 173"/>
              <a:gd name="T47" fmla="*/ 2147483647 h 164"/>
              <a:gd name="T48" fmla="*/ 2147483647 w 173"/>
              <a:gd name="T49" fmla="*/ 2147483647 h 164"/>
              <a:gd name="T50" fmla="*/ 2147483647 w 173"/>
              <a:gd name="T51" fmla="*/ 2147483647 h 164"/>
              <a:gd name="T52" fmla="*/ 2147483647 w 173"/>
              <a:gd name="T53" fmla="*/ 2147483647 h 164"/>
              <a:gd name="T54" fmla="*/ 2147483647 w 173"/>
              <a:gd name="T55" fmla="*/ 2147483647 h 164"/>
              <a:gd name="T56" fmla="*/ 2147483647 w 173"/>
              <a:gd name="T57" fmla="*/ 2147483647 h 164"/>
              <a:gd name="T58" fmla="*/ 2147483647 w 173"/>
              <a:gd name="T59" fmla="*/ 2147483647 h 164"/>
              <a:gd name="T60" fmla="*/ 2147483647 w 173"/>
              <a:gd name="T61" fmla="*/ 2147483647 h 164"/>
              <a:gd name="T62" fmla="*/ 2147483647 w 173"/>
              <a:gd name="T63" fmla="*/ 2147483647 h 16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73"/>
              <a:gd name="T97" fmla="*/ 0 h 164"/>
              <a:gd name="T98" fmla="*/ 173 w 173"/>
              <a:gd name="T99" fmla="*/ 164 h 16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73" h="164">
                <a:moveTo>
                  <a:pt x="87" y="0"/>
                </a:moveTo>
                <a:lnTo>
                  <a:pt x="78" y="1"/>
                </a:lnTo>
                <a:lnTo>
                  <a:pt x="69" y="1"/>
                </a:lnTo>
                <a:lnTo>
                  <a:pt x="61" y="4"/>
                </a:lnTo>
                <a:lnTo>
                  <a:pt x="52" y="7"/>
                </a:lnTo>
                <a:lnTo>
                  <a:pt x="45" y="10"/>
                </a:lnTo>
                <a:lnTo>
                  <a:pt x="38" y="14"/>
                </a:lnTo>
                <a:lnTo>
                  <a:pt x="32" y="19"/>
                </a:lnTo>
                <a:lnTo>
                  <a:pt x="25" y="24"/>
                </a:lnTo>
                <a:lnTo>
                  <a:pt x="19" y="30"/>
                </a:lnTo>
                <a:lnTo>
                  <a:pt x="15" y="36"/>
                </a:lnTo>
                <a:lnTo>
                  <a:pt x="11" y="43"/>
                </a:lnTo>
                <a:lnTo>
                  <a:pt x="6" y="50"/>
                </a:lnTo>
                <a:lnTo>
                  <a:pt x="3" y="58"/>
                </a:lnTo>
                <a:lnTo>
                  <a:pt x="2" y="66"/>
                </a:lnTo>
                <a:lnTo>
                  <a:pt x="0" y="73"/>
                </a:lnTo>
                <a:lnTo>
                  <a:pt x="0" y="82"/>
                </a:lnTo>
                <a:lnTo>
                  <a:pt x="0" y="91"/>
                </a:lnTo>
                <a:lnTo>
                  <a:pt x="2" y="98"/>
                </a:lnTo>
                <a:lnTo>
                  <a:pt x="3" y="106"/>
                </a:lnTo>
                <a:lnTo>
                  <a:pt x="6" y="114"/>
                </a:lnTo>
                <a:lnTo>
                  <a:pt x="11" y="121"/>
                </a:lnTo>
                <a:lnTo>
                  <a:pt x="15" y="128"/>
                </a:lnTo>
                <a:lnTo>
                  <a:pt x="19" y="134"/>
                </a:lnTo>
                <a:lnTo>
                  <a:pt x="25" y="139"/>
                </a:lnTo>
                <a:lnTo>
                  <a:pt x="32" y="145"/>
                </a:lnTo>
                <a:lnTo>
                  <a:pt x="38" y="150"/>
                </a:lnTo>
                <a:lnTo>
                  <a:pt x="45" y="154"/>
                </a:lnTo>
                <a:lnTo>
                  <a:pt x="52" y="157"/>
                </a:lnTo>
                <a:lnTo>
                  <a:pt x="61" y="160"/>
                </a:lnTo>
                <a:lnTo>
                  <a:pt x="69" y="162"/>
                </a:lnTo>
                <a:lnTo>
                  <a:pt x="78" y="162"/>
                </a:lnTo>
                <a:lnTo>
                  <a:pt x="87" y="164"/>
                </a:lnTo>
                <a:lnTo>
                  <a:pt x="95" y="162"/>
                </a:lnTo>
                <a:lnTo>
                  <a:pt x="104" y="162"/>
                </a:lnTo>
                <a:lnTo>
                  <a:pt x="113" y="160"/>
                </a:lnTo>
                <a:lnTo>
                  <a:pt x="120" y="157"/>
                </a:lnTo>
                <a:lnTo>
                  <a:pt x="127" y="154"/>
                </a:lnTo>
                <a:lnTo>
                  <a:pt x="134" y="150"/>
                </a:lnTo>
                <a:lnTo>
                  <a:pt x="141" y="145"/>
                </a:lnTo>
                <a:lnTo>
                  <a:pt x="147" y="139"/>
                </a:lnTo>
                <a:lnTo>
                  <a:pt x="153" y="134"/>
                </a:lnTo>
                <a:lnTo>
                  <a:pt x="157" y="128"/>
                </a:lnTo>
                <a:lnTo>
                  <a:pt x="161" y="121"/>
                </a:lnTo>
                <a:lnTo>
                  <a:pt x="166" y="114"/>
                </a:lnTo>
                <a:lnTo>
                  <a:pt x="169" y="106"/>
                </a:lnTo>
                <a:lnTo>
                  <a:pt x="170" y="98"/>
                </a:lnTo>
                <a:lnTo>
                  <a:pt x="172" y="91"/>
                </a:lnTo>
                <a:lnTo>
                  <a:pt x="173" y="82"/>
                </a:lnTo>
                <a:lnTo>
                  <a:pt x="172" y="73"/>
                </a:lnTo>
                <a:lnTo>
                  <a:pt x="170" y="66"/>
                </a:lnTo>
                <a:lnTo>
                  <a:pt x="169" y="58"/>
                </a:lnTo>
                <a:lnTo>
                  <a:pt x="166" y="50"/>
                </a:lnTo>
                <a:lnTo>
                  <a:pt x="161" y="43"/>
                </a:lnTo>
                <a:lnTo>
                  <a:pt x="157" y="36"/>
                </a:lnTo>
                <a:lnTo>
                  <a:pt x="153" y="30"/>
                </a:lnTo>
                <a:lnTo>
                  <a:pt x="147" y="24"/>
                </a:lnTo>
                <a:lnTo>
                  <a:pt x="141" y="19"/>
                </a:lnTo>
                <a:lnTo>
                  <a:pt x="134" y="14"/>
                </a:lnTo>
                <a:lnTo>
                  <a:pt x="127" y="10"/>
                </a:lnTo>
                <a:lnTo>
                  <a:pt x="120" y="7"/>
                </a:lnTo>
                <a:lnTo>
                  <a:pt x="113" y="4"/>
                </a:lnTo>
                <a:lnTo>
                  <a:pt x="104" y="1"/>
                </a:lnTo>
                <a:lnTo>
                  <a:pt x="95" y="1"/>
                </a:lnTo>
                <a:lnTo>
                  <a:pt x="87"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5868" name="Freeform 27">
            <a:extLst>
              <a:ext uri="{FF2B5EF4-FFF2-40B4-BE49-F238E27FC236}">
                <a16:creationId xmlns:a16="http://schemas.microsoft.com/office/drawing/2014/main" id="{18B3A586-37EA-45DC-E7ED-68F782849FEF}"/>
              </a:ext>
            </a:extLst>
          </p:cNvPr>
          <p:cNvSpPr>
            <a:spLocks/>
          </p:cNvSpPr>
          <p:nvPr/>
        </p:nvSpPr>
        <p:spPr bwMode="auto">
          <a:xfrm>
            <a:off x="4304110" y="3707606"/>
            <a:ext cx="76200" cy="77391"/>
          </a:xfrm>
          <a:custGeom>
            <a:avLst/>
            <a:gdLst>
              <a:gd name="T0" fmla="*/ 2147483647 w 193"/>
              <a:gd name="T1" fmla="*/ 0 h 196"/>
              <a:gd name="T2" fmla="*/ 2147483647 w 193"/>
              <a:gd name="T3" fmla="*/ 2147483647 h 196"/>
              <a:gd name="T4" fmla="*/ 2147483647 w 193"/>
              <a:gd name="T5" fmla="*/ 2147483647 h 196"/>
              <a:gd name="T6" fmla="*/ 2147483647 w 193"/>
              <a:gd name="T7" fmla="*/ 2147483647 h 196"/>
              <a:gd name="T8" fmla="*/ 2147483647 w 193"/>
              <a:gd name="T9" fmla="*/ 2147483647 h 196"/>
              <a:gd name="T10" fmla="*/ 2147483647 w 193"/>
              <a:gd name="T11" fmla="*/ 2147483647 h 196"/>
              <a:gd name="T12" fmla="*/ 2147483647 w 193"/>
              <a:gd name="T13" fmla="*/ 2147483647 h 196"/>
              <a:gd name="T14" fmla="*/ 0 w 193"/>
              <a:gd name="T15" fmla="*/ 2147483647 h 196"/>
              <a:gd name="T16" fmla="*/ 0 w 193"/>
              <a:gd name="T17" fmla="*/ 2147483647 h 196"/>
              <a:gd name="T18" fmla="*/ 2147483647 w 193"/>
              <a:gd name="T19" fmla="*/ 2147483647 h 196"/>
              <a:gd name="T20" fmla="*/ 2147483647 w 193"/>
              <a:gd name="T21" fmla="*/ 2147483647 h 196"/>
              <a:gd name="T22" fmla="*/ 2147483647 w 193"/>
              <a:gd name="T23" fmla="*/ 2147483647 h 196"/>
              <a:gd name="T24" fmla="*/ 2147483647 w 193"/>
              <a:gd name="T25" fmla="*/ 2147483647 h 196"/>
              <a:gd name="T26" fmla="*/ 2147483647 w 193"/>
              <a:gd name="T27" fmla="*/ 2147483647 h 196"/>
              <a:gd name="T28" fmla="*/ 2147483647 w 193"/>
              <a:gd name="T29" fmla="*/ 2147483647 h 196"/>
              <a:gd name="T30" fmla="*/ 2147483647 w 193"/>
              <a:gd name="T31" fmla="*/ 2147483647 h 196"/>
              <a:gd name="T32" fmla="*/ 2147483647 w 193"/>
              <a:gd name="T33" fmla="*/ 2147483647 h 196"/>
              <a:gd name="T34" fmla="*/ 2147483647 w 193"/>
              <a:gd name="T35" fmla="*/ 2147483647 h 196"/>
              <a:gd name="T36" fmla="*/ 2147483647 w 193"/>
              <a:gd name="T37" fmla="*/ 2147483647 h 196"/>
              <a:gd name="T38" fmla="*/ 2147483647 w 193"/>
              <a:gd name="T39" fmla="*/ 2147483647 h 196"/>
              <a:gd name="T40" fmla="*/ 2147483647 w 193"/>
              <a:gd name="T41" fmla="*/ 2147483647 h 196"/>
              <a:gd name="T42" fmla="*/ 2147483647 w 193"/>
              <a:gd name="T43" fmla="*/ 2147483647 h 196"/>
              <a:gd name="T44" fmla="*/ 2147483647 w 193"/>
              <a:gd name="T45" fmla="*/ 2147483647 h 196"/>
              <a:gd name="T46" fmla="*/ 2147483647 w 193"/>
              <a:gd name="T47" fmla="*/ 2147483647 h 196"/>
              <a:gd name="T48" fmla="*/ 2147483647 w 193"/>
              <a:gd name="T49" fmla="*/ 2147483647 h 196"/>
              <a:gd name="T50" fmla="*/ 2147483647 w 193"/>
              <a:gd name="T51" fmla="*/ 2147483647 h 196"/>
              <a:gd name="T52" fmla="*/ 2147483647 w 193"/>
              <a:gd name="T53" fmla="*/ 2147483647 h 196"/>
              <a:gd name="T54" fmla="*/ 2147483647 w 193"/>
              <a:gd name="T55" fmla="*/ 2147483647 h 196"/>
              <a:gd name="T56" fmla="*/ 2147483647 w 193"/>
              <a:gd name="T57" fmla="*/ 2147483647 h 196"/>
              <a:gd name="T58" fmla="*/ 2147483647 w 193"/>
              <a:gd name="T59" fmla="*/ 2147483647 h 196"/>
              <a:gd name="T60" fmla="*/ 2147483647 w 193"/>
              <a:gd name="T61" fmla="*/ 2147483647 h 196"/>
              <a:gd name="T62" fmla="*/ 2147483647 w 193"/>
              <a:gd name="T63" fmla="*/ 0 h 19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93"/>
              <a:gd name="T97" fmla="*/ 0 h 196"/>
              <a:gd name="T98" fmla="*/ 193 w 193"/>
              <a:gd name="T99" fmla="*/ 196 h 19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93" h="196">
                <a:moveTo>
                  <a:pt x="96" y="0"/>
                </a:moveTo>
                <a:lnTo>
                  <a:pt x="86" y="0"/>
                </a:lnTo>
                <a:lnTo>
                  <a:pt x="76" y="2"/>
                </a:lnTo>
                <a:lnTo>
                  <a:pt x="68" y="5"/>
                </a:lnTo>
                <a:lnTo>
                  <a:pt x="59" y="8"/>
                </a:lnTo>
                <a:lnTo>
                  <a:pt x="50" y="12"/>
                </a:lnTo>
                <a:lnTo>
                  <a:pt x="43" y="16"/>
                </a:lnTo>
                <a:lnTo>
                  <a:pt x="35" y="22"/>
                </a:lnTo>
                <a:lnTo>
                  <a:pt x="29" y="28"/>
                </a:lnTo>
                <a:lnTo>
                  <a:pt x="22" y="35"/>
                </a:lnTo>
                <a:lnTo>
                  <a:pt x="16" y="44"/>
                </a:lnTo>
                <a:lnTo>
                  <a:pt x="12" y="51"/>
                </a:lnTo>
                <a:lnTo>
                  <a:pt x="7" y="59"/>
                </a:lnTo>
                <a:lnTo>
                  <a:pt x="4" y="68"/>
                </a:lnTo>
                <a:lnTo>
                  <a:pt x="2" y="78"/>
                </a:lnTo>
                <a:lnTo>
                  <a:pt x="0" y="88"/>
                </a:lnTo>
                <a:lnTo>
                  <a:pt x="0" y="98"/>
                </a:lnTo>
                <a:lnTo>
                  <a:pt x="0" y="108"/>
                </a:lnTo>
                <a:lnTo>
                  <a:pt x="2" y="117"/>
                </a:lnTo>
                <a:lnTo>
                  <a:pt x="4" y="127"/>
                </a:lnTo>
                <a:lnTo>
                  <a:pt x="7" y="136"/>
                </a:lnTo>
                <a:lnTo>
                  <a:pt x="12" y="144"/>
                </a:lnTo>
                <a:lnTo>
                  <a:pt x="16" y="153"/>
                </a:lnTo>
                <a:lnTo>
                  <a:pt x="22" y="160"/>
                </a:lnTo>
                <a:lnTo>
                  <a:pt x="29" y="167"/>
                </a:lnTo>
                <a:lnTo>
                  <a:pt x="35" y="173"/>
                </a:lnTo>
                <a:lnTo>
                  <a:pt x="43" y="179"/>
                </a:lnTo>
                <a:lnTo>
                  <a:pt x="50" y="184"/>
                </a:lnTo>
                <a:lnTo>
                  <a:pt x="59" y="187"/>
                </a:lnTo>
                <a:lnTo>
                  <a:pt x="68" y="192"/>
                </a:lnTo>
                <a:lnTo>
                  <a:pt x="76" y="193"/>
                </a:lnTo>
                <a:lnTo>
                  <a:pt x="86" y="195"/>
                </a:lnTo>
                <a:lnTo>
                  <a:pt x="96" y="196"/>
                </a:lnTo>
                <a:lnTo>
                  <a:pt x="106" y="195"/>
                </a:lnTo>
                <a:lnTo>
                  <a:pt x="115" y="193"/>
                </a:lnTo>
                <a:lnTo>
                  <a:pt x="125" y="192"/>
                </a:lnTo>
                <a:lnTo>
                  <a:pt x="134" y="187"/>
                </a:lnTo>
                <a:lnTo>
                  <a:pt x="142" y="184"/>
                </a:lnTo>
                <a:lnTo>
                  <a:pt x="150" y="179"/>
                </a:lnTo>
                <a:lnTo>
                  <a:pt x="157" y="173"/>
                </a:lnTo>
                <a:lnTo>
                  <a:pt x="164" y="167"/>
                </a:lnTo>
                <a:lnTo>
                  <a:pt x="170" y="160"/>
                </a:lnTo>
                <a:lnTo>
                  <a:pt x="175" y="153"/>
                </a:lnTo>
                <a:lnTo>
                  <a:pt x="180" y="144"/>
                </a:lnTo>
                <a:lnTo>
                  <a:pt x="184" y="136"/>
                </a:lnTo>
                <a:lnTo>
                  <a:pt x="188" y="127"/>
                </a:lnTo>
                <a:lnTo>
                  <a:pt x="190" y="117"/>
                </a:lnTo>
                <a:lnTo>
                  <a:pt x="191" y="108"/>
                </a:lnTo>
                <a:lnTo>
                  <a:pt x="193" y="98"/>
                </a:lnTo>
                <a:lnTo>
                  <a:pt x="191" y="88"/>
                </a:lnTo>
                <a:lnTo>
                  <a:pt x="190" y="78"/>
                </a:lnTo>
                <a:lnTo>
                  <a:pt x="188" y="68"/>
                </a:lnTo>
                <a:lnTo>
                  <a:pt x="184" y="59"/>
                </a:lnTo>
                <a:lnTo>
                  <a:pt x="180" y="51"/>
                </a:lnTo>
                <a:lnTo>
                  <a:pt x="175" y="44"/>
                </a:lnTo>
                <a:lnTo>
                  <a:pt x="170" y="35"/>
                </a:lnTo>
                <a:lnTo>
                  <a:pt x="164" y="28"/>
                </a:lnTo>
                <a:lnTo>
                  <a:pt x="157" y="22"/>
                </a:lnTo>
                <a:lnTo>
                  <a:pt x="150" y="16"/>
                </a:lnTo>
                <a:lnTo>
                  <a:pt x="142" y="12"/>
                </a:lnTo>
                <a:lnTo>
                  <a:pt x="134" y="8"/>
                </a:lnTo>
                <a:lnTo>
                  <a:pt x="125" y="5"/>
                </a:lnTo>
                <a:lnTo>
                  <a:pt x="115" y="2"/>
                </a:lnTo>
                <a:lnTo>
                  <a:pt x="106" y="0"/>
                </a:lnTo>
                <a:lnTo>
                  <a:pt x="96"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5869" name="Freeform 28">
            <a:extLst>
              <a:ext uri="{FF2B5EF4-FFF2-40B4-BE49-F238E27FC236}">
                <a16:creationId xmlns:a16="http://schemas.microsoft.com/office/drawing/2014/main" id="{983D6269-AC66-8193-CF63-4184546531AC}"/>
              </a:ext>
            </a:extLst>
          </p:cNvPr>
          <p:cNvSpPr>
            <a:spLocks/>
          </p:cNvSpPr>
          <p:nvPr/>
        </p:nvSpPr>
        <p:spPr bwMode="auto">
          <a:xfrm>
            <a:off x="4304110" y="3707606"/>
            <a:ext cx="76200" cy="77391"/>
          </a:xfrm>
          <a:custGeom>
            <a:avLst/>
            <a:gdLst>
              <a:gd name="T0" fmla="*/ 2147483647 w 193"/>
              <a:gd name="T1" fmla="*/ 0 h 196"/>
              <a:gd name="T2" fmla="*/ 2147483647 w 193"/>
              <a:gd name="T3" fmla="*/ 2147483647 h 196"/>
              <a:gd name="T4" fmla="*/ 2147483647 w 193"/>
              <a:gd name="T5" fmla="*/ 2147483647 h 196"/>
              <a:gd name="T6" fmla="*/ 2147483647 w 193"/>
              <a:gd name="T7" fmla="*/ 2147483647 h 196"/>
              <a:gd name="T8" fmla="*/ 2147483647 w 193"/>
              <a:gd name="T9" fmla="*/ 2147483647 h 196"/>
              <a:gd name="T10" fmla="*/ 2147483647 w 193"/>
              <a:gd name="T11" fmla="*/ 2147483647 h 196"/>
              <a:gd name="T12" fmla="*/ 2147483647 w 193"/>
              <a:gd name="T13" fmla="*/ 2147483647 h 196"/>
              <a:gd name="T14" fmla="*/ 0 w 193"/>
              <a:gd name="T15" fmla="*/ 2147483647 h 196"/>
              <a:gd name="T16" fmla="*/ 0 w 193"/>
              <a:gd name="T17" fmla="*/ 2147483647 h 196"/>
              <a:gd name="T18" fmla="*/ 2147483647 w 193"/>
              <a:gd name="T19" fmla="*/ 2147483647 h 196"/>
              <a:gd name="T20" fmla="*/ 2147483647 w 193"/>
              <a:gd name="T21" fmla="*/ 2147483647 h 196"/>
              <a:gd name="T22" fmla="*/ 2147483647 w 193"/>
              <a:gd name="T23" fmla="*/ 2147483647 h 196"/>
              <a:gd name="T24" fmla="*/ 2147483647 w 193"/>
              <a:gd name="T25" fmla="*/ 2147483647 h 196"/>
              <a:gd name="T26" fmla="*/ 2147483647 w 193"/>
              <a:gd name="T27" fmla="*/ 2147483647 h 196"/>
              <a:gd name="T28" fmla="*/ 2147483647 w 193"/>
              <a:gd name="T29" fmla="*/ 2147483647 h 196"/>
              <a:gd name="T30" fmla="*/ 2147483647 w 193"/>
              <a:gd name="T31" fmla="*/ 2147483647 h 196"/>
              <a:gd name="T32" fmla="*/ 2147483647 w 193"/>
              <a:gd name="T33" fmla="*/ 2147483647 h 196"/>
              <a:gd name="T34" fmla="*/ 2147483647 w 193"/>
              <a:gd name="T35" fmla="*/ 2147483647 h 196"/>
              <a:gd name="T36" fmla="*/ 2147483647 w 193"/>
              <a:gd name="T37" fmla="*/ 2147483647 h 196"/>
              <a:gd name="T38" fmla="*/ 2147483647 w 193"/>
              <a:gd name="T39" fmla="*/ 2147483647 h 196"/>
              <a:gd name="T40" fmla="*/ 2147483647 w 193"/>
              <a:gd name="T41" fmla="*/ 2147483647 h 196"/>
              <a:gd name="T42" fmla="*/ 2147483647 w 193"/>
              <a:gd name="T43" fmla="*/ 2147483647 h 196"/>
              <a:gd name="T44" fmla="*/ 2147483647 w 193"/>
              <a:gd name="T45" fmla="*/ 2147483647 h 196"/>
              <a:gd name="T46" fmla="*/ 2147483647 w 193"/>
              <a:gd name="T47" fmla="*/ 2147483647 h 196"/>
              <a:gd name="T48" fmla="*/ 2147483647 w 193"/>
              <a:gd name="T49" fmla="*/ 2147483647 h 196"/>
              <a:gd name="T50" fmla="*/ 2147483647 w 193"/>
              <a:gd name="T51" fmla="*/ 2147483647 h 196"/>
              <a:gd name="T52" fmla="*/ 2147483647 w 193"/>
              <a:gd name="T53" fmla="*/ 2147483647 h 196"/>
              <a:gd name="T54" fmla="*/ 2147483647 w 193"/>
              <a:gd name="T55" fmla="*/ 2147483647 h 196"/>
              <a:gd name="T56" fmla="*/ 2147483647 w 193"/>
              <a:gd name="T57" fmla="*/ 2147483647 h 196"/>
              <a:gd name="T58" fmla="*/ 2147483647 w 193"/>
              <a:gd name="T59" fmla="*/ 2147483647 h 196"/>
              <a:gd name="T60" fmla="*/ 2147483647 w 193"/>
              <a:gd name="T61" fmla="*/ 2147483647 h 196"/>
              <a:gd name="T62" fmla="*/ 2147483647 w 193"/>
              <a:gd name="T63" fmla="*/ 0 h 19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93"/>
              <a:gd name="T97" fmla="*/ 0 h 196"/>
              <a:gd name="T98" fmla="*/ 193 w 193"/>
              <a:gd name="T99" fmla="*/ 196 h 19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93" h="196">
                <a:moveTo>
                  <a:pt x="96" y="0"/>
                </a:moveTo>
                <a:lnTo>
                  <a:pt x="86" y="0"/>
                </a:lnTo>
                <a:lnTo>
                  <a:pt x="76" y="2"/>
                </a:lnTo>
                <a:lnTo>
                  <a:pt x="68" y="5"/>
                </a:lnTo>
                <a:lnTo>
                  <a:pt x="59" y="8"/>
                </a:lnTo>
                <a:lnTo>
                  <a:pt x="50" y="12"/>
                </a:lnTo>
                <a:lnTo>
                  <a:pt x="43" y="16"/>
                </a:lnTo>
                <a:lnTo>
                  <a:pt x="35" y="22"/>
                </a:lnTo>
                <a:lnTo>
                  <a:pt x="29" y="28"/>
                </a:lnTo>
                <a:lnTo>
                  <a:pt x="22" y="35"/>
                </a:lnTo>
                <a:lnTo>
                  <a:pt x="16" y="44"/>
                </a:lnTo>
                <a:lnTo>
                  <a:pt x="12" y="51"/>
                </a:lnTo>
                <a:lnTo>
                  <a:pt x="7" y="59"/>
                </a:lnTo>
                <a:lnTo>
                  <a:pt x="4" y="68"/>
                </a:lnTo>
                <a:lnTo>
                  <a:pt x="2" y="78"/>
                </a:lnTo>
                <a:lnTo>
                  <a:pt x="0" y="88"/>
                </a:lnTo>
                <a:lnTo>
                  <a:pt x="0" y="98"/>
                </a:lnTo>
                <a:lnTo>
                  <a:pt x="0" y="108"/>
                </a:lnTo>
                <a:lnTo>
                  <a:pt x="2" y="117"/>
                </a:lnTo>
                <a:lnTo>
                  <a:pt x="4" y="127"/>
                </a:lnTo>
                <a:lnTo>
                  <a:pt x="7" y="136"/>
                </a:lnTo>
                <a:lnTo>
                  <a:pt x="12" y="144"/>
                </a:lnTo>
                <a:lnTo>
                  <a:pt x="16" y="153"/>
                </a:lnTo>
                <a:lnTo>
                  <a:pt x="22" y="160"/>
                </a:lnTo>
                <a:lnTo>
                  <a:pt x="29" y="167"/>
                </a:lnTo>
                <a:lnTo>
                  <a:pt x="35" y="173"/>
                </a:lnTo>
                <a:lnTo>
                  <a:pt x="43" y="179"/>
                </a:lnTo>
                <a:lnTo>
                  <a:pt x="50" y="184"/>
                </a:lnTo>
                <a:lnTo>
                  <a:pt x="59" y="187"/>
                </a:lnTo>
                <a:lnTo>
                  <a:pt x="68" y="192"/>
                </a:lnTo>
                <a:lnTo>
                  <a:pt x="76" y="193"/>
                </a:lnTo>
                <a:lnTo>
                  <a:pt x="86" y="195"/>
                </a:lnTo>
                <a:lnTo>
                  <a:pt x="96" y="196"/>
                </a:lnTo>
                <a:lnTo>
                  <a:pt x="106" y="195"/>
                </a:lnTo>
                <a:lnTo>
                  <a:pt x="115" y="193"/>
                </a:lnTo>
                <a:lnTo>
                  <a:pt x="125" y="192"/>
                </a:lnTo>
                <a:lnTo>
                  <a:pt x="134" y="187"/>
                </a:lnTo>
                <a:lnTo>
                  <a:pt x="142" y="184"/>
                </a:lnTo>
                <a:lnTo>
                  <a:pt x="150" y="179"/>
                </a:lnTo>
                <a:lnTo>
                  <a:pt x="157" y="173"/>
                </a:lnTo>
                <a:lnTo>
                  <a:pt x="164" y="167"/>
                </a:lnTo>
                <a:lnTo>
                  <a:pt x="170" y="160"/>
                </a:lnTo>
                <a:lnTo>
                  <a:pt x="175" y="153"/>
                </a:lnTo>
                <a:lnTo>
                  <a:pt x="180" y="144"/>
                </a:lnTo>
                <a:lnTo>
                  <a:pt x="184" y="136"/>
                </a:lnTo>
                <a:lnTo>
                  <a:pt x="188" y="127"/>
                </a:lnTo>
                <a:lnTo>
                  <a:pt x="190" y="117"/>
                </a:lnTo>
                <a:lnTo>
                  <a:pt x="191" y="108"/>
                </a:lnTo>
                <a:lnTo>
                  <a:pt x="193" y="98"/>
                </a:lnTo>
                <a:lnTo>
                  <a:pt x="191" y="88"/>
                </a:lnTo>
                <a:lnTo>
                  <a:pt x="190" y="78"/>
                </a:lnTo>
                <a:lnTo>
                  <a:pt x="188" y="68"/>
                </a:lnTo>
                <a:lnTo>
                  <a:pt x="184" y="59"/>
                </a:lnTo>
                <a:lnTo>
                  <a:pt x="180" y="51"/>
                </a:lnTo>
                <a:lnTo>
                  <a:pt x="175" y="44"/>
                </a:lnTo>
                <a:lnTo>
                  <a:pt x="170" y="35"/>
                </a:lnTo>
                <a:lnTo>
                  <a:pt x="164" y="28"/>
                </a:lnTo>
                <a:lnTo>
                  <a:pt x="157" y="22"/>
                </a:lnTo>
                <a:lnTo>
                  <a:pt x="150" y="16"/>
                </a:lnTo>
                <a:lnTo>
                  <a:pt x="142" y="12"/>
                </a:lnTo>
                <a:lnTo>
                  <a:pt x="134" y="8"/>
                </a:lnTo>
                <a:lnTo>
                  <a:pt x="125" y="5"/>
                </a:lnTo>
                <a:lnTo>
                  <a:pt x="115" y="2"/>
                </a:lnTo>
                <a:lnTo>
                  <a:pt x="106" y="0"/>
                </a:lnTo>
                <a:lnTo>
                  <a:pt x="96"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5870" name="Freeform 29">
            <a:extLst>
              <a:ext uri="{FF2B5EF4-FFF2-40B4-BE49-F238E27FC236}">
                <a16:creationId xmlns:a16="http://schemas.microsoft.com/office/drawing/2014/main" id="{0DF46021-4C30-C390-750B-F11EE757BEE9}"/>
              </a:ext>
            </a:extLst>
          </p:cNvPr>
          <p:cNvSpPr>
            <a:spLocks/>
          </p:cNvSpPr>
          <p:nvPr/>
        </p:nvSpPr>
        <p:spPr bwMode="auto">
          <a:xfrm>
            <a:off x="4344592" y="3531394"/>
            <a:ext cx="59531" cy="57150"/>
          </a:xfrm>
          <a:custGeom>
            <a:avLst/>
            <a:gdLst>
              <a:gd name="T0" fmla="*/ 2147483647 w 151"/>
              <a:gd name="T1" fmla="*/ 0 h 143"/>
              <a:gd name="T2" fmla="*/ 2147483647 w 151"/>
              <a:gd name="T3" fmla="*/ 2147483647 h 143"/>
              <a:gd name="T4" fmla="*/ 2147483647 w 151"/>
              <a:gd name="T5" fmla="*/ 2147483647 h 143"/>
              <a:gd name="T6" fmla="*/ 2147483647 w 151"/>
              <a:gd name="T7" fmla="*/ 2147483647 h 143"/>
              <a:gd name="T8" fmla="*/ 2147483647 w 151"/>
              <a:gd name="T9" fmla="*/ 2147483647 h 143"/>
              <a:gd name="T10" fmla="*/ 2147483647 w 151"/>
              <a:gd name="T11" fmla="*/ 2147483647 h 143"/>
              <a:gd name="T12" fmla="*/ 2147483647 w 151"/>
              <a:gd name="T13" fmla="*/ 2147483647 h 143"/>
              <a:gd name="T14" fmla="*/ 0 w 151"/>
              <a:gd name="T15" fmla="*/ 2147483647 h 143"/>
              <a:gd name="T16" fmla="*/ 0 w 151"/>
              <a:gd name="T17" fmla="*/ 2147483647 h 143"/>
              <a:gd name="T18" fmla="*/ 2147483647 w 151"/>
              <a:gd name="T19" fmla="*/ 2147483647 h 143"/>
              <a:gd name="T20" fmla="*/ 2147483647 w 151"/>
              <a:gd name="T21" fmla="*/ 2147483647 h 143"/>
              <a:gd name="T22" fmla="*/ 2147483647 w 151"/>
              <a:gd name="T23" fmla="*/ 2147483647 h 143"/>
              <a:gd name="T24" fmla="*/ 2147483647 w 151"/>
              <a:gd name="T25" fmla="*/ 2147483647 h 143"/>
              <a:gd name="T26" fmla="*/ 2147483647 w 151"/>
              <a:gd name="T27" fmla="*/ 2147483647 h 143"/>
              <a:gd name="T28" fmla="*/ 2147483647 w 151"/>
              <a:gd name="T29" fmla="*/ 2147483647 h 143"/>
              <a:gd name="T30" fmla="*/ 2147483647 w 151"/>
              <a:gd name="T31" fmla="*/ 2147483647 h 143"/>
              <a:gd name="T32" fmla="*/ 2147483647 w 151"/>
              <a:gd name="T33" fmla="*/ 2147483647 h 143"/>
              <a:gd name="T34" fmla="*/ 2147483647 w 151"/>
              <a:gd name="T35" fmla="*/ 2147483647 h 143"/>
              <a:gd name="T36" fmla="*/ 2147483647 w 151"/>
              <a:gd name="T37" fmla="*/ 2147483647 h 143"/>
              <a:gd name="T38" fmla="*/ 2147483647 w 151"/>
              <a:gd name="T39" fmla="*/ 2147483647 h 143"/>
              <a:gd name="T40" fmla="*/ 2147483647 w 151"/>
              <a:gd name="T41" fmla="*/ 2147483647 h 143"/>
              <a:gd name="T42" fmla="*/ 2147483647 w 151"/>
              <a:gd name="T43" fmla="*/ 2147483647 h 143"/>
              <a:gd name="T44" fmla="*/ 2147483647 w 151"/>
              <a:gd name="T45" fmla="*/ 2147483647 h 143"/>
              <a:gd name="T46" fmla="*/ 2147483647 w 151"/>
              <a:gd name="T47" fmla="*/ 2147483647 h 143"/>
              <a:gd name="T48" fmla="*/ 2147483647 w 151"/>
              <a:gd name="T49" fmla="*/ 2147483647 h 143"/>
              <a:gd name="T50" fmla="*/ 2147483647 w 151"/>
              <a:gd name="T51" fmla="*/ 2147483647 h 143"/>
              <a:gd name="T52" fmla="*/ 2147483647 w 151"/>
              <a:gd name="T53" fmla="*/ 2147483647 h 143"/>
              <a:gd name="T54" fmla="*/ 2147483647 w 151"/>
              <a:gd name="T55" fmla="*/ 2147483647 h 143"/>
              <a:gd name="T56" fmla="*/ 2147483647 w 151"/>
              <a:gd name="T57" fmla="*/ 2147483647 h 143"/>
              <a:gd name="T58" fmla="*/ 2147483647 w 151"/>
              <a:gd name="T59" fmla="*/ 2147483647 h 143"/>
              <a:gd name="T60" fmla="*/ 2147483647 w 151"/>
              <a:gd name="T61" fmla="*/ 2147483647 h 143"/>
              <a:gd name="T62" fmla="*/ 2147483647 w 151"/>
              <a:gd name="T63" fmla="*/ 0 h 14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51"/>
              <a:gd name="T97" fmla="*/ 0 h 143"/>
              <a:gd name="T98" fmla="*/ 151 w 151"/>
              <a:gd name="T99" fmla="*/ 143 h 14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51" h="143">
                <a:moveTo>
                  <a:pt x="76" y="0"/>
                </a:moveTo>
                <a:lnTo>
                  <a:pt x="68" y="0"/>
                </a:lnTo>
                <a:lnTo>
                  <a:pt x="60" y="1"/>
                </a:lnTo>
                <a:lnTo>
                  <a:pt x="53" y="3"/>
                </a:lnTo>
                <a:lnTo>
                  <a:pt x="46" y="5"/>
                </a:lnTo>
                <a:lnTo>
                  <a:pt x="39" y="8"/>
                </a:lnTo>
                <a:lnTo>
                  <a:pt x="33" y="13"/>
                </a:lnTo>
                <a:lnTo>
                  <a:pt x="27" y="15"/>
                </a:lnTo>
                <a:lnTo>
                  <a:pt x="22" y="21"/>
                </a:lnTo>
                <a:lnTo>
                  <a:pt x="17" y="26"/>
                </a:lnTo>
                <a:lnTo>
                  <a:pt x="13" y="31"/>
                </a:lnTo>
                <a:lnTo>
                  <a:pt x="9" y="37"/>
                </a:lnTo>
                <a:lnTo>
                  <a:pt x="6" y="44"/>
                </a:lnTo>
                <a:lnTo>
                  <a:pt x="3" y="50"/>
                </a:lnTo>
                <a:lnTo>
                  <a:pt x="2" y="57"/>
                </a:lnTo>
                <a:lnTo>
                  <a:pt x="0" y="64"/>
                </a:lnTo>
                <a:lnTo>
                  <a:pt x="0" y="72"/>
                </a:lnTo>
                <a:lnTo>
                  <a:pt x="0" y="79"/>
                </a:lnTo>
                <a:lnTo>
                  <a:pt x="2" y="86"/>
                </a:lnTo>
                <a:lnTo>
                  <a:pt x="3" y="93"/>
                </a:lnTo>
                <a:lnTo>
                  <a:pt x="6" y="100"/>
                </a:lnTo>
                <a:lnTo>
                  <a:pt x="9" y="106"/>
                </a:lnTo>
                <a:lnTo>
                  <a:pt x="13" y="112"/>
                </a:lnTo>
                <a:lnTo>
                  <a:pt x="17" y="118"/>
                </a:lnTo>
                <a:lnTo>
                  <a:pt x="22" y="122"/>
                </a:lnTo>
                <a:lnTo>
                  <a:pt x="27" y="128"/>
                </a:lnTo>
                <a:lnTo>
                  <a:pt x="33" y="132"/>
                </a:lnTo>
                <a:lnTo>
                  <a:pt x="39" y="135"/>
                </a:lnTo>
                <a:lnTo>
                  <a:pt x="46" y="138"/>
                </a:lnTo>
                <a:lnTo>
                  <a:pt x="53" y="141"/>
                </a:lnTo>
                <a:lnTo>
                  <a:pt x="60" y="142"/>
                </a:lnTo>
                <a:lnTo>
                  <a:pt x="68" y="143"/>
                </a:lnTo>
                <a:lnTo>
                  <a:pt x="76" y="143"/>
                </a:lnTo>
                <a:lnTo>
                  <a:pt x="83" y="143"/>
                </a:lnTo>
                <a:lnTo>
                  <a:pt x="91" y="142"/>
                </a:lnTo>
                <a:lnTo>
                  <a:pt x="98" y="141"/>
                </a:lnTo>
                <a:lnTo>
                  <a:pt x="105" y="138"/>
                </a:lnTo>
                <a:lnTo>
                  <a:pt x="112" y="135"/>
                </a:lnTo>
                <a:lnTo>
                  <a:pt x="118" y="132"/>
                </a:lnTo>
                <a:lnTo>
                  <a:pt x="124" y="128"/>
                </a:lnTo>
                <a:lnTo>
                  <a:pt x="129" y="122"/>
                </a:lnTo>
                <a:lnTo>
                  <a:pt x="134" y="118"/>
                </a:lnTo>
                <a:lnTo>
                  <a:pt x="138" y="112"/>
                </a:lnTo>
                <a:lnTo>
                  <a:pt x="142" y="106"/>
                </a:lnTo>
                <a:lnTo>
                  <a:pt x="145" y="100"/>
                </a:lnTo>
                <a:lnTo>
                  <a:pt x="148" y="93"/>
                </a:lnTo>
                <a:lnTo>
                  <a:pt x="150" y="86"/>
                </a:lnTo>
                <a:lnTo>
                  <a:pt x="151" y="79"/>
                </a:lnTo>
                <a:lnTo>
                  <a:pt x="151" y="72"/>
                </a:lnTo>
                <a:lnTo>
                  <a:pt x="151" y="64"/>
                </a:lnTo>
                <a:lnTo>
                  <a:pt x="150" y="57"/>
                </a:lnTo>
                <a:lnTo>
                  <a:pt x="148" y="50"/>
                </a:lnTo>
                <a:lnTo>
                  <a:pt x="145" y="44"/>
                </a:lnTo>
                <a:lnTo>
                  <a:pt x="142" y="37"/>
                </a:lnTo>
                <a:lnTo>
                  <a:pt x="138" y="31"/>
                </a:lnTo>
                <a:lnTo>
                  <a:pt x="134" y="26"/>
                </a:lnTo>
                <a:lnTo>
                  <a:pt x="129" y="21"/>
                </a:lnTo>
                <a:lnTo>
                  <a:pt x="124" y="15"/>
                </a:lnTo>
                <a:lnTo>
                  <a:pt x="118" y="13"/>
                </a:lnTo>
                <a:lnTo>
                  <a:pt x="112" y="8"/>
                </a:lnTo>
                <a:lnTo>
                  <a:pt x="105" y="5"/>
                </a:lnTo>
                <a:lnTo>
                  <a:pt x="98" y="3"/>
                </a:lnTo>
                <a:lnTo>
                  <a:pt x="91" y="1"/>
                </a:lnTo>
                <a:lnTo>
                  <a:pt x="83" y="0"/>
                </a:lnTo>
                <a:lnTo>
                  <a:pt x="76"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5871" name="Freeform 30">
            <a:extLst>
              <a:ext uri="{FF2B5EF4-FFF2-40B4-BE49-F238E27FC236}">
                <a16:creationId xmlns:a16="http://schemas.microsoft.com/office/drawing/2014/main" id="{0213C3B0-B97C-23AC-E442-45D0B980B990}"/>
              </a:ext>
            </a:extLst>
          </p:cNvPr>
          <p:cNvSpPr>
            <a:spLocks/>
          </p:cNvSpPr>
          <p:nvPr/>
        </p:nvSpPr>
        <p:spPr bwMode="auto">
          <a:xfrm>
            <a:off x="4344592" y="3531394"/>
            <a:ext cx="59531" cy="57150"/>
          </a:xfrm>
          <a:custGeom>
            <a:avLst/>
            <a:gdLst>
              <a:gd name="T0" fmla="*/ 2147483647 w 151"/>
              <a:gd name="T1" fmla="*/ 0 h 143"/>
              <a:gd name="T2" fmla="*/ 2147483647 w 151"/>
              <a:gd name="T3" fmla="*/ 2147483647 h 143"/>
              <a:gd name="T4" fmla="*/ 2147483647 w 151"/>
              <a:gd name="T5" fmla="*/ 2147483647 h 143"/>
              <a:gd name="T6" fmla="*/ 2147483647 w 151"/>
              <a:gd name="T7" fmla="*/ 2147483647 h 143"/>
              <a:gd name="T8" fmla="*/ 2147483647 w 151"/>
              <a:gd name="T9" fmla="*/ 2147483647 h 143"/>
              <a:gd name="T10" fmla="*/ 2147483647 w 151"/>
              <a:gd name="T11" fmla="*/ 2147483647 h 143"/>
              <a:gd name="T12" fmla="*/ 2147483647 w 151"/>
              <a:gd name="T13" fmla="*/ 2147483647 h 143"/>
              <a:gd name="T14" fmla="*/ 0 w 151"/>
              <a:gd name="T15" fmla="*/ 2147483647 h 143"/>
              <a:gd name="T16" fmla="*/ 0 w 151"/>
              <a:gd name="T17" fmla="*/ 2147483647 h 143"/>
              <a:gd name="T18" fmla="*/ 2147483647 w 151"/>
              <a:gd name="T19" fmla="*/ 2147483647 h 143"/>
              <a:gd name="T20" fmla="*/ 2147483647 w 151"/>
              <a:gd name="T21" fmla="*/ 2147483647 h 143"/>
              <a:gd name="T22" fmla="*/ 2147483647 w 151"/>
              <a:gd name="T23" fmla="*/ 2147483647 h 143"/>
              <a:gd name="T24" fmla="*/ 2147483647 w 151"/>
              <a:gd name="T25" fmla="*/ 2147483647 h 143"/>
              <a:gd name="T26" fmla="*/ 2147483647 w 151"/>
              <a:gd name="T27" fmla="*/ 2147483647 h 143"/>
              <a:gd name="T28" fmla="*/ 2147483647 w 151"/>
              <a:gd name="T29" fmla="*/ 2147483647 h 143"/>
              <a:gd name="T30" fmla="*/ 2147483647 w 151"/>
              <a:gd name="T31" fmla="*/ 2147483647 h 143"/>
              <a:gd name="T32" fmla="*/ 2147483647 w 151"/>
              <a:gd name="T33" fmla="*/ 2147483647 h 143"/>
              <a:gd name="T34" fmla="*/ 2147483647 w 151"/>
              <a:gd name="T35" fmla="*/ 2147483647 h 143"/>
              <a:gd name="T36" fmla="*/ 2147483647 w 151"/>
              <a:gd name="T37" fmla="*/ 2147483647 h 143"/>
              <a:gd name="T38" fmla="*/ 2147483647 w 151"/>
              <a:gd name="T39" fmla="*/ 2147483647 h 143"/>
              <a:gd name="T40" fmla="*/ 2147483647 w 151"/>
              <a:gd name="T41" fmla="*/ 2147483647 h 143"/>
              <a:gd name="T42" fmla="*/ 2147483647 w 151"/>
              <a:gd name="T43" fmla="*/ 2147483647 h 143"/>
              <a:gd name="T44" fmla="*/ 2147483647 w 151"/>
              <a:gd name="T45" fmla="*/ 2147483647 h 143"/>
              <a:gd name="T46" fmla="*/ 2147483647 w 151"/>
              <a:gd name="T47" fmla="*/ 2147483647 h 143"/>
              <a:gd name="T48" fmla="*/ 2147483647 w 151"/>
              <a:gd name="T49" fmla="*/ 2147483647 h 143"/>
              <a:gd name="T50" fmla="*/ 2147483647 w 151"/>
              <a:gd name="T51" fmla="*/ 2147483647 h 143"/>
              <a:gd name="T52" fmla="*/ 2147483647 w 151"/>
              <a:gd name="T53" fmla="*/ 2147483647 h 143"/>
              <a:gd name="T54" fmla="*/ 2147483647 w 151"/>
              <a:gd name="T55" fmla="*/ 2147483647 h 143"/>
              <a:gd name="T56" fmla="*/ 2147483647 w 151"/>
              <a:gd name="T57" fmla="*/ 2147483647 h 143"/>
              <a:gd name="T58" fmla="*/ 2147483647 w 151"/>
              <a:gd name="T59" fmla="*/ 2147483647 h 143"/>
              <a:gd name="T60" fmla="*/ 2147483647 w 151"/>
              <a:gd name="T61" fmla="*/ 2147483647 h 143"/>
              <a:gd name="T62" fmla="*/ 2147483647 w 151"/>
              <a:gd name="T63" fmla="*/ 0 h 14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51"/>
              <a:gd name="T97" fmla="*/ 0 h 143"/>
              <a:gd name="T98" fmla="*/ 151 w 151"/>
              <a:gd name="T99" fmla="*/ 143 h 14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51" h="143">
                <a:moveTo>
                  <a:pt x="76" y="0"/>
                </a:moveTo>
                <a:lnTo>
                  <a:pt x="68" y="0"/>
                </a:lnTo>
                <a:lnTo>
                  <a:pt x="60" y="1"/>
                </a:lnTo>
                <a:lnTo>
                  <a:pt x="53" y="3"/>
                </a:lnTo>
                <a:lnTo>
                  <a:pt x="46" y="5"/>
                </a:lnTo>
                <a:lnTo>
                  <a:pt x="39" y="8"/>
                </a:lnTo>
                <a:lnTo>
                  <a:pt x="33" y="13"/>
                </a:lnTo>
                <a:lnTo>
                  <a:pt x="27" y="15"/>
                </a:lnTo>
                <a:lnTo>
                  <a:pt x="22" y="21"/>
                </a:lnTo>
                <a:lnTo>
                  <a:pt x="17" y="26"/>
                </a:lnTo>
                <a:lnTo>
                  <a:pt x="13" y="31"/>
                </a:lnTo>
                <a:lnTo>
                  <a:pt x="9" y="37"/>
                </a:lnTo>
                <a:lnTo>
                  <a:pt x="6" y="44"/>
                </a:lnTo>
                <a:lnTo>
                  <a:pt x="3" y="50"/>
                </a:lnTo>
                <a:lnTo>
                  <a:pt x="2" y="57"/>
                </a:lnTo>
                <a:lnTo>
                  <a:pt x="0" y="64"/>
                </a:lnTo>
                <a:lnTo>
                  <a:pt x="0" y="72"/>
                </a:lnTo>
                <a:lnTo>
                  <a:pt x="0" y="79"/>
                </a:lnTo>
                <a:lnTo>
                  <a:pt x="2" y="86"/>
                </a:lnTo>
                <a:lnTo>
                  <a:pt x="3" y="93"/>
                </a:lnTo>
                <a:lnTo>
                  <a:pt x="6" y="100"/>
                </a:lnTo>
                <a:lnTo>
                  <a:pt x="9" y="106"/>
                </a:lnTo>
                <a:lnTo>
                  <a:pt x="13" y="112"/>
                </a:lnTo>
                <a:lnTo>
                  <a:pt x="17" y="118"/>
                </a:lnTo>
                <a:lnTo>
                  <a:pt x="22" y="122"/>
                </a:lnTo>
                <a:lnTo>
                  <a:pt x="27" y="128"/>
                </a:lnTo>
                <a:lnTo>
                  <a:pt x="33" y="132"/>
                </a:lnTo>
                <a:lnTo>
                  <a:pt x="39" y="135"/>
                </a:lnTo>
                <a:lnTo>
                  <a:pt x="46" y="138"/>
                </a:lnTo>
                <a:lnTo>
                  <a:pt x="53" y="141"/>
                </a:lnTo>
                <a:lnTo>
                  <a:pt x="60" y="142"/>
                </a:lnTo>
                <a:lnTo>
                  <a:pt x="68" y="143"/>
                </a:lnTo>
                <a:lnTo>
                  <a:pt x="76" y="143"/>
                </a:lnTo>
                <a:lnTo>
                  <a:pt x="83" y="143"/>
                </a:lnTo>
                <a:lnTo>
                  <a:pt x="91" y="142"/>
                </a:lnTo>
                <a:lnTo>
                  <a:pt x="98" y="141"/>
                </a:lnTo>
                <a:lnTo>
                  <a:pt x="105" y="138"/>
                </a:lnTo>
                <a:lnTo>
                  <a:pt x="112" y="135"/>
                </a:lnTo>
                <a:lnTo>
                  <a:pt x="118" y="132"/>
                </a:lnTo>
                <a:lnTo>
                  <a:pt x="124" y="128"/>
                </a:lnTo>
                <a:lnTo>
                  <a:pt x="129" y="122"/>
                </a:lnTo>
                <a:lnTo>
                  <a:pt x="134" y="118"/>
                </a:lnTo>
                <a:lnTo>
                  <a:pt x="138" y="112"/>
                </a:lnTo>
                <a:lnTo>
                  <a:pt x="142" y="106"/>
                </a:lnTo>
                <a:lnTo>
                  <a:pt x="145" y="100"/>
                </a:lnTo>
                <a:lnTo>
                  <a:pt x="148" y="93"/>
                </a:lnTo>
                <a:lnTo>
                  <a:pt x="150" y="86"/>
                </a:lnTo>
                <a:lnTo>
                  <a:pt x="151" y="79"/>
                </a:lnTo>
                <a:lnTo>
                  <a:pt x="151" y="72"/>
                </a:lnTo>
                <a:lnTo>
                  <a:pt x="151" y="64"/>
                </a:lnTo>
                <a:lnTo>
                  <a:pt x="150" y="57"/>
                </a:lnTo>
                <a:lnTo>
                  <a:pt x="148" y="50"/>
                </a:lnTo>
                <a:lnTo>
                  <a:pt x="145" y="44"/>
                </a:lnTo>
                <a:lnTo>
                  <a:pt x="142" y="37"/>
                </a:lnTo>
                <a:lnTo>
                  <a:pt x="138" y="31"/>
                </a:lnTo>
                <a:lnTo>
                  <a:pt x="134" y="26"/>
                </a:lnTo>
                <a:lnTo>
                  <a:pt x="129" y="21"/>
                </a:lnTo>
                <a:lnTo>
                  <a:pt x="124" y="15"/>
                </a:lnTo>
                <a:lnTo>
                  <a:pt x="118" y="13"/>
                </a:lnTo>
                <a:lnTo>
                  <a:pt x="112" y="8"/>
                </a:lnTo>
                <a:lnTo>
                  <a:pt x="105" y="5"/>
                </a:lnTo>
                <a:lnTo>
                  <a:pt x="98" y="3"/>
                </a:lnTo>
                <a:lnTo>
                  <a:pt x="91" y="1"/>
                </a:lnTo>
                <a:lnTo>
                  <a:pt x="83" y="0"/>
                </a:lnTo>
                <a:lnTo>
                  <a:pt x="76"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5872" name="Freeform 31">
            <a:extLst>
              <a:ext uri="{FF2B5EF4-FFF2-40B4-BE49-F238E27FC236}">
                <a16:creationId xmlns:a16="http://schemas.microsoft.com/office/drawing/2014/main" id="{03C77011-3A0A-B31B-8DD2-7FA55474B4B7}"/>
              </a:ext>
            </a:extLst>
          </p:cNvPr>
          <p:cNvSpPr>
            <a:spLocks/>
          </p:cNvSpPr>
          <p:nvPr/>
        </p:nvSpPr>
        <p:spPr bwMode="auto">
          <a:xfrm>
            <a:off x="4236244" y="3502819"/>
            <a:ext cx="67866" cy="70247"/>
          </a:xfrm>
          <a:custGeom>
            <a:avLst/>
            <a:gdLst>
              <a:gd name="T0" fmla="*/ 2147483647 w 171"/>
              <a:gd name="T1" fmla="*/ 0 h 175"/>
              <a:gd name="T2" fmla="*/ 2147483647 w 171"/>
              <a:gd name="T3" fmla="*/ 2147483647 h 175"/>
              <a:gd name="T4" fmla="*/ 2147483647 w 171"/>
              <a:gd name="T5" fmla="*/ 2147483647 h 175"/>
              <a:gd name="T6" fmla="*/ 2147483647 w 171"/>
              <a:gd name="T7" fmla="*/ 2147483647 h 175"/>
              <a:gd name="T8" fmla="*/ 2147483647 w 171"/>
              <a:gd name="T9" fmla="*/ 2147483647 h 175"/>
              <a:gd name="T10" fmla="*/ 2147483647 w 171"/>
              <a:gd name="T11" fmla="*/ 2147483647 h 175"/>
              <a:gd name="T12" fmla="*/ 2147483647 w 171"/>
              <a:gd name="T13" fmla="*/ 2147483647 h 175"/>
              <a:gd name="T14" fmla="*/ 2147483647 w 171"/>
              <a:gd name="T15" fmla="*/ 2147483647 h 175"/>
              <a:gd name="T16" fmla="*/ 2147483647 w 171"/>
              <a:gd name="T17" fmla="*/ 2147483647 h 175"/>
              <a:gd name="T18" fmla="*/ 2147483647 w 171"/>
              <a:gd name="T19" fmla="*/ 2147483647 h 175"/>
              <a:gd name="T20" fmla="*/ 2147483647 w 171"/>
              <a:gd name="T21" fmla="*/ 2147483647 h 175"/>
              <a:gd name="T22" fmla="*/ 2147483647 w 171"/>
              <a:gd name="T23" fmla="*/ 2147483647 h 175"/>
              <a:gd name="T24" fmla="*/ 2147483647 w 171"/>
              <a:gd name="T25" fmla="*/ 2147483647 h 175"/>
              <a:gd name="T26" fmla="*/ 2147483647 w 171"/>
              <a:gd name="T27" fmla="*/ 2147483647 h 175"/>
              <a:gd name="T28" fmla="*/ 2147483647 w 171"/>
              <a:gd name="T29" fmla="*/ 2147483647 h 175"/>
              <a:gd name="T30" fmla="*/ 2147483647 w 171"/>
              <a:gd name="T31" fmla="*/ 2147483647 h 175"/>
              <a:gd name="T32" fmla="*/ 2147483647 w 171"/>
              <a:gd name="T33" fmla="*/ 2147483647 h 175"/>
              <a:gd name="T34" fmla="*/ 2147483647 w 171"/>
              <a:gd name="T35" fmla="*/ 2147483647 h 175"/>
              <a:gd name="T36" fmla="*/ 2147483647 w 171"/>
              <a:gd name="T37" fmla="*/ 2147483647 h 175"/>
              <a:gd name="T38" fmla="*/ 2147483647 w 171"/>
              <a:gd name="T39" fmla="*/ 2147483647 h 175"/>
              <a:gd name="T40" fmla="*/ 2147483647 w 171"/>
              <a:gd name="T41" fmla="*/ 2147483647 h 175"/>
              <a:gd name="T42" fmla="*/ 2147483647 w 171"/>
              <a:gd name="T43" fmla="*/ 2147483647 h 175"/>
              <a:gd name="T44" fmla="*/ 2147483647 w 171"/>
              <a:gd name="T45" fmla="*/ 2147483647 h 175"/>
              <a:gd name="T46" fmla="*/ 2147483647 w 171"/>
              <a:gd name="T47" fmla="*/ 2147483647 h 175"/>
              <a:gd name="T48" fmla="*/ 2147483647 w 171"/>
              <a:gd name="T49" fmla="*/ 2147483647 h 175"/>
              <a:gd name="T50" fmla="*/ 2147483647 w 171"/>
              <a:gd name="T51" fmla="*/ 2147483647 h 175"/>
              <a:gd name="T52" fmla="*/ 2147483647 w 171"/>
              <a:gd name="T53" fmla="*/ 2147483647 h 175"/>
              <a:gd name="T54" fmla="*/ 2147483647 w 171"/>
              <a:gd name="T55" fmla="*/ 2147483647 h 175"/>
              <a:gd name="T56" fmla="*/ 2147483647 w 171"/>
              <a:gd name="T57" fmla="*/ 2147483647 h 175"/>
              <a:gd name="T58" fmla="*/ 2147483647 w 171"/>
              <a:gd name="T59" fmla="*/ 2147483647 h 175"/>
              <a:gd name="T60" fmla="*/ 2147483647 w 171"/>
              <a:gd name="T61" fmla="*/ 2147483647 h 175"/>
              <a:gd name="T62" fmla="*/ 2147483647 w 171"/>
              <a:gd name="T63" fmla="*/ 0 h 17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71"/>
              <a:gd name="T97" fmla="*/ 0 h 175"/>
              <a:gd name="T98" fmla="*/ 171 w 171"/>
              <a:gd name="T99" fmla="*/ 175 h 17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71" h="175">
                <a:moveTo>
                  <a:pt x="86" y="0"/>
                </a:moveTo>
                <a:lnTo>
                  <a:pt x="78" y="0"/>
                </a:lnTo>
                <a:lnTo>
                  <a:pt x="69" y="1"/>
                </a:lnTo>
                <a:lnTo>
                  <a:pt x="60" y="4"/>
                </a:lnTo>
                <a:lnTo>
                  <a:pt x="53" y="7"/>
                </a:lnTo>
                <a:lnTo>
                  <a:pt x="45" y="10"/>
                </a:lnTo>
                <a:lnTo>
                  <a:pt x="39" y="14"/>
                </a:lnTo>
                <a:lnTo>
                  <a:pt x="32" y="20"/>
                </a:lnTo>
                <a:lnTo>
                  <a:pt x="26" y="26"/>
                </a:lnTo>
                <a:lnTo>
                  <a:pt x="20" y="31"/>
                </a:lnTo>
                <a:lnTo>
                  <a:pt x="14" y="39"/>
                </a:lnTo>
                <a:lnTo>
                  <a:pt x="10" y="46"/>
                </a:lnTo>
                <a:lnTo>
                  <a:pt x="7" y="53"/>
                </a:lnTo>
                <a:lnTo>
                  <a:pt x="4" y="62"/>
                </a:lnTo>
                <a:lnTo>
                  <a:pt x="1" y="70"/>
                </a:lnTo>
                <a:lnTo>
                  <a:pt x="1" y="79"/>
                </a:lnTo>
                <a:lnTo>
                  <a:pt x="0" y="87"/>
                </a:lnTo>
                <a:lnTo>
                  <a:pt x="1" y="96"/>
                </a:lnTo>
                <a:lnTo>
                  <a:pt x="1" y="105"/>
                </a:lnTo>
                <a:lnTo>
                  <a:pt x="4" y="113"/>
                </a:lnTo>
                <a:lnTo>
                  <a:pt x="7" y="122"/>
                </a:lnTo>
                <a:lnTo>
                  <a:pt x="10" y="129"/>
                </a:lnTo>
                <a:lnTo>
                  <a:pt x="14" y="136"/>
                </a:lnTo>
                <a:lnTo>
                  <a:pt x="20" y="144"/>
                </a:lnTo>
                <a:lnTo>
                  <a:pt x="26" y="149"/>
                </a:lnTo>
                <a:lnTo>
                  <a:pt x="32" y="155"/>
                </a:lnTo>
                <a:lnTo>
                  <a:pt x="39" y="161"/>
                </a:lnTo>
                <a:lnTo>
                  <a:pt x="45" y="165"/>
                </a:lnTo>
                <a:lnTo>
                  <a:pt x="53" y="168"/>
                </a:lnTo>
                <a:lnTo>
                  <a:pt x="60" y="171"/>
                </a:lnTo>
                <a:lnTo>
                  <a:pt x="69" y="174"/>
                </a:lnTo>
                <a:lnTo>
                  <a:pt x="78" y="175"/>
                </a:lnTo>
                <a:lnTo>
                  <a:pt x="86" y="175"/>
                </a:lnTo>
                <a:lnTo>
                  <a:pt x="95" y="175"/>
                </a:lnTo>
                <a:lnTo>
                  <a:pt x="104" y="174"/>
                </a:lnTo>
                <a:lnTo>
                  <a:pt x="111" y="171"/>
                </a:lnTo>
                <a:lnTo>
                  <a:pt x="119" y="168"/>
                </a:lnTo>
                <a:lnTo>
                  <a:pt x="127" y="165"/>
                </a:lnTo>
                <a:lnTo>
                  <a:pt x="134" y="161"/>
                </a:lnTo>
                <a:lnTo>
                  <a:pt x="139" y="155"/>
                </a:lnTo>
                <a:lnTo>
                  <a:pt x="147" y="149"/>
                </a:lnTo>
                <a:lnTo>
                  <a:pt x="151" y="144"/>
                </a:lnTo>
                <a:lnTo>
                  <a:pt x="157" y="136"/>
                </a:lnTo>
                <a:lnTo>
                  <a:pt x="161" y="129"/>
                </a:lnTo>
                <a:lnTo>
                  <a:pt x="164" y="122"/>
                </a:lnTo>
                <a:lnTo>
                  <a:pt x="167" y="113"/>
                </a:lnTo>
                <a:lnTo>
                  <a:pt x="170" y="105"/>
                </a:lnTo>
                <a:lnTo>
                  <a:pt x="171" y="96"/>
                </a:lnTo>
                <a:lnTo>
                  <a:pt x="171" y="87"/>
                </a:lnTo>
                <a:lnTo>
                  <a:pt x="171" y="79"/>
                </a:lnTo>
                <a:lnTo>
                  <a:pt x="170" y="70"/>
                </a:lnTo>
                <a:lnTo>
                  <a:pt x="167" y="62"/>
                </a:lnTo>
                <a:lnTo>
                  <a:pt x="164" y="53"/>
                </a:lnTo>
                <a:lnTo>
                  <a:pt x="161" y="46"/>
                </a:lnTo>
                <a:lnTo>
                  <a:pt x="157" y="39"/>
                </a:lnTo>
                <a:lnTo>
                  <a:pt x="151" y="31"/>
                </a:lnTo>
                <a:lnTo>
                  <a:pt x="147" y="26"/>
                </a:lnTo>
                <a:lnTo>
                  <a:pt x="139" y="20"/>
                </a:lnTo>
                <a:lnTo>
                  <a:pt x="134" y="14"/>
                </a:lnTo>
                <a:lnTo>
                  <a:pt x="127" y="10"/>
                </a:lnTo>
                <a:lnTo>
                  <a:pt x="119" y="7"/>
                </a:lnTo>
                <a:lnTo>
                  <a:pt x="111" y="4"/>
                </a:lnTo>
                <a:lnTo>
                  <a:pt x="104" y="1"/>
                </a:lnTo>
                <a:lnTo>
                  <a:pt x="95" y="0"/>
                </a:lnTo>
                <a:lnTo>
                  <a:pt x="86" y="0"/>
                </a:lnTo>
                <a:close/>
              </a:path>
            </a:pathLst>
          </a:custGeom>
          <a:solidFill>
            <a:srgbClr val="FFA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5873" name="Freeform 32">
            <a:extLst>
              <a:ext uri="{FF2B5EF4-FFF2-40B4-BE49-F238E27FC236}">
                <a16:creationId xmlns:a16="http://schemas.microsoft.com/office/drawing/2014/main" id="{573EC163-6BB1-B693-7688-DF8937078C12}"/>
              </a:ext>
            </a:extLst>
          </p:cNvPr>
          <p:cNvSpPr>
            <a:spLocks/>
          </p:cNvSpPr>
          <p:nvPr/>
        </p:nvSpPr>
        <p:spPr bwMode="auto">
          <a:xfrm>
            <a:off x="4236244" y="3502819"/>
            <a:ext cx="67866" cy="70247"/>
          </a:xfrm>
          <a:custGeom>
            <a:avLst/>
            <a:gdLst>
              <a:gd name="T0" fmla="*/ 2147483647 w 171"/>
              <a:gd name="T1" fmla="*/ 0 h 175"/>
              <a:gd name="T2" fmla="*/ 2147483647 w 171"/>
              <a:gd name="T3" fmla="*/ 2147483647 h 175"/>
              <a:gd name="T4" fmla="*/ 2147483647 w 171"/>
              <a:gd name="T5" fmla="*/ 2147483647 h 175"/>
              <a:gd name="T6" fmla="*/ 2147483647 w 171"/>
              <a:gd name="T7" fmla="*/ 2147483647 h 175"/>
              <a:gd name="T8" fmla="*/ 2147483647 w 171"/>
              <a:gd name="T9" fmla="*/ 2147483647 h 175"/>
              <a:gd name="T10" fmla="*/ 2147483647 w 171"/>
              <a:gd name="T11" fmla="*/ 2147483647 h 175"/>
              <a:gd name="T12" fmla="*/ 2147483647 w 171"/>
              <a:gd name="T13" fmla="*/ 2147483647 h 175"/>
              <a:gd name="T14" fmla="*/ 2147483647 w 171"/>
              <a:gd name="T15" fmla="*/ 2147483647 h 175"/>
              <a:gd name="T16" fmla="*/ 2147483647 w 171"/>
              <a:gd name="T17" fmla="*/ 2147483647 h 175"/>
              <a:gd name="T18" fmla="*/ 2147483647 w 171"/>
              <a:gd name="T19" fmla="*/ 2147483647 h 175"/>
              <a:gd name="T20" fmla="*/ 2147483647 w 171"/>
              <a:gd name="T21" fmla="*/ 2147483647 h 175"/>
              <a:gd name="T22" fmla="*/ 2147483647 w 171"/>
              <a:gd name="T23" fmla="*/ 2147483647 h 175"/>
              <a:gd name="T24" fmla="*/ 2147483647 w 171"/>
              <a:gd name="T25" fmla="*/ 2147483647 h 175"/>
              <a:gd name="T26" fmla="*/ 2147483647 w 171"/>
              <a:gd name="T27" fmla="*/ 2147483647 h 175"/>
              <a:gd name="T28" fmla="*/ 2147483647 w 171"/>
              <a:gd name="T29" fmla="*/ 2147483647 h 175"/>
              <a:gd name="T30" fmla="*/ 2147483647 w 171"/>
              <a:gd name="T31" fmla="*/ 2147483647 h 175"/>
              <a:gd name="T32" fmla="*/ 2147483647 w 171"/>
              <a:gd name="T33" fmla="*/ 2147483647 h 175"/>
              <a:gd name="T34" fmla="*/ 2147483647 w 171"/>
              <a:gd name="T35" fmla="*/ 2147483647 h 175"/>
              <a:gd name="T36" fmla="*/ 2147483647 w 171"/>
              <a:gd name="T37" fmla="*/ 2147483647 h 175"/>
              <a:gd name="T38" fmla="*/ 2147483647 w 171"/>
              <a:gd name="T39" fmla="*/ 2147483647 h 175"/>
              <a:gd name="T40" fmla="*/ 2147483647 w 171"/>
              <a:gd name="T41" fmla="*/ 2147483647 h 175"/>
              <a:gd name="T42" fmla="*/ 2147483647 w 171"/>
              <a:gd name="T43" fmla="*/ 2147483647 h 175"/>
              <a:gd name="T44" fmla="*/ 2147483647 w 171"/>
              <a:gd name="T45" fmla="*/ 2147483647 h 175"/>
              <a:gd name="T46" fmla="*/ 2147483647 w 171"/>
              <a:gd name="T47" fmla="*/ 2147483647 h 175"/>
              <a:gd name="T48" fmla="*/ 2147483647 w 171"/>
              <a:gd name="T49" fmla="*/ 2147483647 h 175"/>
              <a:gd name="T50" fmla="*/ 2147483647 w 171"/>
              <a:gd name="T51" fmla="*/ 2147483647 h 175"/>
              <a:gd name="T52" fmla="*/ 2147483647 w 171"/>
              <a:gd name="T53" fmla="*/ 2147483647 h 175"/>
              <a:gd name="T54" fmla="*/ 2147483647 w 171"/>
              <a:gd name="T55" fmla="*/ 2147483647 h 175"/>
              <a:gd name="T56" fmla="*/ 2147483647 w 171"/>
              <a:gd name="T57" fmla="*/ 2147483647 h 175"/>
              <a:gd name="T58" fmla="*/ 2147483647 w 171"/>
              <a:gd name="T59" fmla="*/ 2147483647 h 175"/>
              <a:gd name="T60" fmla="*/ 2147483647 w 171"/>
              <a:gd name="T61" fmla="*/ 2147483647 h 175"/>
              <a:gd name="T62" fmla="*/ 2147483647 w 171"/>
              <a:gd name="T63" fmla="*/ 0 h 17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71"/>
              <a:gd name="T97" fmla="*/ 0 h 175"/>
              <a:gd name="T98" fmla="*/ 171 w 171"/>
              <a:gd name="T99" fmla="*/ 175 h 17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71" h="175">
                <a:moveTo>
                  <a:pt x="86" y="0"/>
                </a:moveTo>
                <a:lnTo>
                  <a:pt x="78" y="0"/>
                </a:lnTo>
                <a:lnTo>
                  <a:pt x="69" y="1"/>
                </a:lnTo>
                <a:lnTo>
                  <a:pt x="60" y="4"/>
                </a:lnTo>
                <a:lnTo>
                  <a:pt x="53" y="7"/>
                </a:lnTo>
                <a:lnTo>
                  <a:pt x="45" y="10"/>
                </a:lnTo>
                <a:lnTo>
                  <a:pt x="39" y="14"/>
                </a:lnTo>
                <a:lnTo>
                  <a:pt x="32" y="20"/>
                </a:lnTo>
                <a:lnTo>
                  <a:pt x="26" y="26"/>
                </a:lnTo>
                <a:lnTo>
                  <a:pt x="20" y="31"/>
                </a:lnTo>
                <a:lnTo>
                  <a:pt x="14" y="39"/>
                </a:lnTo>
                <a:lnTo>
                  <a:pt x="10" y="46"/>
                </a:lnTo>
                <a:lnTo>
                  <a:pt x="7" y="53"/>
                </a:lnTo>
                <a:lnTo>
                  <a:pt x="4" y="62"/>
                </a:lnTo>
                <a:lnTo>
                  <a:pt x="1" y="70"/>
                </a:lnTo>
                <a:lnTo>
                  <a:pt x="1" y="79"/>
                </a:lnTo>
                <a:lnTo>
                  <a:pt x="0" y="87"/>
                </a:lnTo>
                <a:lnTo>
                  <a:pt x="1" y="96"/>
                </a:lnTo>
                <a:lnTo>
                  <a:pt x="1" y="105"/>
                </a:lnTo>
                <a:lnTo>
                  <a:pt x="4" y="113"/>
                </a:lnTo>
                <a:lnTo>
                  <a:pt x="7" y="122"/>
                </a:lnTo>
                <a:lnTo>
                  <a:pt x="10" y="129"/>
                </a:lnTo>
                <a:lnTo>
                  <a:pt x="14" y="136"/>
                </a:lnTo>
                <a:lnTo>
                  <a:pt x="20" y="144"/>
                </a:lnTo>
                <a:lnTo>
                  <a:pt x="26" y="149"/>
                </a:lnTo>
                <a:lnTo>
                  <a:pt x="32" y="155"/>
                </a:lnTo>
                <a:lnTo>
                  <a:pt x="39" y="161"/>
                </a:lnTo>
                <a:lnTo>
                  <a:pt x="45" y="165"/>
                </a:lnTo>
                <a:lnTo>
                  <a:pt x="53" y="168"/>
                </a:lnTo>
                <a:lnTo>
                  <a:pt x="60" y="171"/>
                </a:lnTo>
                <a:lnTo>
                  <a:pt x="69" y="174"/>
                </a:lnTo>
                <a:lnTo>
                  <a:pt x="78" y="175"/>
                </a:lnTo>
                <a:lnTo>
                  <a:pt x="86" y="175"/>
                </a:lnTo>
                <a:lnTo>
                  <a:pt x="95" y="175"/>
                </a:lnTo>
                <a:lnTo>
                  <a:pt x="104" y="174"/>
                </a:lnTo>
                <a:lnTo>
                  <a:pt x="111" y="171"/>
                </a:lnTo>
                <a:lnTo>
                  <a:pt x="119" y="168"/>
                </a:lnTo>
                <a:lnTo>
                  <a:pt x="127" y="165"/>
                </a:lnTo>
                <a:lnTo>
                  <a:pt x="134" y="161"/>
                </a:lnTo>
                <a:lnTo>
                  <a:pt x="139" y="155"/>
                </a:lnTo>
                <a:lnTo>
                  <a:pt x="147" y="149"/>
                </a:lnTo>
                <a:lnTo>
                  <a:pt x="151" y="144"/>
                </a:lnTo>
                <a:lnTo>
                  <a:pt x="157" y="136"/>
                </a:lnTo>
                <a:lnTo>
                  <a:pt x="161" y="129"/>
                </a:lnTo>
                <a:lnTo>
                  <a:pt x="164" y="122"/>
                </a:lnTo>
                <a:lnTo>
                  <a:pt x="167" y="113"/>
                </a:lnTo>
                <a:lnTo>
                  <a:pt x="170" y="105"/>
                </a:lnTo>
                <a:lnTo>
                  <a:pt x="171" y="96"/>
                </a:lnTo>
                <a:lnTo>
                  <a:pt x="171" y="87"/>
                </a:lnTo>
                <a:lnTo>
                  <a:pt x="171" y="79"/>
                </a:lnTo>
                <a:lnTo>
                  <a:pt x="170" y="70"/>
                </a:lnTo>
                <a:lnTo>
                  <a:pt x="167" y="62"/>
                </a:lnTo>
                <a:lnTo>
                  <a:pt x="164" y="53"/>
                </a:lnTo>
                <a:lnTo>
                  <a:pt x="161" y="46"/>
                </a:lnTo>
                <a:lnTo>
                  <a:pt x="157" y="39"/>
                </a:lnTo>
                <a:lnTo>
                  <a:pt x="151" y="31"/>
                </a:lnTo>
                <a:lnTo>
                  <a:pt x="147" y="26"/>
                </a:lnTo>
                <a:lnTo>
                  <a:pt x="139" y="20"/>
                </a:lnTo>
                <a:lnTo>
                  <a:pt x="134" y="14"/>
                </a:lnTo>
                <a:lnTo>
                  <a:pt x="127" y="10"/>
                </a:lnTo>
                <a:lnTo>
                  <a:pt x="119" y="7"/>
                </a:lnTo>
                <a:lnTo>
                  <a:pt x="111" y="4"/>
                </a:lnTo>
                <a:lnTo>
                  <a:pt x="104" y="1"/>
                </a:lnTo>
                <a:lnTo>
                  <a:pt x="95" y="0"/>
                </a:lnTo>
                <a:lnTo>
                  <a:pt x="86"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5874" name="Freeform 33">
            <a:extLst>
              <a:ext uri="{FF2B5EF4-FFF2-40B4-BE49-F238E27FC236}">
                <a16:creationId xmlns:a16="http://schemas.microsoft.com/office/drawing/2014/main" id="{1731C9EE-BE58-117F-8B39-E94355DFD225}"/>
              </a:ext>
            </a:extLst>
          </p:cNvPr>
          <p:cNvSpPr>
            <a:spLocks/>
          </p:cNvSpPr>
          <p:nvPr/>
        </p:nvSpPr>
        <p:spPr bwMode="auto">
          <a:xfrm>
            <a:off x="3848100" y="3124200"/>
            <a:ext cx="76200" cy="77391"/>
          </a:xfrm>
          <a:custGeom>
            <a:avLst/>
            <a:gdLst>
              <a:gd name="T0" fmla="*/ 2147483647 w 191"/>
              <a:gd name="T1" fmla="*/ 0 h 194"/>
              <a:gd name="T2" fmla="*/ 2147483647 w 191"/>
              <a:gd name="T3" fmla="*/ 2147483647 h 194"/>
              <a:gd name="T4" fmla="*/ 2147483647 w 191"/>
              <a:gd name="T5" fmla="*/ 2147483647 h 194"/>
              <a:gd name="T6" fmla="*/ 2147483647 w 191"/>
              <a:gd name="T7" fmla="*/ 2147483647 h 194"/>
              <a:gd name="T8" fmla="*/ 2147483647 w 191"/>
              <a:gd name="T9" fmla="*/ 2147483647 h 194"/>
              <a:gd name="T10" fmla="*/ 2147483647 w 191"/>
              <a:gd name="T11" fmla="*/ 2147483647 h 194"/>
              <a:gd name="T12" fmla="*/ 2147483647 w 191"/>
              <a:gd name="T13" fmla="*/ 2147483647 h 194"/>
              <a:gd name="T14" fmla="*/ 0 w 191"/>
              <a:gd name="T15" fmla="*/ 2147483647 h 194"/>
              <a:gd name="T16" fmla="*/ 0 w 191"/>
              <a:gd name="T17" fmla="*/ 2147483647 h 194"/>
              <a:gd name="T18" fmla="*/ 2147483647 w 191"/>
              <a:gd name="T19" fmla="*/ 2147483647 h 194"/>
              <a:gd name="T20" fmla="*/ 2147483647 w 191"/>
              <a:gd name="T21" fmla="*/ 2147483647 h 194"/>
              <a:gd name="T22" fmla="*/ 2147483647 w 191"/>
              <a:gd name="T23" fmla="*/ 2147483647 h 194"/>
              <a:gd name="T24" fmla="*/ 2147483647 w 191"/>
              <a:gd name="T25" fmla="*/ 2147483647 h 194"/>
              <a:gd name="T26" fmla="*/ 2147483647 w 191"/>
              <a:gd name="T27" fmla="*/ 2147483647 h 194"/>
              <a:gd name="T28" fmla="*/ 2147483647 w 191"/>
              <a:gd name="T29" fmla="*/ 2147483647 h 194"/>
              <a:gd name="T30" fmla="*/ 2147483647 w 191"/>
              <a:gd name="T31" fmla="*/ 2147483647 h 194"/>
              <a:gd name="T32" fmla="*/ 2147483647 w 191"/>
              <a:gd name="T33" fmla="*/ 2147483647 h 194"/>
              <a:gd name="T34" fmla="*/ 2147483647 w 191"/>
              <a:gd name="T35" fmla="*/ 2147483647 h 194"/>
              <a:gd name="T36" fmla="*/ 2147483647 w 191"/>
              <a:gd name="T37" fmla="*/ 2147483647 h 194"/>
              <a:gd name="T38" fmla="*/ 2147483647 w 191"/>
              <a:gd name="T39" fmla="*/ 2147483647 h 194"/>
              <a:gd name="T40" fmla="*/ 2147483647 w 191"/>
              <a:gd name="T41" fmla="*/ 2147483647 h 194"/>
              <a:gd name="T42" fmla="*/ 2147483647 w 191"/>
              <a:gd name="T43" fmla="*/ 2147483647 h 194"/>
              <a:gd name="T44" fmla="*/ 2147483647 w 191"/>
              <a:gd name="T45" fmla="*/ 2147483647 h 194"/>
              <a:gd name="T46" fmla="*/ 2147483647 w 191"/>
              <a:gd name="T47" fmla="*/ 2147483647 h 194"/>
              <a:gd name="T48" fmla="*/ 2147483647 w 191"/>
              <a:gd name="T49" fmla="*/ 2147483647 h 194"/>
              <a:gd name="T50" fmla="*/ 2147483647 w 191"/>
              <a:gd name="T51" fmla="*/ 2147483647 h 194"/>
              <a:gd name="T52" fmla="*/ 2147483647 w 191"/>
              <a:gd name="T53" fmla="*/ 2147483647 h 194"/>
              <a:gd name="T54" fmla="*/ 2147483647 w 191"/>
              <a:gd name="T55" fmla="*/ 2147483647 h 194"/>
              <a:gd name="T56" fmla="*/ 2147483647 w 191"/>
              <a:gd name="T57" fmla="*/ 2147483647 h 194"/>
              <a:gd name="T58" fmla="*/ 2147483647 w 191"/>
              <a:gd name="T59" fmla="*/ 2147483647 h 194"/>
              <a:gd name="T60" fmla="*/ 2147483647 w 191"/>
              <a:gd name="T61" fmla="*/ 2147483647 h 194"/>
              <a:gd name="T62" fmla="*/ 2147483647 w 191"/>
              <a:gd name="T63" fmla="*/ 0 h 19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91"/>
              <a:gd name="T97" fmla="*/ 0 h 194"/>
              <a:gd name="T98" fmla="*/ 191 w 191"/>
              <a:gd name="T99" fmla="*/ 194 h 19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91" h="194">
                <a:moveTo>
                  <a:pt x="96" y="0"/>
                </a:moveTo>
                <a:lnTo>
                  <a:pt x="86" y="0"/>
                </a:lnTo>
                <a:lnTo>
                  <a:pt x="76" y="2"/>
                </a:lnTo>
                <a:lnTo>
                  <a:pt x="67" y="5"/>
                </a:lnTo>
                <a:lnTo>
                  <a:pt x="59" y="7"/>
                </a:lnTo>
                <a:lnTo>
                  <a:pt x="50" y="12"/>
                </a:lnTo>
                <a:lnTo>
                  <a:pt x="41" y="16"/>
                </a:lnTo>
                <a:lnTo>
                  <a:pt x="34" y="22"/>
                </a:lnTo>
                <a:lnTo>
                  <a:pt x="28" y="28"/>
                </a:lnTo>
                <a:lnTo>
                  <a:pt x="21" y="35"/>
                </a:lnTo>
                <a:lnTo>
                  <a:pt x="16" y="42"/>
                </a:lnTo>
                <a:lnTo>
                  <a:pt x="11" y="51"/>
                </a:lnTo>
                <a:lnTo>
                  <a:pt x="7" y="59"/>
                </a:lnTo>
                <a:lnTo>
                  <a:pt x="4" y="68"/>
                </a:lnTo>
                <a:lnTo>
                  <a:pt x="1" y="78"/>
                </a:lnTo>
                <a:lnTo>
                  <a:pt x="0" y="86"/>
                </a:lnTo>
                <a:lnTo>
                  <a:pt x="0" y="97"/>
                </a:lnTo>
                <a:lnTo>
                  <a:pt x="0" y="107"/>
                </a:lnTo>
                <a:lnTo>
                  <a:pt x="1" y="117"/>
                </a:lnTo>
                <a:lnTo>
                  <a:pt x="4" y="125"/>
                </a:lnTo>
                <a:lnTo>
                  <a:pt x="7" y="135"/>
                </a:lnTo>
                <a:lnTo>
                  <a:pt x="11" y="143"/>
                </a:lnTo>
                <a:lnTo>
                  <a:pt x="16" y="151"/>
                </a:lnTo>
                <a:lnTo>
                  <a:pt x="21" y="158"/>
                </a:lnTo>
                <a:lnTo>
                  <a:pt x="28" y="166"/>
                </a:lnTo>
                <a:lnTo>
                  <a:pt x="34" y="171"/>
                </a:lnTo>
                <a:lnTo>
                  <a:pt x="41" y="177"/>
                </a:lnTo>
                <a:lnTo>
                  <a:pt x="50" y="183"/>
                </a:lnTo>
                <a:lnTo>
                  <a:pt x="59" y="187"/>
                </a:lnTo>
                <a:lnTo>
                  <a:pt x="67" y="190"/>
                </a:lnTo>
                <a:lnTo>
                  <a:pt x="76" y="193"/>
                </a:lnTo>
                <a:lnTo>
                  <a:pt x="86" y="194"/>
                </a:lnTo>
                <a:lnTo>
                  <a:pt x="96" y="194"/>
                </a:lnTo>
                <a:lnTo>
                  <a:pt x="106" y="194"/>
                </a:lnTo>
                <a:lnTo>
                  <a:pt x="115" y="193"/>
                </a:lnTo>
                <a:lnTo>
                  <a:pt x="125" y="190"/>
                </a:lnTo>
                <a:lnTo>
                  <a:pt x="133" y="187"/>
                </a:lnTo>
                <a:lnTo>
                  <a:pt x="142" y="183"/>
                </a:lnTo>
                <a:lnTo>
                  <a:pt x="149" y="177"/>
                </a:lnTo>
                <a:lnTo>
                  <a:pt x="156" y="171"/>
                </a:lnTo>
                <a:lnTo>
                  <a:pt x="164" y="166"/>
                </a:lnTo>
                <a:lnTo>
                  <a:pt x="169" y="158"/>
                </a:lnTo>
                <a:lnTo>
                  <a:pt x="175" y="151"/>
                </a:lnTo>
                <a:lnTo>
                  <a:pt x="179" y="143"/>
                </a:lnTo>
                <a:lnTo>
                  <a:pt x="184" y="135"/>
                </a:lnTo>
                <a:lnTo>
                  <a:pt x="187" y="125"/>
                </a:lnTo>
                <a:lnTo>
                  <a:pt x="189" y="117"/>
                </a:lnTo>
                <a:lnTo>
                  <a:pt x="191" y="107"/>
                </a:lnTo>
                <a:lnTo>
                  <a:pt x="191" y="97"/>
                </a:lnTo>
                <a:lnTo>
                  <a:pt x="191" y="86"/>
                </a:lnTo>
                <a:lnTo>
                  <a:pt x="189" y="78"/>
                </a:lnTo>
                <a:lnTo>
                  <a:pt x="187" y="68"/>
                </a:lnTo>
                <a:lnTo>
                  <a:pt x="184" y="59"/>
                </a:lnTo>
                <a:lnTo>
                  <a:pt x="179" y="51"/>
                </a:lnTo>
                <a:lnTo>
                  <a:pt x="175" y="42"/>
                </a:lnTo>
                <a:lnTo>
                  <a:pt x="169" y="35"/>
                </a:lnTo>
                <a:lnTo>
                  <a:pt x="164" y="28"/>
                </a:lnTo>
                <a:lnTo>
                  <a:pt x="156" y="22"/>
                </a:lnTo>
                <a:lnTo>
                  <a:pt x="149" y="16"/>
                </a:lnTo>
                <a:lnTo>
                  <a:pt x="142" y="12"/>
                </a:lnTo>
                <a:lnTo>
                  <a:pt x="133" y="7"/>
                </a:lnTo>
                <a:lnTo>
                  <a:pt x="125" y="5"/>
                </a:lnTo>
                <a:lnTo>
                  <a:pt x="115" y="2"/>
                </a:lnTo>
                <a:lnTo>
                  <a:pt x="106" y="0"/>
                </a:lnTo>
                <a:lnTo>
                  <a:pt x="96"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5875" name="Freeform 34">
            <a:extLst>
              <a:ext uri="{FF2B5EF4-FFF2-40B4-BE49-F238E27FC236}">
                <a16:creationId xmlns:a16="http://schemas.microsoft.com/office/drawing/2014/main" id="{4C56E09E-0236-893D-C13A-ABEA70A7C06D}"/>
              </a:ext>
            </a:extLst>
          </p:cNvPr>
          <p:cNvSpPr>
            <a:spLocks/>
          </p:cNvSpPr>
          <p:nvPr/>
        </p:nvSpPr>
        <p:spPr bwMode="auto">
          <a:xfrm>
            <a:off x="3848100" y="3124200"/>
            <a:ext cx="76200" cy="77391"/>
          </a:xfrm>
          <a:custGeom>
            <a:avLst/>
            <a:gdLst>
              <a:gd name="T0" fmla="*/ 2147483647 w 191"/>
              <a:gd name="T1" fmla="*/ 0 h 194"/>
              <a:gd name="T2" fmla="*/ 2147483647 w 191"/>
              <a:gd name="T3" fmla="*/ 2147483647 h 194"/>
              <a:gd name="T4" fmla="*/ 2147483647 w 191"/>
              <a:gd name="T5" fmla="*/ 2147483647 h 194"/>
              <a:gd name="T6" fmla="*/ 2147483647 w 191"/>
              <a:gd name="T7" fmla="*/ 2147483647 h 194"/>
              <a:gd name="T8" fmla="*/ 2147483647 w 191"/>
              <a:gd name="T9" fmla="*/ 2147483647 h 194"/>
              <a:gd name="T10" fmla="*/ 2147483647 w 191"/>
              <a:gd name="T11" fmla="*/ 2147483647 h 194"/>
              <a:gd name="T12" fmla="*/ 2147483647 w 191"/>
              <a:gd name="T13" fmla="*/ 2147483647 h 194"/>
              <a:gd name="T14" fmla="*/ 0 w 191"/>
              <a:gd name="T15" fmla="*/ 2147483647 h 194"/>
              <a:gd name="T16" fmla="*/ 0 w 191"/>
              <a:gd name="T17" fmla="*/ 2147483647 h 194"/>
              <a:gd name="T18" fmla="*/ 2147483647 w 191"/>
              <a:gd name="T19" fmla="*/ 2147483647 h 194"/>
              <a:gd name="T20" fmla="*/ 2147483647 w 191"/>
              <a:gd name="T21" fmla="*/ 2147483647 h 194"/>
              <a:gd name="T22" fmla="*/ 2147483647 w 191"/>
              <a:gd name="T23" fmla="*/ 2147483647 h 194"/>
              <a:gd name="T24" fmla="*/ 2147483647 w 191"/>
              <a:gd name="T25" fmla="*/ 2147483647 h 194"/>
              <a:gd name="T26" fmla="*/ 2147483647 w 191"/>
              <a:gd name="T27" fmla="*/ 2147483647 h 194"/>
              <a:gd name="T28" fmla="*/ 2147483647 w 191"/>
              <a:gd name="T29" fmla="*/ 2147483647 h 194"/>
              <a:gd name="T30" fmla="*/ 2147483647 w 191"/>
              <a:gd name="T31" fmla="*/ 2147483647 h 194"/>
              <a:gd name="T32" fmla="*/ 2147483647 w 191"/>
              <a:gd name="T33" fmla="*/ 2147483647 h 194"/>
              <a:gd name="T34" fmla="*/ 2147483647 w 191"/>
              <a:gd name="T35" fmla="*/ 2147483647 h 194"/>
              <a:gd name="T36" fmla="*/ 2147483647 w 191"/>
              <a:gd name="T37" fmla="*/ 2147483647 h 194"/>
              <a:gd name="T38" fmla="*/ 2147483647 w 191"/>
              <a:gd name="T39" fmla="*/ 2147483647 h 194"/>
              <a:gd name="T40" fmla="*/ 2147483647 w 191"/>
              <a:gd name="T41" fmla="*/ 2147483647 h 194"/>
              <a:gd name="T42" fmla="*/ 2147483647 w 191"/>
              <a:gd name="T43" fmla="*/ 2147483647 h 194"/>
              <a:gd name="T44" fmla="*/ 2147483647 w 191"/>
              <a:gd name="T45" fmla="*/ 2147483647 h 194"/>
              <a:gd name="T46" fmla="*/ 2147483647 w 191"/>
              <a:gd name="T47" fmla="*/ 2147483647 h 194"/>
              <a:gd name="T48" fmla="*/ 2147483647 w 191"/>
              <a:gd name="T49" fmla="*/ 2147483647 h 194"/>
              <a:gd name="T50" fmla="*/ 2147483647 w 191"/>
              <a:gd name="T51" fmla="*/ 2147483647 h 194"/>
              <a:gd name="T52" fmla="*/ 2147483647 w 191"/>
              <a:gd name="T53" fmla="*/ 2147483647 h 194"/>
              <a:gd name="T54" fmla="*/ 2147483647 w 191"/>
              <a:gd name="T55" fmla="*/ 2147483647 h 194"/>
              <a:gd name="T56" fmla="*/ 2147483647 w 191"/>
              <a:gd name="T57" fmla="*/ 2147483647 h 194"/>
              <a:gd name="T58" fmla="*/ 2147483647 w 191"/>
              <a:gd name="T59" fmla="*/ 2147483647 h 194"/>
              <a:gd name="T60" fmla="*/ 2147483647 w 191"/>
              <a:gd name="T61" fmla="*/ 2147483647 h 194"/>
              <a:gd name="T62" fmla="*/ 2147483647 w 191"/>
              <a:gd name="T63" fmla="*/ 0 h 19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91"/>
              <a:gd name="T97" fmla="*/ 0 h 194"/>
              <a:gd name="T98" fmla="*/ 191 w 191"/>
              <a:gd name="T99" fmla="*/ 194 h 19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91" h="194">
                <a:moveTo>
                  <a:pt x="96" y="0"/>
                </a:moveTo>
                <a:lnTo>
                  <a:pt x="86" y="0"/>
                </a:lnTo>
                <a:lnTo>
                  <a:pt x="76" y="2"/>
                </a:lnTo>
                <a:lnTo>
                  <a:pt x="67" y="5"/>
                </a:lnTo>
                <a:lnTo>
                  <a:pt x="59" y="7"/>
                </a:lnTo>
                <a:lnTo>
                  <a:pt x="50" y="12"/>
                </a:lnTo>
                <a:lnTo>
                  <a:pt x="41" y="16"/>
                </a:lnTo>
                <a:lnTo>
                  <a:pt x="34" y="22"/>
                </a:lnTo>
                <a:lnTo>
                  <a:pt x="28" y="28"/>
                </a:lnTo>
                <a:lnTo>
                  <a:pt x="21" y="35"/>
                </a:lnTo>
                <a:lnTo>
                  <a:pt x="16" y="42"/>
                </a:lnTo>
                <a:lnTo>
                  <a:pt x="11" y="51"/>
                </a:lnTo>
                <a:lnTo>
                  <a:pt x="7" y="59"/>
                </a:lnTo>
                <a:lnTo>
                  <a:pt x="4" y="68"/>
                </a:lnTo>
                <a:lnTo>
                  <a:pt x="1" y="78"/>
                </a:lnTo>
                <a:lnTo>
                  <a:pt x="0" y="86"/>
                </a:lnTo>
                <a:lnTo>
                  <a:pt x="0" y="97"/>
                </a:lnTo>
                <a:lnTo>
                  <a:pt x="0" y="107"/>
                </a:lnTo>
                <a:lnTo>
                  <a:pt x="1" y="117"/>
                </a:lnTo>
                <a:lnTo>
                  <a:pt x="4" y="125"/>
                </a:lnTo>
                <a:lnTo>
                  <a:pt x="7" y="135"/>
                </a:lnTo>
                <a:lnTo>
                  <a:pt x="11" y="143"/>
                </a:lnTo>
                <a:lnTo>
                  <a:pt x="16" y="151"/>
                </a:lnTo>
                <a:lnTo>
                  <a:pt x="21" y="158"/>
                </a:lnTo>
                <a:lnTo>
                  <a:pt x="28" y="166"/>
                </a:lnTo>
                <a:lnTo>
                  <a:pt x="34" y="171"/>
                </a:lnTo>
                <a:lnTo>
                  <a:pt x="41" y="177"/>
                </a:lnTo>
                <a:lnTo>
                  <a:pt x="50" y="183"/>
                </a:lnTo>
                <a:lnTo>
                  <a:pt x="59" y="187"/>
                </a:lnTo>
                <a:lnTo>
                  <a:pt x="67" y="190"/>
                </a:lnTo>
                <a:lnTo>
                  <a:pt x="76" y="193"/>
                </a:lnTo>
                <a:lnTo>
                  <a:pt x="86" y="194"/>
                </a:lnTo>
                <a:lnTo>
                  <a:pt x="96" y="194"/>
                </a:lnTo>
                <a:lnTo>
                  <a:pt x="106" y="194"/>
                </a:lnTo>
                <a:lnTo>
                  <a:pt x="115" y="193"/>
                </a:lnTo>
                <a:lnTo>
                  <a:pt x="125" y="190"/>
                </a:lnTo>
                <a:lnTo>
                  <a:pt x="133" y="187"/>
                </a:lnTo>
                <a:lnTo>
                  <a:pt x="142" y="183"/>
                </a:lnTo>
                <a:lnTo>
                  <a:pt x="149" y="177"/>
                </a:lnTo>
                <a:lnTo>
                  <a:pt x="156" y="171"/>
                </a:lnTo>
                <a:lnTo>
                  <a:pt x="164" y="166"/>
                </a:lnTo>
                <a:lnTo>
                  <a:pt x="169" y="158"/>
                </a:lnTo>
                <a:lnTo>
                  <a:pt x="175" y="151"/>
                </a:lnTo>
                <a:lnTo>
                  <a:pt x="179" y="143"/>
                </a:lnTo>
                <a:lnTo>
                  <a:pt x="184" y="135"/>
                </a:lnTo>
                <a:lnTo>
                  <a:pt x="187" y="125"/>
                </a:lnTo>
                <a:lnTo>
                  <a:pt x="189" y="117"/>
                </a:lnTo>
                <a:lnTo>
                  <a:pt x="191" y="107"/>
                </a:lnTo>
                <a:lnTo>
                  <a:pt x="191" y="97"/>
                </a:lnTo>
                <a:lnTo>
                  <a:pt x="191" y="86"/>
                </a:lnTo>
                <a:lnTo>
                  <a:pt x="189" y="78"/>
                </a:lnTo>
                <a:lnTo>
                  <a:pt x="187" y="68"/>
                </a:lnTo>
                <a:lnTo>
                  <a:pt x="184" y="59"/>
                </a:lnTo>
                <a:lnTo>
                  <a:pt x="179" y="51"/>
                </a:lnTo>
                <a:lnTo>
                  <a:pt x="175" y="42"/>
                </a:lnTo>
                <a:lnTo>
                  <a:pt x="169" y="35"/>
                </a:lnTo>
                <a:lnTo>
                  <a:pt x="164" y="28"/>
                </a:lnTo>
                <a:lnTo>
                  <a:pt x="156" y="22"/>
                </a:lnTo>
                <a:lnTo>
                  <a:pt x="149" y="16"/>
                </a:lnTo>
                <a:lnTo>
                  <a:pt x="142" y="12"/>
                </a:lnTo>
                <a:lnTo>
                  <a:pt x="133" y="7"/>
                </a:lnTo>
                <a:lnTo>
                  <a:pt x="125" y="5"/>
                </a:lnTo>
                <a:lnTo>
                  <a:pt x="115" y="2"/>
                </a:lnTo>
                <a:lnTo>
                  <a:pt x="106" y="0"/>
                </a:lnTo>
                <a:lnTo>
                  <a:pt x="96"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5876" name="Freeform 35">
            <a:extLst>
              <a:ext uri="{FF2B5EF4-FFF2-40B4-BE49-F238E27FC236}">
                <a16:creationId xmlns:a16="http://schemas.microsoft.com/office/drawing/2014/main" id="{ADA65804-1F71-B44B-A89A-718A65B805FC}"/>
              </a:ext>
            </a:extLst>
          </p:cNvPr>
          <p:cNvSpPr>
            <a:spLocks/>
          </p:cNvSpPr>
          <p:nvPr/>
        </p:nvSpPr>
        <p:spPr bwMode="auto">
          <a:xfrm>
            <a:off x="4604148" y="3164682"/>
            <a:ext cx="64294" cy="65485"/>
          </a:xfrm>
          <a:custGeom>
            <a:avLst/>
            <a:gdLst>
              <a:gd name="T0" fmla="*/ 2147483647 w 162"/>
              <a:gd name="T1" fmla="*/ 2147483647 h 165"/>
              <a:gd name="T2" fmla="*/ 2147483647 w 162"/>
              <a:gd name="T3" fmla="*/ 2147483647 h 165"/>
              <a:gd name="T4" fmla="*/ 2147483647 w 162"/>
              <a:gd name="T5" fmla="*/ 2147483647 h 165"/>
              <a:gd name="T6" fmla="*/ 2147483647 w 162"/>
              <a:gd name="T7" fmla="*/ 2147483647 h 165"/>
              <a:gd name="T8" fmla="*/ 2147483647 w 162"/>
              <a:gd name="T9" fmla="*/ 2147483647 h 165"/>
              <a:gd name="T10" fmla="*/ 2147483647 w 162"/>
              <a:gd name="T11" fmla="*/ 2147483647 h 165"/>
              <a:gd name="T12" fmla="*/ 2147483647 w 162"/>
              <a:gd name="T13" fmla="*/ 2147483647 h 165"/>
              <a:gd name="T14" fmla="*/ 0 w 162"/>
              <a:gd name="T15" fmla="*/ 2147483647 h 165"/>
              <a:gd name="T16" fmla="*/ 0 w 162"/>
              <a:gd name="T17" fmla="*/ 2147483647 h 165"/>
              <a:gd name="T18" fmla="*/ 2147483647 w 162"/>
              <a:gd name="T19" fmla="*/ 2147483647 h 165"/>
              <a:gd name="T20" fmla="*/ 2147483647 w 162"/>
              <a:gd name="T21" fmla="*/ 2147483647 h 165"/>
              <a:gd name="T22" fmla="*/ 2147483647 w 162"/>
              <a:gd name="T23" fmla="*/ 2147483647 h 165"/>
              <a:gd name="T24" fmla="*/ 2147483647 w 162"/>
              <a:gd name="T25" fmla="*/ 2147483647 h 165"/>
              <a:gd name="T26" fmla="*/ 2147483647 w 162"/>
              <a:gd name="T27" fmla="*/ 2147483647 h 165"/>
              <a:gd name="T28" fmla="*/ 2147483647 w 162"/>
              <a:gd name="T29" fmla="*/ 2147483647 h 165"/>
              <a:gd name="T30" fmla="*/ 2147483647 w 162"/>
              <a:gd name="T31" fmla="*/ 2147483647 h 165"/>
              <a:gd name="T32" fmla="*/ 2147483647 w 162"/>
              <a:gd name="T33" fmla="*/ 2147483647 h 165"/>
              <a:gd name="T34" fmla="*/ 2147483647 w 162"/>
              <a:gd name="T35" fmla="*/ 2147483647 h 165"/>
              <a:gd name="T36" fmla="*/ 2147483647 w 162"/>
              <a:gd name="T37" fmla="*/ 2147483647 h 165"/>
              <a:gd name="T38" fmla="*/ 2147483647 w 162"/>
              <a:gd name="T39" fmla="*/ 2147483647 h 165"/>
              <a:gd name="T40" fmla="*/ 2147483647 w 162"/>
              <a:gd name="T41" fmla="*/ 2147483647 h 165"/>
              <a:gd name="T42" fmla="*/ 2147483647 w 162"/>
              <a:gd name="T43" fmla="*/ 2147483647 h 165"/>
              <a:gd name="T44" fmla="*/ 2147483647 w 162"/>
              <a:gd name="T45" fmla="*/ 2147483647 h 165"/>
              <a:gd name="T46" fmla="*/ 2147483647 w 162"/>
              <a:gd name="T47" fmla="*/ 2147483647 h 165"/>
              <a:gd name="T48" fmla="*/ 2147483647 w 162"/>
              <a:gd name="T49" fmla="*/ 2147483647 h 165"/>
              <a:gd name="T50" fmla="*/ 2147483647 w 162"/>
              <a:gd name="T51" fmla="*/ 2147483647 h 165"/>
              <a:gd name="T52" fmla="*/ 2147483647 w 162"/>
              <a:gd name="T53" fmla="*/ 2147483647 h 165"/>
              <a:gd name="T54" fmla="*/ 2147483647 w 162"/>
              <a:gd name="T55" fmla="*/ 2147483647 h 165"/>
              <a:gd name="T56" fmla="*/ 2147483647 w 162"/>
              <a:gd name="T57" fmla="*/ 2147483647 h 165"/>
              <a:gd name="T58" fmla="*/ 2147483647 w 162"/>
              <a:gd name="T59" fmla="*/ 2147483647 h 165"/>
              <a:gd name="T60" fmla="*/ 2147483647 w 162"/>
              <a:gd name="T61" fmla="*/ 2147483647 h 165"/>
              <a:gd name="T62" fmla="*/ 2147483647 w 162"/>
              <a:gd name="T63" fmla="*/ 2147483647 h 16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62"/>
              <a:gd name="T97" fmla="*/ 0 h 165"/>
              <a:gd name="T98" fmla="*/ 162 w 162"/>
              <a:gd name="T99" fmla="*/ 165 h 16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62" h="165">
                <a:moveTo>
                  <a:pt x="81" y="0"/>
                </a:moveTo>
                <a:lnTo>
                  <a:pt x="73" y="1"/>
                </a:lnTo>
                <a:lnTo>
                  <a:pt x="65" y="1"/>
                </a:lnTo>
                <a:lnTo>
                  <a:pt x="58" y="4"/>
                </a:lnTo>
                <a:lnTo>
                  <a:pt x="49" y="7"/>
                </a:lnTo>
                <a:lnTo>
                  <a:pt x="42" y="10"/>
                </a:lnTo>
                <a:lnTo>
                  <a:pt x="36" y="14"/>
                </a:lnTo>
                <a:lnTo>
                  <a:pt x="30" y="19"/>
                </a:lnTo>
                <a:lnTo>
                  <a:pt x="24" y="24"/>
                </a:lnTo>
                <a:lnTo>
                  <a:pt x="19" y="30"/>
                </a:lnTo>
                <a:lnTo>
                  <a:pt x="14" y="37"/>
                </a:lnTo>
                <a:lnTo>
                  <a:pt x="10" y="43"/>
                </a:lnTo>
                <a:lnTo>
                  <a:pt x="6" y="50"/>
                </a:lnTo>
                <a:lnTo>
                  <a:pt x="4" y="59"/>
                </a:lnTo>
                <a:lnTo>
                  <a:pt x="1" y="66"/>
                </a:lnTo>
                <a:lnTo>
                  <a:pt x="0" y="75"/>
                </a:lnTo>
                <a:lnTo>
                  <a:pt x="0" y="83"/>
                </a:lnTo>
                <a:lnTo>
                  <a:pt x="0" y="92"/>
                </a:lnTo>
                <a:lnTo>
                  <a:pt x="1" y="99"/>
                </a:lnTo>
                <a:lnTo>
                  <a:pt x="4" y="108"/>
                </a:lnTo>
                <a:lnTo>
                  <a:pt x="6" y="115"/>
                </a:lnTo>
                <a:lnTo>
                  <a:pt x="10" y="122"/>
                </a:lnTo>
                <a:lnTo>
                  <a:pt x="14" y="129"/>
                </a:lnTo>
                <a:lnTo>
                  <a:pt x="19" y="135"/>
                </a:lnTo>
                <a:lnTo>
                  <a:pt x="24" y="141"/>
                </a:lnTo>
                <a:lnTo>
                  <a:pt x="30" y="146"/>
                </a:lnTo>
                <a:lnTo>
                  <a:pt x="36" y="151"/>
                </a:lnTo>
                <a:lnTo>
                  <a:pt x="42" y="155"/>
                </a:lnTo>
                <a:lnTo>
                  <a:pt x="49" y="159"/>
                </a:lnTo>
                <a:lnTo>
                  <a:pt x="58" y="161"/>
                </a:lnTo>
                <a:lnTo>
                  <a:pt x="65" y="164"/>
                </a:lnTo>
                <a:lnTo>
                  <a:pt x="73" y="165"/>
                </a:lnTo>
                <a:lnTo>
                  <a:pt x="81" y="165"/>
                </a:lnTo>
                <a:lnTo>
                  <a:pt x="89" y="165"/>
                </a:lnTo>
                <a:lnTo>
                  <a:pt x="98" y="164"/>
                </a:lnTo>
                <a:lnTo>
                  <a:pt x="105" y="161"/>
                </a:lnTo>
                <a:lnTo>
                  <a:pt x="112" y="159"/>
                </a:lnTo>
                <a:lnTo>
                  <a:pt x="119" y="155"/>
                </a:lnTo>
                <a:lnTo>
                  <a:pt x="127" y="151"/>
                </a:lnTo>
                <a:lnTo>
                  <a:pt x="132" y="146"/>
                </a:lnTo>
                <a:lnTo>
                  <a:pt x="138" y="141"/>
                </a:lnTo>
                <a:lnTo>
                  <a:pt x="144" y="135"/>
                </a:lnTo>
                <a:lnTo>
                  <a:pt x="148" y="129"/>
                </a:lnTo>
                <a:lnTo>
                  <a:pt x="152" y="122"/>
                </a:lnTo>
                <a:lnTo>
                  <a:pt x="155" y="115"/>
                </a:lnTo>
                <a:lnTo>
                  <a:pt x="158" y="108"/>
                </a:lnTo>
                <a:lnTo>
                  <a:pt x="160" y="99"/>
                </a:lnTo>
                <a:lnTo>
                  <a:pt x="161" y="92"/>
                </a:lnTo>
                <a:lnTo>
                  <a:pt x="162" y="83"/>
                </a:lnTo>
                <a:lnTo>
                  <a:pt x="161" y="75"/>
                </a:lnTo>
                <a:lnTo>
                  <a:pt x="160" y="66"/>
                </a:lnTo>
                <a:lnTo>
                  <a:pt x="158" y="59"/>
                </a:lnTo>
                <a:lnTo>
                  <a:pt x="155" y="50"/>
                </a:lnTo>
                <a:lnTo>
                  <a:pt x="152" y="43"/>
                </a:lnTo>
                <a:lnTo>
                  <a:pt x="148" y="37"/>
                </a:lnTo>
                <a:lnTo>
                  <a:pt x="144" y="30"/>
                </a:lnTo>
                <a:lnTo>
                  <a:pt x="138" y="24"/>
                </a:lnTo>
                <a:lnTo>
                  <a:pt x="132" y="19"/>
                </a:lnTo>
                <a:lnTo>
                  <a:pt x="127" y="14"/>
                </a:lnTo>
                <a:lnTo>
                  <a:pt x="119" y="10"/>
                </a:lnTo>
                <a:lnTo>
                  <a:pt x="112" y="7"/>
                </a:lnTo>
                <a:lnTo>
                  <a:pt x="105" y="4"/>
                </a:lnTo>
                <a:lnTo>
                  <a:pt x="98" y="1"/>
                </a:lnTo>
                <a:lnTo>
                  <a:pt x="89" y="1"/>
                </a:lnTo>
                <a:lnTo>
                  <a:pt x="81" y="0"/>
                </a:lnTo>
                <a:close/>
              </a:path>
            </a:pathLst>
          </a:custGeom>
          <a:solidFill>
            <a:srgbClr val="FFA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5877" name="Freeform 36">
            <a:extLst>
              <a:ext uri="{FF2B5EF4-FFF2-40B4-BE49-F238E27FC236}">
                <a16:creationId xmlns:a16="http://schemas.microsoft.com/office/drawing/2014/main" id="{0AEBF5A1-2352-279D-3699-E591E1B76A4D}"/>
              </a:ext>
            </a:extLst>
          </p:cNvPr>
          <p:cNvSpPr>
            <a:spLocks/>
          </p:cNvSpPr>
          <p:nvPr/>
        </p:nvSpPr>
        <p:spPr bwMode="auto">
          <a:xfrm>
            <a:off x="4604148" y="3164682"/>
            <a:ext cx="64294" cy="65485"/>
          </a:xfrm>
          <a:custGeom>
            <a:avLst/>
            <a:gdLst>
              <a:gd name="T0" fmla="*/ 2147483647 w 162"/>
              <a:gd name="T1" fmla="*/ 2147483647 h 165"/>
              <a:gd name="T2" fmla="*/ 2147483647 w 162"/>
              <a:gd name="T3" fmla="*/ 2147483647 h 165"/>
              <a:gd name="T4" fmla="*/ 2147483647 w 162"/>
              <a:gd name="T5" fmla="*/ 2147483647 h 165"/>
              <a:gd name="T6" fmla="*/ 2147483647 w 162"/>
              <a:gd name="T7" fmla="*/ 2147483647 h 165"/>
              <a:gd name="T8" fmla="*/ 2147483647 w 162"/>
              <a:gd name="T9" fmla="*/ 2147483647 h 165"/>
              <a:gd name="T10" fmla="*/ 2147483647 w 162"/>
              <a:gd name="T11" fmla="*/ 2147483647 h 165"/>
              <a:gd name="T12" fmla="*/ 2147483647 w 162"/>
              <a:gd name="T13" fmla="*/ 2147483647 h 165"/>
              <a:gd name="T14" fmla="*/ 0 w 162"/>
              <a:gd name="T15" fmla="*/ 2147483647 h 165"/>
              <a:gd name="T16" fmla="*/ 0 w 162"/>
              <a:gd name="T17" fmla="*/ 2147483647 h 165"/>
              <a:gd name="T18" fmla="*/ 2147483647 w 162"/>
              <a:gd name="T19" fmla="*/ 2147483647 h 165"/>
              <a:gd name="T20" fmla="*/ 2147483647 w 162"/>
              <a:gd name="T21" fmla="*/ 2147483647 h 165"/>
              <a:gd name="T22" fmla="*/ 2147483647 w 162"/>
              <a:gd name="T23" fmla="*/ 2147483647 h 165"/>
              <a:gd name="T24" fmla="*/ 2147483647 w 162"/>
              <a:gd name="T25" fmla="*/ 2147483647 h 165"/>
              <a:gd name="T26" fmla="*/ 2147483647 w 162"/>
              <a:gd name="T27" fmla="*/ 2147483647 h 165"/>
              <a:gd name="T28" fmla="*/ 2147483647 w 162"/>
              <a:gd name="T29" fmla="*/ 2147483647 h 165"/>
              <a:gd name="T30" fmla="*/ 2147483647 w 162"/>
              <a:gd name="T31" fmla="*/ 2147483647 h 165"/>
              <a:gd name="T32" fmla="*/ 2147483647 w 162"/>
              <a:gd name="T33" fmla="*/ 2147483647 h 165"/>
              <a:gd name="T34" fmla="*/ 2147483647 w 162"/>
              <a:gd name="T35" fmla="*/ 2147483647 h 165"/>
              <a:gd name="T36" fmla="*/ 2147483647 w 162"/>
              <a:gd name="T37" fmla="*/ 2147483647 h 165"/>
              <a:gd name="T38" fmla="*/ 2147483647 w 162"/>
              <a:gd name="T39" fmla="*/ 2147483647 h 165"/>
              <a:gd name="T40" fmla="*/ 2147483647 w 162"/>
              <a:gd name="T41" fmla="*/ 2147483647 h 165"/>
              <a:gd name="T42" fmla="*/ 2147483647 w 162"/>
              <a:gd name="T43" fmla="*/ 2147483647 h 165"/>
              <a:gd name="T44" fmla="*/ 2147483647 w 162"/>
              <a:gd name="T45" fmla="*/ 2147483647 h 165"/>
              <a:gd name="T46" fmla="*/ 2147483647 w 162"/>
              <a:gd name="T47" fmla="*/ 2147483647 h 165"/>
              <a:gd name="T48" fmla="*/ 2147483647 w 162"/>
              <a:gd name="T49" fmla="*/ 2147483647 h 165"/>
              <a:gd name="T50" fmla="*/ 2147483647 w 162"/>
              <a:gd name="T51" fmla="*/ 2147483647 h 165"/>
              <a:gd name="T52" fmla="*/ 2147483647 w 162"/>
              <a:gd name="T53" fmla="*/ 2147483647 h 165"/>
              <a:gd name="T54" fmla="*/ 2147483647 w 162"/>
              <a:gd name="T55" fmla="*/ 2147483647 h 165"/>
              <a:gd name="T56" fmla="*/ 2147483647 w 162"/>
              <a:gd name="T57" fmla="*/ 2147483647 h 165"/>
              <a:gd name="T58" fmla="*/ 2147483647 w 162"/>
              <a:gd name="T59" fmla="*/ 2147483647 h 165"/>
              <a:gd name="T60" fmla="*/ 2147483647 w 162"/>
              <a:gd name="T61" fmla="*/ 2147483647 h 165"/>
              <a:gd name="T62" fmla="*/ 2147483647 w 162"/>
              <a:gd name="T63" fmla="*/ 2147483647 h 16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62"/>
              <a:gd name="T97" fmla="*/ 0 h 165"/>
              <a:gd name="T98" fmla="*/ 162 w 162"/>
              <a:gd name="T99" fmla="*/ 165 h 16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62" h="165">
                <a:moveTo>
                  <a:pt x="81" y="0"/>
                </a:moveTo>
                <a:lnTo>
                  <a:pt x="73" y="1"/>
                </a:lnTo>
                <a:lnTo>
                  <a:pt x="65" y="1"/>
                </a:lnTo>
                <a:lnTo>
                  <a:pt x="58" y="4"/>
                </a:lnTo>
                <a:lnTo>
                  <a:pt x="49" y="7"/>
                </a:lnTo>
                <a:lnTo>
                  <a:pt x="42" y="10"/>
                </a:lnTo>
                <a:lnTo>
                  <a:pt x="36" y="14"/>
                </a:lnTo>
                <a:lnTo>
                  <a:pt x="30" y="19"/>
                </a:lnTo>
                <a:lnTo>
                  <a:pt x="24" y="24"/>
                </a:lnTo>
                <a:lnTo>
                  <a:pt x="19" y="30"/>
                </a:lnTo>
                <a:lnTo>
                  <a:pt x="14" y="37"/>
                </a:lnTo>
                <a:lnTo>
                  <a:pt x="10" y="43"/>
                </a:lnTo>
                <a:lnTo>
                  <a:pt x="6" y="50"/>
                </a:lnTo>
                <a:lnTo>
                  <a:pt x="4" y="59"/>
                </a:lnTo>
                <a:lnTo>
                  <a:pt x="1" y="66"/>
                </a:lnTo>
                <a:lnTo>
                  <a:pt x="0" y="75"/>
                </a:lnTo>
                <a:lnTo>
                  <a:pt x="0" y="83"/>
                </a:lnTo>
                <a:lnTo>
                  <a:pt x="0" y="92"/>
                </a:lnTo>
                <a:lnTo>
                  <a:pt x="1" y="99"/>
                </a:lnTo>
                <a:lnTo>
                  <a:pt x="4" y="108"/>
                </a:lnTo>
                <a:lnTo>
                  <a:pt x="6" y="115"/>
                </a:lnTo>
                <a:lnTo>
                  <a:pt x="10" y="122"/>
                </a:lnTo>
                <a:lnTo>
                  <a:pt x="14" y="129"/>
                </a:lnTo>
                <a:lnTo>
                  <a:pt x="19" y="135"/>
                </a:lnTo>
                <a:lnTo>
                  <a:pt x="24" y="141"/>
                </a:lnTo>
                <a:lnTo>
                  <a:pt x="30" y="146"/>
                </a:lnTo>
                <a:lnTo>
                  <a:pt x="36" y="151"/>
                </a:lnTo>
                <a:lnTo>
                  <a:pt x="42" y="155"/>
                </a:lnTo>
                <a:lnTo>
                  <a:pt x="49" y="159"/>
                </a:lnTo>
                <a:lnTo>
                  <a:pt x="58" y="161"/>
                </a:lnTo>
                <a:lnTo>
                  <a:pt x="65" y="164"/>
                </a:lnTo>
                <a:lnTo>
                  <a:pt x="73" y="165"/>
                </a:lnTo>
                <a:lnTo>
                  <a:pt x="81" y="165"/>
                </a:lnTo>
                <a:lnTo>
                  <a:pt x="89" y="165"/>
                </a:lnTo>
                <a:lnTo>
                  <a:pt x="98" y="164"/>
                </a:lnTo>
                <a:lnTo>
                  <a:pt x="105" y="161"/>
                </a:lnTo>
                <a:lnTo>
                  <a:pt x="112" y="159"/>
                </a:lnTo>
                <a:lnTo>
                  <a:pt x="119" y="155"/>
                </a:lnTo>
                <a:lnTo>
                  <a:pt x="127" y="151"/>
                </a:lnTo>
                <a:lnTo>
                  <a:pt x="132" y="146"/>
                </a:lnTo>
                <a:lnTo>
                  <a:pt x="138" y="141"/>
                </a:lnTo>
                <a:lnTo>
                  <a:pt x="144" y="135"/>
                </a:lnTo>
                <a:lnTo>
                  <a:pt x="148" y="129"/>
                </a:lnTo>
                <a:lnTo>
                  <a:pt x="152" y="122"/>
                </a:lnTo>
                <a:lnTo>
                  <a:pt x="155" y="115"/>
                </a:lnTo>
                <a:lnTo>
                  <a:pt x="158" y="108"/>
                </a:lnTo>
                <a:lnTo>
                  <a:pt x="160" y="99"/>
                </a:lnTo>
                <a:lnTo>
                  <a:pt x="161" y="92"/>
                </a:lnTo>
                <a:lnTo>
                  <a:pt x="162" y="83"/>
                </a:lnTo>
                <a:lnTo>
                  <a:pt x="161" y="75"/>
                </a:lnTo>
                <a:lnTo>
                  <a:pt x="160" y="66"/>
                </a:lnTo>
                <a:lnTo>
                  <a:pt x="158" y="59"/>
                </a:lnTo>
                <a:lnTo>
                  <a:pt x="155" y="50"/>
                </a:lnTo>
                <a:lnTo>
                  <a:pt x="152" y="43"/>
                </a:lnTo>
                <a:lnTo>
                  <a:pt x="148" y="37"/>
                </a:lnTo>
                <a:lnTo>
                  <a:pt x="144" y="30"/>
                </a:lnTo>
                <a:lnTo>
                  <a:pt x="138" y="24"/>
                </a:lnTo>
                <a:lnTo>
                  <a:pt x="132" y="19"/>
                </a:lnTo>
                <a:lnTo>
                  <a:pt x="127" y="14"/>
                </a:lnTo>
                <a:lnTo>
                  <a:pt x="119" y="10"/>
                </a:lnTo>
                <a:lnTo>
                  <a:pt x="112" y="7"/>
                </a:lnTo>
                <a:lnTo>
                  <a:pt x="105" y="4"/>
                </a:lnTo>
                <a:lnTo>
                  <a:pt x="98" y="1"/>
                </a:lnTo>
                <a:lnTo>
                  <a:pt x="89" y="1"/>
                </a:lnTo>
                <a:lnTo>
                  <a:pt x="81"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5878" name="Freeform 37">
            <a:extLst>
              <a:ext uri="{FF2B5EF4-FFF2-40B4-BE49-F238E27FC236}">
                <a16:creationId xmlns:a16="http://schemas.microsoft.com/office/drawing/2014/main" id="{1D496D76-4AE9-C1E0-B25E-8A830BDA6586}"/>
              </a:ext>
            </a:extLst>
          </p:cNvPr>
          <p:cNvSpPr>
            <a:spLocks/>
          </p:cNvSpPr>
          <p:nvPr/>
        </p:nvSpPr>
        <p:spPr bwMode="auto">
          <a:xfrm>
            <a:off x="2283619" y="2291954"/>
            <a:ext cx="57150" cy="57150"/>
          </a:xfrm>
          <a:custGeom>
            <a:avLst/>
            <a:gdLst>
              <a:gd name="T0" fmla="*/ 2147483647 w 142"/>
              <a:gd name="T1" fmla="*/ 0 h 143"/>
              <a:gd name="T2" fmla="*/ 2147483647 w 142"/>
              <a:gd name="T3" fmla="*/ 2147483647 h 143"/>
              <a:gd name="T4" fmla="*/ 2147483647 w 142"/>
              <a:gd name="T5" fmla="*/ 2147483647 h 143"/>
              <a:gd name="T6" fmla="*/ 2147483647 w 142"/>
              <a:gd name="T7" fmla="*/ 2147483647 h 143"/>
              <a:gd name="T8" fmla="*/ 2147483647 w 142"/>
              <a:gd name="T9" fmla="*/ 2147483647 h 143"/>
              <a:gd name="T10" fmla="*/ 2147483647 w 142"/>
              <a:gd name="T11" fmla="*/ 2147483647 h 143"/>
              <a:gd name="T12" fmla="*/ 2147483647 w 142"/>
              <a:gd name="T13" fmla="*/ 2147483647 h 143"/>
              <a:gd name="T14" fmla="*/ 2147483647 w 142"/>
              <a:gd name="T15" fmla="*/ 2147483647 h 143"/>
              <a:gd name="T16" fmla="*/ 2147483647 w 142"/>
              <a:gd name="T17" fmla="*/ 2147483647 h 143"/>
              <a:gd name="T18" fmla="*/ 2147483647 w 142"/>
              <a:gd name="T19" fmla="*/ 2147483647 h 143"/>
              <a:gd name="T20" fmla="*/ 2147483647 w 142"/>
              <a:gd name="T21" fmla="*/ 2147483647 h 143"/>
              <a:gd name="T22" fmla="*/ 2147483647 w 142"/>
              <a:gd name="T23" fmla="*/ 2147483647 h 143"/>
              <a:gd name="T24" fmla="*/ 2147483647 w 142"/>
              <a:gd name="T25" fmla="*/ 2147483647 h 143"/>
              <a:gd name="T26" fmla="*/ 2147483647 w 142"/>
              <a:gd name="T27" fmla="*/ 2147483647 h 143"/>
              <a:gd name="T28" fmla="*/ 2147483647 w 142"/>
              <a:gd name="T29" fmla="*/ 2147483647 h 143"/>
              <a:gd name="T30" fmla="*/ 2147483647 w 142"/>
              <a:gd name="T31" fmla="*/ 2147483647 h 143"/>
              <a:gd name="T32" fmla="*/ 2147483647 w 142"/>
              <a:gd name="T33" fmla="*/ 2147483647 h 143"/>
              <a:gd name="T34" fmla="*/ 2147483647 w 142"/>
              <a:gd name="T35" fmla="*/ 2147483647 h 143"/>
              <a:gd name="T36" fmla="*/ 2147483647 w 142"/>
              <a:gd name="T37" fmla="*/ 2147483647 h 143"/>
              <a:gd name="T38" fmla="*/ 2147483647 w 142"/>
              <a:gd name="T39" fmla="*/ 2147483647 h 143"/>
              <a:gd name="T40" fmla="*/ 2147483647 w 142"/>
              <a:gd name="T41" fmla="*/ 2147483647 h 143"/>
              <a:gd name="T42" fmla="*/ 2147483647 w 142"/>
              <a:gd name="T43" fmla="*/ 2147483647 h 143"/>
              <a:gd name="T44" fmla="*/ 2147483647 w 142"/>
              <a:gd name="T45" fmla="*/ 2147483647 h 143"/>
              <a:gd name="T46" fmla="*/ 2147483647 w 142"/>
              <a:gd name="T47" fmla="*/ 2147483647 h 143"/>
              <a:gd name="T48" fmla="*/ 2147483647 w 142"/>
              <a:gd name="T49" fmla="*/ 2147483647 h 143"/>
              <a:gd name="T50" fmla="*/ 2147483647 w 142"/>
              <a:gd name="T51" fmla="*/ 2147483647 h 143"/>
              <a:gd name="T52" fmla="*/ 2147483647 w 142"/>
              <a:gd name="T53" fmla="*/ 2147483647 h 143"/>
              <a:gd name="T54" fmla="*/ 2147483647 w 142"/>
              <a:gd name="T55" fmla="*/ 2147483647 h 143"/>
              <a:gd name="T56" fmla="*/ 2147483647 w 142"/>
              <a:gd name="T57" fmla="*/ 2147483647 h 143"/>
              <a:gd name="T58" fmla="*/ 2147483647 w 142"/>
              <a:gd name="T59" fmla="*/ 2147483647 h 143"/>
              <a:gd name="T60" fmla="*/ 2147483647 w 142"/>
              <a:gd name="T61" fmla="*/ 2147483647 h 143"/>
              <a:gd name="T62" fmla="*/ 2147483647 w 142"/>
              <a:gd name="T63" fmla="*/ 0 h 14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2"/>
              <a:gd name="T97" fmla="*/ 0 h 143"/>
              <a:gd name="T98" fmla="*/ 142 w 142"/>
              <a:gd name="T99" fmla="*/ 143 h 14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2" h="143">
                <a:moveTo>
                  <a:pt x="72" y="0"/>
                </a:moveTo>
                <a:lnTo>
                  <a:pt x="64" y="0"/>
                </a:lnTo>
                <a:lnTo>
                  <a:pt x="57" y="1"/>
                </a:lnTo>
                <a:lnTo>
                  <a:pt x="50" y="3"/>
                </a:lnTo>
                <a:lnTo>
                  <a:pt x="44" y="5"/>
                </a:lnTo>
                <a:lnTo>
                  <a:pt x="37" y="8"/>
                </a:lnTo>
                <a:lnTo>
                  <a:pt x="31" y="13"/>
                </a:lnTo>
                <a:lnTo>
                  <a:pt x="26" y="17"/>
                </a:lnTo>
                <a:lnTo>
                  <a:pt x="21" y="21"/>
                </a:lnTo>
                <a:lnTo>
                  <a:pt x="17" y="26"/>
                </a:lnTo>
                <a:lnTo>
                  <a:pt x="13" y="31"/>
                </a:lnTo>
                <a:lnTo>
                  <a:pt x="8" y="37"/>
                </a:lnTo>
                <a:lnTo>
                  <a:pt x="6" y="44"/>
                </a:lnTo>
                <a:lnTo>
                  <a:pt x="4" y="50"/>
                </a:lnTo>
                <a:lnTo>
                  <a:pt x="1" y="57"/>
                </a:lnTo>
                <a:lnTo>
                  <a:pt x="1" y="64"/>
                </a:lnTo>
                <a:lnTo>
                  <a:pt x="0" y="72"/>
                </a:lnTo>
                <a:lnTo>
                  <a:pt x="1" y="79"/>
                </a:lnTo>
                <a:lnTo>
                  <a:pt x="1" y="86"/>
                </a:lnTo>
                <a:lnTo>
                  <a:pt x="4" y="93"/>
                </a:lnTo>
                <a:lnTo>
                  <a:pt x="6" y="100"/>
                </a:lnTo>
                <a:lnTo>
                  <a:pt x="8" y="106"/>
                </a:lnTo>
                <a:lnTo>
                  <a:pt x="13" y="112"/>
                </a:lnTo>
                <a:lnTo>
                  <a:pt x="17" y="118"/>
                </a:lnTo>
                <a:lnTo>
                  <a:pt x="21" y="123"/>
                </a:lnTo>
                <a:lnTo>
                  <a:pt x="26" y="128"/>
                </a:lnTo>
                <a:lnTo>
                  <a:pt x="31" y="132"/>
                </a:lnTo>
                <a:lnTo>
                  <a:pt x="37" y="135"/>
                </a:lnTo>
                <a:lnTo>
                  <a:pt x="44" y="138"/>
                </a:lnTo>
                <a:lnTo>
                  <a:pt x="50" y="141"/>
                </a:lnTo>
                <a:lnTo>
                  <a:pt x="57" y="142"/>
                </a:lnTo>
                <a:lnTo>
                  <a:pt x="64" y="143"/>
                </a:lnTo>
                <a:lnTo>
                  <a:pt x="72" y="143"/>
                </a:lnTo>
                <a:lnTo>
                  <a:pt x="79" y="143"/>
                </a:lnTo>
                <a:lnTo>
                  <a:pt x="86" y="142"/>
                </a:lnTo>
                <a:lnTo>
                  <a:pt x="93" y="141"/>
                </a:lnTo>
                <a:lnTo>
                  <a:pt x="99" y="138"/>
                </a:lnTo>
                <a:lnTo>
                  <a:pt x="106" y="135"/>
                </a:lnTo>
                <a:lnTo>
                  <a:pt x="112" y="132"/>
                </a:lnTo>
                <a:lnTo>
                  <a:pt x="116" y="128"/>
                </a:lnTo>
                <a:lnTo>
                  <a:pt x="122" y="123"/>
                </a:lnTo>
                <a:lnTo>
                  <a:pt x="126" y="118"/>
                </a:lnTo>
                <a:lnTo>
                  <a:pt x="131" y="112"/>
                </a:lnTo>
                <a:lnTo>
                  <a:pt x="133" y="106"/>
                </a:lnTo>
                <a:lnTo>
                  <a:pt x="138" y="100"/>
                </a:lnTo>
                <a:lnTo>
                  <a:pt x="139" y="93"/>
                </a:lnTo>
                <a:lnTo>
                  <a:pt x="141" y="86"/>
                </a:lnTo>
                <a:lnTo>
                  <a:pt x="142" y="79"/>
                </a:lnTo>
                <a:lnTo>
                  <a:pt x="142" y="72"/>
                </a:lnTo>
                <a:lnTo>
                  <a:pt x="142" y="64"/>
                </a:lnTo>
                <a:lnTo>
                  <a:pt x="141" y="57"/>
                </a:lnTo>
                <a:lnTo>
                  <a:pt x="139" y="50"/>
                </a:lnTo>
                <a:lnTo>
                  <a:pt x="138" y="44"/>
                </a:lnTo>
                <a:lnTo>
                  <a:pt x="133" y="37"/>
                </a:lnTo>
                <a:lnTo>
                  <a:pt x="131" y="31"/>
                </a:lnTo>
                <a:lnTo>
                  <a:pt x="126" y="26"/>
                </a:lnTo>
                <a:lnTo>
                  <a:pt x="122" y="21"/>
                </a:lnTo>
                <a:lnTo>
                  <a:pt x="116" y="17"/>
                </a:lnTo>
                <a:lnTo>
                  <a:pt x="112" y="13"/>
                </a:lnTo>
                <a:lnTo>
                  <a:pt x="106" y="8"/>
                </a:lnTo>
                <a:lnTo>
                  <a:pt x="99" y="5"/>
                </a:lnTo>
                <a:lnTo>
                  <a:pt x="93" y="3"/>
                </a:lnTo>
                <a:lnTo>
                  <a:pt x="86" y="1"/>
                </a:lnTo>
                <a:lnTo>
                  <a:pt x="79" y="0"/>
                </a:lnTo>
                <a:lnTo>
                  <a:pt x="72"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5879" name="Freeform 38">
            <a:extLst>
              <a:ext uri="{FF2B5EF4-FFF2-40B4-BE49-F238E27FC236}">
                <a16:creationId xmlns:a16="http://schemas.microsoft.com/office/drawing/2014/main" id="{C92196CA-5CB2-4A08-BB44-A8FD80C1A07E}"/>
              </a:ext>
            </a:extLst>
          </p:cNvPr>
          <p:cNvSpPr>
            <a:spLocks/>
          </p:cNvSpPr>
          <p:nvPr/>
        </p:nvSpPr>
        <p:spPr bwMode="auto">
          <a:xfrm>
            <a:off x="2283619" y="2291954"/>
            <a:ext cx="57150" cy="57150"/>
          </a:xfrm>
          <a:custGeom>
            <a:avLst/>
            <a:gdLst>
              <a:gd name="T0" fmla="*/ 2147483647 w 142"/>
              <a:gd name="T1" fmla="*/ 0 h 143"/>
              <a:gd name="T2" fmla="*/ 2147483647 w 142"/>
              <a:gd name="T3" fmla="*/ 2147483647 h 143"/>
              <a:gd name="T4" fmla="*/ 2147483647 w 142"/>
              <a:gd name="T5" fmla="*/ 2147483647 h 143"/>
              <a:gd name="T6" fmla="*/ 2147483647 w 142"/>
              <a:gd name="T7" fmla="*/ 2147483647 h 143"/>
              <a:gd name="T8" fmla="*/ 2147483647 w 142"/>
              <a:gd name="T9" fmla="*/ 2147483647 h 143"/>
              <a:gd name="T10" fmla="*/ 2147483647 w 142"/>
              <a:gd name="T11" fmla="*/ 2147483647 h 143"/>
              <a:gd name="T12" fmla="*/ 2147483647 w 142"/>
              <a:gd name="T13" fmla="*/ 2147483647 h 143"/>
              <a:gd name="T14" fmla="*/ 2147483647 w 142"/>
              <a:gd name="T15" fmla="*/ 2147483647 h 143"/>
              <a:gd name="T16" fmla="*/ 2147483647 w 142"/>
              <a:gd name="T17" fmla="*/ 2147483647 h 143"/>
              <a:gd name="T18" fmla="*/ 2147483647 w 142"/>
              <a:gd name="T19" fmla="*/ 2147483647 h 143"/>
              <a:gd name="T20" fmla="*/ 2147483647 w 142"/>
              <a:gd name="T21" fmla="*/ 2147483647 h 143"/>
              <a:gd name="T22" fmla="*/ 2147483647 w 142"/>
              <a:gd name="T23" fmla="*/ 2147483647 h 143"/>
              <a:gd name="T24" fmla="*/ 2147483647 w 142"/>
              <a:gd name="T25" fmla="*/ 2147483647 h 143"/>
              <a:gd name="T26" fmla="*/ 2147483647 w 142"/>
              <a:gd name="T27" fmla="*/ 2147483647 h 143"/>
              <a:gd name="T28" fmla="*/ 2147483647 w 142"/>
              <a:gd name="T29" fmla="*/ 2147483647 h 143"/>
              <a:gd name="T30" fmla="*/ 2147483647 w 142"/>
              <a:gd name="T31" fmla="*/ 2147483647 h 143"/>
              <a:gd name="T32" fmla="*/ 2147483647 w 142"/>
              <a:gd name="T33" fmla="*/ 2147483647 h 143"/>
              <a:gd name="T34" fmla="*/ 2147483647 w 142"/>
              <a:gd name="T35" fmla="*/ 2147483647 h 143"/>
              <a:gd name="T36" fmla="*/ 2147483647 w 142"/>
              <a:gd name="T37" fmla="*/ 2147483647 h 143"/>
              <a:gd name="T38" fmla="*/ 2147483647 w 142"/>
              <a:gd name="T39" fmla="*/ 2147483647 h 143"/>
              <a:gd name="T40" fmla="*/ 2147483647 w 142"/>
              <a:gd name="T41" fmla="*/ 2147483647 h 143"/>
              <a:gd name="T42" fmla="*/ 2147483647 w 142"/>
              <a:gd name="T43" fmla="*/ 2147483647 h 143"/>
              <a:gd name="T44" fmla="*/ 2147483647 w 142"/>
              <a:gd name="T45" fmla="*/ 2147483647 h 143"/>
              <a:gd name="T46" fmla="*/ 2147483647 w 142"/>
              <a:gd name="T47" fmla="*/ 2147483647 h 143"/>
              <a:gd name="T48" fmla="*/ 2147483647 w 142"/>
              <a:gd name="T49" fmla="*/ 2147483647 h 143"/>
              <a:gd name="T50" fmla="*/ 2147483647 w 142"/>
              <a:gd name="T51" fmla="*/ 2147483647 h 143"/>
              <a:gd name="T52" fmla="*/ 2147483647 w 142"/>
              <a:gd name="T53" fmla="*/ 2147483647 h 143"/>
              <a:gd name="T54" fmla="*/ 2147483647 w 142"/>
              <a:gd name="T55" fmla="*/ 2147483647 h 143"/>
              <a:gd name="T56" fmla="*/ 2147483647 w 142"/>
              <a:gd name="T57" fmla="*/ 2147483647 h 143"/>
              <a:gd name="T58" fmla="*/ 2147483647 w 142"/>
              <a:gd name="T59" fmla="*/ 2147483647 h 143"/>
              <a:gd name="T60" fmla="*/ 2147483647 w 142"/>
              <a:gd name="T61" fmla="*/ 2147483647 h 143"/>
              <a:gd name="T62" fmla="*/ 2147483647 w 142"/>
              <a:gd name="T63" fmla="*/ 0 h 14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2"/>
              <a:gd name="T97" fmla="*/ 0 h 143"/>
              <a:gd name="T98" fmla="*/ 142 w 142"/>
              <a:gd name="T99" fmla="*/ 143 h 14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2" h="143">
                <a:moveTo>
                  <a:pt x="72" y="0"/>
                </a:moveTo>
                <a:lnTo>
                  <a:pt x="64" y="0"/>
                </a:lnTo>
                <a:lnTo>
                  <a:pt x="57" y="1"/>
                </a:lnTo>
                <a:lnTo>
                  <a:pt x="50" y="3"/>
                </a:lnTo>
                <a:lnTo>
                  <a:pt x="44" y="5"/>
                </a:lnTo>
                <a:lnTo>
                  <a:pt x="37" y="8"/>
                </a:lnTo>
                <a:lnTo>
                  <a:pt x="31" y="13"/>
                </a:lnTo>
                <a:lnTo>
                  <a:pt x="26" y="17"/>
                </a:lnTo>
                <a:lnTo>
                  <a:pt x="21" y="21"/>
                </a:lnTo>
                <a:lnTo>
                  <a:pt x="17" y="26"/>
                </a:lnTo>
                <a:lnTo>
                  <a:pt x="13" y="31"/>
                </a:lnTo>
                <a:lnTo>
                  <a:pt x="8" y="37"/>
                </a:lnTo>
                <a:lnTo>
                  <a:pt x="6" y="44"/>
                </a:lnTo>
                <a:lnTo>
                  <a:pt x="4" y="50"/>
                </a:lnTo>
                <a:lnTo>
                  <a:pt x="1" y="57"/>
                </a:lnTo>
                <a:lnTo>
                  <a:pt x="1" y="64"/>
                </a:lnTo>
                <a:lnTo>
                  <a:pt x="0" y="72"/>
                </a:lnTo>
                <a:lnTo>
                  <a:pt x="1" y="79"/>
                </a:lnTo>
                <a:lnTo>
                  <a:pt x="1" y="86"/>
                </a:lnTo>
                <a:lnTo>
                  <a:pt x="4" y="93"/>
                </a:lnTo>
                <a:lnTo>
                  <a:pt x="6" y="100"/>
                </a:lnTo>
                <a:lnTo>
                  <a:pt x="8" y="106"/>
                </a:lnTo>
                <a:lnTo>
                  <a:pt x="13" y="112"/>
                </a:lnTo>
                <a:lnTo>
                  <a:pt x="17" y="118"/>
                </a:lnTo>
                <a:lnTo>
                  <a:pt x="21" y="123"/>
                </a:lnTo>
                <a:lnTo>
                  <a:pt x="26" y="128"/>
                </a:lnTo>
                <a:lnTo>
                  <a:pt x="31" y="132"/>
                </a:lnTo>
                <a:lnTo>
                  <a:pt x="37" y="135"/>
                </a:lnTo>
                <a:lnTo>
                  <a:pt x="44" y="138"/>
                </a:lnTo>
                <a:lnTo>
                  <a:pt x="50" y="141"/>
                </a:lnTo>
                <a:lnTo>
                  <a:pt x="57" y="142"/>
                </a:lnTo>
                <a:lnTo>
                  <a:pt x="64" y="143"/>
                </a:lnTo>
                <a:lnTo>
                  <a:pt x="72" y="143"/>
                </a:lnTo>
                <a:lnTo>
                  <a:pt x="79" y="143"/>
                </a:lnTo>
                <a:lnTo>
                  <a:pt x="86" y="142"/>
                </a:lnTo>
                <a:lnTo>
                  <a:pt x="93" y="141"/>
                </a:lnTo>
                <a:lnTo>
                  <a:pt x="99" y="138"/>
                </a:lnTo>
                <a:lnTo>
                  <a:pt x="106" y="135"/>
                </a:lnTo>
                <a:lnTo>
                  <a:pt x="112" y="132"/>
                </a:lnTo>
                <a:lnTo>
                  <a:pt x="116" y="128"/>
                </a:lnTo>
                <a:lnTo>
                  <a:pt x="122" y="123"/>
                </a:lnTo>
                <a:lnTo>
                  <a:pt x="126" y="118"/>
                </a:lnTo>
                <a:lnTo>
                  <a:pt x="131" y="112"/>
                </a:lnTo>
                <a:lnTo>
                  <a:pt x="133" y="106"/>
                </a:lnTo>
                <a:lnTo>
                  <a:pt x="138" y="100"/>
                </a:lnTo>
                <a:lnTo>
                  <a:pt x="139" y="93"/>
                </a:lnTo>
                <a:lnTo>
                  <a:pt x="141" y="86"/>
                </a:lnTo>
                <a:lnTo>
                  <a:pt x="142" y="79"/>
                </a:lnTo>
                <a:lnTo>
                  <a:pt x="142" y="72"/>
                </a:lnTo>
                <a:lnTo>
                  <a:pt x="142" y="64"/>
                </a:lnTo>
                <a:lnTo>
                  <a:pt x="141" y="57"/>
                </a:lnTo>
                <a:lnTo>
                  <a:pt x="139" y="50"/>
                </a:lnTo>
                <a:lnTo>
                  <a:pt x="138" y="44"/>
                </a:lnTo>
                <a:lnTo>
                  <a:pt x="133" y="37"/>
                </a:lnTo>
                <a:lnTo>
                  <a:pt x="131" y="31"/>
                </a:lnTo>
                <a:lnTo>
                  <a:pt x="126" y="26"/>
                </a:lnTo>
                <a:lnTo>
                  <a:pt x="122" y="21"/>
                </a:lnTo>
                <a:lnTo>
                  <a:pt x="116" y="17"/>
                </a:lnTo>
                <a:lnTo>
                  <a:pt x="112" y="13"/>
                </a:lnTo>
                <a:lnTo>
                  <a:pt x="106" y="8"/>
                </a:lnTo>
                <a:lnTo>
                  <a:pt x="99" y="5"/>
                </a:lnTo>
                <a:lnTo>
                  <a:pt x="93" y="3"/>
                </a:lnTo>
                <a:lnTo>
                  <a:pt x="86" y="1"/>
                </a:lnTo>
                <a:lnTo>
                  <a:pt x="79" y="0"/>
                </a:lnTo>
                <a:lnTo>
                  <a:pt x="72"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5880" name="Freeform 39">
            <a:extLst>
              <a:ext uri="{FF2B5EF4-FFF2-40B4-BE49-F238E27FC236}">
                <a16:creationId xmlns:a16="http://schemas.microsoft.com/office/drawing/2014/main" id="{ACA5346D-4992-5FC9-C569-DAE9ECF39390}"/>
              </a:ext>
            </a:extLst>
          </p:cNvPr>
          <p:cNvSpPr>
            <a:spLocks/>
          </p:cNvSpPr>
          <p:nvPr/>
        </p:nvSpPr>
        <p:spPr bwMode="auto">
          <a:xfrm>
            <a:off x="1328738" y="2349104"/>
            <a:ext cx="67866" cy="65484"/>
          </a:xfrm>
          <a:custGeom>
            <a:avLst/>
            <a:gdLst>
              <a:gd name="T0" fmla="*/ 2147483647 w 171"/>
              <a:gd name="T1" fmla="*/ 0 h 166"/>
              <a:gd name="T2" fmla="*/ 2147483647 w 171"/>
              <a:gd name="T3" fmla="*/ 2147483647 h 166"/>
              <a:gd name="T4" fmla="*/ 2147483647 w 171"/>
              <a:gd name="T5" fmla="*/ 2147483647 h 166"/>
              <a:gd name="T6" fmla="*/ 2147483647 w 171"/>
              <a:gd name="T7" fmla="*/ 2147483647 h 166"/>
              <a:gd name="T8" fmla="*/ 2147483647 w 171"/>
              <a:gd name="T9" fmla="*/ 2147483647 h 166"/>
              <a:gd name="T10" fmla="*/ 2147483647 w 171"/>
              <a:gd name="T11" fmla="*/ 2147483647 h 166"/>
              <a:gd name="T12" fmla="*/ 2147483647 w 171"/>
              <a:gd name="T13" fmla="*/ 2147483647 h 166"/>
              <a:gd name="T14" fmla="*/ 2147483647 w 171"/>
              <a:gd name="T15" fmla="*/ 2147483647 h 166"/>
              <a:gd name="T16" fmla="*/ 2147483647 w 171"/>
              <a:gd name="T17" fmla="*/ 2147483647 h 166"/>
              <a:gd name="T18" fmla="*/ 2147483647 w 171"/>
              <a:gd name="T19" fmla="*/ 2147483647 h 166"/>
              <a:gd name="T20" fmla="*/ 2147483647 w 171"/>
              <a:gd name="T21" fmla="*/ 2147483647 h 166"/>
              <a:gd name="T22" fmla="*/ 2147483647 w 171"/>
              <a:gd name="T23" fmla="*/ 2147483647 h 166"/>
              <a:gd name="T24" fmla="*/ 2147483647 w 171"/>
              <a:gd name="T25" fmla="*/ 2147483647 h 166"/>
              <a:gd name="T26" fmla="*/ 2147483647 w 171"/>
              <a:gd name="T27" fmla="*/ 2147483647 h 166"/>
              <a:gd name="T28" fmla="*/ 2147483647 w 171"/>
              <a:gd name="T29" fmla="*/ 2147483647 h 166"/>
              <a:gd name="T30" fmla="*/ 2147483647 w 171"/>
              <a:gd name="T31" fmla="*/ 2147483647 h 166"/>
              <a:gd name="T32" fmla="*/ 2147483647 w 171"/>
              <a:gd name="T33" fmla="*/ 2147483647 h 166"/>
              <a:gd name="T34" fmla="*/ 2147483647 w 171"/>
              <a:gd name="T35" fmla="*/ 2147483647 h 166"/>
              <a:gd name="T36" fmla="*/ 2147483647 w 171"/>
              <a:gd name="T37" fmla="*/ 2147483647 h 166"/>
              <a:gd name="T38" fmla="*/ 2147483647 w 171"/>
              <a:gd name="T39" fmla="*/ 2147483647 h 166"/>
              <a:gd name="T40" fmla="*/ 2147483647 w 171"/>
              <a:gd name="T41" fmla="*/ 2147483647 h 166"/>
              <a:gd name="T42" fmla="*/ 2147483647 w 171"/>
              <a:gd name="T43" fmla="*/ 2147483647 h 166"/>
              <a:gd name="T44" fmla="*/ 2147483647 w 171"/>
              <a:gd name="T45" fmla="*/ 2147483647 h 166"/>
              <a:gd name="T46" fmla="*/ 2147483647 w 171"/>
              <a:gd name="T47" fmla="*/ 2147483647 h 166"/>
              <a:gd name="T48" fmla="*/ 2147483647 w 171"/>
              <a:gd name="T49" fmla="*/ 2147483647 h 166"/>
              <a:gd name="T50" fmla="*/ 2147483647 w 171"/>
              <a:gd name="T51" fmla="*/ 2147483647 h 166"/>
              <a:gd name="T52" fmla="*/ 2147483647 w 171"/>
              <a:gd name="T53" fmla="*/ 2147483647 h 166"/>
              <a:gd name="T54" fmla="*/ 2147483647 w 171"/>
              <a:gd name="T55" fmla="*/ 2147483647 h 166"/>
              <a:gd name="T56" fmla="*/ 2147483647 w 171"/>
              <a:gd name="T57" fmla="*/ 2147483647 h 166"/>
              <a:gd name="T58" fmla="*/ 2147483647 w 171"/>
              <a:gd name="T59" fmla="*/ 2147483647 h 166"/>
              <a:gd name="T60" fmla="*/ 2147483647 w 171"/>
              <a:gd name="T61" fmla="*/ 2147483647 h 166"/>
              <a:gd name="T62" fmla="*/ 2147483647 w 171"/>
              <a:gd name="T63" fmla="*/ 0 h 16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71"/>
              <a:gd name="T97" fmla="*/ 0 h 166"/>
              <a:gd name="T98" fmla="*/ 171 w 171"/>
              <a:gd name="T99" fmla="*/ 166 h 16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71" h="166">
                <a:moveTo>
                  <a:pt x="86" y="0"/>
                </a:moveTo>
                <a:lnTo>
                  <a:pt x="77" y="0"/>
                </a:lnTo>
                <a:lnTo>
                  <a:pt x="69" y="2"/>
                </a:lnTo>
                <a:lnTo>
                  <a:pt x="60" y="5"/>
                </a:lnTo>
                <a:lnTo>
                  <a:pt x="53" y="8"/>
                </a:lnTo>
                <a:lnTo>
                  <a:pt x="44" y="11"/>
                </a:lnTo>
                <a:lnTo>
                  <a:pt x="39" y="15"/>
                </a:lnTo>
                <a:lnTo>
                  <a:pt x="31" y="19"/>
                </a:lnTo>
                <a:lnTo>
                  <a:pt x="26" y="25"/>
                </a:lnTo>
                <a:lnTo>
                  <a:pt x="20" y="31"/>
                </a:lnTo>
                <a:lnTo>
                  <a:pt x="16" y="36"/>
                </a:lnTo>
                <a:lnTo>
                  <a:pt x="11" y="44"/>
                </a:lnTo>
                <a:lnTo>
                  <a:pt x="7" y="51"/>
                </a:lnTo>
                <a:lnTo>
                  <a:pt x="4" y="58"/>
                </a:lnTo>
                <a:lnTo>
                  <a:pt x="3" y="67"/>
                </a:lnTo>
                <a:lnTo>
                  <a:pt x="1" y="75"/>
                </a:lnTo>
                <a:lnTo>
                  <a:pt x="0" y="82"/>
                </a:lnTo>
                <a:lnTo>
                  <a:pt x="1" y="91"/>
                </a:lnTo>
                <a:lnTo>
                  <a:pt x="3" y="100"/>
                </a:lnTo>
                <a:lnTo>
                  <a:pt x="4" y="107"/>
                </a:lnTo>
                <a:lnTo>
                  <a:pt x="7" y="116"/>
                </a:lnTo>
                <a:lnTo>
                  <a:pt x="11" y="123"/>
                </a:lnTo>
                <a:lnTo>
                  <a:pt x="16" y="130"/>
                </a:lnTo>
                <a:lnTo>
                  <a:pt x="20" y="136"/>
                </a:lnTo>
                <a:lnTo>
                  <a:pt x="26" y="141"/>
                </a:lnTo>
                <a:lnTo>
                  <a:pt x="31" y="147"/>
                </a:lnTo>
                <a:lnTo>
                  <a:pt x="39" y="151"/>
                </a:lnTo>
                <a:lnTo>
                  <a:pt x="44" y="156"/>
                </a:lnTo>
                <a:lnTo>
                  <a:pt x="53" y="159"/>
                </a:lnTo>
                <a:lnTo>
                  <a:pt x="60" y="162"/>
                </a:lnTo>
                <a:lnTo>
                  <a:pt x="69" y="164"/>
                </a:lnTo>
                <a:lnTo>
                  <a:pt x="77" y="164"/>
                </a:lnTo>
                <a:lnTo>
                  <a:pt x="86" y="166"/>
                </a:lnTo>
                <a:lnTo>
                  <a:pt x="95" y="164"/>
                </a:lnTo>
                <a:lnTo>
                  <a:pt x="103" y="164"/>
                </a:lnTo>
                <a:lnTo>
                  <a:pt x="110" y="162"/>
                </a:lnTo>
                <a:lnTo>
                  <a:pt x="119" y="159"/>
                </a:lnTo>
                <a:lnTo>
                  <a:pt x="126" y="156"/>
                </a:lnTo>
                <a:lnTo>
                  <a:pt x="133" y="151"/>
                </a:lnTo>
                <a:lnTo>
                  <a:pt x="139" y="147"/>
                </a:lnTo>
                <a:lnTo>
                  <a:pt x="146" y="141"/>
                </a:lnTo>
                <a:lnTo>
                  <a:pt x="152" y="136"/>
                </a:lnTo>
                <a:lnTo>
                  <a:pt x="156" y="130"/>
                </a:lnTo>
                <a:lnTo>
                  <a:pt x="161" y="123"/>
                </a:lnTo>
                <a:lnTo>
                  <a:pt x="164" y="116"/>
                </a:lnTo>
                <a:lnTo>
                  <a:pt x="167" y="107"/>
                </a:lnTo>
                <a:lnTo>
                  <a:pt x="169" y="100"/>
                </a:lnTo>
                <a:lnTo>
                  <a:pt x="171" y="91"/>
                </a:lnTo>
                <a:lnTo>
                  <a:pt x="171" y="82"/>
                </a:lnTo>
                <a:lnTo>
                  <a:pt x="171" y="75"/>
                </a:lnTo>
                <a:lnTo>
                  <a:pt x="169" y="67"/>
                </a:lnTo>
                <a:lnTo>
                  <a:pt x="167" y="58"/>
                </a:lnTo>
                <a:lnTo>
                  <a:pt x="164" y="51"/>
                </a:lnTo>
                <a:lnTo>
                  <a:pt x="161" y="44"/>
                </a:lnTo>
                <a:lnTo>
                  <a:pt x="156" y="36"/>
                </a:lnTo>
                <a:lnTo>
                  <a:pt x="152" y="31"/>
                </a:lnTo>
                <a:lnTo>
                  <a:pt x="146" y="25"/>
                </a:lnTo>
                <a:lnTo>
                  <a:pt x="139" y="19"/>
                </a:lnTo>
                <a:lnTo>
                  <a:pt x="133" y="15"/>
                </a:lnTo>
                <a:lnTo>
                  <a:pt x="126" y="11"/>
                </a:lnTo>
                <a:lnTo>
                  <a:pt x="119" y="8"/>
                </a:lnTo>
                <a:lnTo>
                  <a:pt x="110" y="5"/>
                </a:lnTo>
                <a:lnTo>
                  <a:pt x="103" y="2"/>
                </a:lnTo>
                <a:lnTo>
                  <a:pt x="95" y="0"/>
                </a:lnTo>
                <a:lnTo>
                  <a:pt x="86" y="0"/>
                </a:lnTo>
                <a:close/>
              </a:path>
            </a:pathLst>
          </a:custGeom>
          <a:solidFill>
            <a:srgbClr val="FFA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5881" name="Freeform 40">
            <a:extLst>
              <a:ext uri="{FF2B5EF4-FFF2-40B4-BE49-F238E27FC236}">
                <a16:creationId xmlns:a16="http://schemas.microsoft.com/office/drawing/2014/main" id="{895F6C71-9953-B530-C88C-63F92FED77EB}"/>
              </a:ext>
            </a:extLst>
          </p:cNvPr>
          <p:cNvSpPr>
            <a:spLocks/>
          </p:cNvSpPr>
          <p:nvPr/>
        </p:nvSpPr>
        <p:spPr bwMode="auto">
          <a:xfrm>
            <a:off x="1328738" y="2349104"/>
            <a:ext cx="67866" cy="65484"/>
          </a:xfrm>
          <a:custGeom>
            <a:avLst/>
            <a:gdLst>
              <a:gd name="T0" fmla="*/ 2147483647 w 171"/>
              <a:gd name="T1" fmla="*/ 0 h 166"/>
              <a:gd name="T2" fmla="*/ 2147483647 w 171"/>
              <a:gd name="T3" fmla="*/ 2147483647 h 166"/>
              <a:gd name="T4" fmla="*/ 2147483647 w 171"/>
              <a:gd name="T5" fmla="*/ 2147483647 h 166"/>
              <a:gd name="T6" fmla="*/ 2147483647 w 171"/>
              <a:gd name="T7" fmla="*/ 2147483647 h 166"/>
              <a:gd name="T8" fmla="*/ 2147483647 w 171"/>
              <a:gd name="T9" fmla="*/ 2147483647 h 166"/>
              <a:gd name="T10" fmla="*/ 2147483647 w 171"/>
              <a:gd name="T11" fmla="*/ 2147483647 h 166"/>
              <a:gd name="T12" fmla="*/ 2147483647 w 171"/>
              <a:gd name="T13" fmla="*/ 2147483647 h 166"/>
              <a:gd name="T14" fmla="*/ 2147483647 w 171"/>
              <a:gd name="T15" fmla="*/ 2147483647 h 166"/>
              <a:gd name="T16" fmla="*/ 2147483647 w 171"/>
              <a:gd name="T17" fmla="*/ 2147483647 h 166"/>
              <a:gd name="T18" fmla="*/ 2147483647 w 171"/>
              <a:gd name="T19" fmla="*/ 2147483647 h 166"/>
              <a:gd name="T20" fmla="*/ 2147483647 w 171"/>
              <a:gd name="T21" fmla="*/ 2147483647 h 166"/>
              <a:gd name="T22" fmla="*/ 2147483647 w 171"/>
              <a:gd name="T23" fmla="*/ 2147483647 h 166"/>
              <a:gd name="T24" fmla="*/ 2147483647 w 171"/>
              <a:gd name="T25" fmla="*/ 2147483647 h 166"/>
              <a:gd name="T26" fmla="*/ 2147483647 w 171"/>
              <a:gd name="T27" fmla="*/ 2147483647 h 166"/>
              <a:gd name="T28" fmla="*/ 2147483647 w 171"/>
              <a:gd name="T29" fmla="*/ 2147483647 h 166"/>
              <a:gd name="T30" fmla="*/ 2147483647 w 171"/>
              <a:gd name="T31" fmla="*/ 2147483647 h 166"/>
              <a:gd name="T32" fmla="*/ 2147483647 w 171"/>
              <a:gd name="T33" fmla="*/ 2147483647 h 166"/>
              <a:gd name="T34" fmla="*/ 2147483647 w 171"/>
              <a:gd name="T35" fmla="*/ 2147483647 h 166"/>
              <a:gd name="T36" fmla="*/ 2147483647 w 171"/>
              <a:gd name="T37" fmla="*/ 2147483647 h 166"/>
              <a:gd name="T38" fmla="*/ 2147483647 w 171"/>
              <a:gd name="T39" fmla="*/ 2147483647 h 166"/>
              <a:gd name="T40" fmla="*/ 2147483647 w 171"/>
              <a:gd name="T41" fmla="*/ 2147483647 h 166"/>
              <a:gd name="T42" fmla="*/ 2147483647 w 171"/>
              <a:gd name="T43" fmla="*/ 2147483647 h 166"/>
              <a:gd name="T44" fmla="*/ 2147483647 w 171"/>
              <a:gd name="T45" fmla="*/ 2147483647 h 166"/>
              <a:gd name="T46" fmla="*/ 2147483647 w 171"/>
              <a:gd name="T47" fmla="*/ 2147483647 h 166"/>
              <a:gd name="T48" fmla="*/ 2147483647 w 171"/>
              <a:gd name="T49" fmla="*/ 2147483647 h 166"/>
              <a:gd name="T50" fmla="*/ 2147483647 w 171"/>
              <a:gd name="T51" fmla="*/ 2147483647 h 166"/>
              <a:gd name="T52" fmla="*/ 2147483647 w 171"/>
              <a:gd name="T53" fmla="*/ 2147483647 h 166"/>
              <a:gd name="T54" fmla="*/ 2147483647 w 171"/>
              <a:gd name="T55" fmla="*/ 2147483647 h 166"/>
              <a:gd name="T56" fmla="*/ 2147483647 w 171"/>
              <a:gd name="T57" fmla="*/ 2147483647 h 166"/>
              <a:gd name="T58" fmla="*/ 2147483647 w 171"/>
              <a:gd name="T59" fmla="*/ 2147483647 h 166"/>
              <a:gd name="T60" fmla="*/ 2147483647 w 171"/>
              <a:gd name="T61" fmla="*/ 2147483647 h 166"/>
              <a:gd name="T62" fmla="*/ 2147483647 w 171"/>
              <a:gd name="T63" fmla="*/ 0 h 16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71"/>
              <a:gd name="T97" fmla="*/ 0 h 166"/>
              <a:gd name="T98" fmla="*/ 171 w 171"/>
              <a:gd name="T99" fmla="*/ 166 h 16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71" h="166">
                <a:moveTo>
                  <a:pt x="86" y="0"/>
                </a:moveTo>
                <a:lnTo>
                  <a:pt x="77" y="0"/>
                </a:lnTo>
                <a:lnTo>
                  <a:pt x="69" y="2"/>
                </a:lnTo>
                <a:lnTo>
                  <a:pt x="60" y="5"/>
                </a:lnTo>
                <a:lnTo>
                  <a:pt x="53" y="8"/>
                </a:lnTo>
                <a:lnTo>
                  <a:pt x="44" y="11"/>
                </a:lnTo>
                <a:lnTo>
                  <a:pt x="39" y="15"/>
                </a:lnTo>
                <a:lnTo>
                  <a:pt x="31" y="19"/>
                </a:lnTo>
                <a:lnTo>
                  <a:pt x="26" y="25"/>
                </a:lnTo>
                <a:lnTo>
                  <a:pt x="20" y="31"/>
                </a:lnTo>
                <a:lnTo>
                  <a:pt x="16" y="36"/>
                </a:lnTo>
                <a:lnTo>
                  <a:pt x="11" y="44"/>
                </a:lnTo>
                <a:lnTo>
                  <a:pt x="7" y="51"/>
                </a:lnTo>
                <a:lnTo>
                  <a:pt x="4" y="58"/>
                </a:lnTo>
                <a:lnTo>
                  <a:pt x="3" y="67"/>
                </a:lnTo>
                <a:lnTo>
                  <a:pt x="1" y="75"/>
                </a:lnTo>
                <a:lnTo>
                  <a:pt x="0" y="82"/>
                </a:lnTo>
                <a:lnTo>
                  <a:pt x="1" y="91"/>
                </a:lnTo>
                <a:lnTo>
                  <a:pt x="3" y="100"/>
                </a:lnTo>
                <a:lnTo>
                  <a:pt x="4" y="107"/>
                </a:lnTo>
                <a:lnTo>
                  <a:pt x="7" y="116"/>
                </a:lnTo>
                <a:lnTo>
                  <a:pt x="11" y="123"/>
                </a:lnTo>
                <a:lnTo>
                  <a:pt x="16" y="130"/>
                </a:lnTo>
                <a:lnTo>
                  <a:pt x="20" y="136"/>
                </a:lnTo>
                <a:lnTo>
                  <a:pt x="26" y="141"/>
                </a:lnTo>
                <a:lnTo>
                  <a:pt x="31" y="147"/>
                </a:lnTo>
                <a:lnTo>
                  <a:pt x="39" y="151"/>
                </a:lnTo>
                <a:lnTo>
                  <a:pt x="44" y="156"/>
                </a:lnTo>
                <a:lnTo>
                  <a:pt x="53" y="159"/>
                </a:lnTo>
                <a:lnTo>
                  <a:pt x="60" y="162"/>
                </a:lnTo>
                <a:lnTo>
                  <a:pt x="69" y="164"/>
                </a:lnTo>
                <a:lnTo>
                  <a:pt x="77" y="164"/>
                </a:lnTo>
                <a:lnTo>
                  <a:pt x="86" y="166"/>
                </a:lnTo>
                <a:lnTo>
                  <a:pt x="95" y="164"/>
                </a:lnTo>
                <a:lnTo>
                  <a:pt x="103" y="164"/>
                </a:lnTo>
                <a:lnTo>
                  <a:pt x="110" y="162"/>
                </a:lnTo>
                <a:lnTo>
                  <a:pt x="119" y="159"/>
                </a:lnTo>
                <a:lnTo>
                  <a:pt x="126" y="156"/>
                </a:lnTo>
                <a:lnTo>
                  <a:pt x="133" y="151"/>
                </a:lnTo>
                <a:lnTo>
                  <a:pt x="139" y="147"/>
                </a:lnTo>
                <a:lnTo>
                  <a:pt x="146" y="141"/>
                </a:lnTo>
                <a:lnTo>
                  <a:pt x="152" y="136"/>
                </a:lnTo>
                <a:lnTo>
                  <a:pt x="156" y="130"/>
                </a:lnTo>
                <a:lnTo>
                  <a:pt x="161" y="123"/>
                </a:lnTo>
                <a:lnTo>
                  <a:pt x="164" y="116"/>
                </a:lnTo>
                <a:lnTo>
                  <a:pt x="167" y="107"/>
                </a:lnTo>
                <a:lnTo>
                  <a:pt x="169" y="100"/>
                </a:lnTo>
                <a:lnTo>
                  <a:pt x="171" y="91"/>
                </a:lnTo>
                <a:lnTo>
                  <a:pt x="171" y="82"/>
                </a:lnTo>
                <a:lnTo>
                  <a:pt x="171" y="75"/>
                </a:lnTo>
                <a:lnTo>
                  <a:pt x="169" y="67"/>
                </a:lnTo>
                <a:lnTo>
                  <a:pt x="167" y="58"/>
                </a:lnTo>
                <a:lnTo>
                  <a:pt x="164" y="51"/>
                </a:lnTo>
                <a:lnTo>
                  <a:pt x="161" y="44"/>
                </a:lnTo>
                <a:lnTo>
                  <a:pt x="156" y="36"/>
                </a:lnTo>
                <a:lnTo>
                  <a:pt x="152" y="31"/>
                </a:lnTo>
                <a:lnTo>
                  <a:pt x="146" y="25"/>
                </a:lnTo>
                <a:lnTo>
                  <a:pt x="139" y="19"/>
                </a:lnTo>
                <a:lnTo>
                  <a:pt x="133" y="15"/>
                </a:lnTo>
                <a:lnTo>
                  <a:pt x="126" y="11"/>
                </a:lnTo>
                <a:lnTo>
                  <a:pt x="119" y="8"/>
                </a:lnTo>
                <a:lnTo>
                  <a:pt x="110" y="5"/>
                </a:lnTo>
                <a:lnTo>
                  <a:pt x="103" y="2"/>
                </a:lnTo>
                <a:lnTo>
                  <a:pt x="95" y="0"/>
                </a:lnTo>
                <a:lnTo>
                  <a:pt x="86"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5882" name="Freeform 41">
            <a:extLst>
              <a:ext uri="{FF2B5EF4-FFF2-40B4-BE49-F238E27FC236}">
                <a16:creationId xmlns:a16="http://schemas.microsoft.com/office/drawing/2014/main" id="{592EE15F-3126-1908-2B3C-9E8CE8237B63}"/>
              </a:ext>
            </a:extLst>
          </p:cNvPr>
          <p:cNvSpPr>
            <a:spLocks/>
          </p:cNvSpPr>
          <p:nvPr/>
        </p:nvSpPr>
        <p:spPr bwMode="auto">
          <a:xfrm>
            <a:off x="3392091" y="1447800"/>
            <a:ext cx="76200" cy="76200"/>
          </a:xfrm>
          <a:custGeom>
            <a:avLst/>
            <a:gdLst>
              <a:gd name="T0" fmla="*/ 2147483647 w 191"/>
              <a:gd name="T1" fmla="*/ 0 h 194"/>
              <a:gd name="T2" fmla="*/ 2147483647 w 191"/>
              <a:gd name="T3" fmla="*/ 2147483647 h 194"/>
              <a:gd name="T4" fmla="*/ 2147483647 w 191"/>
              <a:gd name="T5" fmla="*/ 2147483647 h 194"/>
              <a:gd name="T6" fmla="*/ 2147483647 w 191"/>
              <a:gd name="T7" fmla="*/ 2147483647 h 194"/>
              <a:gd name="T8" fmla="*/ 2147483647 w 191"/>
              <a:gd name="T9" fmla="*/ 2147483647 h 194"/>
              <a:gd name="T10" fmla="*/ 2147483647 w 191"/>
              <a:gd name="T11" fmla="*/ 2147483647 h 194"/>
              <a:gd name="T12" fmla="*/ 2147483647 w 191"/>
              <a:gd name="T13" fmla="*/ 2147483647 h 194"/>
              <a:gd name="T14" fmla="*/ 0 w 191"/>
              <a:gd name="T15" fmla="*/ 2147483647 h 194"/>
              <a:gd name="T16" fmla="*/ 0 w 191"/>
              <a:gd name="T17" fmla="*/ 2147483647 h 194"/>
              <a:gd name="T18" fmla="*/ 2147483647 w 191"/>
              <a:gd name="T19" fmla="*/ 2147483647 h 194"/>
              <a:gd name="T20" fmla="*/ 2147483647 w 191"/>
              <a:gd name="T21" fmla="*/ 2147483647 h 194"/>
              <a:gd name="T22" fmla="*/ 2147483647 w 191"/>
              <a:gd name="T23" fmla="*/ 2147483647 h 194"/>
              <a:gd name="T24" fmla="*/ 2147483647 w 191"/>
              <a:gd name="T25" fmla="*/ 2147483647 h 194"/>
              <a:gd name="T26" fmla="*/ 2147483647 w 191"/>
              <a:gd name="T27" fmla="*/ 2147483647 h 194"/>
              <a:gd name="T28" fmla="*/ 2147483647 w 191"/>
              <a:gd name="T29" fmla="*/ 2147483647 h 194"/>
              <a:gd name="T30" fmla="*/ 2147483647 w 191"/>
              <a:gd name="T31" fmla="*/ 2147483647 h 194"/>
              <a:gd name="T32" fmla="*/ 2147483647 w 191"/>
              <a:gd name="T33" fmla="*/ 2147483647 h 194"/>
              <a:gd name="T34" fmla="*/ 2147483647 w 191"/>
              <a:gd name="T35" fmla="*/ 2147483647 h 194"/>
              <a:gd name="T36" fmla="*/ 2147483647 w 191"/>
              <a:gd name="T37" fmla="*/ 2147483647 h 194"/>
              <a:gd name="T38" fmla="*/ 2147483647 w 191"/>
              <a:gd name="T39" fmla="*/ 2147483647 h 194"/>
              <a:gd name="T40" fmla="*/ 2147483647 w 191"/>
              <a:gd name="T41" fmla="*/ 2147483647 h 194"/>
              <a:gd name="T42" fmla="*/ 2147483647 w 191"/>
              <a:gd name="T43" fmla="*/ 2147483647 h 194"/>
              <a:gd name="T44" fmla="*/ 2147483647 w 191"/>
              <a:gd name="T45" fmla="*/ 2147483647 h 194"/>
              <a:gd name="T46" fmla="*/ 2147483647 w 191"/>
              <a:gd name="T47" fmla="*/ 2147483647 h 194"/>
              <a:gd name="T48" fmla="*/ 2147483647 w 191"/>
              <a:gd name="T49" fmla="*/ 2147483647 h 194"/>
              <a:gd name="T50" fmla="*/ 2147483647 w 191"/>
              <a:gd name="T51" fmla="*/ 2147483647 h 194"/>
              <a:gd name="T52" fmla="*/ 2147483647 w 191"/>
              <a:gd name="T53" fmla="*/ 2147483647 h 194"/>
              <a:gd name="T54" fmla="*/ 2147483647 w 191"/>
              <a:gd name="T55" fmla="*/ 2147483647 h 194"/>
              <a:gd name="T56" fmla="*/ 2147483647 w 191"/>
              <a:gd name="T57" fmla="*/ 2147483647 h 194"/>
              <a:gd name="T58" fmla="*/ 2147483647 w 191"/>
              <a:gd name="T59" fmla="*/ 2147483647 h 194"/>
              <a:gd name="T60" fmla="*/ 2147483647 w 191"/>
              <a:gd name="T61" fmla="*/ 2147483647 h 194"/>
              <a:gd name="T62" fmla="*/ 2147483647 w 191"/>
              <a:gd name="T63" fmla="*/ 0 h 19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91"/>
              <a:gd name="T97" fmla="*/ 0 h 194"/>
              <a:gd name="T98" fmla="*/ 191 w 191"/>
              <a:gd name="T99" fmla="*/ 194 h 19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91" h="194">
                <a:moveTo>
                  <a:pt x="97" y="0"/>
                </a:moveTo>
                <a:lnTo>
                  <a:pt x="87" y="0"/>
                </a:lnTo>
                <a:lnTo>
                  <a:pt x="77" y="1"/>
                </a:lnTo>
                <a:lnTo>
                  <a:pt x="68" y="4"/>
                </a:lnTo>
                <a:lnTo>
                  <a:pt x="59" y="7"/>
                </a:lnTo>
                <a:lnTo>
                  <a:pt x="51" y="12"/>
                </a:lnTo>
                <a:lnTo>
                  <a:pt x="43" y="16"/>
                </a:lnTo>
                <a:lnTo>
                  <a:pt x="35" y="22"/>
                </a:lnTo>
                <a:lnTo>
                  <a:pt x="29" y="29"/>
                </a:lnTo>
                <a:lnTo>
                  <a:pt x="22" y="36"/>
                </a:lnTo>
                <a:lnTo>
                  <a:pt x="18" y="43"/>
                </a:lnTo>
                <a:lnTo>
                  <a:pt x="12" y="50"/>
                </a:lnTo>
                <a:lnTo>
                  <a:pt x="8" y="59"/>
                </a:lnTo>
                <a:lnTo>
                  <a:pt x="5" y="69"/>
                </a:lnTo>
                <a:lnTo>
                  <a:pt x="3" y="78"/>
                </a:lnTo>
                <a:lnTo>
                  <a:pt x="0" y="88"/>
                </a:lnTo>
                <a:lnTo>
                  <a:pt x="0" y="98"/>
                </a:lnTo>
                <a:lnTo>
                  <a:pt x="0" y="108"/>
                </a:lnTo>
                <a:lnTo>
                  <a:pt x="3" y="117"/>
                </a:lnTo>
                <a:lnTo>
                  <a:pt x="5" y="127"/>
                </a:lnTo>
                <a:lnTo>
                  <a:pt x="8" y="135"/>
                </a:lnTo>
                <a:lnTo>
                  <a:pt x="12" y="144"/>
                </a:lnTo>
                <a:lnTo>
                  <a:pt x="18" y="152"/>
                </a:lnTo>
                <a:lnTo>
                  <a:pt x="22" y="160"/>
                </a:lnTo>
                <a:lnTo>
                  <a:pt x="29" y="167"/>
                </a:lnTo>
                <a:lnTo>
                  <a:pt x="35" y="173"/>
                </a:lnTo>
                <a:lnTo>
                  <a:pt x="43" y="178"/>
                </a:lnTo>
                <a:lnTo>
                  <a:pt x="51" y="183"/>
                </a:lnTo>
                <a:lnTo>
                  <a:pt x="59" y="187"/>
                </a:lnTo>
                <a:lnTo>
                  <a:pt x="68" y="190"/>
                </a:lnTo>
                <a:lnTo>
                  <a:pt x="77" y="193"/>
                </a:lnTo>
                <a:lnTo>
                  <a:pt x="87" y="194"/>
                </a:lnTo>
                <a:lnTo>
                  <a:pt x="97" y="194"/>
                </a:lnTo>
                <a:lnTo>
                  <a:pt x="107" y="194"/>
                </a:lnTo>
                <a:lnTo>
                  <a:pt x="115" y="193"/>
                </a:lnTo>
                <a:lnTo>
                  <a:pt x="125" y="190"/>
                </a:lnTo>
                <a:lnTo>
                  <a:pt x="134" y="187"/>
                </a:lnTo>
                <a:lnTo>
                  <a:pt x="143" y="183"/>
                </a:lnTo>
                <a:lnTo>
                  <a:pt x="150" y="178"/>
                </a:lnTo>
                <a:lnTo>
                  <a:pt x="157" y="173"/>
                </a:lnTo>
                <a:lnTo>
                  <a:pt x="164" y="167"/>
                </a:lnTo>
                <a:lnTo>
                  <a:pt x="170" y="160"/>
                </a:lnTo>
                <a:lnTo>
                  <a:pt x="176" y="152"/>
                </a:lnTo>
                <a:lnTo>
                  <a:pt x="180" y="144"/>
                </a:lnTo>
                <a:lnTo>
                  <a:pt x="184" y="135"/>
                </a:lnTo>
                <a:lnTo>
                  <a:pt x="187" y="127"/>
                </a:lnTo>
                <a:lnTo>
                  <a:pt x="190" y="117"/>
                </a:lnTo>
                <a:lnTo>
                  <a:pt x="191" y="108"/>
                </a:lnTo>
                <a:lnTo>
                  <a:pt x="191" y="98"/>
                </a:lnTo>
                <a:lnTo>
                  <a:pt x="191" y="88"/>
                </a:lnTo>
                <a:lnTo>
                  <a:pt x="190" y="78"/>
                </a:lnTo>
                <a:lnTo>
                  <a:pt x="187" y="69"/>
                </a:lnTo>
                <a:lnTo>
                  <a:pt x="184" y="59"/>
                </a:lnTo>
                <a:lnTo>
                  <a:pt x="180" y="50"/>
                </a:lnTo>
                <a:lnTo>
                  <a:pt x="176" y="43"/>
                </a:lnTo>
                <a:lnTo>
                  <a:pt x="170" y="36"/>
                </a:lnTo>
                <a:lnTo>
                  <a:pt x="164" y="29"/>
                </a:lnTo>
                <a:lnTo>
                  <a:pt x="157" y="22"/>
                </a:lnTo>
                <a:lnTo>
                  <a:pt x="150" y="16"/>
                </a:lnTo>
                <a:lnTo>
                  <a:pt x="143" y="12"/>
                </a:lnTo>
                <a:lnTo>
                  <a:pt x="134" y="7"/>
                </a:lnTo>
                <a:lnTo>
                  <a:pt x="125" y="4"/>
                </a:lnTo>
                <a:lnTo>
                  <a:pt x="115" y="1"/>
                </a:lnTo>
                <a:lnTo>
                  <a:pt x="107" y="0"/>
                </a:lnTo>
                <a:lnTo>
                  <a:pt x="97"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5883" name="Freeform 42">
            <a:extLst>
              <a:ext uri="{FF2B5EF4-FFF2-40B4-BE49-F238E27FC236}">
                <a16:creationId xmlns:a16="http://schemas.microsoft.com/office/drawing/2014/main" id="{C183CFE4-955C-9B6B-34B1-6385077D045F}"/>
              </a:ext>
            </a:extLst>
          </p:cNvPr>
          <p:cNvSpPr>
            <a:spLocks/>
          </p:cNvSpPr>
          <p:nvPr/>
        </p:nvSpPr>
        <p:spPr bwMode="auto">
          <a:xfrm>
            <a:off x="3392091" y="1447800"/>
            <a:ext cx="76200" cy="76200"/>
          </a:xfrm>
          <a:custGeom>
            <a:avLst/>
            <a:gdLst>
              <a:gd name="T0" fmla="*/ 2147483647 w 191"/>
              <a:gd name="T1" fmla="*/ 0 h 194"/>
              <a:gd name="T2" fmla="*/ 2147483647 w 191"/>
              <a:gd name="T3" fmla="*/ 2147483647 h 194"/>
              <a:gd name="T4" fmla="*/ 2147483647 w 191"/>
              <a:gd name="T5" fmla="*/ 2147483647 h 194"/>
              <a:gd name="T6" fmla="*/ 2147483647 w 191"/>
              <a:gd name="T7" fmla="*/ 2147483647 h 194"/>
              <a:gd name="T8" fmla="*/ 2147483647 w 191"/>
              <a:gd name="T9" fmla="*/ 2147483647 h 194"/>
              <a:gd name="T10" fmla="*/ 2147483647 w 191"/>
              <a:gd name="T11" fmla="*/ 2147483647 h 194"/>
              <a:gd name="T12" fmla="*/ 2147483647 w 191"/>
              <a:gd name="T13" fmla="*/ 2147483647 h 194"/>
              <a:gd name="T14" fmla="*/ 0 w 191"/>
              <a:gd name="T15" fmla="*/ 2147483647 h 194"/>
              <a:gd name="T16" fmla="*/ 0 w 191"/>
              <a:gd name="T17" fmla="*/ 2147483647 h 194"/>
              <a:gd name="T18" fmla="*/ 2147483647 w 191"/>
              <a:gd name="T19" fmla="*/ 2147483647 h 194"/>
              <a:gd name="T20" fmla="*/ 2147483647 w 191"/>
              <a:gd name="T21" fmla="*/ 2147483647 h 194"/>
              <a:gd name="T22" fmla="*/ 2147483647 w 191"/>
              <a:gd name="T23" fmla="*/ 2147483647 h 194"/>
              <a:gd name="T24" fmla="*/ 2147483647 w 191"/>
              <a:gd name="T25" fmla="*/ 2147483647 h 194"/>
              <a:gd name="T26" fmla="*/ 2147483647 w 191"/>
              <a:gd name="T27" fmla="*/ 2147483647 h 194"/>
              <a:gd name="T28" fmla="*/ 2147483647 w 191"/>
              <a:gd name="T29" fmla="*/ 2147483647 h 194"/>
              <a:gd name="T30" fmla="*/ 2147483647 w 191"/>
              <a:gd name="T31" fmla="*/ 2147483647 h 194"/>
              <a:gd name="T32" fmla="*/ 2147483647 w 191"/>
              <a:gd name="T33" fmla="*/ 2147483647 h 194"/>
              <a:gd name="T34" fmla="*/ 2147483647 w 191"/>
              <a:gd name="T35" fmla="*/ 2147483647 h 194"/>
              <a:gd name="T36" fmla="*/ 2147483647 w 191"/>
              <a:gd name="T37" fmla="*/ 2147483647 h 194"/>
              <a:gd name="T38" fmla="*/ 2147483647 w 191"/>
              <a:gd name="T39" fmla="*/ 2147483647 h 194"/>
              <a:gd name="T40" fmla="*/ 2147483647 w 191"/>
              <a:gd name="T41" fmla="*/ 2147483647 h 194"/>
              <a:gd name="T42" fmla="*/ 2147483647 w 191"/>
              <a:gd name="T43" fmla="*/ 2147483647 h 194"/>
              <a:gd name="T44" fmla="*/ 2147483647 w 191"/>
              <a:gd name="T45" fmla="*/ 2147483647 h 194"/>
              <a:gd name="T46" fmla="*/ 2147483647 w 191"/>
              <a:gd name="T47" fmla="*/ 2147483647 h 194"/>
              <a:gd name="T48" fmla="*/ 2147483647 w 191"/>
              <a:gd name="T49" fmla="*/ 2147483647 h 194"/>
              <a:gd name="T50" fmla="*/ 2147483647 w 191"/>
              <a:gd name="T51" fmla="*/ 2147483647 h 194"/>
              <a:gd name="T52" fmla="*/ 2147483647 w 191"/>
              <a:gd name="T53" fmla="*/ 2147483647 h 194"/>
              <a:gd name="T54" fmla="*/ 2147483647 w 191"/>
              <a:gd name="T55" fmla="*/ 2147483647 h 194"/>
              <a:gd name="T56" fmla="*/ 2147483647 w 191"/>
              <a:gd name="T57" fmla="*/ 2147483647 h 194"/>
              <a:gd name="T58" fmla="*/ 2147483647 w 191"/>
              <a:gd name="T59" fmla="*/ 2147483647 h 194"/>
              <a:gd name="T60" fmla="*/ 2147483647 w 191"/>
              <a:gd name="T61" fmla="*/ 2147483647 h 194"/>
              <a:gd name="T62" fmla="*/ 2147483647 w 191"/>
              <a:gd name="T63" fmla="*/ 0 h 19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91"/>
              <a:gd name="T97" fmla="*/ 0 h 194"/>
              <a:gd name="T98" fmla="*/ 191 w 191"/>
              <a:gd name="T99" fmla="*/ 194 h 19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91" h="194">
                <a:moveTo>
                  <a:pt x="97" y="0"/>
                </a:moveTo>
                <a:lnTo>
                  <a:pt x="87" y="0"/>
                </a:lnTo>
                <a:lnTo>
                  <a:pt x="77" y="1"/>
                </a:lnTo>
                <a:lnTo>
                  <a:pt x="68" y="4"/>
                </a:lnTo>
                <a:lnTo>
                  <a:pt x="59" y="7"/>
                </a:lnTo>
                <a:lnTo>
                  <a:pt x="51" y="12"/>
                </a:lnTo>
                <a:lnTo>
                  <a:pt x="43" y="16"/>
                </a:lnTo>
                <a:lnTo>
                  <a:pt x="35" y="22"/>
                </a:lnTo>
                <a:lnTo>
                  <a:pt x="29" y="29"/>
                </a:lnTo>
                <a:lnTo>
                  <a:pt x="22" y="36"/>
                </a:lnTo>
                <a:lnTo>
                  <a:pt x="18" y="43"/>
                </a:lnTo>
                <a:lnTo>
                  <a:pt x="12" y="50"/>
                </a:lnTo>
                <a:lnTo>
                  <a:pt x="8" y="59"/>
                </a:lnTo>
                <a:lnTo>
                  <a:pt x="5" y="69"/>
                </a:lnTo>
                <a:lnTo>
                  <a:pt x="3" y="78"/>
                </a:lnTo>
                <a:lnTo>
                  <a:pt x="0" y="88"/>
                </a:lnTo>
                <a:lnTo>
                  <a:pt x="0" y="98"/>
                </a:lnTo>
                <a:lnTo>
                  <a:pt x="0" y="108"/>
                </a:lnTo>
                <a:lnTo>
                  <a:pt x="3" y="117"/>
                </a:lnTo>
                <a:lnTo>
                  <a:pt x="5" y="127"/>
                </a:lnTo>
                <a:lnTo>
                  <a:pt x="8" y="135"/>
                </a:lnTo>
                <a:lnTo>
                  <a:pt x="12" y="144"/>
                </a:lnTo>
                <a:lnTo>
                  <a:pt x="18" y="152"/>
                </a:lnTo>
                <a:lnTo>
                  <a:pt x="22" y="160"/>
                </a:lnTo>
                <a:lnTo>
                  <a:pt x="29" y="167"/>
                </a:lnTo>
                <a:lnTo>
                  <a:pt x="35" y="173"/>
                </a:lnTo>
                <a:lnTo>
                  <a:pt x="43" y="178"/>
                </a:lnTo>
                <a:lnTo>
                  <a:pt x="51" y="183"/>
                </a:lnTo>
                <a:lnTo>
                  <a:pt x="59" y="187"/>
                </a:lnTo>
                <a:lnTo>
                  <a:pt x="68" y="190"/>
                </a:lnTo>
                <a:lnTo>
                  <a:pt x="77" y="193"/>
                </a:lnTo>
                <a:lnTo>
                  <a:pt x="87" y="194"/>
                </a:lnTo>
                <a:lnTo>
                  <a:pt x="97" y="194"/>
                </a:lnTo>
                <a:lnTo>
                  <a:pt x="107" y="194"/>
                </a:lnTo>
                <a:lnTo>
                  <a:pt x="115" y="193"/>
                </a:lnTo>
                <a:lnTo>
                  <a:pt x="125" y="190"/>
                </a:lnTo>
                <a:lnTo>
                  <a:pt x="134" y="187"/>
                </a:lnTo>
                <a:lnTo>
                  <a:pt x="143" y="183"/>
                </a:lnTo>
                <a:lnTo>
                  <a:pt x="150" y="178"/>
                </a:lnTo>
                <a:lnTo>
                  <a:pt x="157" y="173"/>
                </a:lnTo>
                <a:lnTo>
                  <a:pt x="164" y="167"/>
                </a:lnTo>
                <a:lnTo>
                  <a:pt x="170" y="160"/>
                </a:lnTo>
                <a:lnTo>
                  <a:pt x="176" y="152"/>
                </a:lnTo>
                <a:lnTo>
                  <a:pt x="180" y="144"/>
                </a:lnTo>
                <a:lnTo>
                  <a:pt x="184" y="135"/>
                </a:lnTo>
                <a:lnTo>
                  <a:pt x="187" y="127"/>
                </a:lnTo>
                <a:lnTo>
                  <a:pt x="190" y="117"/>
                </a:lnTo>
                <a:lnTo>
                  <a:pt x="191" y="108"/>
                </a:lnTo>
                <a:lnTo>
                  <a:pt x="191" y="98"/>
                </a:lnTo>
                <a:lnTo>
                  <a:pt x="191" y="88"/>
                </a:lnTo>
                <a:lnTo>
                  <a:pt x="190" y="78"/>
                </a:lnTo>
                <a:lnTo>
                  <a:pt x="187" y="69"/>
                </a:lnTo>
                <a:lnTo>
                  <a:pt x="184" y="59"/>
                </a:lnTo>
                <a:lnTo>
                  <a:pt x="180" y="50"/>
                </a:lnTo>
                <a:lnTo>
                  <a:pt x="176" y="43"/>
                </a:lnTo>
                <a:lnTo>
                  <a:pt x="170" y="36"/>
                </a:lnTo>
                <a:lnTo>
                  <a:pt x="164" y="29"/>
                </a:lnTo>
                <a:lnTo>
                  <a:pt x="157" y="22"/>
                </a:lnTo>
                <a:lnTo>
                  <a:pt x="150" y="16"/>
                </a:lnTo>
                <a:lnTo>
                  <a:pt x="143" y="12"/>
                </a:lnTo>
                <a:lnTo>
                  <a:pt x="134" y="7"/>
                </a:lnTo>
                <a:lnTo>
                  <a:pt x="125" y="4"/>
                </a:lnTo>
                <a:lnTo>
                  <a:pt x="115" y="1"/>
                </a:lnTo>
                <a:lnTo>
                  <a:pt x="107" y="0"/>
                </a:lnTo>
                <a:lnTo>
                  <a:pt x="97"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5884" name="Freeform 43">
            <a:extLst>
              <a:ext uri="{FF2B5EF4-FFF2-40B4-BE49-F238E27FC236}">
                <a16:creationId xmlns:a16="http://schemas.microsoft.com/office/drawing/2014/main" id="{2FB47FA8-391B-E0CC-2AC0-A409BEEB3F2B}"/>
              </a:ext>
            </a:extLst>
          </p:cNvPr>
          <p:cNvSpPr>
            <a:spLocks/>
          </p:cNvSpPr>
          <p:nvPr/>
        </p:nvSpPr>
        <p:spPr bwMode="auto">
          <a:xfrm>
            <a:off x="3368279" y="1463279"/>
            <a:ext cx="64294" cy="65484"/>
          </a:xfrm>
          <a:custGeom>
            <a:avLst/>
            <a:gdLst>
              <a:gd name="T0" fmla="*/ 2147483647 w 162"/>
              <a:gd name="T1" fmla="*/ 0 h 166"/>
              <a:gd name="T2" fmla="*/ 2147483647 w 162"/>
              <a:gd name="T3" fmla="*/ 2147483647 h 166"/>
              <a:gd name="T4" fmla="*/ 2147483647 w 162"/>
              <a:gd name="T5" fmla="*/ 2147483647 h 166"/>
              <a:gd name="T6" fmla="*/ 2147483647 w 162"/>
              <a:gd name="T7" fmla="*/ 2147483647 h 166"/>
              <a:gd name="T8" fmla="*/ 2147483647 w 162"/>
              <a:gd name="T9" fmla="*/ 2147483647 h 166"/>
              <a:gd name="T10" fmla="*/ 2147483647 w 162"/>
              <a:gd name="T11" fmla="*/ 2147483647 h 166"/>
              <a:gd name="T12" fmla="*/ 2147483647 w 162"/>
              <a:gd name="T13" fmla="*/ 2147483647 h 166"/>
              <a:gd name="T14" fmla="*/ 2147483647 w 162"/>
              <a:gd name="T15" fmla="*/ 2147483647 h 166"/>
              <a:gd name="T16" fmla="*/ 2147483647 w 162"/>
              <a:gd name="T17" fmla="*/ 2147483647 h 166"/>
              <a:gd name="T18" fmla="*/ 2147483647 w 162"/>
              <a:gd name="T19" fmla="*/ 2147483647 h 166"/>
              <a:gd name="T20" fmla="*/ 2147483647 w 162"/>
              <a:gd name="T21" fmla="*/ 2147483647 h 166"/>
              <a:gd name="T22" fmla="*/ 2147483647 w 162"/>
              <a:gd name="T23" fmla="*/ 2147483647 h 166"/>
              <a:gd name="T24" fmla="*/ 2147483647 w 162"/>
              <a:gd name="T25" fmla="*/ 2147483647 h 166"/>
              <a:gd name="T26" fmla="*/ 2147483647 w 162"/>
              <a:gd name="T27" fmla="*/ 2147483647 h 166"/>
              <a:gd name="T28" fmla="*/ 2147483647 w 162"/>
              <a:gd name="T29" fmla="*/ 2147483647 h 166"/>
              <a:gd name="T30" fmla="*/ 2147483647 w 162"/>
              <a:gd name="T31" fmla="*/ 2147483647 h 166"/>
              <a:gd name="T32" fmla="*/ 2147483647 w 162"/>
              <a:gd name="T33" fmla="*/ 2147483647 h 166"/>
              <a:gd name="T34" fmla="*/ 2147483647 w 162"/>
              <a:gd name="T35" fmla="*/ 2147483647 h 166"/>
              <a:gd name="T36" fmla="*/ 2147483647 w 162"/>
              <a:gd name="T37" fmla="*/ 2147483647 h 166"/>
              <a:gd name="T38" fmla="*/ 2147483647 w 162"/>
              <a:gd name="T39" fmla="*/ 2147483647 h 166"/>
              <a:gd name="T40" fmla="*/ 2147483647 w 162"/>
              <a:gd name="T41" fmla="*/ 2147483647 h 166"/>
              <a:gd name="T42" fmla="*/ 2147483647 w 162"/>
              <a:gd name="T43" fmla="*/ 2147483647 h 166"/>
              <a:gd name="T44" fmla="*/ 2147483647 w 162"/>
              <a:gd name="T45" fmla="*/ 2147483647 h 166"/>
              <a:gd name="T46" fmla="*/ 2147483647 w 162"/>
              <a:gd name="T47" fmla="*/ 2147483647 h 166"/>
              <a:gd name="T48" fmla="*/ 2147483647 w 162"/>
              <a:gd name="T49" fmla="*/ 2147483647 h 166"/>
              <a:gd name="T50" fmla="*/ 2147483647 w 162"/>
              <a:gd name="T51" fmla="*/ 2147483647 h 166"/>
              <a:gd name="T52" fmla="*/ 2147483647 w 162"/>
              <a:gd name="T53" fmla="*/ 2147483647 h 166"/>
              <a:gd name="T54" fmla="*/ 2147483647 w 162"/>
              <a:gd name="T55" fmla="*/ 2147483647 h 166"/>
              <a:gd name="T56" fmla="*/ 2147483647 w 162"/>
              <a:gd name="T57" fmla="*/ 2147483647 h 166"/>
              <a:gd name="T58" fmla="*/ 2147483647 w 162"/>
              <a:gd name="T59" fmla="*/ 2147483647 h 166"/>
              <a:gd name="T60" fmla="*/ 2147483647 w 162"/>
              <a:gd name="T61" fmla="*/ 2147483647 h 166"/>
              <a:gd name="T62" fmla="*/ 2147483647 w 162"/>
              <a:gd name="T63" fmla="*/ 0 h 16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62"/>
              <a:gd name="T97" fmla="*/ 0 h 166"/>
              <a:gd name="T98" fmla="*/ 162 w 162"/>
              <a:gd name="T99" fmla="*/ 166 h 16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62" h="166">
                <a:moveTo>
                  <a:pt x="81" y="0"/>
                </a:moveTo>
                <a:lnTo>
                  <a:pt x="73" y="0"/>
                </a:lnTo>
                <a:lnTo>
                  <a:pt x="64" y="2"/>
                </a:lnTo>
                <a:lnTo>
                  <a:pt x="57" y="5"/>
                </a:lnTo>
                <a:lnTo>
                  <a:pt x="50" y="8"/>
                </a:lnTo>
                <a:lnTo>
                  <a:pt x="43" y="10"/>
                </a:lnTo>
                <a:lnTo>
                  <a:pt x="35" y="15"/>
                </a:lnTo>
                <a:lnTo>
                  <a:pt x="30" y="19"/>
                </a:lnTo>
                <a:lnTo>
                  <a:pt x="24" y="25"/>
                </a:lnTo>
                <a:lnTo>
                  <a:pt x="18" y="31"/>
                </a:lnTo>
                <a:lnTo>
                  <a:pt x="14" y="36"/>
                </a:lnTo>
                <a:lnTo>
                  <a:pt x="10" y="43"/>
                </a:lnTo>
                <a:lnTo>
                  <a:pt x="7" y="51"/>
                </a:lnTo>
                <a:lnTo>
                  <a:pt x="4" y="58"/>
                </a:lnTo>
                <a:lnTo>
                  <a:pt x="2" y="66"/>
                </a:lnTo>
                <a:lnTo>
                  <a:pt x="1" y="75"/>
                </a:lnTo>
                <a:lnTo>
                  <a:pt x="0" y="82"/>
                </a:lnTo>
                <a:lnTo>
                  <a:pt x="1" y="91"/>
                </a:lnTo>
                <a:lnTo>
                  <a:pt x="2" y="100"/>
                </a:lnTo>
                <a:lnTo>
                  <a:pt x="4" y="107"/>
                </a:lnTo>
                <a:lnTo>
                  <a:pt x="7" y="115"/>
                </a:lnTo>
                <a:lnTo>
                  <a:pt x="10" y="123"/>
                </a:lnTo>
                <a:lnTo>
                  <a:pt x="14" y="128"/>
                </a:lnTo>
                <a:lnTo>
                  <a:pt x="18" y="135"/>
                </a:lnTo>
                <a:lnTo>
                  <a:pt x="24" y="141"/>
                </a:lnTo>
                <a:lnTo>
                  <a:pt x="30" y="147"/>
                </a:lnTo>
                <a:lnTo>
                  <a:pt x="35" y="151"/>
                </a:lnTo>
                <a:lnTo>
                  <a:pt x="43" y="156"/>
                </a:lnTo>
                <a:lnTo>
                  <a:pt x="50" y="158"/>
                </a:lnTo>
                <a:lnTo>
                  <a:pt x="57" y="161"/>
                </a:lnTo>
                <a:lnTo>
                  <a:pt x="64" y="163"/>
                </a:lnTo>
                <a:lnTo>
                  <a:pt x="73" y="164"/>
                </a:lnTo>
                <a:lnTo>
                  <a:pt x="81" y="166"/>
                </a:lnTo>
                <a:lnTo>
                  <a:pt x="89" y="164"/>
                </a:lnTo>
                <a:lnTo>
                  <a:pt x="97" y="163"/>
                </a:lnTo>
                <a:lnTo>
                  <a:pt x="104" y="161"/>
                </a:lnTo>
                <a:lnTo>
                  <a:pt x="113" y="158"/>
                </a:lnTo>
                <a:lnTo>
                  <a:pt x="119" y="156"/>
                </a:lnTo>
                <a:lnTo>
                  <a:pt x="126" y="151"/>
                </a:lnTo>
                <a:lnTo>
                  <a:pt x="132" y="147"/>
                </a:lnTo>
                <a:lnTo>
                  <a:pt x="138" y="141"/>
                </a:lnTo>
                <a:lnTo>
                  <a:pt x="143" y="135"/>
                </a:lnTo>
                <a:lnTo>
                  <a:pt x="148" y="128"/>
                </a:lnTo>
                <a:lnTo>
                  <a:pt x="152" y="123"/>
                </a:lnTo>
                <a:lnTo>
                  <a:pt x="155" y="115"/>
                </a:lnTo>
                <a:lnTo>
                  <a:pt x="158" y="107"/>
                </a:lnTo>
                <a:lnTo>
                  <a:pt x="161" y="100"/>
                </a:lnTo>
                <a:lnTo>
                  <a:pt x="162" y="91"/>
                </a:lnTo>
                <a:lnTo>
                  <a:pt x="162" y="82"/>
                </a:lnTo>
                <a:lnTo>
                  <a:pt x="162" y="75"/>
                </a:lnTo>
                <a:lnTo>
                  <a:pt x="161" y="66"/>
                </a:lnTo>
                <a:lnTo>
                  <a:pt x="158" y="58"/>
                </a:lnTo>
                <a:lnTo>
                  <a:pt x="155" y="51"/>
                </a:lnTo>
                <a:lnTo>
                  <a:pt x="152" y="43"/>
                </a:lnTo>
                <a:lnTo>
                  <a:pt x="148" y="36"/>
                </a:lnTo>
                <a:lnTo>
                  <a:pt x="143" y="31"/>
                </a:lnTo>
                <a:lnTo>
                  <a:pt x="138" y="25"/>
                </a:lnTo>
                <a:lnTo>
                  <a:pt x="132" y="19"/>
                </a:lnTo>
                <a:lnTo>
                  <a:pt x="126" y="15"/>
                </a:lnTo>
                <a:lnTo>
                  <a:pt x="119" y="10"/>
                </a:lnTo>
                <a:lnTo>
                  <a:pt x="113" y="8"/>
                </a:lnTo>
                <a:lnTo>
                  <a:pt x="104" y="5"/>
                </a:lnTo>
                <a:lnTo>
                  <a:pt x="97" y="2"/>
                </a:lnTo>
                <a:lnTo>
                  <a:pt x="89" y="0"/>
                </a:lnTo>
                <a:lnTo>
                  <a:pt x="81" y="0"/>
                </a:lnTo>
                <a:close/>
              </a:path>
            </a:pathLst>
          </a:custGeom>
          <a:solidFill>
            <a:srgbClr val="FFA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5885" name="Freeform 44">
            <a:extLst>
              <a:ext uri="{FF2B5EF4-FFF2-40B4-BE49-F238E27FC236}">
                <a16:creationId xmlns:a16="http://schemas.microsoft.com/office/drawing/2014/main" id="{67295417-A7EB-8196-7311-C617FDE98100}"/>
              </a:ext>
            </a:extLst>
          </p:cNvPr>
          <p:cNvSpPr>
            <a:spLocks/>
          </p:cNvSpPr>
          <p:nvPr/>
        </p:nvSpPr>
        <p:spPr bwMode="auto">
          <a:xfrm>
            <a:off x="3368279" y="1463279"/>
            <a:ext cx="64294" cy="65484"/>
          </a:xfrm>
          <a:custGeom>
            <a:avLst/>
            <a:gdLst>
              <a:gd name="T0" fmla="*/ 2147483647 w 162"/>
              <a:gd name="T1" fmla="*/ 0 h 166"/>
              <a:gd name="T2" fmla="*/ 2147483647 w 162"/>
              <a:gd name="T3" fmla="*/ 2147483647 h 166"/>
              <a:gd name="T4" fmla="*/ 2147483647 w 162"/>
              <a:gd name="T5" fmla="*/ 2147483647 h 166"/>
              <a:gd name="T6" fmla="*/ 2147483647 w 162"/>
              <a:gd name="T7" fmla="*/ 2147483647 h 166"/>
              <a:gd name="T8" fmla="*/ 2147483647 w 162"/>
              <a:gd name="T9" fmla="*/ 2147483647 h 166"/>
              <a:gd name="T10" fmla="*/ 2147483647 w 162"/>
              <a:gd name="T11" fmla="*/ 2147483647 h 166"/>
              <a:gd name="T12" fmla="*/ 2147483647 w 162"/>
              <a:gd name="T13" fmla="*/ 2147483647 h 166"/>
              <a:gd name="T14" fmla="*/ 2147483647 w 162"/>
              <a:gd name="T15" fmla="*/ 2147483647 h 166"/>
              <a:gd name="T16" fmla="*/ 2147483647 w 162"/>
              <a:gd name="T17" fmla="*/ 2147483647 h 166"/>
              <a:gd name="T18" fmla="*/ 2147483647 w 162"/>
              <a:gd name="T19" fmla="*/ 2147483647 h 166"/>
              <a:gd name="T20" fmla="*/ 2147483647 w 162"/>
              <a:gd name="T21" fmla="*/ 2147483647 h 166"/>
              <a:gd name="T22" fmla="*/ 2147483647 w 162"/>
              <a:gd name="T23" fmla="*/ 2147483647 h 166"/>
              <a:gd name="T24" fmla="*/ 2147483647 w 162"/>
              <a:gd name="T25" fmla="*/ 2147483647 h 166"/>
              <a:gd name="T26" fmla="*/ 2147483647 w 162"/>
              <a:gd name="T27" fmla="*/ 2147483647 h 166"/>
              <a:gd name="T28" fmla="*/ 2147483647 w 162"/>
              <a:gd name="T29" fmla="*/ 2147483647 h 166"/>
              <a:gd name="T30" fmla="*/ 2147483647 w 162"/>
              <a:gd name="T31" fmla="*/ 2147483647 h 166"/>
              <a:gd name="T32" fmla="*/ 2147483647 w 162"/>
              <a:gd name="T33" fmla="*/ 2147483647 h 166"/>
              <a:gd name="T34" fmla="*/ 2147483647 w 162"/>
              <a:gd name="T35" fmla="*/ 2147483647 h 166"/>
              <a:gd name="T36" fmla="*/ 2147483647 w 162"/>
              <a:gd name="T37" fmla="*/ 2147483647 h 166"/>
              <a:gd name="T38" fmla="*/ 2147483647 w 162"/>
              <a:gd name="T39" fmla="*/ 2147483647 h 166"/>
              <a:gd name="T40" fmla="*/ 2147483647 w 162"/>
              <a:gd name="T41" fmla="*/ 2147483647 h 166"/>
              <a:gd name="T42" fmla="*/ 2147483647 w 162"/>
              <a:gd name="T43" fmla="*/ 2147483647 h 166"/>
              <a:gd name="T44" fmla="*/ 2147483647 w 162"/>
              <a:gd name="T45" fmla="*/ 2147483647 h 166"/>
              <a:gd name="T46" fmla="*/ 2147483647 w 162"/>
              <a:gd name="T47" fmla="*/ 2147483647 h 166"/>
              <a:gd name="T48" fmla="*/ 2147483647 w 162"/>
              <a:gd name="T49" fmla="*/ 2147483647 h 166"/>
              <a:gd name="T50" fmla="*/ 2147483647 w 162"/>
              <a:gd name="T51" fmla="*/ 2147483647 h 166"/>
              <a:gd name="T52" fmla="*/ 2147483647 w 162"/>
              <a:gd name="T53" fmla="*/ 2147483647 h 166"/>
              <a:gd name="T54" fmla="*/ 2147483647 w 162"/>
              <a:gd name="T55" fmla="*/ 2147483647 h 166"/>
              <a:gd name="T56" fmla="*/ 2147483647 w 162"/>
              <a:gd name="T57" fmla="*/ 2147483647 h 166"/>
              <a:gd name="T58" fmla="*/ 2147483647 w 162"/>
              <a:gd name="T59" fmla="*/ 2147483647 h 166"/>
              <a:gd name="T60" fmla="*/ 2147483647 w 162"/>
              <a:gd name="T61" fmla="*/ 2147483647 h 166"/>
              <a:gd name="T62" fmla="*/ 2147483647 w 162"/>
              <a:gd name="T63" fmla="*/ 0 h 16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62"/>
              <a:gd name="T97" fmla="*/ 0 h 166"/>
              <a:gd name="T98" fmla="*/ 162 w 162"/>
              <a:gd name="T99" fmla="*/ 166 h 16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62" h="166">
                <a:moveTo>
                  <a:pt x="81" y="0"/>
                </a:moveTo>
                <a:lnTo>
                  <a:pt x="73" y="0"/>
                </a:lnTo>
                <a:lnTo>
                  <a:pt x="64" y="2"/>
                </a:lnTo>
                <a:lnTo>
                  <a:pt x="57" y="5"/>
                </a:lnTo>
                <a:lnTo>
                  <a:pt x="50" y="8"/>
                </a:lnTo>
                <a:lnTo>
                  <a:pt x="43" y="10"/>
                </a:lnTo>
                <a:lnTo>
                  <a:pt x="35" y="15"/>
                </a:lnTo>
                <a:lnTo>
                  <a:pt x="30" y="19"/>
                </a:lnTo>
                <a:lnTo>
                  <a:pt x="24" y="25"/>
                </a:lnTo>
                <a:lnTo>
                  <a:pt x="18" y="31"/>
                </a:lnTo>
                <a:lnTo>
                  <a:pt x="14" y="36"/>
                </a:lnTo>
                <a:lnTo>
                  <a:pt x="10" y="43"/>
                </a:lnTo>
                <a:lnTo>
                  <a:pt x="7" y="51"/>
                </a:lnTo>
                <a:lnTo>
                  <a:pt x="4" y="58"/>
                </a:lnTo>
                <a:lnTo>
                  <a:pt x="2" y="66"/>
                </a:lnTo>
                <a:lnTo>
                  <a:pt x="1" y="75"/>
                </a:lnTo>
                <a:lnTo>
                  <a:pt x="0" y="82"/>
                </a:lnTo>
                <a:lnTo>
                  <a:pt x="1" y="91"/>
                </a:lnTo>
                <a:lnTo>
                  <a:pt x="2" y="100"/>
                </a:lnTo>
                <a:lnTo>
                  <a:pt x="4" y="107"/>
                </a:lnTo>
                <a:lnTo>
                  <a:pt x="7" y="115"/>
                </a:lnTo>
                <a:lnTo>
                  <a:pt x="10" y="123"/>
                </a:lnTo>
                <a:lnTo>
                  <a:pt x="14" y="128"/>
                </a:lnTo>
                <a:lnTo>
                  <a:pt x="18" y="135"/>
                </a:lnTo>
                <a:lnTo>
                  <a:pt x="24" y="141"/>
                </a:lnTo>
                <a:lnTo>
                  <a:pt x="30" y="147"/>
                </a:lnTo>
                <a:lnTo>
                  <a:pt x="35" y="151"/>
                </a:lnTo>
                <a:lnTo>
                  <a:pt x="43" y="156"/>
                </a:lnTo>
                <a:lnTo>
                  <a:pt x="50" y="158"/>
                </a:lnTo>
                <a:lnTo>
                  <a:pt x="57" y="161"/>
                </a:lnTo>
                <a:lnTo>
                  <a:pt x="64" y="163"/>
                </a:lnTo>
                <a:lnTo>
                  <a:pt x="73" y="164"/>
                </a:lnTo>
                <a:lnTo>
                  <a:pt x="81" y="166"/>
                </a:lnTo>
                <a:lnTo>
                  <a:pt x="89" y="164"/>
                </a:lnTo>
                <a:lnTo>
                  <a:pt x="97" y="163"/>
                </a:lnTo>
                <a:lnTo>
                  <a:pt x="104" y="161"/>
                </a:lnTo>
                <a:lnTo>
                  <a:pt x="113" y="158"/>
                </a:lnTo>
                <a:lnTo>
                  <a:pt x="119" y="156"/>
                </a:lnTo>
                <a:lnTo>
                  <a:pt x="126" y="151"/>
                </a:lnTo>
                <a:lnTo>
                  <a:pt x="132" y="147"/>
                </a:lnTo>
                <a:lnTo>
                  <a:pt x="138" y="141"/>
                </a:lnTo>
                <a:lnTo>
                  <a:pt x="143" y="135"/>
                </a:lnTo>
                <a:lnTo>
                  <a:pt x="148" y="128"/>
                </a:lnTo>
                <a:lnTo>
                  <a:pt x="152" y="123"/>
                </a:lnTo>
                <a:lnTo>
                  <a:pt x="155" y="115"/>
                </a:lnTo>
                <a:lnTo>
                  <a:pt x="158" y="107"/>
                </a:lnTo>
                <a:lnTo>
                  <a:pt x="161" y="100"/>
                </a:lnTo>
                <a:lnTo>
                  <a:pt x="162" y="91"/>
                </a:lnTo>
                <a:lnTo>
                  <a:pt x="162" y="82"/>
                </a:lnTo>
                <a:lnTo>
                  <a:pt x="162" y="75"/>
                </a:lnTo>
                <a:lnTo>
                  <a:pt x="161" y="66"/>
                </a:lnTo>
                <a:lnTo>
                  <a:pt x="158" y="58"/>
                </a:lnTo>
                <a:lnTo>
                  <a:pt x="155" y="51"/>
                </a:lnTo>
                <a:lnTo>
                  <a:pt x="152" y="43"/>
                </a:lnTo>
                <a:lnTo>
                  <a:pt x="148" y="36"/>
                </a:lnTo>
                <a:lnTo>
                  <a:pt x="143" y="31"/>
                </a:lnTo>
                <a:lnTo>
                  <a:pt x="138" y="25"/>
                </a:lnTo>
                <a:lnTo>
                  <a:pt x="132" y="19"/>
                </a:lnTo>
                <a:lnTo>
                  <a:pt x="126" y="15"/>
                </a:lnTo>
                <a:lnTo>
                  <a:pt x="119" y="10"/>
                </a:lnTo>
                <a:lnTo>
                  <a:pt x="113" y="8"/>
                </a:lnTo>
                <a:lnTo>
                  <a:pt x="104" y="5"/>
                </a:lnTo>
                <a:lnTo>
                  <a:pt x="97" y="2"/>
                </a:lnTo>
                <a:lnTo>
                  <a:pt x="89" y="0"/>
                </a:lnTo>
                <a:lnTo>
                  <a:pt x="81"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5886" name="Freeform 45">
            <a:extLst>
              <a:ext uri="{FF2B5EF4-FFF2-40B4-BE49-F238E27FC236}">
                <a16:creationId xmlns:a16="http://schemas.microsoft.com/office/drawing/2014/main" id="{AB815E0B-581D-9C28-936C-0CA91A8B4205}"/>
              </a:ext>
            </a:extLst>
          </p:cNvPr>
          <p:cNvSpPr>
            <a:spLocks/>
          </p:cNvSpPr>
          <p:nvPr/>
        </p:nvSpPr>
        <p:spPr bwMode="auto">
          <a:xfrm>
            <a:off x="3400425" y="1513285"/>
            <a:ext cx="67866" cy="64294"/>
          </a:xfrm>
          <a:custGeom>
            <a:avLst/>
            <a:gdLst>
              <a:gd name="T0" fmla="*/ 2147483647 w 171"/>
              <a:gd name="T1" fmla="*/ 0 h 164"/>
              <a:gd name="T2" fmla="*/ 2147483647 w 171"/>
              <a:gd name="T3" fmla="*/ 2147483647 h 164"/>
              <a:gd name="T4" fmla="*/ 2147483647 w 171"/>
              <a:gd name="T5" fmla="*/ 2147483647 h 164"/>
              <a:gd name="T6" fmla="*/ 2147483647 w 171"/>
              <a:gd name="T7" fmla="*/ 2147483647 h 164"/>
              <a:gd name="T8" fmla="*/ 2147483647 w 171"/>
              <a:gd name="T9" fmla="*/ 2147483647 h 164"/>
              <a:gd name="T10" fmla="*/ 2147483647 w 171"/>
              <a:gd name="T11" fmla="*/ 2147483647 h 164"/>
              <a:gd name="T12" fmla="*/ 2147483647 w 171"/>
              <a:gd name="T13" fmla="*/ 2147483647 h 164"/>
              <a:gd name="T14" fmla="*/ 0 w 171"/>
              <a:gd name="T15" fmla="*/ 2147483647 h 164"/>
              <a:gd name="T16" fmla="*/ 0 w 171"/>
              <a:gd name="T17" fmla="*/ 2147483647 h 164"/>
              <a:gd name="T18" fmla="*/ 2147483647 w 171"/>
              <a:gd name="T19" fmla="*/ 2147483647 h 164"/>
              <a:gd name="T20" fmla="*/ 2147483647 w 171"/>
              <a:gd name="T21" fmla="*/ 2147483647 h 164"/>
              <a:gd name="T22" fmla="*/ 2147483647 w 171"/>
              <a:gd name="T23" fmla="*/ 2147483647 h 164"/>
              <a:gd name="T24" fmla="*/ 2147483647 w 171"/>
              <a:gd name="T25" fmla="*/ 2147483647 h 164"/>
              <a:gd name="T26" fmla="*/ 2147483647 w 171"/>
              <a:gd name="T27" fmla="*/ 2147483647 h 164"/>
              <a:gd name="T28" fmla="*/ 2147483647 w 171"/>
              <a:gd name="T29" fmla="*/ 2147483647 h 164"/>
              <a:gd name="T30" fmla="*/ 2147483647 w 171"/>
              <a:gd name="T31" fmla="*/ 2147483647 h 164"/>
              <a:gd name="T32" fmla="*/ 2147483647 w 171"/>
              <a:gd name="T33" fmla="*/ 2147483647 h 164"/>
              <a:gd name="T34" fmla="*/ 2147483647 w 171"/>
              <a:gd name="T35" fmla="*/ 2147483647 h 164"/>
              <a:gd name="T36" fmla="*/ 2147483647 w 171"/>
              <a:gd name="T37" fmla="*/ 2147483647 h 164"/>
              <a:gd name="T38" fmla="*/ 2147483647 w 171"/>
              <a:gd name="T39" fmla="*/ 2147483647 h 164"/>
              <a:gd name="T40" fmla="*/ 2147483647 w 171"/>
              <a:gd name="T41" fmla="*/ 2147483647 h 164"/>
              <a:gd name="T42" fmla="*/ 2147483647 w 171"/>
              <a:gd name="T43" fmla="*/ 2147483647 h 164"/>
              <a:gd name="T44" fmla="*/ 2147483647 w 171"/>
              <a:gd name="T45" fmla="*/ 2147483647 h 164"/>
              <a:gd name="T46" fmla="*/ 2147483647 w 171"/>
              <a:gd name="T47" fmla="*/ 2147483647 h 164"/>
              <a:gd name="T48" fmla="*/ 2147483647 w 171"/>
              <a:gd name="T49" fmla="*/ 2147483647 h 164"/>
              <a:gd name="T50" fmla="*/ 2147483647 w 171"/>
              <a:gd name="T51" fmla="*/ 2147483647 h 164"/>
              <a:gd name="T52" fmla="*/ 2147483647 w 171"/>
              <a:gd name="T53" fmla="*/ 2147483647 h 164"/>
              <a:gd name="T54" fmla="*/ 2147483647 w 171"/>
              <a:gd name="T55" fmla="*/ 2147483647 h 164"/>
              <a:gd name="T56" fmla="*/ 2147483647 w 171"/>
              <a:gd name="T57" fmla="*/ 2147483647 h 164"/>
              <a:gd name="T58" fmla="*/ 2147483647 w 171"/>
              <a:gd name="T59" fmla="*/ 2147483647 h 164"/>
              <a:gd name="T60" fmla="*/ 2147483647 w 171"/>
              <a:gd name="T61" fmla="*/ 2147483647 h 164"/>
              <a:gd name="T62" fmla="*/ 2147483647 w 171"/>
              <a:gd name="T63" fmla="*/ 0 h 16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71"/>
              <a:gd name="T97" fmla="*/ 0 h 164"/>
              <a:gd name="T98" fmla="*/ 171 w 171"/>
              <a:gd name="T99" fmla="*/ 164 h 16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71" h="164">
                <a:moveTo>
                  <a:pt x="87" y="0"/>
                </a:moveTo>
                <a:lnTo>
                  <a:pt x="77" y="0"/>
                </a:lnTo>
                <a:lnTo>
                  <a:pt x="68" y="2"/>
                </a:lnTo>
                <a:lnTo>
                  <a:pt x="61" y="3"/>
                </a:lnTo>
                <a:lnTo>
                  <a:pt x="52" y="6"/>
                </a:lnTo>
                <a:lnTo>
                  <a:pt x="45" y="9"/>
                </a:lnTo>
                <a:lnTo>
                  <a:pt x="38" y="13"/>
                </a:lnTo>
                <a:lnTo>
                  <a:pt x="31" y="19"/>
                </a:lnTo>
                <a:lnTo>
                  <a:pt x="25" y="23"/>
                </a:lnTo>
                <a:lnTo>
                  <a:pt x="19" y="29"/>
                </a:lnTo>
                <a:lnTo>
                  <a:pt x="15" y="36"/>
                </a:lnTo>
                <a:lnTo>
                  <a:pt x="11" y="42"/>
                </a:lnTo>
                <a:lnTo>
                  <a:pt x="6" y="49"/>
                </a:lnTo>
                <a:lnTo>
                  <a:pt x="3" y="58"/>
                </a:lnTo>
                <a:lnTo>
                  <a:pt x="2" y="65"/>
                </a:lnTo>
                <a:lnTo>
                  <a:pt x="0" y="74"/>
                </a:lnTo>
                <a:lnTo>
                  <a:pt x="0" y="82"/>
                </a:lnTo>
                <a:lnTo>
                  <a:pt x="0" y="91"/>
                </a:lnTo>
                <a:lnTo>
                  <a:pt x="2" y="98"/>
                </a:lnTo>
                <a:lnTo>
                  <a:pt x="3" y="107"/>
                </a:lnTo>
                <a:lnTo>
                  <a:pt x="6" y="114"/>
                </a:lnTo>
                <a:lnTo>
                  <a:pt x="11" y="121"/>
                </a:lnTo>
                <a:lnTo>
                  <a:pt x="15" y="128"/>
                </a:lnTo>
                <a:lnTo>
                  <a:pt x="19" y="134"/>
                </a:lnTo>
                <a:lnTo>
                  <a:pt x="25" y="140"/>
                </a:lnTo>
                <a:lnTo>
                  <a:pt x="31" y="146"/>
                </a:lnTo>
                <a:lnTo>
                  <a:pt x="38" y="150"/>
                </a:lnTo>
                <a:lnTo>
                  <a:pt x="45" y="154"/>
                </a:lnTo>
                <a:lnTo>
                  <a:pt x="52" y="159"/>
                </a:lnTo>
                <a:lnTo>
                  <a:pt x="61" y="161"/>
                </a:lnTo>
                <a:lnTo>
                  <a:pt x="68" y="163"/>
                </a:lnTo>
                <a:lnTo>
                  <a:pt x="77" y="164"/>
                </a:lnTo>
                <a:lnTo>
                  <a:pt x="87" y="164"/>
                </a:lnTo>
                <a:lnTo>
                  <a:pt x="95" y="164"/>
                </a:lnTo>
                <a:lnTo>
                  <a:pt x="104" y="163"/>
                </a:lnTo>
                <a:lnTo>
                  <a:pt x="111" y="161"/>
                </a:lnTo>
                <a:lnTo>
                  <a:pt x="120" y="159"/>
                </a:lnTo>
                <a:lnTo>
                  <a:pt x="127" y="154"/>
                </a:lnTo>
                <a:lnTo>
                  <a:pt x="134" y="150"/>
                </a:lnTo>
                <a:lnTo>
                  <a:pt x="141" y="146"/>
                </a:lnTo>
                <a:lnTo>
                  <a:pt x="147" y="140"/>
                </a:lnTo>
                <a:lnTo>
                  <a:pt x="153" y="134"/>
                </a:lnTo>
                <a:lnTo>
                  <a:pt x="157" y="128"/>
                </a:lnTo>
                <a:lnTo>
                  <a:pt x="161" y="121"/>
                </a:lnTo>
                <a:lnTo>
                  <a:pt x="166" y="114"/>
                </a:lnTo>
                <a:lnTo>
                  <a:pt x="169" y="107"/>
                </a:lnTo>
                <a:lnTo>
                  <a:pt x="170" y="98"/>
                </a:lnTo>
                <a:lnTo>
                  <a:pt x="171" y="91"/>
                </a:lnTo>
                <a:lnTo>
                  <a:pt x="171" y="82"/>
                </a:lnTo>
                <a:lnTo>
                  <a:pt x="171" y="74"/>
                </a:lnTo>
                <a:lnTo>
                  <a:pt x="170" y="65"/>
                </a:lnTo>
                <a:lnTo>
                  <a:pt x="169" y="58"/>
                </a:lnTo>
                <a:lnTo>
                  <a:pt x="166" y="49"/>
                </a:lnTo>
                <a:lnTo>
                  <a:pt x="161" y="42"/>
                </a:lnTo>
                <a:lnTo>
                  <a:pt x="157" y="36"/>
                </a:lnTo>
                <a:lnTo>
                  <a:pt x="153" y="29"/>
                </a:lnTo>
                <a:lnTo>
                  <a:pt x="147" y="23"/>
                </a:lnTo>
                <a:lnTo>
                  <a:pt x="141" y="19"/>
                </a:lnTo>
                <a:lnTo>
                  <a:pt x="134" y="13"/>
                </a:lnTo>
                <a:lnTo>
                  <a:pt x="127" y="9"/>
                </a:lnTo>
                <a:lnTo>
                  <a:pt x="120" y="6"/>
                </a:lnTo>
                <a:lnTo>
                  <a:pt x="111" y="3"/>
                </a:lnTo>
                <a:lnTo>
                  <a:pt x="104" y="2"/>
                </a:lnTo>
                <a:lnTo>
                  <a:pt x="95" y="0"/>
                </a:lnTo>
                <a:lnTo>
                  <a:pt x="87" y="0"/>
                </a:lnTo>
                <a:close/>
              </a:path>
            </a:pathLst>
          </a:custGeom>
          <a:solidFill>
            <a:srgbClr val="FFA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5887" name="Freeform 46">
            <a:extLst>
              <a:ext uri="{FF2B5EF4-FFF2-40B4-BE49-F238E27FC236}">
                <a16:creationId xmlns:a16="http://schemas.microsoft.com/office/drawing/2014/main" id="{25DA6478-44DA-B6A9-0188-A6850AC8A342}"/>
              </a:ext>
            </a:extLst>
          </p:cNvPr>
          <p:cNvSpPr>
            <a:spLocks/>
          </p:cNvSpPr>
          <p:nvPr/>
        </p:nvSpPr>
        <p:spPr bwMode="auto">
          <a:xfrm>
            <a:off x="3400425" y="1513285"/>
            <a:ext cx="67866" cy="64294"/>
          </a:xfrm>
          <a:custGeom>
            <a:avLst/>
            <a:gdLst>
              <a:gd name="T0" fmla="*/ 2147483647 w 171"/>
              <a:gd name="T1" fmla="*/ 0 h 164"/>
              <a:gd name="T2" fmla="*/ 2147483647 w 171"/>
              <a:gd name="T3" fmla="*/ 2147483647 h 164"/>
              <a:gd name="T4" fmla="*/ 2147483647 w 171"/>
              <a:gd name="T5" fmla="*/ 2147483647 h 164"/>
              <a:gd name="T6" fmla="*/ 2147483647 w 171"/>
              <a:gd name="T7" fmla="*/ 2147483647 h 164"/>
              <a:gd name="T8" fmla="*/ 2147483647 w 171"/>
              <a:gd name="T9" fmla="*/ 2147483647 h 164"/>
              <a:gd name="T10" fmla="*/ 2147483647 w 171"/>
              <a:gd name="T11" fmla="*/ 2147483647 h 164"/>
              <a:gd name="T12" fmla="*/ 2147483647 w 171"/>
              <a:gd name="T13" fmla="*/ 2147483647 h 164"/>
              <a:gd name="T14" fmla="*/ 0 w 171"/>
              <a:gd name="T15" fmla="*/ 2147483647 h 164"/>
              <a:gd name="T16" fmla="*/ 0 w 171"/>
              <a:gd name="T17" fmla="*/ 2147483647 h 164"/>
              <a:gd name="T18" fmla="*/ 2147483647 w 171"/>
              <a:gd name="T19" fmla="*/ 2147483647 h 164"/>
              <a:gd name="T20" fmla="*/ 2147483647 w 171"/>
              <a:gd name="T21" fmla="*/ 2147483647 h 164"/>
              <a:gd name="T22" fmla="*/ 2147483647 w 171"/>
              <a:gd name="T23" fmla="*/ 2147483647 h 164"/>
              <a:gd name="T24" fmla="*/ 2147483647 w 171"/>
              <a:gd name="T25" fmla="*/ 2147483647 h 164"/>
              <a:gd name="T26" fmla="*/ 2147483647 w 171"/>
              <a:gd name="T27" fmla="*/ 2147483647 h 164"/>
              <a:gd name="T28" fmla="*/ 2147483647 w 171"/>
              <a:gd name="T29" fmla="*/ 2147483647 h 164"/>
              <a:gd name="T30" fmla="*/ 2147483647 w 171"/>
              <a:gd name="T31" fmla="*/ 2147483647 h 164"/>
              <a:gd name="T32" fmla="*/ 2147483647 w 171"/>
              <a:gd name="T33" fmla="*/ 2147483647 h 164"/>
              <a:gd name="T34" fmla="*/ 2147483647 w 171"/>
              <a:gd name="T35" fmla="*/ 2147483647 h 164"/>
              <a:gd name="T36" fmla="*/ 2147483647 w 171"/>
              <a:gd name="T37" fmla="*/ 2147483647 h 164"/>
              <a:gd name="T38" fmla="*/ 2147483647 w 171"/>
              <a:gd name="T39" fmla="*/ 2147483647 h 164"/>
              <a:gd name="T40" fmla="*/ 2147483647 w 171"/>
              <a:gd name="T41" fmla="*/ 2147483647 h 164"/>
              <a:gd name="T42" fmla="*/ 2147483647 w 171"/>
              <a:gd name="T43" fmla="*/ 2147483647 h 164"/>
              <a:gd name="T44" fmla="*/ 2147483647 w 171"/>
              <a:gd name="T45" fmla="*/ 2147483647 h 164"/>
              <a:gd name="T46" fmla="*/ 2147483647 w 171"/>
              <a:gd name="T47" fmla="*/ 2147483647 h 164"/>
              <a:gd name="T48" fmla="*/ 2147483647 w 171"/>
              <a:gd name="T49" fmla="*/ 2147483647 h 164"/>
              <a:gd name="T50" fmla="*/ 2147483647 w 171"/>
              <a:gd name="T51" fmla="*/ 2147483647 h 164"/>
              <a:gd name="T52" fmla="*/ 2147483647 w 171"/>
              <a:gd name="T53" fmla="*/ 2147483647 h 164"/>
              <a:gd name="T54" fmla="*/ 2147483647 w 171"/>
              <a:gd name="T55" fmla="*/ 2147483647 h 164"/>
              <a:gd name="T56" fmla="*/ 2147483647 w 171"/>
              <a:gd name="T57" fmla="*/ 2147483647 h 164"/>
              <a:gd name="T58" fmla="*/ 2147483647 w 171"/>
              <a:gd name="T59" fmla="*/ 2147483647 h 164"/>
              <a:gd name="T60" fmla="*/ 2147483647 w 171"/>
              <a:gd name="T61" fmla="*/ 2147483647 h 164"/>
              <a:gd name="T62" fmla="*/ 2147483647 w 171"/>
              <a:gd name="T63" fmla="*/ 0 h 16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71"/>
              <a:gd name="T97" fmla="*/ 0 h 164"/>
              <a:gd name="T98" fmla="*/ 171 w 171"/>
              <a:gd name="T99" fmla="*/ 164 h 16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71" h="164">
                <a:moveTo>
                  <a:pt x="87" y="0"/>
                </a:moveTo>
                <a:lnTo>
                  <a:pt x="77" y="0"/>
                </a:lnTo>
                <a:lnTo>
                  <a:pt x="68" y="2"/>
                </a:lnTo>
                <a:lnTo>
                  <a:pt x="61" y="3"/>
                </a:lnTo>
                <a:lnTo>
                  <a:pt x="52" y="6"/>
                </a:lnTo>
                <a:lnTo>
                  <a:pt x="45" y="9"/>
                </a:lnTo>
                <a:lnTo>
                  <a:pt x="38" y="13"/>
                </a:lnTo>
                <a:lnTo>
                  <a:pt x="31" y="19"/>
                </a:lnTo>
                <a:lnTo>
                  <a:pt x="25" y="23"/>
                </a:lnTo>
                <a:lnTo>
                  <a:pt x="19" y="29"/>
                </a:lnTo>
                <a:lnTo>
                  <a:pt x="15" y="36"/>
                </a:lnTo>
                <a:lnTo>
                  <a:pt x="11" y="42"/>
                </a:lnTo>
                <a:lnTo>
                  <a:pt x="6" y="49"/>
                </a:lnTo>
                <a:lnTo>
                  <a:pt x="3" y="58"/>
                </a:lnTo>
                <a:lnTo>
                  <a:pt x="2" y="65"/>
                </a:lnTo>
                <a:lnTo>
                  <a:pt x="0" y="74"/>
                </a:lnTo>
                <a:lnTo>
                  <a:pt x="0" y="82"/>
                </a:lnTo>
                <a:lnTo>
                  <a:pt x="0" y="91"/>
                </a:lnTo>
                <a:lnTo>
                  <a:pt x="2" y="98"/>
                </a:lnTo>
                <a:lnTo>
                  <a:pt x="3" y="107"/>
                </a:lnTo>
                <a:lnTo>
                  <a:pt x="6" y="114"/>
                </a:lnTo>
                <a:lnTo>
                  <a:pt x="11" y="121"/>
                </a:lnTo>
                <a:lnTo>
                  <a:pt x="15" y="128"/>
                </a:lnTo>
                <a:lnTo>
                  <a:pt x="19" y="134"/>
                </a:lnTo>
                <a:lnTo>
                  <a:pt x="25" y="140"/>
                </a:lnTo>
                <a:lnTo>
                  <a:pt x="31" y="146"/>
                </a:lnTo>
                <a:lnTo>
                  <a:pt x="38" y="150"/>
                </a:lnTo>
                <a:lnTo>
                  <a:pt x="45" y="154"/>
                </a:lnTo>
                <a:lnTo>
                  <a:pt x="52" y="159"/>
                </a:lnTo>
                <a:lnTo>
                  <a:pt x="61" y="161"/>
                </a:lnTo>
                <a:lnTo>
                  <a:pt x="68" y="163"/>
                </a:lnTo>
                <a:lnTo>
                  <a:pt x="77" y="164"/>
                </a:lnTo>
                <a:lnTo>
                  <a:pt x="87" y="164"/>
                </a:lnTo>
                <a:lnTo>
                  <a:pt x="95" y="164"/>
                </a:lnTo>
                <a:lnTo>
                  <a:pt x="104" y="163"/>
                </a:lnTo>
                <a:lnTo>
                  <a:pt x="111" y="161"/>
                </a:lnTo>
                <a:lnTo>
                  <a:pt x="120" y="159"/>
                </a:lnTo>
                <a:lnTo>
                  <a:pt x="127" y="154"/>
                </a:lnTo>
                <a:lnTo>
                  <a:pt x="134" y="150"/>
                </a:lnTo>
                <a:lnTo>
                  <a:pt x="141" y="146"/>
                </a:lnTo>
                <a:lnTo>
                  <a:pt x="147" y="140"/>
                </a:lnTo>
                <a:lnTo>
                  <a:pt x="153" y="134"/>
                </a:lnTo>
                <a:lnTo>
                  <a:pt x="157" y="128"/>
                </a:lnTo>
                <a:lnTo>
                  <a:pt x="161" y="121"/>
                </a:lnTo>
                <a:lnTo>
                  <a:pt x="166" y="114"/>
                </a:lnTo>
                <a:lnTo>
                  <a:pt x="169" y="107"/>
                </a:lnTo>
                <a:lnTo>
                  <a:pt x="170" y="98"/>
                </a:lnTo>
                <a:lnTo>
                  <a:pt x="171" y="91"/>
                </a:lnTo>
                <a:lnTo>
                  <a:pt x="171" y="82"/>
                </a:lnTo>
                <a:lnTo>
                  <a:pt x="171" y="74"/>
                </a:lnTo>
                <a:lnTo>
                  <a:pt x="170" y="65"/>
                </a:lnTo>
                <a:lnTo>
                  <a:pt x="169" y="58"/>
                </a:lnTo>
                <a:lnTo>
                  <a:pt x="166" y="49"/>
                </a:lnTo>
                <a:lnTo>
                  <a:pt x="161" y="42"/>
                </a:lnTo>
                <a:lnTo>
                  <a:pt x="157" y="36"/>
                </a:lnTo>
                <a:lnTo>
                  <a:pt x="153" y="29"/>
                </a:lnTo>
                <a:lnTo>
                  <a:pt x="147" y="23"/>
                </a:lnTo>
                <a:lnTo>
                  <a:pt x="141" y="19"/>
                </a:lnTo>
                <a:lnTo>
                  <a:pt x="134" y="13"/>
                </a:lnTo>
                <a:lnTo>
                  <a:pt x="127" y="9"/>
                </a:lnTo>
                <a:lnTo>
                  <a:pt x="120" y="6"/>
                </a:lnTo>
                <a:lnTo>
                  <a:pt x="111" y="3"/>
                </a:lnTo>
                <a:lnTo>
                  <a:pt x="104" y="2"/>
                </a:lnTo>
                <a:lnTo>
                  <a:pt x="95" y="0"/>
                </a:lnTo>
                <a:lnTo>
                  <a:pt x="87"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5888" name="Freeform 47">
            <a:extLst>
              <a:ext uri="{FF2B5EF4-FFF2-40B4-BE49-F238E27FC236}">
                <a16:creationId xmlns:a16="http://schemas.microsoft.com/office/drawing/2014/main" id="{C5A619C4-CCCA-286B-11BC-47C24913D205}"/>
              </a:ext>
            </a:extLst>
          </p:cNvPr>
          <p:cNvSpPr>
            <a:spLocks/>
          </p:cNvSpPr>
          <p:nvPr/>
        </p:nvSpPr>
        <p:spPr bwMode="auto">
          <a:xfrm>
            <a:off x="3536157" y="1668066"/>
            <a:ext cx="55960" cy="57150"/>
          </a:xfrm>
          <a:custGeom>
            <a:avLst/>
            <a:gdLst>
              <a:gd name="T0" fmla="*/ 2147483647 w 140"/>
              <a:gd name="T1" fmla="*/ 2147483647 h 144"/>
              <a:gd name="T2" fmla="*/ 2147483647 w 140"/>
              <a:gd name="T3" fmla="*/ 2147483647 h 144"/>
              <a:gd name="T4" fmla="*/ 2147483647 w 140"/>
              <a:gd name="T5" fmla="*/ 2147483647 h 144"/>
              <a:gd name="T6" fmla="*/ 2147483647 w 140"/>
              <a:gd name="T7" fmla="*/ 2147483647 h 144"/>
              <a:gd name="T8" fmla="*/ 2147483647 w 140"/>
              <a:gd name="T9" fmla="*/ 2147483647 h 144"/>
              <a:gd name="T10" fmla="*/ 2147483647 w 140"/>
              <a:gd name="T11" fmla="*/ 2147483647 h 144"/>
              <a:gd name="T12" fmla="*/ 2147483647 w 140"/>
              <a:gd name="T13" fmla="*/ 2147483647 h 144"/>
              <a:gd name="T14" fmla="*/ 0 w 140"/>
              <a:gd name="T15" fmla="*/ 2147483647 h 144"/>
              <a:gd name="T16" fmla="*/ 0 w 140"/>
              <a:gd name="T17" fmla="*/ 2147483647 h 144"/>
              <a:gd name="T18" fmla="*/ 2147483647 w 140"/>
              <a:gd name="T19" fmla="*/ 2147483647 h 144"/>
              <a:gd name="T20" fmla="*/ 2147483647 w 140"/>
              <a:gd name="T21" fmla="*/ 2147483647 h 144"/>
              <a:gd name="T22" fmla="*/ 2147483647 w 140"/>
              <a:gd name="T23" fmla="*/ 2147483647 h 144"/>
              <a:gd name="T24" fmla="*/ 2147483647 w 140"/>
              <a:gd name="T25" fmla="*/ 2147483647 h 144"/>
              <a:gd name="T26" fmla="*/ 2147483647 w 140"/>
              <a:gd name="T27" fmla="*/ 2147483647 h 144"/>
              <a:gd name="T28" fmla="*/ 2147483647 w 140"/>
              <a:gd name="T29" fmla="*/ 2147483647 h 144"/>
              <a:gd name="T30" fmla="*/ 2147483647 w 140"/>
              <a:gd name="T31" fmla="*/ 2147483647 h 144"/>
              <a:gd name="T32" fmla="*/ 2147483647 w 140"/>
              <a:gd name="T33" fmla="*/ 2147483647 h 144"/>
              <a:gd name="T34" fmla="*/ 2147483647 w 140"/>
              <a:gd name="T35" fmla="*/ 2147483647 h 144"/>
              <a:gd name="T36" fmla="*/ 2147483647 w 140"/>
              <a:gd name="T37" fmla="*/ 2147483647 h 144"/>
              <a:gd name="T38" fmla="*/ 2147483647 w 140"/>
              <a:gd name="T39" fmla="*/ 2147483647 h 144"/>
              <a:gd name="T40" fmla="*/ 2147483647 w 140"/>
              <a:gd name="T41" fmla="*/ 2147483647 h 144"/>
              <a:gd name="T42" fmla="*/ 2147483647 w 140"/>
              <a:gd name="T43" fmla="*/ 2147483647 h 144"/>
              <a:gd name="T44" fmla="*/ 2147483647 w 140"/>
              <a:gd name="T45" fmla="*/ 2147483647 h 144"/>
              <a:gd name="T46" fmla="*/ 2147483647 w 140"/>
              <a:gd name="T47" fmla="*/ 2147483647 h 144"/>
              <a:gd name="T48" fmla="*/ 2147483647 w 140"/>
              <a:gd name="T49" fmla="*/ 2147483647 h 144"/>
              <a:gd name="T50" fmla="*/ 2147483647 w 140"/>
              <a:gd name="T51" fmla="*/ 2147483647 h 144"/>
              <a:gd name="T52" fmla="*/ 2147483647 w 140"/>
              <a:gd name="T53" fmla="*/ 2147483647 h 144"/>
              <a:gd name="T54" fmla="*/ 2147483647 w 140"/>
              <a:gd name="T55" fmla="*/ 2147483647 h 144"/>
              <a:gd name="T56" fmla="*/ 2147483647 w 140"/>
              <a:gd name="T57" fmla="*/ 2147483647 h 144"/>
              <a:gd name="T58" fmla="*/ 2147483647 w 140"/>
              <a:gd name="T59" fmla="*/ 2147483647 h 144"/>
              <a:gd name="T60" fmla="*/ 2147483647 w 140"/>
              <a:gd name="T61" fmla="*/ 2147483647 h 144"/>
              <a:gd name="T62" fmla="*/ 2147483647 w 140"/>
              <a:gd name="T63" fmla="*/ 2147483647 h 1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0"/>
              <a:gd name="T97" fmla="*/ 0 h 144"/>
              <a:gd name="T98" fmla="*/ 140 w 140"/>
              <a:gd name="T99" fmla="*/ 144 h 1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0" h="144">
                <a:moveTo>
                  <a:pt x="70" y="0"/>
                </a:moveTo>
                <a:lnTo>
                  <a:pt x="63" y="1"/>
                </a:lnTo>
                <a:lnTo>
                  <a:pt x="56" y="1"/>
                </a:lnTo>
                <a:lnTo>
                  <a:pt x="50" y="4"/>
                </a:lnTo>
                <a:lnTo>
                  <a:pt x="43" y="6"/>
                </a:lnTo>
                <a:lnTo>
                  <a:pt x="37" y="9"/>
                </a:lnTo>
                <a:lnTo>
                  <a:pt x="31" y="13"/>
                </a:lnTo>
                <a:lnTo>
                  <a:pt x="25" y="17"/>
                </a:lnTo>
                <a:lnTo>
                  <a:pt x="21" y="22"/>
                </a:lnTo>
                <a:lnTo>
                  <a:pt x="15" y="27"/>
                </a:lnTo>
                <a:lnTo>
                  <a:pt x="12" y="32"/>
                </a:lnTo>
                <a:lnTo>
                  <a:pt x="8" y="39"/>
                </a:lnTo>
                <a:lnTo>
                  <a:pt x="5" y="45"/>
                </a:lnTo>
                <a:lnTo>
                  <a:pt x="2" y="52"/>
                </a:lnTo>
                <a:lnTo>
                  <a:pt x="1" y="57"/>
                </a:lnTo>
                <a:lnTo>
                  <a:pt x="0" y="65"/>
                </a:lnTo>
                <a:lnTo>
                  <a:pt x="0" y="72"/>
                </a:lnTo>
                <a:lnTo>
                  <a:pt x="0" y="80"/>
                </a:lnTo>
                <a:lnTo>
                  <a:pt x="1" y="86"/>
                </a:lnTo>
                <a:lnTo>
                  <a:pt x="2" y="93"/>
                </a:lnTo>
                <a:lnTo>
                  <a:pt x="5" y="101"/>
                </a:lnTo>
                <a:lnTo>
                  <a:pt x="8" y="106"/>
                </a:lnTo>
                <a:lnTo>
                  <a:pt x="12" y="112"/>
                </a:lnTo>
                <a:lnTo>
                  <a:pt x="15" y="118"/>
                </a:lnTo>
                <a:lnTo>
                  <a:pt x="21" y="124"/>
                </a:lnTo>
                <a:lnTo>
                  <a:pt x="25" y="128"/>
                </a:lnTo>
                <a:lnTo>
                  <a:pt x="31" y="132"/>
                </a:lnTo>
                <a:lnTo>
                  <a:pt x="37" y="135"/>
                </a:lnTo>
                <a:lnTo>
                  <a:pt x="43" y="138"/>
                </a:lnTo>
                <a:lnTo>
                  <a:pt x="50" y="141"/>
                </a:lnTo>
                <a:lnTo>
                  <a:pt x="56" y="142"/>
                </a:lnTo>
                <a:lnTo>
                  <a:pt x="63" y="144"/>
                </a:lnTo>
                <a:lnTo>
                  <a:pt x="70" y="144"/>
                </a:lnTo>
                <a:lnTo>
                  <a:pt x="77" y="144"/>
                </a:lnTo>
                <a:lnTo>
                  <a:pt x="84" y="142"/>
                </a:lnTo>
                <a:lnTo>
                  <a:pt x="92" y="141"/>
                </a:lnTo>
                <a:lnTo>
                  <a:pt x="97" y="138"/>
                </a:lnTo>
                <a:lnTo>
                  <a:pt x="103" y="135"/>
                </a:lnTo>
                <a:lnTo>
                  <a:pt x="110" y="132"/>
                </a:lnTo>
                <a:lnTo>
                  <a:pt x="115" y="128"/>
                </a:lnTo>
                <a:lnTo>
                  <a:pt x="120" y="124"/>
                </a:lnTo>
                <a:lnTo>
                  <a:pt x="125" y="118"/>
                </a:lnTo>
                <a:lnTo>
                  <a:pt x="129" y="112"/>
                </a:lnTo>
                <a:lnTo>
                  <a:pt x="132" y="106"/>
                </a:lnTo>
                <a:lnTo>
                  <a:pt x="135" y="101"/>
                </a:lnTo>
                <a:lnTo>
                  <a:pt x="138" y="93"/>
                </a:lnTo>
                <a:lnTo>
                  <a:pt x="139" y="86"/>
                </a:lnTo>
                <a:lnTo>
                  <a:pt x="140" y="80"/>
                </a:lnTo>
                <a:lnTo>
                  <a:pt x="140" y="72"/>
                </a:lnTo>
                <a:lnTo>
                  <a:pt x="140" y="65"/>
                </a:lnTo>
                <a:lnTo>
                  <a:pt x="139" y="57"/>
                </a:lnTo>
                <a:lnTo>
                  <a:pt x="138" y="52"/>
                </a:lnTo>
                <a:lnTo>
                  <a:pt x="135" y="45"/>
                </a:lnTo>
                <a:lnTo>
                  <a:pt x="132" y="39"/>
                </a:lnTo>
                <a:lnTo>
                  <a:pt x="129" y="32"/>
                </a:lnTo>
                <a:lnTo>
                  <a:pt x="125" y="27"/>
                </a:lnTo>
                <a:lnTo>
                  <a:pt x="120" y="22"/>
                </a:lnTo>
                <a:lnTo>
                  <a:pt x="115" y="17"/>
                </a:lnTo>
                <a:lnTo>
                  <a:pt x="110" y="13"/>
                </a:lnTo>
                <a:lnTo>
                  <a:pt x="103" y="9"/>
                </a:lnTo>
                <a:lnTo>
                  <a:pt x="97" y="6"/>
                </a:lnTo>
                <a:lnTo>
                  <a:pt x="92" y="4"/>
                </a:lnTo>
                <a:lnTo>
                  <a:pt x="84" y="1"/>
                </a:lnTo>
                <a:lnTo>
                  <a:pt x="77" y="1"/>
                </a:lnTo>
                <a:lnTo>
                  <a:pt x="70"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5889" name="Freeform 48">
            <a:extLst>
              <a:ext uri="{FF2B5EF4-FFF2-40B4-BE49-F238E27FC236}">
                <a16:creationId xmlns:a16="http://schemas.microsoft.com/office/drawing/2014/main" id="{8A4A82B0-26A1-E3AD-BDC5-14779CFD6164}"/>
              </a:ext>
            </a:extLst>
          </p:cNvPr>
          <p:cNvSpPr>
            <a:spLocks/>
          </p:cNvSpPr>
          <p:nvPr/>
        </p:nvSpPr>
        <p:spPr bwMode="auto">
          <a:xfrm>
            <a:off x="3536157" y="1668066"/>
            <a:ext cx="55960" cy="57150"/>
          </a:xfrm>
          <a:custGeom>
            <a:avLst/>
            <a:gdLst>
              <a:gd name="T0" fmla="*/ 2147483647 w 140"/>
              <a:gd name="T1" fmla="*/ 2147483647 h 144"/>
              <a:gd name="T2" fmla="*/ 2147483647 w 140"/>
              <a:gd name="T3" fmla="*/ 2147483647 h 144"/>
              <a:gd name="T4" fmla="*/ 2147483647 w 140"/>
              <a:gd name="T5" fmla="*/ 2147483647 h 144"/>
              <a:gd name="T6" fmla="*/ 2147483647 w 140"/>
              <a:gd name="T7" fmla="*/ 2147483647 h 144"/>
              <a:gd name="T8" fmla="*/ 2147483647 w 140"/>
              <a:gd name="T9" fmla="*/ 2147483647 h 144"/>
              <a:gd name="T10" fmla="*/ 2147483647 w 140"/>
              <a:gd name="T11" fmla="*/ 2147483647 h 144"/>
              <a:gd name="T12" fmla="*/ 2147483647 w 140"/>
              <a:gd name="T13" fmla="*/ 2147483647 h 144"/>
              <a:gd name="T14" fmla="*/ 0 w 140"/>
              <a:gd name="T15" fmla="*/ 2147483647 h 144"/>
              <a:gd name="T16" fmla="*/ 0 w 140"/>
              <a:gd name="T17" fmla="*/ 2147483647 h 144"/>
              <a:gd name="T18" fmla="*/ 2147483647 w 140"/>
              <a:gd name="T19" fmla="*/ 2147483647 h 144"/>
              <a:gd name="T20" fmla="*/ 2147483647 w 140"/>
              <a:gd name="T21" fmla="*/ 2147483647 h 144"/>
              <a:gd name="T22" fmla="*/ 2147483647 w 140"/>
              <a:gd name="T23" fmla="*/ 2147483647 h 144"/>
              <a:gd name="T24" fmla="*/ 2147483647 w 140"/>
              <a:gd name="T25" fmla="*/ 2147483647 h 144"/>
              <a:gd name="T26" fmla="*/ 2147483647 w 140"/>
              <a:gd name="T27" fmla="*/ 2147483647 h 144"/>
              <a:gd name="T28" fmla="*/ 2147483647 w 140"/>
              <a:gd name="T29" fmla="*/ 2147483647 h 144"/>
              <a:gd name="T30" fmla="*/ 2147483647 w 140"/>
              <a:gd name="T31" fmla="*/ 2147483647 h 144"/>
              <a:gd name="T32" fmla="*/ 2147483647 w 140"/>
              <a:gd name="T33" fmla="*/ 2147483647 h 144"/>
              <a:gd name="T34" fmla="*/ 2147483647 w 140"/>
              <a:gd name="T35" fmla="*/ 2147483647 h 144"/>
              <a:gd name="T36" fmla="*/ 2147483647 w 140"/>
              <a:gd name="T37" fmla="*/ 2147483647 h 144"/>
              <a:gd name="T38" fmla="*/ 2147483647 w 140"/>
              <a:gd name="T39" fmla="*/ 2147483647 h 144"/>
              <a:gd name="T40" fmla="*/ 2147483647 w 140"/>
              <a:gd name="T41" fmla="*/ 2147483647 h 144"/>
              <a:gd name="T42" fmla="*/ 2147483647 w 140"/>
              <a:gd name="T43" fmla="*/ 2147483647 h 144"/>
              <a:gd name="T44" fmla="*/ 2147483647 w 140"/>
              <a:gd name="T45" fmla="*/ 2147483647 h 144"/>
              <a:gd name="T46" fmla="*/ 2147483647 w 140"/>
              <a:gd name="T47" fmla="*/ 2147483647 h 144"/>
              <a:gd name="T48" fmla="*/ 2147483647 w 140"/>
              <a:gd name="T49" fmla="*/ 2147483647 h 144"/>
              <a:gd name="T50" fmla="*/ 2147483647 w 140"/>
              <a:gd name="T51" fmla="*/ 2147483647 h 144"/>
              <a:gd name="T52" fmla="*/ 2147483647 w 140"/>
              <a:gd name="T53" fmla="*/ 2147483647 h 144"/>
              <a:gd name="T54" fmla="*/ 2147483647 w 140"/>
              <a:gd name="T55" fmla="*/ 2147483647 h 144"/>
              <a:gd name="T56" fmla="*/ 2147483647 w 140"/>
              <a:gd name="T57" fmla="*/ 2147483647 h 144"/>
              <a:gd name="T58" fmla="*/ 2147483647 w 140"/>
              <a:gd name="T59" fmla="*/ 2147483647 h 144"/>
              <a:gd name="T60" fmla="*/ 2147483647 w 140"/>
              <a:gd name="T61" fmla="*/ 2147483647 h 144"/>
              <a:gd name="T62" fmla="*/ 2147483647 w 140"/>
              <a:gd name="T63" fmla="*/ 2147483647 h 1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0"/>
              <a:gd name="T97" fmla="*/ 0 h 144"/>
              <a:gd name="T98" fmla="*/ 140 w 140"/>
              <a:gd name="T99" fmla="*/ 144 h 1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0" h="144">
                <a:moveTo>
                  <a:pt x="70" y="0"/>
                </a:moveTo>
                <a:lnTo>
                  <a:pt x="63" y="1"/>
                </a:lnTo>
                <a:lnTo>
                  <a:pt x="56" y="1"/>
                </a:lnTo>
                <a:lnTo>
                  <a:pt x="50" y="4"/>
                </a:lnTo>
                <a:lnTo>
                  <a:pt x="43" y="6"/>
                </a:lnTo>
                <a:lnTo>
                  <a:pt x="37" y="9"/>
                </a:lnTo>
                <a:lnTo>
                  <a:pt x="31" y="13"/>
                </a:lnTo>
                <a:lnTo>
                  <a:pt x="25" y="17"/>
                </a:lnTo>
                <a:lnTo>
                  <a:pt x="21" y="22"/>
                </a:lnTo>
                <a:lnTo>
                  <a:pt x="15" y="27"/>
                </a:lnTo>
                <a:lnTo>
                  <a:pt x="12" y="32"/>
                </a:lnTo>
                <a:lnTo>
                  <a:pt x="8" y="39"/>
                </a:lnTo>
                <a:lnTo>
                  <a:pt x="5" y="45"/>
                </a:lnTo>
                <a:lnTo>
                  <a:pt x="2" y="52"/>
                </a:lnTo>
                <a:lnTo>
                  <a:pt x="1" y="57"/>
                </a:lnTo>
                <a:lnTo>
                  <a:pt x="0" y="65"/>
                </a:lnTo>
                <a:lnTo>
                  <a:pt x="0" y="72"/>
                </a:lnTo>
                <a:lnTo>
                  <a:pt x="0" y="80"/>
                </a:lnTo>
                <a:lnTo>
                  <a:pt x="1" y="86"/>
                </a:lnTo>
                <a:lnTo>
                  <a:pt x="2" y="93"/>
                </a:lnTo>
                <a:lnTo>
                  <a:pt x="5" y="101"/>
                </a:lnTo>
                <a:lnTo>
                  <a:pt x="8" y="106"/>
                </a:lnTo>
                <a:lnTo>
                  <a:pt x="12" y="112"/>
                </a:lnTo>
                <a:lnTo>
                  <a:pt x="15" y="118"/>
                </a:lnTo>
                <a:lnTo>
                  <a:pt x="21" y="124"/>
                </a:lnTo>
                <a:lnTo>
                  <a:pt x="25" y="128"/>
                </a:lnTo>
                <a:lnTo>
                  <a:pt x="31" y="132"/>
                </a:lnTo>
                <a:lnTo>
                  <a:pt x="37" y="135"/>
                </a:lnTo>
                <a:lnTo>
                  <a:pt x="43" y="138"/>
                </a:lnTo>
                <a:lnTo>
                  <a:pt x="50" y="141"/>
                </a:lnTo>
                <a:lnTo>
                  <a:pt x="56" y="142"/>
                </a:lnTo>
                <a:lnTo>
                  <a:pt x="63" y="144"/>
                </a:lnTo>
                <a:lnTo>
                  <a:pt x="70" y="144"/>
                </a:lnTo>
                <a:lnTo>
                  <a:pt x="77" y="144"/>
                </a:lnTo>
                <a:lnTo>
                  <a:pt x="84" y="142"/>
                </a:lnTo>
                <a:lnTo>
                  <a:pt x="92" y="141"/>
                </a:lnTo>
                <a:lnTo>
                  <a:pt x="97" y="138"/>
                </a:lnTo>
                <a:lnTo>
                  <a:pt x="103" y="135"/>
                </a:lnTo>
                <a:lnTo>
                  <a:pt x="110" y="132"/>
                </a:lnTo>
                <a:lnTo>
                  <a:pt x="115" y="128"/>
                </a:lnTo>
                <a:lnTo>
                  <a:pt x="120" y="124"/>
                </a:lnTo>
                <a:lnTo>
                  <a:pt x="125" y="118"/>
                </a:lnTo>
                <a:lnTo>
                  <a:pt x="129" y="112"/>
                </a:lnTo>
                <a:lnTo>
                  <a:pt x="132" y="106"/>
                </a:lnTo>
                <a:lnTo>
                  <a:pt x="135" y="101"/>
                </a:lnTo>
                <a:lnTo>
                  <a:pt x="138" y="93"/>
                </a:lnTo>
                <a:lnTo>
                  <a:pt x="139" y="86"/>
                </a:lnTo>
                <a:lnTo>
                  <a:pt x="140" y="80"/>
                </a:lnTo>
                <a:lnTo>
                  <a:pt x="140" y="72"/>
                </a:lnTo>
                <a:lnTo>
                  <a:pt x="140" y="65"/>
                </a:lnTo>
                <a:lnTo>
                  <a:pt x="139" y="57"/>
                </a:lnTo>
                <a:lnTo>
                  <a:pt x="138" y="52"/>
                </a:lnTo>
                <a:lnTo>
                  <a:pt x="135" y="45"/>
                </a:lnTo>
                <a:lnTo>
                  <a:pt x="132" y="39"/>
                </a:lnTo>
                <a:lnTo>
                  <a:pt x="129" y="32"/>
                </a:lnTo>
                <a:lnTo>
                  <a:pt x="125" y="27"/>
                </a:lnTo>
                <a:lnTo>
                  <a:pt x="120" y="22"/>
                </a:lnTo>
                <a:lnTo>
                  <a:pt x="115" y="17"/>
                </a:lnTo>
                <a:lnTo>
                  <a:pt x="110" y="13"/>
                </a:lnTo>
                <a:lnTo>
                  <a:pt x="103" y="9"/>
                </a:lnTo>
                <a:lnTo>
                  <a:pt x="97" y="6"/>
                </a:lnTo>
                <a:lnTo>
                  <a:pt x="92" y="4"/>
                </a:lnTo>
                <a:lnTo>
                  <a:pt x="84" y="1"/>
                </a:lnTo>
                <a:lnTo>
                  <a:pt x="77" y="1"/>
                </a:lnTo>
                <a:lnTo>
                  <a:pt x="70"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5890" name="Freeform 49">
            <a:extLst>
              <a:ext uri="{FF2B5EF4-FFF2-40B4-BE49-F238E27FC236}">
                <a16:creationId xmlns:a16="http://schemas.microsoft.com/office/drawing/2014/main" id="{2DB0F9CF-3855-8156-2AB6-5665FDB17901}"/>
              </a:ext>
            </a:extLst>
          </p:cNvPr>
          <p:cNvSpPr>
            <a:spLocks/>
          </p:cNvSpPr>
          <p:nvPr/>
        </p:nvSpPr>
        <p:spPr bwMode="auto">
          <a:xfrm>
            <a:off x="3471863" y="1643063"/>
            <a:ext cx="64294" cy="65485"/>
          </a:xfrm>
          <a:custGeom>
            <a:avLst/>
            <a:gdLst>
              <a:gd name="T0" fmla="*/ 2147483647 w 161"/>
              <a:gd name="T1" fmla="*/ 0 h 164"/>
              <a:gd name="T2" fmla="*/ 2147483647 w 161"/>
              <a:gd name="T3" fmla="*/ 2147483647 h 164"/>
              <a:gd name="T4" fmla="*/ 2147483647 w 161"/>
              <a:gd name="T5" fmla="*/ 2147483647 h 164"/>
              <a:gd name="T6" fmla="*/ 2147483647 w 161"/>
              <a:gd name="T7" fmla="*/ 2147483647 h 164"/>
              <a:gd name="T8" fmla="*/ 2147483647 w 161"/>
              <a:gd name="T9" fmla="*/ 2147483647 h 164"/>
              <a:gd name="T10" fmla="*/ 2147483647 w 161"/>
              <a:gd name="T11" fmla="*/ 2147483647 h 164"/>
              <a:gd name="T12" fmla="*/ 2147483647 w 161"/>
              <a:gd name="T13" fmla="*/ 2147483647 h 164"/>
              <a:gd name="T14" fmla="*/ 0 w 161"/>
              <a:gd name="T15" fmla="*/ 2147483647 h 164"/>
              <a:gd name="T16" fmla="*/ 0 w 161"/>
              <a:gd name="T17" fmla="*/ 2147483647 h 164"/>
              <a:gd name="T18" fmla="*/ 2147483647 w 161"/>
              <a:gd name="T19" fmla="*/ 2147483647 h 164"/>
              <a:gd name="T20" fmla="*/ 2147483647 w 161"/>
              <a:gd name="T21" fmla="*/ 2147483647 h 164"/>
              <a:gd name="T22" fmla="*/ 2147483647 w 161"/>
              <a:gd name="T23" fmla="*/ 2147483647 h 164"/>
              <a:gd name="T24" fmla="*/ 2147483647 w 161"/>
              <a:gd name="T25" fmla="*/ 2147483647 h 164"/>
              <a:gd name="T26" fmla="*/ 2147483647 w 161"/>
              <a:gd name="T27" fmla="*/ 2147483647 h 164"/>
              <a:gd name="T28" fmla="*/ 2147483647 w 161"/>
              <a:gd name="T29" fmla="*/ 2147483647 h 164"/>
              <a:gd name="T30" fmla="*/ 2147483647 w 161"/>
              <a:gd name="T31" fmla="*/ 2147483647 h 164"/>
              <a:gd name="T32" fmla="*/ 2147483647 w 161"/>
              <a:gd name="T33" fmla="*/ 2147483647 h 164"/>
              <a:gd name="T34" fmla="*/ 2147483647 w 161"/>
              <a:gd name="T35" fmla="*/ 2147483647 h 164"/>
              <a:gd name="T36" fmla="*/ 2147483647 w 161"/>
              <a:gd name="T37" fmla="*/ 2147483647 h 164"/>
              <a:gd name="T38" fmla="*/ 2147483647 w 161"/>
              <a:gd name="T39" fmla="*/ 2147483647 h 164"/>
              <a:gd name="T40" fmla="*/ 2147483647 w 161"/>
              <a:gd name="T41" fmla="*/ 2147483647 h 164"/>
              <a:gd name="T42" fmla="*/ 2147483647 w 161"/>
              <a:gd name="T43" fmla="*/ 2147483647 h 164"/>
              <a:gd name="T44" fmla="*/ 2147483647 w 161"/>
              <a:gd name="T45" fmla="*/ 2147483647 h 164"/>
              <a:gd name="T46" fmla="*/ 2147483647 w 161"/>
              <a:gd name="T47" fmla="*/ 2147483647 h 164"/>
              <a:gd name="T48" fmla="*/ 2147483647 w 161"/>
              <a:gd name="T49" fmla="*/ 2147483647 h 164"/>
              <a:gd name="T50" fmla="*/ 2147483647 w 161"/>
              <a:gd name="T51" fmla="*/ 2147483647 h 164"/>
              <a:gd name="T52" fmla="*/ 2147483647 w 161"/>
              <a:gd name="T53" fmla="*/ 2147483647 h 164"/>
              <a:gd name="T54" fmla="*/ 2147483647 w 161"/>
              <a:gd name="T55" fmla="*/ 2147483647 h 164"/>
              <a:gd name="T56" fmla="*/ 2147483647 w 161"/>
              <a:gd name="T57" fmla="*/ 2147483647 h 164"/>
              <a:gd name="T58" fmla="*/ 2147483647 w 161"/>
              <a:gd name="T59" fmla="*/ 2147483647 h 164"/>
              <a:gd name="T60" fmla="*/ 2147483647 w 161"/>
              <a:gd name="T61" fmla="*/ 2147483647 h 164"/>
              <a:gd name="T62" fmla="*/ 2147483647 w 161"/>
              <a:gd name="T63" fmla="*/ 0 h 16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61"/>
              <a:gd name="T97" fmla="*/ 0 h 164"/>
              <a:gd name="T98" fmla="*/ 161 w 161"/>
              <a:gd name="T99" fmla="*/ 164 h 16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61" h="164">
                <a:moveTo>
                  <a:pt x="80" y="0"/>
                </a:moveTo>
                <a:lnTo>
                  <a:pt x="71" y="0"/>
                </a:lnTo>
                <a:lnTo>
                  <a:pt x="64" y="2"/>
                </a:lnTo>
                <a:lnTo>
                  <a:pt x="56" y="3"/>
                </a:lnTo>
                <a:lnTo>
                  <a:pt x="48" y="6"/>
                </a:lnTo>
                <a:lnTo>
                  <a:pt x="41" y="10"/>
                </a:lnTo>
                <a:lnTo>
                  <a:pt x="34" y="13"/>
                </a:lnTo>
                <a:lnTo>
                  <a:pt x="28" y="19"/>
                </a:lnTo>
                <a:lnTo>
                  <a:pt x="23" y="23"/>
                </a:lnTo>
                <a:lnTo>
                  <a:pt x="18" y="29"/>
                </a:lnTo>
                <a:lnTo>
                  <a:pt x="12" y="36"/>
                </a:lnTo>
                <a:lnTo>
                  <a:pt x="8" y="43"/>
                </a:lnTo>
                <a:lnTo>
                  <a:pt x="5" y="50"/>
                </a:lnTo>
                <a:lnTo>
                  <a:pt x="2" y="58"/>
                </a:lnTo>
                <a:lnTo>
                  <a:pt x="1" y="65"/>
                </a:lnTo>
                <a:lnTo>
                  <a:pt x="0" y="73"/>
                </a:lnTo>
                <a:lnTo>
                  <a:pt x="0" y="82"/>
                </a:lnTo>
                <a:lnTo>
                  <a:pt x="0" y="91"/>
                </a:lnTo>
                <a:lnTo>
                  <a:pt x="1" y="98"/>
                </a:lnTo>
                <a:lnTo>
                  <a:pt x="2" y="107"/>
                </a:lnTo>
                <a:lnTo>
                  <a:pt x="5" y="114"/>
                </a:lnTo>
                <a:lnTo>
                  <a:pt x="8" y="121"/>
                </a:lnTo>
                <a:lnTo>
                  <a:pt x="12" y="128"/>
                </a:lnTo>
                <a:lnTo>
                  <a:pt x="18" y="134"/>
                </a:lnTo>
                <a:lnTo>
                  <a:pt x="23" y="140"/>
                </a:lnTo>
                <a:lnTo>
                  <a:pt x="28" y="145"/>
                </a:lnTo>
                <a:lnTo>
                  <a:pt x="34" y="150"/>
                </a:lnTo>
                <a:lnTo>
                  <a:pt x="41" y="154"/>
                </a:lnTo>
                <a:lnTo>
                  <a:pt x="48" y="158"/>
                </a:lnTo>
                <a:lnTo>
                  <a:pt x="56" y="161"/>
                </a:lnTo>
                <a:lnTo>
                  <a:pt x="64" y="163"/>
                </a:lnTo>
                <a:lnTo>
                  <a:pt x="71" y="164"/>
                </a:lnTo>
                <a:lnTo>
                  <a:pt x="80" y="164"/>
                </a:lnTo>
                <a:lnTo>
                  <a:pt x="89" y="164"/>
                </a:lnTo>
                <a:lnTo>
                  <a:pt x="96" y="163"/>
                </a:lnTo>
                <a:lnTo>
                  <a:pt x="104" y="161"/>
                </a:lnTo>
                <a:lnTo>
                  <a:pt x="112" y="158"/>
                </a:lnTo>
                <a:lnTo>
                  <a:pt x="119" y="154"/>
                </a:lnTo>
                <a:lnTo>
                  <a:pt x="125" y="150"/>
                </a:lnTo>
                <a:lnTo>
                  <a:pt x="132" y="145"/>
                </a:lnTo>
                <a:lnTo>
                  <a:pt x="138" y="140"/>
                </a:lnTo>
                <a:lnTo>
                  <a:pt x="142" y="134"/>
                </a:lnTo>
                <a:lnTo>
                  <a:pt x="148" y="128"/>
                </a:lnTo>
                <a:lnTo>
                  <a:pt x="150" y="121"/>
                </a:lnTo>
                <a:lnTo>
                  <a:pt x="155" y="114"/>
                </a:lnTo>
                <a:lnTo>
                  <a:pt x="158" y="107"/>
                </a:lnTo>
                <a:lnTo>
                  <a:pt x="159" y="98"/>
                </a:lnTo>
                <a:lnTo>
                  <a:pt x="161" y="91"/>
                </a:lnTo>
                <a:lnTo>
                  <a:pt x="161" y="82"/>
                </a:lnTo>
                <a:lnTo>
                  <a:pt x="161" y="73"/>
                </a:lnTo>
                <a:lnTo>
                  <a:pt x="159" y="65"/>
                </a:lnTo>
                <a:lnTo>
                  <a:pt x="158" y="58"/>
                </a:lnTo>
                <a:lnTo>
                  <a:pt x="155" y="50"/>
                </a:lnTo>
                <a:lnTo>
                  <a:pt x="150" y="43"/>
                </a:lnTo>
                <a:lnTo>
                  <a:pt x="148" y="36"/>
                </a:lnTo>
                <a:lnTo>
                  <a:pt x="142" y="29"/>
                </a:lnTo>
                <a:lnTo>
                  <a:pt x="138" y="23"/>
                </a:lnTo>
                <a:lnTo>
                  <a:pt x="132" y="19"/>
                </a:lnTo>
                <a:lnTo>
                  <a:pt x="125" y="13"/>
                </a:lnTo>
                <a:lnTo>
                  <a:pt x="119" y="10"/>
                </a:lnTo>
                <a:lnTo>
                  <a:pt x="112" y="6"/>
                </a:lnTo>
                <a:lnTo>
                  <a:pt x="104" y="3"/>
                </a:lnTo>
                <a:lnTo>
                  <a:pt x="96" y="2"/>
                </a:lnTo>
                <a:lnTo>
                  <a:pt x="89" y="0"/>
                </a:lnTo>
                <a:lnTo>
                  <a:pt x="80" y="0"/>
                </a:lnTo>
                <a:close/>
              </a:path>
            </a:pathLst>
          </a:custGeom>
          <a:solidFill>
            <a:srgbClr val="FFA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5891" name="Freeform 50">
            <a:extLst>
              <a:ext uri="{FF2B5EF4-FFF2-40B4-BE49-F238E27FC236}">
                <a16:creationId xmlns:a16="http://schemas.microsoft.com/office/drawing/2014/main" id="{7ADD1377-596E-A519-59A6-1B395E30FDFC}"/>
              </a:ext>
            </a:extLst>
          </p:cNvPr>
          <p:cNvSpPr>
            <a:spLocks/>
          </p:cNvSpPr>
          <p:nvPr/>
        </p:nvSpPr>
        <p:spPr bwMode="auto">
          <a:xfrm>
            <a:off x="3471863" y="1643063"/>
            <a:ext cx="64294" cy="65485"/>
          </a:xfrm>
          <a:custGeom>
            <a:avLst/>
            <a:gdLst>
              <a:gd name="T0" fmla="*/ 2147483647 w 161"/>
              <a:gd name="T1" fmla="*/ 0 h 164"/>
              <a:gd name="T2" fmla="*/ 2147483647 w 161"/>
              <a:gd name="T3" fmla="*/ 2147483647 h 164"/>
              <a:gd name="T4" fmla="*/ 2147483647 w 161"/>
              <a:gd name="T5" fmla="*/ 2147483647 h 164"/>
              <a:gd name="T6" fmla="*/ 2147483647 w 161"/>
              <a:gd name="T7" fmla="*/ 2147483647 h 164"/>
              <a:gd name="T8" fmla="*/ 2147483647 w 161"/>
              <a:gd name="T9" fmla="*/ 2147483647 h 164"/>
              <a:gd name="T10" fmla="*/ 2147483647 w 161"/>
              <a:gd name="T11" fmla="*/ 2147483647 h 164"/>
              <a:gd name="T12" fmla="*/ 2147483647 w 161"/>
              <a:gd name="T13" fmla="*/ 2147483647 h 164"/>
              <a:gd name="T14" fmla="*/ 0 w 161"/>
              <a:gd name="T15" fmla="*/ 2147483647 h 164"/>
              <a:gd name="T16" fmla="*/ 0 w 161"/>
              <a:gd name="T17" fmla="*/ 2147483647 h 164"/>
              <a:gd name="T18" fmla="*/ 2147483647 w 161"/>
              <a:gd name="T19" fmla="*/ 2147483647 h 164"/>
              <a:gd name="T20" fmla="*/ 2147483647 w 161"/>
              <a:gd name="T21" fmla="*/ 2147483647 h 164"/>
              <a:gd name="T22" fmla="*/ 2147483647 w 161"/>
              <a:gd name="T23" fmla="*/ 2147483647 h 164"/>
              <a:gd name="T24" fmla="*/ 2147483647 w 161"/>
              <a:gd name="T25" fmla="*/ 2147483647 h 164"/>
              <a:gd name="T26" fmla="*/ 2147483647 w 161"/>
              <a:gd name="T27" fmla="*/ 2147483647 h 164"/>
              <a:gd name="T28" fmla="*/ 2147483647 w 161"/>
              <a:gd name="T29" fmla="*/ 2147483647 h 164"/>
              <a:gd name="T30" fmla="*/ 2147483647 w 161"/>
              <a:gd name="T31" fmla="*/ 2147483647 h 164"/>
              <a:gd name="T32" fmla="*/ 2147483647 w 161"/>
              <a:gd name="T33" fmla="*/ 2147483647 h 164"/>
              <a:gd name="T34" fmla="*/ 2147483647 w 161"/>
              <a:gd name="T35" fmla="*/ 2147483647 h 164"/>
              <a:gd name="T36" fmla="*/ 2147483647 w 161"/>
              <a:gd name="T37" fmla="*/ 2147483647 h 164"/>
              <a:gd name="T38" fmla="*/ 2147483647 w 161"/>
              <a:gd name="T39" fmla="*/ 2147483647 h 164"/>
              <a:gd name="T40" fmla="*/ 2147483647 w 161"/>
              <a:gd name="T41" fmla="*/ 2147483647 h 164"/>
              <a:gd name="T42" fmla="*/ 2147483647 w 161"/>
              <a:gd name="T43" fmla="*/ 2147483647 h 164"/>
              <a:gd name="T44" fmla="*/ 2147483647 w 161"/>
              <a:gd name="T45" fmla="*/ 2147483647 h 164"/>
              <a:gd name="T46" fmla="*/ 2147483647 w 161"/>
              <a:gd name="T47" fmla="*/ 2147483647 h 164"/>
              <a:gd name="T48" fmla="*/ 2147483647 w 161"/>
              <a:gd name="T49" fmla="*/ 2147483647 h 164"/>
              <a:gd name="T50" fmla="*/ 2147483647 w 161"/>
              <a:gd name="T51" fmla="*/ 2147483647 h 164"/>
              <a:gd name="T52" fmla="*/ 2147483647 w 161"/>
              <a:gd name="T53" fmla="*/ 2147483647 h 164"/>
              <a:gd name="T54" fmla="*/ 2147483647 w 161"/>
              <a:gd name="T55" fmla="*/ 2147483647 h 164"/>
              <a:gd name="T56" fmla="*/ 2147483647 w 161"/>
              <a:gd name="T57" fmla="*/ 2147483647 h 164"/>
              <a:gd name="T58" fmla="*/ 2147483647 w 161"/>
              <a:gd name="T59" fmla="*/ 2147483647 h 164"/>
              <a:gd name="T60" fmla="*/ 2147483647 w 161"/>
              <a:gd name="T61" fmla="*/ 2147483647 h 164"/>
              <a:gd name="T62" fmla="*/ 2147483647 w 161"/>
              <a:gd name="T63" fmla="*/ 0 h 16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61"/>
              <a:gd name="T97" fmla="*/ 0 h 164"/>
              <a:gd name="T98" fmla="*/ 161 w 161"/>
              <a:gd name="T99" fmla="*/ 164 h 16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61" h="164">
                <a:moveTo>
                  <a:pt x="80" y="0"/>
                </a:moveTo>
                <a:lnTo>
                  <a:pt x="71" y="0"/>
                </a:lnTo>
                <a:lnTo>
                  <a:pt x="64" y="2"/>
                </a:lnTo>
                <a:lnTo>
                  <a:pt x="56" y="3"/>
                </a:lnTo>
                <a:lnTo>
                  <a:pt x="48" y="6"/>
                </a:lnTo>
                <a:lnTo>
                  <a:pt x="41" y="10"/>
                </a:lnTo>
                <a:lnTo>
                  <a:pt x="34" y="13"/>
                </a:lnTo>
                <a:lnTo>
                  <a:pt x="28" y="19"/>
                </a:lnTo>
                <a:lnTo>
                  <a:pt x="23" y="23"/>
                </a:lnTo>
                <a:lnTo>
                  <a:pt x="18" y="29"/>
                </a:lnTo>
                <a:lnTo>
                  <a:pt x="12" y="36"/>
                </a:lnTo>
                <a:lnTo>
                  <a:pt x="8" y="43"/>
                </a:lnTo>
                <a:lnTo>
                  <a:pt x="5" y="50"/>
                </a:lnTo>
                <a:lnTo>
                  <a:pt x="2" y="58"/>
                </a:lnTo>
                <a:lnTo>
                  <a:pt x="1" y="65"/>
                </a:lnTo>
                <a:lnTo>
                  <a:pt x="0" y="73"/>
                </a:lnTo>
                <a:lnTo>
                  <a:pt x="0" y="82"/>
                </a:lnTo>
                <a:lnTo>
                  <a:pt x="0" y="91"/>
                </a:lnTo>
                <a:lnTo>
                  <a:pt x="1" y="98"/>
                </a:lnTo>
                <a:lnTo>
                  <a:pt x="2" y="107"/>
                </a:lnTo>
                <a:lnTo>
                  <a:pt x="5" y="114"/>
                </a:lnTo>
                <a:lnTo>
                  <a:pt x="8" y="121"/>
                </a:lnTo>
                <a:lnTo>
                  <a:pt x="12" y="128"/>
                </a:lnTo>
                <a:lnTo>
                  <a:pt x="18" y="134"/>
                </a:lnTo>
                <a:lnTo>
                  <a:pt x="23" y="140"/>
                </a:lnTo>
                <a:lnTo>
                  <a:pt x="28" y="145"/>
                </a:lnTo>
                <a:lnTo>
                  <a:pt x="34" y="150"/>
                </a:lnTo>
                <a:lnTo>
                  <a:pt x="41" y="154"/>
                </a:lnTo>
                <a:lnTo>
                  <a:pt x="48" y="158"/>
                </a:lnTo>
                <a:lnTo>
                  <a:pt x="56" y="161"/>
                </a:lnTo>
                <a:lnTo>
                  <a:pt x="64" y="163"/>
                </a:lnTo>
                <a:lnTo>
                  <a:pt x="71" y="164"/>
                </a:lnTo>
                <a:lnTo>
                  <a:pt x="80" y="164"/>
                </a:lnTo>
                <a:lnTo>
                  <a:pt x="89" y="164"/>
                </a:lnTo>
                <a:lnTo>
                  <a:pt x="96" y="163"/>
                </a:lnTo>
                <a:lnTo>
                  <a:pt x="104" y="161"/>
                </a:lnTo>
                <a:lnTo>
                  <a:pt x="112" y="158"/>
                </a:lnTo>
                <a:lnTo>
                  <a:pt x="119" y="154"/>
                </a:lnTo>
                <a:lnTo>
                  <a:pt x="125" y="150"/>
                </a:lnTo>
                <a:lnTo>
                  <a:pt x="132" y="145"/>
                </a:lnTo>
                <a:lnTo>
                  <a:pt x="138" y="140"/>
                </a:lnTo>
                <a:lnTo>
                  <a:pt x="142" y="134"/>
                </a:lnTo>
                <a:lnTo>
                  <a:pt x="148" y="128"/>
                </a:lnTo>
                <a:lnTo>
                  <a:pt x="150" y="121"/>
                </a:lnTo>
                <a:lnTo>
                  <a:pt x="155" y="114"/>
                </a:lnTo>
                <a:lnTo>
                  <a:pt x="158" y="107"/>
                </a:lnTo>
                <a:lnTo>
                  <a:pt x="159" y="98"/>
                </a:lnTo>
                <a:lnTo>
                  <a:pt x="161" y="91"/>
                </a:lnTo>
                <a:lnTo>
                  <a:pt x="161" y="82"/>
                </a:lnTo>
                <a:lnTo>
                  <a:pt x="161" y="73"/>
                </a:lnTo>
                <a:lnTo>
                  <a:pt x="159" y="65"/>
                </a:lnTo>
                <a:lnTo>
                  <a:pt x="158" y="58"/>
                </a:lnTo>
                <a:lnTo>
                  <a:pt x="155" y="50"/>
                </a:lnTo>
                <a:lnTo>
                  <a:pt x="150" y="43"/>
                </a:lnTo>
                <a:lnTo>
                  <a:pt x="148" y="36"/>
                </a:lnTo>
                <a:lnTo>
                  <a:pt x="142" y="29"/>
                </a:lnTo>
                <a:lnTo>
                  <a:pt x="138" y="23"/>
                </a:lnTo>
                <a:lnTo>
                  <a:pt x="132" y="19"/>
                </a:lnTo>
                <a:lnTo>
                  <a:pt x="125" y="13"/>
                </a:lnTo>
                <a:lnTo>
                  <a:pt x="119" y="10"/>
                </a:lnTo>
                <a:lnTo>
                  <a:pt x="112" y="6"/>
                </a:lnTo>
                <a:lnTo>
                  <a:pt x="104" y="3"/>
                </a:lnTo>
                <a:lnTo>
                  <a:pt x="96" y="2"/>
                </a:lnTo>
                <a:lnTo>
                  <a:pt x="89" y="0"/>
                </a:lnTo>
                <a:lnTo>
                  <a:pt x="80"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5892" name="Freeform 51">
            <a:extLst>
              <a:ext uri="{FF2B5EF4-FFF2-40B4-BE49-F238E27FC236}">
                <a16:creationId xmlns:a16="http://schemas.microsoft.com/office/drawing/2014/main" id="{0C7AE1D1-F77D-2BAC-1B95-3BE7C67A6334}"/>
              </a:ext>
            </a:extLst>
          </p:cNvPr>
          <p:cNvSpPr>
            <a:spLocks/>
          </p:cNvSpPr>
          <p:nvPr/>
        </p:nvSpPr>
        <p:spPr bwMode="auto">
          <a:xfrm>
            <a:off x="4151710" y="3090863"/>
            <a:ext cx="67865" cy="70247"/>
          </a:xfrm>
          <a:custGeom>
            <a:avLst/>
            <a:gdLst>
              <a:gd name="T0" fmla="*/ 2147483647 w 171"/>
              <a:gd name="T1" fmla="*/ 0 h 175"/>
              <a:gd name="T2" fmla="*/ 2147483647 w 171"/>
              <a:gd name="T3" fmla="*/ 2147483647 h 175"/>
              <a:gd name="T4" fmla="*/ 2147483647 w 171"/>
              <a:gd name="T5" fmla="*/ 2147483647 h 175"/>
              <a:gd name="T6" fmla="*/ 2147483647 w 171"/>
              <a:gd name="T7" fmla="*/ 2147483647 h 175"/>
              <a:gd name="T8" fmla="*/ 2147483647 w 171"/>
              <a:gd name="T9" fmla="*/ 2147483647 h 175"/>
              <a:gd name="T10" fmla="*/ 2147483647 w 171"/>
              <a:gd name="T11" fmla="*/ 2147483647 h 175"/>
              <a:gd name="T12" fmla="*/ 2147483647 w 171"/>
              <a:gd name="T13" fmla="*/ 2147483647 h 175"/>
              <a:gd name="T14" fmla="*/ 2147483647 w 171"/>
              <a:gd name="T15" fmla="*/ 2147483647 h 175"/>
              <a:gd name="T16" fmla="*/ 2147483647 w 171"/>
              <a:gd name="T17" fmla="*/ 2147483647 h 175"/>
              <a:gd name="T18" fmla="*/ 2147483647 w 171"/>
              <a:gd name="T19" fmla="*/ 2147483647 h 175"/>
              <a:gd name="T20" fmla="*/ 2147483647 w 171"/>
              <a:gd name="T21" fmla="*/ 2147483647 h 175"/>
              <a:gd name="T22" fmla="*/ 2147483647 w 171"/>
              <a:gd name="T23" fmla="*/ 2147483647 h 175"/>
              <a:gd name="T24" fmla="*/ 2147483647 w 171"/>
              <a:gd name="T25" fmla="*/ 2147483647 h 175"/>
              <a:gd name="T26" fmla="*/ 2147483647 w 171"/>
              <a:gd name="T27" fmla="*/ 2147483647 h 175"/>
              <a:gd name="T28" fmla="*/ 2147483647 w 171"/>
              <a:gd name="T29" fmla="*/ 2147483647 h 175"/>
              <a:gd name="T30" fmla="*/ 2147483647 w 171"/>
              <a:gd name="T31" fmla="*/ 2147483647 h 175"/>
              <a:gd name="T32" fmla="*/ 2147483647 w 171"/>
              <a:gd name="T33" fmla="*/ 2147483647 h 175"/>
              <a:gd name="T34" fmla="*/ 2147483647 w 171"/>
              <a:gd name="T35" fmla="*/ 2147483647 h 175"/>
              <a:gd name="T36" fmla="*/ 2147483647 w 171"/>
              <a:gd name="T37" fmla="*/ 2147483647 h 175"/>
              <a:gd name="T38" fmla="*/ 2147483647 w 171"/>
              <a:gd name="T39" fmla="*/ 2147483647 h 175"/>
              <a:gd name="T40" fmla="*/ 2147483647 w 171"/>
              <a:gd name="T41" fmla="*/ 2147483647 h 175"/>
              <a:gd name="T42" fmla="*/ 2147483647 w 171"/>
              <a:gd name="T43" fmla="*/ 2147483647 h 175"/>
              <a:gd name="T44" fmla="*/ 2147483647 w 171"/>
              <a:gd name="T45" fmla="*/ 2147483647 h 175"/>
              <a:gd name="T46" fmla="*/ 2147483647 w 171"/>
              <a:gd name="T47" fmla="*/ 2147483647 h 175"/>
              <a:gd name="T48" fmla="*/ 2147483647 w 171"/>
              <a:gd name="T49" fmla="*/ 2147483647 h 175"/>
              <a:gd name="T50" fmla="*/ 2147483647 w 171"/>
              <a:gd name="T51" fmla="*/ 2147483647 h 175"/>
              <a:gd name="T52" fmla="*/ 2147483647 w 171"/>
              <a:gd name="T53" fmla="*/ 2147483647 h 175"/>
              <a:gd name="T54" fmla="*/ 2147483647 w 171"/>
              <a:gd name="T55" fmla="*/ 2147483647 h 175"/>
              <a:gd name="T56" fmla="*/ 2147483647 w 171"/>
              <a:gd name="T57" fmla="*/ 2147483647 h 175"/>
              <a:gd name="T58" fmla="*/ 2147483647 w 171"/>
              <a:gd name="T59" fmla="*/ 2147483647 h 175"/>
              <a:gd name="T60" fmla="*/ 2147483647 w 171"/>
              <a:gd name="T61" fmla="*/ 2147483647 h 175"/>
              <a:gd name="T62" fmla="*/ 2147483647 w 171"/>
              <a:gd name="T63" fmla="*/ 0 h 17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71"/>
              <a:gd name="T97" fmla="*/ 0 h 175"/>
              <a:gd name="T98" fmla="*/ 171 w 171"/>
              <a:gd name="T99" fmla="*/ 175 h 17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71" h="175">
                <a:moveTo>
                  <a:pt x="86" y="0"/>
                </a:moveTo>
                <a:lnTo>
                  <a:pt x="77" y="0"/>
                </a:lnTo>
                <a:lnTo>
                  <a:pt x="69" y="1"/>
                </a:lnTo>
                <a:lnTo>
                  <a:pt x="60" y="4"/>
                </a:lnTo>
                <a:lnTo>
                  <a:pt x="53" y="7"/>
                </a:lnTo>
                <a:lnTo>
                  <a:pt x="44" y="11"/>
                </a:lnTo>
                <a:lnTo>
                  <a:pt x="39" y="16"/>
                </a:lnTo>
                <a:lnTo>
                  <a:pt x="31" y="20"/>
                </a:lnTo>
                <a:lnTo>
                  <a:pt x="26" y="26"/>
                </a:lnTo>
                <a:lnTo>
                  <a:pt x="20" y="31"/>
                </a:lnTo>
                <a:lnTo>
                  <a:pt x="16" y="39"/>
                </a:lnTo>
                <a:lnTo>
                  <a:pt x="11" y="46"/>
                </a:lnTo>
                <a:lnTo>
                  <a:pt x="7" y="53"/>
                </a:lnTo>
                <a:lnTo>
                  <a:pt x="4" y="62"/>
                </a:lnTo>
                <a:lnTo>
                  <a:pt x="3" y="70"/>
                </a:lnTo>
                <a:lnTo>
                  <a:pt x="1" y="79"/>
                </a:lnTo>
                <a:lnTo>
                  <a:pt x="0" y="88"/>
                </a:lnTo>
                <a:lnTo>
                  <a:pt x="1" y="96"/>
                </a:lnTo>
                <a:lnTo>
                  <a:pt x="3" y="105"/>
                </a:lnTo>
                <a:lnTo>
                  <a:pt x="4" y="113"/>
                </a:lnTo>
                <a:lnTo>
                  <a:pt x="7" y="122"/>
                </a:lnTo>
                <a:lnTo>
                  <a:pt x="11" y="129"/>
                </a:lnTo>
                <a:lnTo>
                  <a:pt x="16" y="136"/>
                </a:lnTo>
                <a:lnTo>
                  <a:pt x="20" y="144"/>
                </a:lnTo>
                <a:lnTo>
                  <a:pt x="26" y="149"/>
                </a:lnTo>
                <a:lnTo>
                  <a:pt x="31" y="155"/>
                </a:lnTo>
                <a:lnTo>
                  <a:pt x="39" y="161"/>
                </a:lnTo>
                <a:lnTo>
                  <a:pt x="44" y="165"/>
                </a:lnTo>
                <a:lnTo>
                  <a:pt x="53" y="168"/>
                </a:lnTo>
                <a:lnTo>
                  <a:pt x="60" y="171"/>
                </a:lnTo>
                <a:lnTo>
                  <a:pt x="69" y="174"/>
                </a:lnTo>
                <a:lnTo>
                  <a:pt x="77" y="175"/>
                </a:lnTo>
                <a:lnTo>
                  <a:pt x="86" y="175"/>
                </a:lnTo>
                <a:lnTo>
                  <a:pt x="95" y="175"/>
                </a:lnTo>
                <a:lnTo>
                  <a:pt x="103" y="174"/>
                </a:lnTo>
                <a:lnTo>
                  <a:pt x="110" y="171"/>
                </a:lnTo>
                <a:lnTo>
                  <a:pt x="119" y="168"/>
                </a:lnTo>
                <a:lnTo>
                  <a:pt x="126" y="165"/>
                </a:lnTo>
                <a:lnTo>
                  <a:pt x="133" y="161"/>
                </a:lnTo>
                <a:lnTo>
                  <a:pt x="141" y="155"/>
                </a:lnTo>
                <a:lnTo>
                  <a:pt x="146" y="149"/>
                </a:lnTo>
                <a:lnTo>
                  <a:pt x="152" y="144"/>
                </a:lnTo>
                <a:lnTo>
                  <a:pt x="156" y="136"/>
                </a:lnTo>
                <a:lnTo>
                  <a:pt x="161" y="129"/>
                </a:lnTo>
                <a:lnTo>
                  <a:pt x="164" y="122"/>
                </a:lnTo>
                <a:lnTo>
                  <a:pt x="166" y="113"/>
                </a:lnTo>
                <a:lnTo>
                  <a:pt x="169" y="105"/>
                </a:lnTo>
                <a:lnTo>
                  <a:pt x="171" y="96"/>
                </a:lnTo>
                <a:lnTo>
                  <a:pt x="171" y="88"/>
                </a:lnTo>
                <a:lnTo>
                  <a:pt x="171" y="79"/>
                </a:lnTo>
                <a:lnTo>
                  <a:pt x="169" y="70"/>
                </a:lnTo>
                <a:lnTo>
                  <a:pt x="166" y="62"/>
                </a:lnTo>
                <a:lnTo>
                  <a:pt x="164" y="53"/>
                </a:lnTo>
                <a:lnTo>
                  <a:pt x="161" y="46"/>
                </a:lnTo>
                <a:lnTo>
                  <a:pt x="156" y="39"/>
                </a:lnTo>
                <a:lnTo>
                  <a:pt x="152" y="31"/>
                </a:lnTo>
                <a:lnTo>
                  <a:pt x="146" y="26"/>
                </a:lnTo>
                <a:lnTo>
                  <a:pt x="141" y="20"/>
                </a:lnTo>
                <a:lnTo>
                  <a:pt x="133" y="16"/>
                </a:lnTo>
                <a:lnTo>
                  <a:pt x="126" y="11"/>
                </a:lnTo>
                <a:lnTo>
                  <a:pt x="119" y="7"/>
                </a:lnTo>
                <a:lnTo>
                  <a:pt x="110" y="4"/>
                </a:lnTo>
                <a:lnTo>
                  <a:pt x="103" y="1"/>
                </a:lnTo>
                <a:lnTo>
                  <a:pt x="95" y="0"/>
                </a:lnTo>
                <a:lnTo>
                  <a:pt x="86" y="0"/>
                </a:lnTo>
                <a:close/>
              </a:path>
            </a:pathLst>
          </a:custGeom>
          <a:solidFill>
            <a:srgbClr val="FFA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5893" name="Freeform 52">
            <a:extLst>
              <a:ext uri="{FF2B5EF4-FFF2-40B4-BE49-F238E27FC236}">
                <a16:creationId xmlns:a16="http://schemas.microsoft.com/office/drawing/2014/main" id="{11C939C8-7A20-4AFE-A45E-09557EF2A69F}"/>
              </a:ext>
            </a:extLst>
          </p:cNvPr>
          <p:cNvSpPr>
            <a:spLocks/>
          </p:cNvSpPr>
          <p:nvPr/>
        </p:nvSpPr>
        <p:spPr bwMode="auto">
          <a:xfrm>
            <a:off x="4152900" y="3090863"/>
            <a:ext cx="66675" cy="70247"/>
          </a:xfrm>
          <a:custGeom>
            <a:avLst/>
            <a:gdLst>
              <a:gd name="T0" fmla="*/ 2147483647 w 170"/>
              <a:gd name="T1" fmla="*/ 2147483647 h 175"/>
              <a:gd name="T2" fmla="*/ 2147483647 w 170"/>
              <a:gd name="T3" fmla="*/ 2147483647 h 175"/>
              <a:gd name="T4" fmla="*/ 2147483647 w 170"/>
              <a:gd name="T5" fmla="*/ 2147483647 h 175"/>
              <a:gd name="T6" fmla="*/ 2147483647 w 170"/>
              <a:gd name="T7" fmla="*/ 2147483647 h 175"/>
              <a:gd name="T8" fmla="*/ 2147483647 w 170"/>
              <a:gd name="T9" fmla="*/ 2147483647 h 175"/>
              <a:gd name="T10" fmla="*/ 2147483647 w 170"/>
              <a:gd name="T11" fmla="*/ 2147483647 h 175"/>
              <a:gd name="T12" fmla="*/ 2147483647 w 170"/>
              <a:gd name="T13" fmla="*/ 2147483647 h 175"/>
              <a:gd name="T14" fmla="*/ 0 w 170"/>
              <a:gd name="T15" fmla="*/ 2147483647 h 175"/>
              <a:gd name="T16" fmla="*/ 0 w 170"/>
              <a:gd name="T17" fmla="*/ 2147483647 h 175"/>
              <a:gd name="T18" fmla="*/ 2147483647 w 170"/>
              <a:gd name="T19" fmla="*/ 2147483647 h 175"/>
              <a:gd name="T20" fmla="*/ 2147483647 w 170"/>
              <a:gd name="T21" fmla="*/ 2147483647 h 175"/>
              <a:gd name="T22" fmla="*/ 2147483647 w 170"/>
              <a:gd name="T23" fmla="*/ 2147483647 h 175"/>
              <a:gd name="T24" fmla="*/ 2147483647 w 170"/>
              <a:gd name="T25" fmla="*/ 2147483647 h 175"/>
              <a:gd name="T26" fmla="*/ 2147483647 w 170"/>
              <a:gd name="T27" fmla="*/ 2147483647 h 175"/>
              <a:gd name="T28" fmla="*/ 2147483647 w 170"/>
              <a:gd name="T29" fmla="*/ 2147483647 h 175"/>
              <a:gd name="T30" fmla="*/ 2147483647 w 170"/>
              <a:gd name="T31" fmla="*/ 2147483647 h 175"/>
              <a:gd name="T32" fmla="*/ 2147483647 w 170"/>
              <a:gd name="T33" fmla="*/ 2147483647 h 175"/>
              <a:gd name="T34" fmla="*/ 2147483647 w 170"/>
              <a:gd name="T35" fmla="*/ 2147483647 h 175"/>
              <a:gd name="T36" fmla="*/ 2147483647 w 170"/>
              <a:gd name="T37" fmla="*/ 2147483647 h 175"/>
              <a:gd name="T38" fmla="*/ 2147483647 w 170"/>
              <a:gd name="T39" fmla="*/ 2147483647 h 175"/>
              <a:gd name="T40" fmla="*/ 2147483647 w 170"/>
              <a:gd name="T41" fmla="*/ 2147483647 h 175"/>
              <a:gd name="T42" fmla="*/ 2147483647 w 170"/>
              <a:gd name="T43" fmla="*/ 2147483647 h 175"/>
              <a:gd name="T44" fmla="*/ 2147483647 w 170"/>
              <a:gd name="T45" fmla="*/ 2147483647 h 175"/>
              <a:gd name="T46" fmla="*/ 2147483647 w 170"/>
              <a:gd name="T47" fmla="*/ 2147483647 h 175"/>
              <a:gd name="T48" fmla="*/ 2147483647 w 170"/>
              <a:gd name="T49" fmla="*/ 2147483647 h 175"/>
              <a:gd name="T50" fmla="*/ 2147483647 w 170"/>
              <a:gd name="T51" fmla="*/ 2147483647 h 175"/>
              <a:gd name="T52" fmla="*/ 2147483647 w 170"/>
              <a:gd name="T53" fmla="*/ 2147483647 h 175"/>
              <a:gd name="T54" fmla="*/ 2147483647 w 170"/>
              <a:gd name="T55" fmla="*/ 2147483647 h 175"/>
              <a:gd name="T56" fmla="*/ 2147483647 w 170"/>
              <a:gd name="T57" fmla="*/ 2147483647 h 175"/>
              <a:gd name="T58" fmla="*/ 2147483647 w 170"/>
              <a:gd name="T59" fmla="*/ 2147483647 h 175"/>
              <a:gd name="T60" fmla="*/ 2147483647 w 170"/>
              <a:gd name="T61" fmla="*/ 2147483647 h 175"/>
              <a:gd name="T62" fmla="*/ 2147483647 w 170"/>
              <a:gd name="T63" fmla="*/ 2147483647 h 17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70"/>
              <a:gd name="T97" fmla="*/ 0 h 175"/>
              <a:gd name="T98" fmla="*/ 170 w 170"/>
              <a:gd name="T99" fmla="*/ 175 h 17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70" h="175">
                <a:moveTo>
                  <a:pt x="85" y="0"/>
                </a:moveTo>
                <a:lnTo>
                  <a:pt x="76" y="1"/>
                </a:lnTo>
                <a:lnTo>
                  <a:pt x="68" y="3"/>
                </a:lnTo>
                <a:lnTo>
                  <a:pt x="59" y="4"/>
                </a:lnTo>
                <a:lnTo>
                  <a:pt x="52" y="7"/>
                </a:lnTo>
                <a:lnTo>
                  <a:pt x="45" y="11"/>
                </a:lnTo>
                <a:lnTo>
                  <a:pt x="38" y="16"/>
                </a:lnTo>
                <a:lnTo>
                  <a:pt x="30" y="20"/>
                </a:lnTo>
                <a:lnTo>
                  <a:pt x="25" y="26"/>
                </a:lnTo>
                <a:lnTo>
                  <a:pt x="19" y="31"/>
                </a:lnTo>
                <a:lnTo>
                  <a:pt x="15" y="39"/>
                </a:lnTo>
                <a:lnTo>
                  <a:pt x="10" y="46"/>
                </a:lnTo>
                <a:lnTo>
                  <a:pt x="6" y="54"/>
                </a:lnTo>
                <a:lnTo>
                  <a:pt x="3" y="62"/>
                </a:lnTo>
                <a:lnTo>
                  <a:pt x="2" y="70"/>
                </a:lnTo>
                <a:lnTo>
                  <a:pt x="0" y="79"/>
                </a:lnTo>
                <a:lnTo>
                  <a:pt x="0" y="88"/>
                </a:lnTo>
                <a:lnTo>
                  <a:pt x="0" y="96"/>
                </a:lnTo>
                <a:lnTo>
                  <a:pt x="2" y="105"/>
                </a:lnTo>
                <a:lnTo>
                  <a:pt x="3" y="113"/>
                </a:lnTo>
                <a:lnTo>
                  <a:pt x="6" y="122"/>
                </a:lnTo>
                <a:lnTo>
                  <a:pt x="10" y="129"/>
                </a:lnTo>
                <a:lnTo>
                  <a:pt x="15" y="136"/>
                </a:lnTo>
                <a:lnTo>
                  <a:pt x="19" y="144"/>
                </a:lnTo>
                <a:lnTo>
                  <a:pt x="25" y="149"/>
                </a:lnTo>
                <a:lnTo>
                  <a:pt x="30" y="155"/>
                </a:lnTo>
                <a:lnTo>
                  <a:pt x="38" y="161"/>
                </a:lnTo>
                <a:lnTo>
                  <a:pt x="45" y="165"/>
                </a:lnTo>
                <a:lnTo>
                  <a:pt x="52" y="168"/>
                </a:lnTo>
                <a:lnTo>
                  <a:pt x="59" y="171"/>
                </a:lnTo>
                <a:lnTo>
                  <a:pt x="68" y="174"/>
                </a:lnTo>
                <a:lnTo>
                  <a:pt x="76" y="175"/>
                </a:lnTo>
                <a:lnTo>
                  <a:pt x="85" y="175"/>
                </a:lnTo>
                <a:lnTo>
                  <a:pt x="94" y="175"/>
                </a:lnTo>
                <a:lnTo>
                  <a:pt x="102" y="174"/>
                </a:lnTo>
                <a:lnTo>
                  <a:pt x="109" y="171"/>
                </a:lnTo>
                <a:lnTo>
                  <a:pt x="118" y="168"/>
                </a:lnTo>
                <a:lnTo>
                  <a:pt x="125" y="165"/>
                </a:lnTo>
                <a:lnTo>
                  <a:pt x="132" y="161"/>
                </a:lnTo>
                <a:lnTo>
                  <a:pt x="140" y="155"/>
                </a:lnTo>
                <a:lnTo>
                  <a:pt x="145" y="149"/>
                </a:lnTo>
                <a:lnTo>
                  <a:pt x="151" y="144"/>
                </a:lnTo>
                <a:lnTo>
                  <a:pt x="155" y="136"/>
                </a:lnTo>
                <a:lnTo>
                  <a:pt x="160" y="129"/>
                </a:lnTo>
                <a:lnTo>
                  <a:pt x="164" y="122"/>
                </a:lnTo>
                <a:lnTo>
                  <a:pt x="167" y="113"/>
                </a:lnTo>
                <a:lnTo>
                  <a:pt x="168" y="105"/>
                </a:lnTo>
                <a:lnTo>
                  <a:pt x="170" y="96"/>
                </a:lnTo>
                <a:lnTo>
                  <a:pt x="170" y="88"/>
                </a:lnTo>
                <a:lnTo>
                  <a:pt x="170" y="79"/>
                </a:lnTo>
                <a:lnTo>
                  <a:pt x="168" y="70"/>
                </a:lnTo>
                <a:lnTo>
                  <a:pt x="167" y="62"/>
                </a:lnTo>
                <a:lnTo>
                  <a:pt x="164" y="54"/>
                </a:lnTo>
                <a:lnTo>
                  <a:pt x="160" y="46"/>
                </a:lnTo>
                <a:lnTo>
                  <a:pt x="155" y="39"/>
                </a:lnTo>
                <a:lnTo>
                  <a:pt x="151" y="31"/>
                </a:lnTo>
                <a:lnTo>
                  <a:pt x="145" y="26"/>
                </a:lnTo>
                <a:lnTo>
                  <a:pt x="140" y="20"/>
                </a:lnTo>
                <a:lnTo>
                  <a:pt x="132" y="16"/>
                </a:lnTo>
                <a:lnTo>
                  <a:pt x="125" y="11"/>
                </a:lnTo>
                <a:lnTo>
                  <a:pt x="118" y="7"/>
                </a:lnTo>
                <a:lnTo>
                  <a:pt x="109" y="4"/>
                </a:lnTo>
                <a:lnTo>
                  <a:pt x="102" y="3"/>
                </a:lnTo>
                <a:lnTo>
                  <a:pt x="94" y="1"/>
                </a:lnTo>
                <a:lnTo>
                  <a:pt x="85"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5894" name="Freeform 53">
            <a:extLst>
              <a:ext uri="{FF2B5EF4-FFF2-40B4-BE49-F238E27FC236}">
                <a16:creationId xmlns:a16="http://schemas.microsoft.com/office/drawing/2014/main" id="{99BB7B69-829A-46F5-C33B-693393B16B25}"/>
              </a:ext>
            </a:extLst>
          </p:cNvPr>
          <p:cNvSpPr>
            <a:spLocks/>
          </p:cNvSpPr>
          <p:nvPr/>
        </p:nvSpPr>
        <p:spPr bwMode="auto">
          <a:xfrm>
            <a:off x="3836194" y="2764631"/>
            <a:ext cx="55960" cy="57150"/>
          </a:xfrm>
          <a:custGeom>
            <a:avLst/>
            <a:gdLst>
              <a:gd name="T0" fmla="*/ 2147483647 w 140"/>
              <a:gd name="T1" fmla="*/ 2147483647 h 143"/>
              <a:gd name="T2" fmla="*/ 2147483647 w 140"/>
              <a:gd name="T3" fmla="*/ 2147483647 h 143"/>
              <a:gd name="T4" fmla="*/ 2147483647 w 140"/>
              <a:gd name="T5" fmla="*/ 2147483647 h 143"/>
              <a:gd name="T6" fmla="*/ 2147483647 w 140"/>
              <a:gd name="T7" fmla="*/ 2147483647 h 143"/>
              <a:gd name="T8" fmla="*/ 2147483647 w 140"/>
              <a:gd name="T9" fmla="*/ 2147483647 h 143"/>
              <a:gd name="T10" fmla="*/ 2147483647 w 140"/>
              <a:gd name="T11" fmla="*/ 2147483647 h 143"/>
              <a:gd name="T12" fmla="*/ 2147483647 w 140"/>
              <a:gd name="T13" fmla="*/ 2147483647 h 143"/>
              <a:gd name="T14" fmla="*/ 2147483647 w 140"/>
              <a:gd name="T15" fmla="*/ 2147483647 h 143"/>
              <a:gd name="T16" fmla="*/ 2147483647 w 140"/>
              <a:gd name="T17" fmla="*/ 2147483647 h 143"/>
              <a:gd name="T18" fmla="*/ 2147483647 w 140"/>
              <a:gd name="T19" fmla="*/ 2147483647 h 143"/>
              <a:gd name="T20" fmla="*/ 2147483647 w 140"/>
              <a:gd name="T21" fmla="*/ 2147483647 h 143"/>
              <a:gd name="T22" fmla="*/ 2147483647 w 140"/>
              <a:gd name="T23" fmla="*/ 2147483647 h 143"/>
              <a:gd name="T24" fmla="*/ 2147483647 w 140"/>
              <a:gd name="T25" fmla="*/ 2147483647 h 143"/>
              <a:gd name="T26" fmla="*/ 2147483647 w 140"/>
              <a:gd name="T27" fmla="*/ 2147483647 h 143"/>
              <a:gd name="T28" fmla="*/ 2147483647 w 140"/>
              <a:gd name="T29" fmla="*/ 2147483647 h 143"/>
              <a:gd name="T30" fmla="*/ 2147483647 w 140"/>
              <a:gd name="T31" fmla="*/ 2147483647 h 143"/>
              <a:gd name="T32" fmla="*/ 2147483647 w 140"/>
              <a:gd name="T33" fmla="*/ 2147483647 h 143"/>
              <a:gd name="T34" fmla="*/ 2147483647 w 140"/>
              <a:gd name="T35" fmla="*/ 2147483647 h 143"/>
              <a:gd name="T36" fmla="*/ 2147483647 w 140"/>
              <a:gd name="T37" fmla="*/ 2147483647 h 143"/>
              <a:gd name="T38" fmla="*/ 2147483647 w 140"/>
              <a:gd name="T39" fmla="*/ 2147483647 h 143"/>
              <a:gd name="T40" fmla="*/ 2147483647 w 140"/>
              <a:gd name="T41" fmla="*/ 2147483647 h 143"/>
              <a:gd name="T42" fmla="*/ 2147483647 w 140"/>
              <a:gd name="T43" fmla="*/ 2147483647 h 143"/>
              <a:gd name="T44" fmla="*/ 2147483647 w 140"/>
              <a:gd name="T45" fmla="*/ 2147483647 h 143"/>
              <a:gd name="T46" fmla="*/ 2147483647 w 140"/>
              <a:gd name="T47" fmla="*/ 2147483647 h 143"/>
              <a:gd name="T48" fmla="*/ 2147483647 w 140"/>
              <a:gd name="T49" fmla="*/ 2147483647 h 143"/>
              <a:gd name="T50" fmla="*/ 2147483647 w 140"/>
              <a:gd name="T51" fmla="*/ 2147483647 h 143"/>
              <a:gd name="T52" fmla="*/ 2147483647 w 140"/>
              <a:gd name="T53" fmla="*/ 2147483647 h 143"/>
              <a:gd name="T54" fmla="*/ 2147483647 w 140"/>
              <a:gd name="T55" fmla="*/ 2147483647 h 143"/>
              <a:gd name="T56" fmla="*/ 2147483647 w 140"/>
              <a:gd name="T57" fmla="*/ 2147483647 h 143"/>
              <a:gd name="T58" fmla="*/ 2147483647 w 140"/>
              <a:gd name="T59" fmla="*/ 2147483647 h 143"/>
              <a:gd name="T60" fmla="*/ 2147483647 w 140"/>
              <a:gd name="T61" fmla="*/ 2147483647 h 143"/>
              <a:gd name="T62" fmla="*/ 2147483647 w 140"/>
              <a:gd name="T63" fmla="*/ 2147483647 h 14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0"/>
              <a:gd name="T97" fmla="*/ 0 h 143"/>
              <a:gd name="T98" fmla="*/ 140 w 140"/>
              <a:gd name="T99" fmla="*/ 143 h 14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0" h="143">
                <a:moveTo>
                  <a:pt x="70" y="0"/>
                </a:moveTo>
                <a:lnTo>
                  <a:pt x="63" y="1"/>
                </a:lnTo>
                <a:lnTo>
                  <a:pt x="56" y="1"/>
                </a:lnTo>
                <a:lnTo>
                  <a:pt x="50" y="4"/>
                </a:lnTo>
                <a:lnTo>
                  <a:pt x="43" y="5"/>
                </a:lnTo>
                <a:lnTo>
                  <a:pt x="37" y="8"/>
                </a:lnTo>
                <a:lnTo>
                  <a:pt x="31" y="12"/>
                </a:lnTo>
                <a:lnTo>
                  <a:pt x="25" y="17"/>
                </a:lnTo>
                <a:lnTo>
                  <a:pt x="21" y="21"/>
                </a:lnTo>
                <a:lnTo>
                  <a:pt x="15" y="27"/>
                </a:lnTo>
                <a:lnTo>
                  <a:pt x="12" y="31"/>
                </a:lnTo>
                <a:lnTo>
                  <a:pt x="8" y="37"/>
                </a:lnTo>
                <a:lnTo>
                  <a:pt x="5" y="44"/>
                </a:lnTo>
                <a:lnTo>
                  <a:pt x="2" y="50"/>
                </a:lnTo>
                <a:lnTo>
                  <a:pt x="1" y="57"/>
                </a:lnTo>
                <a:lnTo>
                  <a:pt x="1" y="64"/>
                </a:lnTo>
                <a:lnTo>
                  <a:pt x="0" y="71"/>
                </a:lnTo>
                <a:lnTo>
                  <a:pt x="1" y="79"/>
                </a:lnTo>
                <a:lnTo>
                  <a:pt x="1" y="86"/>
                </a:lnTo>
                <a:lnTo>
                  <a:pt x="2" y="93"/>
                </a:lnTo>
                <a:lnTo>
                  <a:pt x="5" y="100"/>
                </a:lnTo>
                <a:lnTo>
                  <a:pt x="8" y="106"/>
                </a:lnTo>
                <a:lnTo>
                  <a:pt x="12" y="112"/>
                </a:lnTo>
                <a:lnTo>
                  <a:pt x="15" y="117"/>
                </a:lnTo>
                <a:lnTo>
                  <a:pt x="21" y="123"/>
                </a:lnTo>
                <a:lnTo>
                  <a:pt x="25" y="127"/>
                </a:lnTo>
                <a:lnTo>
                  <a:pt x="31" y="132"/>
                </a:lnTo>
                <a:lnTo>
                  <a:pt x="37" y="135"/>
                </a:lnTo>
                <a:lnTo>
                  <a:pt x="43" y="138"/>
                </a:lnTo>
                <a:lnTo>
                  <a:pt x="50" y="140"/>
                </a:lnTo>
                <a:lnTo>
                  <a:pt x="56" y="142"/>
                </a:lnTo>
                <a:lnTo>
                  <a:pt x="63" y="143"/>
                </a:lnTo>
                <a:lnTo>
                  <a:pt x="70" y="143"/>
                </a:lnTo>
                <a:lnTo>
                  <a:pt x="77" y="143"/>
                </a:lnTo>
                <a:lnTo>
                  <a:pt x="84" y="142"/>
                </a:lnTo>
                <a:lnTo>
                  <a:pt x="92" y="140"/>
                </a:lnTo>
                <a:lnTo>
                  <a:pt x="97" y="138"/>
                </a:lnTo>
                <a:lnTo>
                  <a:pt x="104" y="135"/>
                </a:lnTo>
                <a:lnTo>
                  <a:pt x="110" y="132"/>
                </a:lnTo>
                <a:lnTo>
                  <a:pt x="115" y="127"/>
                </a:lnTo>
                <a:lnTo>
                  <a:pt x="120" y="123"/>
                </a:lnTo>
                <a:lnTo>
                  <a:pt x="125" y="117"/>
                </a:lnTo>
                <a:lnTo>
                  <a:pt x="129" y="112"/>
                </a:lnTo>
                <a:lnTo>
                  <a:pt x="132" y="106"/>
                </a:lnTo>
                <a:lnTo>
                  <a:pt x="135" y="100"/>
                </a:lnTo>
                <a:lnTo>
                  <a:pt x="137" y="93"/>
                </a:lnTo>
                <a:lnTo>
                  <a:pt x="139" y="86"/>
                </a:lnTo>
                <a:lnTo>
                  <a:pt x="140" y="79"/>
                </a:lnTo>
                <a:lnTo>
                  <a:pt x="140" y="71"/>
                </a:lnTo>
                <a:lnTo>
                  <a:pt x="140" y="64"/>
                </a:lnTo>
                <a:lnTo>
                  <a:pt x="139" y="57"/>
                </a:lnTo>
                <a:lnTo>
                  <a:pt x="137" y="50"/>
                </a:lnTo>
                <a:lnTo>
                  <a:pt x="135" y="44"/>
                </a:lnTo>
                <a:lnTo>
                  <a:pt x="132" y="37"/>
                </a:lnTo>
                <a:lnTo>
                  <a:pt x="129" y="31"/>
                </a:lnTo>
                <a:lnTo>
                  <a:pt x="125" y="27"/>
                </a:lnTo>
                <a:lnTo>
                  <a:pt x="120" y="21"/>
                </a:lnTo>
                <a:lnTo>
                  <a:pt x="115" y="17"/>
                </a:lnTo>
                <a:lnTo>
                  <a:pt x="110" y="12"/>
                </a:lnTo>
                <a:lnTo>
                  <a:pt x="104" y="8"/>
                </a:lnTo>
                <a:lnTo>
                  <a:pt x="97" y="5"/>
                </a:lnTo>
                <a:lnTo>
                  <a:pt x="92" y="4"/>
                </a:lnTo>
                <a:lnTo>
                  <a:pt x="84" y="1"/>
                </a:lnTo>
                <a:lnTo>
                  <a:pt x="77" y="1"/>
                </a:lnTo>
                <a:lnTo>
                  <a:pt x="70"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5895" name="Freeform 54">
            <a:extLst>
              <a:ext uri="{FF2B5EF4-FFF2-40B4-BE49-F238E27FC236}">
                <a16:creationId xmlns:a16="http://schemas.microsoft.com/office/drawing/2014/main" id="{D09C68F6-45DD-6B37-EB96-C77EE2C16486}"/>
              </a:ext>
            </a:extLst>
          </p:cNvPr>
          <p:cNvSpPr>
            <a:spLocks/>
          </p:cNvSpPr>
          <p:nvPr/>
        </p:nvSpPr>
        <p:spPr bwMode="auto">
          <a:xfrm>
            <a:off x="3836194" y="2764631"/>
            <a:ext cx="55960" cy="57150"/>
          </a:xfrm>
          <a:custGeom>
            <a:avLst/>
            <a:gdLst>
              <a:gd name="T0" fmla="*/ 2147483647 w 140"/>
              <a:gd name="T1" fmla="*/ 2147483647 h 143"/>
              <a:gd name="T2" fmla="*/ 2147483647 w 140"/>
              <a:gd name="T3" fmla="*/ 2147483647 h 143"/>
              <a:gd name="T4" fmla="*/ 2147483647 w 140"/>
              <a:gd name="T5" fmla="*/ 2147483647 h 143"/>
              <a:gd name="T6" fmla="*/ 2147483647 w 140"/>
              <a:gd name="T7" fmla="*/ 2147483647 h 143"/>
              <a:gd name="T8" fmla="*/ 2147483647 w 140"/>
              <a:gd name="T9" fmla="*/ 2147483647 h 143"/>
              <a:gd name="T10" fmla="*/ 2147483647 w 140"/>
              <a:gd name="T11" fmla="*/ 2147483647 h 143"/>
              <a:gd name="T12" fmla="*/ 2147483647 w 140"/>
              <a:gd name="T13" fmla="*/ 2147483647 h 143"/>
              <a:gd name="T14" fmla="*/ 2147483647 w 140"/>
              <a:gd name="T15" fmla="*/ 2147483647 h 143"/>
              <a:gd name="T16" fmla="*/ 2147483647 w 140"/>
              <a:gd name="T17" fmla="*/ 2147483647 h 143"/>
              <a:gd name="T18" fmla="*/ 2147483647 w 140"/>
              <a:gd name="T19" fmla="*/ 2147483647 h 143"/>
              <a:gd name="T20" fmla="*/ 2147483647 w 140"/>
              <a:gd name="T21" fmla="*/ 2147483647 h 143"/>
              <a:gd name="T22" fmla="*/ 2147483647 w 140"/>
              <a:gd name="T23" fmla="*/ 2147483647 h 143"/>
              <a:gd name="T24" fmla="*/ 2147483647 w 140"/>
              <a:gd name="T25" fmla="*/ 2147483647 h 143"/>
              <a:gd name="T26" fmla="*/ 2147483647 w 140"/>
              <a:gd name="T27" fmla="*/ 2147483647 h 143"/>
              <a:gd name="T28" fmla="*/ 2147483647 w 140"/>
              <a:gd name="T29" fmla="*/ 2147483647 h 143"/>
              <a:gd name="T30" fmla="*/ 2147483647 w 140"/>
              <a:gd name="T31" fmla="*/ 2147483647 h 143"/>
              <a:gd name="T32" fmla="*/ 2147483647 w 140"/>
              <a:gd name="T33" fmla="*/ 2147483647 h 143"/>
              <a:gd name="T34" fmla="*/ 2147483647 w 140"/>
              <a:gd name="T35" fmla="*/ 2147483647 h 143"/>
              <a:gd name="T36" fmla="*/ 2147483647 w 140"/>
              <a:gd name="T37" fmla="*/ 2147483647 h 143"/>
              <a:gd name="T38" fmla="*/ 2147483647 w 140"/>
              <a:gd name="T39" fmla="*/ 2147483647 h 143"/>
              <a:gd name="T40" fmla="*/ 2147483647 w 140"/>
              <a:gd name="T41" fmla="*/ 2147483647 h 143"/>
              <a:gd name="T42" fmla="*/ 2147483647 w 140"/>
              <a:gd name="T43" fmla="*/ 2147483647 h 143"/>
              <a:gd name="T44" fmla="*/ 2147483647 w 140"/>
              <a:gd name="T45" fmla="*/ 2147483647 h 143"/>
              <a:gd name="T46" fmla="*/ 2147483647 w 140"/>
              <a:gd name="T47" fmla="*/ 2147483647 h 143"/>
              <a:gd name="T48" fmla="*/ 2147483647 w 140"/>
              <a:gd name="T49" fmla="*/ 2147483647 h 143"/>
              <a:gd name="T50" fmla="*/ 2147483647 w 140"/>
              <a:gd name="T51" fmla="*/ 2147483647 h 143"/>
              <a:gd name="T52" fmla="*/ 2147483647 w 140"/>
              <a:gd name="T53" fmla="*/ 2147483647 h 143"/>
              <a:gd name="T54" fmla="*/ 2147483647 w 140"/>
              <a:gd name="T55" fmla="*/ 2147483647 h 143"/>
              <a:gd name="T56" fmla="*/ 2147483647 w 140"/>
              <a:gd name="T57" fmla="*/ 2147483647 h 143"/>
              <a:gd name="T58" fmla="*/ 2147483647 w 140"/>
              <a:gd name="T59" fmla="*/ 2147483647 h 143"/>
              <a:gd name="T60" fmla="*/ 2147483647 w 140"/>
              <a:gd name="T61" fmla="*/ 2147483647 h 143"/>
              <a:gd name="T62" fmla="*/ 2147483647 w 140"/>
              <a:gd name="T63" fmla="*/ 2147483647 h 14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0"/>
              <a:gd name="T97" fmla="*/ 0 h 143"/>
              <a:gd name="T98" fmla="*/ 140 w 140"/>
              <a:gd name="T99" fmla="*/ 143 h 14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0" h="143">
                <a:moveTo>
                  <a:pt x="70" y="0"/>
                </a:moveTo>
                <a:lnTo>
                  <a:pt x="63" y="1"/>
                </a:lnTo>
                <a:lnTo>
                  <a:pt x="56" y="1"/>
                </a:lnTo>
                <a:lnTo>
                  <a:pt x="50" y="4"/>
                </a:lnTo>
                <a:lnTo>
                  <a:pt x="43" y="5"/>
                </a:lnTo>
                <a:lnTo>
                  <a:pt x="37" y="8"/>
                </a:lnTo>
                <a:lnTo>
                  <a:pt x="31" y="12"/>
                </a:lnTo>
                <a:lnTo>
                  <a:pt x="25" y="17"/>
                </a:lnTo>
                <a:lnTo>
                  <a:pt x="21" y="21"/>
                </a:lnTo>
                <a:lnTo>
                  <a:pt x="15" y="27"/>
                </a:lnTo>
                <a:lnTo>
                  <a:pt x="12" y="31"/>
                </a:lnTo>
                <a:lnTo>
                  <a:pt x="8" y="37"/>
                </a:lnTo>
                <a:lnTo>
                  <a:pt x="5" y="44"/>
                </a:lnTo>
                <a:lnTo>
                  <a:pt x="2" y="50"/>
                </a:lnTo>
                <a:lnTo>
                  <a:pt x="1" y="57"/>
                </a:lnTo>
                <a:lnTo>
                  <a:pt x="1" y="64"/>
                </a:lnTo>
                <a:lnTo>
                  <a:pt x="0" y="71"/>
                </a:lnTo>
                <a:lnTo>
                  <a:pt x="1" y="79"/>
                </a:lnTo>
                <a:lnTo>
                  <a:pt x="1" y="86"/>
                </a:lnTo>
                <a:lnTo>
                  <a:pt x="2" y="93"/>
                </a:lnTo>
                <a:lnTo>
                  <a:pt x="5" y="100"/>
                </a:lnTo>
                <a:lnTo>
                  <a:pt x="8" y="106"/>
                </a:lnTo>
                <a:lnTo>
                  <a:pt x="12" y="112"/>
                </a:lnTo>
                <a:lnTo>
                  <a:pt x="15" y="117"/>
                </a:lnTo>
                <a:lnTo>
                  <a:pt x="21" y="123"/>
                </a:lnTo>
                <a:lnTo>
                  <a:pt x="25" y="127"/>
                </a:lnTo>
                <a:lnTo>
                  <a:pt x="31" y="132"/>
                </a:lnTo>
                <a:lnTo>
                  <a:pt x="37" y="135"/>
                </a:lnTo>
                <a:lnTo>
                  <a:pt x="43" y="138"/>
                </a:lnTo>
                <a:lnTo>
                  <a:pt x="50" y="140"/>
                </a:lnTo>
                <a:lnTo>
                  <a:pt x="56" y="142"/>
                </a:lnTo>
                <a:lnTo>
                  <a:pt x="63" y="143"/>
                </a:lnTo>
                <a:lnTo>
                  <a:pt x="70" y="143"/>
                </a:lnTo>
                <a:lnTo>
                  <a:pt x="77" y="143"/>
                </a:lnTo>
                <a:lnTo>
                  <a:pt x="84" y="142"/>
                </a:lnTo>
                <a:lnTo>
                  <a:pt x="92" y="140"/>
                </a:lnTo>
                <a:lnTo>
                  <a:pt x="97" y="138"/>
                </a:lnTo>
                <a:lnTo>
                  <a:pt x="104" y="135"/>
                </a:lnTo>
                <a:lnTo>
                  <a:pt x="110" y="132"/>
                </a:lnTo>
                <a:lnTo>
                  <a:pt x="115" y="127"/>
                </a:lnTo>
                <a:lnTo>
                  <a:pt x="120" y="123"/>
                </a:lnTo>
                <a:lnTo>
                  <a:pt x="125" y="117"/>
                </a:lnTo>
                <a:lnTo>
                  <a:pt x="129" y="112"/>
                </a:lnTo>
                <a:lnTo>
                  <a:pt x="132" y="106"/>
                </a:lnTo>
                <a:lnTo>
                  <a:pt x="135" y="100"/>
                </a:lnTo>
                <a:lnTo>
                  <a:pt x="137" y="93"/>
                </a:lnTo>
                <a:lnTo>
                  <a:pt x="139" y="86"/>
                </a:lnTo>
                <a:lnTo>
                  <a:pt x="140" y="79"/>
                </a:lnTo>
                <a:lnTo>
                  <a:pt x="140" y="71"/>
                </a:lnTo>
                <a:lnTo>
                  <a:pt x="140" y="64"/>
                </a:lnTo>
                <a:lnTo>
                  <a:pt x="139" y="57"/>
                </a:lnTo>
                <a:lnTo>
                  <a:pt x="137" y="50"/>
                </a:lnTo>
                <a:lnTo>
                  <a:pt x="135" y="44"/>
                </a:lnTo>
                <a:lnTo>
                  <a:pt x="132" y="37"/>
                </a:lnTo>
                <a:lnTo>
                  <a:pt x="129" y="31"/>
                </a:lnTo>
                <a:lnTo>
                  <a:pt x="125" y="27"/>
                </a:lnTo>
                <a:lnTo>
                  <a:pt x="120" y="21"/>
                </a:lnTo>
                <a:lnTo>
                  <a:pt x="115" y="17"/>
                </a:lnTo>
                <a:lnTo>
                  <a:pt x="110" y="12"/>
                </a:lnTo>
                <a:lnTo>
                  <a:pt x="104" y="8"/>
                </a:lnTo>
                <a:lnTo>
                  <a:pt x="97" y="5"/>
                </a:lnTo>
                <a:lnTo>
                  <a:pt x="92" y="4"/>
                </a:lnTo>
                <a:lnTo>
                  <a:pt x="84" y="1"/>
                </a:lnTo>
                <a:lnTo>
                  <a:pt x="77" y="1"/>
                </a:lnTo>
                <a:lnTo>
                  <a:pt x="70"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5896" name="Freeform 55">
            <a:extLst>
              <a:ext uri="{FF2B5EF4-FFF2-40B4-BE49-F238E27FC236}">
                <a16:creationId xmlns:a16="http://schemas.microsoft.com/office/drawing/2014/main" id="{05A32375-AD9F-BE96-8F74-055756021E35}"/>
              </a:ext>
            </a:extLst>
          </p:cNvPr>
          <p:cNvSpPr>
            <a:spLocks/>
          </p:cNvSpPr>
          <p:nvPr/>
        </p:nvSpPr>
        <p:spPr bwMode="auto">
          <a:xfrm>
            <a:off x="3671887" y="2842023"/>
            <a:ext cx="44054" cy="45244"/>
          </a:xfrm>
          <a:custGeom>
            <a:avLst/>
            <a:gdLst>
              <a:gd name="T0" fmla="*/ 2147483647 w 111"/>
              <a:gd name="T1" fmla="*/ 0 h 114"/>
              <a:gd name="T2" fmla="*/ 2147483647 w 111"/>
              <a:gd name="T3" fmla="*/ 2147483647 h 114"/>
              <a:gd name="T4" fmla="*/ 2147483647 w 111"/>
              <a:gd name="T5" fmla="*/ 2147483647 h 114"/>
              <a:gd name="T6" fmla="*/ 2147483647 w 111"/>
              <a:gd name="T7" fmla="*/ 2147483647 h 114"/>
              <a:gd name="T8" fmla="*/ 2147483647 w 111"/>
              <a:gd name="T9" fmla="*/ 2147483647 h 114"/>
              <a:gd name="T10" fmla="*/ 2147483647 w 111"/>
              <a:gd name="T11" fmla="*/ 2147483647 h 114"/>
              <a:gd name="T12" fmla="*/ 2147483647 w 111"/>
              <a:gd name="T13" fmla="*/ 2147483647 h 114"/>
              <a:gd name="T14" fmla="*/ 0 w 111"/>
              <a:gd name="T15" fmla="*/ 2147483647 h 114"/>
              <a:gd name="T16" fmla="*/ 0 w 111"/>
              <a:gd name="T17" fmla="*/ 2147483647 h 114"/>
              <a:gd name="T18" fmla="*/ 2147483647 w 111"/>
              <a:gd name="T19" fmla="*/ 2147483647 h 114"/>
              <a:gd name="T20" fmla="*/ 2147483647 w 111"/>
              <a:gd name="T21" fmla="*/ 2147483647 h 114"/>
              <a:gd name="T22" fmla="*/ 2147483647 w 111"/>
              <a:gd name="T23" fmla="*/ 2147483647 h 114"/>
              <a:gd name="T24" fmla="*/ 2147483647 w 111"/>
              <a:gd name="T25" fmla="*/ 2147483647 h 114"/>
              <a:gd name="T26" fmla="*/ 2147483647 w 111"/>
              <a:gd name="T27" fmla="*/ 2147483647 h 114"/>
              <a:gd name="T28" fmla="*/ 2147483647 w 111"/>
              <a:gd name="T29" fmla="*/ 2147483647 h 114"/>
              <a:gd name="T30" fmla="*/ 2147483647 w 111"/>
              <a:gd name="T31" fmla="*/ 2147483647 h 114"/>
              <a:gd name="T32" fmla="*/ 2147483647 w 111"/>
              <a:gd name="T33" fmla="*/ 2147483647 h 114"/>
              <a:gd name="T34" fmla="*/ 2147483647 w 111"/>
              <a:gd name="T35" fmla="*/ 2147483647 h 114"/>
              <a:gd name="T36" fmla="*/ 2147483647 w 111"/>
              <a:gd name="T37" fmla="*/ 2147483647 h 114"/>
              <a:gd name="T38" fmla="*/ 2147483647 w 111"/>
              <a:gd name="T39" fmla="*/ 2147483647 h 114"/>
              <a:gd name="T40" fmla="*/ 2147483647 w 111"/>
              <a:gd name="T41" fmla="*/ 2147483647 h 114"/>
              <a:gd name="T42" fmla="*/ 2147483647 w 111"/>
              <a:gd name="T43" fmla="*/ 2147483647 h 114"/>
              <a:gd name="T44" fmla="*/ 2147483647 w 111"/>
              <a:gd name="T45" fmla="*/ 2147483647 h 114"/>
              <a:gd name="T46" fmla="*/ 2147483647 w 111"/>
              <a:gd name="T47" fmla="*/ 2147483647 h 114"/>
              <a:gd name="T48" fmla="*/ 2147483647 w 111"/>
              <a:gd name="T49" fmla="*/ 2147483647 h 114"/>
              <a:gd name="T50" fmla="*/ 2147483647 w 111"/>
              <a:gd name="T51" fmla="*/ 2147483647 h 114"/>
              <a:gd name="T52" fmla="*/ 2147483647 w 111"/>
              <a:gd name="T53" fmla="*/ 2147483647 h 114"/>
              <a:gd name="T54" fmla="*/ 2147483647 w 111"/>
              <a:gd name="T55" fmla="*/ 2147483647 h 114"/>
              <a:gd name="T56" fmla="*/ 2147483647 w 111"/>
              <a:gd name="T57" fmla="*/ 2147483647 h 114"/>
              <a:gd name="T58" fmla="*/ 2147483647 w 111"/>
              <a:gd name="T59" fmla="*/ 2147483647 h 114"/>
              <a:gd name="T60" fmla="*/ 2147483647 w 111"/>
              <a:gd name="T61" fmla="*/ 2147483647 h 114"/>
              <a:gd name="T62" fmla="*/ 2147483647 w 111"/>
              <a:gd name="T63" fmla="*/ 0 h 11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1"/>
              <a:gd name="T97" fmla="*/ 0 h 114"/>
              <a:gd name="T98" fmla="*/ 111 w 111"/>
              <a:gd name="T99" fmla="*/ 114 h 11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1" h="114">
                <a:moveTo>
                  <a:pt x="55" y="0"/>
                </a:moveTo>
                <a:lnTo>
                  <a:pt x="49" y="0"/>
                </a:lnTo>
                <a:lnTo>
                  <a:pt x="45" y="1"/>
                </a:lnTo>
                <a:lnTo>
                  <a:pt x="39" y="3"/>
                </a:lnTo>
                <a:lnTo>
                  <a:pt x="33" y="4"/>
                </a:lnTo>
                <a:lnTo>
                  <a:pt x="29" y="7"/>
                </a:lnTo>
                <a:lnTo>
                  <a:pt x="24" y="10"/>
                </a:lnTo>
                <a:lnTo>
                  <a:pt x="20" y="13"/>
                </a:lnTo>
                <a:lnTo>
                  <a:pt x="16" y="16"/>
                </a:lnTo>
                <a:lnTo>
                  <a:pt x="13" y="20"/>
                </a:lnTo>
                <a:lnTo>
                  <a:pt x="9" y="24"/>
                </a:lnTo>
                <a:lnTo>
                  <a:pt x="6" y="29"/>
                </a:lnTo>
                <a:lnTo>
                  <a:pt x="4" y="35"/>
                </a:lnTo>
                <a:lnTo>
                  <a:pt x="3" y="40"/>
                </a:lnTo>
                <a:lnTo>
                  <a:pt x="1" y="45"/>
                </a:lnTo>
                <a:lnTo>
                  <a:pt x="0" y="50"/>
                </a:lnTo>
                <a:lnTo>
                  <a:pt x="0" y="56"/>
                </a:lnTo>
                <a:lnTo>
                  <a:pt x="0" y="62"/>
                </a:lnTo>
                <a:lnTo>
                  <a:pt x="1" y="68"/>
                </a:lnTo>
                <a:lnTo>
                  <a:pt x="3" y="73"/>
                </a:lnTo>
                <a:lnTo>
                  <a:pt x="4" y="79"/>
                </a:lnTo>
                <a:lnTo>
                  <a:pt x="6" y="83"/>
                </a:lnTo>
                <a:lnTo>
                  <a:pt x="9" y="88"/>
                </a:lnTo>
                <a:lnTo>
                  <a:pt x="13" y="92"/>
                </a:lnTo>
                <a:lnTo>
                  <a:pt x="16" y="96"/>
                </a:lnTo>
                <a:lnTo>
                  <a:pt x="20" y="101"/>
                </a:lnTo>
                <a:lnTo>
                  <a:pt x="24" y="104"/>
                </a:lnTo>
                <a:lnTo>
                  <a:pt x="29" y="106"/>
                </a:lnTo>
                <a:lnTo>
                  <a:pt x="33" y="109"/>
                </a:lnTo>
                <a:lnTo>
                  <a:pt x="39" y="111"/>
                </a:lnTo>
                <a:lnTo>
                  <a:pt x="45" y="112"/>
                </a:lnTo>
                <a:lnTo>
                  <a:pt x="49" y="114"/>
                </a:lnTo>
                <a:lnTo>
                  <a:pt x="55" y="114"/>
                </a:lnTo>
                <a:lnTo>
                  <a:pt x="60" y="114"/>
                </a:lnTo>
                <a:lnTo>
                  <a:pt x="66" y="112"/>
                </a:lnTo>
                <a:lnTo>
                  <a:pt x="72" y="111"/>
                </a:lnTo>
                <a:lnTo>
                  <a:pt x="76" y="109"/>
                </a:lnTo>
                <a:lnTo>
                  <a:pt x="82" y="106"/>
                </a:lnTo>
                <a:lnTo>
                  <a:pt x="86" y="104"/>
                </a:lnTo>
                <a:lnTo>
                  <a:pt x="91" y="101"/>
                </a:lnTo>
                <a:lnTo>
                  <a:pt x="93" y="96"/>
                </a:lnTo>
                <a:lnTo>
                  <a:pt x="98" y="92"/>
                </a:lnTo>
                <a:lnTo>
                  <a:pt x="101" y="88"/>
                </a:lnTo>
                <a:lnTo>
                  <a:pt x="104" y="83"/>
                </a:lnTo>
                <a:lnTo>
                  <a:pt x="106" y="79"/>
                </a:lnTo>
                <a:lnTo>
                  <a:pt x="108" y="73"/>
                </a:lnTo>
                <a:lnTo>
                  <a:pt x="109" y="68"/>
                </a:lnTo>
                <a:lnTo>
                  <a:pt x="111" y="62"/>
                </a:lnTo>
                <a:lnTo>
                  <a:pt x="111" y="56"/>
                </a:lnTo>
                <a:lnTo>
                  <a:pt x="111" y="50"/>
                </a:lnTo>
                <a:lnTo>
                  <a:pt x="109" y="45"/>
                </a:lnTo>
                <a:lnTo>
                  <a:pt x="108" y="40"/>
                </a:lnTo>
                <a:lnTo>
                  <a:pt x="106" y="35"/>
                </a:lnTo>
                <a:lnTo>
                  <a:pt x="104" y="29"/>
                </a:lnTo>
                <a:lnTo>
                  <a:pt x="101" y="24"/>
                </a:lnTo>
                <a:lnTo>
                  <a:pt x="98" y="20"/>
                </a:lnTo>
                <a:lnTo>
                  <a:pt x="93" y="16"/>
                </a:lnTo>
                <a:lnTo>
                  <a:pt x="91" y="13"/>
                </a:lnTo>
                <a:lnTo>
                  <a:pt x="86" y="10"/>
                </a:lnTo>
                <a:lnTo>
                  <a:pt x="82" y="7"/>
                </a:lnTo>
                <a:lnTo>
                  <a:pt x="76" y="4"/>
                </a:lnTo>
                <a:lnTo>
                  <a:pt x="72" y="3"/>
                </a:lnTo>
                <a:lnTo>
                  <a:pt x="66" y="1"/>
                </a:lnTo>
                <a:lnTo>
                  <a:pt x="60" y="0"/>
                </a:lnTo>
                <a:lnTo>
                  <a:pt x="55" y="0"/>
                </a:lnTo>
                <a:close/>
              </a:path>
            </a:pathLst>
          </a:custGeom>
          <a:solidFill>
            <a:srgbClr val="00E6A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5897" name="Freeform 56">
            <a:extLst>
              <a:ext uri="{FF2B5EF4-FFF2-40B4-BE49-F238E27FC236}">
                <a16:creationId xmlns:a16="http://schemas.microsoft.com/office/drawing/2014/main" id="{D4B2D188-DE59-358E-49EF-629B5B056DE6}"/>
              </a:ext>
            </a:extLst>
          </p:cNvPr>
          <p:cNvSpPr>
            <a:spLocks/>
          </p:cNvSpPr>
          <p:nvPr/>
        </p:nvSpPr>
        <p:spPr bwMode="auto">
          <a:xfrm>
            <a:off x="3671887" y="2842023"/>
            <a:ext cx="44054" cy="45244"/>
          </a:xfrm>
          <a:custGeom>
            <a:avLst/>
            <a:gdLst>
              <a:gd name="T0" fmla="*/ 2147483647 w 111"/>
              <a:gd name="T1" fmla="*/ 0 h 114"/>
              <a:gd name="T2" fmla="*/ 2147483647 w 111"/>
              <a:gd name="T3" fmla="*/ 2147483647 h 114"/>
              <a:gd name="T4" fmla="*/ 2147483647 w 111"/>
              <a:gd name="T5" fmla="*/ 2147483647 h 114"/>
              <a:gd name="T6" fmla="*/ 2147483647 w 111"/>
              <a:gd name="T7" fmla="*/ 2147483647 h 114"/>
              <a:gd name="T8" fmla="*/ 2147483647 w 111"/>
              <a:gd name="T9" fmla="*/ 2147483647 h 114"/>
              <a:gd name="T10" fmla="*/ 2147483647 w 111"/>
              <a:gd name="T11" fmla="*/ 2147483647 h 114"/>
              <a:gd name="T12" fmla="*/ 2147483647 w 111"/>
              <a:gd name="T13" fmla="*/ 2147483647 h 114"/>
              <a:gd name="T14" fmla="*/ 0 w 111"/>
              <a:gd name="T15" fmla="*/ 2147483647 h 114"/>
              <a:gd name="T16" fmla="*/ 0 w 111"/>
              <a:gd name="T17" fmla="*/ 2147483647 h 114"/>
              <a:gd name="T18" fmla="*/ 2147483647 w 111"/>
              <a:gd name="T19" fmla="*/ 2147483647 h 114"/>
              <a:gd name="T20" fmla="*/ 2147483647 w 111"/>
              <a:gd name="T21" fmla="*/ 2147483647 h 114"/>
              <a:gd name="T22" fmla="*/ 2147483647 w 111"/>
              <a:gd name="T23" fmla="*/ 2147483647 h 114"/>
              <a:gd name="T24" fmla="*/ 2147483647 w 111"/>
              <a:gd name="T25" fmla="*/ 2147483647 h 114"/>
              <a:gd name="T26" fmla="*/ 2147483647 w 111"/>
              <a:gd name="T27" fmla="*/ 2147483647 h 114"/>
              <a:gd name="T28" fmla="*/ 2147483647 w 111"/>
              <a:gd name="T29" fmla="*/ 2147483647 h 114"/>
              <a:gd name="T30" fmla="*/ 2147483647 w 111"/>
              <a:gd name="T31" fmla="*/ 2147483647 h 114"/>
              <a:gd name="T32" fmla="*/ 2147483647 w 111"/>
              <a:gd name="T33" fmla="*/ 2147483647 h 114"/>
              <a:gd name="T34" fmla="*/ 2147483647 w 111"/>
              <a:gd name="T35" fmla="*/ 2147483647 h 114"/>
              <a:gd name="T36" fmla="*/ 2147483647 w 111"/>
              <a:gd name="T37" fmla="*/ 2147483647 h 114"/>
              <a:gd name="T38" fmla="*/ 2147483647 w 111"/>
              <a:gd name="T39" fmla="*/ 2147483647 h 114"/>
              <a:gd name="T40" fmla="*/ 2147483647 w 111"/>
              <a:gd name="T41" fmla="*/ 2147483647 h 114"/>
              <a:gd name="T42" fmla="*/ 2147483647 w 111"/>
              <a:gd name="T43" fmla="*/ 2147483647 h 114"/>
              <a:gd name="T44" fmla="*/ 2147483647 w 111"/>
              <a:gd name="T45" fmla="*/ 2147483647 h 114"/>
              <a:gd name="T46" fmla="*/ 2147483647 w 111"/>
              <a:gd name="T47" fmla="*/ 2147483647 h 114"/>
              <a:gd name="T48" fmla="*/ 2147483647 w 111"/>
              <a:gd name="T49" fmla="*/ 2147483647 h 114"/>
              <a:gd name="T50" fmla="*/ 2147483647 w 111"/>
              <a:gd name="T51" fmla="*/ 2147483647 h 114"/>
              <a:gd name="T52" fmla="*/ 2147483647 w 111"/>
              <a:gd name="T53" fmla="*/ 2147483647 h 114"/>
              <a:gd name="T54" fmla="*/ 2147483647 w 111"/>
              <a:gd name="T55" fmla="*/ 2147483647 h 114"/>
              <a:gd name="T56" fmla="*/ 2147483647 w 111"/>
              <a:gd name="T57" fmla="*/ 2147483647 h 114"/>
              <a:gd name="T58" fmla="*/ 2147483647 w 111"/>
              <a:gd name="T59" fmla="*/ 2147483647 h 114"/>
              <a:gd name="T60" fmla="*/ 2147483647 w 111"/>
              <a:gd name="T61" fmla="*/ 2147483647 h 114"/>
              <a:gd name="T62" fmla="*/ 2147483647 w 111"/>
              <a:gd name="T63" fmla="*/ 0 h 11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1"/>
              <a:gd name="T97" fmla="*/ 0 h 114"/>
              <a:gd name="T98" fmla="*/ 111 w 111"/>
              <a:gd name="T99" fmla="*/ 114 h 11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1" h="114">
                <a:moveTo>
                  <a:pt x="55" y="0"/>
                </a:moveTo>
                <a:lnTo>
                  <a:pt x="49" y="0"/>
                </a:lnTo>
                <a:lnTo>
                  <a:pt x="45" y="1"/>
                </a:lnTo>
                <a:lnTo>
                  <a:pt x="39" y="3"/>
                </a:lnTo>
                <a:lnTo>
                  <a:pt x="33" y="4"/>
                </a:lnTo>
                <a:lnTo>
                  <a:pt x="29" y="7"/>
                </a:lnTo>
                <a:lnTo>
                  <a:pt x="24" y="10"/>
                </a:lnTo>
                <a:lnTo>
                  <a:pt x="20" y="13"/>
                </a:lnTo>
                <a:lnTo>
                  <a:pt x="16" y="16"/>
                </a:lnTo>
                <a:lnTo>
                  <a:pt x="13" y="20"/>
                </a:lnTo>
                <a:lnTo>
                  <a:pt x="9" y="24"/>
                </a:lnTo>
                <a:lnTo>
                  <a:pt x="6" y="29"/>
                </a:lnTo>
                <a:lnTo>
                  <a:pt x="4" y="35"/>
                </a:lnTo>
                <a:lnTo>
                  <a:pt x="3" y="40"/>
                </a:lnTo>
                <a:lnTo>
                  <a:pt x="1" y="45"/>
                </a:lnTo>
                <a:lnTo>
                  <a:pt x="0" y="50"/>
                </a:lnTo>
                <a:lnTo>
                  <a:pt x="0" y="56"/>
                </a:lnTo>
                <a:lnTo>
                  <a:pt x="0" y="62"/>
                </a:lnTo>
                <a:lnTo>
                  <a:pt x="1" y="68"/>
                </a:lnTo>
                <a:lnTo>
                  <a:pt x="3" y="73"/>
                </a:lnTo>
                <a:lnTo>
                  <a:pt x="4" y="79"/>
                </a:lnTo>
                <a:lnTo>
                  <a:pt x="6" y="83"/>
                </a:lnTo>
                <a:lnTo>
                  <a:pt x="9" y="88"/>
                </a:lnTo>
                <a:lnTo>
                  <a:pt x="13" y="92"/>
                </a:lnTo>
                <a:lnTo>
                  <a:pt x="16" y="96"/>
                </a:lnTo>
                <a:lnTo>
                  <a:pt x="20" y="101"/>
                </a:lnTo>
                <a:lnTo>
                  <a:pt x="24" y="104"/>
                </a:lnTo>
                <a:lnTo>
                  <a:pt x="29" y="106"/>
                </a:lnTo>
                <a:lnTo>
                  <a:pt x="33" y="109"/>
                </a:lnTo>
                <a:lnTo>
                  <a:pt x="39" y="111"/>
                </a:lnTo>
                <a:lnTo>
                  <a:pt x="45" y="112"/>
                </a:lnTo>
                <a:lnTo>
                  <a:pt x="49" y="114"/>
                </a:lnTo>
                <a:lnTo>
                  <a:pt x="55" y="114"/>
                </a:lnTo>
                <a:lnTo>
                  <a:pt x="60" y="114"/>
                </a:lnTo>
                <a:lnTo>
                  <a:pt x="66" y="112"/>
                </a:lnTo>
                <a:lnTo>
                  <a:pt x="72" y="111"/>
                </a:lnTo>
                <a:lnTo>
                  <a:pt x="76" y="109"/>
                </a:lnTo>
                <a:lnTo>
                  <a:pt x="82" y="106"/>
                </a:lnTo>
                <a:lnTo>
                  <a:pt x="86" y="104"/>
                </a:lnTo>
                <a:lnTo>
                  <a:pt x="91" y="101"/>
                </a:lnTo>
                <a:lnTo>
                  <a:pt x="93" y="96"/>
                </a:lnTo>
                <a:lnTo>
                  <a:pt x="98" y="92"/>
                </a:lnTo>
                <a:lnTo>
                  <a:pt x="101" y="88"/>
                </a:lnTo>
                <a:lnTo>
                  <a:pt x="104" y="83"/>
                </a:lnTo>
                <a:lnTo>
                  <a:pt x="106" y="79"/>
                </a:lnTo>
                <a:lnTo>
                  <a:pt x="108" y="73"/>
                </a:lnTo>
                <a:lnTo>
                  <a:pt x="109" y="68"/>
                </a:lnTo>
                <a:lnTo>
                  <a:pt x="111" y="62"/>
                </a:lnTo>
                <a:lnTo>
                  <a:pt x="111" y="56"/>
                </a:lnTo>
                <a:lnTo>
                  <a:pt x="111" y="50"/>
                </a:lnTo>
                <a:lnTo>
                  <a:pt x="109" y="45"/>
                </a:lnTo>
                <a:lnTo>
                  <a:pt x="108" y="40"/>
                </a:lnTo>
                <a:lnTo>
                  <a:pt x="106" y="35"/>
                </a:lnTo>
                <a:lnTo>
                  <a:pt x="104" y="29"/>
                </a:lnTo>
                <a:lnTo>
                  <a:pt x="101" y="24"/>
                </a:lnTo>
                <a:lnTo>
                  <a:pt x="98" y="20"/>
                </a:lnTo>
                <a:lnTo>
                  <a:pt x="93" y="16"/>
                </a:lnTo>
                <a:lnTo>
                  <a:pt x="91" y="13"/>
                </a:lnTo>
                <a:lnTo>
                  <a:pt x="86" y="10"/>
                </a:lnTo>
                <a:lnTo>
                  <a:pt x="82" y="7"/>
                </a:lnTo>
                <a:lnTo>
                  <a:pt x="76" y="4"/>
                </a:lnTo>
                <a:lnTo>
                  <a:pt x="72" y="3"/>
                </a:lnTo>
                <a:lnTo>
                  <a:pt x="66" y="1"/>
                </a:lnTo>
                <a:lnTo>
                  <a:pt x="60" y="0"/>
                </a:lnTo>
                <a:lnTo>
                  <a:pt x="55"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5898" name="Freeform 57">
            <a:extLst>
              <a:ext uri="{FF2B5EF4-FFF2-40B4-BE49-F238E27FC236}">
                <a16:creationId xmlns:a16="http://schemas.microsoft.com/office/drawing/2014/main" id="{F647B6D1-C25C-F0F8-D108-165D475D11A7}"/>
              </a:ext>
            </a:extLst>
          </p:cNvPr>
          <p:cNvSpPr>
            <a:spLocks/>
          </p:cNvSpPr>
          <p:nvPr/>
        </p:nvSpPr>
        <p:spPr bwMode="auto">
          <a:xfrm>
            <a:off x="3544492" y="2500313"/>
            <a:ext cx="59531" cy="57150"/>
          </a:xfrm>
          <a:custGeom>
            <a:avLst/>
            <a:gdLst>
              <a:gd name="T0" fmla="*/ 2147483647 w 151"/>
              <a:gd name="T1" fmla="*/ 0 h 144"/>
              <a:gd name="T2" fmla="*/ 2147483647 w 151"/>
              <a:gd name="T3" fmla="*/ 2147483647 h 144"/>
              <a:gd name="T4" fmla="*/ 2147483647 w 151"/>
              <a:gd name="T5" fmla="*/ 2147483647 h 144"/>
              <a:gd name="T6" fmla="*/ 2147483647 w 151"/>
              <a:gd name="T7" fmla="*/ 2147483647 h 144"/>
              <a:gd name="T8" fmla="*/ 2147483647 w 151"/>
              <a:gd name="T9" fmla="*/ 2147483647 h 144"/>
              <a:gd name="T10" fmla="*/ 2147483647 w 151"/>
              <a:gd name="T11" fmla="*/ 2147483647 h 144"/>
              <a:gd name="T12" fmla="*/ 2147483647 w 151"/>
              <a:gd name="T13" fmla="*/ 2147483647 h 144"/>
              <a:gd name="T14" fmla="*/ 0 w 151"/>
              <a:gd name="T15" fmla="*/ 2147483647 h 144"/>
              <a:gd name="T16" fmla="*/ 0 w 151"/>
              <a:gd name="T17" fmla="*/ 2147483647 h 144"/>
              <a:gd name="T18" fmla="*/ 2147483647 w 151"/>
              <a:gd name="T19" fmla="*/ 2147483647 h 144"/>
              <a:gd name="T20" fmla="*/ 2147483647 w 151"/>
              <a:gd name="T21" fmla="*/ 2147483647 h 144"/>
              <a:gd name="T22" fmla="*/ 2147483647 w 151"/>
              <a:gd name="T23" fmla="*/ 2147483647 h 144"/>
              <a:gd name="T24" fmla="*/ 2147483647 w 151"/>
              <a:gd name="T25" fmla="*/ 2147483647 h 144"/>
              <a:gd name="T26" fmla="*/ 2147483647 w 151"/>
              <a:gd name="T27" fmla="*/ 2147483647 h 144"/>
              <a:gd name="T28" fmla="*/ 2147483647 w 151"/>
              <a:gd name="T29" fmla="*/ 2147483647 h 144"/>
              <a:gd name="T30" fmla="*/ 2147483647 w 151"/>
              <a:gd name="T31" fmla="*/ 2147483647 h 144"/>
              <a:gd name="T32" fmla="*/ 2147483647 w 151"/>
              <a:gd name="T33" fmla="*/ 2147483647 h 144"/>
              <a:gd name="T34" fmla="*/ 2147483647 w 151"/>
              <a:gd name="T35" fmla="*/ 2147483647 h 144"/>
              <a:gd name="T36" fmla="*/ 2147483647 w 151"/>
              <a:gd name="T37" fmla="*/ 2147483647 h 144"/>
              <a:gd name="T38" fmla="*/ 2147483647 w 151"/>
              <a:gd name="T39" fmla="*/ 2147483647 h 144"/>
              <a:gd name="T40" fmla="*/ 2147483647 w 151"/>
              <a:gd name="T41" fmla="*/ 2147483647 h 144"/>
              <a:gd name="T42" fmla="*/ 2147483647 w 151"/>
              <a:gd name="T43" fmla="*/ 2147483647 h 144"/>
              <a:gd name="T44" fmla="*/ 2147483647 w 151"/>
              <a:gd name="T45" fmla="*/ 2147483647 h 144"/>
              <a:gd name="T46" fmla="*/ 2147483647 w 151"/>
              <a:gd name="T47" fmla="*/ 2147483647 h 144"/>
              <a:gd name="T48" fmla="*/ 2147483647 w 151"/>
              <a:gd name="T49" fmla="*/ 2147483647 h 144"/>
              <a:gd name="T50" fmla="*/ 2147483647 w 151"/>
              <a:gd name="T51" fmla="*/ 2147483647 h 144"/>
              <a:gd name="T52" fmla="*/ 2147483647 w 151"/>
              <a:gd name="T53" fmla="*/ 2147483647 h 144"/>
              <a:gd name="T54" fmla="*/ 2147483647 w 151"/>
              <a:gd name="T55" fmla="*/ 2147483647 h 144"/>
              <a:gd name="T56" fmla="*/ 2147483647 w 151"/>
              <a:gd name="T57" fmla="*/ 2147483647 h 144"/>
              <a:gd name="T58" fmla="*/ 2147483647 w 151"/>
              <a:gd name="T59" fmla="*/ 2147483647 h 144"/>
              <a:gd name="T60" fmla="*/ 2147483647 w 151"/>
              <a:gd name="T61" fmla="*/ 2147483647 h 144"/>
              <a:gd name="T62" fmla="*/ 2147483647 w 151"/>
              <a:gd name="T63" fmla="*/ 0 h 1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51"/>
              <a:gd name="T97" fmla="*/ 0 h 144"/>
              <a:gd name="T98" fmla="*/ 151 w 151"/>
              <a:gd name="T99" fmla="*/ 144 h 1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51" h="144">
                <a:moveTo>
                  <a:pt x="74" y="0"/>
                </a:moveTo>
                <a:lnTo>
                  <a:pt x="67" y="0"/>
                </a:lnTo>
                <a:lnTo>
                  <a:pt x="60" y="2"/>
                </a:lnTo>
                <a:lnTo>
                  <a:pt x="53" y="3"/>
                </a:lnTo>
                <a:lnTo>
                  <a:pt x="46" y="6"/>
                </a:lnTo>
                <a:lnTo>
                  <a:pt x="38" y="9"/>
                </a:lnTo>
                <a:lnTo>
                  <a:pt x="33" y="12"/>
                </a:lnTo>
                <a:lnTo>
                  <a:pt x="27" y="16"/>
                </a:lnTo>
                <a:lnTo>
                  <a:pt x="21" y="21"/>
                </a:lnTo>
                <a:lnTo>
                  <a:pt x="17" y="26"/>
                </a:lnTo>
                <a:lnTo>
                  <a:pt x="13" y="32"/>
                </a:lnTo>
                <a:lnTo>
                  <a:pt x="8" y="38"/>
                </a:lnTo>
                <a:lnTo>
                  <a:pt x="5" y="44"/>
                </a:lnTo>
                <a:lnTo>
                  <a:pt x="3" y="51"/>
                </a:lnTo>
                <a:lnTo>
                  <a:pt x="1" y="58"/>
                </a:lnTo>
                <a:lnTo>
                  <a:pt x="0" y="65"/>
                </a:lnTo>
                <a:lnTo>
                  <a:pt x="0" y="72"/>
                </a:lnTo>
                <a:lnTo>
                  <a:pt x="0" y="80"/>
                </a:lnTo>
                <a:lnTo>
                  <a:pt x="1" y="87"/>
                </a:lnTo>
                <a:lnTo>
                  <a:pt x="3" y="94"/>
                </a:lnTo>
                <a:lnTo>
                  <a:pt x="5" y="100"/>
                </a:lnTo>
                <a:lnTo>
                  <a:pt x="8" y="107"/>
                </a:lnTo>
                <a:lnTo>
                  <a:pt x="13" y="113"/>
                </a:lnTo>
                <a:lnTo>
                  <a:pt x="17" y="118"/>
                </a:lnTo>
                <a:lnTo>
                  <a:pt x="21" y="123"/>
                </a:lnTo>
                <a:lnTo>
                  <a:pt x="27" y="127"/>
                </a:lnTo>
                <a:lnTo>
                  <a:pt x="33" y="131"/>
                </a:lnTo>
                <a:lnTo>
                  <a:pt x="38" y="136"/>
                </a:lnTo>
                <a:lnTo>
                  <a:pt x="46" y="138"/>
                </a:lnTo>
                <a:lnTo>
                  <a:pt x="53" y="141"/>
                </a:lnTo>
                <a:lnTo>
                  <a:pt x="60" y="143"/>
                </a:lnTo>
                <a:lnTo>
                  <a:pt x="67" y="144"/>
                </a:lnTo>
                <a:lnTo>
                  <a:pt x="74" y="144"/>
                </a:lnTo>
                <a:lnTo>
                  <a:pt x="83" y="144"/>
                </a:lnTo>
                <a:lnTo>
                  <a:pt x="90" y="143"/>
                </a:lnTo>
                <a:lnTo>
                  <a:pt x="97" y="141"/>
                </a:lnTo>
                <a:lnTo>
                  <a:pt x="105" y="138"/>
                </a:lnTo>
                <a:lnTo>
                  <a:pt x="110" y="136"/>
                </a:lnTo>
                <a:lnTo>
                  <a:pt x="118" y="131"/>
                </a:lnTo>
                <a:lnTo>
                  <a:pt x="123" y="127"/>
                </a:lnTo>
                <a:lnTo>
                  <a:pt x="129" y="123"/>
                </a:lnTo>
                <a:lnTo>
                  <a:pt x="133" y="118"/>
                </a:lnTo>
                <a:lnTo>
                  <a:pt x="138" y="113"/>
                </a:lnTo>
                <a:lnTo>
                  <a:pt x="142" y="107"/>
                </a:lnTo>
                <a:lnTo>
                  <a:pt x="145" y="100"/>
                </a:lnTo>
                <a:lnTo>
                  <a:pt x="148" y="94"/>
                </a:lnTo>
                <a:lnTo>
                  <a:pt x="149" y="87"/>
                </a:lnTo>
                <a:lnTo>
                  <a:pt x="151" y="80"/>
                </a:lnTo>
                <a:lnTo>
                  <a:pt x="151" y="72"/>
                </a:lnTo>
                <a:lnTo>
                  <a:pt x="151" y="65"/>
                </a:lnTo>
                <a:lnTo>
                  <a:pt x="149" y="58"/>
                </a:lnTo>
                <a:lnTo>
                  <a:pt x="148" y="51"/>
                </a:lnTo>
                <a:lnTo>
                  <a:pt x="145" y="44"/>
                </a:lnTo>
                <a:lnTo>
                  <a:pt x="142" y="38"/>
                </a:lnTo>
                <a:lnTo>
                  <a:pt x="138" y="32"/>
                </a:lnTo>
                <a:lnTo>
                  <a:pt x="133" y="26"/>
                </a:lnTo>
                <a:lnTo>
                  <a:pt x="129" y="21"/>
                </a:lnTo>
                <a:lnTo>
                  <a:pt x="123" y="16"/>
                </a:lnTo>
                <a:lnTo>
                  <a:pt x="118" y="12"/>
                </a:lnTo>
                <a:lnTo>
                  <a:pt x="110" y="9"/>
                </a:lnTo>
                <a:lnTo>
                  <a:pt x="105" y="6"/>
                </a:lnTo>
                <a:lnTo>
                  <a:pt x="97" y="3"/>
                </a:lnTo>
                <a:lnTo>
                  <a:pt x="90" y="2"/>
                </a:lnTo>
                <a:lnTo>
                  <a:pt x="83" y="0"/>
                </a:lnTo>
                <a:lnTo>
                  <a:pt x="74"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5899" name="Freeform 58">
            <a:extLst>
              <a:ext uri="{FF2B5EF4-FFF2-40B4-BE49-F238E27FC236}">
                <a16:creationId xmlns:a16="http://schemas.microsoft.com/office/drawing/2014/main" id="{FB338E9A-2F8B-2E8C-619F-1065F074242D}"/>
              </a:ext>
            </a:extLst>
          </p:cNvPr>
          <p:cNvSpPr>
            <a:spLocks/>
          </p:cNvSpPr>
          <p:nvPr/>
        </p:nvSpPr>
        <p:spPr bwMode="auto">
          <a:xfrm>
            <a:off x="3544492" y="2500313"/>
            <a:ext cx="59531" cy="57150"/>
          </a:xfrm>
          <a:custGeom>
            <a:avLst/>
            <a:gdLst>
              <a:gd name="T0" fmla="*/ 2147483647 w 151"/>
              <a:gd name="T1" fmla="*/ 0 h 144"/>
              <a:gd name="T2" fmla="*/ 2147483647 w 151"/>
              <a:gd name="T3" fmla="*/ 2147483647 h 144"/>
              <a:gd name="T4" fmla="*/ 2147483647 w 151"/>
              <a:gd name="T5" fmla="*/ 2147483647 h 144"/>
              <a:gd name="T6" fmla="*/ 2147483647 w 151"/>
              <a:gd name="T7" fmla="*/ 2147483647 h 144"/>
              <a:gd name="T8" fmla="*/ 2147483647 w 151"/>
              <a:gd name="T9" fmla="*/ 2147483647 h 144"/>
              <a:gd name="T10" fmla="*/ 2147483647 w 151"/>
              <a:gd name="T11" fmla="*/ 2147483647 h 144"/>
              <a:gd name="T12" fmla="*/ 2147483647 w 151"/>
              <a:gd name="T13" fmla="*/ 2147483647 h 144"/>
              <a:gd name="T14" fmla="*/ 0 w 151"/>
              <a:gd name="T15" fmla="*/ 2147483647 h 144"/>
              <a:gd name="T16" fmla="*/ 0 w 151"/>
              <a:gd name="T17" fmla="*/ 2147483647 h 144"/>
              <a:gd name="T18" fmla="*/ 2147483647 w 151"/>
              <a:gd name="T19" fmla="*/ 2147483647 h 144"/>
              <a:gd name="T20" fmla="*/ 2147483647 w 151"/>
              <a:gd name="T21" fmla="*/ 2147483647 h 144"/>
              <a:gd name="T22" fmla="*/ 2147483647 w 151"/>
              <a:gd name="T23" fmla="*/ 2147483647 h 144"/>
              <a:gd name="T24" fmla="*/ 2147483647 w 151"/>
              <a:gd name="T25" fmla="*/ 2147483647 h 144"/>
              <a:gd name="T26" fmla="*/ 2147483647 w 151"/>
              <a:gd name="T27" fmla="*/ 2147483647 h 144"/>
              <a:gd name="T28" fmla="*/ 2147483647 w 151"/>
              <a:gd name="T29" fmla="*/ 2147483647 h 144"/>
              <a:gd name="T30" fmla="*/ 2147483647 w 151"/>
              <a:gd name="T31" fmla="*/ 2147483647 h 144"/>
              <a:gd name="T32" fmla="*/ 2147483647 w 151"/>
              <a:gd name="T33" fmla="*/ 2147483647 h 144"/>
              <a:gd name="T34" fmla="*/ 2147483647 w 151"/>
              <a:gd name="T35" fmla="*/ 2147483647 h 144"/>
              <a:gd name="T36" fmla="*/ 2147483647 w 151"/>
              <a:gd name="T37" fmla="*/ 2147483647 h 144"/>
              <a:gd name="T38" fmla="*/ 2147483647 w 151"/>
              <a:gd name="T39" fmla="*/ 2147483647 h 144"/>
              <a:gd name="T40" fmla="*/ 2147483647 w 151"/>
              <a:gd name="T41" fmla="*/ 2147483647 h 144"/>
              <a:gd name="T42" fmla="*/ 2147483647 w 151"/>
              <a:gd name="T43" fmla="*/ 2147483647 h 144"/>
              <a:gd name="T44" fmla="*/ 2147483647 w 151"/>
              <a:gd name="T45" fmla="*/ 2147483647 h 144"/>
              <a:gd name="T46" fmla="*/ 2147483647 w 151"/>
              <a:gd name="T47" fmla="*/ 2147483647 h 144"/>
              <a:gd name="T48" fmla="*/ 2147483647 w 151"/>
              <a:gd name="T49" fmla="*/ 2147483647 h 144"/>
              <a:gd name="T50" fmla="*/ 2147483647 w 151"/>
              <a:gd name="T51" fmla="*/ 2147483647 h 144"/>
              <a:gd name="T52" fmla="*/ 2147483647 w 151"/>
              <a:gd name="T53" fmla="*/ 2147483647 h 144"/>
              <a:gd name="T54" fmla="*/ 2147483647 w 151"/>
              <a:gd name="T55" fmla="*/ 2147483647 h 144"/>
              <a:gd name="T56" fmla="*/ 2147483647 w 151"/>
              <a:gd name="T57" fmla="*/ 2147483647 h 144"/>
              <a:gd name="T58" fmla="*/ 2147483647 w 151"/>
              <a:gd name="T59" fmla="*/ 2147483647 h 144"/>
              <a:gd name="T60" fmla="*/ 2147483647 w 151"/>
              <a:gd name="T61" fmla="*/ 2147483647 h 144"/>
              <a:gd name="T62" fmla="*/ 2147483647 w 151"/>
              <a:gd name="T63" fmla="*/ 0 h 1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51"/>
              <a:gd name="T97" fmla="*/ 0 h 144"/>
              <a:gd name="T98" fmla="*/ 151 w 151"/>
              <a:gd name="T99" fmla="*/ 144 h 1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51" h="144">
                <a:moveTo>
                  <a:pt x="74" y="0"/>
                </a:moveTo>
                <a:lnTo>
                  <a:pt x="67" y="0"/>
                </a:lnTo>
                <a:lnTo>
                  <a:pt x="60" y="2"/>
                </a:lnTo>
                <a:lnTo>
                  <a:pt x="53" y="3"/>
                </a:lnTo>
                <a:lnTo>
                  <a:pt x="46" y="6"/>
                </a:lnTo>
                <a:lnTo>
                  <a:pt x="38" y="9"/>
                </a:lnTo>
                <a:lnTo>
                  <a:pt x="33" y="12"/>
                </a:lnTo>
                <a:lnTo>
                  <a:pt x="27" y="16"/>
                </a:lnTo>
                <a:lnTo>
                  <a:pt x="21" y="21"/>
                </a:lnTo>
                <a:lnTo>
                  <a:pt x="17" y="26"/>
                </a:lnTo>
                <a:lnTo>
                  <a:pt x="13" y="32"/>
                </a:lnTo>
                <a:lnTo>
                  <a:pt x="8" y="38"/>
                </a:lnTo>
                <a:lnTo>
                  <a:pt x="5" y="44"/>
                </a:lnTo>
                <a:lnTo>
                  <a:pt x="3" y="51"/>
                </a:lnTo>
                <a:lnTo>
                  <a:pt x="1" y="58"/>
                </a:lnTo>
                <a:lnTo>
                  <a:pt x="0" y="65"/>
                </a:lnTo>
                <a:lnTo>
                  <a:pt x="0" y="72"/>
                </a:lnTo>
                <a:lnTo>
                  <a:pt x="0" y="80"/>
                </a:lnTo>
                <a:lnTo>
                  <a:pt x="1" y="87"/>
                </a:lnTo>
                <a:lnTo>
                  <a:pt x="3" y="94"/>
                </a:lnTo>
                <a:lnTo>
                  <a:pt x="5" y="100"/>
                </a:lnTo>
                <a:lnTo>
                  <a:pt x="8" y="107"/>
                </a:lnTo>
                <a:lnTo>
                  <a:pt x="13" y="113"/>
                </a:lnTo>
                <a:lnTo>
                  <a:pt x="17" y="118"/>
                </a:lnTo>
                <a:lnTo>
                  <a:pt x="21" y="123"/>
                </a:lnTo>
                <a:lnTo>
                  <a:pt x="27" y="127"/>
                </a:lnTo>
                <a:lnTo>
                  <a:pt x="33" y="131"/>
                </a:lnTo>
                <a:lnTo>
                  <a:pt x="38" y="136"/>
                </a:lnTo>
                <a:lnTo>
                  <a:pt x="46" y="138"/>
                </a:lnTo>
                <a:lnTo>
                  <a:pt x="53" y="141"/>
                </a:lnTo>
                <a:lnTo>
                  <a:pt x="60" y="143"/>
                </a:lnTo>
                <a:lnTo>
                  <a:pt x="67" y="144"/>
                </a:lnTo>
                <a:lnTo>
                  <a:pt x="74" y="144"/>
                </a:lnTo>
                <a:lnTo>
                  <a:pt x="83" y="144"/>
                </a:lnTo>
                <a:lnTo>
                  <a:pt x="90" y="143"/>
                </a:lnTo>
                <a:lnTo>
                  <a:pt x="97" y="141"/>
                </a:lnTo>
                <a:lnTo>
                  <a:pt x="105" y="138"/>
                </a:lnTo>
                <a:lnTo>
                  <a:pt x="110" y="136"/>
                </a:lnTo>
                <a:lnTo>
                  <a:pt x="118" y="131"/>
                </a:lnTo>
                <a:lnTo>
                  <a:pt x="123" y="127"/>
                </a:lnTo>
                <a:lnTo>
                  <a:pt x="129" y="123"/>
                </a:lnTo>
                <a:lnTo>
                  <a:pt x="133" y="118"/>
                </a:lnTo>
                <a:lnTo>
                  <a:pt x="138" y="113"/>
                </a:lnTo>
                <a:lnTo>
                  <a:pt x="142" y="107"/>
                </a:lnTo>
                <a:lnTo>
                  <a:pt x="145" y="100"/>
                </a:lnTo>
                <a:lnTo>
                  <a:pt x="148" y="94"/>
                </a:lnTo>
                <a:lnTo>
                  <a:pt x="149" y="87"/>
                </a:lnTo>
                <a:lnTo>
                  <a:pt x="151" y="80"/>
                </a:lnTo>
                <a:lnTo>
                  <a:pt x="151" y="72"/>
                </a:lnTo>
                <a:lnTo>
                  <a:pt x="151" y="65"/>
                </a:lnTo>
                <a:lnTo>
                  <a:pt x="149" y="58"/>
                </a:lnTo>
                <a:lnTo>
                  <a:pt x="148" y="51"/>
                </a:lnTo>
                <a:lnTo>
                  <a:pt x="145" y="44"/>
                </a:lnTo>
                <a:lnTo>
                  <a:pt x="142" y="38"/>
                </a:lnTo>
                <a:lnTo>
                  <a:pt x="138" y="32"/>
                </a:lnTo>
                <a:lnTo>
                  <a:pt x="133" y="26"/>
                </a:lnTo>
                <a:lnTo>
                  <a:pt x="129" y="21"/>
                </a:lnTo>
                <a:lnTo>
                  <a:pt x="123" y="16"/>
                </a:lnTo>
                <a:lnTo>
                  <a:pt x="118" y="12"/>
                </a:lnTo>
                <a:lnTo>
                  <a:pt x="110" y="9"/>
                </a:lnTo>
                <a:lnTo>
                  <a:pt x="105" y="6"/>
                </a:lnTo>
                <a:lnTo>
                  <a:pt x="97" y="3"/>
                </a:lnTo>
                <a:lnTo>
                  <a:pt x="90" y="2"/>
                </a:lnTo>
                <a:lnTo>
                  <a:pt x="83" y="0"/>
                </a:lnTo>
                <a:lnTo>
                  <a:pt x="74"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5900" name="Freeform 59">
            <a:extLst>
              <a:ext uri="{FF2B5EF4-FFF2-40B4-BE49-F238E27FC236}">
                <a16:creationId xmlns:a16="http://schemas.microsoft.com/office/drawing/2014/main" id="{D1204A92-2A14-6204-CBB4-3256B76D1223}"/>
              </a:ext>
            </a:extLst>
          </p:cNvPr>
          <p:cNvSpPr>
            <a:spLocks/>
          </p:cNvSpPr>
          <p:nvPr/>
        </p:nvSpPr>
        <p:spPr bwMode="auto">
          <a:xfrm>
            <a:off x="3568304" y="2080022"/>
            <a:ext cx="67865" cy="65484"/>
          </a:xfrm>
          <a:custGeom>
            <a:avLst/>
            <a:gdLst>
              <a:gd name="T0" fmla="*/ 2147483647 w 171"/>
              <a:gd name="T1" fmla="*/ 2147483647 h 165"/>
              <a:gd name="T2" fmla="*/ 2147483647 w 171"/>
              <a:gd name="T3" fmla="*/ 2147483647 h 165"/>
              <a:gd name="T4" fmla="*/ 2147483647 w 171"/>
              <a:gd name="T5" fmla="*/ 2147483647 h 165"/>
              <a:gd name="T6" fmla="*/ 2147483647 w 171"/>
              <a:gd name="T7" fmla="*/ 2147483647 h 165"/>
              <a:gd name="T8" fmla="*/ 2147483647 w 171"/>
              <a:gd name="T9" fmla="*/ 2147483647 h 165"/>
              <a:gd name="T10" fmla="*/ 2147483647 w 171"/>
              <a:gd name="T11" fmla="*/ 2147483647 h 165"/>
              <a:gd name="T12" fmla="*/ 2147483647 w 171"/>
              <a:gd name="T13" fmla="*/ 2147483647 h 165"/>
              <a:gd name="T14" fmla="*/ 2147483647 w 171"/>
              <a:gd name="T15" fmla="*/ 2147483647 h 165"/>
              <a:gd name="T16" fmla="*/ 2147483647 w 171"/>
              <a:gd name="T17" fmla="*/ 2147483647 h 165"/>
              <a:gd name="T18" fmla="*/ 2147483647 w 171"/>
              <a:gd name="T19" fmla="*/ 2147483647 h 165"/>
              <a:gd name="T20" fmla="*/ 2147483647 w 171"/>
              <a:gd name="T21" fmla="*/ 2147483647 h 165"/>
              <a:gd name="T22" fmla="*/ 2147483647 w 171"/>
              <a:gd name="T23" fmla="*/ 2147483647 h 165"/>
              <a:gd name="T24" fmla="*/ 2147483647 w 171"/>
              <a:gd name="T25" fmla="*/ 2147483647 h 165"/>
              <a:gd name="T26" fmla="*/ 2147483647 w 171"/>
              <a:gd name="T27" fmla="*/ 2147483647 h 165"/>
              <a:gd name="T28" fmla="*/ 2147483647 w 171"/>
              <a:gd name="T29" fmla="*/ 2147483647 h 165"/>
              <a:gd name="T30" fmla="*/ 2147483647 w 171"/>
              <a:gd name="T31" fmla="*/ 2147483647 h 165"/>
              <a:gd name="T32" fmla="*/ 2147483647 w 171"/>
              <a:gd name="T33" fmla="*/ 2147483647 h 165"/>
              <a:gd name="T34" fmla="*/ 2147483647 w 171"/>
              <a:gd name="T35" fmla="*/ 2147483647 h 165"/>
              <a:gd name="T36" fmla="*/ 2147483647 w 171"/>
              <a:gd name="T37" fmla="*/ 2147483647 h 165"/>
              <a:gd name="T38" fmla="*/ 2147483647 w 171"/>
              <a:gd name="T39" fmla="*/ 2147483647 h 165"/>
              <a:gd name="T40" fmla="*/ 2147483647 w 171"/>
              <a:gd name="T41" fmla="*/ 2147483647 h 165"/>
              <a:gd name="T42" fmla="*/ 2147483647 w 171"/>
              <a:gd name="T43" fmla="*/ 2147483647 h 165"/>
              <a:gd name="T44" fmla="*/ 2147483647 w 171"/>
              <a:gd name="T45" fmla="*/ 2147483647 h 165"/>
              <a:gd name="T46" fmla="*/ 2147483647 w 171"/>
              <a:gd name="T47" fmla="*/ 2147483647 h 165"/>
              <a:gd name="T48" fmla="*/ 2147483647 w 171"/>
              <a:gd name="T49" fmla="*/ 2147483647 h 165"/>
              <a:gd name="T50" fmla="*/ 2147483647 w 171"/>
              <a:gd name="T51" fmla="*/ 2147483647 h 165"/>
              <a:gd name="T52" fmla="*/ 2147483647 w 171"/>
              <a:gd name="T53" fmla="*/ 2147483647 h 165"/>
              <a:gd name="T54" fmla="*/ 2147483647 w 171"/>
              <a:gd name="T55" fmla="*/ 2147483647 h 165"/>
              <a:gd name="T56" fmla="*/ 2147483647 w 171"/>
              <a:gd name="T57" fmla="*/ 2147483647 h 165"/>
              <a:gd name="T58" fmla="*/ 2147483647 w 171"/>
              <a:gd name="T59" fmla="*/ 2147483647 h 165"/>
              <a:gd name="T60" fmla="*/ 2147483647 w 171"/>
              <a:gd name="T61" fmla="*/ 2147483647 h 165"/>
              <a:gd name="T62" fmla="*/ 2147483647 w 171"/>
              <a:gd name="T63" fmla="*/ 2147483647 h 16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71"/>
              <a:gd name="T97" fmla="*/ 0 h 165"/>
              <a:gd name="T98" fmla="*/ 171 w 171"/>
              <a:gd name="T99" fmla="*/ 165 h 16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71" h="165">
                <a:moveTo>
                  <a:pt x="86" y="0"/>
                </a:moveTo>
                <a:lnTo>
                  <a:pt x="78" y="1"/>
                </a:lnTo>
                <a:lnTo>
                  <a:pt x="69" y="1"/>
                </a:lnTo>
                <a:lnTo>
                  <a:pt x="60" y="4"/>
                </a:lnTo>
                <a:lnTo>
                  <a:pt x="53" y="7"/>
                </a:lnTo>
                <a:lnTo>
                  <a:pt x="45" y="10"/>
                </a:lnTo>
                <a:lnTo>
                  <a:pt x="39" y="14"/>
                </a:lnTo>
                <a:lnTo>
                  <a:pt x="32" y="19"/>
                </a:lnTo>
                <a:lnTo>
                  <a:pt x="26" y="24"/>
                </a:lnTo>
                <a:lnTo>
                  <a:pt x="20" y="30"/>
                </a:lnTo>
                <a:lnTo>
                  <a:pt x="16" y="37"/>
                </a:lnTo>
                <a:lnTo>
                  <a:pt x="12" y="43"/>
                </a:lnTo>
                <a:lnTo>
                  <a:pt x="7" y="50"/>
                </a:lnTo>
                <a:lnTo>
                  <a:pt x="4" y="57"/>
                </a:lnTo>
                <a:lnTo>
                  <a:pt x="3" y="66"/>
                </a:lnTo>
                <a:lnTo>
                  <a:pt x="1" y="75"/>
                </a:lnTo>
                <a:lnTo>
                  <a:pt x="0" y="83"/>
                </a:lnTo>
                <a:lnTo>
                  <a:pt x="1" y="91"/>
                </a:lnTo>
                <a:lnTo>
                  <a:pt x="3" y="99"/>
                </a:lnTo>
                <a:lnTo>
                  <a:pt x="4" y="108"/>
                </a:lnTo>
                <a:lnTo>
                  <a:pt x="7" y="115"/>
                </a:lnTo>
                <a:lnTo>
                  <a:pt x="12" y="122"/>
                </a:lnTo>
                <a:lnTo>
                  <a:pt x="16" y="129"/>
                </a:lnTo>
                <a:lnTo>
                  <a:pt x="20" y="135"/>
                </a:lnTo>
                <a:lnTo>
                  <a:pt x="26" y="141"/>
                </a:lnTo>
                <a:lnTo>
                  <a:pt x="32" y="147"/>
                </a:lnTo>
                <a:lnTo>
                  <a:pt x="39" y="151"/>
                </a:lnTo>
                <a:lnTo>
                  <a:pt x="45" y="155"/>
                </a:lnTo>
                <a:lnTo>
                  <a:pt x="53" y="158"/>
                </a:lnTo>
                <a:lnTo>
                  <a:pt x="60" y="161"/>
                </a:lnTo>
                <a:lnTo>
                  <a:pt x="69" y="164"/>
                </a:lnTo>
                <a:lnTo>
                  <a:pt x="78" y="165"/>
                </a:lnTo>
                <a:lnTo>
                  <a:pt x="86" y="165"/>
                </a:lnTo>
                <a:lnTo>
                  <a:pt x="95" y="165"/>
                </a:lnTo>
                <a:lnTo>
                  <a:pt x="103" y="164"/>
                </a:lnTo>
                <a:lnTo>
                  <a:pt x="111" y="161"/>
                </a:lnTo>
                <a:lnTo>
                  <a:pt x="119" y="158"/>
                </a:lnTo>
                <a:lnTo>
                  <a:pt x="126" y="155"/>
                </a:lnTo>
                <a:lnTo>
                  <a:pt x="134" y="151"/>
                </a:lnTo>
                <a:lnTo>
                  <a:pt x="141" y="147"/>
                </a:lnTo>
                <a:lnTo>
                  <a:pt x="147" y="141"/>
                </a:lnTo>
                <a:lnTo>
                  <a:pt x="152" y="135"/>
                </a:lnTo>
                <a:lnTo>
                  <a:pt x="157" y="129"/>
                </a:lnTo>
                <a:lnTo>
                  <a:pt x="161" y="122"/>
                </a:lnTo>
                <a:lnTo>
                  <a:pt x="164" y="115"/>
                </a:lnTo>
                <a:lnTo>
                  <a:pt x="167" y="108"/>
                </a:lnTo>
                <a:lnTo>
                  <a:pt x="170" y="99"/>
                </a:lnTo>
                <a:lnTo>
                  <a:pt x="171" y="91"/>
                </a:lnTo>
                <a:lnTo>
                  <a:pt x="171" y="83"/>
                </a:lnTo>
                <a:lnTo>
                  <a:pt x="171" y="75"/>
                </a:lnTo>
                <a:lnTo>
                  <a:pt x="170" y="66"/>
                </a:lnTo>
                <a:lnTo>
                  <a:pt x="167" y="57"/>
                </a:lnTo>
                <a:lnTo>
                  <a:pt x="164" y="50"/>
                </a:lnTo>
                <a:lnTo>
                  <a:pt x="161" y="43"/>
                </a:lnTo>
                <a:lnTo>
                  <a:pt x="157" y="37"/>
                </a:lnTo>
                <a:lnTo>
                  <a:pt x="152" y="30"/>
                </a:lnTo>
                <a:lnTo>
                  <a:pt x="147" y="24"/>
                </a:lnTo>
                <a:lnTo>
                  <a:pt x="141" y="19"/>
                </a:lnTo>
                <a:lnTo>
                  <a:pt x="134" y="14"/>
                </a:lnTo>
                <a:lnTo>
                  <a:pt x="126" y="10"/>
                </a:lnTo>
                <a:lnTo>
                  <a:pt x="119" y="7"/>
                </a:lnTo>
                <a:lnTo>
                  <a:pt x="111" y="4"/>
                </a:lnTo>
                <a:lnTo>
                  <a:pt x="103" y="1"/>
                </a:lnTo>
                <a:lnTo>
                  <a:pt x="95" y="1"/>
                </a:lnTo>
                <a:lnTo>
                  <a:pt x="86" y="0"/>
                </a:lnTo>
                <a:close/>
              </a:path>
            </a:pathLst>
          </a:custGeom>
          <a:solidFill>
            <a:srgbClr val="FFA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5901" name="Freeform 60">
            <a:extLst>
              <a:ext uri="{FF2B5EF4-FFF2-40B4-BE49-F238E27FC236}">
                <a16:creationId xmlns:a16="http://schemas.microsoft.com/office/drawing/2014/main" id="{B88F2786-0975-3082-6A21-B521C2AA053B}"/>
              </a:ext>
            </a:extLst>
          </p:cNvPr>
          <p:cNvSpPr>
            <a:spLocks/>
          </p:cNvSpPr>
          <p:nvPr/>
        </p:nvSpPr>
        <p:spPr bwMode="auto">
          <a:xfrm>
            <a:off x="3568304" y="2080022"/>
            <a:ext cx="67865" cy="65484"/>
          </a:xfrm>
          <a:custGeom>
            <a:avLst/>
            <a:gdLst>
              <a:gd name="T0" fmla="*/ 2147483647 w 171"/>
              <a:gd name="T1" fmla="*/ 2147483647 h 165"/>
              <a:gd name="T2" fmla="*/ 2147483647 w 171"/>
              <a:gd name="T3" fmla="*/ 2147483647 h 165"/>
              <a:gd name="T4" fmla="*/ 2147483647 w 171"/>
              <a:gd name="T5" fmla="*/ 2147483647 h 165"/>
              <a:gd name="T6" fmla="*/ 2147483647 w 171"/>
              <a:gd name="T7" fmla="*/ 2147483647 h 165"/>
              <a:gd name="T8" fmla="*/ 2147483647 w 171"/>
              <a:gd name="T9" fmla="*/ 2147483647 h 165"/>
              <a:gd name="T10" fmla="*/ 2147483647 w 171"/>
              <a:gd name="T11" fmla="*/ 2147483647 h 165"/>
              <a:gd name="T12" fmla="*/ 2147483647 w 171"/>
              <a:gd name="T13" fmla="*/ 2147483647 h 165"/>
              <a:gd name="T14" fmla="*/ 2147483647 w 171"/>
              <a:gd name="T15" fmla="*/ 2147483647 h 165"/>
              <a:gd name="T16" fmla="*/ 2147483647 w 171"/>
              <a:gd name="T17" fmla="*/ 2147483647 h 165"/>
              <a:gd name="T18" fmla="*/ 2147483647 w 171"/>
              <a:gd name="T19" fmla="*/ 2147483647 h 165"/>
              <a:gd name="T20" fmla="*/ 2147483647 w 171"/>
              <a:gd name="T21" fmla="*/ 2147483647 h 165"/>
              <a:gd name="T22" fmla="*/ 2147483647 w 171"/>
              <a:gd name="T23" fmla="*/ 2147483647 h 165"/>
              <a:gd name="T24" fmla="*/ 2147483647 w 171"/>
              <a:gd name="T25" fmla="*/ 2147483647 h 165"/>
              <a:gd name="T26" fmla="*/ 2147483647 w 171"/>
              <a:gd name="T27" fmla="*/ 2147483647 h 165"/>
              <a:gd name="T28" fmla="*/ 2147483647 w 171"/>
              <a:gd name="T29" fmla="*/ 2147483647 h 165"/>
              <a:gd name="T30" fmla="*/ 2147483647 w 171"/>
              <a:gd name="T31" fmla="*/ 2147483647 h 165"/>
              <a:gd name="T32" fmla="*/ 2147483647 w 171"/>
              <a:gd name="T33" fmla="*/ 2147483647 h 165"/>
              <a:gd name="T34" fmla="*/ 2147483647 w 171"/>
              <a:gd name="T35" fmla="*/ 2147483647 h 165"/>
              <a:gd name="T36" fmla="*/ 2147483647 w 171"/>
              <a:gd name="T37" fmla="*/ 2147483647 h 165"/>
              <a:gd name="T38" fmla="*/ 2147483647 w 171"/>
              <a:gd name="T39" fmla="*/ 2147483647 h 165"/>
              <a:gd name="T40" fmla="*/ 2147483647 w 171"/>
              <a:gd name="T41" fmla="*/ 2147483647 h 165"/>
              <a:gd name="T42" fmla="*/ 2147483647 w 171"/>
              <a:gd name="T43" fmla="*/ 2147483647 h 165"/>
              <a:gd name="T44" fmla="*/ 2147483647 w 171"/>
              <a:gd name="T45" fmla="*/ 2147483647 h 165"/>
              <a:gd name="T46" fmla="*/ 2147483647 w 171"/>
              <a:gd name="T47" fmla="*/ 2147483647 h 165"/>
              <a:gd name="T48" fmla="*/ 2147483647 w 171"/>
              <a:gd name="T49" fmla="*/ 2147483647 h 165"/>
              <a:gd name="T50" fmla="*/ 2147483647 w 171"/>
              <a:gd name="T51" fmla="*/ 2147483647 h 165"/>
              <a:gd name="T52" fmla="*/ 2147483647 w 171"/>
              <a:gd name="T53" fmla="*/ 2147483647 h 165"/>
              <a:gd name="T54" fmla="*/ 2147483647 w 171"/>
              <a:gd name="T55" fmla="*/ 2147483647 h 165"/>
              <a:gd name="T56" fmla="*/ 2147483647 w 171"/>
              <a:gd name="T57" fmla="*/ 2147483647 h 165"/>
              <a:gd name="T58" fmla="*/ 2147483647 w 171"/>
              <a:gd name="T59" fmla="*/ 2147483647 h 165"/>
              <a:gd name="T60" fmla="*/ 2147483647 w 171"/>
              <a:gd name="T61" fmla="*/ 2147483647 h 165"/>
              <a:gd name="T62" fmla="*/ 2147483647 w 171"/>
              <a:gd name="T63" fmla="*/ 2147483647 h 16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71"/>
              <a:gd name="T97" fmla="*/ 0 h 165"/>
              <a:gd name="T98" fmla="*/ 171 w 171"/>
              <a:gd name="T99" fmla="*/ 165 h 16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71" h="165">
                <a:moveTo>
                  <a:pt x="86" y="0"/>
                </a:moveTo>
                <a:lnTo>
                  <a:pt x="78" y="1"/>
                </a:lnTo>
                <a:lnTo>
                  <a:pt x="69" y="1"/>
                </a:lnTo>
                <a:lnTo>
                  <a:pt x="60" y="4"/>
                </a:lnTo>
                <a:lnTo>
                  <a:pt x="53" y="7"/>
                </a:lnTo>
                <a:lnTo>
                  <a:pt x="45" y="10"/>
                </a:lnTo>
                <a:lnTo>
                  <a:pt x="39" y="14"/>
                </a:lnTo>
                <a:lnTo>
                  <a:pt x="32" y="19"/>
                </a:lnTo>
                <a:lnTo>
                  <a:pt x="26" y="24"/>
                </a:lnTo>
                <a:lnTo>
                  <a:pt x="20" y="30"/>
                </a:lnTo>
                <a:lnTo>
                  <a:pt x="16" y="37"/>
                </a:lnTo>
                <a:lnTo>
                  <a:pt x="12" y="43"/>
                </a:lnTo>
                <a:lnTo>
                  <a:pt x="7" y="50"/>
                </a:lnTo>
                <a:lnTo>
                  <a:pt x="4" y="57"/>
                </a:lnTo>
                <a:lnTo>
                  <a:pt x="3" y="66"/>
                </a:lnTo>
                <a:lnTo>
                  <a:pt x="1" y="75"/>
                </a:lnTo>
                <a:lnTo>
                  <a:pt x="0" y="83"/>
                </a:lnTo>
                <a:lnTo>
                  <a:pt x="1" y="91"/>
                </a:lnTo>
                <a:lnTo>
                  <a:pt x="3" y="99"/>
                </a:lnTo>
                <a:lnTo>
                  <a:pt x="4" y="108"/>
                </a:lnTo>
                <a:lnTo>
                  <a:pt x="7" y="115"/>
                </a:lnTo>
                <a:lnTo>
                  <a:pt x="12" y="122"/>
                </a:lnTo>
                <a:lnTo>
                  <a:pt x="16" y="129"/>
                </a:lnTo>
                <a:lnTo>
                  <a:pt x="20" y="135"/>
                </a:lnTo>
                <a:lnTo>
                  <a:pt x="26" y="141"/>
                </a:lnTo>
                <a:lnTo>
                  <a:pt x="32" y="147"/>
                </a:lnTo>
                <a:lnTo>
                  <a:pt x="39" y="151"/>
                </a:lnTo>
                <a:lnTo>
                  <a:pt x="45" y="155"/>
                </a:lnTo>
                <a:lnTo>
                  <a:pt x="53" y="158"/>
                </a:lnTo>
                <a:lnTo>
                  <a:pt x="60" y="161"/>
                </a:lnTo>
                <a:lnTo>
                  <a:pt x="69" y="164"/>
                </a:lnTo>
                <a:lnTo>
                  <a:pt x="78" y="165"/>
                </a:lnTo>
                <a:lnTo>
                  <a:pt x="86" y="165"/>
                </a:lnTo>
                <a:lnTo>
                  <a:pt x="95" y="165"/>
                </a:lnTo>
                <a:lnTo>
                  <a:pt x="103" y="164"/>
                </a:lnTo>
                <a:lnTo>
                  <a:pt x="111" y="161"/>
                </a:lnTo>
                <a:lnTo>
                  <a:pt x="119" y="158"/>
                </a:lnTo>
                <a:lnTo>
                  <a:pt x="126" y="155"/>
                </a:lnTo>
                <a:lnTo>
                  <a:pt x="134" y="151"/>
                </a:lnTo>
                <a:lnTo>
                  <a:pt x="141" y="147"/>
                </a:lnTo>
                <a:lnTo>
                  <a:pt x="147" y="141"/>
                </a:lnTo>
                <a:lnTo>
                  <a:pt x="152" y="135"/>
                </a:lnTo>
                <a:lnTo>
                  <a:pt x="157" y="129"/>
                </a:lnTo>
                <a:lnTo>
                  <a:pt x="161" y="122"/>
                </a:lnTo>
                <a:lnTo>
                  <a:pt x="164" y="115"/>
                </a:lnTo>
                <a:lnTo>
                  <a:pt x="167" y="108"/>
                </a:lnTo>
                <a:lnTo>
                  <a:pt x="170" y="99"/>
                </a:lnTo>
                <a:lnTo>
                  <a:pt x="171" y="91"/>
                </a:lnTo>
                <a:lnTo>
                  <a:pt x="171" y="83"/>
                </a:lnTo>
                <a:lnTo>
                  <a:pt x="171" y="75"/>
                </a:lnTo>
                <a:lnTo>
                  <a:pt x="170" y="66"/>
                </a:lnTo>
                <a:lnTo>
                  <a:pt x="167" y="57"/>
                </a:lnTo>
                <a:lnTo>
                  <a:pt x="164" y="50"/>
                </a:lnTo>
                <a:lnTo>
                  <a:pt x="161" y="43"/>
                </a:lnTo>
                <a:lnTo>
                  <a:pt x="157" y="37"/>
                </a:lnTo>
                <a:lnTo>
                  <a:pt x="152" y="30"/>
                </a:lnTo>
                <a:lnTo>
                  <a:pt x="147" y="24"/>
                </a:lnTo>
                <a:lnTo>
                  <a:pt x="141" y="19"/>
                </a:lnTo>
                <a:lnTo>
                  <a:pt x="134" y="14"/>
                </a:lnTo>
                <a:lnTo>
                  <a:pt x="126" y="10"/>
                </a:lnTo>
                <a:lnTo>
                  <a:pt x="119" y="7"/>
                </a:lnTo>
                <a:lnTo>
                  <a:pt x="111" y="4"/>
                </a:lnTo>
                <a:lnTo>
                  <a:pt x="103" y="1"/>
                </a:lnTo>
                <a:lnTo>
                  <a:pt x="95" y="1"/>
                </a:lnTo>
                <a:lnTo>
                  <a:pt x="86"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5902" name="Freeform 61">
            <a:extLst>
              <a:ext uri="{FF2B5EF4-FFF2-40B4-BE49-F238E27FC236}">
                <a16:creationId xmlns:a16="http://schemas.microsoft.com/office/drawing/2014/main" id="{A7A070D1-495D-AD89-3325-9238465E31F8}"/>
              </a:ext>
            </a:extLst>
          </p:cNvPr>
          <p:cNvSpPr>
            <a:spLocks/>
          </p:cNvSpPr>
          <p:nvPr/>
        </p:nvSpPr>
        <p:spPr bwMode="auto">
          <a:xfrm>
            <a:off x="3400425" y="2140744"/>
            <a:ext cx="63104" cy="69056"/>
          </a:xfrm>
          <a:custGeom>
            <a:avLst/>
            <a:gdLst>
              <a:gd name="T0" fmla="*/ 2147483647 w 161"/>
              <a:gd name="T1" fmla="*/ 0 h 173"/>
              <a:gd name="T2" fmla="*/ 2147483647 w 161"/>
              <a:gd name="T3" fmla="*/ 2147483647 h 173"/>
              <a:gd name="T4" fmla="*/ 2147483647 w 161"/>
              <a:gd name="T5" fmla="*/ 2147483647 h 173"/>
              <a:gd name="T6" fmla="*/ 2147483647 w 161"/>
              <a:gd name="T7" fmla="*/ 2147483647 h 173"/>
              <a:gd name="T8" fmla="*/ 2147483647 w 161"/>
              <a:gd name="T9" fmla="*/ 2147483647 h 173"/>
              <a:gd name="T10" fmla="*/ 2147483647 w 161"/>
              <a:gd name="T11" fmla="*/ 2147483647 h 173"/>
              <a:gd name="T12" fmla="*/ 2147483647 w 161"/>
              <a:gd name="T13" fmla="*/ 2147483647 h 173"/>
              <a:gd name="T14" fmla="*/ 0 w 161"/>
              <a:gd name="T15" fmla="*/ 2147483647 h 173"/>
              <a:gd name="T16" fmla="*/ 0 w 161"/>
              <a:gd name="T17" fmla="*/ 2147483647 h 173"/>
              <a:gd name="T18" fmla="*/ 2147483647 w 161"/>
              <a:gd name="T19" fmla="*/ 2147483647 h 173"/>
              <a:gd name="T20" fmla="*/ 2147483647 w 161"/>
              <a:gd name="T21" fmla="*/ 2147483647 h 173"/>
              <a:gd name="T22" fmla="*/ 2147483647 w 161"/>
              <a:gd name="T23" fmla="*/ 2147483647 h 173"/>
              <a:gd name="T24" fmla="*/ 2147483647 w 161"/>
              <a:gd name="T25" fmla="*/ 2147483647 h 173"/>
              <a:gd name="T26" fmla="*/ 2147483647 w 161"/>
              <a:gd name="T27" fmla="*/ 2147483647 h 173"/>
              <a:gd name="T28" fmla="*/ 2147483647 w 161"/>
              <a:gd name="T29" fmla="*/ 2147483647 h 173"/>
              <a:gd name="T30" fmla="*/ 2147483647 w 161"/>
              <a:gd name="T31" fmla="*/ 2147483647 h 173"/>
              <a:gd name="T32" fmla="*/ 2147483647 w 161"/>
              <a:gd name="T33" fmla="*/ 2147483647 h 173"/>
              <a:gd name="T34" fmla="*/ 2147483647 w 161"/>
              <a:gd name="T35" fmla="*/ 2147483647 h 173"/>
              <a:gd name="T36" fmla="*/ 2147483647 w 161"/>
              <a:gd name="T37" fmla="*/ 2147483647 h 173"/>
              <a:gd name="T38" fmla="*/ 2147483647 w 161"/>
              <a:gd name="T39" fmla="*/ 2147483647 h 173"/>
              <a:gd name="T40" fmla="*/ 2147483647 w 161"/>
              <a:gd name="T41" fmla="*/ 2147483647 h 173"/>
              <a:gd name="T42" fmla="*/ 2147483647 w 161"/>
              <a:gd name="T43" fmla="*/ 2147483647 h 173"/>
              <a:gd name="T44" fmla="*/ 2147483647 w 161"/>
              <a:gd name="T45" fmla="*/ 2147483647 h 173"/>
              <a:gd name="T46" fmla="*/ 2147483647 w 161"/>
              <a:gd name="T47" fmla="*/ 2147483647 h 173"/>
              <a:gd name="T48" fmla="*/ 2147483647 w 161"/>
              <a:gd name="T49" fmla="*/ 2147483647 h 173"/>
              <a:gd name="T50" fmla="*/ 2147483647 w 161"/>
              <a:gd name="T51" fmla="*/ 2147483647 h 173"/>
              <a:gd name="T52" fmla="*/ 2147483647 w 161"/>
              <a:gd name="T53" fmla="*/ 2147483647 h 173"/>
              <a:gd name="T54" fmla="*/ 2147483647 w 161"/>
              <a:gd name="T55" fmla="*/ 2147483647 h 173"/>
              <a:gd name="T56" fmla="*/ 2147483647 w 161"/>
              <a:gd name="T57" fmla="*/ 2147483647 h 173"/>
              <a:gd name="T58" fmla="*/ 2147483647 w 161"/>
              <a:gd name="T59" fmla="*/ 2147483647 h 173"/>
              <a:gd name="T60" fmla="*/ 2147483647 w 161"/>
              <a:gd name="T61" fmla="*/ 2147483647 h 173"/>
              <a:gd name="T62" fmla="*/ 2147483647 w 161"/>
              <a:gd name="T63" fmla="*/ 0 h 17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61"/>
              <a:gd name="T97" fmla="*/ 0 h 173"/>
              <a:gd name="T98" fmla="*/ 161 w 161"/>
              <a:gd name="T99" fmla="*/ 173 h 17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61" h="173">
                <a:moveTo>
                  <a:pt x="81" y="0"/>
                </a:moveTo>
                <a:lnTo>
                  <a:pt x="72" y="0"/>
                </a:lnTo>
                <a:lnTo>
                  <a:pt x="65" y="2"/>
                </a:lnTo>
                <a:lnTo>
                  <a:pt x="57" y="3"/>
                </a:lnTo>
                <a:lnTo>
                  <a:pt x="49" y="6"/>
                </a:lnTo>
                <a:lnTo>
                  <a:pt x="42" y="10"/>
                </a:lnTo>
                <a:lnTo>
                  <a:pt x="35" y="15"/>
                </a:lnTo>
                <a:lnTo>
                  <a:pt x="29" y="19"/>
                </a:lnTo>
                <a:lnTo>
                  <a:pt x="23" y="25"/>
                </a:lnTo>
                <a:lnTo>
                  <a:pt x="19" y="32"/>
                </a:lnTo>
                <a:lnTo>
                  <a:pt x="13" y="38"/>
                </a:lnTo>
                <a:lnTo>
                  <a:pt x="9" y="45"/>
                </a:lnTo>
                <a:lnTo>
                  <a:pt x="6" y="52"/>
                </a:lnTo>
                <a:lnTo>
                  <a:pt x="3" y="61"/>
                </a:lnTo>
                <a:lnTo>
                  <a:pt x="2" y="69"/>
                </a:lnTo>
                <a:lnTo>
                  <a:pt x="0" y="78"/>
                </a:lnTo>
                <a:lnTo>
                  <a:pt x="0" y="86"/>
                </a:lnTo>
                <a:lnTo>
                  <a:pt x="0" y="95"/>
                </a:lnTo>
                <a:lnTo>
                  <a:pt x="2" y="104"/>
                </a:lnTo>
                <a:lnTo>
                  <a:pt x="3" y="112"/>
                </a:lnTo>
                <a:lnTo>
                  <a:pt x="6" y="121"/>
                </a:lnTo>
                <a:lnTo>
                  <a:pt x="9" y="128"/>
                </a:lnTo>
                <a:lnTo>
                  <a:pt x="13" y="135"/>
                </a:lnTo>
                <a:lnTo>
                  <a:pt x="19" y="141"/>
                </a:lnTo>
                <a:lnTo>
                  <a:pt x="23" y="148"/>
                </a:lnTo>
                <a:lnTo>
                  <a:pt x="29" y="154"/>
                </a:lnTo>
                <a:lnTo>
                  <a:pt x="35" y="158"/>
                </a:lnTo>
                <a:lnTo>
                  <a:pt x="42" y="163"/>
                </a:lnTo>
                <a:lnTo>
                  <a:pt x="49" y="167"/>
                </a:lnTo>
                <a:lnTo>
                  <a:pt x="57" y="170"/>
                </a:lnTo>
                <a:lnTo>
                  <a:pt x="65" y="171"/>
                </a:lnTo>
                <a:lnTo>
                  <a:pt x="72" y="173"/>
                </a:lnTo>
                <a:lnTo>
                  <a:pt x="81" y="173"/>
                </a:lnTo>
                <a:lnTo>
                  <a:pt x="90" y="173"/>
                </a:lnTo>
                <a:lnTo>
                  <a:pt x="97" y="171"/>
                </a:lnTo>
                <a:lnTo>
                  <a:pt x="105" y="170"/>
                </a:lnTo>
                <a:lnTo>
                  <a:pt x="113" y="167"/>
                </a:lnTo>
                <a:lnTo>
                  <a:pt x="120" y="163"/>
                </a:lnTo>
                <a:lnTo>
                  <a:pt x="126" y="158"/>
                </a:lnTo>
                <a:lnTo>
                  <a:pt x="133" y="154"/>
                </a:lnTo>
                <a:lnTo>
                  <a:pt x="138" y="148"/>
                </a:lnTo>
                <a:lnTo>
                  <a:pt x="143" y="141"/>
                </a:lnTo>
                <a:lnTo>
                  <a:pt x="149" y="135"/>
                </a:lnTo>
                <a:lnTo>
                  <a:pt x="151" y="128"/>
                </a:lnTo>
                <a:lnTo>
                  <a:pt x="156" y="121"/>
                </a:lnTo>
                <a:lnTo>
                  <a:pt x="159" y="112"/>
                </a:lnTo>
                <a:lnTo>
                  <a:pt x="160" y="104"/>
                </a:lnTo>
                <a:lnTo>
                  <a:pt x="161" y="95"/>
                </a:lnTo>
                <a:lnTo>
                  <a:pt x="161" y="86"/>
                </a:lnTo>
                <a:lnTo>
                  <a:pt x="161" y="78"/>
                </a:lnTo>
                <a:lnTo>
                  <a:pt x="160" y="69"/>
                </a:lnTo>
                <a:lnTo>
                  <a:pt x="159" y="61"/>
                </a:lnTo>
                <a:lnTo>
                  <a:pt x="156" y="52"/>
                </a:lnTo>
                <a:lnTo>
                  <a:pt x="151" y="45"/>
                </a:lnTo>
                <a:lnTo>
                  <a:pt x="149" y="38"/>
                </a:lnTo>
                <a:lnTo>
                  <a:pt x="143" y="32"/>
                </a:lnTo>
                <a:lnTo>
                  <a:pt x="138" y="25"/>
                </a:lnTo>
                <a:lnTo>
                  <a:pt x="133" y="19"/>
                </a:lnTo>
                <a:lnTo>
                  <a:pt x="126" y="15"/>
                </a:lnTo>
                <a:lnTo>
                  <a:pt x="120" y="10"/>
                </a:lnTo>
                <a:lnTo>
                  <a:pt x="113" y="6"/>
                </a:lnTo>
                <a:lnTo>
                  <a:pt x="105" y="3"/>
                </a:lnTo>
                <a:lnTo>
                  <a:pt x="97" y="2"/>
                </a:lnTo>
                <a:lnTo>
                  <a:pt x="90" y="0"/>
                </a:lnTo>
                <a:lnTo>
                  <a:pt x="81" y="0"/>
                </a:lnTo>
                <a:close/>
              </a:path>
            </a:pathLst>
          </a:custGeom>
          <a:solidFill>
            <a:srgbClr val="FFA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5903" name="Freeform 62">
            <a:extLst>
              <a:ext uri="{FF2B5EF4-FFF2-40B4-BE49-F238E27FC236}">
                <a16:creationId xmlns:a16="http://schemas.microsoft.com/office/drawing/2014/main" id="{20594E85-BC16-77AF-67A3-E7B849B7A6C2}"/>
              </a:ext>
            </a:extLst>
          </p:cNvPr>
          <p:cNvSpPr>
            <a:spLocks/>
          </p:cNvSpPr>
          <p:nvPr/>
        </p:nvSpPr>
        <p:spPr bwMode="auto">
          <a:xfrm>
            <a:off x="3400425" y="2140744"/>
            <a:ext cx="63104" cy="69056"/>
          </a:xfrm>
          <a:custGeom>
            <a:avLst/>
            <a:gdLst>
              <a:gd name="T0" fmla="*/ 2147483647 w 161"/>
              <a:gd name="T1" fmla="*/ 0 h 173"/>
              <a:gd name="T2" fmla="*/ 2147483647 w 161"/>
              <a:gd name="T3" fmla="*/ 2147483647 h 173"/>
              <a:gd name="T4" fmla="*/ 2147483647 w 161"/>
              <a:gd name="T5" fmla="*/ 2147483647 h 173"/>
              <a:gd name="T6" fmla="*/ 2147483647 w 161"/>
              <a:gd name="T7" fmla="*/ 2147483647 h 173"/>
              <a:gd name="T8" fmla="*/ 2147483647 w 161"/>
              <a:gd name="T9" fmla="*/ 2147483647 h 173"/>
              <a:gd name="T10" fmla="*/ 2147483647 w 161"/>
              <a:gd name="T11" fmla="*/ 2147483647 h 173"/>
              <a:gd name="T12" fmla="*/ 2147483647 w 161"/>
              <a:gd name="T13" fmla="*/ 2147483647 h 173"/>
              <a:gd name="T14" fmla="*/ 0 w 161"/>
              <a:gd name="T15" fmla="*/ 2147483647 h 173"/>
              <a:gd name="T16" fmla="*/ 0 w 161"/>
              <a:gd name="T17" fmla="*/ 2147483647 h 173"/>
              <a:gd name="T18" fmla="*/ 2147483647 w 161"/>
              <a:gd name="T19" fmla="*/ 2147483647 h 173"/>
              <a:gd name="T20" fmla="*/ 2147483647 w 161"/>
              <a:gd name="T21" fmla="*/ 2147483647 h 173"/>
              <a:gd name="T22" fmla="*/ 2147483647 w 161"/>
              <a:gd name="T23" fmla="*/ 2147483647 h 173"/>
              <a:gd name="T24" fmla="*/ 2147483647 w 161"/>
              <a:gd name="T25" fmla="*/ 2147483647 h 173"/>
              <a:gd name="T26" fmla="*/ 2147483647 w 161"/>
              <a:gd name="T27" fmla="*/ 2147483647 h 173"/>
              <a:gd name="T28" fmla="*/ 2147483647 w 161"/>
              <a:gd name="T29" fmla="*/ 2147483647 h 173"/>
              <a:gd name="T30" fmla="*/ 2147483647 w 161"/>
              <a:gd name="T31" fmla="*/ 2147483647 h 173"/>
              <a:gd name="T32" fmla="*/ 2147483647 w 161"/>
              <a:gd name="T33" fmla="*/ 2147483647 h 173"/>
              <a:gd name="T34" fmla="*/ 2147483647 w 161"/>
              <a:gd name="T35" fmla="*/ 2147483647 h 173"/>
              <a:gd name="T36" fmla="*/ 2147483647 w 161"/>
              <a:gd name="T37" fmla="*/ 2147483647 h 173"/>
              <a:gd name="T38" fmla="*/ 2147483647 w 161"/>
              <a:gd name="T39" fmla="*/ 2147483647 h 173"/>
              <a:gd name="T40" fmla="*/ 2147483647 w 161"/>
              <a:gd name="T41" fmla="*/ 2147483647 h 173"/>
              <a:gd name="T42" fmla="*/ 2147483647 w 161"/>
              <a:gd name="T43" fmla="*/ 2147483647 h 173"/>
              <a:gd name="T44" fmla="*/ 2147483647 w 161"/>
              <a:gd name="T45" fmla="*/ 2147483647 h 173"/>
              <a:gd name="T46" fmla="*/ 2147483647 w 161"/>
              <a:gd name="T47" fmla="*/ 2147483647 h 173"/>
              <a:gd name="T48" fmla="*/ 2147483647 w 161"/>
              <a:gd name="T49" fmla="*/ 2147483647 h 173"/>
              <a:gd name="T50" fmla="*/ 2147483647 w 161"/>
              <a:gd name="T51" fmla="*/ 2147483647 h 173"/>
              <a:gd name="T52" fmla="*/ 2147483647 w 161"/>
              <a:gd name="T53" fmla="*/ 2147483647 h 173"/>
              <a:gd name="T54" fmla="*/ 2147483647 w 161"/>
              <a:gd name="T55" fmla="*/ 2147483647 h 173"/>
              <a:gd name="T56" fmla="*/ 2147483647 w 161"/>
              <a:gd name="T57" fmla="*/ 2147483647 h 173"/>
              <a:gd name="T58" fmla="*/ 2147483647 w 161"/>
              <a:gd name="T59" fmla="*/ 2147483647 h 173"/>
              <a:gd name="T60" fmla="*/ 2147483647 w 161"/>
              <a:gd name="T61" fmla="*/ 2147483647 h 173"/>
              <a:gd name="T62" fmla="*/ 2147483647 w 161"/>
              <a:gd name="T63" fmla="*/ 0 h 17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61"/>
              <a:gd name="T97" fmla="*/ 0 h 173"/>
              <a:gd name="T98" fmla="*/ 161 w 161"/>
              <a:gd name="T99" fmla="*/ 173 h 17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61" h="173">
                <a:moveTo>
                  <a:pt x="81" y="0"/>
                </a:moveTo>
                <a:lnTo>
                  <a:pt x="72" y="0"/>
                </a:lnTo>
                <a:lnTo>
                  <a:pt x="65" y="2"/>
                </a:lnTo>
                <a:lnTo>
                  <a:pt x="57" y="3"/>
                </a:lnTo>
                <a:lnTo>
                  <a:pt x="49" y="6"/>
                </a:lnTo>
                <a:lnTo>
                  <a:pt x="42" y="10"/>
                </a:lnTo>
                <a:lnTo>
                  <a:pt x="35" y="15"/>
                </a:lnTo>
                <a:lnTo>
                  <a:pt x="29" y="19"/>
                </a:lnTo>
                <a:lnTo>
                  <a:pt x="23" y="25"/>
                </a:lnTo>
                <a:lnTo>
                  <a:pt x="19" y="32"/>
                </a:lnTo>
                <a:lnTo>
                  <a:pt x="13" y="38"/>
                </a:lnTo>
                <a:lnTo>
                  <a:pt x="9" y="45"/>
                </a:lnTo>
                <a:lnTo>
                  <a:pt x="6" y="52"/>
                </a:lnTo>
                <a:lnTo>
                  <a:pt x="3" y="61"/>
                </a:lnTo>
                <a:lnTo>
                  <a:pt x="2" y="69"/>
                </a:lnTo>
                <a:lnTo>
                  <a:pt x="0" y="78"/>
                </a:lnTo>
                <a:lnTo>
                  <a:pt x="0" y="86"/>
                </a:lnTo>
                <a:lnTo>
                  <a:pt x="0" y="95"/>
                </a:lnTo>
                <a:lnTo>
                  <a:pt x="2" y="104"/>
                </a:lnTo>
                <a:lnTo>
                  <a:pt x="3" y="112"/>
                </a:lnTo>
                <a:lnTo>
                  <a:pt x="6" y="121"/>
                </a:lnTo>
                <a:lnTo>
                  <a:pt x="9" y="128"/>
                </a:lnTo>
                <a:lnTo>
                  <a:pt x="13" y="135"/>
                </a:lnTo>
                <a:lnTo>
                  <a:pt x="19" y="141"/>
                </a:lnTo>
                <a:lnTo>
                  <a:pt x="23" y="148"/>
                </a:lnTo>
                <a:lnTo>
                  <a:pt x="29" y="154"/>
                </a:lnTo>
                <a:lnTo>
                  <a:pt x="35" y="158"/>
                </a:lnTo>
                <a:lnTo>
                  <a:pt x="42" y="163"/>
                </a:lnTo>
                <a:lnTo>
                  <a:pt x="49" y="167"/>
                </a:lnTo>
                <a:lnTo>
                  <a:pt x="57" y="170"/>
                </a:lnTo>
                <a:lnTo>
                  <a:pt x="65" y="171"/>
                </a:lnTo>
                <a:lnTo>
                  <a:pt x="72" y="173"/>
                </a:lnTo>
                <a:lnTo>
                  <a:pt x="81" y="173"/>
                </a:lnTo>
                <a:lnTo>
                  <a:pt x="90" y="173"/>
                </a:lnTo>
                <a:lnTo>
                  <a:pt x="97" y="171"/>
                </a:lnTo>
                <a:lnTo>
                  <a:pt x="105" y="170"/>
                </a:lnTo>
                <a:lnTo>
                  <a:pt x="113" y="167"/>
                </a:lnTo>
                <a:lnTo>
                  <a:pt x="120" y="163"/>
                </a:lnTo>
                <a:lnTo>
                  <a:pt x="126" y="158"/>
                </a:lnTo>
                <a:lnTo>
                  <a:pt x="133" y="154"/>
                </a:lnTo>
                <a:lnTo>
                  <a:pt x="138" y="148"/>
                </a:lnTo>
                <a:lnTo>
                  <a:pt x="143" y="141"/>
                </a:lnTo>
                <a:lnTo>
                  <a:pt x="149" y="135"/>
                </a:lnTo>
                <a:lnTo>
                  <a:pt x="151" y="128"/>
                </a:lnTo>
                <a:lnTo>
                  <a:pt x="156" y="121"/>
                </a:lnTo>
                <a:lnTo>
                  <a:pt x="159" y="112"/>
                </a:lnTo>
                <a:lnTo>
                  <a:pt x="160" y="104"/>
                </a:lnTo>
                <a:lnTo>
                  <a:pt x="161" y="95"/>
                </a:lnTo>
                <a:lnTo>
                  <a:pt x="161" y="86"/>
                </a:lnTo>
                <a:lnTo>
                  <a:pt x="161" y="78"/>
                </a:lnTo>
                <a:lnTo>
                  <a:pt x="160" y="69"/>
                </a:lnTo>
                <a:lnTo>
                  <a:pt x="159" y="61"/>
                </a:lnTo>
                <a:lnTo>
                  <a:pt x="156" y="52"/>
                </a:lnTo>
                <a:lnTo>
                  <a:pt x="151" y="45"/>
                </a:lnTo>
                <a:lnTo>
                  <a:pt x="149" y="38"/>
                </a:lnTo>
                <a:lnTo>
                  <a:pt x="143" y="32"/>
                </a:lnTo>
                <a:lnTo>
                  <a:pt x="138" y="25"/>
                </a:lnTo>
                <a:lnTo>
                  <a:pt x="133" y="19"/>
                </a:lnTo>
                <a:lnTo>
                  <a:pt x="126" y="15"/>
                </a:lnTo>
                <a:lnTo>
                  <a:pt x="120" y="10"/>
                </a:lnTo>
                <a:lnTo>
                  <a:pt x="113" y="6"/>
                </a:lnTo>
                <a:lnTo>
                  <a:pt x="105" y="3"/>
                </a:lnTo>
                <a:lnTo>
                  <a:pt x="97" y="2"/>
                </a:lnTo>
                <a:lnTo>
                  <a:pt x="90" y="0"/>
                </a:lnTo>
                <a:lnTo>
                  <a:pt x="81"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5904" name="Freeform 63">
            <a:extLst>
              <a:ext uri="{FF2B5EF4-FFF2-40B4-BE49-F238E27FC236}">
                <a16:creationId xmlns:a16="http://schemas.microsoft.com/office/drawing/2014/main" id="{9EB081B2-98A9-69B9-D03D-849ECDB655E9}"/>
              </a:ext>
            </a:extLst>
          </p:cNvPr>
          <p:cNvSpPr>
            <a:spLocks/>
          </p:cNvSpPr>
          <p:nvPr/>
        </p:nvSpPr>
        <p:spPr bwMode="auto">
          <a:xfrm>
            <a:off x="3015854" y="2300288"/>
            <a:ext cx="67865" cy="64294"/>
          </a:xfrm>
          <a:custGeom>
            <a:avLst/>
            <a:gdLst>
              <a:gd name="T0" fmla="*/ 2147483647 w 171"/>
              <a:gd name="T1" fmla="*/ 0 h 164"/>
              <a:gd name="T2" fmla="*/ 2147483647 w 171"/>
              <a:gd name="T3" fmla="*/ 2147483647 h 164"/>
              <a:gd name="T4" fmla="*/ 2147483647 w 171"/>
              <a:gd name="T5" fmla="*/ 2147483647 h 164"/>
              <a:gd name="T6" fmla="*/ 2147483647 w 171"/>
              <a:gd name="T7" fmla="*/ 2147483647 h 164"/>
              <a:gd name="T8" fmla="*/ 2147483647 w 171"/>
              <a:gd name="T9" fmla="*/ 2147483647 h 164"/>
              <a:gd name="T10" fmla="*/ 2147483647 w 171"/>
              <a:gd name="T11" fmla="*/ 2147483647 h 164"/>
              <a:gd name="T12" fmla="*/ 2147483647 w 171"/>
              <a:gd name="T13" fmla="*/ 2147483647 h 164"/>
              <a:gd name="T14" fmla="*/ 0 w 171"/>
              <a:gd name="T15" fmla="*/ 2147483647 h 164"/>
              <a:gd name="T16" fmla="*/ 0 w 171"/>
              <a:gd name="T17" fmla="*/ 2147483647 h 164"/>
              <a:gd name="T18" fmla="*/ 2147483647 w 171"/>
              <a:gd name="T19" fmla="*/ 2147483647 h 164"/>
              <a:gd name="T20" fmla="*/ 2147483647 w 171"/>
              <a:gd name="T21" fmla="*/ 2147483647 h 164"/>
              <a:gd name="T22" fmla="*/ 2147483647 w 171"/>
              <a:gd name="T23" fmla="*/ 2147483647 h 164"/>
              <a:gd name="T24" fmla="*/ 2147483647 w 171"/>
              <a:gd name="T25" fmla="*/ 2147483647 h 164"/>
              <a:gd name="T26" fmla="*/ 2147483647 w 171"/>
              <a:gd name="T27" fmla="*/ 2147483647 h 164"/>
              <a:gd name="T28" fmla="*/ 2147483647 w 171"/>
              <a:gd name="T29" fmla="*/ 2147483647 h 164"/>
              <a:gd name="T30" fmla="*/ 2147483647 w 171"/>
              <a:gd name="T31" fmla="*/ 2147483647 h 164"/>
              <a:gd name="T32" fmla="*/ 2147483647 w 171"/>
              <a:gd name="T33" fmla="*/ 2147483647 h 164"/>
              <a:gd name="T34" fmla="*/ 2147483647 w 171"/>
              <a:gd name="T35" fmla="*/ 2147483647 h 164"/>
              <a:gd name="T36" fmla="*/ 2147483647 w 171"/>
              <a:gd name="T37" fmla="*/ 2147483647 h 164"/>
              <a:gd name="T38" fmla="*/ 2147483647 w 171"/>
              <a:gd name="T39" fmla="*/ 2147483647 h 164"/>
              <a:gd name="T40" fmla="*/ 2147483647 w 171"/>
              <a:gd name="T41" fmla="*/ 2147483647 h 164"/>
              <a:gd name="T42" fmla="*/ 2147483647 w 171"/>
              <a:gd name="T43" fmla="*/ 2147483647 h 164"/>
              <a:gd name="T44" fmla="*/ 2147483647 w 171"/>
              <a:gd name="T45" fmla="*/ 2147483647 h 164"/>
              <a:gd name="T46" fmla="*/ 2147483647 w 171"/>
              <a:gd name="T47" fmla="*/ 2147483647 h 164"/>
              <a:gd name="T48" fmla="*/ 2147483647 w 171"/>
              <a:gd name="T49" fmla="*/ 2147483647 h 164"/>
              <a:gd name="T50" fmla="*/ 2147483647 w 171"/>
              <a:gd name="T51" fmla="*/ 2147483647 h 164"/>
              <a:gd name="T52" fmla="*/ 2147483647 w 171"/>
              <a:gd name="T53" fmla="*/ 2147483647 h 164"/>
              <a:gd name="T54" fmla="*/ 2147483647 w 171"/>
              <a:gd name="T55" fmla="*/ 2147483647 h 164"/>
              <a:gd name="T56" fmla="*/ 2147483647 w 171"/>
              <a:gd name="T57" fmla="*/ 2147483647 h 164"/>
              <a:gd name="T58" fmla="*/ 2147483647 w 171"/>
              <a:gd name="T59" fmla="*/ 2147483647 h 164"/>
              <a:gd name="T60" fmla="*/ 2147483647 w 171"/>
              <a:gd name="T61" fmla="*/ 2147483647 h 164"/>
              <a:gd name="T62" fmla="*/ 2147483647 w 171"/>
              <a:gd name="T63" fmla="*/ 0 h 16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71"/>
              <a:gd name="T97" fmla="*/ 0 h 164"/>
              <a:gd name="T98" fmla="*/ 171 w 171"/>
              <a:gd name="T99" fmla="*/ 164 h 16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71" h="164">
                <a:moveTo>
                  <a:pt x="85" y="0"/>
                </a:moveTo>
                <a:lnTo>
                  <a:pt x="76" y="0"/>
                </a:lnTo>
                <a:lnTo>
                  <a:pt x="68" y="1"/>
                </a:lnTo>
                <a:lnTo>
                  <a:pt x="59" y="3"/>
                </a:lnTo>
                <a:lnTo>
                  <a:pt x="52" y="6"/>
                </a:lnTo>
                <a:lnTo>
                  <a:pt x="45" y="10"/>
                </a:lnTo>
                <a:lnTo>
                  <a:pt x="38" y="13"/>
                </a:lnTo>
                <a:lnTo>
                  <a:pt x="30" y="19"/>
                </a:lnTo>
                <a:lnTo>
                  <a:pt x="25" y="23"/>
                </a:lnTo>
                <a:lnTo>
                  <a:pt x="19" y="30"/>
                </a:lnTo>
                <a:lnTo>
                  <a:pt x="15" y="36"/>
                </a:lnTo>
                <a:lnTo>
                  <a:pt x="10" y="43"/>
                </a:lnTo>
                <a:lnTo>
                  <a:pt x="6" y="50"/>
                </a:lnTo>
                <a:lnTo>
                  <a:pt x="3" y="57"/>
                </a:lnTo>
                <a:lnTo>
                  <a:pt x="2" y="65"/>
                </a:lnTo>
                <a:lnTo>
                  <a:pt x="0" y="73"/>
                </a:lnTo>
                <a:lnTo>
                  <a:pt x="0" y="82"/>
                </a:lnTo>
                <a:lnTo>
                  <a:pt x="0" y="90"/>
                </a:lnTo>
                <a:lnTo>
                  <a:pt x="2" y="99"/>
                </a:lnTo>
                <a:lnTo>
                  <a:pt x="3" y="106"/>
                </a:lnTo>
                <a:lnTo>
                  <a:pt x="6" y="113"/>
                </a:lnTo>
                <a:lnTo>
                  <a:pt x="10" y="121"/>
                </a:lnTo>
                <a:lnTo>
                  <a:pt x="15" y="128"/>
                </a:lnTo>
                <a:lnTo>
                  <a:pt x="19" y="134"/>
                </a:lnTo>
                <a:lnTo>
                  <a:pt x="25" y="141"/>
                </a:lnTo>
                <a:lnTo>
                  <a:pt x="30" y="145"/>
                </a:lnTo>
                <a:lnTo>
                  <a:pt x="38" y="149"/>
                </a:lnTo>
                <a:lnTo>
                  <a:pt x="45" y="154"/>
                </a:lnTo>
                <a:lnTo>
                  <a:pt x="52" y="158"/>
                </a:lnTo>
                <a:lnTo>
                  <a:pt x="59" y="161"/>
                </a:lnTo>
                <a:lnTo>
                  <a:pt x="68" y="162"/>
                </a:lnTo>
                <a:lnTo>
                  <a:pt x="76" y="164"/>
                </a:lnTo>
                <a:lnTo>
                  <a:pt x="85" y="164"/>
                </a:lnTo>
                <a:lnTo>
                  <a:pt x="94" y="164"/>
                </a:lnTo>
                <a:lnTo>
                  <a:pt x="102" y="162"/>
                </a:lnTo>
                <a:lnTo>
                  <a:pt x="111" y="161"/>
                </a:lnTo>
                <a:lnTo>
                  <a:pt x="118" y="158"/>
                </a:lnTo>
                <a:lnTo>
                  <a:pt x="125" y="154"/>
                </a:lnTo>
                <a:lnTo>
                  <a:pt x="132" y="149"/>
                </a:lnTo>
                <a:lnTo>
                  <a:pt x="140" y="145"/>
                </a:lnTo>
                <a:lnTo>
                  <a:pt x="145" y="141"/>
                </a:lnTo>
                <a:lnTo>
                  <a:pt x="151" y="134"/>
                </a:lnTo>
                <a:lnTo>
                  <a:pt x="155" y="128"/>
                </a:lnTo>
                <a:lnTo>
                  <a:pt x="160" y="121"/>
                </a:lnTo>
                <a:lnTo>
                  <a:pt x="164" y="113"/>
                </a:lnTo>
                <a:lnTo>
                  <a:pt x="167" y="106"/>
                </a:lnTo>
                <a:lnTo>
                  <a:pt x="168" y="99"/>
                </a:lnTo>
                <a:lnTo>
                  <a:pt x="170" y="90"/>
                </a:lnTo>
                <a:lnTo>
                  <a:pt x="171" y="82"/>
                </a:lnTo>
                <a:lnTo>
                  <a:pt x="170" y="73"/>
                </a:lnTo>
                <a:lnTo>
                  <a:pt x="168" y="65"/>
                </a:lnTo>
                <a:lnTo>
                  <a:pt x="167" y="57"/>
                </a:lnTo>
                <a:lnTo>
                  <a:pt x="164" y="50"/>
                </a:lnTo>
                <a:lnTo>
                  <a:pt x="160" y="43"/>
                </a:lnTo>
                <a:lnTo>
                  <a:pt x="155" y="36"/>
                </a:lnTo>
                <a:lnTo>
                  <a:pt x="151" y="30"/>
                </a:lnTo>
                <a:lnTo>
                  <a:pt x="145" y="23"/>
                </a:lnTo>
                <a:lnTo>
                  <a:pt x="140" y="19"/>
                </a:lnTo>
                <a:lnTo>
                  <a:pt x="132" y="13"/>
                </a:lnTo>
                <a:lnTo>
                  <a:pt x="125" y="10"/>
                </a:lnTo>
                <a:lnTo>
                  <a:pt x="118" y="6"/>
                </a:lnTo>
                <a:lnTo>
                  <a:pt x="111" y="3"/>
                </a:lnTo>
                <a:lnTo>
                  <a:pt x="102" y="1"/>
                </a:lnTo>
                <a:lnTo>
                  <a:pt x="94" y="0"/>
                </a:lnTo>
                <a:lnTo>
                  <a:pt x="85" y="0"/>
                </a:lnTo>
                <a:close/>
              </a:path>
            </a:pathLst>
          </a:custGeom>
          <a:solidFill>
            <a:srgbClr val="FFA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5905" name="Freeform 64">
            <a:extLst>
              <a:ext uri="{FF2B5EF4-FFF2-40B4-BE49-F238E27FC236}">
                <a16:creationId xmlns:a16="http://schemas.microsoft.com/office/drawing/2014/main" id="{054CB61D-8ED1-7C53-FD55-5080DD379FEE}"/>
              </a:ext>
            </a:extLst>
          </p:cNvPr>
          <p:cNvSpPr>
            <a:spLocks/>
          </p:cNvSpPr>
          <p:nvPr/>
        </p:nvSpPr>
        <p:spPr bwMode="auto">
          <a:xfrm>
            <a:off x="3015854" y="2300288"/>
            <a:ext cx="67865" cy="64294"/>
          </a:xfrm>
          <a:custGeom>
            <a:avLst/>
            <a:gdLst>
              <a:gd name="T0" fmla="*/ 2147483647 w 171"/>
              <a:gd name="T1" fmla="*/ 0 h 164"/>
              <a:gd name="T2" fmla="*/ 2147483647 w 171"/>
              <a:gd name="T3" fmla="*/ 2147483647 h 164"/>
              <a:gd name="T4" fmla="*/ 2147483647 w 171"/>
              <a:gd name="T5" fmla="*/ 2147483647 h 164"/>
              <a:gd name="T6" fmla="*/ 2147483647 w 171"/>
              <a:gd name="T7" fmla="*/ 2147483647 h 164"/>
              <a:gd name="T8" fmla="*/ 2147483647 w 171"/>
              <a:gd name="T9" fmla="*/ 2147483647 h 164"/>
              <a:gd name="T10" fmla="*/ 2147483647 w 171"/>
              <a:gd name="T11" fmla="*/ 2147483647 h 164"/>
              <a:gd name="T12" fmla="*/ 2147483647 w 171"/>
              <a:gd name="T13" fmla="*/ 2147483647 h 164"/>
              <a:gd name="T14" fmla="*/ 0 w 171"/>
              <a:gd name="T15" fmla="*/ 2147483647 h 164"/>
              <a:gd name="T16" fmla="*/ 0 w 171"/>
              <a:gd name="T17" fmla="*/ 2147483647 h 164"/>
              <a:gd name="T18" fmla="*/ 2147483647 w 171"/>
              <a:gd name="T19" fmla="*/ 2147483647 h 164"/>
              <a:gd name="T20" fmla="*/ 2147483647 w 171"/>
              <a:gd name="T21" fmla="*/ 2147483647 h 164"/>
              <a:gd name="T22" fmla="*/ 2147483647 w 171"/>
              <a:gd name="T23" fmla="*/ 2147483647 h 164"/>
              <a:gd name="T24" fmla="*/ 2147483647 w 171"/>
              <a:gd name="T25" fmla="*/ 2147483647 h 164"/>
              <a:gd name="T26" fmla="*/ 2147483647 w 171"/>
              <a:gd name="T27" fmla="*/ 2147483647 h 164"/>
              <a:gd name="T28" fmla="*/ 2147483647 w 171"/>
              <a:gd name="T29" fmla="*/ 2147483647 h 164"/>
              <a:gd name="T30" fmla="*/ 2147483647 w 171"/>
              <a:gd name="T31" fmla="*/ 2147483647 h 164"/>
              <a:gd name="T32" fmla="*/ 2147483647 w 171"/>
              <a:gd name="T33" fmla="*/ 2147483647 h 164"/>
              <a:gd name="T34" fmla="*/ 2147483647 w 171"/>
              <a:gd name="T35" fmla="*/ 2147483647 h 164"/>
              <a:gd name="T36" fmla="*/ 2147483647 w 171"/>
              <a:gd name="T37" fmla="*/ 2147483647 h 164"/>
              <a:gd name="T38" fmla="*/ 2147483647 w 171"/>
              <a:gd name="T39" fmla="*/ 2147483647 h 164"/>
              <a:gd name="T40" fmla="*/ 2147483647 w 171"/>
              <a:gd name="T41" fmla="*/ 2147483647 h 164"/>
              <a:gd name="T42" fmla="*/ 2147483647 w 171"/>
              <a:gd name="T43" fmla="*/ 2147483647 h 164"/>
              <a:gd name="T44" fmla="*/ 2147483647 w 171"/>
              <a:gd name="T45" fmla="*/ 2147483647 h 164"/>
              <a:gd name="T46" fmla="*/ 2147483647 w 171"/>
              <a:gd name="T47" fmla="*/ 2147483647 h 164"/>
              <a:gd name="T48" fmla="*/ 2147483647 w 171"/>
              <a:gd name="T49" fmla="*/ 2147483647 h 164"/>
              <a:gd name="T50" fmla="*/ 2147483647 w 171"/>
              <a:gd name="T51" fmla="*/ 2147483647 h 164"/>
              <a:gd name="T52" fmla="*/ 2147483647 w 171"/>
              <a:gd name="T53" fmla="*/ 2147483647 h 164"/>
              <a:gd name="T54" fmla="*/ 2147483647 w 171"/>
              <a:gd name="T55" fmla="*/ 2147483647 h 164"/>
              <a:gd name="T56" fmla="*/ 2147483647 w 171"/>
              <a:gd name="T57" fmla="*/ 2147483647 h 164"/>
              <a:gd name="T58" fmla="*/ 2147483647 w 171"/>
              <a:gd name="T59" fmla="*/ 2147483647 h 164"/>
              <a:gd name="T60" fmla="*/ 2147483647 w 171"/>
              <a:gd name="T61" fmla="*/ 2147483647 h 164"/>
              <a:gd name="T62" fmla="*/ 2147483647 w 171"/>
              <a:gd name="T63" fmla="*/ 0 h 16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71"/>
              <a:gd name="T97" fmla="*/ 0 h 164"/>
              <a:gd name="T98" fmla="*/ 171 w 171"/>
              <a:gd name="T99" fmla="*/ 164 h 16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71" h="164">
                <a:moveTo>
                  <a:pt x="85" y="0"/>
                </a:moveTo>
                <a:lnTo>
                  <a:pt x="76" y="0"/>
                </a:lnTo>
                <a:lnTo>
                  <a:pt x="68" y="1"/>
                </a:lnTo>
                <a:lnTo>
                  <a:pt x="59" y="3"/>
                </a:lnTo>
                <a:lnTo>
                  <a:pt x="52" y="6"/>
                </a:lnTo>
                <a:lnTo>
                  <a:pt x="45" y="10"/>
                </a:lnTo>
                <a:lnTo>
                  <a:pt x="38" y="13"/>
                </a:lnTo>
                <a:lnTo>
                  <a:pt x="30" y="19"/>
                </a:lnTo>
                <a:lnTo>
                  <a:pt x="25" y="23"/>
                </a:lnTo>
                <a:lnTo>
                  <a:pt x="19" y="30"/>
                </a:lnTo>
                <a:lnTo>
                  <a:pt x="15" y="36"/>
                </a:lnTo>
                <a:lnTo>
                  <a:pt x="10" y="43"/>
                </a:lnTo>
                <a:lnTo>
                  <a:pt x="6" y="50"/>
                </a:lnTo>
                <a:lnTo>
                  <a:pt x="3" y="57"/>
                </a:lnTo>
                <a:lnTo>
                  <a:pt x="2" y="65"/>
                </a:lnTo>
                <a:lnTo>
                  <a:pt x="0" y="73"/>
                </a:lnTo>
                <a:lnTo>
                  <a:pt x="0" y="82"/>
                </a:lnTo>
                <a:lnTo>
                  <a:pt x="0" y="90"/>
                </a:lnTo>
                <a:lnTo>
                  <a:pt x="2" y="99"/>
                </a:lnTo>
                <a:lnTo>
                  <a:pt x="3" y="106"/>
                </a:lnTo>
                <a:lnTo>
                  <a:pt x="6" y="113"/>
                </a:lnTo>
                <a:lnTo>
                  <a:pt x="10" y="121"/>
                </a:lnTo>
                <a:lnTo>
                  <a:pt x="15" y="128"/>
                </a:lnTo>
                <a:lnTo>
                  <a:pt x="19" y="134"/>
                </a:lnTo>
                <a:lnTo>
                  <a:pt x="25" y="141"/>
                </a:lnTo>
                <a:lnTo>
                  <a:pt x="30" y="145"/>
                </a:lnTo>
                <a:lnTo>
                  <a:pt x="38" y="149"/>
                </a:lnTo>
                <a:lnTo>
                  <a:pt x="45" y="154"/>
                </a:lnTo>
                <a:lnTo>
                  <a:pt x="52" y="158"/>
                </a:lnTo>
                <a:lnTo>
                  <a:pt x="59" y="161"/>
                </a:lnTo>
                <a:lnTo>
                  <a:pt x="68" y="162"/>
                </a:lnTo>
                <a:lnTo>
                  <a:pt x="76" y="164"/>
                </a:lnTo>
                <a:lnTo>
                  <a:pt x="85" y="164"/>
                </a:lnTo>
                <a:lnTo>
                  <a:pt x="94" y="164"/>
                </a:lnTo>
                <a:lnTo>
                  <a:pt x="102" y="162"/>
                </a:lnTo>
                <a:lnTo>
                  <a:pt x="111" y="161"/>
                </a:lnTo>
                <a:lnTo>
                  <a:pt x="118" y="158"/>
                </a:lnTo>
                <a:lnTo>
                  <a:pt x="125" y="154"/>
                </a:lnTo>
                <a:lnTo>
                  <a:pt x="132" y="149"/>
                </a:lnTo>
                <a:lnTo>
                  <a:pt x="140" y="145"/>
                </a:lnTo>
                <a:lnTo>
                  <a:pt x="145" y="141"/>
                </a:lnTo>
                <a:lnTo>
                  <a:pt x="151" y="134"/>
                </a:lnTo>
                <a:lnTo>
                  <a:pt x="155" y="128"/>
                </a:lnTo>
                <a:lnTo>
                  <a:pt x="160" y="121"/>
                </a:lnTo>
                <a:lnTo>
                  <a:pt x="164" y="113"/>
                </a:lnTo>
                <a:lnTo>
                  <a:pt x="167" y="106"/>
                </a:lnTo>
                <a:lnTo>
                  <a:pt x="168" y="99"/>
                </a:lnTo>
                <a:lnTo>
                  <a:pt x="170" y="90"/>
                </a:lnTo>
                <a:lnTo>
                  <a:pt x="171" y="82"/>
                </a:lnTo>
                <a:lnTo>
                  <a:pt x="170" y="73"/>
                </a:lnTo>
                <a:lnTo>
                  <a:pt x="168" y="65"/>
                </a:lnTo>
                <a:lnTo>
                  <a:pt x="167" y="57"/>
                </a:lnTo>
                <a:lnTo>
                  <a:pt x="164" y="50"/>
                </a:lnTo>
                <a:lnTo>
                  <a:pt x="160" y="43"/>
                </a:lnTo>
                <a:lnTo>
                  <a:pt x="155" y="36"/>
                </a:lnTo>
                <a:lnTo>
                  <a:pt x="151" y="30"/>
                </a:lnTo>
                <a:lnTo>
                  <a:pt x="145" y="23"/>
                </a:lnTo>
                <a:lnTo>
                  <a:pt x="140" y="19"/>
                </a:lnTo>
                <a:lnTo>
                  <a:pt x="132" y="13"/>
                </a:lnTo>
                <a:lnTo>
                  <a:pt x="125" y="10"/>
                </a:lnTo>
                <a:lnTo>
                  <a:pt x="118" y="6"/>
                </a:lnTo>
                <a:lnTo>
                  <a:pt x="111" y="3"/>
                </a:lnTo>
                <a:lnTo>
                  <a:pt x="102" y="1"/>
                </a:lnTo>
                <a:lnTo>
                  <a:pt x="94" y="0"/>
                </a:lnTo>
                <a:lnTo>
                  <a:pt x="85"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5906" name="Freeform 65">
            <a:extLst>
              <a:ext uri="{FF2B5EF4-FFF2-40B4-BE49-F238E27FC236}">
                <a16:creationId xmlns:a16="http://schemas.microsoft.com/office/drawing/2014/main" id="{F3EC4D24-17AE-36CF-E6A0-9C7C1067B312}"/>
              </a:ext>
            </a:extLst>
          </p:cNvPr>
          <p:cNvSpPr>
            <a:spLocks/>
          </p:cNvSpPr>
          <p:nvPr/>
        </p:nvSpPr>
        <p:spPr bwMode="auto">
          <a:xfrm>
            <a:off x="2836069" y="2409825"/>
            <a:ext cx="67866" cy="65485"/>
          </a:xfrm>
          <a:custGeom>
            <a:avLst/>
            <a:gdLst>
              <a:gd name="T0" fmla="*/ 2147483647 w 172"/>
              <a:gd name="T1" fmla="*/ 2147483647 h 166"/>
              <a:gd name="T2" fmla="*/ 2147483647 w 172"/>
              <a:gd name="T3" fmla="*/ 2147483647 h 166"/>
              <a:gd name="T4" fmla="*/ 2147483647 w 172"/>
              <a:gd name="T5" fmla="*/ 2147483647 h 166"/>
              <a:gd name="T6" fmla="*/ 2147483647 w 172"/>
              <a:gd name="T7" fmla="*/ 2147483647 h 166"/>
              <a:gd name="T8" fmla="*/ 2147483647 w 172"/>
              <a:gd name="T9" fmla="*/ 2147483647 h 166"/>
              <a:gd name="T10" fmla="*/ 2147483647 w 172"/>
              <a:gd name="T11" fmla="*/ 2147483647 h 166"/>
              <a:gd name="T12" fmla="*/ 2147483647 w 172"/>
              <a:gd name="T13" fmla="*/ 2147483647 h 166"/>
              <a:gd name="T14" fmla="*/ 0 w 172"/>
              <a:gd name="T15" fmla="*/ 2147483647 h 166"/>
              <a:gd name="T16" fmla="*/ 0 w 172"/>
              <a:gd name="T17" fmla="*/ 2147483647 h 166"/>
              <a:gd name="T18" fmla="*/ 2147483647 w 172"/>
              <a:gd name="T19" fmla="*/ 2147483647 h 166"/>
              <a:gd name="T20" fmla="*/ 2147483647 w 172"/>
              <a:gd name="T21" fmla="*/ 2147483647 h 166"/>
              <a:gd name="T22" fmla="*/ 2147483647 w 172"/>
              <a:gd name="T23" fmla="*/ 2147483647 h 166"/>
              <a:gd name="T24" fmla="*/ 2147483647 w 172"/>
              <a:gd name="T25" fmla="*/ 2147483647 h 166"/>
              <a:gd name="T26" fmla="*/ 2147483647 w 172"/>
              <a:gd name="T27" fmla="*/ 2147483647 h 166"/>
              <a:gd name="T28" fmla="*/ 2147483647 w 172"/>
              <a:gd name="T29" fmla="*/ 2147483647 h 166"/>
              <a:gd name="T30" fmla="*/ 2147483647 w 172"/>
              <a:gd name="T31" fmla="*/ 2147483647 h 166"/>
              <a:gd name="T32" fmla="*/ 2147483647 w 172"/>
              <a:gd name="T33" fmla="*/ 2147483647 h 166"/>
              <a:gd name="T34" fmla="*/ 2147483647 w 172"/>
              <a:gd name="T35" fmla="*/ 2147483647 h 166"/>
              <a:gd name="T36" fmla="*/ 2147483647 w 172"/>
              <a:gd name="T37" fmla="*/ 2147483647 h 166"/>
              <a:gd name="T38" fmla="*/ 2147483647 w 172"/>
              <a:gd name="T39" fmla="*/ 2147483647 h 166"/>
              <a:gd name="T40" fmla="*/ 2147483647 w 172"/>
              <a:gd name="T41" fmla="*/ 2147483647 h 166"/>
              <a:gd name="T42" fmla="*/ 2147483647 w 172"/>
              <a:gd name="T43" fmla="*/ 2147483647 h 166"/>
              <a:gd name="T44" fmla="*/ 2147483647 w 172"/>
              <a:gd name="T45" fmla="*/ 2147483647 h 166"/>
              <a:gd name="T46" fmla="*/ 2147483647 w 172"/>
              <a:gd name="T47" fmla="*/ 2147483647 h 166"/>
              <a:gd name="T48" fmla="*/ 2147483647 w 172"/>
              <a:gd name="T49" fmla="*/ 2147483647 h 166"/>
              <a:gd name="T50" fmla="*/ 2147483647 w 172"/>
              <a:gd name="T51" fmla="*/ 2147483647 h 166"/>
              <a:gd name="T52" fmla="*/ 2147483647 w 172"/>
              <a:gd name="T53" fmla="*/ 2147483647 h 166"/>
              <a:gd name="T54" fmla="*/ 2147483647 w 172"/>
              <a:gd name="T55" fmla="*/ 2147483647 h 166"/>
              <a:gd name="T56" fmla="*/ 2147483647 w 172"/>
              <a:gd name="T57" fmla="*/ 2147483647 h 166"/>
              <a:gd name="T58" fmla="*/ 2147483647 w 172"/>
              <a:gd name="T59" fmla="*/ 2147483647 h 166"/>
              <a:gd name="T60" fmla="*/ 2147483647 w 172"/>
              <a:gd name="T61" fmla="*/ 2147483647 h 166"/>
              <a:gd name="T62" fmla="*/ 2147483647 w 172"/>
              <a:gd name="T63" fmla="*/ 2147483647 h 16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72"/>
              <a:gd name="T97" fmla="*/ 0 h 166"/>
              <a:gd name="T98" fmla="*/ 172 w 172"/>
              <a:gd name="T99" fmla="*/ 166 h 16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72" h="166">
                <a:moveTo>
                  <a:pt x="86" y="0"/>
                </a:moveTo>
                <a:lnTo>
                  <a:pt x="78" y="2"/>
                </a:lnTo>
                <a:lnTo>
                  <a:pt x="69" y="3"/>
                </a:lnTo>
                <a:lnTo>
                  <a:pt x="60" y="5"/>
                </a:lnTo>
                <a:lnTo>
                  <a:pt x="53" y="8"/>
                </a:lnTo>
                <a:lnTo>
                  <a:pt x="45" y="10"/>
                </a:lnTo>
                <a:lnTo>
                  <a:pt x="39" y="15"/>
                </a:lnTo>
                <a:lnTo>
                  <a:pt x="32" y="20"/>
                </a:lnTo>
                <a:lnTo>
                  <a:pt x="26" y="25"/>
                </a:lnTo>
                <a:lnTo>
                  <a:pt x="20" y="31"/>
                </a:lnTo>
                <a:lnTo>
                  <a:pt x="14" y="38"/>
                </a:lnTo>
                <a:lnTo>
                  <a:pt x="10" y="43"/>
                </a:lnTo>
                <a:lnTo>
                  <a:pt x="7" y="51"/>
                </a:lnTo>
                <a:lnTo>
                  <a:pt x="4" y="59"/>
                </a:lnTo>
                <a:lnTo>
                  <a:pt x="1" y="66"/>
                </a:lnTo>
                <a:lnTo>
                  <a:pt x="0" y="75"/>
                </a:lnTo>
                <a:lnTo>
                  <a:pt x="0" y="84"/>
                </a:lnTo>
                <a:lnTo>
                  <a:pt x="0" y="92"/>
                </a:lnTo>
                <a:lnTo>
                  <a:pt x="1" y="100"/>
                </a:lnTo>
                <a:lnTo>
                  <a:pt x="4" y="108"/>
                </a:lnTo>
                <a:lnTo>
                  <a:pt x="7" y="115"/>
                </a:lnTo>
                <a:lnTo>
                  <a:pt x="10" y="123"/>
                </a:lnTo>
                <a:lnTo>
                  <a:pt x="14" y="130"/>
                </a:lnTo>
                <a:lnTo>
                  <a:pt x="20" y="135"/>
                </a:lnTo>
                <a:lnTo>
                  <a:pt x="26" y="141"/>
                </a:lnTo>
                <a:lnTo>
                  <a:pt x="32" y="147"/>
                </a:lnTo>
                <a:lnTo>
                  <a:pt x="39" y="151"/>
                </a:lnTo>
                <a:lnTo>
                  <a:pt x="45" y="156"/>
                </a:lnTo>
                <a:lnTo>
                  <a:pt x="53" y="160"/>
                </a:lnTo>
                <a:lnTo>
                  <a:pt x="60" y="161"/>
                </a:lnTo>
                <a:lnTo>
                  <a:pt x="69" y="164"/>
                </a:lnTo>
                <a:lnTo>
                  <a:pt x="78" y="166"/>
                </a:lnTo>
                <a:lnTo>
                  <a:pt x="86" y="166"/>
                </a:lnTo>
                <a:lnTo>
                  <a:pt x="95" y="166"/>
                </a:lnTo>
                <a:lnTo>
                  <a:pt x="104" y="164"/>
                </a:lnTo>
                <a:lnTo>
                  <a:pt x="112" y="161"/>
                </a:lnTo>
                <a:lnTo>
                  <a:pt x="119" y="160"/>
                </a:lnTo>
                <a:lnTo>
                  <a:pt x="128" y="156"/>
                </a:lnTo>
                <a:lnTo>
                  <a:pt x="135" y="151"/>
                </a:lnTo>
                <a:lnTo>
                  <a:pt x="141" y="147"/>
                </a:lnTo>
                <a:lnTo>
                  <a:pt x="147" y="141"/>
                </a:lnTo>
                <a:lnTo>
                  <a:pt x="152" y="135"/>
                </a:lnTo>
                <a:lnTo>
                  <a:pt x="158" y="130"/>
                </a:lnTo>
                <a:lnTo>
                  <a:pt x="162" y="123"/>
                </a:lnTo>
                <a:lnTo>
                  <a:pt x="165" y="115"/>
                </a:lnTo>
                <a:lnTo>
                  <a:pt x="168" y="108"/>
                </a:lnTo>
                <a:lnTo>
                  <a:pt x="171" y="100"/>
                </a:lnTo>
                <a:lnTo>
                  <a:pt x="172" y="92"/>
                </a:lnTo>
                <a:lnTo>
                  <a:pt x="172" y="84"/>
                </a:lnTo>
                <a:lnTo>
                  <a:pt x="172" y="75"/>
                </a:lnTo>
                <a:lnTo>
                  <a:pt x="171" y="66"/>
                </a:lnTo>
                <a:lnTo>
                  <a:pt x="168" y="59"/>
                </a:lnTo>
                <a:lnTo>
                  <a:pt x="165" y="51"/>
                </a:lnTo>
                <a:lnTo>
                  <a:pt x="162" y="43"/>
                </a:lnTo>
                <a:lnTo>
                  <a:pt x="158" y="38"/>
                </a:lnTo>
                <a:lnTo>
                  <a:pt x="152" y="31"/>
                </a:lnTo>
                <a:lnTo>
                  <a:pt x="147" y="25"/>
                </a:lnTo>
                <a:lnTo>
                  <a:pt x="141" y="20"/>
                </a:lnTo>
                <a:lnTo>
                  <a:pt x="135" y="15"/>
                </a:lnTo>
                <a:lnTo>
                  <a:pt x="128" y="10"/>
                </a:lnTo>
                <a:lnTo>
                  <a:pt x="119" y="8"/>
                </a:lnTo>
                <a:lnTo>
                  <a:pt x="112" y="5"/>
                </a:lnTo>
                <a:lnTo>
                  <a:pt x="104" y="3"/>
                </a:lnTo>
                <a:lnTo>
                  <a:pt x="95" y="2"/>
                </a:lnTo>
                <a:lnTo>
                  <a:pt x="86" y="0"/>
                </a:lnTo>
                <a:close/>
              </a:path>
            </a:pathLst>
          </a:custGeom>
          <a:solidFill>
            <a:srgbClr val="FFA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5907" name="Freeform 66">
            <a:extLst>
              <a:ext uri="{FF2B5EF4-FFF2-40B4-BE49-F238E27FC236}">
                <a16:creationId xmlns:a16="http://schemas.microsoft.com/office/drawing/2014/main" id="{D8BA0C98-4FD0-22A1-D524-624DEF1D098C}"/>
              </a:ext>
            </a:extLst>
          </p:cNvPr>
          <p:cNvSpPr>
            <a:spLocks/>
          </p:cNvSpPr>
          <p:nvPr/>
        </p:nvSpPr>
        <p:spPr bwMode="auto">
          <a:xfrm>
            <a:off x="2836069" y="2409825"/>
            <a:ext cx="67866" cy="65485"/>
          </a:xfrm>
          <a:custGeom>
            <a:avLst/>
            <a:gdLst>
              <a:gd name="T0" fmla="*/ 2147483647 w 172"/>
              <a:gd name="T1" fmla="*/ 2147483647 h 166"/>
              <a:gd name="T2" fmla="*/ 2147483647 w 172"/>
              <a:gd name="T3" fmla="*/ 2147483647 h 166"/>
              <a:gd name="T4" fmla="*/ 2147483647 w 172"/>
              <a:gd name="T5" fmla="*/ 2147483647 h 166"/>
              <a:gd name="T6" fmla="*/ 2147483647 w 172"/>
              <a:gd name="T7" fmla="*/ 2147483647 h 166"/>
              <a:gd name="T8" fmla="*/ 2147483647 w 172"/>
              <a:gd name="T9" fmla="*/ 2147483647 h 166"/>
              <a:gd name="T10" fmla="*/ 2147483647 w 172"/>
              <a:gd name="T11" fmla="*/ 2147483647 h 166"/>
              <a:gd name="T12" fmla="*/ 2147483647 w 172"/>
              <a:gd name="T13" fmla="*/ 2147483647 h 166"/>
              <a:gd name="T14" fmla="*/ 0 w 172"/>
              <a:gd name="T15" fmla="*/ 2147483647 h 166"/>
              <a:gd name="T16" fmla="*/ 0 w 172"/>
              <a:gd name="T17" fmla="*/ 2147483647 h 166"/>
              <a:gd name="T18" fmla="*/ 2147483647 w 172"/>
              <a:gd name="T19" fmla="*/ 2147483647 h 166"/>
              <a:gd name="T20" fmla="*/ 2147483647 w 172"/>
              <a:gd name="T21" fmla="*/ 2147483647 h 166"/>
              <a:gd name="T22" fmla="*/ 2147483647 w 172"/>
              <a:gd name="T23" fmla="*/ 2147483647 h 166"/>
              <a:gd name="T24" fmla="*/ 2147483647 w 172"/>
              <a:gd name="T25" fmla="*/ 2147483647 h 166"/>
              <a:gd name="T26" fmla="*/ 2147483647 w 172"/>
              <a:gd name="T27" fmla="*/ 2147483647 h 166"/>
              <a:gd name="T28" fmla="*/ 2147483647 w 172"/>
              <a:gd name="T29" fmla="*/ 2147483647 h 166"/>
              <a:gd name="T30" fmla="*/ 2147483647 w 172"/>
              <a:gd name="T31" fmla="*/ 2147483647 h 166"/>
              <a:gd name="T32" fmla="*/ 2147483647 w 172"/>
              <a:gd name="T33" fmla="*/ 2147483647 h 166"/>
              <a:gd name="T34" fmla="*/ 2147483647 w 172"/>
              <a:gd name="T35" fmla="*/ 2147483647 h 166"/>
              <a:gd name="T36" fmla="*/ 2147483647 w 172"/>
              <a:gd name="T37" fmla="*/ 2147483647 h 166"/>
              <a:gd name="T38" fmla="*/ 2147483647 w 172"/>
              <a:gd name="T39" fmla="*/ 2147483647 h 166"/>
              <a:gd name="T40" fmla="*/ 2147483647 w 172"/>
              <a:gd name="T41" fmla="*/ 2147483647 h 166"/>
              <a:gd name="T42" fmla="*/ 2147483647 w 172"/>
              <a:gd name="T43" fmla="*/ 2147483647 h 166"/>
              <a:gd name="T44" fmla="*/ 2147483647 w 172"/>
              <a:gd name="T45" fmla="*/ 2147483647 h 166"/>
              <a:gd name="T46" fmla="*/ 2147483647 w 172"/>
              <a:gd name="T47" fmla="*/ 2147483647 h 166"/>
              <a:gd name="T48" fmla="*/ 2147483647 w 172"/>
              <a:gd name="T49" fmla="*/ 2147483647 h 166"/>
              <a:gd name="T50" fmla="*/ 2147483647 w 172"/>
              <a:gd name="T51" fmla="*/ 2147483647 h 166"/>
              <a:gd name="T52" fmla="*/ 2147483647 w 172"/>
              <a:gd name="T53" fmla="*/ 2147483647 h 166"/>
              <a:gd name="T54" fmla="*/ 2147483647 w 172"/>
              <a:gd name="T55" fmla="*/ 2147483647 h 166"/>
              <a:gd name="T56" fmla="*/ 2147483647 w 172"/>
              <a:gd name="T57" fmla="*/ 2147483647 h 166"/>
              <a:gd name="T58" fmla="*/ 2147483647 w 172"/>
              <a:gd name="T59" fmla="*/ 2147483647 h 166"/>
              <a:gd name="T60" fmla="*/ 2147483647 w 172"/>
              <a:gd name="T61" fmla="*/ 2147483647 h 166"/>
              <a:gd name="T62" fmla="*/ 2147483647 w 172"/>
              <a:gd name="T63" fmla="*/ 2147483647 h 16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72"/>
              <a:gd name="T97" fmla="*/ 0 h 166"/>
              <a:gd name="T98" fmla="*/ 172 w 172"/>
              <a:gd name="T99" fmla="*/ 166 h 16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72" h="166">
                <a:moveTo>
                  <a:pt x="86" y="0"/>
                </a:moveTo>
                <a:lnTo>
                  <a:pt x="78" y="2"/>
                </a:lnTo>
                <a:lnTo>
                  <a:pt x="69" y="3"/>
                </a:lnTo>
                <a:lnTo>
                  <a:pt x="60" y="5"/>
                </a:lnTo>
                <a:lnTo>
                  <a:pt x="53" y="8"/>
                </a:lnTo>
                <a:lnTo>
                  <a:pt x="45" y="10"/>
                </a:lnTo>
                <a:lnTo>
                  <a:pt x="39" y="15"/>
                </a:lnTo>
                <a:lnTo>
                  <a:pt x="32" y="20"/>
                </a:lnTo>
                <a:lnTo>
                  <a:pt x="26" y="25"/>
                </a:lnTo>
                <a:lnTo>
                  <a:pt x="20" y="31"/>
                </a:lnTo>
                <a:lnTo>
                  <a:pt x="14" y="38"/>
                </a:lnTo>
                <a:lnTo>
                  <a:pt x="10" y="43"/>
                </a:lnTo>
                <a:lnTo>
                  <a:pt x="7" y="51"/>
                </a:lnTo>
                <a:lnTo>
                  <a:pt x="4" y="59"/>
                </a:lnTo>
                <a:lnTo>
                  <a:pt x="1" y="66"/>
                </a:lnTo>
                <a:lnTo>
                  <a:pt x="0" y="75"/>
                </a:lnTo>
                <a:lnTo>
                  <a:pt x="0" y="84"/>
                </a:lnTo>
                <a:lnTo>
                  <a:pt x="0" y="92"/>
                </a:lnTo>
                <a:lnTo>
                  <a:pt x="1" y="100"/>
                </a:lnTo>
                <a:lnTo>
                  <a:pt x="4" y="108"/>
                </a:lnTo>
                <a:lnTo>
                  <a:pt x="7" y="115"/>
                </a:lnTo>
                <a:lnTo>
                  <a:pt x="10" y="123"/>
                </a:lnTo>
                <a:lnTo>
                  <a:pt x="14" y="130"/>
                </a:lnTo>
                <a:lnTo>
                  <a:pt x="20" y="135"/>
                </a:lnTo>
                <a:lnTo>
                  <a:pt x="26" y="141"/>
                </a:lnTo>
                <a:lnTo>
                  <a:pt x="32" y="147"/>
                </a:lnTo>
                <a:lnTo>
                  <a:pt x="39" y="151"/>
                </a:lnTo>
                <a:lnTo>
                  <a:pt x="45" y="156"/>
                </a:lnTo>
                <a:lnTo>
                  <a:pt x="53" y="160"/>
                </a:lnTo>
                <a:lnTo>
                  <a:pt x="60" y="161"/>
                </a:lnTo>
                <a:lnTo>
                  <a:pt x="69" y="164"/>
                </a:lnTo>
                <a:lnTo>
                  <a:pt x="78" y="166"/>
                </a:lnTo>
                <a:lnTo>
                  <a:pt x="86" y="166"/>
                </a:lnTo>
                <a:lnTo>
                  <a:pt x="95" y="166"/>
                </a:lnTo>
                <a:lnTo>
                  <a:pt x="104" y="164"/>
                </a:lnTo>
                <a:lnTo>
                  <a:pt x="112" y="161"/>
                </a:lnTo>
                <a:lnTo>
                  <a:pt x="119" y="160"/>
                </a:lnTo>
                <a:lnTo>
                  <a:pt x="128" y="156"/>
                </a:lnTo>
                <a:lnTo>
                  <a:pt x="135" y="151"/>
                </a:lnTo>
                <a:lnTo>
                  <a:pt x="141" y="147"/>
                </a:lnTo>
                <a:lnTo>
                  <a:pt x="147" y="141"/>
                </a:lnTo>
                <a:lnTo>
                  <a:pt x="152" y="135"/>
                </a:lnTo>
                <a:lnTo>
                  <a:pt x="158" y="130"/>
                </a:lnTo>
                <a:lnTo>
                  <a:pt x="162" y="123"/>
                </a:lnTo>
                <a:lnTo>
                  <a:pt x="165" y="115"/>
                </a:lnTo>
                <a:lnTo>
                  <a:pt x="168" y="108"/>
                </a:lnTo>
                <a:lnTo>
                  <a:pt x="171" y="100"/>
                </a:lnTo>
                <a:lnTo>
                  <a:pt x="172" y="92"/>
                </a:lnTo>
                <a:lnTo>
                  <a:pt x="172" y="84"/>
                </a:lnTo>
                <a:lnTo>
                  <a:pt x="172" y="75"/>
                </a:lnTo>
                <a:lnTo>
                  <a:pt x="171" y="66"/>
                </a:lnTo>
                <a:lnTo>
                  <a:pt x="168" y="59"/>
                </a:lnTo>
                <a:lnTo>
                  <a:pt x="165" y="51"/>
                </a:lnTo>
                <a:lnTo>
                  <a:pt x="162" y="43"/>
                </a:lnTo>
                <a:lnTo>
                  <a:pt x="158" y="38"/>
                </a:lnTo>
                <a:lnTo>
                  <a:pt x="152" y="31"/>
                </a:lnTo>
                <a:lnTo>
                  <a:pt x="147" y="25"/>
                </a:lnTo>
                <a:lnTo>
                  <a:pt x="141" y="20"/>
                </a:lnTo>
                <a:lnTo>
                  <a:pt x="135" y="15"/>
                </a:lnTo>
                <a:lnTo>
                  <a:pt x="128" y="10"/>
                </a:lnTo>
                <a:lnTo>
                  <a:pt x="119" y="8"/>
                </a:lnTo>
                <a:lnTo>
                  <a:pt x="112" y="5"/>
                </a:lnTo>
                <a:lnTo>
                  <a:pt x="104" y="3"/>
                </a:lnTo>
                <a:lnTo>
                  <a:pt x="95" y="2"/>
                </a:lnTo>
                <a:lnTo>
                  <a:pt x="86"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5908" name="Freeform 67">
            <a:extLst>
              <a:ext uri="{FF2B5EF4-FFF2-40B4-BE49-F238E27FC236}">
                <a16:creationId xmlns:a16="http://schemas.microsoft.com/office/drawing/2014/main" id="{D393425C-0016-8388-D374-A069CE1AB277}"/>
              </a:ext>
            </a:extLst>
          </p:cNvPr>
          <p:cNvSpPr>
            <a:spLocks/>
          </p:cNvSpPr>
          <p:nvPr/>
        </p:nvSpPr>
        <p:spPr bwMode="auto">
          <a:xfrm>
            <a:off x="2668191" y="2471738"/>
            <a:ext cx="47625" cy="48816"/>
          </a:xfrm>
          <a:custGeom>
            <a:avLst/>
            <a:gdLst>
              <a:gd name="T0" fmla="*/ 2147483647 w 122"/>
              <a:gd name="T1" fmla="*/ 0 h 122"/>
              <a:gd name="T2" fmla="*/ 2147483647 w 122"/>
              <a:gd name="T3" fmla="*/ 2147483647 h 122"/>
              <a:gd name="T4" fmla="*/ 2147483647 w 122"/>
              <a:gd name="T5" fmla="*/ 2147483647 h 122"/>
              <a:gd name="T6" fmla="*/ 2147483647 w 122"/>
              <a:gd name="T7" fmla="*/ 2147483647 h 122"/>
              <a:gd name="T8" fmla="*/ 2147483647 w 122"/>
              <a:gd name="T9" fmla="*/ 2147483647 h 122"/>
              <a:gd name="T10" fmla="*/ 2147483647 w 122"/>
              <a:gd name="T11" fmla="*/ 2147483647 h 122"/>
              <a:gd name="T12" fmla="*/ 2147483647 w 122"/>
              <a:gd name="T13" fmla="*/ 2147483647 h 122"/>
              <a:gd name="T14" fmla="*/ 0 w 122"/>
              <a:gd name="T15" fmla="*/ 2147483647 h 122"/>
              <a:gd name="T16" fmla="*/ 0 w 122"/>
              <a:gd name="T17" fmla="*/ 2147483647 h 122"/>
              <a:gd name="T18" fmla="*/ 2147483647 w 122"/>
              <a:gd name="T19" fmla="*/ 2147483647 h 122"/>
              <a:gd name="T20" fmla="*/ 2147483647 w 122"/>
              <a:gd name="T21" fmla="*/ 2147483647 h 122"/>
              <a:gd name="T22" fmla="*/ 2147483647 w 122"/>
              <a:gd name="T23" fmla="*/ 2147483647 h 122"/>
              <a:gd name="T24" fmla="*/ 2147483647 w 122"/>
              <a:gd name="T25" fmla="*/ 2147483647 h 122"/>
              <a:gd name="T26" fmla="*/ 2147483647 w 122"/>
              <a:gd name="T27" fmla="*/ 2147483647 h 122"/>
              <a:gd name="T28" fmla="*/ 2147483647 w 122"/>
              <a:gd name="T29" fmla="*/ 2147483647 h 122"/>
              <a:gd name="T30" fmla="*/ 2147483647 w 122"/>
              <a:gd name="T31" fmla="*/ 2147483647 h 122"/>
              <a:gd name="T32" fmla="*/ 2147483647 w 122"/>
              <a:gd name="T33" fmla="*/ 2147483647 h 122"/>
              <a:gd name="T34" fmla="*/ 2147483647 w 122"/>
              <a:gd name="T35" fmla="*/ 2147483647 h 122"/>
              <a:gd name="T36" fmla="*/ 2147483647 w 122"/>
              <a:gd name="T37" fmla="*/ 2147483647 h 122"/>
              <a:gd name="T38" fmla="*/ 2147483647 w 122"/>
              <a:gd name="T39" fmla="*/ 2147483647 h 122"/>
              <a:gd name="T40" fmla="*/ 2147483647 w 122"/>
              <a:gd name="T41" fmla="*/ 2147483647 h 122"/>
              <a:gd name="T42" fmla="*/ 2147483647 w 122"/>
              <a:gd name="T43" fmla="*/ 2147483647 h 122"/>
              <a:gd name="T44" fmla="*/ 2147483647 w 122"/>
              <a:gd name="T45" fmla="*/ 2147483647 h 122"/>
              <a:gd name="T46" fmla="*/ 2147483647 w 122"/>
              <a:gd name="T47" fmla="*/ 2147483647 h 122"/>
              <a:gd name="T48" fmla="*/ 2147483647 w 122"/>
              <a:gd name="T49" fmla="*/ 2147483647 h 122"/>
              <a:gd name="T50" fmla="*/ 2147483647 w 122"/>
              <a:gd name="T51" fmla="*/ 2147483647 h 122"/>
              <a:gd name="T52" fmla="*/ 2147483647 w 122"/>
              <a:gd name="T53" fmla="*/ 2147483647 h 122"/>
              <a:gd name="T54" fmla="*/ 2147483647 w 122"/>
              <a:gd name="T55" fmla="*/ 2147483647 h 122"/>
              <a:gd name="T56" fmla="*/ 2147483647 w 122"/>
              <a:gd name="T57" fmla="*/ 2147483647 h 122"/>
              <a:gd name="T58" fmla="*/ 2147483647 w 122"/>
              <a:gd name="T59" fmla="*/ 2147483647 h 122"/>
              <a:gd name="T60" fmla="*/ 2147483647 w 122"/>
              <a:gd name="T61" fmla="*/ 2147483647 h 122"/>
              <a:gd name="T62" fmla="*/ 2147483647 w 122"/>
              <a:gd name="T63" fmla="*/ 0 h 12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2"/>
              <a:gd name="T97" fmla="*/ 0 h 122"/>
              <a:gd name="T98" fmla="*/ 122 w 122"/>
              <a:gd name="T99" fmla="*/ 122 h 12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2" h="122">
                <a:moveTo>
                  <a:pt x="62" y="0"/>
                </a:moveTo>
                <a:lnTo>
                  <a:pt x="55" y="0"/>
                </a:lnTo>
                <a:lnTo>
                  <a:pt x="49" y="1"/>
                </a:lnTo>
                <a:lnTo>
                  <a:pt x="43" y="2"/>
                </a:lnTo>
                <a:lnTo>
                  <a:pt x="37" y="4"/>
                </a:lnTo>
                <a:lnTo>
                  <a:pt x="32" y="7"/>
                </a:lnTo>
                <a:lnTo>
                  <a:pt x="27" y="10"/>
                </a:lnTo>
                <a:lnTo>
                  <a:pt x="23" y="14"/>
                </a:lnTo>
                <a:lnTo>
                  <a:pt x="19" y="17"/>
                </a:lnTo>
                <a:lnTo>
                  <a:pt x="14" y="21"/>
                </a:lnTo>
                <a:lnTo>
                  <a:pt x="12" y="27"/>
                </a:lnTo>
                <a:lnTo>
                  <a:pt x="7" y="31"/>
                </a:lnTo>
                <a:lnTo>
                  <a:pt x="6" y="37"/>
                </a:lnTo>
                <a:lnTo>
                  <a:pt x="3" y="43"/>
                </a:lnTo>
                <a:lnTo>
                  <a:pt x="1" y="48"/>
                </a:lnTo>
                <a:lnTo>
                  <a:pt x="0" y="54"/>
                </a:lnTo>
                <a:lnTo>
                  <a:pt x="0" y="60"/>
                </a:lnTo>
                <a:lnTo>
                  <a:pt x="0" y="67"/>
                </a:lnTo>
                <a:lnTo>
                  <a:pt x="1" y="73"/>
                </a:lnTo>
                <a:lnTo>
                  <a:pt x="3" y="79"/>
                </a:lnTo>
                <a:lnTo>
                  <a:pt x="6" y="84"/>
                </a:lnTo>
                <a:lnTo>
                  <a:pt x="7" y="90"/>
                </a:lnTo>
                <a:lnTo>
                  <a:pt x="12" y="94"/>
                </a:lnTo>
                <a:lnTo>
                  <a:pt x="14" y="100"/>
                </a:lnTo>
                <a:lnTo>
                  <a:pt x="19" y="105"/>
                </a:lnTo>
                <a:lnTo>
                  <a:pt x="23" y="107"/>
                </a:lnTo>
                <a:lnTo>
                  <a:pt x="27" y="112"/>
                </a:lnTo>
                <a:lnTo>
                  <a:pt x="32" y="115"/>
                </a:lnTo>
                <a:lnTo>
                  <a:pt x="37" y="117"/>
                </a:lnTo>
                <a:lnTo>
                  <a:pt x="43" y="119"/>
                </a:lnTo>
                <a:lnTo>
                  <a:pt x="49" y="120"/>
                </a:lnTo>
                <a:lnTo>
                  <a:pt x="55" y="122"/>
                </a:lnTo>
                <a:lnTo>
                  <a:pt x="62" y="122"/>
                </a:lnTo>
                <a:lnTo>
                  <a:pt x="68" y="122"/>
                </a:lnTo>
                <a:lnTo>
                  <a:pt x="73" y="120"/>
                </a:lnTo>
                <a:lnTo>
                  <a:pt x="79" y="119"/>
                </a:lnTo>
                <a:lnTo>
                  <a:pt x="85" y="117"/>
                </a:lnTo>
                <a:lnTo>
                  <a:pt x="91" y="115"/>
                </a:lnTo>
                <a:lnTo>
                  <a:pt x="95" y="112"/>
                </a:lnTo>
                <a:lnTo>
                  <a:pt x="99" y="107"/>
                </a:lnTo>
                <a:lnTo>
                  <a:pt x="104" y="105"/>
                </a:lnTo>
                <a:lnTo>
                  <a:pt x="108" y="100"/>
                </a:lnTo>
                <a:lnTo>
                  <a:pt x="111" y="94"/>
                </a:lnTo>
                <a:lnTo>
                  <a:pt x="115" y="90"/>
                </a:lnTo>
                <a:lnTo>
                  <a:pt x="116" y="84"/>
                </a:lnTo>
                <a:lnTo>
                  <a:pt x="119" y="79"/>
                </a:lnTo>
                <a:lnTo>
                  <a:pt x="121" y="73"/>
                </a:lnTo>
                <a:lnTo>
                  <a:pt x="121" y="67"/>
                </a:lnTo>
                <a:lnTo>
                  <a:pt x="122" y="60"/>
                </a:lnTo>
                <a:lnTo>
                  <a:pt x="121" y="54"/>
                </a:lnTo>
                <a:lnTo>
                  <a:pt x="121" y="48"/>
                </a:lnTo>
                <a:lnTo>
                  <a:pt x="119" y="43"/>
                </a:lnTo>
                <a:lnTo>
                  <a:pt x="116" y="37"/>
                </a:lnTo>
                <a:lnTo>
                  <a:pt x="115" y="31"/>
                </a:lnTo>
                <a:lnTo>
                  <a:pt x="111" y="27"/>
                </a:lnTo>
                <a:lnTo>
                  <a:pt x="108" y="21"/>
                </a:lnTo>
                <a:lnTo>
                  <a:pt x="104" y="17"/>
                </a:lnTo>
                <a:lnTo>
                  <a:pt x="99" y="14"/>
                </a:lnTo>
                <a:lnTo>
                  <a:pt x="95" y="10"/>
                </a:lnTo>
                <a:lnTo>
                  <a:pt x="91" y="7"/>
                </a:lnTo>
                <a:lnTo>
                  <a:pt x="85" y="4"/>
                </a:lnTo>
                <a:lnTo>
                  <a:pt x="79" y="2"/>
                </a:lnTo>
                <a:lnTo>
                  <a:pt x="73" y="1"/>
                </a:lnTo>
                <a:lnTo>
                  <a:pt x="68" y="0"/>
                </a:lnTo>
                <a:lnTo>
                  <a:pt x="62" y="0"/>
                </a:lnTo>
                <a:close/>
              </a:path>
            </a:pathLst>
          </a:custGeom>
          <a:solidFill>
            <a:srgbClr val="00E6A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5909" name="Freeform 68">
            <a:extLst>
              <a:ext uri="{FF2B5EF4-FFF2-40B4-BE49-F238E27FC236}">
                <a16:creationId xmlns:a16="http://schemas.microsoft.com/office/drawing/2014/main" id="{B2B3CB27-6F6A-6C1F-0303-AFEE7044CBBD}"/>
              </a:ext>
            </a:extLst>
          </p:cNvPr>
          <p:cNvSpPr>
            <a:spLocks/>
          </p:cNvSpPr>
          <p:nvPr/>
        </p:nvSpPr>
        <p:spPr bwMode="auto">
          <a:xfrm>
            <a:off x="2668191" y="2471738"/>
            <a:ext cx="47625" cy="48816"/>
          </a:xfrm>
          <a:custGeom>
            <a:avLst/>
            <a:gdLst>
              <a:gd name="T0" fmla="*/ 2147483647 w 122"/>
              <a:gd name="T1" fmla="*/ 0 h 122"/>
              <a:gd name="T2" fmla="*/ 2147483647 w 122"/>
              <a:gd name="T3" fmla="*/ 2147483647 h 122"/>
              <a:gd name="T4" fmla="*/ 2147483647 w 122"/>
              <a:gd name="T5" fmla="*/ 2147483647 h 122"/>
              <a:gd name="T6" fmla="*/ 2147483647 w 122"/>
              <a:gd name="T7" fmla="*/ 2147483647 h 122"/>
              <a:gd name="T8" fmla="*/ 2147483647 w 122"/>
              <a:gd name="T9" fmla="*/ 2147483647 h 122"/>
              <a:gd name="T10" fmla="*/ 2147483647 w 122"/>
              <a:gd name="T11" fmla="*/ 2147483647 h 122"/>
              <a:gd name="T12" fmla="*/ 2147483647 w 122"/>
              <a:gd name="T13" fmla="*/ 2147483647 h 122"/>
              <a:gd name="T14" fmla="*/ 0 w 122"/>
              <a:gd name="T15" fmla="*/ 2147483647 h 122"/>
              <a:gd name="T16" fmla="*/ 0 w 122"/>
              <a:gd name="T17" fmla="*/ 2147483647 h 122"/>
              <a:gd name="T18" fmla="*/ 2147483647 w 122"/>
              <a:gd name="T19" fmla="*/ 2147483647 h 122"/>
              <a:gd name="T20" fmla="*/ 2147483647 w 122"/>
              <a:gd name="T21" fmla="*/ 2147483647 h 122"/>
              <a:gd name="T22" fmla="*/ 2147483647 w 122"/>
              <a:gd name="T23" fmla="*/ 2147483647 h 122"/>
              <a:gd name="T24" fmla="*/ 2147483647 w 122"/>
              <a:gd name="T25" fmla="*/ 2147483647 h 122"/>
              <a:gd name="T26" fmla="*/ 2147483647 w 122"/>
              <a:gd name="T27" fmla="*/ 2147483647 h 122"/>
              <a:gd name="T28" fmla="*/ 2147483647 w 122"/>
              <a:gd name="T29" fmla="*/ 2147483647 h 122"/>
              <a:gd name="T30" fmla="*/ 2147483647 w 122"/>
              <a:gd name="T31" fmla="*/ 2147483647 h 122"/>
              <a:gd name="T32" fmla="*/ 2147483647 w 122"/>
              <a:gd name="T33" fmla="*/ 2147483647 h 122"/>
              <a:gd name="T34" fmla="*/ 2147483647 w 122"/>
              <a:gd name="T35" fmla="*/ 2147483647 h 122"/>
              <a:gd name="T36" fmla="*/ 2147483647 w 122"/>
              <a:gd name="T37" fmla="*/ 2147483647 h 122"/>
              <a:gd name="T38" fmla="*/ 2147483647 w 122"/>
              <a:gd name="T39" fmla="*/ 2147483647 h 122"/>
              <a:gd name="T40" fmla="*/ 2147483647 w 122"/>
              <a:gd name="T41" fmla="*/ 2147483647 h 122"/>
              <a:gd name="T42" fmla="*/ 2147483647 w 122"/>
              <a:gd name="T43" fmla="*/ 2147483647 h 122"/>
              <a:gd name="T44" fmla="*/ 2147483647 w 122"/>
              <a:gd name="T45" fmla="*/ 2147483647 h 122"/>
              <a:gd name="T46" fmla="*/ 2147483647 w 122"/>
              <a:gd name="T47" fmla="*/ 2147483647 h 122"/>
              <a:gd name="T48" fmla="*/ 2147483647 w 122"/>
              <a:gd name="T49" fmla="*/ 2147483647 h 122"/>
              <a:gd name="T50" fmla="*/ 2147483647 w 122"/>
              <a:gd name="T51" fmla="*/ 2147483647 h 122"/>
              <a:gd name="T52" fmla="*/ 2147483647 w 122"/>
              <a:gd name="T53" fmla="*/ 2147483647 h 122"/>
              <a:gd name="T54" fmla="*/ 2147483647 w 122"/>
              <a:gd name="T55" fmla="*/ 2147483647 h 122"/>
              <a:gd name="T56" fmla="*/ 2147483647 w 122"/>
              <a:gd name="T57" fmla="*/ 2147483647 h 122"/>
              <a:gd name="T58" fmla="*/ 2147483647 w 122"/>
              <a:gd name="T59" fmla="*/ 2147483647 h 122"/>
              <a:gd name="T60" fmla="*/ 2147483647 w 122"/>
              <a:gd name="T61" fmla="*/ 2147483647 h 122"/>
              <a:gd name="T62" fmla="*/ 2147483647 w 122"/>
              <a:gd name="T63" fmla="*/ 0 h 12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2"/>
              <a:gd name="T97" fmla="*/ 0 h 122"/>
              <a:gd name="T98" fmla="*/ 122 w 122"/>
              <a:gd name="T99" fmla="*/ 122 h 12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2" h="122">
                <a:moveTo>
                  <a:pt x="62" y="0"/>
                </a:moveTo>
                <a:lnTo>
                  <a:pt x="55" y="0"/>
                </a:lnTo>
                <a:lnTo>
                  <a:pt x="49" y="1"/>
                </a:lnTo>
                <a:lnTo>
                  <a:pt x="43" y="2"/>
                </a:lnTo>
                <a:lnTo>
                  <a:pt x="37" y="4"/>
                </a:lnTo>
                <a:lnTo>
                  <a:pt x="32" y="7"/>
                </a:lnTo>
                <a:lnTo>
                  <a:pt x="27" y="10"/>
                </a:lnTo>
                <a:lnTo>
                  <a:pt x="23" y="14"/>
                </a:lnTo>
                <a:lnTo>
                  <a:pt x="19" y="17"/>
                </a:lnTo>
                <a:lnTo>
                  <a:pt x="14" y="21"/>
                </a:lnTo>
                <a:lnTo>
                  <a:pt x="12" y="27"/>
                </a:lnTo>
                <a:lnTo>
                  <a:pt x="7" y="31"/>
                </a:lnTo>
                <a:lnTo>
                  <a:pt x="6" y="37"/>
                </a:lnTo>
                <a:lnTo>
                  <a:pt x="3" y="43"/>
                </a:lnTo>
                <a:lnTo>
                  <a:pt x="1" y="48"/>
                </a:lnTo>
                <a:lnTo>
                  <a:pt x="0" y="54"/>
                </a:lnTo>
                <a:lnTo>
                  <a:pt x="0" y="60"/>
                </a:lnTo>
                <a:lnTo>
                  <a:pt x="0" y="67"/>
                </a:lnTo>
                <a:lnTo>
                  <a:pt x="1" y="73"/>
                </a:lnTo>
                <a:lnTo>
                  <a:pt x="3" y="79"/>
                </a:lnTo>
                <a:lnTo>
                  <a:pt x="6" y="84"/>
                </a:lnTo>
                <a:lnTo>
                  <a:pt x="7" y="90"/>
                </a:lnTo>
                <a:lnTo>
                  <a:pt x="12" y="94"/>
                </a:lnTo>
                <a:lnTo>
                  <a:pt x="14" y="100"/>
                </a:lnTo>
                <a:lnTo>
                  <a:pt x="19" y="105"/>
                </a:lnTo>
                <a:lnTo>
                  <a:pt x="23" y="107"/>
                </a:lnTo>
                <a:lnTo>
                  <a:pt x="27" y="112"/>
                </a:lnTo>
                <a:lnTo>
                  <a:pt x="32" y="115"/>
                </a:lnTo>
                <a:lnTo>
                  <a:pt x="37" y="117"/>
                </a:lnTo>
                <a:lnTo>
                  <a:pt x="43" y="119"/>
                </a:lnTo>
                <a:lnTo>
                  <a:pt x="49" y="120"/>
                </a:lnTo>
                <a:lnTo>
                  <a:pt x="55" y="122"/>
                </a:lnTo>
                <a:lnTo>
                  <a:pt x="62" y="122"/>
                </a:lnTo>
                <a:lnTo>
                  <a:pt x="68" y="122"/>
                </a:lnTo>
                <a:lnTo>
                  <a:pt x="73" y="120"/>
                </a:lnTo>
                <a:lnTo>
                  <a:pt x="79" y="119"/>
                </a:lnTo>
                <a:lnTo>
                  <a:pt x="85" y="117"/>
                </a:lnTo>
                <a:lnTo>
                  <a:pt x="91" y="115"/>
                </a:lnTo>
                <a:lnTo>
                  <a:pt x="95" y="112"/>
                </a:lnTo>
                <a:lnTo>
                  <a:pt x="99" y="107"/>
                </a:lnTo>
                <a:lnTo>
                  <a:pt x="104" y="105"/>
                </a:lnTo>
                <a:lnTo>
                  <a:pt x="108" y="100"/>
                </a:lnTo>
                <a:lnTo>
                  <a:pt x="111" y="94"/>
                </a:lnTo>
                <a:lnTo>
                  <a:pt x="115" y="90"/>
                </a:lnTo>
                <a:lnTo>
                  <a:pt x="116" y="84"/>
                </a:lnTo>
                <a:lnTo>
                  <a:pt x="119" y="79"/>
                </a:lnTo>
                <a:lnTo>
                  <a:pt x="121" y="73"/>
                </a:lnTo>
                <a:lnTo>
                  <a:pt x="121" y="67"/>
                </a:lnTo>
                <a:lnTo>
                  <a:pt x="122" y="60"/>
                </a:lnTo>
                <a:lnTo>
                  <a:pt x="121" y="54"/>
                </a:lnTo>
                <a:lnTo>
                  <a:pt x="121" y="48"/>
                </a:lnTo>
                <a:lnTo>
                  <a:pt x="119" y="43"/>
                </a:lnTo>
                <a:lnTo>
                  <a:pt x="116" y="37"/>
                </a:lnTo>
                <a:lnTo>
                  <a:pt x="115" y="31"/>
                </a:lnTo>
                <a:lnTo>
                  <a:pt x="111" y="27"/>
                </a:lnTo>
                <a:lnTo>
                  <a:pt x="108" y="21"/>
                </a:lnTo>
                <a:lnTo>
                  <a:pt x="104" y="17"/>
                </a:lnTo>
                <a:lnTo>
                  <a:pt x="99" y="14"/>
                </a:lnTo>
                <a:lnTo>
                  <a:pt x="95" y="10"/>
                </a:lnTo>
                <a:lnTo>
                  <a:pt x="91" y="7"/>
                </a:lnTo>
                <a:lnTo>
                  <a:pt x="85" y="4"/>
                </a:lnTo>
                <a:lnTo>
                  <a:pt x="79" y="2"/>
                </a:lnTo>
                <a:lnTo>
                  <a:pt x="73" y="1"/>
                </a:lnTo>
                <a:lnTo>
                  <a:pt x="68" y="0"/>
                </a:lnTo>
                <a:lnTo>
                  <a:pt x="62"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5910" name="Freeform 69">
            <a:extLst>
              <a:ext uri="{FF2B5EF4-FFF2-40B4-BE49-F238E27FC236}">
                <a16:creationId xmlns:a16="http://schemas.microsoft.com/office/drawing/2014/main" id="{68A58860-BC29-133F-69F7-0ED949703094}"/>
              </a:ext>
            </a:extLst>
          </p:cNvPr>
          <p:cNvSpPr>
            <a:spLocks/>
          </p:cNvSpPr>
          <p:nvPr/>
        </p:nvSpPr>
        <p:spPr bwMode="auto">
          <a:xfrm>
            <a:off x="2208610" y="2352675"/>
            <a:ext cx="47625" cy="45244"/>
          </a:xfrm>
          <a:custGeom>
            <a:avLst/>
            <a:gdLst>
              <a:gd name="T0" fmla="*/ 2147483647 w 120"/>
              <a:gd name="T1" fmla="*/ 2147483647 h 113"/>
              <a:gd name="T2" fmla="*/ 2147483647 w 120"/>
              <a:gd name="T3" fmla="*/ 2147483647 h 113"/>
              <a:gd name="T4" fmla="*/ 2147483647 w 120"/>
              <a:gd name="T5" fmla="*/ 2147483647 h 113"/>
              <a:gd name="T6" fmla="*/ 2147483647 w 120"/>
              <a:gd name="T7" fmla="*/ 2147483647 h 113"/>
              <a:gd name="T8" fmla="*/ 2147483647 w 120"/>
              <a:gd name="T9" fmla="*/ 2147483647 h 113"/>
              <a:gd name="T10" fmla="*/ 2147483647 w 120"/>
              <a:gd name="T11" fmla="*/ 2147483647 h 113"/>
              <a:gd name="T12" fmla="*/ 2147483647 w 120"/>
              <a:gd name="T13" fmla="*/ 2147483647 h 113"/>
              <a:gd name="T14" fmla="*/ 0 w 120"/>
              <a:gd name="T15" fmla="*/ 2147483647 h 113"/>
              <a:gd name="T16" fmla="*/ 0 w 120"/>
              <a:gd name="T17" fmla="*/ 2147483647 h 113"/>
              <a:gd name="T18" fmla="*/ 2147483647 w 120"/>
              <a:gd name="T19" fmla="*/ 2147483647 h 113"/>
              <a:gd name="T20" fmla="*/ 2147483647 w 120"/>
              <a:gd name="T21" fmla="*/ 2147483647 h 113"/>
              <a:gd name="T22" fmla="*/ 2147483647 w 120"/>
              <a:gd name="T23" fmla="*/ 2147483647 h 113"/>
              <a:gd name="T24" fmla="*/ 2147483647 w 120"/>
              <a:gd name="T25" fmla="*/ 2147483647 h 113"/>
              <a:gd name="T26" fmla="*/ 2147483647 w 120"/>
              <a:gd name="T27" fmla="*/ 2147483647 h 113"/>
              <a:gd name="T28" fmla="*/ 2147483647 w 120"/>
              <a:gd name="T29" fmla="*/ 2147483647 h 113"/>
              <a:gd name="T30" fmla="*/ 2147483647 w 120"/>
              <a:gd name="T31" fmla="*/ 2147483647 h 113"/>
              <a:gd name="T32" fmla="*/ 2147483647 w 120"/>
              <a:gd name="T33" fmla="*/ 2147483647 h 113"/>
              <a:gd name="T34" fmla="*/ 2147483647 w 120"/>
              <a:gd name="T35" fmla="*/ 2147483647 h 113"/>
              <a:gd name="T36" fmla="*/ 2147483647 w 120"/>
              <a:gd name="T37" fmla="*/ 2147483647 h 113"/>
              <a:gd name="T38" fmla="*/ 2147483647 w 120"/>
              <a:gd name="T39" fmla="*/ 2147483647 h 113"/>
              <a:gd name="T40" fmla="*/ 2147483647 w 120"/>
              <a:gd name="T41" fmla="*/ 2147483647 h 113"/>
              <a:gd name="T42" fmla="*/ 2147483647 w 120"/>
              <a:gd name="T43" fmla="*/ 2147483647 h 113"/>
              <a:gd name="T44" fmla="*/ 2147483647 w 120"/>
              <a:gd name="T45" fmla="*/ 2147483647 h 113"/>
              <a:gd name="T46" fmla="*/ 2147483647 w 120"/>
              <a:gd name="T47" fmla="*/ 2147483647 h 113"/>
              <a:gd name="T48" fmla="*/ 2147483647 w 120"/>
              <a:gd name="T49" fmla="*/ 2147483647 h 113"/>
              <a:gd name="T50" fmla="*/ 2147483647 w 120"/>
              <a:gd name="T51" fmla="*/ 2147483647 h 113"/>
              <a:gd name="T52" fmla="*/ 2147483647 w 120"/>
              <a:gd name="T53" fmla="*/ 2147483647 h 113"/>
              <a:gd name="T54" fmla="*/ 2147483647 w 120"/>
              <a:gd name="T55" fmla="*/ 2147483647 h 113"/>
              <a:gd name="T56" fmla="*/ 2147483647 w 120"/>
              <a:gd name="T57" fmla="*/ 2147483647 h 113"/>
              <a:gd name="T58" fmla="*/ 2147483647 w 120"/>
              <a:gd name="T59" fmla="*/ 2147483647 h 113"/>
              <a:gd name="T60" fmla="*/ 2147483647 w 120"/>
              <a:gd name="T61" fmla="*/ 2147483647 h 113"/>
              <a:gd name="T62" fmla="*/ 2147483647 w 120"/>
              <a:gd name="T63" fmla="*/ 2147483647 h 11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0"/>
              <a:gd name="T97" fmla="*/ 0 h 113"/>
              <a:gd name="T98" fmla="*/ 120 w 120"/>
              <a:gd name="T99" fmla="*/ 113 h 11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0" h="113">
                <a:moveTo>
                  <a:pt x="60" y="0"/>
                </a:moveTo>
                <a:lnTo>
                  <a:pt x="54" y="1"/>
                </a:lnTo>
                <a:lnTo>
                  <a:pt x="48" y="1"/>
                </a:lnTo>
                <a:lnTo>
                  <a:pt x="43" y="2"/>
                </a:lnTo>
                <a:lnTo>
                  <a:pt x="37" y="4"/>
                </a:lnTo>
                <a:lnTo>
                  <a:pt x="31" y="7"/>
                </a:lnTo>
                <a:lnTo>
                  <a:pt x="27" y="10"/>
                </a:lnTo>
                <a:lnTo>
                  <a:pt x="21" y="13"/>
                </a:lnTo>
                <a:lnTo>
                  <a:pt x="17" y="17"/>
                </a:lnTo>
                <a:lnTo>
                  <a:pt x="14" y="21"/>
                </a:lnTo>
                <a:lnTo>
                  <a:pt x="10" y="25"/>
                </a:lnTo>
                <a:lnTo>
                  <a:pt x="7" y="30"/>
                </a:lnTo>
                <a:lnTo>
                  <a:pt x="4" y="34"/>
                </a:lnTo>
                <a:lnTo>
                  <a:pt x="2" y="40"/>
                </a:lnTo>
                <a:lnTo>
                  <a:pt x="1" y="46"/>
                </a:lnTo>
                <a:lnTo>
                  <a:pt x="0" y="51"/>
                </a:lnTo>
                <a:lnTo>
                  <a:pt x="0" y="57"/>
                </a:lnTo>
                <a:lnTo>
                  <a:pt x="0" y="63"/>
                </a:lnTo>
                <a:lnTo>
                  <a:pt x="1" y="67"/>
                </a:lnTo>
                <a:lnTo>
                  <a:pt x="2" y="73"/>
                </a:lnTo>
                <a:lnTo>
                  <a:pt x="4" y="79"/>
                </a:lnTo>
                <a:lnTo>
                  <a:pt x="7" y="83"/>
                </a:lnTo>
                <a:lnTo>
                  <a:pt x="10" y="87"/>
                </a:lnTo>
                <a:lnTo>
                  <a:pt x="14" y="92"/>
                </a:lnTo>
                <a:lnTo>
                  <a:pt x="17" y="96"/>
                </a:lnTo>
                <a:lnTo>
                  <a:pt x="21" y="100"/>
                </a:lnTo>
                <a:lnTo>
                  <a:pt x="27" y="103"/>
                </a:lnTo>
                <a:lnTo>
                  <a:pt x="31" y="106"/>
                </a:lnTo>
                <a:lnTo>
                  <a:pt x="37" y="107"/>
                </a:lnTo>
                <a:lnTo>
                  <a:pt x="43" y="110"/>
                </a:lnTo>
                <a:lnTo>
                  <a:pt x="48" y="112"/>
                </a:lnTo>
                <a:lnTo>
                  <a:pt x="54" y="112"/>
                </a:lnTo>
                <a:lnTo>
                  <a:pt x="60" y="113"/>
                </a:lnTo>
                <a:lnTo>
                  <a:pt x="67" y="112"/>
                </a:lnTo>
                <a:lnTo>
                  <a:pt x="73" y="112"/>
                </a:lnTo>
                <a:lnTo>
                  <a:pt x="79" y="110"/>
                </a:lnTo>
                <a:lnTo>
                  <a:pt x="84" y="107"/>
                </a:lnTo>
                <a:lnTo>
                  <a:pt x="89" y="106"/>
                </a:lnTo>
                <a:lnTo>
                  <a:pt x="94" y="103"/>
                </a:lnTo>
                <a:lnTo>
                  <a:pt x="99" y="100"/>
                </a:lnTo>
                <a:lnTo>
                  <a:pt x="103" y="96"/>
                </a:lnTo>
                <a:lnTo>
                  <a:pt x="107" y="92"/>
                </a:lnTo>
                <a:lnTo>
                  <a:pt x="110" y="87"/>
                </a:lnTo>
                <a:lnTo>
                  <a:pt x="113" y="83"/>
                </a:lnTo>
                <a:lnTo>
                  <a:pt x="116" y="79"/>
                </a:lnTo>
                <a:lnTo>
                  <a:pt x="119" y="73"/>
                </a:lnTo>
                <a:lnTo>
                  <a:pt x="120" y="67"/>
                </a:lnTo>
                <a:lnTo>
                  <a:pt x="120" y="63"/>
                </a:lnTo>
                <a:lnTo>
                  <a:pt x="120" y="57"/>
                </a:lnTo>
                <a:lnTo>
                  <a:pt x="120" y="51"/>
                </a:lnTo>
                <a:lnTo>
                  <a:pt x="120" y="46"/>
                </a:lnTo>
                <a:lnTo>
                  <a:pt x="119" y="40"/>
                </a:lnTo>
                <a:lnTo>
                  <a:pt x="116" y="34"/>
                </a:lnTo>
                <a:lnTo>
                  <a:pt x="113" y="30"/>
                </a:lnTo>
                <a:lnTo>
                  <a:pt x="110" y="25"/>
                </a:lnTo>
                <a:lnTo>
                  <a:pt x="107" y="21"/>
                </a:lnTo>
                <a:lnTo>
                  <a:pt x="103" y="17"/>
                </a:lnTo>
                <a:lnTo>
                  <a:pt x="99" y="13"/>
                </a:lnTo>
                <a:lnTo>
                  <a:pt x="94" y="10"/>
                </a:lnTo>
                <a:lnTo>
                  <a:pt x="89" y="7"/>
                </a:lnTo>
                <a:lnTo>
                  <a:pt x="84" y="4"/>
                </a:lnTo>
                <a:lnTo>
                  <a:pt x="79" y="2"/>
                </a:lnTo>
                <a:lnTo>
                  <a:pt x="73" y="1"/>
                </a:lnTo>
                <a:lnTo>
                  <a:pt x="67" y="1"/>
                </a:lnTo>
                <a:lnTo>
                  <a:pt x="60" y="0"/>
                </a:lnTo>
                <a:close/>
              </a:path>
            </a:pathLst>
          </a:custGeom>
          <a:solidFill>
            <a:srgbClr val="00E6A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5911" name="Freeform 70">
            <a:extLst>
              <a:ext uri="{FF2B5EF4-FFF2-40B4-BE49-F238E27FC236}">
                <a16:creationId xmlns:a16="http://schemas.microsoft.com/office/drawing/2014/main" id="{5B342DC0-CD6F-D6BB-F1E8-1FFA94098CEB}"/>
              </a:ext>
            </a:extLst>
          </p:cNvPr>
          <p:cNvSpPr>
            <a:spLocks/>
          </p:cNvSpPr>
          <p:nvPr/>
        </p:nvSpPr>
        <p:spPr bwMode="auto">
          <a:xfrm>
            <a:off x="2208610" y="2352675"/>
            <a:ext cx="47625" cy="45244"/>
          </a:xfrm>
          <a:custGeom>
            <a:avLst/>
            <a:gdLst>
              <a:gd name="T0" fmla="*/ 2147483647 w 120"/>
              <a:gd name="T1" fmla="*/ 2147483647 h 113"/>
              <a:gd name="T2" fmla="*/ 2147483647 w 120"/>
              <a:gd name="T3" fmla="*/ 2147483647 h 113"/>
              <a:gd name="T4" fmla="*/ 2147483647 w 120"/>
              <a:gd name="T5" fmla="*/ 2147483647 h 113"/>
              <a:gd name="T6" fmla="*/ 2147483647 w 120"/>
              <a:gd name="T7" fmla="*/ 2147483647 h 113"/>
              <a:gd name="T8" fmla="*/ 2147483647 w 120"/>
              <a:gd name="T9" fmla="*/ 2147483647 h 113"/>
              <a:gd name="T10" fmla="*/ 2147483647 w 120"/>
              <a:gd name="T11" fmla="*/ 2147483647 h 113"/>
              <a:gd name="T12" fmla="*/ 2147483647 w 120"/>
              <a:gd name="T13" fmla="*/ 2147483647 h 113"/>
              <a:gd name="T14" fmla="*/ 0 w 120"/>
              <a:gd name="T15" fmla="*/ 2147483647 h 113"/>
              <a:gd name="T16" fmla="*/ 0 w 120"/>
              <a:gd name="T17" fmla="*/ 2147483647 h 113"/>
              <a:gd name="T18" fmla="*/ 2147483647 w 120"/>
              <a:gd name="T19" fmla="*/ 2147483647 h 113"/>
              <a:gd name="T20" fmla="*/ 2147483647 w 120"/>
              <a:gd name="T21" fmla="*/ 2147483647 h 113"/>
              <a:gd name="T22" fmla="*/ 2147483647 w 120"/>
              <a:gd name="T23" fmla="*/ 2147483647 h 113"/>
              <a:gd name="T24" fmla="*/ 2147483647 w 120"/>
              <a:gd name="T25" fmla="*/ 2147483647 h 113"/>
              <a:gd name="T26" fmla="*/ 2147483647 w 120"/>
              <a:gd name="T27" fmla="*/ 2147483647 h 113"/>
              <a:gd name="T28" fmla="*/ 2147483647 w 120"/>
              <a:gd name="T29" fmla="*/ 2147483647 h 113"/>
              <a:gd name="T30" fmla="*/ 2147483647 w 120"/>
              <a:gd name="T31" fmla="*/ 2147483647 h 113"/>
              <a:gd name="T32" fmla="*/ 2147483647 w 120"/>
              <a:gd name="T33" fmla="*/ 2147483647 h 113"/>
              <a:gd name="T34" fmla="*/ 2147483647 w 120"/>
              <a:gd name="T35" fmla="*/ 2147483647 h 113"/>
              <a:gd name="T36" fmla="*/ 2147483647 w 120"/>
              <a:gd name="T37" fmla="*/ 2147483647 h 113"/>
              <a:gd name="T38" fmla="*/ 2147483647 w 120"/>
              <a:gd name="T39" fmla="*/ 2147483647 h 113"/>
              <a:gd name="T40" fmla="*/ 2147483647 w 120"/>
              <a:gd name="T41" fmla="*/ 2147483647 h 113"/>
              <a:gd name="T42" fmla="*/ 2147483647 w 120"/>
              <a:gd name="T43" fmla="*/ 2147483647 h 113"/>
              <a:gd name="T44" fmla="*/ 2147483647 w 120"/>
              <a:gd name="T45" fmla="*/ 2147483647 h 113"/>
              <a:gd name="T46" fmla="*/ 2147483647 w 120"/>
              <a:gd name="T47" fmla="*/ 2147483647 h 113"/>
              <a:gd name="T48" fmla="*/ 2147483647 w 120"/>
              <a:gd name="T49" fmla="*/ 2147483647 h 113"/>
              <a:gd name="T50" fmla="*/ 2147483647 w 120"/>
              <a:gd name="T51" fmla="*/ 2147483647 h 113"/>
              <a:gd name="T52" fmla="*/ 2147483647 w 120"/>
              <a:gd name="T53" fmla="*/ 2147483647 h 113"/>
              <a:gd name="T54" fmla="*/ 2147483647 w 120"/>
              <a:gd name="T55" fmla="*/ 2147483647 h 113"/>
              <a:gd name="T56" fmla="*/ 2147483647 w 120"/>
              <a:gd name="T57" fmla="*/ 2147483647 h 113"/>
              <a:gd name="T58" fmla="*/ 2147483647 w 120"/>
              <a:gd name="T59" fmla="*/ 2147483647 h 113"/>
              <a:gd name="T60" fmla="*/ 2147483647 w 120"/>
              <a:gd name="T61" fmla="*/ 2147483647 h 113"/>
              <a:gd name="T62" fmla="*/ 2147483647 w 120"/>
              <a:gd name="T63" fmla="*/ 2147483647 h 11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0"/>
              <a:gd name="T97" fmla="*/ 0 h 113"/>
              <a:gd name="T98" fmla="*/ 120 w 120"/>
              <a:gd name="T99" fmla="*/ 113 h 11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0" h="113">
                <a:moveTo>
                  <a:pt x="60" y="0"/>
                </a:moveTo>
                <a:lnTo>
                  <a:pt x="54" y="1"/>
                </a:lnTo>
                <a:lnTo>
                  <a:pt x="48" y="1"/>
                </a:lnTo>
                <a:lnTo>
                  <a:pt x="43" y="2"/>
                </a:lnTo>
                <a:lnTo>
                  <a:pt x="37" y="4"/>
                </a:lnTo>
                <a:lnTo>
                  <a:pt x="31" y="7"/>
                </a:lnTo>
                <a:lnTo>
                  <a:pt x="27" y="10"/>
                </a:lnTo>
                <a:lnTo>
                  <a:pt x="21" y="13"/>
                </a:lnTo>
                <a:lnTo>
                  <a:pt x="17" y="17"/>
                </a:lnTo>
                <a:lnTo>
                  <a:pt x="14" y="21"/>
                </a:lnTo>
                <a:lnTo>
                  <a:pt x="10" y="25"/>
                </a:lnTo>
                <a:lnTo>
                  <a:pt x="7" y="30"/>
                </a:lnTo>
                <a:lnTo>
                  <a:pt x="4" y="34"/>
                </a:lnTo>
                <a:lnTo>
                  <a:pt x="2" y="40"/>
                </a:lnTo>
                <a:lnTo>
                  <a:pt x="1" y="46"/>
                </a:lnTo>
                <a:lnTo>
                  <a:pt x="0" y="51"/>
                </a:lnTo>
                <a:lnTo>
                  <a:pt x="0" y="57"/>
                </a:lnTo>
                <a:lnTo>
                  <a:pt x="0" y="63"/>
                </a:lnTo>
                <a:lnTo>
                  <a:pt x="1" y="67"/>
                </a:lnTo>
                <a:lnTo>
                  <a:pt x="2" y="73"/>
                </a:lnTo>
                <a:lnTo>
                  <a:pt x="4" y="79"/>
                </a:lnTo>
                <a:lnTo>
                  <a:pt x="7" y="83"/>
                </a:lnTo>
                <a:lnTo>
                  <a:pt x="10" y="87"/>
                </a:lnTo>
                <a:lnTo>
                  <a:pt x="14" y="92"/>
                </a:lnTo>
                <a:lnTo>
                  <a:pt x="17" y="96"/>
                </a:lnTo>
                <a:lnTo>
                  <a:pt x="21" y="100"/>
                </a:lnTo>
                <a:lnTo>
                  <a:pt x="27" y="103"/>
                </a:lnTo>
                <a:lnTo>
                  <a:pt x="31" y="106"/>
                </a:lnTo>
                <a:lnTo>
                  <a:pt x="37" y="107"/>
                </a:lnTo>
                <a:lnTo>
                  <a:pt x="43" y="110"/>
                </a:lnTo>
                <a:lnTo>
                  <a:pt x="48" y="112"/>
                </a:lnTo>
                <a:lnTo>
                  <a:pt x="54" y="112"/>
                </a:lnTo>
                <a:lnTo>
                  <a:pt x="60" y="113"/>
                </a:lnTo>
                <a:lnTo>
                  <a:pt x="67" y="112"/>
                </a:lnTo>
                <a:lnTo>
                  <a:pt x="73" y="112"/>
                </a:lnTo>
                <a:lnTo>
                  <a:pt x="79" y="110"/>
                </a:lnTo>
                <a:lnTo>
                  <a:pt x="84" y="107"/>
                </a:lnTo>
                <a:lnTo>
                  <a:pt x="89" y="106"/>
                </a:lnTo>
                <a:lnTo>
                  <a:pt x="94" y="103"/>
                </a:lnTo>
                <a:lnTo>
                  <a:pt x="99" y="100"/>
                </a:lnTo>
                <a:lnTo>
                  <a:pt x="103" y="96"/>
                </a:lnTo>
                <a:lnTo>
                  <a:pt x="107" y="92"/>
                </a:lnTo>
                <a:lnTo>
                  <a:pt x="110" y="87"/>
                </a:lnTo>
                <a:lnTo>
                  <a:pt x="113" y="83"/>
                </a:lnTo>
                <a:lnTo>
                  <a:pt x="116" y="79"/>
                </a:lnTo>
                <a:lnTo>
                  <a:pt x="119" y="73"/>
                </a:lnTo>
                <a:lnTo>
                  <a:pt x="120" y="67"/>
                </a:lnTo>
                <a:lnTo>
                  <a:pt x="120" y="63"/>
                </a:lnTo>
                <a:lnTo>
                  <a:pt x="120" y="57"/>
                </a:lnTo>
                <a:lnTo>
                  <a:pt x="120" y="51"/>
                </a:lnTo>
                <a:lnTo>
                  <a:pt x="120" y="46"/>
                </a:lnTo>
                <a:lnTo>
                  <a:pt x="119" y="40"/>
                </a:lnTo>
                <a:lnTo>
                  <a:pt x="116" y="34"/>
                </a:lnTo>
                <a:lnTo>
                  <a:pt x="113" y="30"/>
                </a:lnTo>
                <a:lnTo>
                  <a:pt x="110" y="25"/>
                </a:lnTo>
                <a:lnTo>
                  <a:pt x="107" y="21"/>
                </a:lnTo>
                <a:lnTo>
                  <a:pt x="103" y="17"/>
                </a:lnTo>
                <a:lnTo>
                  <a:pt x="99" y="13"/>
                </a:lnTo>
                <a:lnTo>
                  <a:pt x="94" y="10"/>
                </a:lnTo>
                <a:lnTo>
                  <a:pt x="89" y="7"/>
                </a:lnTo>
                <a:lnTo>
                  <a:pt x="84" y="4"/>
                </a:lnTo>
                <a:lnTo>
                  <a:pt x="79" y="2"/>
                </a:lnTo>
                <a:lnTo>
                  <a:pt x="73" y="1"/>
                </a:lnTo>
                <a:lnTo>
                  <a:pt x="67" y="1"/>
                </a:lnTo>
                <a:lnTo>
                  <a:pt x="60"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5912" name="Freeform 71">
            <a:extLst>
              <a:ext uri="{FF2B5EF4-FFF2-40B4-BE49-F238E27FC236}">
                <a16:creationId xmlns:a16="http://schemas.microsoft.com/office/drawing/2014/main" id="{A26D6A9C-7699-1207-C343-16A9B049FFF1}"/>
              </a:ext>
            </a:extLst>
          </p:cNvPr>
          <p:cNvSpPr>
            <a:spLocks/>
          </p:cNvSpPr>
          <p:nvPr/>
        </p:nvSpPr>
        <p:spPr bwMode="auto">
          <a:xfrm>
            <a:off x="1988344" y="2446735"/>
            <a:ext cx="35719" cy="36909"/>
          </a:xfrm>
          <a:custGeom>
            <a:avLst/>
            <a:gdLst>
              <a:gd name="T0" fmla="*/ 2147483647 w 91"/>
              <a:gd name="T1" fmla="*/ 0 h 94"/>
              <a:gd name="T2" fmla="*/ 2147483647 w 91"/>
              <a:gd name="T3" fmla="*/ 0 h 94"/>
              <a:gd name="T4" fmla="*/ 2147483647 w 91"/>
              <a:gd name="T5" fmla="*/ 2147483647 h 94"/>
              <a:gd name="T6" fmla="*/ 2147483647 w 91"/>
              <a:gd name="T7" fmla="*/ 2147483647 h 94"/>
              <a:gd name="T8" fmla="*/ 2147483647 w 91"/>
              <a:gd name="T9" fmla="*/ 2147483647 h 94"/>
              <a:gd name="T10" fmla="*/ 2147483647 w 91"/>
              <a:gd name="T11" fmla="*/ 2147483647 h 94"/>
              <a:gd name="T12" fmla="*/ 2147483647 w 91"/>
              <a:gd name="T13" fmla="*/ 2147483647 h 94"/>
              <a:gd name="T14" fmla="*/ 2147483647 w 91"/>
              <a:gd name="T15" fmla="*/ 2147483647 h 94"/>
              <a:gd name="T16" fmla="*/ 2147483647 w 91"/>
              <a:gd name="T17" fmla="*/ 2147483647 h 94"/>
              <a:gd name="T18" fmla="*/ 2147483647 w 91"/>
              <a:gd name="T19" fmla="*/ 2147483647 h 94"/>
              <a:gd name="T20" fmla="*/ 2147483647 w 91"/>
              <a:gd name="T21" fmla="*/ 2147483647 h 94"/>
              <a:gd name="T22" fmla="*/ 2147483647 w 91"/>
              <a:gd name="T23" fmla="*/ 2147483647 h 94"/>
              <a:gd name="T24" fmla="*/ 0 w 91"/>
              <a:gd name="T25" fmla="*/ 2147483647 h 94"/>
              <a:gd name="T26" fmla="*/ 0 w 91"/>
              <a:gd name="T27" fmla="*/ 2147483647 h 94"/>
              <a:gd name="T28" fmla="*/ 0 w 91"/>
              <a:gd name="T29" fmla="*/ 2147483647 h 94"/>
              <a:gd name="T30" fmla="*/ 0 w 91"/>
              <a:gd name="T31" fmla="*/ 2147483647 h 94"/>
              <a:gd name="T32" fmla="*/ 0 w 91"/>
              <a:gd name="T33" fmla="*/ 2147483647 h 94"/>
              <a:gd name="T34" fmla="*/ 2147483647 w 91"/>
              <a:gd name="T35" fmla="*/ 2147483647 h 94"/>
              <a:gd name="T36" fmla="*/ 2147483647 w 91"/>
              <a:gd name="T37" fmla="*/ 2147483647 h 94"/>
              <a:gd name="T38" fmla="*/ 2147483647 w 91"/>
              <a:gd name="T39" fmla="*/ 2147483647 h 94"/>
              <a:gd name="T40" fmla="*/ 2147483647 w 91"/>
              <a:gd name="T41" fmla="*/ 2147483647 h 94"/>
              <a:gd name="T42" fmla="*/ 2147483647 w 91"/>
              <a:gd name="T43" fmla="*/ 2147483647 h 94"/>
              <a:gd name="T44" fmla="*/ 2147483647 w 91"/>
              <a:gd name="T45" fmla="*/ 2147483647 h 94"/>
              <a:gd name="T46" fmla="*/ 2147483647 w 91"/>
              <a:gd name="T47" fmla="*/ 2147483647 h 94"/>
              <a:gd name="T48" fmla="*/ 2147483647 w 91"/>
              <a:gd name="T49" fmla="*/ 2147483647 h 94"/>
              <a:gd name="T50" fmla="*/ 2147483647 w 91"/>
              <a:gd name="T51" fmla="*/ 2147483647 h 94"/>
              <a:gd name="T52" fmla="*/ 2147483647 w 91"/>
              <a:gd name="T53" fmla="*/ 2147483647 h 94"/>
              <a:gd name="T54" fmla="*/ 2147483647 w 91"/>
              <a:gd name="T55" fmla="*/ 2147483647 h 94"/>
              <a:gd name="T56" fmla="*/ 2147483647 w 91"/>
              <a:gd name="T57" fmla="*/ 2147483647 h 94"/>
              <a:gd name="T58" fmla="*/ 2147483647 w 91"/>
              <a:gd name="T59" fmla="*/ 2147483647 h 94"/>
              <a:gd name="T60" fmla="*/ 2147483647 w 91"/>
              <a:gd name="T61" fmla="*/ 2147483647 h 94"/>
              <a:gd name="T62" fmla="*/ 2147483647 w 91"/>
              <a:gd name="T63" fmla="*/ 2147483647 h 94"/>
              <a:gd name="T64" fmla="*/ 2147483647 w 91"/>
              <a:gd name="T65" fmla="*/ 2147483647 h 94"/>
              <a:gd name="T66" fmla="*/ 2147483647 w 91"/>
              <a:gd name="T67" fmla="*/ 2147483647 h 94"/>
              <a:gd name="T68" fmla="*/ 2147483647 w 91"/>
              <a:gd name="T69" fmla="*/ 2147483647 h 94"/>
              <a:gd name="T70" fmla="*/ 2147483647 w 91"/>
              <a:gd name="T71" fmla="*/ 2147483647 h 94"/>
              <a:gd name="T72" fmla="*/ 2147483647 w 91"/>
              <a:gd name="T73" fmla="*/ 2147483647 h 94"/>
              <a:gd name="T74" fmla="*/ 2147483647 w 91"/>
              <a:gd name="T75" fmla="*/ 2147483647 h 94"/>
              <a:gd name="T76" fmla="*/ 2147483647 w 91"/>
              <a:gd name="T77" fmla="*/ 2147483647 h 94"/>
              <a:gd name="T78" fmla="*/ 2147483647 w 91"/>
              <a:gd name="T79" fmla="*/ 2147483647 h 94"/>
              <a:gd name="T80" fmla="*/ 2147483647 w 91"/>
              <a:gd name="T81" fmla="*/ 2147483647 h 94"/>
              <a:gd name="T82" fmla="*/ 2147483647 w 91"/>
              <a:gd name="T83" fmla="*/ 2147483647 h 94"/>
              <a:gd name="T84" fmla="*/ 2147483647 w 91"/>
              <a:gd name="T85" fmla="*/ 2147483647 h 94"/>
              <a:gd name="T86" fmla="*/ 2147483647 w 91"/>
              <a:gd name="T87" fmla="*/ 2147483647 h 94"/>
              <a:gd name="T88" fmla="*/ 2147483647 w 91"/>
              <a:gd name="T89" fmla="*/ 2147483647 h 94"/>
              <a:gd name="T90" fmla="*/ 2147483647 w 91"/>
              <a:gd name="T91" fmla="*/ 2147483647 h 94"/>
              <a:gd name="T92" fmla="*/ 2147483647 w 91"/>
              <a:gd name="T93" fmla="*/ 2147483647 h 94"/>
              <a:gd name="T94" fmla="*/ 2147483647 w 91"/>
              <a:gd name="T95" fmla="*/ 2147483647 h 94"/>
              <a:gd name="T96" fmla="*/ 2147483647 w 91"/>
              <a:gd name="T97" fmla="*/ 2147483647 h 94"/>
              <a:gd name="T98" fmla="*/ 2147483647 w 91"/>
              <a:gd name="T99" fmla="*/ 2147483647 h 94"/>
              <a:gd name="T100" fmla="*/ 2147483647 w 91"/>
              <a:gd name="T101" fmla="*/ 2147483647 h 94"/>
              <a:gd name="T102" fmla="*/ 2147483647 w 91"/>
              <a:gd name="T103" fmla="*/ 2147483647 h 94"/>
              <a:gd name="T104" fmla="*/ 2147483647 w 91"/>
              <a:gd name="T105" fmla="*/ 2147483647 h 94"/>
              <a:gd name="T106" fmla="*/ 2147483647 w 91"/>
              <a:gd name="T107" fmla="*/ 2147483647 h 94"/>
              <a:gd name="T108" fmla="*/ 2147483647 w 91"/>
              <a:gd name="T109" fmla="*/ 2147483647 h 94"/>
              <a:gd name="T110" fmla="*/ 2147483647 w 91"/>
              <a:gd name="T111" fmla="*/ 0 h 94"/>
              <a:gd name="T112" fmla="*/ 2147483647 w 91"/>
              <a:gd name="T113" fmla="*/ 0 h 9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91"/>
              <a:gd name="T172" fmla="*/ 0 h 94"/>
              <a:gd name="T173" fmla="*/ 91 w 91"/>
              <a:gd name="T174" fmla="*/ 94 h 94"/>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91" h="94">
                <a:moveTo>
                  <a:pt x="45" y="0"/>
                </a:moveTo>
                <a:lnTo>
                  <a:pt x="41" y="0"/>
                </a:lnTo>
                <a:lnTo>
                  <a:pt x="36" y="2"/>
                </a:lnTo>
                <a:lnTo>
                  <a:pt x="32" y="2"/>
                </a:lnTo>
                <a:lnTo>
                  <a:pt x="28" y="5"/>
                </a:lnTo>
                <a:lnTo>
                  <a:pt x="23" y="6"/>
                </a:lnTo>
                <a:lnTo>
                  <a:pt x="20" y="9"/>
                </a:lnTo>
                <a:lnTo>
                  <a:pt x="13" y="13"/>
                </a:lnTo>
                <a:lnTo>
                  <a:pt x="7" y="20"/>
                </a:lnTo>
                <a:lnTo>
                  <a:pt x="5" y="25"/>
                </a:lnTo>
                <a:lnTo>
                  <a:pt x="3" y="29"/>
                </a:lnTo>
                <a:lnTo>
                  <a:pt x="2" y="33"/>
                </a:lnTo>
                <a:lnTo>
                  <a:pt x="0" y="38"/>
                </a:lnTo>
                <a:lnTo>
                  <a:pt x="0" y="42"/>
                </a:lnTo>
                <a:lnTo>
                  <a:pt x="0" y="46"/>
                </a:lnTo>
                <a:lnTo>
                  <a:pt x="0" y="52"/>
                </a:lnTo>
                <a:lnTo>
                  <a:pt x="0" y="56"/>
                </a:lnTo>
                <a:lnTo>
                  <a:pt x="2" y="61"/>
                </a:lnTo>
                <a:lnTo>
                  <a:pt x="3" y="65"/>
                </a:lnTo>
                <a:lnTo>
                  <a:pt x="5" y="69"/>
                </a:lnTo>
                <a:lnTo>
                  <a:pt x="7" y="72"/>
                </a:lnTo>
                <a:lnTo>
                  <a:pt x="13" y="79"/>
                </a:lnTo>
                <a:lnTo>
                  <a:pt x="20" y="85"/>
                </a:lnTo>
                <a:lnTo>
                  <a:pt x="23" y="88"/>
                </a:lnTo>
                <a:lnTo>
                  <a:pt x="28" y="89"/>
                </a:lnTo>
                <a:lnTo>
                  <a:pt x="32" y="91"/>
                </a:lnTo>
                <a:lnTo>
                  <a:pt x="36" y="92"/>
                </a:lnTo>
                <a:lnTo>
                  <a:pt x="41" y="92"/>
                </a:lnTo>
                <a:lnTo>
                  <a:pt x="45" y="94"/>
                </a:lnTo>
                <a:lnTo>
                  <a:pt x="51" y="92"/>
                </a:lnTo>
                <a:lnTo>
                  <a:pt x="55" y="92"/>
                </a:lnTo>
                <a:lnTo>
                  <a:pt x="59" y="91"/>
                </a:lnTo>
                <a:lnTo>
                  <a:pt x="64" y="89"/>
                </a:lnTo>
                <a:lnTo>
                  <a:pt x="68" y="88"/>
                </a:lnTo>
                <a:lnTo>
                  <a:pt x="71" y="85"/>
                </a:lnTo>
                <a:lnTo>
                  <a:pt x="78" y="79"/>
                </a:lnTo>
                <a:lnTo>
                  <a:pt x="84" y="72"/>
                </a:lnTo>
                <a:lnTo>
                  <a:pt x="85" y="69"/>
                </a:lnTo>
                <a:lnTo>
                  <a:pt x="88" y="65"/>
                </a:lnTo>
                <a:lnTo>
                  <a:pt x="89" y="61"/>
                </a:lnTo>
                <a:lnTo>
                  <a:pt x="91" y="56"/>
                </a:lnTo>
                <a:lnTo>
                  <a:pt x="91" y="52"/>
                </a:lnTo>
                <a:lnTo>
                  <a:pt x="91" y="46"/>
                </a:lnTo>
                <a:lnTo>
                  <a:pt x="91" y="42"/>
                </a:lnTo>
                <a:lnTo>
                  <a:pt x="91" y="38"/>
                </a:lnTo>
                <a:lnTo>
                  <a:pt x="89" y="33"/>
                </a:lnTo>
                <a:lnTo>
                  <a:pt x="88" y="29"/>
                </a:lnTo>
                <a:lnTo>
                  <a:pt x="85" y="25"/>
                </a:lnTo>
                <a:lnTo>
                  <a:pt x="84" y="20"/>
                </a:lnTo>
                <a:lnTo>
                  <a:pt x="78" y="13"/>
                </a:lnTo>
                <a:lnTo>
                  <a:pt x="71" y="9"/>
                </a:lnTo>
                <a:lnTo>
                  <a:pt x="68" y="6"/>
                </a:lnTo>
                <a:lnTo>
                  <a:pt x="64" y="5"/>
                </a:lnTo>
                <a:lnTo>
                  <a:pt x="59" y="2"/>
                </a:lnTo>
                <a:lnTo>
                  <a:pt x="55" y="2"/>
                </a:lnTo>
                <a:lnTo>
                  <a:pt x="51" y="0"/>
                </a:lnTo>
                <a:lnTo>
                  <a:pt x="45" y="0"/>
                </a:lnTo>
                <a:close/>
              </a:path>
            </a:pathLst>
          </a:custGeom>
          <a:solidFill>
            <a:srgbClr val="00267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5913" name="Freeform 72">
            <a:extLst>
              <a:ext uri="{FF2B5EF4-FFF2-40B4-BE49-F238E27FC236}">
                <a16:creationId xmlns:a16="http://schemas.microsoft.com/office/drawing/2014/main" id="{384FC84F-CD4B-65F9-224F-5C71B8786CAA}"/>
              </a:ext>
            </a:extLst>
          </p:cNvPr>
          <p:cNvSpPr>
            <a:spLocks/>
          </p:cNvSpPr>
          <p:nvPr/>
        </p:nvSpPr>
        <p:spPr bwMode="auto">
          <a:xfrm>
            <a:off x="1988344" y="2446735"/>
            <a:ext cx="35719" cy="36909"/>
          </a:xfrm>
          <a:custGeom>
            <a:avLst/>
            <a:gdLst>
              <a:gd name="T0" fmla="*/ 2147483647 w 91"/>
              <a:gd name="T1" fmla="*/ 0 h 94"/>
              <a:gd name="T2" fmla="*/ 2147483647 w 91"/>
              <a:gd name="T3" fmla="*/ 0 h 94"/>
              <a:gd name="T4" fmla="*/ 2147483647 w 91"/>
              <a:gd name="T5" fmla="*/ 2147483647 h 94"/>
              <a:gd name="T6" fmla="*/ 2147483647 w 91"/>
              <a:gd name="T7" fmla="*/ 2147483647 h 94"/>
              <a:gd name="T8" fmla="*/ 2147483647 w 91"/>
              <a:gd name="T9" fmla="*/ 2147483647 h 94"/>
              <a:gd name="T10" fmla="*/ 2147483647 w 91"/>
              <a:gd name="T11" fmla="*/ 2147483647 h 94"/>
              <a:gd name="T12" fmla="*/ 2147483647 w 91"/>
              <a:gd name="T13" fmla="*/ 2147483647 h 94"/>
              <a:gd name="T14" fmla="*/ 2147483647 w 91"/>
              <a:gd name="T15" fmla="*/ 2147483647 h 94"/>
              <a:gd name="T16" fmla="*/ 2147483647 w 91"/>
              <a:gd name="T17" fmla="*/ 2147483647 h 94"/>
              <a:gd name="T18" fmla="*/ 2147483647 w 91"/>
              <a:gd name="T19" fmla="*/ 2147483647 h 94"/>
              <a:gd name="T20" fmla="*/ 2147483647 w 91"/>
              <a:gd name="T21" fmla="*/ 2147483647 h 94"/>
              <a:gd name="T22" fmla="*/ 2147483647 w 91"/>
              <a:gd name="T23" fmla="*/ 2147483647 h 94"/>
              <a:gd name="T24" fmla="*/ 0 w 91"/>
              <a:gd name="T25" fmla="*/ 2147483647 h 94"/>
              <a:gd name="T26" fmla="*/ 0 w 91"/>
              <a:gd name="T27" fmla="*/ 2147483647 h 94"/>
              <a:gd name="T28" fmla="*/ 0 w 91"/>
              <a:gd name="T29" fmla="*/ 2147483647 h 94"/>
              <a:gd name="T30" fmla="*/ 0 w 91"/>
              <a:gd name="T31" fmla="*/ 2147483647 h 94"/>
              <a:gd name="T32" fmla="*/ 0 w 91"/>
              <a:gd name="T33" fmla="*/ 2147483647 h 94"/>
              <a:gd name="T34" fmla="*/ 2147483647 w 91"/>
              <a:gd name="T35" fmla="*/ 2147483647 h 94"/>
              <a:gd name="T36" fmla="*/ 2147483647 w 91"/>
              <a:gd name="T37" fmla="*/ 2147483647 h 94"/>
              <a:gd name="T38" fmla="*/ 2147483647 w 91"/>
              <a:gd name="T39" fmla="*/ 2147483647 h 94"/>
              <a:gd name="T40" fmla="*/ 2147483647 w 91"/>
              <a:gd name="T41" fmla="*/ 2147483647 h 94"/>
              <a:gd name="T42" fmla="*/ 2147483647 w 91"/>
              <a:gd name="T43" fmla="*/ 2147483647 h 94"/>
              <a:gd name="T44" fmla="*/ 2147483647 w 91"/>
              <a:gd name="T45" fmla="*/ 2147483647 h 94"/>
              <a:gd name="T46" fmla="*/ 2147483647 w 91"/>
              <a:gd name="T47" fmla="*/ 2147483647 h 94"/>
              <a:gd name="T48" fmla="*/ 2147483647 w 91"/>
              <a:gd name="T49" fmla="*/ 2147483647 h 94"/>
              <a:gd name="T50" fmla="*/ 2147483647 w 91"/>
              <a:gd name="T51" fmla="*/ 2147483647 h 94"/>
              <a:gd name="T52" fmla="*/ 2147483647 w 91"/>
              <a:gd name="T53" fmla="*/ 2147483647 h 94"/>
              <a:gd name="T54" fmla="*/ 2147483647 w 91"/>
              <a:gd name="T55" fmla="*/ 2147483647 h 94"/>
              <a:gd name="T56" fmla="*/ 2147483647 w 91"/>
              <a:gd name="T57" fmla="*/ 2147483647 h 94"/>
              <a:gd name="T58" fmla="*/ 2147483647 w 91"/>
              <a:gd name="T59" fmla="*/ 2147483647 h 94"/>
              <a:gd name="T60" fmla="*/ 2147483647 w 91"/>
              <a:gd name="T61" fmla="*/ 2147483647 h 94"/>
              <a:gd name="T62" fmla="*/ 2147483647 w 91"/>
              <a:gd name="T63" fmla="*/ 2147483647 h 94"/>
              <a:gd name="T64" fmla="*/ 2147483647 w 91"/>
              <a:gd name="T65" fmla="*/ 2147483647 h 94"/>
              <a:gd name="T66" fmla="*/ 2147483647 w 91"/>
              <a:gd name="T67" fmla="*/ 2147483647 h 94"/>
              <a:gd name="T68" fmla="*/ 2147483647 w 91"/>
              <a:gd name="T69" fmla="*/ 2147483647 h 94"/>
              <a:gd name="T70" fmla="*/ 2147483647 w 91"/>
              <a:gd name="T71" fmla="*/ 2147483647 h 94"/>
              <a:gd name="T72" fmla="*/ 2147483647 w 91"/>
              <a:gd name="T73" fmla="*/ 2147483647 h 94"/>
              <a:gd name="T74" fmla="*/ 2147483647 w 91"/>
              <a:gd name="T75" fmla="*/ 2147483647 h 94"/>
              <a:gd name="T76" fmla="*/ 2147483647 w 91"/>
              <a:gd name="T77" fmla="*/ 2147483647 h 94"/>
              <a:gd name="T78" fmla="*/ 2147483647 w 91"/>
              <a:gd name="T79" fmla="*/ 2147483647 h 94"/>
              <a:gd name="T80" fmla="*/ 2147483647 w 91"/>
              <a:gd name="T81" fmla="*/ 2147483647 h 94"/>
              <a:gd name="T82" fmla="*/ 2147483647 w 91"/>
              <a:gd name="T83" fmla="*/ 2147483647 h 94"/>
              <a:gd name="T84" fmla="*/ 2147483647 w 91"/>
              <a:gd name="T85" fmla="*/ 2147483647 h 94"/>
              <a:gd name="T86" fmla="*/ 2147483647 w 91"/>
              <a:gd name="T87" fmla="*/ 2147483647 h 94"/>
              <a:gd name="T88" fmla="*/ 2147483647 w 91"/>
              <a:gd name="T89" fmla="*/ 2147483647 h 94"/>
              <a:gd name="T90" fmla="*/ 2147483647 w 91"/>
              <a:gd name="T91" fmla="*/ 2147483647 h 94"/>
              <a:gd name="T92" fmla="*/ 2147483647 w 91"/>
              <a:gd name="T93" fmla="*/ 2147483647 h 94"/>
              <a:gd name="T94" fmla="*/ 2147483647 w 91"/>
              <a:gd name="T95" fmla="*/ 2147483647 h 94"/>
              <a:gd name="T96" fmla="*/ 2147483647 w 91"/>
              <a:gd name="T97" fmla="*/ 2147483647 h 94"/>
              <a:gd name="T98" fmla="*/ 2147483647 w 91"/>
              <a:gd name="T99" fmla="*/ 2147483647 h 94"/>
              <a:gd name="T100" fmla="*/ 2147483647 w 91"/>
              <a:gd name="T101" fmla="*/ 2147483647 h 94"/>
              <a:gd name="T102" fmla="*/ 2147483647 w 91"/>
              <a:gd name="T103" fmla="*/ 2147483647 h 94"/>
              <a:gd name="T104" fmla="*/ 2147483647 w 91"/>
              <a:gd name="T105" fmla="*/ 2147483647 h 94"/>
              <a:gd name="T106" fmla="*/ 2147483647 w 91"/>
              <a:gd name="T107" fmla="*/ 2147483647 h 94"/>
              <a:gd name="T108" fmla="*/ 2147483647 w 91"/>
              <a:gd name="T109" fmla="*/ 2147483647 h 94"/>
              <a:gd name="T110" fmla="*/ 2147483647 w 91"/>
              <a:gd name="T111" fmla="*/ 0 h 94"/>
              <a:gd name="T112" fmla="*/ 2147483647 w 91"/>
              <a:gd name="T113" fmla="*/ 0 h 9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91"/>
              <a:gd name="T172" fmla="*/ 0 h 94"/>
              <a:gd name="T173" fmla="*/ 91 w 91"/>
              <a:gd name="T174" fmla="*/ 94 h 94"/>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91" h="94">
                <a:moveTo>
                  <a:pt x="45" y="0"/>
                </a:moveTo>
                <a:lnTo>
                  <a:pt x="41" y="0"/>
                </a:lnTo>
                <a:lnTo>
                  <a:pt x="36" y="2"/>
                </a:lnTo>
                <a:lnTo>
                  <a:pt x="32" y="2"/>
                </a:lnTo>
                <a:lnTo>
                  <a:pt x="28" y="5"/>
                </a:lnTo>
                <a:lnTo>
                  <a:pt x="23" y="6"/>
                </a:lnTo>
                <a:lnTo>
                  <a:pt x="20" y="9"/>
                </a:lnTo>
                <a:lnTo>
                  <a:pt x="13" y="13"/>
                </a:lnTo>
                <a:lnTo>
                  <a:pt x="7" y="20"/>
                </a:lnTo>
                <a:lnTo>
                  <a:pt x="5" y="25"/>
                </a:lnTo>
                <a:lnTo>
                  <a:pt x="3" y="29"/>
                </a:lnTo>
                <a:lnTo>
                  <a:pt x="2" y="33"/>
                </a:lnTo>
                <a:lnTo>
                  <a:pt x="0" y="38"/>
                </a:lnTo>
                <a:lnTo>
                  <a:pt x="0" y="42"/>
                </a:lnTo>
                <a:lnTo>
                  <a:pt x="0" y="46"/>
                </a:lnTo>
                <a:lnTo>
                  <a:pt x="0" y="52"/>
                </a:lnTo>
                <a:lnTo>
                  <a:pt x="0" y="56"/>
                </a:lnTo>
                <a:lnTo>
                  <a:pt x="2" y="61"/>
                </a:lnTo>
                <a:lnTo>
                  <a:pt x="3" y="65"/>
                </a:lnTo>
                <a:lnTo>
                  <a:pt x="5" y="69"/>
                </a:lnTo>
                <a:lnTo>
                  <a:pt x="7" y="72"/>
                </a:lnTo>
                <a:lnTo>
                  <a:pt x="13" y="79"/>
                </a:lnTo>
                <a:lnTo>
                  <a:pt x="20" y="85"/>
                </a:lnTo>
                <a:lnTo>
                  <a:pt x="23" y="88"/>
                </a:lnTo>
                <a:lnTo>
                  <a:pt x="28" y="89"/>
                </a:lnTo>
                <a:lnTo>
                  <a:pt x="32" y="91"/>
                </a:lnTo>
                <a:lnTo>
                  <a:pt x="36" y="92"/>
                </a:lnTo>
                <a:lnTo>
                  <a:pt x="41" y="92"/>
                </a:lnTo>
                <a:lnTo>
                  <a:pt x="45" y="94"/>
                </a:lnTo>
                <a:lnTo>
                  <a:pt x="51" y="92"/>
                </a:lnTo>
                <a:lnTo>
                  <a:pt x="55" y="92"/>
                </a:lnTo>
                <a:lnTo>
                  <a:pt x="59" y="91"/>
                </a:lnTo>
                <a:lnTo>
                  <a:pt x="64" y="89"/>
                </a:lnTo>
                <a:lnTo>
                  <a:pt x="68" y="88"/>
                </a:lnTo>
                <a:lnTo>
                  <a:pt x="71" y="85"/>
                </a:lnTo>
                <a:lnTo>
                  <a:pt x="78" y="79"/>
                </a:lnTo>
                <a:lnTo>
                  <a:pt x="84" y="72"/>
                </a:lnTo>
                <a:lnTo>
                  <a:pt x="85" y="69"/>
                </a:lnTo>
                <a:lnTo>
                  <a:pt x="88" y="65"/>
                </a:lnTo>
                <a:lnTo>
                  <a:pt x="89" y="61"/>
                </a:lnTo>
                <a:lnTo>
                  <a:pt x="91" y="56"/>
                </a:lnTo>
                <a:lnTo>
                  <a:pt x="91" y="52"/>
                </a:lnTo>
                <a:lnTo>
                  <a:pt x="91" y="46"/>
                </a:lnTo>
                <a:lnTo>
                  <a:pt x="91" y="42"/>
                </a:lnTo>
                <a:lnTo>
                  <a:pt x="91" y="38"/>
                </a:lnTo>
                <a:lnTo>
                  <a:pt x="89" y="33"/>
                </a:lnTo>
                <a:lnTo>
                  <a:pt x="88" y="29"/>
                </a:lnTo>
                <a:lnTo>
                  <a:pt x="85" y="25"/>
                </a:lnTo>
                <a:lnTo>
                  <a:pt x="84" y="20"/>
                </a:lnTo>
                <a:lnTo>
                  <a:pt x="78" y="13"/>
                </a:lnTo>
                <a:lnTo>
                  <a:pt x="71" y="9"/>
                </a:lnTo>
                <a:lnTo>
                  <a:pt x="68" y="6"/>
                </a:lnTo>
                <a:lnTo>
                  <a:pt x="64" y="5"/>
                </a:lnTo>
                <a:lnTo>
                  <a:pt x="59" y="2"/>
                </a:lnTo>
                <a:lnTo>
                  <a:pt x="55" y="2"/>
                </a:lnTo>
                <a:lnTo>
                  <a:pt x="51" y="0"/>
                </a:lnTo>
                <a:lnTo>
                  <a:pt x="45"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5914" name="Freeform 73">
            <a:extLst>
              <a:ext uri="{FF2B5EF4-FFF2-40B4-BE49-F238E27FC236}">
                <a16:creationId xmlns:a16="http://schemas.microsoft.com/office/drawing/2014/main" id="{1D63D036-DAFB-3C41-495A-724E0D34219D}"/>
              </a:ext>
            </a:extLst>
          </p:cNvPr>
          <p:cNvSpPr>
            <a:spLocks/>
          </p:cNvSpPr>
          <p:nvPr/>
        </p:nvSpPr>
        <p:spPr bwMode="auto">
          <a:xfrm>
            <a:off x="1905000" y="2087166"/>
            <a:ext cx="47625" cy="45244"/>
          </a:xfrm>
          <a:custGeom>
            <a:avLst/>
            <a:gdLst>
              <a:gd name="T0" fmla="*/ 2147483647 w 121"/>
              <a:gd name="T1" fmla="*/ 0 h 114"/>
              <a:gd name="T2" fmla="*/ 2147483647 w 121"/>
              <a:gd name="T3" fmla="*/ 2147483647 h 114"/>
              <a:gd name="T4" fmla="*/ 2147483647 w 121"/>
              <a:gd name="T5" fmla="*/ 2147483647 h 114"/>
              <a:gd name="T6" fmla="*/ 2147483647 w 121"/>
              <a:gd name="T7" fmla="*/ 2147483647 h 114"/>
              <a:gd name="T8" fmla="*/ 2147483647 w 121"/>
              <a:gd name="T9" fmla="*/ 2147483647 h 114"/>
              <a:gd name="T10" fmla="*/ 2147483647 w 121"/>
              <a:gd name="T11" fmla="*/ 2147483647 h 114"/>
              <a:gd name="T12" fmla="*/ 2147483647 w 121"/>
              <a:gd name="T13" fmla="*/ 2147483647 h 114"/>
              <a:gd name="T14" fmla="*/ 0 w 121"/>
              <a:gd name="T15" fmla="*/ 2147483647 h 114"/>
              <a:gd name="T16" fmla="*/ 0 w 121"/>
              <a:gd name="T17" fmla="*/ 2147483647 h 114"/>
              <a:gd name="T18" fmla="*/ 2147483647 w 121"/>
              <a:gd name="T19" fmla="*/ 2147483647 h 114"/>
              <a:gd name="T20" fmla="*/ 2147483647 w 121"/>
              <a:gd name="T21" fmla="*/ 2147483647 h 114"/>
              <a:gd name="T22" fmla="*/ 2147483647 w 121"/>
              <a:gd name="T23" fmla="*/ 2147483647 h 114"/>
              <a:gd name="T24" fmla="*/ 2147483647 w 121"/>
              <a:gd name="T25" fmla="*/ 2147483647 h 114"/>
              <a:gd name="T26" fmla="*/ 2147483647 w 121"/>
              <a:gd name="T27" fmla="*/ 2147483647 h 114"/>
              <a:gd name="T28" fmla="*/ 2147483647 w 121"/>
              <a:gd name="T29" fmla="*/ 2147483647 h 114"/>
              <a:gd name="T30" fmla="*/ 2147483647 w 121"/>
              <a:gd name="T31" fmla="*/ 2147483647 h 114"/>
              <a:gd name="T32" fmla="*/ 2147483647 w 121"/>
              <a:gd name="T33" fmla="*/ 2147483647 h 114"/>
              <a:gd name="T34" fmla="*/ 2147483647 w 121"/>
              <a:gd name="T35" fmla="*/ 2147483647 h 114"/>
              <a:gd name="T36" fmla="*/ 2147483647 w 121"/>
              <a:gd name="T37" fmla="*/ 2147483647 h 114"/>
              <a:gd name="T38" fmla="*/ 2147483647 w 121"/>
              <a:gd name="T39" fmla="*/ 2147483647 h 114"/>
              <a:gd name="T40" fmla="*/ 2147483647 w 121"/>
              <a:gd name="T41" fmla="*/ 2147483647 h 114"/>
              <a:gd name="T42" fmla="*/ 2147483647 w 121"/>
              <a:gd name="T43" fmla="*/ 2147483647 h 114"/>
              <a:gd name="T44" fmla="*/ 2147483647 w 121"/>
              <a:gd name="T45" fmla="*/ 2147483647 h 114"/>
              <a:gd name="T46" fmla="*/ 2147483647 w 121"/>
              <a:gd name="T47" fmla="*/ 2147483647 h 114"/>
              <a:gd name="T48" fmla="*/ 2147483647 w 121"/>
              <a:gd name="T49" fmla="*/ 2147483647 h 114"/>
              <a:gd name="T50" fmla="*/ 2147483647 w 121"/>
              <a:gd name="T51" fmla="*/ 2147483647 h 114"/>
              <a:gd name="T52" fmla="*/ 2147483647 w 121"/>
              <a:gd name="T53" fmla="*/ 2147483647 h 114"/>
              <a:gd name="T54" fmla="*/ 2147483647 w 121"/>
              <a:gd name="T55" fmla="*/ 2147483647 h 114"/>
              <a:gd name="T56" fmla="*/ 2147483647 w 121"/>
              <a:gd name="T57" fmla="*/ 2147483647 h 114"/>
              <a:gd name="T58" fmla="*/ 2147483647 w 121"/>
              <a:gd name="T59" fmla="*/ 2147483647 h 114"/>
              <a:gd name="T60" fmla="*/ 2147483647 w 121"/>
              <a:gd name="T61" fmla="*/ 2147483647 h 114"/>
              <a:gd name="T62" fmla="*/ 2147483647 w 121"/>
              <a:gd name="T63" fmla="*/ 0 h 11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1"/>
              <a:gd name="T97" fmla="*/ 0 h 114"/>
              <a:gd name="T98" fmla="*/ 121 w 121"/>
              <a:gd name="T99" fmla="*/ 114 h 11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1" h="114">
                <a:moveTo>
                  <a:pt x="60" y="0"/>
                </a:moveTo>
                <a:lnTo>
                  <a:pt x="55" y="0"/>
                </a:lnTo>
                <a:lnTo>
                  <a:pt x="47" y="2"/>
                </a:lnTo>
                <a:lnTo>
                  <a:pt x="42" y="3"/>
                </a:lnTo>
                <a:lnTo>
                  <a:pt x="37" y="4"/>
                </a:lnTo>
                <a:lnTo>
                  <a:pt x="32" y="7"/>
                </a:lnTo>
                <a:lnTo>
                  <a:pt x="26" y="10"/>
                </a:lnTo>
                <a:lnTo>
                  <a:pt x="22" y="13"/>
                </a:lnTo>
                <a:lnTo>
                  <a:pt x="17" y="16"/>
                </a:lnTo>
                <a:lnTo>
                  <a:pt x="13" y="20"/>
                </a:lnTo>
                <a:lnTo>
                  <a:pt x="10" y="25"/>
                </a:lnTo>
                <a:lnTo>
                  <a:pt x="7" y="30"/>
                </a:lnTo>
                <a:lnTo>
                  <a:pt x="4" y="35"/>
                </a:lnTo>
                <a:lnTo>
                  <a:pt x="3" y="40"/>
                </a:lnTo>
                <a:lnTo>
                  <a:pt x="1" y="45"/>
                </a:lnTo>
                <a:lnTo>
                  <a:pt x="0" y="50"/>
                </a:lnTo>
                <a:lnTo>
                  <a:pt x="0" y="56"/>
                </a:lnTo>
                <a:lnTo>
                  <a:pt x="0" y="62"/>
                </a:lnTo>
                <a:lnTo>
                  <a:pt x="1" y="68"/>
                </a:lnTo>
                <a:lnTo>
                  <a:pt x="3" y="73"/>
                </a:lnTo>
                <a:lnTo>
                  <a:pt x="4" y="79"/>
                </a:lnTo>
                <a:lnTo>
                  <a:pt x="7" y="83"/>
                </a:lnTo>
                <a:lnTo>
                  <a:pt x="10" y="89"/>
                </a:lnTo>
                <a:lnTo>
                  <a:pt x="13" y="94"/>
                </a:lnTo>
                <a:lnTo>
                  <a:pt x="17" y="96"/>
                </a:lnTo>
                <a:lnTo>
                  <a:pt x="22" y="101"/>
                </a:lnTo>
                <a:lnTo>
                  <a:pt x="26" y="104"/>
                </a:lnTo>
                <a:lnTo>
                  <a:pt x="32" y="106"/>
                </a:lnTo>
                <a:lnTo>
                  <a:pt x="37" y="109"/>
                </a:lnTo>
                <a:lnTo>
                  <a:pt x="42" y="111"/>
                </a:lnTo>
                <a:lnTo>
                  <a:pt x="47" y="112"/>
                </a:lnTo>
                <a:lnTo>
                  <a:pt x="55" y="114"/>
                </a:lnTo>
                <a:lnTo>
                  <a:pt x="60" y="114"/>
                </a:lnTo>
                <a:lnTo>
                  <a:pt x="66" y="114"/>
                </a:lnTo>
                <a:lnTo>
                  <a:pt x="73" y="112"/>
                </a:lnTo>
                <a:lnTo>
                  <a:pt x="79" y="111"/>
                </a:lnTo>
                <a:lnTo>
                  <a:pt x="83" y="109"/>
                </a:lnTo>
                <a:lnTo>
                  <a:pt x="89" y="106"/>
                </a:lnTo>
                <a:lnTo>
                  <a:pt x="95" y="104"/>
                </a:lnTo>
                <a:lnTo>
                  <a:pt x="99" y="101"/>
                </a:lnTo>
                <a:lnTo>
                  <a:pt x="103" y="96"/>
                </a:lnTo>
                <a:lnTo>
                  <a:pt x="108" y="94"/>
                </a:lnTo>
                <a:lnTo>
                  <a:pt x="111" y="89"/>
                </a:lnTo>
                <a:lnTo>
                  <a:pt x="114" y="83"/>
                </a:lnTo>
                <a:lnTo>
                  <a:pt x="116" y="79"/>
                </a:lnTo>
                <a:lnTo>
                  <a:pt x="118" y="73"/>
                </a:lnTo>
                <a:lnTo>
                  <a:pt x="119" y="68"/>
                </a:lnTo>
                <a:lnTo>
                  <a:pt x="121" y="62"/>
                </a:lnTo>
                <a:lnTo>
                  <a:pt x="121" y="56"/>
                </a:lnTo>
                <a:lnTo>
                  <a:pt x="121" y="50"/>
                </a:lnTo>
                <a:lnTo>
                  <a:pt x="119" y="45"/>
                </a:lnTo>
                <a:lnTo>
                  <a:pt x="118" y="40"/>
                </a:lnTo>
                <a:lnTo>
                  <a:pt x="116" y="35"/>
                </a:lnTo>
                <a:lnTo>
                  <a:pt x="114" y="30"/>
                </a:lnTo>
                <a:lnTo>
                  <a:pt x="111" y="25"/>
                </a:lnTo>
                <a:lnTo>
                  <a:pt x="108" y="20"/>
                </a:lnTo>
                <a:lnTo>
                  <a:pt x="103" y="16"/>
                </a:lnTo>
                <a:lnTo>
                  <a:pt x="99" y="13"/>
                </a:lnTo>
                <a:lnTo>
                  <a:pt x="95" y="10"/>
                </a:lnTo>
                <a:lnTo>
                  <a:pt x="89" y="7"/>
                </a:lnTo>
                <a:lnTo>
                  <a:pt x="83" y="4"/>
                </a:lnTo>
                <a:lnTo>
                  <a:pt x="79" y="3"/>
                </a:lnTo>
                <a:lnTo>
                  <a:pt x="73" y="2"/>
                </a:lnTo>
                <a:lnTo>
                  <a:pt x="66" y="0"/>
                </a:lnTo>
                <a:lnTo>
                  <a:pt x="60" y="0"/>
                </a:lnTo>
                <a:close/>
              </a:path>
            </a:pathLst>
          </a:custGeom>
          <a:solidFill>
            <a:srgbClr val="00E6A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5915" name="Freeform 74">
            <a:extLst>
              <a:ext uri="{FF2B5EF4-FFF2-40B4-BE49-F238E27FC236}">
                <a16:creationId xmlns:a16="http://schemas.microsoft.com/office/drawing/2014/main" id="{CDB6FFB2-5835-C521-269E-2CB6702A2216}"/>
              </a:ext>
            </a:extLst>
          </p:cNvPr>
          <p:cNvSpPr>
            <a:spLocks/>
          </p:cNvSpPr>
          <p:nvPr/>
        </p:nvSpPr>
        <p:spPr bwMode="auto">
          <a:xfrm>
            <a:off x="1905000" y="2087166"/>
            <a:ext cx="47625" cy="45244"/>
          </a:xfrm>
          <a:custGeom>
            <a:avLst/>
            <a:gdLst>
              <a:gd name="T0" fmla="*/ 2147483647 w 121"/>
              <a:gd name="T1" fmla="*/ 0 h 114"/>
              <a:gd name="T2" fmla="*/ 2147483647 w 121"/>
              <a:gd name="T3" fmla="*/ 2147483647 h 114"/>
              <a:gd name="T4" fmla="*/ 2147483647 w 121"/>
              <a:gd name="T5" fmla="*/ 2147483647 h 114"/>
              <a:gd name="T6" fmla="*/ 2147483647 w 121"/>
              <a:gd name="T7" fmla="*/ 2147483647 h 114"/>
              <a:gd name="T8" fmla="*/ 2147483647 w 121"/>
              <a:gd name="T9" fmla="*/ 2147483647 h 114"/>
              <a:gd name="T10" fmla="*/ 2147483647 w 121"/>
              <a:gd name="T11" fmla="*/ 2147483647 h 114"/>
              <a:gd name="T12" fmla="*/ 2147483647 w 121"/>
              <a:gd name="T13" fmla="*/ 2147483647 h 114"/>
              <a:gd name="T14" fmla="*/ 0 w 121"/>
              <a:gd name="T15" fmla="*/ 2147483647 h 114"/>
              <a:gd name="T16" fmla="*/ 0 w 121"/>
              <a:gd name="T17" fmla="*/ 2147483647 h 114"/>
              <a:gd name="T18" fmla="*/ 2147483647 w 121"/>
              <a:gd name="T19" fmla="*/ 2147483647 h 114"/>
              <a:gd name="T20" fmla="*/ 2147483647 w 121"/>
              <a:gd name="T21" fmla="*/ 2147483647 h 114"/>
              <a:gd name="T22" fmla="*/ 2147483647 w 121"/>
              <a:gd name="T23" fmla="*/ 2147483647 h 114"/>
              <a:gd name="T24" fmla="*/ 2147483647 w 121"/>
              <a:gd name="T25" fmla="*/ 2147483647 h 114"/>
              <a:gd name="T26" fmla="*/ 2147483647 w 121"/>
              <a:gd name="T27" fmla="*/ 2147483647 h 114"/>
              <a:gd name="T28" fmla="*/ 2147483647 w 121"/>
              <a:gd name="T29" fmla="*/ 2147483647 h 114"/>
              <a:gd name="T30" fmla="*/ 2147483647 w 121"/>
              <a:gd name="T31" fmla="*/ 2147483647 h 114"/>
              <a:gd name="T32" fmla="*/ 2147483647 w 121"/>
              <a:gd name="T33" fmla="*/ 2147483647 h 114"/>
              <a:gd name="T34" fmla="*/ 2147483647 w 121"/>
              <a:gd name="T35" fmla="*/ 2147483647 h 114"/>
              <a:gd name="T36" fmla="*/ 2147483647 w 121"/>
              <a:gd name="T37" fmla="*/ 2147483647 h 114"/>
              <a:gd name="T38" fmla="*/ 2147483647 w 121"/>
              <a:gd name="T39" fmla="*/ 2147483647 h 114"/>
              <a:gd name="T40" fmla="*/ 2147483647 w 121"/>
              <a:gd name="T41" fmla="*/ 2147483647 h 114"/>
              <a:gd name="T42" fmla="*/ 2147483647 w 121"/>
              <a:gd name="T43" fmla="*/ 2147483647 h 114"/>
              <a:gd name="T44" fmla="*/ 2147483647 w 121"/>
              <a:gd name="T45" fmla="*/ 2147483647 h 114"/>
              <a:gd name="T46" fmla="*/ 2147483647 w 121"/>
              <a:gd name="T47" fmla="*/ 2147483647 h 114"/>
              <a:gd name="T48" fmla="*/ 2147483647 w 121"/>
              <a:gd name="T49" fmla="*/ 2147483647 h 114"/>
              <a:gd name="T50" fmla="*/ 2147483647 w 121"/>
              <a:gd name="T51" fmla="*/ 2147483647 h 114"/>
              <a:gd name="T52" fmla="*/ 2147483647 w 121"/>
              <a:gd name="T53" fmla="*/ 2147483647 h 114"/>
              <a:gd name="T54" fmla="*/ 2147483647 w 121"/>
              <a:gd name="T55" fmla="*/ 2147483647 h 114"/>
              <a:gd name="T56" fmla="*/ 2147483647 w 121"/>
              <a:gd name="T57" fmla="*/ 2147483647 h 114"/>
              <a:gd name="T58" fmla="*/ 2147483647 w 121"/>
              <a:gd name="T59" fmla="*/ 2147483647 h 114"/>
              <a:gd name="T60" fmla="*/ 2147483647 w 121"/>
              <a:gd name="T61" fmla="*/ 2147483647 h 114"/>
              <a:gd name="T62" fmla="*/ 2147483647 w 121"/>
              <a:gd name="T63" fmla="*/ 0 h 11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1"/>
              <a:gd name="T97" fmla="*/ 0 h 114"/>
              <a:gd name="T98" fmla="*/ 121 w 121"/>
              <a:gd name="T99" fmla="*/ 114 h 11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1" h="114">
                <a:moveTo>
                  <a:pt x="60" y="0"/>
                </a:moveTo>
                <a:lnTo>
                  <a:pt x="55" y="0"/>
                </a:lnTo>
                <a:lnTo>
                  <a:pt x="47" y="2"/>
                </a:lnTo>
                <a:lnTo>
                  <a:pt x="42" y="3"/>
                </a:lnTo>
                <a:lnTo>
                  <a:pt x="37" y="4"/>
                </a:lnTo>
                <a:lnTo>
                  <a:pt x="32" y="7"/>
                </a:lnTo>
                <a:lnTo>
                  <a:pt x="26" y="10"/>
                </a:lnTo>
                <a:lnTo>
                  <a:pt x="22" y="13"/>
                </a:lnTo>
                <a:lnTo>
                  <a:pt x="17" y="16"/>
                </a:lnTo>
                <a:lnTo>
                  <a:pt x="13" y="20"/>
                </a:lnTo>
                <a:lnTo>
                  <a:pt x="10" y="25"/>
                </a:lnTo>
                <a:lnTo>
                  <a:pt x="7" y="30"/>
                </a:lnTo>
                <a:lnTo>
                  <a:pt x="4" y="35"/>
                </a:lnTo>
                <a:lnTo>
                  <a:pt x="3" y="40"/>
                </a:lnTo>
                <a:lnTo>
                  <a:pt x="1" y="45"/>
                </a:lnTo>
                <a:lnTo>
                  <a:pt x="0" y="50"/>
                </a:lnTo>
                <a:lnTo>
                  <a:pt x="0" y="56"/>
                </a:lnTo>
                <a:lnTo>
                  <a:pt x="0" y="62"/>
                </a:lnTo>
                <a:lnTo>
                  <a:pt x="1" y="68"/>
                </a:lnTo>
                <a:lnTo>
                  <a:pt x="3" y="73"/>
                </a:lnTo>
                <a:lnTo>
                  <a:pt x="4" y="79"/>
                </a:lnTo>
                <a:lnTo>
                  <a:pt x="7" y="83"/>
                </a:lnTo>
                <a:lnTo>
                  <a:pt x="10" y="89"/>
                </a:lnTo>
                <a:lnTo>
                  <a:pt x="13" y="94"/>
                </a:lnTo>
                <a:lnTo>
                  <a:pt x="17" y="96"/>
                </a:lnTo>
                <a:lnTo>
                  <a:pt x="22" y="101"/>
                </a:lnTo>
                <a:lnTo>
                  <a:pt x="26" y="104"/>
                </a:lnTo>
                <a:lnTo>
                  <a:pt x="32" y="106"/>
                </a:lnTo>
                <a:lnTo>
                  <a:pt x="37" y="109"/>
                </a:lnTo>
                <a:lnTo>
                  <a:pt x="42" y="111"/>
                </a:lnTo>
                <a:lnTo>
                  <a:pt x="47" y="112"/>
                </a:lnTo>
                <a:lnTo>
                  <a:pt x="55" y="114"/>
                </a:lnTo>
                <a:lnTo>
                  <a:pt x="60" y="114"/>
                </a:lnTo>
                <a:lnTo>
                  <a:pt x="66" y="114"/>
                </a:lnTo>
                <a:lnTo>
                  <a:pt x="73" y="112"/>
                </a:lnTo>
                <a:lnTo>
                  <a:pt x="79" y="111"/>
                </a:lnTo>
                <a:lnTo>
                  <a:pt x="83" y="109"/>
                </a:lnTo>
                <a:lnTo>
                  <a:pt x="89" y="106"/>
                </a:lnTo>
                <a:lnTo>
                  <a:pt x="95" y="104"/>
                </a:lnTo>
                <a:lnTo>
                  <a:pt x="99" y="101"/>
                </a:lnTo>
                <a:lnTo>
                  <a:pt x="103" y="96"/>
                </a:lnTo>
                <a:lnTo>
                  <a:pt x="108" y="94"/>
                </a:lnTo>
                <a:lnTo>
                  <a:pt x="111" y="89"/>
                </a:lnTo>
                <a:lnTo>
                  <a:pt x="114" y="83"/>
                </a:lnTo>
                <a:lnTo>
                  <a:pt x="116" y="79"/>
                </a:lnTo>
                <a:lnTo>
                  <a:pt x="118" y="73"/>
                </a:lnTo>
                <a:lnTo>
                  <a:pt x="119" y="68"/>
                </a:lnTo>
                <a:lnTo>
                  <a:pt x="121" y="62"/>
                </a:lnTo>
                <a:lnTo>
                  <a:pt x="121" y="56"/>
                </a:lnTo>
                <a:lnTo>
                  <a:pt x="121" y="50"/>
                </a:lnTo>
                <a:lnTo>
                  <a:pt x="119" y="45"/>
                </a:lnTo>
                <a:lnTo>
                  <a:pt x="118" y="40"/>
                </a:lnTo>
                <a:lnTo>
                  <a:pt x="116" y="35"/>
                </a:lnTo>
                <a:lnTo>
                  <a:pt x="114" y="30"/>
                </a:lnTo>
                <a:lnTo>
                  <a:pt x="111" y="25"/>
                </a:lnTo>
                <a:lnTo>
                  <a:pt x="108" y="20"/>
                </a:lnTo>
                <a:lnTo>
                  <a:pt x="103" y="16"/>
                </a:lnTo>
                <a:lnTo>
                  <a:pt x="99" y="13"/>
                </a:lnTo>
                <a:lnTo>
                  <a:pt x="95" y="10"/>
                </a:lnTo>
                <a:lnTo>
                  <a:pt x="89" y="7"/>
                </a:lnTo>
                <a:lnTo>
                  <a:pt x="83" y="4"/>
                </a:lnTo>
                <a:lnTo>
                  <a:pt x="79" y="3"/>
                </a:lnTo>
                <a:lnTo>
                  <a:pt x="73" y="2"/>
                </a:lnTo>
                <a:lnTo>
                  <a:pt x="66" y="0"/>
                </a:lnTo>
                <a:lnTo>
                  <a:pt x="60"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5916" name="Freeform 75">
            <a:extLst>
              <a:ext uri="{FF2B5EF4-FFF2-40B4-BE49-F238E27FC236}">
                <a16:creationId xmlns:a16="http://schemas.microsoft.com/office/drawing/2014/main" id="{767463AD-65B4-467A-0AC2-C82807E68CBA}"/>
              </a:ext>
            </a:extLst>
          </p:cNvPr>
          <p:cNvSpPr>
            <a:spLocks/>
          </p:cNvSpPr>
          <p:nvPr/>
        </p:nvSpPr>
        <p:spPr bwMode="auto">
          <a:xfrm>
            <a:off x="2183607" y="1753791"/>
            <a:ext cx="55960" cy="55959"/>
          </a:xfrm>
          <a:custGeom>
            <a:avLst/>
            <a:gdLst>
              <a:gd name="T0" fmla="*/ 2147483647 w 141"/>
              <a:gd name="T1" fmla="*/ 2147483647 h 143"/>
              <a:gd name="T2" fmla="*/ 2147483647 w 141"/>
              <a:gd name="T3" fmla="*/ 2147483647 h 143"/>
              <a:gd name="T4" fmla="*/ 2147483647 w 141"/>
              <a:gd name="T5" fmla="*/ 2147483647 h 143"/>
              <a:gd name="T6" fmla="*/ 2147483647 w 141"/>
              <a:gd name="T7" fmla="*/ 2147483647 h 143"/>
              <a:gd name="T8" fmla="*/ 2147483647 w 141"/>
              <a:gd name="T9" fmla="*/ 2147483647 h 143"/>
              <a:gd name="T10" fmla="*/ 2147483647 w 141"/>
              <a:gd name="T11" fmla="*/ 2147483647 h 143"/>
              <a:gd name="T12" fmla="*/ 2147483647 w 141"/>
              <a:gd name="T13" fmla="*/ 2147483647 h 143"/>
              <a:gd name="T14" fmla="*/ 2147483647 w 141"/>
              <a:gd name="T15" fmla="*/ 2147483647 h 143"/>
              <a:gd name="T16" fmla="*/ 2147483647 w 141"/>
              <a:gd name="T17" fmla="*/ 2147483647 h 143"/>
              <a:gd name="T18" fmla="*/ 2147483647 w 141"/>
              <a:gd name="T19" fmla="*/ 2147483647 h 143"/>
              <a:gd name="T20" fmla="*/ 2147483647 w 141"/>
              <a:gd name="T21" fmla="*/ 2147483647 h 143"/>
              <a:gd name="T22" fmla="*/ 2147483647 w 141"/>
              <a:gd name="T23" fmla="*/ 2147483647 h 143"/>
              <a:gd name="T24" fmla="*/ 2147483647 w 141"/>
              <a:gd name="T25" fmla="*/ 2147483647 h 143"/>
              <a:gd name="T26" fmla="*/ 2147483647 w 141"/>
              <a:gd name="T27" fmla="*/ 2147483647 h 143"/>
              <a:gd name="T28" fmla="*/ 2147483647 w 141"/>
              <a:gd name="T29" fmla="*/ 2147483647 h 143"/>
              <a:gd name="T30" fmla="*/ 2147483647 w 141"/>
              <a:gd name="T31" fmla="*/ 2147483647 h 143"/>
              <a:gd name="T32" fmla="*/ 2147483647 w 141"/>
              <a:gd name="T33" fmla="*/ 2147483647 h 143"/>
              <a:gd name="T34" fmla="*/ 2147483647 w 141"/>
              <a:gd name="T35" fmla="*/ 2147483647 h 143"/>
              <a:gd name="T36" fmla="*/ 2147483647 w 141"/>
              <a:gd name="T37" fmla="*/ 2147483647 h 143"/>
              <a:gd name="T38" fmla="*/ 2147483647 w 141"/>
              <a:gd name="T39" fmla="*/ 2147483647 h 143"/>
              <a:gd name="T40" fmla="*/ 2147483647 w 141"/>
              <a:gd name="T41" fmla="*/ 2147483647 h 143"/>
              <a:gd name="T42" fmla="*/ 2147483647 w 141"/>
              <a:gd name="T43" fmla="*/ 2147483647 h 143"/>
              <a:gd name="T44" fmla="*/ 2147483647 w 141"/>
              <a:gd name="T45" fmla="*/ 2147483647 h 143"/>
              <a:gd name="T46" fmla="*/ 2147483647 w 141"/>
              <a:gd name="T47" fmla="*/ 2147483647 h 143"/>
              <a:gd name="T48" fmla="*/ 2147483647 w 141"/>
              <a:gd name="T49" fmla="*/ 2147483647 h 143"/>
              <a:gd name="T50" fmla="*/ 2147483647 w 141"/>
              <a:gd name="T51" fmla="*/ 2147483647 h 143"/>
              <a:gd name="T52" fmla="*/ 2147483647 w 141"/>
              <a:gd name="T53" fmla="*/ 2147483647 h 143"/>
              <a:gd name="T54" fmla="*/ 2147483647 w 141"/>
              <a:gd name="T55" fmla="*/ 2147483647 h 143"/>
              <a:gd name="T56" fmla="*/ 2147483647 w 141"/>
              <a:gd name="T57" fmla="*/ 2147483647 h 143"/>
              <a:gd name="T58" fmla="*/ 2147483647 w 141"/>
              <a:gd name="T59" fmla="*/ 2147483647 h 143"/>
              <a:gd name="T60" fmla="*/ 2147483647 w 141"/>
              <a:gd name="T61" fmla="*/ 2147483647 h 143"/>
              <a:gd name="T62" fmla="*/ 2147483647 w 141"/>
              <a:gd name="T63" fmla="*/ 2147483647 h 14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1"/>
              <a:gd name="T97" fmla="*/ 0 h 143"/>
              <a:gd name="T98" fmla="*/ 141 w 141"/>
              <a:gd name="T99" fmla="*/ 143 h 14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1" h="143">
                <a:moveTo>
                  <a:pt x="71" y="0"/>
                </a:moveTo>
                <a:lnTo>
                  <a:pt x="63" y="1"/>
                </a:lnTo>
                <a:lnTo>
                  <a:pt x="56" y="1"/>
                </a:lnTo>
                <a:lnTo>
                  <a:pt x="51" y="4"/>
                </a:lnTo>
                <a:lnTo>
                  <a:pt x="43" y="5"/>
                </a:lnTo>
                <a:lnTo>
                  <a:pt x="38" y="8"/>
                </a:lnTo>
                <a:lnTo>
                  <a:pt x="32" y="13"/>
                </a:lnTo>
                <a:lnTo>
                  <a:pt x="26" y="17"/>
                </a:lnTo>
                <a:lnTo>
                  <a:pt x="22" y="21"/>
                </a:lnTo>
                <a:lnTo>
                  <a:pt x="17" y="27"/>
                </a:lnTo>
                <a:lnTo>
                  <a:pt x="13" y="31"/>
                </a:lnTo>
                <a:lnTo>
                  <a:pt x="9" y="38"/>
                </a:lnTo>
                <a:lnTo>
                  <a:pt x="6" y="44"/>
                </a:lnTo>
                <a:lnTo>
                  <a:pt x="5" y="51"/>
                </a:lnTo>
                <a:lnTo>
                  <a:pt x="2" y="57"/>
                </a:lnTo>
                <a:lnTo>
                  <a:pt x="2" y="64"/>
                </a:lnTo>
                <a:lnTo>
                  <a:pt x="0" y="72"/>
                </a:lnTo>
                <a:lnTo>
                  <a:pt x="2" y="80"/>
                </a:lnTo>
                <a:lnTo>
                  <a:pt x="2" y="86"/>
                </a:lnTo>
                <a:lnTo>
                  <a:pt x="5" y="93"/>
                </a:lnTo>
                <a:lnTo>
                  <a:pt x="6" y="100"/>
                </a:lnTo>
                <a:lnTo>
                  <a:pt x="9" y="106"/>
                </a:lnTo>
                <a:lnTo>
                  <a:pt x="13" y="112"/>
                </a:lnTo>
                <a:lnTo>
                  <a:pt x="17" y="118"/>
                </a:lnTo>
                <a:lnTo>
                  <a:pt x="22" y="123"/>
                </a:lnTo>
                <a:lnTo>
                  <a:pt x="26" y="128"/>
                </a:lnTo>
                <a:lnTo>
                  <a:pt x="32" y="132"/>
                </a:lnTo>
                <a:lnTo>
                  <a:pt x="38" y="135"/>
                </a:lnTo>
                <a:lnTo>
                  <a:pt x="43" y="138"/>
                </a:lnTo>
                <a:lnTo>
                  <a:pt x="51" y="141"/>
                </a:lnTo>
                <a:lnTo>
                  <a:pt x="56" y="142"/>
                </a:lnTo>
                <a:lnTo>
                  <a:pt x="63" y="143"/>
                </a:lnTo>
                <a:lnTo>
                  <a:pt x="71" y="143"/>
                </a:lnTo>
                <a:lnTo>
                  <a:pt x="78" y="143"/>
                </a:lnTo>
                <a:lnTo>
                  <a:pt x="85" y="142"/>
                </a:lnTo>
                <a:lnTo>
                  <a:pt x="92" y="141"/>
                </a:lnTo>
                <a:lnTo>
                  <a:pt x="98" y="138"/>
                </a:lnTo>
                <a:lnTo>
                  <a:pt x="105" y="135"/>
                </a:lnTo>
                <a:lnTo>
                  <a:pt x="111" y="132"/>
                </a:lnTo>
                <a:lnTo>
                  <a:pt x="115" y="128"/>
                </a:lnTo>
                <a:lnTo>
                  <a:pt x="121" y="123"/>
                </a:lnTo>
                <a:lnTo>
                  <a:pt x="125" y="118"/>
                </a:lnTo>
                <a:lnTo>
                  <a:pt x="130" y="112"/>
                </a:lnTo>
                <a:lnTo>
                  <a:pt x="132" y="106"/>
                </a:lnTo>
                <a:lnTo>
                  <a:pt x="135" y="100"/>
                </a:lnTo>
                <a:lnTo>
                  <a:pt x="138" y="93"/>
                </a:lnTo>
                <a:lnTo>
                  <a:pt x="140" y="86"/>
                </a:lnTo>
                <a:lnTo>
                  <a:pt x="141" y="80"/>
                </a:lnTo>
                <a:lnTo>
                  <a:pt x="141" y="72"/>
                </a:lnTo>
                <a:lnTo>
                  <a:pt x="141" y="64"/>
                </a:lnTo>
                <a:lnTo>
                  <a:pt x="140" y="57"/>
                </a:lnTo>
                <a:lnTo>
                  <a:pt x="138" y="51"/>
                </a:lnTo>
                <a:lnTo>
                  <a:pt x="135" y="44"/>
                </a:lnTo>
                <a:lnTo>
                  <a:pt x="132" y="38"/>
                </a:lnTo>
                <a:lnTo>
                  <a:pt x="130" y="31"/>
                </a:lnTo>
                <a:lnTo>
                  <a:pt x="125" y="27"/>
                </a:lnTo>
                <a:lnTo>
                  <a:pt x="121" y="21"/>
                </a:lnTo>
                <a:lnTo>
                  <a:pt x="115" y="17"/>
                </a:lnTo>
                <a:lnTo>
                  <a:pt x="111" y="13"/>
                </a:lnTo>
                <a:lnTo>
                  <a:pt x="105" y="8"/>
                </a:lnTo>
                <a:lnTo>
                  <a:pt x="98" y="5"/>
                </a:lnTo>
                <a:lnTo>
                  <a:pt x="92" y="4"/>
                </a:lnTo>
                <a:lnTo>
                  <a:pt x="85" y="1"/>
                </a:lnTo>
                <a:lnTo>
                  <a:pt x="78" y="1"/>
                </a:lnTo>
                <a:lnTo>
                  <a:pt x="71"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5917" name="Freeform 76">
            <a:extLst>
              <a:ext uri="{FF2B5EF4-FFF2-40B4-BE49-F238E27FC236}">
                <a16:creationId xmlns:a16="http://schemas.microsoft.com/office/drawing/2014/main" id="{2C96951D-E708-0A7E-11AB-5EF8E19F7BB3}"/>
              </a:ext>
            </a:extLst>
          </p:cNvPr>
          <p:cNvSpPr>
            <a:spLocks/>
          </p:cNvSpPr>
          <p:nvPr/>
        </p:nvSpPr>
        <p:spPr bwMode="auto">
          <a:xfrm>
            <a:off x="2183607" y="1753791"/>
            <a:ext cx="55960" cy="55959"/>
          </a:xfrm>
          <a:custGeom>
            <a:avLst/>
            <a:gdLst>
              <a:gd name="T0" fmla="*/ 2147483647 w 141"/>
              <a:gd name="T1" fmla="*/ 2147483647 h 143"/>
              <a:gd name="T2" fmla="*/ 2147483647 w 141"/>
              <a:gd name="T3" fmla="*/ 2147483647 h 143"/>
              <a:gd name="T4" fmla="*/ 2147483647 w 141"/>
              <a:gd name="T5" fmla="*/ 2147483647 h 143"/>
              <a:gd name="T6" fmla="*/ 2147483647 w 141"/>
              <a:gd name="T7" fmla="*/ 2147483647 h 143"/>
              <a:gd name="T8" fmla="*/ 2147483647 w 141"/>
              <a:gd name="T9" fmla="*/ 2147483647 h 143"/>
              <a:gd name="T10" fmla="*/ 2147483647 w 141"/>
              <a:gd name="T11" fmla="*/ 2147483647 h 143"/>
              <a:gd name="T12" fmla="*/ 2147483647 w 141"/>
              <a:gd name="T13" fmla="*/ 2147483647 h 143"/>
              <a:gd name="T14" fmla="*/ 2147483647 w 141"/>
              <a:gd name="T15" fmla="*/ 2147483647 h 143"/>
              <a:gd name="T16" fmla="*/ 2147483647 w 141"/>
              <a:gd name="T17" fmla="*/ 2147483647 h 143"/>
              <a:gd name="T18" fmla="*/ 2147483647 w 141"/>
              <a:gd name="T19" fmla="*/ 2147483647 h 143"/>
              <a:gd name="T20" fmla="*/ 2147483647 w 141"/>
              <a:gd name="T21" fmla="*/ 2147483647 h 143"/>
              <a:gd name="T22" fmla="*/ 2147483647 w 141"/>
              <a:gd name="T23" fmla="*/ 2147483647 h 143"/>
              <a:gd name="T24" fmla="*/ 2147483647 w 141"/>
              <a:gd name="T25" fmla="*/ 2147483647 h 143"/>
              <a:gd name="T26" fmla="*/ 2147483647 w 141"/>
              <a:gd name="T27" fmla="*/ 2147483647 h 143"/>
              <a:gd name="T28" fmla="*/ 2147483647 w 141"/>
              <a:gd name="T29" fmla="*/ 2147483647 h 143"/>
              <a:gd name="T30" fmla="*/ 2147483647 w 141"/>
              <a:gd name="T31" fmla="*/ 2147483647 h 143"/>
              <a:gd name="T32" fmla="*/ 2147483647 w 141"/>
              <a:gd name="T33" fmla="*/ 2147483647 h 143"/>
              <a:gd name="T34" fmla="*/ 2147483647 w 141"/>
              <a:gd name="T35" fmla="*/ 2147483647 h 143"/>
              <a:gd name="T36" fmla="*/ 2147483647 w 141"/>
              <a:gd name="T37" fmla="*/ 2147483647 h 143"/>
              <a:gd name="T38" fmla="*/ 2147483647 w 141"/>
              <a:gd name="T39" fmla="*/ 2147483647 h 143"/>
              <a:gd name="T40" fmla="*/ 2147483647 w 141"/>
              <a:gd name="T41" fmla="*/ 2147483647 h 143"/>
              <a:gd name="T42" fmla="*/ 2147483647 w 141"/>
              <a:gd name="T43" fmla="*/ 2147483647 h 143"/>
              <a:gd name="T44" fmla="*/ 2147483647 w 141"/>
              <a:gd name="T45" fmla="*/ 2147483647 h 143"/>
              <a:gd name="T46" fmla="*/ 2147483647 w 141"/>
              <a:gd name="T47" fmla="*/ 2147483647 h 143"/>
              <a:gd name="T48" fmla="*/ 2147483647 w 141"/>
              <a:gd name="T49" fmla="*/ 2147483647 h 143"/>
              <a:gd name="T50" fmla="*/ 2147483647 w 141"/>
              <a:gd name="T51" fmla="*/ 2147483647 h 143"/>
              <a:gd name="T52" fmla="*/ 2147483647 w 141"/>
              <a:gd name="T53" fmla="*/ 2147483647 h 143"/>
              <a:gd name="T54" fmla="*/ 2147483647 w 141"/>
              <a:gd name="T55" fmla="*/ 2147483647 h 143"/>
              <a:gd name="T56" fmla="*/ 2147483647 w 141"/>
              <a:gd name="T57" fmla="*/ 2147483647 h 143"/>
              <a:gd name="T58" fmla="*/ 2147483647 w 141"/>
              <a:gd name="T59" fmla="*/ 2147483647 h 143"/>
              <a:gd name="T60" fmla="*/ 2147483647 w 141"/>
              <a:gd name="T61" fmla="*/ 2147483647 h 143"/>
              <a:gd name="T62" fmla="*/ 2147483647 w 141"/>
              <a:gd name="T63" fmla="*/ 2147483647 h 14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1"/>
              <a:gd name="T97" fmla="*/ 0 h 143"/>
              <a:gd name="T98" fmla="*/ 141 w 141"/>
              <a:gd name="T99" fmla="*/ 143 h 14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1" h="143">
                <a:moveTo>
                  <a:pt x="71" y="0"/>
                </a:moveTo>
                <a:lnTo>
                  <a:pt x="63" y="1"/>
                </a:lnTo>
                <a:lnTo>
                  <a:pt x="56" y="1"/>
                </a:lnTo>
                <a:lnTo>
                  <a:pt x="51" y="4"/>
                </a:lnTo>
                <a:lnTo>
                  <a:pt x="43" y="5"/>
                </a:lnTo>
                <a:lnTo>
                  <a:pt x="38" y="8"/>
                </a:lnTo>
                <a:lnTo>
                  <a:pt x="32" y="13"/>
                </a:lnTo>
                <a:lnTo>
                  <a:pt x="26" y="17"/>
                </a:lnTo>
                <a:lnTo>
                  <a:pt x="22" y="21"/>
                </a:lnTo>
                <a:lnTo>
                  <a:pt x="17" y="27"/>
                </a:lnTo>
                <a:lnTo>
                  <a:pt x="13" y="31"/>
                </a:lnTo>
                <a:lnTo>
                  <a:pt x="9" y="38"/>
                </a:lnTo>
                <a:lnTo>
                  <a:pt x="6" y="44"/>
                </a:lnTo>
                <a:lnTo>
                  <a:pt x="5" y="51"/>
                </a:lnTo>
                <a:lnTo>
                  <a:pt x="2" y="57"/>
                </a:lnTo>
                <a:lnTo>
                  <a:pt x="2" y="64"/>
                </a:lnTo>
                <a:lnTo>
                  <a:pt x="0" y="72"/>
                </a:lnTo>
                <a:lnTo>
                  <a:pt x="2" y="80"/>
                </a:lnTo>
                <a:lnTo>
                  <a:pt x="2" y="86"/>
                </a:lnTo>
                <a:lnTo>
                  <a:pt x="5" y="93"/>
                </a:lnTo>
                <a:lnTo>
                  <a:pt x="6" y="100"/>
                </a:lnTo>
                <a:lnTo>
                  <a:pt x="9" y="106"/>
                </a:lnTo>
                <a:lnTo>
                  <a:pt x="13" y="112"/>
                </a:lnTo>
                <a:lnTo>
                  <a:pt x="17" y="118"/>
                </a:lnTo>
                <a:lnTo>
                  <a:pt x="22" y="123"/>
                </a:lnTo>
                <a:lnTo>
                  <a:pt x="26" y="128"/>
                </a:lnTo>
                <a:lnTo>
                  <a:pt x="32" y="132"/>
                </a:lnTo>
                <a:lnTo>
                  <a:pt x="38" y="135"/>
                </a:lnTo>
                <a:lnTo>
                  <a:pt x="43" y="138"/>
                </a:lnTo>
                <a:lnTo>
                  <a:pt x="51" y="141"/>
                </a:lnTo>
                <a:lnTo>
                  <a:pt x="56" y="142"/>
                </a:lnTo>
                <a:lnTo>
                  <a:pt x="63" y="143"/>
                </a:lnTo>
                <a:lnTo>
                  <a:pt x="71" y="143"/>
                </a:lnTo>
                <a:lnTo>
                  <a:pt x="78" y="143"/>
                </a:lnTo>
                <a:lnTo>
                  <a:pt x="85" y="142"/>
                </a:lnTo>
                <a:lnTo>
                  <a:pt x="92" y="141"/>
                </a:lnTo>
                <a:lnTo>
                  <a:pt x="98" y="138"/>
                </a:lnTo>
                <a:lnTo>
                  <a:pt x="105" y="135"/>
                </a:lnTo>
                <a:lnTo>
                  <a:pt x="111" y="132"/>
                </a:lnTo>
                <a:lnTo>
                  <a:pt x="115" y="128"/>
                </a:lnTo>
                <a:lnTo>
                  <a:pt x="121" y="123"/>
                </a:lnTo>
                <a:lnTo>
                  <a:pt x="125" y="118"/>
                </a:lnTo>
                <a:lnTo>
                  <a:pt x="130" y="112"/>
                </a:lnTo>
                <a:lnTo>
                  <a:pt x="132" y="106"/>
                </a:lnTo>
                <a:lnTo>
                  <a:pt x="135" y="100"/>
                </a:lnTo>
                <a:lnTo>
                  <a:pt x="138" y="93"/>
                </a:lnTo>
                <a:lnTo>
                  <a:pt x="140" y="86"/>
                </a:lnTo>
                <a:lnTo>
                  <a:pt x="141" y="80"/>
                </a:lnTo>
                <a:lnTo>
                  <a:pt x="141" y="72"/>
                </a:lnTo>
                <a:lnTo>
                  <a:pt x="141" y="64"/>
                </a:lnTo>
                <a:lnTo>
                  <a:pt x="140" y="57"/>
                </a:lnTo>
                <a:lnTo>
                  <a:pt x="138" y="51"/>
                </a:lnTo>
                <a:lnTo>
                  <a:pt x="135" y="44"/>
                </a:lnTo>
                <a:lnTo>
                  <a:pt x="132" y="38"/>
                </a:lnTo>
                <a:lnTo>
                  <a:pt x="130" y="31"/>
                </a:lnTo>
                <a:lnTo>
                  <a:pt x="125" y="27"/>
                </a:lnTo>
                <a:lnTo>
                  <a:pt x="121" y="21"/>
                </a:lnTo>
                <a:lnTo>
                  <a:pt x="115" y="17"/>
                </a:lnTo>
                <a:lnTo>
                  <a:pt x="111" y="13"/>
                </a:lnTo>
                <a:lnTo>
                  <a:pt x="105" y="8"/>
                </a:lnTo>
                <a:lnTo>
                  <a:pt x="98" y="5"/>
                </a:lnTo>
                <a:lnTo>
                  <a:pt x="92" y="4"/>
                </a:lnTo>
                <a:lnTo>
                  <a:pt x="85" y="1"/>
                </a:lnTo>
                <a:lnTo>
                  <a:pt x="78" y="1"/>
                </a:lnTo>
                <a:lnTo>
                  <a:pt x="71"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5918" name="Freeform 77">
            <a:extLst>
              <a:ext uri="{FF2B5EF4-FFF2-40B4-BE49-F238E27FC236}">
                <a16:creationId xmlns:a16="http://schemas.microsoft.com/office/drawing/2014/main" id="{1BA0F1EC-9ED1-4DAA-A170-6196121F2E75}"/>
              </a:ext>
            </a:extLst>
          </p:cNvPr>
          <p:cNvSpPr>
            <a:spLocks/>
          </p:cNvSpPr>
          <p:nvPr/>
        </p:nvSpPr>
        <p:spPr bwMode="auto">
          <a:xfrm>
            <a:off x="2844404" y="1520428"/>
            <a:ext cx="55959" cy="60722"/>
          </a:xfrm>
          <a:custGeom>
            <a:avLst/>
            <a:gdLst>
              <a:gd name="T0" fmla="*/ 2147483647 w 140"/>
              <a:gd name="T1" fmla="*/ 0 h 154"/>
              <a:gd name="T2" fmla="*/ 2147483647 w 140"/>
              <a:gd name="T3" fmla="*/ 2147483647 h 154"/>
              <a:gd name="T4" fmla="*/ 2147483647 w 140"/>
              <a:gd name="T5" fmla="*/ 2147483647 h 154"/>
              <a:gd name="T6" fmla="*/ 2147483647 w 140"/>
              <a:gd name="T7" fmla="*/ 2147483647 h 154"/>
              <a:gd name="T8" fmla="*/ 2147483647 w 140"/>
              <a:gd name="T9" fmla="*/ 2147483647 h 154"/>
              <a:gd name="T10" fmla="*/ 2147483647 w 140"/>
              <a:gd name="T11" fmla="*/ 2147483647 h 154"/>
              <a:gd name="T12" fmla="*/ 2147483647 w 140"/>
              <a:gd name="T13" fmla="*/ 2147483647 h 154"/>
              <a:gd name="T14" fmla="*/ 0 w 140"/>
              <a:gd name="T15" fmla="*/ 2147483647 h 154"/>
              <a:gd name="T16" fmla="*/ 0 w 140"/>
              <a:gd name="T17" fmla="*/ 2147483647 h 154"/>
              <a:gd name="T18" fmla="*/ 2147483647 w 140"/>
              <a:gd name="T19" fmla="*/ 2147483647 h 154"/>
              <a:gd name="T20" fmla="*/ 2147483647 w 140"/>
              <a:gd name="T21" fmla="*/ 2147483647 h 154"/>
              <a:gd name="T22" fmla="*/ 2147483647 w 140"/>
              <a:gd name="T23" fmla="*/ 2147483647 h 154"/>
              <a:gd name="T24" fmla="*/ 2147483647 w 140"/>
              <a:gd name="T25" fmla="*/ 2147483647 h 154"/>
              <a:gd name="T26" fmla="*/ 2147483647 w 140"/>
              <a:gd name="T27" fmla="*/ 2147483647 h 154"/>
              <a:gd name="T28" fmla="*/ 2147483647 w 140"/>
              <a:gd name="T29" fmla="*/ 2147483647 h 154"/>
              <a:gd name="T30" fmla="*/ 2147483647 w 140"/>
              <a:gd name="T31" fmla="*/ 2147483647 h 154"/>
              <a:gd name="T32" fmla="*/ 2147483647 w 140"/>
              <a:gd name="T33" fmla="*/ 2147483647 h 154"/>
              <a:gd name="T34" fmla="*/ 2147483647 w 140"/>
              <a:gd name="T35" fmla="*/ 2147483647 h 154"/>
              <a:gd name="T36" fmla="*/ 2147483647 w 140"/>
              <a:gd name="T37" fmla="*/ 2147483647 h 154"/>
              <a:gd name="T38" fmla="*/ 2147483647 w 140"/>
              <a:gd name="T39" fmla="*/ 2147483647 h 154"/>
              <a:gd name="T40" fmla="*/ 2147483647 w 140"/>
              <a:gd name="T41" fmla="*/ 2147483647 h 154"/>
              <a:gd name="T42" fmla="*/ 2147483647 w 140"/>
              <a:gd name="T43" fmla="*/ 2147483647 h 154"/>
              <a:gd name="T44" fmla="*/ 2147483647 w 140"/>
              <a:gd name="T45" fmla="*/ 2147483647 h 154"/>
              <a:gd name="T46" fmla="*/ 2147483647 w 140"/>
              <a:gd name="T47" fmla="*/ 2147483647 h 154"/>
              <a:gd name="T48" fmla="*/ 2147483647 w 140"/>
              <a:gd name="T49" fmla="*/ 2147483647 h 154"/>
              <a:gd name="T50" fmla="*/ 2147483647 w 140"/>
              <a:gd name="T51" fmla="*/ 2147483647 h 154"/>
              <a:gd name="T52" fmla="*/ 2147483647 w 140"/>
              <a:gd name="T53" fmla="*/ 2147483647 h 154"/>
              <a:gd name="T54" fmla="*/ 2147483647 w 140"/>
              <a:gd name="T55" fmla="*/ 2147483647 h 154"/>
              <a:gd name="T56" fmla="*/ 2147483647 w 140"/>
              <a:gd name="T57" fmla="*/ 2147483647 h 154"/>
              <a:gd name="T58" fmla="*/ 2147483647 w 140"/>
              <a:gd name="T59" fmla="*/ 2147483647 h 154"/>
              <a:gd name="T60" fmla="*/ 2147483647 w 140"/>
              <a:gd name="T61" fmla="*/ 2147483647 h 154"/>
              <a:gd name="T62" fmla="*/ 2147483647 w 140"/>
              <a:gd name="T63" fmla="*/ 0 h 15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0"/>
              <a:gd name="T97" fmla="*/ 0 h 154"/>
              <a:gd name="T98" fmla="*/ 140 w 140"/>
              <a:gd name="T99" fmla="*/ 154 h 15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0" h="154">
                <a:moveTo>
                  <a:pt x="70" y="0"/>
                </a:moveTo>
                <a:lnTo>
                  <a:pt x="63" y="0"/>
                </a:lnTo>
                <a:lnTo>
                  <a:pt x="56" y="2"/>
                </a:lnTo>
                <a:lnTo>
                  <a:pt x="48" y="3"/>
                </a:lnTo>
                <a:lnTo>
                  <a:pt x="43" y="6"/>
                </a:lnTo>
                <a:lnTo>
                  <a:pt x="36" y="10"/>
                </a:lnTo>
                <a:lnTo>
                  <a:pt x="30" y="13"/>
                </a:lnTo>
                <a:lnTo>
                  <a:pt x="24" y="17"/>
                </a:lnTo>
                <a:lnTo>
                  <a:pt x="20" y="23"/>
                </a:lnTo>
                <a:lnTo>
                  <a:pt x="15" y="29"/>
                </a:lnTo>
                <a:lnTo>
                  <a:pt x="11" y="35"/>
                </a:lnTo>
                <a:lnTo>
                  <a:pt x="8" y="40"/>
                </a:lnTo>
                <a:lnTo>
                  <a:pt x="4" y="48"/>
                </a:lnTo>
                <a:lnTo>
                  <a:pt x="2" y="55"/>
                </a:lnTo>
                <a:lnTo>
                  <a:pt x="1" y="62"/>
                </a:lnTo>
                <a:lnTo>
                  <a:pt x="0" y="69"/>
                </a:lnTo>
                <a:lnTo>
                  <a:pt x="0" y="78"/>
                </a:lnTo>
                <a:lnTo>
                  <a:pt x="0" y="85"/>
                </a:lnTo>
                <a:lnTo>
                  <a:pt x="1" y="94"/>
                </a:lnTo>
                <a:lnTo>
                  <a:pt x="2" y="101"/>
                </a:lnTo>
                <a:lnTo>
                  <a:pt x="4" y="108"/>
                </a:lnTo>
                <a:lnTo>
                  <a:pt x="8" y="114"/>
                </a:lnTo>
                <a:lnTo>
                  <a:pt x="11" y="121"/>
                </a:lnTo>
                <a:lnTo>
                  <a:pt x="15" y="127"/>
                </a:lnTo>
                <a:lnTo>
                  <a:pt x="20" y="132"/>
                </a:lnTo>
                <a:lnTo>
                  <a:pt x="24" y="137"/>
                </a:lnTo>
                <a:lnTo>
                  <a:pt x="30" y="141"/>
                </a:lnTo>
                <a:lnTo>
                  <a:pt x="36" y="145"/>
                </a:lnTo>
                <a:lnTo>
                  <a:pt x="43" y="148"/>
                </a:lnTo>
                <a:lnTo>
                  <a:pt x="48" y="151"/>
                </a:lnTo>
                <a:lnTo>
                  <a:pt x="56" y="152"/>
                </a:lnTo>
                <a:lnTo>
                  <a:pt x="63" y="154"/>
                </a:lnTo>
                <a:lnTo>
                  <a:pt x="70" y="154"/>
                </a:lnTo>
                <a:lnTo>
                  <a:pt x="77" y="154"/>
                </a:lnTo>
                <a:lnTo>
                  <a:pt x="84" y="152"/>
                </a:lnTo>
                <a:lnTo>
                  <a:pt x="90" y="151"/>
                </a:lnTo>
                <a:lnTo>
                  <a:pt x="97" y="148"/>
                </a:lnTo>
                <a:lnTo>
                  <a:pt x="103" y="145"/>
                </a:lnTo>
                <a:lnTo>
                  <a:pt x="109" y="141"/>
                </a:lnTo>
                <a:lnTo>
                  <a:pt x="115" y="137"/>
                </a:lnTo>
                <a:lnTo>
                  <a:pt x="119" y="132"/>
                </a:lnTo>
                <a:lnTo>
                  <a:pt x="123" y="127"/>
                </a:lnTo>
                <a:lnTo>
                  <a:pt x="127" y="121"/>
                </a:lnTo>
                <a:lnTo>
                  <a:pt x="132" y="114"/>
                </a:lnTo>
                <a:lnTo>
                  <a:pt x="135" y="108"/>
                </a:lnTo>
                <a:lnTo>
                  <a:pt x="136" y="101"/>
                </a:lnTo>
                <a:lnTo>
                  <a:pt x="139" y="94"/>
                </a:lnTo>
                <a:lnTo>
                  <a:pt x="139" y="85"/>
                </a:lnTo>
                <a:lnTo>
                  <a:pt x="140" y="78"/>
                </a:lnTo>
                <a:lnTo>
                  <a:pt x="139" y="69"/>
                </a:lnTo>
                <a:lnTo>
                  <a:pt x="139" y="62"/>
                </a:lnTo>
                <a:lnTo>
                  <a:pt x="136" y="55"/>
                </a:lnTo>
                <a:lnTo>
                  <a:pt x="135" y="48"/>
                </a:lnTo>
                <a:lnTo>
                  <a:pt x="132" y="40"/>
                </a:lnTo>
                <a:lnTo>
                  <a:pt x="127" y="35"/>
                </a:lnTo>
                <a:lnTo>
                  <a:pt x="123" y="29"/>
                </a:lnTo>
                <a:lnTo>
                  <a:pt x="119" y="23"/>
                </a:lnTo>
                <a:lnTo>
                  <a:pt x="115" y="17"/>
                </a:lnTo>
                <a:lnTo>
                  <a:pt x="109" y="13"/>
                </a:lnTo>
                <a:lnTo>
                  <a:pt x="103" y="10"/>
                </a:lnTo>
                <a:lnTo>
                  <a:pt x="97" y="6"/>
                </a:lnTo>
                <a:lnTo>
                  <a:pt x="90" y="3"/>
                </a:lnTo>
                <a:lnTo>
                  <a:pt x="84" y="2"/>
                </a:lnTo>
                <a:lnTo>
                  <a:pt x="77" y="0"/>
                </a:lnTo>
                <a:lnTo>
                  <a:pt x="70"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5919" name="Freeform 78">
            <a:extLst>
              <a:ext uri="{FF2B5EF4-FFF2-40B4-BE49-F238E27FC236}">
                <a16:creationId xmlns:a16="http://schemas.microsoft.com/office/drawing/2014/main" id="{8C4381F5-9645-92B2-C0E8-2F01C5717F98}"/>
              </a:ext>
            </a:extLst>
          </p:cNvPr>
          <p:cNvSpPr>
            <a:spLocks/>
          </p:cNvSpPr>
          <p:nvPr/>
        </p:nvSpPr>
        <p:spPr bwMode="auto">
          <a:xfrm>
            <a:off x="2844404" y="1520428"/>
            <a:ext cx="55959" cy="60722"/>
          </a:xfrm>
          <a:custGeom>
            <a:avLst/>
            <a:gdLst>
              <a:gd name="T0" fmla="*/ 2147483647 w 140"/>
              <a:gd name="T1" fmla="*/ 0 h 154"/>
              <a:gd name="T2" fmla="*/ 2147483647 w 140"/>
              <a:gd name="T3" fmla="*/ 2147483647 h 154"/>
              <a:gd name="T4" fmla="*/ 2147483647 w 140"/>
              <a:gd name="T5" fmla="*/ 2147483647 h 154"/>
              <a:gd name="T6" fmla="*/ 2147483647 w 140"/>
              <a:gd name="T7" fmla="*/ 2147483647 h 154"/>
              <a:gd name="T8" fmla="*/ 2147483647 w 140"/>
              <a:gd name="T9" fmla="*/ 2147483647 h 154"/>
              <a:gd name="T10" fmla="*/ 2147483647 w 140"/>
              <a:gd name="T11" fmla="*/ 2147483647 h 154"/>
              <a:gd name="T12" fmla="*/ 2147483647 w 140"/>
              <a:gd name="T13" fmla="*/ 2147483647 h 154"/>
              <a:gd name="T14" fmla="*/ 0 w 140"/>
              <a:gd name="T15" fmla="*/ 2147483647 h 154"/>
              <a:gd name="T16" fmla="*/ 0 w 140"/>
              <a:gd name="T17" fmla="*/ 2147483647 h 154"/>
              <a:gd name="T18" fmla="*/ 2147483647 w 140"/>
              <a:gd name="T19" fmla="*/ 2147483647 h 154"/>
              <a:gd name="T20" fmla="*/ 2147483647 w 140"/>
              <a:gd name="T21" fmla="*/ 2147483647 h 154"/>
              <a:gd name="T22" fmla="*/ 2147483647 w 140"/>
              <a:gd name="T23" fmla="*/ 2147483647 h 154"/>
              <a:gd name="T24" fmla="*/ 2147483647 w 140"/>
              <a:gd name="T25" fmla="*/ 2147483647 h 154"/>
              <a:gd name="T26" fmla="*/ 2147483647 w 140"/>
              <a:gd name="T27" fmla="*/ 2147483647 h 154"/>
              <a:gd name="T28" fmla="*/ 2147483647 w 140"/>
              <a:gd name="T29" fmla="*/ 2147483647 h 154"/>
              <a:gd name="T30" fmla="*/ 2147483647 w 140"/>
              <a:gd name="T31" fmla="*/ 2147483647 h 154"/>
              <a:gd name="T32" fmla="*/ 2147483647 w 140"/>
              <a:gd name="T33" fmla="*/ 2147483647 h 154"/>
              <a:gd name="T34" fmla="*/ 2147483647 w 140"/>
              <a:gd name="T35" fmla="*/ 2147483647 h 154"/>
              <a:gd name="T36" fmla="*/ 2147483647 w 140"/>
              <a:gd name="T37" fmla="*/ 2147483647 h 154"/>
              <a:gd name="T38" fmla="*/ 2147483647 w 140"/>
              <a:gd name="T39" fmla="*/ 2147483647 h 154"/>
              <a:gd name="T40" fmla="*/ 2147483647 w 140"/>
              <a:gd name="T41" fmla="*/ 2147483647 h 154"/>
              <a:gd name="T42" fmla="*/ 2147483647 w 140"/>
              <a:gd name="T43" fmla="*/ 2147483647 h 154"/>
              <a:gd name="T44" fmla="*/ 2147483647 w 140"/>
              <a:gd name="T45" fmla="*/ 2147483647 h 154"/>
              <a:gd name="T46" fmla="*/ 2147483647 w 140"/>
              <a:gd name="T47" fmla="*/ 2147483647 h 154"/>
              <a:gd name="T48" fmla="*/ 2147483647 w 140"/>
              <a:gd name="T49" fmla="*/ 2147483647 h 154"/>
              <a:gd name="T50" fmla="*/ 2147483647 w 140"/>
              <a:gd name="T51" fmla="*/ 2147483647 h 154"/>
              <a:gd name="T52" fmla="*/ 2147483647 w 140"/>
              <a:gd name="T53" fmla="*/ 2147483647 h 154"/>
              <a:gd name="T54" fmla="*/ 2147483647 w 140"/>
              <a:gd name="T55" fmla="*/ 2147483647 h 154"/>
              <a:gd name="T56" fmla="*/ 2147483647 w 140"/>
              <a:gd name="T57" fmla="*/ 2147483647 h 154"/>
              <a:gd name="T58" fmla="*/ 2147483647 w 140"/>
              <a:gd name="T59" fmla="*/ 2147483647 h 154"/>
              <a:gd name="T60" fmla="*/ 2147483647 w 140"/>
              <a:gd name="T61" fmla="*/ 2147483647 h 154"/>
              <a:gd name="T62" fmla="*/ 2147483647 w 140"/>
              <a:gd name="T63" fmla="*/ 0 h 15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0"/>
              <a:gd name="T97" fmla="*/ 0 h 154"/>
              <a:gd name="T98" fmla="*/ 140 w 140"/>
              <a:gd name="T99" fmla="*/ 154 h 15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0" h="154">
                <a:moveTo>
                  <a:pt x="70" y="0"/>
                </a:moveTo>
                <a:lnTo>
                  <a:pt x="63" y="0"/>
                </a:lnTo>
                <a:lnTo>
                  <a:pt x="56" y="2"/>
                </a:lnTo>
                <a:lnTo>
                  <a:pt x="48" y="3"/>
                </a:lnTo>
                <a:lnTo>
                  <a:pt x="43" y="6"/>
                </a:lnTo>
                <a:lnTo>
                  <a:pt x="36" y="10"/>
                </a:lnTo>
                <a:lnTo>
                  <a:pt x="30" y="13"/>
                </a:lnTo>
                <a:lnTo>
                  <a:pt x="24" y="17"/>
                </a:lnTo>
                <a:lnTo>
                  <a:pt x="20" y="23"/>
                </a:lnTo>
                <a:lnTo>
                  <a:pt x="15" y="29"/>
                </a:lnTo>
                <a:lnTo>
                  <a:pt x="11" y="35"/>
                </a:lnTo>
                <a:lnTo>
                  <a:pt x="8" y="40"/>
                </a:lnTo>
                <a:lnTo>
                  <a:pt x="4" y="48"/>
                </a:lnTo>
                <a:lnTo>
                  <a:pt x="2" y="55"/>
                </a:lnTo>
                <a:lnTo>
                  <a:pt x="1" y="62"/>
                </a:lnTo>
                <a:lnTo>
                  <a:pt x="0" y="69"/>
                </a:lnTo>
                <a:lnTo>
                  <a:pt x="0" y="78"/>
                </a:lnTo>
                <a:lnTo>
                  <a:pt x="0" y="85"/>
                </a:lnTo>
                <a:lnTo>
                  <a:pt x="1" y="94"/>
                </a:lnTo>
                <a:lnTo>
                  <a:pt x="2" y="101"/>
                </a:lnTo>
                <a:lnTo>
                  <a:pt x="4" y="108"/>
                </a:lnTo>
                <a:lnTo>
                  <a:pt x="8" y="114"/>
                </a:lnTo>
                <a:lnTo>
                  <a:pt x="11" y="121"/>
                </a:lnTo>
                <a:lnTo>
                  <a:pt x="15" y="127"/>
                </a:lnTo>
                <a:lnTo>
                  <a:pt x="20" y="132"/>
                </a:lnTo>
                <a:lnTo>
                  <a:pt x="24" y="137"/>
                </a:lnTo>
                <a:lnTo>
                  <a:pt x="30" y="141"/>
                </a:lnTo>
                <a:lnTo>
                  <a:pt x="36" y="145"/>
                </a:lnTo>
                <a:lnTo>
                  <a:pt x="43" y="148"/>
                </a:lnTo>
                <a:lnTo>
                  <a:pt x="48" y="151"/>
                </a:lnTo>
                <a:lnTo>
                  <a:pt x="56" y="152"/>
                </a:lnTo>
                <a:lnTo>
                  <a:pt x="63" y="154"/>
                </a:lnTo>
                <a:lnTo>
                  <a:pt x="70" y="154"/>
                </a:lnTo>
                <a:lnTo>
                  <a:pt x="77" y="154"/>
                </a:lnTo>
                <a:lnTo>
                  <a:pt x="84" y="152"/>
                </a:lnTo>
                <a:lnTo>
                  <a:pt x="90" y="151"/>
                </a:lnTo>
                <a:lnTo>
                  <a:pt x="97" y="148"/>
                </a:lnTo>
                <a:lnTo>
                  <a:pt x="103" y="145"/>
                </a:lnTo>
                <a:lnTo>
                  <a:pt x="109" y="141"/>
                </a:lnTo>
                <a:lnTo>
                  <a:pt x="115" y="137"/>
                </a:lnTo>
                <a:lnTo>
                  <a:pt x="119" y="132"/>
                </a:lnTo>
                <a:lnTo>
                  <a:pt x="123" y="127"/>
                </a:lnTo>
                <a:lnTo>
                  <a:pt x="127" y="121"/>
                </a:lnTo>
                <a:lnTo>
                  <a:pt x="132" y="114"/>
                </a:lnTo>
                <a:lnTo>
                  <a:pt x="135" y="108"/>
                </a:lnTo>
                <a:lnTo>
                  <a:pt x="136" y="101"/>
                </a:lnTo>
                <a:lnTo>
                  <a:pt x="139" y="94"/>
                </a:lnTo>
                <a:lnTo>
                  <a:pt x="139" y="85"/>
                </a:lnTo>
                <a:lnTo>
                  <a:pt x="140" y="78"/>
                </a:lnTo>
                <a:lnTo>
                  <a:pt x="139" y="69"/>
                </a:lnTo>
                <a:lnTo>
                  <a:pt x="139" y="62"/>
                </a:lnTo>
                <a:lnTo>
                  <a:pt x="136" y="55"/>
                </a:lnTo>
                <a:lnTo>
                  <a:pt x="135" y="48"/>
                </a:lnTo>
                <a:lnTo>
                  <a:pt x="132" y="40"/>
                </a:lnTo>
                <a:lnTo>
                  <a:pt x="127" y="35"/>
                </a:lnTo>
                <a:lnTo>
                  <a:pt x="123" y="29"/>
                </a:lnTo>
                <a:lnTo>
                  <a:pt x="119" y="23"/>
                </a:lnTo>
                <a:lnTo>
                  <a:pt x="115" y="17"/>
                </a:lnTo>
                <a:lnTo>
                  <a:pt x="109" y="13"/>
                </a:lnTo>
                <a:lnTo>
                  <a:pt x="103" y="10"/>
                </a:lnTo>
                <a:lnTo>
                  <a:pt x="97" y="6"/>
                </a:lnTo>
                <a:lnTo>
                  <a:pt x="90" y="3"/>
                </a:lnTo>
                <a:lnTo>
                  <a:pt x="84" y="2"/>
                </a:lnTo>
                <a:lnTo>
                  <a:pt x="77" y="0"/>
                </a:lnTo>
                <a:lnTo>
                  <a:pt x="70"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5920" name="Freeform 79">
            <a:extLst>
              <a:ext uri="{FF2B5EF4-FFF2-40B4-BE49-F238E27FC236}">
                <a16:creationId xmlns:a16="http://schemas.microsoft.com/office/drawing/2014/main" id="{7607D3EC-A8DE-7958-3EC4-A0BE27651459}"/>
              </a:ext>
            </a:extLst>
          </p:cNvPr>
          <p:cNvSpPr>
            <a:spLocks/>
          </p:cNvSpPr>
          <p:nvPr/>
        </p:nvSpPr>
        <p:spPr bwMode="auto">
          <a:xfrm>
            <a:off x="3324225" y="1365648"/>
            <a:ext cx="76200" cy="77390"/>
          </a:xfrm>
          <a:custGeom>
            <a:avLst/>
            <a:gdLst>
              <a:gd name="T0" fmla="*/ 2147483647 w 192"/>
              <a:gd name="T1" fmla="*/ 2147483647 h 196"/>
              <a:gd name="T2" fmla="*/ 2147483647 w 192"/>
              <a:gd name="T3" fmla="*/ 2147483647 h 196"/>
              <a:gd name="T4" fmla="*/ 2147483647 w 192"/>
              <a:gd name="T5" fmla="*/ 2147483647 h 196"/>
              <a:gd name="T6" fmla="*/ 2147483647 w 192"/>
              <a:gd name="T7" fmla="*/ 2147483647 h 196"/>
              <a:gd name="T8" fmla="*/ 2147483647 w 192"/>
              <a:gd name="T9" fmla="*/ 2147483647 h 196"/>
              <a:gd name="T10" fmla="*/ 2147483647 w 192"/>
              <a:gd name="T11" fmla="*/ 2147483647 h 196"/>
              <a:gd name="T12" fmla="*/ 2147483647 w 192"/>
              <a:gd name="T13" fmla="*/ 2147483647 h 196"/>
              <a:gd name="T14" fmla="*/ 2147483647 w 192"/>
              <a:gd name="T15" fmla="*/ 2147483647 h 196"/>
              <a:gd name="T16" fmla="*/ 2147483647 w 192"/>
              <a:gd name="T17" fmla="*/ 2147483647 h 196"/>
              <a:gd name="T18" fmla="*/ 2147483647 w 192"/>
              <a:gd name="T19" fmla="*/ 2147483647 h 196"/>
              <a:gd name="T20" fmla="*/ 2147483647 w 192"/>
              <a:gd name="T21" fmla="*/ 2147483647 h 196"/>
              <a:gd name="T22" fmla="*/ 2147483647 w 192"/>
              <a:gd name="T23" fmla="*/ 2147483647 h 196"/>
              <a:gd name="T24" fmla="*/ 2147483647 w 192"/>
              <a:gd name="T25" fmla="*/ 2147483647 h 196"/>
              <a:gd name="T26" fmla="*/ 2147483647 w 192"/>
              <a:gd name="T27" fmla="*/ 2147483647 h 196"/>
              <a:gd name="T28" fmla="*/ 2147483647 w 192"/>
              <a:gd name="T29" fmla="*/ 2147483647 h 196"/>
              <a:gd name="T30" fmla="*/ 2147483647 w 192"/>
              <a:gd name="T31" fmla="*/ 2147483647 h 196"/>
              <a:gd name="T32" fmla="*/ 2147483647 w 192"/>
              <a:gd name="T33" fmla="*/ 2147483647 h 196"/>
              <a:gd name="T34" fmla="*/ 2147483647 w 192"/>
              <a:gd name="T35" fmla="*/ 2147483647 h 196"/>
              <a:gd name="T36" fmla="*/ 2147483647 w 192"/>
              <a:gd name="T37" fmla="*/ 2147483647 h 196"/>
              <a:gd name="T38" fmla="*/ 2147483647 w 192"/>
              <a:gd name="T39" fmla="*/ 2147483647 h 196"/>
              <a:gd name="T40" fmla="*/ 2147483647 w 192"/>
              <a:gd name="T41" fmla="*/ 2147483647 h 196"/>
              <a:gd name="T42" fmla="*/ 2147483647 w 192"/>
              <a:gd name="T43" fmla="*/ 2147483647 h 196"/>
              <a:gd name="T44" fmla="*/ 2147483647 w 192"/>
              <a:gd name="T45" fmla="*/ 2147483647 h 196"/>
              <a:gd name="T46" fmla="*/ 2147483647 w 192"/>
              <a:gd name="T47" fmla="*/ 2147483647 h 196"/>
              <a:gd name="T48" fmla="*/ 2147483647 w 192"/>
              <a:gd name="T49" fmla="*/ 2147483647 h 196"/>
              <a:gd name="T50" fmla="*/ 2147483647 w 192"/>
              <a:gd name="T51" fmla="*/ 2147483647 h 196"/>
              <a:gd name="T52" fmla="*/ 2147483647 w 192"/>
              <a:gd name="T53" fmla="*/ 2147483647 h 196"/>
              <a:gd name="T54" fmla="*/ 2147483647 w 192"/>
              <a:gd name="T55" fmla="*/ 2147483647 h 196"/>
              <a:gd name="T56" fmla="*/ 2147483647 w 192"/>
              <a:gd name="T57" fmla="*/ 2147483647 h 196"/>
              <a:gd name="T58" fmla="*/ 2147483647 w 192"/>
              <a:gd name="T59" fmla="*/ 2147483647 h 196"/>
              <a:gd name="T60" fmla="*/ 2147483647 w 192"/>
              <a:gd name="T61" fmla="*/ 2147483647 h 196"/>
              <a:gd name="T62" fmla="*/ 2147483647 w 192"/>
              <a:gd name="T63" fmla="*/ 2147483647 h 19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92"/>
              <a:gd name="T97" fmla="*/ 0 h 196"/>
              <a:gd name="T98" fmla="*/ 192 w 192"/>
              <a:gd name="T99" fmla="*/ 196 h 19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92" h="196">
                <a:moveTo>
                  <a:pt x="96" y="0"/>
                </a:moveTo>
                <a:lnTo>
                  <a:pt x="86" y="2"/>
                </a:lnTo>
                <a:lnTo>
                  <a:pt x="77" y="3"/>
                </a:lnTo>
                <a:lnTo>
                  <a:pt x="67" y="5"/>
                </a:lnTo>
                <a:lnTo>
                  <a:pt x="59" y="9"/>
                </a:lnTo>
                <a:lnTo>
                  <a:pt x="50" y="12"/>
                </a:lnTo>
                <a:lnTo>
                  <a:pt x="43" y="18"/>
                </a:lnTo>
                <a:lnTo>
                  <a:pt x="36" y="23"/>
                </a:lnTo>
                <a:lnTo>
                  <a:pt x="29" y="29"/>
                </a:lnTo>
                <a:lnTo>
                  <a:pt x="23" y="36"/>
                </a:lnTo>
                <a:lnTo>
                  <a:pt x="17" y="44"/>
                </a:lnTo>
                <a:lnTo>
                  <a:pt x="11" y="52"/>
                </a:lnTo>
                <a:lnTo>
                  <a:pt x="8" y="61"/>
                </a:lnTo>
                <a:lnTo>
                  <a:pt x="4" y="69"/>
                </a:lnTo>
                <a:lnTo>
                  <a:pt x="3" y="78"/>
                </a:lnTo>
                <a:lnTo>
                  <a:pt x="1" y="88"/>
                </a:lnTo>
                <a:lnTo>
                  <a:pt x="0" y="98"/>
                </a:lnTo>
                <a:lnTo>
                  <a:pt x="1" y="108"/>
                </a:lnTo>
                <a:lnTo>
                  <a:pt x="3" y="118"/>
                </a:lnTo>
                <a:lnTo>
                  <a:pt x="4" y="127"/>
                </a:lnTo>
                <a:lnTo>
                  <a:pt x="8" y="136"/>
                </a:lnTo>
                <a:lnTo>
                  <a:pt x="11" y="144"/>
                </a:lnTo>
                <a:lnTo>
                  <a:pt x="17" y="153"/>
                </a:lnTo>
                <a:lnTo>
                  <a:pt x="23" y="160"/>
                </a:lnTo>
                <a:lnTo>
                  <a:pt x="29" y="167"/>
                </a:lnTo>
                <a:lnTo>
                  <a:pt x="36" y="173"/>
                </a:lnTo>
                <a:lnTo>
                  <a:pt x="43" y="179"/>
                </a:lnTo>
                <a:lnTo>
                  <a:pt x="50" y="183"/>
                </a:lnTo>
                <a:lnTo>
                  <a:pt x="59" y="187"/>
                </a:lnTo>
                <a:lnTo>
                  <a:pt x="67" y="192"/>
                </a:lnTo>
                <a:lnTo>
                  <a:pt x="77" y="193"/>
                </a:lnTo>
                <a:lnTo>
                  <a:pt x="86" y="195"/>
                </a:lnTo>
                <a:lnTo>
                  <a:pt x="96" y="196"/>
                </a:lnTo>
                <a:lnTo>
                  <a:pt x="106" y="195"/>
                </a:lnTo>
                <a:lnTo>
                  <a:pt x="115" y="193"/>
                </a:lnTo>
                <a:lnTo>
                  <a:pt x="125" y="192"/>
                </a:lnTo>
                <a:lnTo>
                  <a:pt x="134" y="187"/>
                </a:lnTo>
                <a:lnTo>
                  <a:pt x="142" y="183"/>
                </a:lnTo>
                <a:lnTo>
                  <a:pt x="149" y="179"/>
                </a:lnTo>
                <a:lnTo>
                  <a:pt x="157" y="173"/>
                </a:lnTo>
                <a:lnTo>
                  <a:pt x="164" y="167"/>
                </a:lnTo>
                <a:lnTo>
                  <a:pt x="169" y="160"/>
                </a:lnTo>
                <a:lnTo>
                  <a:pt x="175" y="153"/>
                </a:lnTo>
                <a:lnTo>
                  <a:pt x="181" y="144"/>
                </a:lnTo>
                <a:lnTo>
                  <a:pt x="184" y="136"/>
                </a:lnTo>
                <a:lnTo>
                  <a:pt x="188" y="127"/>
                </a:lnTo>
                <a:lnTo>
                  <a:pt x="190" y="118"/>
                </a:lnTo>
                <a:lnTo>
                  <a:pt x="191" y="108"/>
                </a:lnTo>
                <a:lnTo>
                  <a:pt x="192" y="98"/>
                </a:lnTo>
                <a:lnTo>
                  <a:pt x="191" y="88"/>
                </a:lnTo>
                <a:lnTo>
                  <a:pt x="190" y="78"/>
                </a:lnTo>
                <a:lnTo>
                  <a:pt x="188" y="69"/>
                </a:lnTo>
                <a:lnTo>
                  <a:pt x="184" y="61"/>
                </a:lnTo>
                <a:lnTo>
                  <a:pt x="181" y="52"/>
                </a:lnTo>
                <a:lnTo>
                  <a:pt x="175" y="44"/>
                </a:lnTo>
                <a:lnTo>
                  <a:pt x="169" y="36"/>
                </a:lnTo>
                <a:lnTo>
                  <a:pt x="164" y="29"/>
                </a:lnTo>
                <a:lnTo>
                  <a:pt x="157" y="23"/>
                </a:lnTo>
                <a:lnTo>
                  <a:pt x="149" y="18"/>
                </a:lnTo>
                <a:lnTo>
                  <a:pt x="142" y="12"/>
                </a:lnTo>
                <a:lnTo>
                  <a:pt x="134" y="9"/>
                </a:lnTo>
                <a:lnTo>
                  <a:pt x="125" y="5"/>
                </a:lnTo>
                <a:lnTo>
                  <a:pt x="115" y="3"/>
                </a:lnTo>
                <a:lnTo>
                  <a:pt x="106" y="2"/>
                </a:lnTo>
                <a:lnTo>
                  <a:pt x="96"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5921" name="Freeform 80">
            <a:extLst>
              <a:ext uri="{FF2B5EF4-FFF2-40B4-BE49-F238E27FC236}">
                <a16:creationId xmlns:a16="http://schemas.microsoft.com/office/drawing/2014/main" id="{22002C9F-330D-1395-C159-3D0DB6827C0F}"/>
              </a:ext>
            </a:extLst>
          </p:cNvPr>
          <p:cNvSpPr>
            <a:spLocks/>
          </p:cNvSpPr>
          <p:nvPr/>
        </p:nvSpPr>
        <p:spPr bwMode="auto">
          <a:xfrm>
            <a:off x="3324225" y="1365648"/>
            <a:ext cx="76200" cy="77390"/>
          </a:xfrm>
          <a:custGeom>
            <a:avLst/>
            <a:gdLst>
              <a:gd name="T0" fmla="*/ 2147483647 w 192"/>
              <a:gd name="T1" fmla="*/ 2147483647 h 196"/>
              <a:gd name="T2" fmla="*/ 2147483647 w 192"/>
              <a:gd name="T3" fmla="*/ 2147483647 h 196"/>
              <a:gd name="T4" fmla="*/ 2147483647 w 192"/>
              <a:gd name="T5" fmla="*/ 2147483647 h 196"/>
              <a:gd name="T6" fmla="*/ 2147483647 w 192"/>
              <a:gd name="T7" fmla="*/ 2147483647 h 196"/>
              <a:gd name="T8" fmla="*/ 2147483647 w 192"/>
              <a:gd name="T9" fmla="*/ 2147483647 h 196"/>
              <a:gd name="T10" fmla="*/ 2147483647 w 192"/>
              <a:gd name="T11" fmla="*/ 2147483647 h 196"/>
              <a:gd name="T12" fmla="*/ 2147483647 w 192"/>
              <a:gd name="T13" fmla="*/ 2147483647 h 196"/>
              <a:gd name="T14" fmla="*/ 2147483647 w 192"/>
              <a:gd name="T15" fmla="*/ 2147483647 h 196"/>
              <a:gd name="T16" fmla="*/ 2147483647 w 192"/>
              <a:gd name="T17" fmla="*/ 2147483647 h 196"/>
              <a:gd name="T18" fmla="*/ 2147483647 w 192"/>
              <a:gd name="T19" fmla="*/ 2147483647 h 196"/>
              <a:gd name="T20" fmla="*/ 2147483647 w 192"/>
              <a:gd name="T21" fmla="*/ 2147483647 h 196"/>
              <a:gd name="T22" fmla="*/ 2147483647 w 192"/>
              <a:gd name="T23" fmla="*/ 2147483647 h 196"/>
              <a:gd name="T24" fmla="*/ 2147483647 w 192"/>
              <a:gd name="T25" fmla="*/ 2147483647 h 196"/>
              <a:gd name="T26" fmla="*/ 2147483647 w 192"/>
              <a:gd name="T27" fmla="*/ 2147483647 h 196"/>
              <a:gd name="T28" fmla="*/ 2147483647 w 192"/>
              <a:gd name="T29" fmla="*/ 2147483647 h 196"/>
              <a:gd name="T30" fmla="*/ 2147483647 w 192"/>
              <a:gd name="T31" fmla="*/ 2147483647 h 196"/>
              <a:gd name="T32" fmla="*/ 2147483647 w 192"/>
              <a:gd name="T33" fmla="*/ 2147483647 h 196"/>
              <a:gd name="T34" fmla="*/ 2147483647 w 192"/>
              <a:gd name="T35" fmla="*/ 2147483647 h 196"/>
              <a:gd name="T36" fmla="*/ 2147483647 w 192"/>
              <a:gd name="T37" fmla="*/ 2147483647 h 196"/>
              <a:gd name="T38" fmla="*/ 2147483647 w 192"/>
              <a:gd name="T39" fmla="*/ 2147483647 h 196"/>
              <a:gd name="T40" fmla="*/ 2147483647 w 192"/>
              <a:gd name="T41" fmla="*/ 2147483647 h 196"/>
              <a:gd name="T42" fmla="*/ 2147483647 w 192"/>
              <a:gd name="T43" fmla="*/ 2147483647 h 196"/>
              <a:gd name="T44" fmla="*/ 2147483647 w 192"/>
              <a:gd name="T45" fmla="*/ 2147483647 h 196"/>
              <a:gd name="T46" fmla="*/ 2147483647 w 192"/>
              <a:gd name="T47" fmla="*/ 2147483647 h 196"/>
              <a:gd name="T48" fmla="*/ 2147483647 w 192"/>
              <a:gd name="T49" fmla="*/ 2147483647 h 196"/>
              <a:gd name="T50" fmla="*/ 2147483647 w 192"/>
              <a:gd name="T51" fmla="*/ 2147483647 h 196"/>
              <a:gd name="T52" fmla="*/ 2147483647 w 192"/>
              <a:gd name="T53" fmla="*/ 2147483647 h 196"/>
              <a:gd name="T54" fmla="*/ 2147483647 w 192"/>
              <a:gd name="T55" fmla="*/ 2147483647 h 196"/>
              <a:gd name="T56" fmla="*/ 2147483647 w 192"/>
              <a:gd name="T57" fmla="*/ 2147483647 h 196"/>
              <a:gd name="T58" fmla="*/ 2147483647 w 192"/>
              <a:gd name="T59" fmla="*/ 2147483647 h 196"/>
              <a:gd name="T60" fmla="*/ 2147483647 w 192"/>
              <a:gd name="T61" fmla="*/ 2147483647 h 196"/>
              <a:gd name="T62" fmla="*/ 2147483647 w 192"/>
              <a:gd name="T63" fmla="*/ 2147483647 h 19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92"/>
              <a:gd name="T97" fmla="*/ 0 h 196"/>
              <a:gd name="T98" fmla="*/ 192 w 192"/>
              <a:gd name="T99" fmla="*/ 196 h 19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92" h="196">
                <a:moveTo>
                  <a:pt x="96" y="0"/>
                </a:moveTo>
                <a:lnTo>
                  <a:pt x="86" y="2"/>
                </a:lnTo>
                <a:lnTo>
                  <a:pt x="77" y="3"/>
                </a:lnTo>
                <a:lnTo>
                  <a:pt x="67" y="5"/>
                </a:lnTo>
                <a:lnTo>
                  <a:pt x="59" y="9"/>
                </a:lnTo>
                <a:lnTo>
                  <a:pt x="50" y="12"/>
                </a:lnTo>
                <a:lnTo>
                  <a:pt x="43" y="18"/>
                </a:lnTo>
                <a:lnTo>
                  <a:pt x="36" y="23"/>
                </a:lnTo>
                <a:lnTo>
                  <a:pt x="29" y="29"/>
                </a:lnTo>
                <a:lnTo>
                  <a:pt x="23" y="36"/>
                </a:lnTo>
                <a:lnTo>
                  <a:pt x="17" y="44"/>
                </a:lnTo>
                <a:lnTo>
                  <a:pt x="11" y="52"/>
                </a:lnTo>
                <a:lnTo>
                  <a:pt x="8" y="61"/>
                </a:lnTo>
                <a:lnTo>
                  <a:pt x="4" y="69"/>
                </a:lnTo>
                <a:lnTo>
                  <a:pt x="3" y="78"/>
                </a:lnTo>
                <a:lnTo>
                  <a:pt x="1" y="88"/>
                </a:lnTo>
                <a:lnTo>
                  <a:pt x="0" y="98"/>
                </a:lnTo>
                <a:lnTo>
                  <a:pt x="1" y="108"/>
                </a:lnTo>
                <a:lnTo>
                  <a:pt x="3" y="118"/>
                </a:lnTo>
                <a:lnTo>
                  <a:pt x="4" y="127"/>
                </a:lnTo>
                <a:lnTo>
                  <a:pt x="8" y="136"/>
                </a:lnTo>
                <a:lnTo>
                  <a:pt x="11" y="144"/>
                </a:lnTo>
                <a:lnTo>
                  <a:pt x="17" y="153"/>
                </a:lnTo>
                <a:lnTo>
                  <a:pt x="23" y="160"/>
                </a:lnTo>
                <a:lnTo>
                  <a:pt x="29" y="167"/>
                </a:lnTo>
                <a:lnTo>
                  <a:pt x="36" y="173"/>
                </a:lnTo>
                <a:lnTo>
                  <a:pt x="43" y="179"/>
                </a:lnTo>
                <a:lnTo>
                  <a:pt x="50" y="183"/>
                </a:lnTo>
                <a:lnTo>
                  <a:pt x="59" y="187"/>
                </a:lnTo>
                <a:lnTo>
                  <a:pt x="67" y="192"/>
                </a:lnTo>
                <a:lnTo>
                  <a:pt x="77" y="193"/>
                </a:lnTo>
                <a:lnTo>
                  <a:pt x="86" y="195"/>
                </a:lnTo>
                <a:lnTo>
                  <a:pt x="96" y="196"/>
                </a:lnTo>
                <a:lnTo>
                  <a:pt x="106" y="195"/>
                </a:lnTo>
                <a:lnTo>
                  <a:pt x="115" y="193"/>
                </a:lnTo>
                <a:lnTo>
                  <a:pt x="125" y="192"/>
                </a:lnTo>
                <a:lnTo>
                  <a:pt x="134" y="187"/>
                </a:lnTo>
                <a:lnTo>
                  <a:pt x="142" y="183"/>
                </a:lnTo>
                <a:lnTo>
                  <a:pt x="149" y="179"/>
                </a:lnTo>
                <a:lnTo>
                  <a:pt x="157" y="173"/>
                </a:lnTo>
                <a:lnTo>
                  <a:pt x="164" y="167"/>
                </a:lnTo>
                <a:lnTo>
                  <a:pt x="169" y="160"/>
                </a:lnTo>
                <a:lnTo>
                  <a:pt x="175" y="153"/>
                </a:lnTo>
                <a:lnTo>
                  <a:pt x="181" y="144"/>
                </a:lnTo>
                <a:lnTo>
                  <a:pt x="184" y="136"/>
                </a:lnTo>
                <a:lnTo>
                  <a:pt x="188" y="127"/>
                </a:lnTo>
                <a:lnTo>
                  <a:pt x="190" y="118"/>
                </a:lnTo>
                <a:lnTo>
                  <a:pt x="191" y="108"/>
                </a:lnTo>
                <a:lnTo>
                  <a:pt x="192" y="98"/>
                </a:lnTo>
                <a:lnTo>
                  <a:pt x="191" y="88"/>
                </a:lnTo>
                <a:lnTo>
                  <a:pt x="190" y="78"/>
                </a:lnTo>
                <a:lnTo>
                  <a:pt x="188" y="69"/>
                </a:lnTo>
                <a:lnTo>
                  <a:pt x="184" y="61"/>
                </a:lnTo>
                <a:lnTo>
                  <a:pt x="181" y="52"/>
                </a:lnTo>
                <a:lnTo>
                  <a:pt x="175" y="44"/>
                </a:lnTo>
                <a:lnTo>
                  <a:pt x="169" y="36"/>
                </a:lnTo>
                <a:lnTo>
                  <a:pt x="164" y="29"/>
                </a:lnTo>
                <a:lnTo>
                  <a:pt x="157" y="23"/>
                </a:lnTo>
                <a:lnTo>
                  <a:pt x="149" y="18"/>
                </a:lnTo>
                <a:lnTo>
                  <a:pt x="142" y="12"/>
                </a:lnTo>
                <a:lnTo>
                  <a:pt x="134" y="9"/>
                </a:lnTo>
                <a:lnTo>
                  <a:pt x="125" y="5"/>
                </a:lnTo>
                <a:lnTo>
                  <a:pt x="115" y="3"/>
                </a:lnTo>
                <a:lnTo>
                  <a:pt x="106" y="2"/>
                </a:lnTo>
                <a:lnTo>
                  <a:pt x="96"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5922" name="Freeform 81">
            <a:extLst>
              <a:ext uri="{FF2B5EF4-FFF2-40B4-BE49-F238E27FC236}">
                <a16:creationId xmlns:a16="http://schemas.microsoft.com/office/drawing/2014/main" id="{06D0ACB2-EA81-6F41-3BF1-DE41DDA9948F}"/>
              </a:ext>
            </a:extLst>
          </p:cNvPr>
          <p:cNvSpPr>
            <a:spLocks/>
          </p:cNvSpPr>
          <p:nvPr/>
        </p:nvSpPr>
        <p:spPr bwMode="auto">
          <a:xfrm>
            <a:off x="3515917" y="1296591"/>
            <a:ext cx="69056" cy="65484"/>
          </a:xfrm>
          <a:custGeom>
            <a:avLst/>
            <a:gdLst>
              <a:gd name="T0" fmla="*/ 2147483647 w 173"/>
              <a:gd name="T1" fmla="*/ 2147483647 h 165"/>
              <a:gd name="T2" fmla="*/ 2147483647 w 173"/>
              <a:gd name="T3" fmla="*/ 2147483647 h 165"/>
              <a:gd name="T4" fmla="*/ 2147483647 w 173"/>
              <a:gd name="T5" fmla="*/ 2147483647 h 165"/>
              <a:gd name="T6" fmla="*/ 2147483647 w 173"/>
              <a:gd name="T7" fmla="*/ 2147483647 h 165"/>
              <a:gd name="T8" fmla="*/ 2147483647 w 173"/>
              <a:gd name="T9" fmla="*/ 2147483647 h 165"/>
              <a:gd name="T10" fmla="*/ 2147483647 w 173"/>
              <a:gd name="T11" fmla="*/ 2147483647 h 165"/>
              <a:gd name="T12" fmla="*/ 2147483647 w 173"/>
              <a:gd name="T13" fmla="*/ 2147483647 h 165"/>
              <a:gd name="T14" fmla="*/ 0 w 173"/>
              <a:gd name="T15" fmla="*/ 2147483647 h 165"/>
              <a:gd name="T16" fmla="*/ 0 w 173"/>
              <a:gd name="T17" fmla="*/ 2147483647 h 165"/>
              <a:gd name="T18" fmla="*/ 2147483647 w 173"/>
              <a:gd name="T19" fmla="*/ 2147483647 h 165"/>
              <a:gd name="T20" fmla="*/ 2147483647 w 173"/>
              <a:gd name="T21" fmla="*/ 2147483647 h 165"/>
              <a:gd name="T22" fmla="*/ 2147483647 w 173"/>
              <a:gd name="T23" fmla="*/ 2147483647 h 165"/>
              <a:gd name="T24" fmla="*/ 2147483647 w 173"/>
              <a:gd name="T25" fmla="*/ 2147483647 h 165"/>
              <a:gd name="T26" fmla="*/ 2147483647 w 173"/>
              <a:gd name="T27" fmla="*/ 2147483647 h 165"/>
              <a:gd name="T28" fmla="*/ 2147483647 w 173"/>
              <a:gd name="T29" fmla="*/ 2147483647 h 165"/>
              <a:gd name="T30" fmla="*/ 2147483647 w 173"/>
              <a:gd name="T31" fmla="*/ 2147483647 h 165"/>
              <a:gd name="T32" fmla="*/ 2147483647 w 173"/>
              <a:gd name="T33" fmla="*/ 2147483647 h 165"/>
              <a:gd name="T34" fmla="*/ 2147483647 w 173"/>
              <a:gd name="T35" fmla="*/ 2147483647 h 165"/>
              <a:gd name="T36" fmla="*/ 2147483647 w 173"/>
              <a:gd name="T37" fmla="*/ 2147483647 h 165"/>
              <a:gd name="T38" fmla="*/ 2147483647 w 173"/>
              <a:gd name="T39" fmla="*/ 2147483647 h 165"/>
              <a:gd name="T40" fmla="*/ 2147483647 w 173"/>
              <a:gd name="T41" fmla="*/ 2147483647 h 165"/>
              <a:gd name="T42" fmla="*/ 2147483647 w 173"/>
              <a:gd name="T43" fmla="*/ 2147483647 h 165"/>
              <a:gd name="T44" fmla="*/ 2147483647 w 173"/>
              <a:gd name="T45" fmla="*/ 2147483647 h 165"/>
              <a:gd name="T46" fmla="*/ 2147483647 w 173"/>
              <a:gd name="T47" fmla="*/ 2147483647 h 165"/>
              <a:gd name="T48" fmla="*/ 2147483647 w 173"/>
              <a:gd name="T49" fmla="*/ 2147483647 h 165"/>
              <a:gd name="T50" fmla="*/ 2147483647 w 173"/>
              <a:gd name="T51" fmla="*/ 2147483647 h 165"/>
              <a:gd name="T52" fmla="*/ 2147483647 w 173"/>
              <a:gd name="T53" fmla="*/ 2147483647 h 165"/>
              <a:gd name="T54" fmla="*/ 2147483647 w 173"/>
              <a:gd name="T55" fmla="*/ 2147483647 h 165"/>
              <a:gd name="T56" fmla="*/ 2147483647 w 173"/>
              <a:gd name="T57" fmla="*/ 2147483647 h 165"/>
              <a:gd name="T58" fmla="*/ 2147483647 w 173"/>
              <a:gd name="T59" fmla="*/ 2147483647 h 165"/>
              <a:gd name="T60" fmla="*/ 2147483647 w 173"/>
              <a:gd name="T61" fmla="*/ 2147483647 h 165"/>
              <a:gd name="T62" fmla="*/ 2147483647 w 173"/>
              <a:gd name="T63" fmla="*/ 2147483647 h 16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73"/>
              <a:gd name="T97" fmla="*/ 0 h 165"/>
              <a:gd name="T98" fmla="*/ 173 w 173"/>
              <a:gd name="T99" fmla="*/ 165 h 16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73" h="165">
                <a:moveTo>
                  <a:pt x="86" y="0"/>
                </a:moveTo>
                <a:lnTo>
                  <a:pt x="78" y="2"/>
                </a:lnTo>
                <a:lnTo>
                  <a:pt x="69" y="3"/>
                </a:lnTo>
                <a:lnTo>
                  <a:pt x="61" y="4"/>
                </a:lnTo>
                <a:lnTo>
                  <a:pt x="52" y="7"/>
                </a:lnTo>
                <a:lnTo>
                  <a:pt x="45" y="10"/>
                </a:lnTo>
                <a:lnTo>
                  <a:pt x="38" y="14"/>
                </a:lnTo>
                <a:lnTo>
                  <a:pt x="32" y="19"/>
                </a:lnTo>
                <a:lnTo>
                  <a:pt x="25" y="25"/>
                </a:lnTo>
                <a:lnTo>
                  <a:pt x="19" y="30"/>
                </a:lnTo>
                <a:lnTo>
                  <a:pt x="15" y="37"/>
                </a:lnTo>
                <a:lnTo>
                  <a:pt x="10" y="43"/>
                </a:lnTo>
                <a:lnTo>
                  <a:pt x="6" y="50"/>
                </a:lnTo>
                <a:lnTo>
                  <a:pt x="3" y="59"/>
                </a:lnTo>
                <a:lnTo>
                  <a:pt x="2" y="66"/>
                </a:lnTo>
                <a:lnTo>
                  <a:pt x="0" y="75"/>
                </a:lnTo>
                <a:lnTo>
                  <a:pt x="0" y="83"/>
                </a:lnTo>
                <a:lnTo>
                  <a:pt x="0" y="92"/>
                </a:lnTo>
                <a:lnTo>
                  <a:pt x="2" y="99"/>
                </a:lnTo>
                <a:lnTo>
                  <a:pt x="3" y="108"/>
                </a:lnTo>
                <a:lnTo>
                  <a:pt x="6" y="115"/>
                </a:lnTo>
                <a:lnTo>
                  <a:pt x="10" y="122"/>
                </a:lnTo>
                <a:lnTo>
                  <a:pt x="15" y="129"/>
                </a:lnTo>
                <a:lnTo>
                  <a:pt x="19" y="135"/>
                </a:lnTo>
                <a:lnTo>
                  <a:pt x="25" y="141"/>
                </a:lnTo>
                <a:lnTo>
                  <a:pt x="32" y="147"/>
                </a:lnTo>
                <a:lnTo>
                  <a:pt x="38" y="151"/>
                </a:lnTo>
                <a:lnTo>
                  <a:pt x="45" y="155"/>
                </a:lnTo>
                <a:lnTo>
                  <a:pt x="52" y="158"/>
                </a:lnTo>
                <a:lnTo>
                  <a:pt x="61" y="161"/>
                </a:lnTo>
                <a:lnTo>
                  <a:pt x="69" y="164"/>
                </a:lnTo>
                <a:lnTo>
                  <a:pt x="78" y="165"/>
                </a:lnTo>
                <a:lnTo>
                  <a:pt x="86" y="165"/>
                </a:lnTo>
                <a:lnTo>
                  <a:pt x="95" y="165"/>
                </a:lnTo>
                <a:lnTo>
                  <a:pt x="104" y="164"/>
                </a:lnTo>
                <a:lnTo>
                  <a:pt x="111" y="161"/>
                </a:lnTo>
                <a:lnTo>
                  <a:pt x="120" y="158"/>
                </a:lnTo>
                <a:lnTo>
                  <a:pt x="127" y="155"/>
                </a:lnTo>
                <a:lnTo>
                  <a:pt x="134" y="151"/>
                </a:lnTo>
                <a:lnTo>
                  <a:pt x="141" y="147"/>
                </a:lnTo>
                <a:lnTo>
                  <a:pt x="147" y="141"/>
                </a:lnTo>
                <a:lnTo>
                  <a:pt x="153" y="135"/>
                </a:lnTo>
                <a:lnTo>
                  <a:pt x="157" y="129"/>
                </a:lnTo>
                <a:lnTo>
                  <a:pt x="161" y="122"/>
                </a:lnTo>
                <a:lnTo>
                  <a:pt x="166" y="115"/>
                </a:lnTo>
                <a:lnTo>
                  <a:pt x="168" y="108"/>
                </a:lnTo>
                <a:lnTo>
                  <a:pt x="170" y="99"/>
                </a:lnTo>
                <a:lnTo>
                  <a:pt x="171" y="92"/>
                </a:lnTo>
                <a:lnTo>
                  <a:pt x="173" y="83"/>
                </a:lnTo>
                <a:lnTo>
                  <a:pt x="171" y="75"/>
                </a:lnTo>
                <a:lnTo>
                  <a:pt x="170" y="66"/>
                </a:lnTo>
                <a:lnTo>
                  <a:pt x="168" y="59"/>
                </a:lnTo>
                <a:lnTo>
                  <a:pt x="166" y="50"/>
                </a:lnTo>
                <a:lnTo>
                  <a:pt x="161" y="43"/>
                </a:lnTo>
                <a:lnTo>
                  <a:pt x="157" y="37"/>
                </a:lnTo>
                <a:lnTo>
                  <a:pt x="153" y="30"/>
                </a:lnTo>
                <a:lnTo>
                  <a:pt x="147" y="25"/>
                </a:lnTo>
                <a:lnTo>
                  <a:pt x="141" y="19"/>
                </a:lnTo>
                <a:lnTo>
                  <a:pt x="134" y="14"/>
                </a:lnTo>
                <a:lnTo>
                  <a:pt x="127" y="10"/>
                </a:lnTo>
                <a:lnTo>
                  <a:pt x="120" y="7"/>
                </a:lnTo>
                <a:lnTo>
                  <a:pt x="111" y="4"/>
                </a:lnTo>
                <a:lnTo>
                  <a:pt x="104" y="3"/>
                </a:lnTo>
                <a:lnTo>
                  <a:pt x="95" y="2"/>
                </a:lnTo>
                <a:lnTo>
                  <a:pt x="86" y="0"/>
                </a:lnTo>
                <a:close/>
              </a:path>
            </a:pathLst>
          </a:custGeom>
          <a:solidFill>
            <a:srgbClr val="FFA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5923" name="Freeform 82">
            <a:extLst>
              <a:ext uri="{FF2B5EF4-FFF2-40B4-BE49-F238E27FC236}">
                <a16:creationId xmlns:a16="http://schemas.microsoft.com/office/drawing/2014/main" id="{909AFD3C-805E-5CC2-60AD-CCACAE26F70D}"/>
              </a:ext>
            </a:extLst>
          </p:cNvPr>
          <p:cNvSpPr>
            <a:spLocks/>
          </p:cNvSpPr>
          <p:nvPr/>
        </p:nvSpPr>
        <p:spPr bwMode="auto">
          <a:xfrm>
            <a:off x="3515917" y="1296591"/>
            <a:ext cx="69056" cy="65484"/>
          </a:xfrm>
          <a:custGeom>
            <a:avLst/>
            <a:gdLst>
              <a:gd name="T0" fmla="*/ 2147483647 w 173"/>
              <a:gd name="T1" fmla="*/ 2147483647 h 165"/>
              <a:gd name="T2" fmla="*/ 2147483647 w 173"/>
              <a:gd name="T3" fmla="*/ 2147483647 h 165"/>
              <a:gd name="T4" fmla="*/ 2147483647 w 173"/>
              <a:gd name="T5" fmla="*/ 2147483647 h 165"/>
              <a:gd name="T6" fmla="*/ 2147483647 w 173"/>
              <a:gd name="T7" fmla="*/ 2147483647 h 165"/>
              <a:gd name="T8" fmla="*/ 2147483647 w 173"/>
              <a:gd name="T9" fmla="*/ 2147483647 h 165"/>
              <a:gd name="T10" fmla="*/ 2147483647 w 173"/>
              <a:gd name="T11" fmla="*/ 2147483647 h 165"/>
              <a:gd name="T12" fmla="*/ 2147483647 w 173"/>
              <a:gd name="T13" fmla="*/ 2147483647 h 165"/>
              <a:gd name="T14" fmla="*/ 0 w 173"/>
              <a:gd name="T15" fmla="*/ 2147483647 h 165"/>
              <a:gd name="T16" fmla="*/ 0 w 173"/>
              <a:gd name="T17" fmla="*/ 2147483647 h 165"/>
              <a:gd name="T18" fmla="*/ 2147483647 w 173"/>
              <a:gd name="T19" fmla="*/ 2147483647 h 165"/>
              <a:gd name="T20" fmla="*/ 2147483647 w 173"/>
              <a:gd name="T21" fmla="*/ 2147483647 h 165"/>
              <a:gd name="T22" fmla="*/ 2147483647 w 173"/>
              <a:gd name="T23" fmla="*/ 2147483647 h 165"/>
              <a:gd name="T24" fmla="*/ 2147483647 w 173"/>
              <a:gd name="T25" fmla="*/ 2147483647 h 165"/>
              <a:gd name="T26" fmla="*/ 2147483647 w 173"/>
              <a:gd name="T27" fmla="*/ 2147483647 h 165"/>
              <a:gd name="T28" fmla="*/ 2147483647 w 173"/>
              <a:gd name="T29" fmla="*/ 2147483647 h 165"/>
              <a:gd name="T30" fmla="*/ 2147483647 w 173"/>
              <a:gd name="T31" fmla="*/ 2147483647 h 165"/>
              <a:gd name="T32" fmla="*/ 2147483647 w 173"/>
              <a:gd name="T33" fmla="*/ 2147483647 h 165"/>
              <a:gd name="T34" fmla="*/ 2147483647 w 173"/>
              <a:gd name="T35" fmla="*/ 2147483647 h 165"/>
              <a:gd name="T36" fmla="*/ 2147483647 w 173"/>
              <a:gd name="T37" fmla="*/ 2147483647 h 165"/>
              <a:gd name="T38" fmla="*/ 2147483647 w 173"/>
              <a:gd name="T39" fmla="*/ 2147483647 h 165"/>
              <a:gd name="T40" fmla="*/ 2147483647 w 173"/>
              <a:gd name="T41" fmla="*/ 2147483647 h 165"/>
              <a:gd name="T42" fmla="*/ 2147483647 w 173"/>
              <a:gd name="T43" fmla="*/ 2147483647 h 165"/>
              <a:gd name="T44" fmla="*/ 2147483647 w 173"/>
              <a:gd name="T45" fmla="*/ 2147483647 h 165"/>
              <a:gd name="T46" fmla="*/ 2147483647 w 173"/>
              <a:gd name="T47" fmla="*/ 2147483647 h 165"/>
              <a:gd name="T48" fmla="*/ 2147483647 w 173"/>
              <a:gd name="T49" fmla="*/ 2147483647 h 165"/>
              <a:gd name="T50" fmla="*/ 2147483647 w 173"/>
              <a:gd name="T51" fmla="*/ 2147483647 h 165"/>
              <a:gd name="T52" fmla="*/ 2147483647 w 173"/>
              <a:gd name="T53" fmla="*/ 2147483647 h 165"/>
              <a:gd name="T54" fmla="*/ 2147483647 w 173"/>
              <a:gd name="T55" fmla="*/ 2147483647 h 165"/>
              <a:gd name="T56" fmla="*/ 2147483647 w 173"/>
              <a:gd name="T57" fmla="*/ 2147483647 h 165"/>
              <a:gd name="T58" fmla="*/ 2147483647 w 173"/>
              <a:gd name="T59" fmla="*/ 2147483647 h 165"/>
              <a:gd name="T60" fmla="*/ 2147483647 w 173"/>
              <a:gd name="T61" fmla="*/ 2147483647 h 165"/>
              <a:gd name="T62" fmla="*/ 2147483647 w 173"/>
              <a:gd name="T63" fmla="*/ 2147483647 h 16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73"/>
              <a:gd name="T97" fmla="*/ 0 h 165"/>
              <a:gd name="T98" fmla="*/ 173 w 173"/>
              <a:gd name="T99" fmla="*/ 165 h 16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73" h="165">
                <a:moveTo>
                  <a:pt x="86" y="0"/>
                </a:moveTo>
                <a:lnTo>
                  <a:pt x="78" y="2"/>
                </a:lnTo>
                <a:lnTo>
                  <a:pt x="69" y="3"/>
                </a:lnTo>
                <a:lnTo>
                  <a:pt x="61" y="4"/>
                </a:lnTo>
                <a:lnTo>
                  <a:pt x="52" y="7"/>
                </a:lnTo>
                <a:lnTo>
                  <a:pt x="45" y="10"/>
                </a:lnTo>
                <a:lnTo>
                  <a:pt x="38" y="14"/>
                </a:lnTo>
                <a:lnTo>
                  <a:pt x="32" y="19"/>
                </a:lnTo>
                <a:lnTo>
                  <a:pt x="25" y="25"/>
                </a:lnTo>
                <a:lnTo>
                  <a:pt x="19" y="30"/>
                </a:lnTo>
                <a:lnTo>
                  <a:pt x="15" y="37"/>
                </a:lnTo>
                <a:lnTo>
                  <a:pt x="10" y="43"/>
                </a:lnTo>
                <a:lnTo>
                  <a:pt x="6" y="50"/>
                </a:lnTo>
                <a:lnTo>
                  <a:pt x="3" y="59"/>
                </a:lnTo>
                <a:lnTo>
                  <a:pt x="2" y="66"/>
                </a:lnTo>
                <a:lnTo>
                  <a:pt x="0" y="75"/>
                </a:lnTo>
                <a:lnTo>
                  <a:pt x="0" y="83"/>
                </a:lnTo>
                <a:lnTo>
                  <a:pt x="0" y="92"/>
                </a:lnTo>
                <a:lnTo>
                  <a:pt x="2" y="99"/>
                </a:lnTo>
                <a:lnTo>
                  <a:pt x="3" y="108"/>
                </a:lnTo>
                <a:lnTo>
                  <a:pt x="6" y="115"/>
                </a:lnTo>
                <a:lnTo>
                  <a:pt x="10" y="122"/>
                </a:lnTo>
                <a:lnTo>
                  <a:pt x="15" y="129"/>
                </a:lnTo>
                <a:lnTo>
                  <a:pt x="19" y="135"/>
                </a:lnTo>
                <a:lnTo>
                  <a:pt x="25" y="141"/>
                </a:lnTo>
                <a:lnTo>
                  <a:pt x="32" y="147"/>
                </a:lnTo>
                <a:lnTo>
                  <a:pt x="38" y="151"/>
                </a:lnTo>
                <a:lnTo>
                  <a:pt x="45" y="155"/>
                </a:lnTo>
                <a:lnTo>
                  <a:pt x="52" y="158"/>
                </a:lnTo>
                <a:lnTo>
                  <a:pt x="61" y="161"/>
                </a:lnTo>
                <a:lnTo>
                  <a:pt x="69" y="164"/>
                </a:lnTo>
                <a:lnTo>
                  <a:pt x="78" y="165"/>
                </a:lnTo>
                <a:lnTo>
                  <a:pt x="86" y="165"/>
                </a:lnTo>
                <a:lnTo>
                  <a:pt x="95" y="165"/>
                </a:lnTo>
                <a:lnTo>
                  <a:pt x="104" y="164"/>
                </a:lnTo>
                <a:lnTo>
                  <a:pt x="111" y="161"/>
                </a:lnTo>
                <a:lnTo>
                  <a:pt x="120" y="158"/>
                </a:lnTo>
                <a:lnTo>
                  <a:pt x="127" y="155"/>
                </a:lnTo>
                <a:lnTo>
                  <a:pt x="134" y="151"/>
                </a:lnTo>
                <a:lnTo>
                  <a:pt x="141" y="147"/>
                </a:lnTo>
                <a:lnTo>
                  <a:pt x="147" y="141"/>
                </a:lnTo>
                <a:lnTo>
                  <a:pt x="153" y="135"/>
                </a:lnTo>
                <a:lnTo>
                  <a:pt x="157" y="129"/>
                </a:lnTo>
                <a:lnTo>
                  <a:pt x="161" y="122"/>
                </a:lnTo>
                <a:lnTo>
                  <a:pt x="166" y="115"/>
                </a:lnTo>
                <a:lnTo>
                  <a:pt x="168" y="108"/>
                </a:lnTo>
                <a:lnTo>
                  <a:pt x="170" y="99"/>
                </a:lnTo>
                <a:lnTo>
                  <a:pt x="171" y="92"/>
                </a:lnTo>
                <a:lnTo>
                  <a:pt x="173" y="83"/>
                </a:lnTo>
                <a:lnTo>
                  <a:pt x="171" y="75"/>
                </a:lnTo>
                <a:lnTo>
                  <a:pt x="170" y="66"/>
                </a:lnTo>
                <a:lnTo>
                  <a:pt x="168" y="59"/>
                </a:lnTo>
                <a:lnTo>
                  <a:pt x="166" y="50"/>
                </a:lnTo>
                <a:lnTo>
                  <a:pt x="161" y="43"/>
                </a:lnTo>
                <a:lnTo>
                  <a:pt x="157" y="37"/>
                </a:lnTo>
                <a:lnTo>
                  <a:pt x="153" y="30"/>
                </a:lnTo>
                <a:lnTo>
                  <a:pt x="147" y="25"/>
                </a:lnTo>
                <a:lnTo>
                  <a:pt x="141" y="19"/>
                </a:lnTo>
                <a:lnTo>
                  <a:pt x="134" y="14"/>
                </a:lnTo>
                <a:lnTo>
                  <a:pt x="127" y="10"/>
                </a:lnTo>
                <a:lnTo>
                  <a:pt x="120" y="7"/>
                </a:lnTo>
                <a:lnTo>
                  <a:pt x="111" y="4"/>
                </a:lnTo>
                <a:lnTo>
                  <a:pt x="104" y="3"/>
                </a:lnTo>
                <a:lnTo>
                  <a:pt x="95" y="2"/>
                </a:lnTo>
                <a:lnTo>
                  <a:pt x="86"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5924" name="Freeform 83">
            <a:extLst>
              <a:ext uri="{FF2B5EF4-FFF2-40B4-BE49-F238E27FC236}">
                <a16:creationId xmlns:a16="http://schemas.microsoft.com/office/drawing/2014/main" id="{EBAC919C-B39D-BE55-ACDD-60B3D1887808}"/>
              </a:ext>
            </a:extLst>
          </p:cNvPr>
          <p:cNvSpPr>
            <a:spLocks/>
          </p:cNvSpPr>
          <p:nvPr/>
        </p:nvSpPr>
        <p:spPr bwMode="auto">
          <a:xfrm>
            <a:off x="3044429" y="681038"/>
            <a:ext cx="67865" cy="65485"/>
          </a:xfrm>
          <a:custGeom>
            <a:avLst/>
            <a:gdLst>
              <a:gd name="T0" fmla="*/ 2147483647 w 172"/>
              <a:gd name="T1" fmla="*/ 0 h 164"/>
              <a:gd name="T2" fmla="*/ 2147483647 w 172"/>
              <a:gd name="T3" fmla="*/ 2147483647 h 164"/>
              <a:gd name="T4" fmla="*/ 2147483647 w 172"/>
              <a:gd name="T5" fmla="*/ 2147483647 h 164"/>
              <a:gd name="T6" fmla="*/ 2147483647 w 172"/>
              <a:gd name="T7" fmla="*/ 2147483647 h 164"/>
              <a:gd name="T8" fmla="*/ 2147483647 w 172"/>
              <a:gd name="T9" fmla="*/ 2147483647 h 164"/>
              <a:gd name="T10" fmla="*/ 2147483647 w 172"/>
              <a:gd name="T11" fmla="*/ 2147483647 h 164"/>
              <a:gd name="T12" fmla="*/ 2147483647 w 172"/>
              <a:gd name="T13" fmla="*/ 2147483647 h 164"/>
              <a:gd name="T14" fmla="*/ 0 w 172"/>
              <a:gd name="T15" fmla="*/ 2147483647 h 164"/>
              <a:gd name="T16" fmla="*/ 0 w 172"/>
              <a:gd name="T17" fmla="*/ 2147483647 h 164"/>
              <a:gd name="T18" fmla="*/ 2147483647 w 172"/>
              <a:gd name="T19" fmla="*/ 2147483647 h 164"/>
              <a:gd name="T20" fmla="*/ 2147483647 w 172"/>
              <a:gd name="T21" fmla="*/ 2147483647 h 164"/>
              <a:gd name="T22" fmla="*/ 2147483647 w 172"/>
              <a:gd name="T23" fmla="*/ 2147483647 h 164"/>
              <a:gd name="T24" fmla="*/ 2147483647 w 172"/>
              <a:gd name="T25" fmla="*/ 2147483647 h 164"/>
              <a:gd name="T26" fmla="*/ 2147483647 w 172"/>
              <a:gd name="T27" fmla="*/ 2147483647 h 164"/>
              <a:gd name="T28" fmla="*/ 2147483647 w 172"/>
              <a:gd name="T29" fmla="*/ 2147483647 h 164"/>
              <a:gd name="T30" fmla="*/ 2147483647 w 172"/>
              <a:gd name="T31" fmla="*/ 2147483647 h 164"/>
              <a:gd name="T32" fmla="*/ 2147483647 w 172"/>
              <a:gd name="T33" fmla="*/ 2147483647 h 164"/>
              <a:gd name="T34" fmla="*/ 2147483647 w 172"/>
              <a:gd name="T35" fmla="*/ 2147483647 h 164"/>
              <a:gd name="T36" fmla="*/ 2147483647 w 172"/>
              <a:gd name="T37" fmla="*/ 2147483647 h 164"/>
              <a:gd name="T38" fmla="*/ 2147483647 w 172"/>
              <a:gd name="T39" fmla="*/ 2147483647 h 164"/>
              <a:gd name="T40" fmla="*/ 2147483647 w 172"/>
              <a:gd name="T41" fmla="*/ 2147483647 h 164"/>
              <a:gd name="T42" fmla="*/ 2147483647 w 172"/>
              <a:gd name="T43" fmla="*/ 2147483647 h 164"/>
              <a:gd name="T44" fmla="*/ 2147483647 w 172"/>
              <a:gd name="T45" fmla="*/ 2147483647 h 164"/>
              <a:gd name="T46" fmla="*/ 2147483647 w 172"/>
              <a:gd name="T47" fmla="*/ 2147483647 h 164"/>
              <a:gd name="T48" fmla="*/ 2147483647 w 172"/>
              <a:gd name="T49" fmla="*/ 2147483647 h 164"/>
              <a:gd name="T50" fmla="*/ 2147483647 w 172"/>
              <a:gd name="T51" fmla="*/ 2147483647 h 164"/>
              <a:gd name="T52" fmla="*/ 2147483647 w 172"/>
              <a:gd name="T53" fmla="*/ 2147483647 h 164"/>
              <a:gd name="T54" fmla="*/ 2147483647 w 172"/>
              <a:gd name="T55" fmla="*/ 2147483647 h 164"/>
              <a:gd name="T56" fmla="*/ 2147483647 w 172"/>
              <a:gd name="T57" fmla="*/ 2147483647 h 164"/>
              <a:gd name="T58" fmla="*/ 2147483647 w 172"/>
              <a:gd name="T59" fmla="*/ 2147483647 h 164"/>
              <a:gd name="T60" fmla="*/ 2147483647 w 172"/>
              <a:gd name="T61" fmla="*/ 2147483647 h 164"/>
              <a:gd name="T62" fmla="*/ 2147483647 w 172"/>
              <a:gd name="T63" fmla="*/ 0 h 16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72"/>
              <a:gd name="T97" fmla="*/ 0 h 164"/>
              <a:gd name="T98" fmla="*/ 172 w 172"/>
              <a:gd name="T99" fmla="*/ 164 h 16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72" h="164">
                <a:moveTo>
                  <a:pt x="86" y="0"/>
                </a:moveTo>
                <a:lnTo>
                  <a:pt x="77" y="0"/>
                </a:lnTo>
                <a:lnTo>
                  <a:pt x="69" y="2"/>
                </a:lnTo>
                <a:lnTo>
                  <a:pt x="60" y="5"/>
                </a:lnTo>
                <a:lnTo>
                  <a:pt x="51" y="8"/>
                </a:lnTo>
                <a:lnTo>
                  <a:pt x="44" y="10"/>
                </a:lnTo>
                <a:lnTo>
                  <a:pt x="37" y="15"/>
                </a:lnTo>
                <a:lnTo>
                  <a:pt x="30" y="19"/>
                </a:lnTo>
                <a:lnTo>
                  <a:pt x="24" y="25"/>
                </a:lnTo>
                <a:lnTo>
                  <a:pt x="18" y="31"/>
                </a:lnTo>
                <a:lnTo>
                  <a:pt x="14" y="36"/>
                </a:lnTo>
                <a:lnTo>
                  <a:pt x="10" y="43"/>
                </a:lnTo>
                <a:lnTo>
                  <a:pt x="5" y="51"/>
                </a:lnTo>
                <a:lnTo>
                  <a:pt x="2" y="58"/>
                </a:lnTo>
                <a:lnTo>
                  <a:pt x="1" y="66"/>
                </a:lnTo>
                <a:lnTo>
                  <a:pt x="0" y="74"/>
                </a:lnTo>
                <a:lnTo>
                  <a:pt x="0" y="82"/>
                </a:lnTo>
                <a:lnTo>
                  <a:pt x="0" y="91"/>
                </a:lnTo>
                <a:lnTo>
                  <a:pt x="1" y="98"/>
                </a:lnTo>
                <a:lnTo>
                  <a:pt x="2" y="107"/>
                </a:lnTo>
                <a:lnTo>
                  <a:pt x="5" y="114"/>
                </a:lnTo>
                <a:lnTo>
                  <a:pt x="10" y="121"/>
                </a:lnTo>
                <a:lnTo>
                  <a:pt x="14" y="128"/>
                </a:lnTo>
                <a:lnTo>
                  <a:pt x="18" y="134"/>
                </a:lnTo>
                <a:lnTo>
                  <a:pt x="24" y="140"/>
                </a:lnTo>
                <a:lnTo>
                  <a:pt x="30" y="146"/>
                </a:lnTo>
                <a:lnTo>
                  <a:pt x="37" y="150"/>
                </a:lnTo>
                <a:lnTo>
                  <a:pt x="44" y="154"/>
                </a:lnTo>
                <a:lnTo>
                  <a:pt x="51" y="157"/>
                </a:lnTo>
                <a:lnTo>
                  <a:pt x="60" y="160"/>
                </a:lnTo>
                <a:lnTo>
                  <a:pt x="69" y="163"/>
                </a:lnTo>
                <a:lnTo>
                  <a:pt x="77" y="163"/>
                </a:lnTo>
                <a:lnTo>
                  <a:pt x="86" y="164"/>
                </a:lnTo>
                <a:lnTo>
                  <a:pt x="94" y="163"/>
                </a:lnTo>
                <a:lnTo>
                  <a:pt x="103" y="163"/>
                </a:lnTo>
                <a:lnTo>
                  <a:pt x="110" y="160"/>
                </a:lnTo>
                <a:lnTo>
                  <a:pt x="119" y="157"/>
                </a:lnTo>
                <a:lnTo>
                  <a:pt x="126" y="154"/>
                </a:lnTo>
                <a:lnTo>
                  <a:pt x="133" y="150"/>
                </a:lnTo>
                <a:lnTo>
                  <a:pt x="140" y="146"/>
                </a:lnTo>
                <a:lnTo>
                  <a:pt x="146" y="140"/>
                </a:lnTo>
                <a:lnTo>
                  <a:pt x="152" y="134"/>
                </a:lnTo>
                <a:lnTo>
                  <a:pt x="156" y="128"/>
                </a:lnTo>
                <a:lnTo>
                  <a:pt x="161" y="121"/>
                </a:lnTo>
                <a:lnTo>
                  <a:pt x="165" y="114"/>
                </a:lnTo>
                <a:lnTo>
                  <a:pt x="168" y="107"/>
                </a:lnTo>
                <a:lnTo>
                  <a:pt x="169" y="98"/>
                </a:lnTo>
                <a:lnTo>
                  <a:pt x="171" y="91"/>
                </a:lnTo>
                <a:lnTo>
                  <a:pt x="172" y="82"/>
                </a:lnTo>
                <a:lnTo>
                  <a:pt x="171" y="74"/>
                </a:lnTo>
                <a:lnTo>
                  <a:pt x="169" y="66"/>
                </a:lnTo>
                <a:lnTo>
                  <a:pt x="168" y="58"/>
                </a:lnTo>
                <a:lnTo>
                  <a:pt x="165" y="51"/>
                </a:lnTo>
                <a:lnTo>
                  <a:pt x="161" y="43"/>
                </a:lnTo>
                <a:lnTo>
                  <a:pt x="156" y="36"/>
                </a:lnTo>
                <a:lnTo>
                  <a:pt x="152" y="31"/>
                </a:lnTo>
                <a:lnTo>
                  <a:pt x="146" y="25"/>
                </a:lnTo>
                <a:lnTo>
                  <a:pt x="140" y="19"/>
                </a:lnTo>
                <a:lnTo>
                  <a:pt x="133" y="15"/>
                </a:lnTo>
                <a:lnTo>
                  <a:pt x="126" y="10"/>
                </a:lnTo>
                <a:lnTo>
                  <a:pt x="119" y="8"/>
                </a:lnTo>
                <a:lnTo>
                  <a:pt x="110" y="5"/>
                </a:lnTo>
                <a:lnTo>
                  <a:pt x="103" y="2"/>
                </a:lnTo>
                <a:lnTo>
                  <a:pt x="94" y="0"/>
                </a:lnTo>
                <a:lnTo>
                  <a:pt x="86" y="0"/>
                </a:lnTo>
                <a:close/>
              </a:path>
            </a:pathLst>
          </a:custGeom>
          <a:solidFill>
            <a:srgbClr val="FFA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5925" name="Freeform 84">
            <a:extLst>
              <a:ext uri="{FF2B5EF4-FFF2-40B4-BE49-F238E27FC236}">
                <a16:creationId xmlns:a16="http://schemas.microsoft.com/office/drawing/2014/main" id="{54516AAE-27E5-1DC3-4B3C-203359A1E50E}"/>
              </a:ext>
            </a:extLst>
          </p:cNvPr>
          <p:cNvSpPr>
            <a:spLocks/>
          </p:cNvSpPr>
          <p:nvPr/>
        </p:nvSpPr>
        <p:spPr bwMode="auto">
          <a:xfrm>
            <a:off x="3044429" y="681038"/>
            <a:ext cx="67865" cy="65485"/>
          </a:xfrm>
          <a:custGeom>
            <a:avLst/>
            <a:gdLst>
              <a:gd name="T0" fmla="*/ 2147483647 w 172"/>
              <a:gd name="T1" fmla="*/ 0 h 164"/>
              <a:gd name="T2" fmla="*/ 2147483647 w 172"/>
              <a:gd name="T3" fmla="*/ 2147483647 h 164"/>
              <a:gd name="T4" fmla="*/ 2147483647 w 172"/>
              <a:gd name="T5" fmla="*/ 2147483647 h 164"/>
              <a:gd name="T6" fmla="*/ 2147483647 w 172"/>
              <a:gd name="T7" fmla="*/ 2147483647 h 164"/>
              <a:gd name="T8" fmla="*/ 2147483647 w 172"/>
              <a:gd name="T9" fmla="*/ 2147483647 h 164"/>
              <a:gd name="T10" fmla="*/ 2147483647 w 172"/>
              <a:gd name="T11" fmla="*/ 2147483647 h 164"/>
              <a:gd name="T12" fmla="*/ 2147483647 w 172"/>
              <a:gd name="T13" fmla="*/ 2147483647 h 164"/>
              <a:gd name="T14" fmla="*/ 0 w 172"/>
              <a:gd name="T15" fmla="*/ 2147483647 h 164"/>
              <a:gd name="T16" fmla="*/ 0 w 172"/>
              <a:gd name="T17" fmla="*/ 2147483647 h 164"/>
              <a:gd name="T18" fmla="*/ 2147483647 w 172"/>
              <a:gd name="T19" fmla="*/ 2147483647 h 164"/>
              <a:gd name="T20" fmla="*/ 2147483647 w 172"/>
              <a:gd name="T21" fmla="*/ 2147483647 h 164"/>
              <a:gd name="T22" fmla="*/ 2147483647 w 172"/>
              <a:gd name="T23" fmla="*/ 2147483647 h 164"/>
              <a:gd name="T24" fmla="*/ 2147483647 w 172"/>
              <a:gd name="T25" fmla="*/ 2147483647 h 164"/>
              <a:gd name="T26" fmla="*/ 2147483647 w 172"/>
              <a:gd name="T27" fmla="*/ 2147483647 h 164"/>
              <a:gd name="T28" fmla="*/ 2147483647 w 172"/>
              <a:gd name="T29" fmla="*/ 2147483647 h 164"/>
              <a:gd name="T30" fmla="*/ 2147483647 w 172"/>
              <a:gd name="T31" fmla="*/ 2147483647 h 164"/>
              <a:gd name="T32" fmla="*/ 2147483647 w 172"/>
              <a:gd name="T33" fmla="*/ 2147483647 h 164"/>
              <a:gd name="T34" fmla="*/ 2147483647 w 172"/>
              <a:gd name="T35" fmla="*/ 2147483647 h 164"/>
              <a:gd name="T36" fmla="*/ 2147483647 w 172"/>
              <a:gd name="T37" fmla="*/ 2147483647 h 164"/>
              <a:gd name="T38" fmla="*/ 2147483647 w 172"/>
              <a:gd name="T39" fmla="*/ 2147483647 h 164"/>
              <a:gd name="T40" fmla="*/ 2147483647 w 172"/>
              <a:gd name="T41" fmla="*/ 2147483647 h 164"/>
              <a:gd name="T42" fmla="*/ 2147483647 w 172"/>
              <a:gd name="T43" fmla="*/ 2147483647 h 164"/>
              <a:gd name="T44" fmla="*/ 2147483647 w 172"/>
              <a:gd name="T45" fmla="*/ 2147483647 h 164"/>
              <a:gd name="T46" fmla="*/ 2147483647 w 172"/>
              <a:gd name="T47" fmla="*/ 2147483647 h 164"/>
              <a:gd name="T48" fmla="*/ 2147483647 w 172"/>
              <a:gd name="T49" fmla="*/ 2147483647 h 164"/>
              <a:gd name="T50" fmla="*/ 2147483647 w 172"/>
              <a:gd name="T51" fmla="*/ 2147483647 h 164"/>
              <a:gd name="T52" fmla="*/ 2147483647 w 172"/>
              <a:gd name="T53" fmla="*/ 2147483647 h 164"/>
              <a:gd name="T54" fmla="*/ 2147483647 w 172"/>
              <a:gd name="T55" fmla="*/ 2147483647 h 164"/>
              <a:gd name="T56" fmla="*/ 2147483647 w 172"/>
              <a:gd name="T57" fmla="*/ 2147483647 h 164"/>
              <a:gd name="T58" fmla="*/ 2147483647 w 172"/>
              <a:gd name="T59" fmla="*/ 2147483647 h 164"/>
              <a:gd name="T60" fmla="*/ 2147483647 w 172"/>
              <a:gd name="T61" fmla="*/ 2147483647 h 164"/>
              <a:gd name="T62" fmla="*/ 2147483647 w 172"/>
              <a:gd name="T63" fmla="*/ 0 h 16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72"/>
              <a:gd name="T97" fmla="*/ 0 h 164"/>
              <a:gd name="T98" fmla="*/ 172 w 172"/>
              <a:gd name="T99" fmla="*/ 164 h 16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72" h="164">
                <a:moveTo>
                  <a:pt x="86" y="0"/>
                </a:moveTo>
                <a:lnTo>
                  <a:pt x="77" y="0"/>
                </a:lnTo>
                <a:lnTo>
                  <a:pt x="69" y="2"/>
                </a:lnTo>
                <a:lnTo>
                  <a:pt x="60" y="5"/>
                </a:lnTo>
                <a:lnTo>
                  <a:pt x="51" y="8"/>
                </a:lnTo>
                <a:lnTo>
                  <a:pt x="44" y="10"/>
                </a:lnTo>
                <a:lnTo>
                  <a:pt x="37" y="15"/>
                </a:lnTo>
                <a:lnTo>
                  <a:pt x="30" y="19"/>
                </a:lnTo>
                <a:lnTo>
                  <a:pt x="24" y="25"/>
                </a:lnTo>
                <a:lnTo>
                  <a:pt x="18" y="31"/>
                </a:lnTo>
                <a:lnTo>
                  <a:pt x="14" y="36"/>
                </a:lnTo>
                <a:lnTo>
                  <a:pt x="10" y="43"/>
                </a:lnTo>
                <a:lnTo>
                  <a:pt x="5" y="51"/>
                </a:lnTo>
                <a:lnTo>
                  <a:pt x="2" y="58"/>
                </a:lnTo>
                <a:lnTo>
                  <a:pt x="1" y="66"/>
                </a:lnTo>
                <a:lnTo>
                  <a:pt x="0" y="74"/>
                </a:lnTo>
                <a:lnTo>
                  <a:pt x="0" y="82"/>
                </a:lnTo>
                <a:lnTo>
                  <a:pt x="0" y="91"/>
                </a:lnTo>
                <a:lnTo>
                  <a:pt x="1" y="98"/>
                </a:lnTo>
                <a:lnTo>
                  <a:pt x="2" y="107"/>
                </a:lnTo>
                <a:lnTo>
                  <a:pt x="5" y="114"/>
                </a:lnTo>
                <a:lnTo>
                  <a:pt x="10" y="121"/>
                </a:lnTo>
                <a:lnTo>
                  <a:pt x="14" y="128"/>
                </a:lnTo>
                <a:lnTo>
                  <a:pt x="18" y="134"/>
                </a:lnTo>
                <a:lnTo>
                  <a:pt x="24" y="140"/>
                </a:lnTo>
                <a:lnTo>
                  <a:pt x="30" y="146"/>
                </a:lnTo>
                <a:lnTo>
                  <a:pt x="37" y="150"/>
                </a:lnTo>
                <a:lnTo>
                  <a:pt x="44" y="154"/>
                </a:lnTo>
                <a:lnTo>
                  <a:pt x="51" y="157"/>
                </a:lnTo>
                <a:lnTo>
                  <a:pt x="60" y="160"/>
                </a:lnTo>
                <a:lnTo>
                  <a:pt x="69" y="163"/>
                </a:lnTo>
                <a:lnTo>
                  <a:pt x="77" y="163"/>
                </a:lnTo>
                <a:lnTo>
                  <a:pt x="86" y="164"/>
                </a:lnTo>
                <a:lnTo>
                  <a:pt x="94" y="163"/>
                </a:lnTo>
                <a:lnTo>
                  <a:pt x="103" y="163"/>
                </a:lnTo>
                <a:lnTo>
                  <a:pt x="110" y="160"/>
                </a:lnTo>
                <a:lnTo>
                  <a:pt x="119" y="157"/>
                </a:lnTo>
                <a:lnTo>
                  <a:pt x="126" y="154"/>
                </a:lnTo>
                <a:lnTo>
                  <a:pt x="133" y="150"/>
                </a:lnTo>
                <a:lnTo>
                  <a:pt x="140" y="146"/>
                </a:lnTo>
                <a:lnTo>
                  <a:pt x="146" y="140"/>
                </a:lnTo>
                <a:lnTo>
                  <a:pt x="152" y="134"/>
                </a:lnTo>
                <a:lnTo>
                  <a:pt x="156" y="128"/>
                </a:lnTo>
                <a:lnTo>
                  <a:pt x="161" y="121"/>
                </a:lnTo>
                <a:lnTo>
                  <a:pt x="165" y="114"/>
                </a:lnTo>
                <a:lnTo>
                  <a:pt x="168" y="107"/>
                </a:lnTo>
                <a:lnTo>
                  <a:pt x="169" y="98"/>
                </a:lnTo>
                <a:lnTo>
                  <a:pt x="171" y="91"/>
                </a:lnTo>
                <a:lnTo>
                  <a:pt x="172" y="82"/>
                </a:lnTo>
                <a:lnTo>
                  <a:pt x="171" y="74"/>
                </a:lnTo>
                <a:lnTo>
                  <a:pt x="169" y="66"/>
                </a:lnTo>
                <a:lnTo>
                  <a:pt x="168" y="58"/>
                </a:lnTo>
                <a:lnTo>
                  <a:pt x="165" y="51"/>
                </a:lnTo>
                <a:lnTo>
                  <a:pt x="161" y="43"/>
                </a:lnTo>
                <a:lnTo>
                  <a:pt x="156" y="36"/>
                </a:lnTo>
                <a:lnTo>
                  <a:pt x="152" y="31"/>
                </a:lnTo>
                <a:lnTo>
                  <a:pt x="146" y="25"/>
                </a:lnTo>
                <a:lnTo>
                  <a:pt x="140" y="19"/>
                </a:lnTo>
                <a:lnTo>
                  <a:pt x="133" y="15"/>
                </a:lnTo>
                <a:lnTo>
                  <a:pt x="126" y="10"/>
                </a:lnTo>
                <a:lnTo>
                  <a:pt x="119" y="8"/>
                </a:lnTo>
                <a:lnTo>
                  <a:pt x="110" y="5"/>
                </a:lnTo>
                <a:lnTo>
                  <a:pt x="103" y="2"/>
                </a:lnTo>
                <a:lnTo>
                  <a:pt x="94" y="0"/>
                </a:lnTo>
                <a:lnTo>
                  <a:pt x="86"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5926" name="Freeform 85">
            <a:extLst>
              <a:ext uri="{FF2B5EF4-FFF2-40B4-BE49-F238E27FC236}">
                <a16:creationId xmlns:a16="http://schemas.microsoft.com/office/drawing/2014/main" id="{82D4CEA1-A3B1-5F30-3F80-3B7865CD02DF}"/>
              </a:ext>
            </a:extLst>
          </p:cNvPr>
          <p:cNvSpPr>
            <a:spLocks/>
          </p:cNvSpPr>
          <p:nvPr/>
        </p:nvSpPr>
        <p:spPr bwMode="auto">
          <a:xfrm>
            <a:off x="3244454" y="538163"/>
            <a:ext cx="44053" cy="50006"/>
          </a:xfrm>
          <a:custGeom>
            <a:avLst/>
            <a:gdLst>
              <a:gd name="T0" fmla="*/ 2147483647 w 111"/>
              <a:gd name="T1" fmla="*/ 0 h 126"/>
              <a:gd name="T2" fmla="*/ 2147483647 w 111"/>
              <a:gd name="T3" fmla="*/ 2147483647 h 126"/>
              <a:gd name="T4" fmla="*/ 2147483647 w 111"/>
              <a:gd name="T5" fmla="*/ 2147483647 h 126"/>
              <a:gd name="T6" fmla="*/ 2147483647 w 111"/>
              <a:gd name="T7" fmla="*/ 2147483647 h 126"/>
              <a:gd name="T8" fmla="*/ 2147483647 w 111"/>
              <a:gd name="T9" fmla="*/ 2147483647 h 126"/>
              <a:gd name="T10" fmla="*/ 2147483647 w 111"/>
              <a:gd name="T11" fmla="*/ 2147483647 h 126"/>
              <a:gd name="T12" fmla="*/ 2147483647 w 111"/>
              <a:gd name="T13" fmla="*/ 2147483647 h 126"/>
              <a:gd name="T14" fmla="*/ 0 w 111"/>
              <a:gd name="T15" fmla="*/ 2147483647 h 126"/>
              <a:gd name="T16" fmla="*/ 0 w 111"/>
              <a:gd name="T17" fmla="*/ 2147483647 h 126"/>
              <a:gd name="T18" fmla="*/ 2147483647 w 111"/>
              <a:gd name="T19" fmla="*/ 2147483647 h 126"/>
              <a:gd name="T20" fmla="*/ 2147483647 w 111"/>
              <a:gd name="T21" fmla="*/ 2147483647 h 126"/>
              <a:gd name="T22" fmla="*/ 2147483647 w 111"/>
              <a:gd name="T23" fmla="*/ 2147483647 h 126"/>
              <a:gd name="T24" fmla="*/ 2147483647 w 111"/>
              <a:gd name="T25" fmla="*/ 2147483647 h 126"/>
              <a:gd name="T26" fmla="*/ 2147483647 w 111"/>
              <a:gd name="T27" fmla="*/ 2147483647 h 126"/>
              <a:gd name="T28" fmla="*/ 2147483647 w 111"/>
              <a:gd name="T29" fmla="*/ 2147483647 h 126"/>
              <a:gd name="T30" fmla="*/ 2147483647 w 111"/>
              <a:gd name="T31" fmla="*/ 2147483647 h 126"/>
              <a:gd name="T32" fmla="*/ 2147483647 w 111"/>
              <a:gd name="T33" fmla="*/ 2147483647 h 126"/>
              <a:gd name="T34" fmla="*/ 2147483647 w 111"/>
              <a:gd name="T35" fmla="*/ 2147483647 h 126"/>
              <a:gd name="T36" fmla="*/ 2147483647 w 111"/>
              <a:gd name="T37" fmla="*/ 2147483647 h 126"/>
              <a:gd name="T38" fmla="*/ 2147483647 w 111"/>
              <a:gd name="T39" fmla="*/ 2147483647 h 126"/>
              <a:gd name="T40" fmla="*/ 2147483647 w 111"/>
              <a:gd name="T41" fmla="*/ 2147483647 h 126"/>
              <a:gd name="T42" fmla="*/ 2147483647 w 111"/>
              <a:gd name="T43" fmla="*/ 2147483647 h 126"/>
              <a:gd name="T44" fmla="*/ 2147483647 w 111"/>
              <a:gd name="T45" fmla="*/ 2147483647 h 126"/>
              <a:gd name="T46" fmla="*/ 2147483647 w 111"/>
              <a:gd name="T47" fmla="*/ 2147483647 h 126"/>
              <a:gd name="T48" fmla="*/ 2147483647 w 111"/>
              <a:gd name="T49" fmla="*/ 2147483647 h 126"/>
              <a:gd name="T50" fmla="*/ 2147483647 w 111"/>
              <a:gd name="T51" fmla="*/ 2147483647 h 126"/>
              <a:gd name="T52" fmla="*/ 2147483647 w 111"/>
              <a:gd name="T53" fmla="*/ 2147483647 h 126"/>
              <a:gd name="T54" fmla="*/ 2147483647 w 111"/>
              <a:gd name="T55" fmla="*/ 2147483647 h 126"/>
              <a:gd name="T56" fmla="*/ 2147483647 w 111"/>
              <a:gd name="T57" fmla="*/ 2147483647 h 126"/>
              <a:gd name="T58" fmla="*/ 2147483647 w 111"/>
              <a:gd name="T59" fmla="*/ 2147483647 h 126"/>
              <a:gd name="T60" fmla="*/ 2147483647 w 111"/>
              <a:gd name="T61" fmla="*/ 2147483647 h 126"/>
              <a:gd name="T62" fmla="*/ 2147483647 w 111"/>
              <a:gd name="T63" fmla="*/ 0 h 12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1"/>
              <a:gd name="T97" fmla="*/ 0 h 126"/>
              <a:gd name="T98" fmla="*/ 111 w 111"/>
              <a:gd name="T99" fmla="*/ 126 h 12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1" h="126">
                <a:moveTo>
                  <a:pt x="55" y="0"/>
                </a:moveTo>
                <a:lnTo>
                  <a:pt x="49" y="0"/>
                </a:lnTo>
                <a:lnTo>
                  <a:pt x="45" y="2"/>
                </a:lnTo>
                <a:lnTo>
                  <a:pt x="39" y="3"/>
                </a:lnTo>
                <a:lnTo>
                  <a:pt x="33" y="6"/>
                </a:lnTo>
                <a:lnTo>
                  <a:pt x="29" y="8"/>
                </a:lnTo>
                <a:lnTo>
                  <a:pt x="25" y="11"/>
                </a:lnTo>
                <a:lnTo>
                  <a:pt x="20" y="15"/>
                </a:lnTo>
                <a:lnTo>
                  <a:pt x="16" y="19"/>
                </a:lnTo>
                <a:lnTo>
                  <a:pt x="13" y="24"/>
                </a:lnTo>
                <a:lnTo>
                  <a:pt x="9" y="28"/>
                </a:lnTo>
                <a:lnTo>
                  <a:pt x="6" y="34"/>
                </a:lnTo>
                <a:lnTo>
                  <a:pt x="4" y="39"/>
                </a:lnTo>
                <a:lnTo>
                  <a:pt x="3" y="44"/>
                </a:lnTo>
                <a:lnTo>
                  <a:pt x="2" y="51"/>
                </a:lnTo>
                <a:lnTo>
                  <a:pt x="0" y="57"/>
                </a:lnTo>
                <a:lnTo>
                  <a:pt x="0" y="62"/>
                </a:lnTo>
                <a:lnTo>
                  <a:pt x="0" y="70"/>
                </a:lnTo>
                <a:lnTo>
                  <a:pt x="2" y="75"/>
                </a:lnTo>
                <a:lnTo>
                  <a:pt x="3" y="81"/>
                </a:lnTo>
                <a:lnTo>
                  <a:pt x="4" y="87"/>
                </a:lnTo>
                <a:lnTo>
                  <a:pt x="6" y="93"/>
                </a:lnTo>
                <a:lnTo>
                  <a:pt x="9" y="98"/>
                </a:lnTo>
                <a:lnTo>
                  <a:pt x="13" y="103"/>
                </a:lnTo>
                <a:lnTo>
                  <a:pt x="16" y="107"/>
                </a:lnTo>
                <a:lnTo>
                  <a:pt x="20" y="111"/>
                </a:lnTo>
                <a:lnTo>
                  <a:pt x="25" y="114"/>
                </a:lnTo>
                <a:lnTo>
                  <a:pt x="29" y="117"/>
                </a:lnTo>
                <a:lnTo>
                  <a:pt x="33" y="120"/>
                </a:lnTo>
                <a:lnTo>
                  <a:pt x="39" y="123"/>
                </a:lnTo>
                <a:lnTo>
                  <a:pt x="45" y="124"/>
                </a:lnTo>
                <a:lnTo>
                  <a:pt x="49" y="124"/>
                </a:lnTo>
                <a:lnTo>
                  <a:pt x="55" y="126"/>
                </a:lnTo>
                <a:lnTo>
                  <a:pt x="60" y="124"/>
                </a:lnTo>
                <a:lnTo>
                  <a:pt x="66" y="124"/>
                </a:lnTo>
                <a:lnTo>
                  <a:pt x="72" y="123"/>
                </a:lnTo>
                <a:lnTo>
                  <a:pt x="76" y="120"/>
                </a:lnTo>
                <a:lnTo>
                  <a:pt x="82" y="117"/>
                </a:lnTo>
                <a:lnTo>
                  <a:pt x="86" y="114"/>
                </a:lnTo>
                <a:lnTo>
                  <a:pt x="91" y="111"/>
                </a:lnTo>
                <a:lnTo>
                  <a:pt x="94" y="107"/>
                </a:lnTo>
                <a:lnTo>
                  <a:pt x="98" y="103"/>
                </a:lnTo>
                <a:lnTo>
                  <a:pt x="101" y="98"/>
                </a:lnTo>
                <a:lnTo>
                  <a:pt x="104" y="93"/>
                </a:lnTo>
                <a:lnTo>
                  <a:pt x="106" y="87"/>
                </a:lnTo>
                <a:lnTo>
                  <a:pt x="108" y="81"/>
                </a:lnTo>
                <a:lnTo>
                  <a:pt x="109" y="75"/>
                </a:lnTo>
                <a:lnTo>
                  <a:pt x="111" y="70"/>
                </a:lnTo>
                <a:lnTo>
                  <a:pt x="111" y="62"/>
                </a:lnTo>
                <a:lnTo>
                  <a:pt x="111" y="57"/>
                </a:lnTo>
                <a:lnTo>
                  <a:pt x="109" y="51"/>
                </a:lnTo>
                <a:lnTo>
                  <a:pt x="108" y="44"/>
                </a:lnTo>
                <a:lnTo>
                  <a:pt x="106" y="39"/>
                </a:lnTo>
                <a:lnTo>
                  <a:pt x="104" y="34"/>
                </a:lnTo>
                <a:lnTo>
                  <a:pt x="101" y="28"/>
                </a:lnTo>
                <a:lnTo>
                  <a:pt x="98" y="24"/>
                </a:lnTo>
                <a:lnTo>
                  <a:pt x="94" y="19"/>
                </a:lnTo>
                <a:lnTo>
                  <a:pt x="91" y="15"/>
                </a:lnTo>
                <a:lnTo>
                  <a:pt x="86" y="11"/>
                </a:lnTo>
                <a:lnTo>
                  <a:pt x="82" y="8"/>
                </a:lnTo>
                <a:lnTo>
                  <a:pt x="76" y="6"/>
                </a:lnTo>
                <a:lnTo>
                  <a:pt x="72" y="3"/>
                </a:lnTo>
                <a:lnTo>
                  <a:pt x="66" y="2"/>
                </a:lnTo>
                <a:lnTo>
                  <a:pt x="60" y="0"/>
                </a:lnTo>
                <a:lnTo>
                  <a:pt x="55" y="0"/>
                </a:lnTo>
                <a:close/>
              </a:path>
            </a:pathLst>
          </a:custGeom>
          <a:solidFill>
            <a:srgbClr val="00E6A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5927" name="Freeform 86">
            <a:extLst>
              <a:ext uri="{FF2B5EF4-FFF2-40B4-BE49-F238E27FC236}">
                <a16:creationId xmlns:a16="http://schemas.microsoft.com/office/drawing/2014/main" id="{19DA04DF-FBAF-3A6A-8FC4-D7BF4D8B5653}"/>
              </a:ext>
            </a:extLst>
          </p:cNvPr>
          <p:cNvSpPr>
            <a:spLocks/>
          </p:cNvSpPr>
          <p:nvPr/>
        </p:nvSpPr>
        <p:spPr bwMode="auto">
          <a:xfrm>
            <a:off x="3244454" y="538163"/>
            <a:ext cx="44053" cy="50006"/>
          </a:xfrm>
          <a:custGeom>
            <a:avLst/>
            <a:gdLst>
              <a:gd name="T0" fmla="*/ 2147483647 w 111"/>
              <a:gd name="T1" fmla="*/ 0 h 126"/>
              <a:gd name="T2" fmla="*/ 2147483647 w 111"/>
              <a:gd name="T3" fmla="*/ 2147483647 h 126"/>
              <a:gd name="T4" fmla="*/ 2147483647 w 111"/>
              <a:gd name="T5" fmla="*/ 2147483647 h 126"/>
              <a:gd name="T6" fmla="*/ 2147483647 w 111"/>
              <a:gd name="T7" fmla="*/ 2147483647 h 126"/>
              <a:gd name="T8" fmla="*/ 2147483647 w 111"/>
              <a:gd name="T9" fmla="*/ 2147483647 h 126"/>
              <a:gd name="T10" fmla="*/ 2147483647 w 111"/>
              <a:gd name="T11" fmla="*/ 2147483647 h 126"/>
              <a:gd name="T12" fmla="*/ 2147483647 w 111"/>
              <a:gd name="T13" fmla="*/ 2147483647 h 126"/>
              <a:gd name="T14" fmla="*/ 0 w 111"/>
              <a:gd name="T15" fmla="*/ 2147483647 h 126"/>
              <a:gd name="T16" fmla="*/ 0 w 111"/>
              <a:gd name="T17" fmla="*/ 2147483647 h 126"/>
              <a:gd name="T18" fmla="*/ 2147483647 w 111"/>
              <a:gd name="T19" fmla="*/ 2147483647 h 126"/>
              <a:gd name="T20" fmla="*/ 2147483647 w 111"/>
              <a:gd name="T21" fmla="*/ 2147483647 h 126"/>
              <a:gd name="T22" fmla="*/ 2147483647 w 111"/>
              <a:gd name="T23" fmla="*/ 2147483647 h 126"/>
              <a:gd name="T24" fmla="*/ 2147483647 w 111"/>
              <a:gd name="T25" fmla="*/ 2147483647 h 126"/>
              <a:gd name="T26" fmla="*/ 2147483647 w 111"/>
              <a:gd name="T27" fmla="*/ 2147483647 h 126"/>
              <a:gd name="T28" fmla="*/ 2147483647 w 111"/>
              <a:gd name="T29" fmla="*/ 2147483647 h 126"/>
              <a:gd name="T30" fmla="*/ 2147483647 w 111"/>
              <a:gd name="T31" fmla="*/ 2147483647 h 126"/>
              <a:gd name="T32" fmla="*/ 2147483647 w 111"/>
              <a:gd name="T33" fmla="*/ 2147483647 h 126"/>
              <a:gd name="T34" fmla="*/ 2147483647 w 111"/>
              <a:gd name="T35" fmla="*/ 2147483647 h 126"/>
              <a:gd name="T36" fmla="*/ 2147483647 w 111"/>
              <a:gd name="T37" fmla="*/ 2147483647 h 126"/>
              <a:gd name="T38" fmla="*/ 2147483647 w 111"/>
              <a:gd name="T39" fmla="*/ 2147483647 h 126"/>
              <a:gd name="T40" fmla="*/ 2147483647 w 111"/>
              <a:gd name="T41" fmla="*/ 2147483647 h 126"/>
              <a:gd name="T42" fmla="*/ 2147483647 w 111"/>
              <a:gd name="T43" fmla="*/ 2147483647 h 126"/>
              <a:gd name="T44" fmla="*/ 2147483647 w 111"/>
              <a:gd name="T45" fmla="*/ 2147483647 h 126"/>
              <a:gd name="T46" fmla="*/ 2147483647 w 111"/>
              <a:gd name="T47" fmla="*/ 2147483647 h 126"/>
              <a:gd name="T48" fmla="*/ 2147483647 w 111"/>
              <a:gd name="T49" fmla="*/ 2147483647 h 126"/>
              <a:gd name="T50" fmla="*/ 2147483647 w 111"/>
              <a:gd name="T51" fmla="*/ 2147483647 h 126"/>
              <a:gd name="T52" fmla="*/ 2147483647 w 111"/>
              <a:gd name="T53" fmla="*/ 2147483647 h 126"/>
              <a:gd name="T54" fmla="*/ 2147483647 w 111"/>
              <a:gd name="T55" fmla="*/ 2147483647 h 126"/>
              <a:gd name="T56" fmla="*/ 2147483647 w 111"/>
              <a:gd name="T57" fmla="*/ 2147483647 h 126"/>
              <a:gd name="T58" fmla="*/ 2147483647 w 111"/>
              <a:gd name="T59" fmla="*/ 2147483647 h 126"/>
              <a:gd name="T60" fmla="*/ 2147483647 w 111"/>
              <a:gd name="T61" fmla="*/ 2147483647 h 126"/>
              <a:gd name="T62" fmla="*/ 2147483647 w 111"/>
              <a:gd name="T63" fmla="*/ 0 h 12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1"/>
              <a:gd name="T97" fmla="*/ 0 h 126"/>
              <a:gd name="T98" fmla="*/ 111 w 111"/>
              <a:gd name="T99" fmla="*/ 126 h 12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1" h="126">
                <a:moveTo>
                  <a:pt x="55" y="0"/>
                </a:moveTo>
                <a:lnTo>
                  <a:pt x="49" y="0"/>
                </a:lnTo>
                <a:lnTo>
                  <a:pt x="45" y="2"/>
                </a:lnTo>
                <a:lnTo>
                  <a:pt x="39" y="3"/>
                </a:lnTo>
                <a:lnTo>
                  <a:pt x="33" y="6"/>
                </a:lnTo>
                <a:lnTo>
                  <a:pt x="29" y="8"/>
                </a:lnTo>
                <a:lnTo>
                  <a:pt x="25" y="11"/>
                </a:lnTo>
                <a:lnTo>
                  <a:pt x="20" y="15"/>
                </a:lnTo>
                <a:lnTo>
                  <a:pt x="16" y="19"/>
                </a:lnTo>
                <a:lnTo>
                  <a:pt x="13" y="24"/>
                </a:lnTo>
                <a:lnTo>
                  <a:pt x="9" y="28"/>
                </a:lnTo>
                <a:lnTo>
                  <a:pt x="6" y="34"/>
                </a:lnTo>
                <a:lnTo>
                  <a:pt x="4" y="39"/>
                </a:lnTo>
                <a:lnTo>
                  <a:pt x="3" y="44"/>
                </a:lnTo>
                <a:lnTo>
                  <a:pt x="2" y="51"/>
                </a:lnTo>
                <a:lnTo>
                  <a:pt x="0" y="57"/>
                </a:lnTo>
                <a:lnTo>
                  <a:pt x="0" y="62"/>
                </a:lnTo>
                <a:lnTo>
                  <a:pt x="0" y="70"/>
                </a:lnTo>
                <a:lnTo>
                  <a:pt x="2" y="75"/>
                </a:lnTo>
                <a:lnTo>
                  <a:pt x="3" y="81"/>
                </a:lnTo>
                <a:lnTo>
                  <a:pt x="4" y="87"/>
                </a:lnTo>
                <a:lnTo>
                  <a:pt x="6" y="93"/>
                </a:lnTo>
                <a:lnTo>
                  <a:pt x="9" y="98"/>
                </a:lnTo>
                <a:lnTo>
                  <a:pt x="13" y="103"/>
                </a:lnTo>
                <a:lnTo>
                  <a:pt x="16" y="107"/>
                </a:lnTo>
                <a:lnTo>
                  <a:pt x="20" y="111"/>
                </a:lnTo>
                <a:lnTo>
                  <a:pt x="25" y="114"/>
                </a:lnTo>
                <a:lnTo>
                  <a:pt x="29" y="117"/>
                </a:lnTo>
                <a:lnTo>
                  <a:pt x="33" y="120"/>
                </a:lnTo>
                <a:lnTo>
                  <a:pt x="39" y="123"/>
                </a:lnTo>
                <a:lnTo>
                  <a:pt x="45" y="124"/>
                </a:lnTo>
                <a:lnTo>
                  <a:pt x="49" y="124"/>
                </a:lnTo>
                <a:lnTo>
                  <a:pt x="55" y="126"/>
                </a:lnTo>
                <a:lnTo>
                  <a:pt x="60" y="124"/>
                </a:lnTo>
                <a:lnTo>
                  <a:pt x="66" y="124"/>
                </a:lnTo>
                <a:lnTo>
                  <a:pt x="72" y="123"/>
                </a:lnTo>
                <a:lnTo>
                  <a:pt x="76" y="120"/>
                </a:lnTo>
                <a:lnTo>
                  <a:pt x="82" y="117"/>
                </a:lnTo>
                <a:lnTo>
                  <a:pt x="86" y="114"/>
                </a:lnTo>
                <a:lnTo>
                  <a:pt x="91" y="111"/>
                </a:lnTo>
                <a:lnTo>
                  <a:pt x="94" y="107"/>
                </a:lnTo>
                <a:lnTo>
                  <a:pt x="98" y="103"/>
                </a:lnTo>
                <a:lnTo>
                  <a:pt x="101" y="98"/>
                </a:lnTo>
                <a:lnTo>
                  <a:pt x="104" y="93"/>
                </a:lnTo>
                <a:lnTo>
                  <a:pt x="106" y="87"/>
                </a:lnTo>
                <a:lnTo>
                  <a:pt x="108" y="81"/>
                </a:lnTo>
                <a:lnTo>
                  <a:pt x="109" y="75"/>
                </a:lnTo>
                <a:lnTo>
                  <a:pt x="111" y="70"/>
                </a:lnTo>
                <a:lnTo>
                  <a:pt x="111" y="62"/>
                </a:lnTo>
                <a:lnTo>
                  <a:pt x="111" y="57"/>
                </a:lnTo>
                <a:lnTo>
                  <a:pt x="109" y="51"/>
                </a:lnTo>
                <a:lnTo>
                  <a:pt x="108" y="44"/>
                </a:lnTo>
                <a:lnTo>
                  <a:pt x="106" y="39"/>
                </a:lnTo>
                <a:lnTo>
                  <a:pt x="104" y="34"/>
                </a:lnTo>
                <a:lnTo>
                  <a:pt x="101" y="28"/>
                </a:lnTo>
                <a:lnTo>
                  <a:pt x="98" y="24"/>
                </a:lnTo>
                <a:lnTo>
                  <a:pt x="94" y="19"/>
                </a:lnTo>
                <a:lnTo>
                  <a:pt x="91" y="15"/>
                </a:lnTo>
                <a:lnTo>
                  <a:pt x="86" y="11"/>
                </a:lnTo>
                <a:lnTo>
                  <a:pt x="82" y="8"/>
                </a:lnTo>
                <a:lnTo>
                  <a:pt x="76" y="6"/>
                </a:lnTo>
                <a:lnTo>
                  <a:pt x="72" y="3"/>
                </a:lnTo>
                <a:lnTo>
                  <a:pt x="66" y="2"/>
                </a:lnTo>
                <a:lnTo>
                  <a:pt x="60" y="0"/>
                </a:lnTo>
                <a:lnTo>
                  <a:pt x="55"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5928" name="Freeform 87">
            <a:extLst>
              <a:ext uri="{FF2B5EF4-FFF2-40B4-BE49-F238E27FC236}">
                <a16:creationId xmlns:a16="http://schemas.microsoft.com/office/drawing/2014/main" id="{4502FAE8-7E7E-7C3D-AE3C-565BE9BC476B}"/>
              </a:ext>
            </a:extLst>
          </p:cNvPr>
          <p:cNvSpPr>
            <a:spLocks/>
          </p:cNvSpPr>
          <p:nvPr/>
        </p:nvSpPr>
        <p:spPr bwMode="auto">
          <a:xfrm>
            <a:off x="3983832" y="3152775"/>
            <a:ext cx="55960" cy="57150"/>
          </a:xfrm>
          <a:custGeom>
            <a:avLst/>
            <a:gdLst>
              <a:gd name="T0" fmla="*/ 2147483647 w 141"/>
              <a:gd name="T1" fmla="*/ 0 h 144"/>
              <a:gd name="T2" fmla="*/ 2147483647 w 141"/>
              <a:gd name="T3" fmla="*/ 2147483647 h 144"/>
              <a:gd name="T4" fmla="*/ 2147483647 w 141"/>
              <a:gd name="T5" fmla="*/ 2147483647 h 144"/>
              <a:gd name="T6" fmla="*/ 2147483647 w 141"/>
              <a:gd name="T7" fmla="*/ 2147483647 h 144"/>
              <a:gd name="T8" fmla="*/ 2147483647 w 141"/>
              <a:gd name="T9" fmla="*/ 2147483647 h 144"/>
              <a:gd name="T10" fmla="*/ 2147483647 w 141"/>
              <a:gd name="T11" fmla="*/ 2147483647 h 144"/>
              <a:gd name="T12" fmla="*/ 2147483647 w 141"/>
              <a:gd name="T13" fmla="*/ 2147483647 h 144"/>
              <a:gd name="T14" fmla="*/ 0 w 141"/>
              <a:gd name="T15" fmla="*/ 2147483647 h 144"/>
              <a:gd name="T16" fmla="*/ 0 w 141"/>
              <a:gd name="T17" fmla="*/ 2147483647 h 144"/>
              <a:gd name="T18" fmla="*/ 2147483647 w 141"/>
              <a:gd name="T19" fmla="*/ 2147483647 h 144"/>
              <a:gd name="T20" fmla="*/ 2147483647 w 141"/>
              <a:gd name="T21" fmla="*/ 2147483647 h 144"/>
              <a:gd name="T22" fmla="*/ 2147483647 w 141"/>
              <a:gd name="T23" fmla="*/ 2147483647 h 144"/>
              <a:gd name="T24" fmla="*/ 2147483647 w 141"/>
              <a:gd name="T25" fmla="*/ 2147483647 h 144"/>
              <a:gd name="T26" fmla="*/ 2147483647 w 141"/>
              <a:gd name="T27" fmla="*/ 2147483647 h 144"/>
              <a:gd name="T28" fmla="*/ 2147483647 w 141"/>
              <a:gd name="T29" fmla="*/ 2147483647 h 144"/>
              <a:gd name="T30" fmla="*/ 2147483647 w 141"/>
              <a:gd name="T31" fmla="*/ 2147483647 h 144"/>
              <a:gd name="T32" fmla="*/ 2147483647 w 141"/>
              <a:gd name="T33" fmla="*/ 2147483647 h 144"/>
              <a:gd name="T34" fmla="*/ 2147483647 w 141"/>
              <a:gd name="T35" fmla="*/ 2147483647 h 144"/>
              <a:gd name="T36" fmla="*/ 2147483647 w 141"/>
              <a:gd name="T37" fmla="*/ 2147483647 h 144"/>
              <a:gd name="T38" fmla="*/ 2147483647 w 141"/>
              <a:gd name="T39" fmla="*/ 2147483647 h 144"/>
              <a:gd name="T40" fmla="*/ 2147483647 w 141"/>
              <a:gd name="T41" fmla="*/ 2147483647 h 144"/>
              <a:gd name="T42" fmla="*/ 2147483647 w 141"/>
              <a:gd name="T43" fmla="*/ 2147483647 h 144"/>
              <a:gd name="T44" fmla="*/ 2147483647 w 141"/>
              <a:gd name="T45" fmla="*/ 2147483647 h 144"/>
              <a:gd name="T46" fmla="*/ 2147483647 w 141"/>
              <a:gd name="T47" fmla="*/ 2147483647 h 144"/>
              <a:gd name="T48" fmla="*/ 2147483647 w 141"/>
              <a:gd name="T49" fmla="*/ 2147483647 h 144"/>
              <a:gd name="T50" fmla="*/ 2147483647 w 141"/>
              <a:gd name="T51" fmla="*/ 2147483647 h 144"/>
              <a:gd name="T52" fmla="*/ 2147483647 w 141"/>
              <a:gd name="T53" fmla="*/ 2147483647 h 144"/>
              <a:gd name="T54" fmla="*/ 2147483647 w 141"/>
              <a:gd name="T55" fmla="*/ 2147483647 h 144"/>
              <a:gd name="T56" fmla="*/ 2147483647 w 141"/>
              <a:gd name="T57" fmla="*/ 2147483647 h 144"/>
              <a:gd name="T58" fmla="*/ 2147483647 w 141"/>
              <a:gd name="T59" fmla="*/ 2147483647 h 144"/>
              <a:gd name="T60" fmla="*/ 2147483647 w 141"/>
              <a:gd name="T61" fmla="*/ 2147483647 h 144"/>
              <a:gd name="T62" fmla="*/ 2147483647 w 141"/>
              <a:gd name="T63" fmla="*/ 0 h 1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1"/>
              <a:gd name="T97" fmla="*/ 0 h 144"/>
              <a:gd name="T98" fmla="*/ 141 w 141"/>
              <a:gd name="T99" fmla="*/ 144 h 1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1" h="144">
                <a:moveTo>
                  <a:pt x="71" y="0"/>
                </a:moveTo>
                <a:lnTo>
                  <a:pt x="63" y="0"/>
                </a:lnTo>
                <a:lnTo>
                  <a:pt x="56" y="2"/>
                </a:lnTo>
                <a:lnTo>
                  <a:pt x="49" y="3"/>
                </a:lnTo>
                <a:lnTo>
                  <a:pt x="42" y="4"/>
                </a:lnTo>
                <a:lnTo>
                  <a:pt x="36" y="9"/>
                </a:lnTo>
                <a:lnTo>
                  <a:pt x="30" y="12"/>
                </a:lnTo>
                <a:lnTo>
                  <a:pt x="25" y="16"/>
                </a:lnTo>
                <a:lnTo>
                  <a:pt x="20" y="20"/>
                </a:lnTo>
                <a:lnTo>
                  <a:pt x="16" y="26"/>
                </a:lnTo>
                <a:lnTo>
                  <a:pt x="12" y="32"/>
                </a:lnTo>
                <a:lnTo>
                  <a:pt x="9" y="37"/>
                </a:lnTo>
                <a:lnTo>
                  <a:pt x="5" y="43"/>
                </a:lnTo>
                <a:lnTo>
                  <a:pt x="3" y="50"/>
                </a:lnTo>
                <a:lnTo>
                  <a:pt x="2" y="56"/>
                </a:lnTo>
                <a:lnTo>
                  <a:pt x="0" y="63"/>
                </a:lnTo>
                <a:lnTo>
                  <a:pt x="0" y="72"/>
                </a:lnTo>
                <a:lnTo>
                  <a:pt x="0" y="79"/>
                </a:lnTo>
                <a:lnTo>
                  <a:pt x="2" y="86"/>
                </a:lnTo>
                <a:lnTo>
                  <a:pt x="3" y="92"/>
                </a:lnTo>
                <a:lnTo>
                  <a:pt x="5" y="99"/>
                </a:lnTo>
                <a:lnTo>
                  <a:pt x="9" y="105"/>
                </a:lnTo>
                <a:lnTo>
                  <a:pt x="12" y="111"/>
                </a:lnTo>
                <a:lnTo>
                  <a:pt x="16" y="117"/>
                </a:lnTo>
                <a:lnTo>
                  <a:pt x="20" y="122"/>
                </a:lnTo>
                <a:lnTo>
                  <a:pt x="25" y="127"/>
                </a:lnTo>
                <a:lnTo>
                  <a:pt x="30" y="131"/>
                </a:lnTo>
                <a:lnTo>
                  <a:pt x="36" y="134"/>
                </a:lnTo>
                <a:lnTo>
                  <a:pt x="42" y="138"/>
                </a:lnTo>
                <a:lnTo>
                  <a:pt x="49" y="140"/>
                </a:lnTo>
                <a:lnTo>
                  <a:pt x="56" y="142"/>
                </a:lnTo>
                <a:lnTo>
                  <a:pt x="63" y="142"/>
                </a:lnTo>
                <a:lnTo>
                  <a:pt x="71" y="144"/>
                </a:lnTo>
                <a:lnTo>
                  <a:pt x="78" y="142"/>
                </a:lnTo>
                <a:lnTo>
                  <a:pt x="84" y="142"/>
                </a:lnTo>
                <a:lnTo>
                  <a:pt x="91" y="140"/>
                </a:lnTo>
                <a:lnTo>
                  <a:pt x="98" y="138"/>
                </a:lnTo>
                <a:lnTo>
                  <a:pt x="104" y="134"/>
                </a:lnTo>
                <a:lnTo>
                  <a:pt x="109" y="131"/>
                </a:lnTo>
                <a:lnTo>
                  <a:pt x="115" y="127"/>
                </a:lnTo>
                <a:lnTo>
                  <a:pt x="119" y="122"/>
                </a:lnTo>
                <a:lnTo>
                  <a:pt x="124" y="117"/>
                </a:lnTo>
                <a:lnTo>
                  <a:pt x="128" y="111"/>
                </a:lnTo>
                <a:lnTo>
                  <a:pt x="132" y="105"/>
                </a:lnTo>
                <a:lnTo>
                  <a:pt x="135" y="99"/>
                </a:lnTo>
                <a:lnTo>
                  <a:pt x="137" y="92"/>
                </a:lnTo>
                <a:lnTo>
                  <a:pt x="140" y="86"/>
                </a:lnTo>
                <a:lnTo>
                  <a:pt x="140" y="79"/>
                </a:lnTo>
                <a:lnTo>
                  <a:pt x="141" y="72"/>
                </a:lnTo>
                <a:lnTo>
                  <a:pt x="140" y="63"/>
                </a:lnTo>
                <a:lnTo>
                  <a:pt x="140" y="56"/>
                </a:lnTo>
                <a:lnTo>
                  <a:pt x="137" y="50"/>
                </a:lnTo>
                <a:lnTo>
                  <a:pt x="135" y="43"/>
                </a:lnTo>
                <a:lnTo>
                  <a:pt x="132" y="37"/>
                </a:lnTo>
                <a:lnTo>
                  <a:pt x="128" y="32"/>
                </a:lnTo>
                <a:lnTo>
                  <a:pt x="124" y="26"/>
                </a:lnTo>
                <a:lnTo>
                  <a:pt x="119" y="20"/>
                </a:lnTo>
                <a:lnTo>
                  <a:pt x="115" y="16"/>
                </a:lnTo>
                <a:lnTo>
                  <a:pt x="109" y="12"/>
                </a:lnTo>
                <a:lnTo>
                  <a:pt x="104" y="9"/>
                </a:lnTo>
                <a:lnTo>
                  <a:pt x="98" y="4"/>
                </a:lnTo>
                <a:lnTo>
                  <a:pt x="91" y="3"/>
                </a:lnTo>
                <a:lnTo>
                  <a:pt x="84" y="2"/>
                </a:lnTo>
                <a:lnTo>
                  <a:pt x="78" y="0"/>
                </a:lnTo>
                <a:lnTo>
                  <a:pt x="71"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5929" name="Freeform 88">
            <a:extLst>
              <a:ext uri="{FF2B5EF4-FFF2-40B4-BE49-F238E27FC236}">
                <a16:creationId xmlns:a16="http://schemas.microsoft.com/office/drawing/2014/main" id="{34B475D5-1E70-4224-9E29-2158AB4F0E24}"/>
              </a:ext>
            </a:extLst>
          </p:cNvPr>
          <p:cNvSpPr>
            <a:spLocks/>
          </p:cNvSpPr>
          <p:nvPr/>
        </p:nvSpPr>
        <p:spPr bwMode="auto">
          <a:xfrm>
            <a:off x="3983832" y="3152775"/>
            <a:ext cx="55960" cy="57150"/>
          </a:xfrm>
          <a:custGeom>
            <a:avLst/>
            <a:gdLst>
              <a:gd name="T0" fmla="*/ 2147483647 w 141"/>
              <a:gd name="T1" fmla="*/ 0 h 144"/>
              <a:gd name="T2" fmla="*/ 2147483647 w 141"/>
              <a:gd name="T3" fmla="*/ 2147483647 h 144"/>
              <a:gd name="T4" fmla="*/ 2147483647 w 141"/>
              <a:gd name="T5" fmla="*/ 2147483647 h 144"/>
              <a:gd name="T6" fmla="*/ 2147483647 w 141"/>
              <a:gd name="T7" fmla="*/ 2147483647 h 144"/>
              <a:gd name="T8" fmla="*/ 2147483647 w 141"/>
              <a:gd name="T9" fmla="*/ 2147483647 h 144"/>
              <a:gd name="T10" fmla="*/ 2147483647 w 141"/>
              <a:gd name="T11" fmla="*/ 2147483647 h 144"/>
              <a:gd name="T12" fmla="*/ 2147483647 w 141"/>
              <a:gd name="T13" fmla="*/ 2147483647 h 144"/>
              <a:gd name="T14" fmla="*/ 0 w 141"/>
              <a:gd name="T15" fmla="*/ 2147483647 h 144"/>
              <a:gd name="T16" fmla="*/ 0 w 141"/>
              <a:gd name="T17" fmla="*/ 2147483647 h 144"/>
              <a:gd name="T18" fmla="*/ 2147483647 w 141"/>
              <a:gd name="T19" fmla="*/ 2147483647 h 144"/>
              <a:gd name="T20" fmla="*/ 2147483647 w 141"/>
              <a:gd name="T21" fmla="*/ 2147483647 h 144"/>
              <a:gd name="T22" fmla="*/ 2147483647 w 141"/>
              <a:gd name="T23" fmla="*/ 2147483647 h 144"/>
              <a:gd name="T24" fmla="*/ 2147483647 w 141"/>
              <a:gd name="T25" fmla="*/ 2147483647 h 144"/>
              <a:gd name="T26" fmla="*/ 2147483647 w 141"/>
              <a:gd name="T27" fmla="*/ 2147483647 h 144"/>
              <a:gd name="T28" fmla="*/ 2147483647 w 141"/>
              <a:gd name="T29" fmla="*/ 2147483647 h 144"/>
              <a:gd name="T30" fmla="*/ 2147483647 w 141"/>
              <a:gd name="T31" fmla="*/ 2147483647 h 144"/>
              <a:gd name="T32" fmla="*/ 2147483647 w 141"/>
              <a:gd name="T33" fmla="*/ 2147483647 h 144"/>
              <a:gd name="T34" fmla="*/ 2147483647 w 141"/>
              <a:gd name="T35" fmla="*/ 2147483647 h 144"/>
              <a:gd name="T36" fmla="*/ 2147483647 w 141"/>
              <a:gd name="T37" fmla="*/ 2147483647 h 144"/>
              <a:gd name="T38" fmla="*/ 2147483647 w 141"/>
              <a:gd name="T39" fmla="*/ 2147483647 h 144"/>
              <a:gd name="T40" fmla="*/ 2147483647 w 141"/>
              <a:gd name="T41" fmla="*/ 2147483647 h 144"/>
              <a:gd name="T42" fmla="*/ 2147483647 w 141"/>
              <a:gd name="T43" fmla="*/ 2147483647 h 144"/>
              <a:gd name="T44" fmla="*/ 2147483647 w 141"/>
              <a:gd name="T45" fmla="*/ 2147483647 h 144"/>
              <a:gd name="T46" fmla="*/ 2147483647 w 141"/>
              <a:gd name="T47" fmla="*/ 2147483647 h 144"/>
              <a:gd name="T48" fmla="*/ 2147483647 w 141"/>
              <a:gd name="T49" fmla="*/ 2147483647 h 144"/>
              <a:gd name="T50" fmla="*/ 2147483647 w 141"/>
              <a:gd name="T51" fmla="*/ 2147483647 h 144"/>
              <a:gd name="T52" fmla="*/ 2147483647 w 141"/>
              <a:gd name="T53" fmla="*/ 2147483647 h 144"/>
              <a:gd name="T54" fmla="*/ 2147483647 w 141"/>
              <a:gd name="T55" fmla="*/ 2147483647 h 144"/>
              <a:gd name="T56" fmla="*/ 2147483647 w 141"/>
              <a:gd name="T57" fmla="*/ 2147483647 h 144"/>
              <a:gd name="T58" fmla="*/ 2147483647 w 141"/>
              <a:gd name="T59" fmla="*/ 2147483647 h 144"/>
              <a:gd name="T60" fmla="*/ 2147483647 w 141"/>
              <a:gd name="T61" fmla="*/ 2147483647 h 144"/>
              <a:gd name="T62" fmla="*/ 2147483647 w 141"/>
              <a:gd name="T63" fmla="*/ 0 h 1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1"/>
              <a:gd name="T97" fmla="*/ 0 h 144"/>
              <a:gd name="T98" fmla="*/ 141 w 141"/>
              <a:gd name="T99" fmla="*/ 144 h 1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1" h="144">
                <a:moveTo>
                  <a:pt x="71" y="0"/>
                </a:moveTo>
                <a:lnTo>
                  <a:pt x="63" y="0"/>
                </a:lnTo>
                <a:lnTo>
                  <a:pt x="56" y="2"/>
                </a:lnTo>
                <a:lnTo>
                  <a:pt x="49" y="3"/>
                </a:lnTo>
                <a:lnTo>
                  <a:pt x="42" y="4"/>
                </a:lnTo>
                <a:lnTo>
                  <a:pt x="36" y="9"/>
                </a:lnTo>
                <a:lnTo>
                  <a:pt x="30" y="12"/>
                </a:lnTo>
                <a:lnTo>
                  <a:pt x="25" y="16"/>
                </a:lnTo>
                <a:lnTo>
                  <a:pt x="20" y="20"/>
                </a:lnTo>
                <a:lnTo>
                  <a:pt x="16" y="26"/>
                </a:lnTo>
                <a:lnTo>
                  <a:pt x="12" y="32"/>
                </a:lnTo>
                <a:lnTo>
                  <a:pt x="9" y="37"/>
                </a:lnTo>
                <a:lnTo>
                  <a:pt x="5" y="43"/>
                </a:lnTo>
                <a:lnTo>
                  <a:pt x="3" y="50"/>
                </a:lnTo>
                <a:lnTo>
                  <a:pt x="2" y="56"/>
                </a:lnTo>
                <a:lnTo>
                  <a:pt x="0" y="63"/>
                </a:lnTo>
                <a:lnTo>
                  <a:pt x="0" y="72"/>
                </a:lnTo>
                <a:lnTo>
                  <a:pt x="0" y="79"/>
                </a:lnTo>
                <a:lnTo>
                  <a:pt x="2" y="86"/>
                </a:lnTo>
                <a:lnTo>
                  <a:pt x="3" y="92"/>
                </a:lnTo>
                <a:lnTo>
                  <a:pt x="5" y="99"/>
                </a:lnTo>
                <a:lnTo>
                  <a:pt x="9" y="105"/>
                </a:lnTo>
                <a:lnTo>
                  <a:pt x="12" y="111"/>
                </a:lnTo>
                <a:lnTo>
                  <a:pt x="16" y="117"/>
                </a:lnTo>
                <a:lnTo>
                  <a:pt x="20" y="122"/>
                </a:lnTo>
                <a:lnTo>
                  <a:pt x="25" y="127"/>
                </a:lnTo>
                <a:lnTo>
                  <a:pt x="30" y="131"/>
                </a:lnTo>
                <a:lnTo>
                  <a:pt x="36" y="134"/>
                </a:lnTo>
                <a:lnTo>
                  <a:pt x="42" y="138"/>
                </a:lnTo>
                <a:lnTo>
                  <a:pt x="49" y="140"/>
                </a:lnTo>
                <a:lnTo>
                  <a:pt x="56" y="142"/>
                </a:lnTo>
                <a:lnTo>
                  <a:pt x="63" y="142"/>
                </a:lnTo>
                <a:lnTo>
                  <a:pt x="71" y="144"/>
                </a:lnTo>
                <a:lnTo>
                  <a:pt x="78" y="142"/>
                </a:lnTo>
                <a:lnTo>
                  <a:pt x="84" y="142"/>
                </a:lnTo>
                <a:lnTo>
                  <a:pt x="91" y="140"/>
                </a:lnTo>
                <a:lnTo>
                  <a:pt x="98" y="138"/>
                </a:lnTo>
                <a:lnTo>
                  <a:pt x="104" y="134"/>
                </a:lnTo>
                <a:lnTo>
                  <a:pt x="109" y="131"/>
                </a:lnTo>
                <a:lnTo>
                  <a:pt x="115" y="127"/>
                </a:lnTo>
                <a:lnTo>
                  <a:pt x="119" y="122"/>
                </a:lnTo>
                <a:lnTo>
                  <a:pt x="124" y="117"/>
                </a:lnTo>
                <a:lnTo>
                  <a:pt x="128" y="111"/>
                </a:lnTo>
                <a:lnTo>
                  <a:pt x="132" y="105"/>
                </a:lnTo>
                <a:lnTo>
                  <a:pt x="135" y="99"/>
                </a:lnTo>
                <a:lnTo>
                  <a:pt x="137" y="92"/>
                </a:lnTo>
                <a:lnTo>
                  <a:pt x="140" y="86"/>
                </a:lnTo>
                <a:lnTo>
                  <a:pt x="140" y="79"/>
                </a:lnTo>
                <a:lnTo>
                  <a:pt x="141" y="72"/>
                </a:lnTo>
                <a:lnTo>
                  <a:pt x="140" y="63"/>
                </a:lnTo>
                <a:lnTo>
                  <a:pt x="140" y="56"/>
                </a:lnTo>
                <a:lnTo>
                  <a:pt x="137" y="50"/>
                </a:lnTo>
                <a:lnTo>
                  <a:pt x="135" y="43"/>
                </a:lnTo>
                <a:lnTo>
                  <a:pt x="132" y="37"/>
                </a:lnTo>
                <a:lnTo>
                  <a:pt x="128" y="32"/>
                </a:lnTo>
                <a:lnTo>
                  <a:pt x="124" y="26"/>
                </a:lnTo>
                <a:lnTo>
                  <a:pt x="119" y="20"/>
                </a:lnTo>
                <a:lnTo>
                  <a:pt x="115" y="16"/>
                </a:lnTo>
                <a:lnTo>
                  <a:pt x="109" y="12"/>
                </a:lnTo>
                <a:lnTo>
                  <a:pt x="104" y="9"/>
                </a:lnTo>
                <a:lnTo>
                  <a:pt x="98" y="4"/>
                </a:lnTo>
                <a:lnTo>
                  <a:pt x="91" y="3"/>
                </a:lnTo>
                <a:lnTo>
                  <a:pt x="84" y="2"/>
                </a:lnTo>
                <a:lnTo>
                  <a:pt x="78" y="0"/>
                </a:lnTo>
                <a:lnTo>
                  <a:pt x="71"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5930" name="Freeform 89">
            <a:extLst>
              <a:ext uri="{FF2B5EF4-FFF2-40B4-BE49-F238E27FC236}">
                <a16:creationId xmlns:a16="http://schemas.microsoft.com/office/drawing/2014/main" id="{22FFB740-4C6E-BD2C-DB74-9A19C28DB83F}"/>
              </a:ext>
            </a:extLst>
          </p:cNvPr>
          <p:cNvSpPr>
            <a:spLocks/>
          </p:cNvSpPr>
          <p:nvPr/>
        </p:nvSpPr>
        <p:spPr bwMode="auto">
          <a:xfrm>
            <a:off x="4032648" y="2690813"/>
            <a:ext cx="59531" cy="57150"/>
          </a:xfrm>
          <a:custGeom>
            <a:avLst/>
            <a:gdLst>
              <a:gd name="T0" fmla="*/ 2147483647 w 151"/>
              <a:gd name="T1" fmla="*/ 0 h 144"/>
              <a:gd name="T2" fmla="*/ 2147483647 w 151"/>
              <a:gd name="T3" fmla="*/ 2147483647 h 144"/>
              <a:gd name="T4" fmla="*/ 2147483647 w 151"/>
              <a:gd name="T5" fmla="*/ 2147483647 h 144"/>
              <a:gd name="T6" fmla="*/ 2147483647 w 151"/>
              <a:gd name="T7" fmla="*/ 2147483647 h 144"/>
              <a:gd name="T8" fmla="*/ 2147483647 w 151"/>
              <a:gd name="T9" fmla="*/ 2147483647 h 144"/>
              <a:gd name="T10" fmla="*/ 2147483647 w 151"/>
              <a:gd name="T11" fmla="*/ 2147483647 h 144"/>
              <a:gd name="T12" fmla="*/ 2147483647 w 151"/>
              <a:gd name="T13" fmla="*/ 2147483647 h 144"/>
              <a:gd name="T14" fmla="*/ 0 w 151"/>
              <a:gd name="T15" fmla="*/ 2147483647 h 144"/>
              <a:gd name="T16" fmla="*/ 0 w 151"/>
              <a:gd name="T17" fmla="*/ 2147483647 h 144"/>
              <a:gd name="T18" fmla="*/ 2147483647 w 151"/>
              <a:gd name="T19" fmla="*/ 2147483647 h 144"/>
              <a:gd name="T20" fmla="*/ 2147483647 w 151"/>
              <a:gd name="T21" fmla="*/ 2147483647 h 144"/>
              <a:gd name="T22" fmla="*/ 2147483647 w 151"/>
              <a:gd name="T23" fmla="*/ 2147483647 h 144"/>
              <a:gd name="T24" fmla="*/ 2147483647 w 151"/>
              <a:gd name="T25" fmla="*/ 2147483647 h 144"/>
              <a:gd name="T26" fmla="*/ 2147483647 w 151"/>
              <a:gd name="T27" fmla="*/ 2147483647 h 144"/>
              <a:gd name="T28" fmla="*/ 2147483647 w 151"/>
              <a:gd name="T29" fmla="*/ 2147483647 h 144"/>
              <a:gd name="T30" fmla="*/ 2147483647 w 151"/>
              <a:gd name="T31" fmla="*/ 2147483647 h 144"/>
              <a:gd name="T32" fmla="*/ 2147483647 w 151"/>
              <a:gd name="T33" fmla="*/ 2147483647 h 144"/>
              <a:gd name="T34" fmla="*/ 2147483647 w 151"/>
              <a:gd name="T35" fmla="*/ 2147483647 h 144"/>
              <a:gd name="T36" fmla="*/ 2147483647 w 151"/>
              <a:gd name="T37" fmla="*/ 2147483647 h 144"/>
              <a:gd name="T38" fmla="*/ 2147483647 w 151"/>
              <a:gd name="T39" fmla="*/ 2147483647 h 144"/>
              <a:gd name="T40" fmla="*/ 2147483647 w 151"/>
              <a:gd name="T41" fmla="*/ 2147483647 h 144"/>
              <a:gd name="T42" fmla="*/ 2147483647 w 151"/>
              <a:gd name="T43" fmla="*/ 2147483647 h 144"/>
              <a:gd name="T44" fmla="*/ 2147483647 w 151"/>
              <a:gd name="T45" fmla="*/ 2147483647 h 144"/>
              <a:gd name="T46" fmla="*/ 2147483647 w 151"/>
              <a:gd name="T47" fmla="*/ 2147483647 h 144"/>
              <a:gd name="T48" fmla="*/ 2147483647 w 151"/>
              <a:gd name="T49" fmla="*/ 2147483647 h 144"/>
              <a:gd name="T50" fmla="*/ 2147483647 w 151"/>
              <a:gd name="T51" fmla="*/ 2147483647 h 144"/>
              <a:gd name="T52" fmla="*/ 2147483647 w 151"/>
              <a:gd name="T53" fmla="*/ 2147483647 h 144"/>
              <a:gd name="T54" fmla="*/ 2147483647 w 151"/>
              <a:gd name="T55" fmla="*/ 2147483647 h 144"/>
              <a:gd name="T56" fmla="*/ 2147483647 w 151"/>
              <a:gd name="T57" fmla="*/ 2147483647 h 144"/>
              <a:gd name="T58" fmla="*/ 2147483647 w 151"/>
              <a:gd name="T59" fmla="*/ 2147483647 h 144"/>
              <a:gd name="T60" fmla="*/ 2147483647 w 151"/>
              <a:gd name="T61" fmla="*/ 2147483647 h 144"/>
              <a:gd name="T62" fmla="*/ 2147483647 w 151"/>
              <a:gd name="T63" fmla="*/ 0 h 1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51"/>
              <a:gd name="T97" fmla="*/ 0 h 144"/>
              <a:gd name="T98" fmla="*/ 151 w 151"/>
              <a:gd name="T99" fmla="*/ 144 h 1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51" h="144">
                <a:moveTo>
                  <a:pt x="76" y="0"/>
                </a:moveTo>
                <a:lnTo>
                  <a:pt x="67" y="0"/>
                </a:lnTo>
                <a:lnTo>
                  <a:pt x="60" y="2"/>
                </a:lnTo>
                <a:lnTo>
                  <a:pt x="53" y="3"/>
                </a:lnTo>
                <a:lnTo>
                  <a:pt x="46" y="6"/>
                </a:lnTo>
                <a:lnTo>
                  <a:pt x="40" y="9"/>
                </a:lnTo>
                <a:lnTo>
                  <a:pt x="33" y="13"/>
                </a:lnTo>
                <a:lnTo>
                  <a:pt x="27" y="17"/>
                </a:lnTo>
                <a:lnTo>
                  <a:pt x="21" y="22"/>
                </a:lnTo>
                <a:lnTo>
                  <a:pt x="17" y="26"/>
                </a:lnTo>
                <a:lnTo>
                  <a:pt x="13" y="32"/>
                </a:lnTo>
                <a:lnTo>
                  <a:pt x="9" y="37"/>
                </a:lnTo>
                <a:lnTo>
                  <a:pt x="6" y="45"/>
                </a:lnTo>
                <a:lnTo>
                  <a:pt x="3" y="50"/>
                </a:lnTo>
                <a:lnTo>
                  <a:pt x="1" y="58"/>
                </a:lnTo>
                <a:lnTo>
                  <a:pt x="0" y="65"/>
                </a:lnTo>
                <a:lnTo>
                  <a:pt x="0" y="72"/>
                </a:lnTo>
                <a:lnTo>
                  <a:pt x="0" y="79"/>
                </a:lnTo>
                <a:lnTo>
                  <a:pt x="1" y="86"/>
                </a:lnTo>
                <a:lnTo>
                  <a:pt x="3" y="94"/>
                </a:lnTo>
                <a:lnTo>
                  <a:pt x="6" y="101"/>
                </a:lnTo>
                <a:lnTo>
                  <a:pt x="9" y="106"/>
                </a:lnTo>
                <a:lnTo>
                  <a:pt x="13" y="112"/>
                </a:lnTo>
                <a:lnTo>
                  <a:pt x="17" y="118"/>
                </a:lnTo>
                <a:lnTo>
                  <a:pt x="21" y="124"/>
                </a:lnTo>
                <a:lnTo>
                  <a:pt x="27" y="128"/>
                </a:lnTo>
                <a:lnTo>
                  <a:pt x="33" y="132"/>
                </a:lnTo>
                <a:lnTo>
                  <a:pt x="40" y="135"/>
                </a:lnTo>
                <a:lnTo>
                  <a:pt x="46" y="138"/>
                </a:lnTo>
                <a:lnTo>
                  <a:pt x="53" y="141"/>
                </a:lnTo>
                <a:lnTo>
                  <a:pt x="60" y="142"/>
                </a:lnTo>
                <a:lnTo>
                  <a:pt x="67" y="144"/>
                </a:lnTo>
                <a:lnTo>
                  <a:pt x="76" y="144"/>
                </a:lnTo>
                <a:lnTo>
                  <a:pt x="83" y="144"/>
                </a:lnTo>
                <a:lnTo>
                  <a:pt x="90" y="142"/>
                </a:lnTo>
                <a:lnTo>
                  <a:pt x="98" y="141"/>
                </a:lnTo>
                <a:lnTo>
                  <a:pt x="105" y="138"/>
                </a:lnTo>
                <a:lnTo>
                  <a:pt x="112" y="135"/>
                </a:lnTo>
                <a:lnTo>
                  <a:pt x="118" y="132"/>
                </a:lnTo>
                <a:lnTo>
                  <a:pt x="124" y="128"/>
                </a:lnTo>
                <a:lnTo>
                  <a:pt x="129" y="124"/>
                </a:lnTo>
                <a:lnTo>
                  <a:pt x="134" y="118"/>
                </a:lnTo>
                <a:lnTo>
                  <a:pt x="138" y="112"/>
                </a:lnTo>
                <a:lnTo>
                  <a:pt x="142" y="106"/>
                </a:lnTo>
                <a:lnTo>
                  <a:pt x="145" y="101"/>
                </a:lnTo>
                <a:lnTo>
                  <a:pt x="148" y="94"/>
                </a:lnTo>
                <a:lnTo>
                  <a:pt x="149" y="86"/>
                </a:lnTo>
                <a:lnTo>
                  <a:pt x="151" y="79"/>
                </a:lnTo>
                <a:lnTo>
                  <a:pt x="151" y="72"/>
                </a:lnTo>
                <a:lnTo>
                  <a:pt x="151" y="65"/>
                </a:lnTo>
                <a:lnTo>
                  <a:pt x="149" y="58"/>
                </a:lnTo>
                <a:lnTo>
                  <a:pt x="148" y="50"/>
                </a:lnTo>
                <a:lnTo>
                  <a:pt x="145" y="45"/>
                </a:lnTo>
                <a:lnTo>
                  <a:pt x="142" y="37"/>
                </a:lnTo>
                <a:lnTo>
                  <a:pt x="138" y="32"/>
                </a:lnTo>
                <a:lnTo>
                  <a:pt x="134" y="26"/>
                </a:lnTo>
                <a:lnTo>
                  <a:pt x="129" y="22"/>
                </a:lnTo>
                <a:lnTo>
                  <a:pt x="124" y="17"/>
                </a:lnTo>
                <a:lnTo>
                  <a:pt x="118" y="13"/>
                </a:lnTo>
                <a:lnTo>
                  <a:pt x="112" y="9"/>
                </a:lnTo>
                <a:lnTo>
                  <a:pt x="105" y="6"/>
                </a:lnTo>
                <a:lnTo>
                  <a:pt x="98" y="3"/>
                </a:lnTo>
                <a:lnTo>
                  <a:pt x="90" y="2"/>
                </a:lnTo>
                <a:lnTo>
                  <a:pt x="83" y="0"/>
                </a:lnTo>
                <a:lnTo>
                  <a:pt x="76"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5931" name="Freeform 90">
            <a:extLst>
              <a:ext uri="{FF2B5EF4-FFF2-40B4-BE49-F238E27FC236}">
                <a16:creationId xmlns:a16="http://schemas.microsoft.com/office/drawing/2014/main" id="{E9CF3B6B-6109-C23A-E1CA-673AEB70411E}"/>
              </a:ext>
            </a:extLst>
          </p:cNvPr>
          <p:cNvSpPr>
            <a:spLocks/>
          </p:cNvSpPr>
          <p:nvPr/>
        </p:nvSpPr>
        <p:spPr bwMode="auto">
          <a:xfrm>
            <a:off x="4032648" y="2690813"/>
            <a:ext cx="59531" cy="57150"/>
          </a:xfrm>
          <a:custGeom>
            <a:avLst/>
            <a:gdLst>
              <a:gd name="T0" fmla="*/ 2147483647 w 151"/>
              <a:gd name="T1" fmla="*/ 0 h 144"/>
              <a:gd name="T2" fmla="*/ 2147483647 w 151"/>
              <a:gd name="T3" fmla="*/ 2147483647 h 144"/>
              <a:gd name="T4" fmla="*/ 2147483647 w 151"/>
              <a:gd name="T5" fmla="*/ 2147483647 h 144"/>
              <a:gd name="T6" fmla="*/ 2147483647 w 151"/>
              <a:gd name="T7" fmla="*/ 2147483647 h 144"/>
              <a:gd name="T8" fmla="*/ 2147483647 w 151"/>
              <a:gd name="T9" fmla="*/ 2147483647 h 144"/>
              <a:gd name="T10" fmla="*/ 2147483647 w 151"/>
              <a:gd name="T11" fmla="*/ 2147483647 h 144"/>
              <a:gd name="T12" fmla="*/ 2147483647 w 151"/>
              <a:gd name="T13" fmla="*/ 2147483647 h 144"/>
              <a:gd name="T14" fmla="*/ 0 w 151"/>
              <a:gd name="T15" fmla="*/ 2147483647 h 144"/>
              <a:gd name="T16" fmla="*/ 0 w 151"/>
              <a:gd name="T17" fmla="*/ 2147483647 h 144"/>
              <a:gd name="T18" fmla="*/ 2147483647 w 151"/>
              <a:gd name="T19" fmla="*/ 2147483647 h 144"/>
              <a:gd name="T20" fmla="*/ 2147483647 w 151"/>
              <a:gd name="T21" fmla="*/ 2147483647 h 144"/>
              <a:gd name="T22" fmla="*/ 2147483647 w 151"/>
              <a:gd name="T23" fmla="*/ 2147483647 h 144"/>
              <a:gd name="T24" fmla="*/ 2147483647 w 151"/>
              <a:gd name="T25" fmla="*/ 2147483647 h 144"/>
              <a:gd name="T26" fmla="*/ 2147483647 w 151"/>
              <a:gd name="T27" fmla="*/ 2147483647 h 144"/>
              <a:gd name="T28" fmla="*/ 2147483647 w 151"/>
              <a:gd name="T29" fmla="*/ 2147483647 h 144"/>
              <a:gd name="T30" fmla="*/ 2147483647 w 151"/>
              <a:gd name="T31" fmla="*/ 2147483647 h 144"/>
              <a:gd name="T32" fmla="*/ 2147483647 w 151"/>
              <a:gd name="T33" fmla="*/ 2147483647 h 144"/>
              <a:gd name="T34" fmla="*/ 2147483647 w 151"/>
              <a:gd name="T35" fmla="*/ 2147483647 h 144"/>
              <a:gd name="T36" fmla="*/ 2147483647 w 151"/>
              <a:gd name="T37" fmla="*/ 2147483647 h 144"/>
              <a:gd name="T38" fmla="*/ 2147483647 w 151"/>
              <a:gd name="T39" fmla="*/ 2147483647 h 144"/>
              <a:gd name="T40" fmla="*/ 2147483647 w 151"/>
              <a:gd name="T41" fmla="*/ 2147483647 h 144"/>
              <a:gd name="T42" fmla="*/ 2147483647 w 151"/>
              <a:gd name="T43" fmla="*/ 2147483647 h 144"/>
              <a:gd name="T44" fmla="*/ 2147483647 w 151"/>
              <a:gd name="T45" fmla="*/ 2147483647 h 144"/>
              <a:gd name="T46" fmla="*/ 2147483647 w 151"/>
              <a:gd name="T47" fmla="*/ 2147483647 h 144"/>
              <a:gd name="T48" fmla="*/ 2147483647 w 151"/>
              <a:gd name="T49" fmla="*/ 2147483647 h 144"/>
              <a:gd name="T50" fmla="*/ 2147483647 w 151"/>
              <a:gd name="T51" fmla="*/ 2147483647 h 144"/>
              <a:gd name="T52" fmla="*/ 2147483647 w 151"/>
              <a:gd name="T53" fmla="*/ 2147483647 h 144"/>
              <a:gd name="T54" fmla="*/ 2147483647 w 151"/>
              <a:gd name="T55" fmla="*/ 2147483647 h 144"/>
              <a:gd name="T56" fmla="*/ 2147483647 w 151"/>
              <a:gd name="T57" fmla="*/ 2147483647 h 144"/>
              <a:gd name="T58" fmla="*/ 2147483647 w 151"/>
              <a:gd name="T59" fmla="*/ 2147483647 h 144"/>
              <a:gd name="T60" fmla="*/ 2147483647 w 151"/>
              <a:gd name="T61" fmla="*/ 2147483647 h 144"/>
              <a:gd name="T62" fmla="*/ 2147483647 w 151"/>
              <a:gd name="T63" fmla="*/ 0 h 1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51"/>
              <a:gd name="T97" fmla="*/ 0 h 144"/>
              <a:gd name="T98" fmla="*/ 151 w 151"/>
              <a:gd name="T99" fmla="*/ 144 h 1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51" h="144">
                <a:moveTo>
                  <a:pt x="76" y="0"/>
                </a:moveTo>
                <a:lnTo>
                  <a:pt x="67" y="0"/>
                </a:lnTo>
                <a:lnTo>
                  <a:pt x="60" y="2"/>
                </a:lnTo>
                <a:lnTo>
                  <a:pt x="53" y="3"/>
                </a:lnTo>
                <a:lnTo>
                  <a:pt x="46" y="6"/>
                </a:lnTo>
                <a:lnTo>
                  <a:pt x="40" y="9"/>
                </a:lnTo>
                <a:lnTo>
                  <a:pt x="33" y="13"/>
                </a:lnTo>
                <a:lnTo>
                  <a:pt x="27" y="17"/>
                </a:lnTo>
                <a:lnTo>
                  <a:pt x="21" y="22"/>
                </a:lnTo>
                <a:lnTo>
                  <a:pt x="17" y="26"/>
                </a:lnTo>
                <a:lnTo>
                  <a:pt x="13" y="32"/>
                </a:lnTo>
                <a:lnTo>
                  <a:pt x="9" y="37"/>
                </a:lnTo>
                <a:lnTo>
                  <a:pt x="6" y="45"/>
                </a:lnTo>
                <a:lnTo>
                  <a:pt x="3" y="50"/>
                </a:lnTo>
                <a:lnTo>
                  <a:pt x="1" y="58"/>
                </a:lnTo>
                <a:lnTo>
                  <a:pt x="0" y="65"/>
                </a:lnTo>
                <a:lnTo>
                  <a:pt x="0" y="72"/>
                </a:lnTo>
                <a:lnTo>
                  <a:pt x="0" y="79"/>
                </a:lnTo>
                <a:lnTo>
                  <a:pt x="1" y="86"/>
                </a:lnTo>
                <a:lnTo>
                  <a:pt x="3" y="94"/>
                </a:lnTo>
                <a:lnTo>
                  <a:pt x="6" y="101"/>
                </a:lnTo>
                <a:lnTo>
                  <a:pt x="9" y="106"/>
                </a:lnTo>
                <a:lnTo>
                  <a:pt x="13" y="112"/>
                </a:lnTo>
                <a:lnTo>
                  <a:pt x="17" y="118"/>
                </a:lnTo>
                <a:lnTo>
                  <a:pt x="21" y="124"/>
                </a:lnTo>
                <a:lnTo>
                  <a:pt x="27" y="128"/>
                </a:lnTo>
                <a:lnTo>
                  <a:pt x="33" y="132"/>
                </a:lnTo>
                <a:lnTo>
                  <a:pt x="40" y="135"/>
                </a:lnTo>
                <a:lnTo>
                  <a:pt x="46" y="138"/>
                </a:lnTo>
                <a:lnTo>
                  <a:pt x="53" y="141"/>
                </a:lnTo>
                <a:lnTo>
                  <a:pt x="60" y="142"/>
                </a:lnTo>
                <a:lnTo>
                  <a:pt x="67" y="144"/>
                </a:lnTo>
                <a:lnTo>
                  <a:pt x="76" y="144"/>
                </a:lnTo>
                <a:lnTo>
                  <a:pt x="83" y="144"/>
                </a:lnTo>
                <a:lnTo>
                  <a:pt x="90" y="142"/>
                </a:lnTo>
                <a:lnTo>
                  <a:pt x="98" y="141"/>
                </a:lnTo>
                <a:lnTo>
                  <a:pt x="105" y="138"/>
                </a:lnTo>
                <a:lnTo>
                  <a:pt x="112" y="135"/>
                </a:lnTo>
                <a:lnTo>
                  <a:pt x="118" y="132"/>
                </a:lnTo>
                <a:lnTo>
                  <a:pt x="124" y="128"/>
                </a:lnTo>
                <a:lnTo>
                  <a:pt x="129" y="124"/>
                </a:lnTo>
                <a:lnTo>
                  <a:pt x="134" y="118"/>
                </a:lnTo>
                <a:lnTo>
                  <a:pt x="138" y="112"/>
                </a:lnTo>
                <a:lnTo>
                  <a:pt x="142" y="106"/>
                </a:lnTo>
                <a:lnTo>
                  <a:pt x="145" y="101"/>
                </a:lnTo>
                <a:lnTo>
                  <a:pt x="148" y="94"/>
                </a:lnTo>
                <a:lnTo>
                  <a:pt x="149" y="86"/>
                </a:lnTo>
                <a:lnTo>
                  <a:pt x="151" y="79"/>
                </a:lnTo>
                <a:lnTo>
                  <a:pt x="151" y="72"/>
                </a:lnTo>
                <a:lnTo>
                  <a:pt x="151" y="65"/>
                </a:lnTo>
                <a:lnTo>
                  <a:pt x="149" y="58"/>
                </a:lnTo>
                <a:lnTo>
                  <a:pt x="148" y="50"/>
                </a:lnTo>
                <a:lnTo>
                  <a:pt x="145" y="45"/>
                </a:lnTo>
                <a:lnTo>
                  <a:pt x="142" y="37"/>
                </a:lnTo>
                <a:lnTo>
                  <a:pt x="138" y="32"/>
                </a:lnTo>
                <a:lnTo>
                  <a:pt x="134" y="26"/>
                </a:lnTo>
                <a:lnTo>
                  <a:pt x="129" y="22"/>
                </a:lnTo>
                <a:lnTo>
                  <a:pt x="124" y="17"/>
                </a:lnTo>
                <a:lnTo>
                  <a:pt x="118" y="13"/>
                </a:lnTo>
                <a:lnTo>
                  <a:pt x="112" y="9"/>
                </a:lnTo>
                <a:lnTo>
                  <a:pt x="105" y="6"/>
                </a:lnTo>
                <a:lnTo>
                  <a:pt x="98" y="3"/>
                </a:lnTo>
                <a:lnTo>
                  <a:pt x="90" y="2"/>
                </a:lnTo>
                <a:lnTo>
                  <a:pt x="83" y="0"/>
                </a:lnTo>
                <a:lnTo>
                  <a:pt x="76"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5932" name="Freeform 91">
            <a:extLst>
              <a:ext uri="{FF2B5EF4-FFF2-40B4-BE49-F238E27FC236}">
                <a16:creationId xmlns:a16="http://schemas.microsoft.com/office/drawing/2014/main" id="{20CF3981-7A61-D7C7-4152-F48359C86C30}"/>
              </a:ext>
            </a:extLst>
          </p:cNvPr>
          <p:cNvSpPr>
            <a:spLocks/>
          </p:cNvSpPr>
          <p:nvPr/>
        </p:nvSpPr>
        <p:spPr bwMode="auto">
          <a:xfrm>
            <a:off x="3892154" y="2369344"/>
            <a:ext cx="64294" cy="65485"/>
          </a:xfrm>
          <a:custGeom>
            <a:avLst/>
            <a:gdLst>
              <a:gd name="T0" fmla="*/ 2147483647 w 163"/>
              <a:gd name="T1" fmla="*/ 0 h 164"/>
              <a:gd name="T2" fmla="*/ 2147483647 w 163"/>
              <a:gd name="T3" fmla="*/ 2147483647 h 164"/>
              <a:gd name="T4" fmla="*/ 2147483647 w 163"/>
              <a:gd name="T5" fmla="*/ 2147483647 h 164"/>
              <a:gd name="T6" fmla="*/ 2147483647 w 163"/>
              <a:gd name="T7" fmla="*/ 2147483647 h 164"/>
              <a:gd name="T8" fmla="*/ 2147483647 w 163"/>
              <a:gd name="T9" fmla="*/ 2147483647 h 164"/>
              <a:gd name="T10" fmla="*/ 2147483647 w 163"/>
              <a:gd name="T11" fmla="*/ 2147483647 h 164"/>
              <a:gd name="T12" fmla="*/ 2147483647 w 163"/>
              <a:gd name="T13" fmla="*/ 2147483647 h 164"/>
              <a:gd name="T14" fmla="*/ 0 w 163"/>
              <a:gd name="T15" fmla="*/ 2147483647 h 164"/>
              <a:gd name="T16" fmla="*/ 0 w 163"/>
              <a:gd name="T17" fmla="*/ 2147483647 h 164"/>
              <a:gd name="T18" fmla="*/ 2147483647 w 163"/>
              <a:gd name="T19" fmla="*/ 2147483647 h 164"/>
              <a:gd name="T20" fmla="*/ 2147483647 w 163"/>
              <a:gd name="T21" fmla="*/ 2147483647 h 164"/>
              <a:gd name="T22" fmla="*/ 2147483647 w 163"/>
              <a:gd name="T23" fmla="*/ 2147483647 h 164"/>
              <a:gd name="T24" fmla="*/ 2147483647 w 163"/>
              <a:gd name="T25" fmla="*/ 2147483647 h 164"/>
              <a:gd name="T26" fmla="*/ 2147483647 w 163"/>
              <a:gd name="T27" fmla="*/ 2147483647 h 164"/>
              <a:gd name="T28" fmla="*/ 2147483647 w 163"/>
              <a:gd name="T29" fmla="*/ 2147483647 h 164"/>
              <a:gd name="T30" fmla="*/ 2147483647 w 163"/>
              <a:gd name="T31" fmla="*/ 2147483647 h 164"/>
              <a:gd name="T32" fmla="*/ 2147483647 w 163"/>
              <a:gd name="T33" fmla="*/ 2147483647 h 164"/>
              <a:gd name="T34" fmla="*/ 2147483647 w 163"/>
              <a:gd name="T35" fmla="*/ 2147483647 h 164"/>
              <a:gd name="T36" fmla="*/ 2147483647 w 163"/>
              <a:gd name="T37" fmla="*/ 2147483647 h 164"/>
              <a:gd name="T38" fmla="*/ 2147483647 w 163"/>
              <a:gd name="T39" fmla="*/ 2147483647 h 164"/>
              <a:gd name="T40" fmla="*/ 2147483647 w 163"/>
              <a:gd name="T41" fmla="*/ 2147483647 h 164"/>
              <a:gd name="T42" fmla="*/ 2147483647 w 163"/>
              <a:gd name="T43" fmla="*/ 2147483647 h 164"/>
              <a:gd name="T44" fmla="*/ 2147483647 w 163"/>
              <a:gd name="T45" fmla="*/ 2147483647 h 164"/>
              <a:gd name="T46" fmla="*/ 2147483647 w 163"/>
              <a:gd name="T47" fmla="*/ 2147483647 h 164"/>
              <a:gd name="T48" fmla="*/ 2147483647 w 163"/>
              <a:gd name="T49" fmla="*/ 2147483647 h 164"/>
              <a:gd name="T50" fmla="*/ 2147483647 w 163"/>
              <a:gd name="T51" fmla="*/ 2147483647 h 164"/>
              <a:gd name="T52" fmla="*/ 2147483647 w 163"/>
              <a:gd name="T53" fmla="*/ 2147483647 h 164"/>
              <a:gd name="T54" fmla="*/ 2147483647 w 163"/>
              <a:gd name="T55" fmla="*/ 2147483647 h 164"/>
              <a:gd name="T56" fmla="*/ 2147483647 w 163"/>
              <a:gd name="T57" fmla="*/ 2147483647 h 164"/>
              <a:gd name="T58" fmla="*/ 2147483647 w 163"/>
              <a:gd name="T59" fmla="*/ 2147483647 h 164"/>
              <a:gd name="T60" fmla="*/ 2147483647 w 163"/>
              <a:gd name="T61" fmla="*/ 2147483647 h 164"/>
              <a:gd name="T62" fmla="*/ 2147483647 w 163"/>
              <a:gd name="T63" fmla="*/ 0 h 16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63"/>
              <a:gd name="T97" fmla="*/ 0 h 164"/>
              <a:gd name="T98" fmla="*/ 163 w 163"/>
              <a:gd name="T99" fmla="*/ 164 h 16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63" h="164">
                <a:moveTo>
                  <a:pt x="81" y="0"/>
                </a:moveTo>
                <a:lnTo>
                  <a:pt x="74" y="0"/>
                </a:lnTo>
                <a:lnTo>
                  <a:pt x="65" y="2"/>
                </a:lnTo>
                <a:lnTo>
                  <a:pt x="58" y="3"/>
                </a:lnTo>
                <a:lnTo>
                  <a:pt x="51" y="6"/>
                </a:lnTo>
                <a:lnTo>
                  <a:pt x="43" y="9"/>
                </a:lnTo>
                <a:lnTo>
                  <a:pt x="36" y="13"/>
                </a:lnTo>
                <a:lnTo>
                  <a:pt x="31" y="19"/>
                </a:lnTo>
                <a:lnTo>
                  <a:pt x="25" y="23"/>
                </a:lnTo>
                <a:lnTo>
                  <a:pt x="19" y="29"/>
                </a:lnTo>
                <a:lnTo>
                  <a:pt x="15" y="36"/>
                </a:lnTo>
                <a:lnTo>
                  <a:pt x="10" y="43"/>
                </a:lnTo>
                <a:lnTo>
                  <a:pt x="8" y="51"/>
                </a:lnTo>
                <a:lnTo>
                  <a:pt x="5" y="58"/>
                </a:lnTo>
                <a:lnTo>
                  <a:pt x="2" y="65"/>
                </a:lnTo>
                <a:lnTo>
                  <a:pt x="0" y="74"/>
                </a:lnTo>
                <a:lnTo>
                  <a:pt x="0" y="82"/>
                </a:lnTo>
                <a:lnTo>
                  <a:pt x="0" y="91"/>
                </a:lnTo>
                <a:lnTo>
                  <a:pt x="2" y="98"/>
                </a:lnTo>
                <a:lnTo>
                  <a:pt x="5" y="107"/>
                </a:lnTo>
                <a:lnTo>
                  <a:pt x="8" y="114"/>
                </a:lnTo>
                <a:lnTo>
                  <a:pt x="10" y="121"/>
                </a:lnTo>
                <a:lnTo>
                  <a:pt x="15" y="128"/>
                </a:lnTo>
                <a:lnTo>
                  <a:pt x="19" y="134"/>
                </a:lnTo>
                <a:lnTo>
                  <a:pt x="25" y="140"/>
                </a:lnTo>
                <a:lnTo>
                  <a:pt x="31" y="145"/>
                </a:lnTo>
                <a:lnTo>
                  <a:pt x="36" y="150"/>
                </a:lnTo>
                <a:lnTo>
                  <a:pt x="43" y="154"/>
                </a:lnTo>
                <a:lnTo>
                  <a:pt x="51" y="158"/>
                </a:lnTo>
                <a:lnTo>
                  <a:pt x="58" y="161"/>
                </a:lnTo>
                <a:lnTo>
                  <a:pt x="65" y="163"/>
                </a:lnTo>
                <a:lnTo>
                  <a:pt x="74" y="164"/>
                </a:lnTo>
                <a:lnTo>
                  <a:pt x="81" y="164"/>
                </a:lnTo>
                <a:lnTo>
                  <a:pt x="89" y="164"/>
                </a:lnTo>
                <a:lnTo>
                  <a:pt x="98" y="163"/>
                </a:lnTo>
                <a:lnTo>
                  <a:pt x="105" y="161"/>
                </a:lnTo>
                <a:lnTo>
                  <a:pt x="112" y="158"/>
                </a:lnTo>
                <a:lnTo>
                  <a:pt x="120" y="154"/>
                </a:lnTo>
                <a:lnTo>
                  <a:pt x="127" y="150"/>
                </a:lnTo>
                <a:lnTo>
                  <a:pt x="133" y="145"/>
                </a:lnTo>
                <a:lnTo>
                  <a:pt x="138" y="140"/>
                </a:lnTo>
                <a:lnTo>
                  <a:pt x="144" y="134"/>
                </a:lnTo>
                <a:lnTo>
                  <a:pt x="148" y="128"/>
                </a:lnTo>
                <a:lnTo>
                  <a:pt x="153" y="121"/>
                </a:lnTo>
                <a:lnTo>
                  <a:pt x="156" y="114"/>
                </a:lnTo>
                <a:lnTo>
                  <a:pt x="158" y="107"/>
                </a:lnTo>
                <a:lnTo>
                  <a:pt x="161" y="98"/>
                </a:lnTo>
                <a:lnTo>
                  <a:pt x="161" y="91"/>
                </a:lnTo>
                <a:lnTo>
                  <a:pt x="163" y="82"/>
                </a:lnTo>
                <a:lnTo>
                  <a:pt x="161" y="74"/>
                </a:lnTo>
                <a:lnTo>
                  <a:pt x="161" y="65"/>
                </a:lnTo>
                <a:lnTo>
                  <a:pt x="158" y="58"/>
                </a:lnTo>
                <a:lnTo>
                  <a:pt x="156" y="51"/>
                </a:lnTo>
                <a:lnTo>
                  <a:pt x="153" y="43"/>
                </a:lnTo>
                <a:lnTo>
                  <a:pt x="148" y="36"/>
                </a:lnTo>
                <a:lnTo>
                  <a:pt x="144" y="29"/>
                </a:lnTo>
                <a:lnTo>
                  <a:pt x="138" y="23"/>
                </a:lnTo>
                <a:lnTo>
                  <a:pt x="133" y="19"/>
                </a:lnTo>
                <a:lnTo>
                  <a:pt x="127" y="13"/>
                </a:lnTo>
                <a:lnTo>
                  <a:pt x="120" y="9"/>
                </a:lnTo>
                <a:lnTo>
                  <a:pt x="112" y="6"/>
                </a:lnTo>
                <a:lnTo>
                  <a:pt x="105" y="3"/>
                </a:lnTo>
                <a:lnTo>
                  <a:pt x="98" y="2"/>
                </a:lnTo>
                <a:lnTo>
                  <a:pt x="89" y="0"/>
                </a:lnTo>
                <a:lnTo>
                  <a:pt x="81" y="0"/>
                </a:lnTo>
                <a:close/>
              </a:path>
            </a:pathLst>
          </a:custGeom>
          <a:solidFill>
            <a:srgbClr val="FFA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5933" name="Freeform 92">
            <a:extLst>
              <a:ext uri="{FF2B5EF4-FFF2-40B4-BE49-F238E27FC236}">
                <a16:creationId xmlns:a16="http://schemas.microsoft.com/office/drawing/2014/main" id="{33AE3F9E-3F8F-2B21-1A2C-5DFA828030E7}"/>
              </a:ext>
            </a:extLst>
          </p:cNvPr>
          <p:cNvSpPr>
            <a:spLocks/>
          </p:cNvSpPr>
          <p:nvPr/>
        </p:nvSpPr>
        <p:spPr bwMode="auto">
          <a:xfrm>
            <a:off x="3892154" y="2369344"/>
            <a:ext cx="64294" cy="65485"/>
          </a:xfrm>
          <a:custGeom>
            <a:avLst/>
            <a:gdLst>
              <a:gd name="T0" fmla="*/ 2147483647 w 163"/>
              <a:gd name="T1" fmla="*/ 0 h 164"/>
              <a:gd name="T2" fmla="*/ 2147483647 w 163"/>
              <a:gd name="T3" fmla="*/ 2147483647 h 164"/>
              <a:gd name="T4" fmla="*/ 2147483647 w 163"/>
              <a:gd name="T5" fmla="*/ 2147483647 h 164"/>
              <a:gd name="T6" fmla="*/ 2147483647 w 163"/>
              <a:gd name="T7" fmla="*/ 2147483647 h 164"/>
              <a:gd name="T8" fmla="*/ 2147483647 w 163"/>
              <a:gd name="T9" fmla="*/ 2147483647 h 164"/>
              <a:gd name="T10" fmla="*/ 2147483647 w 163"/>
              <a:gd name="T11" fmla="*/ 2147483647 h 164"/>
              <a:gd name="T12" fmla="*/ 2147483647 w 163"/>
              <a:gd name="T13" fmla="*/ 2147483647 h 164"/>
              <a:gd name="T14" fmla="*/ 0 w 163"/>
              <a:gd name="T15" fmla="*/ 2147483647 h 164"/>
              <a:gd name="T16" fmla="*/ 0 w 163"/>
              <a:gd name="T17" fmla="*/ 2147483647 h 164"/>
              <a:gd name="T18" fmla="*/ 2147483647 w 163"/>
              <a:gd name="T19" fmla="*/ 2147483647 h 164"/>
              <a:gd name="T20" fmla="*/ 2147483647 w 163"/>
              <a:gd name="T21" fmla="*/ 2147483647 h 164"/>
              <a:gd name="T22" fmla="*/ 2147483647 w 163"/>
              <a:gd name="T23" fmla="*/ 2147483647 h 164"/>
              <a:gd name="T24" fmla="*/ 2147483647 w 163"/>
              <a:gd name="T25" fmla="*/ 2147483647 h 164"/>
              <a:gd name="T26" fmla="*/ 2147483647 w 163"/>
              <a:gd name="T27" fmla="*/ 2147483647 h 164"/>
              <a:gd name="T28" fmla="*/ 2147483647 w 163"/>
              <a:gd name="T29" fmla="*/ 2147483647 h 164"/>
              <a:gd name="T30" fmla="*/ 2147483647 w 163"/>
              <a:gd name="T31" fmla="*/ 2147483647 h 164"/>
              <a:gd name="T32" fmla="*/ 2147483647 w 163"/>
              <a:gd name="T33" fmla="*/ 2147483647 h 164"/>
              <a:gd name="T34" fmla="*/ 2147483647 w 163"/>
              <a:gd name="T35" fmla="*/ 2147483647 h 164"/>
              <a:gd name="T36" fmla="*/ 2147483647 w 163"/>
              <a:gd name="T37" fmla="*/ 2147483647 h 164"/>
              <a:gd name="T38" fmla="*/ 2147483647 w 163"/>
              <a:gd name="T39" fmla="*/ 2147483647 h 164"/>
              <a:gd name="T40" fmla="*/ 2147483647 w 163"/>
              <a:gd name="T41" fmla="*/ 2147483647 h 164"/>
              <a:gd name="T42" fmla="*/ 2147483647 w 163"/>
              <a:gd name="T43" fmla="*/ 2147483647 h 164"/>
              <a:gd name="T44" fmla="*/ 2147483647 w 163"/>
              <a:gd name="T45" fmla="*/ 2147483647 h 164"/>
              <a:gd name="T46" fmla="*/ 2147483647 w 163"/>
              <a:gd name="T47" fmla="*/ 2147483647 h 164"/>
              <a:gd name="T48" fmla="*/ 2147483647 w 163"/>
              <a:gd name="T49" fmla="*/ 2147483647 h 164"/>
              <a:gd name="T50" fmla="*/ 2147483647 w 163"/>
              <a:gd name="T51" fmla="*/ 2147483647 h 164"/>
              <a:gd name="T52" fmla="*/ 2147483647 w 163"/>
              <a:gd name="T53" fmla="*/ 2147483647 h 164"/>
              <a:gd name="T54" fmla="*/ 2147483647 w 163"/>
              <a:gd name="T55" fmla="*/ 2147483647 h 164"/>
              <a:gd name="T56" fmla="*/ 2147483647 w 163"/>
              <a:gd name="T57" fmla="*/ 2147483647 h 164"/>
              <a:gd name="T58" fmla="*/ 2147483647 w 163"/>
              <a:gd name="T59" fmla="*/ 2147483647 h 164"/>
              <a:gd name="T60" fmla="*/ 2147483647 w 163"/>
              <a:gd name="T61" fmla="*/ 2147483647 h 164"/>
              <a:gd name="T62" fmla="*/ 2147483647 w 163"/>
              <a:gd name="T63" fmla="*/ 0 h 16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63"/>
              <a:gd name="T97" fmla="*/ 0 h 164"/>
              <a:gd name="T98" fmla="*/ 163 w 163"/>
              <a:gd name="T99" fmla="*/ 164 h 16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63" h="164">
                <a:moveTo>
                  <a:pt x="81" y="0"/>
                </a:moveTo>
                <a:lnTo>
                  <a:pt x="74" y="0"/>
                </a:lnTo>
                <a:lnTo>
                  <a:pt x="65" y="2"/>
                </a:lnTo>
                <a:lnTo>
                  <a:pt x="58" y="3"/>
                </a:lnTo>
                <a:lnTo>
                  <a:pt x="51" y="6"/>
                </a:lnTo>
                <a:lnTo>
                  <a:pt x="43" y="9"/>
                </a:lnTo>
                <a:lnTo>
                  <a:pt x="36" y="13"/>
                </a:lnTo>
                <a:lnTo>
                  <a:pt x="31" y="19"/>
                </a:lnTo>
                <a:lnTo>
                  <a:pt x="25" y="23"/>
                </a:lnTo>
                <a:lnTo>
                  <a:pt x="19" y="29"/>
                </a:lnTo>
                <a:lnTo>
                  <a:pt x="15" y="36"/>
                </a:lnTo>
                <a:lnTo>
                  <a:pt x="10" y="43"/>
                </a:lnTo>
                <a:lnTo>
                  <a:pt x="8" y="51"/>
                </a:lnTo>
                <a:lnTo>
                  <a:pt x="5" y="58"/>
                </a:lnTo>
                <a:lnTo>
                  <a:pt x="2" y="65"/>
                </a:lnTo>
                <a:lnTo>
                  <a:pt x="0" y="74"/>
                </a:lnTo>
                <a:lnTo>
                  <a:pt x="0" y="82"/>
                </a:lnTo>
                <a:lnTo>
                  <a:pt x="0" y="91"/>
                </a:lnTo>
                <a:lnTo>
                  <a:pt x="2" y="98"/>
                </a:lnTo>
                <a:lnTo>
                  <a:pt x="5" y="107"/>
                </a:lnTo>
                <a:lnTo>
                  <a:pt x="8" y="114"/>
                </a:lnTo>
                <a:lnTo>
                  <a:pt x="10" y="121"/>
                </a:lnTo>
                <a:lnTo>
                  <a:pt x="15" y="128"/>
                </a:lnTo>
                <a:lnTo>
                  <a:pt x="19" y="134"/>
                </a:lnTo>
                <a:lnTo>
                  <a:pt x="25" y="140"/>
                </a:lnTo>
                <a:lnTo>
                  <a:pt x="31" y="145"/>
                </a:lnTo>
                <a:lnTo>
                  <a:pt x="36" y="150"/>
                </a:lnTo>
                <a:lnTo>
                  <a:pt x="43" y="154"/>
                </a:lnTo>
                <a:lnTo>
                  <a:pt x="51" y="158"/>
                </a:lnTo>
                <a:lnTo>
                  <a:pt x="58" y="161"/>
                </a:lnTo>
                <a:lnTo>
                  <a:pt x="65" y="163"/>
                </a:lnTo>
                <a:lnTo>
                  <a:pt x="74" y="164"/>
                </a:lnTo>
                <a:lnTo>
                  <a:pt x="81" y="164"/>
                </a:lnTo>
                <a:lnTo>
                  <a:pt x="89" y="164"/>
                </a:lnTo>
                <a:lnTo>
                  <a:pt x="98" y="163"/>
                </a:lnTo>
                <a:lnTo>
                  <a:pt x="105" y="161"/>
                </a:lnTo>
                <a:lnTo>
                  <a:pt x="112" y="158"/>
                </a:lnTo>
                <a:lnTo>
                  <a:pt x="120" y="154"/>
                </a:lnTo>
                <a:lnTo>
                  <a:pt x="127" y="150"/>
                </a:lnTo>
                <a:lnTo>
                  <a:pt x="133" y="145"/>
                </a:lnTo>
                <a:lnTo>
                  <a:pt x="138" y="140"/>
                </a:lnTo>
                <a:lnTo>
                  <a:pt x="144" y="134"/>
                </a:lnTo>
                <a:lnTo>
                  <a:pt x="148" y="128"/>
                </a:lnTo>
                <a:lnTo>
                  <a:pt x="153" y="121"/>
                </a:lnTo>
                <a:lnTo>
                  <a:pt x="156" y="114"/>
                </a:lnTo>
                <a:lnTo>
                  <a:pt x="158" y="107"/>
                </a:lnTo>
                <a:lnTo>
                  <a:pt x="161" y="98"/>
                </a:lnTo>
                <a:lnTo>
                  <a:pt x="161" y="91"/>
                </a:lnTo>
                <a:lnTo>
                  <a:pt x="163" y="82"/>
                </a:lnTo>
                <a:lnTo>
                  <a:pt x="161" y="74"/>
                </a:lnTo>
                <a:lnTo>
                  <a:pt x="161" y="65"/>
                </a:lnTo>
                <a:lnTo>
                  <a:pt x="158" y="58"/>
                </a:lnTo>
                <a:lnTo>
                  <a:pt x="156" y="51"/>
                </a:lnTo>
                <a:lnTo>
                  <a:pt x="153" y="43"/>
                </a:lnTo>
                <a:lnTo>
                  <a:pt x="148" y="36"/>
                </a:lnTo>
                <a:lnTo>
                  <a:pt x="144" y="29"/>
                </a:lnTo>
                <a:lnTo>
                  <a:pt x="138" y="23"/>
                </a:lnTo>
                <a:lnTo>
                  <a:pt x="133" y="19"/>
                </a:lnTo>
                <a:lnTo>
                  <a:pt x="127" y="13"/>
                </a:lnTo>
                <a:lnTo>
                  <a:pt x="120" y="9"/>
                </a:lnTo>
                <a:lnTo>
                  <a:pt x="112" y="6"/>
                </a:lnTo>
                <a:lnTo>
                  <a:pt x="105" y="3"/>
                </a:lnTo>
                <a:lnTo>
                  <a:pt x="98" y="2"/>
                </a:lnTo>
                <a:lnTo>
                  <a:pt x="89" y="0"/>
                </a:lnTo>
                <a:lnTo>
                  <a:pt x="81"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5934" name="Freeform 93">
            <a:extLst>
              <a:ext uri="{FF2B5EF4-FFF2-40B4-BE49-F238E27FC236}">
                <a16:creationId xmlns:a16="http://schemas.microsoft.com/office/drawing/2014/main" id="{6F7051C3-948A-E69C-55BC-5B469FB3EF36}"/>
              </a:ext>
            </a:extLst>
          </p:cNvPr>
          <p:cNvSpPr>
            <a:spLocks/>
          </p:cNvSpPr>
          <p:nvPr/>
        </p:nvSpPr>
        <p:spPr bwMode="auto">
          <a:xfrm>
            <a:off x="3320654" y="1876426"/>
            <a:ext cx="67865" cy="69056"/>
          </a:xfrm>
          <a:custGeom>
            <a:avLst/>
            <a:gdLst>
              <a:gd name="T0" fmla="*/ 2147483647 w 171"/>
              <a:gd name="T1" fmla="*/ 0 h 174"/>
              <a:gd name="T2" fmla="*/ 2147483647 w 171"/>
              <a:gd name="T3" fmla="*/ 2147483647 h 174"/>
              <a:gd name="T4" fmla="*/ 2147483647 w 171"/>
              <a:gd name="T5" fmla="*/ 2147483647 h 174"/>
              <a:gd name="T6" fmla="*/ 2147483647 w 171"/>
              <a:gd name="T7" fmla="*/ 2147483647 h 174"/>
              <a:gd name="T8" fmla="*/ 2147483647 w 171"/>
              <a:gd name="T9" fmla="*/ 2147483647 h 174"/>
              <a:gd name="T10" fmla="*/ 2147483647 w 171"/>
              <a:gd name="T11" fmla="*/ 2147483647 h 174"/>
              <a:gd name="T12" fmla="*/ 2147483647 w 171"/>
              <a:gd name="T13" fmla="*/ 2147483647 h 174"/>
              <a:gd name="T14" fmla="*/ 0 w 171"/>
              <a:gd name="T15" fmla="*/ 2147483647 h 174"/>
              <a:gd name="T16" fmla="*/ 0 w 171"/>
              <a:gd name="T17" fmla="*/ 2147483647 h 174"/>
              <a:gd name="T18" fmla="*/ 2147483647 w 171"/>
              <a:gd name="T19" fmla="*/ 2147483647 h 174"/>
              <a:gd name="T20" fmla="*/ 2147483647 w 171"/>
              <a:gd name="T21" fmla="*/ 2147483647 h 174"/>
              <a:gd name="T22" fmla="*/ 2147483647 w 171"/>
              <a:gd name="T23" fmla="*/ 2147483647 h 174"/>
              <a:gd name="T24" fmla="*/ 2147483647 w 171"/>
              <a:gd name="T25" fmla="*/ 2147483647 h 174"/>
              <a:gd name="T26" fmla="*/ 2147483647 w 171"/>
              <a:gd name="T27" fmla="*/ 2147483647 h 174"/>
              <a:gd name="T28" fmla="*/ 2147483647 w 171"/>
              <a:gd name="T29" fmla="*/ 2147483647 h 174"/>
              <a:gd name="T30" fmla="*/ 2147483647 w 171"/>
              <a:gd name="T31" fmla="*/ 2147483647 h 174"/>
              <a:gd name="T32" fmla="*/ 2147483647 w 171"/>
              <a:gd name="T33" fmla="*/ 2147483647 h 174"/>
              <a:gd name="T34" fmla="*/ 2147483647 w 171"/>
              <a:gd name="T35" fmla="*/ 2147483647 h 174"/>
              <a:gd name="T36" fmla="*/ 2147483647 w 171"/>
              <a:gd name="T37" fmla="*/ 2147483647 h 174"/>
              <a:gd name="T38" fmla="*/ 2147483647 w 171"/>
              <a:gd name="T39" fmla="*/ 2147483647 h 174"/>
              <a:gd name="T40" fmla="*/ 2147483647 w 171"/>
              <a:gd name="T41" fmla="*/ 2147483647 h 174"/>
              <a:gd name="T42" fmla="*/ 2147483647 w 171"/>
              <a:gd name="T43" fmla="*/ 2147483647 h 174"/>
              <a:gd name="T44" fmla="*/ 2147483647 w 171"/>
              <a:gd name="T45" fmla="*/ 2147483647 h 174"/>
              <a:gd name="T46" fmla="*/ 2147483647 w 171"/>
              <a:gd name="T47" fmla="*/ 2147483647 h 174"/>
              <a:gd name="T48" fmla="*/ 2147483647 w 171"/>
              <a:gd name="T49" fmla="*/ 2147483647 h 174"/>
              <a:gd name="T50" fmla="*/ 2147483647 w 171"/>
              <a:gd name="T51" fmla="*/ 2147483647 h 174"/>
              <a:gd name="T52" fmla="*/ 2147483647 w 171"/>
              <a:gd name="T53" fmla="*/ 2147483647 h 174"/>
              <a:gd name="T54" fmla="*/ 2147483647 w 171"/>
              <a:gd name="T55" fmla="*/ 2147483647 h 174"/>
              <a:gd name="T56" fmla="*/ 2147483647 w 171"/>
              <a:gd name="T57" fmla="*/ 2147483647 h 174"/>
              <a:gd name="T58" fmla="*/ 2147483647 w 171"/>
              <a:gd name="T59" fmla="*/ 2147483647 h 174"/>
              <a:gd name="T60" fmla="*/ 2147483647 w 171"/>
              <a:gd name="T61" fmla="*/ 2147483647 h 174"/>
              <a:gd name="T62" fmla="*/ 2147483647 w 171"/>
              <a:gd name="T63" fmla="*/ 0 h 17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71"/>
              <a:gd name="T97" fmla="*/ 0 h 174"/>
              <a:gd name="T98" fmla="*/ 171 w 171"/>
              <a:gd name="T99" fmla="*/ 174 h 17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71" h="174">
                <a:moveTo>
                  <a:pt x="85" y="0"/>
                </a:moveTo>
                <a:lnTo>
                  <a:pt x="76" y="0"/>
                </a:lnTo>
                <a:lnTo>
                  <a:pt x="68" y="1"/>
                </a:lnTo>
                <a:lnTo>
                  <a:pt x="61" y="4"/>
                </a:lnTo>
                <a:lnTo>
                  <a:pt x="52" y="7"/>
                </a:lnTo>
                <a:lnTo>
                  <a:pt x="45" y="10"/>
                </a:lnTo>
                <a:lnTo>
                  <a:pt x="38" y="14"/>
                </a:lnTo>
                <a:lnTo>
                  <a:pt x="32" y="20"/>
                </a:lnTo>
                <a:lnTo>
                  <a:pt x="25" y="26"/>
                </a:lnTo>
                <a:lnTo>
                  <a:pt x="20" y="31"/>
                </a:lnTo>
                <a:lnTo>
                  <a:pt x="15" y="39"/>
                </a:lnTo>
                <a:lnTo>
                  <a:pt x="10" y="46"/>
                </a:lnTo>
                <a:lnTo>
                  <a:pt x="7" y="53"/>
                </a:lnTo>
                <a:lnTo>
                  <a:pt x="5" y="60"/>
                </a:lnTo>
                <a:lnTo>
                  <a:pt x="2" y="69"/>
                </a:lnTo>
                <a:lnTo>
                  <a:pt x="0" y="77"/>
                </a:lnTo>
                <a:lnTo>
                  <a:pt x="0" y="86"/>
                </a:lnTo>
                <a:lnTo>
                  <a:pt x="0" y="96"/>
                </a:lnTo>
                <a:lnTo>
                  <a:pt x="2" y="105"/>
                </a:lnTo>
                <a:lnTo>
                  <a:pt x="5" y="112"/>
                </a:lnTo>
                <a:lnTo>
                  <a:pt x="7" y="120"/>
                </a:lnTo>
                <a:lnTo>
                  <a:pt x="10" y="128"/>
                </a:lnTo>
                <a:lnTo>
                  <a:pt x="15" y="135"/>
                </a:lnTo>
                <a:lnTo>
                  <a:pt x="20" y="142"/>
                </a:lnTo>
                <a:lnTo>
                  <a:pt x="25" y="148"/>
                </a:lnTo>
                <a:lnTo>
                  <a:pt x="32" y="154"/>
                </a:lnTo>
                <a:lnTo>
                  <a:pt x="38" y="158"/>
                </a:lnTo>
                <a:lnTo>
                  <a:pt x="45" y="162"/>
                </a:lnTo>
                <a:lnTo>
                  <a:pt x="52" y="166"/>
                </a:lnTo>
                <a:lnTo>
                  <a:pt x="61" y="169"/>
                </a:lnTo>
                <a:lnTo>
                  <a:pt x="68" y="172"/>
                </a:lnTo>
                <a:lnTo>
                  <a:pt x="76" y="172"/>
                </a:lnTo>
                <a:lnTo>
                  <a:pt x="85" y="174"/>
                </a:lnTo>
                <a:lnTo>
                  <a:pt x="94" y="172"/>
                </a:lnTo>
                <a:lnTo>
                  <a:pt x="102" y="172"/>
                </a:lnTo>
                <a:lnTo>
                  <a:pt x="111" y="169"/>
                </a:lnTo>
                <a:lnTo>
                  <a:pt x="120" y="166"/>
                </a:lnTo>
                <a:lnTo>
                  <a:pt x="127" y="162"/>
                </a:lnTo>
                <a:lnTo>
                  <a:pt x="134" y="158"/>
                </a:lnTo>
                <a:lnTo>
                  <a:pt x="140" y="154"/>
                </a:lnTo>
                <a:lnTo>
                  <a:pt x="145" y="148"/>
                </a:lnTo>
                <a:lnTo>
                  <a:pt x="151" y="142"/>
                </a:lnTo>
                <a:lnTo>
                  <a:pt x="157" y="135"/>
                </a:lnTo>
                <a:lnTo>
                  <a:pt x="161" y="128"/>
                </a:lnTo>
                <a:lnTo>
                  <a:pt x="164" y="120"/>
                </a:lnTo>
                <a:lnTo>
                  <a:pt x="167" y="112"/>
                </a:lnTo>
                <a:lnTo>
                  <a:pt x="170" y="105"/>
                </a:lnTo>
                <a:lnTo>
                  <a:pt x="170" y="96"/>
                </a:lnTo>
                <a:lnTo>
                  <a:pt x="171" y="86"/>
                </a:lnTo>
                <a:lnTo>
                  <a:pt x="170" y="77"/>
                </a:lnTo>
                <a:lnTo>
                  <a:pt x="170" y="69"/>
                </a:lnTo>
                <a:lnTo>
                  <a:pt x="167" y="60"/>
                </a:lnTo>
                <a:lnTo>
                  <a:pt x="164" y="53"/>
                </a:lnTo>
                <a:lnTo>
                  <a:pt x="161" y="46"/>
                </a:lnTo>
                <a:lnTo>
                  <a:pt x="157" y="39"/>
                </a:lnTo>
                <a:lnTo>
                  <a:pt x="151" y="31"/>
                </a:lnTo>
                <a:lnTo>
                  <a:pt x="145" y="26"/>
                </a:lnTo>
                <a:lnTo>
                  <a:pt x="140" y="20"/>
                </a:lnTo>
                <a:lnTo>
                  <a:pt x="134" y="14"/>
                </a:lnTo>
                <a:lnTo>
                  <a:pt x="127" y="10"/>
                </a:lnTo>
                <a:lnTo>
                  <a:pt x="120" y="7"/>
                </a:lnTo>
                <a:lnTo>
                  <a:pt x="111" y="4"/>
                </a:lnTo>
                <a:lnTo>
                  <a:pt x="102" y="1"/>
                </a:lnTo>
                <a:lnTo>
                  <a:pt x="94" y="0"/>
                </a:lnTo>
                <a:lnTo>
                  <a:pt x="85" y="0"/>
                </a:lnTo>
                <a:close/>
              </a:path>
            </a:pathLst>
          </a:custGeom>
          <a:solidFill>
            <a:srgbClr val="FFA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5935" name="Freeform 94">
            <a:extLst>
              <a:ext uri="{FF2B5EF4-FFF2-40B4-BE49-F238E27FC236}">
                <a16:creationId xmlns:a16="http://schemas.microsoft.com/office/drawing/2014/main" id="{F584C5EF-677B-5417-ACB8-77ABCE71921C}"/>
              </a:ext>
            </a:extLst>
          </p:cNvPr>
          <p:cNvSpPr>
            <a:spLocks/>
          </p:cNvSpPr>
          <p:nvPr/>
        </p:nvSpPr>
        <p:spPr bwMode="auto">
          <a:xfrm>
            <a:off x="3320654" y="1876426"/>
            <a:ext cx="67865" cy="69056"/>
          </a:xfrm>
          <a:custGeom>
            <a:avLst/>
            <a:gdLst>
              <a:gd name="T0" fmla="*/ 2147483647 w 171"/>
              <a:gd name="T1" fmla="*/ 0 h 174"/>
              <a:gd name="T2" fmla="*/ 2147483647 w 171"/>
              <a:gd name="T3" fmla="*/ 2147483647 h 174"/>
              <a:gd name="T4" fmla="*/ 2147483647 w 171"/>
              <a:gd name="T5" fmla="*/ 2147483647 h 174"/>
              <a:gd name="T6" fmla="*/ 2147483647 w 171"/>
              <a:gd name="T7" fmla="*/ 2147483647 h 174"/>
              <a:gd name="T8" fmla="*/ 2147483647 w 171"/>
              <a:gd name="T9" fmla="*/ 2147483647 h 174"/>
              <a:gd name="T10" fmla="*/ 2147483647 w 171"/>
              <a:gd name="T11" fmla="*/ 2147483647 h 174"/>
              <a:gd name="T12" fmla="*/ 2147483647 w 171"/>
              <a:gd name="T13" fmla="*/ 2147483647 h 174"/>
              <a:gd name="T14" fmla="*/ 0 w 171"/>
              <a:gd name="T15" fmla="*/ 2147483647 h 174"/>
              <a:gd name="T16" fmla="*/ 0 w 171"/>
              <a:gd name="T17" fmla="*/ 2147483647 h 174"/>
              <a:gd name="T18" fmla="*/ 2147483647 w 171"/>
              <a:gd name="T19" fmla="*/ 2147483647 h 174"/>
              <a:gd name="T20" fmla="*/ 2147483647 w 171"/>
              <a:gd name="T21" fmla="*/ 2147483647 h 174"/>
              <a:gd name="T22" fmla="*/ 2147483647 w 171"/>
              <a:gd name="T23" fmla="*/ 2147483647 h 174"/>
              <a:gd name="T24" fmla="*/ 2147483647 w 171"/>
              <a:gd name="T25" fmla="*/ 2147483647 h 174"/>
              <a:gd name="T26" fmla="*/ 2147483647 w 171"/>
              <a:gd name="T27" fmla="*/ 2147483647 h 174"/>
              <a:gd name="T28" fmla="*/ 2147483647 w 171"/>
              <a:gd name="T29" fmla="*/ 2147483647 h 174"/>
              <a:gd name="T30" fmla="*/ 2147483647 w 171"/>
              <a:gd name="T31" fmla="*/ 2147483647 h 174"/>
              <a:gd name="T32" fmla="*/ 2147483647 w 171"/>
              <a:gd name="T33" fmla="*/ 2147483647 h 174"/>
              <a:gd name="T34" fmla="*/ 2147483647 w 171"/>
              <a:gd name="T35" fmla="*/ 2147483647 h 174"/>
              <a:gd name="T36" fmla="*/ 2147483647 w 171"/>
              <a:gd name="T37" fmla="*/ 2147483647 h 174"/>
              <a:gd name="T38" fmla="*/ 2147483647 w 171"/>
              <a:gd name="T39" fmla="*/ 2147483647 h 174"/>
              <a:gd name="T40" fmla="*/ 2147483647 w 171"/>
              <a:gd name="T41" fmla="*/ 2147483647 h 174"/>
              <a:gd name="T42" fmla="*/ 2147483647 w 171"/>
              <a:gd name="T43" fmla="*/ 2147483647 h 174"/>
              <a:gd name="T44" fmla="*/ 2147483647 w 171"/>
              <a:gd name="T45" fmla="*/ 2147483647 h 174"/>
              <a:gd name="T46" fmla="*/ 2147483647 w 171"/>
              <a:gd name="T47" fmla="*/ 2147483647 h 174"/>
              <a:gd name="T48" fmla="*/ 2147483647 w 171"/>
              <a:gd name="T49" fmla="*/ 2147483647 h 174"/>
              <a:gd name="T50" fmla="*/ 2147483647 w 171"/>
              <a:gd name="T51" fmla="*/ 2147483647 h 174"/>
              <a:gd name="T52" fmla="*/ 2147483647 w 171"/>
              <a:gd name="T53" fmla="*/ 2147483647 h 174"/>
              <a:gd name="T54" fmla="*/ 2147483647 w 171"/>
              <a:gd name="T55" fmla="*/ 2147483647 h 174"/>
              <a:gd name="T56" fmla="*/ 2147483647 w 171"/>
              <a:gd name="T57" fmla="*/ 2147483647 h 174"/>
              <a:gd name="T58" fmla="*/ 2147483647 w 171"/>
              <a:gd name="T59" fmla="*/ 2147483647 h 174"/>
              <a:gd name="T60" fmla="*/ 2147483647 w 171"/>
              <a:gd name="T61" fmla="*/ 2147483647 h 174"/>
              <a:gd name="T62" fmla="*/ 2147483647 w 171"/>
              <a:gd name="T63" fmla="*/ 0 h 17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71"/>
              <a:gd name="T97" fmla="*/ 0 h 174"/>
              <a:gd name="T98" fmla="*/ 171 w 171"/>
              <a:gd name="T99" fmla="*/ 174 h 17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71" h="174">
                <a:moveTo>
                  <a:pt x="85" y="0"/>
                </a:moveTo>
                <a:lnTo>
                  <a:pt x="76" y="0"/>
                </a:lnTo>
                <a:lnTo>
                  <a:pt x="68" y="1"/>
                </a:lnTo>
                <a:lnTo>
                  <a:pt x="61" y="4"/>
                </a:lnTo>
                <a:lnTo>
                  <a:pt x="52" y="7"/>
                </a:lnTo>
                <a:lnTo>
                  <a:pt x="45" y="10"/>
                </a:lnTo>
                <a:lnTo>
                  <a:pt x="38" y="14"/>
                </a:lnTo>
                <a:lnTo>
                  <a:pt x="32" y="20"/>
                </a:lnTo>
                <a:lnTo>
                  <a:pt x="25" y="26"/>
                </a:lnTo>
                <a:lnTo>
                  <a:pt x="20" y="31"/>
                </a:lnTo>
                <a:lnTo>
                  <a:pt x="15" y="39"/>
                </a:lnTo>
                <a:lnTo>
                  <a:pt x="10" y="46"/>
                </a:lnTo>
                <a:lnTo>
                  <a:pt x="7" y="53"/>
                </a:lnTo>
                <a:lnTo>
                  <a:pt x="5" y="60"/>
                </a:lnTo>
                <a:lnTo>
                  <a:pt x="2" y="69"/>
                </a:lnTo>
                <a:lnTo>
                  <a:pt x="0" y="77"/>
                </a:lnTo>
                <a:lnTo>
                  <a:pt x="0" y="86"/>
                </a:lnTo>
                <a:lnTo>
                  <a:pt x="0" y="96"/>
                </a:lnTo>
                <a:lnTo>
                  <a:pt x="2" y="105"/>
                </a:lnTo>
                <a:lnTo>
                  <a:pt x="5" y="112"/>
                </a:lnTo>
                <a:lnTo>
                  <a:pt x="7" y="120"/>
                </a:lnTo>
                <a:lnTo>
                  <a:pt x="10" y="128"/>
                </a:lnTo>
                <a:lnTo>
                  <a:pt x="15" y="135"/>
                </a:lnTo>
                <a:lnTo>
                  <a:pt x="20" y="142"/>
                </a:lnTo>
                <a:lnTo>
                  <a:pt x="25" y="148"/>
                </a:lnTo>
                <a:lnTo>
                  <a:pt x="32" y="154"/>
                </a:lnTo>
                <a:lnTo>
                  <a:pt x="38" y="158"/>
                </a:lnTo>
                <a:lnTo>
                  <a:pt x="45" y="162"/>
                </a:lnTo>
                <a:lnTo>
                  <a:pt x="52" y="166"/>
                </a:lnTo>
                <a:lnTo>
                  <a:pt x="61" y="169"/>
                </a:lnTo>
                <a:lnTo>
                  <a:pt x="68" y="172"/>
                </a:lnTo>
                <a:lnTo>
                  <a:pt x="76" y="172"/>
                </a:lnTo>
                <a:lnTo>
                  <a:pt x="85" y="174"/>
                </a:lnTo>
                <a:lnTo>
                  <a:pt x="94" y="172"/>
                </a:lnTo>
                <a:lnTo>
                  <a:pt x="102" y="172"/>
                </a:lnTo>
                <a:lnTo>
                  <a:pt x="111" y="169"/>
                </a:lnTo>
                <a:lnTo>
                  <a:pt x="120" y="166"/>
                </a:lnTo>
                <a:lnTo>
                  <a:pt x="127" y="162"/>
                </a:lnTo>
                <a:lnTo>
                  <a:pt x="134" y="158"/>
                </a:lnTo>
                <a:lnTo>
                  <a:pt x="140" y="154"/>
                </a:lnTo>
                <a:lnTo>
                  <a:pt x="145" y="148"/>
                </a:lnTo>
                <a:lnTo>
                  <a:pt x="151" y="142"/>
                </a:lnTo>
                <a:lnTo>
                  <a:pt x="157" y="135"/>
                </a:lnTo>
                <a:lnTo>
                  <a:pt x="161" y="128"/>
                </a:lnTo>
                <a:lnTo>
                  <a:pt x="164" y="120"/>
                </a:lnTo>
                <a:lnTo>
                  <a:pt x="167" y="112"/>
                </a:lnTo>
                <a:lnTo>
                  <a:pt x="170" y="105"/>
                </a:lnTo>
                <a:lnTo>
                  <a:pt x="170" y="96"/>
                </a:lnTo>
                <a:lnTo>
                  <a:pt x="171" y="86"/>
                </a:lnTo>
                <a:lnTo>
                  <a:pt x="170" y="77"/>
                </a:lnTo>
                <a:lnTo>
                  <a:pt x="170" y="69"/>
                </a:lnTo>
                <a:lnTo>
                  <a:pt x="167" y="60"/>
                </a:lnTo>
                <a:lnTo>
                  <a:pt x="164" y="53"/>
                </a:lnTo>
                <a:lnTo>
                  <a:pt x="161" y="46"/>
                </a:lnTo>
                <a:lnTo>
                  <a:pt x="157" y="39"/>
                </a:lnTo>
                <a:lnTo>
                  <a:pt x="151" y="31"/>
                </a:lnTo>
                <a:lnTo>
                  <a:pt x="145" y="26"/>
                </a:lnTo>
                <a:lnTo>
                  <a:pt x="140" y="20"/>
                </a:lnTo>
                <a:lnTo>
                  <a:pt x="134" y="14"/>
                </a:lnTo>
                <a:lnTo>
                  <a:pt x="127" y="10"/>
                </a:lnTo>
                <a:lnTo>
                  <a:pt x="120" y="7"/>
                </a:lnTo>
                <a:lnTo>
                  <a:pt x="111" y="4"/>
                </a:lnTo>
                <a:lnTo>
                  <a:pt x="102" y="1"/>
                </a:lnTo>
                <a:lnTo>
                  <a:pt x="94" y="0"/>
                </a:lnTo>
                <a:lnTo>
                  <a:pt x="85"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5936" name="Freeform 95">
            <a:extLst>
              <a:ext uri="{FF2B5EF4-FFF2-40B4-BE49-F238E27FC236}">
                <a16:creationId xmlns:a16="http://schemas.microsoft.com/office/drawing/2014/main" id="{9D0905DC-B27B-7BFA-2C2A-F508BF76DE9D}"/>
              </a:ext>
            </a:extLst>
          </p:cNvPr>
          <p:cNvSpPr>
            <a:spLocks/>
          </p:cNvSpPr>
          <p:nvPr/>
        </p:nvSpPr>
        <p:spPr bwMode="auto">
          <a:xfrm>
            <a:off x="2676525" y="2120504"/>
            <a:ext cx="39291" cy="40481"/>
          </a:xfrm>
          <a:custGeom>
            <a:avLst/>
            <a:gdLst>
              <a:gd name="T0" fmla="*/ 2147483647 w 100"/>
              <a:gd name="T1" fmla="*/ 0 h 104"/>
              <a:gd name="T2" fmla="*/ 2147483647 w 100"/>
              <a:gd name="T3" fmla="*/ 2147483647 h 104"/>
              <a:gd name="T4" fmla="*/ 2147483647 w 100"/>
              <a:gd name="T5" fmla="*/ 2147483647 h 104"/>
              <a:gd name="T6" fmla="*/ 2147483647 w 100"/>
              <a:gd name="T7" fmla="*/ 2147483647 h 104"/>
              <a:gd name="T8" fmla="*/ 2147483647 w 100"/>
              <a:gd name="T9" fmla="*/ 2147483647 h 104"/>
              <a:gd name="T10" fmla="*/ 2147483647 w 100"/>
              <a:gd name="T11" fmla="*/ 2147483647 h 104"/>
              <a:gd name="T12" fmla="*/ 2147483647 w 100"/>
              <a:gd name="T13" fmla="*/ 2147483647 h 104"/>
              <a:gd name="T14" fmla="*/ 0 w 100"/>
              <a:gd name="T15" fmla="*/ 2147483647 h 104"/>
              <a:gd name="T16" fmla="*/ 0 w 100"/>
              <a:gd name="T17" fmla="*/ 2147483647 h 104"/>
              <a:gd name="T18" fmla="*/ 2147483647 w 100"/>
              <a:gd name="T19" fmla="*/ 2147483647 h 104"/>
              <a:gd name="T20" fmla="*/ 2147483647 w 100"/>
              <a:gd name="T21" fmla="*/ 2147483647 h 104"/>
              <a:gd name="T22" fmla="*/ 2147483647 w 100"/>
              <a:gd name="T23" fmla="*/ 2147483647 h 104"/>
              <a:gd name="T24" fmla="*/ 2147483647 w 100"/>
              <a:gd name="T25" fmla="*/ 2147483647 h 104"/>
              <a:gd name="T26" fmla="*/ 2147483647 w 100"/>
              <a:gd name="T27" fmla="*/ 2147483647 h 104"/>
              <a:gd name="T28" fmla="*/ 2147483647 w 100"/>
              <a:gd name="T29" fmla="*/ 2147483647 h 104"/>
              <a:gd name="T30" fmla="*/ 2147483647 w 100"/>
              <a:gd name="T31" fmla="*/ 2147483647 h 104"/>
              <a:gd name="T32" fmla="*/ 2147483647 w 100"/>
              <a:gd name="T33" fmla="*/ 2147483647 h 104"/>
              <a:gd name="T34" fmla="*/ 2147483647 w 100"/>
              <a:gd name="T35" fmla="*/ 2147483647 h 104"/>
              <a:gd name="T36" fmla="*/ 2147483647 w 100"/>
              <a:gd name="T37" fmla="*/ 2147483647 h 104"/>
              <a:gd name="T38" fmla="*/ 2147483647 w 100"/>
              <a:gd name="T39" fmla="*/ 2147483647 h 104"/>
              <a:gd name="T40" fmla="*/ 2147483647 w 100"/>
              <a:gd name="T41" fmla="*/ 2147483647 h 104"/>
              <a:gd name="T42" fmla="*/ 2147483647 w 100"/>
              <a:gd name="T43" fmla="*/ 2147483647 h 104"/>
              <a:gd name="T44" fmla="*/ 2147483647 w 100"/>
              <a:gd name="T45" fmla="*/ 2147483647 h 104"/>
              <a:gd name="T46" fmla="*/ 2147483647 w 100"/>
              <a:gd name="T47" fmla="*/ 2147483647 h 104"/>
              <a:gd name="T48" fmla="*/ 2147483647 w 100"/>
              <a:gd name="T49" fmla="*/ 2147483647 h 104"/>
              <a:gd name="T50" fmla="*/ 2147483647 w 100"/>
              <a:gd name="T51" fmla="*/ 2147483647 h 104"/>
              <a:gd name="T52" fmla="*/ 2147483647 w 100"/>
              <a:gd name="T53" fmla="*/ 2147483647 h 104"/>
              <a:gd name="T54" fmla="*/ 2147483647 w 100"/>
              <a:gd name="T55" fmla="*/ 2147483647 h 104"/>
              <a:gd name="T56" fmla="*/ 2147483647 w 100"/>
              <a:gd name="T57" fmla="*/ 2147483647 h 104"/>
              <a:gd name="T58" fmla="*/ 2147483647 w 100"/>
              <a:gd name="T59" fmla="*/ 2147483647 h 104"/>
              <a:gd name="T60" fmla="*/ 2147483647 w 100"/>
              <a:gd name="T61" fmla="*/ 2147483647 h 104"/>
              <a:gd name="T62" fmla="*/ 2147483647 w 100"/>
              <a:gd name="T63" fmla="*/ 0 h 10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04"/>
              <a:gd name="T98" fmla="*/ 100 w 100"/>
              <a:gd name="T99" fmla="*/ 104 h 10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04">
                <a:moveTo>
                  <a:pt x="50" y="0"/>
                </a:moveTo>
                <a:lnTo>
                  <a:pt x="44" y="0"/>
                </a:lnTo>
                <a:lnTo>
                  <a:pt x="40" y="1"/>
                </a:lnTo>
                <a:lnTo>
                  <a:pt x="34" y="3"/>
                </a:lnTo>
                <a:lnTo>
                  <a:pt x="30" y="4"/>
                </a:lnTo>
                <a:lnTo>
                  <a:pt x="25" y="6"/>
                </a:lnTo>
                <a:lnTo>
                  <a:pt x="21" y="9"/>
                </a:lnTo>
                <a:lnTo>
                  <a:pt x="18" y="12"/>
                </a:lnTo>
                <a:lnTo>
                  <a:pt x="14" y="16"/>
                </a:lnTo>
                <a:lnTo>
                  <a:pt x="11" y="19"/>
                </a:lnTo>
                <a:lnTo>
                  <a:pt x="8" y="23"/>
                </a:lnTo>
                <a:lnTo>
                  <a:pt x="5" y="27"/>
                </a:lnTo>
                <a:lnTo>
                  <a:pt x="4" y="32"/>
                </a:lnTo>
                <a:lnTo>
                  <a:pt x="1" y="36"/>
                </a:lnTo>
                <a:lnTo>
                  <a:pt x="1" y="42"/>
                </a:lnTo>
                <a:lnTo>
                  <a:pt x="0" y="46"/>
                </a:lnTo>
                <a:lnTo>
                  <a:pt x="0" y="52"/>
                </a:lnTo>
                <a:lnTo>
                  <a:pt x="0" y="58"/>
                </a:lnTo>
                <a:lnTo>
                  <a:pt x="1" y="62"/>
                </a:lnTo>
                <a:lnTo>
                  <a:pt x="1" y="68"/>
                </a:lnTo>
                <a:lnTo>
                  <a:pt x="4" y="72"/>
                </a:lnTo>
                <a:lnTo>
                  <a:pt x="5" y="76"/>
                </a:lnTo>
                <a:lnTo>
                  <a:pt x="8" y="81"/>
                </a:lnTo>
                <a:lnTo>
                  <a:pt x="11" y="85"/>
                </a:lnTo>
                <a:lnTo>
                  <a:pt x="14" y="88"/>
                </a:lnTo>
                <a:lnTo>
                  <a:pt x="18" y="92"/>
                </a:lnTo>
                <a:lnTo>
                  <a:pt x="21" y="95"/>
                </a:lnTo>
                <a:lnTo>
                  <a:pt x="25" y="98"/>
                </a:lnTo>
                <a:lnTo>
                  <a:pt x="30" y="99"/>
                </a:lnTo>
                <a:lnTo>
                  <a:pt x="34" y="101"/>
                </a:lnTo>
                <a:lnTo>
                  <a:pt x="40" y="102"/>
                </a:lnTo>
                <a:lnTo>
                  <a:pt x="44" y="104"/>
                </a:lnTo>
                <a:lnTo>
                  <a:pt x="50" y="104"/>
                </a:lnTo>
                <a:lnTo>
                  <a:pt x="54" y="104"/>
                </a:lnTo>
                <a:lnTo>
                  <a:pt x="60" y="102"/>
                </a:lnTo>
                <a:lnTo>
                  <a:pt x="64" y="101"/>
                </a:lnTo>
                <a:lnTo>
                  <a:pt x="69" y="99"/>
                </a:lnTo>
                <a:lnTo>
                  <a:pt x="73" y="98"/>
                </a:lnTo>
                <a:lnTo>
                  <a:pt x="77" y="95"/>
                </a:lnTo>
                <a:lnTo>
                  <a:pt x="82" y="92"/>
                </a:lnTo>
                <a:lnTo>
                  <a:pt x="84" y="88"/>
                </a:lnTo>
                <a:lnTo>
                  <a:pt x="89" y="85"/>
                </a:lnTo>
                <a:lnTo>
                  <a:pt x="92" y="81"/>
                </a:lnTo>
                <a:lnTo>
                  <a:pt x="93" y="76"/>
                </a:lnTo>
                <a:lnTo>
                  <a:pt x="96" y="72"/>
                </a:lnTo>
                <a:lnTo>
                  <a:pt x="97" y="68"/>
                </a:lnTo>
                <a:lnTo>
                  <a:pt x="99" y="62"/>
                </a:lnTo>
                <a:lnTo>
                  <a:pt x="99" y="58"/>
                </a:lnTo>
                <a:lnTo>
                  <a:pt x="100" y="52"/>
                </a:lnTo>
                <a:lnTo>
                  <a:pt x="99" y="46"/>
                </a:lnTo>
                <a:lnTo>
                  <a:pt x="99" y="42"/>
                </a:lnTo>
                <a:lnTo>
                  <a:pt x="97" y="36"/>
                </a:lnTo>
                <a:lnTo>
                  <a:pt x="96" y="32"/>
                </a:lnTo>
                <a:lnTo>
                  <a:pt x="93" y="27"/>
                </a:lnTo>
                <a:lnTo>
                  <a:pt x="92" y="23"/>
                </a:lnTo>
                <a:lnTo>
                  <a:pt x="89" y="19"/>
                </a:lnTo>
                <a:lnTo>
                  <a:pt x="84" y="16"/>
                </a:lnTo>
                <a:lnTo>
                  <a:pt x="82" y="12"/>
                </a:lnTo>
                <a:lnTo>
                  <a:pt x="77" y="9"/>
                </a:lnTo>
                <a:lnTo>
                  <a:pt x="73" y="6"/>
                </a:lnTo>
                <a:lnTo>
                  <a:pt x="69" y="4"/>
                </a:lnTo>
                <a:lnTo>
                  <a:pt x="64" y="3"/>
                </a:lnTo>
                <a:lnTo>
                  <a:pt x="60" y="1"/>
                </a:lnTo>
                <a:lnTo>
                  <a:pt x="54" y="0"/>
                </a:lnTo>
                <a:lnTo>
                  <a:pt x="50" y="0"/>
                </a:lnTo>
                <a:close/>
              </a:path>
            </a:pathLst>
          </a:custGeom>
          <a:solidFill>
            <a:srgbClr val="00267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5937" name="Freeform 96">
            <a:extLst>
              <a:ext uri="{FF2B5EF4-FFF2-40B4-BE49-F238E27FC236}">
                <a16:creationId xmlns:a16="http://schemas.microsoft.com/office/drawing/2014/main" id="{974B1D3C-CD39-5EAD-C216-0658BA9E6BB3}"/>
              </a:ext>
            </a:extLst>
          </p:cNvPr>
          <p:cNvSpPr>
            <a:spLocks/>
          </p:cNvSpPr>
          <p:nvPr/>
        </p:nvSpPr>
        <p:spPr bwMode="auto">
          <a:xfrm>
            <a:off x="2676525" y="2120504"/>
            <a:ext cx="39291" cy="40481"/>
          </a:xfrm>
          <a:custGeom>
            <a:avLst/>
            <a:gdLst>
              <a:gd name="T0" fmla="*/ 2147483647 w 100"/>
              <a:gd name="T1" fmla="*/ 0 h 104"/>
              <a:gd name="T2" fmla="*/ 2147483647 w 100"/>
              <a:gd name="T3" fmla="*/ 2147483647 h 104"/>
              <a:gd name="T4" fmla="*/ 2147483647 w 100"/>
              <a:gd name="T5" fmla="*/ 2147483647 h 104"/>
              <a:gd name="T6" fmla="*/ 2147483647 w 100"/>
              <a:gd name="T7" fmla="*/ 2147483647 h 104"/>
              <a:gd name="T8" fmla="*/ 2147483647 w 100"/>
              <a:gd name="T9" fmla="*/ 2147483647 h 104"/>
              <a:gd name="T10" fmla="*/ 2147483647 w 100"/>
              <a:gd name="T11" fmla="*/ 2147483647 h 104"/>
              <a:gd name="T12" fmla="*/ 2147483647 w 100"/>
              <a:gd name="T13" fmla="*/ 2147483647 h 104"/>
              <a:gd name="T14" fmla="*/ 0 w 100"/>
              <a:gd name="T15" fmla="*/ 2147483647 h 104"/>
              <a:gd name="T16" fmla="*/ 0 w 100"/>
              <a:gd name="T17" fmla="*/ 2147483647 h 104"/>
              <a:gd name="T18" fmla="*/ 2147483647 w 100"/>
              <a:gd name="T19" fmla="*/ 2147483647 h 104"/>
              <a:gd name="T20" fmla="*/ 2147483647 w 100"/>
              <a:gd name="T21" fmla="*/ 2147483647 h 104"/>
              <a:gd name="T22" fmla="*/ 2147483647 w 100"/>
              <a:gd name="T23" fmla="*/ 2147483647 h 104"/>
              <a:gd name="T24" fmla="*/ 2147483647 w 100"/>
              <a:gd name="T25" fmla="*/ 2147483647 h 104"/>
              <a:gd name="T26" fmla="*/ 2147483647 w 100"/>
              <a:gd name="T27" fmla="*/ 2147483647 h 104"/>
              <a:gd name="T28" fmla="*/ 2147483647 w 100"/>
              <a:gd name="T29" fmla="*/ 2147483647 h 104"/>
              <a:gd name="T30" fmla="*/ 2147483647 w 100"/>
              <a:gd name="T31" fmla="*/ 2147483647 h 104"/>
              <a:gd name="T32" fmla="*/ 2147483647 w 100"/>
              <a:gd name="T33" fmla="*/ 2147483647 h 104"/>
              <a:gd name="T34" fmla="*/ 2147483647 w 100"/>
              <a:gd name="T35" fmla="*/ 2147483647 h 104"/>
              <a:gd name="T36" fmla="*/ 2147483647 w 100"/>
              <a:gd name="T37" fmla="*/ 2147483647 h 104"/>
              <a:gd name="T38" fmla="*/ 2147483647 w 100"/>
              <a:gd name="T39" fmla="*/ 2147483647 h 104"/>
              <a:gd name="T40" fmla="*/ 2147483647 w 100"/>
              <a:gd name="T41" fmla="*/ 2147483647 h 104"/>
              <a:gd name="T42" fmla="*/ 2147483647 w 100"/>
              <a:gd name="T43" fmla="*/ 2147483647 h 104"/>
              <a:gd name="T44" fmla="*/ 2147483647 w 100"/>
              <a:gd name="T45" fmla="*/ 2147483647 h 104"/>
              <a:gd name="T46" fmla="*/ 2147483647 w 100"/>
              <a:gd name="T47" fmla="*/ 2147483647 h 104"/>
              <a:gd name="T48" fmla="*/ 2147483647 w 100"/>
              <a:gd name="T49" fmla="*/ 2147483647 h 104"/>
              <a:gd name="T50" fmla="*/ 2147483647 w 100"/>
              <a:gd name="T51" fmla="*/ 2147483647 h 104"/>
              <a:gd name="T52" fmla="*/ 2147483647 w 100"/>
              <a:gd name="T53" fmla="*/ 2147483647 h 104"/>
              <a:gd name="T54" fmla="*/ 2147483647 w 100"/>
              <a:gd name="T55" fmla="*/ 2147483647 h 104"/>
              <a:gd name="T56" fmla="*/ 2147483647 w 100"/>
              <a:gd name="T57" fmla="*/ 2147483647 h 104"/>
              <a:gd name="T58" fmla="*/ 2147483647 w 100"/>
              <a:gd name="T59" fmla="*/ 2147483647 h 104"/>
              <a:gd name="T60" fmla="*/ 2147483647 w 100"/>
              <a:gd name="T61" fmla="*/ 2147483647 h 104"/>
              <a:gd name="T62" fmla="*/ 2147483647 w 100"/>
              <a:gd name="T63" fmla="*/ 0 h 10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04"/>
              <a:gd name="T98" fmla="*/ 100 w 100"/>
              <a:gd name="T99" fmla="*/ 104 h 10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04">
                <a:moveTo>
                  <a:pt x="50" y="0"/>
                </a:moveTo>
                <a:lnTo>
                  <a:pt x="44" y="0"/>
                </a:lnTo>
                <a:lnTo>
                  <a:pt x="40" y="1"/>
                </a:lnTo>
                <a:lnTo>
                  <a:pt x="34" y="3"/>
                </a:lnTo>
                <a:lnTo>
                  <a:pt x="30" y="4"/>
                </a:lnTo>
                <a:lnTo>
                  <a:pt x="25" y="6"/>
                </a:lnTo>
                <a:lnTo>
                  <a:pt x="21" y="9"/>
                </a:lnTo>
                <a:lnTo>
                  <a:pt x="18" y="12"/>
                </a:lnTo>
                <a:lnTo>
                  <a:pt x="14" y="16"/>
                </a:lnTo>
                <a:lnTo>
                  <a:pt x="11" y="19"/>
                </a:lnTo>
                <a:lnTo>
                  <a:pt x="8" y="23"/>
                </a:lnTo>
                <a:lnTo>
                  <a:pt x="5" y="27"/>
                </a:lnTo>
                <a:lnTo>
                  <a:pt x="4" y="32"/>
                </a:lnTo>
                <a:lnTo>
                  <a:pt x="1" y="36"/>
                </a:lnTo>
                <a:lnTo>
                  <a:pt x="1" y="42"/>
                </a:lnTo>
                <a:lnTo>
                  <a:pt x="0" y="46"/>
                </a:lnTo>
                <a:lnTo>
                  <a:pt x="0" y="52"/>
                </a:lnTo>
                <a:lnTo>
                  <a:pt x="0" y="58"/>
                </a:lnTo>
                <a:lnTo>
                  <a:pt x="1" y="62"/>
                </a:lnTo>
                <a:lnTo>
                  <a:pt x="1" y="68"/>
                </a:lnTo>
                <a:lnTo>
                  <a:pt x="4" y="72"/>
                </a:lnTo>
                <a:lnTo>
                  <a:pt x="5" y="76"/>
                </a:lnTo>
                <a:lnTo>
                  <a:pt x="8" y="81"/>
                </a:lnTo>
                <a:lnTo>
                  <a:pt x="11" y="85"/>
                </a:lnTo>
                <a:lnTo>
                  <a:pt x="14" y="88"/>
                </a:lnTo>
                <a:lnTo>
                  <a:pt x="18" y="92"/>
                </a:lnTo>
                <a:lnTo>
                  <a:pt x="21" y="95"/>
                </a:lnTo>
                <a:lnTo>
                  <a:pt x="25" y="98"/>
                </a:lnTo>
                <a:lnTo>
                  <a:pt x="30" y="99"/>
                </a:lnTo>
                <a:lnTo>
                  <a:pt x="34" y="101"/>
                </a:lnTo>
                <a:lnTo>
                  <a:pt x="40" y="102"/>
                </a:lnTo>
                <a:lnTo>
                  <a:pt x="44" y="104"/>
                </a:lnTo>
                <a:lnTo>
                  <a:pt x="50" y="104"/>
                </a:lnTo>
                <a:lnTo>
                  <a:pt x="54" y="104"/>
                </a:lnTo>
                <a:lnTo>
                  <a:pt x="60" y="102"/>
                </a:lnTo>
                <a:lnTo>
                  <a:pt x="64" y="101"/>
                </a:lnTo>
                <a:lnTo>
                  <a:pt x="69" y="99"/>
                </a:lnTo>
                <a:lnTo>
                  <a:pt x="73" y="98"/>
                </a:lnTo>
                <a:lnTo>
                  <a:pt x="77" y="95"/>
                </a:lnTo>
                <a:lnTo>
                  <a:pt x="82" y="92"/>
                </a:lnTo>
                <a:lnTo>
                  <a:pt x="84" y="88"/>
                </a:lnTo>
                <a:lnTo>
                  <a:pt x="89" y="85"/>
                </a:lnTo>
                <a:lnTo>
                  <a:pt x="92" y="81"/>
                </a:lnTo>
                <a:lnTo>
                  <a:pt x="93" y="76"/>
                </a:lnTo>
                <a:lnTo>
                  <a:pt x="96" y="72"/>
                </a:lnTo>
                <a:lnTo>
                  <a:pt x="97" y="68"/>
                </a:lnTo>
                <a:lnTo>
                  <a:pt x="99" y="62"/>
                </a:lnTo>
                <a:lnTo>
                  <a:pt x="99" y="58"/>
                </a:lnTo>
                <a:lnTo>
                  <a:pt x="100" y="52"/>
                </a:lnTo>
                <a:lnTo>
                  <a:pt x="99" y="46"/>
                </a:lnTo>
                <a:lnTo>
                  <a:pt x="99" y="42"/>
                </a:lnTo>
                <a:lnTo>
                  <a:pt x="97" y="36"/>
                </a:lnTo>
                <a:lnTo>
                  <a:pt x="96" y="32"/>
                </a:lnTo>
                <a:lnTo>
                  <a:pt x="93" y="27"/>
                </a:lnTo>
                <a:lnTo>
                  <a:pt x="92" y="23"/>
                </a:lnTo>
                <a:lnTo>
                  <a:pt x="89" y="19"/>
                </a:lnTo>
                <a:lnTo>
                  <a:pt x="84" y="16"/>
                </a:lnTo>
                <a:lnTo>
                  <a:pt x="82" y="12"/>
                </a:lnTo>
                <a:lnTo>
                  <a:pt x="77" y="9"/>
                </a:lnTo>
                <a:lnTo>
                  <a:pt x="73" y="6"/>
                </a:lnTo>
                <a:lnTo>
                  <a:pt x="69" y="4"/>
                </a:lnTo>
                <a:lnTo>
                  <a:pt x="64" y="3"/>
                </a:lnTo>
                <a:lnTo>
                  <a:pt x="60" y="1"/>
                </a:lnTo>
                <a:lnTo>
                  <a:pt x="54" y="0"/>
                </a:lnTo>
                <a:lnTo>
                  <a:pt x="50"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5938" name="Freeform 97">
            <a:extLst>
              <a:ext uri="{FF2B5EF4-FFF2-40B4-BE49-F238E27FC236}">
                <a16:creationId xmlns:a16="http://schemas.microsoft.com/office/drawing/2014/main" id="{BE0FEA86-5FA6-8666-0E56-1599A9EE446D}"/>
              </a:ext>
            </a:extLst>
          </p:cNvPr>
          <p:cNvSpPr>
            <a:spLocks/>
          </p:cNvSpPr>
          <p:nvPr/>
        </p:nvSpPr>
        <p:spPr bwMode="auto">
          <a:xfrm>
            <a:off x="1725216" y="1618060"/>
            <a:ext cx="47625" cy="50006"/>
          </a:xfrm>
          <a:custGeom>
            <a:avLst/>
            <a:gdLst>
              <a:gd name="T0" fmla="*/ 2147483647 w 121"/>
              <a:gd name="T1" fmla="*/ 0 h 124"/>
              <a:gd name="T2" fmla="*/ 2147483647 w 121"/>
              <a:gd name="T3" fmla="*/ 2147483647 h 124"/>
              <a:gd name="T4" fmla="*/ 2147483647 w 121"/>
              <a:gd name="T5" fmla="*/ 2147483647 h 124"/>
              <a:gd name="T6" fmla="*/ 2147483647 w 121"/>
              <a:gd name="T7" fmla="*/ 2147483647 h 124"/>
              <a:gd name="T8" fmla="*/ 2147483647 w 121"/>
              <a:gd name="T9" fmla="*/ 2147483647 h 124"/>
              <a:gd name="T10" fmla="*/ 2147483647 w 121"/>
              <a:gd name="T11" fmla="*/ 2147483647 h 124"/>
              <a:gd name="T12" fmla="*/ 2147483647 w 121"/>
              <a:gd name="T13" fmla="*/ 2147483647 h 124"/>
              <a:gd name="T14" fmla="*/ 0 w 121"/>
              <a:gd name="T15" fmla="*/ 2147483647 h 124"/>
              <a:gd name="T16" fmla="*/ 0 w 121"/>
              <a:gd name="T17" fmla="*/ 2147483647 h 124"/>
              <a:gd name="T18" fmla="*/ 2147483647 w 121"/>
              <a:gd name="T19" fmla="*/ 2147483647 h 124"/>
              <a:gd name="T20" fmla="*/ 2147483647 w 121"/>
              <a:gd name="T21" fmla="*/ 2147483647 h 124"/>
              <a:gd name="T22" fmla="*/ 2147483647 w 121"/>
              <a:gd name="T23" fmla="*/ 2147483647 h 124"/>
              <a:gd name="T24" fmla="*/ 2147483647 w 121"/>
              <a:gd name="T25" fmla="*/ 2147483647 h 124"/>
              <a:gd name="T26" fmla="*/ 2147483647 w 121"/>
              <a:gd name="T27" fmla="*/ 2147483647 h 124"/>
              <a:gd name="T28" fmla="*/ 2147483647 w 121"/>
              <a:gd name="T29" fmla="*/ 2147483647 h 124"/>
              <a:gd name="T30" fmla="*/ 2147483647 w 121"/>
              <a:gd name="T31" fmla="*/ 2147483647 h 124"/>
              <a:gd name="T32" fmla="*/ 2147483647 w 121"/>
              <a:gd name="T33" fmla="*/ 2147483647 h 124"/>
              <a:gd name="T34" fmla="*/ 2147483647 w 121"/>
              <a:gd name="T35" fmla="*/ 2147483647 h 124"/>
              <a:gd name="T36" fmla="*/ 2147483647 w 121"/>
              <a:gd name="T37" fmla="*/ 2147483647 h 124"/>
              <a:gd name="T38" fmla="*/ 2147483647 w 121"/>
              <a:gd name="T39" fmla="*/ 2147483647 h 124"/>
              <a:gd name="T40" fmla="*/ 2147483647 w 121"/>
              <a:gd name="T41" fmla="*/ 2147483647 h 124"/>
              <a:gd name="T42" fmla="*/ 2147483647 w 121"/>
              <a:gd name="T43" fmla="*/ 2147483647 h 124"/>
              <a:gd name="T44" fmla="*/ 2147483647 w 121"/>
              <a:gd name="T45" fmla="*/ 2147483647 h 124"/>
              <a:gd name="T46" fmla="*/ 2147483647 w 121"/>
              <a:gd name="T47" fmla="*/ 2147483647 h 124"/>
              <a:gd name="T48" fmla="*/ 2147483647 w 121"/>
              <a:gd name="T49" fmla="*/ 2147483647 h 124"/>
              <a:gd name="T50" fmla="*/ 2147483647 w 121"/>
              <a:gd name="T51" fmla="*/ 2147483647 h 124"/>
              <a:gd name="T52" fmla="*/ 2147483647 w 121"/>
              <a:gd name="T53" fmla="*/ 2147483647 h 124"/>
              <a:gd name="T54" fmla="*/ 2147483647 w 121"/>
              <a:gd name="T55" fmla="*/ 2147483647 h 124"/>
              <a:gd name="T56" fmla="*/ 2147483647 w 121"/>
              <a:gd name="T57" fmla="*/ 2147483647 h 124"/>
              <a:gd name="T58" fmla="*/ 2147483647 w 121"/>
              <a:gd name="T59" fmla="*/ 2147483647 h 124"/>
              <a:gd name="T60" fmla="*/ 2147483647 w 121"/>
              <a:gd name="T61" fmla="*/ 2147483647 h 124"/>
              <a:gd name="T62" fmla="*/ 2147483647 w 121"/>
              <a:gd name="T63" fmla="*/ 0 h 12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1"/>
              <a:gd name="T97" fmla="*/ 0 h 124"/>
              <a:gd name="T98" fmla="*/ 121 w 121"/>
              <a:gd name="T99" fmla="*/ 124 h 12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1" h="124">
                <a:moveTo>
                  <a:pt x="61" y="0"/>
                </a:moveTo>
                <a:lnTo>
                  <a:pt x="55" y="0"/>
                </a:lnTo>
                <a:lnTo>
                  <a:pt x="49" y="2"/>
                </a:lnTo>
                <a:lnTo>
                  <a:pt x="43" y="3"/>
                </a:lnTo>
                <a:lnTo>
                  <a:pt x="38" y="5"/>
                </a:lnTo>
                <a:lnTo>
                  <a:pt x="32" y="8"/>
                </a:lnTo>
                <a:lnTo>
                  <a:pt x="28" y="10"/>
                </a:lnTo>
                <a:lnTo>
                  <a:pt x="22" y="15"/>
                </a:lnTo>
                <a:lnTo>
                  <a:pt x="18" y="19"/>
                </a:lnTo>
                <a:lnTo>
                  <a:pt x="15" y="23"/>
                </a:lnTo>
                <a:lnTo>
                  <a:pt x="10" y="28"/>
                </a:lnTo>
                <a:lnTo>
                  <a:pt x="7" y="33"/>
                </a:lnTo>
                <a:lnTo>
                  <a:pt x="5" y="38"/>
                </a:lnTo>
                <a:lnTo>
                  <a:pt x="3" y="43"/>
                </a:lnTo>
                <a:lnTo>
                  <a:pt x="2" y="49"/>
                </a:lnTo>
                <a:lnTo>
                  <a:pt x="0" y="56"/>
                </a:lnTo>
                <a:lnTo>
                  <a:pt x="0" y="62"/>
                </a:lnTo>
                <a:lnTo>
                  <a:pt x="0" y="69"/>
                </a:lnTo>
                <a:lnTo>
                  <a:pt x="2" y="75"/>
                </a:lnTo>
                <a:lnTo>
                  <a:pt x="3" y="81"/>
                </a:lnTo>
                <a:lnTo>
                  <a:pt x="5" y="87"/>
                </a:lnTo>
                <a:lnTo>
                  <a:pt x="7" y="92"/>
                </a:lnTo>
                <a:lnTo>
                  <a:pt x="10" y="97"/>
                </a:lnTo>
                <a:lnTo>
                  <a:pt x="15" y="102"/>
                </a:lnTo>
                <a:lnTo>
                  <a:pt x="18" y="107"/>
                </a:lnTo>
                <a:lnTo>
                  <a:pt x="22" y="111"/>
                </a:lnTo>
                <a:lnTo>
                  <a:pt x="28" y="114"/>
                </a:lnTo>
                <a:lnTo>
                  <a:pt x="32" y="117"/>
                </a:lnTo>
                <a:lnTo>
                  <a:pt x="38" y="120"/>
                </a:lnTo>
                <a:lnTo>
                  <a:pt x="43" y="121"/>
                </a:lnTo>
                <a:lnTo>
                  <a:pt x="49" y="124"/>
                </a:lnTo>
                <a:lnTo>
                  <a:pt x="55" y="124"/>
                </a:lnTo>
                <a:lnTo>
                  <a:pt x="61" y="124"/>
                </a:lnTo>
                <a:lnTo>
                  <a:pt x="68" y="124"/>
                </a:lnTo>
                <a:lnTo>
                  <a:pt x="74" y="124"/>
                </a:lnTo>
                <a:lnTo>
                  <a:pt x="79" y="121"/>
                </a:lnTo>
                <a:lnTo>
                  <a:pt x="85" y="120"/>
                </a:lnTo>
                <a:lnTo>
                  <a:pt x="89" y="117"/>
                </a:lnTo>
                <a:lnTo>
                  <a:pt x="95" y="114"/>
                </a:lnTo>
                <a:lnTo>
                  <a:pt x="99" y="111"/>
                </a:lnTo>
                <a:lnTo>
                  <a:pt x="104" y="107"/>
                </a:lnTo>
                <a:lnTo>
                  <a:pt x="108" y="102"/>
                </a:lnTo>
                <a:lnTo>
                  <a:pt x="111" y="97"/>
                </a:lnTo>
                <a:lnTo>
                  <a:pt x="114" y="92"/>
                </a:lnTo>
                <a:lnTo>
                  <a:pt x="117" y="87"/>
                </a:lnTo>
                <a:lnTo>
                  <a:pt x="120" y="81"/>
                </a:lnTo>
                <a:lnTo>
                  <a:pt x="121" y="75"/>
                </a:lnTo>
                <a:lnTo>
                  <a:pt x="121" y="69"/>
                </a:lnTo>
                <a:lnTo>
                  <a:pt x="121" y="62"/>
                </a:lnTo>
                <a:lnTo>
                  <a:pt x="121" y="56"/>
                </a:lnTo>
                <a:lnTo>
                  <a:pt x="121" y="49"/>
                </a:lnTo>
                <a:lnTo>
                  <a:pt x="120" y="43"/>
                </a:lnTo>
                <a:lnTo>
                  <a:pt x="117" y="38"/>
                </a:lnTo>
                <a:lnTo>
                  <a:pt x="114" y="33"/>
                </a:lnTo>
                <a:lnTo>
                  <a:pt x="111" y="28"/>
                </a:lnTo>
                <a:lnTo>
                  <a:pt x="108" y="23"/>
                </a:lnTo>
                <a:lnTo>
                  <a:pt x="104" y="19"/>
                </a:lnTo>
                <a:lnTo>
                  <a:pt x="99" y="15"/>
                </a:lnTo>
                <a:lnTo>
                  <a:pt x="95" y="10"/>
                </a:lnTo>
                <a:lnTo>
                  <a:pt x="89" y="8"/>
                </a:lnTo>
                <a:lnTo>
                  <a:pt x="85" y="5"/>
                </a:lnTo>
                <a:lnTo>
                  <a:pt x="79" y="3"/>
                </a:lnTo>
                <a:lnTo>
                  <a:pt x="74" y="2"/>
                </a:lnTo>
                <a:lnTo>
                  <a:pt x="68" y="0"/>
                </a:lnTo>
                <a:lnTo>
                  <a:pt x="61" y="0"/>
                </a:lnTo>
                <a:close/>
              </a:path>
            </a:pathLst>
          </a:custGeom>
          <a:solidFill>
            <a:srgbClr val="00E6A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5939" name="Freeform 98">
            <a:extLst>
              <a:ext uri="{FF2B5EF4-FFF2-40B4-BE49-F238E27FC236}">
                <a16:creationId xmlns:a16="http://schemas.microsoft.com/office/drawing/2014/main" id="{F9694A6C-39A4-6E02-A038-E3BA5CD26D04}"/>
              </a:ext>
            </a:extLst>
          </p:cNvPr>
          <p:cNvSpPr>
            <a:spLocks/>
          </p:cNvSpPr>
          <p:nvPr/>
        </p:nvSpPr>
        <p:spPr bwMode="auto">
          <a:xfrm>
            <a:off x="1725216" y="1618060"/>
            <a:ext cx="47625" cy="50006"/>
          </a:xfrm>
          <a:custGeom>
            <a:avLst/>
            <a:gdLst>
              <a:gd name="T0" fmla="*/ 2147483647 w 121"/>
              <a:gd name="T1" fmla="*/ 0 h 124"/>
              <a:gd name="T2" fmla="*/ 2147483647 w 121"/>
              <a:gd name="T3" fmla="*/ 2147483647 h 124"/>
              <a:gd name="T4" fmla="*/ 2147483647 w 121"/>
              <a:gd name="T5" fmla="*/ 2147483647 h 124"/>
              <a:gd name="T6" fmla="*/ 2147483647 w 121"/>
              <a:gd name="T7" fmla="*/ 2147483647 h 124"/>
              <a:gd name="T8" fmla="*/ 2147483647 w 121"/>
              <a:gd name="T9" fmla="*/ 2147483647 h 124"/>
              <a:gd name="T10" fmla="*/ 2147483647 w 121"/>
              <a:gd name="T11" fmla="*/ 2147483647 h 124"/>
              <a:gd name="T12" fmla="*/ 2147483647 w 121"/>
              <a:gd name="T13" fmla="*/ 2147483647 h 124"/>
              <a:gd name="T14" fmla="*/ 0 w 121"/>
              <a:gd name="T15" fmla="*/ 2147483647 h 124"/>
              <a:gd name="T16" fmla="*/ 0 w 121"/>
              <a:gd name="T17" fmla="*/ 2147483647 h 124"/>
              <a:gd name="T18" fmla="*/ 2147483647 w 121"/>
              <a:gd name="T19" fmla="*/ 2147483647 h 124"/>
              <a:gd name="T20" fmla="*/ 2147483647 w 121"/>
              <a:gd name="T21" fmla="*/ 2147483647 h 124"/>
              <a:gd name="T22" fmla="*/ 2147483647 w 121"/>
              <a:gd name="T23" fmla="*/ 2147483647 h 124"/>
              <a:gd name="T24" fmla="*/ 2147483647 w 121"/>
              <a:gd name="T25" fmla="*/ 2147483647 h 124"/>
              <a:gd name="T26" fmla="*/ 2147483647 w 121"/>
              <a:gd name="T27" fmla="*/ 2147483647 h 124"/>
              <a:gd name="T28" fmla="*/ 2147483647 w 121"/>
              <a:gd name="T29" fmla="*/ 2147483647 h 124"/>
              <a:gd name="T30" fmla="*/ 2147483647 w 121"/>
              <a:gd name="T31" fmla="*/ 2147483647 h 124"/>
              <a:gd name="T32" fmla="*/ 2147483647 w 121"/>
              <a:gd name="T33" fmla="*/ 2147483647 h 124"/>
              <a:gd name="T34" fmla="*/ 2147483647 w 121"/>
              <a:gd name="T35" fmla="*/ 2147483647 h 124"/>
              <a:gd name="T36" fmla="*/ 2147483647 w 121"/>
              <a:gd name="T37" fmla="*/ 2147483647 h 124"/>
              <a:gd name="T38" fmla="*/ 2147483647 w 121"/>
              <a:gd name="T39" fmla="*/ 2147483647 h 124"/>
              <a:gd name="T40" fmla="*/ 2147483647 w 121"/>
              <a:gd name="T41" fmla="*/ 2147483647 h 124"/>
              <a:gd name="T42" fmla="*/ 2147483647 w 121"/>
              <a:gd name="T43" fmla="*/ 2147483647 h 124"/>
              <a:gd name="T44" fmla="*/ 2147483647 w 121"/>
              <a:gd name="T45" fmla="*/ 2147483647 h 124"/>
              <a:gd name="T46" fmla="*/ 2147483647 w 121"/>
              <a:gd name="T47" fmla="*/ 2147483647 h 124"/>
              <a:gd name="T48" fmla="*/ 2147483647 w 121"/>
              <a:gd name="T49" fmla="*/ 2147483647 h 124"/>
              <a:gd name="T50" fmla="*/ 2147483647 w 121"/>
              <a:gd name="T51" fmla="*/ 2147483647 h 124"/>
              <a:gd name="T52" fmla="*/ 2147483647 w 121"/>
              <a:gd name="T53" fmla="*/ 2147483647 h 124"/>
              <a:gd name="T54" fmla="*/ 2147483647 w 121"/>
              <a:gd name="T55" fmla="*/ 2147483647 h 124"/>
              <a:gd name="T56" fmla="*/ 2147483647 w 121"/>
              <a:gd name="T57" fmla="*/ 2147483647 h 124"/>
              <a:gd name="T58" fmla="*/ 2147483647 w 121"/>
              <a:gd name="T59" fmla="*/ 2147483647 h 124"/>
              <a:gd name="T60" fmla="*/ 2147483647 w 121"/>
              <a:gd name="T61" fmla="*/ 2147483647 h 124"/>
              <a:gd name="T62" fmla="*/ 2147483647 w 121"/>
              <a:gd name="T63" fmla="*/ 0 h 12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1"/>
              <a:gd name="T97" fmla="*/ 0 h 124"/>
              <a:gd name="T98" fmla="*/ 121 w 121"/>
              <a:gd name="T99" fmla="*/ 124 h 12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1" h="124">
                <a:moveTo>
                  <a:pt x="61" y="0"/>
                </a:moveTo>
                <a:lnTo>
                  <a:pt x="55" y="0"/>
                </a:lnTo>
                <a:lnTo>
                  <a:pt x="49" y="2"/>
                </a:lnTo>
                <a:lnTo>
                  <a:pt x="43" y="3"/>
                </a:lnTo>
                <a:lnTo>
                  <a:pt x="38" y="5"/>
                </a:lnTo>
                <a:lnTo>
                  <a:pt x="32" y="8"/>
                </a:lnTo>
                <a:lnTo>
                  <a:pt x="28" y="10"/>
                </a:lnTo>
                <a:lnTo>
                  <a:pt x="22" y="15"/>
                </a:lnTo>
                <a:lnTo>
                  <a:pt x="18" y="19"/>
                </a:lnTo>
                <a:lnTo>
                  <a:pt x="15" y="23"/>
                </a:lnTo>
                <a:lnTo>
                  <a:pt x="10" y="28"/>
                </a:lnTo>
                <a:lnTo>
                  <a:pt x="7" y="33"/>
                </a:lnTo>
                <a:lnTo>
                  <a:pt x="5" y="38"/>
                </a:lnTo>
                <a:lnTo>
                  <a:pt x="3" y="43"/>
                </a:lnTo>
                <a:lnTo>
                  <a:pt x="2" y="49"/>
                </a:lnTo>
                <a:lnTo>
                  <a:pt x="0" y="56"/>
                </a:lnTo>
                <a:lnTo>
                  <a:pt x="0" y="62"/>
                </a:lnTo>
                <a:lnTo>
                  <a:pt x="0" y="69"/>
                </a:lnTo>
                <a:lnTo>
                  <a:pt x="2" y="75"/>
                </a:lnTo>
                <a:lnTo>
                  <a:pt x="3" y="81"/>
                </a:lnTo>
                <a:lnTo>
                  <a:pt x="5" y="87"/>
                </a:lnTo>
                <a:lnTo>
                  <a:pt x="7" y="92"/>
                </a:lnTo>
                <a:lnTo>
                  <a:pt x="10" y="97"/>
                </a:lnTo>
                <a:lnTo>
                  <a:pt x="15" y="102"/>
                </a:lnTo>
                <a:lnTo>
                  <a:pt x="18" y="107"/>
                </a:lnTo>
                <a:lnTo>
                  <a:pt x="22" y="111"/>
                </a:lnTo>
                <a:lnTo>
                  <a:pt x="28" y="114"/>
                </a:lnTo>
                <a:lnTo>
                  <a:pt x="32" y="117"/>
                </a:lnTo>
                <a:lnTo>
                  <a:pt x="38" y="120"/>
                </a:lnTo>
                <a:lnTo>
                  <a:pt x="43" y="121"/>
                </a:lnTo>
                <a:lnTo>
                  <a:pt x="49" y="124"/>
                </a:lnTo>
                <a:lnTo>
                  <a:pt x="55" y="124"/>
                </a:lnTo>
                <a:lnTo>
                  <a:pt x="61" y="124"/>
                </a:lnTo>
                <a:lnTo>
                  <a:pt x="68" y="124"/>
                </a:lnTo>
                <a:lnTo>
                  <a:pt x="74" y="124"/>
                </a:lnTo>
                <a:lnTo>
                  <a:pt x="79" y="121"/>
                </a:lnTo>
                <a:lnTo>
                  <a:pt x="85" y="120"/>
                </a:lnTo>
                <a:lnTo>
                  <a:pt x="89" y="117"/>
                </a:lnTo>
                <a:lnTo>
                  <a:pt x="95" y="114"/>
                </a:lnTo>
                <a:lnTo>
                  <a:pt x="99" y="111"/>
                </a:lnTo>
                <a:lnTo>
                  <a:pt x="104" y="107"/>
                </a:lnTo>
                <a:lnTo>
                  <a:pt x="108" y="102"/>
                </a:lnTo>
                <a:lnTo>
                  <a:pt x="111" y="97"/>
                </a:lnTo>
                <a:lnTo>
                  <a:pt x="114" y="92"/>
                </a:lnTo>
                <a:lnTo>
                  <a:pt x="117" y="87"/>
                </a:lnTo>
                <a:lnTo>
                  <a:pt x="120" y="81"/>
                </a:lnTo>
                <a:lnTo>
                  <a:pt x="121" y="75"/>
                </a:lnTo>
                <a:lnTo>
                  <a:pt x="121" y="69"/>
                </a:lnTo>
                <a:lnTo>
                  <a:pt x="121" y="62"/>
                </a:lnTo>
                <a:lnTo>
                  <a:pt x="121" y="56"/>
                </a:lnTo>
                <a:lnTo>
                  <a:pt x="121" y="49"/>
                </a:lnTo>
                <a:lnTo>
                  <a:pt x="120" y="43"/>
                </a:lnTo>
                <a:lnTo>
                  <a:pt x="117" y="38"/>
                </a:lnTo>
                <a:lnTo>
                  <a:pt x="114" y="33"/>
                </a:lnTo>
                <a:lnTo>
                  <a:pt x="111" y="28"/>
                </a:lnTo>
                <a:lnTo>
                  <a:pt x="108" y="23"/>
                </a:lnTo>
                <a:lnTo>
                  <a:pt x="104" y="19"/>
                </a:lnTo>
                <a:lnTo>
                  <a:pt x="99" y="15"/>
                </a:lnTo>
                <a:lnTo>
                  <a:pt x="95" y="10"/>
                </a:lnTo>
                <a:lnTo>
                  <a:pt x="89" y="8"/>
                </a:lnTo>
                <a:lnTo>
                  <a:pt x="85" y="5"/>
                </a:lnTo>
                <a:lnTo>
                  <a:pt x="79" y="3"/>
                </a:lnTo>
                <a:lnTo>
                  <a:pt x="74" y="2"/>
                </a:lnTo>
                <a:lnTo>
                  <a:pt x="68" y="0"/>
                </a:lnTo>
                <a:lnTo>
                  <a:pt x="61"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5940" name="Freeform 99">
            <a:extLst>
              <a:ext uri="{FF2B5EF4-FFF2-40B4-BE49-F238E27FC236}">
                <a16:creationId xmlns:a16="http://schemas.microsoft.com/office/drawing/2014/main" id="{7D19FC9C-A9C9-2869-D2F1-956063884DAF}"/>
              </a:ext>
            </a:extLst>
          </p:cNvPr>
          <p:cNvSpPr>
            <a:spLocks/>
          </p:cNvSpPr>
          <p:nvPr/>
        </p:nvSpPr>
        <p:spPr bwMode="auto">
          <a:xfrm>
            <a:off x="2108597" y="1606154"/>
            <a:ext cx="75009" cy="78581"/>
          </a:xfrm>
          <a:custGeom>
            <a:avLst/>
            <a:gdLst>
              <a:gd name="T0" fmla="*/ 2147483647 w 191"/>
              <a:gd name="T1" fmla="*/ 0 h 196"/>
              <a:gd name="T2" fmla="*/ 2147483647 w 191"/>
              <a:gd name="T3" fmla="*/ 2147483647 h 196"/>
              <a:gd name="T4" fmla="*/ 2147483647 w 191"/>
              <a:gd name="T5" fmla="*/ 2147483647 h 196"/>
              <a:gd name="T6" fmla="*/ 2147483647 w 191"/>
              <a:gd name="T7" fmla="*/ 2147483647 h 196"/>
              <a:gd name="T8" fmla="*/ 2147483647 w 191"/>
              <a:gd name="T9" fmla="*/ 2147483647 h 196"/>
              <a:gd name="T10" fmla="*/ 2147483647 w 191"/>
              <a:gd name="T11" fmla="*/ 2147483647 h 196"/>
              <a:gd name="T12" fmla="*/ 2147483647 w 191"/>
              <a:gd name="T13" fmla="*/ 2147483647 h 196"/>
              <a:gd name="T14" fmla="*/ 0 w 191"/>
              <a:gd name="T15" fmla="*/ 2147483647 h 196"/>
              <a:gd name="T16" fmla="*/ 0 w 191"/>
              <a:gd name="T17" fmla="*/ 2147483647 h 196"/>
              <a:gd name="T18" fmla="*/ 2147483647 w 191"/>
              <a:gd name="T19" fmla="*/ 2147483647 h 196"/>
              <a:gd name="T20" fmla="*/ 2147483647 w 191"/>
              <a:gd name="T21" fmla="*/ 2147483647 h 196"/>
              <a:gd name="T22" fmla="*/ 2147483647 w 191"/>
              <a:gd name="T23" fmla="*/ 2147483647 h 196"/>
              <a:gd name="T24" fmla="*/ 2147483647 w 191"/>
              <a:gd name="T25" fmla="*/ 2147483647 h 196"/>
              <a:gd name="T26" fmla="*/ 2147483647 w 191"/>
              <a:gd name="T27" fmla="*/ 2147483647 h 196"/>
              <a:gd name="T28" fmla="*/ 2147483647 w 191"/>
              <a:gd name="T29" fmla="*/ 2147483647 h 196"/>
              <a:gd name="T30" fmla="*/ 2147483647 w 191"/>
              <a:gd name="T31" fmla="*/ 2147483647 h 196"/>
              <a:gd name="T32" fmla="*/ 2147483647 w 191"/>
              <a:gd name="T33" fmla="*/ 2147483647 h 196"/>
              <a:gd name="T34" fmla="*/ 2147483647 w 191"/>
              <a:gd name="T35" fmla="*/ 2147483647 h 196"/>
              <a:gd name="T36" fmla="*/ 2147483647 w 191"/>
              <a:gd name="T37" fmla="*/ 2147483647 h 196"/>
              <a:gd name="T38" fmla="*/ 2147483647 w 191"/>
              <a:gd name="T39" fmla="*/ 2147483647 h 196"/>
              <a:gd name="T40" fmla="*/ 2147483647 w 191"/>
              <a:gd name="T41" fmla="*/ 2147483647 h 196"/>
              <a:gd name="T42" fmla="*/ 2147483647 w 191"/>
              <a:gd name="T43" fmla="*/ 2147483647 h 196"/>
              <a:gd name="T44" fmla="*/ 2147483647 w 191"/>
              <a:gd name="T45" fmla="*/ 2147483647 h 196"/>
              <a:gd name="T46" fmla="*/ 2147483647 w 191"/>
              <a:gd name="T47" fmla="*/ 2147483647 h 196"/>
              <a:gd name="T48" fmla="*/ 2147483647 w 191"/>
              <a:gd name="T49" fmla="*/ 2147483647 h 196"/>
              <a:gd name="T50" fmla="*/ 2147483647 w 191"/>
              <a:gd name="T51" fmla="*/ 2147483647 h 196"/>
              <a:gd name="T52" fmla="*/ 2147483647 w 191"/>
              <a:gd name="T53" fmla="*/ 2147483647 h 196"/>
              <a:gd name="T54" fmla="*/ 2147483647 w 191"/>
              <a:gd name="T55" fmla="*/ 2147483647 h 196"/>
              <a:gd name="T56" fmla="*/ 2147483647 w 191"/>
              <a:gd name="T57" fmla="*/ 2147483647 h 196"/>
              <a:gd name="T58" fmla="*/ 2147483647 w 191"/>
              <a:gd name="T59" fmla="*/ 2147483647 h 196"/>
              <a:gd name="T60" fmla="*/ 2147483647 w 191"/>
              <a:gd name="T61" fmla="*/ 2147483647 h 196"/>
              <a:gd name="T62" fmla="*/ 2147483647 w 191"/>
              <a:gd name="T63" fmla="*/ 0 h 19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91"/>
              <a:gd name="T97" fmla="*/ 0 h 196"/>
              <a:gd name="T98" fmla="*/ 191 w 191"/>
              <a:gd name="T99" fmla="*/ 196 h 19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91" h="196">
                <a:moveTo>
                  <a:pt x="96" y="0"/>
                </a:moveTo>
                <a:lnTo>
                  <a:pt x="86" y="0"/>
                </a:lnTo>
                <a:lnTo>
                  <a:pt x="76" y="2"/>
                </a:lnTo>
                <a:lnTo>
                  <a:pt x="68" y="4"/>
                </a:lnTo>
                <a:lnTo>
                  <a:pt x="59" y="7"/>
                </a:lnTo>
                <a:lnTo>
                  <a:pt x="50" y="12"/>
                </a:lnTo>
                <a:lnTo>
                  <a:pt x="42" y="17"/>
                </a:lnTo>
                <a:lnTo>
                  <a:pt x="35" y="23"/>
                </a:lnTo>
                <a:lnTo>
                  <a:pt x="29" y="29"/>
                </a:lnTo>
                <a:lnTo>
                  <a:pt x="22" y="36"/>
                </a:lnTo>
                <a:lnTo>
                  <a:pt x="16" y="43"/>
                </a:lnTo>
                <a:lnTo>
                  <a:pt x="12" y="52"/>
                </a:lnTo>
                <a:lnTo>
                  <a:pt x="7" y="59"/>
                </a:lnTo>
                <a:lnTo>
                  <a:pt x="4" y="69"/>
                </a:lnTo>
                <a:lnTo>
                  <a:pt x="2" y="78"/>
                </a:lnTo>
                <a:lnTo>
                  <a:pt x="0" y="88"/>
                </a:lnTo>
                <a:lnTo>
                  <a:pt x="0" y="98"/>
                </a:lnTo>
                <a:lnTo>
                  <a:pt x="0" y="108"/>
                </a:lnTo>
                <a:lnTo>
                  <a:pt x="2" y="117"/>
                </a:lnTo>
                <a:lnTo>
                  <a:pt x="4" y="127"/>
                </a:lnTo>
                <a:lnTo>
                  <a:pt x="7" y="135"/>
                </a:lnTo>
                <a:lnTo>
                  <a:pt x="12" y="144"/>
                </a:lnTo>
                <a:lnTo>
                  <a:pt x="16" y="153"/>
                </a:lnTo>
                <a:lnTo>
                  <a:pt x="22" y="160"/>
                </a:lnTo>
                <a:lnTo>
                  <a:pt x="29" y="167"/>
                </a:lnTo>
                <a:lnTo>
                  <a:pt x="35" y="173"/>
                </a:lnTo>
                <a:lnTo>
                  <a:pt x="42" y="178"/>
                </a:lnTo>
                <a:lnTo>
                  <a:pt x="50" y="183"/>
                </a:lnTo>
                <a:lnTo>
                  <a:pt x="59" y="187"/>
                </a:lnTo>
                <a:lnTo>
                  <a:pt x="68" y="190"/>
                </a:lnTo>
                <a:lnTo>
                  <a:pt x="76" y="193"/>
                </a:lnTo>
                <a:lnTo>
                  <a:pt x="86" y="194"/>
                </a:lnTo>
                <a:lnTo>
                  <a:pt x="96" y="196"/>
                </a:lnTo>
                <a:lnTo>
                  <a:pt x="106" y="194"/>
                </a:lnTo>
                <a:lnTo>
                  <a:pt x="115" y="193"/>
                </a:lnTo>
                <a:lnTo>
                  <a:pt x="125" y="190"/>
                </a:lnTo>
                <a:lnTo>
                  <a:pt x="134" y="187"/>
                </a:lnTo>
                <a:lnTo>
                  <a:pt x="141" y="183"/>
                </a:lnTo>
                <a:lnTo>
                  <a:pt x="150" y="178"/>
                </a:lnTo>
                <a:lnTo>
                  <a:pt x="157" y="173"/>
                </a:lnTo>
                <a:lnTo>
                  <a:pt x="164" y="167"/>
                </a:lnTo>
                <a:lnTo>
                  <a:pt x="170" y="160"/>
                </a:lnTo>
                <a:lnTo>
                  <a:pt x="175" y="153"/>
                </a:lnTo>
                <a:lnTo>
                  <a:pt x="180" y="144"/>
                </a:lnTo>
                <a:lnTo>
                  <a:pt x="184" y="135"/>
                </a:lnTo>
                <a:lnTo>
                  <a:pt x="187" y="127"/>
                </a:lnTo>
                <a:lnTo>
                  <a:pt x="190" y="117"/>
                </a:lnTo>
                <a:lnTo>
                  <a:pt x="191" y="108"/>
                </a:lnTo>
                <a:lnTo>
                  <a:pt x="191" y="98"/>
                </a:lnTo>
                <a:lnTo>
                  <a:pt x="191" y="88"/>
                </a:lnTo>
                <a:lnTo>
                  <a:pt x="190" y="78"/>
                </a:lnTo>
                <a:lnTo>
                  <a:pt x="187" y="69"/>
                </a:lnTo>
                <a:lnTo>
                  <a:pt x="184" y="59"/>
                </a:lnTo>
                <a:lnTo>
                  <a:pt x="180" y="52"/>
                </a:lnTo>
                <a:lnTo>
                  <a:pt x="175" y="43"/>
                </a:lnTo>
                <a:lnTo>
                  <a:pt x="170" y="36"/>
                </a:lnTo>
                <a:lnTo>
                  <a:pt x="164" y="29"/>
                </a:lnTo>
                <a:lnTo>
                  <a:pt x="157" y="23"/>
                </a:lnTo>
                <a:lnTo>
                  <a:pt x="150" y="17"/>
                </a:lnTo>
                <a:lnTo>
                  <a:pt x="141" y="12"/>
                </a:lnTo>
                <a:lnTo>
                  <a:pt x="134" y="7"/>
                </a:lnTo>
                <a:lnTo>
                  <a:pt x="125" y="4"/>
                </a:lnTo>
                <a:lnTo>
                  <a:pt x="115" y="2"/>
                </a:lnTo>
                <a:lnTo>
                  <a:pt x="106" y="0"/>
                </a:lnTo>
                <a:lnTo>
                  <a:pt x="96"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5941" name="Freeform 100">
            <a:extLst>
              <a:ext uri="{FF2B5EF4-FFF2-40B4-BE49-F238E27FC236}">
                <a16:creationId xmlns:a16="http://schemas.microsoft.com/office/drawing/2014/main" id="{884184C3-DD3D-49AF-D5D7-C17DF1823B26}"/>
              </a:ext>
            </a:extLst>
          </p:cNvPr>
          <p:cNvSpPr>
            <a:spLocks/>
          </p:cNvSpPr>
          <p:nvPr/>
        </p:nvSpPr>
        <p:spPr bwMode="auto">
          <a:xfrm>
            <a:off x="2108597" y="1606154"/>
            <a:ext cx="75009" cy="78581"/>
          </a:xfrm>
          <a:custGeom>
            <a:avLst/>
            <a:gdLst>
              <a:gd name="T0" fmla="*/ 2147483647 w 191"/>
              <a:gd name="T1" fmla="*/ 0 h 196"/>
              <a:gd name="T2" fmla="*/ 2147483647 w 191"/>
              <a:gd name="T3" fmla="*/ 2147483647 h 196"/>
              <a:gd name="T4" fmla="*/ 2147483647 w 191"/>
              <a:gd name="T5" fmla="*/ 2147483647 h 196"/>
              <a:gd name="T6" fmla="*/ 2147483647 w 191"/>
              <a:gd name="T7" fmla="*/ 2147483647 h 196"/>
              <a:gd name="T8" fmla="*/ 2147483647 w 191"/>
              <a:gd name="T9" fmla="*/ 2147483647 h 196"/>
              <a:gd name="T10" fmla="*/ 2147483647 w 191"/>
              <a:gd name="T11" fmla="*/ 2147483647 h 196"/>
              <a:gd name="T12" fmla="*/ 2147483647 w 191"/>
              <a:gd name="T13" fmla="*/ 2147483647 h 196"/>
              <a:gd name="T14" fmla="*/ 0 w 191"/>
              <a:gd name="T15" fmla="*/ 2147483647 h 196"/>
              <a:gd name="T16" fmla="*/ 0 w 191"/>
              <a:gd name="T17" fmla="*/ 2147483647 h 196"/>
              <a:gd name="T18" fmla="*/ 2147483647 w 191"/>
              <a:gd name="T19" fmla="*/ 2147483647 h 196"/>
              <a:gd name="T20" fmla="*/ 2147483647 w 191"/>
              <a:gd name="T21" fmla="*/ 2147483647 h 196"/>
              <a:gd name="T22" fmla="*/ 2147483647 w 191"/>
              <a:gd name="T23" fmla="*/ 2147483647 h 196"/>
              <a:gd name="T24" fmla="*/ 2147483647 w 191"/>
              <a:gd name="T25" fmla="*/ 2147483647 h 196"/>
              <a:gd name="T26" fmla="*/ 2147483647 w 191"/>
              <a:gd name="T27" fmla="*/ 2147483647 h 196"/>
              <a:gd name="T28" fmla="*/ 2147483647 w 191"/>
              <a:gd name="T29" fmla="*/ 2147483647 h 196"/>
              <a:gd name="T30" fmla="*/ 2147483647 w 191"/>
              <a:gd name="T31" fmla="*/ 2147483647 h 196"/>
              <a:gd name="T32" fmla="*/ 2147483647 w 191"/>
              <a:gd name="T33" fmla="*/ 2147483647 h 196"/>
              <a:gd name="T34" fmla="*/ 2147483647 w 191"/>
              <a:gd name="T35" fmla="*/ 2147483647 h 196"/>
              <a:gd name="T36" fmla="*/ 2147483647 w 191"/>
              <a:gd name="T37" fmla="*/ 2147483647 h 196"/>
              <a:gd name="T38" fmla="*/ 2147483647 w 191"/>
              <a:gd name="T39" fmla="*/ 2147483647 h 196"/>
              <a:gd name="T40" fmla="*/ 2147483647 w 191"/>
              <a:gd name="T41" fmla="*/ 2147483647 h 196"/>
              <a:gd name="T42" fmla="*/ 2147483647 w 191"/>
              <a:gd name="T43" fmla="*/ 2147483647 h 196"/>
              <a:gd name="T44" fmla="*/ 2147483647 w 191"/>
              <a:gd name="T45" fmla="*/ 2147483647 h 196"/>
              <a:gd name="T46" fmla="*/ 2147483647 w 191"/>
              <a:gd name="T47" fmla="*/ 2147483647 h 196"/>
              <a:gd name="T48" fmla="*/ 2147483647 w 191"/>
              <a:gd name="T49" fmla="*/ 2147483647 h 196"/>
              <a:gd name="T50" fmla="*/ 2147483647 w 191"/>
              <a:gd name="T51" fmla="*/ 2147483647 h 196"/>
              <a:gd name="T52" fmla="*/ 2147483647 w 191"/>
              <a:gd name="T53" fmla="*/ 2147483647 h 196"/>
              <a:gd name="T54" fmla="*/ 2147483647 w 191"/>
              <a:gd name="T55" fmla="*/ 2147483647 h 196"/>
              <a:gd name="T56" fmla="*/ 2147483647 w 191"/>
              <a:gd name="T57" fmla="*/ 2147483647 h 196"/>
              <a:gd name="T58" fmla="*/ 2147483647 w 191"/>
              <a:gd name="T59" fmla="*/ 2147483647 h 196"/>
              <a:gd name="T60" fmla="*/ 2147483647 w 191"/>
              <a:gd name="T61" fmla="*/ 2147483647 h 196"/>
              <a:gd name="T62" fmla="*/ 2147483647 w 191"/>
              <a:gd name="T63" fmla="*/ 0 h 19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91"/>
              <a:gd name="T97" fmla="*/ 0 h 196"/>
              <a:gd name="T98" fmla="*/ 191 w 191"/>
              <a:gd name="T99" fmla="*/ 196 h 19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91" h="196">
                <a:moveTo>
                  <a:pt x="96" y="0"/>
                </a:moveTo>
                <a:lnTo>
                  <a:pt x="86" y="0"/>
                </a:lnTo>
                <a:lnTo>
                  <a:pt x="76" y="2"/>
                </a:lnTo>
                <a:lnTo>
                  <a:pt x="68" y="4"/>
                </a:lnTo>
                <a:lnTo>
                  <a:pt x="59" y="7"/>
                </a:lnTo>
                <a:lnTo>
                  <a:pt x="50" y="12"/>
                </a:lnTo>
                <a:lnTo>
                  <a:pt x="42" y="17"/>
                </a:lnTo>
                <a:lnTo>
                  <a:pt x="35" y="23"/>
                </a:lnTo>
                <a:lnTo>
                  <a:pt x="29" y="29"/>
                </a:lnTo>
                <a:lnTo>
                  <a:pt x="22" y="36"/>
                </a:lnTo>
                <a:lnTo>
                  <a:pt x="16" y="43"/>
                </a:lnTo>
                <a:lnTo>
                  <a:pt x="12" y="52"/>
                </a:lnTo>
                <a:lnTo>
                  <a:pt x="7" y="59"/>
                </a:lnTo>
                <a:lnTo>
                  <a:pt x="4" y="69"/>
                </a:lnTo>
                <a:lnTo>
                  <a:pt x="2" y="78"/>
                </a:lnTo>
                <a:lnTo>
                  <a:pt x="0" y="88"/>
                </a:lnTo>
                <a:lnTo>
                  <a:pt x="0" y="98"/>
                </a:lnTo>
                <a:lnTo>
                  <a:pt x="0" y="108"/>
                </a:lnTo>
                <a:lnTo>
                  <a:pt x="2" y="117"/>
                </a:lnTo>
                <a:lnTo>
                  <a:pt x="4" y="127"/>
                </a:lnTo>
                <a:lnTo>
                  <a:pt x="7" y="135"/>
                </a:lnTo>
                <a:lnTo>
                  <a:pt x="12" y="144"/>
                </a:lnTo>
                <a:lnTo>
                  <a:pt x="16" y="153"/>
                </a:lnTo>
                <a:lnTo>
                  <a:pt x="22" y="160"/>
                </a:lnTo>
                <a:lnTo>
                  <a:pt x="29" y="167"/>
                </a:lnTo>
                <a:lnTo>
                  <a:pt x="35" y="173"/>
                </a:lnTo>
                <a:lnTo>
                  <a:pt x="42" y="178"/>
                </a:lnTo>
                <a:lnTo>
                  <a:pt x="50" y="183"/>
                </a:lnTo>
                <a:lnTo>
                  <a:pt x="59" y="187"/>
                </a:lnTo>
                <a:lnTo>
                  <a:pt x="68" y="190"/>
                </a:lnTo>
                <a:lnTo>
                  <a:pt x="76" y="193"/>
                </a:lnTo>
                <a:lnTo>
                  <a:pt x="86" y="194"/>
                </a:lnTo>
                <a:lnTo>
                  <a:pt x="96" y="196"/>
                </a:lnTo>
                <a:lnTo>
                  <a:pt x="106" y="194"/>
                </a:lnTo>
                <a:lnTo>
                  <a:pt x="115" y="193"/>
                </a:lnTo>
                <a:lnTo>
                  <a:pt x="125" y="190"/>
                </a:lnTo>
                <a:lnTo>
                  <a:pt x="134" y="187"/>
                </a:lnTo>
                <a:lnTo>
                  <a:pt x="141" y="183"/>
                </a:lnTo>
                <a:lnTo>
                  <a:pt x="150" y="178"/>
                </a:lnTo>
                <a:lnTo>
                  <a:pt x="157" y="173"/>
                </a:lnTo>
                <a:lnTo>
                  <a:pt x="164" y="167"/>
                </a:lnTo>
                <a:lnTo>
                  <a:pt x="170" y="160"/>
                </a:lnTo>
                <a:lnTo>
                  <a:pt x="175" y="153"/>
                </a:lnTo>
                <a:lnTo>
                  <a:pt x="180" y="144"/>
                </a:lnTo>
                <a:lnTo>
                  <a:pt x="184" y="135"/>
                </a:lnTo>
                <a:lnTo>
                  <a:pt x="187" y="127"/>
                </a:lnTo>
                <a:lnTo>
                  <a:pt x="190" y="117"/>
                </a:lnTo>
                <a:lnTo>
                  <a:pt x="191" y="108"/>
                </a:lnTo>
                <a:lnTo>
                  <a:pt x="191" y="98"/>
                </a:lnTo>
                <a:lnTo>
                  <a:pt x="191" y="88"/>
                </a:lnTo>
                <a:lnTo>
                  <a:pt x="190" y="78"/>
                </a:lnTo>
                <a:lnTo>
                  <a:pt x="187" y="69"/>
                </a:lnTo>
                <a:lnTo>
                  <a:pt x="184" y="59"/>
                </a:lnTo>
                <a:lnTo>
                  <a:pt x="180" y="52"/>
                </a:lnTo>
                <a:lnTo>
                  <a:pt x="175" y="43"/>
                </a:lnTo>
                <a:lnTo>
                  <a:pt x="170" y="36"/>
                </a:lnTo>
                <a:lnTo>
                  <a:pt x="164" y="29"/>
                </a:lnTo>
                <a:lnTo>
                  <a:pt x="157" y="23"/>
                </a:lnTo>
                <a:lnTo>
                  <a:pt x="150" y="17"/>
                </a:lnTo>
                <a:lnTo>
                  <a:pt x="141" y="12"/>
                </a:lnTo>
                <a:lnTo>
                  <a:pt x="134" y="7"/>
                </a:lnTo>
                <a:lnTo>
                  <a:pt x="125" y="4"/>
                </a:lnTo>
                <a:lnTo>
                  <a:pt x="115" y="2"/>
                </a:lnTo>
                <a:lnTo>
                  <a:pt x="106" y="0"/>
                </a:lnTo>
                <a:lnTo>
                  <a:pt x="96"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5942" name="Freeform 101">
            <a:extLst>
              <a:ext uri="{FF2B5EF4-FFF2-40B4-BE49-F238E27FC236}">
                <a16:creationId xmlns:a16="http://schemas.microsoft.com/office/drawing/2014/main" id="{94CF45E4-B29E-BFBC-EF6C-FA2888D89071}"/>
              </a:ext>
            </a:extLst>
          </p:cNvPr>
          <p:cNvSpPr>
            <a:spLocks/>
          </p:cNvSpPr>
          <p:nvPr/>
        </p:nvSpPr>
        <p:spPr bwMode="auto">
          <a:xfrm>
            <a:off x="1360885" y="3295650"/>
            <a:ext cx="59531" cy="57150"/>
          </a:xfrm>
          <a:custGeom>
            <a:avLst/>
            <a:gdLst>
              <a:gd name="T0" fmla="*/ 2147483647 w 151"/>
              <a:gd name="T1" fmla="*/ 0 h 143"/>
              <a:gd name="T2" fmla="*/ 2147483647 w 151"/>
              <a:gd name="T3" fmla="*/ 2147483647 h 143"/>
              <a:gd name="T4" fmla="*/ 2147483647 w 151"/>
              <a:gd name="T5" fmla="*/ 2147483647 h 143"/>
              <a:gd name="T6" fmla="*/ 2147483647 w 151"/>
              <a:gd name="T7" fmla="*/ 2147483647 h 143"/>
              <a:gd name="T8" fmla="*/ 2147483647 w 151"/>
              <a:gd name="T9" fmla="*/ 2147483647 h 143"/>
              <a:gd name="T10" fmla="*/ 2147483647 w 151"/>
              <a:gd name="T11" fmla="*/ 2147483647 h 143"/>
              <a:gd name="T12" fmla="*/ 2147483647 w 151"/>
              <a:gd name="T13" fmla="*/ 2147483647 h 143"/>
              <a:gd name="T14" fmla="*/ 0 w 151"/>
              <a:gd name="T15" fmla="*/ 2147483647 h 143"/>
              <a:gd name="T16" fmla="*/ 0 w 151"/>
              <a:gd name="T17" fmla="*/ 2147483647 h 143"/>
              <a:gd name="T18" fmla="*/ 2147483647 w 151"/>
              <a:gd name="T19" fmla="*/ 2147483647 h 143"/>
              <a:gd name="T20" fmla="*/ 2147483647 w 151"/>
              <a:gd name="T21" fmla="*/ 2147483647 h 143"/>
              <a:gd name="T22" fmla="*/ 2147483647 w 151"/>
              <a:gd name="T23" fmla="*/ 2147483647 h 143"/>
              <a:gd name="T24" fmla="*/ 2147483647 w 151"/>
              <a:gd name="T25" fmla="*/ 2147483647 h 143"/>
              <a:gd name="T26" fmla="*/ 2147483647 w 151"/>
              <a:gd name="T27" fmla="*/ 2147483647 h 143"/>
              <a:gd name="T28" fmla="*/ 2147483647 w 151"/>
              <a:gd name="T29" fmla="*/ 2147483647 h 143"/>
              <a:gd name="T30" fmla="*/ 2147483647 w 151"/>
              <a:gd name="T31" fmla="*/ 2147483647 h 143"/>
              <a:gd name="T32" fmla="*/ 2147483647 w 151"/>
              <a:gd name="T33" fmla="*/ 2147483647 h 143"/>
              <a:gd name="T34" fmla="*/ 2147483647 w 151"/>
              <a:gd name="T35" fmla="*/ 2147483647 h 143"/>
              <a:gd name="T36" fmla="*/ 2147483647 w 151"/>
              <a:gd name="T37" fmla="*/ 2147483647 h 143"/>
              <a:gd name="T38" fmla="*/ 2147483647 w 151"/>
              <a:gd name="T39" fmla="*/ 2147483647 h 143"/>
              <a:gd name="T40" fmla="*/ 2147483647 w 151"/>
              <a:gd name="T41" fmla="*/ 2147483647 h 143"/>
              <a:gd name="T42" fmla="*/ 2147483647 w 151"/>
              <a:gd name="T43" fmla="*/ 2147483647 h 143"/>
              <a:gd name="T44" fmla="*/ 2147483647 w 151"/>
              <a:gd name="T45" fmla="*/ 2147483647 h 143"/>
              <a:gd name="T46" fmla="*/ 2147483647 w 151"/>
              <a:gd name="T47" fmla="*/ 2147483647 h 143"/>
              <a:gd name="T48" fmla="*/ 2147483647 w 151"/>
              <a:gd name="T49" fmla="*/ 2147483647 h 143"/>
              <a:gd name="T50" fmla="*/ 2147483647 w 151"/>
              <a:gd name="T51" fmla="*/ 2147483647 h 143"/>
              <a:gd name="T52" fmla="*/ 2147483647 w 151"/>
              <a:gd name="T53" fmla="*/ 2147483647 h 143"/>
              <a:gd name="T54" fmla="*/ 2147483647 w 151"/>
              <a:gd name="T55" fmla="*/ 2147483647 h 143"/>
              <a:gd name="T56" fmla="*/ 2147483647 w 151"/>
              <a:gd name="T57" fmla="*/ 2147483647 h 143"/>
              <a:gd name="T58" fmla="*/ 2147483647 w 151"/>
              <a:gd name="T59" fmla="*/ 2147483647 h 143"/>
              <a:gd name="T60" fmla="*/ 2147483647 w 151"/>
              <a:gd name="T61" fmla="*/ 2147483647 h 143"/>
              <a:gd name="T62" fmla="*/ 2147483647 w 151"/>
              <a:gd name="T63" fmla="*/ 0 h 14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51"/>
              <a:gd name="T97" fmla="*/ 0 h 143"/>
              <a:gd name="T98" fmla="*/ 151 w 151"/>
              <a:gd name="T99" fmla="*/ 143 h 14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51" h="143">
                <a:moveTo>
                  <a:pt x="75" y="0"/>
                </a:moveTo>
                <a:lnTo>
                  <a:pt x="68" y="0"/>
                </a:lnTo>
                <a:lnTo>
                  <a:pt x="61" y="1"/>
                </a:lnTo>
                <a:lnTo>
                  <a:pt x="53" y="2"/>
                </a:lnTo>
                <a:lnTo>
                  <a:pt x="46" y="4"/>
                </a:lnTo>
                <a:lnTo>
                  <a:pt x="39" y="8"/>
                </a:lnTo>
                <a:lnTo>
                  <a:pt x="33" y="11"/>
                </a:lnTo>
                <a:lnTo>
                  <a:pt x="28" y="15"/>
                </a:lnTo>
                <a:lnTo>
                  <a:pt x="22" y="20"/>
                </a:lnTo>
                <a:lnTo>
                  <a:pt x="18" y="25"/>
                </a:lnTo>
                <a:lnTo>
                  <a:pt x="13" y="31"/>
                </a:lnTo>
                <a:lnTo>
                  <a:pt x="9" y="37"/>
                </a:lnTo>
                <a:lnTo>
                  <a:pt x="6" y="43"/>
                </a:lnTo>
                <a:lnTo>
                  <a:pt x="3" y="50"/>
                </a:lnTo>
                <a:lnTo>
                  <a:pt x="2" y="56"/>
                </a:lnTo>
                <a:lnTo>
                  <a:pt x="0" y="63"/>
                </a:lnTo>
                <a:lnTo>
                  <a:pt x="0" y="71"/>
                </a:lnTo>
                <a:lnTo>
                  <a:pt x="0" y="79"/>
                </a:lnTo>
                <a:lnTo>
                  <a:pt x="2" y="86"/>
                </a:lnTo>
                <a:lnTo>
                  <a:pt x="3" y="92"/>
                </a:lnTo>
                <a:lnTo>
                  <a:pt x="6" y="99"/>
                </a:lnTo>
                <a:lnTo>
                  <a:pt x="9" y="104"/>
                </a:lnTo>
                <a:lnTo>
                  <a:pt x="13" y="112"/>
                </a:lnTo>
                <a:lnTo>
                  <a:pt x="18" y="116"/>
                </a:lnTo>
                <a:lnTo>
                  <a:pt x="22" y="122"/>
                </a:lnTo>
                <a:lnTo>
                  <a:pt x="28" y="126"/>
                </a:lnTo>
                <a:lnTo>
                  <a:pt x="33" y="130"/>
                </a:lnTo>
                <a:lnTo>
                  <a:pt x="39" y="135"/>
                </a:lnTo>
                <a:lnTo>
                  <a:pt x="46" y="138"/>
                </a:lnTo>
                <a:lnTo>
                  <a:pt x="53" y="139"/>
                </a:lnTo>
                <a:lnTo>
                  <a:pt x="61" y="142"/>
                </a:lnTo>
                <a:lnTo>
                  <a:pt x="68" y="142"/>
                </a:lnTo>
                <a:lnTo>
                  <a:pt x="75" y="143"/>
                </a:lnTo>
                <a:lnTo>
                  <a:pt x="84" y="142"/>
                </a:lnTo>
                <a:lnTo>
                  <a:pt x="91" y="142"/>
                </a:lnTo>
                <a:lnTo>
                  <a:pt x="98" y="139"/>
                </a:lnTo>
                <a:lnTo>
                  <a:pt x="105" y="138"/>
                </a:lnTo>
                <a:lnTo>
                  <a:pt x="111" y="135"/>
                </a:lnTo>
                <a:lnTo>
                  <a:pt x="118" y="130"/>
                </a:lnTo>
                <a:lnTo>
                  <a:pt x="124" y="126"/>
                </a:lnTo>
                <a:lnTo>
                  <a:pt x="128" y="122"/>
                </a:lnTo>
                <a:lnTo>
                  <a:pt x="134" y="116"/>
                </a:lnTo>
                <a:lnTo>
                  <a:pt x="138" y="112"/>
                </a:lnTo>
                <a:lnTo>
                  <a:pt x="141" y="104"/>
                </a:lnTo>
                <a:lnTo>
                  <a:pt x="145" y="99"/>
                </a:lnTo>
                <a:lnTo>
                  <a:pt x="147" y="92"/>
                </a:lnTo>
                <a:lnTo>
                  <a:pt x="150" y="86"/>
                </a:lnTo>
                <a:lnTo>
                  <a:pt x="150" y="79"/>
                </a:lnTo>
                <a:lnTo>
                  <a:pt x="151" y="71"/>
                </a:lnTo>
                <a:lnTo>
                  <a:pt x="150" y="63"/>
                </a:lnTo>
                <a:lnTo>
                  <a:pt x="150" y="56"/>
                </a:lnTo>
                <a:lnTo>
                  <a:pt x="147" y="50"/>
                </a:lnTo>
                <a:lnTo>
                  <a:pt x="145" y="43"/>
                </a:lnTo>
                <a:lnTo>
                  <a:pt x="141" y="37"/>
                </a:lnTo>
                <a:lnTo>
                  <a:pt x="138" y="31"/>
                </a:lnTo>
                <a:lnTo>
                  <a:pt x="134" y="25"/>
                </a:lnTo>
                <a:lnTo>
                  <a:pt x="128" y="20"/>
                </a:lnTo>
                <a:lnTo>
                  <a:pt x="124" y="15"/>
                </a:lnTo>
                <a:lnTo>
                  <a:pt x="118" y="11"/>
                </a:lnTo>
                <a:lnTo>
                  <a:pt x="111" y="8"/>
                </a:lnTo>
                <a:lnTo>
                  <a:pt x="105" y="4"/>
                </a:lnTo>
                <a:lnTo>
                  <a:pt x="98" y="2"/>
                </a:lnTo>
                <a:lnTo>
                  <a:pt x="91" y="1"/>
                </a:lnTo>
                <a:lnTo>
                  <a:pt x="84" y="0"/>
                </a:lnTo>
                <a:lnTo>
                  <a:pt x="75"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5943" name="Freeform 102">
            <a:extLst>
              <a:ext uri="{FF2B5EF4-FFF2-40B4-BE49-F238E27FC236}">
                <a16:creationId xmlns:a16="http://schemas.microsoft.com/office/drawing/2014/main" id="{8B296E01-9BE6-A0A3-7A65-CDF354B2663F}"/>
              </a:ext>
            </a:extLst>
          </p:cNvPr>
          <p:cNvSpPr>
            <a:spLocks/>
          </p:cNvSpPr>
          <p:nvPr/>
        </p:nvSpPr>
        <p:spPr bwMode="auto">
          <a:xfrm>
            <a:off x="1360885" y="3295650"/>
            <a:ext cx="59531" cy="57150"/>
          </a:xfrm>
          <a:custGeom>
            <a:avLst/>
            <a:gdLst>
              <a:gd name="T0" fmla="*/ 2147483647 w 151"/>
              <a:gd name="T1" fmla="*/ 0 h 143"/>
              <a:gd name="T2" fmla="*/ 2147483647 w 151"/>
              <a:gd name="T3" fmla="*/ 2147483647 h 143"/>
              <a:gd name="T4" fmla="*/ 2147483647 w 151"/>
              <a:gd name="T5" fmla="*/ 2147483647 h 143"/>
              <a:gd name="T6" fmla="*/ 2147483647 w 151"/>
              <a:gd name="T7" fmla="*/ 2147483647 h 143"/>
              <a:gd name="T8" fmla="*/ 2147483647 w 151"/>
              <a:gd name="T9" fmla="*/ 2147483647 h 143"/>
              <a:gd name="T10" fmla="*/ 2147483647 w 151"/>
              <a:gd name="T11" fmla="*/ 2147483647 h 143"/>
              <a:gd name="T12" fmla="*/ 2147483647 w 151"/>
              <a:gd name="T13" fmla="*/ 2147483647 h 143"/>
              <a:gd name="T14" fmla="*/ 0 w 151"/>
              <a:gd name="T15" fmla="*/ 2147483647 h 143"/>
              <a:gd name="T16" fmla="*/ 0 w 151"/>
              <a:gd name="T17" fmla="*/ 2147483647 h 143"/>
              <a:gd name="T18" fmla="*/ 2147483647 w 151"/>
              <a:gd name="T19" fmla="*/ 2147483647 h 143"/>
              <a:gd name="T20" fmla="*/ 2147483647 w 151"/>
              <a:gd name="T21" fmla="*/ 2147483647 h 143"/>
              <a:gd name="T22" fmla="*/ 2147483647 w 151"/>
              <a:gd name="T23" fmla="*/ 2147483647 h 143"/>
              <a:gd name="T24" fmla="*/ 2147483647 w 151"/>
              <a:gd name="T25" fmla="*/ 2147483647 h 143"/>
              <a:gd name="T26" fmla="*/ 2147483647 w 151"/>
              <a:gd name="T27" fmla="*/ 2147483647 h 143"/>
              <a:gd name="T28" fmla="*/ 2147483647 w 151"/>
              <a:gd name="T29" fmla="*/ 2147483647 h 143"/>
              <a:gd name="T30" fmla="*/ 2147483647 w 151"/>
              <a:gd name="T31" fmla="*/ 2147483647 h 143"/>
              <a:gd name="T32" fmla="*/ 2147483647 w 151"/>
              <a:gd name="T33" fmla="*/ 2147483647 h 143"/>
              <a:gd name="T34" fmla="*/ 2147483647 w 151"/>
              <a:gd name="T35" fmla="*/ 2147483647 h 143"/>
              <a:gd name="T36" fmla="*/ 2147483647 w 151"/>
              <a:gd name="T37" fmla="*/ 2147483647 h 143"/>
              <a:gd name="T38" fmla="*/ 2147483647 w 151"/>
              <a:gd name="T39" fmla="*/ 2147483647 h 143"/>
              <a:gd name="T40" fmla="*/ 2147483647 w 151"/>
              <a:gd name="T41" fmla="*/ 2147483647 h 143"/>
              <a:gd name="T42" fmla="*/ 2147483647 w 151"/>
              <a:gd name="T43" fmla="*/ 2147483647 h 143"/>
              <a:gd name="T44" fmla="*/ 2147483647 w 151"/>
              <a:gd name="T45" fmla="*/ 2147483647 h 143"/>
              <a:gd name="T46" fmla="*/ 2147483647 w 151"/>
              <a:gd name="T47" fmla="*/ 2147483647 h 143"/>
              <a:gd name="T48" fmla="*/ 2147483647 w 151"/>
              <a:gd name="T49" fmla="*/ 2147483647 h 143"/>
              <a:gd name="T50" fmla="*/ 2147483647 w 151"/>
              <a:gd name="T51" fmla="*/ 2147483647 h 143"/>
              <a:gd name="T52" fmla="*/ 2147483647 w 151"/>
              <a:gd name="T53" fmla="*/ 2147483647 h 143"/>
              <a:gd name="T54" fmla="*/ 2147483647 w 151"/>
              <a:gd name="T55" fmla="*/ 2147483647 h 143"/>
              <a:gd name="T56" fmla="*/ 2147483647 w 151"/>
              <a:gd name="T57" fmla="*/ 2147483647 h 143"/>
              <a:gd name="T58" fmla="*/ 2147483647 w 151"/>
              <a:gd name="T59" fmla="*/ 2147483647 h 143"/>
              <a:gd name="T60" fmla="*/ 2147483647 w 151"/>
              <a:gd name="T61" fmla="*/ 2147483647 h 143"/>
              <a:gd name="T62" fmla="*/ 2147483647 w 151"/>
              <a:gd name="T63" fmla="*/ 0 h 14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51"/>
              <a:gd name="T97" fmla="*/ 0 h 143"/>
              <a:gd name="T98" fmla="*/ 151 w 151"/>
              <a:gd name="T99" fmla="*/ 143 h 14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51" h="143">
                <a:moveTo>
                  <a:pt x="75" y="0"/>
                </a:moveTo>
                <a:lnTo>
                  <a:pt x="68" y="0"/>
                </a:lnTo>
                <a:lnTo>
                  <a:pt x="61" y="1"/>
                </a:lnTo>
                <a:lnTo>
                  <a:pt x="53" y="2"/>
                </a:lnTo>
                <a:lnTo>
                  <a:pt x="46" y="4"/>
                </a:lnTo>
                <a:lnTo>
                  <a:pt x="39" y="8"/>
                </a:lnTo>
                <a:lnTo>
                  <a:pt x="33" y="11"/>
                </a:lnTo>
                <a:lnTo>
                  <a:pt x="28" y="15"/>
                </a:lnTo>
                <a:lnTo>
                  <a:pt x="22" y="20"/>
                </a:lnTo>
                <a:lnTo>
                  <a:pt x="18" y="25"/>
                </a:lnTo>
                <a:lnTo>
                  <a:pt x="13" y="31"/>
                </a:lnTo>
                <a:lnTo>
                  <a:pt x="9" y="37"/>
                </a:lnTo>
                <a:lnTo>
                  <a:pt x="6" y="43"/>
                </a:lnTo>
                <a:lnTo>
                  <a:pt x="3" y="50"/>
                </a:lnTo>
                <a:lnTo>
                  <a:pt x="2" y="56"/>
                </a:lnTo>
                <a:lnTo>
                  <a:pt x="0" y="63"/>
                </a:lnTo>
                <a:lnTo>
                  <a:pt x="0" y="71"/>
                </a:lnTo>
                <a:lnTo>
                  <a:pt x="0" y="79"/>
                </a:lnTo>
                <a:lnTo>
                  <a:pt x="2" y="86"/>
                </a:lnTo>
                <a:lnTo>
                  <a:pt x="3" y="92"/>
                </a:lnTo>
                <a:lnTo>
                  <a:pt x="6" y="99"/>
                </a:lnTo>
                <a:lnTo>
                  <a:pt x="9" y="104"/>
                </a:lnTo>
                <a:lnTo>
                  <a:pt x="13" y="112"/>
                </a:lnTo>
                <a:lnTo>
                  <a:pt x="18" y="116"/>
                </a:lnTo>
                <a:lnTo>
                  <a:pt x="22" y="122"/>
                </a:lnTo>
                <a:lnTo>
                  <a:pt x="28" y="126"/>
                </a:lnTo>
                <a:lnTo>
                  <a:pt x="33" y="130"/>
                </a:lnTo>
                <a:lnTo>
                  <a:pt x="39" y="135"/>
                </a:lnTo>
                <a:lnTo>
                  <a:pt x="46" y="138"/>
                </a:lnTo>
                <a:lnTo>
                  <a:pt x="53" y="139"/>
                </a:lnTo>
                <a:lnTo>
                  <a:pt x="61" y="142"/>
                </a:lnTo>
                <a:lnTo>
                  <a:pt x="68" y="142"/>
                </a:lnTo>
                <a:lnTo>
                  <a:pt x="75" y="143"/>
                </a:lnTo>
                <a:lnTo>
                  <a:pt x="84" y="142"/>
                </a:lnTo>
                <a:lnTo>
                  <a:pt x="91" y="142"/>
                </a:lnTo>
                <a:lnTo>
                  <a:pt x="98" y="139"/>
                </a:lnTo>
                <a:lnTo>
                  <a:pt x="105" y="138"/>
                </a:lnTo>
                <a:lnTo>
                  <a:pt x="111" y="135"/>
                </a:lnTo>
                <a:lnTo>
                  <a:pt x="118" y="130"/>
                </a:lnTo>
                <a:lnTo>
                  <a:pt x="124" y="126"/>
                </a:lnTo>
                <a:lnTo>
                  <a:pt x="128" y="122"/>
                </a:lnTo>
                <a:lnTo>
                  <a:pt x="134" y="116"/>
                </a:lnTo>
                <a:lnTo>
                  <a:pt x="138" y="112"/>
                </a:lnTo>
                <a:lnTo>
                  <a:pt x="141" y="104"/>
                </a:lnTo>
                <a:lnTo>
                  <a:pt x="145" y="99"/>
                </a:lnTo>
                <a:lnTo>
                  <a:pt x="147" y="92"/>
                </a:lnTo>
                <a:lnTo>
                  <a:pt x="150" y="86"/>
                </a:lnTo>
                <a:lnTo>
                  <a:pt x="150" y="79"/>
                </a:lnTo>
                <a:lnTo>
                  <a:pt x="151" y="71"/>
                </a:lnTo>
                <a:lnTo>
                  <a:pt x="150" y="63"/>
                </a:lnTo>
                <a:lnTo>
                  <a:pt x="150" y="56"/>
                </a:lnTo>
                <a:lnTo>
                  <a:pt x="147" y="50"/>
                </a:lnTo>
                <a:lnTo>
                  <a:pt x="145" y="43"/>
                </a:lnTo>
                <a:lnTo>
                  <a:pt x="141" y="37"/>
                </a:lnTo>
                <a:lnTo>
                  <a:pt x="138" y="31"/>
                </a:lnTo>
                <a:lnTo>
                  <a:pt x="134" y="25"/>
                </a:lnTo>
                <a:lnTo>
                  <a:pt x="128" y="20"/>
                </a:lnTo>
                <a:lnTo>
                  <a:pt x="124" y="15"/>
                </a:lnTo>
                <a:lnTo>
                  <a:pt x="118" y="11"/>
                </a:lnTo>
                <a:lnTo>
                  <a:pt x="111" y="8"/>
                </a:lnTo>
                <a:lnTo>
                  <a:pt x="105" y="4"/>
                </a:lnTo>
                <a:lnTo>
                  <a:pt x="98" y="2"/>
                </a:lnTo>
                <a:lnTo>
                  <a:pt x="91" y="1"/>
                </a:lnTo>
                <a:lnTo>
                  <a:pt x="84" y="0"/>
                </a:lnTo>
                <a:lnTo>
                  <a:pt x="75"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5944" name="Freeform 103">
            <a:extLst>
              <a:ext uri="{FF2B5EF4-FFF2-40B4-BE49-F238E27FC236}">
                <a16:creationId xmlns:a16="http://schemas.microsoft.com/office/drawing/2014/main" id="{37C51670-C8E8-A0B0-B04A-2F2964A374F6}"/>
              </a:ext>
            </a:extLst>
          </p:cNvPr>
          <p:cNvSpPr>
            <a:spLocks/>
          </p:cNvSpPr>
          <p:nvPr/>
        </p:nvSpPr>
        <p:spPr bwMode="auto">
          <a:xfrm>
            <a:off x="2396729" y="1838325"/>
            <a:ext cx="55959" cy="57150"/>
          </a:xfrm>
          <a:custGeom>
            <a:avLst/>
            <a:gdLst>
              <a:gd name="T0" fmla="*/ 2147483647 w 141"/>
              <a:gd name="T1" fmla="*/ 2147483647 h 144"/>
              <a:gd name="T2" fmla="*/ 2147483647 w 141"/>
              <a:gd name="T3" fmla="*/ 2147483647 h 144"/>
              <a:gd name="T4" fmla="*/ 2147483647 w 141"/>
              <a:gd name="T5" fmla="*/ 2147483647 h 144"/>
              <a:gd name="T6" fmla="*/ 2147483647 w 141"/>
              <a:gd name="T7" fmla="*/ 2147483647 h 144"/>
              <a:gd name="T8" fmla="*/ 2147483647 w 141"/>
              <a:gd name="T9" fmla="*/ 2147483647 h 144"/>
              <a:gd name="T10" fmla="*/ 2147483647 w 141"/>
              <a:gd name="T11" fmla="*/ 2147483647 h 144"/>
              <a:gd name="T12" fmla="*/ 2147483647 w 141"/>
              <a:gd name="T13" fmla="*/ 2147483647 h 144"/>
              <a:gd name="T14" fmla="*/ 2147483647 w 141"/>
              <a:gd name="T15" fmla="*/ 2147483647 h 144"/>
              <a:gd name="T16" fmla="*/ 2147483647 w 141"/>
              <a:gd name="T17" fmla="*/ 2147483647 h 144"/>
              <a:gd name="T18" fmla="*/ 2147483647 w 141"/>
              <a:gd name="T19" fmla="*/ 2147483647 h 144"/>
              <a:gd name="T20" fmla="*/ 2147483647 w 141"/>
              <a:gd name="T21" fmla="*/ 2147483647 h 144"/>
              <a:gd name="T22" fmla="*/ 2147483647 w 141"/>
              <a:gd name="T23" fmla="*/ 2147483647 h 144"/>
              <a:gd name="T24" fmla="*/ 2147483647 w 141"/>
              <a:gd name="T25" fmla="*/ 2147483647 h 144"/>
              <a:gd name="T26" fmla="*/ 2147483647 w 141"/>
              <a:gd name="T27" fmla="*/ 2147483647 h 144"/>
              <a:gd name="T28" fmla="*/ 2147483647 w 141"/>
              <a:gd name="T29" fmla="*/ 2147483647 h 144"/>
              <a:gd name="T30" fmla="*/ 2147483647 w 141"/>
              <a:gd name="T31" fmla="*/ 2147483647 h 144"/>
              <a:gd name="T32" fmla="*/ 2147483647 w 141"/>
              <a:gd name="T33" fmla="*/ 2147483647 h 144"/>
              <a:gd name="T34" fmla="*/ 2147483647 w 141"/>
              <a:gd name="T35" fmla="*/ 2147483647 h 144"/>
              <a:gd name="T36" fmla="*/ 2147483647 w 141"/>
              <a:gd name="T37" fmla="*/ 2147483647 h 144"/>
              <a:gd name="T38" fmla="*/ 2147483647 w 141"/>
              <a:gd name="T39" fmla="*/ 2147483647 h 144"/>
              <a:gd name="T40" fmla="*/ 2147483647 w 141"/>
              <a:gd name="T41" fmla="*/ 2147483647 h 144"/>
              <a:gd name="T42" fmla="*/ 2147483647 w 141"/>
              <a:gd name="T43" fmla="*/ 2147483647 h 144"/>
              <a:gd name="T44" fmla="*/ 2147483647 w 141"/>
              <a:gd name="T45" fmla="*/ 2147483647 h 144"/>
              <a:gd name="T46" fmla="*/ 2147483647 w 141"/>
              <a:gd name="T47" fmla="*/ 2147483647 h 144"/>
              <a:gd name="T48" fmla="*/ 2147483647 w 141"/>
              <a:gd name="T49" fmla="*/ 2147483647 h 144"/>
              <a:gd name="T50" fmla="*/ 2147483647 w 141"/>
              <a:gd name="T51" fmla="*/ 2147483647 h 144"/>
              <a:gd name="T52" fmla="*/ 2147483647 w 141"/>
              <a:gd name="T53" fmla="*/ 2147483647 h 144"/>
              <a:gd name="T54" fmla="*/ 2147483647 w 141"/>
              <a:gd name="T55" fmla="*/ 2147483647 h 144"/>
              <a:gd name="T56" fmla="*/ 2147483647 w 141"/>
              <a:gd name="T57" fmla="*/ 2147483647 h 144"/>
              <a:gd name="T58" fmla="*/ 2147483647 w 141"/>
              <a:gd name="T59" fmla="*/ 2147483647 h 144"/>
              <a:gd name="T60" fmla="*/ 2147483647 w 141"/>
              <a:gd name="T61" fmla="*/ 2147483647 h 144"/>
              <a:gd name="T62" fmla="*/ 2147483647 w 141"/>
              <a:gd name="T63" fmla="*/ 2147483647 h 1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1"/>
              <a:gd name="T97" fmla="*/ 0 h 144"/>
              <a:gd name="T98" fmla="*/ 141 w 141"/>
              <a:gd name="T99" fmla="*/ 144 h 1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1" h="144">
                <a:moveTo>
                  <a:pt x="70" y="0"/>
                </a:moveTo>
                <a:lnTo>
                  <a:pt x="63" y="2"/>
                </a:lnTo>
                <a:lnTo>
                  <a:pt x="56" y="2"/>
                </a:lnTo>
                <a:lnTo>
                  <a:pt x="50" y="5"/>
                </a:lnTo>
                <a:lnTo>
                  <a:pt x="43" y="6"/>
                </a:lnTo>
                <a:lnTo>
                  <a:pt x="37" y="9"/>
                </a:lnTo>
                <a:lnTo>
                  <a:pt x="32" y="13"/>
                </a:lnTo>
                <a:lnTo>
                  <a:pt x="26" y="18"/>
                </a:lnTo>
                <a:lnTo>
                  <a:pt x="21" y="22"/>
                </a:lnTo>
                <a:lnTo>
                  <a:pt x="16" y="28"/>
                </a:lnTo>
                <a:lnTo>
                  <a:pt x="13" y="32"/>
                </a:lnTo>
                <a:lnTo>
                  <a:pt x="9" y="39"/>
                </a:lnTo>
                <a:lnTo>
                  <a:pt x="6" y="45"/>
                </a:lnTo>
                <a:lnTo>
                  <a:pt x="3" y="52"/>
                </a:lnTo>
                <a:lnTo>
                  <a:pt x="1" y="58"/>
                </a:lnTo>
                <a:lnTo>
                  <a:pt x="1" y="65"/>
                </a:lnTo>
                <a:lnTo>
                  <a:pt x="0" y="72"/>
                </a:lnTo>
                <a:lnTo>
                  <a:pt x="1" y="81"/>
                </a:lnTo>
                <a:lnTo>
                  <a:pt x="1" y="87"/>
                </a:lnTo>
                <a:lnTo>
                  <a:pt x="3" y="94"/>
                </a:lnTo>
                <a:lnTo>
                  <a:pt x="6" y="101"/>
                </a:lnTo>
                <a:lnTo>
                  <a:pt x="9" y="107"/>
                </a:lnTo>
                <a:lnTo>
                  <a:pt x="13" y="112"/>
                </a:lnTo>
                <a:lnTo>
                  <a:pt x="16" y="118"/>
                </a:lnTo>
                <a:lnTo>
                  <a:pt x="21" y="124"/>
                </a:lnTo>
                <a:lnTo>
                  <a:pt x="26" y="128"/>
                </a:lnTo>
                <a:lnTo>
                  <a:pt x="32" y="133"/>
                </a:lnTo>
                <a:lnTo>
                  <a:pt x="37" y="135"/>
                </a:lnTo>
                <a:lnTo>
                  <a:pt x="43" y="138"/>
                </a:lnTo>
                <a:lnTo>
                  <a:pt x="50" y="141"/>
                </a:lnTo>
                <a:lnTo>
                  <a:pt x="56" y="143"/>
                </a:lnTo>
                <a:lnTo>
                  <a:pt x="63" y="144"/>
                </a:lnTo>
                <a:lnTo>
                  <a:pt x="70" y="144"/>
                </a:lnTo>
                <a:lnTo>
                  <a:pt x="78" y="144"/>
                </a:lnTo>
                <a:lnTo>
                  <a:pt x="85" y="143"/>
                </a:lnTo>
                <a:lnTo>
                  <a:pt x="92" y="141"/>
                </a:lnTo>
                <a:lnTo>
                  <a:pt x="98" y="138"/>
                </a:lnTo>
                <a:lnTo>
                  <a:pt x="105" y="135"/>
                </a:lnTo>
                <a:lnTo>
                  <a:pt x="111" y="133"/>
                </a:lnTo>
                <a:lnTo>
                  <a:pt x="115" y="128"/>
                </a:lnTo>
                <a:lnTo>
                  <a:pt x="121" y="124"/>
                </a:lnTo>
                <a:lnTo>
                  <a:pt x="125" y="118"/>
                </a:lnTo>
                <a:lnTo>
                  <a:pt x="129" y="112"/>
                </a:lnTo>
                <a:lnTo>
                  <a:pt x="132" y="107"/>
                </a:lnTo>
                <a:lnTo>
                  <a:pt x="135" y="101"/>
                </a:lnTo>
                <a:lnTo>
                  <a:pt x="138" y="94"/>
                </a:lnTo>
                <a:lnTo>
                  <a:pt x="139" y="87"/>
                </a:lnTo>
                <a:lnTo>
                  <a:pt x="141" y="81"/>
                </a:lnTo>
                <a:lnTo>
                  <a:pt x="141" y="72"/>
                </a:lnTo>
                <a:lnTo>
                  <a:pt x="141" y="65"/>
                </a:lnTo>
                <a:lnTo>
                  <a:pt x="139" y="58"/>
                </a:lnTo>
                <a:lnTo>
                  <a:pt x="138" y="52"/>
                </a:lnTo>
                <a:lnTo>
                  <a:pt x="135" y="45"/>
                </a:lnTo>
                <a:lnTo>
                  <a:pt x="132" y="39"/>
                </a:lnTo>
                <a:lnTo>
                  <a:pt x="129" y="32"/>
                </a:lnTo>
                <a:lnTo>
                  <a:pt x="125" y="28"/>
                </a:lnTo>
                <a:lnTo>
                  <a:pt x="121" y="22"/>
                </a:lnTo>
                <a:lnTo>
                  <a:pt x="115" y="18"/>
                </a:lnTo>
                <a:lnTo>
                  <a:pt x="111" y="13"/>
                </a:lnTo>
                <a:lnTo>
                  <a:pt x="105" y="9"/>
                </a:lnTo>
                <a:lnTo>
                  <a:pt x="98" y="6"/>
                </a:lnTo>
                <a:lnTo>
                  <a:pt x="92" y="5"/>
                </a:lnTo>
                <a:lnTo>
                  <a:pt x="85" y="2"/>
                </a:lnTo>
                <a:lnTo>
                  <a:pt x="78" y="2"/>
                </a:lnTo>
                <a:lnTo>
                  <a:pt x="70"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5945" name="Freeform 104">
            <a:extLst>
              <a:ext uri="{FF2B5EF4-FFF2-40B4-BE49-F238E27FC236}">
                <a16:creationId xmlns:a16="http://schemas.microsoft.com/office/drawing/2014/main" id="{02791086-5B5F-0255-32EB-56CADB5FABF7}"/>
              </a:ext>
            </a:extLst>
          </p:cNvPr>
          <p:cNvSpPr>
            <a:spLocks/>
          </p:cNvSpPr>
          <p:nvPr/>
        </p:nvSpPr>
        <p:spPr bwMode="auto">
          <a:xfrm>
            <a:off x="2396729" y="1838325"/>
            <a:ext cx="55959" cy="57150"/>
          </a:xfrm>
          <a:custGeom>
            <a:avLst/>
            <a:gdLst>
              <a:gd name="T0" fmla="*/ 2147483647 w 141"/>
              <a:gd name="T1" fmla="*/ 2147483647 h 144"/>
              <a:gd name="T2" fmla="*/ 2147483647 w 141"/>
              <a:gd name="T3" fmla="*/ 2147483647 h 144"/>
              <a:gd name="T4" fmla="*/ 2147483647 w 141"/>
              <a:gd name="T5" fmla="*/ 2147483647 h 144"/>
              <a:gd name="T6" fmla="*/ 2147483647 w 141"/>
              <a:gd name="T7" fmla="*/ 2147483647 h 144"/>
              <a:gd name="T8" fmla="*/ 2147483647 w 141"/>
              <a:gd name="T9" fmla="*/ 2147483647 h 144"/>
              <a:gd name="T10" fmla="*/ 2147483647 w 141"/>
              <a:gd name="T11" fmla="*/ 2147483647 h 144"/>
              <a:gd name="T12" fmla="*/ 2147483647 w 141"/>
              <a:gd name="T13" fmla="*/ 2147483647 h 144"/>
              <a:gd name="T14" fmla="*/ 2147483647 w 141"/>
              <a:gd name="T15" fmla="*/ 2147483647 h 144"/>
              <a:gd name="T16" fmla="*/ 2147483647 w 141"/>
              <a:gd name="T17" fmla="*/ 2147483647 h 144"/>
              <a:gd name="T18" fmla="*/ 2147483647 w 141"/>
              <a:gd name="T19" fmla="*/ 2147483647 h 144"/>
              <a:gd name="T20" fmla="*/ 2147483647 w 141"/>
              <a:gd name="T21" fmla="*/ 2147483647 h 144"/>
              <a:gd name="T22" fmla="*/ 2147483647 w 141"/>
              <a:gd name="T23" fmla="*/ 2147483647 h 144"/>
              <a:gd name="T24" fmla="*/ 2147483647 w 141"/>
              <a:gd name="T25" fmla="*/ 2147483647 h 144"/>
              <a:gd name="T26" fmla="*/ 2147483647 w 141"/>
              <a:gd name="T27" fmla="*/ 2147483647 h 144"/>
              <a:gd name="T28" fmla="*/ 2147483647 w 141"/>
              <a:gd name="T29" fmla="*/ 2147483647 h 144"/>
              <a:gd name="T30" fmla="*/ 2147483647 w 141"/>
              <a:gd name="T31" fmla="*/ 2147483647 h 144"/>
              <a:gd name="T32" fmla="*/ 2147483647 w 141"/>
              <a:gd name="T33" fmla="*/ 2147483647 h 144"/>
              <a:gd name="T34" fmla="*/ 2147483647 w 141"/>
              <a:gd name="T35" fmla="*/ 2147483647 h 144"/>
              <a:gd name="T36" fmla="*/ 2147483647 w 141"/>
              <a:gd name="T37" fmla="*/ 2147483647 h 144"/>
              <a:gd name="T38" fmla="*/ 2147483647 w 141"/>
              <a:gd name="T39" fmla="*/ 2147483647 h 144"/>
              <a:gd name="T40" fmla="*/ 2147483647 w 141"/>
              <a:gd name="T41" fmla="*/ 2147483647 h 144"/>
              <a:gd name="T42" fmla="*/ 2147483647 w 141"/>
              <a:gd name="T43" fmla="*/ 2147483647 h 144"/>
              <a:gd name="T44" fmla="*/ 2147483647 w 141"/>
              <a:gd name="T45" fmla="*/ 2147483647 h 144"/>
              <a:gd name="T46" fmla="*/ 2147483647 w 141"/>
              <a:gd name="T47" fmla="*/ 2147483647 h 144"/>
              <a:gd name="T48" fmla="*/ 2147483647 w 141"/>
              <a:gd name="T49" fmla="*/ 2147483647 h 144"/>
              <a:gd name="T50" fmla="*/ 2147483647 w 141"/>
              <a:gd name="T51" fmla="*/ 2147483647 h 144"/>
              <a:gd name="T52" fmla="*/ 2147483647 w 141"/>
              <a:gd name="T53" fmla="*/ 2147483647 h 144"/>
              <a:gd name="T54" fmla="*/ 2147483647 w 141"/>
              <a:gd name="T55" fmla="*/ 2147483647 h 144"/>
              <a:gd name="T56" fmla="*/ 2147483647 w 141"/>
              <a:gd name="T57" fmla="*/ 2147483647 h 144"/>
              <a:gd name="T58" fmla="*/ 2147483647 w 141"/>
              <a:gd name="T59" fmla="*/ 2147483647 h 144"/>
              <a:gd name="T60" fmla="*/ 2147483647 w 141"/>
              <a:gd name="T61" fmla="*/ 2147483647 h 144"/>
              <a:gd name="T62" fmla="*/ 2147483647 w 141"/>
              <a:gd name="T63" fmla="*/ 2147483647 h 1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1"/>
              <a:gd name="T97" fmla="*/ 0 h 144"/>
              <a:gd name="T98" fmla="*/ 141 w 141"/>
              <a:gd name="T99" fmla="*/ 144 h 1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1" h="144">
                <a:moveTo>
                  <a:pt x="70" y="0"/>
                </a:moveTo>
                <a:lnTo>
                  <a:pt x="63" y="2"/>
                </a:lnTo>
                <a:lnTo>
                  <a:pt x="56" y="2"/>
                </a:lnTo>
                <a:lnTo>
                  <a:pt x="50" y="5"/>
                </a:lnTo>
                <a:lnTo>
                  <a:pt x="43" y="6"/>
                </a:lnTo>
                <a:lnTo>
                  <a:pt x="37" y="9"/>
                </a:lnTo>
                <a:lnTo>
                  <a:pt x="32" y="13"/>
                </a:lnTo>
                <a:lnTo>
                  <a:pt x="26" y="18"/>
                </a:lnTo>
                <a:lnTo>
                  <a:pt x="21" y="22"/>
                </a:lnTo>
                <a:lnTo>
                  <a:pt x="16" y="28"/>
                </a:lnTo>
                <a:lnTo>
                  <a:pt x="13" y="32"/>
                </a:lnTo>
                <a:lnTo>
                  <a:pt x="9" y="39"/>
                </a:lnTo>
                <a:lnTo>
                  <a:pt x="6" y="45"/>
                </a:lnTo>
                <a:lnTo>
                  <a:pt x="3" y="52"/>
                </a:lnTo>
                <a:lnTo>
                  <a:pt x="1" y="58"/>
                </a:lnTo>
                <a:lnTo>
                  <a:pt x="1" y="65"/>
                </a:lnTo>
                <a:lnTo>
                  <a:pt x="0" y="72"/>
                </a:lnTo>
                <a:lnTo>
                  <a:pt x="1" y="81"/>
                </a:lnTo>
                <a:lnTo>
                  <a:pt x="1" y="87"/>
                </a:lnTo>
                <a:lnTo>
                  <a:pt x="3" y="94"/>
                </a:lnTo>
                <a:lnTo>
                  <a:pt x="6" y="101"/>
                </a:lnTo>
                <a:lnTo>
                  <a:pt x="9" y="107"/>
                </a:lnTo>
                <a:lnTo>
                  <a:pt x="13" y="112"/>
                </a:lnTo>
                <a:lnTo>
                  <a:pt x="16" y="118"/>
                </a:lnTo>
                <a:lnTo>
                  <a:pt x="21" y="124"/>
                </a:lnTo>
                <a:lnTo>
                  <a:pt x="26" y="128"/>
                </a:lnTo>
                <a:lnTo>
                  <a:pt x="32" y="133"/>
                </a:lnTo>
                <a:lnTo>
                  <a:pt x="37" y="135"/>
                </a:lnTo>
                <a:lnTo>
                  <a:pt x="43" y="138"/>
                </a:lnTo>
                <a:lnTo>
                  <a:pt x="50" y="141"/>
                </a:lnTo>
                <a:lnTo>
                  <a:pt x="56" y="143"/>
                </a:lnTo>
                <a:lnTo>
                  <a:pt x="63" y="144"/>
                </a:lnTo>
                <a:lnTo>
                  <a:pt x="70" y="144"/>
                </a:lnTo>
                <a:lnTo>
                  <a:pt x="78" y="144"/>
                </a:lnTo>
                <a:lnTo>
                  <a:pt x="85" y="143"/>
                </a:lnTo>
                <a:lnTo>
                  <a:pt x="92" y="141"/>
                </a:lnTo>
                <a:lnTo>
                  <a:pt x="98" y="138"/>
                </a:lnTo>
                <a:lnTo>
                  <a:pt x="105" y="135"/>
                </a:lnTo>
                <a:lnTo>
                  <a:pt x="111" y="133"/>
                </a:lnTo>
                <a:lnTo>
                  <a:pt x="115" y="128"/>
                </a:lnTo>
                <a:lnTo>
                  <a:pt x="121" y="124"/>
                </a:lnTo>
                <a:lnTo>
                  <a:pt x="125" y="118"/>
                </a:lnTo>
                <a:lnTo>
                  <a:pt x="129" y="112"/>
                </a:lnTo>
                <a:lnTo>
                  <a:pt x="132" y="107"/>
                </a:lnTo>
                <a:lnTo>
                  <a:pt x="135" y="101"/>
                </a:lnTo>
                <a:lnTo>
                  <a:pt x="138" y="94"/>
                </a:lnTo>
                <a:lnTo>
                  <a:pt x="139" y="87"/>
                </a:lnTo>
                <a:lnTo>
                  <a:pt x="141" y="81"/>
                </a:lnTo>
                <a:lnTo>
                  <a:pt x="141" y="72"/>
                </a:lnTo>
                <a:lnTo>
                  <a:pt x="141" y="65"/>
                </a:lnTo>
                <a:lnTo>
                  <a:pt x="139" y="58"/>
                </a:lnTo>
                <a:lnTo>
                  <a:pt x="138" y="52"/>
                </a:lnTo>
                <a:lnTo>
                  <a:pt x="135" y="45"/>
                </a:lnTo>
                <a:lnTo>
                  <a:pt x="132" y="39"/>
                </a:lnTo>
                <a:lnTo>
                  <a:pt x="129" y="32"/>
                </a:lnTo>
                <a:lnTo>
                  <a:pt x="125" y="28"/>
                </a:lnTo>
                <a:lnTo>
                  <a:pt x="121" y="22"/>
                </a:lnTo>
                <a:lnTo>
                  <a:pt x="115" y="18"/>
                </a:lnTo>
                <a:lnTo>
                  <a:pt x="111" y="13"/>
                </a:lnTo>
                <a:lnTo>
                  <a:pt x="105" y="9"/>
                </a:lnTo>
                <a:lnTo>
                  <a:pt x="98" y="6"/>
                </a:lnTo>
                <a:lnTo>
                  <a:pt x="92" y="5"/>
                </a:lnTo>
                <a:lnTo>
                  <a:pt x="85" y="2"/>
                </a:lnTo>
                <a:lnTo>
                  <a:pt x="78" y="2"/>
                </a:lnTo>
                <a:lnTo>
                  <a:pt x="70"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5946" name="Freeform 105">
            <a:extLst>
              <a:ext uri="{FF2B5EF4-FFF2-40B4-BE49-F238E27FC236}">
                <a16:creationId xmlns:a16="http://schemas.microsoft.com/office/drawing/2014/main" id="{0402A235-EEE0-EA81-26BF-C560C907C64D}"/>
              </a:ext>
            </a:extLst>
          </p:cNvPr>
          <p:cNvSpPr>
            <a:spLocks/>
          </p:cNvSpPr>
          <p:nvPr/>
        </p:nvSpPr>
        <p:spPr bwMode="auto">
          <a:xfrm>
            <a:off x="2080023" y="2108598"/>
            <a:ext cx="48815" cy="48815"/>
          </a:xfrm>
          <a:custGeom>
            <a:avLst/>
            <a:gdLst>
              <a:gd name="T0" fmla="*/ 2147483647 w 122"/>
              <a:gd name="T1" fmla="*/ 0 h 123"/>
              <a:gd name="T2" fmla="*/ 2147483647 w 122"/>
              <a:gd name="T3" fmla="*/ 2147483647 h 123"/>
              <a:gd name="T4" fmla="*/ 2147483647 w 122"/>
              <a:gd name="T5" fmla="*/ 2147483647 h 123"/>
              <a:gd name="T6" fmla="*/ 2147483647 w 122"/>
              <a:gd name="T7" fmla="*/ 2147483647 h 123"/>
              <a:gd name="T8" fmla="*/ 2147483647 w 122"/>
              <a:gd name="T9" fmla="*/ 2147483647 h 123"/>
              <a:gd name="T10" fmla="*/ 2147483647 w 122"/>
              <a:gd name="T11" fmla="*/ 2147483647 h 123"/>
              <a:gd name="T12" fmla="*/ 2147483647 w 122"/>
              <a:gd name="T13" fmla="*/ 2147483647 h 123"/>
              <a:gd name="T14" fmla="*/ 0 w 122"/>
              <a:gd name="T15" fmla="*/ 2147483647 h 123"/>
              <a:gd name="T16" fmla="*/ 0 w 122"/>
              <a:gd name="T17" fmla="*/ 2147483647 h 123"/>
              <a:gd name="T18" fmla="*/ 2147483647 w 122"/>
              <a:gd name="T19" fmla="*/ 2147483647 h 123"/>
              <a:gd name="T20" fmla="*/ 2147483647 w 122"/>
              <a:gd name="T21" fmla="*/ 2147483647 h 123"/>
              <a:gd name="T22" fmla="*/ 2147483647 w 122"/>
              <a:gd name="T23" fmla="*/ 2147483647 h 123"/>
              <a:gd name="T24" fmla="*/ 2147483647 w 122"/>
              <a:gd name="T25" fmla="*/ 2147483647 h 123"/>
              <a:gd name="T26" fmla="*/ 2147483647 w 122"/>
              <a:gd name="T27" fmla="*/ 2147483647 h 123"/>
              <a:gd name="T28" fmla="*/ 2147483647 w 122"/>
              <a:gd name="T29" fmla="*/ 2147483647 h 123"/>
              <a:gd name="T30" fmla="*/ 2147483647 w 122"/>
              <a:gd name="T31" fmla="*/ 2147483647 h 123"/>
              <a:gd name="T32" fmla="*/ 2147483647 w 122"/>
              <a:gd name="T33" fmla="*/ 2147483647 h 123"/>
              <a:gd name="T34" fmla="*/ 2147483647 w 122"/>
              <a:gd name="T35" fmla="*/ 2147483647 h 123"/>
              <a:gd name="T36" fmla="*/ 2147483647 w 122"/>
              <a:gd name="T37" fmla="*/ 2147483647 h 123"/>
              <a:gd name="T38" fmla="*/ 2147483647 w 122"/>
              <a:gd name="T39" fmla="*/ 2147483647 h 123"/>
              <a:gd name="T40" fmla="*/ 2147483647 w 122"/>
              <a:gd name="T41" fmla="*/ 2147483647 h 123"/>
              <a:gd name="T42" fmla="*/ 2147483647 w 122"/>
              <a:gd name="T43" fmla="*/ 2147483647 h 123"/>
              <a:gd name="T44" fmla="*/ 2147483647 w 122"/>
              <a:gd name="T45" fmla="*/ 2147483647 h 123"/>
              <a:gd name="T46" fmla="*/ 2147483647 w 122"/>
              <a:gd name="T47" fmla="*/ 2147483647 h 123"/>
              <a:gd name="T48" fmla="*/ 2147483647 w 122"/>
              <a:gd name="T49" fmla="*/ 2147483647 h 123"/>
              <a:gd name="T50" fmla="*/ 2147483647 w 122"/>
              <a:gd name="T51" fmla="*/ 2147483647 h 123"/>
              <a:gd name="T52" fmla="*/ 2147483647 w 122"/>
              <a:gd name="T53" fmla="*/ 2147483647 h 123"/>
              <a:gd name="T54" fmla="*/ 2147483647 w 122"/>
              <a:gd name="T55" fmla="*/ 2147483647 h 123"/>
              <a:gd name="T56" fmla="*/ 2147483647 w 122"/>
              <a:gd name="T57" fmla="*/ 2147483647 h 123"/>
              <a:gd name="T58" fmla="*/ 2147483647 w 122"/>
              <a:gd name="T59" fmla="*/ 2147483647 h 123"/>
              <a:gd name="T60" fmla="*/ 2147483647 w 122"/>
              <a:gd name="T61" fmla="*/ 2147483647 h 123"/>
              <a:gd name="T62" fmla="*/ 2147483647 w 122"/>
              <a:gd name="T63" fmla="*/ 0 h 12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2"/>
              <a:gd name="T97" fmla="*/ 0 h 123"/>
              <a:gd name="T98" fmla="*/ 122 w 122"/>
              <a:gd name="T99" fmla="*/ 123 h 12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2" h="123">
                <a:moveTo>
                  <a:pt x="60" y="0"/>
                </a:moveTo>
                <a:lnTo>
                  <a:pt x="54" y="0"/>
                </a:lnTo>
                <a:lnTo>
                  <a:pt x="49" y="1"/>
                </a:lnTo>
                <a:lnTo>
                  <a:pt x="43" y="3"/>
                </a:lnTo>
                <a:lnTo>
                  <a:pt x="37" y="6"/>
                </a:lnTo>
                <a:lnTo>
                  <a:pt x="31" y="7"/>
                </a:lnTo>
                <a:lnTo>
                  <a:pt x="27" y="11"/>
                </a:lnTo>
                <a:lnTo>
                  <a:pt x="21" y="14"/>
                </a:lnTo>
                <a:lnTo>
                  <a:pt x="17" y="19"/>
                </a:lnTo>
                <a:lnTo>
                  <a:pt x="14" y="23"/>
                </a:lnTo>
                <a:lnTo>
                  <a:pt x="10" y="27"/>
                </a:lnTo>
                <a:lnTo>
                  <a:pt x="7" y="33"/>
                </a:lnTo>
                <a:lnTo>
                  <a:pt x="4" y="37"/>
                </a:lnTo>
                <a:lnTo>
                  <a:pt x="3" y="43"/>
                </a:lnTo>
                <a:lnTo>
                  <a:pt x="1" y="49"/>
                </a:lnTo>
                <a:lnTo>
                  <a:pt x="0" y="56"/>
                </a:lnTo>
                <a:lnTo>
                  <a:pt x="0" y="62"/>
                </a:lnTo>
                <a:lnTo>
                  <a:pt x="0" y="67"/>
                </a:lnTo>
                <a:lnTo>
                  <a:pt x="1" y="75"/>
                </a:lnTo>
                <a:lnTo>
                  <a:pt x="3" y="80"/>
                </a:lnTo>
                <a:lnTo>
                  <a:pt x="4" y="86"/>
                </a:lnTo>
                <a:lnTo>
                  <a:pt x="7" y="90"/>
                </a:lnTo>
                <a:lnTo>
                  <a:pt x="10" y="96"/>
                </a:lnTo>
                <a:lnTo>
                  <a:pt x="14" y="100"/>
                </a:lnTo>
                <a:lnTo>
                  <a:pt x="17" y="105"/>
                </a:lnTo>
                <a:lnTo>
                  <a:pt x="21" y="109"/>
                </a:lnTo>
                <a:lnTo>
                  <a:pt x="27" y="112"/>
                </a:lnTo>
                <a:lnTo>
                  <a:pt x="31" y="116"/>
                </a:lnTo>
                <a:lnTo>
                  <a:pt x="37" y="118"/>
                </a:lnTo>
                <a:lnTo>
                  <a:pt x="43" y="121"/>
                </a:lnTo>
                <a:lnTo>
                  <a:pt x="49" y="122"/>
                </a:lnTo>
                <a:lnTo>
                  <a:pt x="54" y="122"/>
                </a:lnTo>
                <a:lnTo>
                  <a:pt x="60" y="123"/>
                </a:lnTo>
                <a:lnTo>
                  <a:pt x="67" y="122"/>
                </a:lnTo>
                <a:lnTo>
                  <a:pt x="73" y="122"/>
                </a:lnTo>
                <a:lnTo>
                  <a:pt x="79" y="121"/>
                </a:lnTo>
                <a:lnTo>
                  <a:pt x="84" y="118"/>
                </a:lnTo>
                <a:lnTo>
                  <a:pt x="89" y="116"/>
                </a:lnTo>
                <a:lnTo>
                  <a:pt x="95" y="112"/>
                </a:lnTo>
                <a:lnTo>
                  <a:pt x="99" y="109"/>
                </a:lnTo>
                <a:lnTo>
                  <a:pt x="103" y="105"/>
                </a:lnTo>
                <a:lnTo>
                  <a:pt x="107" y="100"/>
                </a:lnTo>
                <a:lnTo>
                  <a:pt x="110" y="96"/>
                </a:lnTo>
                <a:lnTo>
                  <a:pt x="113" y="90"/>
                </a:lnTo>
                <a:lnTo>
                  <a:pt x="116" y="86"/>
                </a:lnTo>
                <a:lnTo>
                  <a:pt x="119" y="80"/>
                </a:lnTo>
                <a:lnTo>
                  <a:pt x="120" y="75"/>
                </a:lnTo>
                <a:lnTo>
                  <a:pt x="120" y="67"/>
                </a:lnTo>
                <a:lnTo>
                  <a:pt x="122" y="62"/>
                </a:lnTo>
                <a:lnTo>
                  <a:pt x="120" y="56"/>
                </a:lnTo>
                <a:lnTo>
                  <a:pt x="120" y="49"/>
                </a:lnTo>
                <a:lnTo>
                  <a:pt x="119" y="43"/>
                </a:lnTo>
                <a:lnTo>
                  <a:pt x="116" y="37"/>
                </a:lnTo>
                <a:lnTo>
                  <a:pt x="113" y="33"/>
                </a:lnTo>
                <a:lnTo>
                  <a:pt x="110" y="27"/>
                </a:lnTo>
                <a:lnTo>
                  <a:pt x="107" y="23"/>
                </a:lnTo>
                <a:lnTo>
                  <a:pt x="103" y="19"/>
                </a:lnTo>
                <a:lnTo>
                  <a:pt x="99" y="14"/>
                </a:lnTo>
                <a:lnTo>
                  <a:pt x="95" y="11"/>
                </a:lnTo>
                <a:lnTo>
                  <a:pt x="89" y="7"/>
                </a:lnTo>
                <a:lnTo>
                  <a:pt x="84" y="6"/>
                </a:lnTo>
                <a:lnTo>
                  <a:pt x="79" y="3"/>
                </a:lnTo>
                <a:lnTo>
                  <a:pt x="73" y="1"/>
                </a:lnTo>
                <a:lnTo>
                  <a:pt x="67" y="0"/>
                </a:lnTo>
                <a:lnTo>
                  <a:pt x="60" y="0"/>
                </a:lnTo>
                <a:close/>
              </a:path>
            </a:pathLst>
          </a:custGeom>
          <a:solidFill>
            <a:srgbClr val="00E6A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5947" name="Freeform 106">
            <a:extLst>
              <a:ext uri="{FF2B5EF4-FFF2-40B4-BE49-F238E27FC236}">
                <a16:creationId xmlns:a16="http://schemas.microsoft.com/office/drawing/2014/main" id="{CAC51A36-CD36-0666-AE71-3C325888812B}"/>
              </a:ext>
            </a:extLst>
          </p:cNvPr>
          <p:cNvSpPr>
            <a:spLocks/>
          </p:cNvSpPr>
          <p:nvPr/>
        </p:nvSpPr>
        <p:spPr bwMode="auto">
          <a:xfrm>
            <a:off x="2080023" y="2108598"/>
            <a:ext cx="48815" cy="48815"/>
          </a:xfrm>
          <a:custGeom>
            <a:avLst/>
            <a:gdLst>
              <a:gd name="T0" fmla="*/ 2147483647 w 122"/>
              <a:gd name="T1" fmla="*/ 0 h 123"/>
              <a:gd name="T2" fmla="*/ 2147483647 w 122"/>
              <a:gd name="T3" fmla="*/ 2147483647 h 123"/>
              <a:gd name="T4" fmla="*/ 2147483647 w 122"/>
              <a:gd name="T5" fmla="*/ 2147483647 h 123"/>
              <a:gd name="T6" fmla="*/ 2147483647 w 122"/>
              <a:gd name="T7" fmla="*/ 2147483647 h 123"/>
              <a:gd name="T8" fmla="*/ 2147483647 w 122"/>
              <a:gd name="T9" fmla="*/ 2147483647 h 123"/>
              <a:gd name="T10" fmla="*/ 2147483647 w 122"/>
              <a:gd name="T11" fmla="*/ 2147483647 h 123"/>
              <a:gd name="T12" fmla="*/ 2147483647 w 122"/>
              <a:gd name="T13" fmla="*/ 2147483647 h 123"/>
              <a:gd name="T14" fmla="*/ 0 w 122"/>
              <a:gd name="T15" fmla="*/ 2147483647 h 123"/>
              <a:gd name="T16" fmla="*/ 0 w 122"/>
              <a:gd name="T17" fmla="*/ 2147483647 h 123"/>
              <a:gd name="T18" fmla="*/ 2147483647 w 122"/>
              <a:gd name="T19" fmla="*/ 2147483647 h 123"/>
              <a:gd name="T20" fmla="*/ 2147483647 w 122"/>
              <a:gd name="T21" fmla="*/ 2147483647 h 123"/>
              <a:gd name="T22" fmla="*/ 2147483647 w 122"/>
              <a:gd name="T23" fmla="*/ 2147483647 h 123"/>
              <a:gd name="T24" fmla="*/ 2147483647 w 122"/>
              <a:gd name="T25" fmla="*/ 2147483647 h 123"/>
              <a:gd name="T26" fmla="*/ 2147483647 w 122"/>
              <a:gd name="T27" fmla="*/ 2147483647 h 123"/>
              <a:gd name="T28" fmla="*/ 2147483647 w 122"/>
              <a:gd name="T29" fmla="*/ 2147483647 h 123"/>
              <a:gd name="T30" fmla="*/ 2147483647 w 122"/>
              <a:gd name="T31" fmla="*/ 2147483647 h 123"/>
              <a:gd name="T32" fmla="*/ 2147483647 w 122"/>
              <a:gd name="T33" fmla="*/ 2147483647 h 123"/>
              <a:gd name="T34" fmla="*/ 2147483647 w 122"/>
              <a:gd name="T35" fmla="*/ 2147483647 h 123"/>
              <a:gd name="T36" fmla="*/ 2147483647 w 122"/>
              <a:gd name="T37" fmla="*/ 2147483647 h 123"/>
              <a:gd name="T38" fmla="*/ 2147483647 w 122"/>
              <a:gd name="T39" fmla="*/ 2147483647 h 123"/>
              <a:gd name="T40" fmla="*/ 2147483647 w 122"/>
              <a:gd name="T41" fmla="*/ 2147483647 h 123"/>
              <a:gd name="T42" fmla="*/ 2147483647 w 122"/>
              <a:gd name="T43" fmla="*/ 2147483647 h 123"/>
              <a:gd name="T44" fmla="*/ 2147483647 w 122"/>
              <a:gd name="T45" fmla="*/ 2147483647 h 123"/>
              <a:gd name="T46" fmla="*/ 2147483647 w 122"/>
              <a:gd name="T47" fmla="*/ 2147483647 h 123"/>
              <a:gd name="T48" fmla="*/ 2147483647 w 122"/>
              <a:gd name="T49" fmla="*/ 2147483647 h 123"/>
              <a:gd name="T50" fmla="*/ 2147483647 w 122"/>
              <a:gd name="T51" fmla="*/ 2147483647 h 123"/>
              <a:gd name="T52" fmla="*/ 2147483647 w 122"/>
              <a:gd name="T53" fmla="*/ 2147483647 h 123"/>
              <a:gd name="T54" fmla="*/ 2147483647 w 122"/>
              <a:gd name="T55" fmla="*/ 2147483647 h 123"/>
              <a:gd name="T56" fmla="*/ 2147483647 w 122"/>
              <a:gd name="T57" fmla="*/ 2147483647 h 123"/>
              <a:gd name="T58" fmla="*/ 2147483647 w 122"/>
              <a:gd name="T59" fmla="*/ 2147483647 h 123"/>
              <a:gd name="T60" fmla="*/ 2147483647 w 122"/>
              <a:gd name="T61" fmla="*/ 2147483647 h 123"/>
              <a:gd name="T62" fmla="*/ 2147483647 w 122"/>
              <a:gd name="T63" fmla="*/ 0 h 12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2"/>
              <a:gd name="T97" fmla="*/ 0 h 123"/>
              <a:gd name="T98" fmla="*/ 122 w 122"/>
              <a:gd name="T99" fmla="*/ 123 h 12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2" h="123">
                <a:moveTo>
                  <a:pt x="60" y="0"/>
                </a:moveTo>
                <a:lnTo>
                  <a:pt x="54" y="0"/>
                </a:lnTo>
                <a:lnTo>
                  <a:pt x="49" y="1"/>
                </a:lnTo>
                <a:lnTo>
                  <a:pt x="43" y="3"/>
                </a:lnTo>
                <a:lnTo>
                  <a:pt x="37" y="6"/>
                </a:lnTo>
                <a:lnTo>
                  <a:pt x="31" y="7"/>
                </a:lnTo>
                <a:lnTo>
                  <a:pt x="27" y="11"/>
                </a:lnTo>
                <a:lnTo>
                  <a:pt x="21" y="14"/>
                </a:lnTo>
                <a:lnTo>
                  <a:pt x="17" y="19"/>
                </a:lnTo>
                <a:lnTo>
                  <a:pt x="14" y="23"/>
                </a:lnTo>
                <a:lnTo>
                  <a:pt x="10" y="27"/>
                </a:lnTo>
                <a:lnTo>
                  <a:pt x="7" y="33"/>
                </a:lnTo>
                <a:lnTo>
                  <a:pt x="4" y="37"/>
                </a:lnTo>
                <a:lnTo>
                  <a:pt x="3" y="43"/>
                </a:lnTo>
                <a:lnTo>
                  <a:pt x="1" y="49"/>
                </a:lnTo>
                <a:lnTo>
                  <a:pt x="0" y="56"/>
                </a:lnTo>
                <a:lnTo>
                  <a:pt x="0" y="62"/>
                </a:lnTo>
                <a:lnTo>
                  <a:pt x="0" y="67"/>
                </a:lnTo>
                <a:lnTo>
                  <a:pt x="1" y="75"/>
                </a:lnTo>
                <a:lnTo>
                  <a:pt x="3" y="80"/>
                </a:lnTo>
                <a:lnTo>
                  <a:pt x="4" y="86"/>
                </a:lnTo>
                <a:lnTo>
                  <a:pt x="7" y="90"/>
                </a:lnTo>
                <a:lnTo>
                  <a:pt x="10" y="96"/>
                </a:lnTo>
                <a:lnTo>
                  <a:pt x="14" y="100"/>
                </a:lnTo>
                <a:lnTo>
                  <a:pt x="17" y="105"/>
                </a:lnTo>
                <a:lnTo>
                  <a:pt x="21" y="109"/>
                </a:lnTo>
                <a:lnTo>
                  <a:pt x="27" y="112"/>
                </a:lnTo>
                <a:lnTo>
                  <a:pt x="31" y="116"/>
                </a:lnTo>
                <a:lnTo>
                  <a:pt x="37" y="118"/>
                </a:lnTo>
                <a:lnTo>
                  <a:pt x="43" y="121"/>
                </a:lnTo>
                <a:lnTo>
                  <a:pt x="49" y="122"/>
                </a:lnTo>
                <a:lnTo>
                  <a:pt x="54" y="122"/>
                </a:lnTo>
                <a:lnTo>
                  <a:pt x="60" y="123"/>
                </a:lnTo>
                <a:lnTo>
                  <a:pt x="67" y="122"/>
                </a:lnTo>
                <a:lnTo>
                  <a:pt x="73" y="122"/>
                </a:lnTo>
                <a:lnTo>
                  <a:pt x="79" y="121"/>
                </a:lnTo>
                <a:lnTo>
                  <a:pt x="84" y="118"/>
                </a:lnTo>
                <a:lnTo>
                  <a:pt x="89" y="116"/>
                </a:lnTo>
                <a:lnTo>
                  <a:pt x="95" y="112"/>
                </a:lnTo>
                <a:lnTo>
                  <a:pt x="99" y="109"/>
                </a:lnTo>
                <a:lnTo>
                  <a:pt x="103" y="105"/>
                </a:lnTo>
                <a:lnTo>
                  <a:pt x="107" y="100"/>
                </a:lnTo>
                <a:lnTo>
                  <a:pt x="110" y="96"/>
                </a:lnTo>
                <a:lnTo>
                  <a:pt x="113" y="90"/>
                </a:lnTo>
                <a:lnTo>
                  <a:pt x="116" y="86"/>
                </a:lnTo>
                <a:lnTo>
                  <a:pt x="119" y="80"/>
                </a:lnTo>
                <a:lnTo>
                  <a:pt x="120" y="75"/>
                </a:lnTo>
                <a:lnTo>
                  <a:pt x="120" y="67"/>
                </a:lnTo>
                <a:lnTo>
                  <a:pt x="122" y="62"/>
                </a:lnTo>
                <a:lnTo>
                  <a:pt x="120" y="56"/>
                </a:lnTo>
                <a:lnTo>
                  <a:pt x="120" y="49"/>
                </a:lnTo>
                <a:lnTo>
                  <a:pt x="119" y="43"/>
                </a:lnTo>
                <a:lnTo>
                  <a:pt x="116" y="37"/>
                </a:lnTo>
                <a:lnTo>
                  <a:pt x="113" y="33"/>
                </a:lnTo>
                <a:lnTo>
                  <a:pt x="110" y="27"/>
                </a:lnTo>
                <a:lnTo>
                  <a:pt x="107" y="23"/>
                </a:lnTo>
                <a:lnTo>
                  <a:pt x="103" y="19"/>
                </a:lnTo>
                <a:lnTo>
                  <a:pt x="99" y="14"/>
                </a:lnTo>
                <a:lnTo>
                  <a:pt x="95" y="11"/>
                </a:lnTo>
                <a:lnTo>
                  <a:pt x="89" y="7"/>
                </a:lnTo>
                <a:lnTo>
                  <a:pt x="84" y="6"/>
                </a:lnTo>
                <a:lnTo>
                  <a:pt x="79" y="3"/>
                </a:lnTo>
                <a:lnTo>
                  <a:pt x="73" y="1"/>
                </a:lnTo>
                <a:lnTo>
                  <a:pt x="67" y="0"/>
                </a:lnTo>
                <a:lnTo>
                  <a:pt x="60"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5948" name="Freeform 107">
            <a:extLst>
              <a:ext uri="{FF2B5EF4-FFF2-40B4-BE49-F238E27FC236}">
                <a16:creationId xmlns:a16="http://schemas.microsoft.com/office/drawing/2014/main" id="{CC66AA0C-D69E-D0AC-58F9-60F079B2DFAE}"/>
              </a:ext>
            </a:extLst>
          </p:cNvPr>
          <p:cNvSpPr>
            <a:spLocks/>
          </p:cNvSpPr>
          <p:nvPr/>
        </p:nvSpPr>
        <p:spPr bwMode="auto">
          <a:xfrm>
            <a:off x="2327672" y="1997869"/>
            <a:ext cx="76200" cy="77391"/>
          </a:xfrm>
          <a:custGeom>
            <a:avLst/>
            <a:gdLst>
              <a:gd name="T0" fmla="*/ 2147483647 w 193"/>
              <a:gd name="T1" fmla="*/ 0 h 196"/>
              <a:gd name="T2" fmla="*/ 2147483647 w 193"/>
              <a:gd name="T3" fmla="*/ 2147483647 h 196"/>
              <a:gd name="T4" fmla="*/ 2147483647 w 193"/>
              <a:gd name="T5" fmla="*/ 2147483647 h 196"/>
              <a:gd name="T6" fmla="*/ 2147483647 w 193"/>
              <a:gd name="T7" fmla="*/ 2147483647 h 196"/>
              <a:gd name="T8" fmla="*/ 2147483647 w 193"/>
              <a:gd name="T9" fmla="*/ 2147483647 h 196"/>
              <a:gd name="T10" fmla="*/ 2147483647 w 193"/>
              <a:gd name="T11" fmla="*/ 2147483647 h 196"/>
              <a:gd name="T12" fmla="*/ 2147483647 w 193"/>
              <a:gd name="T13" fmla="*/ 2147483647 h 196"/>
              <a:gd name="T14" fmla="*/ 2147483647 w 193"/>
              <a:gd name="T15" fmla="*/ 2147483647 h 196"/>
              <a:gd name="T16" fmla="*/ 2147483647 w 193"/>
              <a:gd name="T17" fmla="*/ 2147483647 h 196"/>
              <a:gd name="T18" fmla="*/ 2147483647 w 193"/>
              <a:gd name="T19" fmla="*/ 2147483647 h 196"/>
              <a:gd name="T20" fmla="*/ 2147483647 w 193"/>
              <a:gd name="T21" fmla="*/ 2147483647 h 196"/>
              <a:gd name="T22" fmla="*/ 2147483647 w 193"/>
              <a:gd name="T23" fmla="*/ 2147483647 h 196"/>
              <a:gd name="T24" fmla="*/ 2147483647 w 193"/>
              <a:gd name="T25" fmla="*/ 2147483647 h 196"/>
              <a:gd name="T26" fmla="*/ 2147483647 w 193"/>
              <a:gd name="T27" fmla="*/ 2147483647 h 196"/>
              <a:gd name="T28" fmla="*/ 2147483647 w 193"/>
              <a:gd name="T29" fmla="*/ 2147483647 h 196"/>
              <a:gd name="T30" fmla="*/ 2147483647 w 193"/>
              <a:gd name="T31" fmla="*/ 2147483647 h 196"/>
              <a:gd name="T32" fmla="*/ 2147483647 w 193"/>
              <a:gd name="T33" fmla="*/ 2147483647 h 196"/>
              <a:gd name="T34" fmla="*/ 2147483647 w 193"/>
              <a:gd name="T35" fmla="*/ 2147483647 h 196"/>
              <a:gd name="T36" fmla="*/ 2147483647 w 193"/>
              <a:gd name="T37" fmla="*/ 2147483647 h 196"/>
              <a:gd name="T38" fmla="*/ 2147483647 w 193"/>
              <a:gd name="T39" fmla="*/ 2147483647 h 196"/>
              <a:gd name="T40" fmla="*/ 2147483647 w 193"/>
              <a:gd name="T41" fmla="*/ 2147483647 h 196"/>
              <a:gd name="T42" fmla="*/ 2147483647 w 193"/>
              <a:gd name="T43" fmla="*/ 2147483647 h 196"/>
              <a:gd name="T44" fmla="*/ 2147483647 w 193"/>
              <a:gd name="T45" fmla="*/ 2147483647 h 196"/>
              <a:gd name="T46" fmla="*/ 2147483647 w 193"/>
              <a:gd name="T47" fmla="*/ 2147483647 h 196"/>
              <a:gd name="T48" fmla="*/ 2147483647 w 193"/>
              <a:gd name="T49" fmla="*/ 2147483647 h 196"/>
              <a:gd name="T50" fmla="*/ 2147483647 w 193"/>
              <a:gd name="T51" fmla="*/ 2147483647 h 196"/>
              <a:gd name="T52" fmla="*/ 2147483647 w 193"/>
              <a:gd name="T53" fmla="*/ 2147483647 h 196"/>
              <a:gd name="T54" fmla="*/ 2147483647 w 193"/>
              <a:gd name="T55" fmla="*/ 2147483647 h 196"/>
              <a:gd name="T56" fmla="*/ 2147483647 w 193"/>
              <a:gd name="T57" fmla="*/ 2147483647 h 196"/>
              <a:gd name="T58" fmla="*/ 2147483647 w 193"/>
              <a:gd name="T59" fmla="*/ 2147483647 h 196"/>
              <a:gd name="T60" fmla="*/ 2147483647 w 193"/>
              <a:gd name="T61" fmla="*/ 2147483647 h 196"/>
              <a:gd name="T62" fmla="*/ 2147483647 w 193"/>
              <a:gd name="T63" fmla="*/ 0 h 19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93"/>
              <a:gd name="T97" fmla="*/ 0 h 196"/>
              <a:gd name="T98" fmla="*/ 193 w 193"/>
              <a:gd name="T99" fmla="*/ 196 h 19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93" h="196">
                <a:moveTo>
                  <a:pt x="97" y="0"/>
                </a:moveTo>
                <a:lnTo>
                  <a:pt x="87" y="0"/>
                </a:lnTo>
                <a:lnTo>
                  <a:pt x="78" y="2"/>
                </a:lnTo>
                <a:lnTo>
                  <a:pt x="68" y="5"/>
                </a:lnTo>
                <a:lnTo>
                  <a:pt x="59" y="8"/>
                </a:lnTo>
                <a:lnTo>
                  <a:pt x="51" y="12"/>
                </a:lnTo>
                <a:lnTo>
                  <a:pt x="44" y="16"/>
                </a:lnTo>
                <a:lnTo>
                  <a:pt x="36" y="22"/>
                </a:lnTo>
                <a:lnTo>
                  <a:pt x="29" y="29"/>
                </a:lnTo>
                <a:lnTo>
                  <a:pt x="23" y="35"/>
                </a:lnTo>
                <a:lnTo>
                  <a:pt x="18" y="43"/>
                </a:lnTo>
                <a:lnTo>
                  <a:pt x="13" y="51"/>
                </a:lnTo>
                <a:lnTo>
                  <a:pt x="9" y="59"/>
                </a:lnTo>
                <a:lnTo>
                  <a:pt x="5" y="68"/>
                </a:lnTo>
                <a:lnTo>
                  <a:pt x="3" y="78"/>
                </a:lnTo>
                <a:lnTo>
                  <a:pt x="2" y="88"/>
                </a:lnTo>
                <a:lnTo>
                  <a:pt x="0" y="98"/>
                </a:lnTo>
                <a:lnTo>
                  <a:pt x="2" y="108"/>
                </a:lnTo>
                <a:lnTo>
                  <a:pt x="3" y="117"/>
                </a:lnTo>
                <a:lnTo>
                  <a:pt x="5" y="127"/>
                </a:lnTo>
                <a:lnTo>
                  <a:pt x="9" y="135"/>
                </a:lnTo>
                <a:lnTo>
                  <a:pt x="13" y="144"/>
                </a:lnTo>
                <a:lnTo>
                  <a:pt x="18" y="153"/>
                </a:lnTo>
                <a:lnTo>
                  <a:pt x="23" y="160"/>
                </a:lnTo>
                <a:lnTo>
                  <a:pt x="29" y="167"/>
                </a:lnTo>
                <a:lnTo>
                  <a:pt x="36" y="173"/>
                </a:lnTo>
                <a:lnTo>
                  <a:pt x="44" y="179"/>
                </a:lnTo>
                <a:lnTo>
                  <a:pt x="51" y="184"/>
                </a:lnTo>
                <a:lnTo>
                  <a:pt x="59" y="189"/>
                </a:lnTo>
                <a:lnTo>
                  <a:pt x="68" y="192"/>
                </a:lnTo>
                <a:lnTo>
                  <a:pt x="78" y="194"/>
                </a:lnTo>
                <a:lnTo>
                  <a:pt x="87" y="196"/>
                </a:lnTo>
                <a:lnTo>
                  <a:pt x="97" y="196"/>
                </a:lnTo>
                <a:lnTo>
                  <a:pt x="107" y="196"/>
                </a:lnTo>
                <a:lnTo>
                  <a:pt x="117" y="194"/>
                </a:lnTo>
                <a:lnTo>
                  <a:pt x="125" y="192"/>
                </a:lnTo>
                <a:lnTo>
                  <a:pt x="134" y="189"/>
                </a:lnTo>
                <a:lnTo>
                  <a:pt x="143" y="184"/>
                </a:lnTo>
                <a:lnTo>
                  <a:pt x="150" y="179"/>
                </a:lnTo>
                <a:lnTo>
                  <a:pt x="159" y="173"/>
                </a:lnTo>
                <a:lnTo>
                  <a:pt x="164" y="167"/>
                </a:lnTo>
                <a:lnTo>
                  <a:pt x="171" y="160"/>
                </a:lnTo>
                <a:lnTo>
                  <a:pt x="176" y="153"/>
                </a:lnTo>
                <a:lnTo>
                  <a:pt x="182" y="144"/>
                </a:lnTo>
                <a:lnTo>
                  <a:pt x="186" y="135"/>
                </a:lnTo>
                <a:lnTo>
                  <a:pt x="189" y="127"/>
                </a:lnTo>
                <a:lnTo>
                  <a:pt x="190" y="117"/>
                </a:lnTo>
                <a:lnTo>
                  <a:pt x="192" y="108"/>
                </a:lnTo>
                <a:lnTo>
                  <a:pt x="193" y="98"/>
                </a:lnTo>
                <a:lnTo>
                  <a:pt x="192" y="88"/>
                </a:lnTo>
                <a:lnTo>
                  <a:pt x="190" y="78"/>
                </a:lnTo>
                <a:lnTo>
                  <a:pt x="189" y="68"/>
                </a:lnTo>
                <a:lnTo>
                  <a:pt x="186" y="59"/>
                </a:lnTo>
                <a:lnTo>
                  <a:pt x="182" y="51"/>
                </a:lnTo>
                <a:lnTo>
                  <a:pt x="176" y="43"/>
                </a:lnTo>
                <a:lnTo>
                  <a:pt x="171" y="35"/>
                </a:lnTo>
                <a:lnTo>
                  <a:pt x="164" y="29"/>
                </a:lnTo>
                <a:lnTo>
                  <a:pt x="159" y="22"/>
                </a:lnTo>
                <a:lnTo>
                  <a:pt x="150" y="16"/>
                </a:lnTo>
                <a:lnTo>
                  <a:pt x="143" y="12"/>
                </a:lnTo>
                <a:lnTo>
                  <a:pt x="134" y="8"/>
                </a:lnTo>
                <a:lnTo>
                  <a:pt x="125" y="5"/>
                </a:lnTo>
                <a:lnTo>
                  <a:pt x="117" y="2"/>
                </a:lnTo>
                <a:lnTo>
                  <a:pt x="107" y="0"/>
                </a:lnTo>
                <a:lnTo>
                  <a:pt x="97"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5949" name="Freeform 108">
            <a:extLst>
              <a:ext uri="{FF2B5EF4-FFF2-40B4-BE49-F238E27FC236}">
                <a16:creationId xmlns:a16="http://schemas.microsoft.com/office/drawing/2014/main" id="{27900574-1FA5-D6F0-3515-0E9AB0E7C6C6}"/>
              </a:ext>
            </a:extLst>
          </p:cNvPr>
          <p:cNvSpPr>
            <a:spLocks/>
          </p:cNvSpPr>
          <p:nvPr/>
        </p:nvSpPr>
        <p:spPr bwMode="auto">
          <a:xfrm>
            <a:off x="2327672" y="1997869"/>
            <a:ext cx="76200" cy="77391"/>
          </a:xfrm>
          <a:custGeom>
            <a:avLst/>
            <a:gdLst>
              <a:gd name="T0" fmla="*/ 2147483647 w 193"/>
              <a:gd name="T1" fmla="*/ 0 h 196"/>
              <a:gd name="T2" fmla="*/ 2147483647 w 193"/>
              <a:gd name="T3" fmla="*/ 2147483647 h 196"/>
              <a:gd name="T4" fmla="*/ 2147483647 w 193"/>
              <a:gd name="T5" fmla="*/ 2147483647 h 196"/>
              <a:gd name="T6" fmla="*/ 2147483647 w 193"/>
              <a:gd name="T7" fmla="*/ 2147483647 h 196"/>
              <a:gd name="T8" fmla="*/ 2147483647 w 193"/>
              <a:gd name="T9" fmla="*/ 2147483647 h 196"/>
              <a:gd name="T10" fmla="*/ 2147483647 w 193"/>
              <a:gd name="T11" fmla="*/ 2147483647 h 196"/>
              <a:gd name="T12" fmla="*/ 2147483647 w 193"/>
              <a:gd name="T13" fmla="*/ 2147483647 h 196"/>
              <a:gd name="T14" fmla="*/ 2147483647 w 193"/>
              <a:gd name="T15" fmla="*/ 2147483647 h 196"/>
              <a:gd name="T16" fmla="*/ 2147483647 w 193"/>
              <a:gd name="T17" fmla="*/ 2147483647 h 196"/>
              <a:gd name="T18" fmla="*/ 2147483647 w 193"/>
              <a:gd name="T19" fmla="*/ 2147483647 h 196"/>
              <a:gd name="T20" fmla="*/ 2147483647 w 193"/>
              <a:gd name="T21" fmla="*/ 2147483647 h 196"/>
              <a:gd name="T22" fmla="*/ 2147483647 w 193"/>
              <a:gd name="T23" fmla="*/ 2147483647 h 196"/>
              <a:gd name="T24" fmla="*/ 2147483647 w 193"/>
              <a:gd name="T25" fmla="*/ 2147483647 h 196"/>
              <a:gd name="T26" fmla="*/ 2147483647 w 193"/>
              <a:gd name="T27" fmla="*/ 2147483647 h 196"/>
              <a:gd name="T28" fmla="*/ 2147483647 w 193"/>
              <a:gd name="T29" fmla="*/ 2147483647 h 196"/>
              <a:gd name="T30" fmla="*/ 2147483647 w 193"/>
              <a:gd name="T31" fmla="*/ 2147483647 h 196"/>
              <a:gd name="T32" fmla="*/ 2147483647 w 193"/>
              <a:gd name="T33" fmla="*/ 2147483647 h 196"/>
              <a:gd name="T34" fmla="*/ 2147483647 w 193"/>
              <a:gd name="T35" fmla="*/ 2147483647 h 196"/>
              <a:gd name="T36" fmla="*/ 2147483647 w 193"/>
              <a:gd name="T37" fmla="*/ 2147483647 h 196"/>
              <a:gd name="T38" fmla="*/ 2147483647 w 193"/>
              <a:gd name="T39" fmla="*/ 2147483647 h 196"/>
              <a:gd name="T40" fmla="*/ 2147483647 w 193"/>
              <a:gd name="T41" fmla="*/ 2147483647 h 196"/>
              <a:gd name="T42" fmla="*/ 2147483647 w 193"/>
              <a:gd name="T43" fmla="*/ 2147483647 h 196"/>
              <a:gd name="T44" fmla="*/ 2147483647 w 193"/>
              <a:gd name="T45" fmla="*/ 2147483647 h 196"/>
              <a:gd name="T46" fmla="*/ 2147483647 w 193"/>
              <a:gd name="T47" fmla="*/ 2147483647 h 196"/>
              <a:gd name="T48" fmla="*/ 2147483647 w 193"/>
              <a:gd name="T49" fmla="*/ 2147483647 h 196"/>
              <a:gd name="T50" fmla="*/ 2147483647 w 193"/>
              <a:gd name="T51" fmla="*/ 2147483647 h 196"/>
              <a:gd name="T52" fmla="*/ 2147483647 w 193"/>
              <a:gd name="T53" fmla="*/ 2147483647 h 196"/>
              <a:gd name="T54" fmla="*/ 2147483647 w 193"/>
              <a:gd name="T55" fmla="*/ 2147483647 h 196"/>
              <a:gd name="T56" fmla="*/ 2147483647 w 193"/>
              <a:gd name="T57" fmla="*/ 2147483647 h 196"/>
              <a:gd name="T58" fmla="*/ 2147483647 w 193"/>
              <a:gd name="T59" fmla="*/ 2147483647 h 196"/>
              <a:gd name="T60" fmla="*/ 2147483647 w 193"/>
              <a:gd name="T61" fmla="*/ 2147483647 h 196"/>
              <a:gd name="T62" fmla="*/ 2147483647 w 193"/>
              <a:gd name="T63" fmla="*/ 0 h 19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93"/>
              <a:gd name="T97" fmla="*/ 0 h 196"/>
              <a:gd name="T98" fmla="*/ 193 w 193"/>
              <a:gd name="T99" fmla="*/ 196 h 19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93" h="196">
                <a:moveTo>
                  <a:pt x="97" y="0"/>
                </a:moveTo>
                <a:lnTo>
                  <a:pt x="87" y="0"/>
                </a:lnTo>
                <a:lnTo>
                  <a:pt x="78" y="2"/>
                </a:lnTo>
                <a:lnTo>
                  <a:pt x="68" y="5"/>
                </a:lnTo>
                <a:lnTo>
                  <a:pt x="59" y="8"/>
                </a:lnTo>
                <a:lnTo>
                  <a:pt x="51" y="12"/>
                </a:lnTo>
                <a:lnTo>
                  <a:pt x="44" y="16"/>
                </a:lnTo>
                <a:lnTo>
                  <a:pt x="36" y="22"/>
                </a:lnTo>
                <a:lnTo>
                  <a:pt x="29" y="29"/>
                </a:lnTo>
                <a:lnTo>
                  <a:pt x="23" y="35"/>
                </a:lnTo>
                <a:lnTo>
                  <a:pt x="18" y="43"/>
                </a:lnTo>
                <a:lnTo>
                  <a:pt x="13" y="51"/>
                </a:lnTo>
                <a:lnTo>
                  <a:pt x="9" y="59"/>
                </a:lnTo>
                <a:lnTo>
                  <a:pt x="5" y="68"/>
                </a:lnTo>
                <a:lnTo>
                  <a:pt x="3" y="78"/>
                </a:lnTo>
                <a:lnTo>
                  <a:pt x="2" y="88"/>
                </a:lnTo>
                <a:lnTo>
                  <a:pt x="0" y="98"/>
                </a:lnTo>
                <a:lnTo>
                  <a:pt x="2" y="108"/>
                </a:lnTo>
                <a:lnTo>
                  <a:pt x="3" y="117"/>
                </a:lnTo>
                <a:lnTo>
                  <a:pt x="5" y="127"/>
                </a:lnTo>
                <a:lnTo>
                  <a:pt x="9" y="135"/>
                </a:lnTo>
                <a:lnTo>
                  <a:pt x="13" y="144"/>
                </a:lnTo>
                <a:lnTo>
                  <a:pt x="18" y="153"/>
                </a:lnTo>
                <a:lnTo>
                  <a:pt x="23" y="160"/>
                </a:lnTo>
                <a:lnTo>
                  <a:pt x="29" y="167"/>
                </a:lnTo>
                <a:lnTo>
                  <a:pt x="36" y="173"/>
                </a:lnTo>
                <a:lnTo>
                  <a:pt x="44" y="179"/>
                </a:lnTo>
                <a:lnTo>
                  <a:pt x="51" y="184"/>
                </a:lnTo>
                <a:lnTo>
                  <a:pt x="59" y="189"/>
                </a:lnTo>
                <a:lnTo>
                  <a:pt x="68" y="192"/>
                </a:lnTo>
                <a:lnTo>
                  <a:pt x="78" y="194"/>
                </a:lnTo>
                <a:lnTo>
                  <a:pt x="87" y="196"/>
                </a:lnTo>
                <a:lnTo>
                  <a:pt x="97" y="196"/>
                </a:lnTo>
                <a:lnTo>
                  <a:pt x="107" y="196"/>
                </a:lnTo>
                <a:lnTo>
                  <a:pt x="117" y="194"/>
                </a:lnTo>
                <a:lnTo>
                  <a:pt x="125" y="192"/>
                </a:lnTo>
                <a:lnTo>
                  <a:pt x="134" y="189"/>
                </a:lnTo>
                <a:lnTo>
                  <a:pt x="143" y="184"/>
                </a:lnTo>
                <a:lnTo>
                  <a:pt x="150" y="179"/>
                </a:lnTo>
                <a:lnTo>
                  <a:pt x="159" y="173"/>
                </a:lnTo>
                <a:lnTo>
                  <a:pt x="164" y="167"/>
                </a:lnTo>
                <a:lnTo>
                  <a:pt x="171" y="160"/>
                </a:lnTo>
                <a:lnTo>
                  <a:pt x="176" y="153"/>
                </a:lnTo>
                <a:lnTo>
                  <a:pt x="182" y="144"/>
                </a:lnTo>
                <a:lnTo>
                  <a:pt x="186" y="135"/>
                </a:lnTo>
                <a:lnTo>
                  <a:pt x="189" y="127"/>
                </a:lnTo>
                <a:lnTo>
                  <a:pt x="190" y="117"/>
                </a:lnTo>
                <a:lnTo>
                  <a:pt x="192" y="108"/>
                </a:lnTo>
                <a:lnTo>
                  <a:pt x="193" y="98"/>
                </a:lnTo>
                <a:lnTo>
                  <a:pt x="192" y="88"/>
                </a:lnTo>
                <a:lnTo>
                  <a:pt x="190" y="78"/>
                </a:lnTo>
                <a:lnTo>
                  <a:pt x="189" y="68"/>
                </a:lnTo>
                <a:lnTo>
                  <a:pt x="186" y="59"/>
                </a:lnTo>
                <a:lnTo>
                  <a:pt x="182" y="51"/>
                </a:lnTo>
                <a:lnTo>
                  <a:pt x="176" y="43"/>
                </a:lnTo>
                <a:lnTo>
                  <a:pt x="171" y="35"/>
                </a:lnTo>
                <a:lnTo>
                  <a:pt x="164" y="29"/>
                </a:lnTo>
                <a:lnTo>
                  <a:pt x="159" y="22"/>
                </a:lnTo>
                <a:lnTo>
                  <a:pt x="150" y="16"/>
                </a:lnTo>
                <a:lnTo>
                  <a:pt x="143" y="12"/>
                </a:lnTo>
                <a:lnTo>
                  <a:pt x="134" y="8"/>
                </a:lnTo>
                <a:lnTo>
                  <a:pt x="125" y="5"/>
                </a:lnTo>
                <a:lnTo>
                  <a:pt x="117" y="2"/>
                </a:lnTo>
                <a:lnTo>
                  <a:pt x="107" y="0"/>
                </a:lnTo>
                <a:lnTo>
                  <a:pt x="97"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5950" name="Freeform 109">
            <a:extLst>
              <a:ext uri="{FF2B5EF4-FFF2-40B4-BE49-F238E27FC236}">
                <a16:creationId xmlns:a16="http://schemas.microsoft.com/office/drawing/2014/main" id="{1EFF1DDB-A46D-E182-3BFE-7206FDBD6CC7}"/>
              </a:ext>
            </a:extLst>
          </p:cNvPr>
          <p:cNvSpPr>
            <a:spLocks/>
          </p:cNvSpPr>
          <p:nvPr/>
        </p:nvSpPr>
        <p:spPr bwMode="auto">
          <a:xfrm>
            <a:off x="2551510" y="2344341"/>
            <a:ext cx="55959" cy="57150"/>
          </a:xfrm>
          <a:custGeom>
            <a:avLst/>
            <a:gdLst>
              <a:gd name="T0" fmla="*/ 2147483647 w 141"/>
              <a:gd name="T1" fmla="*/ 0 h 144"/>
              <a:gd name="T2" fmla="*/ 2147483647 w 141"/>
              <a:gd name="T3" fmla="*/ 2147483647 h 144"/>
              <a:gd name="T4" fmla="*/ 2147483647 w 141"/>
              <a:gd name="T5" fmla="*/ 2147483647 h 144"/>
              <a:gd name="T6" fmla="*/ 2147483647 w 141"/>
              <a:gd name="T7" fmla="*/ 2147483647 h 144"/>
              <a:gd name="T8" fmla="*/ 2147483647 w 141"/>
              <a:gd name="T9" fmla="*/ 2147483647 h 144"/>
              <a:gd name="T10" fmla="*/ 2147483647 w 141"/>
              <a:gd name="T11" fmla="*/ 2147483647 h 144"/>
              <a:gd name="T12" fmla="*/ 2147483647 w 141"/>
              <a:gd name="T13" fmla="*/ 2147483647 h 144"/>
              <a:gd name="T14" fmla="*/ 0 w 141"/>
              <a:gd name="T15" fmla="*/ 2147483647 h 144"/>
              <a:gd name="T16" fmla="*/ 0 w 141"/>
              <a:gd name="T17" fmla="*/ 2147483647 h 144"/>
              <a:gd name="T18" fmla="*/ 2147483647 w 141"/>
              <a:gd name="T19" fmla="*/ 2147483647 h 144"/>
              <a:gd name="T20" fmla="*/ 2147483647 w 141"/>
              <a:gd name="T21" fmla="*/ 2147483647 h 144"/>
              <a:gd name="T22" fmla="*/ 2147483647 w 141"/>
              <a:gd name="T23" fmla="*/ 2147483647 h 144"/>
              <a:gd name="T24" fmla="*/ 2147483647 w 141"/>
              <a:gd name="T25" fmla="*/ 2147483647 h 144"/>
              <a:gd name="T26" fmla="*/ 2147483647 w 141"/>
              <a:gd name="T27" fmla="*/ 2147483647 h 144"/>
              <a:gd name="T28" fmla="*/ 2147483647 w 141"/>
              <a:gd name="T29" fmla="*/ 2147483647 h 144"/>
              <a:gd name="T30" fmla="*/ 2147483647 w 141"/>
              <a:gd name="T31" fmla="*/ 2147483647 h 144"/>
              <a:gd name="T32" fmla="*/ 2147483647 w 141"/>
              <a:gd name="T33" fmla="*/ 2147483647 h 144"/>
              <a:gd name="T34" fmla="*/ 2147483647 w 141"/>
              <a:gd name="T35" fmla="*/ 2147483647 h 144"/>
              <a:gd name="T36" fmla="*/ 2147483647 w 141"/>
              <a:gd name="T37" fmla="*/ 2147483647 h 144"/>
              <a:gd name="T38" fmla="*/ 2147483647 w 141"/>
              <a:gd name="T39" fmla="*/ 2147483647 h 144"/>
              <a:gd name="T40" fmla="*/ 2147483647 w 141"/>
              <a:gd name="T41" fmla="*/ 2147483647 h 144"/>
              <a:gd name="T42" fmla="*/ 2147483647 w 141"/>
              <a:gd name="T43" fmla="*/ 2147483647 h 144"/>
              <a:gd name="T44" fmla="*/ 2147483647 w 141"/>
              <a:gd name="T45" fmla="*/ 2147483647 h 144"/>
              <a:gd name="T46" fmla="*/ 2147483647 w 141"/>
              <a:gd name="T47" fmla="*/ 2147483647 h 144"/>
              <a:gd name="T48" fmla="*/ 2147483647 w 141"/>
              <a:gd name="T49" fmla="*/ 2147483647 h 144"/>
              <a:gd name="T50" fmla="*/ 2147483647 w 141"/>
              <a:gd name="T51" fmla="*/ 2147483647 h 144"/>
              <a:gd name="T52" fmla="*/ 2147483647 w 141"/>
              <a:gd name="T53" fmla="*/ 2147483647 h 144"/>
              <a:gd name="T54" fmla="*/ 2147483647 w 141"/>
              <a:gd name="T55" fmla="*/ 2147483647 h 144"/>
              <a:gd name="T56" fmla="*/ 2147483647 w 141"/>
              <a:gd name="T57" fmla="*/ 2147483647 h 144"/>
              <a:gd name="T58" fmla="*/ 2147483647 w 141"/>
              <a:gd name="T59" fmla="*/ 2147483647 h 144"/>
              <a:gd name="T60" fmla="*/ 2147483647 w 141"/>
              <a:gd name="T61" fmla="*/ 2147483647 h 144"/>
              <a:gd name="T62" fmla="*/ 2147483647 w 141"/>
              <a:gd name="T63" fmla="*/ 0 h 1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1"/>
              <a:gd name="T97" fmla="*/ 0 h 144"/>
              <a:gd name="T98" fmla="*/ 141 w 141"/>
              <a:gd name="T99" fmla="*/ 144 h 1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1" h="144">
                <a:moveTo>
                  <a:pt x="71" y="0"/>
                </a:moveTo>
                <a:lnTo>
                  <a:pt x="64" y="0"/>
                </a:lnTo>
                <a:lnTo>
                  <a:pt x="56" y="2"/>
                </a:lnTo>
                <a:lnTo>
                  <a:pt x="51" y="3"/>
                </a:lnTo>
                <a:lnTo>
                  <a:pt x="43" y="6"/>
                </a:lnTo>
                <a:lnTo>
                  <a:pt x="38" y="9"/>
                </a:lnTo>
                <a:lnTo>
                  <a:pt x="32" y="12"/>
                </a:lnTo>
                <a:lnTo>
                  <a:pt x="26" y="16"/>
                </a:lnTo>
                <a:lnTo>
                  <a:pt x="22" y="22"/>
                </a:lnTo>
                <a:lnTo>
                  <a:pt x="16" y="26"/>
                </a:lnTo>
                <a:lnTo>
                  <a:pt x="13" y="32"/>
                </a:lnTo>
                <a:lnTo>
                  <a:pt x="9" y="38"/>
                </a:lnTo>
                <a:lnTo>
                  <a:pt x="6" y="44"/>
                </a:lnTo>
                <a:lnTo>
                  <a:pt x="3" y="51"/>
                </a:lnTo>
                <a:lnTo>
                  <a:pt x="2" y="58"/>
                </a:lnTo>
                <a:lnTo>
                  <a:pt x="0" y="65"/>
                </a:lnTo>
                <a:lnTo>
                  <a:pt x="0" y="72"/>
                </a:lnTo>
                <a:lnTo>
                  <a:pt x="0" y="80"/>
                </a:lnTo>
                <a:lnTo>
                  <a:pt x="2" y="87"/>
                </a:lnTo>
                <a:lnTo>
                  <a:pt x="3" y="94"/>
                </a:lnTo>
                <a:lnTo>
                  <a:pt x="6" y="100"/>
                </a:lnTo>
                <a:lnTo>
                  <a:pt x="9" y="107"/>
                </a:lnTo>
                <a:lnTo>
                  <a:pt x="13" y="113"/>
                </a:lnTo>
                <a:lnTo>
                  <a:pt x="16" y="118"/>
                </a:lnTo>
                <a:lnTo>
                  <a:pt x="22" y="123"/>
                </a:lnTo>
                <a:lnTo>
                  <a:pt x="26" y="127"/>
                </a:lnTo>
                <a:lnTo>
                  <a:pt x="32" y="131"/>
                </a:lnTo>
                <a:lnTo>
                  <a:pt x="38" y="136"/>
                </a:lnTo>
                <a:lnTo>
                  <a:pt x="43" y="138"/>
                </a:lnTo>
                <a:lnTo>
                  <a:pt x="51" y="141"/>
                </a:lnTo>
                <a:lnTo>
                  <a:pt x="56" y="143"/>
                </a:lnTo>
                <a:lnTo>
                  <a:pt x="64" y="144"/>
                </a:lnTo>
                <a:lnTo>
                  <a:pt x="71" y="144"/>
                </a:lnTo>
                <a:lnTo>
                  <a:pt x="78" y="144"/>
                </a:lnTo>
                <a:lnTo>
                  <a:pt x="85" y="143"/>
                </a:lnTo>
                <a:lnTo>
                  <a:pt x="92" y="141"/>
                </a:lnTo>
                <a:lnTo>
                  <a:pt x="98" y="138"/>
                </a:lnTo>
                <a:lnTo>
                  <a:pt x="104" y="136"/>
                </a:lnTo>
                <a:lnTo>
                  <a:pt x="111" y="131"/>
                </a:lnTo>
                <a:lnTo>
                  <a:pt x="115" y="127"/>
                </a:lnTo>
                <a:lnTo>
                  <a:pt x="121" y="123"/>
                </a:lnTo>
                <a:lnTo>
                  <a:pt x="125" y="118"/>
                </a:lnTo>
                <a:lnTo>
                  <a:pt x="130" y="113"/>
                </a:lnTo>
                <a:lnTo>
                  <a:pt x="133" y="107"/>
                </a:lnTo>
                <a:lnTo>
                  <a:pt x="135" y="100"/>
                </a:lnTo>
                <a:lnTo>
                  <a:pt x="138" y="94"/>
                </a:lnTo>
                <a:lnTo>
                  <a:pt x="140" y="87"/>
                </a:lnTo>
                <a:lnTo>
                  <a:pt x="141" y="80"/>
                </a:lnTo>
                <a:lnTo>
                  <a:pt x="141" y="72"/>
                </a:lnTo>
                <a:lnTo>
                  <a:pt x="141" y="65"/>
                </a:lnTo>
                <a:lnTo>
                  <a:pt x="140" y="58"/>
                </a:lnTo>
                <a:lnTo>
                  <a:pt x="138" y="51"/>
                </a:lnTo>
                <a:lnTo>
                  <a:pt x="135" y="44"/>
                </a:lnTo>
                <a:lnTo>
                  <a:pt x="133" y="38"/>
                </a:lnTo>
                <a:lnTo>
                  <a:pt x="130" y="32"/>
                </a:lnTo>
                <a:lnTo>
                  <a:pt x="125" y="26"/>
                </a:lnTo>
                <a:lnTo>
                  <a:pt x="121" y="22"/>
                </a:lnTo>
                <a:lnTo>
                  <a:pt x="115" y="16"/>
                </a:lnTo>
                <a:lnTo>
                  <a:pt x="111" y="12"/>
                </a:lnTo>
                <a:lnTo>
                  <a:pt x="104" y="9"/>
                </a:lnTo>
                <a:lnTo>
                  <a:pt x="98" y="6"/>
                </a:lnTo>
                <a:lnTo>
                  <a:pt x="92" y="3"/>
                </a:lnTo>
                <a:lnTo>
                  <a:pt x="85" y="2"/>
                </a:lnTo>
                <a:lnTo>
                  <a:pt x="78" y="0"/>
                </a:lnTo>
                <a:lnTo>
                  <a:pt x="71"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5951" name="Freeform 110">
            <a:extLst>
              <a:ext uri="{FF2B5EF4-FFF2-40B4-BE49-F238E27FC236}">
                <a16:creationId xmlns:a16="http://schemas.microsoft.com/office/drawing/2014/main" id="{73D6BE43-FD57-D161-FF6A-0F3B2678559B}"/>
              </a:ext>
            </a:extLst>
          </p:cNvPr>
          <p:cNvSpPr>
            <a:spLocks/>
          </p:cNvSpPr>
          <p:nvPr/>
        </p:nvSpPr>
        <p:spPr bwMode="auto">
          <a:xfrm>
            <a:off x="2551510" y="2344341"/>
            <a:ext cx="55959" cy="57150"/>
          </a:xfrm>
          <a:custGeom>
            <a:avLst/>
            <a:gdLst>
              <a:gd name="T0" fmla="*/ 2147483647 w 141"/>
              <a:gd name="T1" fmla="*/ 0 h 144"/>
              <a:gd name="T2" fmla="*/ 2147483647 w 141"/>
              <a:gd name="T3" fmla="*/ 2147483647 h 144"/>
              <a:gd name="T4" fmla="*/ 2147483647 w 141"/>
              <a:gd name="T5" fmla="*/ 2147483647 h 144"/>
              <a:gd name="T6" fmla="*/ 2147483647 w 141"/>
              <a:gd name="T7" fmla="*/ 2147483647 h 144"/>
              <a:gd name="T8" fmla="*/ 2147483647 w 141"/>
              <a:gd name="T9" fmla="*/ 2147483647 h 144"/>
              <a:gd name="T10" fmla="*/ 2147483647 w 141"/>
              <a:gd name="T11" fmla="*/ 2147483647 h 144"/>
              <a:gd name="T12" fmla="*/ 2147483647 w 141"/>
              <a:gd name="T13" fmla="*/ 2147483647 h 144"/>
              <a:gd name="T14" fmla="*/ 0 w 141"/>
              <a:gd name="T15" fmla="*/ 2147483647 h 144"/>
              <a:gd name="T16" fmla="*/ 0 w 141"/>
              <a:gd name="T17" fmla="*/ 2147483647 h 144"/>
              <a:gd name="T18" fmla="*/ 2147483647 w 141"/>
              <a:gd name="T19" fmla="*/ 2147483647 h 144"/>
              <a:gd name="T20" fmla="*/ 2147483647 w 141"/>
              <a:gd name="T21" fmla="*/ 2147483647 h 144"/>
              <a:gd name="T22" fmla="*/ 2147483647 w 141"/>
              <a:gd name="T23" fmla="*/ 2147483647 h 144"/>
              <a:gd name="T24" fmla="*/ 2147483647 w 141"/>
              <a:gd name="T25" fmla="*/ 2147483647 h 144"/>
              <a:gd name="T26" fmla="*/ 2147483647 w 141"/>
              <a:gd name="T27" fmla="*/ 2147483647 h 144"/>
              <a:gd name="T28" fmla="*/ 2147483647 w 141"/>
              <a:gd name="T29" fmla="*/ 2147483647 h 144"/>
              <a:gd name="T30" fmla="*/ 2147483647 w 141"/>
              <a:gd name="T31" fmla="*/ 2147483647 h 144"/>
              <a:gd name="T32" fmla="*/ 2147483647 w 141"/>
              <a:gd name="T33" fmla="*/ 2147483647 h 144"/>
              <a:gd name="T34" fmla="*/ 2147483647 w 141"/>
              <a:gd name="T35" fmla="*/ 2147483647 h 144"/>
              <a:gd name="T36" fmla="*/ 2147483647 w 141"/>
              <a:gd name="T37" fmla="*/ 2147483647 h 144"/>
              <a:gd name="T38" fmla="*/ 2147483647 w 141"/>
              <a:gd name="T39" fmla="*/ 2147483647 h 144"/>
              <a:gd name="T40" fmla="*/ 2147483647 w 141"/>
              <a:gd name="T41" fmla="*/ 2147483647 h 144"/>
              <a:gd name="T42" fmla="*/ 2147483647 w 141"/>
              <a:gd name="T43" fmla="*/ 2147483647 h 144"/>
              <a:gd name="T44" fmla="*/ 2147483647 w 141"/>
              <a:gd name="T45" fmla="*/ 2147483647 h 144"/>
              <a:gd name="T46" fmla="*/ 2147483647 w 141"/>
              <a:gd name="T47" fmla="*/ 2147483647 h 144"/>
              <a:gd name="T48" fmla="*/ 2147483647 w 141"/>
              <a:gd name="T49" fmla="*/ 2147483647 h 144"/>
              <a:gd name="T50" fmla="*/ 2147483647 w 141"/>
              <a:gd name="T51" fmla="*/ 2147483647 h 144"/>
              <a:gd name="T52" fmla="*/ 2147483647 w 141"/>
              <a:gd name="T53" fmla="*/ 2147483647 h 144"/>
              <a:gd name="T54" fmla="*/ 2147483647 w 141"/>
              <a:gd name="T55" fmla="*/ 2147483647 h 144"/>
              <a:gd name="T56" fmla="*/ 2147483647 w 141"/>
              <a:gd name="T57" fmla="*/ 2147483647 h 144"/>
              <a:gd name="T58" fmla="*/ 2147483647 w 141"/>
              <a:gd name="T59" fmla="*/ 2147483647 h 144"/>
              <a:gd name="T60" fmla="*/ 2147483647 w 141"/>
              <a:gd name="T61" fmla="*/ 2147483647 h 144"/>
              <a:gd name="T62" fmla="*/ 2147483647 w 141"/>
              <a:gd name="T63" fmla="*/ 0 h 1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1"/>
              <a:gd name="T97" fmla="*/ 0 h 144"/>
              <a:gd name="T98" fmla="*/ 141 w 141"/>
              <a:gd name="T99" fmla="*/ 144 h 1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1" h="144">
                <a:moveTo>
                  <a:pt x="71" y="0"/>
                </a:moveTo>
                <a:lnTo>
                  <a:pt x="64" y="0"/>
                </a:lnTo>
                <a:lnTo>
                  <a:pt x="56" y="2"/>
                </a:lnTo>
                <a:lnTo>
                  <a:pt x="51" y="3"/>
                </a:lnTo>
                <a:lnTo>
                  <a:pt x="43" y="6"/>
                </a:lnTo>
                <a:lnTo>
                  <a:pt x="38" y="9"/>
                </a:lnTo>
                <a:lnTo>
                  <a:pt x="32" y="12"/>
                </a:lnTo>
                <a:lnTo>
                  <a:pt x="26" y="16"/>
                </a:lnTo>
                <a:lnTo>
                  <a:pt x="22" y="22"/>
                </a:lnTo>
                <a:lnTo>
                  <a:pt x="16" y="26"/>
                </a:lnTo>
                <a:lnTo>
                  <a:pt x="13" y="32"/>
                </a:lnTo>
                <a:lnTo>
                  <a:pt x="9" y="38"/>
                </a:lnTo>
                <a:lnTo>
                  <a:pt x="6" y="44"/>
                </a:lnTo>
                <a:lnTo>
                  <a:pt x="3" y="51"/>
                </a:lnTo>
                <a:lnTo>
                  <a:pt x="2" y="58"/>
                </a:lnTo>
                <a:lnTo>
                  <a:pt x="0" y="65"/>
                </a:lnTo>
                <a:lnTo>
                  <a:pt x="0" y="72"/>
                </a:lnTo>
                <a:lnTo>
                  <a:pt x="0" y="80"/>
                </a:lnTo>
                <a:lnTo>
                  <a:pt x="2" y="87"/>
                </a:lnTo>
                <a:lnTo>
                  <a:pt x="3" y="94"/>
                </a:lnTo>
                <a:lnTo>
                  <a:pt x="6" y="100"/>
                </a:lnTo>
                <a:lnTo>
                  <a:pt x="9" y="107"/>
                </a:lnTo>
                <a:lnTo>
                  <a:pt x="13" y="113"/>
                </a:lnTo>
                <a:lnTo>
                  <a:pt x="16" y="118"/>
                </a:lnTo>
                <a:lnTo>
                  <a:pt x="22" y="123"/>
                </a:lnTo>
                <a:lnTo>
                  <a:pt x="26" y="127"/>
                </a:lnTo>
                <a:lnTo>
                  <a:pt x="32" y="131"/>
                </a:lnTo>
                <a:lnTo>
                  <a:pt x="38" y="136"/>
                </a:lnTo>
                <a:lnTo>
                  <a:pt x="43" y="138"/>
                </a:lnTo>
                <a:lnTo>
                  <a:pt x="51" y="141"/>
                </a:lnTo>
                <a:lnTo>
                  <a:pt x="56" y="143"/>
                </a:lnTo>
                <a:lnTo>
                  <a:pt x="64" y="144"/>
                </a:lnTo>
                <a:lnTo>
                  <a:pt x="71" y="144"/>
                </a:lnTo>
                <a:lnTo>
                  <a:pt x="78" y="144"/>
                </a:lnTo>
                <a:lnTo>
                  <a:pt x="85" y="143"/>
                </a:lnTo>
                <a:lnTo>
                  <a:pt x="92" y="141"/>
                </a:lnTo>
                <a:lnTo>
                  <a:pt x="98" y="138"/>
                </a:lnTo>
                <a:lnTo>
                  <a:pt x="104" y="136"/>
                </a:lnTo>
                <a:lnTo>
                  <a:pt x="111" y="131"/>
                </a:lnTo>
                <a:lnTo>
                  <a:pt x="115" y="127"/>
                </a:lnTo>
                <a:lnTo>
                  <a:pt x="121" y="123"/>
                </a:lnTo>
                <a:lnTo>
                  <a:pt x="125" y="118"/>
                </a:lnTo>
                <a:lnTo>
                  <a:pt x="130" y="113"/>
                </a:lnTo>
                <a:lnTo>
                  <a:pt x="133" y="107"/>
                </a:lnTo>
                <a:lnTo>
                  <a:pt x="135" y="100"/>
                </a:lnTo>
                <a:lnTo>
                  <a:pt x="138" y="94"/>
                </a:lnTo>
                <a:lnTo>
                  <a:pt x="140" y="87"/>
                </a:lnTo>
                <a:lnTo>
                  <a:pt x="141" y="80"/>
                </a:lnTo>
                <a:lnTo>
                  <a:pt x="141" y="72"/>
                </a:lnTo>
                <a:lnTo>
                  <a:pt x="141" y="65"/>
                </a:lnTo>
                <a:lnTo>
                  <a:pt x="140" y="58"/>
                </a:lnTo>
                <a:lnTo>
                  <a:pt x="138" y="51"/>
                </a:lnTo>
                <a:lnTo>
                  <a:pt x="135" y="44"/>
                </a:lnTo>
                <a:lnTo>
                  <a:pt x="133" y="38"/>
                </a:lnTo>
                <a:lnTo>
                  <a:pt x="130" y="32"/>
                </a:lnTo>
                <a:lnTo>
                  <a:pt x="125" y="26"/>
                </a:lnTo>
                <a:lnTo>
                  <a:pt x="121" y="22"/>
                </a:lnTo>
                <a:lnTo>
                  <a:pt x="115" y="16"/>
                </a:lnTo>
                <a:lnTo>
                  <a:pt x="111" y="12"/>
                </a:lnTo>
                <a:lnTo>
                  <a:pt x="104" y="9"/>
                </a:lnTo>
                <a:lnTo>
                  <a:pt x="98" y="6"/>
                </a:lnTo>
                <a:lnTo>
                  <a:pt x="92" y="3"/>
                </a:lnTo>
                <a:lnTo>
                  <a:pt x="85" y="2"/>
                </a:lnTo>
                <a:lnTo>
                  <a:pt x="78" y="0"/>
                </a:lnTo>
                <a:lnTo>
                  <a:pt x="71"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5952" name="Freeform 111">
            <a:extLst>
              <a:ext uri="{FF2B5EF4-FFF2-40B4-BE49-F238E27FC236}">
                <a16:creationId xmlns:a16="http://schemas.microsoft.com/office/drawing/2014/main" id="{BC300C64-6BD8-B983-55DD-F41ED51766E0}"/>
              </a:ext>
            </a:extLst>
          </p:cNvPr>
          <p:cNvSpPr>
            <a:spLocks/>
          </p:cNvSpPr>
          <p:nvPr/>
        </p:nvSpPr>
        <p:spPr bwMode="auto">
          <a:xfrm>
            <a:off x="2440782" y="2540794"/>
            <a:ext cx="54769" cy="57150"/>
          </a:xfrm>
          <a:custGeom>
            <a:avLst/>
            <a:gdLst>
              <a:gd name="T0" fmla="*/ 2147483647 w 140"/>
              <a:gd name="T1" fmla="*/ 0 h 143"/>
              <a:gd name="T2" fmla="*/ 2147483647 w 140"/>
              <a:gd name="T3" fmla="*/ 2147483647 h 143"/>
              <a:gd name="T4" fmla="*/ 2147483647 w 140"/>
              <a:gd name="T5" fmla="*/ 2147483647 h 143"/>
              <a:gd name="T6" fmla="*/ 2147483647 w 140"/>
              <a:gd name="T7" fmla="*/ 2147483647 h 143"/>
              <a:gd name="T8" fmla="*/ 2147483647 w 140"/>
              <a:gd name="T9" fmla="*/ 2147483647 h 143"/>
              <a:gd name="T10" fmla="*/ 2147483647 w 140"/>
              <a:gd name="T11" fmla="*/ 2147483647 h 143"/>
              <a:gd name="T12" fmla="*/ 2147483647 w 140"/>
              <a:gd name="T13" fmla="*/ 2147483647 h 143"/>
              <a:gd name="T14" fmla="*/ 2147483647 w 140"/>
              <a:gd name="T15" fmla="*/ 2147483647 h 143"/>
              <a:gd name="T16" fmla="*/ 2147483647 w 140"/>
              <a:gd name="T17" fmla="*/ 2147483647 h 143"/>
              <a:gd name="T18" fmla="*/ 2147483647 w 140"/>
              <a:gd name="T19" fmla="*/ 2147483647 h 143"/>
              <a:gd name="T20" fmla="*/ 2147483647 w 140"/>
              <a:gd name="T21" fmla="*/ 2147483647 h 143"/>
              <a:gd name="T22" fmla="*/ 2147483647 w 140"/>
              <a:gd name="T23" fmla="*/ 2147483647 h 143"/>
              <a:gd name="T24" fmla="*/ 2147483647 w 140"/>
              <a:gd name="T25" fmla="*/ 2147483647 h 143"/>
              <a:gd name="T26" fmla="*/ 2147483647 w 140"/>
              <a:gd name="T27" fmla="*/ 2147483647 h 143"/>
              <a:gd name="T28" fmla="*/ 2147483647 w 140"/>
              <a:gd name="T29" fmla="*/ 2147483647 h 143"/>
              <a:gd name="T30" fmla="*/ 2147483647 w 140"/>
              <a:gd name="T31" fmla="*/ 2147483647 h 143"/>
              <a:gd name="T32" fmla="*/ 2147483647 w 140"/>
              <a:gd name="T33" fmla="*/ 2147483647 h 143"/>
              <a:gd name="T34" fmla="*/ 2147483647 w 140"/>
              <a:gd name="T35" fmla="*/ 2147483647 h 143"/>
              <a:gd name="T36" fmla="*/ 2147483647 w 140"/>
              <a:gd name="T37" fmla="*/ 2147483647 h 143"/>
              <a:gd name="T38" fmla="*/ 2147483647 w 140"/>
              <a:gd name="T39" fmla="*/ 2147483647 h 143"/>
              <a:gd name="T40" fmla="*/ 2147483647 w 140"/>
              <a:gd name="T41" fmla="*/ 2147483647 h 143"/>
              <a:gd name="T42" fmla="*/ 2147483647 w 140"/>
              <a:gd name="T43" fmla="*/ 2147483647 h 143"/>
              <a:gd name="T44" fmla="*/ 2147483647 w 140"/>
              <a:gd name="T45" fmla="*/ 2147483647 h 143"/>
              <a:gd name="T46" fmla="*/ 2147483647 w 140"/>
              <a:gd name="T47" fmla="*/ 2147483647 h 143"/>
              <a:gd name="T48" fmla="*/ 2147483647 w 140"/>
              <a:gd name="T49" fmla="*/ 2147483647 h 143"/>
              <a:gd name="T50" fmla="*/ 2147483647 w 140"/>
              <a:gd name="T51" fmla="*/ 2147483647 h 143"/>
              <a:gd name="T52" fmla="*/ 2147483647 w 140"/>
              <a:gd name="T53" fmla="*/ 2147483647 h 143"/>
              <a:gd name="T54" fmla="*/ 2147483647 w 140"/>
              <a:gd name="T55" fmla="*/ 2147483647 h 143"/>
              <a:gd name="T56" fmla="*/ 2147483647 w 140"/>
              <a:gd name="T57" fmla="*/ 2147483647 h 143"/>
              <a:gd name="T58" fmla="*/ 2147483647 w 140"/>
              <a:gd name="T59" fmla="*/ 2147483647 h 143"/>
              <a:gd name="T60" fmla="*/ 2147483647 w 140"/>
              <a:gd name="T61" fmla="*/ 2147483647 h 143"/>
              <a:gd name="T62" fmla="*/ 2147483647 w 140"/>
              <a:gd name="T63" fmla="*/ 0 h 14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0"/>
              <a:gd name="T97" fmla="*/ 0 h 143"/>
              <a:gd name="T98" fmla="*/ 140 w 140"/>
              <a:gd name="T99" fmla="*/ 143 h 14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0" h="143">
                <a:moveTo>
                  <a:pt x="70" y="0"/>
                </a:moveTo>
                <a:lnTo>
                  <a:pt x="63" y="0"/>
                </a:lnTo>
                <a:lnTo>
                  <a:pt x="56" y="1"/>
                </a:lnTo>
                <a:lnTo>
                  <a:pt x="50" y="2"/>
                </a:lnTo>
                <a:lnTo>
                  <a:pt x="43" y="4"/>
                </a:lnTo>
                <a:lnTo>
                  <a:pt x="37" y="8"/>
                </a:lnTo>
                <a:lnTo>
                  <a:pt x="31" y="11"/>
                </a:lnTo>
                <a:lnTo>
                  <a:pt x="25" y="15"/>
                </a:lnTo>
                <a:lnTo>
                  <a:pt x="21" y="20"/>
                </a:lnTo>
                <a:lnTo>
                  <a:pt x="17" y="25"/>
                </a:lnTo>
                <a:lnTo>
                  <a:pt x="13" y="31"/>
                </a:lnTo>
                <a:lnTo>
                  <a:pt x="8" y="37"/>
                </a:lnTo>
                <a:lnTo>
                  <a:pt x="5" y="43"/>
                </a:lnTo>
                <a:lnTo>
                  <a:pt x="4" y="50"/>
                </a:lnTo>
                <a:lnTo>
                  <a:pt x="1" y="56"/>
                </a:lnTo>
                <a:lnTo>
                  <a:pt x="1" y="63"/>
                </a:lnTo>
                <a:lnTo>
                  <a:pt x="0" y="71"/>
                </a:lnTo>
                <a:lnTo>
                  <a:pt x="1" y="79"/>
                </a:lnTo>
                <a:lnTo>
                  <a:pt x="1" y="86"/>
                </a:lnTo>
                <a:lnTo>
                  <a:pt x="4" y="92"/>
                </a:lnTo>
                <a:lnTo>
                  <a:pt x="5" y="99"/>
                </a:lnTo>
                <a:lnTo>
                  <a:pt x="8" y="104"/>
                </a:lnTo>
                <a:lnTo>
                  <a:pt x="13" y="110"/>
                </a:lnTo>
                <a:lnTo>
                  <a:pt x="17" y="116"/>
                </a:lnTo>
                <a:lnTo>
                  <a:pt x="21" y="122"/>
                </a:lnTo>
                <a:lnTo>
                  <a:pt x="25" y="126"/>
                </a:lnTo>
                <a:lnTo>
                  <a:pt x="31" y="130"/>
                </a:lnTo>
                <a:lnTo>
                  <a:pt x="37" y="133"/>
                </a:lnTo>
                <a:lnTo>
                  <a:pt x="43" y="138"/>
                </a:lnTo>
                <a:lnTo>
                  <a:pt x="50" y="139"/>
                </a:lnTo>
                <a:lnTo>
                  <a:pt x="56" y="142"/>
                </a:lnTo>
                <a:lnTo>
                  <a:pt x="63" y="142"/>
                </a:lnTo>
                <a:lnTo>
                  <a:pt x="70" y="143"/>
                </a:lnTo>
                <a:lnTo>
                  <a:pt x="77" y="142"/>
                </a:lnTo>
                <a:lnTo>
                  <a:pt x="84" y="142"/>
                </a:lnTo>
                <a:lnTo>
                  <a:pt x="92" y="139"/>
                </a:lnTo>
                <a:lnTo>
                  <a:pt x="97" y="138"/>
                </a:lnTo>
                <a:lnTo>
                  <a:pt x="104" y="133"/>
                </a:lnTo>
                <a:lnTo>
                  <a:pt x="110" y="130"/>
                </a:lnTo>
                <a:lnTo>
                  <a:pt x="115" y="126"/>
                </a:lnTo>
                <a:lnTo>
                  <a:pt x="120" y="122"/>
                </a:lnTo>
                <a:lnTo>
                  <a:pt x="125" y="116"/>
                </a:lnTo>
                <a:lnTo>
                  <a:pt x="129" y="110"/>
                </a:lnTo>
                <a:lnTo>
                  <a:pt x="132" y="104"/>
                </a:lnTo>
                <a:lnTo>
                  <a:pt x="135" y="99"/>
                </a:lnTo>
                <a:lnTo>
                  <a:pt x="138" y="92"/>
                </a:lnTo>
                <a:lnTo>
                  <a:pt x="139" y="86"/>
                </a:lnTo>
                <a:lnTo>
                  <a:pt x="140" y="79"/>
                </a:lnTo>
                <a:lnTo>
                  <a:pt x="140" y="71"/>
                </a:lnTo>
                <a:lnTo>
                  <a:pt x="140" y="63"/>
                </a:lnTo>
                <a:lnTo>
                  <a:pt x="139" y="56"/>
                </a:lnTo>
                <a:lnTo>
                  <a:pt x="138" y="50"/>
                </a:lnTo>
                <a:lnTo>
                  <a:pt x="135" y="43"/>
                </a:lnTo>
                <a:lnTo>
                  <a:pt x="132" y="37"/>
                </a:lnTo>
                <a:lnTo>
                  <a:pt x="129" y="31"/>
                </a:lnTo>
                <a:lnTo>
                  <a:pt x="125" y="25"/>
                </a:lnTo>
                <a:lnTo>
                  <a:pt x="120" y="20"/>
                </a:lnTo>
                <a:lnTo>
                  <a:pt x="115" y="15"/>
                </a:lnTo>
                <a:lnTo>
                  <a:pt x="110" y="11"/>
                </a:lnTo>
                <a:lnTo>
                  <a:pt x="104" y="8"/>
                </a:lnTo>
                <a:lnTo>
                  <a:pt x="97" y="4"/>
                </a:lnTo>
                <a:lnTo>
                  <a:pt x="92" y="2"/>
                </a:lnTo>
                <a:lnTo>
                  <a:pt x="84" y="1"/>
                </a:lnTo>
                <a:lnTo>
                  <a:pt x="77" y="0"/>
                </a:lnTo>
                <a:lnTo>
                  <a:pt x="70"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5953" name="Freeform 112">
            <a:extLst>
              <a:ext uri="{FF2B5EF4-FFF2-40B4-BE49-F238E27FC236}">
                <a16:creationId xmlns:a16="http://schemas.microsoft.com/office/drawing/2014/main" id="{C6844012-841E-B35F-DE81-8B2FA45FF946}"/>
              </a:ext>
            </a:extLst>
          </p:cNvPr>
          <p:cNvSpPr>
            <a:spLocks/>
          </p:cNvSpPr>
          <p:nvPr/>
        </p:nvSpPr>
        <p:spPr bwMode="auto">
          <a:xfrm>
            <a:off x="2440782" y="2540794"/>
            <a:ext cx="54769" cy="57150"/>
          </a:xfrm>
          <a:custGeom>
            <a:avLst/>
            <a:gdLst>
              <a:gd name="T0" fmla="*/ 2147483647 w 140"/>
              <a:gd name="T1" fmla="*/ 0 h 143"/>
              <a:gd name="T2" fmla="*/ 2147483647 w 140"/>
              <a:gd name="T3" fmla="*/ 2147483647 h 143"/>
              <a:gd name="T4" fmla="*/ 2147483647 w 140"/>
              <a:gd name="T5" fmla="*/ 2147483647 h 143"/>
              <a:gd name="T6" fmla="*/ 2147483647 w 140"/>
              <a:gd name="T7" fmla="*/ 2147483647 h 143"/>
              <a:gd name="T8" fmla="*/ 2147483647 w 140"/>
              <a:gd name="T9" fmla="*/ 2147483647 h 143"/>
              <a:gd name="T10" fmla="*/ 2147483647 w 140"/>
              <a:gd name="T11" fmla="*/ 2147483647 h 143"/>
              <a:gd name="T12" fmla="*/ 2147483647 w 140"/>
              <a:gd name="T13" fmla="*/ 2147483647 h 143"/>
              <a:gd name="T14" fmla="*/ 2147483647 w 140"/>
              <a:gd name="T15" fmla="*/ 2147483647 h 143"/>
              <a:gd name="T16" fmla="*/ 2147483647 w 140"/>
              <a:gd name="T17" fmla="*/ 2147483647 h 143"/>
              <a:gd name="T18" fmla="*/ 2147483647 w 140"/>
              <a:gd name="T19" fmla="*/ 2147483647 h 143"/>
              <a:gd name="T20" fmla="*/ 2147483647 w 140"/>
              <a:gd name="T21" fmla="*/ 2147483647 h 143"/>
              <a:gd name="T22" fmla="*/ 2147483647 w 140"/>
              <a:gd name="T23" fmla="*/ 2147483647 h 143"/>
              <a:gd name="T24" fmla="*/ 2147483647 w 140"/>
              <a:gd name="T25" fmla="*/ 2147483647 h 143"/>
              <a:gd name="T26" fmla="*/ 2147483647 w 140"/>
              <a:gd name="T27" fmla="*/ 2147483647 h 143"/>
              <a:gd name="T28" fmla="*/ 2147483647 w 140"/>
              <a:gd name="T29" fmla="*/ 2147483647 h 143"/>
              <a:gd name="T30" fmla="*/ 2147483647 w 140"/>
              <a:gd name="T31" fmla="*/ 2147483647 h 143"/>
              <a:gd name="T32" fmla="*/ 2147483647 w 140"/>
              <a:gd name="T33" fmla="*/ 2147483647 h 143"/>
              <a:gd name="T34" fmla="*/ 2147483647 w 140"/>
              <a:gd name="T35" fmla="*/ 2147483647 h 143"/>
              <a:gd name="T36" fmla="*/ 2147483647 w 140"/>
              <a:gd name="T37" fmla="*/ 2147483647 h 143"/>
              <a:gd name="T38" fmla="*/ 2147483647 w 140"/>
              <a:gd name="T39" fmla="*/ 2147483647 h 143"/>
              <a:gd name="T40" fmla="*/ 2147483647 w 140"/>
              <a:gd name="T41" fmla="*/ 2147483647 h 143"/>
              <a:gd name="T42" fmla="*/ 2147483647 w 140"/>
              <a:gd name="T43" fmla="*/ 2147483647 h 143"/>
              <a:gd name="T44" fmla="*/ 2147483647 w 140"/>
              <a:gd name="T45" fmla="*/ 2147483647 h 143"/>
              <a:gd name="T46" fmla="*/ 2147483647 w 140"/>
              <a:gd name="T47" fmla="*/ 2147483647 h 143"/>
              <a:gd name="T48" fmla="*/ 2147483647 w 140"/>
              <a:gd name="T49" fmla="*/ 2147483647 h 143"/>
              <a:gd name="T50" fmla="*/ 2147483647 w 140"/>
              <a:gd name="T51" fmla="*/ 2147483647 h 143"/>
              <a:gd name="T52" fmla="*/ 2147483647 w 140"/>
              <a:gd name="T53" fmla="*/ 2147483647 h 143"/>
              <a:gd name="T54" fmla="*/ 2147483647 w 140"/>
              <a:gd name="T55" fmla="*/ 2147483647 h 143"/>
              <a:gd name="T56" fmla="*/ 2147483647 w 140"/>
              <a:gd name="T57" fmla="*/ 2147483647 h 143"/>
              <a:gd name="T58" fmla="*/ 2147483647 w 140"/>
              <a:gd name="T59" fmla="*/ 2147483647 h 143"/>
              <a:gd name="T60" fmla="*/ 2147483647 w 140"/>
              <a:gd name="T61" fmla="*/ 2147483647 h 143"/>
              <a:gd name="T62" fmla="*/ 2147483647 w 140"/>
              <a:gd name="T63" fmla="*/ 0 h 14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0"/>
              <a:gd name="T97" fmla="*/ 0 h 143"/>
              <a:gd name="T98" fmla="*/ 140 w 140"/>
              <a:gd name="T99" fmla="*/ 143 h 14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0" h="143">
                <a:moveTo>
                  <a:pt x="70" y="0"/>
                </a:moveTo>
                <a:lnTo>
                  <a:pt x="63" y="0"/>
                </a:lnTo>
                <a:lnTo>
                  <a:pt x="56" y="1"/>
                </a:lnTo>
                <a:lnTo>
                  <a:pt x="50" y="2"/>
                </a:lnTo>
                <a:lnTo>
                  <a:pt x="43" y="4"/>
                </a:lnTo>
                <a:lnTo>
                  <a:pt x="37" y="8"/>
                </a:lnTo>
                <a:lnTo>
                  <a:pt x="31" y="11"/>
                </a:lnTo>
                <a:lnTo>
                  <a:pt x="25" y="15"/>
                </a:lnTo>
                <a:lnTo>
                  <a:pt x="21" y="20"/>
                </a:lnTo>
                <a:lnTo>
                  <a:pt x="17" y="25"/>
                </a:lnTo>
                <a:lnTo>
                  <a:pt x="13" y="31"/>
                </a:lnTo>
                <a:lnTo>
                  <a:pt x="8" y="37"/>
                </a:lnTo>
                <a:lnTo>
                  <a:pt x="5" y="43"/>
                </a:lnTo>
                <a:lnTo>
                  <a:pt x="4" y="50"/>
                </a:lnTo>
                <a:lnTo>
                  <a:pt x="1" y="56"/>
                </a:lnTo>
                <a:lnTo>
                  <a:pt x="1" y="63"/>
                </a:lnTo>
                <a:lnTo>
                  <a:pt x="0" y="71"/>
                </a:lnTo>
                <a:lnTo>
                  <a:pt x="1" y="79"/>
                </a:lnTo>
                <a:lnTo>
                  <a:pt x="1" y="86"/>
                </a:lnTo>
                <a:lnTo>
                  <a:pt x="4" y="92"/>
                </a:lnTo>
                <a:lnTo>
                  <a:pt x="5" y="99"/>
                </a:lnTo>
                <a:lnTo>
                  <a:pt x="8" y="104"/>
                </a:lnTo>
                <a:lnTo>
                  <a:pt x="13" y="110"/>
                </a:lnTo>
                <a:lnTo>
                  <a:pt x="17" y="116"/>
                </a:lnTo>
                <a:lnTo>
                  <a:pt x="21" y="122"/>
                </a:lnTo>
                <a:lnTo>
                  <a:pt x="25" y="126"/>
                </a:lnTo>
                <a:lnTo>
                  <a:pt x="31" y="130"/>
                </a:lnTo>
                <a:lnTo>
                  <a:pt x="37" y="133"/>
                </a:lnTo>
                <a:lnTo>
                  <a:pt x="43" y="138"/>
                </a:lnTo>
                <a:lnTo>
                  <a:pt x="50" y="139"/>
                </a:lnTo>
                <a:lnTo>
                  <a:pt x="56" y="142"/>
                </a:lnTo>
                <a:lnTo>
                  <a:pt x="63" y="142"/>
                </a:lnTo>
                <a:lnTo>
                  <a:pt x="70" y="143"/>
                </a:lnTo>
                <a:lnTo>
                  <a:pt x="77" y="142"/>
                </a:lnTo>
                <a:lnTo>
                  <a:pt x="84" y="142"/>
                </a:lnTo>
                <a:lnTo>
                  <a:pt x="92" y="139"/>
                </a:lnTo>
                <a:lnTo>
                  <a:pt x="97" y="138"/>
                </a:lnTo>
                <a:lnTo>
                  <a:pt x="104" y="133"/>
                </a:lnTo>
                <a:lnTo>
                  <a:pt x="110" y="130"/>
                </a:lnTo>
                <a:lnTo>
                  <a:pt x="115" y="126"/>
                </a:lnTo>
                <a:lnTo>
                  <a:pt x="120" y="122"/>
                </a:lnTo>
                <a:lnTo>
                  <a:pt x="125" y="116"/>
                </a:lnTo>
                <a:lnTo>
                  <a:pt x="129" y="110"/>
                </a:lnTo>
                <a:lnTo>
                  <a:pt x="132" y="104"/>
                </a:lnTo>
                <a:lnTo>
                  <a:pt x="135" y="99"/>
                </a:lnTo>
                <a:lnTo>
                  <a:pt x="138" y="92"/>
                </a:lnTo>
                <a:lnTo>
                  <a:pt x="139" y="86"/>
                </a:lnTo>
                <a:lnTo>
                  <a:pt x="140" y="79"/>
                </a:lnTo>
                <a:lnTo>
                  <a:pt x="140" y="71"/>
                </a:lnTo>
                <a:lnTo>
                  <a:pt x="140" y="63"/>
                </a:lnTo>
                <a:lnTo>
                  <a:pt x="139" y="56"/>
                </a:lnTo>
                <a:lnTo>
                  <a:pt x="138" y="50"/>
                </a:lnTo>
                <a:lnTo>
                  <a:pt x="135" y="43"/>
                </a:lnTo>
                <a:lnTo>
                  <a:pt x="132" y="37"/>
                </a:lnTo>
                <a:lnTo>
                  <a:pt x="129" y="31"/>
                </a:lnTo>
                <a:lnTo>
                  <a:pt x="125" y="25"/>
                </a:lnTo>
                <a:lnTo>
                  <a:pt x="120" y="20"/>
                </a:lnTo>
                <a:lnTo>
                  <a:pt x="115" y="15"/>
                </a:lnTo>
                <a:lnTo>
                  <a:pt x="110" y="11"/>
                </a:lnTo>
                <a:lnTo>
                  <a:pt x="104" y="8"/>
                </a:lnTo>
                <a:lnTo>
                  <a:pt x="97" y="4"/>
                </a:lnTo>
                <a:lnTo>
                  <a:pt x="92" y="2"/>
                </a:lnTo>
                <a:lnTo>
                  <a:pt x="84" y="1"/>
                </a:lnTo>
                <a:lnTo>
                  <a:pt x="77" y="0"/>
                </a:lnTo>
                <a:lnTo>
                  <a:pt x="70"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5954" name="Freeform 113">
            <a:extLst>
              <a:ext uri="{FF2B5EF4-FFF2-40B4-BE49-F238E27FC236}">
                <a16:creationId xmlns:a16="http://schemas.microsoft.com/office/drawing/2014/main" id="{C5350533-69F2-AFCA-3161-21D44108BEBB}"/>
              </a:ext>
            </a:extLst>
          </p:cNvPr>
          <p:cNvSpPr>
            <a:spLocks/>
          </p:cNvSpPr>
          <p:nvPr/>
        </p:nvSpPr>
        <p:spPr bwMode="auto">
          <a:xfrm>
            <a:off x="3000375" y="2695575"/>
            <a:ext cx="55960" cy="57150"/>
          </a:xfrm>
          <a:custGeom>
            <a:avLst/>
            <a:gdLst>
              <a:gd name="T0" fmla="*/ 2147483647 w 141"/>
              <a:gd name="T1" fmla="*/ 2147483647 h 144"/>
              <a:gd name="T2" fmla="*/ 2147483647 w 141"/>
              <a:gd name="T3" fmla="*/ 2147483647 h 144"/>
              <a:gd name="T4" fmla="*/ 2147483647 w 141"/>
              <a:gd name="T5" fmla="*/ 2147483647 h 144"/>
              <a:gd name="T6" fmla="*/ 2147483647 w 141"/>
              <a:gd name="T7" fmla="*/ 2147483647 h 144"/>
              <a:gd name="T8" fmla="*/ 2147483647 w 141"/>
              <a:gd name="T9" fmla="*/ 2147483647 h 144"/>
              <a:gd name="T10" fmla="*/ 2147483647 w 141"/>
              <a:gd name="T11" fmla="*/ 2147483647 h 144"/>
              <a:gd name="T12" fmla="*/ 2147483647 w 141"/>
              <a:gd name="T13" fmla="*/ 2147483647 h 144"/>
              <a:gd name="T14" fmla="*/ 0 w 141"/>
              <a:gd name="T15" fmla="*/ 2147483647 h 144"/>
              <a:gd name="T16" fmla="*/ 0 w 141"/>
              <a:gd name="T17" fmla="*/ 2147483647 h 144"/>
              <a:gd name="T18" fmla="*/ 2147483647 w 141"/>
              <a:gd name="T19" fmla="*/ 2147483647 h 144"/>
              <a:gd name="T20" fmla="*/ 2147483647 w 141"/>
              <a:gd name="T21" fmla="*/ 2147483647 h 144"/>
              <a:gd name="T22" fmla="*/ 2147483647 w 141"/>
              <a:gd name="T23" fmla="*/ 2147483647 h 144"/>
              <a:gd name="T24" fmla="*/ 2147483647 w 141"/>
              <a:gd name="T25" fmla="*/ 2147483647 h 144"/>
              <a:gd name="T26" fmla="*/ 2147483647 w 141"/>
              <a:gd name="T27" fmla="*/ 2147483647 h 144"/>
              <a:gd name="T28" fmla="*/ 2147483647 w 141"/>
              <a:gd name="T29" fmla="*/ 2147483647 h 144"/>
              <a:gd name="T30" fmla="*/ 2147483647 w 141"/>
              <a:gd name="T31" fmla="*/ 2147483647 h 144"/>
              <a:gd name="T32" fmla="*/ 2147483647 w 141"/>
              <a:gd name="T33" fmla="*/ 2147483647 h 144"/>
              <a:gd name="T34" fmla="*/ 2147483647 w 141"/>
              <a:gd name="T35" fmla="*/ 2147483647 h 144"/>
              <a:gd name="T36" fmla="*/ 2147483647 w 141"/>
              <a:gd name="T37" fmla="*/ 2147483647 h 144"/>
              <a:gd name="T38" fmla="*/ 2147483647 w 141"/>
              <a:gd name="T39" fmla="*/ 2147483647 h 144"/>
              <a:gd name="T40" fmla="*/ 2147483647 w 141"/>
              <a:gd name="T41" fmla="*/ 2147483647 h 144"/>
              <a:gd name="T42" fmla="*/ 2147483647 w 141"/>
              <a:gd name="T43" fmla="*/ 2147483647 h 144"/>
              <a:gd name="T44" fmla="*/ 2147483647 w 141"/>
              <a:gd name="T45" fmla="*/ 2147483647 h 144"/>
              <a:gd name="T46" fmla="*/ 2147483647 w 141"/>
              <a:gd name="T47" fmla="*/ 2147483647 h 144"/>
              <a:gd name="T48" fmla="*/ 2147483647 w 141"/>
              <a:gd name="T49" fmla="*/ 2147483647 h 144"/>
              <a:gd name="T50" fmla="*/ 2147483647 w 141"/>
              <a:gd name="T51" fmla="*/ 2147483647 h 144"/>
              <a:gd name="T52" fmla="*/ 2147483647 w 141"/>
              <a:gd name="T53" fmla="*/ 2147483647 h 144"/>
              <a:gd name="T54" fmla="*/ 2147483647 w 141"/>
              <a:gd name="T55" fmla="*/ 2147483647 h 144"/>
              <a:gd name="T56" fmla="*/ 2147483647 w 141"/>
              <a:gd name="T57" fmla="*/ 2147483647 h 144"/>
              <a:gd name="T58" fmla="*/ 2147483647 w 141"/>
              <a:gd name="T59" fmla="*/ 2147483647 h 144"/>
              <a:gd name="T60" fmla="*/ 2147483647 w 141"/>
              <a:gd name="T61" fmla="*/ 2147483647 h 144"/>
              <a:gd name="T62" fmla="*/ 2147483647 w 141"/>
              <a:gd name="T63" fmla="*/ 2147483647 h 1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1"/>
              <a:gd name="T97" fmla="*/ 0 h 144"/>
              <a:gd name="T98" fmla="*/ 141 w 141"/>
              <a:gd name="T99" fmla="*/ 144 h 1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1" h="144">
                <a:moveTo>
                  <a:pt x="70" y="0"/>
                </a:moveTo>
                <a:lnTo>
                  <a:pt x="63" y="2"/>
                </a:lnTo>
                <a:lnTo>
                  <a:pt x="56" y="2"/>
                </a:lnTo>
                <a:lnTo>
                  <a:pt x="49" y="4"/>
                </a:lnTo>
                <a:lnTo>
                  <a:pt x="42" y="6"/>
                </a:lnTo>
                <a:lnTo>
                  <a:pt x="36" y="9"/>
                </a:lnTo>
                <a:lnTo>
                  <a:pt x="30" y="13"/>
                </a:lnTo>
                <a:lnTo>
                  <a:pt x="24" y="17"/>
                </a:lnTo>
                <a:lnTo>
                  <a:pt x="20" y="22"/>
                </a:lnTo>
                <a:lnTo>
                  <a:pt x="16" y="27"/>
                </a:lnTo>
                <a:lnTo>
                  <a:pt x="11" y="32"/>
                </a:lnTo>
                <a:lnTo>
                  <a:pt x="9" y="39"/>
                </a:lnTo>
                <a:lnTo>
                  <a:pt x="4" y="45"/>
                </a:lnTo>
                <a:lnTo>
                  <a:pt x="3" y="52"/>
                </a:lnTo>
                <a:lnTo>
                  <a:pt x="1" y="58"/>
                </a:lnTo>
                <a:lnTo>
                  <a:pt x="0" y="65"/>
                </a:lnTo>
                <a:lnTo>
                  <a:pt x="0" y="72"/>
                </a:lnTo>
                <a:lnTo>
                  <a:pt x="0" y="81"/>
                </a:lnTo>
                <a:lnTo>
                  <a:pt x="1" y="86"/>
                </a:lnTo>
                <a:lnTo>
                  <a:pt x="3" y="94"/>
                </a:lnTo>
                <a:lnTo>
                  <a:pt x="4" y="101"/>
                </a:lnTo>
                <a:lnTo>
                  <a:pt x="9" y="107"/>
                </a:lnTo>
                <a:lnTo>
                  <a:pt x="11" y="112"/>
                </a:lnTo>
                <a:lnTo>
                  <a:pt x="16" y="118"/>
                </a:lnTo>
                <a:lnTo>
                  <a:pt x="20" y="124"/>
                </a:lnTo>
                <a:lnTo>
                  <a:pt x="24" y="128"/>
                </a:lnTo>
                <a:lnTo>
                  <a:pt x="30" y="132"/>
                </a:lnTo>
                <a:lnTo>
                  <a:pt x="36" y="135"/>
                </a:lnTo>
                <a:lnTo>
                  <a:pt x="42" y="138"/>
                </a:lnTo>
                <a:lnTo>
                  <a:pt x="49" y="141"/>
                </a:lnTo>
                <a:lnTo>
                  <a:pt x="56" y="142"/>
                </a:lnTo>
                <a:lnTo>
                  <a:pt x="63" y="144"/>
                </a:lnTo>
                <a:lnTo>
                  <a:pt x="70" y="144"/>
                </a:lnTo>
                <a:lnTo>
                  <a:pt x="78" y="144"/>
                </a:lnTo>
                <a:lnTo>
                  <a:pt x="83" y="142"/>
                </a:lnTo>
                <a:lnTo>
                  <a:pt x="90" y="141"/>
                </a:lnTo>
                <a:lnTo>
                  <a:pt x="98" y="138"/>
                </a:lnTo>
                <a:lnTo>
                  <a:pt x="103" y="135"/>
                </a:lnTo>
                <a:lnTo>
                  <a:pt x="109" y="132"/>
                </a:lnTo>
                <a:lnTo>
                  <a:pt x="115" y="128"/>
                </a:lnTo>
                <a:lnTo>
                  <a:pt x="119" y="124"/>
                </a:lnTo>
                <a:lnTo>
                  <a:pt x="124" y="118"/>
                </a:lnTo>
                <a:lnTo>
                  <a:pt x="128" y="112"/>
                </a:lnTo>
                <a:lnTo>
                  <a:pt x="132" y="107"/>
                </a:lnTo>
                <a:lnTo>
                  <a:pt x="135" y="101"/>
                </a:lnTo>
                <a:lnTo>
                  <a:pt x="136" y="94"/>
                </a:lnTo>
                <a:lnTo>
                  <a:pt x="139" y="86"/>
                </a:lnTo>
                <a:lnTo>
                  <a:pt x="139" y="81"/>
                </a:lnTo>
                <a:lnTo>
                  <a:pt x="141" y="72"/>
                </a:lnTo>
                <a:lnTo>
                  <a:pt x="139" y="65"/>
                </a:lnTo>
                <a:lnTo>
                  <a:pt x="139" y="58"/>
                </a:lnTo>
                <a:lnTo>
                  <a:pt x="136" y="52"/>
                </a:lnTo>
                <a:lnTo>
                  <a:pt x="135" y="45"/>
                </a:lnTo>
                <a:lnTo>
                  <a:pt x="132" y="39"/>
                </a:lnTo>
                <a:lnTo>
                  <a:pt x="128" y="32"/>
                </a:lnTo>
                <a:lnTo>
                  <a:pt x="124" y="27"/>
                </a:lnTo>
                <a:lnTo>
                  <a:pt x="119" y="22"/>
                </a:lnTo>
                <a:lnTo>
                  <a:pt x="115" y="17"/>
                </a:lnTo>
                <a:lnTo>
                  <a:pt x="109" y="13"/>
                </a:lnTo>
                <a:lnTo>
                  <a:pt x="103" y="9"/>
                </a:lnTo>
                <a:lnTo>
                  <a:pt x="98" y="6"/>
                </a:lnTo>
                <a:lnTo>
                  <a:pt x="90" y="4"/>
                </a:lnTo>
                <a:lnTo>
                  <a:pt x="83" y="2"/>
                </a:lnTo>
                <a:lnTo>
                  <a:pt x="78" y="2"/>
                </a:lnTo>
                <a:lnTo>
                  <a:pt x="70"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5955" name="Freeform 114">
            <a:extLst>
              <a:ext uri="{FF2B5EF4-FFF2-40B4-BE49-F238E27FC236}">
                <a16:creationId xmlns:a16="http://schemas.microsoft.com/office/drawing/2014/main" id="{20451BB7-5160-4944-E994-6469587966C5}"/>
              </a:ext>
            </a:extLst>
          </p:cNvPr>
          <p:cNvSpPr>
            <a:spLocks/>
          </p:cNvSpPr>
          <p:nvPr/>
        </p:nvSpPr>
        <p:spPr bwMode="auto">
          <a:xfrm>
            <a:off x="3000375" y="2695575"/>
            <a:ext cx="55960" cy="57150"/>
          </a:xfrm>
          <a:custGeom>
            <a:avLst/>
            <a:gdLst>
              <a:gd name="T0" fmla="*/ 2147483647 w 141"/>
              <a:gd name="T1" fmla="*/ 2147483647 h 144"/>
              <a:gd name="T2" fmla="*/ 2147483647 w 141"/>
              <a:gd name="T3" fmla="*/ 2147483647 h 144"/>
              <a:gd name="T4" fmla="*/ 2147483647 w 141"/>
              <a:gd name="T5" fmla="*/ 2147483647 h 144"/>
              <a:gd name="T6" fmla="*/ 2147483647 w 141"/>
              <a:gd name="T7" fmla="*/ 2147483647 h 144"/>
              <a:gd name="T8" fmla="*/ 2147483647 w 141"/>
              <a:gd name="T9" fmla="*/ 2147483647 h 144"/>
              <a:gd name="T10" fmla="*/ 2147483647 w 141"/>
              <a:gd name="T11" fmla="*/ 2147483647 h 144"/>
              <a:gd name="T12" fmla="*/ 2147483647 w 141"/>
              <a:gd name="T13" fmla="*/ 2147483647 h 144"/>
              <a:gd name="T14" fmla="*/ 0 w 141"/>
              <a:gd name="T15" fmla="*/ 2147483647 h 144"/>
              <a:gd name="T16" fmla="*/ 0 w 141"/>
              <a:gd name="T17" fmla="*/ 2147483647 h 144"/>
              <a:gd name="T18" fmla="*/ 2147483647 w 141"/>
              <a:gd name="T19" fmla="*/ 2147483647 h 144"/>
              <a:gd name="T20" fmla="*/ 2147483647 w 141"/>
              <a:gd name="T21" fmla="*/ 2147483647 h 144"/>
              <a:gd name="T22" fmla="*/ 2147483647 w 141"/>
              <a:gd name="T23" fmla="*/ 2147483647 h 144"/>
              <a:gd name="T24" fmla="*/ 2147483647 w 141"/>
              <a:gd name="T25" fmla="*/ 2147483647 h 144"/>
              <a:gd name="T26" fmla="*/ 2147483647 w 141"/>
              <a:gd name="T27" fmla="*/ 2147483647 h 144"/>
              <a:gd name="T28" fmla="*/ 2147483647 w 141"/>
              <a:gd name="T29" fmla="*/ 2147483647 h 144"/>
              <a:gd name="T30" fmla="*/ 2147483647 w 141"/>
              <a:gd name="T31" fmla="*/ 2147483647 h 144"/>
              <a:gd name="T32" fmla="*/ 2147483647 w 141"/>
              <a:gd name="T33" fmla="*/ 2147483647 h 144"/>
              <a:gd name="T34" fmla="*/ 2147483647 w 141"/>
              <a:gd name="T35" fmla="*/ 2147483647 h 144"/>
              <a:gd name="T36" fmla="*/ 2147483647 w 141"/>
              <a:gd name="T37" fmla="*/ 2147483647 h 144"/>
              <a:gd name="T38" fmla="*/ 2147483647 w 141"/>
              <a:gd name="T39" fmla="*/ 2147483647 h 144"/>
              <a:gd name="T40" fmla="*/ 2147483647 w 141"/>
              <a:gd name="T41" fmla="*/ 2147483647 h 144"/>
              <a:gd name="T42" fmla="*/ 2147483647 w 141"/>
              <a:gd name="T43" fmla="*/ 2147483647 h 144"/>
              <a:gd name="T44" fmla="*/ 2147483647 w 141"/>
              <a:gd name="T45" fmla="*/ 2147483647 h 144"/>
              <a:gd name="T46" fmla="*/ 2147483647 w 141"/>
              <a:gd name="T47" fmla="*/ 2147483647 h 144"/>
              <a:gd name="T48" fmla="*/ 2147483647 w 141"/>
              <a:gd name="T49" fmla="*/ 2147483647 h 144"/>
              <a:gd name="T50" fmla="*/ 2147483647 w 141"/>
              <a:gd name="T51" fmla="*/ 2147483647 h 144"/>
              <a:gd name="T52" fmla="*/ 2147483647 w 141"/>
              <a:gd name="T53" fmla="*/ 2147483647 h 144"/>
              <a:gd name="T54" fmla="*/ 2147483647 w 141"/>
              <a:gd name="T55" fmla="*/ 2147483647 h 144"/>
              <a:gd name="T56" fmla="*/ 2147483647 w 141"/>
              <a:gd name="T57" fmla="*/ 2147483647 h 144"/>
              <a:gd name="T58" fmla="*/ 2147483647 w 141"/>
              <a:gd name="T59" fmla="*/ 2147483647 h 144"/>
              <a:gd name="T60" fmla="*/ 2147483647 w 141"/>
              <a:gd name="T61" fmla="*/ 2147483647 h 144"/>
              <a:gd name="T62" fmla="*/ 2147483647 w 141"/>
              <a:gd name="T63" fmla="*/ 2147483647 h 1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1"/>
              <a:gd name="T97" fmla="*/ 0 h 144"/>
              <a:gd name="T98" fmla="*/ 141 w 141"/>
              <a:gd name="T99" fmla="*/ 144 h 1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1" h="144">
                <a:moveTo>
                  <a:pt x="70" y="0"/>
                </a:moveTo>
                <a:lnTo>
                  <a:pt x="63" y="2"/>
                </a:lnTo>
                <a:lnTo>
                  <a:pt x="56" y="2"/>
                </a:lnTo>
                <a:lnTo>
                  <a:pt x="49" y="4"/>
                </a:lnTo>
                <a:lnTo>
                  <a:pt x="42" y="6"/>
                </a:lnTo>
                <a:lnTo>
                  <a:pt x="36" y="9"/>
                </a:lnTo>
                <a:lnTo>
                  <a:pt x="30" y="13"/>
                </a:lnTo>
                <a:lnTo>
                  <a:pt x="24" y="17"/>
                </a:lnTo>
                <a:lnTo>
                  <a:pt x="20" y="22"/>
                </a:lnTo>
                <a:lnTo>
                  <a:pt x="16" y="27"/>
                </a:lnTo>
                <a:lnTo>
                  <a:pt x="11" y="32"/>
                </a:lnTo>
                <a:lnTo>
                  <a:pt x="9" y="39"/>
                </a:lnTo>
                <a:lnTo>
                  <a:pt x="4" y="45"/>
                </a:lnTo>
                <a:lnTo>
                  <a:pt x="3" y="52"/>
                </a:lnTo>
                <a:lnTo>
                  <a:pt x="1" y="58"/>
                </a:lnTo>
                <a:lnTo>
                  <a:pt x="0" y="65"/>
                </a:lnTo>
                <a:lnTo>
                  <a:pt x="0" y="72"/>
                </a:lnTo>
                <a:lnTo>
                  <a:pt x="0" y="81"/>
                </a:lnTo>
                <a:lnTo>
                  <a:pt x="1" y="86"/>
                </a:lnTo>
                <a:lnTo>
                  <a:pt x="3" y="94"/>
                </a:lnTo>
                <a:lnTo>
                  <a:pt x="4" y="101"/>
                </a:lnTo>
                <a:lnTo>
                  <a:pt x="9" y="107"/>
                </a:lnTo>
                <a:lnTo>
                  <a:pt x="11" y="112"/>
                </a:lnTo>
                <a:lnTo>
                  <a:pt x="16" y="118"/>
                </a:lnTo>
                <a:lnTo>
                  <a:pt x="20" y="124"/>
                </a:lnTo>
                <a:lnTo>
                  <a:pt x="24" y="128"/>
                </a:lnTo>
                <a:lnTo>
                  <a:pt x="30" y="132"/>
                </a:lnTo>
                <a:lnTo>
                  <a:pt x="36" y="135"/>
                </a:lnTo>
                <a:lnTo>
                  <a:pt x="42" y="138"/>
                </a:lnTo>
                <a:lnTo>
                  <a:pt x="49" y="141"/>
                </a:lnTo>
                <a:lnTo>
                  <a:pt x="56" y="142"/>
                </a:lnTo>
                <a:lnTo>
                  <a:pt x="63" y="144"/>
                </a:lnTo>
                <a:lnTo>
                  <a:pt x="70" y="144"/>
                </a:lnTo>
                <a:lnTo>
                  <a:pt x="78" y="144"/>
                </a:lnTo>
                <a:lnTo>
                  <a:pt x="83" y="142"/>
                </a:lnTo>
                <a:lnTo>
                  <a:pt x="90" y="141"/>
                </a:lnTo>
                <a:lnTo>
                  <a:pt x="98" y="138"/>
                </a:lnTo>
                <a:lnTo>
                  <a:pt x="103" y="135"/>
                </a:lnTo>
                <a:lnTo>
                  <a:pt x="109" y="132"/>
                </a:lnTo>
                <a:lnTo>
                  <a:pt x="115" y="128"/>
                </a:lnTo>
                <a:lnTo>
                  <a:pt x="119" y="124"/>
                </a:lnTo>
                <a:lnTo>
                  <a:pt x="124" y="118"/>
                </a:lnTo>
                <a:lnTo>
                  <a:pt x="128" y="112"/>
                </a:lnTo>
                <a:lnTo>
                  <a:pt x="132" y="107"/>
                </a:lnTo>
                <a:lnTo>
                  <a:pt x="135" y="101"/>
                </a:lnTo>
                <a:lnTo>
                  <a:pt x="136" y="94"/>
                </a:lnTo>
                <a:lnTo>
                  <a:pt x="139" y="86"/>
                </a:lnTo>
                <a:lnTo>
                  <a:pt x="139" y="81"/>
                </a:lnTo>
                <a:lnTo>
                  <a:pt x="141" y="72"/>
                </a:lnTo>
                <a:lnTo>
                  <a:pt x="139" y="65"/>
                </a:lnTo>
                <a:lnTo>
                  <a:pt x="139" y="58"/>
                </a:lnTo>
                <a:lnTo>
                  <a:pt x="136" y="52"/>
                </a:lnTo>
                <a:lnTo>
                  <a:pt x="135" y="45"/>
                </a:lnTo>
                <a:lnTo>
                  <a:pt x="132" y="39"/>
                </a:lnTo>
                <a:lnTo>
                  <a:pt x="128" y="32"/>
                </a:lnTo>
                <a:lnTo>
                  <a:pt x="124" y="27"/>
                </a:lnTo>
                <a:lnTo>
                  <a:pt x="119" y="22"/>
                </a:lnTo>
                <a:lnTo>
                  <a:pt x="115" y="17"/>
                </a:lnTo>
                <a:lnTo>
                  <a:pt x="109" y="13"/>
                </a:lnTo>
                <a:lnTo>
                  <a:pt x="103" y="9"/>
                </a:lnTo>
                <a:lnTo>
                  <a:pt x="98" y="6"/>
                </a:lnTo>
                <a:lnTo>
                  <a:pt x="90" y="4"/>
                </a:lnTo>
                <a:lnTo>
                  <a:pt x="83" y="2"/>
                </a:lnTo>
                <a:lnTo>
                  <a:pt x="78" y="2"/>
                </a:lnTo>
                <a:lnTo>
                  <a:pt x="70"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5956" name="Freeform 115">
            <a:extLst>
              <a:ext uri="{FF2B5EF4-FFF2-40B4-BE49-F238E27FC236}">
                <a16:creationId xmlns:a16="http://schemas.microsoft.com/office/drawing/2014/main" id="{60D27C5D-4F82-837A-08B5-BAC587F5A7B0}"/>
              </a:ext>
            </a:extLst>
          </p:cNvPr>
          <p:cNvSpPr>
            <a:spLocks/>
          </p:cNvSpPr>
          <p:nvPr/>
        </p:nvSpPr>
        <p:spPr bwMode="auto">
          <a:xfrm>
            <a:off x="3151585" y="1316832"/>
            <a:ext cx="77390" cy="73819"/>
          </a:xfrm>
          <a:custGeom>
            <a:avLst/>
            <a:gdLst>
              <a:gd name="T0" fmla="*/ 2147483647 w 193"/>
              <a:gd name="T1" fmla="*/ 0 h 185"/>
              <a:gd name="T2" fmla="*/ 2147483647 w 193"/>
              <a:gd name="T3" fmla="*/ 2147483647 h 185"/>
              <a:gd name="T4" fmla="*/ 2147483647 w 193"/>
              <a:gd name="T5" fmla="*/ 2147483647 h 185"/>
              <a:gd name="T6" fmla="*/ 2147483647 w 193"/>
              <a:gd name="T7" fmla="*/ 2147483647 h 185"/>
              <a:gd name="T8" fmla="*/ 2147483647 w 193"/>
              <a:gd name="T9" fmla="*/ 2147483647 h 185"/>
              <a:gd name="T10" fmla="*/ 2147483647 w 193"/>
              <a:gd name="T11" fmla="*/ 2147483647 h 185"/>
              <a:gd name="T12" fmla="*/ 2147483647 w 193"/>
              <a:gd name="T13" fmla="*/ 2147483647 h 185"/>
              <a:gd name="T14" fmla="*/ 2147483647 w 193"/>
              <a:gd name="T15" fmla="*/ 2147483647 h 185"/>
              <a:gd name="T16" fmla="*/ 2147483647 w 193"/>
              <a:gd name="T17" fmla="*/ 2147483647 h 185"/>
              <a:gd name="T18" fmla="*/ 2147483647 w 193"/>
              <a:gd name="T19" fmla="*/ 2147483647 h 185"/>
              <a:gd name="T20" fmla="*/ 2147483647 w 193"/>
              <a:gd name="T21" fmla="*/ 2147483647 h 185"/>
              <a:gd name="T22" fmla="*/ 2147483647 w 193"/>
              <a:gd name="T23" fmla="*/ 2147483647 h 185"/>
              <a:gd name="T24" fmla="*/ 2147483647 w 193"/>
              <a:gd name="T25" fmla="*/ 2147483647 h 185"/>
              <a:gd name="T26" fmla="*/ 2147483647 w 193"/>
              <a:gd name="T27" fmla="*/ 2147483647 h 185"/>
              <a:gd name="T28" fmla="*/ 2147483647 w 193"/>
              <a:gd name="T29" fmla="*/ 2147483647 h 185"/>
              <a:gd name="T30" fmla="*/ 2147483647 w 193"/>
              <a:gd name="T31" fmla="*/ 2147483647 h 185"/>
              <a:gd name="T32" fmla="*/ 2147483647 w 193"/>
              <a:gd name="T33" fmla="*/ 2147483647 h 185"/>
              <a:gd name="T34" fmla="*/ 2147483647 w 193"/>
              <a:gd name="T35" fmla="*/ 2147483647 h 185"/>
              <a:gd name="T36" fmla="*/ 2147483647 w 193"/>
              <a:gd name="T37" fmla="*/ 2147483647 h 185"/>
              <a:gd name="T38" fmla="*/ 2147483647 w 193"/>
              <a:gd name="T39" fmla="*/ 2147483647 h 185"/>
              <a:gd name="T40" fmla="*/ 2147483647 w 193"/>
              <a:gd name="T41" fmla="*/ 2147483647 h 185"/>
              <a:gd name="T42" fmla="*/ 2147483647 w 193"/>
              <a:gd name="T43" fmla="*/ 2147483647 h 185"/>
              <a:gd name="T44" fmla="*/ 2147483647 w 193"/>
              <a:gd name="T45" fmla="*/ 2147483647 h 185"/>
              <a:gd name="T46" fmla="*/ 2147483647 w 193"/>
              <a:gd name="T47" fmla="*/ 2147483647 h 185"/>
              <a:gd name="T48" fmla="*/ 2147483647 w 193"/>
              <a:gd name="T49" fmla="*/ 2147483647 h 185"/>
              <a:gd name="T50" fmla="*/ 2147483647 w 193"/>
              <a:gd name="T51" fmla="*/ 2147483647 h 185"/>
              <a:gd name="T52" fmla="*/ 2147483647 w 193"/>
              <a:gd name="T53" fmla="*/ 2147483647 h 185"/>
              <a:gd name="T54" fmla="*/ 2147483647 w 193"/>
              <a:gd name="T55" fmla="*/ 2147483647 h 185"/>
              <a:gd name="T56" fmla="*/ 2147483647 w 193"/>
              <a:gd name="T57" fmla="*/ 2147483647 h 185"/>
              <a:gd name="T58" fmla="*/ 2147483647 w 193"/>
              <a:gd name="T59" fmla="*/ 2147483647 h 185"/>
              <a:gd name="T60" fmla="*/ 2147483647 w 193"/>
              <a:gd name="T61" fmla="*/ 2147483647 h 185"/>
              <a:gd name="T62" fmla="*/ 2147483647 w 193"/>
              <a:gd name="T63" fmla="*/ 0 h 18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93"/>
              <a:gd name="T97" fmla="*/ 0 h 185"/>
              <a:gd name="T98" fmla="*/ 193 w 193"/>
              <a:gd name="T99" fmla="*/ 185 h 18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93" h="185">
                <a:moveTo>
                  <a:pt x="97" y="0"/>
                </a:moveTo>
                <a:lnTo>
                  <a:pt x="86" y="0"/>
                </a:lnTo>
                <a:lnTo>
                  <a:pt x="76" y="1"/>
                </a:lnTo>
                <a:lnTo>
                  <a:pt x="68" y="4"/>
                </a:lnTo>
                <a:lnTo>
                  <a:pt x="59" y="7"/>
                </a:lnTo>
                <a:lnTo>
                  <a:pt x="51" y="11"/>
                </a:lnTo>
                <a:lnTo>
                  <a:pt x="43" y="16"/>
                </a:lnTo>
                <a:lnTo>
                  <a:pt x="36" y="21"/>
                </a:lnTo>
                <a:lnTo>
                  <a:pt x="29" y="27"/>
                </a:lnTo>
                <a:lnTo>
                  <a:pt x="22" y="33"/>
                </a:lnTo>
                <a:lnTo>
                  <a:pt x="18" y="40"/>
                </a:lnTo>
                <a:lnTo>
                  <a:pt x="12" y="49"/>
                </a:lnTo>
                <a:lnTo>
                  <a:pt x="9" y="56"/>
                </a:lnTo>
                <a:lnTo>
                  <a:pt x="5" y="65"/>
                </a:lnTo>
                <a:lnTo>
                  <a:pt x="3" y="73"/>
                </a:lnTo>
                <a:lnTo>
                  <a:pt x="2" y="83"/>
                </a:lnTo>
                <a:lnTo>
                  <a:pt x="0" y="92"/>
                </a:lnTo>
                <a:lnTo>
                  <a:pt x="2" y="102"/>
                </a:lnTo>
                <a:lnTo>
                  <a:pt x="3" y="111"/>
                </a:lnTo>
                <a:lnTo>
                  <a:pt x="5" y="121"/>
                </a:lnTo>
                <a:lnTo>
                  <a:pt x="9" y="129"/>
                </a:lnTo>
                <a:lnTo>
                  <a:pt x="12" y="136"/>
                </a:lnTo>
                <a:lnTo>
                  <a:pt x="18" y="144"/>
                </a:lnTo>
                <a:lnTo>
                  <a:pt x="22" y="151"/>
                </a:lnTo>
                <a:lnTo>
                  <a:pt x="29" y="158"/>
                </a:lnTo>
                <a:lnTo>
                  <a:pt x="36" y="164"/>
                </a:lnTo>
                <a:lnTo>
                  <a:pt x="43" y="169"/>
                </a:lnTo>
                <a:lnTo>
                  <a:pt x="51" y="174"/>
                </a:lnTo>
                <a:lnTo>
                  <a:pt x="59" y="178"/>
                </a:lnTo>
                <a:lnTo>
                  <a:pt x="68" y="181"/>
                </a:lnTo>
                <a:lnTo>
                  <a:pt x="76" y="184"/>
                </a:lnTo>
                <a:lnTo>
                  <a:pt x="86" y="185"/>
                </a:lnTo>
                <a:lnTo>
                  <a:pt x="97" y="185"/>
                </a:lnTo>
                <a:lnTo>
                  <a:pt x="107" y="185"/>
                </a:lnTo>
                <a:lnTo>
                  <a:pt x="115" y="184"/>
                </a:lnTo>
                <a:lnTo>
                  <a:pt x="125" y="181"/>
                </a:lnTo>
                <a:lnTo>
                  <a:pt x="134" y="178"/>
                </a:lnTo>
                <a:lnTo>
                  <a:pt x="143" y="174"/>
                </a:lnTo>
                <a:lnTo>
                  <a:pt x="150" y="169"/>
                </a:lnTo>
                <a:lnTo>
                  <a:pt x="157" y="164"/>
                </a:lnTo>
                <a:lnTo>
                  <a:pt x="164" y="158"/>
                </a:lnTo>
                <a:lnTo>
                  <a:pt x="170" y="151"/>
                </a:lnTo>
                <a:lnTo>
                  <a:pt x="176" y="144"/>
                </a:lnTo>
                <a:lnTo>
                  <a:pt x="181" y="136"/>
                </a:lnTo>
                <a:lnTo>
                  <a:pt x="184" y="129"/>
                </a:lnTo>
                <a:lnTo>
                  <a:pt x="189" y="121"/>
                </a:lnTo>
                <a:lnTo>
                  <a:pt x="190" y="111"/>
                </a:lnTo>
                <a:lnTo>
                  <a:pt x="191" y="102"/>
                </a:lnTo>
                <a:lnTo>
                  <a:pt x="193" y="92"/>
                </a:lnTo>
                <a:lnTo>
                  <a:pt x="191" y="83"/>
                </a:lnTo>
                <a:lnTo>
                  <a:pt x="190" y="73"/>
                </a:lnTo>
                <a:lnTo>
                  <a:pt x="189" y="65"/>
                </a:lnTo>
                <a:lnTo>
                  <a:pt x="184" y="56"/>
                </a:lnTo>
                <a:lnTo>
                  <a:pt x="181" y="49"/>
                </a:lnTo>
                <a:lnTo>
                  <a:pt x="176" y="40"/>
                </a:lnTo>
                <a:lnTo>
                  <a:pt x="170" y="33"/>
                </a:lnTo>
                <a:lnTo>
                  <a:pt x="164" y="27"/>
                </a:lnTo>
                <a:lnTo>
                  <a:pt x="157" y="21"/>
                </a:lnTo>
                <a:lnTo>
                  <a:pt x="150" y="16"/>
                </a:lnTo>
                <a:lnTo>
                  <a:pt x="143" y="11"/>
                </a:lnTo>
                <a:lnTo>
                  <a:pt x="134" y="7"/>
                </a:lnTo>
                <a:lnTo>
                  <a:pt x="125" y="4"/>
                </a:lnTo>
                <a:lnTo>
                  <a:pt x="115" y="1"/>
                </a:lnTo>
                <a:lnTo>
                  <a:pt x="107" y="0"/>
                </a:lnTo>
                <a:lnTo>
                  <a:pt x="97"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5957" name="Freeform 116">
            <a:extLst>
              <a:ext uri="{FF2B5EF4-FFF2-40B4-BE49-F238E27FC236}">
                <a16:creationId xmlns:a16="http://schemas.microsoft.com/office/drawing/2014/main" id="{5B575EBD-83B6-D3C9-F0F4-7DEB7A8339BA}"/>
              </a:ext>
            </a:extLst>
          </p:cNvPr>
          <p:cNvSpPr>
            <a:spLocks/>
          </p:cNvSpPr>
          <p:nvPr/>
        </p:nvSpPr>
        <p:spPr bwMode="auto">
          <a:xfrm>
            <a:off x="3151585" y="1316832"/>
            <a:ext cx="77390" cy="73819"/>
          </a:xfrm>
          <a:custGeom>
            <a:avLst/>
            <a:gdLst>
              <a:gd name="T0" fmla="*/ 2147483647 w 193"/>
              <a:gd name="T1" fmla="*/ 0 h 185"/>
              <a:gd name="T2" fmla="*/ 2147483647 w 193"/>
              <a:gd name="T3" fmla="*/ 2147483647 h 185"/>
              <a:gd name="T4" fmla="*/ 2147483647 w 193"/>
              <a:gd name="T5" fmla="*/ 2147483647 h 185"/>
              <a:gd name="T6" fmla="*/ 2147483647 w 193"/>
              <a:gd name="T7" fmla="*/ 2147483647 h 185"/>
              <a:gd name="T8" fmla="*/ 2147483647 w 193"/>
              <a:gd name="T9" fmla="*/ 2147483647 h 185"/>
              <a:gd name="T10" fmla="*/ 2147483647 w 193"/>
              <a:gd name="T11" fmla="*/ 2147483647 h 185"/>
              <a:gd name="T12" fmla="*/ 2147483647 w 193"/>
              <a:gd name="T13" fmla="*/ 2147483647 h 185"/>
              <a:gd name="T14" fmla="*/ 2147483647 w 193"/>
              <a:gd name="T15" fmla="*/ 2147483647 h 185"/>
              <a:gd name="T16" fmla="*/ 2147483647 w 193"/>
              <a:gd name="T17" fmla="*/ 2147483647 h 185"/>
              <a:gd name="T18" fmla="*/ 2147483647 w 193"/>
              <a:gd name="T19" fmla="*/ 2147483647 h 185"/>
              <a:gd name="T20" fmla="*/ 2147483647 w 193"/>
              <a:gd name="T21" fmla="*/ 2147483647 h 185"/>
              <a:gd name="T22" fmla="*/ 2147483647 w 193"/>
              <a:gd name="T23" fmla="*/ 2147483647 h 185"/>
              <a:gd name="T24" fmla="*/ 2147483647 w 193"/>
              <a:gd name="T25" fmla="*/ 2147483647 h 185"/>
              <a:gd name="T26" fmla="*/ 2147483647 w 193"/>
              <a:gd name="T27" fmla="*/ 2147483647 h 185"/>
              <a:gd name="T28" fmla="*/ 2147483647 w 193"/>
              <a:gd name="T29" fmla="*/ 2147483647 h 185"/>
              <a:gd name="T30" fmla="*/ 2147483647 w 193"/>
              <a:gd name="T31" fmla="*/ 2147483647 h 185"/>
              <a:gd name="T32" fmla="*/ 2147483647 w 193"/>
              <a:gd name="T33" fmla="*/ 2147483647 h 185"/>
              <a:gd name="T34" fmla="*/ 2147483647 w 193"/>
              <a:gd name="T35" fmla="*/ 2147483647 h 185"/>
              <a:gd name="T36" fmla="*/ 2147483647 w 193"/>
              <a:gd name="T37" fmla="*/ 2147483647 h 185"/>
              <a:gd name="T38" fmla="*/ 2147483647 w 193"/>
              <a:gd name="T39" fmla="*/ 2147483647 h 185"/>
              <a:gd name="T40" fmla="*/ 2147483647 w 193"/>
              <a:gd name="T41" fmla="*/ 2147483647 h 185"/>
              <a:gd name="T42" fmla="*/ 2147483647 w 193"/>
              <a:gd name="T43" fmla="*/ 2147483647 h 185"/>
              <a:gd name="T44" fmla="*/ 2147483647 w 193"/>
              <a:gd name="T45" fmla="*/ 2147483647 h 185"/>
              <a:gd name="T46" fmla="*/ 2147483647 w 193"/>
              <a:gd name="T47" fmla="*/ 2147483647 h 185"/>
              <a:gd name="T48" fmla="*/ 2147483647 w 193"/>
              <a:gd name="T49" fmla="*/ 2147483647 h 185"/>
              <a:gd name="T50" fmla="*/ 2147483647 w 193"/>
              <a:gd name="T51" fmla="*/ 2147483647 h 185"/>
              <a:gd name="T52" fmla="*/ 2147483647 w 193"/>
              <a:gd name="T53" fmla="*/ 2147483647 h 185"/>
              <a:gd name="T54" fmla="*/ 2147483647 w 193"/>
              <a:gd name="T55" fmla="*/ 2147483647 h 185"/>
              <a:gd name="T56" fmla="*/ 2147483647 w 193"/>
              <a:gd name="T57" fmla="*/ 2147483647 h 185"/>
              <a:gd name="T58" fmla="*/ 2147483647 w 193"/>
              <a:gd name="T59" fmla="*/ 2147483647 h 185"/>
              <a:gd name="T60" fmla="*/ 2147483647 w 193"/>
              <a:gd name="T61" fmla="*/ 2147483647 h 185"/>
              <a:gd name="T62" fmla="*/ 2147483647 w 193"/>
              <a:gd name="T63" fmla="*/ 0 h 18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93"/>
              <a:gd name="T97" fmla="*/ 0 h 185"/>
              <a:gd name="T98" fmla="*/ 193 w 193"/>
              <a:gd name="T99" fmla="*/ 185 h 18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93" h="185">
                <a:moveTo>
                  <a:pt x="97" y="0"/>
                </a:moveTo>
                <a:lnTo>
                  <a:pt x="86" y="0"/>
                </a:lnTo>
                <a:lnTo>
                  <a:pt x="76" y="1"/>
                </a:lnTo>
                <a:lnTo>
                  <a:pt x="68" y="4"/>
                </a:lnTo>
                <a:lnTo>
                  <a:pt x="59" y="7"/>
                </a:lnTo>
                <a:lnTo>
                  <a:pt x="51" y="11"/>
                </a:lnTo>
                <a:lnTo>
                  <a:pt x="43" y="16"/>
                </a:lnTo>
                <a:lnTo>
                  <a:pt x="36" y="21"/>
                </a:lnTo>
                <a:lnTo>
                  <a:pt x="29" y="27"/>
                </a:lnTo>
                <a:lnTo>
                  <a:pt x="22" y="33"/>
                </a:lnTo>
                <a:lnTo>
                  <a:pt x="18" y="40"/>
                </a:lnTo>
                <a:lnTo>
                  <a:pt x="12" y="49"/>
                </a:lnTo>
                <a:lnTo>
                  <a:pt x="9" y="56"/>
                </a:lnTo>
                <a:lnTo>
                  <a:pt x="5" y="65"/>
                </a:lnTo>
                <a:lnTo>
                  <a:pt x="3" y="73"/>
                </a:lnTo>
                <a:lnTo>
                  <a:pt x="2" y="83"/>
                </a:lnTo>
                <a:lnTo>
                  <a:pt x="0" y="92"/>
                </a:lnTo>
                <a:lnTo>
                  <a:pt x="2" y="102"/>
                </a:lnTo>
                <a:lnTo>
                  <a:pt x="3" y="111"/>
                </a:lnTo>
                <a:lnTo>
                  <a:pt x="5" y="121"/>
                </a:lnTo>
                <a:lnTo>
                  <a:pt x="9" y="129"/>
                </a:lnTo>
                <a:lnTo>
                  <a:pt x="12" y="136"/>
                </a:lnTo>
                <a:lnTo>
                  <a:pt x="18" y="144"/>
                </a:lnTo>
                <a:lnTo>
                  <a:pt x="22" y="151"/>
                </a:lnTo>
                <a:lnTo>
                  <a:pt x="29" y="158"/>
                </a:lnTo>
                <a:lnTo>
                  <a:pt x="36" y="164"/>
                </a:lnTo>
                <a:lnTo>
                  <a:pt x="43" y="169"/>
                </a:lnTo>
                <a:lnTo>
                  <a:pt x="51" y="174"/>
                </a:lnTo>
                <a:lnTo>
                  <a:pt x="59" y="178"/>
                </a:lnTo>
                <a:lnTo>
                  <a:pt x="68" y="181"/>
                </a:lnTo>
                <a:lnTo>
                  <a:pt x="76" y="184"/>
                </a:lnTo>
                <a:lnTo>
                  <a:pt x="86" y="185"/>
                </a:lnTo>
                <a:lnTo>
                  <a:pt x="97" y="185"/>
                </a:lnTo>
                <a:lnTo>
                  <a:pt x="107" y="185"/>
                </a:lnTo>
                <a:lnTo>
                  <a:pt x="115" y="184"/>
                </a:lnTo>
                <a:lnTo>
                  <a:pt x="125" y="181"/>
                </a:lnTo>
                <a:lnTo>
                  <a:pt x="134" y="178"/>
                </a:lnTo>
                <a:lnTo>
                  <a:pt x="143" y="174"/>
                </a:lnTo>
                <a:lnTo>
                  <a:pt x="150" y="169"/>
                </a:lnTo>
                <a:lnTo>
                  <a:pt x="157" y="164"/>
                </a:lnTo>
                <a:lnTo>
                  <a:pt x="164" y="158"/>
                </a:lnTo>
                <a:lnTo>
                  <a:pt x="170" y="151"/>
                </a:lnTo>
                <a:lnTo>
                  <a:pt x="176" y="144"/>
                </a:lnTo>
                <a:lnTo>
                  <a:pt x="181" y="136"/>
                </a:lnTo>
                <a:lnTo>
                  <a:pt x="184" y="129"/>
                </a:lnTo>
                <a:lnTo>
                  <a:pt x="189" y="121"/>
                </a:lnTo>
                <a:lnTo>
                  <a:pt x="190" y="111"/>
                </a:lnTo>
                <a:lnTo>
                  <a:pt x="191" y="102"/>
                </a:lnTo>
                <a:lnTo>
                  <a:pt x="193" y="92"/>
                </a:lnTo>
                <a:lnTo>
                  <a:pt x="191" y="83"/>
                </a:lnTo>
                <a:lnTo>
                  <a:pt x="190" y="73"/>
                </a:lnTo>
                <a:lnTo>
                  <a:pt x="189" y="65"/>
                </a:lnTo>
                <a:lnTo>
                  <a:pt x="184" y="56"/>
                </a:lnTo>
                <a:lnTo>
                  <a:pt x="181" y="49"/>
                </a:lnTo>
                <a:lnTo>
                  <a:pt x="176" y="40"/>
                </a:lnTo>
                <a:lnTo>
                  <a:pt x="170" y="33"/>
                </a:lnTo>
                <a:lnTo>
                  <a:pt x="164" y="27"/>
                </a:lnTo>
                <a:lnTo>
                  <a:pt x="157" y="21"/>
                </a:lnTo>
                <a:lnTo>
                  <a:pt x="150" y="16"/>
                </a:lnTo>
                <a:lnTo>
                  <a:pt x="143" y="11"/>
                </a:lnTo>
                <a:lnTo>
                  <a:pt x="134" y="7"/>
                </a:lnTo>
                <a:lnTo>
                  <a:pt x="125" y="4"/>
                </a:lnTo>
                <a:lnTo>
                  <a:pt x="115" y="1"/>
                </a:lnTo>
                <a:lnTo>
                  <a:pt x="107" y="0"/>
                </a:lnTo>
                <a:lnTo>
                  <a:pt x="97"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5958" name="Freeform 117">
            <a:extLst>
              <a:ext uri="{FF2B5EF4-FFF2-40B4-BE49-F238E27FC236}">
                <a16:creationId xmlns:a16="http://schemas.microsoft.com/office/drawing/2014/main" id="{6769CEB1-EE0D-6B6B-5807-AEBE0878981E}"/>
              </a:ext>
            </a:extLst>
          </p:cNvPr>
          <p:cNvSpPr>
            <a:spLocks/>
          </p:cNvSpPr>
          <p:nvPr/>
        </p:nvSpPr>
        <p:spPr bwMode="auto">
          <a:xfrm>
            <a:off x="3376613" y="1187054"/>
            <a:ext cx="67866" cy="64294"/>
          </a:xfrm>
          <a:custGeom>
            <a:avLst/>
            <a:gdLst>
              <a:gd name="T0" fmla="*/ 2147483647 w 171"/>
              <a:gd name="T1" fmla="*/ 0 h 163"/>
              <a:gd name="T2" fmla="*/ 2147483647 w 171"/>
              <a:gd name="T3" fmla="*/ 2147483647 h 163"/>
              <a:gd name="T4" fmla="*/ 2147483647 w 171"/>
              <a:gd name="T5" fmla="*/ 2147483647 h 163"/>
              <a:gd name="T6" fmla="*/ 2147483647 w 171"/>
              <a:gd name="T7" fmla="*/ 2147483647 h 163"/>
              <a:gd name="T8" fmla="*/ 2147483647 w 171"/>
              <a:gd name="T9" fmla="*/ 2147483647 h 163"/>
              <a:gd name="T10" fmla="*/ 2147483647 w 171"/>
              <a:gd name="T11" fmla="*/ 2147483647 h 163"/>
              <a:gd name="T12" fmla="*/ 2147483647 w 171"/>
              <a:gd name="T13" fmla="*/ 2147483647 h 163"/>
              <a:gd name="T14" fmla="*/ 0 w 171"/>
              <a:gd name="T15" fmla="*/ 2147483647 h 163"/>
              <a:gd name="T16" fmla="*/ 0 w 171"/>
              <a:gd name="T17" fmla="*/ 2147483647 h 163"/>
              <a:gd name="T18" fmla="*/ 2147483647 w 171"/>
              <a:gd name="T19" fmla="*/ 2147483647 h 163"/>
              <a:gd name="T20" fmla="*/ 2147483647 w 171"/>
              <a:gd name="T21" fmla="*/ 2147483647 h 163"/>
              <a:gd name="T22" fmla="*/ 2147483647 w 171"/>
              <a:gd name="T23" fmla="*/ 2147483647 h 163"/>
              <a:gd name="T24" fmla="*/ 2147483647 w 171"/>
              <a:gd name="T25" fmla="*/ 2147483647 h 163"/>
              <a:gd name="T26" fmla="*/ 2147483647 w 171"/>
              <a:gd name="T27" fmla="*/ 2147483647 h 163"/>
              <a:gd name="T28" fmla="*/ 2147483647 w 171"/>
              <a:gd name="T29" fmla="*/ 2147483647 h 163"/>
              <a:gd name="T30" fmla="*/ 2147483647 w 171"/>
              <a:gd name="T31" fmla="*/ 2147483647 h 163"/>
              <a:gd name="T32" fmla="*/ 2147483647 w 171"/>
              <a:gd name="T33" fmla="*/ 2147483647 h 163"/>
              <a:gd name="T34" fmla="*/ 2147483647 w 171"/>
              <a:gd name="T35" fmla="*/ 2147483647 h 163"/>
              <a:gd name="T36" fmla="*/ 2147483647 w 171"/>
              <a:gd name="T37" fmla="*/ 2147483647 h 163"/>
              <a:gd name="T38" fmla="*/ 2147483647 w 171"/>
              <a:gd name="T39" fmla="*/ 2147483647 h 163"/>
              <a:gd name="T40" fmla="*/ 2147483647 w 171"/>
              <a:gd name="T41" fmla="*/ 2147483647 h 163"/>
              <a:gd name="T42" fmla="*/ 2147483647 w 171"/>
              <a:gd name="T43" fmla="*/ 2147483647 h 163"/>
              <a:gd name="T44" fmla="*/ 2147483647 w 171"/>
              <a:gd name="T45" fmla="*/ 2147483647 h 163"/>
              <a:gd name="T46" fmla="*/ 2147483647 w 171"/>
              <a:gd name="T47" fmla="*/ 2147483647 h 163"/>
              <a:gd name="T48" fmla="*/ 2147483647 w 171"/>
              <a:gd name="T49" fmla="*/ 2147483647 h 163"/>
              <a:gd name="T50" fmla="*/ 2147483647 w 171"/>
              <a:gd name="T51" fmla="*/ 2147483647 h 163"/>
              <a:gd name="T52" fmla="*/ 2147483647 w 171"/>
              <a:gd name="T53" fmla="*/ 2147483647 h 163"/>
              <a:gd name="T54" fmla="*/ 2147483647 w 171"/>
              <a:gd name="T55" fmla="*/ 2147483647 h 163"/>
              <a:gd name="T56" fmla="*/ 2147483647 w 171"/>
              <a:gd name="T57" fmla="*/ 2147483647 h 163"/>
              <a:gd name="T58" fmla="*/ 2147483647 w 171"/>
              <a:gd name="T59" fmla="*/ 2147483647 h 163"/>
              <a:gd name="T60" fmla="*/ 2147483647 w 171"/>
              <a:gd name="T61" fmla="*/ 2147483647 h 163"/>
              <a:gd name="T62" fmla="*/ 2147483647 w 171"/>
              <a:gd name="T63" fmla="*/ 0 h 16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71"/>
              <a:gd name="T97" fmla="*/ 0 h 163"/>
              <a:gd name="T98" fmla="*/ 171 w 171"/>
              <a:gd name="T99" fmla="*/ 163 h 16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71" h="163">
                <a:moveTo>
                  <a:pt x="85" y="0"/>
                </a:moveTo>
                <a:lnTo>
                  <a:pt x="76" y="0"/>
                </a:lnTo>
                <a:lnTo>
                  <a:pt x="68" y="2"/>
                </a:lnTo>
                <a:lnTo>
                  <a:pt x="60" y="3"/>
                </a:lnTo>
                <a:lnTo>
                  <a:pt x="52" y="6"/>
                </a:lnTo>
                <a:lnTo>
                  <a:pt x="45" y="9"/>
                </a:lnTo>
                <a:lnTo>
                  <a:pt x="37" y="13"/>
                </a:lnTo>
                <a:lnTo>
                  <a:pt x="32" y="19"/>
                </a:lnTo>
                <a:lnTo>
                  <a:pt x="25" y="23"/>
                </a:lnTo>
                <a:lnTo>
                  <a:pt x="20" y="29"/>
                </a:lnTo>
                <a:lnTo>
                  <a:pt x="14" y="36"/>
                </a:lnTo>
                <a:lnTo>
                  <a:pt x="10" y="42"/>
                </a:lnTo>
                <a:lnTo>
                  <a:pt x="7" y="49"/>
                </a:lnTo>
                <a:lnTo>
                  <a:pt x="4" y="58"/>
                </a:lnTo>
                <a:lnTo>
                  <a:pt x="2" y="65"/>
                </a:lnTo>
                <a:lnTo>
                  <a:pt x="0" y="73"/>
                </a:lnTo>
                <a:lnTo>
                  <a:pt x="0" y="81"/>
                </a:lnTo>
                <a:lnTo>
                  <a:pt x="0" y="89"/>
                </a:lnTo>
                <a:lnTo>
                  <a:pt x="2" y="98"/>
                </a:lnTo>
                <a:lnTo>
                  <a:pt x="4" y="105"/>
                </a:lnTo>
                <a:lnTo>
                  <a:pt x="7" y="112"/>
                </a:lnTo>
                <a:lnTo>
                  <a:pt x="10" y="119"/>
                </a:lnTo>
                <a:lnTo>
                  <a:pt x="14" y="127"/>
                </a:lnTo>
                <a:lnTo>
                  <a:pt x="20" y="134"/>
                </a:lnTo>
                <a:lnTo>
                  <a:pt x="25" y="140"/>
                </a:lnTo>
                <a:lnTo>
                  <a:pt x="32" y="144"/>
                </a:lnTo>
                <a:lnTo>
                  <a:pt x="37" y="148"/>
                </a:lnTo>
                <a:lnTo>
                  <a:pt x="45" y="152"/>
                </a:lnTo>
                <a:lnTo>
                  <a:pt x="52" y="157"/>
                </a:lnTo>
                <a:lnTo>
                  <a:pt x="60" y="160"/>
                </a:lnTo>
                <a:lnTo>
                  <a:pt x="68" y="161"/>
                </a:lnTo>
                <a:lnTo>
                  <a:pt x="76" y="163"/>
                </a:lnTo>
                <a:lnTo>
                  <a:pt x="85" y="163"/>
                </a:lnTo>
                <a:lnTo>
                  <a:pt x="94" y="163"/>
                </a:lnTo>
                <a:lnTo>
                  <a:pt x="102" y="161"/>
                </a:lnTo>
                <a:lnTo>
                  <a:pt x="111" y="160"/>
                </a:lnTo>
                <a:lnTo>
                  <a:pt x="118" y="157"/>
                </a:lnTo>
                <a:lnTo>
                  <a:pt x="127" y="152"/>
                </a:lnTo>
                <a:lnTo>
                  <a:pt x="134" y="148"/>
                </a:lnTo>
                <a:lnTo>
                  <a:pt x="140" y="144"/>
                </a:lnTo>
                <a:lnTo>
                  <a:pt x="145" y="140"/>
                </a:lnTo>
                <a:lnTo>
                  <a:pt x="151" y="134"/>
                </a:lnTo>
                <a:lnTo>
                  <a:pt x="157" y="127"/>
                </a:lnTo>
                <a:lnTo>
                  <a:pt x="161" y="119"/>
                </a:lnTo>
                <a:lnTo>
                  <a:pt x="164" y="112"/>
                </a:lnTo>
                <a:lnTo>
                  <a:pt x="167" y="105"/>
                </a:lnTo>
                <a:lnTo>
                  <a:pt x="170" y="98"/>
                </a:lnTo>
                <a:lnTo>
                  <a:pt x="170" y="89"/>
                </a:lnTo>
                <a:lnTo>
                  <a:pt x="171" y="81"/>
                </a:lnTo>
                <a:lnTo>
                  <a:pt x="170" y="73"/>
                </a:lnTo>
                <a:lnTo>
                  <a:pt x="170" y="65"/>
                </a:lnTo>
                <a:lnTo>
                  <a:pt x="167" y="58"/>
                </a:lnTo>
                <a:lnTo>
                  <a:pt x="164" y="49"/>
                </a:lnTo>
                <a:lnTo>
                  <a:pt x="161" y="42"/>
                </a:lnTo>
                <a:lnTo>
                  <a:pt x="157" y="36"/>
                </a:lnTo>
                <a:lnTo>
                  <a:pt x="151" y="29"/>
                </a:lnTo>
                <a:lnTo>
                  <a:pt x="145" y="23"/>
                </a:lnTo>
                <a:lnTo>
                  <a:pt x="140" y="19"/>
                </a:lnTo>
                <a:lnTo>
                  <a:pt x="134" y="13"/>
                </a:lnTo>
                <a:lnTo>
                  <a:pt x="127" y="9"/>
                </a:lnTo>
                <a:lnTo>
                  <a:pt x="118" y="6"/>
                </a:lnTo>
                <a:lnTo>
                  <a:pt x="111" y="3"/>
                </a:lnTo>
                <a:lnTo>
                  <a:pt x="102" y="2"/>
                </a:lnTo>
                <a:lnTo>
                  <a:pt x="94" y="0"/>
                </a:lnTo>
                <a:lnTo>
                  <a:pt x="85" y="0"/>
                </a:lnTo>
                <a:close/>
              </a:path>
            </a:pathLst>
          </a:custGeom>
          <a:solidFill>
            <a:srgbClr val="FFA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5959" name="Freeform 118">
            <a:extLst>
              <a:ext uri="{FF2B5EF4-FFF2-40B4-BE49-F238E27FC236}">
                <a16:creationId xmlns:a16="http://schemas.microsoft.com/office/drawing/2014/main" id="{ED404204-A3F0-BBD3-E39E-F585F0B86333}"/>
              </a:ext>
            </a:extLst>
          </p:cNvPr>
          <p:cNvSpPr>
            <a:spLocks/>
          </p:cNvSpPr>
          <p:nvPr/>
        </p:nvSpPr>
        <p:spPr bwMode="auto">
          <a:xfrm>
            <a:off x="3376613" y="1187054"/>
            <a:ext cx="67866" cy="64294"/>
          </a:xfrm>
          <a:custGeom>
            <a:avLst/>
            <a:gdLst>
              <a:gd name="T0" fmla="*/ 2147483647 w 171"/>
              <a:gd name="T1" fmla="*/ 0 h 163"/>
              <a:gd name="T2" fmla="*/ 2147483647 w 171"/>
              <a:gd name="T3" fmla="*/ 2147483647 h 163"/>
              <a:gd name="T4" fmla="*/ 2147483647 w 171"/>
              <a:gd name="T5" fmla="*/ 2147483647 h 163"/>
              <a:gd name="T6" fmla="*/ 2147483647 w 171"/>
              <a:gd name="T7" fmla="*/ 2147483647 h 163"/>
              <a:gd name="T8" fmla="*/ 2147483647 w 171"/>
              <a:gd name="T9" fmla="*/ 2147483647 h 163"/>
              <a:gd name="T10" fmla="*/ 2147483647 w 171"/>
              <a:gd name="T11" fmla="*/ 2147483647 h 163"/>
              <a:gd name="T12" fmla="*/ 2147483647 w 171"/>
              <a:gd name="T13" fmla="*/ 2147483647 h 163"/>
              <a:gd name="T14" fmla="*/ 0 w 171"/>
              <a:gd name="T15" fmla="*/ 2147483647 h 163"/>
              <a:gd name="T16" fmla="*/ 0 w 171"/>
              <a:gd name="T17" fmla="*/ 2147483647 h 163"/>
              <a:gd name="T18" fmla="*/ 2147483647 w 171"/>
              <a:gd name="T19" fmla="*/ 2147483647 h 163"/>
              <a:gd name="T20" fmla="*/ 2147483647 w 171"/>
              <a:gd name="T21" fmla="*/ 2147483647 h 163"/>
              <a:gd name="T22" fmla="*/ 2147483647 w 171"/>
              <a:gd name="T23" fmla="*/ 2147483647 h 163"/>
              <a:gd name="T24" fmla="*/ 2147483647 w 171"/>
              <a:gd name="T25" fmla="*/ 2147483647 h 163"/>
              <a:gd name="T26" fmla="*/ 2147483647 w 171"/>
              <a:gd name="T27" fmla="*/ 2147483647 h 163"/>
              <a:gd name="T28" fmla="*/ 2147483647 w 171"/>
              <a:gd name="T29" fmla="*/ 2147483647 h 163"/>
              <a:gd name="T30" fmla="*/ 2147483647 w 171"/>
              <a:gd name="T31" fmla="*/ 2147483647 h 163"/>
              <a:gd name="T32" fmla="*/ 2147483647 w 171"/>
              <a:gd name="T33" fmla="*/ 2147483647 h 163"/>
              <a:gd name="T34" fmla="*/ 2147483647 w 171"/>
              <a:gd name="T35" fmla="*/ 2147483647 h 163"/>
              <a:gd name="T36" fmla="*/ 2147483647 w 171"/>
              <a:gd name="T37" fmla="*/ 2147483647 h 163"/>
              <a:gd name="T38" fmla="*/ 2147483647 w 171"/>
              <a:gd name="T39" fmla="*/ 2147483647 h 163"/>
              <a:gd name="T40" fmla="*/ 2147483647 w 171"/>
              <a:gd name="T41" fmla="*/ 2147483647 h 163"/>
              <a:gd name="T42" fmla="*/ 2147483647 w 171"/>
              <a:gd name="T43" fmla="*/ 2147483647 h 163"/>
              <a:gd name="T44" fmla="*/ 2147483647 w 171"/>
              <a:gd name="T45" fmla="*/ 2147483647 h 163"/>
              <a:gd name="T46" fmla="*/ 2147483647 w 171"/>
              <a:gd name="T47" fmla="*/ 2147483647 h 163"/>
              <a:gd name="T48" fmla="*/ 2147483647 w 171"/>
              <a:gd name="T49" fmla="*/ 2147483647 h 163"/>
              <a:gd name="T50" fmla="*/ 2147483647 w 171"/>
              <a:gd name="T51" fmla="*/ 2147483647 h 163"/>
              <a:gd name="T52" fmla="*/ 2147483647 w 171"/>
              <a:gd name="T53" fmla="*/ 2147483647 h 163"/>
              <a:gd name="T54" fmla="*/ 2147483647 w 171"/>
              <a:gd name="T55" fmla="*/ 2147483647 h 163"/>
              <a:gd name="T56" fmla="*/ 2147483647 w 171"/>
              <a:gd name="T57" fmla="*/ 2147483647 h 163"/>
              <a:gd name="T58" fmla="*/ 2147483647 w 171"/>
              <a:gd name="T59" fmla="*/ 2147483647 h 163"/>
              <a:gd name="T60" fmla="*/ 2147483647 w 171"/>
              <a:gd name="T61" fmla="*/ 2147483647 h 163"/>
              <a:gd name="T62" fmla="*/ 2147483647 w 171"/>
              <a:gd name="T63" fmla="*/ 0 h 16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71"/>
              <a:gd name="T97" fmla="*/ 0 h 163"/>
              <a:gd name="T98" fmla="*/ 171 w 171"/>
              <a:gd name="T99" fmla="*/ 163 h 16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71" h="163">
                <a:moveTo>
                  <a:pt x="85" y="0"/>
                </a:moveTo>
                <a:lnTo>
                  <a:pt x="76" y="0"/>
                </a:lnTo>
                <a:lnTo>
                  <a:pt x="68" y="2"/>
                </a:lnTo>
                <a:lnTo>
                  <a:pt x="60" y="3"/>
                </a:lnTo>
                <a:lnTo>
                  <a:pt x="52" y="6"/>
                </a:lnTo>
                <a:lnTo>
                  <a:pt x="45" y="9"/>
                </a:lnTo>
                <a:lnTo>
                  <a:pt x="37" y="13"/>
                </a:lnTo>
                <a:lnTo>
                  <a:pt x="32" y="19"/>
                </a:lnTo>
                <a:lnTo>
                  <a:pt x="25" y="23"/>
                </a:lnTo>
                <a:lnTo>
                  <a:pt x="20" y="29"/>
                </a:lnTo>
                <a:lnTo>
                  <a:pt x="14" y="36"/>
                </a:lnTo>
                <a:lnTo>
                  <a:pt x="10" y="42"/>
                </a:lnTo>
                <a:lnTo>
                  <a:pt x="7" y="49"/>
                </a:lnTo>
                <a:lnTo>
                  <a:pt x="4" y="58"/>
                </a:lnTo>
                <a:lnTo>
                  <a:pt x="2" y="65"/>
                </a:lnTo>
                <a:lnTo>
                  <a:pt x="0" y="73"/>
                </a:lnTo>
                <a:lnTo>
                  <a:pt x="0" y="81"/>
                </a:lnTo>
                <a:lnTo>
                  <a:pt x="0" y="89"/>
                </a:lnTo>
                <a:lnTo>
                  <a:pt x="2" y="98"/>
                </a:lnTo>
                <a:lnTo>
                  <a:pt x="4" y="105"/>
                </a:lnTo>
                <a:lnTo>
                  <a:pt x="7" y="112"/>
                </a:lnTo>
                <a:lnTo>
                  <a:pt x="10" y="119"/>
                </a:lnTo>
                <a:lnTo>
                  <a:pt x="14" y="127"/>
                </a:lnTo>
                <a:lnTo>
                  <a:pt x="20" y="134"/>
                </a:lnTo>
                <a:lnTo>
                  <a:pt x="25" y="140"/>
                </a:lnTo>
                <a:lnTo>
                  <a:pt x="32" y="144"/>
                </a:lnTo>
                <a:lnTo>
                  <a:pt x="37" y="148"/>
                </a:lnTo>
                <a:lnTo>
                  <a:pt x="45" y="152"/>
                </a:lnTo>
                <a:lnTo>
                  <a:pt x="52" y="157"/>
                </a:lnTo>
                <a:lnTo>
                  <a:pt x="60" y="160"/>
                </a:lnTo>
                <a:lnTo>
                  <a:pt x="68" y="161"/>
                </a:lnTo>
                <a:lnTo>
                  <a:pt x="76" y="163"/>
                </a:lnTo>
                <a:lnTo>
                  <a:pt x="85" y="163"/>
                </a:lnTo>
                <a:lnTo>
                  <a:pt x="94" y="163"/>
                </a:lnTo>
                <a:lnTo>
                  <a:pt x="102" y="161"/>
                </a:lnTo>
                <a:lnTo>
                  <a:pt x="111" y="160"/>
                </a:lnTo>
                <a:lnTo>
                  <a:pt x="118" y="157"/>
                </a:lnTo>
                <a:lnTo>
                  <a:pt x="127" y="152"/>
                </a:lnTo>
                <a:lnTo>
                  <a:pt x="134" y="148"/>
                </a:lnTo>
                <a:lnTo>
                  <a:pt x="140" y="144"/>
                </a:lnTo>
                <a:lnTo>
                  <a:pt x="145" y="140"/>
                </a:lnTo>
                <a:lnTo>
                  <a:pt x="151" y="134"/>
                </a:lnTo>
                <a:lnTo>
                  <a:pt x="157" y="127"/>
                </a:lnTo>
                <a:lnTo>
                  <a:pt x="161" y="119"/>
                </a:lnTo>
                <a:lnTo>
                  <a:pt x="164" y="112"/>
                </a:lnTo>
                <a:lnTo>
                  <a:pt x="167" y="105"/>
                </a:lnTo>
                <a:lnTo>
                  <a:pt x="170" y="98"/>
                </a:lnTo>
                <a:lnTo>
                  <a:pt x="170" y="89"/>
                </a:lnTo>
                <a:lnTo>
                  <a:pt x="171" y="81"/>
                </a:lnTo>
                <a:lnTo>
                  <a:pt x="170" y="73"/>
                </a:lnTo>
                <a:lnTo>
                  <a:pt x="170" y="65"/>
                </a:lnTo>
                <a:lnTo>
                  <a:pt x="167" y="58"/>
                </a:lnTo>
                <a:lnTo>
                  <a:pt x="164" y="49"/>
                </a:lnTo>
                <a:lnTo>
                  <a:pt x="161" y="42"/>
                </a:lnTo>
                <a:lnTo>
                  <a:pt x="157" y="36"/>
                </a:lnTo>
                <a:lnTo>
                  <a:pt x="151" y="29"/>
                </a:lnTo>
                <a:lnTo>
                  <a:pt x="145" y="23"/>
                </a:lnTo>
                <a:lnTo>
                  <a:pt x="140" y="19"/>
                </a:lnTo>
                <a:lnTo>
                  <a:pt x="134" y="13"/>
                </a:lnTo>
                <a:lnTo>
                  <a:pt x="127" y="9"/>
                </a:lnTo>
                <a:lnTo>
                  <a:pt x="118" y="6"/>
                </a:lnTo>
                <a:lnTo>
                  <a:pt x="111" y="3"/>
                </a:lnTo>
                <a:lnTo>
                  <a:pt x="102" y="2"/>
                </a:lnTo>
                <a:lnTo>
                  <a:pt x="94" y="0"/>
                </a:lnTo>
                <a:lnTo>
                  <a:pt x="85"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5960" name="Freeform 119">
            <a:extLst>
              <a:ext uri="{FF2B5EF4-FFF2-40B4-BE49-F238E27FC236}">
                <a16:creationId xmlns:a16="http://schemas.microsoft.com/office/drawing/2014/main" id="{93384C16-4A85-D62F-73A7-44A6B70A193D}"/>
              </a:ext>
            </a:extLst>
          </p:cNvPr>
          <p:cNvSpPr>
            <a:spLocks/>
          </p:cNvSpPr>
          <p:nvPr/>
        </p:nvSpPr>
        <p:spPr bwMode="auto">
          <a:xfrm>
            <a:off x="3392091" y="1113235"/>
            <a:ext cx="47625" cy="48815"/>
          </a:xfrm>
          <a:custGeom>
            <a:avLst/>
            <a:gdLst>
              <a:gd name="T0" fmla="*/ 2147483647 w 120"/>
              <a:gd name="T1" fmla="*/ 0 h 122"/>
              <a:gd name="T2" fmla="*/ 2147483647 w 120"/>
              <a:gd name="T3" fmla="*/ 2147483647 h 122"/>
              <a:gd name="T4" fmla="*/ 2147483647 w 120"/>
              <a:gd name="T5" fmla="*/ 2147483647 h 122"/>
              <a:gd name="T6" fmla="*/ 2147483647 w 120"/>
              <a:gd name="T7" fmla="*/ 2147483647 h 122"/>
              <a:gd name="T8" fmla="*/ 2147483647 w 120"/>
              <a:gd name="T9" fmla="*/ 2147483647 h 122"/>
              <a:gd name="T10" fmla="*/ 2147483647 w 120"/>
              <a:gd name="T11" fmla="*/ 2147483647 h 122"/>
              <a:gd name="T12" fmla="*/ 2147483647 w 120"/>
              <a:gd name="T13" fmla="*/ 2147483647 h 122"/>
              <a:gd name="T14" fmla="*/ 0 w 120"/>
              <a:gd name="T15" fmla="*/ 2147483647 h 122"/>
              <a:gd name="T16" fmla="*/ 0 w 120"/>
              <a:gd name="T17" fmla="*/ 2147483647 h 122"/>
              <a:gd name="T18" fmla="*/ 2147483647 w 120"/>
              <a:gd name="T19" fmla="*/ 2147483647 h 122"/>
              <a:gd name="T20" fmla="*/ 2147483647 w 120"/>
              <a:gd name="T21" fmla="*/ 2147483647 h 122"/>
              <a:gd name="T22" fmla="*/ 2147483647 w 120"/>
              <a:gd name="T23" fmla="*/ 2147483647 h 122"/>
              <a:gd name="T24" fmla="*/ 2147483647 w 120"/>
              <a:gd name="T25" fmla="*/ 2147483647 h 122"/>
              <a:gd name="T26" fmla="*/ 2147483647 w 120"/>
              <a:gd name="T27" fmla="*/ 2147483647 h 122"/>
              <a:gd name="T28" fmla="*/ 2147483647 w 120"/>
              <a:gd name="T29" fmla="*/ 2147483647 h 122"/>
              <a:gd name="T30" fmla="*/ 2147483647 w 120"/>
              <a:gd name="T31" fmla="*/ 2147483647 h 122"/>
              <a:gd name="T32" fmla="*/ 2147483647 w 120"/>
              <a:gd name="T33" fmla="*/ 2147483647 h 122"/>
              <a:gd name="T34" fmla="*/ 2147483647 w 120"/>
              <a:gd name="T35" fmla="*/ 2147483647 h 122"/>
              <a:gd name="T36" fmla="*/ 2147483647 w 120"/>
              <a:gd name="T37" fmla="*/ 2147483647 h 122"/>
              <a:gd name="T38" fmla="*/ 2147483647 w 120"/>
              <a:gd name="T39" fmla="*/ 2147483647 h 122"/>
              <a:gd name="T40" fmla="*/ 2147483647 w 120"/>
              <a:gd name="T41" fmla="*/ 2147483647 h 122"/>
              <a:gd name="T42" fmla="*/ 2147483647 w 120"/>
              <a:gd name="T43" fmla="*/ 2147483647 h 122"/>
              <a:gd name="T44" fmla="*/ 2147483647 w 120"/>
              <a:gd name="T45" fmla="*/ 2147483647 h 122"/>
              <a:gd name="T46" fmla="*/ 2147483647 w 120"/>
              <a:gd name="T47" fmla="*/ 2147483647 h 122"/>
              <a:gd name="T48" fmla="*/ 2147483647 w 120"/>
              <a:gd name="T49" fmla="*/ 2147483647 h 122"/>
              <a:gd name="T50" fmla="*/ 2147483647 w 120"/>
              <a:gd name="T51" fmla="*/ 2147483647 h 122"/>
              <a:gd name="T52" fmla="*/ 2147483647 w 120"/>
              <a:gd name="T53" fmla="*/ 2147483647 h 122"/>
              <a:gd name="T54" fmla="*/ 2147483647 w 120"/>
              <a:gd name="T55" fmla="*/ 2147483647 h 122"/>
              <a:gd name="T56" fmla="*/ 2147483647 w 120"/>
              <a:gd name="T57" fmla="*/ 2147483647 h 122"/>
              <a:gd name="T58" fmla="*/ 2147483647 w 120"/>
              <a:gd name="T59" fmla="*/ 2147483647 h 122"/>
              <a:gd name="T60" fmla="*/ 2147483647 w 120"/>
              <a:gd name="T61" fmla="*/ 2147483647 h 122"/>
              <a:gd name="T62" fmla="*/ 2147483647 w 120"/>
              <a:gd name="T63" fmla="*/ 0 h 12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0"/>
              <a:gd name="T97" fmla="*/ 0 h 122"/>
              <a:gd name="T98" fmla="*/ 120 w 120"/>
              <a:gd name="T99" fmla="*/ 122 h 12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0" h="122">
                <a:moveTo>
                  <a:pt x="61" y="0"/>
                </a:moveTo>
                <a:lnTo>
                  <a:pt x="55" y="0"/>
                </a:lnTo>
                <a:lnTo>
                  <a:pt x="48" y="0"/>
                </a:lnTo>
                <a:lnTo>
                  <a:pt x="42" y="1"/>
                </a:lnTo>
                <a:lnTo>
                  <a:pt x="38" y="4"/>
                </a:lnTo>
                <a:lnTo>
                  <a:pt x="32" y="7"/>
                </a:lnTo>
                <a:lnTo>
                  <a:pt x="26" y="10"/>
                </a:lnTo>
                <a:lnTo>
                  <a:pt x="22" y="13"/>
                </a:lnTo>
                <a:lnTo>
                  <a:pt x="18" y="17"/>
                </a:lnTo>
                <a:lnTo>
                  <a:pt x="15" y="21"/>
                </a:lnTo>
                <a:lnTo>
                  <a:pt x="10" y="25"/>
                </a:lnTo>
                <a:lnTo>
                  <a:pt x="8" y="31"/>
                </a:lnTo>
                <a:lnTo>
                  <a:pt x="5" y="37"/>
                </a:lnTo>
                <a:lnTo>
                  <a:pt x="3" y="41"/>
                </a:lnTo>
                <a:lnTo>
                  <a:pt x="2" y="48"/>
                </a:lnTo>
                <a:lnTo>
                  <a:pt x="0" y="54"/>
                </a:lnTo>
                <a:lnTo>
                  <a:pt x="0" y="60"/>
                </a:lnTo>
                <a:lnTo>
                  <a:pt x="0" y="67"/>
                </a:lnTo>
                <a:lnTo>
                  <a:pt x="2" y="73"/>
                </a:lnTo>
                <a:lnTo>
                  <a:pt x="3" y="79"/>
                </a:lnTo>
                <a:lnTo>
                  <a:pt x="5" y="84"/>
                </a:lnTo>
                <a:lnTo>
                  <a:pt x="8" y="90"/>
                </a:lnTo>
                <a:lnTo>
                  <a:pt x="10" y="95"/>
                </a:lnTo>
                <a:lnTo>
                  <a:pt x="15" y="99"/>
                </a:lnTo>
                <a:lnTo>
                  <a:pt x="18" y="103"/>
                </a:lnTo>
                <a:lnTo>
                  <a:pt x="22" y="107"/>
                </a:lnTo>
                <a:lnTo>
                  <a:pt x="26" y="112"/>
                </a:lnTo>
                <a:lnTo>
                  <a:pt x="32" y="115"/>
                </a:lnTo>
                <a:lnTo>
                  <a:pt x="38" y="118"/>
                </a:lnTo>
                <a:lnTo>
                  <a:pt x="42" y="119"/>
                </a:lnTo>
                <a:lnTo>
                  <a:pt x="48" y="120"/>
                </a:lnTo>
                <a:lnTo>
                  <a:pt x="55" y="122"/>
                </a:lnTo>
                <a:lnTo>
                  <a:pt x="61" y="122"/>
                </a:lnTo>
                <a:lnTo>
                  <a:pt x="66" y="122"/>
                </a:lnTo>
                <a:lnTo>
                  <a:pt x="72" y="120"/>
                </a:lnTo>
                <a:lnTo>
                  <a:pt x="78" y="119"/>
                </a:lnTo>
                <a:lnTo>
                  <a:pt x="84" y="118"/>
                </a:lnTo>
                <a:lnTo>
                  <a:pt x="89" y="115"/>
                </a:lnTo>
                <a:lnTo>
                  <a:pt x="94" y="112"/>
                </a:lnTo>
                <a:lnTo>
                  <a:pt x="98" y="107"/>
                </a:lnTo>
                <a:lnTo>
                  <a:pt x="102" y="103"/>
                </a:lnTo>
                <a:lnTo>
                  <a:pt x="107" y="99"/>
                </a:lnTo>
                <a:lnTo>
                  <a:pt x="110" y="95"/>
                </a:lnTo>
                <a:lnTo>
                  <a:pt x="112" y="90"/>
                </a:lnTo>
                <a:lnTo>
                  <a:pt x="115" y="84"/>
                </a:lnTo>
                <a:lnTo>
                  <a:pt x="118" y="79"/>
                </a:lnTo>
                <a:lnTo>
                  <a:pt x="120" y="73"/>
                </a:lnTo>
                <a:lnTo>
                  <a:pt x="120" y="67"/>
                </a:lnTo>
                <a:lnTo>
                  <a:pt x="120" y="60"/>
                </a:lnTo>
                <a:lnTo>
                  <a:pt x="120" y="54"/>
                </a:lnTo>
                <a:lnTo>
                  <a:pt x="120" y="48"/>
                </a:lnTo>
                <a:lnTo>
                  <a:pt x="118" y="41"/>
                </a:lnTo>
                <a:lnTo>
                  <a:pt x="115" y="37"/>
                </a:lnTo>
                <a:lnTo>
                  <a:pt x="112" y="31"/>
                </a:lnTo>
                <a:lnTo>
                  <a:pt x="110" y="25"/>
                </a:lnTo>
                <a:lnTo>
                  <a:pt x="107" y="21"/>
                </a:lnTo>
                <a:lnTo>
                  <a:pt x="102" y="17"/>
                </a:lnTo>
                <a:lnTo>
                  <a:pt x="98" y="13"/>
                </a:lnTo>
                <a:lnTo>
                  <a:pt x="94" y="10"/>
                </a:lnTo>
                <a:lnTo>
                  <a:pt x="89" y="7"/>
                </a:lnTo>
                <a:lnTo>
                  <a:pt x="84" y="4"/>
                </a:lnTo>
                <a:lnTo>
                  <a:pt x="78" y="1"/>
                </a:lnTo>
                <a:lnTo>
                  <a:pt x="72" y="0"/>
                </a:lnTo>
                <a:lnTo>
                  <a:pt x="66" y="0"/>
                </a:lnTo>
                <a:lnTo>
                  <a:pt x="61" y="0"/>
                </a:lnTo>
                <a:close/>
              </a:path>
            </a:pathLst>
          </a:custGeom>
          <a:solidFill>
            <a:srgbClr val="00E6A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5961" name="Freeform 120">
            <a:extLst>
              <a:ext uri="{FF2B5EF4-FFF2-40B4-BE49-F238E27FC236}">
                <a16:creationId xmlns:a16="http://schemas.microsoft.com/office/drawing/2014/main" id="{4696212D-EBEB-5B4E-DCD9-F0A77E3FA1F6}"/>
              </a:ext>
            </a:extLst>
          </p:cNvPr>
          <p:cNvSpPr>
            <a:spLocks/>
          </p:cNvSpPr>
          <p:nvPr/>
        </p:nvSpPr>
        <p:spPr bwMode="auto">
          <a:xfrm>
            <a:off x="3392091" y="1113235"/>
            <a:ext cx="47625" cy="48815"/>
          </a:xfrm>
          <a:custGeom>
            <a:avLst/>
            <a:gdLst>
              <a:gd name="T0" fmla="*/ 2147483647 w 120"/>
              <a:gd name="T1" fmla="*/ 0 h 122"/>
              <a:gd name="T2" fmla="*/ 2147483647 w 120"/>
              <a:gd name="T3" fmla="*/ 2147483647 h 122"/>
              <a:gd name="T4" fmla="*/ 2147483647 w 120"/>
              <a:gd name="T5" fmla="*/ 2147483647 h 122"/>
              <a:gd name="T6" fmla="*/ 2147483647 w 120"/>
              <a:gd name="T7" fmla="*/ 2147483647 h 122"/>
              <a:gd name="T8" fmla="*/ 2147483647 w 120"/>
              <a:gd name="T9" fmla="*/ 2147483647 h 122"/>
              <a:gd name="T10" fmla="*/ 2147483647 w 120"/>
              <a:gd name="T11" fmla="*/ 2147483647 h 122"/>
              <a:gd name="T12" fmla="*/ 2147483647 w 120"/>
              <a:gd name="T13" fmla="*/ 2147483647 h 122"/>
              <a:gd name="T14" fmla="*/ 0 w 120"/>
              <a:gd name="T15" fmla="*/ 2147483647 h 122"/>
              <a:gd name="T16" fmla="*/ 0 w 120"/>
              <a:gd name="T17" fmla="*/ 2147483647 h 122"/>
              <a:gd name="T18" fmla="*/ 2147483647 w 120"/>
              <a:gd name="T19" fmla="*/ 2147483647 h 122"/>
              <a:gd name="T20" fmla="*/ 2147483647 w 120"/>
              <a:gd name="T21" fmla="*/ 2147483647 h 122"/>
              <a:gd name="T22" fmla="*/ 2147483647 w 120"/>
              <a:gd name="T23" fmla="*/ 2147483647 h 122"/>
              <a:gd name="T24" fmla="*/ 2147483647 w 120"/>
              <a:gd name="T25" fmla="*/ 2147483647 h 122"/>
              <a:gd name="T26" fmla="*/ 2147483647 w 120"/>
              <a:gd name="T27" fmla="*/ 2147483647 h 122"/>
              <a:gd name="T28" fmla="*/ 2147483647 w 120"/>
              <a:gd name="T29" fmla="*/ 2147483647 h 122"/>
              <a:gd name="T30" fmla="*/ 2147483647 w 120"/>
              <a:gd name="T31" fmla="*/ 2147483647 h 122"/>
              <a:gd name="T32" fmla="*/ 2147483647 w 120"/>
              <a:gd name="T33" fmla="*/ 2147483647 h 122"/>
              <a:gd name="T34" fmla="*/ 2147483647 w 120"/>
              <a:gd name="T35" fmla="*/ 2147483647 h 122"/>
              <a:gd name="T36" fmla="*/ 2147483647 w 120"/>
              <a:gd name="T37" fmla="*/ 2147483647 h 122"/>
              <a:gd name="T38" fmla="*/ 2147483647 w 120"/>
              <a:gd name="T39" fmla="*/ 2147483647 h 122"/>
              <a:gd name="T40" fmla="*/ 2147483647 w 120"/>
              <a:gd name="T41" fmla="*/ 2147483647 h 122"/>
              <a:gd name="T42" fmla="*/ 2147483647 w 120"/>
              <a:gd name="T43" fmla="*/ 2147483647 h 122"/>
              <a:gd name="T44" fmla="*/ 2147483647 w 120"/>
              <a:gd name="T45" fmla="*/ 2147483647 h 122"/>
              <a:gd name="T46" fmla="*/ 2147483647 w 120"/>
              <a:gd name="T47" fmla="*/ 2147483647 h 122"/>
              <a:gd name="T48" fmla="*/ 2147483647 w 120"/>
              <a:gd name="T49" fmla="*/ 2147483647 h 122"/>
              <a:gd name="T50" fmla="*/ 2147483647 w 120"/>
              <a:gd name="T51" fmla="*/ 2147483647 h 122"/>
              <a:gd name="T52" fmla="*/ 2147483647 w 120"/>
              <a:gd name="T53" fmla="*/ 2147483647 h 122"/>
              <a:gd name="T54" fmla="*/ 2147483647 w 120"/>
              <a:gd name="T55" fmla="*/ 2147483647 h 122"/>
              <a:gd name="T56" fmla="*/ 2147483647 w 120"/>
              <a:gd name="T57" fmla="*/ 2147483647 h 122"/>
              <a:gd name="T58" fmla="*/ 2147483647 w 120"/>
              <a:gd name="T59" fmla="*/ 2147483647 h 122"/>
              <a:gd name="T60" fmla="*/ 2147483647 w 120"/>
              <a:gd name="T61" fmla="*/ 2147483647 h 122"/>
              <a:gd name="T62" fmla="*/ 2147483647 w 120"/>
              <a:gd name="T63" fmla="*/ 0 h 12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0"/>
              <a:gd name="T97" fmla="*/ 0 h 122"/>
              <a:gd name="T98" fmla="*/ 120 w 120"/>
              <a:gd name="T99" fmla="*/ 122 h 12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0" h="122">
                <a:moveTo>
                  <a:pt x="61" y="0"/>
                </a:moveTo>
                <a:lnTo>
                  <a:pt x="55" y="0"/>
                </a:lnTo>
                <a:lnTo>
                  <a:pt x="48" y="0"/>
                </a:lnTo>
                <a:lnTo>
                  <a:pt x="42" y="1"/>
                </a:lnTo>
                <a:lnTo>
                  <a:pt x="38" y="4"/>
                </a:lnTo>
                <a:lnTo>
                  <a:pt x="32" y="7"/>
                </a:lnTo>
                <a:lnTo>
                  <a:pt x="26" y="10"/>
                </a:lnTo>
                <a:lnTo>
                  <a:pt x="22" y="13"/>
                </a:lnTo>
                <a:lnTo>
                  <a:pt x="18" y="17"/>
                </a:lnTo>
                <a:lnTo>
                  <a:pt x="15" y="21"/>
                </a:lnTo>
                <a:lnTo>
                  <a:pt x="10" y="25"/>
                </a:lnTo>
                <a:lnTo>
                  <a:pt x="8" y="31"/>
                </a:lnTo>
                <a:lnTo>
                  <a:pt x="5" y="37"/>
                </a:lnTo>
                <a:lnTo>
                  <a:pt x="3" y="41"/>
                </a:lnTo>
                <a:lnTo>
                  <a:pt x="2" y="48"/>
                </a:lnTo>
                <a:lnTo>
                  <a:pt x="0" y="54"/>
                </a:lnTo>
                <a:lnTo>
                  <a:pt x="0" y="60"/>
                </a:lnTo>
                <a:lnTo>
                  <a:pt x="0" y="67"/>
                </a:lnTo>
                <a:lnTo>
                  <a:pt x="2" y="73"/>
                </a:lnTo>
                <a:lnTo>
                  <a:pt x="3" y="79"/>
                </a:lnTo>
                <a:lnTo>
                  <a:pt x="5" y="84"/>
                </a:lnTo>
                <a:lnTo>
                  <a:pt x="8" y="90"/>
                </a:lnTo>
                <a:lnTo>
                  <a:pt x="10" y="95"/>
                </a:lnTo>
                <a:lnTo>
                  <a:pt x="15" y="99"/>
                </a:lnTo>
                <a:lnTo>
                  <a:pt x="18" y="103"/>
                </a:lnTo>
                <a:lnTo>
                  <a:pt x="22" y="107"/>
                </a:lnTo>
                <a:lnTo>
                  <a:pt x="26" y="112"/>
                </a:lnTo>
                <a:lnTo>
                  <a:pt x="32" y="115"/>
                </a:lnTo>
                <a:lnTo>
                  <a:pt x="38" y="118"/>
                </a:lnTo>
                <a:lnTo>
                  <a:pt x="42" y="119"/>
                </a:lnTo>
                <a:lnTo>
                  <a:pt x="48" y="120"/>
                </a:lnTo>
                <a:lnTo>
                  <a:pt x="55" y="122"/>
                </a:lnTo>
                <a:lnTo>
                  <a:pt x="61" y="122"/>
                </a:lnTo>
                <a:lnTo>
                  <a:pt x="66" y="122"/>
                </a:lnTo>
                <a:lnTo>
                  <a:pt x="72" y="120"/>
                </a:lnTo>
                <a:lnTo>
                  <a:pt x="78" y="119"/>
                </a:lnTo>
                <a:lnTo>
                  <a:pt x="84" y="118"/>
                </a:lnTo>
                <a:lnTo>
                  <a:pt x="89" y="115"/>
                </a:lnTo>
                <a:lnTo>
                  <a:pt x="94" y="112"/>
                </a:lnTo>
                <a:lnTo>
                  <a:pt x="98" y="107"/>
                </a:lnTo>
                <a:lnTo>
                  <a:pt x="102" y="103"/>
                </a:lnTo>
                <a:lnTo>
                  <a:pt x="107" y="99"/>
                </a:lnTo>
                <a:lnTo>
                  <a:pt x="110" y="95"/>
                </a:lnTo>
                <a:lnTo>
                  <a:pt x="112" y="90"/>
                </a:lnTo>
                <a:lnTo>
                  <a:pt x="115" y="84"/>
                </a:lnTo>
                <a:lnTo>
                  <a:pt x="118" y="79"/>
                </a:lnTo>
                <a:lnTo>
                  <a:pt x="120" y="73"/>
                </a:lnTo>
                <a:lnTo>
                  <a:pt x="120" y="67"/>
                </a:lnTo>
                <a:lnTo>
                  <a:pt x="120" y="60"/>
                </a:lnTo>
                <a:lnTo>
                  <a:pt x="120" y="54"/>
                </a:lnTo>
                <a:lnTo>
                  <a:pt x="120" y="48"/>
                </a:lnTo>
                <a:lnTo>
                  <a:pt x="118" y="41"/>
                </a:lnTo>
                <a:lnTo>
                  <a:pt x="115" y="37"/>
                </a:lnTo>
                <a:lnTo>
                  <a:pt x="112" y="31"/>
                </a:lnTo>
                <a:lnTo>
                  <a:pt x="110" y="25"/>
                </a:lnTo>
                <a:lnTo>
                  <a:pt x="107" y="21"/>
                </a:lnTo>
                <a:lnTo>
                  <a:pt x="102" y="17"/>
                </a:lnTo>
                <a:lnTo>
                  <a:pt x="98" y="13"/>
                </a:lnTo>
                <a:lnTo>
                  <a:pt x="94" y="10"/>
                </a:lnTo>
                <a:lnTo>
                  <a:pt x="89" y="7"/>
                </a:lnTo>
                <a:lnTo>
                  <a:pt x="84" y="4"/>
                </a:lnTo>
                <a:lnTo>
                  <a:pt x="78" y="1"/>
                </a:lnTo>
                <a:lnTo>
                  <a:pt x="72" y="0"/>
                </a:lnTo>
                <a:lnTo>
                  <a:pt x="66" y="0"/>
                </a:lnTo>
                <a:lnTo>
                  <a:pt x="61"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5962" name="Freeform 121">
            <a:extLst>
              <a:ext uri="{FF2B5EF4-FFF2-40B4-BE49-F238E27FC236}">
                <a16:creationId xmlns:a16="http://schemas.microsoft.com/office/drawing/2014/main" id="{8176E74D-E813-7FC3-3319-CEC555C4789A}"/>
              </a:ext>
            </a:extLst>
          </p:cNvPr>
          <p:cNvSpPr>
            <a:spLocks/>
          </p:cNvSpPr>
          <p:nvPr/>
        </p:nvSpPr>
        <p:spPr bwMode="auto">
          <a:xfrm>
            <a:off x="3144442" y="1256110"/>
            <a:ext cx="59531" cy="57150"/>
          </a:xfrm>
          <a:custGeom>
            <a:avLst/>
            <a:gdLst>
              <a:gd name="T0" fmla="*/ 2147483647 w 151"/>
              <a:gd name="T1" fmla="*/ 0 h 144"/>
              <a:gd name="T2" fmla="*/ 2147483647 w 151"/>
              <a:gd name="T3" fmla="*/ 2147483647 h 144"/>
              <a:gd name="T4" fmla="*/ 2147483647 w 151"/>
              <a:gd name="T5" fmla="*/ 2147483647 h 144"/>
              <a:gd name="T6" fmla="*/ 2147483647 w 151"/>
              <a:gd name="T7" fmla="*/ 2147483647 h 144"/>
              <a:gd name="T8" fmla="*/ 2147483647 w 151"/>
              <a:gd name="T9" fmla="*/ 2147483647 h 144"/>
              <a:gd name="T10" fmla="*/ 2147483647 w 151"/>
              <a:gd name="T11" fmla="*/ 2147483647 h 144"/>
              <a:gd name="T12" fmla="*/ 2147483647 w 151"/>
              <a:gd name="T13" fmla="*/ 2147483647 h 144"/>
              <a:gd name="T14" fmla="*/ 0 w 151"/>
              <a:gd name="T15" fmla="*/ 2147483647 h 144"/>
              <a:gd name="T16" fmla="*/ 0 w 151"/>
              <a:gd name="T17" fmla="*/ 2147483647 h 144"/>
              <a:gd name="T18" fmla="*/ 2147483647 w 151"/>
              <a:gd name="T19" fmla="*/ 2147483647 h 144"/>
              <a:gd name="T20" fmla="*/ 2147483647 w 151"/>
              <a:gd name="T21" fmla="*/ 2147483647 h 144"/>
              <a:gd name="T22" fmla="*/ 2147483647 w 151"/>
              <a:gd name="T23" fmla="*/ 2147483647 h 144"/>
              <a:gd name="T24" fmla="*/ 2147483647 w 151"/>
              <a:gd name="T25" fmla="*/ 2147483647 h 144"/>
              <a:gd name="T26" fmla="*/ 2147483647 w 151"/>
              <a:gd name="T27" fmla="*/ 2147483647 h 144"/>
              <a:gd name="T28" fmla="*/ 2147483647 w 151"/>
              <a:gd name="T29" fmla="*/ 2147483647 h 144"/>
              <a:gd name="T30" fmla="*/ 2147483647 w 151"/>
              <a:gd name="T31" fmla="*/ 2147483647 h 144"/>
              <a:gd name="T32" fmla="*/ 2147483647 w 151"/>
              <a:gd name="T33" fmla="*/ 2147483647 h 144"/>
              <a:gd name="T34" fmla="*/ 2147483647 w 151"/>
              <a:gd name="T35" fmla="*/ 2147483647 h 144"/>
              <a:gd name="T36" fmla="*/ 2147483647 w 151"/>
              <a:gd name="T37" fmla="*/ 2147483647 h 144"/>
              <a:gd name="T38" fmla="*/ 2147483647 w 151"/>
              <a:gd name="T39" fmla="*/ 2147483647 h 144"/>
              <a:gd name="T40" fmla="*/ 2147483647 w 151"/>
              <a:gd name="T41" fmla="*/ 2147483647 h 144"/>
              <a:gd name="T42" fmla="*/ 2147483647 w 151"/>
              <a:gd name="T43" fmla="*/ 2147483647 h 144"/>
              <a:gd name="T44" fmla="*/ 2147483647 w 151"/>
              <a:gd name="T45" fmla="*/ 2147483647 h 144"/>
              <a:gd name="T46" fmla="*/ 2147483647 w 151"/>
              <a:gd name="T47" fmla="*/ 2147483647 h 144"/>
              <a:gd name="T48" fmla="*/ 2147483647 w 151"/>
              <a:gd name="T49" fmla="*/ 2147483647 h 144"/>
              <a:gd name="T50" fmla="*/ 2147483647 w 151"/>
              <a:gd name="T51" fmla="*/ 2147483647 h 144"/>
              <a:gd name="T52" fmla="*/ 2147483647 w 151"/>
              <a:gd name="T53" fmla="*/ 2147483647 h 144"/>
              <a:gd name="T54" fmla="*/ 2147483647 w 151"/>
              <a:gd name="T55" fmla="*/ 2147483647 h 144"/>
              <a:gd name="T56" fmla="*/ 2147483647 w 151"/>
              <a:gd name="T57" fmla="*/ 2147483647 h 144"/>
              <a:gd name="T58" fmla="*/ 2147483647 w 151"/>
              <a:gd name="T59" fmla="*/ 2147483647 h 144"/>
              <a:gd name="T60" fmla="*/ 2147483647 w 151"/>
              <a:gd name="T61" fmla="*/ 2147483647 h 144"/>
              <a:gd name="T62" fmla="*/ 2147483647 w 151"/>
              <a:gd name="T63" fmla="*/ 0 h 1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51"/>
              <a:gd name="T97" fmla="*/ 0 h 144"/>
              <a:gd name="T98" fmla="*/ 151 w 151"/>
              <a:gd name="T99" fmla="*/ 144 h 1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51" h="144">
                <a:moveTo>
                  <a:pt x="75" y="0"/>
                </a:moveTo>
                <a:lnTo>
                  <a:pt x="68" y="0"/>
                </a:lnTo>
                <a:lnTo>
                  <a:pt x="61" y="1"/>
                </a:lnTo>
                <a:lnTo>
                  <a:pt x="53" y="3"/>
                </a:lnTo>
                <a:lnTo>
                  <a:pt x="46" y="4"/>
                </a:lnTo>
                <a:lnTo>
                  <a:pt x="39" y="9"/>
                </a:lnTo>
                <a:lnTo>
                  <a:pt x="33" y="12"/>
                </a:lnTo>
                <a:lnTo>
                  <a:pt x="27" y="16"/>
                </a:lnTo>
                <a:lnTo>
                  <a:pt x="22" y="20"/>
                </a:lnTo>
                <a:lnTo>
                  <a:pt x="17" y="26"/>
                </a:lnTo>
                <a:lnTo>
                  <a:pt x="13" y="32"/>
                </a:lnTo>
                <a:lnTo>
                  <a:pt x="9" y="37"/>
                </a:lnTo>
                <a:lnTo>
                  <a:pt x="6" y="43"/>
                </a:lnTo>
                <a:lnTo>
                  <a:pt x="3" y="50"/>
                </a:lnTo>
                <a:lnTo>
                  <a:pt x="2" y="56"/>
                </a:lnTo>
                <a:lnTo>
                  <a:pt x="0" y="63"/>
                </a:lnTo>
                <a:lnTo>
                  <a:pt x="0" y="72"/>
                </a:lnTo>
                <a:lnTo>
                  <a:pt x="0" y="79"/>
                </a:lnTo>
                <a:lnTo>
                  <a:pt x="2" y="86"/>
                </a:lnTo>
                <a:lnTo>
                  <a:pt x="3" y="92"/>
                </a:lnTo>
                <a:lnTo>
                  <a:pt x="6" y="99"/>
                </a:lnTo>
                <a:lnTo>
                  <a:pt x="9" y="105"/>
                </a:lnTo>
                <a:lnTo>
                  <a:pt x="13" y="111"/>
                </a:lnTo>
                <a:lnTo>
                  <a:pt x="17" y="116"/>
                </a:lnTo>
                <a:lnTo>
                  <a:pt x="22" y="122"/>
                </a:lnTo>
                <a:lnTo>
                  <a:pt x="27" y="127"/>
                </a:lnTo>
                <a:lnTo>
                  <a:pt x="33" y="131"/>
                </a:lnTo>
                <a:lnTo>
                  <a:pt x="39" y="134"/>
                </a:lnTo>
                <a:lnTo>
                  <a:pt x="46" y="138"/>
                </a:lnTo>
                <a:lnTo>
                  <a:pt x="53" y="139"/>
                </a:lnTo>
                <a:lnTo>
                  <a:pt x="61" y="142"/>
                </a:lnTo>
                <a:lnTo>
                  <a:pt x="68" y="142"/>
                </a:lnTo>
                <a:lnTo>
                  <a:pt x="75" y="144"/>
                </a:lnTo>
                <a:lnTo>
                  <a:pt x="84" y="142"/>
                </a:lnTo>
                <a:lnTo>
                  <a:pt x="91" y="142"/>
                </a:lnTo>
                <a:lnTo>
                  <a:pt x="98" y="139"/>
                </a:lnTo>
                <a:lnTo>
                  <a:pt x="105" y="138"/>
                </a:lnTo>
                <a:lnTo>
                  <a:pt x="111" y="134"/>
                </a:lnTo>
                <a:lnTo>
                  <a:pt x="118" y="131"/>
                </a:lnTo>
                <a:lnTo>
                  <a:pt x="124" y="127"/>
                </a:lnTo>
                <a:lnTo>
                  <a:pt x="129" y="122"/>
                </a:lnTo>
                <a:lnTo>
                  <a:pt x="134" y="116"/>
                </a:lnTo>
                <a:lnTo>
                  <a:pt x="138" y="111"/>
                </a:lnTo>
                <a:lnTo>
                  <a:pt x="142" y="105"/>
                </a:lnTo>
                <a:lnTo>
                  <a:pt x="145" y="99"/>
                </a:lnTo>
                <a:lnTo>
                  <a:pt x="148" y="92"/>
                </a:lnTo>
                <a:lnTo>
                  <a:pt x="150" y="86"/>
                </a:lnTo>
                <a:lnTo>
                  <a:pt x="151" y="79"/>
                </a:lnTo>
                <a:lnTo>
                  <a:pt x="151" y="72"/>
                </a:lnTo>
                <a:lnTo>
                  <a:pt x="151" y="63"/>
                </a:lnTo>
                <a:lnTo>
                  <a:pt x="150" y="56"/>
                </a:lnTo>
                <a:lnTo>
                  <a:pt x="148" y="50"/>
                </a:lnTo>
                <a:lnTo>
                  <a:pt x="145" y="43"/>
                </a:lnTo>
                <a:lnTo>
                  <a:pt x="142" y="37"/>
                </a:lnTo>
                <a:lnTo>
                  <a:pt x="138" y="32"/>
                </a:lnTo>
                <a:lnTo>
                  <a:pt x="134" y="26"/>
                </a:lnTo>
                <a:lnTo>
                  <a:pt x="129" y="20"/>
                </a:lnTo>
                <a:lnTo>
                  <a:pt x="124" y="16"/>
                </a:lnTo>
                <a:lnTo>
                  <a:pt x="118" y="12"/>
                </a:lnTo>
                <a:lnTo>
                  <a:pt x="111" y="9"/>
                </a:lnTo>
                <a:lnTo>
                  <a:pt x="105" y="4"/>
                </a:lnTo>
                <a:lnTo>
                  <a:pt x="98" y="3"/>
                </a:lnTo>
                <a:lnTo>
                  <a:pt x="91" y="1"/>
                </a:lnTo>
                <a:lnTo>
                  <a:pt x="84" y="0"/>
                </a:lnTo>
                <a:lnTo>
                  <a:pt x="75"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5963" name="Freeform 122">
            <a:extLst>
              <a:ext uri="{FF2B5EF4-FFF2-40B4-BE49-F238E27FC236}">
                <a16:creationId xmlns:a16="http://schemas.microsoft.com/office/drawing/2014/main" id="{25B68F6C-21A6-19C2-5C13-4EA4BA70E81C}"/>
              </a:ext>
            </a:extLst>
          </p:cNvPr>
          <p:cNvSpPr>
            <a:spLocks/>
          </p:cNvSpPr>
          <p:nvPr/>
        </p:nvSpPr>
        <p:spPr bwMode="auto">
          <a:xfrm>
            <a:off x="3144442" y="1256110"/>
            <a:ext cx="59531" cy="57150"/>
          </a:xfrm>
          <a:custGeom>
            <a:avLst/>
            <a:gdLst>
              <a:gd name="T0" fmla="*/ 2147483647 w 151"/>
              <a:gd name="T1" fmla="*/ 0 h 144"/>
              <a:gd name="T2" fmla="*/ 2147483647 w 151"/>
              <a:gd name="T3" fmla="*/ 2147483647 h 144"/>
              <a:gd name="T4" fmla="*/ 2147483647 w 151"/>
              <a:gd name="T5" fmla="*/ 2147483647 h 144"/>
              <a:gd name="T6" fmla="*/ 2147483647 w 151"/>
              <a:gd name="T7" fmla="*/ 2147483647 h 144"/>
              <a:gd name="T8" fmla="*/ 2147483647 w 151"/>
              <a:gd name="T9" fmla="*/ 2147483647 h 144"/>
              <a:gd name="T10" fmla="*/ 2147483647 w 151"/>
              <a:gd name="T11" fmla="*/ 2147483647 h 144"/>
              <a:gd name="T12" fmla="*/ 2147483647 w 151"/>
              <a:gd name="T13" fmla="*/ 2147483647 h 144"/>
              <a:gd name="T14" fmla="*/ 0 w 151"/>
              <a:gd name="T15" fmla="*/ 2147483647 h 144"/>
              <a:gd name="T16" fmla="*/ 0 w 151"/>
              <a:gd name="T17" fmla="*/ 2147483647 h 144"/>
              <a:gd name="T18" fmla="*/ 2147483647 w 151"/>
              <a:gd name="T19" fmla="*/ 2147483647 h 144"/>
              <a:gd name="T20" fmla="*/ 2147483647 w 151"/>
              <a:gd name="T21" fmla="*/ 2147483647 h 144"/>
              <a:gd name="T22" fmla="*/ 2147483647 w 151"/>
              <a:gd name="T23" fmla="*/ 2147483647 h 144"/>
              <a:gd name="T24" fmla="*/ 2147483647 w 151"/>
              <a:gd name="T25" fmla="*/ 2147483647 h 144"/>
              <a:gd name="T26" fmla="*/ 2147483647 w 151"/>
              <a:gd name="T27" fmla="*/ 2147483647 h 144"/>
              <a:gd name="T28" fmla="*/ 2147483647 w 151"/>
              <a:gd name="T29" fmla="*/ 2147483647 h 144"/>
              <a:gd name="T30" fmla="*/ 2147483647 w 151"/>
              <a:gd name="T31" fmla="*/ 2147483647 h 144"/>
              <a:gd name="T32" fmla="*/ 2147483647 w 151"/>
              <a:gd name="T33" fmla="*/ 2147483647 h 144"/>
              <a:gd name="T34" fmla="*/ 2147483647 w 151"/>
              <a:gd name="T35" fmla="*/ 2147483647 h 144"/>
              <a:gd name="T36" fmla="*/ 2147483647 w 151"/>
              <a:gd name="T37" fmla="*/ 2147483647 h 144"/>
              <a:gd name="T38" fmla="*/ 2147483647 w 151"/>
              <a:gd name="T39" fmla="*/ 2147483647 h 144"/>
              <a:gd name="T40" fmla="*/ 2147483647 w 151"/>
              <a:gd name="T41" fmla="*/ 2147483647 h 144"/>
              <a:gd name="T42" fmla="*/ 2147483647 w 151"/>
              <a:gd name="T43" fmla="*/ 2147483647 h 144"/>
              <a:gd name="T44" fmla="*/ 2147483647 w 151"/>
              <a:gd name="T45" fmla="*/ 2147483647 h 144"/>
              <a:gd name="T46" fmla="*/ 2147483647 w 151"/>
              <a:gd name="T47" fmla="*/ 2147483647 h 144"/>
              <a:gd name="T48" fmla="*/ 2147483647 w 151"/>
              <a:gd name="T49" fmla="*/ 2147483647 h 144"/>
              <a:gd name="T50" fmla="*/ 2147483647 w 151"/>
              <a:gd name="T51" fmla="*/ 2147483647 h 144"/>
              <a:gd name="T52" fmla="*/ 2147483647 w 151"/>
              <a:gd name="T53" fmla="*/ 2147483647 h 144"/>
              <a:gd name="T54" fmla="*/ 2147483647 w 151"/>
              <a:gd name="T55" fmla="*/ 2147483647 h 144"/>
              <a:gd name="T56" fmla="*/ 2147483647 w 151"/>
              <a:gd name="T57" fmla="*/ 2147483647 h 144"/>
              <a:gd name="T58" fmla="*/ 2147483647 w 151"/>
              <a:gd name="T59" fmla="*/ 2147483647 h 144"/>
              <a:gd name="T60" fmla="*/ 2147483647 w 151"/>
              <a:gd name="T61" fmla="*/ 2147483647 h 144"/>
              <a:gd name="T62" fmla="*/ 2147483647 w 151"/>
              <a:gd name="T63" fmla="*/ 0 h 1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51"/>
              <a:gd name="T97" fmla="*/ 0 h 144"/>
              <a:gd name="T98" fmla="*/ 151 w 151"/>
              <a:gd name="T99" fmla="*/ 144 h 1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51" h="144">
                <a:moveTo>
                  <a:pt x="75" y="0"/>
                </a:moveTo>
                <a:lnTo>
                  <a:pt x="68" y="0"/>
                </a:lnTo>
                <a:lnTo>
                  <a:pt x="61" y="1"/>
                </a:lnTo>
                <a:lnTo>
                  <a:pt x="53" y="3"/>
                </a:lnTo>
                <a:lnTo>
                  <a:pt x="46" y="4"/>
                </a:lnTo>
                <a:lnTo>
                  <a:pt x="39" y="9"/>
                </a:lnTo>
                <a:lnTo>
                  <a:pt x="33" y="12"/>
                </a:lnTo>
                <a:lnTo>
                  <a:pt x="27" y="16"/>
                </a:lnTo>
                <a:lnTo>
                  <a:pt x="22" y="20"/>
                </a:lnTo>
                <a:lnTo>
                  <a:pt x="17" y="26"/>
                </a:lnTo>
                <a:lnTo>
                  <a:pt x="13" y="32"/>
                </a:lnTo>
                <a:lnTo>
                  <a:pt x="9" y="37"/>
                </a:lnTo>
                <a:lnTo>
                  <a:pt x="6" y="43"/>
                </a:lnTo>
                <a:lnTo>
                  <a:pt x="3" y="50"/>
                </a:lnTo>
                <a:lnTo>
                  <a:pt x="2" y="56"/>
                </a:lnTo>
                <a:lnTo>
                  <a:pt x="0" y="63"/>
                </a:lnTo>
                <a:lnTo>
                  <a:pt x="0" y="72"/>
                </a:lnTo>
                <a:lnTo>
                  <a:pt x="0" y="79"/>
                </a:lnTo>
                <a:lnTo>
                  <a:pt x="2" y="86"/>
                </a:lnTo>
                <a:lnTo>
                  <a:pt x="3" y="92"/>
                </a:lnTo>
                <a:lnTo>
                  <a:pt x="6" y="99"/>
                </a:lnTo>
                <a:lnTo>
                  <a:pt x="9" y="105"/>
                </a:lnTo>
                <a:lnTo>
                  <a:pt x="13" y="111"/>
                </a:lnTo>
                <a:lnTo>
                  <a:pt x="17" y="116"/>
                </a:lnTo>
                <a:lnTo>
                  <a:pt x="22" y="122"/>
                </a:lnTo>
                <a:lnTo>
                  <a:pt x="27" y="127"/>
                </a:lnTo>
                <a:lnTo>
                  <a:pt x="33" y="131"/>
                </a:lnTo>
                <a:lnTo>
                  <a:pt x="39" y="134"/>
                </a:lnTo>
                <a:lnTo>
                  <a:pt x="46" y="138"/>
                </a:lnTo>
                <a:lnTo>
                  <a:pt x="53" y="139"/>
                </a:lnTo>
                <a:lnTo>
                  <a:pt x="61" y="142"/>
                </a:lnTo>
                <a:lnTo>
                  <a:pt x="68" y="142"/>
                </a:lnTo>
                <a:lnTo>
                  <a:pt x="75" y="144"/>
                </a:lnTo>
                <a:lnTo>
                  <a:pt x="84" y="142"/>
                </a:lnTo>
                <a:lnTo>
                  <a:pt x="91" y="142"/>
                </a:lnTo>
                <a:lnTo>
                  <a:pt x="98" y="139"/>
                </a:lnTo>
                <a:lnTo>
                  <a:pt x="105" y="138"/>
                </a:lnTo>
                <a:lnTo>
                  <a:pt x="111" y="134"/>
                </a:lnTo>
                <a:lnTo>
                  <a:pt x="118" y="131"/>
                </a:lnTo>
                <a:lnTo>
                  <a:pt x="124" y="127"/>
                </a:lnTo>
                <a:lnTo>
                  <a:pt x="129" y="122"/>
                </a:lnTo>
                <a:lnTo>
                  <a:pt x="134" y="116"/>
                </a:lnTo>
                <a:lnTo>
                  <a:pt x="138" y="111"/>
                </a:lnTo>
                <a:lnTo>
                  <a:pt x="142" y="105"/>
                </a:lnTo>
                <a:lnTo>
                  <a:pt x="145" y="99"/>
                </a:lnTo>
                <a:lnTo>
                  <a:pt x="148" y="92"/>
                </a:lnTo>
                <a:lnTo>
                  <a:pt x="150" y="86"/>
                </a:lnTo>
                <a:lnTo>
                  <a:pt x="151" y="79"/>
                </a:lnTo>
                <a:lnTo>
                  <a:pt x="151" y="72"/>
                </a:lnTo>
                <a:lnTo>
                  <a:pt x="151" y="63"/>
                </a:lnTo>
                <a:lnTo>
                  <a:pt x="150" y="56"/>
                </a:lnTo>
                <a:lnTo>
                  <a:pt x="148" y="50"/>
                </a:lnTo>
                <a:lnTo>
                  <a:pt x="145" y="43"/>
                </a:lnTo>
                <a:lnTo>
                  <a:pt x="142" y="37"/>
                </a:lnTo>
                <a:lnTo>
                  <a:pt x="138" y="32"/>
                </a:lnTo>
                <a:lnTo>
                  <a:pt x="134" y="26"/>
                </a:lnTo>
                <a:lnTo>
                  <a:pt x="129" y="20"/>
                </a:lnTo>
                <a:lnTo>
                  <a:pt x="124" y="16"/>
                </a:lnTo>
                <a:lnTo>
                  <a:pt x="118" y="12"/>
                </a:lnTo>
                <a:lnTo>
                  <a:pt x="111" y="9"/>
                </a:lnTo>
                <a:lnTo>
                  <a:pt x="105" y="4"/>
                </a:lnTo>
                <a:lnTo>
                  <a:pt x="98" y="3"/>
                </a:lnTo>
                <a:lnTo>
                  <a:pt x="91" y="1"/>
                </a:lnTo>
                <a:lnTo>
                  <a:pt x="84" y="0"/>
                </a:lnTo>
                <a:lnTo>
                  <a:pt x="75"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5964" name="Freeform 123">
            <a:extLst>
              <a:ext uri="{FF2B5EF4-FFF2-40B4-BE49-F238E27FC236}">
                <a16:creationId xmlns:a16="http://schemas.microsoft.com/office/drawing/2014/main" id="{B1410E1A-4D41-9E33-D632-1949B1390D70}"/>
              </a:ext>
            </a:extLst>
          </p:cNvPr>
          <p:cNvSpPr>
            <a:spLocks/>
          </p:cNvSpPr>
          <p:nvPr/>
        </p:nvSpPr>
        <p:spPr bwMode="auto">
          <a:xfrm>
            <a:off x="3103960" y="1198960"/>
            <a:ext cx="69056" cy="69056"/>
          </a:xfrm>
          <a:custGeom>
            <a:avLst/>
            <a:gdLst>
              <a:gd name="T0" fmla="*/ 2147483647 w 172"/>
              <a:gd name="T1" fmla="*/ 0 h 174"/>
              <a:gd name="T2" fmla="*/ 2147483647 w 172"/>
              <a:gd name="T3" fmla="*/ 2147483647 h 174"/>
              <a:gd name="T4" fmla="*/ 2147483647 w 172"/>
              <a:gd name="T5" fmla="*/ 2147483647 h 174"/>
              <a:gd name="T6" fmla="*/ 2147483647 w 172"/>
              <a:gd name="T7" fmla="*/ 2147483647 h 174"/>
              <a:gd name="T8" fmla="*/ 2147483647 w 172"/>
              <a:gd name="T9" fmla="*/ 2147483647 h 174"/>
              <a:gd name="T10" fmla="*/ 2147483647 w 172"/>
              <a:gd name="T11" fmla="*/ 2147483647 h 174"/>
              <a:gd name="T12" fmla="*/ 2147483647 w 172"/>
              <a:gd name="T13" fmla="*/ 2147483647 h 174"/>
              <a:gd name="T14" fmla="*/ 0 w 172"/>
              <a:gd name="T15" fmla="*/ 2147483647 h 174"/>
              <a:gd name="T16" fmla="*/ 0 w 172"/>
              <a:gd name="T17" fmla="*/ 2147483647 h 174"/>
              <a:gd name="T18" fmla="*/ 2147483647 w 172"/>
              <a:gd name="T19" fmla="*/ 2147483647 h 174"/>
              <a:gd name="T20" fmla="*/ 2147483647 w 172"/>
              <a:gd name="T21" fmla="*/ 2147483647 h 174"/>
              <a:gd name="T22" fmla="*/ 2147483647 w 172"/>
              <a:gd name="T23" fmla="*/ 2147483647 h 174"/>
              <a:gd name="T24" fmla="*/ 2147483647 w 172"/>
              <a:gd name="T25" fmla="*/ 2147483647 h 174"/>
              <a:gd name="T26" fmla="*/ 2147483647 w 172"/>
              <a:gd name="T27" fmla="*/ 2147483647 h 174"/>
              <a:gd name="T28" fmla="*/ 2147483647 w 172"/>
              <a:gd name="T29" fmla="*/ 2147483647 h 174"/>
              <a:gd name="T30" fmla="*/ 2147483647 w 172"/>
              <a:gd name="T31" fmla="*/ 2147483647 h 174"/>
              <a:gd name="T32" fmla="*/ 2147483647 w 172"/>
              <a:gd name="T33" fmla="*/ 2147483647 h 174"/>
              <a:gd name="T34" fmla="*/ 2147483647 w 172"/>
              <a:gd name="T35" fmla="*/ 2147483647 h 174"/>
              <a:gd name="T36" fmla="*/ 2147483647 w 172"/>
              <a:gd name="T37" fmla="*/ 2147483647 h 174"/>
              <a:gd name="T38" fmla="*/ 2147483647 w 172"/>
              <a:gd name="T39" fmla="*/ 2147483647 h 174"/>
              <a:gd name="T40" fmla="*/ 2147483647 w 172"/>
              <a:gd name="T41" fmla="*/ 2147483647 h 174"/>
              <a:gd name="T42" fmla="*/ 2147483647 w 172"/>
              <a:gd name="T43" fmla="*/ 2147483647 h 174"/>
              <a:gd name="T44" fmla="*/ 2147483647 w 172"/>
              <a:gd name="T45" fmla="*/ 2147483647 h 174"/>
              <a:gd name="T46" fmla="*/ 2147483647 w 172"/>
              <a:gd name="T47" fmla="*/ 2147483647 h 174"/>
              <a:gd name="T48" fmla="*/ 2147483647 w 172"/>
              <a:gd name="T49" fmla="*/ 2147483647 h 174"/>
              <a:gd name="T50" fmla="*/ 2147483647 w 172"/>
              <a:gd name="T51" fmla="*/ 2147483647 h 174"/>
              <a:gd name="T52" fmla="*/ 2147483647 w 172"/>
              <a:gd name="T53" fmla="*/ 2147483647 h 174"/>
              <a:gd name="T54" fmla="*/ 2147483647 w 172"/>
              <a:gd name="T55" fmla="*/ 2147483647 h 174"/>
              <a:gd name="T56" fmla="*/ 2147483647 w 172"/>
              <a:gd name="T57" fmla="*/ 2147483647 h 174"/>
              <a:gd name="T58" fmla="*/ 2147483647 w 172"/>
              <a:gd name="T59" fmla="*/ 2147483647 h 174"/>
              <a:gd name="T60" fmla="*/ 2147483647 w 172"/>
              <a:gd name="T61" fmla="*/ 2147483647 h 174"/>
              <a:gd name="T62" fmla="*/ 2147483647 w 172"/>
              <a:gd name="T63" fmla="*/ 0 h 17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72"/>
              <a:gd name="T97" fmla="*/ 0 h 174"/>
              <a:gd name="T98" fmla="*/ 172 w 172"/>
              <a:gd name="T99" fmla="*/ 174 h 17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72" h="174">
                <a:moveTo>
                  <a:pt x="86" y="0"/>
                </a:moveTo>
                <a:lnTo>
                  <a:pt x="77" y="0"/>
                </a:lnTo>
                <a:lnTo>
                  <a:pt x="69" y="2"/>
                </a:lnTo>
                <a:lnTo>
                  <a:pt x="60" y="3"/>
                </a:lnTo>
                <a:lnTo>
                  <a:pt x="51" y="6"/>
                </a:lnTo>
                <a:lnTo>
                  <a:pt x="44" y="10"/>
                </a:lnTo>
                <a:lnTo>
                  <a:pt x="37" y="15"/>
                </a:lnTo>
                <a:lnTo>
                  <a:pt x="31" y="19"/>
                </a:lnTo>
                <a:lnTo>
                  <a:pt x="24" y="25"/>
                </a:lnTo>
                <a:lnTo>
                  <a:pt x="20" y="32"/>
                </a:lnTo>
                <a:lnTo>
                  <a:pt x="14" y="38"/>
                </a:lnTo>
                <a:lnTo>
                  <a:pt x="10" y="45"/>
                </a:lnTo>
                <a:lnTo>
                  <a:pt x="7" y="53"/>
                </a:lnTo>
                <a:lnTo>
                  <a:pt x="4" y="61"/>
                </a:lnTo>
                <a:lnTo>
                  <a:pt x="1" y="69"/>
                </a:lnTo>
                <a:lnTo>
                  <a:pt x="0" y="78"/>
                </a:lnTo>
                <a:lnTo>
                  <a:pt x="0" y="87"/>
                </a:lnTo>
                <a:lnTo>
                  <a:pt x="0" y="97"/>
                </a:lnTo>
                <a:lnTo>
                  <a:pt x="1" y="105"/>
                </a:lnTo>
                <a:lnTo>
                  <a:pt x="4" y="114"/>
                </a:lnTo>
                <a:lnTo>
                  <a:pt x="7" y="121"/>
                </a:lnTo>
                <a:lnTo>
                  <a:pt x="10" y="128"/>
                </a:lnTo>
                <a:lnTo>
                  <a:pt x="14" y="137"/>
                </a:lnTo>
                <a:lnTo>
                  <a:pt x="20" y="143"/>
                </a:lnTo>
                <a:lnTo>
                  <a:pt x="24" y="150"/>
                </a:lnTo>
                <a:lnTo>
                  <a:pt x="31" y="154"/>
                </a:lnTo>
                <a:lnTo>
                  <a:pt x="37" y="160"/>
                </a:lnTo>
                <a:lnTo>
                  <a:pt x="44" y="164"/>
                </a:lnTo>
                <a:lnTo>
                  <a:pt x="51" y="168"/>
                </a:lnTo>
                <a:lnTo>
                  <a:pt x="60" y="171"/>
                </a:lnTo>
                <a:lnTo>
                  <a:pt x="69" y="173"/>
                </a:lnTo>
                <a:lnTo>
                  <a:pt x="77" y="174"/>
                </a:lnTo>
                <a:lnTo>
                  <a:pt x="86" y="174"/>
                </a:lnTo>
                <a:lnTo>
                  <a:pt x="94" y="174"/>
                </a:lnTo>
                <a:lnTo>
                  <a:pt x="103" y="173"/>
                </a:lnTo>
                <a:lnTo>
                  <a:pt x="112" y="171"/>
                </a:lnTo>
                <a:lnTo>
                  <a:pt x="119" y="168"/>
                </a:lnTo>
                <a:lnTo>
                  <a:pt x="126" y="164"/>
                </a:lnTo>
                <a:lnTo>
                  <a:pt x="133" y="160"/>
                </a:lnTo>
                <a:lnTo>
                  <a:pt x="140" y="154"/>
                </a:lnTo>
                <a:lnTo>
                  <a:pt x="146" y="150"/>
                </a:lnTo>
                <a:lnTo>
                  <a:pt x="152" y="143"/>
                </a:lnTo>
                <a:lnTo>
                  <a:pt x="156" y="137"/>
                </a:lnTo>
                <a:lnTo>
                  <a:pt x="161" y="128"/>
                </a:lnTo>
                <a:lnTo>
                  <a:pt x="165" y="121"/>
                </a:lnTo>
                <a:lnTo>
                  <a:pt x="168" y="114"/>
                </a:lnTo>
                <a:lnTo>
                  <a:pt x="169" y="105"/>
                </a:lnTo>
                <a:lnTo>
                  <a:pt x="171" y="97"/>
                </a:lnTo>
                <a:lnTo>
                  <a:pt x="172" y="87"/>
                </a:lnTo>
                <a:lnTo>
                  <a:pt x="171" y="78"/>
                </a:lnTo>
                <a:lnTo>
                  <a:pt x="169" y="69"/>
                </a:lnTo>
                <a:lnTo>
                  <a:pt x="168" y="61"/>
                </a:lnTo>
                <a:lnTo>
                  <a:pt x="165" y="53"/>
                </a:lnTo>
                <a:lnTo>
                  <a:pt x="161" y="45"/>
                </a:lnTo>
                <a:lnTo>
                  <a:pt x="156" y="38"/>
                </a:lnTo>
                <a:lnTo>
                  <a:pt x="152" y="32"/>
                </a:lnTo>
                <a:lnTo>
                  <a:pt x="146" y="25"/>
                </a:lnTo>
                <a:lnTo>
                  <a:pt x="140" y="19"/>
                </a:lnTo>
                <a:lnTo>
                  <a:pt x="133" y="15"/>
                </a:lnTo>
                <a:lnTo>
                  <a:pt x="126" y="10"/>
                </a:lnTo>
                <a:lnTo>
                  <a:pt x="119" y="6"/>
                </a:lnTo>
                <a:lnTo>
                  <a:pt x="112" y="3"/>
                </a:lnTo>
                <a:lnTo>
                  <a:pt x="103" y="2"/>
                </a:lnTo>
                <a:lnTo>
                  <a:pt x="94" y="0"/>
                </a:lnTo>
                <a:lnTo>
                  <a:pt x="86" y="0"/>
                </a:lnTo>
                <a:close/>
              </a:path>
            </a:pathLst>
          </a:custGeom>
          <a:solidFill>
            <a:srgbClr val="FFA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5965" name="Freeform 124">
            <a:extLst>
              <a:ext uri="{FF2B5EF4-FFF2-40B4-BE49-F238E27FC236}">
                <a16:creationId xmlns:a16="http://schemas.microsoft.com/office/drawing/2014/main" id="{C24ABAFF-8F82-DF46-3E0A-E757A5D6F045}"/>
              </a:ext>
            </a:extLst>
          </p:cNvPr>
          <p:cNvSpPr>
            <a:spLocks/>
          </p:cNvSpPr>
          <p:nvPr/>
        </p:nvSpPr>
        <p:spPr bwMode="auto">
          <a:xfrm>
            <a:off x="3103960" y="1198960"/>
            <a:ext cx="69056" cy="69056"/>
          </a:xfrm>
          <a:custGeom>
            <a:avLst/>
            <a:gdLst>
              <a:gd name="T0" fmla="*/ 2147483647 w 172"/>
              <a:gd name="T1" fmla="*/ 0 h 174"/>
              <a:gd name="T2" fmla="*/ 2147483647 w 172"/>
              <a:gd name="T3" fmla="*/ 2147483647 h 174"/>
              <a:gd name="T4" fmla="*/ 2147483647 w 172"/>
              <a:gd name="T5" fmla="*/ 2147483647 h 174"/>
              <a:gd name="T6" fmla="*/ 2147483647 w 172"/>
              <a:gd name="T7" fmla="*/ 2147483647 h 174"/>
              <a:gd name="T8" fmla="*/ 2147483647 w 172"/>
              <a:gd name="T9" fmla="*/ 2147483647 h 174"/>
              <a:gd name="T10" fmla="*/ 2147483647 w 172"/>
              <a:gd name="T11" fmla="*/ 2147483647 h 174"/>
              <a:gd name="T12" fmla="*/ 2147483647 w 172"/>
              <a:gd name="T13" fmla="*/ 2147483647 h 174"/>
              <a:gd name="T14" fmla="*/ 0 w 172"/>
              <a:gd name="T15" fmla="*/ 2147483647 h 174"/>
              <a:gd name="T16" fmla="*/ 0 w 172"/>
              <a:gd name="T17" fmla="*/ 2147483647 h 174"/>
              <a:gd name="T18" fmla="*/ 2147483647 w 172"/>
              <a:gd name="T19" fmla="*/ 2147483647 h 174"/>
              <a:gd name="T20" fmla="*/ 2147483647 w 172"/>
              <a:gd name="T21" fmla="*/ 2147483647 h 174"/>
              <a:gd name="T22" fmla="*/ 2147483647 w 172"/>
              <a:gd name="T23" fmla="*/ 2147483647 h 174"/>
              <a:gd name="T24" fmla="*/ 2147483647 w 172"/>
              <a:gd name="T25" fmla="*/ 2147483647 h 174"/>
              <a:gd name="T26" fmla="*/ 2147483647 w 172"/>
              <a:gd name="T27" fmla="*/ 2147483647 h 174"/>
              <a:gd name="T28" fmla="*/ 2147483647 w 172"/>
              <a:gd name="T29" fmla="*/ 2147483647 h 174"/>
              <a:gd name="T30" fmla="*/ 2147483647 w 172"/>
              <a:gd name="T31" fmla="*/ 2147483647 h 174"/>
              <a:gd name="T32" fmla="*/ 2147483647 w 172"/>
              <a:gd name="T33" fmla="*/ 2147483647 h 174"/>
              <a:gd name="T34" fmla="*/ 2147483647 w 172"/>
              <a:gd name="T35" fmla="*/ 2147483647 h 174"/>
              <a:gd name="T36" fmla="*/ 2147483647 w 172"/>
              <a:gd name="T37" fmla="*/ 2147483647 h 174"/>
              <a:gd name="T38" fmla="*/ 2147483647 w 172"/>
              <a:gd name="T39" fmla="*/ 2147483647 h 174"/>
              <a:gd name="T40" fmla="*/ 2147483647 w 172"/>
              <a:gd name="T41" fmla="*/ 2147483647 h 174"/>
              <a:gd name="T42" fmla="*/ 2147483647 w 172"/>
              <a:gd name="T43" fmla="*/ 2147483647 h 174"/>
              <a:gd name="T44" fmla="*/ 2147483647 w 172"/>
              <a:gd name="T45" fmla="*/ 2147483647 h 174"/>
              <a:gd name="T46" fmla="*/ 2147483647 w 172"/>
              <a:gd name="T47" fmla="*/ 2147483647 h 174"/>
              <a:gd name="T48" fmla="*/ 2147483647 w 172"/>
              <a:gd name="T49" fmla="*/ 2147483647 h 174"/>
              <a:gd name="T50" fmla="*/ 2147483647 w 172"/>
              <a:gd name="T51" fmla="*/ 2147483647 h 174"/>
              <a:gd name="T52" fmla="*/ 2147483647 w 172"/>
              <a:gd name="T53" fmla="*/ 2147483647 h 174"/>
              <a:gd name="T54" fmla="*/ 2147483647 w 172"/>
              <a:gd name="T55" fmla="*/ 2147483647 h 174"/>
              <a:gd name="T56" fmla="*/ 2147483647 w 172"/>
              <a:gd name="T57" fmla="*/ 2147483647 h 174"/>
              <a:gd name="T58" fmla="*/ 2147483647 w 172"/>
              <a:gd name="T59" fmla="*/ 2147483647 h 174"/>
              <a:gd name="T60" fmla="*/ 2147483647 w 172"/>
              <a:gd name="T61" fmla="*/ 2147483647 h 174"/>
              <a:gd name="T62" fmla="*/ 2147483647 w 172"/>
              <a:gd name="T63" fmla="*/ 0 h 17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72"/>
              <a:gd name="T97" fmla="*/ 0 h 174"/>
              <a:gd name="T98" fmla="*/ 172 w 172"/>
              <a:gd name="T99" fmla="*/ 174 h 17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72" h="174">
                <a:moveTo>
                  <a:pt x="86" y="0"/>
                </a:moveTo>
                <a:lnTo>
                  <a:pt x="77" y="0"/>
                </a:lnTo>
                <a:lnTo>
                  <a:pt x="69" y="2"/>
                </a:lnTo>
                <a:lnTo>
                  <a:pt x="60" y="3"/>
                </a:lnTo>
                <a:lnTo>
                  <a:pt x="51" y="6"/>
                </a:lnTo>
                <a:lnTo>
                  <a:pt x="44" y="10"/>
                </a:lnTo>
                <a:lnTo>
                  <a:pt x="37" y="15"/>
                </a:lnTo>
                <a:lnTo>
                  <a:pt x="31" y="19"/>
                </a:lnTo>
                <a:lnTo>
                  <a:pt x="24" y="25"/>
                </a:lnTo>
                <a:lnTo>
                  <a:pt x="20" y="32"/>
                </a:lnTo>
                <a:lnTo>
                  <a:pt x="14" y="38"/>
                </a:lnTo>
                <a:lnTo>
                  <a:pt x="10" y="45"/>
                </a:lnTo>
                <a:lnTo>
                  <a:pt x="7" y="53"/>
                </a:lnTo>
                <a:lnTo>
                  <a:pt x="4" y="61"/>
                </a:lnTo>
                <a:lnTo>
                  <a:pt x="1" y="69"/>
                </a:lnTo>
                <a:lnTo>
                  <a:pt x="0" y="78"/>
                </a:lnTo>
                <a:lnTo>
                  <a:pt x="0" y="87"/>
                </a:lnTo>
                <a:lnTo>
                  <a:pt x="0" y="97"/>
                </a:lnTo>
                <a:lnTo>
                  <a:pt x="1" y="105"/>
                </a:lnTo>
                <a:lnTo>
                  <a:pt x="4" y="114"/>
                </a:lnTo>
                <a:lnTo>
                  <a:pt x="7" y="121"/>
                </a:lnTo>
                <a:lnTo>
                  <a:pt x="10" y="128"/>
                </a:lnTo>
                <a:lnTo>
                  <a:pt x="14" y="137"/>
                </a:lnTo>
                <a:lnTo>
                  <a:pt x="20" y="143"/>
                </a:lnTo>
                <a:lnTo>
                  <a:pt x="24" y="150"/>
                </a:lnTo>
                <a:lnTo>
                  <a:pt x="31" y="154"/>
                </a:lnTo>
                <a:lnTo>
                  <a:pt x="37" y="160"/>
                </a:lnTo>
                <a:lnTo>
                  <a:pt x="44" y="164"/>
                </a:lnTo>
                <a:lnTo>
                  <a:pt x="51" y="168"/>
                </a:lnTo>
                <a:lnTo>
                  <a:pt x="60" y="171"/>
                </a:lnTo>
                <a:lnTo>
                  <a:pt x="69" y="173"/>
                </a:lnTo>
                <a:lnTo>
                  <a:pt x="77" y="174"/>
                </a:lnTo>
                <a:lnTo>
                  <a:pt x="86" y="174"/>
                </a:lnTo>
                <a:lnTo>
                  <a:pt x="94" y="174"/>
                </a:lnTo>
                <a:lnTo>
                  <a:pt x="103" y="173"/>
                </a:lnTo>
                <a:lnTo>
                  <a:pt x="112" y="171"/>
                </a:lnTo>
                <a:lnTo>
                  <a:pt x="119" y="168"/>
                </a:lnTo>
                <a:lnTo>
                  <a:pt x="126" y="164"/>
                </a:lnTo>
                <a:lnTo>
                  <a:pt x="133" y="160"/>
                </a:lnTo>
                <a:lnTo>
                  <a:pt x="140" y="154"/>
                </a:lnTo>
                <a:lnTo>
                  <a:pt x="146" y="150"/>
                </a:lnTo>
                <a:lnTo>
                  <a:pt x="152" y="143"/>
                </a:lnTo>
                <a:lnTo>
                  <a:pt x="156" y="137"/>
                </a:lnTo>
                <a:lnTo>
                  <a:pt x="161" y="128"/>
                </a:lnTo>
                <a:lnTo>
                  <a:pt x="165" y="121"/>
                </a:lnTo>
                <a:lnTo>
                  <a:pt x="168" y="114"/>
                </a:lnTo>
                <a:lnTo>
                  <a:pt x="169" y="105"/>
                </a:lnTo>
                <a:lnTo>
                  <a:pt x="171" y="97"/>
                </a:lnTo>
                <a:lnTo>
                  <a:pt x="172" y="87"/>
                </a:lnTo>
                <a:lnTo>
                  <a:pt x="171" y="78"/>
                </a:lnTo>
                <a:lnTo>
                  <a:pt x="169" y="69"/>
                </a:lnTo>
                <a:lnTo>
                  <a:pt x="168" y="61"/>
                </a:lnTo>
                <a:lnTo>
                  <a:pt x="165" y="53"/>
                </a:lnTo>
                <a:lnTo>
                  <a:pt x="161" y="45"/>
                </a:lnTo>
                <a:lnTo>
                  <a:pt x="156" y="38"/>
                </a:lnTo>
                <a:lnTo>
                  <a:pt x="152" y="32"/>
                </a:lnTo>
                <a:lnTo>
                  <a:pt x="146" y="25"/>
                </a:lnTo>
                <a:lnTo>
                  <a:pt x="140" y="19"/>
                </a:lnTo>
                <a:lnTo>
                  <a:pt x="133" y="15"/>
                </a:lnTo>
                <a:lnTo>
                  <a:pt x="126" y="10"/>
                </a:lnTo>
                <a:lnTo>
                  <a:pt x="119" y="6"/>
                </a:lnTo>
                <a:lnTo>
                  <a:pt x="112" y="3"/>
                </a:lnTo>
                <a:lnTo>
                  <a:pt x="103" y="2"/>
                </a:lnTo>
                <a:lnTo>
                  <a:pt x="94" y="0"/>
                </a:lnTo>
                <a:lnTo>
                  <a:pt x="86"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5966" name="Freeform 125">
            <a:extLst>
              <a:ext uri="{FF2B5EF4-FFF2-40B4-BE49-F238E27FC236}">
                <a16:creationId xmlns:a16="http://schemas.microsoft.com/office/drawing/2014/main" id="{0F47D872-4257-2709-1A2C-332DA0017E53}"/>
              </a:ext>
            </a:extLst>
          </p:cNvPr>
          <p:cNvSpPr>
            <a:spLocks/>
          </p:cNvSpPr>
          <p:nvPr/>
        </p:nvSpPr>
        <p:spPr bwMode="auto">
          <a:xfrm>
            <a:off x="3163492" y="1137048"/>
            <a:ext cx="48815" cy="50006"/>
          </a:xfrm>
          <a:custGeom>
            <a:avLst/>
            <a:gdLst>
              <a:gd name="T0" fmla="*/ 2147483647 w 123"/>
              <a:gd name="T1" fmla="*/ 0 h 125"/>
              <a:gd name="T2" fmla="*/ 2147483647 w 123"/>
              <a:gd name="T3" fmla="*/ 2147483647 h 125"/>
              <a:gd name="T4" fmla="*/ 2147483647 w 123"/>
              <a:gd name="T5" fmla="*/ 2147483647 h 125"/>
              <a:gd name="T6" fmla="*/ 2147483647 w 123"/>
              <a:gd name="T7" fmla="*/ 2147483647 h 125"/>
              <a:gd name="T8" fmla="*/ 2147483647 w 123"/>
              <a:gd name="T9" fmla="*/ 2147483647 h 125"/>
              <a:gd name="T10" fmla="*/ 2147483647 w 123"/>
              <a:gd name="T11" fmla="*/ 2147483647 h 125"/>
              <a:gd name="T12" fmla="*/ 2147483647 w 123"/>
              <a:gd name="T13" fmla="*/ 2147483647 h 125"/>
              <a:gd name="T14" fmla="*/ 0 w 123"/>
              <a:gd name="T15" fmla="*/ 2147483647 h 125"/>
              <a:gd name="T16" fmla="*/ 0 w 123"/>
              <a:gd name="T17" fmla="*/ 2147483647 h 125"/>
              <a:gd name="T18" fmla="*/ 2147483647 w 123"/>
              <a:gd name="T19" fmla="*/ 2147483647 h 125"/>
              <a:gd name="T20" fmla="*/ 2147483647 w 123"/>
              <a:gd name="T21" fmla="*/ 2147483647 h 125"/>
              <a:gd name="T22" fmla="*/ 2147483647 w 123"/>
              <a:gd name="T23" fmla="*/ 2147483647 h 125"/>
              <a:gd name="T24" fmla="*/ 2147483647 w 123"/>
              <a:gd name="T25" fmla="*/ 2147483647 h 125"/>
              <a:gd name="T26" fmla="*/ 2147483647 w 123"/>
              <a:gd name="T27" fmla="*/ 2147483647 h 125"/>
              <a:gd name="T28" fmla="*/ 2147483647 w 123"/>
              <a:gd name="T29" fmla="*/ 2147483647 h 125"/>
              <a:gd name="T30" fmla="*/ 2147483647 w 123"/>
              <a:gd name="T31" fmla="*/ 2147483647 h 125"/>
              <a:gd name="T32" fmla="*/ 2147483647 w 123"/>
              <a:gd name="T33" fmla="*/ 2147483647 h 125"/>
              <a:gd name="T34" fmla="*/ 2147483647 w 123"/>
              <a:gd name="T35" fmla="*/ 2147483647 h 125"/>
              <a:gd name="T36" fmla="*/ 2147483647 w 123"/>
              <a:gd name="T37" fmla="*/ 2147483647 h 125"/>
              <a:gd name="T38" fmla="*/ 2147483647 w 123"/>
              <a:gd name="T39" fmla="*/ 2147483647 h 125"/>
              <a:gd name="T40" fmla="*/ 2147483647 w 123"/>
              <a:gd name="T41" fmla="*/ 2147483647 h 125"/>
              <a:gd name="T42" fmla="*/ 2147483647 w 123"/>
              <a:gd name="T43" fmla="*/ 2147483647 h 125"/>
              <a:gd name="T44" fmla="*/ 2147483647 w 123"/>
              <a:gd name="T45" fmla="*/ 2147483647 h 125"/>
              <a:gd name="T46" fmla="*/ 2147483647 w 123"/>
              <a:gd name="T47" fmla="*/ 2147483647 h 125"/>
              <a:gd name="T48" fmla="*/ 2147483647 w 123"/>
              <a:gd name="T49" fmla="*/ 2147483647 h 125"/>
              <a:gd name="T50" fmla="*/ 2147483647 w 123"/>
              <a:gd name="T51" fmla="*/ 2147483647 h 125"/>
              <a:gd name="T52" fmla="*/ 2147483647 w 123"/>
              <a:gd name="T53" fmla="*/ 2147483647 h 125"/>
              <a:gd name="T54" fmla="*/ 2147483647 w 123"/>
              <a:gd name="T55" fmla="*/ 2147483647 h 125"/>
              <a:gd name="T56" fmla="*/ 2147483647 w 123"/>
              <a:gd name="T57" fmla="*/ 2147483647 h 125"/>
              <a:gd name="T58" fmla="*/ 2147483647 w 123"/>
              <a:gd name="T59" fmla="*/ 2147483647 h 125"/>
              <a:gd name="T60" fmla="*/ 2147483647 w 123"/>
              <a:gd name="T61" fmla="*/ 2147483647 h 125"/>
              <a:gd name="T62" fmla="*/ 2147483647 w 123"/>
              <a:gd name="T63" fmla="*/ 0 h 12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3"/>
              <a:gd name="T97" fmla="*/ 0 h 125"/>
              <a:gd name="T98" fmla="*/ 123 w 123"/>
              <a:gd name="T99" fmla="*/ 125 h 12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3" h="125">
                <a:moveTo>
                  <a:pt x="61" y="0"/>
                </a:moveTo>
                <a:lnTo>
                  <a:pt x="55" y="0"/>
                </a:lnTo>
                <a:lnTo>
                  <a:pt x="49" y="1"/>
                </a:lnTo>
                <a:lnTo>
                  <a:pt x="44" y="3"/>
                </a:lnTo>
                <a:lnTo>
                  <a:pt x="38" y="6"/>
                </a:lnTo>
                <a:lnTo>
                  <a:pt x="32" y="7"/>
                </a:lnTo>
                <a:lnTo>
                  <a:pt x="28" y="11"/>
                </a:lnTo>
                <a:lnTo>
                  <a:pt x="22" y="14"/>
                </a:lnTo>
                <a:lnTo>
                  <a:pt x="18" y="19"/>
                </a:lnTo>
                <a:lnTo>
                  <a:pt x="15" y="23"/>
                </a:lnTo>
                <a:lnTo>
                  <a:pt x="11" y="27"/>
                </a:lnTo>
                <a:lnTo>
                  <a:pt x="8" y="33"/>
                </a:lnTo>
                <a:lnTo>
                  <a:pt x="5" y="39"/>
                </a:lnTo>
                <a:lnTo>
                  <a:pt x="3" y="45"/>
                </a:lnTo>
                <a:lnTo>
                  <a:pt x="2" y="50"/>
                </a:lnTo>
                <a:lnTo>
                  <a:pt x="0" y="56"/>
                </a:lnTo>
                <a:lnTo>
                  <a:pt x="0" y="62"/>
                </a:lnTo>
                <a:lnTo>
                  <a:pt x="0" y="69"/>
                </a:lnTo>
                <a:lnTo>
                  <a:pt x="2" y="75"/>
                </a:lnTo>
                <a:lnTo>
                  <a:pt x="3" y="81"/>
                </a:lnTo>
                <a:lnTo>
                  <a:pt x="5" y="86"/>
                </a:lnTo>
                <a:lnTo>
                  <a:pt x="8" y="92"/>
                </a:lnTo>
                <a:lnTo>
                  <a:pt x="11" y="98"/>
                </a:lnTo>
                <a:lnTo>
                  <a:pt x="15" y="102"/>
                </a:lnTo>
                <a:lnTo>
                  <a:pt x="18" y="106"/>
                </a:lnTo>
                <a:lnTo>
                  <a:pt x="22" y="111"/>
                </a:lnTo>
                <a:lnTo>
                  <a:pt x="28" y="114"/>
                </a:lnTo>
                <a:lnTo>
                  <a:pt x="32" y="116"/>
                </a:lnTo>
                <a:lnTo>
                  <a:pt x="38" y="119"/>
                </a:lnTo>
                <a:lnTo>
                  <a:pt x="44" y="122"/>
                </a:lnTo>
                <a:lnTo>
                  <a:pt x="49" y="124"/>
                </a:lnTo>
                <a:lnTo>
                  <a:pt x="55" y="124"/>
                </a:lnTo>
                <a:lnTo>
                  <a:pt x="61" y="125"/>
                </a:lnTo>
                <a:lnTo>
                  <a:pt x="68" y="124"/>
                </a:lnTo>
                <a:lnTo>
                  <a:pt x="74" y="124"/>
                </a:lnTo>
                <a:lnTo>
                  <a:pt x="79" y="122"/>
                </a:lnTo>
                <a:lnTo>
                  <a:pt x="85" y="119"/>
                </a:lnTo>
                <a:lnTo>
                  <a:pt x="90" y="116"/>
                </a:lnTo>
                <a:lnTo>
                  <a:pt x="95" y="114"/>
                </a:lnTo>
                <a:lnTo>
                  <a:pt x="100" y="111"/>
                </a:lnTo>
                <a:lnTo>
                  <a:pt x="104" y="106"/>
                </a:lnTo>
                <a:lnTo>
                  <a:pt x="108" y="102"/>
                </a:lnTo>
                <a:lnTo>
                  <a:pt x="111" y="98"/>
                </a:lnTo>
                <a:lnTo>
                  <a:pt x="114" y="92"/>
                </a:lnTo>
                <a:lnTo>
                  <a:pt x="117" y="86"/>
                </a:lnTo>
                <a:lnTo>
                  <a:pt x="120" y="81"/>
                </a:lnTo>
                <a:lnTo>
                  <a:pt x="121" y="75"/>
                </a:lnTo>
                <a:lnTo>
                  <a:pt x="121" y="69"/>
                </a:lnTo>
                <a:lnTo>
                  <a:pt x="123" y="62"/>
                </a:lnTo>
                <a:lnTo>
                  <a:pt x="121" y="56"/>
                </a:lnTo>
                <a:lnTo>
                  <a:pt x="121" y="50"/>
                </a:lnTo>
                <a:lnTo>
                  <a:pt x="120" y="45"/>
                </a:lnTo>
                <a:lnTo>
                  <a:pt x="117" y="39"/>
                </a:lnTo>
                <a:lnTo>
                  <a:pt x="114" y="33"/>
                </a:lnTo>
                <a:lnTo>
                  <a:pt x="111" y="27"/>
                </a:lnTo>
                <a:lnTo>
                  <a:pt x="108" y="23"/>
                </a:lnTo>
                <a:lnTo>
                  <a:pt x="104" y="19"/>
                </a:lnTo>
                <a:lnTo>
                  <a:pt x="100" y="14"/>
                </a:lnTo>
                <a:lnTo>
                  <a:pt x="95" y="11"/>
                </a:lnTo>
                <a:lnTo>
                  <a:pt x="90" y="7"/>
                </a:lnTo>
                <a:lnTo>
                  <a:pt x="85" y="6"/>
                </a:lnTo>
                <a:lnTo>
                  <a:pt x="79" y="3"/>
                </a:lnTo>
                <a:lnTo>
                  <a:pt x="74" y="1"/>
                </a:lnTo>
                <a:lnTo>
                  <a:pt x="68" y="0"/>
                </a:lnTo>
                <a:lnTo>
                  <a:pt x="61" y="0"/>
                </a:lnTo>
                <a:close/>
              </a:path>
            </a:pathLst>
          </a:custGeom>
          <a:solidFill>
            <a:srgbClr val="00E6A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5967" name="Freeform 126">
            <a:extLst>
              <a:ext uri="{FF2B5EF4-FFF2-40B4-BE49-F238E27FC236}">
                <a16:creationId xmlns:a16="http://schemas.microsoft.com/office/drawing/2014/main" id="{4E121D35-7B1A-0D65-B3BE-7ED94D304D34}"/>
              </a:ext>
            </a:extLst>
          </p:cNvPr>
          <p:cNvSpPr>
            <a:spLocks/>
          </p:cNvSpPr>
          <p:nvPr/>
        </p:nvSpPr>
        <p:spPr bwMode="auto">
          <a:xfrm>
            <a:off x="3163492" y="1137048"/>
            <a:ext cx="48815" cy="50006"/>
          </a:xfrm>
          <a:custGeom>
            <a:avLst/>
            <a:gdLst>
              <a:gd name="T0" fmla="*/ 2147483647 w 123"/>
              <a:gd name="T1" fmla="*/ 0 h 125"/>
              <a:gd name="T2" fmla="*/ 2147483647 w 123"/>
              <a:gd name="T3" fmla="*/ 2147483647 h 125"/>
              <a:gd name="T4" fmla="*/ 2147483647 w 123"/>
              <a:gd name="T5" fmla="*/ 2147483647 h 125"/>
              <a:gd name="T6" fmla="*/ 2147483647 w 123"/>
              <a:gd name="T7" fmla="*/ 2147483647 h 125"/>
              <a:gd name="T8" fmla="*/ 2147483647 w 123"/>
              <a:gd name="T9" fmla="*/ 2147483647 h 125"/>
              <a:gd name="T10" fmla="*/ 2147483647 w 123"/>
              <a:gd name="T11" fmla="*/ 2147483647 h 125"/>
              <a:gd name="T12" fmla="*/ 2147483647 w 123"/>
              <a:gd name="T13" fmla="*/ 2147483647 h 125"/>
              <a:gd name="T14" fmla="*/ 0 w 123"/>
              <a:gd name="T15" fmla="*/ 2147483647 h 125"/>
              <a:gd name="T16" fmla="*/ 0 w 123"/>
              <a:gd name="T17" fmla="*/ 2147483647 h 125"/>
              <a:gd name="T18" fmla="*/ 2147483647 w 123"/>
              <a:gd name="T19" fmla="*/ 2147483647 h 125"/>
              <a:gd name="T20" fmla="*/ 2147483647 w 123"/>
              <a:gd name="T21" fmla="*/ 2147483647 h 125"/>
              <a:gd name="T22" fmla="*/ 2147483647 w 123"/>
              <a:gd name="T23" fmla="*/ 2147483647 h 125"/>
              <a:gd name="T24" fmla="*/ 2147483647 w 123"/>
              <a:gd name="T25" fmla="*/ 2147483647 h 125"/>
              <a:gd name="T26" fmla="*/ 2147483647 w 123"/>
              <a:gd name="T27" fmla="*/ 2147483647 h 125"/>
              <a:gd name="T28" fmla="*/ 2147483647 w 123"/>
              <a:gd name="T29" fmla="*/ 2147483647 h 125"/>
              <a:gd name="T30" fmla="*/ 2147483647 w 123"/>
              <a:gd name="T31" fmla="*/ 2147483647 h 125"/>
              <a:gd name="T32" fmla="*/ 2147483647 w 123"/>
              <a:gd name="T33" fmla="*/ 2147483647 h 125"/>
              <a:gd name="T34" fmla="*/ 2147483647 w 123"/>
              <a:gd name="T35" fmla="*/ 2147483647 h 125"/>
              <a:gd name="T36" fmla="*/ 2147483647 w 123"/>
              <a:gd name="T37" fmla="*/ 2147483647 h 125"/>
              <a:gd name="T38" fmla="*/ 2147483647 w 123"/>
              <a:gd name="T39" fmla="*/ 2147483647 h 125"/>
              <a:gd name="T40" fmla="*/ 2147483647 w 123"/>
              <a:gd name="T41" fmla="*/ 2147483647 h 125"/>
              <a:gd name="T42" fmla="*/ 2147483647 w 123"/>
              <a:gd name="T43" fmla="*/ 2147483647 h 125"/>
              <a:gd name="T44" fmla="*/ 2147483647 w 123"/>
              <a:gd name="T45" fmla="*/ 2147483647 h 125"/>
              <a:gd name="T46" fmla="*/ 2147483647 w 123"/>
              <a:gd name="T47" fmla="*/ 2147483647 h 125"/>
              <a:gd name="T48" fmla="*/ 2147483647 w 123"/>
              <a:gd name="T49" fmla="*/ 2147483647 h 125"/>
              <a:gd name="T50" fmla="*/ 2147483647 w 123"/>
              <a:gd name="T51" fmla="*/ 2147483647 h 125"/>
              <a:gd name="T52" fmla="*/ 2147483647 w 123"/>
              <a:gd name="T53" fmla="*/ 2147483647 h 125"/>
              <a:gd name="T54" fmla="*/ 2147483647 w 123"/>
              <a:gd name="T55" fmla="*/ 2147483647 h 125"/>
              <a:gd name="T56" fmla="*/ 2147483647 w 123"/>
              <a:gd name="T57" fmla="*/ 2147483647 h 125"/>
              <a:gd name="T58" fmla="*/ 2147483647 w 123"/>
              <a:gd name="T59" fmla="*/ 2147483647 h 125"/>
              <a:gd name="T60" fmla="*/ 2147483647 w 123"/>
              <a:gd name="T61" fmla="*/ 2147483647 h 125"/>
              <a:gd name="T62" fmla="*/ 2147483647 w 123"/>
              <a:gd name="T63" fmla="*/ 0 h 12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3"/>
              <a:gd name="T97" fmla="*/ 0 h 125"/>
              <a:gd name="T98" fmla="*/ 123 w 123"/>
              <a:gd name="T99" fmla="*/ 125 h 12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3" h="125">
                <a:moveTo>
                  <a:pt x="61" y="0"/>
                </a:moveTo>
                <a:lnTo>
                  <a:pt x="55" y="0"/>
                </a:lnTo>
                <a:lnTo>
                  <a:pt x="49" y="1"/>
                </a:lnTo>
                <a:lnTo>
                  <a:pt x="44" y="3"/>
                </a:lnTo>
                <a:lnTo>
                  <a:pt x="38" y="6"/>
                </a:lnTo>
                <a:lnTo>
                  <a:pt x="32" y="7"/>
                </a:lnTo>
                <a:lnTo>
                  <a:pt x="28" y="11"/>
                </a:lnTo>
                <a:lnTo>
                  <a:pt x="22" y="14"/>
                </a:lnTo>
                <a:lnTo>
                  <a:pt x="18" y="19"/>
                </a:lnTo>
                <a:lnTo>
                  <a:pt x="15" y="23"/>
                </a:lnTo>
                <a:lnTo>
                  <a:pt x="11" y="27"/>
                </a:lnTo>
                <a:lnTo>
                  <a:pt x="8" y="33"/>
                </a:lnTo>
                <a:lnTo>
                  <a:pt x="5" y="39"/>
                </a:lnTo>
                <a:lnTo>
                  <a:pt x="3" y="45"/>
                </a:lnTo>
                <a:lnTo>
                  <a:pt x="2" y="50"/>
                </a:lnTo>
                <a:lnTo>
                  <a:pt x="0" y="56"/>
                </a:lnTo>
                <a:lnTo>
                  <a:pt x="0" y="62"/>
                </a:lnTo>
                <a:lnTo>
                  <a:pt x="0" y="69"/>
                </a:lnTo>
                <a:lnTo>
                  <a:pt x="2" y="75"/>
                </a:lnTo>
                <a:lnTo>
                  <a:pt x="3" y="81"/>
                </a:lnTo>
                <a:lnTo>
                  <a:pt x="5" y="86"/>
                </a:lnTo>
                <a:lnTo>
                  <a:pt x="8" y="92"/>
                </a:lnTo>
                <a:lnTo>
                  <a:pt x="11" y="98"/>
                </a:lnTo>
                <a:lnTo>
                  <a:pt x="15" y="102"/>
                </a:lnTo>
                <a:lnTo>
                  <a:pt x="18" y="106"/>
                </a:lnTo>
                <a:lnTo>
                  <a:pt x="22" y="111"/>
                </a:lnTo>
                <a:lnTo>
                  <a:pt x="28" y="114"/>
                </a:lnTo>
                <a:lnTo>
                  <a:pt x="32" y="116"/>
                </a:lnTo>
                <a:lnTo>
                  <a:pt x="38" y="119"/>
                </a:lnTo>
                <a:lnTo>
                  <a:pt x="44" y="122"/>
                </a:lnTo>
                <a:lnTo>
                  <a:pt x="49" y="124"/>
                </a:lnTo>
                <a:lnTo>
                  <a:pt x="55" y="124"/>
                </a:lnTo>
                <a:lnTo>
                  <a:pt x="61" y="125"/>
                </a:lnTo>
                <a:lnTo>
                  <a:pt x="68" y="124"/>
                </a:lnTo>
                <a:lnTo>
                  <a:pt x="74" y="124"/>
                </a:lnTo>
                <a:lnTo>
                  <a:pt x="79" y="122"/>
                </a:lnTo>
                <a:lnTo>
                  <a:pt x="85" y="119"/>
                </a:lnTo>
                <a:lnTo>
                  <a:pt x="90" y="116"/>
                </a:lnTo>
                <a:lnTo>
                  <a:pt x="95" y="114"/>
                </a:lnTo>
                <a:lnTo>
                  <a:pt x="100" y="111"/>
                </a:lnTo>
                <a:lnTo>
                  <a:pt x="104" y="106"/>
                </a:lnTo>
                <a:lnTo>
                  <a:pt x="108" y="102"/>
                </a:lnTo>
                <a:lnTo>
                  <a:pt x="111" y="98"/>
                </a:lnTo>
                <a:lnTo>
                  <a:pt x="114" y="92"/>
                </a:lnTo>
                <a:lnTo>
                  <a:pt x="117" y="86"/>
                </a:lnTo>
                <a:lnTo>
                  <a:pt x="120" y="81"/>
                </a:lnTo>
                <a:lnTo>
                  <a:pt x="121" y="75"/>
                </a:lnTo>
                <a:lnTo>
                  <a:pt x="121" y="69"/>
                </a:lnTo>
                <a:lnTo>
                  <a:pt x="123" y="62"/>
                </a:lnTo>
                <a:lnTo>
                  <a:pt x="121" y="56"/>
                </a:lnTo>
                <a:lnTo>
                  <a:pt x="121" y="50"/>
                </a:lnTo>
                <a:lnTo>
                  <a:pt x="120" y="45"/>
                </a:lnTo>
                <a:lnTo>
                  <a:pt x="117" y="39"/>
                </a:lnTo>
                <a:lnTo>
                  <a:pt x="114" y="33"/>
                </a:lnTo>
                <a:lnTo>
                  <a:pt x="111" y="27"/>
                </a:lnTo>
                <a:lnTo>
                  <a:pt x="108" y="23"/>
                </a:lnTo>
                <a:lnTo>
                  <a:pt x="104" y="19"/>
                </a:lnTo>
                <a:lnTo>
                  <a:pt x="100" y="14"/>
                </a:lnTo>
                <a:lnTo>
                  <a:pt x="95" y="11"/>
                </a:lnTo>
                <a:lnTo>
                  <a:pt x="90" y="7"/>
                </a:lnTo>
                <a:lnTo>
                  <a:pt x="85" y="6"/>
                </a:lnTo>
                <a:lnTo>
                  <a:pt x="79" y="3"/>
                </a:lnTo>
                <a:lnTo>
                  <a:pt x="74" y="1"/>
                </a:lnTo>
                <a:lnTo>
                  <a:pt x="68" y="0"/>
                </a:lnTo>
                <a:lnTo>
                  <a:pt x="61"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5968" name="Freeform 127">
            <a:extLst>
              <a:ext uri="{FF2B5EF4-FFF2-40B4-BE49-F238E27FC236}">
                <a16:creationId xmlns:a16="http://schemas.microsoft.com/office/drawing/2014/main" id="{BD74E18B-830D-2BD5-DDBF-504BF2826203}"/>
              </a:ext>
            </a:extLst>
          </p:cNvPr>
          <p:cNvSpPr>
            <a:spLocks/>
          </p:cNvSpPr>
          <p:nvPr/>
        </p:nvSpPr>
        <p:spPr bwMode="auto">
          <a:xfrm>
            <a:off x="3103960" y="1042988"/>
            <a:ext cx="55959" cy="57150"/>
          </a:xfrm>
          <a:custGeom>
            <a:avLst/>
            <a:gdLst>
              <a:gd name="T0" fmla="*/ 2147483647 w 140"/>
              <a:gd name="T1" fmla="*/ 0 h 144"/>
              <a:gd name="T2" fmla="*/ 2147483647 w 140"/>
              <a:gd name="T3" fmla="*/ 2147483647 h 144"/>
              <a:gd name="T4" fmla="*/ 2147483647 w 140"/>
              <a:gd name="T5" fmla="*/ 2147483647 h 144"/>
              <a:gd name="T6" fmla="*/ 2147483647 w 140"/>
              <a:gd name="T7" fmla="*/ 2147483647 h 144"/>
              <a:gd name="T8" fmla="*/ 2147483647 w 140"/>
              <a:gd name="T9" fmla="*/ 2147483647 h 144"/>
              <a:gd name="T10" fmla="*/ 2147483647 w 140"/>
              <a:gd name="T11" fmla="*/ 2147483647 h 144"/>
              <a:gd name="T12" fmla="*/ 2147483647 w 140"/>
              <a:gd name="T13" fmla="*/ 2147483647 h 144"/>
              <a:gd name="T14" fmla="*/ 0 w 140"/>
              <a:gd name="T15" fmla="*/ 2147483647 h 144"/>
              <a:gd name="T16" fmla="*/ 0 w 140"/>
              <a:gd name="T17" fmla="*/ 2147483647 h 144"/>
              <a:gd name="T18" fmla="*/ 2147483647 w 140"/>
              <a:gd name="T19" fmla="*/ 2147483647 h 144"/>
              <a:gd name="T20" fmla="*/ 2147483647 w 140"/>
              <a:gd name="T21" fmla="*/ 2147483647 h 144"/>
              <a:gd name="T22" fmla="*/ 2147483647 w 140"/>
              <a:gd name="T23" fmla="*/ 2147483647 h 144"/>
              <a:gd name="T24" fmla="*/ 2147483647 w 140"/>
              <a:gd name="T25" fmla="*/ 2147483647 h 144"/>
              <a:gd name="T26" fmla="*/ 2147483647 w 140"/>
              <a:gd name="T27" fmla="*/ 2147483647 h 144"/>
              <a:gd name="T28" fmla="*/ 2147483647 w 140"/>
              <a:gd name="T29" fmla="*/ 2147483647 h 144"/>
              <a:gd name="T30" fmla="*/ 2147483647 w 140"/>
              <a:gd name="T31" fmla="*/ 2147483647 h 144"/>
              <a:gd name="T32" fmla="*/ 2147483647 w 140"/>
              <a:gd name="T33" fmla="*/ 2147483647 h 144"/>
              <a:gd name="T34" fmla="*/ 2147483647 w 140"/>
              <a:gd name="T35" fmla="*/ 2147483647 h 144"/>
              <a:gd name="T36" fmla="*/ 2147483647 w 140"/>
              <a:gd name="T37" fmla="*/ 2147483647 h 144"/>
              <a:gd name="T38" fmla="*/ 2147483647 w 140"/>
              <a:gd name="T39" fmla="*/ 2147483647 h 144"/>
              <a:gd name="T40" fmla="*/ 2147483647 w 140"/>
              <a:gd name="T41" fmla="*/ 2147483647 h 144"/>
              <a:gd name="T42" fmla="*/ 2147483647 w 140"/>
              <a:gd name="T43" fmla="*/ 2147483647 h 144"/>
              <a:gd name="T44" fmla="*/ 2147483647 w 140"/>
              <a:gd name="T45" fmla="*/ 2147483647 h 144"/>
              <a:gd name="T46" fmla="*/ 2147483647 w 140"/>
              <a:gd name="T47" fmla="*/ 2147483647 h 144"/>
              <a:gd name="T48" fmla="*/ 2147483647 w 140"/>
              <a:gd name="T49" fmla="*/ 2147483647 h 144"/>
              <a:gd name="T50" fmla="*/ 2147483647 w 140"/>
              <a:gd name="T51" fmla="*/ 2147483647 h 144"/>
              <a:gd name="T52" fmla="*/ 2147483647 w 140"/>
              <a:gd name="T53" fmla="*/ 2147483647 h 144"/>
              <a:gd name="T54" fmla="*/ 2147483647 w 140"/>
              <a:gd name="T55" fmla="*/ 2147483647 h 144"/>
              <a:gd name="T56" fmla="*/ 2147483647 w 140"/>
              <a:gd name="T57" fmla="*/ 2147483647 h 144"/>
              <a:gd name="T58" fmla="*/ 2147483647 w 140"/>
              <a:gd name="T59" fmla="*/ 2147483647 h 144"/>
              <a:gd name="T60" fmla="*/ 2147483647 w 140"/>
              <a:gd name="T61" fmla="*/ 2147483647 h 144"/>
              <a:gd name="T62" fmla="*/ 2147483647 w 140"/>
              <a:gd name="T63" fmla="*/ 0 h 1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0"/>
              <a:gd name="T97" fmla="*/ 0 h 144"/>
              <a:gd name="T98" fmla="*/ 140 w 140"/>
              <a:gd name="T99" fmla="*/ 144 h 1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0" h="144">
                <a:moveTo>
                  <a:pt x="70" y="0"/>
                </a:moveTo>
                <a:lnTo>
                  <a:pt x="63" y="0"/>
                </a:lnTo>
                <a:lnTo>
                  <a:pt x="56" y="2"/>
                </a:lnTo>
                <a:lnTo>
                  <a:pt x="48" y="3"/>
                </a:lnTo>
                <a:lnTo>
                  <a:pt x="43" y="6"/>
                </a:lnTo>
                <a:lnTo>
                  <a:pt x="37" y="9"/>
                </a:lnTo>
                <a:lnTo>
                  <a:pt x="30" y="12"/>
                </a:lnTo>
                <a:lnTo>
                  <a:pt x="25" y="16"/>
                </a:lnTo>
                <a:lnTo>
                  <a:pt x="20" y="20"/>
                </a:lnTo>
                <a:lnTo>
                  <a:pt x="15" y="26"/>
                </a:lnTo>
                <a:lnTo>
                  <a:pt x="11" y="32"/>
                </a:lnTo>
                <a:lnTo>
                  <a:pt x="8" y="38"/>
                </a:lnTo>
                <a:lnTo>
                  <a:pt x="5" y="43"/>
                </a:lnTo>
                <a:lnTo>
                  <a:pt x="2" y="51"/>
                </a:lnTo>
                <a:lnTo>
                  <a:pt x="1" y="58"/>
                </a:lnTo>
                <a:lnTo>
                  <a:pt x="0" y="65"/>
                </a:lnTo>
                <a:lnTo>
                  <a:pt x="0" y="72"/>
                </a:lnTo>
                <a:lnTo>
                  <a:pt x="0" y="79"/>
                </a:lnTo>
                <a:lnTo>
                  <a:pt x="1" y="86"/>
                </a:lnTo>
                <a:lnTo>
                  <a:pt x="2" y="94"/>
                </a:lnTo>
                <a:lnTo>
                  <a:pt x="5" y="99"/>
                </a:lnTo>
                <a:lnTo>
                  <a:pt x="8" y="105"/>
                </a:lnTo>
                <a:lnTo>
                  <a:pt x="11" y="112"/>
                </a:lnTo>
                <a:lnTo>
                  <a:pt x="15" y="117"/>
                </a:lnTo>
                <a:lnTo>
                  <a:pt x="20" y="122"/>
                </a:lnTo>
                <a:lnTo>
                  <a:pt x="25" y="127"/>
                </a:lnTo>
                <a:lnTo>
                  <a:pt x="30" y="131"/>
                </a:lnTo>
                <a:lnTo>
                  <a:pt x="37" y="135"/>
                </a:lnTo>
                <a:lnTo>
                  <a:pt x="43" y="138"/>
                </a:lnTo>
                <a:lnTo>
                  <a:pt x="48" y="140"/>
                </a:lnTo>
                <a:lnTo>
                  <a:pt x="56" y="143"/>
                </a:lnTo>
                <a:lnTo>
                  <a:pt x="63" y="143"/>
                </a:lnTo>
                <a:lnTo>
                  <a:pt x="70" y="144"/>
                </a:lnTo>
                <a:lnTo>
                  <a:pt x="77" y="143"/>
                </a:lnTo>
                <a:lnTo>
                  <a:pt x="84" y="143"/>
                </a:lnTo>
                <a:lnTo>
                  <a:pt x="90" y="140"/>
                </a:lnTo>
                <a:lnTo>
                  <a:pt x="97" y="138"/>
                </a:lnTo>
                <a:lnTo>
                  <a:pt x="103" y="135"/>
                </a:lnTo>
                <a:lnTo>
                  <a:pt x="109" y="131"/>
                </a:lnTo>
                <a:lnTo>
                  <a:pt x="115" y="127"/>
                </a:lnTo>
                <a:lnTo>
                  <a:pt x="119" y="122"/>
                </a:lnTo>
                <a:lnTo>
                  <a:pt x="125" y="117"/>
                </a:lnTo>
                <a:lnTo>
                  <a:pt x="127" y="112"/>
                </a:lnTo>
                <a:lnTo>
                  <a:pt x="132" y="105"/>
                </a:lnTo>
                <a:lnTo>
                  <a:pt x="135" y="99"/>
                </a:lnTo>
                <a:lnTo>
                  <a:pt x="138" y="94"/>
                </a:lnTo>
                <a:lnTo>
                  <a:pt x="139" y="86"/>
                </a:lnTo>
                <a:lnTo>
                  <a:pt x="140" y="79"/>
                </a:lnTo>
                <a:lnTo>
                  <a:pt x="140" y="72"/>
                </a:lnTo>
                <a:lnTo>
                  <a:pt x="140" y="65"/>
                </a:lnTo>
                <a:lnTo>
                  <a:pt x="139" y="58"/>
                </a:lnTo>
                <a:lnTo>
                  <a:pt x="138" y="51"/>
                </a:lnTo>
                <a:lnTo>
                  <a:pt x="135" y="43"/>
                </a:lnTo>
                <a:lnTo>
                  <a:pt x="132" y="38"/>
                </a:lnTo>
                <a:lnTo>
                  <a:pt x="127" y="32"/>
                </a:lnTo>
                <a:lnTo>
                  <a:pt x="125" y="26"/>
                </a:lnTo>
                <a:lnTo>
                  <a:pt x="119" y="20"/>
                </a:lnTo>
                <a:lnTo>
                  <a:pt x="115" y="16"/>
                </a:lnTo>
                <a:lnTo>
                  <a:pt x="109" y="12"/>
                </a:lnTo>
                <a:lnTo>
                  <a:pt x="103" y="9"/>
                </a:lnTo>
                <a:lnTo>
                  <a:pt x="97" y="6"/>
                </a:lnTo>
                <a:lnTo>
                  <a:pt x="90" y="3"/>
                </a:lnTo>
                <a:lnTo>
                  <a:pt x="84" y="2"/>
                </a:lnTo>
                <a:lnTo>
                  <a:pt x="77" y="0"/>
                </a:lnTo>
                <a:lnTo>
                  <a:pt x="70"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5969" name="Freeform 128">
            <a:extLst>
              <a:ext uri="{FF2B5EF4-FFF2-40B4-BE49-F238E27FC236}">
                <a16:creationId xmlns:a16="http://schemas.microsoft.com/office/drawing/2014/main" id="{09D59EB8-DC7C-91FE-93A2-4733FC9BCF11}"/>
              </a:ext>
            </a:extLst>
          </p:cNvPr>
          <p:cNvSpPr>
            <a:spLocks/>
          </p:cNvSpPr>
          <p:nvPr/>
        </p:nvSpPr>
        <p:spPr bwMode="auto">
          <a:xfrm>
            <a:off x="3103960" y="1042988"/>
            <a:ext cx="55959" cy="57150"/>
          </a:xfrm>
          <a:custGeom>
            <a:avLst/>
            <a:gdLst>
              <a:gd name="T0" fmla="*/ 2147483647 w 140"/>
              <a:gd name="T1" fmla="*/ 0 h 144"/>
              <a:gd name="T2" fmla="*/ 2147483647 w 140"/>
              <a:gd name="T3" fmla="*/ 2147483647 h 144"/>
              <a:gd name="T4" fmla="*/ 2147483647 w 140"/>
              <a:gd name="T5" fmla="*/ 2147483647 h 144"/>
              <a:gd name="T6" fmla="*/ 2147483647 w 140"/>
              <a:gd name="T7" fmla="*/ 2147483647 h 144"/>
              <a:gd name="T8" fmla="*/ 2147483647 w 140"/>
              <a:gd name="T9" fmla="*/ 2147483647 h 144"/>
              <a:gd name="T10" fmla="*/ 2147483647 w 140"/>
              <a:gd name="T11" fmla="*/ 2147483647 h 144"/>
              <a:gd name="T12" fmla="*/ 2147483647 w 140"/>
              <a:gd name="T13" fmla="*/ 2147483647 h 144"/>
              <a:gd name="T14" fmla="*/ 0 w 140"/>
              <a:gd name="T15" fmla="*/ 2147483647 h 144"/>
              <a:gd name="T16" fmla="*/ 0 w 140"/>
              <a:gd name="T17" fmla="*/ 2147483647 h 144"/>
              <a:gd name="T18" fmla="*/ 2147483647 w 140"/>
              <a:gd name="T19" fmla="*/ 2147483647 h 144"/>
              <a:gd name="T20" fmla="*/ 2147483647 w 140"/>
              <a:gd name="T21" fmla="*/ 2147483647 h 144"/>
              <a:gd name="T22" fmla="*/ 2147483647 w 140"/>
              <a:gd name="T23" fmla="*/ 2147483647 h 144"/>
              <a:gd name="T24" fmla="*/ 2147483647 w 140"/>
              <a:gd name="T25" fmla="*/ 2147483647 h 144"/>
              <a:gd name="T26" fmla="*/ 2147483647 w 140"/>
              <a:gd name="T27" fmla="*/ 2147483647 h 144"/>
              <a:gd name="T28" fmla="*/ 2147483647 w 140"/>
              <a:gd name="T29" fmla="*/ 2147483647 h 144"/>
              <a:gd name="T30" fmla="*/ 2147483647 w 140"/>
              <a:gd name="T31" fmla="*/ 2147483647 h 144"/>
              <a:gd name="T32" fmla="*/ 2147483647 w 140"/>
              <a:gd name="T33" fmla="*/ 2147483647 h 144"/>
              <a:gd name="T34" fmla="*/ 2147483647 w 140"/>
              <a:gd name="T35" fmla="*/ 2147483647 h 144"/>
              <a:gd name="T36" fmla="*/ 2147483647 w 140"/>
              <a:gd name="T37" fmla="*/ 2147483647 h 144"/>
              <a:gd name="T38" fmla="*/ 2147483647 w 140"/>
              <a:gd name="T39" fmla="*/ 2147483647 h 144"/>
              <a:gd name="T40" fmla="*/ 2147483647 w 140"/>
              <a:gd name="T41" fmla="*/ 2147483647 h 144"/>
              <a:gd name="T42" fmla="*/ 2147483647 w 140"/>
              <a:gd name="T43" fmla="*/ 2147483647 h 144"/>
              <a:gd name="T44" fmla="*/ 2147483647 w 140"/>
              <a:gd name="T45" fmla="*/ 2147483647 h 144"/>
              <a:gd name="T46" fmla="*/ 2147483647 w 140"/>
              <a:gd name="T47" fmla="*/ 2147483647 h 144"/>
              <a:gd name="T48" fmla="*/ 2147483647 w 140"/>
              <a:gd name="T49" fmla="*/ 2147483647 h 144"/>
              <a:gd name="T50" fmla="*/ 2147483647 w 140"/>
              <a:gd name="T51" fmla="*/ 2147483647 h 144"/>
              <a:gd name="T52" fmla="*/ 2147483647 w 140"/>
              <a:gd name="T53" fmla="*/ 2147483647 h 144"/>
              <a:gd name="T54" fmla="*/ 2147483647 w 140"/>
              <a:gd name="T55" fmla="*/ 2147483647 h 144"/>
              <a:gd name="T56" fmla="*/ 2147483647 w 140"/>
              <a:gd name="T57" fmla="*/ 2147483647 h 144"/>
              <a:gd name="T58" fmla="*/ 2147483647 w 140"/>
              <a:gd name="T59" fmla="*/ 2147483647 h 144"/>
              <a:gd name="T60" fmla="*/ 2147483647 w 140"/>
              <a:gd name="T61" fmla="*/ 2147483647 h 144"/>
              <a:gd name="T62" fmla="*/ 2147483647 w 140"/>
              <a:gd name="T63" fmla="*/ 0 h 1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0"/>
              <a:gd name="T97" fmla="*/ 0 h 144"/>
              <a:gd name="T98" fmla="*/ 140 w 140"/>
              <a:gd name="T99" fmla="*/ 144 h 1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0" h="144">
                <a:moveTo>
                  <a:pt x="70" y="0"/>
                </a:moveTo>
                <a:lnTo>
                  <a:pt x="63" y="0"/>
                </a:lnTo>
                <a:lnTo>
                  <a:pt x="56" y="2"/>
                </a:lnTo>
                <a:lnTo>
                  <a:pt x="48" y="3"/>
                </a:lnTo>
                <a:lnTo>
                  <a:pt x="43" y="6"/>
                </a:lnTo>
                <a:lnTo>
                  <a:pt x="37" y="9"/>
                </a:lnTo>
                <a:lnTo>
                  <a:pt x="30" y="12"/>
                </a:lnTo>
                <a:lnTo>
                  <a:pt x="25" y="16"/>
                </a:lnTo>
                <a:lnTo>
                  <a:pt x="20" y="20"/>
                </a:lnTo>
                <a:lnTo>
                  <a:pt x="15" y="26"/>
                </a:lnTo>
                <a:lnTo>
                  <a:pt x="11" y="32"/>
                </a:lnTo>
                <a:lnTo>
                  <a:pt x="8" y="38"/>
                </a:lnTo>
                <a:lnTo>
                  <a:pt x="5" y="43"/>
                </a:lnTo>
                <a:lnTo>
                  <a:pt x="2" y="51"/>
                </a:lnTo>
                <a:lnTo>
                  <a:pt x="1" y="58"/>
                </a:lnTo>
                <a:lnTo>
                  <a:pt x="0" y="65"/>
                </a:lnTo>
                <a:lnTo>
                  <a:pt x="0" y="72"/>
                </a:lnTo>
                <a:lnTo>
                  <a:pt x="0" y="79"/>
                </a:lnTo>
                <a:lnTo>
                  <a:pt x="1" y="86"/>
                </a:lnTo>
                <a:lnTo>
                  <a:pt x="2" y="94"/>
                </a:lnTo>
                <a:lnTo>
                  <a:pt x="5" y="99"/>
                </a:lnTo>
                <a:lnTo>
                  <a:pt x="8" y="105"/>
                </a:lnTo>
                <a:lnTo>
                  <a:pt x="11" y="112"/>
                </a:lnTo>
                <a:lnTo>
                  <a:pt x="15" y="117"/>
                </a:lnTo>
                <a:lnTo>
                  <a:pt x="20" y="122"/>
                </a:lnTo>
                <a:lnTo>
                  <a:pt x="25" y="127"/>
                </a:lnTo>
                <a:lnTo>
                  <a:pt x="30" y="131"/>
                </a:lnTo>
                <a:lnTo>
                  <a:pt x="37" y="135"/>
                </a:lnTo>
                <a:lnTo>
                  <a:pt x="43" y="138"/>
                </a:lnTo>
                <a:lnTo>
                  <a:pt x="48" y="140"/>
                </a:lnTo>
                <a:lnTo>
                  <a:pt x="56" y="143"/>
                </a:lnTo>
                <a:lnTo>
                  <a:pt x="63" y="143"/>
                </a:lnTo>
                <a:lnTo>
                  <a:pt x="70" y="144"/>
                </a:lnTo>
                <a:lnTo>
                  <a:pt x="77" y="143"/>
                </a:lnTo>
                <a:lnTo>
                  <a:pt x="84" y="143"/>
                </a:lnTo>
                <a:lnTo>
                  <a:pt x="90" y="140"/>
                </a:lnTo>
                <a:lnTo>
                  <a:pt x="97" y="138"/>
                </a:lnTo>
                <a:lnTo>
                  <a:pt x="103" y="135"/>
                </a:lnTo>
                <a:lnTo>
                  <a:pt x="109" y="131"/>
                </a:lnTo>
                <a:lnTo>
                  <a:pt x="115" y="127"/>
                </a:lnTo>
                <a:lnTo>
                  <a:pt x="119" y="122"/>
                </a:lnTo>
                <a:lnTo>
                  <a:pt x="125" y="117"/>
                </a:lnTo>
                <a:lnTo>
                  <a:pt x="127" y="112"/>
                </a:lnTo>
                <a:lnTo>
                  <a:pt x="132" y="105"/>
                </a:lnTo>
                <a:lnTo>
                  <a:pt x="135" y="99"/>
                </a:lnTo>
                <a:lnTo>
                  <a:pt x="138" y="94"/>
                </a:lnTo>
                <a:lnTo>
                  <a:pt x="139" y="86"/>
                </a:lnTo>
                <a:lnTo>
                  <a:pt x="140" y="79"/>
                </a:lnTo>
                <a:lnTo>
                  <a:pt x="140" y="72"/>
                </a:lnTo>
                <a:lnTo>
                  <a:pt x="140" y="65"/>
                </a:lnTo>
                <a:lnTo>
                  <a:pt x="139" y="58"/>
                </a:lnTo>
                <a:lnTo>
                  <a:pt x="138" y="51"/>
                </a:lnTo>
                <a:lnTo>
                  <a:pt x="135" y="43"/>
                </a:lnTo>
                <a:lnTo>
                  <a:pt x="132" y="38"/>
                </a:lnTo>
                <a:lnTo>
                  <a:pt x="127" y="32"/>
                </a:lnTo>
                <a:lnTo>
                  <a:pt x="125" y="26"/>
                </a:lnTo>
                <a:lnTo>
                  <a:pt x="119" y="20"/>
                </a:lnTo>
                <a:lnTo>
                  <a:pt x="115" y="16"/>
                </a:lnTo>
                <a:lnTo>
                  <a:pt x="109" y="12"/>
                </a:lnTo>
                <a:lnTo>
                  <a:pt x="103" y="9"/>
                </a:lnTo>
                <a:lnTo>
                  <a:pt x="97" y="6"/>
                </a:lnTo>
                <a:lnTo>
                  <a:pt x="90" y="3"/>
                </a:lnTo>
                <a:lnTo>
                  <a:pt x="84" y="2"/>
                </a:lnTo>
                <a:lnTo>
                  <a:pt x="77" y="0"/>
                </a:lnTo>
                <a:lnTo>
                  <a:pt x="70"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5970" name="Freeform 129">
            <a:extLst>
              <a:ext uri="{FF2B5EF4-FFF2-40B4-BE49-F238E27FC236}">
                <a16:creationId xmlns:a16="http://schemas.microsoft.com/office/drawing/2014/main" id="{DDAC3889-3D87-CD8E-AAA2-CCC356DEEF76}"/>
              </a:ext>
            </a:extLst>
          </p:cNvPr>
          <p:cNvSpPr>
            <a:spLocks/>
          </p:cNvSpPr>
          <p:nvPr/>
        </p:nvSpPr>
        <p:spPr bwMode="auto">
          <a:xfrm>
            <a:off x="3219450" y="929879"/>
            <a:ext cx="65485" cy="69056"/>
          </a:xfrm>
          <a:custGeom>
            <a:avLst/>
            <a:gdLst>
              <a:gd name="T0" fmla="*/ 2147483647 w 163"/>
              <a:gd name="T1" fmla="*/ 0 h 174"/>
              <a:gd name="T2" fmla="*/ 2147483647 w 163"/>
              <a:gd name="T3" fmla="*/ 2147483647 h 174"/>
              <a:gd name="T4" fmla="*/ 2147483647 w 163"/>
              <a:gd name="T5" fmla="*/ 2147483647 h 174"/>
              <a:gd name="T6" fmla="*/ 2147483647 w 163"/>
              <a:gd name="T7" fmla="*/ 2147483647 h 174"/>
              <a:gd name="T8" fmla="*/ 2147483647 w 163"/>
              <a:gd name="T9" fmla="*/ 2147483647 h 174"/>
              <a:gd name="T10" fmla="*/ 2147483647 w 163"/>
              <a:gd name="T11" fmla="*/ 2147483647 h 174"/>
              <a:gd name="T12" fmla="*/ 2147483647 w 163"/>
              <a:gd name="T13" fmla="*/ 2147483647 h 174"/>
              <a:gd name="T14" fmla="*/ 0 w 163"/>
              <a:gd name="T15" fmla="*/ 2147483647 h 174"/>
              <a:gd name="T16" fmla="*/ 0 w 163"/>
              <a:gd name="T17" fmla="*/ 2147483647 h 174"/>
              <a:gd name="T18" fmla="*/ 2147483647 w 163"/>
              <a:gd name="T19" fmla="*/ 2147483647 h 174"/>
              <a:gd name="T20" fmla="*/ 2147483647 w 163"/>
              <a:gd name="T21" fmla="*/ 2147483647 h 174"/>
              <a:gd name="T22" fmla="*/ 2147483647 w 163"/>
              <a:gd name="T23" fmla="*/ 2147483647 h 174"/>
              <a:gd name="T24" fmla="*/ 2147483647 w 163"/>
              <a:gd name="T25" fmla="*/ 2147483647 h 174"/>
              <a:gd name="T26" fmla="*/ 2147483647 w 163"/>
              <a:gd name="T27" fmla="*/ 2147483647 h 174"/>
              <a:gd name="T28" fmla="*/ 2147483647 w 163"/>
              <a:gd name="T29" fmla="*/ 2147483647 h 174"/>
              <a:gd name="T30" fmla="*/ 2147483647 w 163"/>
              <a:gd name="T31" fmla="*/ 2147483647 h 174"/>
              <a:gd name="T32" fmla="*/ 2147483647 w 163"/>
              <a:gd name="T33" fmla="*/ 2147483647 h 174"/>
              <a:gd name="T34" fmla="*/ 2147483647 w 163"/>
              <a:gd name="T35" fmla="*/ 2147483647 h 174"/>
              <a:gd name="T36" fmla="*/ 2147483647 w 163"/>
              <a:gd name="T37" fmla="*/ 2147483647 h 174"/>
              <a:gd name="T38" fmla="*/ 2147483647 w 163"/>
              <a:gd name="T39" fmla="*/ 2147483647 h 174"/>
              <a:gd name="T40" fmla="*/ 2147483647 w 163"/>
              <a:gd name="T41" fmla="*/ 2147483647 h 174"/>
              <a:gd name="T42" fmla="*/ 2147483647 w 163"/>
              <a:gd name="T43" fmla="*/ 2147483647 h 174"/>
              <a:gd name="T44" fmla="*/ 2147483647 w 163"/>
              <a:gd name="T45" fmla="*/ 2147483647 h 174"/>
              <a:gd name="T46" fmla="*/ 2147483647 w 163"/>
              <a:gd name="T47" fmla="*/ 2147483647 h 174"/>
              <a:gd name="T48" fmla="*/ 2147483647 w 163"/>
              <a:gd name="T49" fmla="*/ 2147483647 h 174"/>
              <a:gd name="T50" fmla="*/ 2147483647 w 163"/>
              <a:gd name="T51" fmla="*/ 2147483647 h 174"/>
              <a:gd name="T52" fmla="*/ 2147483647 w 163"/>
              <a:gd name="T53" fmla="*/ 2147483647 h 174"/>
              <a:gd name="T54" fmla="*/ 2147483647 w 163"/>
              <a:gd name="T55" fmla="*/ 2147483647 h 174"/>
              <a:gd name="T56" fmla="*/ 2147483647 w 163"/>
              <a:gd name="T57" fmla="*/ 2147483647 h 174"/>
              <a:gd name="T58" fmla="*/ 2147483647 w 163"/>
              <a:gd name="T59" fmla="*/ 2147483647 h 174"/>
              <a:gd name="T60" fmla="*/ 2147483647 w 163"/>
              <a:gd name="T61" fmla="*/ 2147483647 h 174"/>
              <a:gd name="T62" fmla="*/ 2147483647 w 163"/>
              <a:gd name="T63" fmla="*/ 0 h 17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63"/>
              <a:gd name="T97" fmla="*/ 0 h 174"/>
              <a:gd name="T98" fmla="*/ 163 w 163"/>
              <a:gd name="T99" fmla="*/ 174 h 17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63" h="174">
                <a:moveTo>
                  <a:pt x="81" y="0"/>
                </a:moveTo>
                <a:lnTo>
                  <a:pt x="74" y="0"/>
                </a:lnTo>
                <a:lnTo>
                  <a:pt x="65" y="2"/>
                </a:lnTo>
                <a:lnTo>
                  <a:pt x="58" y="3"/>
                </a:lnTo>
                <a:lnTo>
                  <a:pt x="49" y="6"/>
                </a:lnTo>
                <a:lnTo>
                  <a:pt x="42" y="10"/>
                </a:lnTo>
                <a:lnTo>
                  <a:pt x="36" y="15"/>
                </a:lnTo>
                <a:lnTo>
                  <a:pt x="30" y="20"/>
                </a:lnTo>
                <a:lnTo>
                  <a:pt x="25" y="25"/>
                </a:lnTo>
                <a:lnTo>
                  <a:pt x="19" y="32"/>
                </a:lnTo>
                <a:lnTo>
                  <a:pt x="15" y="36"/>
                </a:lnTo>
                <a:lnTo>
                  <a:pt x="10" y="45"/>
                </a:lnTo>
                <a:lnTo>
                  <a:pt x="6" y="52"/>
                </a:lnTo>
                <a:lnTo>
                  <a:pt x="5" y="59"/>
                </a:lnTo>
                <a:lnTo>
                  <a:pt x="2" y="68"/>
                </a:lnTo>
                <a:lnTo>
                  <a:pt x="0" y="76"/>
                </a:lnTo>
                <a:lnTo>
                  <a:pt x="0" y="86"/>
                </a:lnTo>
                <a:lnTo>
                  <a:pt x="0" y="95"/>
                </a:lnTo>
                <a:lnTo>
                  <a:pt x="2" y="104"/>
                </a:lnTo>
                <a:lnTo>
                  <a:pt x="5" y="112"/>
                </a:lnTo>
                <a:lnTo>
                  <a:pt x="6" y="119"/>
                </a:lnTo>
                <a:lnTo>
                  <a:pt x="10" y="128"/>
                </a:lnTo>
                <a:lnTo>
                  <a:pt x="15" y="135"/>
                </a:lnTo>
                <a:lnTo>
                  <a:pt x="19" y="141"/>
                </a:lnTo>
                <a:lnTo>
                  <a:pt x="25" y="148"/>
                </a:lnTo>
                <a:lnTo>
                  <a:pt x="30" y="154"/>
                </a:lnTo>
                <a:lnTo>
                  <a:pt x="36" y="158"/>
                </a:lnTo>
                <a:lnTo>
                  <a:pt x="42" y="163"/>
                </a:lnTo>
                <a:lnTo>
                  <a:pt x="49" y="167"/>
                </a:lnTo>
                <a:lnTo>
                  <a:pt x="58" y="170"/>
                </a:lnTo>
                <a:lnTo>
                  <a:pt x="65" y="171"/>
                </a:lnTo>
                <a:lnTo>
                  <a:pt x="74" y="173"/>
                </a:lnTo>
                <a:lnTo>
                  <a:pt x="81" y="174"/>
                </a:lnTo>
                <a:lnTo>
                  <a:pt x="89" y="173"/>
                </a:lnTo>
                <a:lnTo>
                  <a:pt x="98" y="171"/>
                </a:lnTo>
                <a:lnTo>
                  <a:pt x="105" y="170"/>
                </a:lnTo>
                <a:lnTo>
                  <a:pt x="112" y="167"/>
                </a:lnTo>
                <a:lnTo>
                  <a:pt x="120" y="163"/>
                </a:lnTo>
                <a:lnTo>
                  <a:pt x="127" y="158"/>
                </a:lnTo>
                <a:lnTo>
                  <a:pt x="133" y="154"/>
                </a:lnTo>
                <a:lnTo>
                  <a:pt x="138" y="148"/>
                </a:lnTo>
                <a:lnTo>
                  <a:pt x="144" y="141"/>
                </a:lnTo>
                <a:lnTo>
                  <a:pt x="148" y="135"/>
                </a:lnTo>
                <a:lnTo>
                  <a:pt x="153" y="128"/>
                </a:lnTo>
                <a:lnTo>
                  <a:pt x="156" y="119"/>
                </a:lnTo>
                <a:lnTo>
                  <a:pt x="158" y="112"/>
                </a:lnTo>
                <a:lnTo>
                  <a:pt x="160" y="104"/>
                </a:lnTo>
                <a:lnTo>
                  <a:pt x="161" y="95"/>
                </a:lnTo>
                <a:lnTo>
                  <a:pt x="163" y="86"/>
                </a:lnTo>
                <a:lnTo>
                  <a:pt x="161" y="76"/>
                </a:lnTo>
                <a:lnTo>
                  <a:pt x="160" y="68"/>
                </a:lnTo>
                <a:lnTo>
                  <a:pt x="158" y="59"/>
                </a:lnTo>
                <a:lnTo>
                  <a:pt x="156" y="52"/>
                </a:lnTo>
                <a:lnTo>
                  <a:pt x="153" y="45"/>
                </a:lnTo>
                <a:lnTo>
                  <a:pt x="148" y="36"/>
                </a:lnTo>
                <a:lnTo>
                  <a:pt x="144" y="32"/>
                </a:lnTo>
                <a:lnTo>
                  <a:pt x="138" y="25"/>
                </a:lnTo>
                <a:lnTo>
                  <a:pt x="133" y="20"/>
                </a:lnTo>
                <a:lnTo>
                  <a:pt x="127" y="15"/>
                </a:lnTo>
                <a:lnTo>
                  <a:pt x="120" y="10"/>
                </a:lnTo>
                <a:lnTo>
                  <a:pt x="112" y="6"/>
                </a:lnTo>
                <a:lnTo>
                  <a:pt x="105" y="3"/>
                </a:lnTo>
                <a:lnTo>
                  <a:pt x="98" y="2"/>
                </a:lnTo>
                <a:lnTo>
                  <a:pt x="89" y="0"/>
                </a:lnTo>
                <a:lnTo>
                  <a:pt x="81" y="0"/>
                </a:lnTo>
                <a:close/>
              </a:path>
            </a:pathLst>
          </a:custGeom>
          <a:solidFill>
            <a:srgbClr val="FFA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5971" name="Freeform 130">
            <a:extLst>
              <a:ext uri="{FF2B5EF4-FFF2-40B4-BE49-F238E27FC236}">
                <a16:creationId xmlns:a16="http://schemas.microsoft.com/office/drawing/2014/main" id="{F11866F8-8AD7-042F-2296-2946E9FC8684}"/>
              </a:ext>
            </a:extLst>
          </p:cNvPr>
          <p:cNvSpPr>
            <a:spLocks/>
          </p:cNvSpPr>
          <p:nvPr/>
        </p:nvSpPr>
        <p:spPr bwMode="auto">
          <a:xfrm>
            <a:off x="3219450" y="929879"/>
            <a:ext cx="65485" cy="69056"/>
          </a:xfrm>
          <a:custGeom>
            <a:avLst/>
            <a:gdLst>
              <a:gd name="T0" fmla="*/ 2147483647 w 163"/>
              <a:gd name="T1" fmla="*/ 0 h 174"/>
              <a:gd name="T2" fmla="*/ 2147483647 w 163"/>
              <a:gd name="T3" fmla="*/ 2147483647 h 174"/>
              <a:gd name="T4" fmla="*/ 2147483647 w 163"/>
              <a:gd name="T5" fmla="*/ 2147483647 h 174"/>
              <a:gd name="T6" fmla="*/ 2147483647 w 163"/>
              <a:gd name="T7" fmla="*/ 2147483647 h 174"/>
              <a:gd name="T8" fmla="*/ 2147483647 w 163"/>
              <a:gd name="T9" fmla="*/ 2147483647 h 174"/>
              <a:gd name="T10" fmla="*/ 2147483647 w 163"/>
              <a:gd name="T11" fmla="*/ 2147483647 h 174"/>
              <a:gd name="T12" fmla="*/ 2147483647 w 163"/>
              <a:gd name="T13" fmla="*/ 2147483647 h 174"/>
              <a:gd name="T14" fmla="*/ 0 w 163"/>
              <a:gd name="T15" fmla="*/ 2147483647 h 174"/>
              <a:gd name="T16" fmla="*/ 0 w 163"/>
              <a:gd name="T17" fmla="*/ 2147483647 h 174"/>
              <a:gd name="T18" fmla="*/ 2147483647 w 163"/>
              <a:gd name="T19" fmla="*/ 2147483647 h 174"/>
              <a:gd name="T20" fmla="*/ 2147483647 w 163"/>
              <a:gd name="T21" fmla="*/ 2147483647 h 174"/>
              <a:gd name="T22" fmla="*/ 2147483647 w 163"/>
              <a:gd name="T23" fmla="*/ 2147483647 h 174"/>
              <a:gd name="T24" fmla="*/ 2147483647 w 163"/>
              <a:gd name="T25" fmla="*/ 2147483647 h 174"/>
              <a:gd name="T26" fmla="*/ 2147483647 w 163"/>
              <a:gd name="T27" fmla="*/ 2147483647 h 174"/>
              <a:gd name="T28" fmla="*/ 2147483647 w 163"/>
              <a:gd name="T29" fmla="*/ 2147483647 h 174"/>
              <a:gd name="T30" fmla="*/ 2147483647 w 163"/>
              <a:gd name="T31" fmla="*/ 2147483647 h 174"/>
              <a:gd name="T32" fmla="*/ 2147483647 w 163"/>
              <a:gd name="T33" fmla="*/ 2147483647 h 174"/>
              <a:gd name="T34" fmla="*/ 2147483647 w 163"/>
              <a:gd name="T35" fmla="*/ 2147483647 h 174"/>
              <a:gd name="T36" fmla="*/ 2147483647 w 163"/>
              <a:gd name="T37" fmla="*/ 2147483647 h 174"/>
              <a:gd name="T38" fmla="*/ 2147483647 w 163"/>
              <a:gd name="T39" fmla="*/ 2147483647 h 174"/>
              <a:gd name="T40" fmla="*/ 2147483647 w 163"/>
              <a:gd name="T41" fmla="*/ 2147483647 h 174"/>
              <a:gd name="T42" fmla="*/ 2147483647 w 163"/>
              <a:gd name="T43" fmla="*/ 2147483647 h 174"/>
              <a:gd name="T44" fmla="*/ 2147483647 w 163"/>
              <a:gd name="T45" fmla="*/ 2147483647 h 174"/>
              <a:gd name="T46" fmla="*/ 2147483647 w 163"/>
              <a:gd name="T47" fmla="*/ 2147483647 h 174"/>
              <a:gd name="T48" fmla="*/ 2147483647 w 163"/>
              <a:gd name="T49" fmla="*/ 2147483647 h 174"/>
              <a:gd name="T50" fmla="*/ 2147483647 w 163"/>
              <a:gd name="T51" fmla="*/ 2147483647 h 174"/>
              <a:gd name="T52" fmla="*/ 2147483647 w 163"/>
              <a:gd name="T53" fmla="*/ 2147483647 h 174"/>
              <a:gd name="T54" fmla="*/ 2147483647 w 163"/>
              <a:gd name="T55" fmla="*/ 2147483647 h 174"/>
              <a:gd name="T56" fmla="*/ 2147483647 w 163"/>
              <a:gd name="T57" fmla="*/ 2147483647 h 174"/>
              <a:gd name="T58" fmla="*/ 2147483647 w 163"/>
              <a:gd name="T59" fmla="*/ 2147483647 h 174"/>
              <a:gd name="T60" fmla="*/ 2147483647 w 163"/>
              <a:gd name="T61" fmla="*/ 2147483647 h 174"/>
              <a:gd name="T62" fmla="*/ 2147483647 w 163"/>
              <a:gd name="T63" fmla="*/ 0 h 17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63"/>
              <a:gd name="T97" fmla="*/ 0 h 174"/>
              <a:gd name="T98" fmla="*/ 163 w 163"/>
              <a:gd name="T99" fmla="*/ 174 h 17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63" h="174">
                <a:moveTo>
                  <a:pt x="81" y="0"/>
                </a:moveTo>
                <a:lnTo>
                  <a:pt x="74" y="0"/>
                </a:lnTo>
                <a:lnTo>
                  <a:pt x="65" y="2"/>
                </a:lnTo>
                <a:lnTo>
                  <a:pt x="58" y="3"/>
                </a:lnTo>
                <a:lnTo>
                  <a:pt x="49" y="6"/>
                </a:lnTo>
                <a:lnTo>
                  <a:pt x="42" y="10"/>
                </a:lnTo>
                <a:lnTo>
                  <a:pt x="36" y="15"/>
                </a:lnTo>
                <a:lnTo>
                  <a:pt x="30" y="20"/>
                </a:lnTo>
                <a:lnTo>
                  <a:pt x="25" y="25"/>
                </a:lnTo>
                <a:lnTo>
                  <a:pt x="19" y="32"/>
                </a:lnTo>
                <a:lnTo>
                  <a:pt x="15" y="36"/>
                </a:lnTo>
                <a:lnTo>
                  <a:pt x="10" y="45"/>
                </a:lnTo>
                <a:lnTo>
                  <a:pt x="6" y="52"/>
                </a:lnTo>
                <a:lnTo>
                  <a:pt x="5" y="59"/>
                </a:lnTo>
                <a:lnTo>
                  <a:pt x="2" y="68"/>
                </a:lnTo>
                <a:lnTo>
                  <a:pt x="0" y="76"/>
                </a:lnTo>
                <a:lnTo>
                  <a:pt x="0" y="86"/>
                </a:lnTo>
                <a:lnTo>
                  <a:pt x="0" y="95"/>
                </a:lnTo>
                <a:lnTo>
                  <a:pt x="2" y="104"/>
                </a:lnTo>
                <a:lnTo>
                  <a:pt x="5" y="112"/>
                </a:lnTo>
                <a:lnTo>
                  <a:pt x="6" y="119"/>
                </a:lnTo>
                <a:lnTo>
                  <a:pt x="10" y="128"/>
                </a:lnTo>
                <a:lnTo>
                  <a:pt x="15" y="135"/>
                </a:lnTo>
                <a:lnTo>
                  <a:pt x="19" y="141"/>
                </a:lnTo>
                <a:lnTo>
                  <a:pt x="25" y="148"/>
                </a:lnTo>
                <a:lnTo>
                  <a:pt x="30" y="154"/>
                </a:lnTo>
                <a:lnTo>
                  <a:pt x="36" y="158"/>
                </a:lnTo>
                <a:lnTo>
                  <a:pt x="42" y="163"/>
                </a:lnTo>
                <a:lnTo>
                  <a:pt x="49" y="167"/>
                </a:lnTo>
                <a:lnTo>
                  <a:pt x="58" y="170"/>
                </a:lnTo>
                <a:lnTo>
                  <a:pt x="65" y="171"/>
                </a:lnTo>
                <a:lnTo>
                  <a:pt x="74" y="173"/>
                </a:lnTo>
                <a:lnTo>
                  <a:pt x="81" y="174"/>
                </a:lnTo>
                <a:lnTo>
                  <a:pt x="89" y="173"/>
                </a:lnTo>
                <a:lnTo>
                  <a:pt x="98" y="171"/>
                </a:lnTo>
                <a:lnTo>
                  <a:pt x="105" y="170"/>
                </a:lnTo>
                <a:lnTo>
                  <a:pt x="112" y="167"/>
                </a:lnTo>
                <a:lnTo>
                  <a:pt x="120" y="163"/>
                </a:lnTo>
                <a:lnTo>
                  <a:pt x="127" y="158"/>
                </a:lnTo>
                <a:lnTo>
                  <a:pt x="133" y="154"/>
                </a:lnTo>
                <a:lnTo>
                  <a:pt x="138" y="148"/>
                </a:lnTo>
                <a:lnTo>
                  <a:pt x="144" y="141"/>
                </a:lnTo>
                <a:lnTo>
                  <a:pt x="148" y="135"/>
                </a:lnTo>
                <a:lnTo>
                  <a:pt x="153" y="128"/>
                </a:lnTo>
                <a:lnTo>
                  <a:pt x="156" y="119"/>
                </a:lnTo>
                <a:lnTo>
                  <a:pt x="158" y="112"/>
                </a:lnTo>
                <a:lnTo>
                  <a:pt x="160" y="104"/>
                </a:lnTo>
                <a:lnTo>
                  <a:pt x="161" y="95"/>
                </a:lnTo>
                <a:lnTo>
                  <a:pt x="163" y="86"/>
                </a:lnTo>
                <a:lnTo>
                  <a:pt x="161" y="76"/>
                </a:lnTo>
                <a:lnTo>
                  <a:pt x="160" y="68"/>
                </a:lnTo>
                <a:lnTo>
                  <a:pt x="158" y="59"/>
                </a:lnTo>
                <a:lnTo>
                  <a:pt x="156" y="52"/>
                </a:lnTo>
                <a:lnTo>
                  <a:pt x="153" y="45"/>
                </a:lnTo>
                <a:lnTo>
                  <a:pt x="148" y="36"/>
                </a:lnTo>
                <a:lnTo>
                  <a:pt x="144" y="32"/>
                </a:lnTo>
                <a:lnTo>
                  <a:pt x="138" y="25"/>
                </a:lnTo>
                <a:lnTo>
                  <a:pt x="133" y="20"/>
                </a:lnTo>
                <a:lnTo>
                  <a:pt x="127" y="15"/>
                </a:lnTo>
                <a:lnTo>
                  <a:pt x="120" y="10"/>
                </a:lnTo>
                <a:lnTo>
                  <a:pt x="112" y="6"/>
                </a:lnTo>
                <a:lnTo>
                  <a:pt x="105" y="3"/>
                </a:lnTo>
                <a:lnTo>
                  <a:pt x="98" y="2"/>
                </a:lnTo>
                <a:lnTo>
                  <a:pt x="89" y="0"/>
                </a:lnTo>
                <a:lnTo>
                  <a:pt x="81"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5972" name="Freeform 131">
            <a:extLst>
              <a:ext uri="{FF2B5EF4-FFF2-40B4-BE49-F238E27FC236}">
                <a16:creationId xmlns:a16="http://schemas.microsoft.com/office/drawing/2014/main" id="{69C7D2B8-96BE-1A06-A835-F90FDC44FA80}"/>
              </a:ext>
            </a:extLst>
          </p:cNvPr>
          <p:cNvSpPr>
            <a:spLocks/>
          </p:cNvSpPr>
          <p:nvPr/>
        </p:nvSpPr>
        <p:spPr bwMode="auto">
          <a:xfrm>
            <a:off x="3312319" y="933450"/>
            <a:ext cx="47625" cy="48816"/>
          </a:xfrm>
          <a:custGeom>
            <a:avLst/>
            <a:gdLst>
              <a:gd name="T0" fmla="*/ 2147483647 w 121"/>
              <a:gd name="T1" fmla="*/ 0 h 121"/>
              <a:gd name="T2" fmla="*/ 2147483647 w 121"/>
              <a:gd name="T3" fmla="*/ 2147483647 h 121"/>
              <a:gd name="T4" fmla="*/ 2147483647 w 121"/>
              <a:gd name="T5" fmla="*/ 2147483647 h 121"/>
              <a:gd name="T6" fmla="*/ 2147483647 w 121"/>
              <a:gd name="T7" fmla="*/ 2147483647 h 121"/>
              <a:gd name="T8" fmla="*/ 2147483647 w 121"/>
              <a:gd name="T9" fmla="*/ 2147483647 h 121"/>
              <a:gd name="T10" fmla="*/ 2147483647 w 121"/>
              <a:gd name="T11" fmla="*/ 2147483647 h 121"/>
              <a:gd name="T12" fmla="*/ 2147483647 w 121"/>
              <a:gd name="T13" fmla="*/ 2147483647 h 121"/>
              <a:gd name="T14" fmla="*/ 0 w 121"/>
              <a:gd name="T15" fmla="*/ 2147483647 h 121"/>
              <a:gd name="T16" fmla="*/ 0 w 121"/>
              <a:gd name="T17" fmla="*/ 2147483647 h 121"/>
              <a:gd name="T18" fmla="*/ 2147483647 w 121"/>
              <a:gd name="T19" fmla="*/ 2147483647 h 121"/>
              <a:gd name="T20" fmla="*/ 2147483647 w 121"/>
              <a:gd name="T21" fmla="*/ 2147483647 h 121"/>
              <a:gd name="T22" fmla="*/ 2147483647 w 121"/>
              <a:gd name="T23" fmla="*/ 2147483647 h 121"/>
              <a:gd name="T24" fmla="*/ 2147483647 w 121"/>
              <a:gd name="T25" fmla="*/ 2147483647 h 121"/>
              <a:gd name="T26" fmla="*/ 2147483647 w 121"/>
              <a:gd name="T27" fmla="*/ 2147483647 h 121"/>
              <a:gd name="T28" fmla="*/ 2147483647 w 121"/>
              <a:gd name="T29" fmla="*/ 2147483647 h 121"/>
              <a:gd name="T30" fmla="*/ 2147483647 w 121"/>
              <a:gd name="T31" fmla="*/ 2147483647 h 121"/>
              <a:gd name="T32" fmla="*/ 2147483647 w 121"/>
              <a:gd name="T33" fmla="*/ 2147483647 h 121"/>
              <a:gd name="T34" fmla="*/ 2147483647 w 121"/>
              <a:gd name="T35" fmla="*/ 2147483647 h 121"/>
              <a:gd name="T36" fmla="*/ 2147483647 w 121"/>
              <a:gd name="T37" fmla="*/ 2147483647 h 121"/>
              <a:gd name="T38" fmla="*/ 2147483647 w 121"/>
              <a:gd name="T39" fmla="*/ 2147483647 h 121"/>
              <a:gd name="T40" fmla="*/ 2147483647 w 121"/>
              <a:gd name="T41" fmla="*/ 2147483647 h 121"/>
              <a:gd name="T42" fmla="*/ 2147483647 w 121"/>
              <a:gd name="T43" fmla="*/ 2147483647 h 121"/>
              <a:gd name="T44" fmla="*/ 2147483647 w 121"/>
              <a:gd name="T45" fmla="*/ 2147483647 h 121"/>
              <a:gd name="T46" fmla="*/ 2147483647 w 121"/>
              <a:gd name="T47" fmla="*/ 2147483647 h 121"/>
              <a:gd name="T48" fmla="*/ 2147483647 w 121"/>
              <a:gd name="T49" fmla="*/ 2147483647 h 121"/>
              <a:gd name="T50" fmla="*/ 2147483647 w 121"/>
              <a:gd name="T51" fmla="*/ 2147483647 h 121"/>
              <a:gd name="T52" fmla="*/ 2147483647 w 121"/>
              <a:gd name="T53" fmla="*/ 2147483647 h 121"/>
              <a:gd name="T54" fmla="*/ 2147483647 w 121"/>
              <a:gd name="T55" fmla="*/ 2147483647 h 121"/>
              <a:gd name="T56" fmla="*/ 2147483647 w 121"/>
              <a:gd name="T57" fmla="*/ 2147483647 h 121"/>
              <a:gd name="T58" fmla="*/ 2147483647 w 121"/>
              <a:gd name="T59" fmla="*/ 2147483647 h 121"/>
              <a:gd name="T60" fmla="*/ 2147483647 w 121"/>
              <a:gd name="T61" fmla="*/ 2147483647 h 121"/>
              <a:gd name="T62" fmla="*/ 2147483647 w 121"/>
              <a:gd name="T63" fmla="*/ 0 h 12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1"/>
              <a:gd name="T97" fmla="*/ 0 h 121"/>
              <a:gd name="T98" fmla="*/ 121 w 121"/>
              <a:gd name="T99" fmla="*/ 121 h 12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1" h="121">
                <a:moveTo>
                  <a:pt x="60" y="0"/>
                </a:moveTo>
                <a:lnTo>
                  <a:pt x="53" y="0"/>
                </a:lnTo>
                <a:lnTo>
                  <a:pt x="48" y="2"/>
                </a:lnTo>
                <a:lnTo>
                  <a:pt x="42" y="3"/>
                </a:lnTo>
                <a:lnTo>
                  <a:pt x="36" y="5"/>
                </a:lnTo>
                <a:lnTo>
                  <a:pt x="32" y="7"/>
                </a:lnTo>
                <a:lnTo>
                  <a:pt x="26" y="10"/>
                </a:lnTo>
                <a:lnTo>
                  <a:pt x="22" y="15"/>
                </a:lnTo>
                <a:lnTo>
                  <a:pt x="17" y="17"/>
                </a:lnTo>
                <a:lnTo>
                  <a:pt x="13" y="22"/>
                </a:lnTo>
                <a:lnTo>
                  <a:pt x="10" y="26"/>
                </a:lnTo>
                <a:lnTo>
                  <a:pt x="7" y="30"/>
                </a:lnTo>
                <a:lnTo>
                  <a:pt x="4" y="36"/>
                </a:lnTo>
                <a:lnTo>
                  <a:pt x="2" y="42"/>
                </a:lnTo>
                <a:lnTo>
                  <a:pt x="0" y="48"/>
                </a:lnTo>
                <a:lnTo>
                  <a:pt x="0" y="53"/>
                </a:lnTo>
                <a:lnTo>
                  <a:pt x="0" y="61"/>
                </a:lnTo>
                <a:lnTo>
                  <a:pt x="0" y="66"/>
                </a:lnTo>
                <a:lnTo>
                  <a:pt x="0" y="72"/>
                </a:lnTo>
                <a:lnTo>
                  <a:pt x="2" y="78"/>
                </a:lnTo>
                <a:lnTo>
                  <a:pt x="4" y="84"/>
                </a:lnTo>
                <a:lnTo>
                  <a:pt x="7" y="89"/>
                </a:lnTo>
                <a:lnTo>
                  <a:pt x="10" y="95"/>
                </a:lnTo>
                <a:lnTo>
                  <a:pt x="13" y="99"/>
                </a:lnTo>
                <a:lnTo>
                  <a:pt x="17" y="104"/>
                </a:lnTo>
                <a:lnTo>
                  <a:pt x="22" y="108"/>
                </a:lnTo>
                <a:lnTo>
                  <a:pt x="26" y="111"/>
                </a:lnTo>
                <a:lnTo>
                  <a:pt x="32" y="114"/>
                </a:lnTo>
                <a:lnTo>
                  <a:pt x="36" y="117"/>
                </a:lnTo>
                <a:lnTo>
                  <a:pt x="42" y="118"/>
                </a:lnTo>
                <a:lnTo>
                  <a:pt x="48" y="120"/>
                </a:lnTo>
                <a:lnTo>
                  <a:pt x="53" y="121"/>
                </a:lnTo>
                <a:lnTo>
                  <a:pt x="60" y="121"/>
                </a:lnTo>
                <a:lnTo>
                  <a:pt x="66" y="121"/>
                </a:lnTo>
                <a:lnTo>
                  <a:pt x="72" y="120"/>
                </a:lnTo>
                <a:lnTo>
                  <a:pt x="78" y="118"/>
                </a:lnTo>
                <a:lnTo>
                  <a:pt x="83" y="117"/>
                </a:lnTo>
                <a:lnTo>
                  <a:pt x="89" y="114"/>
                </a:lnTo>
                <a:lnTo>
                  <a:pt x="94" y="111"/>
                </a:lnTo>
                <a:lnTo>
                  <a:pt x="99" y="108"/>
                </a:lnTo>
                <a:lnTo>
                  <a:pt x="104" y="104"/>
                </a:lnTo>
                <a:lnTo>
                  <a:pt x="106" y="99"/>
                </a:lnTo>
                <a:lnTo>
                  <a:pt x="111" y="95"/>
                </a:lnTo>
                <a:lnTo>
                  <a:pt x="114" y="89"/>
                </a:lnTo>
                <a:lnTo>
                  <a:pt x="117" y="84"/>
                </a:lnTo>
                <a:lnTo>
                  <a:pt x="118" y="78"/>
                </a:lnTo>
                <a:lnTo>
                  <a:pt x="119" y="72"/>
                </a:lnTo>
                <a:lnTo>
                  <a:pt x="121" y="66"/>
                </a:lnTo>
                <a:lnTo>
                  <a:pt x="121" y="61"/>
                </a:lnTo>
                <a:lnTo>
                  <a:pt x="121" y="53"/>
                </a:lnTo>
                <a:lnTo>
                  <a:pt x="119" y="48"/>
                </a:lnTo>
                <a:lnTo>
                  <a:pt x="118" y="42"/>
                </a:lnTo>
                <a:lnTo>
                  <a:pt x="117" y="36"/>
                </a:lnTo>
                <a:lnTo>
                  <a:pt x="114" y="30"/>
                </a:lnTo>
                <a:lnTo>
                  <a:pt x="111" y="26"/>
                </a:lnTo>
                <a:lnTo>
                  <a:pt x="106" y="22"/>
                </a:lnTo>
                <a:lnTo>
                  <a:pt x="104" y="17"/>
                </a:lnTo>
                <a:lnTo>
                  <a:pt x="99" y="15"/>
                </a:lnTo>
                <a:lnTo>
                  <a:pt x="94" y="10"/>
                </a:lnTo>
                <a:lnTo>
                  <a:pt x="89" y="7"/>
                </a:lnTo>
                <a:lnTo>
                  <a:pt x="83" y="5"/>
                </a:lnTo>
                <a:lnTo>
                  <a:pt x="78" y="3"/>
                </a:lnTo>
                <a:lnTo>
                  <a:pt x="72" y="2"/>
                </a:lnTo>
                <a:lnTo>
                  <a:pt x="66" y="0"/>
                </a:lnTo>
                <a:lnTo>
                  <a:pt x="60" y="0"/>
                </a:lnTo>
                <a:close/>
              </a:path>
            </a:pathLst>
          </a:custGeom>
          <a:solidFill>
            <a:srgbClr val="00E6A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5973" name="Freeform 132">
            <a:extLst>
              <a:ext uri="{FF2B5EF4-FFF2-40B4-BE49-F238E27FC236}">
                <a16:creationId xmlns:a16="http://schemas.microsoft.com/office/drawing/2014/main" id="{97B3A96B-89F5-2D86-C97E-F1F91BDD920F}"/>
              </a:ext>
            </a:extLst>
          </p:cNvPr>
          <p:cNvSpPr>
            <a:spLocks/>
          </p:cNvSpPr>
          <p:nvPr/>
        </p:nvSpPr>
        <p:spPr bwMode="auto">
          <a:xfrm>
            <a:off x="3312319" y="933450"/>
            <a:ext cx="47625" cy="48816"/>
          </a:xfrm>
          <a:custGeom>
            <a:avLst/>
            <a:gdLst>
              <a:gd name="T0" fmla="*/ 2147483647 w 121"/>
              <a:gd name="T1" fmla="*/ 0 h 121"/>
              <a:gd name="T2" fmla="*/ 2147483647 w 121"/>
              <a:gd name="T3" fmla="*/ 2147483647 h 121"/>
              <a:gd name="T4" fmla="*/ 2147483647 w 121"/>
              <a:gd name="T5" fmla="*/ 2147483647 h 121"/>
              <a:gd name="T6" fmla="*/ 2147483647 w 121"/>
              <a:gd name="T7" fmla="*/ 2147483647 h 121"/>
              <a:gd name="T8" fmla="*/ 2147483647 w 121"/>
              <a:gd name="T9" fmla="*/ 2147483647 h 121"/>
              <a:gd name="T10" fmla="*/ 2147483647 w 121"/>
              <a:gd name="T11" fmla="*/ 2147483647 h 121"/>
              <a:gd name="T12" fmla="*/ 2147483647 w 121"/>
              <a:gd name="T13" fmla="*/ 2147483647 h 121"/>
              <a:gd name="T14" fmla="*/ 0 w 121"/>
              <a:gd name="T15" fmla="*/ 2147483647 h 121"/>
              <a:gd name="T16" fmla="*/ 0 w 121"/>
              <a:gd name="T17" fmla="*/ 2147483647 h 121"/>
              <a:gd name="T18" fmla="*/ 2147483647 w 121"/>
              <a:gd name="T19" fmla="*/ 2147483647 h 121"/>
              <a:gd name="T20" fmla="*/ 2147483647 w 121"/>
              <a:gd name="T21" fmla="*/ 2147483647 h 121"/>
              <a:gd name="T22" fmla="*/ 2147483647 w 121"/>
              <a:gd name="T23" fmla="*/ 2147483647 h 121"/>
              <a:gd name="T24" fmla="*/ 2147483647 w 121"/>
              <a:gd name="T25" fmla="*/ 2147483647 h 121"/>
              <a:gd name="T26" fmla="*/ 2147483647 w 121"/>
              <a:gd name="T27" fmla="*/ 2147483647 h 121"/>
              <a:gd name="T28" fmla="*/ 2147483647 w 121"/>
              <a:gd name="T29" fmla="*/ 2147483647 h 121"/>
              <a:gd name="T30" fmla="*/ 2147483647 w 121"/>
              <a:gd name="T31" fmla="*/ 2147483647 h 121"/>
              <a:gd name="T32" fmla="*/ 2147483647 w 121"/>
              <a:gd name="T33" fmla="*/ 2147483647 h 121"/>
              <a:gd name="T34" fmla="*/ 2147483647 w 121"/>
              <a:gd name="T35" fmla="*/ 2147483647 h 121"/>
              <a:gd name="T36" fmla="*/ 2147483647 w 121"/>
              <a:gd name="T37" fmla="*/ 2147483647 h 121"/>
              <a:gd name="T38" fmla="*/ 2147483647 w 121"/>
              <a:gd name="T39" fmla="*/ 2147483647 h 121"/>
              <a:gd name="T40" fmla="*/ 2147483647 w 121"/>
              <a:gd name="T41" fmla="*/ 2147483647 h 121"/>
              <a:gd name="T42" fmla="*/ 2147483647 w 121"/>
              <a:gd name="T43" fmla="*/ 2147483647 h 121"/>
              <a:gd name="T44" fmla="*/ 2147483647 w 121"/>
              <a:gd name="T45" fmla="*/ 2147483647 h 121"/>
              <a:gd name="T46" fmla="*/ 2147483647 w 121"/>
              <a:gd name="T47" fmla="*/ 2147483647 h 121"/>
              <a:gd name="T48" fmla="*/ 2147483647 w 121"/>
              <a:gd name="T49" fmla="*/ 2147483647 h 121"/>
              <a:gd name="T50" fmla="*/ 2147483647 w 121"/>
              <a:gd name="T51" fmla="*/ 2147483647 h 121"/>
              <a:gd name="T52" fmla="*/ 2147483647 w 121"/>
              <a:gd name="T53" fmla="*/ 2147483647 h 121"/>
              <a:gd name="T54" fmla="*/ 2147483647 w 121"/>
              <a:gd name="T55" fmla="*/ 2147483647 h 121"/>
              <a:gd name="T56" fmla="*/ 2147483647 w 121"/>
              <a:gd name="T57" fmla="*/ 2147483647 h 121"/>
              <a:gd name="T58" fmla="*/ 2147483647 w 121"/>
              <a:gd name="T59" fmla="*/ 2147483647 h 121"/>
              <a:gd name="T60" fmla="*/ 2147483647 w 121"/>
              <a:gd name="T61" fmla="*/ 2147483647 h 121"/>
              <a:gd name="T62" fmla="*/ 2147483647 w 121"/>
              <a:gd name="T63" fmla="*/ 0 h 12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1"/>
              <a:gd name="T97" fmla="*/ 0 h 121"/>
              <a:gd name="T98" fmla="*/ 121 w 121"/>
              <a:gd name="T99" fmla="*/ 121 h 12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1" h="121">
                <a:moveTo>
                  <a:pt x="60" y="0"/>
                </a:moveTo>
                <a:lnTo>
                  <a:pt x="53" y="0"/>
                </a:lnTo>
                <a:lnTo>
                  <a:pt x="48" y="2"/>
                </a:lnTo>
                <a:lnTo>
                  <a:pt x="42" y="3"/>
                </a:lnTo>
                <a:lnTo>
                  <a:pt x="36" y="5"/>
                </a:lnTo>
                <a:lnTo>
                  <a:pt x="32" y="7"/>
                </a:lnTo>
                <a:lnTo>
                  <a:pt x="26" y="10"/>
                </a:lnTo>
                <a:lnTo>
                  <a:pt x="22" y="15"/>
                </a:lnTo>
                <a:lnTo>
                  <a:pt x="17" y="17"/>
                </a:lnTo>
                <a:lnTo>
                  <a:pt x="13" y="22"/>
                </a:lnTo>
                <a:lnTo>
                  <a:pt x="10" y="26"/>
                </a:lnTo>
                <a:lnTo>
                  <a:pt x="7" y="30"/>
                </a:lnTo>
                <a:lnTo>
                  <a:pt x="4" y="36"/>
                </a:lnTo>
                <a:lnTo>
                  <a:pt x="2" y="42"/>
                </a:lnTo>
                <a:lnTo>
                  <a:pt x="0" y="48"/>
                </a:lnTo>
                <a:lnTo>
                  <a:pt x="0" y="53"/>
                </a:lnTo>
                <a:lnTo>
                  <a:pt x="0" y="61"/>
                </a:lnTo>
                <a:lnTo>
                  <a:pt x="0" y="66"/>
                </a:lnTo>
                <a:lnTo>
                  <a:pt x="0" y="72"/>
                </a:lnTo>
                <a:lnTo>
                  <a:pt x="2" y="78"/>
                </a:lnTo>
                <a:lnTo>
                  <a:pt x="4" y="84"/>
                </a:lnTo>
                <a:lnTo>
                  <a:pt x="7" y="89"/>
                </a:lnTo>
                <a:lnTo>
                  <a:pt x="10" y="95"/>
                </a:lnTo>
                <a:lnTo>
                  <a:pt x="13" y="99"/>
                </a:lnTo>
                <a:lnTo>
                  <a:pt x="17" y="104"/>
                </a:lnTo>
                <a:lnTo>
                  <a:pt x="22" y="108"/>
                </a:lnTo>
                <a:lnTo>
                  <a:pt x="26" y="111"/>
                </a:lnTo>
                <a:lnTo>
                  <a:pt x="32" y="114"/>
                </a:lnTo>
                <a:lnTo>
                  <a:pt x="36" y="117"/>
                </a:lnTo>
                <a:lnTo>
                  <a:pt x="42" y="118"/>
                </a:lnTo>
                <a:lnTo>
                  <a:pt x="48" y="120"/>
                </a:lnTo>
                <a:lnTo>
                  <a:pt x="53" y="121"/>
                </a:lnTo>
                <a:lnTo>
                  <a:pt x="60" y="121"/>
                </a:lnTo>
                <a:lnTo>
                  <a:pt x="66" y="121"/>
                </a:lnTo>
                <a:lnTo>
                  <a:pt x="72" y="120"/>
                </a:lnTo>
                <a:lnTo>
                  <a:pt x="78" y="118"/>
                </a:lnTo>
                <a:lnTo>
                  <a:pt x="83" y="117"/>
                </a:lnTo>
                <a:lnTo>
                  <a:pt x="89" y="114"/>
                </a:lnTo>
                <a:lnTo>
                  <a:pt x="94" y="111"/>
                </a:lnTo>
                <a:lnTo>
                  <a:pt x="99" y="108"/>
                </a:lnTo>
                <a:lnTo>
                  <a:pt x="104" y="104"/>
                </a:lnTo>
                <a:lnTo>
                  <a:pt x="106" y="99"/>
                </a:lnTo>
                <a:lnTo>
                  <a:pt x="111" y="95"/>
                </a:lnTo>
                <a:lnTo>
                  <a:pt x="114" y="89"/>
                </a:lnTo>
                <a:lnTo>
                  <a:pt x="117" y="84"/>
                </a:lnTo>
                <a:lnTo>
                  <a:pt x="118" y="78"/>
                </a:lnTo>
                <a:lnTo>
                  <a:pt x="119" y="72"/>
                </a:lnTo>
                <a:lnTo>
                  <a:pt x="121" y="66"/>
                </a:lnTo>
                <a:lnTo>
                  <a:pt x="121" y="61"/>
                </a:lnTo>
                <a:lnTo>
                  <a:pt x="121" y="53"/>
                </a:lnTo>
                <a:lnTo>
                  <a:pt x="119" y="48"/>
                </a:lnTo>
                <a:lnTo>
                  <a:pt x="118" y="42"/>
                </a:lnTo>
                <a:lnTo>
                  <a:pt x="117" y="36"/>
                </a:lnTo>
                <a:lnTo>
                  <a:pt x="114" y="30"/>
                </a:lnTo>
                <a:lnTo>
                  <a:pt x="111" y="26"/>
                </a:lnTo>
                <a:lnTo>
                  <a:pt x="106" y="22"/>
                </a:lnTo>
                <a:lnTo>
                  <a:pt x="104" y="17"/>
                </a:lnTo>
                <a:lnTo>
                  <a:pt x="99" y="15"/>
                </a:lnTo>
                <a:lnTo>
                  <a:pt x="94" y="10"/>
                </a:lnTo>
                <a:lnTo>
                  <a:pt x="89" y="7"/>
                </a:lnTo>
                <a:lnTo>
                  <a:pt x="83" y="5"/>
                </a:lnTo>
                <a:lnTo>
                  <a:pt x="78" y="3"/>
                </a:lnTo>
                <a:lnTo>
                  <a:pt x="72" y="2"/>
                </a:lnTo>
                <a:lnTo>
                  <a:pt x="66" y="0"/>
                </a:lnTo>
                <a:lnTo>
                  <a:pt x="60"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5974" name="Freeform 133">
            <a:extLst>
              <a:ext uri="{FF2B5EF4-FFF2-40B4-BE49-F238E27FC236}">
                <a16:creationId xmlns:a16="http://schemas.microsoft.com/office/drawing/2014/main" id="{6D7104DC-96E1-28A7-D33B-2A60F5424001}"/>
              </a:ext>
            </a:extLst>
          </p:cNvPr>
          <p:cNvSpPr>
            <a:spLocks/>
          </p:cNvSpPr>
          <p:nvPr/>
        </p:nvSpPr>
        <p:spPr bwMode="auto">
          <a:xfrm>
            <a:off x="3280172" y="835819"/>
            <a:ext cx="55959" cy="57150"/>
          </a:xfrm>
          <a:custGeom>
            <a:avLst/>
            <a:gdLst>
              <a:gd name="T0" fmla="*/ 2147483647 w 141"/>
              <a:gd name="T1" fmla="*/ 0 h 144"/>
              <a:gd name="T2" fmla="*/ 2147483647 w 141"/>
              <a:gd name="T3" fmla="*/ 2147483647 h 144"/>
              <a:gd name="T4" fmla="*/ 2147483647 w 141"/>
              <a:gd name="T5" fmla="*/ 2147483647 h 144"/>
              <a:gd name="T6" fmla="*/ 2147483647 w 141"/>
              <a:gd name="T7" fmla="*/ 2147483647 h 144"/>
              <a:gd name="T8" fmla="*/ 2147483647 w 141"/>
              <a:gd name="T9" fmla="*/ 2147483647 h 144"/>
              <a:gd name="T10" fmla="*/ 2147483647 w 141"/>
              <a:gd name="T11" fmla="*/ 2147483647 h 144"/>
              <a:gd name="T12" fmla="*/ 2147483647 w 141"/>
              <a:gd name="T13" fmla="*/ 2147483647 h 144"/>
              <a:gd name="T14" fmla="*/ 2147483647 w 141"/>
              <a:gd name="T15" fmla="*/ 2147483647 h 144"/>
              <a:gd name="T16" fmla="*/ 2147483647 w 141"/>
              <a:gd name="T17" fmla="*/ 2147483647 h 144"/>
              <a:gd name="T18" fmla="*/ 2147483647 w 141"/>
              <a:gd name="T19" fmla="*/ 2147483647 h 144"/>
              <a:gd name="T20" fmla="*/ 2147483647 w 141"/>
              <a:gd name="T21" fmla="*/ 2147483647 h 144"/>
              <a:gd name="T22" fmla="*/ 2147483647 w 141"/>
              <a:gd name="T23" fmla="*/ 2147483647 h 144"/>
              <a:gd name="T24" fmla="*/ 2147483647 w 141"/>
              <a:gd name="T25" fmla="*/ 2147483647 h 144"/>
              <a:gd name="T26" fmla="*/ 2147483647 w 141"/>
              <a:gd name="T27" fmla="*/ 2147483647 h 144"/>
              <a:gd name="T28" fmla="*/ 2147483647 w 141"/>
              <a:gd name="T29" fmla="*/ 2147483647 h 144"/>
              <a:gd name="T30" fmla="*/ 2147483647 w 141"/>
              <a:gd name="T31" fmla="*/ 2147483647 h 144"/>
              <a:gd name="T32" fmla="*/ 2147483647 w 141"/>
              <a:gd name="T33" fmla="*/ 2147483647 h 144"/>
              <a:gd name="T34" fmla="*/ 2147483647 w 141"/>
              <a:gd name="T35" fmla="*/ 2147483647 h 144"/>
              <a:gd name="T36" fmla="*/ 2147483647 w 141"/>
              <a:gd name="T37" fmla="*/ 2147483647 h 144"/>
              <a:gd name="T38" fmla="*/ 2147483647 w 141"/>
              <a:gd name="T39" fmla="*/ 2147483647 h 144"/>
              <a:gd name="T40" fmla="*/ 2147483647 w 141"/>
              <a:gd name="T41" fmla="*/ 2147483647 h 144"/>
              <a:gd name="T42" fmla="*/ 2147483647 w 141"/>
              <a:gd name="T43" fmla="*/ 2147483647 h 144"/>
              <a:gd name="T44" fmla="*/ 2147483647 w 141"/>
              <a:gd name="T45" fmla="*/ 2147483647 h 144"/>
              <a:gd name="T46" fmla="*/ 2147483647 w 141"/>
              <a:gd name="T47" fmla="*/ 2147483647 h 144"/>
              <a:gd name="T48" fmla="*/ 2147483647 w 141"/>
              <a:gd name="T49" fmla="*/ 2147483647 h 144"/>
              <a:gd name="T50" fmla="*/ 2147483647 w 141"/>
              <a:gd name="T51" fmla="*/ 2147483647 h 144"/>
              <a:gd name="T52" fmla="*/ 2147483647 w 141"/>
              <a:gd name="T53" fmla="*/ 2147483647 h 144"/>
              <a:gd name="T54" fmla="*/ 2147483647 w 141"/>
              <a:gd name="T55" fmla="*/ 2147483647 h 144"/>
              <a:gd name="T56" fmla="*/ 2147483647 w 141"/>
              <a:gd name="T57" fmla="*/ 2147483647 h 144"/>
              <a:gd name="T58" fmla="*/ 2147483647 w 141"/>
              <a:gd name="T59" fmla="*/ 2147483647 h 144"/>
              <a:gd name="T60" fmla="*/ 2147483647 w 141"/>
              <a:gd name="T61" fmla="*/ 2147483647 h 144"/>
              <a:gd name="T62" fmla="*/ 2147483647 w 141"/>
              <a:gd name="T63" fmla="*/ 0 h 1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1"/>
              <a:gd name="T97" fmla="*/ 0 h 144"/>
              <a:gd name="T98" fmla="*/ 141 w 141"/>
              <a:gd name="T99" fmla="*/ 144 h 1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1" h="144">
                <a:moveTo>
                  <a:pt x="71" y="0"/>
                </a:moveTo>
                <a:lnTo>
                  <a:pt x="63" y="0"/>
                </a:lnTo>
                <a:lnTo>
                  <a:pt x="56" y="1"/>
                </a:lnTo>
                <a:lnTo>
                  <a:pt x="51" y="3"/>
                </a:lnTo>
                <a:lnTo>
                  <a:pt x="43" y="6"/>
                </a:lnTo>
                <a:lnTo>
                  <a:pt x="38" y="9"/>
                </a:lnTo>
                <a:lnTo>
                  <a:pt x="32" y="13"/>
                </a:lnTo>
                <a:lnTo>
                  <a:pt x="26" y="16"/>
                </a:lnTo>
                <a:lnTo>
                  <a:pt x="22" y="21"/>
                </a:lnTo>
                <a:lnTo>
                  <a:pt x="16" y="26"/>
                </a:lnTo>
                <a:lnTo>
                  <a:pt x="13" y="32"/>
                </a:lnTo>
                <a:lnTo>
                  <a:pt x="9" y="37"/>
                </a:lnTo>
                <a:lnTo>
                  <a:pt x="6" y="45"/>
                </a:lnTo>
                <a:lnTo>
                  <a:pt x="3" y="50"/>
                </a:lnTo>
                <a:lnTo>
                  <a:pt x="2" y="57"/>
                </a:lnTo>
                <a:lnTo>
                  <a:pt x="2" y="65"/>
                </a:lnTo>
                <a:lnTo>
                  <a:pt x="0" y="72"/>
                </a:lnTo>
                <a:lnTo>
                  <a:pt x="2" y="79"/>
                </a:lnTo>
                <a:lnTo>
                  <a:pt x="2" y="86"/>
                </a:lnTo>
                <a:lnTo>
                  <a:pt x="3" y="93"/>
                </a:lnTo>
                <a:lnTo>
                  <a:pt x="6" y="99"/>
                </a:lnTo>
                <a:lnTo>
                  <a:pt x="9" y="106"/>
                </a:lnTo>
                <a:lnTo>
                  <a:pt x="13" y="112"/>
                </a:lnTo>
                <a:lnTo>
                  <a:pt x="16" y="118"/>
                </a:lnTo>
                <a:lnTo>
                  <a:pt x="22" y="122"/>
                </a:lnTo>
                <a:lnTo>
                  <a:pt x="26" y="128"/>
                </a:lnTo>
                <a:lnTo>
                  <a:pt x="32" y="131"/>
                </a:lnTo>
                <a:lnTo>
                  <a:pt x="38" y="135"/>
                </a:lnTo>
                <a:lnTo>
                  <a:pt x="43" y="138"/>
                </a:lnTo>
                <a:lnTo>
                  <a:pt x="51" y="141"/>
                </a:lnTo>
                <a:lnTo>
                  <a:pt x="56" y="142"/>
                </a:lnTo>
                <a:lnTo>
                  <a:pt x="63" y="144"/>
                </a:lnTo>
                <a:lnTo>
                  <a:pt x="71" y="144"/>
                </a:lnTo>
                <a:lnTo>
                  <a:pt x="78" y="144"/>
                </a:lnTo>
                <a:lnTo>
                  <a:pt x="85" y="142"/>
                </a:lnTo>
                <a:lnTo>
                  <a:pt x="92" y="141"/>
                </a:lnTo>
                <a:lnTo>
                  <a:pt x="98" y="138"/>
                </a:lnTo>
                <a:lnTo>
                  <a:pt x="105" y="135"/>
                </a:lnTo>
                <a:lnTo>
                  <a:pt x="111" y="131"/>
                </a:lnTo>
                <a:lnTo>
                  <a:pt x="115" y="128"/>
                </a:lnTo>
                <a:lnTo>
                  <a:pt x="121" y="122"/>
                </a:lnTo>
                <a:lnTo>
                  <a:pt x="125" y="118"/>
                </a:lnTo>
                <a:lnTo>
                  <a:pt x="130" y="112"/>
                </a:lnTo>
                <a:lnTo>
                  <a:pt x="132" y="106"/>
                </a:lnTo>
                <a:lnTo>
                  <a:pt x="135" y="99"/>
                </a:lnTo>
                <a:lnTo>
                  <a:pt x="138" y="93"/>
                </a:lnTo>
                <a:lnTo>
                  <a:pt x="140" y="86"/>
                </a:lnTo>
                <a:lnTo>
                  <a:pt x="141" y="79"/>
                </a:lnTo>
                <a:lnTo>
                  <a:pt x="141" y="72"/>
                </a:lnTo>
                <a:lnTo>
                  <a:pt x="141" y="65"/>
                </a:lnTo>
                <a:lnTo>
                  <a:pt x="140" y="57"/>
                </a:lnTo>
                <a:lnTo>
                  <a:pt x="138" y="50"/>
                </a:lnTo>
                <a:lnTo>
                  <a:pt x="135" y="45"/>
                </a:lnTo>
                <a:lnTo>
                  <a:pt x="132" y="37"/>
                </a:lnTo>
                <a:lnTo>
                  <a:pt x="130" y="32"/>
                </a:lnTo>
                <a:lnTo>
                  <a:pt x="125" y="26"/>
                </a:lnTo>
                <a:lnTo>
                  <a:pt x="121" y="21"/>
                </a:lnTo>
                <a:lnTo>
                  <a:pt x="115" y="16"/>
                </a:lnTo>
                <a:lnTo>
                  <a:pt x="111" y="13"/>
                </a:lnTo>
                <a:lnTo>
                  <a:pt x="105" y="9"/>
                </a:lnTo>
                <a:lnTo>
                  <a:pt x="98" y="6"/>
                </a:lnTo>
                <a:lnTo>
                  <a:pt x="92" y="3"/>
                </a:lnTo>
                <a:lnTo>
                  <a:pt x="85" y="1"/>
                </a:lnTo>
                <a:lnTo>
                  <a:pt x="78" y="0"/>
                </a:lnTo>
                <a:lnTo>
                  <a:pt x="71"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5975" name="Freeform 134">
            <a:extLst>
              <a:ext uri="{FF2B5EF4-FFF2-40B4-BE49-F238E27FC236}">
                <a16:creationId xmlns:a16="http://schemas.microsoft.com/office/drawing/2014/main" id="{17E1E76F-D0FA-CC61-361F-1E4448B0C9EA}"/>
              </a:ext>
            </a:extLst>
          </p:cNvPr>
          <p:cNvSpPr>
            <a:spLocks/>
          </p:cNvSpPr>
          <p:nvPr/>
        </p:nvSpPr>
        <p:spPr bwMode="auto">
          <a:xfrm>
            <a:off x="3280172" y="835819"/>
            <a:ext cx="55959" cy="57150"/>
          </a:xfrm>
          <a:custGeom>
            <a:avLst/>
            <a:gdLst>
              <a:gd name="T0" fmla="*/ 2147483647 w 141"/>
              <a:gd name="T1" fmla="*/ 0 h 144"/>
              <a:gd name="T2" fmla="*/ 2147483647 w 141"/>
              <a:gd name="T3" fmla="*/ 2147483647 h 144"/>
              <a:gd name="T4" fmla="*/ 2147483647 w 141"/>
              <a:gd name="T5" fmla="*/ 2147483647 h 144"/>
              <a:gd name="T6" fmla="*/ 2147483647 w 141"/>
              <a:gd name="T7" fmla="*/ 2147483647 h 144"/>
              <a:gd name="T8" fmla="*/ 2147483647 w 141"/>
              <a:gd name="T9" fmla="*/ 2147483647 h 144"/>
              <a:gd name="T10" fmla="*/ 2147483647 w 141"/>
              <a:gd name="T11" fmla="*/ 2147483647 h 144"/>
              <a:gd name="T12" fmla="*/ 2147483647 w 141"/>
              <a:gd name="T13" fmla="*/ 2147483647 h 144"/>
              <a:gd name="T14" fmla="*/ 2147483647 w 141"/>
              <a:gd name="T15" fmla="*/ 2147483647 h 144"/>
              <a:gd name="T16" fmla="*/ 2147483647 w 141"/>
              <a:gd name="T17" fmla="*/ 2147483647 h 144"/>
              <a:gd name="T18" fmla="*/ 2147483647 w 141"/>
              <a:gd name="T19" fmla="*/ 2147483647 h 144"/>
              <a:gd name="T20" fmla="*/ 2147483647 w 141"/>
              <a:gd name="T21" fmla="*/ 2147483647 h 144"/>
              <a:gd name="T22" fmla="*/ 2147483647 w 141"/>
              <a:gd name="T23" fmla="*/ 2147483647 h 144"/>
              <a:gd name="T24" fmla="*/ 2147483647 w 141"/>
              <a:gd name="T25" fmla="*/ 2147483647 h 144"/>
              <a:gd name="T26" fmla="*/ 2147483647 w 141"/>
              <a:gd name="T27" fmla="*/ 2147483647 h 144"/>
              <a:gd name="T28" fmla="*/ 2147483647 w 141"/>
              <a:gd name="T29" fmla="*/ 2147483647 h 144"/>
              <a:gd name="T30" fmla="*/ 2147483647 w 141"/>
              <a:gd name="T31" fmla="*/ 2147483647 h 144"/>
              <a:gd name="T32" fmla="*/ 2147483647 w 141"/>
              <a:gd name="T33" fmla="*/ 2147483647 h 144"/>
              <a:gd name="T34" fmla="*/ 2147483647 w 141"/>
              <a:gd name="T35" fmla="*/ 2147483647 h 144"/>
              <a:gd name="T36" fmla="*/ 2147483647 w 141"/>
              <a:gd name="T37" fmla="*/ 2147483647 h 144"/>
              <a:gd name="T38" fmla="*/ 2147483647 w 141"/>
              <a:gd name="T39" fmla="*/ 2147483647 h 144"/>
              <a:gd name="T40" fmla="*/ 2147483647 w 141"/>
              <a:gd name="T41" fmla="*/ 2147483647 h 144"/>
              <a:gd name="T42" fmla="*/ 2147483647 w 141"/>
              <a:gd name="T43" fmla="*/ 2147483647 h 144"/>
              <a:gd name="T44" fmla="*/ 2147483647 w 141"/>
              <a:gd name="T45" fmla="*/ 2147483647 h 144"/>
              <a:gd name="T46" fmla="*/ 2147483647 w 141"/>
              <a:gd name="T47" fmla="*/ 2147483647 h 144"/>
              <a:gd name="T48" fmla="*/ 2147483647 w 141"/>
              <a:gd name="T49" fmla="*/ 2147483647 h 144"/>
              <a:gd name="T50" fmla="*/ 2147483647 w 141"/>
              <a:gd name="T51" fmla="*/ 2147483647 h 144"/>
              <a:gd name="T52" fmla="*/ 2147483647 w 141"/>
              <a:gd name="T53" fmla="*/ 2147483647 h 144"/>
              <a:gd name="T54" fmla="*/ 2147483647 w 141"/>
              <a:gd name="T55" fmla="*/ 2147483647 h 144"/>
              <a:gd name="T56" fmla="*/ 2147483647 w 141"/>
              <a:gd name="T57" fmla="*/ 2147483647 h 144"/>
              <a:gd name="T58" fmla="*/ 2147483647 w 141"/>
              <a:gd name="T59" fmla="*/ 2147483647 h 144"/>
              <a:gd name="T60" fmla="*/ 2147483647 w 141"/>
              <a:gd name="T61" fmla="*/ 2147483647 h 144"/>
              <a:gd name="T62" fmla="*/ 2147483647 w 141"/>
              <a:gd name="T63" fmla="*/ 0 h 1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1"/>
              <a:gd name="T97" fmla="*/ 0 h 144"/>
              <a:gd name="T98" fmla="*/ 141 w 141"/>
              <a:gd name="T99" fmla="*/ 144 h 1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1" h="144">
                <a:moveTo>
                  <a:pt x="71" y="0"/>
                </a:moveTo>
                <a:lnTo>
                  <a:pt x="63" y="0"/>
                </a:lnTo>
                <a:lnTo>
                  <a:pt x="56" y="1"/>
                </a:lnTo>
                <a:lnTo>
                  <a:pt x="51" y="3"/>
                </a:lnTo>
                <a:lnTo>
                  <a:pt x="43" y="6"/>
                </a:lnTo>
                <a:lnTo>
                  <a:pt x="38" y="9"/>
                </a:lnTo>
                <a:lnTo>
                  <a:pt x="32" y="13"/>
                </a:lnTo>
                <a:lnTo>
                  <a:pt x="26" y="16"/>
                </a:lnTo>
                <a:lnTo>
                  <a:pt x="22" y="21"/>
                </a:lnTo>
                <a:lnTo>
                  <a:pt x="16" y="26"/>
                </a:lnTo>
                <a:lnTo>
                  <a:pt x="13" y="32"/>
                </a:lnTo>
                <a:lnTo>
                  <a:pt x="9" y="37"/>
                </a:lnTo>
                <a:lnTo>
                  <a:pt x="6" y="45"/>
                </a:lnTo>
                <a:lnTo>
                  <a:pt x="3" y="50"/>
                </a:lnTo>
                <a:lnTo>
                  <a:pt x="2" y="57"/>
                </a:lnTo>
                <a:lnTo>
                  <a:pt x="2" y="65"/>
                </a:lnTo>
                <a:lnTo>
                  <a:pt x="0" y="72"/>
                </a:lnTo>
                <a:lnTo>
                  <a:pt x="2" y="79"/>
                </a:lnTo>
                <a:lnTo>
                  <a:pt x="2" y="86"/>
                </a:lnTo>
                <a:lnTo>
                  <a:pt x="3" y="93"/>
                </a:lnTo>
                <a:lnTo>
                  <a:pt x="6" y="99"/>
                </a:lnTo>
                <a:lnTo>
                  <a:pt x="9" y="106"/>
                </a:lnTo>
                <a:lnTo>
                  <a:pt x="13" y="112"/>
                </a:lnTo>
                <a:lnTo>
                  <a:pt x="16" y="118"/>
                </a:lnTo>
                <a:lnTo>
                  <a:pt x="22" y="122"/>
                </a:lnTo>
                <a:lnTo>
                  <a:pt x="26" y="128"/>
                </a:lnTo>
                <a:lnTo>
                  <a:pt x="32" y="131"/>
                </a:lnTo>
                <a:lnTo>
                  <a:pt x="38" y="135"/>
                </a:lnTo>
                <a:lnTo>
                  <a:pt x="43" y="138"/>
                </a:lnTo>
                <a:lnTo>
                  <a:pt x="51" y="141"/>
                </a:lnTo>
                <a:lnTo>
                  <a:pt x="56" y="142"/>
                </a:lnTo>
                <a:lnTo>
                  <a:pt x="63" y="144"/>
                </a:lnTo>
                <a:lnTo>
                  <a:pt x="71" y="144"/>
                </a:lnTo>
                <a:lnTo>
                  <a:pt x="78" y="144"/>
                </a:lnTo>
                <a:lnTo>
                  <a:pt x="85" y="142"/>
                </a:lnTo>
                <a:lnTo>
                  <a:pt x="92" y="141"/>
                </a:lnTo>
                <a:lnTo>
                  <a:pt x="98" y="138"/>
                </a:lnTo>
                <a:lnTo>
                  <a:pt x="105" y="135"/>
                </a:lnTo>
                <a:lnTo>
                  <a:pt x="111" y="131"/>
                </a:lnTo>
                <a:lnTo>
                  <a:pt x="115" y="128"/>
                </a:lnTo>
                <a:lnTo>
                  <a:pt x="121" y="122"/>
                </a:lnTo>
                <a:lnTo>
                  <a:pt x="125" y="118"/>
                </a:lnTo>
                <a:lnTo>
                  <a:pt x="130" y="112"/>
                </a:lnTo>
                <a:lnTo>
                  <a:pt x="132" y="106"/>
                </a:lnTo>
                <a:lnTo>
                  <a:pt x="135" y="99"/>
                </a:lnTo>
                <a:lnTo>
                  <a:pt x="138" y="93"/>
                </a:lnTo>
                <a:lnTo>
                  <a:pt x="140" y="86"/>
                </a:lnTo>
                <a:lnTo>
                  <a:pt x="141" y="79"/>
                </a:lnTo>
                <a:lnTo>
                  <a:pt x="141" y="72"/>
                </a:lnTo>
                <a:lnTo>
                  <a:pt x="141" y="65"/>
                </a:lnTo>
                <a:lnTo>
                  <a:pt x="140" y="57"/>
                </a:lnTo>
                <a:lnTo>
                  <a:pt x="138" y="50"/>
                </a:lnTo>
                <a:lnTo>
                  <a:pt x="135" y="45"/>
                </a:lnTo>
                <a:lnTo>
                  <a:pt x="132" y="37"/>
                </a:lnTo>
                <a:lnTo>
                  <a:pt x="130" y="32"/>
                </a:lnTo>
                <a:lnTo>
                  <a:pt x="125" y="26"/>
                </a:lnTo>
                <a:lnTo>
                  <a:pt x="121" y="21"/>
                </a:lnTo>
                <a:lnTo>
                  <a:pt x="115" y="16"/>
                </a:lnTo>
                <a:lnTo>
                  <a:pt x="111" y="13"/>
                </a:lnTo>
                <a:lnTo>
                  <a:pt x="105" y="9"/>
                </a:lnTo>
                <a:lnTo>
                  <a:pt x="98" y="6"/>
                </a:lnTo>
                <a:lnTo>
                  <a:pt x="92" y="3"/>
                </a:lnTo>
                <a:lnTo>
                  <a:pt x="85" y="1"/>
                </a:lnTo>
                <a:lnTo>
                  <a:pt x="78" y="0"/>
                </a:lnTo>
                <a:lnTo>
                  <a:pt x="71"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5976" name="Freeform 135">
            <a:extLst>
              <a:ext uri="{FF2B5EF4-FFF2-40B4-BE49-F238E27FC236}">
                <a16:creationId xmlns:a16="http://schemas.microsoft.com/office/drawing/2014/main" id="{3F13F891-1BE8-5F7E-267C-AED79CAA6E08}"/>
              </a:ext>
            </a:extLst>
          </p:cNvPr>
          <p:cNvSpPr>
            <a:spLocks/>
          </p:cNvSpPr>
          <p:nvPr/>
        </p:nvSpPr>
        <p:spPr bwMode="auto">
          <a:xfrm>
            <a:off x="4536282" y="4360069"/>
            <a:ext cx="59531" cy="57150"/>
          </a:xfrm>
          <a:custGeom>
            <a:avLst/>
            <a:gdLst>
              <a:gd name="T0" fmla="*/ 2147483647 w 152"/>
              <a:gd name="T1" fmla="*/ 2147483647 h 144"/>
              <a:gd name="T2" fmla="*/ 2147483647 w 152"/>
              <a:gd name="T3" fmla="*/ 2147483647 h 144"/>
              <a:gd name="T4" fmla="*/ 2147483647 w 152"/>
              <a:gd name="T5" fmla="*/ 2147483647 h 144"/>
              <a:gd name="T6" fmla="*/ 2147483647 w 152"/>
              <a:gd name="T7" fmla="*/ 2147483647 h 144"/>
              <a:gd name="T8" fmla="*/ 2147483647 w 152"/>
              <a:gd name="T9" fmla="*/ 2147483647 h 144"/>
              <a:gd name="T10" fmla="*/ 2147483647 w 152"/>
              <a:gd name="T11" fmla="*/ 2147483647 h 144"/>
              <a:gd name="T12" fmla="*/ 2147483647 w 152"/>
              <a:gd name="T13" fmla="*/ 2147483647 h 144"/>
              <a:gd name="T14" fmla="*/ 2147483647 w 152"/>
              <a:gd name="T15" fmla="*/ 2147483647 h 144"/>
              <a:gd name="T16" fmla="*/ 2147483647 w 152"/>
              <a:gd name="T17" fmla="*/ 2147483647 h 144"/>
              <a:gd name="T18" fmla="*/ 2147483647 w 152"/>
              <a:gd name="T19" fmla="*/ 2147483647 h 144"/>
              <a:gd name="T20" fmla="*/ 2147483647 w 152"/>
              <a:gd name="T21" fmla="*/ 2147483647 h 144"/>
              <a:gd name="T22" fmla="*/ 2147483647 w 152"/>
              <a:gd name="T23" fmla="*/ 2147483647 h 144"/>
              <a:gd name="T24" fmla="*/ 2147483647 w 152"/>
              <a:gd name="T25" fmla="*/ 2147483647 h 144"/>
              <a:gd name="T26" fmla="*/ 2147483647 w 152"/>
              <a:gd name="T27" fmla="*/ 2147483647 h 144"/>
              <a:gd name="T28" fmla="*/ 2147483647 w 152"/>
              <a:gd name="T29" fmla="*/ 2147483647 h 144"/>
              <a:gd name="T30" fmla="*/ 2147483647 w 152"/>
              <a:gd name="T31" fmla="*/ 2147483647 h 144"/>
              <a:gd name="T32" fmla="*/ 2147483647 w 152"/>
              <a:gd name="T33" fmla="*/ 2147483647 h 144"/>
              <a:gd name="T34" fmla="*/ 2147483647 w 152"/>
              <a:gd name="T35" fmla="*/ 2147483647 h 144"/>
              <a:gd name="T36" fmla="*/ 2147483647 w 152"/>
              <a:gd name="T37" fmla="*/ 2147483647 h 144"/>
              <a:gd name="T38" fmla="*/ 2147483647 w 152"/>
              <a:gd name="T39" fmla="*/ 2147483647 h 144"/>
              <a:gd name="T40" fmla="*/ 2147483647 w 152"/>
              <a:gd name="T41" fmla="*/ 2147483647 h 144"/>
              <a:gd name="T42" fmla="*/ 2147483647 w 152"/>
              <a:gd name="T43" fmla="*/ 2147483647 h 144"/>
              <a:gd name="T44" fmla="*/ 2147483647 w 152"/>
              <a:gd name="T45" fmla="*/ 2147483647 h 144"/>
              <a:gd name="T46" fmla="*/ 2147483647 w 152"/>
              <a:gd name="T47" fmla="*/ 2147483647 h 144"/>
              <a:gd name="T48" fmla="*/ 2147483647 w 152"/>
              <a:gd name="T49" fmla="*/ 2147483647 h 144"/>
              <a:gd name="T50" fmla="*/ 2147483647 w 152"/>
              <a:gd name="T51" fmla="*/ 2147483647 h 144"/>
              <a:gd name="T52" fmla="*/ 2147483647 w 152"/>
              <a:gd name="T53" fmla="*/ 2147483647 h 144"/>
              <a:gd name="T54" fmla="*/ 2147483647 w 152"/>
              <a:gd name="T55" fmla="*/ 2147483647 h 144"/>
              <a:gd name="T56" fmla="*/ 2147483647 w 152"/>
              <a:gd name="T57" fmla="*/ 2147483647 h 144"/>
              <a:gd name="T58" fmla="*/ 2147483647 w 152"/>
              <a:gd name="T59" fmla="*/ 2147483647 h 144"/>
              <a:gd name="T60" fmla="*/ 2147483647 w 152"/>
              <a:gd name="T61" fmla="*/ 2147483647 h 144"/>
              <a:gd name="T62" fmla="*/ 2147483647 w 152"/>
              <a:gd name="T63" fmla="*/ 2147483647 h 1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52"/>
              <a:gd name="T97" fmla="*/ 0 h 144"/>
              <a:gd name="T98" fmla="*/ 152 w 152"/>
              <a:gd name="T99" fmla="*/ 144 h 1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52" h="144">
                <a:moveTo>
                  <a:pt x="76" y="0"/>
                </a:moveTo>
                <a:lnTo>
                  <a:pt x="69" y="2"/>
                </a:lnTo>
                <a:lnTo>
                  <a:pt x="60" y="2"/>
                </a:lnTo>
                <a:lnTo>
                  <a:pt x="53" y="4"/>
                </a:lnTo>
                <a:lnTo>
                  <a:pt x="47" y="6"/>
                </a:lnTo>
                <a:lnTo>
                  <a:pt x="40" y="9"/>
                </a:lnTo>
                <a:lnTo>
                  <a:pt x="35" y="13"/>
                </a:lnTo>
                <a:lnTo>
                  <a:pt x="29" y="17"/>
                </a:lnTo>
                <a:lnTo>
                  <a:pt x="23" y="22"/>
                </a:lnTo>
                <a:lnTo>
                  <a:pt x="17" y="26"/>
                </a:lnTo>
                <a:lnTo>
                  <a:pt x="13" y="32"/>
                </a:lnTo>
                <a:lnTo>
                  <a:pt x="10" y="37"/>
                </a:lnTo>
                <a:lnTo>
                  <a:pt x="6" y="45"/>
                </a:lnTo>
                <a:lnTo>
                  <a:pt x="4" y="50"/>
                </a:lnTo>
                <a:lnTo>
                  <a:pt x="1" y="58"/>
                </a:lnTo>
                <a:lnTo>
                  <a:pt x="1" y="65"/>
                </a:lnTo>
                <a:lnTo>
                  <a:pt x="0" y="72"/>
                </a:lnTo>
                <a:lnTo>
                  <a:pt x="1" y="79"/>
                </a:lnTo>
                <a:lnTo>
                  <a:pt x="1" y="86"/>
                </a:lnTo>
                <a:lnTo>
                  <a:pt x="4" y="94"/>
                </a:lnTo>
                <a:lnTo>
                  <a:pt x="6" y="101"/>
                </a:lnTo>
                <a:lnTo>
                  <a:pt x="10" y="106"/>
                </a:lnTo>
                <a:lnTo>
                  <a:pt x="13" y="112"/>
                </a:lnTo>
                <a:lnTo>
                  <a:pt x="17" y="118"/>
                </a:lnTo>
                <a:lnTo>
                  <a:pt x="23" y="124"/>
                </a:lnTo>
                <a:lnTo>
                  <a:pt x="29" y="128"/>
                </a:lnTo>
                <a:lnTo>
                  <a:pt x="35" y="132"/>
                </a:lnTo>
                <a:lnTo>
                  <a:pt x="40" y="135"/>
                </a:lnTo>
                <a:lnTo>
                  <a:pt x="47" y="138"/>
                </a:lnTo>
                <a:lnTo>
                  <a:pt x="53" y="141"/>
                </a:lnTo>
                <a:lnTo>
                  <a:pt x="60" y="142"/>
                </a:lnTo>
                <a:lnTo>
                  <a:pt x="69" y="144"/>
                </a:lnTo>
                <a:lnTo>
                  <a:pt x="76" y="144"/>
                </a:lnTo>
                <a:lnTo>
                  <a:pt x="83" y="144"/>
                </a:lnTo>
                <a:lnTo>
                  <a:pt x="92" y="142"/>
                </a:lnTo>
                <a:lnTo>
                  <a:pt x="99" y="141"/>
                </a:lnTo>
                <a:lnTo>
                  <a:pt x="105" y="138"/>
                </a:lnTo>
                <a:lnTo>
                  <a:pt x="112" y="135"/>
                </a:lnTo>
                <a:lnTo>
                  <a:pt x="118" y="132"/>
                </a:lnTo>
                <a:lnTo>
                  <a:pt x="124" y="128"/>
                </a:lnTo>
                <a:lnTo>
                  <a:pt x="129" y="124"/>
                </a:lnTo>
                <a:lnTo>
                  <a:pt x="135" y="118"/>
                </a:lnTo>
                <a:lnTo>
                  <a:pt x="139" y="112"/>
                </a:lnTo>
                <a:lnTo>
                  <a:pt x="142" y="106"/>
                </a:lnTo>
                <a:lnTo>
                  <a:pt x="145" y="101"/>
                </a:lnTo>
                <a:lnTo>
                  <a:pt x="148" y="94"/>
                </a:lnTo>
                <a:lnTo>
                  <a:pt x="149" y="86"/>
                </a:lnTo>
                <a:lnTo>
                  <a:pt x="151" y="79"/>
                </a:lnTo>
                <a:lnTo>
                  <a:pt x="152" y="72"/>
                </a:lnTo>
                <a:lnTo>
                  <a:pt x="151" y="65"/>
                </a:lnTo>
                <a:lnTo>
                  <a:pt x="149" y="58"/>
                </a:lnTo>
                <a:lnTo>
                  <a:pt x="148" y="50"/>
                </a:lnTo>
                <a:lnTo>
                  <a:pt x="145" y="45"/>
                </a:lnTo>
                <a:lnTo>
                  <a:pt x="142" y="37"/>
                </a:lnTo>
                <a:lnTo>
                  <a:pt x="139" y="32"/>
                </a:lnTo>
                <a:lnTo>
                  <a:pt x="135" y="26"/>
                </a:lnTo>
                <a:lnTo>
                  <a:pt x="129" y="22"/>
                </a:lnTo>
                <a:lnTo>
                  <a:pt x="124" y="17"/>
                </a:lnTo>
                <a:lnTo>
                  <a:pt x="118" y="13"/>
                </a:lnTo>
                <a:lnTo>
                  <a:pt x="112" y="9"/>
                </a:lnTo>
                <a:lnTo>
                  <a:pt x="105" y="6"/>
                </a:lnTo>
                <a:lnTo>
                  <a:pt x="99" y="4"/>
                </a:lnTo>
                <a:lnTo>
                  <a:pt x="92" y="2"/>
                </a:lnTo>
                <a:lnTo>
                  <a:pt x="83" y="2"/>
                </a:lnTo>
                <a:lnTo>
                  <a:pt x="76" y="0"/>
                </a:lnTo>
                <a:close/>
              </a:path>
            </a:pathLst>
          </a:custGeom>
          <a:solidFill>
            <a:srgbClr val="AA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5977" name="Freeform 136">
            <a:extLst>
              <a:ext uri="{FF2B5EF4-FFF2-40B4-BE49-F238E27FC236}">
                <a16:creationId xmlns:a16="http://schemas.microsoft.com/office/drawing/2014/main" id="{EF11175A-C184-0098-06C4-8C6F0BCED0B9}"/>
              </a:ext>
            </a:extLst>
          </p:cNvPr>
          <p:cNvSpPr>
            <a:spLocks/>
          </p:cNvSpPr>
          <p:nvPr/>
        </p:nvSpPr>
        <p:spPr bwMode="auto">
          <a:xfrm>
            <a:off x="4536282" y="4360069"/>
            <a:ext cx="59531" cy="57150"/>
          </a:xfrm>
          <a:custGeom>
            <a:avLst/>
            <a:gdLst>
              <a:gd name="T0" fmla="*/ 2147483647 w 152"/>
              <a:gd name="T1" fmla="*/ 2147483647 h 144"/>
              <a:gd name="T2" fmla="*/ 2147483647 w 152"/>
              <a:gd name="T3" fmla="*/ 2147483647 h 144"/>
              <a:gd name="T4" fmla="*/ 2147483647 w 152"/>
              <a:gd name="T5" fmla="*/ 2147483647 h 144"/>
              <a:gd name="T6" fmla="*/ 2147483647 w 152"/>
              <a:gd name="T7" fmla="*/ 2147483647 h 144"/>
              <a:gd name="T8" fmla="*/ 2147483647 w 152"/>
              <a:gd name="T9" fmla="*/ 2147483647 h 144"/>
              <a:gd name="T10" fmla="*/ 2147483647 w 152"/>
              <a:gd name="T11" fmla="*/ 2147483647 h 144"/>
              <a:gd name="T12" fmla="*/ 2147483647 w 152"/>
              <a:gd name="T13" fmla="*/ 2147483647 h 144"/>
              <a:gd name="T14" fmla="*/ 2147483647 w 152"/>
              <a:gd name="T15" fmla="*/ 2147483647 h 144"/>
              <a:gd name="T16" fmla="*/ 2147483647 w 152"/>
              <a:gd name="T17" fmla="*/ 2147483647 h 144"/>
              <a:gd name="T18" fmla="*/ 2147483647 w 152"/>
              <a:gd name="T19" fmla="*/ 2147483647 h 144"/>
              <a:gd name="T20" fmla="*/ 2147483647 w 152"/>
              <a:gd name="T21" fmla="*/ 2147483647 h 144"/>
              <a:gd name="T22" fmla="*/ 2147483647 w 152"/>
              <a:gd name="T23" fmla="*/ 2147483647 h 144"/>
              <a:gd name="T24" fmla="*/ 2147483647 w 152"/>
              <a:gd name="T25" fmla="*/ 2147483647 h 144"/>
              <a:gd name="T26" fmla="*/ 2147483647 w 152"/>
              <a:gd name="T27" fmla="*/ 2147483647 h 144"/>
              <a:gd name="T28" fmla="*/ 2147483647 w 152"/>
              <a:gd name="T29" fmla="*/ 2147483647 h 144"/>
              <a:gd name="T30" fmla="*/ 2147483647 w 152"/>
              <a:gd name="T31" fmla="*/ 2147483647 h 144"/>
              <a:gd name="T32" fmla="*/ 2147483647 w 152"/>
              <a:gd name="T33" fmla="*/ 2147483647 h 144"/>
              <a:gd name="T34" fmla="*/ 2147483647 w 152"/>
              <a:gd name="T35" fmla="*/ 2147483647 h 144"/>
              <a:gd name="T36" fmla="*/ 2147483647 w 152"/>
              <a:gd name="T37" fmla="*/ 2147483647 h 144"/>
              <a:gd name="T38" fmla="*/ 2147483647 w 152"/>
              <a:gd name="T39" fmla="*/ 2147483647 h 144"/>
              <a:gd name="T40" fmla="*/ 2147483647 w 152"/>
              <a:gd name="T41" fmla="*/ 2147483647 h 144"/>
              <a:gd name="T42" fmla="*/ 2147483647 w 152"/>
              <a:gd name="T43" fmla="*/ 2147483647 h 144"/>
              <a:gd name="T44" fmla="*/ 2147483647 w 152"/>
              <a:gd name="T45" fmla="*/ 2147483647 h 144"/>
              <a:gd name="T46" fmla="*/ 2147483647 w 152"/>
              <a:gd name="T47" fmla="*/ 2147483647 h 144"/>
              <a:gd name="T48" fmla="*/ 2147483647 w 152"/>
              <a:gd name="T49" fmla="*/ 2147483647 h 144"/>
              <a:gd name="T50" fmla="*/ 2147483647 w 152"/>
              <a:gd name="T51" fmla="*/ 2147483647 h 144"/>
              <a:gd name="T52" fmla="*/ 2147483647 w 152"/>
              <a:gd name="T53" fmla="*/ 2147483647 h 144"/>
              <a:gd name="T54" fmla="*/ 2147483647 w 152"/>
              <a:gd name="T55" fmla="*/ 2147483647 h 144"/>
              <a:gd name="T56" fmla="*/ 2147483647 w 152"/>
              <a:gd name="T57" fmla="*/ 2147483647 h 144"/>
              <a:gd name="T58" fmla="*/ 2147483647 w 152"/>
              <a:gd name="T59" fmla="*/ 2147483647 h 144"/>
              <a:gd name="T60" fmla="*/ 2147483647 w 152"/>
              <a:gd name="T61" fmla="*/ 2147483647 h 144"/>
              <a:gd name="T62" fmla="*/ 2147483647 w 152"/>
              <a:gd name="T63" fmla="*/ 2147483647 h 1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52"/>
              <a:gd name="T97" fmla="*/ 0 h 144"/>
              <a:gd name="T98" fmla="*/ 152 w 152"/>
              <a:gd name="T99" fmla="*/ 144 h 1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52" h="144">
                <a:moveTo>
                  <a:pt x="76" y="0"/>
                </a:moveTo>
                <a:lnTo>
                  <a:pt x="69" y="2"/>
                </a:lnTo>
                <a:lnTo>
                  <a:pt x="60" y="2"/>
                </a:lnTo>
                <a:lnTo>
                  <a:pt x="53" y="4"/>
                </a:lnTo>
                <a:lnTo>
                  <a:pt x="47" y="6"/>
                </a:lnTo>
                <a:lnTo>
                  <a:pt x="40" y="9"/>
                </a:lnTo>
                <a:lnTo>
                  <a:pt x="35" y="13"/>
                </a:lnTo>
                <a:lnTo>
                  <a:pt x="29" y="17"/>
                </a:lnTo>
                <a:lnTo>
                  <a:pt x="23" y="22"/>
                </a:lnTo>
                <a:lnTo>
                  <a:pt x="17" y="26"/>
                </a:lnTo>
                <a:lnTo>
                  <a:pt x="13" y="32"/>
                </a:lnTo>
                <a:lnTo>
                  <a:pt x="10" y="37"/>
                </a:lnTo>
                <a:lnTo>
                  <a:pt x="6" y="45"/>
                </a:lnTo>
                <a:lnTo>
                  <a:pt x="4" y="50"/>
                </a:lnTo>
                <a:lnTo>
                  <a:pt x="1" y="58"/>
                </a:lnTo>
                <a:lnTo>
                  <a:pt x="1" y="65"/>
                </a:lnTo>
                <a:lnTo>
                  <a:pt x="0" y="72"/>
                </a:lnTo>
                <a:lnTo>
                  <a:pt x="1" y="79"/>
                </a:lnTo>
                <a:lnTo>
                  <a:pt x="1" y="86"/>
                </a:lnTo>
                <a:lnTo>
                  <a:pt x="4" y="94"/>
                </a:lnTo>
                <a:lnTo>
                  <a:pt x="6" y="101"/>
                </a:lnTo>
                <a:lnTo>
                  <a:pt x="10" y="106"/>
                </a:lnTo>
                <a:lnTo>
                  <a:pt x="13" y="112"/>
                </a:lnTo>
                <a:lnTo>
                  <a:pt x="17" y="118"/>
                </a:lnTo>
                <a:lnTo>
                  <a:pt x="23" y="124"/>
                </a:lnTo>
                <a:lnTo>
                  <a:pt x="29" y="128"/>
                </a:lnTo>
                <a:lnTo>
                  <a:pt x="35" y="132"/>
                </a:lnTo>
                <a:lnTo>
                  <a:pt x="40" y="135"/>
                </a:lnTo>
                <a:lnTo>
                  <a:pt x="47" y="138"/>
                </a:lnTo>
                <a:lnTo>
                  <a:pt x="53" y="141"/>
                </a:lnTo>
                <a:lnTo>
                  <a:pt x="60" y="142"/>
                </a:lnTo>
                <a:lnTo>
                  <a:pt x="69" y="144"/>
                </a:lnTo>
                <a:lnTo>
                  <a:pt x="76" y="144"/>
                </a:lnTo>
                <a:lnTo>
                  <a:pt x="83" y="144"/>
                </a:lnTo>
                <a:lnTo>
                  <a:pt x="92" y="142"/>
                </a:lnTo>
                <a:lnTo>
                  <a:pt x="99" y="141"/>
                </a:lnTo>
                <a:lnTo>
                  <a:pt x="105" y="138"/>
                </a:lnTo>
                <a:lnTo>
                  <a:pt x="112" y="135"/>
                </a:lnTo>
                <a:lnTo>
                  <a:pt x="118" y="132"/>
                </a:lnTo>
                <a:lnTo>
                  <a:pt x="124" y="128"/>
                </a:lnTo>
                <a:lnTo>
                  <a:pt x="129" y="124"/>
                </a:lnTo>
                <a:lnTo>
                  <a:pt x="135" y="118"/>
                </a:lnTo>
                <a:lnTo>
                  <a:pt x="139" y="112"/>
                </a:lnTo>
                <a:lnTo>
                  <a:pt x="142" y="106"/>
                </a:lnTo>
                <a:lnTo>
                  <a:pt x="145" y="101"/>
                </a:lnTo>
                <a:lnTo>
                  <a:pt x="148" y="94"/>
                </a:lnTo>
                <a:lnTo>
                  <a:pt x="149" y="86"/>
                </a:lnTo>
                <a:lnTo>
                  <a:pt x="151" y="79"/>
                </a:lnTo>
                <a:lnTo>
                  <a:pt x="152" y="72"/>
                </a:lnTo>
                <a:lnTo>
                  <a:pt x="151" y="65"/>
                </a:lnTo>
                <a:lnTo>
                  <a:pt x="149" y="58"/>
                </a:lnTo>
                <a:lnTo>
                  <a:pt x="148" y="50"/>
                </a:lnTo>
                <a:lnTo>
                  <a:pt x="145" y="45"/>
                </a:lnTo>
                <a:lnTo>
                  <a:pt x="142" y="37"/>
                </a:lnTo>
                <a:lnTo>
                  <a:pt x="139" y="32"/>
                </a:lnTo>
                <a:lnTo>
                  <a:pt x="135" y="26"/>
                </a:lnTo>
                <a:lnTo>
                  <a:pt x="129" y="22"/>
                </a:lnTo>
                <a:lnTo>
                  <a:pt x="124" y="17"/>
                </a:lnTo>
                <a:lnTo>
                  <a:pt x="118" y="13"/>
                </a:lnTo>
                <a:lnTo>
                  <a:pt x="112" y="9"/>
                </a:lnTo>
                <a:lnTo>
                  <a:pt x="105" y="6"/>
                </a:lnTo>
                <a:lnTo>
                  <a:pt x="99" y="4"/>
                </a:lnTo>
                <a:lnTo>
                  <a:pt x="92" y="2"/>
                </a:lnTo>
                <a:lnTo>
                  <a:pt x="83" y="2"/>
                </a:lnTo>
                <a:lnTo>
                  <a:pt x="76"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5978" name="Freeform 137">
            <a:extLst>
              <a:ext uri="{FF2B5EF4-FFF2-40B4-BE49-F238E27FC236}">
                <a16:creationId xmlns:a16="http://schemas.microsoft.com/office/drawing/2014/main" id="{01DEBA87-1432-7817-DC0F-82A66213E11C}"/>
              </a:ext>
            </a:extLst>
          </p:cNvPr>
          <p:cNvSpPr>
            <a:spLocks/>
          </p:cNvSpPr>
          <p:nvPr/>
        </p:nvSpPr>
        <p:spPr bwMode="auto">
          <a:xfrm>
            <a:off x="4531519" y="4356498"/>
            <a:ext cx="67866" cy="64294"/>
          </a:xfrm>
          <a:custGeom>
            <a:avLst/>
            <a:gdLst>
              <a:gd name="T0" fmla="*/ 2147483647 w 171"/>
              <a:gd name="T1" fmla="*/ 0 h 164"/>
              <a:gd name="T2" fmla="*/ 2147483647 w 171"/>
              <a:gd name="T3" fmla="*/ 2147483647 h 164"/>
              <a:gd name="T4" fmla="*/ 2147483647 w 171"/>
              <a:gd name="T5" fmla="*/ 2147483647 h 164"/>
              <a:gd name="T6" fmla="*/ 2147483647 w 171"/>
              <a:gd name="T7" fmla="*/ 2147483647 h 164"/>
              <a:gd name="T8" fmla="*/ 2147483647 w 171"/>
              <a:gd name="T9" fmla="*/ 2147483647 h 164"/>
              <a:gd name="T10" fmla="*/ 2147483647 w 171"/>
              <a:gd name="T11" fmla="*/ 2147483647 h 164"/>
              <a:gd name="T12" fmla="*/ 2147483647 w 171"/>
              <a:gd name="T13" fmla="*/ 2147483647 h 164"/>
              <a:gd name="T14" fmla="*/ 0 w 171"/>
              <a:gd name="T15" fmla="*/ 2147483647 h 164"/>
              <a:gd name="T16" fmla="*/ 0 w 171"/>
              <a:gd name="T17" fmla="*/ 2147483647 h 164"/>
              <a:gd name="T18" fmla="*/ 2147483647 w 171"/>
              <a:gd name="T19" fmla="*/ 2147483647 h 164"/>
              <a:gd name="T20" fmla="*/ 2147483647 w 171"/>
              <a:gd name="T21" fmla="*/ 2147483647 h 164"/>
              <a:gd name="T22" fmla="*/ 2147483647 w 171"/>
              <a:gd name="T23" fmla="*/ 2147483647 h 164"/>
              <a:gd name="T24" fmla="*/ 2147483647 w 171"/>
              <a:gd name="T25" fmla="*/ 2147483647 h 164"/>
              <a:gd name="T26" fmla="*/ 2147483647 w 171"/>
              <a:gd name="T27" fmla="*/ 2147483647 h 164"/>
              <a:gd name="T28" fmla="*/ 2147483647 w 171"/>
              <a:gd name="T29" fmla="*/ 2147483647 h 164"/>
              <a:gd name="T30" fmla="*/ 2147483647 w 171"/>
              <a:gd name="T31" fmla="*/ 2147483647 h 164"/>
              <a:gd name="T32" fmla="*/ 2147483647 w 171"/>
              <a:gd name="T33" fmla="*/ 2147483647 h 164"/>
              <a:gd name="T34" fmla="*/ 2147483647 w 171"/>
              <a:gd name="T35" fmla="*/ 2147483647 h 164"/>
              <a:gd name="T36" fmla="*/ 2147483647 w 171"/>
              <a:gd name="T37" fmla="*/ 2147483647 h 164"/>
              <a:gd name="T38" fmla="*/ 2147483647 w 171"/>
              <a:gd name="T39" fmla="*/ 2147483647 h 164"/>
              <a:gd name="T40" fmla="*/ 2147483647 w 171"/>
              <a:gd name="T41" fmla="*/ 2147483647 h 164"/>
              <a:gd name="T42" fmla="*/ 2147483647 w 171"/>
              <a:gd name="T43" fmla="*/ 2147483647 h 164"/>
              <a:gd name="T44" fmla="*/ 2147483647 w 171"/>
              <a:gd name="T45" fmla="*/ 2147483647 h 164"/>
              <a:gd name="T46" fmla="*/ 2147483647 w 171"/>
              <a:gd name="T47" fmla="*/ 2147483647 h 164"/>
              <a:gd name="T48" fmla="*/ 2147483647 w 171"/>
              <a:gd name="T49" fmla="*/ 2147483647 h 164"/>
              <a:gd name="T50" fmla="*/ 2147483647 w 171"/>
              <a:gd name="T51" fmla="*/ 2147483647 h 164"/>
              <a:gd name="T52" fmla="*/ 2147483647 w 171"/>
              <a:gd name="T53" fmla="*/ 2147483647 h 164"/>
              <a:gd name="T54" fmla="*/ 2147483647 w 171"/>
              <a:gd name="T55" fmla="*/ 2147483647 h 164"/>
              <a:gd name="T56" fmla="*/ 2147483647 w 171"/>
              <a:gd name="T57" fmla="*/ 2147483647 h 164"/>
              <a:gd name="T58" fmla="*/ 2147483647 w 171"/>
              <a:gd name="T59" fmla="*/ 2147483647 h 164"/>
              <a:gd name="T60" fmla="*/ 2147483647 w 171"/>
              <a:gd name="T61" fmla="*/ 2147483647 h 164"/>
              <a:gd name="T62" fmla="*/ 2147483647 w 171"/>
              <a:gd name="T63" fmla="*/ 0 h 16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71"/>
              <a:gd name="T97" fmla="*/ 0 h 164"/>
              <a:gd name="T98" fmla="*/ 171 w 171"/>
              <a:gd name="T99" fmla="*/ 164 h 16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71" h="164">
                <a:moveTo>
                  <a:pt x="86" y="0"/>
                </a:moveTo>
                <a:lnTo>
                  <a:pt x="76" y="0"/>
                </a:lnTo>
                <a:lnTo>
                  <a:pt x="69" y="1"/>
                </a:lnTo>
                <a:lnTo>
                  <a:pt x="60" y="4"/>
                </a:lnTo>
                <a:lnTo>
                  <a:pt x="52" y="6"/>
                </a:lnTo>
                <a:lnTo>
                  <a:pt x="45" y="10"/>
                </a:lnTo>
                <a:lnTo>
                  <a:pt x="37" y="14"/>
                </a:lnTo>
                <a:lnTo>
                  <a:pt x="32" y="19"/>
                </a:lnTo>
                <a:lnTo>
                  <a:pt x="24" y="24"/>
                </a:lnTo>
                <a:lnTo>
                  <a:pt x="20" y="30"/>
                </a:lnTo>
                <a:lnTo>
                  <a:pt x="14" y="36"/>
                </a:lnTo>
                <a:lnTo>
                  <a:pt x="10" y="43"/>
                </a:lnTo>
                <a:lnTo>
                  <a:pt x="7" y="50"/>
                </a:lnTo>
                <a:lnTo>
                  <a:pt x="4" y="58"/>
                </a:lnTo>
                <a:lnTo>
                  <a:pt x="1" y="65"/>
                </a:lnTo>
                <a:lnTo>
                  <a:pt x="0" y="73"/>
                </a:lnTo>
                <a:lnTo>
                  <a:pt x="0" y="82"/>
                </a:lnTo>
                <a:lnTo>
                  <a:pt x="0" y="91"/>
                </a:lnTo>
                <a:lnTo>
                  <a:pt x="1" y="98"/>
                </a:lnTo>
                <a:lnTo>
                  <a:pt x="4" y="106"/>
                </a:lnTo>
                <a:lnTo>
                  <a:pt x="7" y="114"/>
                </a:lnTo>
                <a:lnTo>
                  <a:pt x="10" y="121"/>
                </a:lnTo>
                <a:lnTo>
                  <a:pt x="14" y="127"/>
                </a:lnTo>
                <a:lnTo>
                  <a:pt x="20" y="134"/>
                </a:lnTo>
                <a:lnTo>
                  <a:pt x="24" y="139"/>
                </a:lnTo>
                <a:lnTo>
                  <a:pt x="32" y="145"/>
                </a:lnTo>
                <a:lnTo>
                  <a:pt x="37" y="150"/>
                </a:lnTo>
                <a:lnTo>
                  <a:pt x="45" y="154"/>
                </a:lnTo>
                <a:lnTo>
                  <a:pt x="52" y="157"/>
                </a:lnTo>
                <a:lnTo>
                  <a:pt x="60" y="160"/>
                </a:lnTo>
                <a:lnTo>
                  <a:pt x="69" y="161"/>
                </a:lnTo>
                <a:lnTo>
                  <a:pt x="76" y="162"/>
                </a:lnTo>
                <a:lnTo>
                  <a:pt x="86" y="164"/>
                </a:lnTo>
                <a:lnTo>
                  <a:pt x="95" y="162"/>
                </a:lnTo>
                <a:lnTo>
                  <a:pt x="102" y="161"/>
                </a:lnTo>
                <a:lnTo>
                  <a:pt x="111" y="160"/>
                </a:lnTo>
                <a:lnTo>
                  <a:pt x="119" y="157"/>
                </a:lnTo>
                <a:lnTo>
                  <a:pt x="126" y="154"/>
                </a:lnTo>
                <a:lnTo>
                  <a:pt x="134" y="150"/>
                </a:lnTo>
                <a:lnTo>
                  <a:pt x="139" y="145"/>
                </a:lnTo>
                <a:lnTo>
                  <a:pt x="145" y="139"/>
                </a:lnTo>
                <a:lnTo>
                  <a:pt x="151" y="134"/>
                </a:lnTo>
                <a:lnTo>
                  <a:pt x="157" y="127"/>
                </a:lnTo>
                <a:lnTo>
                  <a:pt x="161" y="121"/>
                </a:lnTo>
                <a:lnTo>
                  <a:pt x="164" y="114"/>
                </a:lnTo>
                <a:lnTo>
                  <a:pt x="167" y="106"/>
                </a:lnTo>
                <a:lnTo>
                  <a:pt x="170" y="98"/>
                </a:lnTo>
                <a:lnTo>
                  <a:pt x="170" y="91"/>
                </a:lnTo>
                <a:lnTo>
                  <a:pt x="171" y="82"/>
                </a:lnTo>
                <a:lnTo>
                  <a:pt x="170" y="73"/>
                </a:lnTo>
                <a:lnTo>
                  <a:pt x="170" y="65"/>
                </a:lnTo>
                <a:lnTo>
                  <a:pt x="167" y="58"/>
                </a:lnTo>
                <a:lnTo>
                  <a:pt x="164" y="50"/>
                </a:lnTo>
                <a:lnTo>
                  <a:pt x="161" y="43"/>
                </a:lnTo>
                <a:lnTo>
                  <a:pt x="157" y="36"/>
                </a:lnTo>
                <a:lnTo>
                  <a:pt x="151" y="30"/>
                </a:lnTo>
                <a:lnTo>
                  <a:pt x="145" y="24"/>
                </a:lnTo>
                <a:lnTo>
                  <a:pt x="139" y="19"/>
                </a:lnTo>
                <a:lnTo>
                  <a:pt x="134" y="14"/>
                </a:lnTo>
                <a:lnTo>
                  <a:pt x="126" y="10"/>
                </a:lnTo>
                <a:lnTo>
                  <a:pt x="119" y="6"/>
                </a:lnTo>
                <a:lnTo>
                  <a:pt x="111" y="4"/>
                </a:lnTo>
                <a:lnTo>
                  <a:pt x="102" y="1"/>
                </a:lnTo>
                <a:lnTo>
                  <a:pt x="95" y="0"/>
                </a:lnTo>
                <a:lnTo>
                  <a:pt x="86" y="0"/>
                </a:lnTo>
                <a:close/>
              </a:path>
            </a:pathLst>
          </a:custGeom>
          <a:solidFill>
            <a:srgbClr val="FFA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5979" name="Freeform 138">
            <a:extLst>
              <a:ext uri="{FF2B5EF4-FFF2-40B4-BE49-F238E27FC236}">
                <a16:creationId xmlns:a16="http://schemas.microsoft.com/office/drawing/2014/main" id="{434DA2B0-CF0D-99C4-3F5F-1CD3EAEE695F}"/>
              </a:ext>
            </a:extLst>
          </p:cNvPr>
          <p:cNvSpPr>
            <a:spLocks/>
          </p:cNvSpPr>
          <p:nvPr/>
        </p:nvSpPr>
        <p:spPr bwMode="auto">
          <a:xfrm>
            <a:off x="4531519" y="4356498"/>
            <a:ext cx="67866" cy="64294"/>
          </a:xfrm>
          <a:custGeom>
            <a:avLst/>
            <a:gdLst>
              <a:gd name="T0" fmla="*/ 2147483647 w 171"/>
              <a:gd name="T1" fmla="*/ 0 h 164"/>
              <a:gd name="T2" fmla="*/ 2147483647 w 171"/>
              <a:gd name="T3" fmla="*/ 2147483647 h 164"/>
              <a:gd name="T4" fmla="*/ 2147483647 w 171"/>
              <a:gd name="T5" fmla="*/ 2147483647 h 164"/>
              <a:gd name="T6" fmla="*/ 2147483647 w 171"/>
              <a:gd name="T7" fmla="*/ 2147483647 h 164"/>
              <a:gd name="T8" fmla="*/ 2147483647 w 171"/>
              <a:gd name="T9" fmla="*/ 2147483647 h 164"/>
              <a:gd name="T10" fmla="*/ 2147483647 w 171"/>
              <a:gd name="T11" fmla="*/ 2147483647 h 164"/>
              <a:gd name="T12" fmla="*/ 2147483647 w 171"/>
              <a:gd name="T13" fmla="*/ 2147483647 h 164"/>
              <a:gd name="T14" fmla="*/ 0 w 171"/>
              <a:gd name="T15" fmla="*/ 2147483647 h 164"/>
              <a:gd name="T16" fmla="*/ 0 w 171"/>
              <a:gd name="T17" fmla="*/ 2147483647 h 164"/>
              <a:gd name="T18" fmla="*/ 2147483647 w 171"/>
              <a:gd name="T19" fmla="*/ 2147483647 h 164"/>
              <a:gd name="T20" fmla="*/ 2147483647 w 171"/>
              <a:gd name="T21" fmla="*/ 2147483647 h 164"/>
              <a:gd name="T22" fmla="*/ 2147483647 w 171"/>
              <a:gd name="T23" fmla="*/ 2147483647 h 164"/>
              <a:gd name="T24" fmla="*/ 2147483647 w 171"/>
              <a:gd name="T25" fmla="*/ 2147483647 h 164"/>
              <a:gd name="T26" fmla="*/ 2147483647 w 171"/>
              <a:gd name="T27" fmla="*/ 2147483647 h 164"/>
              <a:gd name="T28" fmla="*/ 2147483647 w 171"/>
              <a:gd name="T29" fmla="*/ 2147483647 h 164"/>
              <a:gd name="T30" fmla="*/ 2147483647 w 171"/>
              <a:gd name="T31" fmla="*/ 2147483647 h 164"/>
              <a:gd name="T32" fmla="*/ 2147483647 w 171"/>
              <a:gd name="T33" fmla="*/ 2147483647 h 164"/>
              <a:gd name="T34" fmla="*/ 2147483647 w 171"/>
              <a:gd name="T35" fmla="*/ 2147483647 h 164"/>
              <a:gd name="T36" fmla="*/ 2147483647 w 171"/>
              <a:gd name="T37" fmla="*/ 2147483647 h 164"/>
              <a:gd name="T38" fmla="*/ 2147483647 w 171"/>
              <a:gd name="T39" fmla="*/ 2147483647 h 164"/>
              <a:gd name="T40" fmla="*/ 2147483647 w 171"/>
              <a:gd name="T41" fmla="*/ 2147483647 h 164"/>
              <a:gd name="T42" fmla="*/ 2147483647 w 171"/>
              <a:gd name="T43" fmla="*/ 2147483647 h 164"/>
              <a:gd name="T44" fmla="*/ 2147483647 w 171"/>
              <a:gd name="T45" fmla="*/ 2147483647 h 164"/>
              <a:gd name="T46" fmla="*/ 2147483647 w 171"/>
              <a:gd name="T47" fmla="*/ 2147483647 h 164"/>
              <a:gd name="T48" fmla="*/ 2147483647 w 171"/>
              <a:gd name="T49" fmla="*/ 2147483647 h 164"/>
              <a:gd name="T50" fmla="*/ 2147483647 w 171"/>
              <a:gd name="T51" fmla="*/ 2147483647 h 164"/>
              <a:gd name="T52" fmla="*/ 2147483647 w 171"/>
              <a:gd name="T53" fmla="*/ 2147483647 h 164"/>
              <a:gd name="T54" fmla="*/ 2147483647 w 171"/>
              <a:gd name="T55" fmla="*/ 2147483647 h 164"/>
              <a:gd name="T56" fmla="*/ 2147483647 w 171"/>
              <a:gd name="T57" fmla="*/ 2147483647 h 164"/>
              <a:gd name="T58" fmla="*/ 2147483647 w 171"/>
              <a:gd name="T59" fmla="*/ 2147483647 h 164"/>
              <a:gd name="T60" fmla="*/ 2147483647 w 171"/>
              <a:gd name="T61" fmla="*/ 2147483647 h 164"/>
              <a:gd name="T62" fmla="*/ 2147483647 w 171"/>
              <a:gd name="T63" fmla="*/ 0 h 16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71"/>
              <a:gd name="T97" fmla="*/ 0 h 164"/>
              <a:gd name="T98" fmla="*/ 171 w 171"/>
              <a:gd name="T99" fmla="*/ 164 h 16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71" h="164">
                <a:moveTo>
                  <a:pt x="86" y="0"/>
                </a:moveTo>
                <a:lnTo>
                  <a:pt x="76" y="0"/>
                </a:lnTo>
                <a:lnTo>
                  <a:pt x="69" y="1"/>
                </a:lnTo>
                <a:lnTo>
                  <a:pt x="60" y="4"/>
                </a:lnTo>
                <a:lnTo>
                  <a:pt x="52" y="6"/>
                </a:lnTo>
                <a:lnTo>
                  <a:pt x="45" y="10"/>
                </a:lnTo>
                <a:lnTo>
                  <a:pt x="37" y="14"/>
                </a:lnTo>
                <a:lnTo>
                  <a:pt x="32" y="19"/>
                </a:lnTo>
                <a:lnTo>
                  <a:pt x="24" y="24"/>
                </a:lnTo>
                <a:lnTo>
                  <a:pt x="20" y="30"/>
                </a:lnTo>
                <a:lnTo>
                  <a:pt x="14" y="36"/>
                </a:lnTo>
                <a:lnTo>
                  <a:pt x="10" y="43"/>
                </a:lnTo>
                <a:lnTo>
                  <a:pt x="7" y="50"/>
                </a:lnTo>
                <a:lnTo>
                  <a:pt x="4" y="58"/>
                </a:lnTo>
                <a:lnTo>
                  <a:pt x="1" y="65"/>
                </a:lnTo>
                <a:lnTo>
                  <a:pt x="0" y="73"/>
                </a:lnTo>
                <a:lnTo>
                  <a:pt x="0" y="82"/>
                </a:lnTo>
                <a:lnTo>
                  <a:pt x="0" y="91"/>
                </a:lnTo>
                <a:lnTo>
                  <a:pt x="1" y="98"/>
                </a:lnTo>
                <a:lnTo>
                  <a:pt x="4" y="106"/>
                </a:lnTo>
                <a:lnTo>
                  <a:pt x="7" y="114"/>
                </a:lnTo>
                <a:lnTo>
                  <a:pt x="10" y="121"/>
                </a:lnTo>
                <a:lnTo>
                  <a:pt x="14" y="127"/>
                </a:lnTo>
                <a:lnTo>
                  <a:pt x="20" y="134"/>
                </a:lnTo>
                <a:lnTo>
                  <a:pt x="24" y="139"/>
                </a:lnTo>
                <a:lnTo>
                  <a:pt x="32" y="145"/>
                </a:lnTo>
                <a:lnTo>
                  <a:pt x="37" y="150"/>
                </a:lnTo>
                <a:lnTo>
                  <a:pt x="45" y="154"/>
                </a:lnTo>
                <a:lnTo>
                  <a:pt x="52" y="157"/>
                </a:lnTo>
                <a:lnTo>
                  <a:pt x="60" y="160"/>
                </a:lnTo>
                <a:lnTo>
                  <a:pt x="69" y="161"/>
                </a:lnTo>
                <a:lnTo>
                  <a:pt x="76" y="162"/>
                </a:lnTo>
                <a:lnTo>
                  <a:pt x="86" y="164"/>
                </a:lnTo>
                <a:lnTo>
                  <a:pt x="95" y="162"/>
                </a:lnTo>
                <a:lnTo>
                  <a:pt x="102" y="161"/>
                </a:lnTo>
                <a:lnTo>
                  <a:pt x="111" y="160"/>
                </a:lnTo>
                <a:lnTo>
                  <a:pt x="119" y="157"/>
                </a:lnTo>
                <a:lnTo>
                  <a:pt x="126" y="154"/>
                </a:lnTo>
                <a:lnTo>
                  <a:pt x="134" y="150"/>
                </a:lnTo>
                <a:lnTo>
                  <a:pt x="139" y="145"/>
                </a:lnTo>
                <a:lnTo>
                  <a:pt x="145" y="139"/>
                </a:lnTo>
                <a:lnTo>
                  <a:pt x="151" y="134"/>
                </a:lnTo>
                <a:lnTo>
                  <a:pt x="157" y="127"/>
                </a:lnTo>
                <a:lnTo>
                  <a:pt x="161" y="121"/>
                </a:lnTo>
                <a:lnTo>
                  <a:pt x="164" y="114"/>
                </a:lnTo>
                <a:lnTo>
                  <a:pt x="167" y="106"/>
                </a:lnTo>
                <a:lnTo>
                  <a:pt x="170" y="98"/>
                </a:lnTo>
                <a:lnTo>
                  <a:pt x="170" y="91"/>
                </a:lnTo>
                <a:lnTo>
                  <a:pt x="171" y="82"/>
                </a:lnTo>
                <a:lnTo>
                  <a:pt x="170" y="73"/>
                </a:lnTo>
                <a:lnTo>
                  <a:pt x="170" y="65"/>
                </a:lnTo>
                <a:lnTo>
                  <a:pt x="167" y="58"/>
                </a:lnTo>
                <a:lnTo>
                  <a:pt x="164" y="50"/>
                </a:lnTo>
                <a:lnTo>
                  <a:pt x="161" y="43"/>
                </a:lnTo>
                <a:lnTo>
                  <a:pt x="157" y="36"/>
                </a:lnTo>
                <a:lnTo>
                  <a:pt x="151" y="30"/>
                </a:lnTo>
                <a:lnTo>
                  <a:pt x="145" y="24"/>
                </a:lnTo>
                <a:lnTo>
                  <a:pt x="139" y="19"/>
                </a:lnTo>
                <a:lnTo>
                  <a:pt x="134" y="14"/>
                </a:lnTo>
                <a:lnTo>
                  <a:pt x="126" y="10"/>
                </a:lnTo>
                <a:lnTo>
                  <a:pt x="119" y="6"/>
                </a:lnTo>
                <a:lnTo>
                  <a:pt x="111" y="4"/>
                </a:lnTo>
                <a:lnTo>
                  <a:pt x="102" y="1"/>
                </a:lnTo>
                <a:lnTo>
                  <a:pt x="95" y="0"/>
                </a:lnTo>
                <a:lnTo>
                  <a:pt x="86"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5980" name="Freeform 139">
            <a:extLst>
              <a:ext uri="{FF2B5EF4-FFF2-40B4-BE49-F238E27FC236}">
                <a16:creationId xmlns:a16="http://schemas.microsoft.com/office/drawing/2014/main" id="{94290B02-9A5F-85EA-D87A-D92B5C702296}"/>
              </a:ext>
            </a:extLst>
          </p:cNvPr>
          <p:cNvSpPr>
            <a:spLocks/>
          </p:cNvSpPr>
          <p:nvPr/>
        </p:nvSpPr>
        <p:spPr bwMode="auto">
          <a:xfrm>
            <a:off x="4508897" y="4351735"/>
            <a:ext cx="66675" cy="65484"/>
          </a:xfrm>
          <a:custGeom>
            <a:avLst/>
            <a:gdLst>
              <a:gd name="T0" fmla="*/ 2147483647 w 170"/>
              <a:gd name="T1" fmla="*/ 0 h 164"/>
              <a:gd name="T2" fmla="*/ 2147483647 w 170"/>
              <a:gd name="T3" fmla="*/ 2147483647 h 164"/>
              <a:gd name="T4" fmla="*/ 2147483647 w 170"/>
              <a:gd name="T5" fmla="*/ 2147483647 h 164"/>
              <a:gd name="T6" fmla="*/ 2147483647 w 170"/>
              <a:gd name="T7" fmla="*/ 2147483647 h 164"/>
              <a:gd name="T8" fmla="*/ 2147483647 w 170"/>
              <a:gd name="T9" fmla="*/ 2147483647 h 164"/>
              <a:gd name="T10" fmla="*/ 2147483647 w 170"/>
              <a:gd name="T11" fmla="*/ 2147483647 h 164"/>
              <a:gd name="T12" fmla="*/ 2147483647 w 170"/>
              <a:gd name="T13" fmla="*/ 2147483647 h 164"/>
              <a:gd name="T14" fmla="*/ 0 w 170"/>
              <a:gd name="T15" fmla="*/ 2147483647 h 164"/>
              <a:gd name="T16" fmla="*/ 0 w 170"/>
              <a:gd name="T17" fmla="*/ 2147483647 h 164"/>
              <a:gd name="T18" fmla="*/ 2147483647 w 170"/>
              <a:gd name="T19" fmla="*/ 2147483647 h 164"/>
              <a:gd name="T20" fmla="*/ 2147483647 w 170"/>
              <a:gd name="T21" fmla="*/ 2147483647 h 164"/>
              <a:gd name="T22" fmla="*/ 2147483647 w 170"/>
              <a:gd name="T23" fmla="*/ 2147483647 h 164"/>
              <a:gd name="T24" fmla="*/ 2147483647 w 170"/>
              <a:gd name="T25" fmla="*/ 2147483647 h 164"/>
              <a:gd name="T26" fmla="*/ 2147483647 w 170"/>
              <a:gd name="T27" fmla="*/ 2147483647 h 164"/>
              <a:gd name="T28" fmla="*/ 2147483647 w 170"/>
              <a:gd name="T29" fmla="*/ 2147483647 h 164"/>
              <a:gd name="T30" fmla="*/ 2147483647 w 170"/>
              <a:gd name="T31" fmla="*/ 2147483647 h 164"/>
              <a:gd name="T32" fmla="*/ 2147483647 w 170"/>
              <a:gd name="T33" fmla="*/ 2147483647 h 164"/>
              <a:gd name="T34" fmla="*/ 2147483647 w 170"/>
              <a:gd name="T35" fmla="*/ 2147483647 h 164"/>
              <a:gd name="T36" fmla="*/ 2147483647 w 170"/>
              <a:gd name="T37" fmla="*/ 2147483647 h 164"/>
              <a:gd name="T38" fmla="*/ 2147483647 w 170"/>
              <a:gd name="T39" fmla="*/ 2147483647 h 164"/>
              <a:gd name="T40" fmla="*/ 2147483647 w 170"/>
              <a:gd name="T41" fmla="*/ 2147483647 h 164"/>
              <a:gd name="T42" fmla="*/ 2147483647 w 170"/>
              <a:gd name="T43" fmla="*/ 2147483647 h 164"/>
              <a:gd name="T44" fmla="*/ 2147483647 w 170"/>
              <a:gd name="T45" fmla="*/ 2147483647 h 164"/>
              <a:gd name="T46" fmla="*/ 2147483647 w 170"/>
              <a:gd name="T47" fmla="*/ 2147483647 h 164"/>
              <a:gd name="T48" fmla="*/ 2147483647 w 170"/>
              <a:gd name="T49" fmla="*/ 2147483647 h 164"/>
              <a:gd name="T50" fmla="*/ 2147483647 w 170"/>
              <a:gd name="T51" fmla="*/ 2147483647 h 164"/>
              <a:gd name="T52" fmla="*/ 2147483647 w 170"/>
              <a:gd name="T53" fmla="*/ 2147483647 h 164"/>
              <a:gd name="T54" fmla="*/ 2147483647 w 170"/>
              <a:gd name="T55" fmla="*/ 2147483647 h 164"/>
              <a:gd name="T56" fmla="*/ 2147483647 w 170"/>
              <a:gd name="T57" fmla="*/ 2147483647 h 164"/>
              <a:gd name="T58" fmla="*/ 2147483647 w 170"/>
              <a:gd name="T59" fmla="*/ 2147483647 h 164"/>
              <a:gd name="T60" fmla="*/ 2147483647 w 170"/>
              <a:gd name="T61" fmla="*/ 2147483647 h 164"/>
              <a:gd name="T62" fmla="*/ 2147483647 w 170"/>
              <a:gd name="T63" fmla="*/ 0 h 16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70"/>
              <a:gd name="T97" fmla="*/ 0 h 164"/>
              <a:gd name="T98" fmla="*/ 170 w 170"/>
              <a:gd name="T99" fmla="*/ 164 h 16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70" h="164">
                <a:moveTo>
                  <a:pt x="85" y="0"/>
                </a:moveTo>
                <a:lnTo>
                  <a:pt x="76" y="0"/>
                </a:lnTo>
                <a:lnTo>
                  <a:pt x="68" y="1"/>
                </a:lnTo>
                <a:lnTo>
                  <a:pt x="59" y="3"/>
                </a:lnTo>
                <a:lnTo>
                  <a:pt x="52" y="6"/>
                </a:lnTo>
                <a:lnTo>
                  <a:pt x="45" y="9"/>
                </a:lnTo>
                <a:lnTo>
                  <a:pt x="37" y="13"/>
                </a:lnTo>
                <a:lnTo>
                  <a:pt x="30" y="19"/>
                </a:lnTo>
                <a:lnTo>
                  <a:pt x="24" y="23"/>
                </a:lnTo>
                <a:lnTo>
                  <a:pt x="19" y="29"/>
                </a:lnTo>
                <a:lnTo>
                  <a:pt x="14" y="36"/>
                </a:lnTo>
                <a:lnTo>
                  <a:pt x="10" y="43"/>
                </a:lnTo>
                <a:lnTo>
                  <a:pt x="6" y="50"/>
                </a:lnTo>
                <a:lnTo>
                  <a:pt x="3" y="57"/>
                </a:lnTo>
                <a:lnTo>
                  <a:pt x="1" y="65"/>
                </a:lnTo>
                <a:lnTo>
                  <a:pt x="0" y="73"/>
                </a:lnTo>
                <a:lnTo>
                  <a:pt x="0" y="82"/>
                </a:lnTo>
                <a:lnTo>
                  <a:pt x="0" y="91"/>
                </a:lnTo>
                <a:lnTo>
                  <a:pt x="1" y="99"/>
                </a:lnTo>
                <a:lnTo>
                  <a:pt x="3" y="106"/>
                </a:lnTo>
                <a:lnTo>
                  <a:pt x="6" y="114"/>
                </a:lnTo>
                <a:lnTo>
                  <a:pt x="10" y="121"/>
                </a:lnTo>
                <a:lnTo>
                  <a:pt x="14" y="128"/>
                </a:lnTo>
                <a:lnTo>
                  <a:pt x="19" y="134"/>
                </a:lnTo>
                <a:lnTo>
                  <a:pt x="24" y="139"/>
                </a:lnTo>
                <a:lnTo>
                  <a:pt x="30" y="145"/>
                </a:lnTo>
                <a:lnTo>
                  <a:pt x="37" y="149"/>
                </a:lnTo>
                <a:lnTo>
                  <a:pt x="45" y="154"/>
                </a:lnTo>
                <a:lnTo>
                  <a:pt x="52" y="158"/>
                </a:lnTo>
                <a:lnTo>
                  <a:pt x="59" y="161"/>
                </a:lnTo>
                <a:lnTo>
                  <a:pt x="68" y="162"/>
                </a:lnTo>
                <a:lnTo>
                  <a:pt x="76" y="164"/>
                </a:lnTo>
                <a:lnTo>
                  <a:pt x="85" y="164"/>
                </a:lnTo>
                <a:lnTo>
                  <a:pt x="93" y="164"/>
                </a:lnTo>
                <a:lnTo>
                  <a:pt x="102" y="162"/>
                </a:lnTo>
                <a:lnTo>
                  <a:pt x="109" y="161"/>
                </a:lnTo>
                <a:lnTo>
                  <a:pt x="118" y="158"/>
                </a:lnTo>
                <a:lnTo>
                  <a:pt x="125" y="154"/>
                </a:lnTo>
                <a:lnTo>
                  <a:pt x="132" y="149"/>
                </a:lnTo>
                <a:lnTo>
                  <a:pt x="139" y="145"/>
                </a:lnTo>
                <a:lnTo>
                  <a:pt x="145" y="139"/>
                </a:lnTo>
                <a:lnTo>
                  <a:pt x="151" y="134"/>
                </a:lnTo>
                <a:lnTo>
                  <a:pt x="155" y="128"/>
                </a:lnTo>
                <a:lnTo>
                  <a:pt x="160" y="121"/>
                </a:lnTo>
                <a:lnTo>
                  <a:pt x="164" y="114"/>
                </a:lnTo>
                <a:lnTo>
                  <a:pt x="167" y="106"/>
                </a:lnTo>
                <a:lnTo>
                  <a:pt x="168" y="99"/>
                </a:lnTo>
                <a:lnTo>
                  <a:pt x="170" y="91"/>
                </a:lnTo>
                <a:lnTo>
                  <a:pt x="170" y="82"/>
                </a:lnTo>
                <a:lnTo>
                  <a:pt x="170" y="73"/>
                </a:lnTo>
                <a:lnTo>
                  <a:pt x="168" y="65"/>
                </a:lnTo>
                <a:lnTo>
                  <a:pt x="167" y="57"/>
                </a:lnTo>
                <a:lnTo>
                  <a:pt x="164" y="50"/>
                </a:lnTo>
                <a:lnTo>
                  <a:pt x="160" y="43"/>
                </a:lnTo>
                <a:lnTo>
                  <a:pt x="155" y="36"/>
                </a:lnTo>
                <a:lnTo>
                  <a:pt x="151" y="29"/>
                </a:lnTo>
                <a:lnTo>
                  <a:pt x="145" y="23"/>
                </a:lnTo>
                <a:lnTo>
                  <a:pt x="139" y="19"/>
                </a:lnTo>
                <a:lnTo>
                  <a:pt x="132" y="13"/>
                </a:lnTo>
                <a:lnTo>
                  <a:pt x="125" y="9"/>
                </a:lnTo>
                <a:lnTo>
                  <a:pt x="118" y="6"/>
                </a:lnTo>
                <a:lnTo>
                  <a:pt x="109" y="3"/>
                </a:lnTo>
                <a:lnTo>
                  <a:pt x="102" y="1"/>
                </a:lnTo>
                <a:lnTo>
                  <a:pt x="93" y="0"/>
                </a:lnTo>
                <a:lnTo>
                  <a:pt x="85" y="0"/>
                </a:lnTo>
                <a:close/>
              </a:path>
            </a:pathLst>
          </a:custGeom>
          <a:solidFill>
            <a:srgbClr val="FFA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5981" name="Freeform 140">
            <a:extLst>
              <a:ext uri="{FF2B5EF4-FFF2-40B4-BE49-F238E27FC236}">
                <a16:creationId xmlns:a16="http://schemas.microsoft.com/office/drawing/2014/main" id="{D566A121-8546-2451-0072-9D6EDB52E122}"/>
              </a:ext>
            </a:extLst>
          </p:cNvPr>
          <p:cNvSpPr>
            <a:spLocks/>
          </p:cNvSpPr>
          <p:nvPr/>
        </p:nvSpPr>
        <p:spPr bwMode="auto">
          <a:xfrm>
            <a:off x="4508897" y="4351735"/>
            <a:ext cx="66675" cy="65484"/>
          </a:xfrm>
          <a:custGeom>
            <a:avLst/>
            <a:gdLst>
              <a:gd name="T0" fmla="*/ 2147483647 w 170"/>
              <a:gd name="T1" fmla="*/ 0 h 164"/>
              <a:gd name="T2" fmla="*/ 2147483647 w 170"/>
              <a:gd name="T3" fmla="*/ 2147483647 h 164"/>
              <a:gd name="T4" fmla="*/ 2147483647 w 170"/>
              <a:gd name="T5" fmla="*/ 2147483647 h 164"/>
              <a:gd name="T6" fmla="*/ 2147483647 w 170"/>
              <a:gd name="T7" fmla="*/ 2147483647 h 164"/>
              <a:gd name="T8" fmla="*/ 2147483647 w 170"/>
              <a:gd name="T9" fmla="*/ 2147483647 h 164"/>
              <a:gd name="T10" fmla="*/ 2147483647 w 170"/>
              <a:gd name="T11" fmla="*/ 2147483647 h 164"/>
              <a:gd name="T12" fmla="*/ 2147483647 w 170"/>
              <a:gd name="T13" fmla="*/ 2147483647 h 164"/>
              <a:gd name="T14" fmla="*/ 0 w 170"/>
              <a:gd name="T15" fmla="*/ 2147483647 h 164"/>
              <a:gd name="T16" fmla="*/ 0 w 170"/>
              <a:gd name="T17" fmla="*/ 2147483647 h 164"/>
              <a:gd name="T18" fmla="*/ 2147483647 w 170"/>
              <a:gd name="T19" fmla="*/ 2147483647 h 164"/>
              <a:gd name="T20" fmla="*/ 2147483647 w 170"/>
              <a:gd name="T21" fmla="*/ 2147483647 h 164"/>
              <a:gd name="T22" fmla="*/ 2147483647 w 170"/>
              <a:gd name="T23" fmla="*/ 2147483647 h 164"/>
              <a:gd name="T24" fmla="*/ 2147483647 w 170"/>
              <a:gd name="T25" fmla="*/ 2147483647 h 164"/>
              <a:gd name="T26" fmla="*/ 2147483647 w 170"/>
              <a:gd name="T27" fmla="*/ 2147483647 h 164"/>
              <a:gd name="T28" fmla="*/ 2147483647 w 170"/>
              <a:gd name="T29" fmla="*/ 2147483647 h 164"/>
              <a:gd name="T30" fmla="*/ 2147483647 w 170"/>
              <a:gd name="T31" fmla="*/ 2147483647 h 164"/>
              <a:gd name="T32" fmla="*/ 2147483647 w 170"/>
              <a:gd name="T33" fmla="*/ 2147483647 h 164"/>
              <a:gd name="T34" fmla="*/ 2147483647 w 170"/>
              <a:gd name="T35" fmla="*/ 2147483647 h 164"/>
              <a:gd name="T36" fmla="*/ 2147483647 w 170"/>
              <a:gd name="T37" fmla="*/ 2147483647 h 164"/>
              <a:gd name="T38" fmla="*/ 2147483647 w 170"/>
              <a:gd name="T39" fmla="*/ 2147483647 h 164"/>
              <a:gd name="T40" fmla="*/ 2147483647 w 170"/>
              <a:gd name="T41" fmla="*/ 2147483647 h 164"/>
              <a:gd name="T42" fmla="*/ 2147483647 w 170"/>
              <a:gd name="T43" fmla="*/ 2147483647 h 164"/>
              <a:gd name="T44" fmla="*/ 2147483647 w 170"/>
              <a:gd name="T45" fmla="*/ 2147483647 h 164"/>
              <a:gd name="T46" fmla="*/ 2147483647 w 170"/>
              <a:gd name="T47" fmla="*/ 2147483647 h 164"/>
              <a:gd name="T48" fmla="*/ 2147483647 w 170"/>
              <a:gd name="T49" fmla="*/ 2147483647 h 164"/>
              <a:gd name="T50" fmla="*/ 2147483647 w 170"/>
              <a:gd name="T51" fmla="*/ 2147483647 h 164"/>
              <a:gd name="T52" fmla="*/ 2147483647 w 170"/>
              <a:gd name="T53" fmla="*/ 2147483647 h 164"/>
              <a:gd name="T54" fmla="*/ 2147483647 w 170"/>
              <a:gd name="T55" fmla="*/ 2147483647 h 164"/>
              <a:gd name="T56" fmla="*/ 2147483647 w 170"/>
              <a:gd name="T57" fmla="*/ 2147483647 h 164"/>
              <a:gd name="T58" fmla="*/ 2147483647 w 170"/>
              <a:gd name="T59" fmla="*/ 2147483647 h 164"/>
              <a:gd name="T60" fmla="*/ 2147483647 w 170"/>
              <a:gd name="T61" fmla="*/ 2147483647 h 164"/>
              <a:gd name="T62" fmla="*/ 2147483647 w 170"/>
              <a:gd name="T63" fmla="*/ 0 h 16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70"/>
              <a:gd name="T97" fmla="*/ 0 h 164"/>
              <a:gd name="T98" fmla="*/ 170 w 170"/>
              <a:gd name="T99" fmla="*/ 164 h 16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70" h="164">
                <a:moveTo>
                  <a:pt x="85" y="0"/>
                </a:moveTo>
                <a:lnTo>
                  <a:pt x="76" y="0"/>
                </a:lnTo>
                <a:lnTo>
                  <a:pt x="68" y="1"/>
                </a:lnTo>
                <a:lnTo>
                  <a:pt x="59" y="3"/>
                </a:lnTo>
                <a:lnTo>
                  <a:pt x="52" y="6"/>
                </a:lnTo>
                <a:lnTo>
                  <a:pt x="45" y="9"/>
                </a:lnTo>
                <a:lnTo>
                  <a:pt x="37" y="13"/>
                </a:lnTo>
                <a:lnTo>
                  <a:pt x="30" y="19"/>
                </a:lnTo>
                <a:lnTo>
                  <a:pt x="24" y="23"/>
                </a:lnTo>
                <a:lnTo>
                  <a:pt x="19" y="29"/>
                </a:lnTo>
                <a:lnTo>
                  <a:pt x="14" y="36"/>
                </a:lnTo>
                <a:lnTo>
                  <a:pt x="10" y="43"/>
                </a:lnTo>
                <a:lnTo>
                  <a:pt x="6" y="50"/>
                </a:lnTo>
                <a:lnTo>
                  <a:pt x="3" y="57"/>
                </a:lnTo>
                <a:lnTo>
                  <a:pt x="1" y="65"/>
                </a:lnTo>
                <a:lnTo>
                  <a:pt x="0" y="73"/>
                </a:lnTo>
                <a:lnTo>
                  <a:pt x="0" y="82"/>
                </a:lnTo>
                <a:lnTo>
                  <a:pt x="0" y="91"/>
                </a:lnTo>
                <a:lnTo>
                  <a:pt x="1" y="99"/>
                </a:lnTo>
                <a:lnTo>
                  <a:pt x="3" y="106"/>
                </a:lnTo>
                <a:lnTo>
                  <a:pt x="6" y="114"/>
                </a:lnTo>
                <a:lnTo>
                  <a:pt x="10" y="121"/>
                </a:lnTo>
                <a:lnTo>
                  <a:pt x="14" y="128"/>
                </a:lnTo>
                <a:lnTo>
                  <a:pt x="19" y="134"/>
                </a:lnTo>
                <a:lnTo>
                  <a:pt x="24" y="139"/>
                </a:lnTo>
                <a:lnTo>
                  <a:pt x="30" y="145"/>
                </a:lnTo>
                <a:lnTo>
                  <a:pt x="37" y="149"/>
                </a:lnTo>
                <a:lnTo>
                  <a:pt x="45" y="154"/>
                </a:lnTo>
                <a:lnTo>
                  <a:pt x="52" y="158"/>
                </a:lnTo>
                <a:lnTo>
                  <a:pt x="59" y="161"/>
                </a:lnTo>
                <a:lnTo>
                  <a:pt x="68" y="162"/>
                </a:lnTo>
                <a:lnTo>
                  <a:pt x="76" y="164"/>
                </a:lnTo>
                <a:lnTo>
                  <a:pt x="85" y="164"/>
                </a:lnTo>
                <a:lnTo>
                  <a:pt x="93" y="164"/>
                </a:lnTo>
                <a:lnTo>
                  <a:pt x="102" y="162"/>
                </a:lnTo>
                <a:lnTo>
                  <a:pt x="109" y="161"/>
                </a:lnTo>
                <a:lnTo>
                  <a:pt x="118" y="158"/>
                </a:lnTo>
                <a:lnTo>
                  <a:pt x="125" y="154"/>
                </a:lnTo>
                <a:lnTo>
                  <a:pt x="132" y="149"/>
                </a:lnTo>
                <a:lnTo>
                  <a:pt x="139" y="145"/>
                </a:lnTo>
                <a:lnTo>
                  <a:pt x="145" y="139"/>
                </a:lnTo>
                <a:lnTo>
                  <a:pt x="151" y="134"/>
                </a:lnTo>
                <a:lnTo>
                  <a:pt x="155" y="128"/>
                </a:lnTo>
                <a:lnTo>
                  <a:pt x="160" y="121"/>
                </a:lnTo>
                <a:lnTo>
                  <a:pt x="164" y="114"/>
                </a:lnTo>
                <a:lnTo>
                  <a:pt x="167" y="106"/>
                </a:lnTo>
                <a:lnTo>
                  <a:pt x="168" y="99"/>
                </a:lnTo>
                <a:lnTo>
                  <a:pt x="170" y="91"/>
                </a:lnTo>
                <a:lnTo>
                  <a:pt x="170" y="82"/>
                </a:lnTo>
                <a:lnTo>
                  <a:pt x="170" y="73"/>
                </a:lnTo>
                <a:lnTo>
                  <a:pt x="168" y="65"/>
                </a:lnTo>
                <a:lnTo>
                  <a:pt x="167" y="57"/>
                </a:lnTo>
                <a:lnTo>
                  <a:pt x="164" y="50"/>
                </a:lnTo>
                <a:lnTo>
                  <a:pt x="160" y="43"/>
                </a:lnTo>
                <a:lnTo>
                  <a:pt x="155" y="36"/>
                </a:lnTo>
                <a:lnTo>
                  <a:pt x="151" y="29"/>
                </a:lnTo>
                <a:lnTo>
                  <a:pt x="145" y="23"/>
                </a:lnTo>
                <a:lnTo>
                  <a:pt x="139" y="19"/>
                </a:lnTo>
                <a:lnTo>
                  <a:pt x="132" y="13"/>
                </a:lnTo>
                <a:lnTo>
                  <a:pt x="125" y="9"/>
                </a:lnTo>
                <a:lnTo>
                  <a:pt x="118" y="6"/>
                </a:lnTo>
                <a:lnTo>
                  <a:pt x="109" y="3"/>
                </a:lnTo>
                <a:lnTo>
                  <a:pt x="102" y="1"/>
                </a:lnTo>
                <a:lnTo>
                  <a:pt x="93" y="0"/>
                </a:lnTo>
                <a:lnTo>
                  <a:pt x="85"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5982" name="Freeform 141">
            <a:extLst>
              <a:ext uri="{FF2B5EF4-FFF2-40B4-BE49-F238E27FC236}">
                <a16:creationId xmlns:a16="http://schemas.microsoft.com/office/drawing/2014/main" id="{AC3D6C6B-7F9F-2E8F-CD2C-354AF0E448BD}"/>
              </a:ext>
            </a:extLst>
          </p:cNvPr>
          <p:cNvSpPr>
            <a:spLocks/>
          </p:cNvSpPr>
          <p:nvPr/>
        </p:nvSpPr>
        <p:spPr bwMode="auto">
          <a:xfrm>
            <a:off x="4508897" y="4302919"/>
            <a:ext cx="66675" cy="65485"/>
          </a:xfrm>
          <a:custGeom>
            <a:avLst/>
            <a:gdLst>
              <a:gd name="T0" fmla="*/ 2147483647 w 170"/>
              <a:gd name="T1" fmla="*/ 2147483647 h 165"/>
              <a:gd name="T2" fmla="*/ 2147483647 w 170"/>
              <a:gd name="T3" fmla="*/ 2147483647 h 165"/>
              <a:gd name="T4" fmla="*/ 2147483647 w 170"/>
              <a:gd name="T5" fmla="*/ 2147483647 h 165"/>
              <a:gd name="T6" fmla="*/ 2147483647 w 170"/>
              <a:gd name="T7" fmla="*/ 2147483647 h 165"/>
              <a:gd name="T8" fmla="*/ 2147483647 w 170"/>
              <a:gd name="T9" fmla="*/ 2147483647 h 165"/>
              <a:gd name="T10" fmla="*/ 2147483647 w 170"/>
              <a:gd name="T11" fmla="*/ 2147483647 h 165"/>
              <a:gd name="T12" fmla="*/ 2147483647 w 170"/>
              <a:gd name="T13" fmla="*/ 2147483647 h 165"/>
              <a:gd name="T14" fmla="*/ 0 w 170"/>
              <a:gd name="T15" fmla="*/ 2147483647 h 165"/>
              <a:gd name="T16" fmla="*/ 0 w 170"/>
              <a:gd name="T17" fmla="*/ 2147483647 h 165"/>
              <a:gd name="T18" fmla="*/ 2147483647 w 170"/>
              <a:gd name="T19" fmla="*/ 2147483647 h 165"/>
              <a:gd name="T20" fmla="*/ 2147483647 w 170"/>
              <a:gd name="T21" fmla="*/ 2147483647 h 165"/>
              <a:gd name="T22" fmla="*/ 2147483647 w 170"/>
              <a:gd name="T23" fmla="*/ 2147483647 h 165"/>
              <a:gd name="T24" fmla="*/ 2147483647 w 170"/>
              <a:gd name="T25" fmla="*/ 2147483647 h 165"/>
              <a:gd name="T26" fmla="*/ 2147483647 w 170"/>
              <a:gd name="T27" fmla="*/ 2147483647 h 165"/>
              <a:gd name="T28" fmla="*/ 2147483647 w 170"/>
              <a:gd name="T29" fmla="*/ 2147483647 h 165"/>
              <a:gd name="T30" fmla="*/ 2147483647 w 170"/>
              <a:gd name="T31" fmla="*/ 2147483647 h 165"/>
              <a:gd name="T32" fmla="*/ 2147483647 w 170"/>
              <a:gd name="T33" fmla="*/ 2147483647 h 165"/>
              <a:gd name="T34" fmla="*/ 2147483647 w 170"/>
              <a:gd name="T35" fmla="*/ 2147483647 h 165"/>
              <a:gd name="T36" fmla="*/ 2147483647 w 170"/>
              <a:gd name="T37" fmla="*/ 2147483647 h 165"/>
              <a:gd name="T38" fmla="*/ 2147483647 w 170"/>
              <a:gd name="T39" fmla="*/ 2147483647 h 165"/>
              <a:gd name="T40" fmla="*/ 2147483647 w 170"/>
              <a:gd name="T41" fmla="*/ 2147483647 h 165"/>
              <a:gd name="T42" fmla="*/ 2147483647 w 170"/>
              <a:gd name="T43" fmla="*/ 2147483647 h 165"/>
              <a:gd name="T44" fmla="*/ 2147483647 w 170"/>
              <a:gd name="T45" fmla="*/ 2147483647 h 165"/>
              <a:gd name="T46" fmla="*/ 2147483647 w 170"/>
              <a:gd name="T47" fmla="*/ 2147483647 h 165"/>
              <a:gd name="T48" fmla="*/ 2147483647 w 170"/>
              <a:gd name="T49" fmla="*/ 2147483647 h 165"/>
              <a:gd name="T50" fmla="*/ 2147483647 w 170"/>
              <a:gd name="T51" fmla="*/ 2147483647 h 165"/>
              <a:gd name="T52" fmla="*/ 2147483647 w 170"/>
              <a:gd name="T53" fmla="*/ 2147483647 h 165"/>
              <a:gd name="T54" fmla="*/ 2147483647 w 170"/>
              <a:gd name="T55" fmla="*/ 2147483647 h 165"/>
              <a:gd name="T56" fmla="*/ 2147483647 w 170"/>
              <a:gd name="T57" fmla="*/ 2147483647 h 165"/>
              <a:gd name="T58" fmla="*/ 2147483647 w 170"/>
              <a:gd name="T59" fmla="*/ 2147483647 h 165"/>
              <a:gd name="T60" fmla="*/ 2147483647 w 170"/>
              <a:gd name="T61" fmla="*/ 2147483647 h 165"/>
              <a:gd name="T62" fmla="*/ 2147483647 w 170"/>
              <a:gd name="T63" fmla="*/ 2147483647 h 16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70"/>
              <a:gd name="T97" fmla="*/ 0 h 165"/>
              <a:gd name="T98" fmla="*/ 170 w 170"/>
              <a:gd name="T99" fmla="*/ 165 h 16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70" h="165">
                <a:moveTo>
                  <a:pt x="85" y="0"/>
                </a:moveTo>
                <a:lnTo>
                  <a:pt x="76" y="1"/>
                </a:lnTo>
                <a:lnTo>
                  <a:pt x="68" y="1"/>
                </a:lnTo>
                <a:lnTo>
                  <a:pt x="59" y="4"/>
                </a:lnTo>
                <a:lnTo>
                  <a:pt x="52" y="7"/>
                </a:lnTo>
                <a:lnTo>
                  <a:pt x="45" y="10"/>
                </a:lnTo>
                <a:lnTo>
                  <a:pt x="37" y="14"/>
                </a:lnTo>
                <a:lnTo>
                  <a:pt x="30" y="19"/>
                </a:lnTo>
                <a:lnTo>
                  <a:pt x="24" y="24"/>
                </a:lnTo>
                <a:lnTo>
                  <a:pt x="19" y="30"/>
                </a:lnTo>
                <a:lnTo>
                  <a:pt x="14" y="36"/>
                </a:lnTo>
                <a:lnTo>
                  <a:pt x="10" y="43"/>
                </a:lnTo>
                <a:lnTo>
                  <a:pt x="6" y="50"/>
                </a:lnTo>
                <a:lnTo>
                  <a:pt x="3" y="57"/>
                </a:lnTo>
                <a:lnTo>
                  <a:pt x="1" y="66"/>
                </a:lnTo>
                <a:lnTo>
                  <a:pt x="0" y="75"/>
                </a:lnTo>
                <a:lnTo>
                  <a:pt x="0" y="83"/>
                </a:lnTo>
                <a:lnTo>
                  <a:pt x="0" y="90"/>
                </a:lnTo>
                <a:lnTo>
                  <a:pt x="1" y="99"/>
                </a:lnTo>
                <a:lnTo>
                  <a:pt x="3" y="108"/>
                </a:lnTo>
                <a:lnTo>
                  <a:pt x="6" y="115"/>
                </a:lnTo>
                <a:lnTo>
                  <a:pt x="10" y="122"/>
                </a:lnTo>
                <a:lnTo>
                  <a:pt x="14" y="128"/>
                </a:lnTo>
                <a:lnTo>
                  <a:pt x="19" y="135"/>
                </a:lnTo>
                <a:lnTo>
                  <a:pt x="24" y="141"/>
                </a:lnTo>
                <a:lnTo>
                  <a:pt x="30" y="147"/>
                </a:lnTo>
                <a:lnTo>
                  <a:pt x="37" y="151"/>
                </a:lnTo>
                <a:lnTo>
                  <a:pt x="45" y="155"/>
                </a:lnTo>
                <a:lnTo>
                  <a:pt x="52" y="158"/>
                </a:lnTo>
                <a:lnTo>
                  <a:pt x="59" y="161"/>
                </a:lnTo>
                <a:lnTo>
                  <a:pt x="68" y="164"/>
                </a:lnTo>
                <a:lnTo>
                  <a:pt x="76" y="164"/>
                </a:lnTo>
                <a:lnTo>
                  <a:pt x="85" y="165"/>
                </a:lnTo>
                <a:lnTo>
                  <a:pt x="93" y="164"/>
                </a:lnTo>
                <a:lnTo>
                  <a:pt x="102" y="164"/>
                </a:lnTo>
                <a:lnTo>
                  <a:pt x="109" y="161"/>
                </a:lnTo>
                <a:lnTo>
                  <a:pt x="118" y="158"/>
                </a:lnTo>
                <a:lnTo>
                  <a:pt x="125" y="155"/>
                </a:lnTo>
                <a:lnTo>
                  <a:pt x="132" y="151"/>
                </a:lnTo>
                <a:lnTo>
                  <a:pt x="139" y="147"/>
                </a:lnTo>
                <a:lnTo>
                  <a:pt x="145" y="141"/>
                </a:lnTo>
                <a:lnTo>
                  <a:pt x="151" y="135"/>
                </a:lnTo>
                <a:lnTo>
                  <a:pt x="155" y="128"/>
                </a:lnTo>
                <a:lnTo>
                  <a:pt x="160" y="122"/>
                </a:lnTo>
                <a:lnTo>
                  <a:pt x="164" y="115"/>
                </a:lnTo>
                <a:lnTo>
                  <a:pt x="167" y="108"/>
                </a:lnTo>
                <a:lnTo>
                  <a:pt x="168" y="99"/>
                </a:lnTo>
                <a:lnTo>
                  <a:pt x="170" y="90"/>
                </a:lnTo>
                <a:lnTo>
                  <a:pt x="170" y="83"/>
                </a:lnTo>
                <a:lnTo>
                  <a:pt x="170" y="75"/>
                </a:lnTo>
                <a:lnTo>
                  <a:pt x="168" y="66"/>
                </a:lnTo>
                <a:lnTo>
                  <a:pt x="167" y="57"/>
                </a:lnTo>
                <a:lnTo>
                  <a:pt x="164" y="50"/>
                </a:lnTo>
                <a:lnTo>
                  <a:pt x="160" y="43"/>
                </a:lnTo>
                <a:lnTo>
                  <a:pt x="155" y="36"/>
                </a:lnTo>
                <a:lnTo>
                  <a:pt x="151" y="30"/>
                </a:lnTo>
                <a:lnTo>
                  <a:pt x="145" y="24"/>
                </a:lnTo>
                <a:lnTo>
                  <a:pt x="139" y="19"/>
                </a:lnTo>
                <a:lnTo>
                  <a:pt x="132" y="14"/>
                </a:lnTo>
                <a:lnTo>
                  <a:pt x="125" y="10"/>
                </a:lnTo>
                <a:lnTo>
                  <a:pt x="118" y="7"/>
                </a:lnTo>
                <a:lnTo>
                  <a:pt x="109" y="4"/>
                </a:lnTo>
                <a:lnTo>
                  <a:pt x="102" y="1"/>
                </a:lnTo>
                <a:lnTo>
                  <a:pt x="93" y="1"/>
                </a:lnTo>
                <a:lnTo>
                  <a:pt x="85" y="0"/>
                </a:lnTo>
                <a:close/>
              </a:path>
            </a:pathLst>
          </a:custGeom>
          <a:solidFill>
            <a:srgbClr val="FFA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5983" name="Freeform 142">
            <a:extLst>
              <a:ext uri="{FF2B5EF4-FFF2-40B4-BE49-F238E27FC236}">
                <a16:creationId xmlns:a16="http://schemas.microsoft.com/office/drawing/2014/main" id="{2EE8BFA2-C54B-FC08-0F45-D2F722048B42}"/>
              </a:ext>
            </a:extLst>
          </p:cNvPr>
          <p:cNvSpPr>
            <a:spLocks/>
          </p:cNvSpPr>
          <p:nvPr/>
        </p:nvSpPr>
        <p:spPr bwMode="auto">
          <a:xfrm>
            <a:off x="4508897" y="4302919"/>
            <a:ext cx="66675" cy="65485"/>
          </a:xfrm>
          <a:custGeom>
            <a:avLst/>
            <a:gdLst>
              <a:gd name="T0" fmla="*/ 2147483647 w 170"/>
              <a:gd name="T1" fmla="*/ 2147483647 h 165"/>
              <a:gd name="T2" fmla="*/ 2147483647 w 170"/>
              <a:gd name="T3" fmla="*/ 2147483647 h 165"/>
              <a:gd name="T4" fmla="*/ 2147483647 w 170"/>
              <a:gd name="T5" fmla="*/ 2147483647 h 165"/>
              <a:gd name="T6" fmla="*/ 2147483647 w 170"/>
              <a:gd name="T7" fmla="*/ 2147483647 h 165"/>
              <a:gd name="T8" fmla="*/ 2147483647 w 170"/>
              <a:gd name="T9" fmla="*/ 2147483647 h 165"/>
              <a:gd name="T10" fmla="*/ 2147483647 w 170"/>
              <a:gd name="T11" fmla="*/ 2147483647 h 165"/>
              <a:gd name="T12" fmla="*/ 2147483647 w 170"/>
              <a:gd name="T13" fmla="*/ 2147483647 h 165"/>
              <a:gd name="T14" fmla="*/ 0 w 170"/>
              <a:gd name="T15" fmla="*/ 2147483647 h 165"/>
              <a:gd name="T16" fmla="*/ 0 w 170"/>
              <a:gd name="T17" fmla="*/ 2147483647 h 165"/>
              <a:gd name="T18" fmla="*/ 2147483647 w 170"/>
              <a:gd name="T19" fmla="*/ 2147483647 h 165"/>
              <a:gd name="T20" fmla="*/ 2147483647 w 170"/>
              <a:gd name="T21" fmla="*/ 2147483647 h 165"/>
              <a:gd name="T22" fmla="*/ 2147483647 w 170"/>
              <a:gd name="T23" fmla="*/ 2147483647 h 165"/>
              <a:gd name="T24" fmla="*/ 2147483647 w 170"/>
              <a:gd name="T25" fmla="*/ 2147483647 h 165"/>
              <a:gd name="T26" fmla="*/ 2147483647 w 170"/>
              <a:gd name="T27" fmla="*/ 2147483647 h 165"/>
              <a:gd name="T28" fmla="*/ 2147483647 w 170"/>
              <a:gd name="T29" fmla="*/ 2147483647 h 165"/>
              <a:gd name="T30" fmla="*/ 2147483647 w 170"/>
              <a:gd name="T31" fmla="*/ 2147483647 h 165"/>
              <a:gd name="T32" fmla="*/ 2147483647 w 170"/>
              <a:gd name="T33" fmla="*/ 2147483647 h 165"/>
              <a:gd name="T34" fmla="*/ 2147483647 w 170"/>
              <a:gd name="T35" fmla="*/ 2147483647 h 165"/>
              <a:gd name="T36" fmla="*/ 2147483647 w 170"/>
              <a:gd name="T37" fmla="*/ 2147483647 h 165"/>
              <a:gd name="T38" fmla="*/ 2147483647 w 170"/>
              <a:gd name="T39" fmla="*/ 2147483647 h 165"/>
              <a:gd name="T40" fmla="*/ 2147483647 w 170"/>
              <a:gd name="T41" fmla="*/ 2147483647 h 165"/>
              <a:gd name="T42" fmla="*/ 2147483647 w 170"/>
              <a:gd name="T43" fmla="*/ 2147483647 h 165"/>
              <a:gd name="T44" fmla="*/ 2147483647 w 170"/>
              <a:gd name="T45" fmla="*/ 2147483647 h 165"/>
              <a:gd name="T46" fmla="*/ 2147483647 w 170"/>
              <a:gd name="T47" fmla="*/ 2147483647 h 165"/>
              <a:gd name="T48" fmla="*/ 2147483647 w 170"/>
              <a:gd name="T49" fmla="*/ 2147483647 h 165"/>
              <a:gd name="T50" fmla="*/ 2147483647 w 170"/>
              <a:gd name="T51" fmla="*/ 2147483647 h 165"/>
              <a:gd name="T52" fmla="*/ 2147483647 w 170"/>
              <a:gd name="T53" fmla="*/ 2147483647 h 165"/>
              <a:gd name="T54" fmla="*/ 2147483647 w 170"/>
              <a:gd name="T55" fmla="*/ 2147483647 h 165"/>
              <a:gd name="T56" fmla="*/ 2147483647 w 170"/>
              <a:gd name="T57" fmla="*/ 2147483647 h 165"/>
              <a:gd name="T58" fmla="*/ 2147483647 w 170"/>
              <a:gd name="T59" fmla="*/ 2147483647 h 165"/>
              <a:gd name="T60" fmla="*/ 2147483647 w 170"/>
              <a:gd name="T61" fmla="*/ 2147483647 h 165"/>
              <a:gd name="T62" fmla="*/ 2147483647 w 170"/>
              <a:gd name="T63" fmla="*/ 2147483647 h 16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70"/>
              <a:gd name="T97" fmla="*/ 0 h 165"/>
              <a:gd name="T98" fmla="*/ 170 w 170"/>
              <a:gd name="T99" fmla="*/ 165 h 16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70" h="165">
                <a:moveTo>
                  <a:pt x="85" y="0"/>
                </a:moveTo>
                <a:lnTo>
                  <a:pt x="76" y="1"/>
                </a:lnTo>
                <a:lnTo>
                  <a:pt x="68" y="1"/>
                </a:lnTo>
                <a:lnTo>
                  <a:pt x="59" y="4"/>
                </a:lnTo>
                <a:lnTo>
                  <a:pt x="52" y="7"/>
                </a:lnTo>
                <a:lnTo>
                  <a:pt x="45" y="10"/>
                </a:lnTo>
                <a:lnTo>
                  <a:pt x="37" y="14"/>
                </a:lnTo>
                <a:lnTo>
                  <a:pt x="30" y="19"/>
                </a:lnTo>
                <a:lnTo>
                  <a:pt x="24" y="24"/>
                </a:lnTo>
                <a:lnTo>
                  <a:pt x="19" y="30"/>
                </a:lnTo>
                <a:lnTo>
                  <a:pt x="14" y="36"/>
                </a:lnTo>
                <a:lnTo>
                  <a:pt x="10" y="43"/>
                </a:lnTo>
                <a:lnTo>
                  <a:pt x="6" y="50"/>
                </a:lnTo>
                <a:lnTo>
                  <a:pt x="3" y="57"/>
                </a:lnTo>
                <a:lnTo>
                  <a:pt x="1" y="66"/>
                </a:lnTo>
                <a:lnTo>
                  <a:pt x="0" y="75"/>
                </a:lnTo>
                <a:lnTo>
                  <a:pt x="0" y="83"/>
                </a:lnTo>
                <a:lnTo>
                  <a:pt x="0" y="90"/>
                </a:lnTo>
                <a:lnTo>
                  <a:pt x="1" y="99"/>
                </a:lnTo>
                <a:lnTo>
                  <a:pt x="3" y="108"/>
                </a:lnTo>
                <a:lnTo>
                  <a:pt x="6" y="115"/>
                </a:lnTo>
                <a:lnTo>
                  <a:pt x="10" y="122"/>
                </a:lnTo>
                <a:lnTo>
                  <a:pt x="14" y="128"/>
                </a:lnTo>
                <a:lnTo>
                  <a:pt x="19" y="135"/>
                </a:lnTo>
                <a:lnTo>
                  <a:pt x="24" y="141"/>
                </a:lnTo>
                <a:lnTo>
                  <a:pt x="30" y="147"/>
                </a:lnTo>
                <a:lnTo>
                  <a:pt x="37" y="151"/>
                </a:lnTo>
                <a:lnTo>
                  <a:pt x="45" y="155"/>
                </a:lnTo>
                <a:lnTo>
                  <a:pt x="52" y="158"/>
                </a:lnTo>
                <a:lnTo>
                  <a:pt x="59" y="161"/>
                </a:lnTo>
                <a:lnTo>
                  <a:pt x="68" y="164"/>
                </a:lnTo>
                <a:lnTo>
                  <a:pt x="76" y="164"/>
                </a:lnTo>
                <a:lnTo>
                  <a:pt x="85" y="165"/>
                </a:lnTo>
                <a:lnTo>
                  <a:pt x="93" y="164"/>
                </a:lnTo>
                <a:lnTo>
                  <a:pt x="102" y="164"/>
                </a:lnTo>
                <a:lnTo>
                  <a:pt x="109" y="161"/>
                </a:lnTo>
                <a:lnTo>
                  <a:pt x="118" y="158"/>
                </a:lnTo>
                <a:lnTo>
                  <a:pt x="125" y="155"/>
                </a:lnTo>
                <a:lnTo>
                  <a:pt x="132" y="151"/>
                </a:lnTo>
                <a:lnTo>
                  <a:pt x="139" y="147"/>
                </a:lnTo>
                <a:lnTo>
                  <a:pt x="145" y="141"/>
                </a:lnTo>
                <a:lnTo>
                  <a:pt x="151" y="135"/>
                </a:lnTo>
                <a:lnTo>
                  <a:pt x="155" y="128"/>
                </a:lnTo>
                <a:lnTo>
                  <a:pt x="160" y="122"/>
                </a:lnTo>
                <a:lnTo>
                  <a:pt x="164" y="115"/>
                </a:lnTo>
                <a:lnTo>
                  <a:pt x="167" y="108"/>
                </a:lnTo>
                <a:lnTo>
                  <a:pt x="168" y="99"/>
                </a:lnTo>
                <a:lnTo>
                  <a:pt x="170" y="90"/>
                </a:lnTo>
                <a:lnTo>
                  <a:pt x="170" y="83"/>
                </a:lnTo>
                <a:lnTo>
                  <a:pt x="170" y="75"/>
                </a:lnTo>
                <a:lnTo>
                  <a:pt x="168" y="66"/>
                </a:lnTo>
                <a:lnTo>
                  <a:pt x="167" y="57"/>
                </a:lnTo>
                <a:lnTo>
                  <a:pt x="164" y="50"/>
                </a:lnTo>
                <a:lnTo>
                  <a:pt x="160" y="43"/>
                </a:lnTo>
                <a:lnTo>
                  <a:pt x="155" y="36"/>
                </a:lnTo>
                <a:lnTo>
                  <a:pt x="151" y="30"/>
                </a:lnTo>
                <a:lnTo>
                  <a:pt x="145" y="24"/>
                </a:lnTo>
                <a:lnTo>
                  <a:pt x="139" y="19"/>
                </a:lnTo>
                <a:lnTo>
                  <a:pt x="132" y="14"/>
                </a:lnTo>
                <a:lnTo>
                  <a:pt x="125" y="10"/>
                </a:lnTo>
                <a:lnTo>
                  <a:pt x="118" y="7"/>
                </a:lnTo>
                <a:lnTo>
                  <a:pt x="109" y="4"/>
                </a:lnTo>
                <a:lnTo>
                  <a:pt x="102" y="1"/>
                </a:lnTo>
                <a:lnTo>
                  <a:pt x="93" y="1"/>
                </a:lnTo>
                <a:lnTo>
                  <a:pt x="85"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5984" name="Freeform 143">
            <a:extLst>
              <a:ext uri="{FF2B5EF4-FFF2-40B4-BE49-F238E27FC236}">
                <a16:creationId xmlns:a16="http://schemas.microsoft.com/office/drawing/2014/main" id="{68F7C3C3-1788-AFFD-4F4B-07767993F4BA}"/>
              </a:ext>
            </a:extLst>
          </p:cNvPr>
          <p:cNvSpPr>
            <a:spLocks/>
          </p:cNvSpPr>
          <p:nvPr/>
        </p:nvSpPr>
        <p:spPr bwMode="auto">
          <a:xfrm>
            <a:off x="4463654" y="4282679"/>
            <a:ext cx="55959" cy="57150"/>
          </a:xfrm>
          <a:custGeom>
            <a:avLst/>
            <a:gdLst>
              <a:gd name="T0" fmla="*/ 2147483647 w 141"/>
              <a:gd name="T1" fmla="*/ 0 h 143"/>
              <a:gd name="T2" fmla="*/ 2147483647 w 141"/>
              <a:gd name="T3" fmla="*/ 2147483647 h 143"/>
              <a:gd name="T4" fmla="*/ 2147483647 w 141"/>
              <a:gd name="T5" fmla="*/ 2147483647 h 143"/>
              <a:gd name="T6" fmla="*/ 2147483647 w 141"/>
              <a:gd name="T7" fmla="*/ 2147483647 h 143"/>
              <a:gd name="T8" fmla="*/ 2147483647 w 141"/>
              <a:gd name="T9" fmla="*/ 2147483647 h 143"/>
              <a:gd name="T10" fmla="*/ 2147483647 w 141"/>
              <a:gd name="T11" fmla="*/ 2147483647 h 143"/>
              <a:gd name="T12" fmla="*/ 2147483647 w 141"/>
              <a:gd name="T13" fmla="*/ 2147483647 h 143"/>
              <a:gd name="T14" fmla="*/ 2147483647 w 141"/>
              <a:gd name="T15" fmla="*/ 2147483647 h 143"/>
              <a:gd name="T16" fmla="*/ 2147483647 w 141"/>
              <a:gd name="T17" fmla="*/ 2147483647 h 143"/>
              <a:gd name="T18" fmla="*/ 2147483647 w 141"/>
              <a:gd name="T19" fmla="*/ 2147483647 h 143"/>
              <a:gd name="T20" fmla="*/ 2147483647 w 141"/>
              <a:gd name="T21" fmla="*/ 2147483647 h 143"/>
              <a:gd name="T22" fmla="*/ 2147483647 w 141"/>
              <a:gd name="T23" fmla="*/ 2147483647 h 143"/>
              <a:gd name="T24" fmla="*/ 2147483647 w 141"/>
              <a:gd name="T25" fmla="*/ 2147483647 h 143"/>
              <a:gd name="T26" fmla="*/ 2147483647 w 141"/>
              <a:gd name="T27" fmla="*/ 2147483647 h 143"/>
              <a:gd name="T28" fmla="*/ 2147483647 w 141"/>
              <a:gd name="T29" fmla="*/ 2147483647 h 143"/>
              <a:gd name="T30" fmla="*/ 2147483647 w 141"/>
              <a:gd name="T31" fmla="*/ 2147483647 h 143"/>
              <a:gd name="T32" fmla="*/ 2147483647 w 141"/>
              <a:gd name="T33" fmla="*/ 2147483647 h 143"/>
              <a:gd name="T34" fmla="*/ 2147483647 w 141"/>
              <a:gd name="T35" fmla="*/ 2147483647 h 143"/>
              <a:gd name="T36" fmla="*/ 2147483647 w 141"/>
              <a:gd name="T37" fmla="*/ 2147483647 h 143"/>
              <a:gd name="T38" fmla="*/ 2147483647 w 141"/>
              <a:gd name="T39" fmla="*/ 2147483647 h 143"/>
              <a:gd name="T40" fmla="*/ 2147483647 w 141"/>
              <a:gd name="T41" fmla="*/ 2147483647 h 143"/>
              <a:gd name="T42" fmla="*/ 2147483647 w 141"/>
              <a:gd name="T43" fmla="*/ 2147483647 h 143"/>
              <a:gd name="T44" fmla="*/ 2147483647 w 141"/>
              <a:gd name="T45" fmla="*/ 2147483647 h 143"/>
              <a:gd name="T46" fmla="*/ 2147483647 w 141"/>
              <a:gd name="T47" fmla="*/ 2147483647 h 143"/>
              <a:gd name="T48" fmla="*/ 2147483647 w 141"/>
              <a:gd name="T49" fmla="*/ 2147483647 h 143"/>
              <a:gd name="T50" fmla="*/ 2147483647 w 141"/>
              <a:gd name="T51" fmla="*/ 2147483647 h 143"/>
              <a:gd name="T52" fmla="*/ 2147483647 w 141"/>
              <a:gd name="T53" fmla="*/ 2147483647 h 143"/>
              <a:gd name="T54" fmla="*/ 2147483647 w 141"/>
              <a:gd name="T55" fmla="*/ 2147483647 h 143"/>
              <a:gd name="T56" fmla="*/ 2147483647 w 141"/>
              <a:gd name="T57" fmla="*/ 2147483647 h 143"/>
              <a:gd name="T58" fmla="*/ 2147483647 w 141"/>
              <a:gd name="T59" fmla="*/ 2147483647 h 143"/>
              <a:gd name="T60" fmla="*/ 2147483647 w 141"/>
              <a:gd name="T61" fmla="*/ 2147483647 h 143"/>
              <a:gd name="T62" fmla="*/ 2147483647 w 141"/>
              <a:gd name="T63" fmla="*/ 0 h 14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1"/>
              <a:gd name="T97" fmla="*/ 0 h 143"/>
              <a:gd name="T98" fmla="*/ 141 w 141"/>
              <a:gd name="T99" fmla="*/ 143 h 14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1" h="143">
                <a:moveTo>
                  <a:pt x="70" y="0"/>
                </a:moveTo>
                <a:lnTo>
                  <a:pt x="63" y="0"/>
                </a:lnTo>
                <a:lnTo>
                  <a:pt x="56" y="1"/>
                </a:lnTo>
                <a:lnTo>
                  <a:pt x="50" y="2"/>
                </a:lnTo>
                <a:lnTo>
                  <a:pt x="43" y="5"/>
                </a:lnTo>
                <a:lnTo>
                  <a:pt x="37" y="8"/>
                </a:lnTo>
                <a:lnTo>
                  <a:pt x="32" y="11"/>
                </a:lnTo>
                <a:lnTo>
                  <a:pt x="26" y="15"/>
                </a:lnTo>
                <a:lnTo>
                  <a:pt x="21" y="20"/>
                </a:lnTo>
                <a:lnTo>
                  <a:pt x="16" y="25"/>
                </a:lnTo>
                <a:lnTo>
                  <a:pt x="13" y="31"/>
                </a:lnTo>
                <a:lnTo>
                  <a:pt x="9" y="37"/>
                </a:lnTo>
                <a:lnTo>
                  <a:pt x="6" y="43"/>
                </a:lnTo>
                <a:lnTo>
                  <a:pt x="3" y="50"/>
                </a:lnTo>
                <a:lnTo>
                  <a:pt x="1" y="57"/>
                </a:lnTo>
                <a:lnTo>
                  <a:pt x="1" y="64"/>
                </a:lnTo>
                <a:lnTo>
                  <a:pt x="0" y="71"/>
                </a:lnTo>
                <a:lnTo>
                  <a:pt x="1" y="79"/>
                </a:lnTo>
                <a:lnTo>
                  <a:pt x="1" y="86"/>
                </a:lnTo>
                <a:lnTo>
                  <a:pt x="3" y="93"/>
                </a:lnTo>
                <a:lnTo>
                  <a:pt x="6" y="99"/>
                </a:lnTo>
                <a:lnTo>
                  <a:pt x="9" y="106"/>
                </a:lnTo>
                <a:lnTo>
                  <a:pt x="13" y="112"/>
                </a:lnTo>
                <a:lnTo>
                  <a:pt x="16" y="117"/>
                </a:lnTo>
                <a:lnTo>
                  <a:pt x="21" y="122"/>
                </a:lnTo>
                <a:lnTo>
                  <a:pt x="26" y="126"/>
                </a:lnTo>
                <a:lnTo>
                  <a:pt x="32" y="130"/>
                </a:lnTo>
                <a:lnTo>
                  <a:pt x="37" y="135"/>
                </a:lnTo>
                <a:lnTo>
                  <a:pt x="43" y="138"/>
                </a:lnTo>
                <a:lnTo>
                  <a:pt x="50" y="140"/>
                </a:lnTo>
                <a:lnTo>
                  <a:pt x="56" y="142"/>
                </a:lnTo>
                <a:lnTo>
                  <a:pt x="63" y="143"/>
                </a:lnTo>
                <a:lnTo>
                  <a:pt x="70" y="143"/>
                </a:lnTo>
                <a:lnTo>
                  <a:pt x="78" y="143"/>
                </a:lnTo>
                <a:lnTo>
                  <a:pt x="85" y="142"/>
                </a:lnTo>
                <a:lnTo>
                  <a:pt x="92" y="140"/>
                </a:lnTo>
                <a:lnTo>
                  <a:pt x="98" y="138"/>
                </a:lnTo>
                <a:lnTo>
                  <a:pt x="105" y="135"/>
                </a:lnTo>
                <a:lnTo>
                  <a:pt x="111" y="130"/>
                </a:lnTo>
                <a:lnTo>
                  <a:pt x="115" y="126"/>
                </a:lnTo>
                <a:lnTo>
                  <a:pt x="121" y="122"/>
                </a:lnTo>
                <a:lnTo>
                  <a:pt x="125" y="117"/>
                </a:lnTo>
                <a:lnTo>
                  <a:pt x="129" y="112"/>
                </a:lnTo>
                <a:lnTo>
                  <a:pt x="132" y="106"/>
                </a:lnTo>
                <a:lnTo>
                  <a:pt x="135" y="99"/>
                </a:lnTo>
                <a:lnTo>
                  <a:pt x="138" y="93"/>
                </a:lnTo>
                <a:lnTo>
                  <a:pt x="139" y="86"/>
                </a:lnTo>
                <a:lnTo>
                  <a:pt x="141" y="79"/>
                </a:lnTo>
                <a:lnTo>
                  <a:pt x="141" y="71"/>
                </a:lnTo>
                <a:lnTo>
                  <a:pt x="141" y="64"/>
                </a:lnTo>
                <a:lnTo>
                  <a:pt x="139" y="57"/>
                </a:lnTo>
                <a:lnTo>
                  <a:pt x="138" y="50"/>
                </a:lnTo>
                <a:lnTo>
                  <a:pt x="135" y="43"/>
                </a:lnTo>
                <a:lnTo>
                  <a:pt x="132" y="37"/>
                </a:lnTo>
                <a:lnTo>
                  <a:pt x="129" y="31"/>
                </a:lnTo>
                <a:lnTo>
                  <a:pt x="125" y="25"/>
                </a:lnTo>
                <a:lnTo>
                  <a:pt x="121" y="20"/>
                </a:lnTo>
                <a:lnTo>
                  <a:pt x="115" y="15"/>
                </a:lnTo>
                <a:lnTo>
                  <a:pt x="111" y="11"/>
                </a:lnTo>
                <a:lnTo>
                  <a:pt x="105" y="8"/>
                </a:lnTo>
                <a:lnTo>
                  <a:pt x="98" y="5"/>
                </a:lnTo>
                <a:lnTo>
                  <a:pt x="92" y="2"/>
                </a:lnTo>
                <a:lnTo>
                  <a:pt x="85" y="1"/>
                </a:lnTo>
                <a:lnTo>
                  <a:pt x="78" y="0"/>
                </a:lnTo>
                <a:lnTo>
                  <a:pt x="70"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5985" name="Freeform 144">
            <a:extLst>
              <a:ext uri="{FF2B5EF4-FFF2-40B4-BE49-F238E27FC236}">
                <a16:creationId xmlns:a16="http://schemas.microsoft.com/office/drawing/2014/main" id="{54002657-19C9-2B34-1AEE-9B1F44BC2D94}"/>
              </a:ext>
            </a:extLst>
          </p:cNvPr>
          <p:cNvSpPr>
            <a:spLocks/>
          </p:cNvSpPr>
          <p:nvPr/>
        </p:nvSpPr>
        <p:spPr bwMode="auto">
          <a:xfrm>
            <a:off x="4463654" y="4282679"/>
            <a:ext cx="55959" cy="57150"/>
          </a:xfrm>
          <a:custGeom>
            <a:avLst/>
            <a:gdLst>
              <a:gd name="T0" fmla="*/ 2147483647 w 141"/>
              <a:gd name="T1" fmla="*/ 0 h 143"/>
              <a:gd name="T2" fmla="*/ 2147483647 w 141"/>
              <a:gd name="T3" fmla="*/ 2147483647 h 143"/>
              <a:gd name="T4" fmla="*/ 2147483647 w 141"/>
              <a:gd name="T5" fmla="*/ 2147483647 h 143"/>
              <a:gd name="T6" fmla="*/ 2147483647 w 141"/>
              <a:gd name="T7" fmla="*/ 2147483647 h 143"/>
              <a:gd name="T8" fmla="*/ 2147483647 w 141"/>
              <a:gd name="T9" fmla="*/ 2147483647 h 143"/>
              <a:gd name="T10" fmla="*/ 2147483647 w 141"/>
              <a:gd name="T11" fmla="*/ 2147483647 h 143"/>
              <a:gd name="T12" fmla="*/ 2147483647 w 141"/>
              <a:gd name="T13" fmla="*/ 2147483647 h 143"/>
              <a:gd name="T14" fmla="*/ 2147483647 w 141"/>
              <a:gd name="T15" fmla="*/ 2147483647 h 143"/>
              <a:gd name="T16" fmla="*/ 2147483647 w 141"/>
              <a:gd name="T17" fmla="*/ 2147483647 h 143"/>
              <a:gd name="T18" fmla="*/ 2147483647 w 141"/>
              <a:gd name="T19" fmla="*/ 2147483647 h 143"/>
              <a:gd name="T20" fmla="*/ 2147483647 w 141"/>
              <a:gd name="T21" fmla="*/ 2147483647 h 143"/>
              <a:gd name="T22" fmla="*/ 2147483647 w 141"/>
              <a:gd name="T23" fmla="*/ 2147483647 h 143"/>
              <a:gd name="T24" fmla="*/ 2147483647 w 141"/>
              <a:gd name="T25" fmla="*/ 2147483647 h 143"/>
              <a:gd name="T26" fmla="*/ 2147483647 w 141"/>
              <a:gd name="T27" fmla="*/ 2147483647 h 143"/>
              <a:gd name="T28" fmla="*/ 2147483647 w 141"/>
              <a:gd name="T29" fmla="*/ 2147483647 h 143"/>
              <a:gd name="T30" fmla="*/ 2147483647 w 141"/>
              <a:gd name="T31" fmla="*/ 2147483647 h 143"/>
              <a:gd name="T32" fmla="*/ 2147483647 w 141"/>
              <a:gd name="T33" fmla="*/ 2147483647 h 143"/>
              <a:gd name="T34" fmla="*/ 2147483647 w 141"/>
              <a:gd name="T35" fmla="*/ 2147483647 h 143"/>
              <a:gd name="T36" fmla="*/ 2147483647 w 141"/>
              <a:gd name="T37" fmla="*/ 2147483647 h 143"/>
              <a:gd name="T38" fmla="*/ 2147483647 w 141"/>
              <a:gd name="T39" fmla="*/ 2147483647 h 143"/>
              <a:gd name="T40" fmla="*/ 2147483647 w 141"/>
              <a:gd name="T41" fmla="*/ 2147483647 h 143"/>
              <a:gd name="T42" fmla="*/ 2147483647 w 141"/>
              <a:gd name="T43" fmla="*/ 2147483647 h 143"/>
              <a:gd name="T44" fmla="*/ 2147483647 w 141"/>
              <a:gd name="T45" fmla="*/ 2147483647 h 143"/>
              <a:gd name="T46" fmla="*/ 2147483647 w 141"/>
              <a:gd name="T47" fmla="*/ 2147483647 h 143"/>
              <a:gd name="T48" fmla="*/ 2147483647 w 141"/>
              <a:gd name="T49" fmla="*/ 2147483647 h 143"/>
              <a:gd name="T50" fmla="*/ 2147483647 w 141"/>
              <a:gd name="T51" fmla="*/ 2147483647 h 143"/>
              <a:gd name="T52" fmla="*/ 2147483647 w 141"/>
              <a:gd name="T53" fmla="*/ 2147483647 h 143"/>
              <a:gd name="T54" fmla="*/ 2147483647 w 141"/>
              <a:gd name="T55" fmla="*/ 2147483647 h 143"/>
              <a:gd name="T56" fmla="*/ 2147483647 w 141"/>
              <a:gd name="T57" fmla="*/ 2147483647 h 143"/>
              <a:gd name="T58" fmla="*/ 2147483647 w 141"/>
              <a:gd name="T59" fmla="*/ 2147483647 h 143"/>
              <a:gd name="T60" fmla="*/ 2147483647 w 141"/>
              <a:gd name="T61" fmla="*/ 2147483647 h 143"/>
              <a:gd name="T62" fmla="*/ 2147483647 w 141"/>
              <a:gd name="T63" fmla="*/ 0 h 14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1"/>
              <a:gd name="T97" fmla="*/ 0 h 143"/>
              <a:gd name="T98" fmla="*/ 141 w 141"/>
              <a:gd name="T99" fmla="*/ 143 h 14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1" h="143">
                <a:moveTo>
                  <a:pt x="70" y="0"/>
                </a:moveTo>
                <a:lnTo>
                  <a:pt x="63" y="0"/>
                </a:lnTo>
                <a:lnTo>
                  <a:pt x="56" y="1"/>
                </a:lnTo>
                <a:lnTo>
                  <a:pt x="50" y="2"/>
                </a:lnTo>
                <a:lnTo>
                  <a:pt x="43" y="5"/>
                </a:lnTo>
                <a:lnTo>
                  <a:pt x="37" y="8"/>
                </a:lnTo>
                <a:lnTo>
                  <a:pt x="32" y="11"/>
                </a:lnTo>
                <a:lnTo>
                  <a:pt x="26" y="15"/>
                </a:lnTo>
                <a:lnTo>
                  <a:pt x="21" y="20"/>
                </a:lnTo>
                <a:lnTo>
                  <a:pt x="16" y="25"/>
                </a:lnTo>
                <a:lnTo>
                  <a:pt x="13" y="31"/>
                </a:lnTo>
                <a:lnTo>
                  <a:pt x="9" y="37"/>
                </a:lnTo>
                <a:lnTo>
                  <a:pt x="6" y="43"/>
                </a:lnTo>
                <a:lnTo>
                  <a:pt x="3" y="50"/>
                </a:lnTo>
                <a:lnTo>
                  <a:pt x="1" y="57"/>
                </a:lnTo>
                <a:lnTo>
                  <a:pt x="1" y="64"/>
                </a:lnTo>
                <a:lnTo>
                  <a:pt x="0" y="71"/>
                </a:lnTo>
                <a:lnTo>
                  <a:pt x="1" y="79"/>
                </a:lnTo>
                <a:lnTo>
                  <a:pt x="1" y="86"/>
                </a:lnTo>
                <a:lnTo>
                  <a:pt x="3" y="93"/>
                </a:lnTo>
                <a:lnTo>
                  <a:pt x="6" y="99"/>
                </a:lnTo>
                <a:lnTo>
                  <a:pt x="9" y="106"/>
                </a:lnTo>
                <a:lnTo>
                  <a:pt x="13" y="112"/>
                </a:lnTo>
                <a:lnTo>
                  <a:pt x="16" y="117"/>
                </a:lnTo>
                <a:lnTo>
                  <a:pt x="21" y="122"/>
                </a:lnTo>
                <a:lnTo>
                  <a:pt x="26" y="126"/>
                </a:lnTo>
                <a:lnTo>
                  <a:pt x="32" y="130"/>
                </a:lnTo>
                <a:lnTo>
                  <a:pt x="37" y="135"/>
                </a:lnTo>
                <a:lnTo>
                  <a:pt x="43" y="138"/>
                </a:lnTo>
                <a:lnTo>
                  <a:pt x="50" y="140"/>
                </a:lnTo>
                <a:lnTo>
                  <a:pt x="56" y="142"/>
                </a:lnTo>
                <a:lnTo>
                  <a:pt x="63" y="143"/>
                </a:lnTo>
                <a:lnTo>
                  <a:pt x="70" y="143"/>
                </a:lnTo>
                <a:lnTo>
                  <a:pt x="78" y="143"/>
                </a:lnTo>
                <a:lnTo>
                  <a:pt x="85" y="142"/>
                </a:lnTo>
                <a:lnTo>
                  <a:pt x="92" y="140"/>
                </a:lnTo>
                <a:lnTo>
                  <a:pt x="98" y="138"/>
                </a:lnTo>
                <a:lnTo>
                  <a:pt x="105" y="135"/>
                </a:lnTo>
                <a:lnTo>
                  <a:pt x="111" y="130"/>
                </a:lnTo>
                <a:lnTo>
                  <a:pt x="115" y="126"/>
                </a:lnTo>
                <a:lnTo>
                  <a:pt x="121" y="122"/>
                </a:lnTo>
                <a:lnTo>
                  <a:pt x="125" y="117"/>
                </a:lnTo>
                <a:lnTo>
                  <a:pt x="129" y="112"/>
                </a:lnTo>
                <a:lnTo>
                  <a:pt x="132" y="106"/>
                </a:lnTo>
                <a:lnTo>
                  <a:pt x="135" y="99"/>
                </a:lnTo>
                <a:lnTo>
                  <a:pt x="138" y="93"/>
                </a:lnTo>
                <a:lnTo>
                  <a:pt x="139" y="86"/>
                </a:lnTo>
                <a:lnTo>
                  <a:pt x="141" y="79"/>
                </a:lnTo>
                <a:lnTo>
                  <a:pt x="141" y="71"/>
                </a:lnTo>
                <a:lnTo>
                  <a:pt x="141" y="64"/>
                </a:lnTo>
                <a:lnTo>
                  <a:pt x="139" y="57"/>
                </a:lnTo>
                <a:lnTo>
                  <a:pt x="138" y="50"/>
                </a:lnTo>
                <a:lnTo>
                  <a:pt x="135" y="43"/>
                </a:lnTo>
                <a:lnTo>
                  <a:pt x="132" y="37"/>
                </a:lnTo>
                <a:lnTo>
                  <a:pt x="129" y="31"/>
                </a:lnTo>
                <a:lnTo>
                  <a:pt x="125" y="25"/>
                </a:lnTo>
                <a:lnTo>
                  <a:pt x="121" y="20"/>
                </a:lnTo>
                <a:lnTo>
                  <a:pt x="115" y="15"/>
                </a:lnTo>
                <a:lnTo>
                  <a:pt x="111" y="11"/>
                </a:lnTo>
                <a:lnTo>
                  <a:pt x="105" y="8"/>
                </a:lnTo>
                <a:lnTo>
                  <a:pt x="98" y="5"/>
                </a:lnTo>
                <a:lnTo>
                  <a:pt x="92" y="2"/>
                </a:lnTo>
                <a:lnTo>
                  <a:pt x="85" y="1"/>
                </a:lnTo>
                <a:lnTo>
                  <a:pt x="78" y="0"/>
                </a:lnTo>
                <a:lnTo>
                  <a:pt x="70"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5986" name="Freeform 145">
            <a:extLst>
              <a:ext uri="{FF2B5EF4-FFF2-40B4-BE49-F238E27FC236}">
                <a16:creationId xmlns:a16="http://schemas.microsoft.com/office/drawing/2014/main" id="{3B8D1B3E-1BC1-49D6-374F-5FEFFC5D4767}"/>
              </a:ext>
            </a:extLst>
          </p:cNvPr>
          <p:cNvSpPr>
            <a:spLocks/>
          </p:cNvSpPr>
          <p:nvPr/>
        </p:nvSpPr>
        <p:spPr bwMode="auto">
          <a:xfrm>
            <a:off x="4512469" y="4233863"/>
            <a:ext cx="67866" cy="69056"/>
          </a:xfrm>
          <a:custGeom>
            <a:avLst/>
            <a:gdLst>
              <a:gd name="T0" fmla="*/ 2147483647 w 172"/>
              <a:gd name="T1" fmla="*/ 2147483647 h 174"/>
              <a:gd name="T2" fmla="*/ 2147483647 w 172"/>
              <a:gd name="T3" fmla="*/ 2147483647 h 174"/>
              <a:gd name="T4" fmla="*/ 2147483647 w 172"/>
              <a:gd name="T5" fmla="*/ 2147483647 h 174"/>
              <a:gd name="T6" fmla="*/ 2147483647 w 172"/>
              <a:gd name="T7" fmla="*/ 2147483647 h 174"/>
              <a:gd name="T8" fmla="*/ 2147483647 w 172"/>
              <a:gd name="T9" fmla="*/ 2147483647 h 174"/>
              <a:gd name="T10" fmla="*/ 2147483647 w 172"/>
              <a:gd name="T11" fmla="*/ 2147483647 h 174"/>
              <a:gd name="T12" fmla="*/ 2147483647 w 172"/>
              <a:gd name="T13" fmla="*/ 2147483647 h 174"/>
              <a:gd name="T14" fmla="*/ 0 w 172"/>
              <a:gd name="T15" fmla="*/ 2147483647 h 174"/>
              <a:gd name="T16" fmla="*/ 0 w 172"/>
              <a:gd name="T17" fmla="*/ 2147483647 h 174"/>
              <a:gd name="T18" fmla="*/ 2147483647 w 172"/>
              <a:gd name="T19" fmla="*/ 2147483647 h 174"/>
              <a:gd name="T20" fmla="*/ 2147483647 w 172"/>
              <a:gd name="T21" fmla="*/ 2147483647 h 174"/>
              <a:gd name="T22" fmla="*/ 2147483647 w 172"/>
              <a:gd name="T23" fmla="*/ 2147483647 h 174"/>
              <a:gd name="T24" fmla="*/ 2147483647 w 172"/>
              <a:gd name="T25" fmla="*/ 2147483647 h 174"/>
              <a:gd name="T26" fmla="*/ 2147483647 w 172"/>
              <a:gd name="T27" fmla="*/ 2147483647 h 174"/>
              <a:gd name="T28" fmla="*/ 2147483647 w 172"/>
              <a:gd name="T29" fmla="*/ 2147483647 h 174"/>
              <a:gd name="T30" fmla="*/ 2147483647 w 172"/>
              <a:gd name="T31" fmla="*/ 2147483647 h 174"/>
              <a:gd name="T32" fmla="*/ 2147483647 w 172"/>
              <a:gd name="T33" fmla="*/ 2147483647 h 174"/>
              <a:gd name="T34" fmla="*/ 2147483647 w 172"/>
              <a:gd name="T35" fmla="*/ 2147483647 h 174"/>
              <a:gd name="T36" fmla="*/ 2147483647 w 172"/>
              <a:gd name="T37" fmla="*/ 2147483647 h 174"/>
              <a:gd name="T38" fmla="*/ 2147483647 w 172"/>
              <a:gd name="T39" fmla="*/ 2147483647 h 174"/>
              <a:gd name="T40" fmla="*/ 2147483647 w 172"/>
              <a:gd name="T41" fmla="*/ 2147483647 h 174"/>
              <a:gd name="T42" fmla="*/ 2147483647 w 172"/>
              <a:gd name="T43" fmla="*/ 2147483647 h 174"/>
              <a:gd name="T44" fmla="*/ 2147483647 w 172"/>
              <a:gd name="T45" fmla="*/ 2147483647 h 174"/>
              <a:gd name="T46" fmla="*/ 2147483647 w 172"/>
              <a:gd name="T47" fmla="*/ 2147483647 h 174"/>
              <a:gd name="T48" fmla="*/ 2147483647 w 172"/>
              <a:gd name="T49" fmla="*/ 2147483647 h 174"/>
              <a:gd name="T50" fmla="*/ 2147483647 w 172"/>
              <a:gd name="T51" fmla="*/ 2147483647 h 174"/>
              <a:gd name="T52" fmla="*/ 2147483647 w 172"/>
              <a:gd name="T53" fmla="*/ 2147483647 h 174"/>
              <a:gd name="T54" fmla="*/ 2147483647 w 172"/>
              <a:gd name="T55" fmla="*/ 2147483647 h 174"/>
              <a:gd name="T56" fmla="*/ 2147483647 w 172"/>
              <a:gd name="T57" fmla="*/ 2147483647 h 174"/>
              <a:gd name="T58" fmla="*/ 2147483647 w 172"/>
              <a:gd name="T59" fmla="*/ 2147483647 h 174"/>
              <a:gd name="T60" fmla="*/ 2147483647 w 172"/>
              <a:gd name="T61" fmla="*/ 2147483647 h 174"/>
              <a:gd name="T62" fmla="*/ 2147483647 w 172"/>
              <a:gd name="T63" fmla="*/ 2147483647 h 17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72"/>
              <a:gd name="T97" fmla="*/ 0 h 174"/>
              <a:gd name="T98" fmla="*/ 172 w 172"/>
              <a:gd name="T99" fmla="*/ 174 h 17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72" h="174">
                <a:moveTo>
                  <a:pt x="86" y="0"/>
                </a:moveTo>
                <a:lnTo>
                  <a:pt x="76" y="1"/>
                </a:lnTo>
                <a:lnTo>
                  <a:pt x="67" y="1"/>
                </a:lnTo>
                <a:lnTo>
                  <a:pt x="60" y="4"/>
                </a:lnTo>
                <a:lnTo>
                  <a:pt x="51" y="7"/>
                </a:lnTo>
                <a:lnTo>
                  <a:pt x="44" y="11"/>
                </a:lnTo>
                <a:lnTo>
                  <a:pt x="37" y="16"/>
                </a:lnTo>
                <a:lnTo>
                  <a:pt x="31" y="20"/>
                </a:lnTo>
                <a:lnTo>
                  <a:pt x="24" y="26"/>
                </a:lnTo>
                <a:lnTo>
                  <a:pt x="18" y="32"/>
                </a:lnTo>
                <a:lnTo>
                  <a:pt x="14" y="39"/>
                </a:lnTo>
                <a:lnTo>
                  <a:pt x="10" y="46"/>
                </a:lnTo>
                <a:lnTo>
                  <a:pt x="5" y="53"/>
                </a:lnTo>
                <a:lnTo>
                  <a:pt x="3" y="62"/>
                </a:lnTo>
                <a:lnTo>
                  <a:pt x="1" y="70"/>
                </a:lnTo>
                <a:lnTo>
                  <a:pt x="0" y="79"/>
                </a:lnTo>
                <a:lnTo>
                  <a:pt x="0" y="88"/>
                </a:lnTo>
                <a:lnTo>
                  <a:pt x="0" y="96"/>
                </a:lnTo>
                <a:lnTo>
                  <a:pt x="1" y="105"/>
                </a:lnTo>
                <a:lnTo>
                  <a:pt x="3" y="114"/>
                </a:lnTo>
                <a:lnTo>
                  <a:pt x="5" y="121"/>
                </a:lnTo>
                <a:lnTo>
                  <a:pt x="10" y="129"/>
                </a:lnTo>
                <a:lnTo>
                  <a:pt x="14" y="137"/>
                </a:lnTo>
                <a:lnTo>
                  <a:pt x="18" y="142"/>
                </a:lnTo>
                <a:lnTo>
                  <a:pt x="24" y="148"/>
                </a:lnTo>
                <a:lnTo>
                  <a:pt x="31" y="154"/>
                </a:lnTo>
                <a:lnTo>
                  <a:pt x="37" y="160"/>
                </a:lnTo>
                <a:lnTo>
                  <a:pt x="44" y="164"/>
                </a:lnTo>
                <a:lnTo>
                  <a:pt x="51" y="167"/>
                </a:lnTo>
                <a:lnTo>
                  <a:pt x="60" y="171"/>
                </a:lnTo>
                <a:lnTo>
                  <a:pt x="67" y="172"/>
                </a:lnTo>
                <a:lnTo>
                  <a:pt x="76" y="174"/>
                </a:lnTo>
                <a:lnTo>
                  <a:pt x="86" y="174"/>
                </a:lnTo>
                <a:lnTo>
                  <a:pt x="95" y="174"/>
                </a:lnTo>
                <a:lnTo>
                  <a:pt x="103" y="172"/>
                </a:lnTo>
                <a:lnTo>
                  <a:pt x="110" y="171"/>
                </a:lnTo>
                <a:lnTo>
                  <a:pt x="119" y="167"/>
                </a:lnTo>
                <a:lnTo>
                  <a:pt x="126" y="164"/>
                </a:lnTo>
                <a:lnTo>
                  <a:pt x="133" y="160"/>
                </a:lnTo>
                <a:lnTo>
                  <a:pt x="141" y="154"/>
                </a:lnTo>
                <a:lnTo>
                  <a:pt x="146" y="148"/>
                </a:lnTo>
                <a:lnTo>
                  <a:pt x="152" y="142"/>
                </a:lnTo>
                <a:lnTo>
                  <a:pt x="156" y="137"/>
                </a:lnTo>
                <a:lnTo>
                  <a:pt x="161" y="129"/>
                </a:lnTo>
                <a:lnTo>
                  <a:pt x="165" y="121"/>
                </a:lnTo>
                <a:lnTo>
                  <a:pt x="168" y="114"/>
                </a:lnTo>
                <a:lnTo>
                  <a:pt x="169" y="105"/>
                </a:lnTo>
                <a:lnTo>
                  <a:pt x="171" y="96"/>
                </a:lnTo>
                <a:lnTo>
                  <a:pt x="172" y="88"/>
                </a:lnTo>
                <a:lnTo>
                  <a:pt x="171" y="79"/>
                </a:lnTo>
                <a:lnTo>
                  <a:pt x="169" y="70"/>
                </a:lnTo>
                <a:lnTo>
                  <a:pt x="168" y="62"/>
                </a:lnTo>
                <a:lnTo>
                  <a:pt x="165" y="53"/>
                </a:lnTo>
                <a:lnTo>
                  <a:pt x="161" y="46"/>
                </a:lnTo>
                <a:lnTo>
                  <a:pt x="156" y="39"/>
                </a:lnTo>
                <a:lnTo>
                  <a:pt x="152" y="32"/>
                </a:lnTo>
                <a:lnTo>
                  <a:pt x="146" y="26"/>
                </a:lnTo>
                <a:lnTo>
                  <a:pt x="141" y="20"/>
                </a:lnTo>
                <a:lnTo>
                  <a:pt x="133" y="16"/>
                </a:lnTo>
                <a:lnTo>
                  <a:pt x="126" y="11"/>
                </a:lnTo>
                <a:lnTo>
                  <a:pt x="119" y="7"/>
                </a:lnTo>
                <a:lnTo>
                  <a:pt x="110" y="4"/>
                </a:lnTo>
                <a:lnTo>
                  <a:pt x="103" y="1"/>
                </a:lnTo>
                <a:lnTo>
                  <a:pt x="95" y="1"/>
                </a:lnTo>
                <a:lnTo>
                  <a:pt x="86" y="0"/>
                </a:lnTo>
                <a:close/>
              </a:path>
            </a:pathLst>
          </a:custGeom>
          <a:solidFill>
            <a:srgbClr val="FFA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5987" name="Freeform 146">
            <a:extLst>
              <a:ext uri="{FF2B5EF4-FFF2-40B4-BE49-F238E27FC236}">
                <a16:creationId xmlns:a16="http://schemas.microsoft.com/office/drawing/2014/main" id="{C1B8EA4F-8108-61F3-48FC-AC755C7DD150}"/>
              </a:ext>
            </a:extLst>
          </p:cNvPr>
          <p:cNvSpPr>
            <a:spLocks/>
          </p:cNvSpPr>
          <p:nvPr/>
        </p:nvSpPr>
        <p:spPr bwMode="auto">
          <a:xfrm>
            <a:off x="4512469" y="4233863"/>
            <a:ext cx="67866" cy="69056"/>
          </a:xfrm>
          <a:custGeom>
            <a:avLst/>
            <a:gdLst>
              <a:gd name="T0" fmla="*/ 2147483647 w 172"/>
              <a:gd name="T1" fmla="*/ 2147483647 h 174"/>
              <a:gd name="T2" fmla="*/ 2147483647 w 172"/>
              <a:gd name="T3" fmla="*/ 2147483647 h 174"/>
              <a:gd name="T4" fmla="*/ 2147483647 w 172"/>
              <a:gd name="T5" fmla="*/ 2147483647 h 174"/>
              <a:gd name="T6" fmla="*/ 2147483647 w 172"/>
              <a:gd name="T7" fmla="*/ 2147483647 h 174"/>
              <a:gd name="T8" fmla="*/ 2147483647 w 172"/>
              <a:gd name="T9" fmla="*/ 2147483647 h 174"/>
              <a:gd name="T10" fmla="*/ 2147483647 w 172"/>
              <a:gd name="T11" fmla="*/ 2147483647 h 174"/>
              <a:gd name="T12" fmla="*/ 2147483647 w 172"/>
              <a:gd name="T13" fmla="*/ 2147483647 h 174"/>
              <a:gd name="T14" fmla="*/ 0 w 172"/>
              <a:gd name="T15" fmla="*/ 2147483647 h 174"/>
              <a:gd name="T16" fmla="*/ 0 w 172"/>
              <a:gd name="T17" fmla="*/ 2147483647 h 174"/>
              <a:gd name="T18" fmla="*/ 2147483647 w 172"/>
              <a:gd name="T19" fmla="*/ 2147483647 h 174"/>
              <a:gd name="T20" fmla="*/ 2147483647 w 172"/>
              <a:gd name="T21" fmla="*/ 2147483647 h 174"/>
              <a:gd name="T22" fmla="*/ 2147483647 w 172"/>
              <a:gd name="T23" fmla="*/ 2147483647 h 174"/>
              <a:gd name="T24" fmla="*/ 2147483647 w 172"/>
              <a:gd name="T25" fmla="*/ 2147483647 h 174"/>
              <a:gd name="T26" fmla="*/ 2147483647 w 172"/>
              <a:gd name="T27" fmla="*/ 2147483647 h 174"/>
              <a:gd name="T28" fmla="*/ 2147483647 w 172"/>
              <a:gd name="T29" fmla="*/ 2147483647 h 174"/>
              <a:gd name="T30" fmla="*/ 2147483647 w 172"/>
              <a:gd name="T31" fmla="*/ 2147483647 h 174"/>
              <a:gd name="T32" fmla="*/ 2147483647 w 172"/>
              <a:gd name="T33" fmla="*/ 2147483647 h 174"/>
              <a:gd name="T34" fmla="*/ 2147483647 w 172"/>
              <a:gd name="T35" fmla="*/ 2147483647 h 174"/>
              <a:gd name="T36" fmla="*/ 2147483647 w 172"/>
              <a:gd name="T37" fmla="*/ 2147483647 h 174"/>
              <a:gd name="T38" fmla="*/ 2147483647 w 172"/>
              <a:gd name="T39" fmla="*/ 2147483647 h 174"/>
              <a:gd name="T40" fmla="*/ 2147483647 w 172"/>
              <a:gd name="T41" fmla="*/ 2147483647 h 174"/>
              <a:gd name="T42" fmla="*/ 2147483647 w 172"/>
              <a:gd name="T43" fmla="*/ 2147483647 h 174"/>
              <a:gd name="T44" fmla="*/ 2147483647 w 172"/>
              <a:gd name="T45" fmla="*/ 2147483647 h 174"/>
              <a:gd name="T46" fmla="*/ 2147483647 w 172"/>
              <a:gd name="T47" fmla="*/ 2147483647 h 174"/>
              <a:gd name="T48" fmla="*/ 2147483647 w 172"/>
              <a:gd name="T49" fmla="*/ 2147483647 h 174"/>
              <a:gd name="T50" fmla="*/ 2147483647 w 172"/>
              <a:gd name="T51" fmla="*/ 2147483647 h 174"/>
              <a:gd name="T52" fmla="*/ 2147483647 w 172"/>
              <a:gd name="T53" fmla="*/ 2147483647 h 174"/>
              <a:gd name="T54" fmla="*/ 2147483647 w 172"/>
              <a:gd name="T55" fmla="*/ 2147483647 h 174"/>
              <a:gd name="T56" fmla="*/ 2147483647 w 172"/>
              <a:gd name="T57" fmla="*/ 2147483647 h 174"/>
              <a:gd name="T58" fmla="*/ 2147483647 w 172"/>
              <a:gd name="T59" fmla="*/ 2147483647 h 174"/>
              <a:gd name="T60" fmla="*/ 2147483647 w 172"/>
              <a:gd name="T61" fmla="*/ 2147483647 h 174"/>
              <a:gd name="T62" fmla="*/ 2147483647 w 172"/>
              <a:gd name="T63" fmla="*/ 2147483647 h 17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72"/>
              <a:gd name="T97" fmla="*/ 0 h 174"/>
              <a:gd name="T98" fmla="*/ 172 w 172"/>
              <a:gd name="T99" fmla="*/ 174 h 17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72" h="174">
                <a:moveTo>
                  <a:pt x="86" y="0"/>
                </a:moveTo>
                <a:lnTo>
                  <a:pt x="76" y="1"/>
                </a:lnTo>
                <a:lnTo>
                  <a:pt x="67" y="1"/>
                </a:lnTo>
                <a:lnTo>
                  <a:pt x="60" y="4"/>
                </a:lnTo>
                <a:lnTo>
                  <a:pt x="51" y="7"/>
                </a:lnTo>
                <a:lnTo>
                  <a:pt x="44" y="11"/>
                </a:lnTo>
                <a:lnTo>
                  <a:pt x="37" y="16"/>
                </a:lnTo>
                <a:lnTo>
                  <a:pt x="31" y="20"/>
                </a:lnTo>
                <a:lnTo>
                  <a:pt x="24" y="26"/>
                </a:lnTo>
                <a:lnTo>
                  <a:pt x="18" y="32"/>
                </a:lnTo>
                <a:lnTo>
                  <a:pt x="14" y="39"/>
                </a:lnTo>
                <a:lnTo>
                  <a:pt x="10" y="46"/>
                </a:lnTo>
                <a:lnTo>
                  <a:pt x="5" y="53"/>
                </a:lnTo>
                <a:lnTo>
                  <a:pt x="3" y="62"/>
                </a:lnTo>
                <a:lnTo>
                  <a:pt x="1" y="70"/>
                </a:lnTo>
                <a:lnTo>
                  <a:pt x="0" y="79"/>
                </a:lnTo>
                <a:lnTo>
                  <a:pt x="0" y="88"/>
                </a:lnTo>
                <a:lnTo>
                  <a:pt x="0" y="96"/>
                </a:lnTo>
                <a:lnTo>
                  <a:pt x="1" y="105"/>
                </a:lnTo>
                <a:lnTo>
                  <a:pt x="3" y="114"/>
                </a:lnTo>
                <a:lnTo>
                  <a:pt x="5" y="121"/>
                </a:lnTo>
                <a:lnTo>
                  <a:pt x="10" y="129"/>
                </a:lnTo>
                <a:lnTo>
                  <a:pt x="14" y="137"/>
                </a:lnTo>
                <a:lnTo>
                  <a:pt x="18" y="142"/>
                </a:lnTo>
                <a:lnTo>
                  <a:pt x="24" y="148"/>
                </a:lnTo>
                <a:lnTo>
                  <a:pt x="31" y="154"/>
                </a:lnTo>
                <a:lnTo>
                  <a:pt x="37" y="160"/>
                </a:lnTo>
                <a:lnTo>
                  <a:pt x="44" y="164"/>
                </a:lnTo>
                <a:lnTo>
                  <a:pt x="51" y="167"/>
                </a:lnTo>
                <a:lnTo>
                  <a:pt x="60" y="171"/>
                </a:lnTo>
                <a:lnTo>
                  <a:pt x="67" y="172"/>
                </a:lnTo>
                <a:lnTo>
                  <a:pt x="76" y="174"/>
                </a:lnTo>
                <a:lnTo>
                  <a:pt x="86" y="174"/>
                </a:lnTo>
                <a:lnTo>
                  <a:pt x="95" y="174"/>
                </a:lnTo>
                <a:lnTo>
                  <a:pt x="103" y="172"/>
                </a:lnTo>
                <a:lnTo>
                  <a:pt x="110" y="171"/>
                </a:lnTo>
                <a:lnTo>
                  <a:pt x="119" y="167"/>
                </a:lnTo>
                <a:lnTo>
                  <a:pt x="126" y="164"/>
                </a:lnTo>
                <a:lnTo>
                  <a:pt x="133" y="160"/>
                </a:lnTo>
                <a:lnTo>
                  <a:pt x="141" y="154"/>
                </a:lnTo>
                <a:lnTo>
                  <a:pt x="146" y="148"/>
                </a:lnTo>
                <a:lnTo>
                  <a:pt x="152" y="142"/>
                </a:lnTo>
                <a:lnTo>
                  <a:pt x="156" y="137"/>
                </a:lnTo>
                <a:lnTo>
                  <a:pt x="161" y="129"/>
                </a:lnTo>
                <a:lnTo>
                  <a:pt x="165" y="121"/>
                </a:lnTo>
                <a:lnTo>
                  <a:pt x="168" y="114"/>
                </a:lnTo>
                <a:lnTo>
                  <a:pt x="169" y="105"/>
                </a:lnTo>
                <a:lnTo>
                  <a:pt x="171" y="96"/>
                </a:lnTo>
                <a:lnTo>
                  <a:pt x="172" y="88"/>
                </a:lnTo>
                <a:lnTo>
                  <a:pt x="171" y="79"/>
                </a:lnTo>
                <a:lnTo>
                  <a:pt x="169" y="70"/>
                </a:lnTo>
                <a:lnTo>
                  <a:pt x="168" y="62"/>
                </a:lnTo>
                <a:lnTo>
                  <a:pt x="165" y="53"/>
                </a:lnTo>
                <a:lnTo>
                  <a:pt x="161" y="46"/>
                </a:lnTo>
                <a:lnTo>
                  <a:pt x="156" y="39"/>
                </a:lnTo>
                <a:lnTo>
                  <a:pt x="152" y="32"/>
                </a:lnTo>
                <a:lnTo>
                  <a:pt x="146" y="26"/>
                </a:lnTo>
                <a:lnTo>
                  <a:pt x="141" y="20"/>
                </a:lnTo>
                <a:lnTo>
                  <a:pt x="133" y="16"/>
                </a:lnTo>
                <a:lnTo>
                  <a:pt x="126" y="11"/>
                </a:lnTo>
                <a:lnTo>
                  <a:pt x="119" y="7"/>
                </a:lnTo>
                <a:lnTo>
                  <a:pt x="110" y="4"/>
                </a:lnTo>
                <a:lnTo>
                  <a:pt x="103" y="1"/>
                </a:lnTo>
                <a:lnTo>
                  <a:pt x="95" y="1"/>
                </a:lnTo>
                <a:lnTo>
                  <a:pt x="86"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5988" name="Freeform 147">
            <a:extLst>
              <a:ext uri="{FF2B5EF4-FFF2-40B4-BE49-F238E27FC236}">
                <a16:creationId xmlns:a16="http://schemas.microsoft.com/office/drawing/2014/main" id="{416BCE2E-A182-3E32-5B4C-7FBD8E0644B5}"/>
              </a:ext>
            </a:extLst>
          </p:cNvPr>
          <p:cNvSpPr>
            <a:spLocks/>
          </p:cNvSpPr>
          <p:nvPr/>
        </p:nvSpPr>
        <p:spPr bwMode="auto">
          <a:xfrm>
            <a:off x="4508897" y="4229100"/>
            <a:ext cx="75009" cy="77391"/>
          </a:xfrm>
          <a:custGeom>
            <a:avLst/>
            <a:gdLst>
              <a:gd name="T0" fmla="*/ 2147483647 w 190"/>
              <a:gd name="T1" fmla="*/ 0 h 195"/>
              <a:gd name="T2" fmla="*/ 2147483647 w 190"/>
              <a:gd name="T3" fmla="*/ 2147483647 h 195"/>
              <a:gd name="T4" fmla="*/ 2147483647 w 190"/>
              <a:gd name="T5" fmla="*/ 2147483647 h 195"/>
              <a:gd name="T6" fmla="*/ 2147483647 w 190"/>
              <a:gd name="T7" fmla="*/ 2147483647 h 195"/>
              <a:gd name="T8" fmla="*/ 2147483647 w 190"/>
              <a:gd name="T9" fmla="*/ 2147483647 h 195"/>
              <a:gd name="T10" fmla="*/ 2147483647 w 190"/>
              <a:gd name="T11" fmla="*/ 2147483647 h 195"/>
              <a:gd name="T12" fmla="*/ 2147483647 w 190"/>
              <a:gd name="T13" fmla="*/ 2147483647 h 195"/>
              <a:gd name="T14" fmla="*/ 0 w 190"/>
              <a:gd name="T15" fmla="*/ 2147483647 h 195"/>
              <a:gd name="T16" fmla="*/ 0 w 190"/>
              <a:gd name="T17" fmla="*/ 2147483647 h 195"/>
              <a:gd name="T18" fmla="*/ 2147483647 w 190"/>
              <a:gd name="T19" fmla="*/ 2147483647 h 195"/>
              <a:gd name="T20" fmla="*/ 2147483647 w 190"/>
              <a:gd name="T21" fmla="*/ 2147483647 h 195"/>
              <a:gd name="T22" fmla="*/ 2147483647 w 190"/>
              <a:gd name="T23" fmla="*/ 2147483647 h 195"/>
              <a:gd name="T24" fmla="*/ 2147483647 w 190"/>
              <a:gd name="T25" fmla="*/ 2147483647 h 195"/>
              <a:gd name="T26" fmla="*/ 2147483647 w 190"/>
              <a:gd name="T27" fmla="*/ 2147483647 h 195"/>
              <a:gd name="T28" fmla="*/ 2147483647 w 190"/>
              <a:gd name="T29" fmla="*/ 2147483647 h 195"/>
              <a:gd name="T30" fmla="*/ 2147483647 w 190"/>
              <a:gd name="T31" fmla="*/ 2147483647 h 195"/>
              <a:gd name="T32" fmla="*/ 2147483647 w 190"/>
              <a:gd name="T33" fmla="*/ 2147483647 h 195"/>
              <a:gd name="T34" fmla="*/ 2147483647 w 190"/>
              <a:gd name="T35" fmla="*/ 2147483647 h 195"/>
              <a:gd name="T36" fmla="*/ 2147483647 w 190"/>
              <a:gd name="T37" fmla="*/ 2147483647 h 195"/>
              <a:gd name="T38" fmla="*/ 2147483647 w 190"/>
              <a:gd name="T39" fmla="*/ 2147483647 h 195"/>
              <a:gd name="T40" fmla="*/ 2147483647 w 190"/>
              <a:gd name="T41" fmla="*/ 2147483647 h 195"/>
              <a:gd name="T42" fmla="*/ 2147483647 w 190"/>
              <a:gd name="T43" fmla="*/ 2147483647 h 195"/>
              <a:gd name="T44" fmla="*/ 2147483647 w 190"/>
              <a:gd name="T45" fmla="*/ 2147483647 h 195"/>
              <a:gd name="T46" fmla="*/ 2147483647 w 190"/>
              <a:gd name="T47" fmla="*/ 2147483647 h 195"/>
              <a:gd name="T48" fmla="*/ 2147483647 w 190"/>
              <a:gd name="T49" fmla="*/ 2147483647 h 195"/>
              <a:gd name="T50" fmla="*/ 2147483647 w 190"/>
              <a:gd name="T51" fmla="*/ 2147483647 h 195"/>
              <a:gd name="T52" fmla="*/ 2147483647 w 190"/>
              <a:gd name="T53" fmla="*/ 2147483647 h 195"/>
              <a:gd name="T54" fmla="*/ 2147483647 w 190"/>
              <a:gd name="T55" fmla="*/ 2147483647 h 195"/>
              <a:gd name="T56" fmla="*/ 2147483647 w 190"/>
              <a:gd name="T57" fmla="*/ 2147483647 h 195"/>
              <a:gd name="T58" fmla="*/ 2147483647 w 190"/>
              <a:gd name="T59" fmla="*/ 2147483647 h 195"/>
              <a:gd name="T60" fmla="*/ 2147483647 w 190"/>
              <a:gd name="T61" fmla="*/ 2147483647 h 195"/>
              <a:gd name="T62" fmla="*/ 2147483647 w 190"/>
              <a:gd name="T63" fmla="*/ 0 h 19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90"/>
              <a:gd name="T97" fmla="*/ 0 h 195"/>
              <a:gd name="T98" fmla="*/ 190 w 190"/>
              <a:gd name="T99" fmla="*/ 195 h 19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90" h="195">
                <a:moveTo>
                  <a:pt x="95" y="0"/>
                </a:moveTo>
                <a:lnTo>
                  <a:pt x="85" y="0"/>
                </a:lnTo>
                <a:lnTo>
                  <a:pt x="75" y="1"/>
                </a:lnTo>
                <a:lnTo>
                  <a:pt x="66" y="4"/>
                </a:lnTo>
                <a:lnTo>
                  <a:pt x="58" y="7"/>
                </a:lnTo>
                <a:lnTo>
                  <a:pt x="49" y="11"/>
                </a:lnTo>
                <a:lnTo>
                  <a:pt x="42" y="17"/>
                </a:lnTo>
                <a:lnTo>
                  <a:pt x="35" y="21"/>
                </a:lnTo>
                <a:lnTo>
                  <a:pt x="27" y="29"/>
                </a:lnTo>
                <a:lnTo>
                  <a:pt x="22" y="36"/>
                </a:lnTo>
                <a:lnTo>
                  <a:pt x="16" y="43"/>
                </a:lnTo>
                <a:lnTo>
                  <a:pt x="10" y="50"/>
                </a:lnTo>
                <a:lnTo>
                  <a:pt x="7" y="59"/>
                </a:lnTo>
                <a:lnTo>
                  <a:pt x="3" y="69"/>
                </a:lnTo>
                <a:lnTo>
                  <a:pt x="1" y="78"/>
                </a:lnTo>
                <a:lnTo>
                  <a:pt x="0" y="88"/>
                </a:lnTo>
                <a:lnTo>
                  <a:pt x="0" y="98"/>
                </a:lnTo>
                <a:lnTo>
                  <a:pt x="0" y="108"/>
                </a:lnTo>
                <a:lnTo>
                  <a:pt x="1" y="116"/>
                </a:lnTo>
                <a:lnTo>
                  <a:pt x="3" y="126"/>
                </a:lnTo>
                <a:lnTo>
                  <a:pt x="7" y="135"/>
                </a:lnTo>
                <a:lnTo>
                  <a:pt x="10" y="144"/>
                </a:lnTo>
                <a:lnTo>
                  <a:pt x="16" y="152"/>
                </a:lnTo>
                <a:lnTo>
                  <a:pt x="22" y="159"/>
                </a:lnTo>
                <a:lnTo>
                  <a:pt x="27" y="167"/>
                </a:lnTo>
                <a:lnTo>
                  <a:pt x="35" y="172"/>
                </a:lnTo>
                <a:lnTo>
                  <a:pt x="42" y="178"/>
                </a:lnTo>
                <a:lnTo>
                  <a:pt x="49" y="182"/>
                </a:lnTo>
                <a:lnTo>
                  <a:pt x="58" y="187"/>
                </a:lnTo>
                <a:lnTo>
                  <a:pt x="66" y="190"/>
                </a:lnTo>
                <a:lnTo>
                  <a:pt x="75" y="193"/>
                </a:lnTo>
                <a:lnTo>
                  <a:pt x="85" y="194"/>
                </a:lnTo>
                <a:lnTo>
                  <a:pt x="95" y="195"/>
                </a:lnTo>
                <a:lnTo>
                  <a:pt x="104" y="194"/>
                </a:lnTo>
                <a:lnTo>
                  <a:pt x="114" y="193"/>
                </a:lnTo>
                <a:lnTo>
                  <a:pt x="122" y="190"/>
                </a:lnTo>
                <a:lnTo>
                  <a:pt x="131" y="187"/>
                </a:lnTo>
                <a:lnTo>
                  <a:pt x="139" y="182"/>
                </a:lnTo>
                <a:lnTo>
                  <a:pt x="148" y="178"/>
                </a:lnTo>
                <a:lnTo>
                  <a:pt x="155" y="172"/>
                </a:lnTo>
                <a:lnTo>
                  <a:pt x="161" y="167"/>
                </a:lnTo>
                <a:lnTo>
                  <a:pt x="168" y="159"/>
                </a:lnTo>
                <a:lnTo>
                  <a:pt x="173" y="152"/>
                </a:lnTo>
                <a:lnTo>
                  <a:pt x="178" y="144"/>
                </a:lnTo>
                <a:lnTo>
                  <a:pt x="183" y="135"/>
                </a:lnTo>
                <a:lnTo>
                  <a:pt x="185" y="126"/>
                </a:lnTo>
                <a:lnTo>
                  <a:pt x="187" y="116"/>
                </a:lnTo>
                <a:lnTo>
                  <a:pt x="188" y="108"/>
                </a:lnTo>
                <a:lnTo>
                  <a:pt x="190" y="98"/>
                </a:lnTo>
                <a:lnTo>
                  <a:pt x="188" y="88"/>
                </a:lnTo>
                <a:lnTo>
                  <a:pt x="187" y="78"/>
                </a:lnTo>
                <a:lnTo>
                  <a:pt x="185" y="69"/>
                </a:lnTo>
                <a:lnTo>
                  <a:pt x="183" y="59"/>
                </a:lnTo>
                <a:lnTo>
                  <a:pt x="178" y="50"/>
                </a:lnTo>
                <a:lnTo>
                  <a:pt x="173" y="43"/>
                </a:lnTo>
                <a:lnTo>
                  <a:pt x="168" y="36"/>
                </a:lnTo>
                <a:lnTo>
                  <a:pt x="161" y="29"/>
                </a:lnTo>
                <a:lnTo>
                  <a:pt x="155" y="21"/>
                </a:lnTo>
                <a:lnTo>
                  <a:pt x="148" y="17"/>
                </a:lnTo>
                <a:lnTo>
                  <a:pt x="139" y="11"/>
                </a:lnTo>
                <a:lnTo>
                  <a:pt x="131" y="7"/>
                </a:lnTo>
                <a:lnTo>
                  <a:pt x="122" y="4"/>
                </a:lnTo>
                <a:lnTo>
                  <a:pt x="114" y="1"/>
                </a:lnTo>
                <a:lnTo>
                  <a:pt x="104" y="0"/>
                </a:lnTo>
                <a:lnTo>
                  <a:pt x="95"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5989" name="Freeform 148">
            <a:extLst>
              <a:ext uri="{FF2B5EF4-FFF2-40B4-BE49-F238E27FC236}">
                <a16:creationId xmlns:a16="http://schemas.microsoft.com/office/drawing/2014/main" id="{EA5BB634-D0F1-755B-2AF1-D44D87D0DDFE}"/>
              </a:ext>
            </a:extLst>
          </p:cNvPr>
          <p:cNvSpPr>
            <a:spLocks/>
          </p:cNvSpPr>
          <p:nvPr/>
        </p:nvSpPr>
        <p:spPr bwMode="auto">
          <a:xfrm>
            <a:off x="4508897" y="4229100"/>
            <a:ext cx="75009" cy="77391"/>
          </a:xfrm>
          <a:custGeom>
            <a:avLst/>
            <a:gdLst>
              <a:gd name="T0" fmla="*/ 2147483647 w 190"/>
              <a:gd name="T1" fmla="*/ 0 h 195"/>
              <a:gd name="T2" fmla="*/ 2147483647 w 190"/>
              <a:gd name="T3" fmla="*/ 2147483647 h 195"/>
              <a:gd name="T4" fmla="*/ 2147483647 w 190"/>
              <a:gd name="T5" fmla="*/ 2147483647 h 195"/>
              <a:gd name="T6" fmla="*/ 2147483647 w 190"/>
              <a:gd name="T7" fmla="*/ 2147483647 h 195"/>
              <a:gd name="T8" fmla="*/ 2147483647 w 190"/>
              <a:gd name="T9" fmla="*/ 2147483647 h 195"/>
              <a:gd name="T10" fmla="*/ 2147483647 w 190"/>
              <a:gd name="T11" fmla="*/ 2147483647 h 195"/>
              <a:gd name="T12" fmla="*/ 2147483647 w 190"/>
              <a:gd name="T13" fmla="*/ 2147483647 h 195"/>
              <a:gd name="T14" fmla="*/ 0 w 190"/>
              <a:gd name="T15" fmla="*/ 2147483647 h 195"/>
              <a:gd name="T16" fmla="*/ 0 w 190"/>
              <a:gd name="T17" fmla="*/ 2147483647 h 195"/>
              <a:gd name="T18" fmla="*/ 2147483647 w 190"/>
              <a:gd name="T19" fmla="*/ 2147483647 h 195"/>
              <a:gd name="T20" fmla="*/ 2147483647 w 190"/>
              <a:gd name="T21" fmla="*/ 2147483647 h 195"/>
              <a:gd name="T22" fmla="*/ 2147483647 w 190"/>
              <a:gd name="T23" fmla="*/ 2147483647 h 195"/>
              <a:gd name="T24" fmla="*/ 2147483647 w 190"/>
              <a:gd name="T25" fmla="*/ 2147483647 h 195"/>
              <a:gd name="T26" fmla="*/ 2147483647 w 190"/>
              <a:gd name="T27" fmla="*/ 2147483647 h 195"/>
              <a:gd name="T28" fmla="*/ 2147483647 w 190"/>
              <a:gd name="T29" fmla="*/ 2147483647 h 195"/>
              <a:gd name="T30" fmla="*/ 2147483647 w 190"/>
              <a:gd name="T31" fmla="*/ 2147483647 h 195"/>
              <a:gd name="T32" fmla="*/ 2147483647 w 190"/>
              <a:gd name="T33" fmla="*/ 2147483647 h 195"/>
              <a:gd name="T34" fmla="*/ 2147483647 w 190"/>
              <a:gd name="T35" fmla="*/ 2147483647 h 195"/>
              <a:gd name="T36" fmla="*/ 2147483647 w 190"/>
              <a:gd name="T37" fmla="*/ 2147483647 h 195"/>
              <a:gd name="T38" fmla="*/ 2147483647 w 190"/>
              <a:gd name="T39" fmla="*/ 2147483647 h 195"/>
              <a:gd name="T40" fmla="*/ 2147483647 w 190"/>
              <a:gd name="T41" fmla="*/ 2147483647 h 195"/>
              <a:gd name="T42" fmla="*/ 2147483647 w 190"/>
              <a:gd name="T43" fmla="*/ 2147483647 h 195"/>
              <a:gd name="T44" fmla="*/ 2147483647 w 190"/>
              <a:gd name="T45" fmla="*/ 2147483647 h 195"/>
              <a:gd name="T46" fmla="*/ 2147483647 w 190"/>
              <a:gd name="T47" fmla="*/ 2147483647 h 195"/>
              <a:gd name="T48" fmla="*/ 2147483647 w 190"/>
              <a:gd name="T49" fmla="*/ 2147483647 h 195"/>
              <a:gd name="T50" fmla="*/ 2147483647 w 190"/>
              <a:gd name="T51" fmla="*/ 2147483647 h 195"/>
              <a:gd name="T52" fmla="*/ 2147483647 w 190"/>
              <a:gd name="T53" fmla="*/ 2147483647 h 195"/>
              <a:gd name="T54" fmla="*/ 2147483647 w 190"/>
              <a:gd name="T55" fmla="*/ 2147483647 h 195"/>
              <a:gd name="T56" fmla="*/ 2147483647 w 190"/>
              <a:gd name="T57" fmla="*/ 2147483647 h 195"/>
              <a:gd name="T58" fmla="*/ 2147483647 w 190"/>
              <a:gd name="T59" fmla="*/ 2147483647 h 195"/>
              <a:gd name="T60" fmla="*/ 2147483647 w 190"/>
              <a:gd name="T61" fmla="*/ 2147483647 h 195"/>
              <a:gd name="T62" fmla="*/ 2147483647 w 190"/>
              <a:gd name="T63" fmla="*/ 0 h 19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90"/>
              <a:gd name="T97" fmla="*/ 0 h 195"/>
              <a:gd name="T98" fmla="*/ 190 w 190"/>
              <a:gd name="T99" fmla="*/ 195 h 19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90" h="195">
                <a:moveTo>
                  <a:pt x="95" y="0"/>
                </a:moveTo>
                <a:lnTo>
                  <a:pt x="85" y="0"/>
                </a:lnTo>
                <a:lnTo>
                  <a:pt x="75" y="1"/>
                </a:lnTo>
                <a:lnTo>
                  <a:pt x="66" y="4"/>
                </a:lnTo>
                <a:lnTo>
                  <a:pt x="58" y="7"/>
                </a:lnTo>
                <a:lnTo>
                  <a:pt x="49" y="11"/>
                </a:lnTo>
                <a:lnTo>
                  <a:pt x="42" y="17"/>
                </a:lnTo>
                <a:lnTo>
                  <a:pt x="35" y="21"/>
                </a:lnTo>
                <a:lnTo>
                  <a:pt x="27" y="29"/>
                </a:lnTo>
                <a:lnTo>
                  <a:pt x="22" y="36"/>
                </a:lnTo>
                <a:lnTo>
                  <a:pt x="16" y="43"/>
                </a:lnTo>
                <a:lnTo>
                  <a:pt x="10" y="50"/>
                </a:lnTo>
                <a:lnTo>
                  <a:pt x="7" y="59"/>
                </a:lnTo>
                <a:lnTo>
                  <a:pt x="3" y="69"/>
                </a:lnTo>
                <a:lnTo>
                  <a:pt x="1" y="78"/>
                </a:lnTo>
                <a:lnTo>
                  <a:pt x="0" y="88"/>
                </a:lnTo>
                <a:lnTo>
                  <a:pt x="0" y="98"/>
                </a:lnTo>
                <a:lnTo>
                  <a:pt x="0" y="108"/>
                </a:lnTo>
                <a:lnTo>
                  <a:pt x="1" y="116"/>
                </a:lnTo>
                <a:lnTo>
                  <a:pt x="3" y="126"/>
                </a:lnTo>
                <a:lnTo>
                  <a:pt x="7" y="135"/>
                </a:lnTo>
                <a:lnTo>
                  <a:pt x="10" y="144"/>
                </a:lnTo>
                <a:lnTo>
                  <a:pt x="16" y="152"/>
                </a:lnTo>
                <a:lnTo>
                  <a:pt x="22" y="159"/>
                </a:lnTo>
                <a:lnTo>
                  <a:pt x="27" y="167"/>
                </a:lnTo>
                <a:lnTo>
                  <a:pt x="35" y="172"/>
                </a:lnTo>
                <a:lnTo>
                  <a:pt x="42" y="178"/>
                </a:lnTo>
                <a:lnTo>
                  <a:pt x="49" y="182"/>
                </a:lnTo>
                <a:lnTo>
                  <a:pt x="58" y="187"/>
                </a:lnTo>
                <a:lnTo>
                  <a:pt x="66" y="190"/>
                </a:lnTo>
                <a:lnTo>
                  <a:pt x="75" y="193"/>
                </a:lnTo>
                <a:lnTo>
                  <a:pt x="85" y="194"/>
                </a:lnTo>
                <a:lnTo>
                  <a:pt x="95" y="195"/>
                </a:lnTo>
                <a:lnTo>
                  <a:pt x="104" y="194"/>
                </a:lnTo>
                <a:lnTo>
                  <a:pt x="114" y="193"/>
                </a:lnTo>
                <a:lnTo>
                  <a:pt x="122" y="190"/>
                </a:lnTo>
                <a:lnTo>
                  <a:pt x="131" y="187"/>
                </a:lnTo>
                <a:lnTo>
                  <a:pt x="139" y="182"/>
                </a:lnTo>
                <a:lnTo>
                  <a:pt x="148" y="178"/>
                </a:lnTo>
                <a:lnTo>
                  <a:pt x="155" y="172"/>
                </a:lnTo>
                <a:lnTo>
                  <a:pt x="161" y="167"/>
                </a:lnTo>
                <a:lnTo>
                  <a:pt x="168" y="159"/>
                </a:lnTo>
                <a:lnTo>
                  <a:pt x="173" y="152"/>
                </a:lnTo>
                <a:lnTo>
                  <a:pt x="178" y="144"/>
                </a:lnTo>
                <a:lnTo>
                  <a:pt x="183" y="135"/>
                </a:lnTo>
                <a:lnTo>
                  <a:pt x="185" y="126"/>
                </a:lnTo>
                <a:lnTo>
                  <a:pt x="187" y="116"/>
                </a:lnTo>
                <a:lnTo>
                  <a:pt x="188" y="108"/>
                </a:lnTo>
                <a:lnTo>
                  <a:pt x="190" y="98"/>
                </a:lnTo>
                <a:lnTo>
                  <a:pt x="188" y="88"/>
                </a:lnTo>
                <a:lnTo>
                  <a:pt x="187" y="78"/>
                </a:lnTo>
                <a:lnTo>
                  <a:pt x="185" y="69"/>
                </a:lnTo>
                <a:lnTo>
                  <a:pt x="183" y="59"/>
                </a:lnTo>
                <a:lnTo>
                  <a:pt x="178" y="50"/>
                </a:lnTo>
                <a:lnTo>
                  <a:pt x="173" y="43"/>
                </a:lnTo>
                <a:lnTo>
                  <a:pt x="168" y="36"/>
                </a:lnTo>
                <a:lnTo>
                  <a:pt x="161" y="29"/>
                </a:lnTo>
                <a:lnTo>
                  <a:pt x="155" y="21"/>
                </a:lnTo>
                <a:lnTo>
                  <a:pt x="148" y="17"/>
                </a:lnTo>
                <a:lnTo>
                  <a:pt x="139" y="11"/>
                </a:lnTo>
                <a:lnTo>
                  <a:pt x="131" y="7"/>
                </a:lnTo>
                <a:lnTo>
                  <a:pt x="122" y="4"/>
                </a:lnTo>
                <a:lnTo>
                  <a:pt x="114" y="1"/>
                </a:lnTo>
                <a:lnTo>
                  <a:pt x="104" y="0"/>
                </a:lnTo>
                <a:lnTo>
                  <a:pt x="95"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5990" name="Freeform 149">
            <a:extLst>
              <a:ext uri="{FF2B5EF4-FFF2-40B4-BE49-F238E27FC236}">
                <a16:creationId xmlns:a16="http://schemas.microsoft.com/office/drawing/2014/main" id="{65A4693B-4154-F67A-5B19-A74B00D13D66}"/>
              </a:ext>
            </a:extLst>
          </p:cNvPr>
          <p:cNvSpPr>
            <a:spLocks/>
          </p:cNvSpPr>
          <p:nvPr/>
        </p:nvSpPr>
        <p:spPr bwMode="auto">
          <a:xfrm>
            <a:off x="4552950" y="4205288"/>
            <a:ext cx="46435" cy="48816"/>
          </a:xfrm>
          <a:custGeom>
            <a:avLst/>
            <a:gdLst>
              <a:gd name="T0" fmla="*/ 2147483647 w 119"/>
              <a:gd name="T1" fmla="*/ 0 h 124"/>
              <a:gd name="T2" fmla="*/ 2147483647 w 119"/>
              <a:gd name="T3" fmla="*/ 2147483647 h 124"/>
              <a:gd name="T4" fmla="*/ 2147483647 w 119"/>
              <a:gd name="T5" fmla="*/ 2147483647 h 124"/>
              <a:gd name="T6" fmla="*/ 2147483647 w 119"/>
              <a:gd name="T7" fmla="*/ 2147483647 h 124"/>
              <a:gd name="T8" fmla="*/ 2147483647 w 119"/>
              <a:gd name="T9" fmla="*/ 2147483647 h 124"/>
              <a:gd name="T10" fmla="*/ 2147483647 w 119"/>
              <a:gd name="T11" fmla="*/ 2147483647 h 124"/>
              <a:gd name="T12" fmla="*/ 2147483647 w 119"/>
              <a:gd name="T13" fmla="*/ 2147483647 h 124"/>
              <a:gd name="T14" fmla="*/ 0 w 119"/>
              <a:gd name="T15" fmla="*/ 2147483647 h 124"/>
              <a:gd name="T16" fmla="*/ 0 w 119"/>
              <a:gd name="T17" fmla="*/ 2147483647 h 124"/>
              <a:gd name="T18" fmla="*/ 2147483647 w 119"/>
              <a:gd name="T19" fmla="*/ 2147483647 h 124"/>
              <a:gd name="T20" fmla="*/ 2147483647 w 119"/>
              <a:gd name="T21" fmla="*/ 2147483647 h 124"/>
              <a:gd name="T22" fmla="*/ 2147483647 w 119"/>
              <a:gd name="T23" fmla="*/ 2147483647 h 124"/>
              <a:gd name="T24" fmla="*/ 2147483647 w 119"/>
              <a:gd name="T25" fmla="*/ 2147483647 h 124"/>
              <a:gd name="T26" fmla="*/ 2147483647 w 119"/>
              <a:gd name="T27" fmla="*/ 2147483647 h 124"/>
              <a:gd name="T28" fmla="*/ 2147483647 w 119"/>
              <a:gd name="T29" fmla="*/ 2147483647 h 124"/>
              <a:gd name="T30" fmla="*/ 2147483647 w 119"/>
              <a:gd name="T31" fmla="*/ 2147483647 h 124"/>
              <a:gd name="T32" fmla="*/ 2147483647 w 119"/>
              <a:gd name="T33" fmla="*/ 2147483647 h 124"/>
              <a:gd name="T34" fmla="*/ 2147483647 w 119"/>
              <a:gd name="T35" fmla="*/ 2147483647 h 124"/>
              <a:gd name="T36" fmla="*/ 2147483647 w 119"/>
              <a:gd name="T37" fmla="*/ 2147483647 h 124"/>
              <a:gd name="T38" fmla="*/ 2147483647 w 119"/>
              <a:gd name="T39" fmla="*/ 2147483647 h 124"/>
              <a:gd name="T40" fmla="*/ 2147483647 w 119"/>
              <a:gd name="T41" fmla="*/ 2147483647 h 124"/>
              <a:gd name="T42" fmla="*/ 2147483647 w 119"/>
              <a:gd name="T43" fmla="*/ 2147483647 h 124"/>
              <a:gd name="T44" fmla="*/ 2147483647 w 119"/>
              <a:gd name="T45" fmla="*/ 2147483647 h 124"/>
              <a:gd name="T46" fmla="*/ 2147483647 w 119"/>
              <a:gd name="T47" fmla="*/ 2147483647 h 124"/>
              <a:gd name="T48" fmla="*/ 2147483647 w 119"/>
              <a:gd name="T49" fmla="*/ 2147483647 h 124"/>
              <a:gd name="T50" fmla="*/ 2147483647 w 119"/>
              <a:gd name="T51" fmla="*/ 2147483647 h 124"/>
              <a:gd name="T52" fmla="*/ 2147483647 w 119"/>
              <a:gd name="T53" fmla="*/ 2147483647 h 124"/>
              <a:gd name="T54" fmla="*/ 2147483647 w 119"/>
              <a:gd name="T55" fmla="*/ 2147483647 h 124"/>
              <a:gd name="T56" fmla="*/ 2147483647 w 119"/>
              <a:gd name="T57" fmla="*/ 2147483647 h 124"/>
              <a:gd name="T58" fmla="*/ 2147483647 w 119"/>
              <a:gd name="T59" fmla="*/ 2147483647 h 124"/>
              <a:gd name="T60" fmla="*/ 2147483647 w 119"/>
              <a:gd name="T61" fmla="*/ 2147483647 h 124"/>
              <a:gd name="T62" fmla="*/ 2147483647 w 119"/>
              <a:gd name="T63" fmla="*/ 0 h 12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9"/>
              <a:gd name="T97" fmla="*/ 0 h 124"/>
              <a:gd name="T98" fmla="*/ 119 w 119"/>
              <a:gd name="T99" fmla="*/ 124 h 12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9" h="124">
                <a:moveTo>
                  <a:pt x="59" y="0"/>
                </a:moveTo>
                <a:lnTo>
                  <a:pt x="53" y="0"/>
                </a:lnTo>
                <a:lnTo>
                  <a:pt x="47" y="2"/>
                </a:lnTo>
                <a:lnTo>
                  <a:pt x="41" y="3"/>
                </a:lnTo>
                <a:lnTo>
                  <a:pt x="36" y="6"/>
                </a:lnTo>
                <a:lnTo>
                  <a:pt x="30" y="7"/>
                </a:lnTo>
                <a:lnTo>
                  <a:pt x="26" y="12"/>
                </a:lnTo>
                <a:lnTo>
                  <a:pt x="21" y="14"/>
                </a:lnTo>
                <a:lnTo>
                  <a:pt x="17" y="19"/>
                </a:lnTo>
                <a:lnTo>
                  <a:pt x="13" y="23"/>
                </a:lnTo>
                <a:lnTo>
                  <a:pt x="10" y="27"/>
                </a:lnTo>
                <a:lnTo>
                  <a:pt x="7" y="33"/>
                </a:lnTo>
                <a:lnTo>
                  <a:pt x="4" y="37"/>
                </a:lnTo>
                <a:lnTo>
                  <a:pt x="1" y="43"/>
                </a:lnTo>
                <a:lnTo>
                  <a:pt x="0" y="49"/>
                </a:lnTo>
                <a:lnTo>
                  <a:pt x="0" y="56"/>
                </a:lnTo>
                <a:lnTo>
                  <a:pt x="0" y="62"/>
                </a:lnTo>
                <a:lnTo>
                  <a:pt x="0" y="68"/>
                </a:lnTo>
                <a:lnTo>
                  <a:pt x="0" y="75"/>
                </a:lnTo>
                <a:lnTo>
                  <a:pt x="1" y="81"/>
                </a:lnTo>
                <a:lnTo>
                  <a:pt x="4" y="86"/>
                </a:lnTo>
                <a:lnTo>
                  <a:pt x="7" y="91"/>
                </a:lnTo>
                <a:lnTo>
                  <a:pt x="10" y="96"/>
                </a:lnTo>
                <a:lnTo>
                  <a:pt x="13" y="101"/>
                </a:lnTo>
                <a:lnTo>
                  <a:pt x="17" y="105"/>
                </a:lnTo>
                <a:lnTo>
                  <a:pt x="21" y="109"/>
                </a:lnTo>
                <a:lnTo>
                  <a:pt x="26" y="112"/>
                </a:lnTo>
                <a:lnTo>
                  <a:pt x="30" y="117"/>
                </a:lnTo>
                <a:lnTo>
                  <a:pt x="36" y="118"/>
                </a:lnTo>
                <a:lnTo>
                  <a:pt x="41" y="121"/>
                </a:lnTo>
                <a:lnTo>
                  <a:pt x="47" y="122"/>
                </a:lnTo>
                <a:lnTo>
                  <a:pt x="53" y="124"/>
                </a:lnTo>
                <a:lnTo>
                  <a:pt x="59" y="124"/>
                </a:lnTo>
                <a:lnTo>
                  <a:pt x="66" y="124"/>
                </a:lnTo>
                <a:lnTo>
                  <a:pt x="72" y="122"/>
                </a:lnTo>
                <a:lnTo>
                  <a:pt x="77" y="121"/>
                </a:lnTo>
                <a:lnTo>
                  <a:pt x="82" y="118"/>
                </a:lnTo>
                <a:lnTo>
                  <a:pt x="87" y="117"/>
                </a:lnTo>
                <a:lnTo>
                  <a:pt x="93" y="112"/>
                </a:lnTo>
                <a:lnTo>
                  <a:pt x="97" y="109"/>
                </a:lnTo>
                <a:lnTo>
                  <a:pt x="102" y="105"/>
                </a:lnTo>
                <a:lnTo>
                  <a:pt x="105" y="101"/>
                </a:lnTo>
                <a:lnTo>
                  <a:pt x="109" y="96"/>
                </a:lnTo>
                <a:lnTo>
                  <a:pt x="112" y="91"/>
                </a:lnTo>
                <a:lnTo>
                  <a:pt x="115" y="86"/>
                </a:lnTo>
                <a:lnTo>
                  <a:pt x="116" y="81"/>
                </a:lnTo>
                <a:lnTo>
                  <a:pt x="118" y="75"/>
                </a:lnTo>
                <a:lnTo>
                  <a:pt x="119" y="68"/>
                </a:lnTo>
                <a:lnTo>
                  <a:pt x="119" y="62"/>
                </a:lnTo>
                <a:lnTo>
                  <a:pt x="119" y="56"/>
                </a:lnTo>
                <a:lnTo>
                  <a:pt x="118" y="49"/>
                </a:lnTo>
                <a:lnTo>
                  <a:pt x="116" y="43"/>
                </a:lnTo>
                <a:lnTo>
                  <a:pt x="115" y="37"/>
                </a:lnTo>
                <a:lnTo>
                  <a:pt x="112" y="33"/>
                </a:lnTo>
                <a:lnTo>
                  <a:pt x="109" y="27"/>
                </a:lnTo>
                <a:lnTo>
                  <a:pt x="105" y="23"/>
                </a:lnTo>
                <a:lnTo>
                  <a:pt x="102" y="19"/>
                </a:lnTo>
                <a:lnTo>
                  <a:pt x="97" y="14"/>
                </a:lnTo>
                <a:lnTo>
                  <a:pt x="93" y="12"/>
                </a:lnTo>
                <a:lnTo>
                  <a:pt x="87" y="7"/>
                </a:lnTo>
                <a:lnTo>
                  <a:pt x="82" y="6"/>
                </a:lnTo>
                <a:lnTo>
                  <a:pt x="77" y="3"/>
                </a:lnTo>
                <a:lnTo>
                  <a:pt x="72" y="2"/>
                </a:lnTo>
                <a:lnTo>
                  <a:pt x="66" y="0"/>
                </a:lnTo>
                <a:lnTo>
                  <a:pt x="59" y="0"/>
                </a:lnTo>
                <a:close/>
              </a:path>
            </a:pathLst>
          </a:custGeom>
          <a:solidFill>
            <a:srgbClr val="00E6A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5991" name="Freeform 150">
            <a:extLst>
              <a:ext uri="{FF2B5EF4-FFF2-40B4-BE49-F238E27FC236}">
                <a16:creationId xmlns:a16="http://schemas.microsoft.com/office/drawing/2014/main" id="{64BA1B85-1314-8C83-4D79-17240692E272}"/>
              </a:ext>
            </a:extLst>
          </p:cNvPr>
          <p:cNvSpPr>
            <a:spLocks/>
          </p:cNvSpPr>
          <p:nvPr/>
        </p:nvSpPr>
        <p:spPr bwMode="auto">
          <a:xfrm>
            <a:off x="4552950" y="4205288"/>
            <a:ext cx="46435" cy="48816"/>
          </a:xfrm>
          <a:custGeom>
            <a:avLst/>
            <a:gdLst>
              <a:gd name="T0" fmla="*/ 2147483647 w 119"/>
              <a:gd name="T1" fmla="*/ 0 h 124"/>
              <a:gd name="T2" fmla="*/ 2147483647 w 119"/>
              <a:gd name="T3" fmla="*/ 2147483647 h 124"/>
              <a:gd name="T4" fmla="*/ 2147483647 w 119"/>
              <a:gd name="T5" fmla="*/ 2147483647 h 124"/>
              <a:gd name="T6" fmla="*/ 2147483647 w 119"/>
              <a:gd name="T7" fmla="*/ 2147483647 h 124"/>
              <a:gd name="T8" fmla="*/ 2147483647 w 119"/>
              <a:gd name="T9" fmla="*/ 2147483647 h 124"/>
              <a:gd name="T10" fmla="*/ 2147483647 w 119"/>
              <a:gd name="T11" fmla="*/ 2147483647 h 124"/>
              <a:gd name="T12" fmla="*/ 2147483647 w 119"/>
              <a:gd name="T13" fmla="*/ 2147483647 h 124"/>
              <a:gd name="T14" fmla="*/ 0 w 119"/>
              <a:gd name="T15" fmla="*/ 2147483647 h 124"/>
              <a:gd name="T16" fmla="*/ 0 w 119"/>
              <a:gd name="T17" fmla="*/ 2147483647 h 124"/>
              <a:gd name="T18" fmla="*/ 2147483647 w 119"/>
              <a:gd name="T19" fmla="*/ 2147483647 h 124"/>
              <a:gd name="T20" fmla="*/ 2147483647 w 119"/>
              <a:gd name="T21" fmla="*/ 2147483647 h 124"/>
              <a:gd name="T22" fmla="*/ 2147483647 w 119"/>
              <a:gd name="T23" fmla="*/ 2147483647 h 124"/>
              <a:gd name="T24" fmla="*/ 2147483647 w 119"/>
              <a:gd name="T25" fmla="*/ 2147483647 h 124"/>
              <a:gd name="T26" fmla="*/ 2147483647 w 119"/>
              <a:gd name="T27" fmla="*/ 2147483647 h 124"/>
              <a:gd name="T28" fmla="*/ 2147483647 w 119"/>
              <a:gd name="T29" fmla="*/ 2147483647 h 124"/>
              <a:gd name="T30" fmla="*/ 2147483647 w 119"/>
              <a:gd name="T31" fmla="*/ 2147483647 h 124"/>
              <a:gd name="T32" fmla="*/ 2147483647 w 119"/>
              <a:gd name="T33" fmla="*/ 2147483647 h 124"/>
              <a:gd name="T34" fmla="*/ 2147483647 w 119"/>
              <a:gd name="T35" fmla="*/ 2147483647 h 124"/>
              <a:gd name="T36" fmla="*/ 2147483647 w 119"/>
              <a:gd name="T37" fmla="*/ 2147483647 h 124"/>
              <a:gd name="T38" fmla="*/ 2147483647 w 119"/>
              <a:gd name="T39" fmla="*/ 2147483647 h 124"/>
              <a:gd name="T40" fmla="*/ 2147483647 w 119"/>
              <a:gd name="T41" fmla="*/ 2147483647 h 124"/>
              <a:gd name="T42" fmla="*/ 2147483647 w 119"/>
              <a:gd name="T43" fmla="*/ 2147483647 h 124"/>
              <a:gd name="T44" fmla="*/ 2147483647 w 119"/>
              <a:gd name="T45" fmla="*/ 2147483647 h 124"/>
              <a:gd name="T46" fmla="*/ 2147483647 w 119"/>
              <a:gd name="T47" fmla="*/ 2147483647 h 124"/>
              <a:gd name="T48" fmla="*/ 2147483647 w 119"/>
              <a:gd name="T49" fmla="*/ 2147483647 h 124"/>
              <a:gd name="T50" fmla="*/ 2147483647 w 119"/>
              <a:gd name="T51" fmla="*/ 2147483647 h 124"/>
              <a:gd name="T52" fmla="*/ 2147483647 w 119"/>
              <a:gd name="T53" fmla="*/ 2147483647 h 124"/>
              <a:gd name="T54" fmla="*/ 2147483647 w 119"/>
              <a:gd name="T55" fmla="*/ 2147483647 h 124"/>
              <a:gd name="T56" fmla="*/ 2147483647 w 119"/>
              <a:gd name="T57" fmla="*/ 2147483647 h 124"/>
              <a:gd name="T58" fmla="*/ 2147483647 w 119"/>
              <a:gd name="T59" fmla="*/ 2147483647 h 124"/>
              <a:gd name="T60" fmla="*/ 2147483647 w 119"/>
              <a:gd name="T61" fmla="*/ 2147483647 h 124"/>
              <a:gd name="T62" fmla="*/ 2147483647 w 119"/>
              <a:gd name="T63" fmla="*/ 0 h 12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9"/>
              <a:gd name="T97" fmla="*/ 0 h 124"/>
              <a:gd name="T98" fmla="*/ 119 w 119"/>
              <a:gd name="T99" fmla="*/ 124 h 12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9" h="124">
                <a:moveTo>
                  <a:pt x="59" y="0"/>
                </a:moveTo>
                <a:lnTo>
                  <a:pt x="53" y="0"/>
                </a:lnTo>
                <a:lnTo>
                  <a:pt x="47" y="2"/>
                </a:lnTo>
                <a:lnTo>
                  <a:pt x="41" y="3"/>
                </a:lnTo>
                <a:lnTo>
                  <a:pt x="36" y="6"/>
                </a:lnTo>
                <a:lnTo>
                  <a:pt x="30" y="7"/>
                </a:lnTo>
                <a:lnTo>
                  <a:pt x="26" y="12"/>
                </a:lnTo>
                <a:lnTo>
                  <a:pt x="21" y="14"/>
                </a:lnTo>
                <a:lnTo>
                  <a:pt x="17" y="19"/>
                </a:lnTo>
                <a:lnTo>
                  <a:pt x="13" y="23"/>
                </a:lnTo>
                <a:lnTo>
                  <a:pt x="10" y="27"/>
                </a:lnTo>
                <a:lnTo>
                  <a:pt x="7" y="33"/>
                </a:lnTo>
                <a:lnTo>
                  <a:pt x="4" y="37"/>
                </a:lnTo>
                <a:lnTo>
                  <a:pt x="1" y="43"/>
                </a:lnTo>
                <a:lnTo>
                  <a:pt x="0" y="49"/>
                </a:lnTo>
                <a:lnTo>
                  <a:pt x="0" y="56"/>
                </a:lnTo>
                <a:lnTo>
                  <a:pt x="0" y="62"/>
                </a:lnTo>
                <a:lnTo>
                  <a:pt x="0" y="68"/>
                </a:lnTo>
                <a:lnTo>
                  <a:pt x="0" y="75"/>
                </a:lnTo>
                <a:lnTo>
                  <a:pt x="1" y="81"/>
                </a:lnTo>
                <a:lnTo>
                  <a:pt x="4" y="86"/>
                </a:lnTo>
                <a:lnTo>
                  <a:pt x="7" y="91"/>
                </a:lnTo>
                <a:lnTo>
                  <a:pt x="10" y="96"/>
                </a:lnTo>
                <a:lnTo>
                  <a:pt x="13" y="101"/>
                </a:lnTo>
                <a:lnTo>
                  <a:pt x="17" y="105"/>
                </a:lnTo>
                <a:lnTo>
                  <a:pt x="21" y="109"/>
                </a:lnTo>
                <a:lnTo>
                  <a:pt x="26" y="112"/>
                </a:lnTo>
                <a:lnTo>
                  <a:pt x="30" y="117"/>
                </a:lnTo>
                <a:lnTo>
                  <a:pt x="36" y="118"/>
                </a:lnTo>
                <a:lnTo>
                  <a:pt x="41" y="121"/>
                </a:lnTo>
                <a:lnTo>
                  <a:pt x="47" y="122"/>
                </a:lnTo>
                <a:lnTo>
                  <a:pt x="53" y="124"/>
                </a:lnTo>
                <a:lnTo>
                  <a:pt x="59" y="124"/>
                </a:lnTo>
                <a:lnTo>
                  <a:pt x="66" y="124"/>
                </a:lnTo>
                <a:lnTo>
                  <a:pt x="72" y="122"/>
                </a:lnTo>
                <a:lnTo>
                  <a:pt x="77" y="121"/>
                </a:lnTo>
                <a:lnTo>
                  <a:pt x="82" y="118"/>
                </a:lnTo>
                <a:lnTo>
                  <a:pt x="87" y="117"/>
                </a:lnTo>
                <a:lnTo>
                  <a:pt x="93" y="112"/>
                </a:lnTo>
                <a:lnTo>
                  <a:pt x="97" y="109"/>
                </a:lnTo>
                <a:lnTo>
                  <a:pt x="102" y="105"/>
                </a:lnTo>
                <a:lnTo>
                  <a:pt x="105" y="101"/>
                </a:lnTo>
                <a:lnTo>
                  <a:pt x="109" y="96"/>
                </a:lnTo>
                <a:lnTo>
                  <a:pt x="112" y="91"/>
                </a:lnTo>
                <a:lnTo>
                  <a:pt x="115" y="86"/>
                </a:lnTo>
                <a:lnTo>
                  <a:pt x="116" y="81"/>
                </a:lnTo>
                <a:lnTo>
                  <a:pt x="118" y="75"/>
                </a:lnTo>
                <a:lnTo>
                  <a:pt x="119" y="68"/>
                </a:lnTo>
                <a:lnTo>
                  <a:pt x="119" y="62"/>
                </a:lnTo>
                <a:lnTo>
                  <a:pt x="119" y="56"/>
                </a:lnTo>
                <a:lnTo>
                  <a:pt x="118" y="49"/>
                </a:lnTo>
                <a:lnTo>
                  <a:pt x="116" y="43"/>
                </a:lnTo>
                <a:lnTo>
                  <a:pt x="115" y="37"/>
                </a:lnTo>
                <a:lnTo>
                  <a:pt x="112" y="33"/>
                </a:lnTo>
                <a:lnTo>
                  <a:pt x="109" y="27"/>
                </a:lnTo>
                <a:lnTo>
                  <a:pt x="105" y="23"/>
                </a:lnTo>
                <a:lnTo>
                  <a:pt x="102" y="19"/>
                </a:lnTo>
                <a:lnTo>
                  <a:pt x="97" y="14"/>
                </a:lnTo>
                <a:lnTo>
                  <a:pt x="93" y="12"/>
                </a:lnTo>
                <a:lnTo>
                  <a:pt x="87" y="7"/>
                </a:lnTo>
                <a:lnTo>
                  <a:pt x="82" y="6"/>
                </a:lnTo>
                <a:lnTo>
                  <a:pt x="77" y="3"/>
                </a:lnTo>
                <a:lnTo>
                  <a:pt x="72" y="2"/>
                </a:lnTo>
                <a:lnTo>
                  <a:pt x="66" y="0"/>
                </a:lnTo>
                <a:lnTo>
                  <a:pt x="59"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5992" name="Freeform 151">
            <a:extLst>
              <a:ext uri="{FF2B5EF4-FFF2-40B4-BE49-F238E27FC236}">
                <a16:creationId xmlns:a16="http://schemas.microsoft.com/office/drawing/2014/main" id="{7F8FE624-8F0A-B94B-03FC-54D602910743}"/>
              </a:ext>
            </a:extLst>
          </p:cNvPr>
          <p:cNvSpPr>
            <a:spLocks/>
          </p:cNvSpPr>
          <p:nvPr/>
        </p:nvSpPr>
        <p:spPr bwMode="auto">
          <a:xfrm>
            <a:off x="4324350" y="4237435"/>
            <a:ext cx="47625" cy="48815"/>
          </a:xfrm>
          <a:custGeom>
            <a:avLst/>
            <a:gdLst>
              <a:gd name="T0" fmla="*/ 2147483647 w 121"/>
              <a:gd name="T1" fmla="*/ 0 h 123"/>
              <a:gd name="T2" fmla="*/ 2147483647 w 121"/>
              <a:gd name="T3" fmla="*/ 2147483647 h 123"/>
              <a:gd name="T4" fmla="*/ 2147483647 w 121"/>
              <a:gd name="T5" fmla="*/ 2147483647 h 123"/>
              <a:gd name="T6" fmla="*/ 2147483647 w 121"/>
              <a:gd name="T7" fmla="*/ 2147483647 h 123"/>
              <a:gd name="T8" fmla="*/ 2147483647 w 121"/>
              <a:gd name="T9" fmla="*/ 2147483647 h 123"/>
              <a:gd name="T10" fmla="*/ 2147483647 w 121"/>
              <a:gd name="T11" fmla="*/ 2147483647 h 123"/>
              <a:gd name="T12" fmla="*/ 2147483647 w 121"/>
              <a:gd name="T13" fmla="*/ 2147483647 h 123"/>
              <a:gd name="T14" fmla="*/ 0 w 121"/>
              <a:gd name="T15" fmla="*/ 2147483647 h 123"/>
              <a:gd name="T16" fmla="*/ 0 w 121"/>
              <a:gd name="T17" fmla="*/ 2147483647 h 123"/>
              <a:gd name="T18" fmla="*/ 2147483647 w 121"/>
              <a:gd name="T19" fmla="*/ 2147483647 h 123"/>
              <a:gd name="T20" fmla="*/ 2147483647 w 121"/>
              <a:gd name="T21" fmla="*/ 2147483647 h 123"/>
              <a:gd name="T22" fmla="*/ 2147483647 w 121"/>
              <a:gd name="T23" fmla="*/ 2147483647 h 123"/>
              <a:gd name="T24" fmla="*/ 2147483647 w 121"/>
              <a:gd name="T25" fmla="*/ 2147483647 h 123"/>
              <a:gd name="T26" fmla="*/ 2147483647 w 121"/>
              <a:gd name="T27" fmla="*/ 2147483647 h 123"/>
              <a:gd name="T28" fmla="*/ 2147483647 w 121"/>
              <a:gd name="T29" fmla="*/ 2147483647 h 123"/>
              <a:gd name="T30" fmla="*/ 2147483647 w 121"/>
              <a:gd name="T31" fmla="*/ 2147483647 h 123"/>
              <a:gd name="T32" fmla="*/ 2147483647 w 121"/>
              <a:gd name="T33" fmla="*/ 2147483647 h 123"/>
              <a:gd name="T34" fmla="*/ 2147483647 w 121"/>
              <a:gd name="T35" fmla="*/ 2147483647 h 123"/>
              <a:gd name="T36" fmla="*/ 2147483647 w 121"/>
              <a:gd name="T37" fmla="*/ 2147483647 h 123"/>
              <a:gd name="T38" fmla="*/ 2147483647 w 121"/>
              <a:gd name="T39" fmla="*/ 2147483647 h 123"/>
              <a:gd name="T40" fmla="*/ 2147483647 w 121"/>
              <a:gd name="T41" fmla="*/ 2147483647 h 123"/>
              <a:gd name="T42" fmla="*/ 2147483647 w 121"/>
              <a:gd name="T43" fmla="*/ 2147483647 h 123"/>
              <a:gd name="T44" fmla="*/ 2147483647 w 121"/>
              <a:gd name="T45" fmla="*/ 2147483647 h 123"/>
              <a:gd name="T46" fmla="*/ 2147483647 w 121"/>
              <a:gd name="T47" fmla="*/ 2147483647 h 123"/>
              <a:gd name="T48" fmla="*/ 2147483647 w 121"/>
              <a:gd name="T49" fmla="*/ 2147483647 h 123"/>
              <a:gd name="T50" fmla="*/ 2147483647 w 121"/>
              <a:gd name="T51" fmla="*/ 2147483647 h 123"/>
              <a:gd name="T52" fmla="*/ 2147483647 w 121"/>
              <a:gd name="T53" fmla="*/ 2147483647 h 123"/>
              <a:gd name="T54" fmla="*/ 2147483647 w 121"/>
              <a:gd name="T55" fmla="*/ 2147483647 h 123"/>
              <a:gd name="T56" fmla="*/ 2147483647 w 121"/>
              <a:gd name="T57" fmla="*/ 2147483647 h 123"/>
              <a:gd name="T58" fmla="*/ 2147483647 w 121"/>
              <a:gd name="T59" fmla="*/ 2147483647 h 123"/>
              <a:gd name="T60" fmla="*/ 2147483647 w 121"/>
              <a:gd name="T61" fmla="*/ 2147483647 h 123"/>
              <a:gd name="T62" fmla="*/ 2147483647 w 121"/>
              <a:gd name="T63" fmla="*/ 0 h 12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1"/>
              <a:gd name="T97" fmla="*/ 0 h 123"/>
              <a:gd name="T98" fmla="*/ 121 w 121"/>
              <a:gd name="T99" fmla="*/ 123 h 12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1" h="123">
                <a:moveTo>
                  <a:pt x="60" y="0"/>
                </a:moveTo>
                <a:lnTo>
                  <a:pt x="53" y="0"/>
                </a:lnTo>
                <a:lnTo>
                  <a:pt x="47" y="0"/>
                </a:lnTo>
                <a:lnTo>
                  <a:pt x="41" y="2"/>
                </a:lnTo>
                <a:lnTo>
                  <a:pt x="36" y="5"/>
                </a:lnTo>
                <a:lnTo>
                  <a:pt x="31" y="8"/>
                </a:lnTo>
                <a:lnTo>
                  <a:pt x="26" y="11"/>
                </a:lnTo>
                <a:lnTo>
                  <a:pt x="21" y="13"/>
                </a:lnTo>
                <a:lnTo>
                  <a:pt x="17" y="18"/>
                </a:lnTo>
                <a:lnTo>
                  <a:pt x="13" y="22"/>
                </a:lnTo>
                <a:lnTo>
                  <a:pt x="10" y="26"/>
                </a:lnTo>
                <a:lnTo>
                  <a:pt x="7" y="32"/>
                </a:lnTo>
                <a:lnTo>
                  <a:pt x="4" y="38"/>
                </a:lnTo>
                <a:lnTo>
                  <a:pt x="1" y="44"/>
                </a:lnTo>
                <a:lnTo>
                  <a:pt x="0" y="49"/>
                </a:lnTo>
                <a:lnTo>
                  <a:pt x="0" y="55"/>
                </a:lnTo>
                <a:lnTo>
                  <a:pt x="0" y="61"/>
                </a:lnTo>
                <a:lnTo>
                  <a:pt x="0" y="68"/>
                </a:lnTo>
                <a:lnTo>
                  <a:pt x="0" y="74"/>
                </a:lnTo>
                <a:lnTo>
                  <a:pt x="1" y="80"/>
                </a:lnTo>
                <a:lnTo>
                  <a:pt x="4" y="85"/>
                </a:lnTo>
                <a:lnTo>
                  <a:pt x="7" y="91"/>
                </a:lnTo>
                <a:lnTo>
                  <a:pt x="10" y="95"/>
                </a:lnTo>
                <a:lnTo>
                  <a:pt x="13" y="101"/>
                </a:lnTo>
                <a:lnTo>
                  <a:pt x="17" y="105"/>
                </a:lnTo>
                <a:lnTo>
                  <a:pt x="21" y="108"/>
                </a:lnTo>
                <a:lnTo>
                  <a:pt x="26" y="113"/>
                </a:lnTo>
                <a:lnTo>
                  <a:pt x="31" y="115"/>
                </a:lnTo>
                <a:lnTo>
                  <a:pt x="36" y="118"/>
                </a:lnTo>
                <a:lnTo>
                  <a:pt x="41" y="120"/>
                </a:lnTo>
                <a:lnTo>
                  <a:pt x="47" y="121"/>
                </a:lnTo>
                <a:lnTo>
                  <a:pt x="53" y="123"/>
                </a:lnTo>
                <a:lnTo>
                  <a:pt x="60" y="123"/>
                </a:lnTo>
                <a:lnTo>
                  <a:pt x="66" y="123"/>
                </a:lnTo>
                <a:lnTo>
                  <a:pt x="72" y="121"/>
                </a:lnTo>
                <a:lnTo>
                  <a:pt x="77" y="120"/>
                </a:lnTo>
                <a:lnTo>
                  <a:pt x="83" y="118"/>
                </a:lnTo>
                <a:lnTo>
                  <a:pt x="89" y="115"/>
                </a:lnTo>
                <a:lnTo>
                  <a:pt x="93" y="113"/>
                </a:lnTo>
                <a:lnTo>
                  <a:pt x="99" y="108"/>
                </a:lnTo>
                <a:lnTo>
                  <a:pt x="102" y="105"/>
                </a:lnTo>
                <a:lnTo>
                  <a:pt x="106" y="101"/>
                </a:lnTo>
                <a:lnTo>
                  <a:pt x="110" y="95"/>
                </a:lnTo>
                <a:lnTo>
                  <a:pt x="113" y="91"/>
                </a:lnTo>
                <a:lnTo>
                  <a:pt x="115" y="85"/>
                </a:lnTo>
                <a:lnTo>
                  <a:pt x="118" y="80"/>
                </a:lnTo>
                <a:lnTo>
                  <a:pt x="119" y="74"/>
                </a:lnTo>
                <a:lnTo>
                  <a:pt x="121" y="68"/>
                </a:lnTo>
                <a:lnTo>
                  <a:pt x="121" y="61"/>
                </a:lnTo>
                <a:lnTo>
                  <a:pt x="121" y="55"/>
                </a:lnTo>
                <a:lnTo>
                  <a:pt x="119" y="49"/>
                </a:lnTo>
                <a:lnTo>
                  <a:pt x="118" y="44"/>
                </a:lnTo>
                <a:lnTo>
                  <a:pt x="115" y="38"/>
                </a:lnTo>
                <a:lnTo>
                  <a:pt x="113" y="32"/>
                </a:lnTo>
                <a:lnTo>
                  <a:pt x="110" y="26"/>
                </a:lnTo>
                <a:lnTo>
                  <a:pt x="106" y="22"/>
                </a:lnTo>
                <a:lnTo>
                  <a:pt x="102" y="18"/>
                </a:lnTo>
                <a:lnTo>
                  <a:pt x="99" y="13"/>
                </a:lnTo>
                <a:lnTo>
                  <a:pt x="93" y="11"/>
                </a:lnTo>
                <a:lnTo>
                  <a:pt x="89" y="8"/>
                </a:lnTo>
                <a:lnTo>
                  <a:pt x="83" y="5"/>
                </a:lnTo>
                <a:lnTo>
                  <a:pt x="77" y="2"/>
                </a:lnTo>
                <a:lnTo>
                  <a:pt x="72" y="0"/>
                </a:lnTo>
                <a:lnTo>
                  <a:pt x="66" y="0"/>
                </a:lnTo>
                <a:lnTo>
                  <a:pt x="60" y="0"/>
                </a:lnTo>
                <a:close/>
              </a:path>
            </a:pathLst>
          </a:custGeom>
          <a:solidFill>
            <a:srgbClr val="00E6A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5993" name="Freeform 152">
            <a:extLst>
              <a:ext uri="{FF2B5EF4-FFF2-40B4-BE49-F238E27FC236}">
                <a16:creationId xmlns:a16="http://schemas.microsoft.com/office/drawing/2014/main" id="{19B673BE-0615-61D7-32C8-92A27B24EFC0}"/>
              </a:ext>
            </a:extLst>
          </p:cNvPr>
          <p:cNvSpPr>
            <a:spLocks/>
          </p:cNvSpPr>
          <p:nvPr/>
        </p:nvSpPr>
        <p:spPr bwMode="auto">
          <a:xfrm>
            <a:off x="4324350" y="4237435"/>
            <a:ext cx="47625" cy="48815"/>
          </a:xfrm>
          <a:custGeom>
            <a:avLst/>
            <a:gdLst>
              <a:gd name="T0" fmla="*/ 2147483647 w 121"/>
              <a:gd name="T1" fmla="*/ 0 h 123"/>
              <a:gd name="T2" fmla="*/ 2147483647 w 121"/>
              <a:gd name="T3" fmla="*/ 2147483647 h 123"/>
              <a:gd name="T4" fmla="*/ 2147483647 w 121"/>
              <a:gd name="T5" fmla="*/ 2147483647 h 123"/>
              <a:gd name="T6" fmla="*/ 2147483647 w 121"/>
              <a:gd name="T7" fmla="*/ 2147483647 h 123"/>
              <a:gd name="T8" fmla="*/ 2147483647 w 121"/>
              <a:gd name="T9" fmla="*/ 2147483647 h 123"/>
              <a:gd name="T10" fmla="*/ 2147483647 w 121"/>
              <a:gd name="T11" fmla="*/ 2147483647 h 123"/>
              <a:gd name="T12" fmla="*/ 2147483647 w 121"/>
              <a:gd name="T13" fmla="*/ 2147483647 h 123"/>
              <a:gd name="T14" fmla="*/ 0 w 121"/>
              <a:gd name="T15" fmla="*/ 2147483647 h 123"/>
              <a:gd name="T16" fmla="*/ 0 w 121"/>
              <a:gd name="T17" fmla="*/ 2147483647 h 123"/>
              <a:gd name="T18" fmla="*/ 2147483647 w 121"/>
              <a:gd name="T19" fmla="*/ 2147483647 h 123"/>
              <a:gd name="T20" fmla="*/ 2147483647 w 121"/>
              <a:gd name="T21" fmla="*/ 2147483647 h 123"/>
              <a:gd name="T22" fmla="*/ 2147483647 w 121"/>
              <a:gd name="T23" fmla="*/ 2147483647 h 123"/>
              <a:gd name="T24" fmla="*/ 2147483647 w 121"/>
              <a:gd name="T25" fmla="*/ 2147483647 h 123"/>
              <a:gd name="T26" fmla="*/ 2147483647 w 121"/>
              <a:gd name="T27" fmla="*/ 2147483647 h 123"/>
              <a:gd name="T28" fmla="*/ 2147483647 w 121"/>
              <a:gd name="T29" fmla="*/ 2147483647 h 123"/>
              <a:gd name="T30" fmla="*/ 2147483647 w 121"/>
              <a:gd name="T31" fmla="*/ 2147483647 h 123"/>
              <a:gd name="T32" fmla="*/ 2147483647 w 121"/>
              <a:gd name="T33" fmla="*/ 2147483647 h 123"/>
              <a:gd name="T34" fmla="*/ 2147483647 w 121"/>
              <a:gd name="T35" fmla="*/ 2147483647 h 123"/>
              <a:gd name="T36" fmla="*/ 2147483647 w 121"/>
              <a:gd name="T37" fmla="*/ 2147483647 h 123"/>
              <a:gd name="T38" fmla="*/ 2147483647 w 121"/>
              <a:gd name="T39" fmla="*/ 2147483647 h 123"/>
              <a:gd name="T40" fmla="*/ 2147483647 w 121"/>
              <a:gd name="T41" fmla="*/ 2147483647 h 123"/>
              <a:gd name="T42" fmla="*/ 2147483647 w 121"/>
              <a:gd name="T43" fmla="*/ 2147483647 h 123"/>
              <a:gd name="T44" fmla="*/ 2147483647 w 121"/>
              <a:gd name="T45" fmla="*/ 2147483647 h 123"/>
              <a:gd name="T46" fmla="*/ 2147483647 w 121"/>
              <a:gd name="T47" fmla="*/ 2147483647 h 123"/>
              <a:gd name="T48" fmla="*/ 2147483647 w 121"/>
              <a:gd name="T49" fmla="*/ 2147483647 h 123"/>
              <a:gd name="T50" fmla="*/ 2147483647 w 121"/>
              <a:gd name="T51" fmla="*/ 2147483647 h 123"/>
              <a:gd name="T52" fmla="*/ 2147483647 w 121"/>
              <a:gd name="T53" fmla="*/ 2147483647 h 123"/>
              <a:gd name="T54" fmla="*/ 2147483647 w 121"/>
              <a:gd name="T55" fmla="*/ 2147483647 h 123"/>
              <a:gd name="T56" fmla="*/ 2147483647 w 121"/>
              <a:gd name="T57" fmla="*/ 2147483647 h 123"/>
              <a:gd name="T58" fmla="*/ 2147483647 w 121"/>
              <a:gd name="T59" fmla="*/ 2147483647 h 123"/>
              <a:gd name="T60" fmla="*/ 2147483647 w 121"/>
              <a:gd name="T61" fmla="*/ 2147483647 h 123"/>
              <a:gd name="T62" fmla="*/ 2147483647 w 121"/>
              <a:gd name="T63" fmla="*/ 0 h 12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1"/>
              <a:gd name="T97" fmla="*/ 0 h 123"/>
              <a:gd name="T98" fmla="*/ 121 w 121"/>
              <a:gd name="T99" fmla="*/ 123 h 12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1" h="123">
                <a:moveTo>
                  <a:pt x="60" y="0"/>
                </a:moveTo>
                <a:lnTo>
                  <a:pt x="53" y="0"/>
                </a:lnTo>
                <a:lnTo>
                  <a:pt x="47" y="0"/>
                </a:lnTo>
                <a:lnTo>
                  <a:pt x="41" y="2"/>
                </a:lnTo>
                <a:lnTo>
                  <a:pt x="36" y="5"/>
                </a:lnTo>
                <a:lnTo>
                  <a:pt x="31" y="8"/>
                </a:lnTo>
                <a:lnTo>
                  <a:pt x="26" y="11"/>
                </a:lnTo>
                <a:lnTo>
                  <a:pt x="21" y="13"/>
                </a:lnTo>
                <a:lnTo>
                  <a:pt x="17" y="18"/>
                </a:lnTo>
                <a:lnTo>
                  <a:pt x="13" y="22"/>
                </a:lnTo>
                <a:lnTo>
                  <a:pt x="10" y="26"/>
                </a:lnTo>
                <a:lnTo>
                  <a:pt x="7" y="32"/>
                </a:lnTo>
                <a:lnTo>
                  <a:pt x="4" y="38"/>
                </a:lnTo>
                <a:lnTo>
                  <a:pt x="1" y="44"/>
                </a:lnTo>
                <a:lnTo>
                  <a:pt x="0" y="49"/>
                </a:lnTo>
                <a:lnTo>
                  <a:pt x="0" y="55"/>
                </a:lnTo>
                <a:lnTo>
                  <a:pt x="0" y="61"/>
                </a:lnTo>
                <a:lnTo>
                  <a:pt x="0" y="68"/>
                </a:lnTo>
                <a:lnTo>
                  <a:pt x="0" y="74"/>
                </a:lnTo>
                <a:lnTo>
                  <a:pt x="1" y="80"/>
                </a:lnTo>
                <a:lnTo>
                  <a:pt x="4" y="85"/>
                </a:lnTo>
                <a:lnTo>
                  <a:pt x="7" y="91"/>
                </a:lnTo>
                <a:lnTo>
                  <a:pt x="10" y="95"/>
                </a:lnTo>
                <a:lnTo>
                  <a:pt x="13" y="101"/>
                </a:lnTo>
                <a:lnTo>
                  <a:pt x="17" y="105"/>
                </a:lnTo>
                <a:lnTo>
                  <a:pt x="21" y="108"/>
                </a:lnTo>
                <a:lnTo>
                  <a:pt x="26" y="113"/>
                </a:lnTo>
                <a:lnTo>
                  <a:pt x="31" y="115"/>
                </a:lnTo>
                <a:lnTo>
                  <a:pt x="36" y="118"/>
                </a:lnTo>
                <a:lnTo>
                  <a:pt x="41" y="120"/>
                </a:lnTo>
                <a:lnTo>
                  <a:pt x="47" y="121"/>
                </a:lnTo>
                <a:lnTo>
                  <a:pt x="53" y="123"/>
                </a:lnTo>
                <a:lnTo>
                  <a:pt x="60" y="123"/>
                </a:lnTo>
                <a:lnTo>
                  <a:pt x="66" y="123"/>
                </a:lnTo>
                <a:lnTo>
                  <a:pt x="72" y="121"/>
                </a:lnTo>
                <a:lnTo>
                  <a:pt x="77" y="120"/>
                </a:lnTo>
                <a:lnTo>
                  <a:pt x="83" y="118"/>
                </a:lnTo>
                <a:lnTo>
                  <a:pt x="89" y="115"/>
                </a:lnTo>
                <a:lnTo>
                  <a:pt x="93" y="113"/>
                </a:lnTo>
                <a:lnTo>
                  <a:pt x="99" y="108"/>
                </a:lnTo>
                <a:lnTo>
                  <a:pt x="102" y="105"/>
                </a:lnTo>
                <a:lnTo>
                  <a:pt x="106" y="101"/>
                </a:lnTo>
                <a:lnTo>
                  <a:pt x="110" y="95"/>
                </a:lnTo>
                <a:lnTo>
                  <a:pt x="113" y="91"/>
                </a:lnTo>
                <a:lnTo>
                  <a:pt x="115" y="85"/>
                </a:lnTo>
                <a:lnTo>
                  <a:pt x="118" y="80"/>
                </a:lnTo>
                <a:lnTo>
                  <a:pt x="119" y="74"/>
                </a:lnTo>
                <a:lnTo>
                  <a:pt x="121" y="68"/>
                </a:lnTo>
                <a:lnTo>
                  <a:pt x="121" y="61"/>
                </a:lnTo>
                <a:lnTo>
                  <a:pt x="121" y="55"/>
                </a:lnTo>
                <a:lnTo>
                  <a:pt x="119" y="49"/>
                </a:lnTo>
                <a:lnTo>
                  <a:pt x="118" y="44"/>
                </a:lnTo>
                <a:lnTo>
                  <a:pt x="115" y="38"/>
                </a:lnTo>
                <a:lnTo>
                  <a:pt x="113" y="32"/>
                </a:lnTo>
                <a:lnTo>
                  <a:pt x="110" y="26"/>
                </a:lnTo>
                <a:lnTo>
                  <a:pt x="106" y="22"/>
                </a:lnTo>
                <a:lnTo>
                  <a:pt x="102" y="18"/>
                </a:lnTo>
                <a:lnTo>
                  <a:pt x="99" y="13"/>
                </a:lnTo>
                <a:lnTo>
                  <a:pt x="93" y="11"/>
                </a:lnTo>
                <a:lnTo>
                  <a:pt x="89" y="8"/>
                </a:lnTo>
                <a:lnTo>
                  <a:pt x="83" y="5"/>
                </a:lnTo>
                <a:lnTo>
                  <a:pt x="77" y="2"/>
                </a:lnTo>
                <a:lnTo>
                  <a:pt x="72" y="0"/>
                </a:lnTo>
                <a:lnTo>
                  <a:pt x="66" y="0"/>
                </a:lnTo>
                <a:lnTo>
                  <a:pt x="60"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5994" name="Freeform 153">
            <a:extLst>
              <a:ext uri="{FF2B5EF4-FFF2-40B4-BE49-F238E27FC236}">
                <a16:creationId xmlns:a16="http://schemas.microsoft.com/office/drawing/2014/main" id="{0D60AA6C-EB47-08D8-8DA3-1D32A97BCF8A}"/>
              </a:ext>
            </a:extLst>
          </p:cNvPr>
          <p:cNvSpPr>
            <a:spLocks/>
          </p:cNvSpPr>
          <p:nvPr/>
        </p:nvSpPr>
        <p:spPr bwMode="auto">
          <a:xfrm>
            <a:off x="4371976" y="4212431"/>
            <a:ext cx="59531" cy="58341"/>
          </a:xfrm>
          <a:custGeom>
            <a:avLst/>
            <a:gdLst>
              <a:gd name="T0" fmla="*/ 2147483647 w 150"/>
              <a:gd name="T1" fmla="*/ 0 h 145"/>
              <a:gd name="T2" fmla="*/ 2147483647 w 150"/>
              <a:gd name="T3" fmla="*/ 2147483647 h 145"/>
              <a:gd name="T4" fmla="*/ 2147483647 w 150"/>
              <a:gd name="T5" fmla="*/ 2147483647 h 145"/>
              <a:gd name="T6" fmla="*/ 2147483647 w 150"/>
              <a:gd name="T7" fmla="*/ 2147483647 h 145"/>
              <a:gd name="T8" fmla="*/ 2147483647 w 150"/>
              <a:gd name="T9" fmla="*/ 2147483647 h 145"/>
              <a:gd name="T10" fmla="*/ 2147483647 w 150"/>
              <a:gd name="T11" fmla="*/ 2147483647 h 145"/>
              <a:gd name="T12" fmla="*/ 2147483647 w 150"/>
              <a:gd name="T13" fmla="*/ 2147483647 h 145"/>
              <a:gd name="T14" fmla="*/ 0 w 150"/>
              <a:gd name="T15" fmla="*/ 2147483647 h 145"/>
              <a:gd name="T16" fmla="*/ 0 w 150"/>
              <a:gd name="T17" fmla="*/ 2147483647 h 145"/>
              <a:gd name="T18" fmla="*/ 2147483647 w 150"/>
              <a:gd name="T19" fmla="*/ 2147483647 h 145"/>
              <a:gd name="T20" fmla="*/ 2147483647 w 150"/>
              <a:gd name="T21" fmla="*/ 2147483647 h 145"/>
              <a:gd name="T22" fmla="*/ 2147483647 w 150"/>
              <a:gd name="T23" fmla="*/ 2147483647 h 145"/>
              <a:gd name="T24" fmla="*/ 2147483647 w 150"/>
              <a:gd name="T25" fmla="*/ 2147483647 h 145"/>
              <a:gd name="T26" fmla="*/ 2147483647 w 150"/>
              <a:gd name="T27" fmla="*/ 2147483647 h 145"/>
              <a:gd name="T28" fmla="*/ 2147483647 w 150"/>
              <a:gd name="T29" fmla="*/ 2147483647 h 145"/>
              <a:gd name="T30" fmla="*/ 2147483647 w 150"/>
              <a:gd name="T31" fmla="*/ 2147483647 h 145"/>
              <a:gd name="T32" fmla="*/ 2147483647 w 150"/>
              <a:gd name="T33" fmla="*/ 2147483647 h 145"/>
              <a:gd name="T34" fmla="*/ 2147483647 w 150"/>
              <a:gd name="T35" fmla="*/ 2147483647 h 145"/>
              <a:gd name="T36" fmla="*/ 2147483647 w 150"/>
              <a:gd name="T37" fmla="*/ 2147483647 h 145"/>
              <a:gd name="T38" fmla="*/ 2147483647 w 150"/>
              <a:gd name="T39" fmla="*/ 2147483647 h 145"/>
              <a:gd name="T40" fmla="*/ 2147483647 w 150"/>
              <a:gd name="T41" fmla="*/ 2147483647 h 145"/>
              <a:gd name="T42" fmla="*/ 2147483647 w 150"/>
              <a:gd name="T43" fmla="*/ 2147483647 h 145"/>
              <a:gd name="T44" fmla="*/ 2147483647 w 150"/>
              <a:gd name="T45" fmla="*/ 2147483647 h 145"/>
              <a:gd name="T46" fmla="*/ 2147483647 w 150"/>
              <a:gd name="T47" fmla="*/ 2147483647 h 145"/>
              <a:gd name="T48" fmla="*/ 2147483647 w 150"/>
              <a:gd name="T49" fmla="*/ 2147483647 h 145"/>
              <a:gd name="T50" fmla="*/ 2147483647 w 150"/>
              <a:gd name="T51" fmla="*/ 2147483647 h 145"/>
              <a:gd name="T52" fmla="*/ 2147483647 w 150"/>
              <a:gd name="T53" fmla="*/ 2147483647 h 145"/>
              <a:gd name="T54" fmla="*/ 2147483647 w 150"/>
              <a:gd name="T55" fmla="*/ 2147483647 h 145"/>
              <a:gd name="T56" fmla="*/ 2147483647 w 150"/>
              <a:gd name="T57" fmla="*/ 2147483647 h 145"/>
              <a:gd name="T58" fmla="*/ 2147483647 w 150"/>
              <a:gd name="T59" fmla="*/ 2147483647 h 145"/>
              <a:gd name="T60" fmla="*/ 2147483647 w 150"/>
              <a:gd name="T61" fmla="*/ 2147483647 h 145"/>
              <a:gd name="T62" fmla="*/ 2147483647 w 150"/>
              <a:gd name="T63" fmla="*/ 0 h 14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50"/>
              <a:gd name="T97" fmla="*/ 0 h 145"/>
              <a:gd name="T98" fmla="*/ 150 w 150"/>
              <a:gd name="T99" fmla="*/ 145 h 14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50" h="145">
                <a:moveTo>
                  <a:pt x="76" y="0"/>
                </a:moveTo>
                <a:lnTo>
                  <a:pt x="67" y="0"/>
                </a:lnTo>
                <a:lnTo>
                  <a:pt x="60" y="2"/>
                </a:lnTo>
                <a:lnTo>
                  <a:pt x="53" y="3"/>
                </a:lnTo>
                <a:lnTo>
                  <a:pt x="46" y="6"/>
                </a:lnTo>
                <a:lnTo>
                  <a:pt x="38" y="9"/>
                </a:lnTo>
                <a:lnTo>
                  <a:pt x="33" y="12"/>
                </a:lnTo>
                <a:lnTo>
                  <a:pt x="27" y="16"/>
                </a:lnTo>
                <a:lnTo>
                  <a:pt x="21" y="22"/>
                </a:lnTo>
                <a:lnTo>
                  <a:pt x="17" y="26"/>
                </a:lnTo>
                <a:lnTo>
                  <a:pt x="12" y="32"/>
                </a:lnTo>
                <a:lnTo>
                  <a:pt x="8" y="38"/>
                </a:lnTo>
                <a:lnTo>
                  <a:pt x="5" y="45"/>
                </a:lnTo>
                <a:lnTo>
                  <a:pt x="2" y="51"/>
                </a:lnTo>
                <a:lnTo>
                  <a:pt x="1" y="58"/>
                </a:lnTo>
                <a:lnTo>
                  <a:pt x="0" y="65"/>
                </a:lnTo>
                <a:lnTo>
                  <a:pt x="0" y="74"/>
                </a:lnTo>
                <a:lnTo>
                  <a:pt x="0" y="81"/>
                </a:lnTo>
                <a:lnTo>
                  <a:pt x="1" y="88"/>
                </a:lnTo>
                <a:lnTo>
                  <a:pt x="2" y="94"/>
                </a:lnTo>
                <a:lnTo>
                  <a:pt x="5" y="101"/>
                </a:lnTo>
                <a:lnTo>
                  <a:pt x="8" y="108"/>
                </a:lnTo>
                <a:lnTo>
                  <a:pt x="12" y="114"/>
                </a:lnTo>
                <a:lnTo>
                  <a:pt x="17" y="120"/>
                </a:lnTo>
                <a:lnTo>
                  <a:pt x="21" y="124"/>
                </a:lnTo>
                <a:lnTo>
                  <a:pt x="27" y="128"/>
                </a:lnTo>
                <a:lnTo>
                  <a:pt x="33" y="132"/>
                </a:lnTo>
                <a:lnTo>
                  <a:pt x="38" y="137"/>
                </a:lnTo>
                <a:lnTo>
                  <a:pt x="46" y="140"/>
                </a:lnTo>
                <a:lnTo>
                  <a:pt x="53" y="143"/>
                </a:lnTo>
                <a:lnTo>
                  <a:pt x="60" y="144"/>
                </a:lnTo>
                <a:lnTo>
                  <a:pt x="67" y="145"/>
                </a:lnTo>
                <a:lnTo>
                  <a:pt x="76" y="145"/>
                </a:lnTo>
                <a:lnTo>
                  <a:pt x="83" y="145"/>
                </a:lnTo>
                <a:lnTo>
                  <a:pt x="90" y="144"/>
                </a:lnTo>
                <a:lnTo>
                  <a:pt x="97" y="143"/>
                </a:lnTo>
                <a:lnTo>
                  <a:pt x="104" y="140"/>
                </a:lnTo>
                <a:lnTo>
                  <a:pt x="112" y="137"/>
                </a:lnTo>
                <a:lnTo>
                  <a:pt x="117" y="132"/>
                </a:lnTo>
                <a:lnTo>
                  <a:pt x="123" y="128"/>
                </a:lnTo>
                <a:lnTo>
                  <a:pt x="129" y="124"/>
                </a:lnTo>
                <a:lnTo>
                  <a:pt x="133" y="120"/>
                </a:lnTo>
                <a:lnTo>
                  <a:pt x="138" y="114"/>
                </a:lnTo>
                <a:lnTo>
                  <a:pt x="142" y="108"/>
                </a:lnTo>
                <a:lnTo>
                  <a:pt x="145" y="101"/>
                </a:lnTo>
                <a:lnTo>
                  <a:pt x="148" y="94"/>
                </a:lnTo>
                <a:lnTo>
                  <a:pt x="149" y="88"/>
                </a:lnTo>
                <a:lnTo>
                  <a:pt x="150" y="81"/>
                </a:lnTo>
                <a:lnTo>
                  <a:pt x="150" y="74"/>
                </a:lnTo>
                <a:lnTo>
                  <a:pt x="150" y="65"/>
                </a:lnTo>
                <a:lnTo>
                  <a:pt x="149" y="58"/>
                </a:lnTo>
                <a:lnTo>
                  <a:pt x="148" y="51"/>
                </a:lnTo>
                <a:lnTo>
                  <a:pt x="145" y="45"/>
                </a:lnTo>
                <a:lnTo>
                  <a:pt x="142" y="38"/>
                </a:lnTo>
                <a:lnTo>
                  <a:pt x="138" y="32"/>
                </a:lnTo>
                <a:lnTo>
                  <a:pt x="133" y="26"/>
                </a:lnTo>
                <a:lnTo>
                  <a:pt x="129" y="22"/>
                </a:lnTo>
                <a:lnTo>
                  <a:pt x="123" y="16"/>
                </a:lnTo>
                <a:lnTo>
                  <a:pt x="117" y="12"/>
                </a:lnTo>
                <a:lnTo>
                  <a:pt x="112" y="9"/>
                </a:lnTo>
                <a:lnTo>
                  <a:pt x="104" y="6"/>
                </a:lnTo>
                <a:lnTo>
                  <a:pt x="97" y="3"/>
                </a:lnTo>
                <a:lnTo>
                  <a:pt x="90" y="2"/>
                </a:lnTo>
                <a:lnTo>
                  <a:pt x="83" y="0"/>
                </a:lnTo>
                <a:lnTo>
                  <a:pt x="76"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5995" name="Freeform 154">
            <a:extLst>
              <a:ext uri="{FF2B5EF4-FFF2-40B4-BE49-F238E27FC236}">
                <a16:creationId xmlns:a16="http://schemas.microsoft.com/office/drawing/2014/main" id="{BF08B128-ED7B-C1F2-1F57-71515977408A}"/>
              </a:ext>
            </a:extLst>
          </p:cNvPr>
          <p:cNvSpPr>
            <a:spLocks/>
          </p:cNvSpPr>
          <p:nvPr/>
        </p:nvSpPr>
        <p:spPr bwMode="auto">
          <a:xfrm>
            <a:off x="4371976" y="4212431"/>
            <a:ext cx="59531" cy="58341"/>
          </a:xfrm>
          <a:custGeom>
            <a:avLst/>
            <a:gdLst>
              <a:gd name="T0" fmla="*/ 2147483647 w 150"/>
              <a:gd name="T1" fmla="*/ 0 h 145"/>
              <a:gd name="T2" fmla="*/ 2147483647 w 150"/>
              <a:gd name="T3" fmla="*/ 2147483647 h 145"/>
              <a:gd name="T4" fmla="*/ 2147483647 w 150"/>
              <a:gd name="T5" fmla="*/ 2147483647 h 145"/>
              <a:gd name="T6" fmla="*/ 2147483647 w 150"/>
              <a:gd name="T7" fmla="*/ 2147483647 h 145"/>
              <a:gd name="T8" fmla="*/ 2147483647 w 150"/>
              <a:gd name="T9" fmla="*/ 2147483647 h 145"/>
              <a:gd name="T10" fmla="*/ 2147483647 w 150"/>
              <a:gd name="T11" fmla="*/ 2147483647 h 145"/>
              <a:gd name="T12" fmla="*/ 2147483647 w 150"/>
              <a:gd name="T13" fmla="*/ 2147483647 h 145"/>
              <a:gd name="T14" fmla="*/ 0 w 150"/>
              <a:gd name="T15" fmla="*/ 2147483647 h 145"/>
              <a:gd name="T16" fmla="*/ 0 w 150"/>
              <a:gd name="T17" fmla="*/ 2147483647 h 145"/>
              <a:gd name="T18" fmla="*/ 2147483647 w 150"/>
              <a:gd name="T19" fmla="*/ 2147483647 h 145"/>
              <a:gd name="T20" fmla="*/ 2147483647 w 150"/>
              <a:gd name="T21" fmla="*/ 2147483647 h 145"/>
              <a:gd name="T22" fmla="*/ 2147483647 w 150"/>
              <a:gd name="T23" fmla="*/ 2147483647 h 145"/>
              <a:gd name="T24" fmla="*/ 2147483647 w 150"/>
              <a:gd name="T25" fmla="*/ 2147483647 h 145"/>
              <a:gd name="T26" fmla="*/ 2147483647 w 150"/>
              <a:gd name="T27" fmla="*/ 2147483647 h 145"/>
              <a:gd name="T28" fmla="*/ 2147483647 w 150"/>
              <a:gd name="T29" fmla="*/ 2147483647 h 145"/>
              <a:gd name="T30" fmla="*/ 2147483647 w 150"/>
              <a:gd name="T31" fmla="*/ 2147483647 h 145"/>
              <a:gd name="T32" fmla="*/ 2147483647 w 150"/>
              <a:gd name="T33" fmla="*/ 2147483647 h 145"/>
              <a:gd name="T34" fmla="*/ 2147483647 w 150"/>
              <a:gd name="T35" fmla="*/ 2147483647 h 145"/>
              <a:gd name="T36" fmla="*/ 2147483647 w 150"/>
              <a:gd name="T37" fmla="*/ 2147483647 h 145"/>
              <a:gd name="T38" fmla="*/ 2147483647 w 150"/>
              <a:gd name="T39" fmla="*/ 2147483647 h 145"/>
              <a:gd name="T40" fmla="*/ 2147483647 w 150"/>
              <a:gd name="T41" fmla="*/ 2147483647 h 145"/>
              <a:gd name="T42" fmla="*/ 2147483647 w 150"/>
              <a:gd name="T43" fmla="*/ 2147483647 h 145"/>
              <a:gd name="T44" fmla="*/ 2147483647 w 150"/>
              <a:gd name="T45" fmla="*/ 2147483647 h 145"/>
              <a:gd name="T46" fmla="*/ 2147483647 w 150"/>
              <a:gd name="T47" fmla="*/ 2147483647 h 145"/>
              <a:gd name="T48" fmla="*/ 2147483647 w 150"/>
              <a:gd name="T49" fmla="*/ 2147483647 h 145"/>
              <a:gd name="T50" fmla="*/ 2147483647 w 150"/>
              <a:gd name="T51" fmla="*/ 2147483647 h 145"/>
              <a:gd name="T52" fmla="*/ 2147483647 w 150"/>
              <a:gd name="T53" fmla="*/ 2147483647 h 145"/>
              <a:gd name="T54" fmla="*/ 2147483647 w 150"/>
              <a:gd name="T55" fmla="*/ 2147483647 h 145"/>
              <a:gd name="T56" fmla="*/ 2147483647 w 150"/>
              <a:gd name="T57" fmla="*/ 2147483647 h 145"/>
              <a:gd name="T58" fmla="*/ 2147483647 w 150"/>
              <a:gd name="T59" fmla="*/ 2147483647 h 145"/>
              <a:gd name="T60" fmla="*/ 2147483647 w 150"/>
              <a:gd name="T61" fmla="*/ 2147483647 h 145"/>
              <a:gd name="T62" fmla="*/ 2147483647 w 150"/>
              <a:gd name="T63" fmla="*/ 0 h 14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50"/>
              <a:gd name="T97" fmla="*/ 0 h 145"/>
              <a:gd name="T98" fmla="*/ 150 w 150"/>
              <a:gd name="T99" fmla="*/ 145 h 14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50" h="145">
                <a:moveTo>
                  <a:pt x="76" y="0"/>
                </a:moveTo>
                <a:lnTo>
                  <a:pt x="67" y="0"/>
                </a:lnTo>
                <a:lnTo>
                  <a:pt x="60" y="2"/>
                </a:lnTo>
                <a:lnTo>
                  <a:pt x="53" y="3"/>
                </a:lnTo>
                <a:lnTo>
                  <a:pt x="46" y="6"/>
                </a:lnTo>
                <a:lnTo>
                  <a:pt x="38" y="9"/>
                </a:lnTo>
                <a:lnTo>
                  <a:pt x="33" y="12"/>
                </a:lnTo>
                <a:lnTo>
                  <a:pt x="27" y="16"/>
                </a:lnTo>
                <a:lnTo>
                  <a:pt x="21" y="22"/>
                </a:lnTo>
                <a:lnTo>
                  <a:pt x="17" y="26"/>
                </a:lnTo>
                <a:lnTo>
                  <a:pt x="12" y="32"/>
                </a:lnTo>
                <a:lnTo>
                  <a:pt x="8" y="38"/>
                </a:lnTo>
                <a:lnTo>
                  <a:pt x="5" y="45"/>
                </a:lnTo>
                <a:lnTo>
                  <a:pt x="2" y="51"/>
                </a:lnTo>
                <a:lnTo>
                  <a:pt x="1" y="58"/>
                </a:lnTo>
                <a:lnTo>
                  <a:pt x="0" y="65"/>
                </a:lnTo>
                <a:lnTo>
                  <a:pt x="0" y="74"/>
                </a:lnTo>
                <a:lnTo>
                  <a:pt x="0" y="81"/>
                </a:lnTo>
                <a:lnTo>
                  <a:pt x="1" y="88"/>
                </a:lnTo>
                <a:lnTo>
                  <a:pt x="2" y="94"/>
                </a:lnTo>
                <a:lnTo>
                  <a:pt x="5" y="101"/>
                </a:lnTo>
                <a:lnTo>
                  <a:pt x="8" y="108"/>
                </a:lnTo>
                <a:lnTo>
                  <a:pt x="12" y="114"/>
                </a:lnTo>
                <a:lnTo>
                  <a:pt x="17" y="120"/>
                </a:lnTo>
                <a:lnTo>
                  <a:pt x="21" y="124"/>
                </a:lnTo>
                <a:lnTo>
                  <a:pt x="27" y="128"/>
                </a:lnTo>
                <a:lnTo>
                  <a:pt x="33" y="132"/>
                </a:lnTo>
                <a:lnTo>
                  <a:pt x="38" y="137"/>
                </a:lnTo>
                <a:lnTo>
                  <a:pt x="46" y="140"/>
                </a:lnTo>
                <a:lnTo>
                  <a:pt x="53" y="143"/>
                </a:lnTo>
                <a:lnTo>
                  <a:pt x="60" y="144"/>
                </a:lnTo>
                <a:lnTo>
                  <a:pt x="67" y="145"/>
                </a:lnTo>
                <a:lnTo>
                  <a:pt x="76" y="145"/>
                </a:lnTo>
                <a:lnTo>
                  <a:pt x="83" y="145"/>
                </a:lnTo>
                <a:lnTo>
                  <a:pt x="90" y="144"/>
                </a:lnTo>
                <a:lnTo>
                  <a:pt x="97" y="143"/>
                </a:lnTo>
                <a:lnTo>
                  <a:pt x="104" y="140"/>
                </a:lnTo>
                <a:lnTo>
                  <a:pt x="112" y="137"/>
                </a:lnTo>
                <a:lnTo>
                  <a:pt x="117" y="132"/>
                </a:lnTo>
                <a:lnTo>
                  <a:pt x="123" y="128"/>
                </a:lnTo>
                <a:lnTo>
                  <a:pt x="129" y="124"/>
                </a:lnTo>
                <a:lnTo>
                  <a:pt x="133" y="120"/>
                </a:lnTo>
                <a:lnTo>
                  <a:pt x="138" y="114"/>
                </a:lnTo>
                <a:lnTo>
                  <a:pt x="142" y="108"/>
                </a:lnTo>
                <a:lnTo>
                  <a:pt x="145" y="101"/>
                </a:lnTo>
                <a:lnTo>
                  <a:pt x="148" y="94"/>
                </a:lnTo>
                <a:lnTo>
                  <a:pt x="149" y="88"/>
                </a:lnTo>
                <a:lnTo>
                  <a:pt x="150" y="81"/>
                </a:lnTo>
                <a:lnTo>
                  <a:pt x="150" y="74"/>
                </a:lnTo>
                <a:lnTo>
                  <a:pt x="150" y="65"/>
                </a:lnTo>
                <a:lnTo>
                  <a:pt x="149" y="58"/>
                </a:lnTo>
                <a:lnTo>
                  <a:pt x="148" y="51"/>
                </a:lnTo>
                <a:lnTo>
                  <a:pt x="145" y="45"/>
                </a:lnTo>
                <a:lnTo>
                  <a:pt x="142" y="38"/>
                </a:lnTo>
                <a:lnTo>
                  <a:pt x="138" y="32"/>
                </a:lnTo>
                <a:lnTo>
                  <a:pt x="133" y="26"/>
                </a:lnTo>
                <a:lnTo>
                  <a:pt x="129" y="22"/>
                </a:lnTo>
                <a:lnTo>
                  <a:pt x="123" y="16"/>
                </a:lnTo>
                <a:lnTo>
                  <a:pt x="117" y="12"/>
                </a:lnTo>
                <a:lnTo>
                  <a:pt x="112" y="9"/>
                </a:lnTo>
                <a:lnTo>
                  <a:pt x="104" y="6"/>
                </a:lnTo>
                <a:lnTo>
                  <a:pt x="97" y="3"/>
                </a:lnTo>
                <a:lnTo>
                  <a:pt x="90" y="2"/>
                </a:lnTo>
                <a:lnTo>
                  <a:pt x="83" y="0"/>
                </a:lnTo>
                <a:lnTo>
                  <a:pt x="76"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5996" name="Freeform 155">
            <a:extLst>
              <a:ext uri="{FF2B5EF4-FFF2-40B4-BE49-F238E27FC236}">
                <a16:creationId xmlns:a16="http://schemas.microsoft.com/office/drawing/2014/main" id="{36C9BADC-0A4A-CE36-870B-6934BD0D2BF3}"/>
              </a:ext>
            </a:extLst>
          </p:cNvPr>
          <p:cNvSpPr>
            <a:spLocks/>
          </p:cNvSpPr>
          <p:nvPr/>
        </p:nvSpPr>
        <p:spPr bwMode="auto">
          <a:xfrm>
            <a:off x="4424362" y="4196954"/>
            <a:ext cx="63104" cy="69056"/>
          </a:xfrm>
          <a:custGeom>
            <a:avLst/>
            <a:gdLst>
              <a:gd name="T0" fmla="*/ 2147483647 w 161"/>
              <a:gd name="T1" fmla="*/ 0 h 175"/>
              <a:gd name="T2" fmla="*/ 2147483647 w 161"/>
              <a:gd name="T3" fmla="*/ 2147483647 h 175"/>
              <a:gd name="T4" fmla="*/ 2147483647 w 161"/>
              <a:gd name="T5" fmla="*/ 2147483647 h 175"/>
              <a:gd name="T6" fmla="*/ 2147483647 w 161"/>
              <a:gd name="T7" fmla="*/ 2147483647 h 175"/>
              <a:gd name="T8" fmla="*/ 2147483647 w 161"/>
              <a:gd name="T9" fmla="*/ 2147483647 h 175"/>
              <a:gd name="T10" fmla="*/ 2147483647 w 161"/>
              <a:gd name="T11" fmla="*/ 2147483647 h 175"/>
              <a:gd name="T12" fmla="*/ 2147483647 w 161"/>
              <a:gd name="T13" fmla="*/ 2147483647 h 175"/>
              <a:gd name="T14" fmla="*/ 0 w 161"/>
              <a:gd name="T15" fmla="*/ 2147483647 h 175"/>
              <a:gd name="T16" fmla="*/ 0 w 161"/>
              <a:gd name="T17" fmla="*/ 2147483647 h 175"/>
              <a:gd name="T18" fmla="*/ 2147483647 w 161"/>
              <a:gd name="T19" fmla="*/ 2147483647 h 175"/>
              <a:gd name="T20" fmla="*/ 2147483647 w 161"/>
              <a:gd name="T21" fmla="*/ 2147483647 h 175"/>
              <a:gd name="T22" fmla="*/ 2147483647 w 161"/>
              <a:gd name="T23" fmla="*/ 2147483647 h 175"/>
              <a:gd name="T24" fmla="*/ 2147483647 w 161"/>
              <a:gd name="T25" fmla="*/ 2147483647 h 175"/>
              <a:gd name="T26" fmla="*/ 2147483647 w 161"/>
              <a:gd name="T27" fmla="*/ 2147483647 h 175"/>
              <a:gd name="T28" fmla="*/ 2147483647 w 161"/>
              <a:gd name="T29" fmla="*/ 2147483647 h 175"/>
              <a:gd name="T30" fmla="*/ 2147483647 w 161"/>
              <a:gd name="T31" fmla="*/ 2147483647 h 175"/>
              <a:gd name="T32" fmla="*/ 2147483647 w 161"/>
              <a:gd name="T33" fmla="*/ 2147483647 h 175"/>
              <a:gd name="T34" fmla="*/ 2147483647 w 161"/>
              <a:gd name="T35" fmla="*/ 2147483647 h 175"/>
              <a:gd name="T36" fmla="*/ 2147483647 w 161"/>
              <a:gd name="T37" fmla="*/ 2147483647 h 175"/>
              <a:gd name="T38" fmla="*/ 2147483647 w 161"/>
              <a:gd name="T39" fmla="*/ 2147483647 h 175"/>
              <a:gd name="T40" fmla="*/ 2147483647 w 161"/>
              <a:gd name="T41" fmla="*/ 2147483647 h 175"/>
              <a:gd name="T42" fmla="*/ 2147483647 w 161"/>
              <a:gd name="T43" fmla="*/ 2147483647 h 175"/>
              <a:gd name="T44" fmla="*/ 2147483647 w 161"/>
              <a:gd name="T45" fmla="*/ 2147483647 h 175"/>
              <a:gd name="T46" fmla="*/ 2147483647 w 161"/>
              <a:gd name="T47" fmla="*/ 2147483647 h 175"/>
              <a:gd name="T48" fmla="*/ 2147483647 w 161"/>
              <a:gd name="T49" fmla="*/ 2147483647 h 175"/>
              <a:gd name="T50" fmla="*/ 2147483647 w 161"/>
              <a:gd name="T51" fmla="*/ 2147483647 h 175"/>
              <a:gd name="T52" fmla="*/ 2147483647 w 161"/>
              <a:gd name="T53" fmla="*/ 2147483647 h 175"/>
              <a:gd name="T54" fmla="*/ 2147483647 w 161"/>
              <a:gd name="T55" fmla="*/ 2147483647 h 175"/>
              <a:gd name="T56" fmla="*/ 2147483647 w 161"/>
              <a:gd name="T57" fmla="*/ 2147483647 h 175"/>
              <a:gd name="T58" fmla="*/ 2147483647 w 161"/>
              <a:gd name="T59" fmla="*/ 2147483647 h 175"/>
              <a:gd name="T60" fmla="*/ 2147483647 w 161"/>
              <a:gd name="T61" fmla="*/ 2147483647 h 175"/>
              <a:gd name="T62" fmla="*/ 2147483647 w 161"/>
              <a:gd name="T63" fmla="*/ 0 h 17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61"/>
              <a:gd name="T97" fmla="*/ 0 h 175"/>
              <a:gd name="T98" fmla="*/ 161 w 161"/>
              <a:gd name="T99" fmla="*/ 175 h 17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61" h="175">
                <a:moveTo>
                  <a:pt x="81" y="0"/>
                </a:moveTo>
                <a:lnTo>
                  <a:pt x="72" y="0"/>
                </a:lnTo>
                <a:lnTo>
                  <a:pt x="64" y="1"/>
                </a:lnTo>
                <a:lnTo>
                  <a:pt x="56" y="4"/>
                </a:lnTo>
                <a:lnTo>
                  <a:pt x="49" y="7"/>
                </a:lnTo>
                <a:lnTo>
                  <a:pt x="42" y="10"/>
                </a:lnTo>
                <a:lnTo>
                  <a:pt x="35" y="14"/>
                </a:lnTo>
                <a:lnTo>
                  <a:pt x="29" y="20"/>
                </a:lnTo>
                <a:lnTo>
                  <a:pt x="23" y="26"/>
                </a:lnTo>
                <a:lnTo>
                  <a:pt x="18" y="32"/>
                </a:lnTo>
                <a:lnTo>
                  <a:pt x="13" y="39"/>
                </a:lnTo>
                <a:lnTo>
                  <a:pt x="9" y="46"/>
                </a:lnTo>
                <a:lnTo>
                  <a:pt x="6" y="53"/>
                </a:lnTo>
                <a:lnTo>
                  <a:pt x="3" y="62"/>
                </a:lnTo>
                <a:lnTo>
                  <a:pt x="2" y="69"/>
                </a:lnTo>
                <a:lnTo>
                  <a:pt x="0" y="79"/>
                </a:lnTo>
                <a:lnTo>
                  <a:pt x="0" y="88"/>
                </a:lnTo>
                <a:lnTo>
                  <a:pt x="0" y="96"/>
                </a:lnTo>
                <a:lnTo>
                  <a:pt x="2" y="105"/>
                </a:lnTo>
                <a:lnTo>
                  <a:pt x="3" y="114"/>
                </a:lnTo>
                <a:lnTo>
                  <a:pt x="6" y="121"/>
                </a:lnTo>
                <a:lnTo>
                  <a:pt x="9" y="129"/>
                </a:lnTo>
                <a:lnTo>
                  <a:pt x="13" y="137"/>
                </a:lnTo>
                <a:lnTo>
                  <a:pt x="18" y="142"/>
                </a:lnTo>
                <a:lnTo>
                  <a:pt x="23" y="149"/>
                </a:lnTo>
                <a:lnTo>
                  <a:pt x="29" y="155"/>
                </a:lnTo>
                <a:lnTo>
                  <a:pt x="35" y="160"/>
                </a:lnTo>
                <a:lnTo>
                  <a:pt x="42" y="164"/>
                </a:lnTo>
                <a:lnTo>
                  <a:pt x="49" y="168"/>
                </a:lnTo>
                <a:lnTo>
                  <a:pt x="56" y="171"/>
                </a:lnTo>
                <a:lnTo>
                  <a:pt x="64" y="172"/>
                </a:lnTo>
                <a:lnTo>
                  <a:pt x="72" y="174"/>
                </a:lnTo>
                <a:lnTo>
                  <a:pt x="81" y="175"/>
                </a:lnTo>
                <a:lnTo>
                  <a:pt x="89" y="174"/>
                </a:lnTo>
                <a:lnTo>
                  <a:pt x="97" y="172"/>
                </a:lnTo>
                <a:lnTo>
                  <a:pt x="104" y="171"/>
                </a:lnTo>
                <a:lnTo>
                  <a:pt x="112" y="168"/>
                </a:lnTo>
                <a:lnTo>
                  <a:pt x="120" y="164"/>
                </a:lnTo>
                <a:lnTo>
                  <a:pt x="125" y="160"/>
                </a:lnTo>
                <a:lnTo>
                  <a:pt x="133" y="155"/>
                </a:lnTo>
                <a:lnTo>
                  <a:pt x="138" y="149"/>
                </a:lnTo>
                <a:lnTo>
                  <a:pt x="143" y="142"/>
                </a:lnTo>
                <a:lnTo>
                  <a:pt x="147" y="137"/>
                </a:lnTo>
                <a:lnTo>
                  <a:pt x="151" y="129"/>
                </a:lnTo>
                <a:lnTo>
                  <a:pt x="156" y="121"/>
                </a:lnTo>
                <a:lnTo>
                  <a:pt x="157" y="114"/>
                </a:lnTo>
                <a:lnTo>
                  <a:pt x="160" y="105"/>
                </a:lnTo>
                <a:lnTo>
                  <a:pt x="161" y="96"/>
                </a:lnTo>
                <a:lnTo>
                  <a:pt x="161" y="88"/>
                </a:lnTo>
                <a:lnTo>
                  <a:pt x="161" y="79"/>
                </a:lnTo>
                <a:lnTo>
                  <a:pt x="160" y="69"/>
                </a:lnTo>
                <a:lnTo>
                  <a:pt x="157" y="62"/>
                </a:lnTo>
                <a:lnTo>
                  <a:pt x="156" y="53"/>
                </a:lnTo>
                <a:lnTo>
                  <a:pt x="151" y="46"/>
                </a:lnTo>
                <a:lnTo>
                  <a:pt x="147" y="39"/>
                </a:lnTo>
                <a:lnTo>
                  <a:pt x="143" y="32"/>
                </a:lnTo>
                <a:lnTo>
                  <a:pt x="138" y="26"/>
                </a:lnTo>
                <a:lnTo>
                  <a:pt x="133" y="20"/>
                </a:lnTo>
                <a:lnTo>
                  <a:pt x="125" y="14"/>
                </a:lnTo>
                <a:lnTo>
                  <a:pt x="120" y="10"/>
                </a:lnTo>
                <a:lnTo>
                  <a:pt x="112" y="7"/>
                </a:lnTo>
                <a:lnTo>
                  <a:pt x="104" y="4"/>
                </a:lnTo>
                <a:lnTo>
                  <a:pt x="97" y="1"/>
                </a:lnTo>
                <a:lnTo>
                  <a:pt x="89" y="0"/>
                </a:lnTo>
                <a:lnTo>
                  <a:pt x="81" y="0"/>
                </a:lnTo>
                <a:close/>
              </a:path>
            </a:pathLst>
          </a:custGeom>
          <a:solidFill>
            <a:srgbClr val="FFA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5997" name="Freeform 156">
            <a:extLst>
              <a:ext uri="{FF2B5EF4-FFF2-40B4-BE49-F238E27FC236}">
                <a16:creationId xmlns:a16="http://schemas.microsoft.com/office/drawing/2014/main" id="{7C958AA3-B184-E72B-BC73-87CAC7522415}"/>
              </a:ext>
            </a:extLst>
          </p:cNvPr>
          <p:cNvSpPr>
            <a:spLocks/>
          </p:cNvSpPr>
          <p:nvPr/>
        </p:nvSpPr>
        <p:spPr bwMode="auto">
          <a:xfrm>
            <a:off x="4424362" y="4196954"/>
            <a:ext cx="63104" cy="69056"/>
          </a:xfrm>
          <a:custGeom>
            <a:avLst/>
            <a:gdLst>
              <a:gd name="T0" fmla="*/ 2147483647 w 161"/>
              <a:gd name="T1" fmla="*/ 0 h 175"/>
              <a:gd name="T2" fmla="*/ 2147483647 w 161"/>
              <a:gd name="T3" fmla="*/ 2147483647 h 175"/>
              <a:gd name="T4" fmla="*/ 2147483647 w 161"/>
              <a:gd name="T5" fmla="*/ 2147483647 h 175"/>
              <a:gd name="T6" fmla="*/ 2147483647 w 161"/>
              <a:gd name="T7" fmla="*/ 2147483647 h 175"/>
              <a:gd name="T8" fmla="*/ 2147483647 w 161"/>
              <a:gd name="T9" fmla="*/ 2147483647 h 175"/>
              <a:gd name="T10" fmla="*/ 2147483647 w 161"/>
              <a:gd name="T11" fmla="*/ 2147483647 h 175"/>
              <a:gd name="T12" fmla="*/ 2147483647 w 161"/>
              <a:gd name="T13" fmla="*/ 2147483647 h 175"/>
              <a:gd name="T14" fmla="*/ 0 w 161"/>
              <a:gd name="T15" fmla="*/ 2147483647 h 175"/>
              <a:gd name="T16" fmla="*/ 0 w 161"/>
              <a:gd name="T17" fmla="*/ 2147483647 h 175"/>
              <a:gd name="T18" fmla="*/ 2147483647 w 161"/>
              <a:gd name="T19" fmla="*/ 2147483647 h 175"/>
              <a:gd name="T20" fmla="*/ 2147483647 w 161"/>
              <a:gd name="T21" fmla="*/ 2147483647 h 175"/>
              <a:gd name="T22" fmla="*/ 2147483647 w 161"/>
              <a:gd name="T23" fmla="*/ 2147483647 h 175"/>
              <a:gd name="T24" fmla="*/ 2147483647 w 161"/>
              <a:gd name="T25" fmla="*/ 2147483647 h 175"/>
              <a:gd name="T26" fmla="*/ 2147483647 w 161"/>
              <a:gd name="T27" fmla="*/ 2147483647 h 175"/>
              <a:gd name="T28" fmla="*/ 2147483647 w 161"/>
              <a:gd name="T29" fmla="*/ 2147483647 h 175"/>
              <a:gd name="T30" fmla="*/ 2147483647 w 161"/>
              <a:gd name="T31" fmla="*/ 2147483647 h 175"/>
              <a:gd name="T32" fmla="*/ 2147483647 w 161"/>
              <a:gd name="T33" fmla="*/ 2147483647 h 175"/>
              <a:gd name="T34" fmla="*/ 2147483647 w 161"/>
              <a:gd name="T35" fmla="*/ 2147483647 h 175"/>
              <a:gd name="T36" fmla="*/ 2147483647 w 161"/>
              <a:gd name="T37" fmla="*/ 2147483647 h 175"/>
              <a:gd name="T38" fmla="*/ 2147483647 w 161"/>
              <a:gd name="T39" fmla="*/ 2147483647 h 175"/>
              <a:gd name="T40" fmla="*/ 2147483647 w 161"/>
              <a:gd name="T41" fmla="*/ 2147483647 h 175"/>
              <a:gd name="T42" fmla="*/ 2147483647 w 161"/>
              <a:gd name="T43" fmla="*/ 2147483647 h 175"/>
              <a:gd name="T44" fmla="*/ 2147483647 w 161"/>
              <a:gd name="T45" fmla="*/ 2147483647 h 175"/>
              <a:gd name="T46" fmla="*/ 2147483647 w 161"/>
              <a:gd name="T47" fmla="*/ 2147483647 h 175"/>
              <a:gd name="T48" fmla="*/ 2147483647 w 161"/>
              <a:gd name="T49" fmla="*/ 2147483647 h 175"/>
              <a:gd name="T50" fmla="*/ 2147483647 w 161"/>
              <a:gd name="T51" fmla="*/ 2147483647 h 175"/>
              <a:gd name="T52" fmla="*/ 2147483647 w 161"/>
              <a:gd name="T53" fmla="*/ 2147483647 h 175"/>
              <a:gd name="T54" fmla="*/ 2147483647 w 161"/>
              <a:gd name="T55" fmla="*/ 2147483647 h 175"/>
              <a:gd name="T56" fmla="*/ 2147483647 w 161"/>
              <a:gd name="T57" fmla="*/ 2147483647 h 175"/>
              <a:gd name="T58" fmla="*/ 2147483647 w 161"/>
              <a:gd name="T59" fmla="*/ 2147483647 h 175"/>
              <a:gd name="T60" fmla="*/ 2147483647 w 161"/>
              <a:gd name="T61" fmla="*/ 2147483647 h 175"/>
              <a:gd name="T62" fmla="*/ 2147483647 w 161"/>
              <a:gd name="T63" fmla="*/ 0 h 17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61"/>
              <a:gd name="T97" fmla="*/ 0 h 175"/>
              <a:gd name="T98" fmla="*/ 161 w 161"/>
              <a:gd name="T99" fmla="*/ 175 h 17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61" h="175">
                <a:moveTo>
                  <a:pt x="81" y="0"/>
                </a:moveTo>
                <a:lnTo>
                  <a:pt x="72" y="0"/>
                </a:lnTo>
                <a:lnTo>
                  <a:pt x="64" y="1"/>
                </a:lnTo>
                <a:lnTo>
                  <a:pt x="56" y="4"/>
                </a:lnTo>
                <a:lnTo>
                  <a:pt x="49" y="7"/>
                </a:lnTo>
                <a:lnTo>
                  <a:pt x="42" y="10"/>
                </a:lnTo>
                <a:lnTo>
                  <a:pt x="35" y="14"/>
                </a:lnTo>
                <a:lnTo>
                  <a:pt x="29" y="20"/>
                </a:lnTo>
                <a:lnTo>
                  <a:pt x="23" y="26"/>
                </a:lnTo>
                <a:lnTo>
                  <a:pt x="18" y="32"/>
                </a:lnTo>
                <a:lnTo>
                  <a:pt x="13" y="39"/>
                </a:lnTo>
                <a:lnTo>
                  <a:pt x="9" y="46"/>
                </a:lnTo>
                <a:lnTo>
                  <a:pt x="6" y="53"/>
                </a:lnTo>
                <a:lnTo>
                  <a:pt x="3" y="62"/>
                </a:lnTo>
                <a:lnTo>
                  <a:pt x="2" y="69"/>
                </a:lnTo>
                <a:lnTo>
                  <a:pt x="0" y="79"/>
                </a:lnTo>
                <a:lnTo>
                  <a:pt x="0" y="88"/>
                </a:lnTo>
                <a:lnTo>
                  <a:pt x="0" y="96"/>
                </a:lnTo>
                <a:lnTo>
                  <a:pt x="2" y="105"/>
                </a:lnTo>
                <a:lnTo>
                  <a:pt x="3" y="114"/>
                </a:lnTo>
                <a:lnTo>
                  <a:pt x="6" y="121"/>
                </a:lnTo>
                <a:lnTo>
                  <a:pt x="9" y="129"/>
                </a:lnTo>
                <a:lnTo>
                  <a:pt x="13" y="137"/>
                </a:lnTo>
                <a:lnTo>
                  <a:pt x="18" y="142"/>
                </a:lnTo>
                <a:lnTo>
                  <a:pt x="23" y="149"/>
                </a:lnTo>
                <a:lnTo>
                  <a:pt x="29" y="155"/>
                </a:lnTo>
                <a:lnTo>
                  <a:pt x="35" y="160"/>
                </a:lnTo>
                <a:lnTo>
                  <a:pt x="42" y="164"/>
                </a:lnTo>
                <a:lnTo>
                  <a:pt x="49" y="168"/>
                </a:lnTo>
                <a:lnTo>
                  <a:pt x="56" y="171"/>
                </a:lnTo>
                <a:lnTo>
                  <a:pt x="64" y="172"/>
                </a:lnTo>
                <a:lnTo>
                  <a:pt x="72" y="174"/>
                </a:lnTo>
                <a:lnTo>
                  <a:pt x="81" y="175"/>
                </a:lnTo>
                <a:lnTo>
                  <a:pt x="89" y="174"/>
                </a:lnTo>
                <a:lnTo>
                  <a:pt x="97" y="172"/>
                </a:lnTo>
                <a:lnTo>
                  <a:pt x="104" y="171"/>
                </a:lnTo>
                <a:lnTo>
                  <a:pt x="112" y="168"/>
                </a:lnTo>
                <a:lnTo>
                  <a:pt x="120" y="164"/>
                </a:lnTo>
                <a:lnTo>
                  <a:pt x="125" y="160"/>
                </a:lnTo>
                <a:lnTo>
                  <a:pt x="133" y="155"/>
                </a:lnTo>
                <a:lnTo>
                  <a:pt x="138" y="149"/>
                </a:lnTo>
                <a:lnTo>
                  <a:pt x="143" y="142"/>
                </a:lnTo>
                <a:lnTo>
                  <a:pt x="147" y="137"/>
                </a:lnTo>
                <a:lnTo>
                  <a:pt x="151" y="129"/>
                </a:lnTo>
                <a:lnTo>
                  <a:pt x="156" y="121"/>
                </a:lnTo>
                <a:lnTo>
                  <a:pt x="157" y="114"/>
                </a:lnTo>
                <a:lnTo>
                  <a:pt x="160" y="105"/>
                </a:lnTo>
                <a:lnTo>
                  <a:pt x="161" y="96"/>
                </a:lnTo>
                <a:lnTo>
                  <a:pt x="161" y="88"/>
                </a:lnTo>
                <a:lnTo>
                  <a:pt x="161" y="79"/>
                </a:lnTo>
                <a:lnTo>
                  <a:pt x="160" y="69"/>
                </a:lnTo>
                <a:lnTo>
                  <a:pt x="157" y="62"/>
                </a:lnTo>
                <a:lnTo>
                  <a:pt x="156" y="53"/>
                </a:lnTo>
                <a:lnTo>
                  <a:pt x="151" y="46"/>
                </a:lnTo>
                <a:lnTo>
                  <a:pt x="147" y="39"/>
                </a:lnTo>
                <a:lnTo>
                  <a:pt x="143" y="32"/>
                </a:lnTo>
                <a:lnTo>
                  <a:pt x="138" y="26"/>
                </a:lnTo>
                <a:lnTo>
                  <a:pt x="133" y="20"/>
                </a:lnTo>
                <a:lnTo>
                  <a:pt x="125" y="14"/>
                </a:lnTo>
                <a:lnTo>
                  <a:pt x="120" y="10"/>
                </a:lnTo>
                <a:lnTo>
                  <a:pt x="112" y="7"/>
                </a:lnTo>
                <a:lnTo>
                  <a:pt x="104" y="4"/>
                </a:lnTo>
                <a:lnTo>
                  <a:pt x="97" y="1"/>
                </a:lnTo>
                <a:lnTo>
                  <a:pt x="89" y="0"/>
                </a:lnTo>
                <a:lnTo>
                  <a:pt x="81"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5998" name="Freeform 157">
            <a:extLst>
              <a:ext uri="{FF2B5EF4-FFF2-40B4-BE49-F238E27FC236}">
                <a16:creationId xmlns:a16="http://schemas.microsoft.com/office/drawing/2014/main" id="{5181D918-A6AD-750F-37A7-2543A34CFF62}"/>
              </a:ext>
            </a:extLst>
          </p:cNvPr>
          <p:cNvSpPr>
            <a:spLocks/>
          </p:cNvSpPr>
          <p:nvPr/>
        </p:nvSpPr>
        <p:spPr bwMode="auto">
          <a:xfrm>
            <a:off x="4451747" y="4225529"/>
            <a:ext cx="76200" cy="77390"/>
          </a:xfrm>
          <a:custGeom>
            <a:avLst/>
            <a:gdLst>
              <a:gd name="T0" fmla="*/ 2147483647 w 191"/>
              <a:gd name="T1" fmla="*/ 0 h 194"/>
              <a:gd name="T2" fmla="*/ 2147483647 w 191"/>
              <a:gd name="T3" fmla="*/ 2147483647 h 194"/>
              <a:gd name="T4" fmla="*/ 2147483647 w 191"/>
              <a:gd name="T5" fmla="*/ 2147483647 h 194"/>
              <a:gd name="T6" fmla="*/ 2147483647 w 191"/>
              <a:gd name="T7" fmla="*/ 2147483647 h 194"/>
              <a:gd name="T8" fmla="*/ 2147483647 w 191"/>
              <a:gd name="T9" fmla="*/ 2147483647 h 194"/>
              <a:gd name="T10" fmla="*/ 2147483647 w 191"/>
              <a:gd name="T11" fmla="*/ 2147483647 h 194"/>
              <a:gd name="T12" fmla="*/ 2147483647 w 191"/>
              <a:gd name="T13" fmla="*/ 2147483647 h 194"/>
              <a:gd name="T14" fmla="*/ 0 w 191"/>
              <a:gd name="T15" fmla="*/ 2147483647 h 194"/>
              <a:gd name="T16" fmla="*/ 0 w 191"/>
              <a:gd name="T17" fmla="*/ 2147483647 h 194"/>
              <a:gd name="T18" fmla="*/ 2147483647 w 191"/>
              <a:gd name="T19" fmla="*/ 2147483647 h 194"/>
              <a:gd name="T20" fmla="*/ 2147483647 w 191"/>
              <a:gd name="T21" fmla="*/ 2147483647 h 194"/>
              <a:gd name="T22" fmla="*/ 2147483647 w 191"/>
              <a:gd name="T23" fmla="*/ 2147483647 h 194"/>
              <a:gd name="T24" fmla="*/ 2147483647 w 191"/>
              <a:gd name="T25" fmla="*/ 2147483647 h 194"/>
              <a:gd name="T26" fmla="*/ 2147483647 w 191"/>
              <a:gd name="T27" fmla="*/ 2147483647 h 194"/>
              <a:gd name="T28" fmla="*/ 2147483647 w 191"/>
              <a:gd name="T29" fmla="*/ 2147483647 h 194"/>
              <a:gd name="T30" fmla="*/ 2147483647 w 191"/>
              <a:gd name="T31" fmla="*/ 2147483647 h 194"/>
              <a:gd name="T32" fmla="*/ 2147483647 w 191"/>
              <a:gd name="T33" fmla="*/ 2147483647 h 194"/>
              <a:gd name="T34" fmla="*/ 2147483647 w 191"/>
              <a:gd name="T35" fmla="*/ 2147483647 h 194"/>
              <a:gd name="T36" fmla="*/ 2147483647 w 191"/>
              <a:gd name="T37" fmla="*/ 2147483647 h 194"/>
              <a:gd name="T38" fmla="*/ 2147483647 w 191"/>
              <a:gd name="T39" fmla="*/ 2147483647 h 194"/>
              <a:gd name="T40" fmla="*/ 2147483647 w 191"/>
              <a:gd name="T41" fmla="*/ 2147483647 h 194"/>
              <a:gd name="T42" fmla="*/ 2147483647 w 191"/>
              <a:gd name="T43" fmla="*/ 2147483647 h 194"/>
              <a:gd name="T44" fmla="*/ 2147483647 w 191"/>
              <a:gd name="T45" fmla="*/ 2147483647 h 194"/>
              <a:gd name="T46" fmla="*/ 2147483647 w 191"/>
              <a:gd name="T47" fmla="*/ 2147483647 h 194"/>
              <a:gd name="T48" fmla="*/ 2147483647 w 191"/>
              <a:gd name="T49" fmla="*/ 2147483647 h 194"/>
              <a:gd name="T50" fmla="*/ 2147483647 w 191"/>
              <a:gd name="T51" fmla="*/ 2147483647 h 194"/>
              <a:gd name="T52" fmla="*/ 2147483647 w 191"/>
              <a:gd name="T53" fmla="*/ 2147483647 h 194"/>
              <a:gd name="T54" fmla="*/ 2147483647 w 191"/>
              <a:gd name="T55" fmla="*/ 2147483647 h 194"/>
              <a:gd name="T56" fmla="*/ 2147483647 w 191"/>
              <a:gd name="T57" fmla="*/ 2147483647 h 194"/>
              <a:gd name="T58" fmla="*/ 2147483647 w 191"/>
              <a:gd name="T59" fmla="*/ 2147483647 h 194"/>
              <a:gd name="T60" fmla="*/ 2147483647 w 191"/>
              <a:gd name="T61" fmla="*/ 2147483647 h 194"/>
              <a:gd name="T62" fmla="*/ 2147483647 w 191"/>
              <a:gd name="T63" fmla="*/ 0 h 19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91"/>
              <a:gd name="T97" fmla="*/ 0 h 194"/>
              <a:gd name="T98" fmla="*/ 191 w 191"/>
              <a:gd name="T99" fmla="*/ 194 h 19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91" h="194">
                <a:moveTo>
                  <a:pt x="95" y="0"/>
                </a:moveTo>
                <a:lnTo>
                  <a:pt x="85" y="0"/>
                </a:lnTo>
                <a:lnTo>
                  <a:pt x="76" y="1"/>
                </a:lnTo>
                <a:lnTo>
                  <a:pt x="66" y="4"/>
                </a:lnTo>
                <a:lnTo>
                  <a:pt x="57" y="7"/>
                </a:lnTo>
                <a:lnTo>
                  <a:pt x="49" y="11"/>
                </a:lnTo>
                <a:lnTo>
                  <a:pt x="41" y="16"/>
                </a:lnTo>
                <a:lnTo>
                  <a:pt x="34" y="21"/>
                </a:lnTo>
                <a:lnTo>
                  <a:pt x="27" y="29"/>
                </a:lnTo>
                <a:lnTo>
                  <a:pt x="21" y="34"/>
                </a:lnTo>
                <a:lnTo>
                  <a:pt x="16" y="43"/>
                </a:lnTo>
                <a:lnTo>
                  <a:pt x="11" y="50"/>
                </a:lnTo>
                <a:lnTo>
                  <a:pt x="7" y="59"/>
                </a:lnTo>
                <a:lnTo>
                  <a:pt x="4" y="67"/>
                </a:lnTo>
                <a:lnTo>
                  <a:pt x="1" y="77"/>
                </a:lnTo>
                <a:lnTo>
                  <a:pt x="0" y="88"/>
                </a:lnTo>
                <a:lnTo>
                  <a:pt x="0" y="98"/>
                </a:lnTo>
                <a:lnTo>
                  <a:pt x="0" y="106"/>
                </a:lnTo>
                <a:lnTo>
                  <a:pt x="1" y="116"/>
                </a:lnTo>
                <a:lnTo>
                  <a:pt x="4" y="126"/>
                </a:lnTo>
                <a:lnTo>
                  <a:pt x="7" y="135"/>
                </a:lnTo>
                <a:lnTo>
                  <a:pt x="11" y="144"/>
                </a:lnTo>
                <a:lnTo>
                  <a:pt x="16" y="151"/>
                </a:lnTo>
                <a:lnTo>
                  <a:pt x="21" y="159"/>
                </a:lnTo>
                <a:lnTo>
                  <a:pt x="27" y="165"/>
                </a:lnTo>
                <a:lnTo>
                  <a:pt x="34" y="172"/>
                </a:lnTo>
                <a:lnTo>
                  <a:pt x="41" y="178"/>
                </a:lnTo>
                <a:lnTo>
                  <a:pt x="49" y="182"/>
                </a:lnTo>
                <a:lnTo>
                  <a:pt x="57" y="187"/>
                </a:lnTo>
                <a:lnTo>
                  <a:pt x="66" y="190"/>
                </a:lnTo>
                <a:lnTo>
                  <a:pt x="76" y="192"/>
                </a:lnTo>
                <a:lnTo>
                  <a:pt x="85" y="194"/>
                </a:lnTo>
                <a:lnTo>
                  <a:pt x="95" y="194"/>
                </a:lnTo>
                <a:lnTo>
                  <a:pt x="105" y="194"/>
                </a:lnTo>
                <a:lnTo>
                  <a:pt x="115" y="192"/>
                </a:lnTo>
                <a:lnTo>
                  <a:pt x="123" y="190"/>
                </a:lnTo>
                <a:lnTo>
                  <a:pt x="132" y="187"/>
                </a:lnTo>
                <a:lnTo>
                  <a:pt x="141" y="182"/>
                </a:lnTo>
                <a:lnTo>
                  <a:pt x="148" y="178"/>
                </a:lnTo>
                <a:lnTo>
                  <a:pt x="156" y="172"/>
                </a:lnTo>
                <a:lnTo>
                  <a:pt x="162" y="165"/>
                </a:lnTo>
                <a:lnTo>
                  <a:pt x="169" y="159"/>
                </a:lnTo>
                <a:lnTo>
                  <a:pt x="174" y="151"/>
                </a:lnTo>
                <a:lnTo>
                  <a:pt x="179" y="144"/>
                </a:lnTo>
                <a:lnTo>
                  <a:pt x="184" y="135"/>
                </a:lnTo>
                <a:lnTo>
                  <a:pt x="187" y="126"/>
                </a:lnTo>
                <a:lnTo>
                  <a:pt x="188" y="116"/>
                </a:lnTo>
                <a:lnTo>
                  <a:pt x="189" y="106"/>
                </a:lnTo>
                <a:lnTo>
                  <a:pt x="191" y="98"/>
                </a:lnTo>
                <a:lnTo>
                  <a:pt x="189" y="88"/>
                </a:lnTo>
                <a:lnTo>
                  <a:pt x="188" y="77"/>
                </a:lnTo>
                <a:lnTo>
                  <a:pt x="187" y="67"/>
                </a:lnTo>
                <a:lnTo>
                  <a:pt x="184" y="59"/>
                </a:lnTo>
                <a:lnTo>
                  <a:pt x="179" y="50"/>
                </a:lnTo>
                <a:lnTo>
                  <a:pt x="174" y="43"/>
                </a:lnTo>
                <a:lnTo>
                  <a:pt x="169" y="34"/>
                </a:lnTo>
                <a:lnTo>
                  <a:pt x="162" y="29"/>
                </a:lnTo>
                <a:lnTo>
                  <a:pt x="156" y="21"/>
                </a:lnTo>
                <a:lnTo>
                  <a:pt x="148" y="16"/>
                </a:lnTo>
                <a:lnTo>
                  <a:pt x="141" y="11"/>
                </a:lnTo>
                <a:lnTo>
                  <a:pt x="132" y="7"/>
                </a:lnTo>
                <a:lnTo>
                  <a:pt x="123" y="4"/>
                </a:lnTo>
                <a:lnTo>
                  <a:pt x="115" y="1"/>
                </a:lnTo>
                <a:lnTo>
                  <a:pt x="105" y="0"/>
                </a:lnTo>
                <a:lnTo>
                  <a:pt x="95"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5999" name="Freeform 158">
            <a:extLst>
              <a:ext uri="{FF2B5EF4-FFF2-40B4-BE49-F238E27FC236}">
                <a16:creationId xmlns:a16="http://schemas.microsoft.com/office/drawing/2014/main" id="{B833E037-7C17-0B03-25AD-207723119D0C}"/>
              </a:ext>
            </a:extLst>
          </p:cNvPr>
          <p:cNvSpPr>
            <a:spLocks/>
          </p:cNvSpPr>
          <p:nvPr/>
        </p:nvSpPr>
        <p:spPr bwMode="auto">
          <a:xfrm>
            <a:off x="4451747" y="4225529"/>
            <a:ext cx="76200" cy="77390"/>
          </a:xfrm>
          <a:custGeom>
            <a:avLst/>
            <a:gdLst>
              <a:gd name="T0" fmla="*/ 2147483647 w 191"/>
              <a:gd name="T1" fmla="*/ 0 h 194"/>
              <a:gd name="T2" fmla="*/ 2147483647 w 191"/>
              <a:gd name="T3" fmla="*/ 2147483647 h 194"/>
              <a:gd name="T4" fmla="*/ 2147483647 w 191"/>
              <a:gd name="T5" fmla="*/ 2147483647 h 194"/>
              <a:gd name="T6" fmla="*/ 2147483647 w 191"/>
              <a:gd name="T7" fmla="*/ 2147483647 h 194"/>
              <a:gd name="T8" fmla="*/ 2147483647 w 191"/>
              <a:gd name="T9" fmla="*/ 2147483647 h 194"/>
              <a:gd name="T10" fmla="*/ 2147483647 w 191"/>
              <a:gd name="T11" fmla="*/ 2147483647 h 194"/>
              <a:gd name="T12" fmla="*/ 2147483647 w 191"/>
              <a:gd name="T13" fmla="*/ 2147483647 h 194"/>
              <a:gd name="T14" fmla="*/ 0 w 191"/>
              <a:gd name="T15" fmla="*/ 2147483647 h 194"/>
              <a:gd name="T16" fmla="*/ 0 w 191"/>
              <a:gd name="T17" fmla="*/ 2147483647 h 194"/>
              <a:gd name="T18" fmla="*/ 2147483647 w 191"/>
              <a:gd name="T19" fmla="*/ 2147483647 h 194"/>
              <a:gd name="T20" fmla="*/ 2147483647 w 191"/>
              <a:gd name="T21" fmla="*/ 2147483647 h 194"/>
              <a:gd name="T22" fmla="*/ 2147483647 w 191"/>
              <a:gd name="T23" fmla="*/ 2147483647 h 194"/>
              <a:gd name="T24" fmla="*/ 2147483647 w 191"/>
              <a:gd name="T25" fmla="*/ 2147483647 h 194"/>
              <a:gd name="T26" fmla="*/ 2147483647 w 191"/>
              <a:gd name="T27" fmla="*/ 2147483647 h 194"/>
              <a:gd name="T28" fmla="*/ 2147483647 w 191"/>
              <a:gd name="T29" fmla="*/ 2147483647 h 194"/>
              <a:gd name="T30" fmla="*/ 2147483647 w 191"/>
              <a:gd name="T31" fmla="*/ 2147483647 h 194"/>
              <a:gd name="T32" fmla="*/ 2147483647 w 191"/>
              <a:gd name="T33" fmla="*/ 2147483647 h 194"/>
              <a:gd name="T34" fmla="*/ 2147483647 w 191"/>
              <a:gd name="T35" fmla="*/ 2147483647 h 194"/>
              <a:gd name="T36" fmla="*/ 2147483647 w 191"/>
              <a:gd name="T37" fmla="*/ 2147483647 h 194"/>
              <a:gd name="T38" fmla="*/ 2147483647 w 191"/>
              <a:gd name="T39" fmla="*/ 2147483647 h 194"/>
              <a:gd name="T40" fmla="*/ 2147483647 w 191"/>
              <a:gd name="T41" fmla="*/ 2147483647 h 194"/>
              <a:gd name="T42" fmla="*/ 2147483647 w 191"/>
              <a:gd name="T43" fmla="*/ 2147483647 h 194"/>
              <a:gd name="T44" fmla="*/ 2147483647 w 191"/>
              <a:gd name="T45" fmla="*/ 2147483647 h 194"/>
              <a:gd name="T46" fmla="*/ 2147483647 w 191"/>
              <a:gd name="T47" fmla="*/ 2147483647 h 194"/>
              <a:gd name="T48" fmla="*/ 2147483647 w 191"/>
              <a:gd name="T49" fmla="*/ 2147483647 h 194"/>
              <a:gd name="T50" fmla="*/ 2147483647 w 191"/>
              <a:gd name="T51" fmla="*/ 2147483647 h 194"/>
              <a:gd name="T52" fmla="*/ 2147483647 w 191"/>
              <a:gd name="T53" fmla="*/ 2147483647 h 194"/>
              <a:gd name="T54" fmla="*/ 2147483647 w 191"/>
              <a:gd name="T55" fmla="*/ 2147483647 h 194"/>
              <a:gd name="T56" fmla="*/ 2147483647 w 191"/>
              <a:gd name="T57" fmla="*/ 2147483647 h 194"/>
              <a:gd name="T58" fmla="*/ 2147483647 w 191"/>
              <a:gd name="T59" fmla="*/ 2147483647 h 194"/>
              <a:gd name="T60" fmla="*/ 2147483647 w 191"/>
              <a:gd name="T61" fmla="*/ 2147483647 h 194"/>
              <a:gd name="T62" fmla="*/ 2147483647 w 191"/>
              <a:gd name="T63" fmla="*/ 0 h 19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91"/>
              <a:gd name="T97" fmla="*/ 0 h 194"/>
              <a:gd name="T98" fmla="*/ 191 w 191"/>
              <a:gd name="T99" fmla="*/ 194 h 19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91" h="194">
                <a:moveTo>
                  <a:pt x="95" y="0"/>
                </a:moveTo>
                <a:lnTo>
                  <a:pt x="85" y="0"/>
                </a:lnTo>
                <a:lnTo>
                  <a:pt x="76" y="1"/>
                </a:lnTo>
                <a:lnTo>
                  <a:pt x="66" y="4"/>
                </a:lnTo>
                <a:lnTo>
                  <a:pt x="57" y="7"/>
                </a:lnTo>
                <a:lnTo>
                  <a:pt x="49" y="11"/>
                </a:lnTo>
                <a:lnTo>
                  <a:pt x="41" y="16"/>
                </a:lnTo>
                <a:lnTo>
                  <a:pt x="34" y="21"/>
                </a:lnTo>
                <a:lnTo>
                  <a:pt x="27" y="29"/>
                </a:lnTo>
                <a:lnTo>
                  <a:pt x="21" y="34"/>
                </a:lnTo>
                <a:lnTo>
                  <a:pt x="16" y="43"/>
                </a:lnTo>
                <a:lnTo>
                  <a:pt x="11" y="50"/>
                </a:lnTo>
                <a:lnTo>
                  <a:pt x="7" y="59"/>
                </a:lnTo>
                <a:lnTo>
                  <a:pt x="4" y="67"/>
                </a:lnTo>
                <a:lnTo>
                  <a:pt x="1" y="77"/>
                </a:lnTo>
                <a:lnTo>
                  <a:pt x="0" y="88"/>
                </a:lnTo>
                <a:lnTo>
                  <a:pt x="0" y="98"/>
                </a:lnTo>
                <a:lnTo>
                  <a:pt x="0" y="106"/>
                </a:lnTo>
                <a:lnTo>
                  <a:pt x="1" y="116"/>
                </a:lnTo>
                <a:lnTo>
                  <a:pt x="4" y="126"/>
                </a:lnTo>
                <a:lnTo>
                  <a:pt x="7" y="135"/>
                </a:lnTo>
                <a:lnTo>
                  <a:pt x="11" y="144"/>
                </a:lnTo>
                <a:lnTo>
                  <a:pt x="16" y="151"/>
                </a:lnTo>
                <a:lnTo>
                  <a:pt x="21" y="159"/>
                </a:lnTo>
                <a:lnTo>
                  <a:pt x="27" y="165"/>
                </a:lnTo>
                <a:lnTo>
                  <a:pt x="34" y="172"/>
                </a:lnTo>
                <a:lnTo>
                  <a:pt x="41" y="178"/>
                </a:lnTo>
                <a:lnTo>
                  <a:pt x="49" y="182"/>
                </a:lnTo>
                <a:lnTo>
                  <a:pt x="57" y="187"/>
                </a:lnTo>
                <a:lnTo>
                  <a:pt x="66" y="190"/>
                </a:lnTo>
                <a:lnTo>
                  <a:pt x="76" y="192"/>
                </a:lnTo>
                <a:lnTo>
                  <a:pt x="85" y="194"/>
                </a:lnTo>
                <a:lnTo>
                  <a:pt x="95" y="194"/>
                </a:lnTo>
                <a:lnTo>
                  <a:pt x="105" y="194"/>
                </a:lnTo>
                <a:lnTo>
                  <a:pt x="115" y="192"/>
                </a:lnTo>
                <a:lnTo>
                  <a:pt x="123" y="190"/>
                </a:lnTo>
                <a:lnTo>
                  <a:pt x="132" y="187"/>
                </a:lnTo>
                <a:lnTo>
                  <a:pt x="141" y="182"/>
                </a:lnTo>
                <a:lnTo>
                  <a:pt x="148" y="178"/>
                </a:lnTo>
                <a:lnTo>
                  <a:pt x="156" y="172"/>
                </a:lnTo>
                <a:lnTo>
                  <a:pt x="162" y="165"/>
                </a:lnTo>
                <a:lnTo>
                  <a:pt x="169" y="159"/>
                </a:lnTo>
                <a:lnTo>
                  <a:pt x="174" y="151"/>
                </a:lnTo>
                <a:lnTo>
                  <a:pt x="179" y="144"/>
                </a:lnTo>
                <a:lnTo>
                  <a:pt x="184" y="135"/>
                </a:lnTo>
                <a:lnTo>
                  <a:pt x="187" y="126"/>
                </a:lnTo>
                <a:lnTo>
                  <a:pt x="188" y="116"/>
                </a:lnTo>
                <a:lnTo>
                  <a:pt x="189" y="106"/>
                </a:lnTo>
                <a:lnTo>
                  <a:pt x="191" y="98"/>
                </a:lnTo>
                <a:lnTo>
                  <a:pt x="189" y="88"/>
                </a:lnTo>
                <a:lnTo>
                  <a:pt x="188" y="77"/>
                </a:lnTo>
                <a:lnTo>
                  <a:pt x="187" y="67"/>
                </a:lnTo>
                <a:lnTo>
                  <a:pt x="184" y="59"/>
                </a:lnTo>
                <a:lnTo>
                  <a:pt x="179" y="50"/>
                </a:lnTo>
                <a:lnTo>
                  <a:pt x="174" y="43"/>
                </a:lnTo>
                <a:lnTo>
                  <a:pt x="169" y="34"/>
                </a:lnTo>
                <a:lnTo>
                  <a:pt x="162" y="29"/>
                </a:lnTo>
                <a:lnTo>
                  <a:pt x="156" y="21"/>
                </a:lnTo>
                <a:lnTo>
                  <a:pt x="148" y="16"/>
                </a:lnTo>
                <a:lnTo>
                  <a:pt x="141" y="11"/>
                </a:lnTo>
                <a:lnTo>
                  <a:pt x="132" y="7"/>
                </a:lnTo>
                <a:lnTo>
                  <a:pt x="123" y="4"/>
                </a:lnTo>
                <a:lnTo>
                  <a:pt x="115" y="1"/>
                </a:lnTo>
                <a:lnTo>
                  <a:pt x="105" y="0"/>
                </a:lnTo>
                <a:lnTo>
                  <a:pt x="95"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6000" name="Freeform 159">
            <a:extLst>
              <a:ext uri="{FF2B5EF4-FFF2-40B4-BE49-F238E27FC236}">
                <a16:creationId xmlns:a16="http://schemas.microsoft.com/office/drawing/2014/main" id="{5D45E661-AF13-13B2-789D-6FEF15082CFB}"/>
              </a:ext>
            </a:extLst>
          </p:cNvPr>
          <p:cNvSpPr>
            <a:spLocks/>
          </p:cNvSpPr>
          <p:nvPr/>
        </p:nvSpPr>
        <p:spPr bwMode="auto">
          <a:xfrm>
            <a:off x="4499372" y="4274344"/>
            <a:ext cx="55959" cy="57150"/>
          </a:xfrm>
          <a:custGeom>
            <a:avLst/>
            <a:gdLst>
              <a:gd name="T0" fmla="*/ 2147483647 w 141"/>
              <a:gd name="T1" fmla="*/ 2147483647 h 144"/>
              <a:gd name="T2" fmla="*/ 2147483647 w 141"/>
              <a:gd name="T3" fmla="*/ 2147483647 h 144"/>
              <a:gd name="T4" fmla="*/ 2147483647 w 141"/>
              <a:gd name="T5" fmla="*/ 2147483647 h 144"/>
              <a:gd name="T6" fmla="*/ 2147483647 w 141"/>
              <a:gd name="T7" fmla="*/ 2147483647 h 144"/>
              <a:gd name="T8" fmla="*/ 2147483647 w 141"/>
              <a:gd name="T9" fmla="*/ 2147483647 h 144"/>
              <a:gd name="T10" fmla="*/ 2147483647 w 141"/>
              <a:gd name="T11" fmla="*/ 2147483647 h 144"/>
              <a:gd name="T12" fmla="*/ 2147483647 w 141"/>
              <a:gd name="T13" fmla="*/ 2147483647 h 144"/>
              <a:gd name="T14" fmla="*/ 0 w 141"/>
              <a:gd name="T15" fmla="*/ 2147483647 h 144"/>
              <a:gd name="T16" fmla="*/ 0 w 141"/>
              <a:gd name="T17" fmla="*/ 2147483647 h 144"/>
              <a:gd name="T18" fmla="*/ 2147483647 w 141"/>
              <a:gd name="T19" fmla="*/ 2147483647 h 144"/>
              <a:gd name="T20" fmla="*/ 2147483647 w 141"/>
              <a:gd name="T21" fmla="*/ 2147483647 h 144"/>
              <a:gd name="T22" fmla="*/ 2147483647 w 141"/>
              <a:gd name="T23" fmla="*/ 2147483647 h 144"/>
              <a:gd name="T24" fmla="*/ 2147483647 w 141"/>
              <a:gd name="T25" fmla="*/ 2147483647 h 144"/>
              <a:gd name="T26" fmla="*/ 2147483647 w 141"/>
              <a:gd name="T27" fmla="*/ 2147483647 h 144"/>
              <a:gd name="T28" fmla="*/ 2147483647 w 141"/>
              <a:gd name="T29" fmla="*/ 2147483647 h 144"/>
              <a:gd name="T30" fmla="*/ 2147483647 w 141"/>
              <a:gd name="T31" fmla="*/ 2147483647 h 144"/>
              <a:gd name="T32" fmla="*/ 2147483647 w 141"/>
              <a:gd name="T33" fmla="*/ 2147483647 h 144"/>
              <a:gd name="T34" fmla="*/ 2147483647 w 141"/>
              <a:gd name="T35" fmla="*/ 2147483647 h 144"/>
              <a:gd name="T36" fmla="*/ 2147483647 w 141"/>
              <a:gd name="T37" fmla="*/ 2147483647 h 144"/>
              <a:gd name="T38" fmla="*/ 2147483647 w 141"/>
              <a:gd name="T39" fmla="*/ 2147483647 h 144"/>
              <a:gd name="T40" fmla="*/ 2147483647 w 141"/>
              <a:gd name="T41" fmla="*/ 2147483647 h 144"/>
              <a:gd name="T42" fmla="*/ 2147483647 w 141"/>
              <a:gd name="T43" fmla="*/ 2147483647 h 144"/>
              <a:gd name="T44" fmla="*/ 2147483647 w 141"/>
              <a:gd name="T45" fmla="*/ 2147483647 h 144"/>
              <a:gd name="T46" fmla="*/ 2147483647 w 141"/>
              <a:gd name="T47" fmla="*/ 2147483647 h 144"/>
              <a:gd name="T48" fmla="*/ 2147483647 w 141"/>
              <a:gd name="T49" fmla="*/ 2147483647 h 144"/>
              <a:gd name="T50" fmla="*/ 2147483647 w 141"/>
              <a:gd name="T51" fmla="*/ 2147483647 h 144"/>
              <a:gd name="T52" fmla="*/ 2147483647 w 141"/>
              <a:gd name="T53" fmla="*/ 2147483647 h 144"/>
              <a:gd name="T54" fmla="*/ 2147483647 w 141"/>
              <a:gd name="T55" fmla="*/ 2147483647 h 144"/>
              <a:gd name="T56" fmla="*/ 2147483647 w 141"/>
              <a:gd name="T57" fmla="*/ 2147483647 h 144"/>
              <a:gd name="T58" fmla="*/ 2147483647 w 141"/>
              <a:gd name="T59" fmla="*/ 2147483647 h 144"/>
              <a:gd name="T60" fmla="*/ 2147483647 w 141"/>
              <a:gd name="T61" fmla="*/ 2147483647 h 144"/>
              <a:gd name="T62" fmla="*/ 2147483647 w 141"/>
              <a:gd name="T63" fmla="*/ 2147483647 h 1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1"/>
              <a:gd name="T97" fmla="*/ 0 h 144"/>
              <a:gd name="T98" fmla="*/ 141 w 141"/>
              <a:gd name="T99" fmla="*/ 144 h 1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1" h="144">
                <a:moveTo>
                  <a:pt x="71" y="0"/>
                </a:moveTo>
                <a:lnTo>
                  <a:pt x="64" y="1"/>
                </a:lnTo>
                <a:lnTo>
                  <a:pt x="57" y="1"/>
                </a:lnTo>
                <a:lnTo>
                  <a:pt x="49" y="4"/>
                </a:lnTo>
                <a:lnTo>
                  <a:pt x="44" y="6"/>
                </a:lnTo>
                <a:lnTo>
                  <a:pt x="36" y="9"/>
                </a:lnTo>
                <a:lnTo>
                  <a:pt x="31" y="13"/>
                </a:lnTo>
                <a:lnTo>
                  <a:pt x="26" y="17"/>
                </a:lnTo>
                <a:lnTo>
                  <a:pt x="21" y="22"/>
                </a:lnTo>
                <a:lnTo>
                  <a:pt x="16" y="26"/>
                </a:lnTo>
                <a:lnTo>
                  <a:pt x="12" y="32"/>
                </a:lnTo>
                <a:lnTo>
                  <a:pt x="9" y="37"/>
                </a:lnTo>
                <a:lnTo>
                  <a:pt x="6" y="45"/>
                </a:lnTo>
                <a:lnTo>
                  <a:pt x="3" y="50"/>
                </a:lnTo>
                <a:lnTo>
                  <a:pt x="2" y="58"/>
                </a:lnTo>
                <a:lnTo>
                  <a:pt x="0" y="65"/>
                </a:lnTo>
                <a:lnTo>
                  <a:pt x="0" y="72"/>
                </a:lnTo>
                <a:lnTo>
                  <a:pt x="0" y="79"/>
                </a:lnTo>
                <a:lnTo>
                  <a:pt x="2" y="86"/>
                </a:lnTo>
                <a:lnTo>
                  <a:pt x="3" y="93"/>
                </a:lnTo>
                <a:lnTo>
                  <a:pt x="6" y="101"/>
                </a:lnTo>
                <a:lnTo>
                  <a:pt x="9" y="106"/>
                </a:lnTo>
                <a:lnTo>
                  <a:pt x="12" y="112"/>
                </a:lnTo>
                <a:lnTo>
                  <a:pt x="16" y="118"/>
                </a:lnTo>
                <a:lnTo>
                  <a:pt x="21" y="124"/>
                </a:lnTo>
                <a:lnTo>
                  <a:pt x="26" y="128"/>
                </a:lnTo>
                <a:lnTo>
                  <a:pt x="31" y="132"/>
                </a:lnTo>
                <a:lnTo>
                  <a:pt x="36" y="135"/>
                </a:lnTo>
                <a:lnTo>
                  <a:pt x="44" y="138"/>
                </a:lnTo>
                <a:lnTo>
                  <a:pt x="49" y="141"/>
                </a:lnTo>
                <a:lnTo>
                  <a:pt x="57" y="142"/>
                </a:lnTo>
                <a:lnTo>
                  <a:pt x="64" y="144"/>
                </a:lnTo>
                <a:lnTo>
                  <a:pt x="71" y="144"/>
                </a:lnTo>
                <a:lnTo>
                  <a:pt x="78" y="144"/>
                </a:lnTo>
                <a:lnTo>
                  <a:pt x="85" y="142"/>
                </a:lnTo>
                <a:lnTo>
                  <a:pt x="91" y="141"/>
                </a:lnTo>
                <a:lnTo>
                  <a:pt x="98" y="138"/>
                </a:lnTo>
                <a:lnTo>
                  <a:pt x="104" y="135"/>
                </a:lnTo>
                <a:lnTo>
                  <a:pt x="110" y="132"/>
                </a:lnTo>
                <a:lnTo>
                  <a:pt x="115" y="128"/>
                </a:lnTo>
                <a:lnTo>
                  <a:pt x="120" y="124"/>
                </a:lnTo>
                <a:lnTo>
                  <a:pt x="126" y="118"/>
                </a:lnTo>
                <a:lnTo>
                  <a:pt x="128" y="112"/>
                </a:lnTo>
                <a:lnTo>
                  <a:pt x="133" y="106"/>
                </a:lnTo>
                <a:lnTo>
                  <a:pt x="136" y="101"/>
                </a:lnTo>
                <a:lnTo>
                  <a:pt x="138" y="93"/>
                </a:lnTo>
                <a:lnTo>
                  <a:pt x="140" y="86"/>
                </a:lnTo>
                <a:lnTo>
                  <a:pt x="141" y="79"/>
                </a:lnTo>
                <a:lnTo>
                  <a:pt x="141" y="72"/>
                </a:lnTo>
                <a:lnTo>
                  <a:pt x="141" y="65"/>
                </a:lnTo>
                <a:lnTo>
                  <a:pt x="140" y="58"/>
                </a:lnTo>
                <a:lnTo>
                  <a:pt x="138" y="50"/>
                </a:lnTo>
                <a:lnTo>
                  <a:pt x="136" y="45"/>
                </a:lnTo>
                <a:lnTo>
                  <a:pt x="133" y="37"/>
                </a:lnTo>
                <a:lnTo>
                  <a:pt x="128" y="32"/>
                </a:lnTo>
                <a:lnTo>
                  <a:pt x="126" y="26"/>
                </a:lnTo>
                <a:lnTo>
                  <a:pt x="120" y="22"/>
                </a:lnTo>
                <a:lnTo>
                  <a:pt x="115" y="17"/>
                </a:lnTo>
                <a:lnTo>
                  <a:pt x="110" y="13"/>
                </a:lnTo>
                <a:lnTo>
                  <a:pt x="104" y="9"/>
                </a:lnTo>
                <a:lnTo>
                  <a:pt x="98" y="6"/>
                </a:lnTo>
                <a:lnTo>
                  <a:pt x="91" y="4"/>
                </a:lnTo>
                <a:lnTo>
                  <a:pt x="85" y="1"/>
                </a:lnTo>
                <a:lnTo>
                  <a:pt x="78" y="1"/>
                </a:lnTo>
                <a:lnTo>
                  <a:pt x="71"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6001" name="Freeform 160">
            <a:extLst>
              <a:ext uri="{FF2B5EF4-FFF2-40B4-BE49-F238E27FC236}">
                <a16:creationId xmlns:a16="http://schemas.microsoft.com/office/drawing/2014/main" id="{09592EE6-97B9-2104-0740-8EA96C47DFF1}"/>
              </a:ext>
            </a:extLst>
          </p:cNvPr>
          <p:cNvSpPr>
            <a:spLocks/>
          </p:cNvSpPr>
          <p:nvPr/>
        </p:nvSpPr>
        <p:spPr bwMode="auto">
          <a:xfrm>
            <a:off x="4499372" y="4274344"/>
            <a:ext cx="55959" cy="57150"/>
          </a:xfrm>
          <a:custGeom>
            <a:avLst/>
            <a:gdLst>
              <a:gd name="T0" fmla="*/ 2147483647 w 141"/>
              <a:gd name="T1" fmla="*/ 2147483647 h 144"/>
              <a:gd name="T2" fmla="*/ 2147483647 w 141"/>
              <a:gd name="T3" fmla="*/ 2147483647 h 144"/>
              <a:gd name="T4" fmla="*/ 2147483647 w 141"/>
              <a:gd name="T5" fmla="*/ 2147483647 h 144"/>
              <a:gd name="T6" fmla="*/ 2147483647 w 141"/>
              <a:gd name="T7" fmla="*/ 2147483647 h 144"/>
              <a:gd name="T8" fmla="*/ 2147483647 w 141"/>
              <a:gd name="T9" fmla="*/ 2147483647 h 144"/>
              <a:gd name="T10" fmla="*/ 2147483647 w 141"/>
              <a:gd name="T11" fmla="*/ 2147483647 h 144"/>
              <a:gd name="T12" fmla="*/ 2147483647 w 141"/>
              <a:gd name="T13" fmla="*/ 2147483647 h 144"/>
              <a:gd name="T14" fmla="*/ 0 w 141"/>
              <a:gd name="T15" fmla="*/ 2147483647 h 144"/>
              <a:gd name="T16" fmla="*/ 0 w 141"/>
              <a:gd name="T17" fmla="*/ 2147483647 h 144"/>
              <a:gd name="T18" fmla="*/ 2147483647 w 141"/>
              <a:gd name="T19" fmla="*/ 2147483647 h 144"/>
              <a:gd name="T20" fmla="*/ 2147483647 w 141"/>
              <a:gd name="T21" fmla="*/ 2147483647 h 144"/>
              <a:gd name="T22" fmla="*/ 2147483647 w 141"/>
              <a:gd name="T23" fmla="*/ 2147483647 h 144"/>
              <a:gd name="T24" fmla="*/ 2147483647 w 141"/>
              <a:gd name="T25" fmla="*/ 2147483647 h 144"/>
              <a:gd name="T26" fmla="*/ 2147483647 w 141"/>
              <a:gd name="T27" fmla="*/ 2147483647 h 144"/>
              <a:gd name="T28" fmla="*/ 2147483647 w 141"/>
              <a:gd name="T29" fmla="*/ 2147483647 h 144"/>
              <a:gd name="T30" fmla="*/ 2147483647 w 141"/>
              <a:gd name="T31" fmla="*/ 2147483647 h 144"/>
              <a:gd name="T32" fmla="*/ 2147483647 w 141"/>
              <a:gd name="T33" fmla="*/ 2147483647 h 144"/>
              <a:gd name="T34" fmla="*/ 2147483647 w 141"/>
              <a:gd name="T35" fmla="*/ 2147483647 h 144"/>
              <a:gd name="T36" fmla="*/ 2147483647 w 141"/>
              <a:gd name="T37" fmla="*/ 2147483647 h 144"/>
              <a:gd name="T38" fmla="*/ 2147483647 w 141"/>
              <a:gd name="T39" fmla="*/ 2147483647 h 144"/>
              <a:gd name="T40" fmla="*/ 2147483647 w 141"/>
              <a:gd name="T41" fmla="*/ 2147483647 h 144"/>
              <a:gd name="T42" fmla="*/ 2147483647 w 141"/>
              <a:gd name="T43" fmla="*/ 2147483647 h 144"/>
              <a:gd name="T44" fmla="*/ 2147483647 w 141"/>
              <a:gd name="T45" fmla="*/ 2147483647 h 144"/>
              <a:gd name="T46" fmla="*/ 2147483647 w 141"/>
              <a:gd name="T47" fmla="*/ 2147483647 h 144"/>
              <a:gd name="T48" fmla="*/ 2147483647 w 141"/>
              <a:gd name="T49" fmla="*/ 2147483647 h 144"/>
              <a:gd name="T50" fmla="*/ 2147483647 w 141"/>
              <a:gd name="T51" fmla="*/ 2147483647 h 144"/>
              <a:gd name="T52" fmla="*/ 2147483647 w 141"/>
              <a:gd name="T53" fmla="*/ 2147483647 h 144"/>
              <a:gd name="T54" fmla="*/ 2147483647 w 141"/>
              <a:gd name="T55" fmla="*/ 2147483647 h 144"/>
              <a:gd name="T56" fmla="*/ 2147483647 w 141"/>
              <a:gd name="T57" fmla="*/ 2147483647 h 144"/>
              <a:gd name="T58" fmla="*/ 2147483647 w 141"/>
              <a:gd name="T59" fmla="*/ 2147483647 h 144"/>
              <a:gd name="T60" fmla="*/ 2147483647 w 141"/>
              <a:gd name="T61" fmla="*/ 2147483647 h 144"/>
              <a:gd name="T62" fmla="*/ 2147483647 w 141"/>
              <a:gd name="T63" fmla="*/ 2147483647 h 1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1"/>
              <a:gd name="T97" fmla="*/ 0 h 144"/>
              <a:gd name="T98" fmla="*/ 141 w 141"/>
              <a:gd name="T99" fmla="*/ 144 h 1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1" h="144">
                <a:moveTo>
                  <a:pt x="71" y="0"/>
                </a:moveTo>
                <a:lnTo>
                  <a:pt x="64" y="1"/>
                </a:lnTo>
                <a:lnTo>
                  <a:pt x="57" y="1"/>
                </a:lnTo>
                <a:lnTo>
                  <a:pt x="49" y="4"/>
                </a:lnTo>
                <a:lnTo>
                  <a:pt x="44" y="6"/>
                </a:lnTo>
                <a:lnTo>
                  <a:pt x="36" y="9"/>
                </a:lnTo>
                <a:lnTo>
                  <a:pt x="31" y="13"/>
                </a:lnTo>
                <a:lnTo>
                  <a:pt x="26" y="17"/>
                </a:lnTo>
                <a:lnTo>
                  <a:pt x="21" y="22"/>
                </a:lnTo>
                <a:lnTo>
                  <a:pt x="16" y="26"/>
                </a:lnTo>
                <a:lnTo>
                  <a:pt x="12" y="32"/>
                </a:lnTo>
                <a:lnTo>
                  <a:pt x="9" y="37"/>
                </a:lnTo>
                <a:lnTo>
                  <a:pt x="6" y="45"/>
                </a:lnTo>
                <a:lnTo>
                  <a:pt x="3" y="50"/>
                </a:lnTo>
                <a:lnTo>
                  <a:pt x="2" y="58"/>
                </a:lnTo>
                <a:lnTo>
                  <a:pt x="0" y="65"/>
                </a:lnTo>
                <a:lnTo>
                  <a:pt x="0" y="72"/>
                </a:lnTo>
                <a:lnTo>
                  <a:pt x="0" y="79"/>
                </a:lnTo>
                <a:lnTo>
                  <a:pt x="2" y="86"/>
                </a:lnTo>
                <a:lnTo>
                  <a:pt x="3" y="93"/>
                </a:lnTo>
                <a:lnTo>
                  <a:pt x="6" y="101"/>
                </a:lnTo>
                <a:lnTo>
                  <a:pt x="9" y="106"/>
                </a:lnTo>
                <a:lnTo>
                  <a:pt x="12" y="112"/>
                </a:lnTo>
                <a:lnTo>
                  <a:pt x="16" y="118"/>
                </a:lnTo>
                <a:lnTo>
                  <a:pt x="21" y="124"/>
                </a:lnTo>
                <a:lnTo>
                  <a:pt x="26" y="128"/>
                </a:lnTo>
                <a:lnTo>
                  <a:pt x="31" y="132"/>
                </a:lnTo>
                <a:lnTo>
                  <a:pt x="36" y="135"/>
                </a:lnTo>
                <a:lnTo>
                  <a:pt x="44" y="138"/>
                </a:lnTo>
                <a:lnTo>
                  <a:pt x="49" y="141"/>
                </a:lnTo>
                <a:lnTo>
                  <a:pt x="57" y="142"/>
                </a:lnTo>
                <a:lnTo>
                  <a:pt x="64" y="144"/>
                </a:lnTo>
                <a:lnTo>
                  <a:pt x="71" y="144"/>
                </a:lnTo>
                <a:lnTo>
                  <a:pt x="78" y="144"/>
                </a:lnTo>
                <a:lnTo>
                  <a:pt x="85" y="142"/>
                </a:lnTo>
                <a:lnTo>
                  <a:pt x="91" y="141"/>
                </a:lnTo>
                <a:lnTo>
                  <a:pt x="98" y="138"/>
                </a:lnTo>
                <a:lnTo>
                  <a:pt x="104" y="135"/>
                </a:lnTo>
                <a:lnTo>
                  <a:pt x="110" y="132"/>
                </a:lnTo>
                <a:lnTo>
                  <a:pt x="115" y="128"/>
                </a:lnTo>
                <a:lnTo>
                  <a:pt x="120" y="124"/>
                </a:lnTo>
                <a:lnTo>
                  <a:pt x="126" y="118"/>
                </a:lnTo>
                <a:lnTo>
                  <a:pt x="128" y="112"/>
                </a:lnTo>
                <a:lnTo>
                  <a:pt x="133" y="106"/>
                </a:lnTo>
                <a:lnTo>
                  <a:pt x="136" y="101"/>
                </a:lnTo>
                <a:lnTo>
                  <a:pt x="138" y="93"/>
                </a:lnTo>
                <a:lnTo>
                  <a:pt x="140" y="86"/>
                </a:lnTo>
                <a:lnTo>
                  <a:pt x="141" y="79"/>
                </a:lnTo>
                <a:lnTo>
                  <a:pt x="141" y="72"/>
                </a:lnTo>
                <a:lnTo>
                  <a:pt x="141" y="65"/>
                </a:lnTo>
                <a:lnTo>
                  <a:pt x="140" y="58"/>
                </a:lnTo>
                <a:lnTo>
                  <a:pt x="138" y="50"/>
                </a:lnTo>
                <a:lnTo>
                  <a:pt x="136" y="45"/>
                </a:lnTo>
                <a:lnTo>
                  <a:pt x="133" y="37"/>
                </a:lnTo>
                <a:lnTo>
                  <a:pt x="128" y="32"/>
                </a:lnTo>
                <a:lnTo>
                  <a:pt x="126" y="26"/>
                </a:lnTo>
                <a:lnTo>
                  <a:pt x="120" y="22"/>
                </a:lnTo>
                <a:lnTo>
                  <a:pt x="115" y="17"/>
                </a:lnTo>
                <a:lnTo>
                  <a:pt x="110" y="13"/>
                </a:lnTo>
                <a:lnTo>
                  <a:pt x="104" y="9"/>
                </a:lnTo>
                <a:lnTo>
                  <a:pt x="98" y="6"/>
                </a:lnTo>
                <a:lnTo>
                  <a:pt x="91" y="4"/>
                </a:lnTo>
                <a:lnTo>
                  <a:pt x="85" y="1"/>
                </a:lnTo>
                <a:lnTo>
                  <a:pt x="78" y="1"/>
                </a:lnTo>
                <a:lnTo>
                  <a:pt x="71"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6002" name="Freeform 161">
            <a:extLst>
              <a:ext uri="{FF2B5EF4-FFF2-40B4-BE49-F238E27FC236}">
                <a16:creationId xmlns:a16="http://schemas.microsoft.com/office/drawing/2014/main" id="{9818D366-6969-15E6-5593-BB16CBF3B582}"/>
              </a:ext>
            </a:extLst>
          </p:cNvPr>
          <p:cNvSpPr>
            <a:spLocks/>
          </p:cNvSpPr>
          <p:nvPr/>
        </p:nvSpPr>
        <p:spPr bwMode="auto">
          <a:xfrm>
            <a:off x="4548188" y="4385072"/>
            <a:ext cx="64294" cy="65484"/>
          </a:xfrm>
          <a:custGeom>
            <a:avLst/>
            <a:gdLst>
              <a:gd name="T0" fmla="*/ 2147483647 w 163"/>
              <a:gd name="T1" fmla="*/ 0 h 165"/>
              <a:gd name="T2" fmla="*/ 2147483647 w 163"/>
              <a:gd name="T3" fmla="*/ 2147483647 h 165"/>
              <a:gd name="T4" fmla="*/ 2147483647 w 163"/>
              <a:gd name="T5" fmla="*/ 2147483647 h 165"/>
              <a:gd name="T6" fmla="*/ 2147483647 w 163"/>
              <a:gd name="T7" fmla="*/ 2147483647 h 165"/>
              <a:gd name="T8" fmla="*/ 2147483647 w 163"/>
              <a:gd name="T9" fmla="*/ 2147483647 h 165"/>
              <a:gd name="T10" fmla="*/ 2147483647 w 163"/>
              <a:gd name="T11" fmla="*/ 2147483647 h 165"/>
              <a:gd name="T12" fmla="*/ 2147483647 w 163"/>
              <a:gd name="T13" fmla="*/ 2147483647 h 165"/>
              <a:gd name="T14" fmla="*/ 2147483647 w 163"/>
              <a:gd name="T15" fmla="*/ 2147483647 h 165"/>
              <a:gd name="T16" fmla="*/ 2147483647 w 163"/>
              <a:gd name="T17" fmla="*/ 2147483647 h 165"/>
              <a:gd name="T18" fmla="*/ 2147483647 w 163"/>
              <a:gd name="T19" fmla="*/ 2147483647 h 165"/>
              <a:gd name="T20" fmla="*/ 2147483647 w 163"/>
              <a:gd name="T21" fmla="*/ 2147483647 h 165"/>
              <a:gd name="T22" fmla="*/ 2147483647 w 163"/>
              <a:gd name="T23" fmla="*/ 2147483647 h 165"/>
              <a:gd name="T24" fmla="*/ 2147483647 w 163"/>
              <a:gd name="T25" fmla="*/ 2147483647 h 165"/>
              <a:gd name="T26" fmla="*/ 2147483647 w 163"/>
              <a:gd name="T27" fmla="*/ 2147483647 h 165"/>
              <a:gd name="T28" fmla="*/ 2147483647 w 163"/>
              <a:gd name="T29" fmla="*/ 2147483647 h 165"/>
              <a:gd name="T30" fmla="*/ 2147483647 w 163"/>
              <a:gd name="T31" fmla="*/ 2147483647 h 165"/>
              <a:gd name="T32" fmla="*/ 2147483647 w 163"/>
              <a:gd name="T33" fmla="*/ 2147483647 h 165"/>
              <a:gd name="T34" fmla="*/ 2147483647 w 163"/>
              <a:gd name="T35" fmla="*/ 2147483647 h 165"/>
              <a:gd name="T36" fmla="*/ 2147483647 w 163"/>
              <a:gd name="T37" fmla="*/ 2147483647 h 165"/>
              <a:gd name="T38" fmla="*/ 2147483647 w 163"/>
              <a:gd name="T39" fmla="*/ 2147483647 h 165"/>
              <a:gd name="T40" fmla="*/ 2147483647 w 163"/>
              <a:gd name="T41" fmla="*/ 2147483647 h 165"/>
              <a:gd name="T42" fmla="*/ 2147483647 w 163"/>
              <a:gd name="T43" fmla="*/ 2147483647 h 165"/>
              <a:gd name="T44" fmla="*/ 2147483647 w 163"/>
              <a:gd name="T45" fmla="*/ 2147483647 h 165"/>
              <a:gd name="T46" fmla="*/ 2147483647 w 163"/>
              <a:gd name="T47" fmla="*/ 2147483647 h 165"/>
              <a:gd name="T48" fmla="*/ 2147483647 w 163"/>
              <a:gd name="T49" fmla="*/ 2147483647 h 165"/>
              <a:gd name="T50" fmla="*/ 2147483647 w 163"/>
              <a:gd name="T51" fmla="*/ 2147483647 h 165"/>
              <a:gd name="T52" fmla="*/ 2147483647 w 163"/>
              <a:gd name="T53" fmla="*/ 2147483647 h 165"/>
              <a:gd name="T54" fmla="*/ 2147483647 w 163"/>
              <a:gd name="T55" fmla="*/ 2147483647 h 165"/>
              <a:gd name="T56" fmla="*/ 2147483647 w 163"/>
              <a:gd name="T57" fmla="*/ 2147483647 h 165"/>
              <a:gd name="T58" fmla="*/ 2147483647 w 163"/>
              <a:gd name="T59" fmla="*/ 2147483647 h 165"/>
              <a:gd name="T60" fmla="*/ 2147483647 w 163"/>
              <a:gd name="T61" fmla="*/ 2147483647 h 165"/>
              <a:gd name="T62" fmla="*/ 2147483647 w 163"/>
              <a:gd name="T63" fmla="*/ 0 h 16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63"/>
              <a:gd name="T97" fmla="*/ 0 h 165"/>
              <a:gd name="T98" fmla="*/ 163 w 163"/>
              <a:gd name="T99" fmla="*/ 165 h 16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63" h="165">
                <a:moveTo>
                  <a:pt x="82" y="0"/>
                </a:moveTo>
                <a:lnTo>
                  <a:pt x="74" y="0"/>
                </a:lnTo>
                <a:lnTo>
                  <a:pt x="65" y="1"/>
                </a:lnTo>
                <a:lnTo>
                  <a:pt x="58" y="4"/>
                </a:lnTo>
                <a:lnTo>
                  <a:pt x="51" y="7"/>
                </a:lnTo>
                <a:lnTo>
                  <a:pt x="43" y="10"/>
                </a:lnTo>
                <a:lnTo>
                  <a:pt x="36" y="14"/>
                </a:lnTo>
                <a:lnTo>
                  <a:pt x="30" y="19"/>
                </a:lnTo>
                <a:lnTo>
                  <a:pt x="25" y="24"/>
                </a:lnTo>
                <a:lnTo>
                  <a:pt x="19" y="30"/>
                </a:lnTo>
                <a:lnTo>
                  <a:pt x="15" y="36"/>
                </a:lnTo>
                <a:lnTo>
                  <a:pt x="10" y="43"/>
                </a:lnTo>
                <a:lnTo>
                  <a:pt x="7" y="50"/>
                </a:lnTo>
                <a:lnTo>
                  <a:pt x="5" y="57"/>
                </a:lnTo>
                <a:lnTo>
                  <a:pt x="2" y="66"/>
                </a:lnTo>
                <a:lnTo>
                  <a:pt x="2" y="73"/>
                </a:lnTo>
                <a:lnTo>
                  <a:pt x="0" y="82"/>
                </a:lnTo>
                <a:lnTo>
                  <a:pt x="2" y="90"/>
                </a:lnTo>
                <a:lnTo>
                  <a:pt x="2" y="99"/>
                </a:lnTo>
                <a:lnTo>
                  <a:pt x="5" y="106"/>
                </a:lnTo>
                <a:lnTo>
                  <a:pt x="7" y="115"/>
                </a:lnTo>
                <a:lnTo>
                  <a:pt x="10" y="122"/>
                </a:lnTo>
                <a:lnTo>
                  <a:pt x="15" y="128"/>
                </a:lnTo>
                <a:lnTo>
                  <a:pt x="19" y="135"/>
                </a:lnTo>
                <a:lnTo>
                  <a:pt x="25" y="141"/>
                </a:lnTo>
                <a:lnTo>
                  <a:pt x="30" y="145"/>
                </a:lnTo>
                <a:lnTo>
                  <a:pt x="36" y="151"/>
                </a:lnTo>
                <a:lnTo>
                  <a:pt x="43" y="155"/>
                </a:lnTo>
                <a:lnTo>
                  <a:pt x="51" y="158"/>
                </a:lnTo>
                <a:lnTo>
                  <a:pt x="58" y="161"/>
                </a:lnTo>
                <a:lnTo>
                  <a:pt x="65" y="162"/>
                </a:lnTo>
                <a:lnTo>
                  <a:pt x="74" y="164"/>
                </a:lnTo>
                <a:lnTo>
                  <a:pt x="82" y="165"/>
                </a:lnTo>
                <a:lnTo>
                  <a:pt x="89" y="164"/>
                </a:lnTo>
                <a:lnTo>
                  <a:pt x="98" y="162"/>
                </a:lnTo>
                <a:lnTo>
                  <a:pt x="105" y="161"/>
                </a:lnTo>
                <a:lnTo>
                  <a:pt x="112" y="158"/>
                </a:lnTo>
                <a:lnTo>
                  <a:pt x="119" y="155"/>
                </a:lnTo>
                <a:lnTo>
                  <a:pt x="127" y="151"/>
                </a:lnTo>
                <a:lnTo>
                  <a:pt x="132" y="145"/>
                </a:lnTo>
                <a:lnTo>
                  <a:pt x="138" y="141"/>
                </a:lnTo>
                <a:lnTo>
                  <a:pt x="144" y="135"/>
                </a:lnTo>
                <a:lnTo>
                  <a:pt x="148" y="128"/>
                </a:lnTo>
                <a:lnTo>
                  <a:pt x="153" y="122"/>
                </a:lnTo>
                <a:lnTo>
                  <a:pt x="155" y="115"/>
                </a:lnTo>
                <a:lnTo>
                  <a:pt x="158" y="106"/>
                </a:lnTo>
                <a:lnTo>
                  <a:pt x="161" y="99"/>
                </a:lnTo>
                <a:lnTo>
                  <a:pt x="161" y="90"/>
                </a:lnTo>
                <a:lnTo>
                  <a:pt x="163" y="82"/>
                </a:lnTo>
                <a:lnTo>
                  <a:pt x="161" y="73"/>
                </a:lnTo>
                <a:lnTo>
                  <a:pt x="161" y="66"/>
                </a:lnTo>
                <a:lnTo>
                  <a:pt x="158" y="57"/>
                </a:lnTo>
                <a:lnTo>
                  <a:pt x="155" y="50"/>
                </a:lnTo>
                <a:lnTo>
                  <a:pt x="153" y="43"/>
                </a:lnTo>
                <a:lnTo>
                  <a:pt x="148" y="36"/>
                </a:lnTo>
                <a:lnTo>
                  <a:pt x="144" y="30"/>
                </a:lnTo>
                <a:lnTo>
                  <a:pt x="138" y="24"/>
                </a:lnTo>
                <a:lnTo>
                  <a:pt x="132" y="19"/>
                </a:lnTo>
                <a:lnTo>
                  <a:pt x="127" y="14"/>
                </a:lnTo>
                <a:lnTo>
                  <a:pt x="119" y="10"/>
                </a:lnTo>
                <a:lnTo>
                  <a:pt x="112" y="7"/>
                </a:lnTo>
                <a:lnTo>
                  <a:pt x="105" y="4"/>
                </a:lnTo>
                <a:lnTo>
                  <a:pt x="98" y="1"/>
                </a:lnTo>
                <a:lnTo>
                  <a:pt x="89" y="0"/>
                </a:lnTo>
                <a:lnTo>
                  <a:pt x="82" y="0"/>
                </a:lnTo>
                <a:close/>
              </a:path>
            </a:pathLst>
          </a:custGeom>
          <a:solidFill>
            <a:srgbClr val="FFA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6003" name="Freeform 162">
            <a:extLst>
              <a:ext uri="{FF2B5EF4-FFF2-40B4-BE49-F238E27FC236}">
                <a16:creationId xmlns:a16="http://schemas.microsoft.com/office/drawing/2014/main" id="{047670E1-9442-F939-5F5E-334273A70EC3}"/>
              </a:ext>
            </a:extLst>
          </p:cNvPr>
          <p:cNvSpPr>
            <a:spLocks/>
          </p:cNvSpPr>
          <p:nvPr/>
        </p:nvSpPr>
        <p:spPr bwMode="auto">
          <a:xfrm>
            <a:off x="4548188" y="4385072"/>
            <a:ext cx="64294" cy="65484"/>
          </a:xfrm>
          <a:custGeom>
            <a:avLst/>
            <a:gdLst>
              <a:gd name="T0" fmla="*/ 2147483647 w 163"/>
              <a:gd name="T1" fmla="*/ 0 h 165"/>
              <a:gd name="T2" fmla="*/ 2147483647 w 163"/>
              <a:gd name="T3" fmla="*/ 2147483647 h 165"/>
              <a:gd name="T4" fmla="*/ 2147483647 w 163"/>
              <a:gd name="T5" fmla="*/ 2147483647 h 165"/>
              <a:gd name="T6" fmla="*/ 2147483647 w 163"/>
              <a:gd name="T7" fmla="*/ 2147483647 h 165"/>
              <a:gd name="T8" fmla="*/ 2147483647 w 163"/>
              <a:gd name="T9" fmla="*/ 2147483647 h 165"/>
              <a:gd name="T10" fmla="*/ 2147483647 w 163"/>
              <a:gd name="T11" fmla="*/ 2147483647 h 165"/>
              <a:gd name="T12" fmla="*/ 2147483647 w 163"/>
              <a:gd name="T13" fmla="*/ 2147483647 h 165"/>
              <a:gd name="T14" fmla="*/ 2147483647 w 163"/>
              <a:gd name="T15" fmla="*/ 2147483647 h 165"/>
              <a:gd name="T16" fmla="*/ 2147483647 w 163"/>
              <a:gd name="T17" fmla="*/ 2147483647 h 165"/>
              <a:gd name="T18" fmla="*/ 2147483647 w 163"/>
              <a:gd name="T19" fmla="*/ 2147483647 h 165"/>
              <a:gd name="T20" fmla="*/ 2147483647 w 163"/>
              <a:gd name="T21" fmla="*/ 2147483647 h 165"/>
              <a:gd name="T22" fmla="*/ 2147483647 w 163"/>
              <a:gd name="T23" fmla="*/ 2147483647 h 165"/>
              <a:gd name="T24" fmla="*/ 2147483647 w 163"/>
              <a:gd name="T25" fmla="*/ 2147483647 h 165"/>
              <a:gd name="T26" fmla="*/ 2147483647 w 163"/>
              <a:gd name="T27" fmla="*/ 2147483647 h 165"/>
              <a:gd name="T28" fmla="*/ 2147483647 w 163"/>
              <a:gd name="T29" fmla="*/ 2147483647 h 165"/>
              <a:gd name="T30" fmla="*/ 2147483647 w 163"/>
              <a:gd name="T31" fmla="*/ 2147483647 h 165"/>
              <a:gd name="T32" fmla="*/ 2147483647 w 163"/>
              <a:gd name="T33" fmla="*/ 2147483647 h 165"/>
              <a:gd name="T34" fmla="*/ 2147483647 w 163"/>
              <a:gd name="T35" fmla="*/ 2147483647 h 165"/>
              <a:gd name="T36" fmla="*/ 2147483647 w 163"/>
              <a:gd name="T37" fmla="*/ 2147483647 h 165"/>
              <a:gd name="T38" fmla="*/ 2147483647 w 163"/>
              <a:gd name="T39" fmla="*/ 2147483647 h 165"/>
              <a:gd name="T40" fmla="*/ 2147483647 w 163"/>
              <a:gd name="T41" fmla="*/ 2147483647 h 165"/>
              <a:gd name="T42" fmla="*/ 2147483647 w 163"/>
              <a:gd name="T43" fmla="*/ 2147483647 h 165"/>
              <a:gd name="T44" fmla="*/ 2147483647 w 163"/>
              <a:gd name="T45" fmla="*/ 2147483647 h 165"/>
              <a:gd name="T46" fmla="*/ 2147483647 w 163"/>
              <a:gd name="T47" fmla="*/ 2147483647 h 165"/>
              <a:gd name="T48" fmla="*/ 2147483647 w 163"/>
              <a:gd name="T49" fmla="*/ 2147483647 h 165"/>
              <a:gd name="T50" fmla="*/ 2147483647 w 163"/>
              <a:gd name="T51" fmla="*/ 2147483647 h 165"/>
              <a:gd name="T52" fmla="*/ 2147483647 w 163"/>
              <a:gd name="T53" fmla="*/ 2147483647 h 165"/>
              <a:gd name="T54" fmla="*/ 2147483647 w 163"/>
              <a:gd name="T55" fmla="*/ 2147483647 h 165"/>
              <a:gd name="T56" fmla="*/ 2147483647 w 163"/>
              <a:gd name="T57" fmla="*/ 2147483647 h 165"/>
              <a:gd name="T58" fmla="*/ 2147483647 w 163"/>
              <a:gd name="T59" fmla="*/ 2147483647 h 165"/>
              <a:gd name="T60" fmla="*/ 2147483647 w 163"/>
              <a:gd name="T61" fmla="*/ 2147483647 h 165"/>
              <a:gd name="T62" fmla="*/ 2147483647 w 163"/>
              <a:gd name="T63" fmla="*/ 0 h 16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63"/>
              <a:gd name="T97" fmla="*/ 0 h 165"/>
              <a:gd name="T98" fmla="*/ 163 w 163"/>
              <a:gd name="T99" fmla="*/ 165 h 16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63" h="165">
                <a:moveTo>
                  <a:pt x="82" y="0"/>
                </a:moveTo>
                <a:lnTo>
                  <a:pt x="74" y="0"/>
                </a:lnTo>
                <a:lnTo>
                  <a:pt x="65" y="1"/>
                </a:lnTo>
                <a:lnTo>
                  <a:pt x="58" y="4"/>
                </a:lnTo>
                <a:lnTo>
                  <a:pt x="51" y="7"/>
                </a:lnTo>
                <a:lnTo>
                  <a:pt x="43" y="10"/>
                </a:lnTo>
                <a:lnTo>
                  <a:pt x="36" y="14"/>
                </a:lnTo>
                <a:lnTo>
                  <a:pt x="30" y="19"/>
                </a:lnTo>
                <a:lnTo>
                  <a:pt x="25" y="24"/>
                </a:lnTo>
                <a:lnTo>
                  <a:pt x="19" y="30"/>
                </a:lnTo>
                <a:lnTo>
                  <a:pt x="15" y="36"/>
                </a:lnTo>
                <a:lnTo>
                  <a:pt x="10" y="43"/>
                </a:lnTo>
                <a:lnTo>
                  <a:pt x="7" y="50"/>
                </a:lnTo>
                <a:lnTo>
                  <a:pt x="5" y="57"/>
                </a:lnTo>
                <a:lnTo>
                  <a:pt x="2" y="66"/>
                </a:lnTo>
                <a:lnTo>
                  <a:pt x="2" y="73"/>
                </a:lnTo>
                <a:lnTo>
                  <a:pt x="0" y="82"/>
                </a:lnTo>
                <a:lnTo>
                  <a:pt x="2" y="90"/>
                </a:lnTo>
                <a:lnTo>
                  <a:pt x="2" y="99"/>
                </a:lnTo>
                <a:lnTo>
                  <a:pt x="5" y="106"/>
                </a:lnTo>
                <a:lnTo>
                  <a:pt x="7" y="115"/>
                </a:lnTo>
                <a:lnTo>
                  <a:pt x="10" y="122"/>
                </a:lnTo>
                <a:lnTo>
                  <a:pt x="15" y="128"/>
                </a:lnTo>
                <a:lnTo>
                  <a:pt x="19" y="135"/>
                </a:lnTo>
                <a:lnTo>
                  <a:pt x="25" y="141"/>
                </a:lnTo>
                <a:lnTo>
                  <a:pt x="30" y="145"/>
                </a:lnTo>
                <a:lnTo>
                  <a:pt x="36" y="151"/>
                </a:lnTo>
                <a:lnTo>
                  <a:pt x="43" y="155"/>
                </a:lnTo>
                <a:lnTo>
                  <a:pt x="51" y="158"/>
                </a:lnTo>
                <a:lnTo>
                  <a:pt x="58" y="161"/>
                </a:lnTo>
                <a:lnTo>
                  <a:pt x="65" y="162"/>
                </a:lnTo>
                <a:lnTo>
                  <a:pt x="74" y="164"/>
                </a:lnTo>
                <a:lnTo>
                  <a:pt x="82" y="165"/>
                </a:lnTo>
                <a:lnTo>
                  <a:pt x="89" y="164"/>
                </a:lnTo>
                <a:lnTo>
                  <a:pt x="98" y="162"/>
                </a:lnTo>
                <a:lnTo>
                  <a:pt x="105" y="161"/>
                </a:lnTo>
                <a:lnTo>
                  <a:pt x="112" y="158"/>
                </a:lnTo>
                <a:lnTo>
                  <a:pt x="119" y="155"/>
                </a:lnTo>
                <a:lnTo>
                  <a:pt x="127" y="151"/>
                </a:lnTo>
                <a:lnTo>
                  <a:pt x="132" y="145"/>
                </a:lnTo>
                <a:lnTo>
                  <a:pt x="138" y="141"/>
                </a:lnTo>
                <a:lnTo>
                  <a:pt x="144" y="135"/>
                </a:lnTo>
                <a:lnTo>
                  <a:pt x="148" y="128"/>
                </a:lnTo>
                <a:lnTo>
                  <a:pt x="153" y="122"/>
                </a:lnTo>
                <a:lnTo>
                  <a:pt x="155" y="115"/>
                </a:lnTo>
                <a:lnTo>
                  <a:pt x="158" y="106"/>
                </a:lnTo>
                <a:lnTo>
                  <a:pt x="161" y="99"/>
                </a:lnTo>
                <a:lnTo>
                  <a:pt x="161" y="90"/>
                </a:lnTo>
                <a:lnTo>
                  <a:pt x="163" y="82"/>
                </a:lnTo>
                <a:lnTo>
                  <a:pt x="161" y="73"/>
                </a:lnTo>
                <a:lnTo>
                  <a:pt x="161" y="66"/>
                </a:lnTo>
                <a:lnTo>
                  <a:pt x="158" y="57"/>
                </a:lnTo>
                <a:lnTo>
                  <a:pt x="155" y="50"/>
                </a:lnTo>
                <a:lnTo>
                  <a:pt x="153" y="43"/>
                </a:lnTo>
                <a:lnTo>
                  <a:pt x="148" y="36"/>
                </a:lnTo>
                <a:lnTo>
                  <a:pt x="144" y="30"/>
                </a:lnTo>
                <a:lnTo>
                  <a:pt x="138" y="24"/>
                </a:lnTo>
                <a:lnTo>
                  <a:pt x="132" y="19"/>
                </a:lnTo>
                <a:lnTo>
                  <a:pt x="127" y="14"/>
                </a:lnTo>
                <a:lnTo>
                  <a:pt x="119" y="10"/>
                </a:lnTo>
                <a:lnTo>
                  <a:pt x="112" y="7"/>
                </a:lnTo>
                <a:lnTo>
                  <a:pt x="105" y="4"/>
                </a:lnTo>
                <a:lnTo>
                  <a:pt x="98" y="1"/>
                </a:lnTo>
                <a:lnTo>
                  <a:pt x="89" y="0"/>
                </a:lnTo>
                <a:lnTo>
                  <a:pt x="82"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6004" name="Freeform 163">
            <a:extLst>
              <a:ext uri="{FF2B5EF4-FFF2-40B4-BE49-F238E27FC236}">
                <a16:creationId xmlns:a16="http://schemas.microsoft.com/office/drawing/2014/main" id="{CF9D4E81-34CD-89C4-DCA4-2871149F19CF}"/>
              </a:ext>
            </a:extLst>
          </p:cNvPr>
          <p:cNvSpPr>
            <a:spLocks/>
          </p:cNvSpPr>
          <p:nvPr/>
        </p:nvSpPr>
        <p:spPr bwMode="auto">
          <a:xfrm>
            <a:off x="4863704" y="4661297"/>
            <a:ext cx="67865" cy="65484"/>
          </a:xfrm>
          <a:custGeom>
            <a:avLst/>
            <a:gdLst>
              <a:gd name="T0" fmla="*/ 2147483647 w 171"/>
              <a:gd name="T1" fmla="*/ 2147483647 h 165"/>
              <a:gd name="T2" fmla="*/ 2147483647 w 171"/>
              <a:gd name="T3" fmla="*/ 2147483647 h 165"/>
              <a:gd name="T4" fmla="*/ 2147483647 w 171"/>
              <a:gd name="T5" fmla="*/ 2147483647 h 165"/>
              <a:gd name="T6" fmla="*/ 2147483647 w 171"/>
              <a:gd name="T7" fmla="*/ 2147483647 h 165"/>
              <a:gd name="T8" fmla="*/ 2147483647 w 171"/>
              <a:gd name="T9" fmla="*/ 2147483647 h 165"/>
              <a:gd name="T10" fmla="*/ 2147483647 w 171"/>
              <a:gd name="T11" fmla="*/ 2147483647 h 165"/>
              <a:gd name="T12" fmla="*/ 2147483647 w 171"/>
              <a:gd name="T13" fmla="*/ 2147483647 h 165"/>
              <a:gd name="T14" fmla="*/ 2147483647 w 171"/>
              <a:gd name="T15" fmla="*/ 2147483647 h 165"/>
              <a:gd name="T16" fmla="*/ 2147483647 w 171"/>
              <a:gd name="T17" fmla="*/ 2147483647 h 165"/>
              <a:gd name="T18" fmla="*/ 2147483647 w 171"/>
              <a:gd name="T19" fmla="*/ 2147483647 h 165"/>
              <a:gd name="T20" fmla="*/ 2147483647 w 171"/>
              <a:gd name="T21" fmla="*/ 2147483647 h 165"/>
              <a:gd name="T22" fmla="*/ 2147483647 w 171"/>
              <a:gd name="T23" fmla="*/ 2147483647 h 165"/>
              <a:gd name="T24" fmla="*/ 2147483647 w 171"/>
              <a:gd name="T25" fmla="*/ 2147483647 h 165"/>
              <a:gd name="T26" fmla="*/ 2147483647 w 171"/>
              <a:gd name="T27" fmla="*/ 2147483647 h 165"/>
              <a:gd name="T28" fmla="*/ 2147483647 w 171"/>
              <a:gd name="T29" fmla="*/ 2147483647 h 165"/>
              <a:gd name="T30" fmla="*/ 2147483647 w 171"/>
              <a:gd name="T31" fmla="*/ 2147483647 h 165"/>
              <a:gd name="T32" fmla="*/ 2147483647 w 171"/>
              <a:gd name="T33" fmla="*/ 2147483647 h 165"/>
              <a:gd name="T34" fmla="*/ 2147483647 w 171"/>
              <a:gd name="T35" fmla="*/ 2147483647 h 165"/>
              <a:gd name="T36" fmla="*/ 2147483647 w 171"/>
              <a:gd name="T37" fmla="*/ 2147483647 h 165"/>
              <a:gd name="T38" fmla="*/ 2147483647 w 171"/>
              <a:gd name="T39" fmla="*/ 2147483647 h 165"/>
              <a:gd name="T40" fmla="*/ 2147483647 w 171"/>
              <a:gd name="T41" fmla="*/ 2147483647 h 165"/>
              <a:gd name="T42" fmla="*/ 2147483647 w 171"/>
              <a:gd name="T43" fmla="*/ 2147483647 h 165"/>
              <a:gd name="T44" fmla="*/ 2147483647 w 171"/>
              <a:gd name="T45" fmla="*/ 2147483647 h 165"/>
              <a:gd name="T46" fmla="*/ 2147483647 w 171"/>
              <a:gd name="T47" fmla="*/ 2147483647 h 165"/>
              <a:gd name="T48" fmla="*/ 2147483647 w 171"/>
              <a:gd name="T49" fmla="*/ 2147483647 h 165"/>
              <a:gd name="T50" fmla="*/ 2147483647 w 171"/>
              <a:gd name="T51" fmla="*/ 2147483647 h 165"/>
              <a:gd name="T52" fmla="*/ 2147483647 w 171"/>
              <a:gd name="T53" fmla="*/ 2147483647 h 165"/>
              <a:gd name="T54" fmla="*/ 2147483647 w 171"/>
              <a:gd name="T55" fmla="*/ 2147483647 h 165"/>
              <a:gd name="T56" fmla="*/ 2147483647 w 171"/>
              <a:gd name="T57" fmla="*/ 2147483647 h 165"/>
              <a:gd name="T58" fmla="*/ 2147483647 w 171"/>
              <a:gd name="T59" fmla="*/ 2147483647 h 165"/>
              <a:gd name="T60" fmla="*/ 2147483647 w 171"/>
              <a:gd name="T61" fmla="*/ 2147483647 h 165"/>
              <a:gd name="T62" fmla="*/ 2147483647 w 171"/>
              <a:gd name="T63" fmla="*/ 2147483647 h 16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71"/>
              <a:gd name="T97" fmla="*/ 0 h 165"/>
              <a:gd name="T98" fmla="*/ 171 w 171"/>
              <a:gd name="T99" fmla="*/ 165 h 16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71" h="165">
                <a:moveTo>
                  <a:pt x="87" y="0"/>
                </a:moveTo>
                <a:lnTo>
                  <a:pt x="78" y="2"/>
                </a:lnTo>
                <a:lnTo>
                  <a:pt x="69" y="2"/>
                </a:lnTo>
                <a:lnTo>
                  <a:pt x="61" y="4"/>
                </a:lnTo>
                <a:lnTo>
                  <a:pt x="54" y="7"/>
                </a:lnTo>
                <a:lnTo>
                  <a:pt x="45" y="10"/>
                </a:lnTo>
                <a:lnTo>
                  <a:pt x="39" y="15"/>
                </a:lnTo>
                <a:lnTo>
                  <a:pt x="32" y="19"/>
                </a:lnTo>
                <a:lnTo>
                  <a:pt x="26" y="25"/>
                </a:lnTo>
                <a:lnTo>
                  <a:pt x="21" y="30"/>
                </a:lnTo>
                <a:lnTo>
                  <a:pt x="15" y="38"/>
                </a:lnTo>
                <a:lnTo>
                  <a:pt x="11" y="43"/>
                </a:lnTo>
                <a:lnTo>
                  <a:pt x="8" y="50"/>
                </a:lnTo>
                <a:lnTo>
                  <a:pt x="5" y="59"/>
                </a:lnTo>
                <a:lnTo>
                  <a:pt x="2" y="66"/>
                </a:lnTo>
                <a:lnTo>
                  <a:pt x="2" y="75"/>
                </a:lnTo>
                <a:lnTo>
                  <a:pt x="0" y="84"/>
                </a:lnTo>
                <a:lnTo>
                  <a:pt x="2" y="91"/>
                </a:lnTo>
                <a:lnTo>
                  <a:pt x="2" y="99"/>
                </a:lnTo>
                <a:lnTo>
                  <a:pt x="5" y="108"/>
                </a:lnTo>
                <a:lnTo>
                  <a:pt x="8" y="115"/>
                </a:lnTo>
                <a:lnTo>
                  <a:pt x="11" y="122"/>
                </a:lnTo>
                <a:lnTo>
                  <a:pt x="15" y="130"/>
                </a:lnTo>
                <a:lnTo>
                  <a:pt x="21" y="135"/>
                </a:lnTo>
                <a:lnTo>
                  <a:pt x="26" y="141"/>
                </a:lnTo>
                <a:lnTo>
                  <a:pt x="32" y="147"/>
                </a:lnTo>
                <a:lnTo>
                  <a:pt x="39" y="151"/>
                </a:lnTo>
                <a:lnTo>
                  <a:pt x="45" y="155"/>
                </a:lnTo>
                <a:lnTo>
                  <a:pt x="54" y="160"/>
                </a:lnTo>
                <a:lnTo>
                  <a:pt x="61" y="161"/>
                </a:lnTo>
                <a:lnTo>
                  <a:pt x="69" y="164"/>
                </a:lnTo>
                <a:lnTo>
                  <a:pt x="78" y="165"/>
                </a:lnTo>
                <a:lnTo>
                  <a:pt x="87" y="165"/>
                </a:lnTo>
                <a:lnTo>
                  <a:pt x="95" y="165"/>
                </a:lnTo>
                <a:lnTo>
                  <a:pt x="104" y="164"/>
                </a:lnTo>
                <a:lnTo>
                  <a:pt x="111" y="161"/>
                </a:lnTo>
                <a:lnTo>
                  <a:pt x="120" y="160"/>
                </a:lnTo>
                <a:lnTo>
                  <a:pt x="127" y="155"/>
                </a:lnTo>
                <a:lnTo>
                  <a:pt x="134" y="151"/>
                </a:lnTo>
                <a:lnTo>
                  <a:pt x="140" y="147"/>
                </a:lnTo>
                <a:lnTo>
                  <a:pt x="147" y="141"/>
                </a:lnTo>
                <a:lnTo>
                  <a:pt x="151" y="135"/>
                </a:lnTo>
                <a:lnTo>
                  <a:pt x="157" y="130"/>
                </a:lnTo>
                <a:lnTo>
                  <a:pt x="161" y="122"/>
                </a:lnTo>
                <a:lnTo>
                  <a:pt x="164" y="115"/>
                </a:lnTo>
                <a:lnTo>
                  <a:pt x="167" y="108"/>
                </a:lnTo>
                <a:lnTo>
                  <a:pt x="170" y="99"/>
                </a:lnTo>
                <a:lnTo>
                  <a:pt x="171" y="91"/>
                </a:lnTo>
                <a:lnTo>
                  <a:pt x="171" y="84"/>
                </a:lnTo>
                <a:lnTo>
                  <a:pt x="171" y="75"/>
                </a:lnTo>
                <a:lnTo>
                  <a:pt x="170" y="66"/>
                </a:lnTo>
                <a:lnTo>
                  <a:pt x="167" y="59"/>
                </a:lnTo>
                <a:lnTo>
                  <a:pt x="164" y="50"/>
                </a:lnTo>
                <a:lnTo>
                  <a:pt x="161" y="43"/>
                </a:lnTo>
                <a:lnTo>
                  <a:pt x="157" y="38"/>
                </a:lnTo>
                <a:lnTo>
                  <a:pt x="151" y="30"/>
                </a:lnTo>
                <a:lnTo>
                  <a:pt x="147" y="25"/>
                </a:lnTo>
                <a:lnTo>
                  <a:pt x="140" y="19"/>
                </a:lnTo>
                <a:lnTo>
                  <a:pt x="134" y="15"/>
                </a:lnTo>
                <a:lnTo>
                  <a:pt x="127" y="10"/>
                </a:lnTo>
                <a:lnTo>
                  <a:pt x="120" y="7"/>
                </a:lnTo>
                <a:lnTo>
                  <a:pt x="111" y="4"/>
                </a:lnTo>
                <a:lnTo>
                  <a:pt x="104" y="2"/>
                </a:lnTo>
                <a:lnTo>
                  <a:pt x="95" y="2"/>
                </a:lnTo>
                <a:lnTo>
                  <a:pt x="87" y="0"/>
                </a:lnTo>
                <a:close/>
              </a:path>
            </a:pathLst>
          </a:custGeom>
          <a:solidFill>
            <a:srgbClr val="FFA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6005" name="Freeform 164">
            <a:extLst>
              <a:ext uri="{FF2B5EF4-FFF2-40B4-BE49-F238E27FC236}">
                <a16:creationId xmlns:a16="http://schemas.microsoft.com/office/drawing/2014/main" id="{A6DD302F-3E09-7041-EEF1-D80B4D3BAFEC}"/>
              </a:ext>
            </a:extLst>
          </p:cNvPr>
          <p:cNvSpPr>
            <a:spLocks/>
          </p:cNvSpPr>
          <p:nvPr/>
        </p:nvSpPr>
        <p:spPr bwMode="auto">
          <a:xfrm>
            <a:off x="4863704" y="4661297"/>
            <a:ext cx="67865" cy="65484"/>
          </a:xfrm>
          <a:custGeom>
            <a:avLst/>
            <a:gdLst>
              <a:gd name="T0" fmla="*/ 2147483647 w 171"/>
              <a:gd name="T1" fmla="*/ 2147483647 h 165"/>
              <a:gd name="T2" fmla="*/ 2147483647 w 171"/>
              <a:gd name="T3" fmla="*/ 2147483647 h 165"/>
              <a:gd name="T4" fmla="*/ 2147483647 w 171"/>
              <a:gd name="T5" fmla="*/ 2147483647 h 165"/>
              <a:gd name="T6" fmla="*/ 2147483647 w 171"/>
              <a:gd name="T7" fmla="*/ 2147483647 h 165"/>
              <a:gd name="T8" fmla="*/ 2147483647 w 171"/>
              <a:gd name="T9" fmla="*/ 2147483647 h 165"/>
              <a:gd name="T10" fmla="*/ 2147483647 w 171"/>
              <a:gd name="T11" fmla="*/ 2147483647 h 165"/>
              <a:gd name="T12" fmla="*/ 2147483647 w 171"/>
              <a:gd name="T13" fmla="*/ 2147483647 h 165"/>
              <a:gd name="T14" fmla="*/ 2147483647 w 171"/>
              <a:gd name="T15" fmla="*/ 2147483647 h 165"/>
              <a:gd name="T16" fmla="*/ 2147483647 w 171"/>
              <a:gd name="T17" fmla="*/ 2147483647 h 165"/>
              <a:gd name="T18" fmla="*/ 2147483647 w 171"/>
              <a:gd name="T19" fmla="*/ 2147483647 h 165"/>
              <a:gd name="T20" fmla="*/ 2147483647 w 171"/>
              <a:gd name="T21" fmla="*/ 2147483647 h 165"/>
              <a:gd name="T22" fmla="*/ 2147483647 w 171"/>
              <a:gd name="T23" fmla="*/ 2147483647 h 165"/>
              <a:gd name="T24" fmla="*/ 2147483647 w 171"/>
              <a:gd name="T25" fmla="*/ 2147483647 h 165"/>
              <a:gd name="T26" fmla="*/ 2147483647 w 171"/>
              <a:gd name="T27" fmla="*/ 2147483647 h 165"/>
              <a:gd name="T28" fmla="*/ 2147483647 w 171"/>
              <a:gd name="T29" fmla="*/ 2147483647 h 165"/>
              <a:gd name="T30" fmla="*/ 2147483647 w 171"/>
              <a:gd name="T31" fmla="*/ 2147483647 h 165"/>
              <a:gd name="T32" fmla="*/ 2147483647 w 171"/>
              <a:gd name="T33" fmla="*/ 2147483647 h 165"/>
              <a:gd name="T34" fmla="*/ 2147483647 w 171"/>
              <a:gd name="T35" fmla="*/ 2147483647 h 165"/>
              <a:gd name="T36" fmla="*/ 2147483647 w 171"/>
              <a:gd name="T37" fmla="*/ 2147483647 h 165"/>
              <a:gd name="T38" fmla="*/ 2147483647 w 171"/>
              <a:gd name="T39" fmla="*/ 2147483647 h 165"/>
              <a:gd name="T40" fmla="*/ 2147483647 w 171"/>
              <a:gd name="T41" fmla="*/ 2147483647 h 165"/>
              <a:gd name="T42" fmla="*/ 2147483647 w 171"/>
              <a:gd name="T43" fmla="*/ 2147483647 h 165"/>
              <a:gd name="T44" fmla="*/ 2147483647 w 171"/>
              <a:gd name="T45" fmla="*/ 2147483647 h 165"/>
              <a:gd name="T46" fmla="*/ 2147483647 w 171"/>
              <a:gd name="T47" fmla="*/ 2147483647 h 165"/>
              <a:gd name="T48" fmla="*/ 2147483647 w 171"/>
              <a:gd name="T49" fmla="*/ 2147483647 h 165"/>
              <a:gd name="T50" fmla="*/ 2147483647 w 171"/>
              <a:gd name="T51" fmla="*/ 2147483647 h 165"/>
              <a:gd name="T52" fmla="*/ 2147483647 w 171"/>
              <a:gd name="T53" fmla="*/ 2147483647 h 165"/>
              <a:gd name="T54" fmla="*/ 2147483647 w 171"/>
              <a:gd name="T55" fmla="*/ 2147483647 h 165"/>
              <a:gd name="T56" fmla="*/ 2147483647 w 171"/>
              <a:gd name="T57" fmla="*/ 2147483647 h 165"/>
              <a:gd name="T58" fmla="*/ 2147483647 w 171"/>
              <a:gd name="T59" fmla="*/ 2147483647 h 165"/>
              <a:gd name="T60" fmla="*/ 2147483647 w 171"/>
              <a:gd name="T61" fmla="*/ 2147483647 h 165"/>
              <a:gd name="T62" fmla="*/ 2147483647 w 171"/>
              <a:gd name="T63" fmla="*/ 2147483647 h 16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71"/>
              <a:gd name="T97" fmla="*/ 0 h 165"/>
              <a:gd name="T98" fmla="*/ 171 w 171"/>
              <a:gd name="T99" fmla="*/ 165 h 16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71" h="165">
                <a:moveTo>
                  <a:pt x="87" y="0"/>
                </a:moveTo>
                <a:lnTo>
                  <a:pt x="78" y="2"/>
                </a:lnTo>
                <a:lnTo>
                  <a:pt x="69" y="2"/>
                </a:lnTo>
                <a:lnTo>
                  <a:pt x="61" y="4"/>
                </a:lnTo>
                <a:lnTo>
                  <a:pt x="54" y="7"/>
                </a:lnTo>
                <a:lnTo>
                  <a:pt x="45" y="10"/>
                </a:lnTo>
                <a:lnTo>
                  <a:pt x="39" y="15"/>
                </a:lnTo>
                <a:lnTo>
                  <a:pt x="32" y="19"/>
                </a:lnTo>
                <a:lnTo>
                  <a:pt x="26" y="25"/>
                </a:lnTo>
                <a:lnTo>
                  <a:pt x="21" y="30"/>
                </a:lnTo>
                <a:lnTo>
                  <a:pt x="15" y="38"/>
                </a:lnTo>
                <a:lnTo>
                  <a:pt x="11" y="43"/>
                </a:lnTo>
                <a:lnTo>
                  <a:pt x="8" y="50"/>
                </a:lnTo>
                <a:lnTo>
                  <a:pt x="5" y="59"/>
                </a:lnTo>
                <a:lnTo>
                  <a:pt x="2" y="66"/>
                </a:lnTo>
                <a:lnTo>
                  <a:pt x="2" y="75"/>
                </a:lnTo>
                <a:lnTo>
                  <a:pt x="0" y="84"/>
                </a:lnTo>
                <a:lnTo>
                  <a:pt x="2" y="91"/>
                </a:lnTo>
                <a:lnTo>
                  <a:pt x="2" y="99"/>
                </a:lnTo>
                <a:lnTo>
                  <a:pt x="5" y="108"/>
                </a:lnTo>
                <a:lnTo>
                  <a:pt x="8" y="115"/>
                </a:lnTo>
                <a:lnTo>
                  <a:pt x="11" y="122"/>
                </a:lnTo>
                <a:lnTo>
                  <a:pt x="15" y="130"/>
                </a:lnTo>
                <a:lnTo>
                  <a:pt x="21" y="135"/>
                </a:lnTo>
                <a:lnTo>
                  <a:pt x="26" y="141"/>
                </a:lnTo>
                <a:lnTo>
                  <a:pt x="32" y="147"/>
                </a:lnTo>
                <a:lnTo>
                  <a:pt x="39" y="151"/>
                </a:lnTo>
                <a:lnTo>
                  <a:pt x="45" y="155"/>
                </a:lnTo>
                <a:lnTo>
                  <a:pt x="54" y="160"/>
                </a:lnTo>
                <a:lnTo>
                  <a:pt x="61" y="161"/>
                </a:lnTo>
                <a:lnTo>
                  <a:pt x="69" y="164"/>
                </a:lnTo>
                <a:lnTo>
                  <a:pt x="78" y="165"/>
                </a:lnTo>
                <a:lnTo>
                  <a:pt x="87" y="165"/>
                </a:lnTo>
                <a:lnTo>
                  <a:pt x="95" y="165"/>
                </a:lnTo>
                <a:lnTo>
                  <a:pt x="104" y="164"/>
                </a:lnTo>
                <a:lnTo>
                  <a:pt x="111" y="161"/>
                </a:lnTo>
                <a:lnTo>
                  <a:pt x="120" y="160"/>
                </a:lnTo>
                <a:lnTo>
                  <a:pt x="127" y="155"/>
                </a:lnTo>
                <a:lnTo>
                  <a:pt x="134" y="151"/>
                </a:lnTo>
                <a:lnTo>
                  <a:pt x="140" y="147"/>
                </a:lnTo>
                <a:lnTo>
                  <a:pt x="147" y="141"/>
                </a:lnTo>
                <a:lnTo>
                  <a:pt x="151" y="135"/>
                </a:lnTo>
                <a:lnTo>
                  <a:pt x="157" y="130"/>
                </a:lnTo>
                <a:lnTo>
                  <a:pt x="161" y="122"/>
                </a:lnTo>
                <a:lnTo>
                  <a:pt x="164" y="115"/>
                </a:lnTo>
                <a:lnTo>
                  <a:pt x="167" y="108"/>
                </a:lnTo>
                <a:lnTo>
                  <a:pt x="170" y="99"/>
                </a:lnTo>
                <a:lnTo>
                  <a:pt x="171" y="91"/>
                </a:lnTo>
                <a:lnTo>
                  <a:pt x="171" y="84"/>
                </a:lnTo>
                <a:lnTo>
                  <a:pt x="171" y="75"/>
                </a:lnTo>
                <a:lnTo>
                  <a:pt x="170" y="66"/>
                </a:lnTo>
                <a:lnTo>
                  <a:pt x="167" y="59"/>
                </a:lnTo>
                <a:lnTo>
                  <a:pt x="164" y="50"/>
                </a:lnTo>
                <a:lnTo>
                  <a:pt x="161" y="43"/>
                </a:lnTo>
                <a:lnTo>
                  <a:pt x="157" y="38"/>
                </a:lnTo>
                <a:lnTo>
                  <a:pt x="151" y="30"/>
                </a:lnTo>
                <a:lnTo>
                  <a:pt x="147" y="25"/>
                </a:lnTo>
                <a:lnTo>
                  <a:pt x="140" y="19"/>
                </a:lnTo>
                <a:lnTo>
                  <a:pt x="134" y="15"/>
                </a:lnTo>
                <a:lnTo>
                  <a:pt x="127" y="10"/>
                </a:lnTo>
                <a:lnTo>
                  <a:pt x="120" y="7"/>
                </a:lnTo>
                <a:lnTo>
                  <a:pt x="111" y="4"/>
                </a:lnTo>
                <a:lnTo>
                  <a:pt x="104" y="2"/>
                </a:lnTo>
                <a:lnTo>
                  <a:pt x="95" y="2"/>
                </a:lnTo>
                <a:lnTo>
                  <a:pt x="87"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6006" name="Freeform 165">
            <a:extLst>
              <a:ext uri="{FF2B5EF4-FFF2-40B4-BE49-F238E27FC236}">
                <a16:creationId xmlns:a16="http://schemas.microsoft.com/office/drawing/2014/main" id="{A61462A7-DA4B-D8C8-5704-B04F0CC565AD}"/>
              </a:ext>
            </a:extLst>
          </p:cNvPr>
          <p:cNvSpPr>
            <a:spLocks/>
          </p:cNvSpPr>
          <p:nvPr/>
        </p:nvSpPr>
        <p:spPr bwMode="auto">
          <a:xfrm>
            <a:off x="4656535" y="4689873"/>
            <a:ext cx="63103" cy="69056"/>
          </a:xfrm>
          <a:custGeom>
            <a:avLst/>
            <a:gdLst>
              <a:gd name="T0" fmla="*/ 2147483647 w 160"/>
              <a:gd name="T1" fmla="*/ 2147483647 h 175"/>
              <a:gd name="T2" fmla="*/ 2147483647 w 160"/>
              <a:gd name="T3" fmla="*/ 2147483647 h 175"/>
              <a:gd name="T4" fmla="*/ 2147483647 w 160"/>
              <a:gd name="T5" fmla="*/ 2147483647 h 175"/>
              <a:gd name="T6" fmla="*/ 2147483647 w 160"/>
              <a:gd name="T7" fmla="*/ 2147483647 h 175"/>
              <a:gd name="T8" fmla="*/ 2147483647 w 160"/>
              <a:gd name="T9" fmla="*/ 2147483647 h 175"/>
              <a:gd name="T10" fmla="*/ 2147483647 w 160"/>
              <a:gd name="T11" fmla="*/ 2147483647 h 175"/>
              <a:gd name="T12" fmla="*/ 2147483647 w 160"/>
              <a:gd name="T13" fmla="*/ 2147483647 h 175"/>
              <a:gd name="T14" fmla="*/ 0 w 160"/>
              <a:gd name="T15" fmla="*/ 2147483647 h 175"/>
              <a:gd name="T16" fmla="*/ 0 w 160"/>
              <a:gd name="T17" fmla="*/ 2147483647 h 175"/>
              <a:gd name="T18" fmla="*/ 2147483647 w 160"/>
              <a:gd name="T19" fmla="*/ 2147483647 h 175"/>
              <a:gd name="T20" fmla="*/ 2147483647 w 160"/>
              <a:gd name="T21" fmla="*/ 2147483647 h 175"/>
              <a:gd name="T22" fmla="*/ 2147483647 w 160"/>
              <a:gd name="T23" fmla="*/ 2147483647 h 175"/>
              <a:gd name="T24" fmla="*/ 2147483647 w 160"/>
              <a:gd name="T25" fmla="*/ 2147483647 h 175"/>
              <a:gd name="T26" fmla="*/ 2147483647 w 160"/>
              <a:gd name="T27" fmla="*/ 2147483647 h 175"/>
              <a:gd name="T28" fmla="*/ 2147483647 w 160"/>
              <a:gd name="T29" fmla="*/ 2147483647 h 175"/>
              <a:gd name="T30" fmla="*/ 2147483647 w 160"/>
              <a:gd name="T31" fmla="*/ 2147483647 h 175"/>
              <a:gd name="T32" fmla="*/ 2147483647 w 160"/>
              <a:gd name="T33" fmla="*/ 2147483647 h 175"/>
              <a:gd name="T34" fmla="*/ 2147483647 w 160"/>
              <a:gd name="T35" fmla="*/ 2147483647 h 175"/>
              <a:gd name="T36" fmla="*/ 2147483647 w 160"/>
              <a:gd name="T37" fmla="*/ 2147483647 h 175"/>
              <a:gd name="T38" fmla="*/ 2147483647 w 160"/>
              <a:gd name="T39" fmla="*/ 2147483647 h 175"/>
              <a:gd name="T40" fmla="*/ 2147483647 w 160"/>
              <a:gd name="T41" fmla="*/ 2147483647 h 175"/>
              <a:gd name="T42" fmla="*/ 2147483647 w 160"/>
              <a:gd name="T43" fmla="*/ 2147483647 h 175"/>
              <a:gd name="T44" fmla="*/ 2147483647 w 160"/>
              <a:gd name="T45" fmla="*/ 2147483647 h 175"/>
              <a:gd name="T46" fmla="*/ 2147483647 w 160"/>
              <a:gd name="T47" fmla="*/ 2147483647 h 175"/>
              <a:gd name="T48" fmla="*/ 2147483647 w 160"/>
              <a:gd name="T49" fmla="*/ 2147483647 h 175"/>
              <a:gd name="T50" fmla="*/ 2147483647 w 160"/>
              <a:gd name="T51" fmla="*/ 2147483647 h 175"/>
              <a:gd name="T52" fmla="*/ 2147483647 w 160"/>
              <a:gd name="T53" fmla="*/ 2147483647 h 175"/>
              <a:gd name="T54" fmla="*/ 2147483647 w 160"/>
              <a:gd name="T55" fmla="*/ 2147483647 h 175"/>
              <a:gd name="T56" fmla="*/ 2147483647 w 160"/>
              <a:gd name="T57" fmla="*/ 2147483647 h 175"/>
              <a:gd name="T58" fmla="*/ 2147483647 w 160"/>
              <a:gd name="T59" fmla="*/ 2147483647 h 175"/>
              <a:gd name="T60" fmla="*/ 2147483647 w 160"/>
              <a:gd name="T61" fmla="*/ 2147483647 h 175"/>
              <a:gd name="T62" fmla="*/ 2147483647 w 160"/>
              <a:gd name="T63" fmla="*/ 2147483647 h 17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60"/>
              <a:gd name="T97" fmla="*/ 0 h 175"/>
              <a:gd name="T98" fmla="*/ 160 w 160"/>
              <a:gd name="T99" fmla="*/ 175 h 17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60" h="175">
                <a:moveTo>
                  <a:pt x="81" y="0"/>
                </a:moveTo>
                <a:lnTo>
                  <a:pt x="72" y="1"/>
                </a:lnTo>
                <a:lnTo>
                  <a:pt x="64" y="3"/>
                </a:lnTo>
                <a:lnTo>
                  <a:pt x="56" y="4"/>
                </a:lnTo>
                <a:lnTo>
                  <a:pt x="49" y="7"/>
                </a:lnTo>
                <a:lnTo>
                  <a:pt x="42" y="12"/>
                </a:lnTo>
                <a:lnTo>
                  <a:pt x="35" y="16"/>
                </a:lnTo>
                <a:lnTo>
                  <a:pt x="29" y="20"/>
                </a:lnTo>
                <a:lnTo>
                  <a:pt x="23" y="26"/>
                </a:lnTo>
                <a:lnTo>
                  <a:pt x="19" y="32"/>
                </a:lnTo>
                <a:lnTo>
                  <a:pt x="13" y="39"/>
                </a:lnTo>
                <a:lnTo>
                  <a:pt x="10" y="46"/>
                </a:lnTo>
                <a:lnTo>
                  <a:pt x="6" y="55"/>
                </a:lnTo>
                <a:lnTo>
                  <a:pt x="3" y="62"/>
                </a:lnTo>
                <a:lnTo>
                  <a:pt x="2" y="70"/>
                </a:lnTo>
                <a:lnTo>
                  <a:pt x="0" y="79"/>
                </a:lnTo>
                <a:lnTo>
                  <a:pt x="0" y="88"/>
                </a:lnTo>
                <a:lnTo>
                  <a:pt x="0" y="98"/>
                </a:lnTo>
                <a:lnTo>
                  <a:pt x="2" y="106"/>
                </a:lnTo>
                <a:lnTo>
                  <a:pt x="3" y="114"/>
                </a:lnTo>
                <a:lnTo>
                  <a:pt x="6" y="122"/>
                </a:lnTo>
                <a:lnTo>
                  <a:pt x="10" y="129"/>
                </a:lnTo>
                <a:lnTo>
                  <a:pt x="13" y="137"/>
                </a:lnTo>
                <a:lnTo>
                  <a:pt x="19" y="144"/>
                </a:lnTo>
                <a:lnTo>
                  <a:pt x="23" y="150"/>
                </a:lnTo>
                <a:lnTo>
                  <a:pt x="29" y="155"/>
                </a:lnTo>
                <a:lnTo>
                  <a:pt x="35" y="161"/>
                </a:lnTo>
                <a:lnTo>
                  <a:pt x="42" y="165"/>
                </a:lnTo>
                <a:lnTo>
                  <a:pt x="49" y="168"/>
                </a:lnTo>
                <a:lnTo>
                  <a:pt x="56" y="173"/>
                </a:lnTo>
                <a:lnTo>
                  <a:pt x="64" y="174"/>
                </a:lnTo>
                <a:lnTo>
                  <a:pt x="72" y="175"/>
                </a:lnTo>
                <a:lnTo>
                  <a:pt x="81" y="175"/>
                </a:lnTo>
                <a:lnTo>
                  <a:pt x="88" y="175"/>
                </a:lnTo>
                <a:lnTo>
                  <a:pt x="97" y="174"/>
                </a:lnTo>
                <a:lnTo>
                  <a:pt x="104" y="173"/>
                </a:lnTo>
                <a:lnTo>
                  <a:pt x="111" y="168"/>
                </a:lnTo>
                <a:lnTo>
                  <a:pt x="118" y="165"/>
                </a:lnTo>
                <a:lnTo>
                  <a:pt x="125" y="161"/>
                </a:lnTo>
                <a:lnTo>
                  <a:pt x="131" y="155"/>
                </a:lnTo>
                <a:lnTo>
                  <a:pt x="137" y="150"/>
                </a:lnTo>
                <a:lnTo>
                  <a:pt x="143" y="144"/>
                </a:lnTo>
                <a:lnTo>
                  <a:pt x="147" y="137"/>
                </a:lnTo>
                <a:lnTo>
                  <a:pt x="151" y="129"/>
                </a:lnTo>
                <a:lnTo>
                  <a:pt x="154" y="122"/>
                </a:lnTo>
                <a:lnTo>
                  <a:pt x="157" y="114"/>
                </a:lnTo>
                <a:lnTo>
                  <a:pt x="158" y="106"/>
                </a:lnTo>
                <a:lnTo>
                  <a:pt x="160" y="98"/>
                </a:lnTo>
                <a:lnTo>
                  <a:pt x="160" y="88"/>
                </a:lnTo>
                <a:lnTo>
                  <a:pt x="160" y="79"/>
                </a:lnTo>
                <a:lnTo>
                  <a:pt x="158" y="70"/>
                </a:lnTo>
                <a:lnTo>
                  <a:pt x="157" y="62"/>
                </a:lnTo>
                <a:lnTo>
                  <a:pt x="154" y="55"/>
                </a:lnTo>
                <a:lnTo>
                  <a:pt x="151" y="46"/>
                </a:lnTo>
                <a:lnTo>
                  <a:pt x="147" y="39"/>
                </a:lnTo>
                <a:lnTo>
                  <a:pt x="143" y="32"/>
                </a:lnTo>
                <a:lnTo>
                  <a:pt x="137" y="26"/>
                </a:lnTo>
                <a:lnTo>
                  <a:pt x="131" y="20"/>
                </a:lnTo>
                <a:lnTo>
                  <a:pt x="125" y="16"/>
                </a:lnTo>
                <a:lnTo>
                  <a:pt x="118" y="12"/>
                </a:lnTo>
                <a:lnTo>
                  <a:pt x="111" y="7"/>
                </a:lnTo>
                <a:lnTo>
                  <a:pt x="104" y="4"/>
                </a:lnTo>
                <a:lnTo>
                  <a:pt x="97" y="3"/>
                </a:lnTo>
                <a:lnTo>
                  <a:pt x="88" y="1"/>
                </a:lnTo>
                <a:lnTo>
                  <a:pt x="81" y="0"/>
                </a:lnTo>
                <a:close/>
              </a:path>
            </a:pathLst>
          </a:custGeom>
          <a:solidFill>
            <a:srgbClr val="FFA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6007" name="Freeform 166">
            <a:extLst>
              <a:ext uri="{FF2B5EF4-FFF2-40B4-BE49-F238E27FC236}">
                <a16:creationId xmlns:a16="http://schemas.microsoft.com/office/drawing/2014/main" id="{0D00A6B3-619B-95D8-5B1D-F8149043B80F}"/>
              </a:ext>
            </a:extLst>
          </p:cNvPr>
          <p:cNvSpPr>
            <a:spLocks/>
          </p:cNvSpPr>
          <p:nvPr/>
        </p:nvSpPr>
        <p:spPr bwMode="auto">
          <a:xfrm>
            <a:off x="4656535" y="4689873"/>
            <a:ext cx="63103" cy="69056"/>
          </a:xfrm>
          <a:custGeom>
            <a:avLst/>
            <a:gdLst>
              <a:gd name="T0" fmla="*/ 2147483647 w 160"/>
              <a:gd name="T1" fmla="*/ 2147483647 h 175"/>
              <a:gd name="T2" fmla="*/ 2147483647 w 160"/>
              <a:gd name="T3" fmla="*/ 2147483647 h 175"/>
              <a:gd name="T4" fmla="*/ 2147483647 w 160"/>
              <a:gd name="T5" fmla="*/ 2147483647 h 175"/>
              <a:gd name="T6" fmla="*/ 2147483647 w 160"/>
              <a:gd name="T7" fmla="*/ 2147483647 h 175"/>
              <a:gd name="T8" fmla="*/ 2147483647 w 160"/>
              <a:gd name="T9" fmla="*/ 2147483647 h 175"/>
              <a:gd name="T10" fmla="*/ 2147483647 w 160"/>
              <a:gd name="T11" fmla="*/ 2147483647 h 175"/>
              <a:gd name="T12" fmla="*/ 2147483647 w 160"/>
              <a:gd name="T13" fmla="*/ 2147483647 h 175"/>
              <a:gd name="T14" fmla="*/ 0 w 160"/>
              <a:gd name="T15" fmla="*/ 2147483647 h 175"/>
              <a:gd name="T16" fmla="*/ 0 w 160"/>
              <a:gd name="T17" fmla="*/ 2147483647 h 175"/>
              <a:gd name="T18" fmla="*/ 2147483647 w 160"/>
              <a:gd name="T19" fmla="*/ 2147483647 h 175"/>
              <a:gd name="T20" fmla="*/ 2147483647 w 160"/>
              <a:gd name="T21" fmla="*/ 2147483647 h 175"/>
              <a:gd name="T22" fmla="*/ 2147483647 w 160"/>
              <a:gd name="T23" fmla="*/ 2147483647 h 175"/>
              <a:gd name="T24" fmla="*/ 2147483647 w 160"/>
              <a:gd name="T25" fmla="*/ 2147483647 h 175"/>
              <a:gd name="T26" fmla="*/ 2147483647 w 160"/>
              <a:gd name="T27" fmla="*/ 2147483647 h 175"/>
              <a:gd name="T28" fmla="*/ 2147483647 w 160"/>
              <a:gd name="T29" fmla="*/ 2147483647 h 175"/>
              <a:gd name="T30" fmla="*/ 2147483647 w 160"/>
              <a:gd name="T31" fmla="*/ 2147483647 h 175"/>
              <a:gd name="T32" fmla="*/ 2147483647 w 160"/>
              <a:gd name="T33" fmla="*/ 2147483647 h 175"/>
              <a:gd name="T34" fmla="*/ 2147483647 w 160"/>
              <a:gd name="T35" fmla="*/ 2147483647 h 175"/>
              <a:gd name="T36" fmla="*/ 2147483647 w 160"/>
              <a:gd name="T37" fmla="*/ 2147483647 h 175"/>
              <a:gd name="T38" fmla="*/ 2147483647 w 160"/>
              <a:gd name="T39" fmla="*/ 2147483647 h 175"/>
              <a:gd name="T40" fmla="*/ 2147483647 w 160"/>
              <a:gd name="T41" fmla="*/ 2147483647 h 175"/>
              <a:gd name="T42" fmla="*/ 2147483647 w 160"/>
              <a:gd name="T43" fmla="*/ 2147483647 h 175"/>
              <a:gd name="T44" fmla="*/ 2147483647 w 160"/>
              <a:gd name="T45" fmla="*/ 2147483647 h 175"/>
              <a:gd name="T46" fmla="*/ 2147483647 w 160"/>
              <a:gd name="T47" fmla="*/ 2147483647 h 175"/>
              <a:gd name="T48" fmla="*/ 2147483647 w 160"/>
              <a:gd name="T49" fmla="*/ 2147483647 h 175"/>
              <a:gd name="T50" fmla="*/ 2147483647 w 160"/>
              <a:gd name="T51" fmla="*/ 2147483647 h 175"/>
              <a:gd name="T52" fmla="*/ 2147483647 w 160"/>
              <a:gd name="T53" fmla="*/ 2147483647 h 175"/>
              <a:gd name="T54" fmla="*/ 2147483647 w 160"/>
              <a:gd name="T55" fmla="*/ 2147483647 h 175"/>
              <a:gd name="T56" fmla="*/ 2147483647 w 160"/>
              <a:gd name="T57" fmla="*/ 2147483647 h 175"/>
              <a:gd name="T58" fmla="*/ 2147483647 w 160"/>
              <a:gd name="T59" fmla="*/ 2147483647 h 175"/>
              <a:gd name="T60" fmla="*/ 2147483647 w 160"/>
              <a:gd name="T61" fmla="*/ 2147483647 h 175"/>
              <a:gd name="T62" fmla="*/ 2147483647 w 160"/>
              <a:gd name="T63" fmla="*/ 2147483647 h 17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60"/>
              <a:gd name="T97" fmla="*/ 0 h 175"/>
              <a:gd name="T98" fmla="*/ 160 w 160"/>
              <a:gd name="T99" fmla="*/ 175 h 17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60" h="175">
                <a:moveTo>
                  <a:pt x="81" y="0"/>
                </a:moveTo>
                <a:lnTo>
                  <a:pt x="72" y="1"/>
                </a:lnTo>
                <a:lnTo>
                  <a:pt x="64" y="3"/>
                </a:lnTo>
                <a:lnTo>
                  <a:pt x="56" y="4"/>
                </a:lnTo>
                <a:lnTo>
                  <a:pt x="49" y="7"/>
                </a:lnTo>
                <a:lnTo>
                  <a:pt x="42" y="12"/>
                </a:lnTo>
                <a:lnTo>
                  <a:pt x="35" y="16"/>
                </a:lnTo>
                <a:lnTo>
                  <a:pt x="29" y="20"/>
                </a:lnTo>
                <a:lnTo>
                  <a:pt x="23" y="26"/>
                </a:lnTo>
                <a:lnTo>
                  <a:pt x="19" y="32"/>
                </a:lnTo>
                <a:lnTo>
                  <a:pt x="13" y="39"/>
                </a:lnTo>
                <a:lnTo>
                  <a:pt x="10" y="46"/>
                </a:lnTo>
                <a:lnTo>
                  <a:pt x="6" y="55"/>
                </a:lnTo>
                <a:lnTo>
                  <a:pt x="3" y="62"/>
                </a:lnTo>
                <a:lnTo>
                  <a:pt x="2" y="70"/>
                </a:lnTo>
                <a:lnTo>
                  <a:pt x="0" y="79"/>
                </a:lnTo>
                <a:lnTo>
                  <a:pt x="0" y="88"/>
                </a:lnTo>
                <a:lnTo>
                  <a:pt x="0" y="98"/>
                </a:lnTo>
                <a:lnTo>
                  <a:pt x="2" y="106"/>
                </a:lnTo>
                <a:lnTo>
                  <a:pt x="3" y="114"/>
                </a:lnTo>
                <a:lnTo>
                  <a:pt x="6" y="122"/>
                </a:lnTo>
                <a:lnTo>
                  <a:pt x="10" y="129"/>
                </a:lnTo>
                <a:lnTo>
                  <a:pt x="13" y="137"/>
                </a:lnTo>
                <a:lnTo>
                  <a:pt x="19" y="144"/>
                </a:lnTo>
                <a:lnTo>
                  <a:pt x="23" y="150"/>
                </a:lnTo>
                <a:lnTo>
                  <a:pt x="29" y="155"/>
                </a:lnTo>
                <a:lnTo>
                  <a:pt x="35" y="161"/>
                </a:lnTo>
                <a:lnTo>
                  <a:pt x="42" y="165"/>
                </a:lnTo>
                <a:lnTo>
                  <a:pt x="49" y="168"/>
                </a:lnTo>
                <a:lnTo>
                  <a:pt x="56" y="173"/>
                </a:lnTo>
                <a:lnTo>
                  <a:pt x="64" y="174"/>
                </a:lnTo>
                <a:lnTo>
                  <a:pt x="72" y="175"/>
                </a:lnTo>
                <a:lnTo>
                  <a:pt x="81" y="175"/>
                </a:lnTo>
                <a:lnTo>
                  <a:pt x="88" y="175"/>
                </a:lnTo>
                <a:lnTo>
                  <a:pt x="97" y="174"/>
                </a:lnTo>
                <a:lnTo>
                  <a:pt x="104" y="173"/>
                </a:lnTo>
                <a:lnTo>
                  <a:pt x="111" y="168"/>
                </a:lnTo>
                <a:lnTo>
                  <a:pt x="118" y="165"/>
                </a:lnTo>
                <a:lnTo>
                  <a:pt x="125" y="161"/>
                </a:lnTo>
                <a:lnTo>
                  <a:pt x="131" y="155"/>
                </a:lnTo>
                <a:lnTo>
                  <a:pt x="137" y="150"/>
                </a:lnTo>
                <a:lnTo>
                  <a:pt x="143" y="144"/>
                </a:lnTo>
                <a:lnTo>
                  <a:pt x="147" y="137"/>
                </a:lnTo>
                <a:lnTo>
                  <a:pt x="151" y="129"/>
                </a:lnTo>
                <a:lnTo>
                  <a:pt x="154" y="122"/>
                </a:lnTo>
                <a:lnTo>
                  <a:pt x="157" y="114"/>
                </a:lnTo>
                <a:lnTo>
                  <a:pt x="158" y="106"/>
                </a:lnTo>
                <a:lnTo>
                  <a:pt x="160" y="98"/>
                </a:lnTo>
                <a:lnTo>
                  <a:pt x="160" y="88"/>
                </a:lnTo>
                <a:lnTo>
                  <a:pt x="160" y="79"/>
                </a:lnTo>
                <a:lnTo>
                  <a:pt x="158" y="70"/>
                </a:lnTo>
                <a:lnTo>
                  <a:pt x="157" y="62"/>
                </a:lnTo>
                <a:lnTo>
                  <a:pt x="154" y="55"/>
                </a:lnTo>
                <a:lnTo>
                  <a:pt x="151" y="46"/>
                </a:lnTo>
                <a:lnTo>
                  <a:pt x="147" y="39"/>
                </a:lnTo>
                <a:lnTo>
                  <a:pt x="143" y="32"/>
                </a:lnTo>
                <a:lnTo>
                  <a:pt x="137" y="26"/>
                </a:lnTo>
                <a:lnTo>
                  <a:pt x="131" y="20"/>
                </a:lnTo>
                <a:lnTo>
                  <a:pt x="125" y="16"/>
                </a:lnTo>
                <a:lnTo>
                  <a:pt x="118" y="12"/>
                </a:lnTo>
                <a:lnTo>
                  <a:pt x="111" y="7"/>
                </a:lnTo>
                <a:lnTo>
                  <a:pt x="104" y="4"/>
                </a:lnTo>
                <a:lnTo>
                  <a:pt x="97" y="3"/>
                </a:lnTo>
                <a:lnTo>
                  <a:pt x="88" y="1"/>
                </a:lnTo>
                <a:lnTo>
                  <a:pt x="81"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6008" name="Freeform 167">
            <a:extLst>
              <a:ext uri="{FF2B5EF4-FFF2-40B4-BE49-F238E27FC236}">
                <a16:creationId xmlns:a16="http://schemas.microsoft.com/office/drawing/2014/main" id="{8F6A4AA8-F2F1-B11C-18A5-C0EB9E4069AA}"/>
              </a:ext>
            </a:extLst>
          </p:cNvPr>
          <p:cNvSpPr>
            <a:spLocks/>
          </p:cNvSpPr>
          <p:nvPr/>
        </p:nvSpPr>
        <p:spPr bwMode="auto">
          <a:xfrm>
            <a:off x="4627960" y="4686300"/>
            <a:ext cx="47625" cy="45244"/>
          </a:xfrm>
          <a:custGeom>
            <a:avLst/>
            <a:gdLst>
              <a:gd name="T0" fmla="*/ 2147483647 w 119"/>
              <a:gd name="T1" fmla="*/ 0 h 113"/>
              <a:gd name="T2" fmla="*/ 2147483647 w 119"/>
              <a:gd name="T3" fmla="*/ 2147483647 h 113"/>
              <a:gd name="T4" fmla="*/ 2147483647 w 119"/>
              <a:gd name="T5" fmla="*/ 2147483647 h 113"/>
              <a:gd name="T6" fmla="*/ 2147483647 w 119"/>
              <a:gd name="T7" fmla="*/ 2147483647 h 113"/>
              <a:gd name="T8" fmla="*/ 2147483647 w 119"/>
              <a:gd name="T9" fmla="*/ 2147483647 h 113"/>
              <a:gd name="T10" fmla="*/ 2147483647 w 119"/>
              <a:gd name="T11" fmla="*/ 2147483647 h 113"/>
              <a:gd name="T12" fmla="*/ 2147483647 w 119"/>
              <a:gd name="T13" fmla="*/ 2147483647 h 113"/>
              <a:gd name="T14" fmla="*/ 0 w 119"/>
              <a:gd name="T15" fmla="*/ 2147483647 h 113"/>
              <a:gd name="T16" fmla="*/ 0 w 119"/>
              <a:gd name="T17" fmla="*/ 2147483647 h 113"/>
              <a:gd name="T18" fmla="*/ 2147483647 w 119"/>
              <a:gd name="T19" fmla="*/ 2147483647 h 113"/>
              <a:gd name="T20" fmla="*/ 2147483647 w 119"/>
              <a:gd name="T21" fmla="*/ 2147483647 h 113"/>
              <a:gd name="T22" fmla="*/ 2147483647 w 119"/>
              <a:gd name="T23" fmla="*/ 2147483647 h 113"/>
              <a:gd name="T24" fmla="*/ 2147483647 w 119"/>
              <a:gd name="T25" fmla="*/ 2147483647 h 113"/>
              <a:gd name="T26" fmla="*/ 2147483647 w 119"/>
              <a:gd name="T27" fmla="*/ 2147483647 h 113"/>
              <a:gd name="T28" fmla="*/ 2147483647 w 119"/>
              <a:gd name="T29" fmla="*/ 2147483647 h 113"/>
              <a:gd name="T30" fmla="*/ 2147483647 w 119"/>
              <a:gd name="T31" fmla="*/ 2147483647 h 113"/>
              <a:gd name="T32" fmla="*/ 2147483647 w 119"/>
              <a:gd name="T33" fmla="*/ 2147483647 h 113"/>
              <a:gd name="T34" fmla="*/ 2147483647 w 119"/>
              <a:gd name="T35" fmla="*/ 2147483647 h 113"/>
              <a:gd name="T36" fmla="*/ 2147483647 w 119"/>
              <a:gd name="T37" fmla="*/ 2147483647 h 113"/>
              <a:gd name="T38" fmla="*/ 2147483647 w 119"/>
              <a:gd name="T39" fmla="*/ 2147483647 h 113"/>
              <a:gd name="T40" fmla="*/ 2147483647 w 119"/>
              <a:gd name="T41" fmla="*/ 2147483647 h 113"/>
              <a:gd name="T42" fmla="*/ 2147483647 w 119"/>
              <a:gd name="T43" fmla="*/ 2147483647 h 113"/>
              <a:gd name="T44" fmla="*/ 2147483647 w 119"/>
              <a:gd name="T45" fmla="*/ 2147483647 h 113"/>
              <a:gd name="T46" fmla="*/ 2147483647 w 119"/>
              <a:gd name="T47" fmla="*/ 2147483647 h 113"/>
              <a:gd name="T48" fmla="*/ 2147483647 w 119"/>
              <a:gd name="T49" fmla="*/ 2147483647 h 113"/>
              <a:gd name="T50" fmla="*/ 2147483647 w 119"/>
              <a:gd name="T51" fmla="*/ 2147483647 h 113"/>
              <a:gd name="T52" fmla="*/ 2147483647 w 119"/>
              <a:gd name="T53" fmla="*/ 2147483647 h 113"/>
              <a:gd name="T54" fmla="*/ 2147483647 w 119"/>
              <a:gd name="T55" fmla="*/ 2147483647 h 113"/>
              <a:gd name="T56" fmla="*/ 2147483647 w 119"/>
              <a:gd name="T57" fmla="*/ 2147483647 h 113"/>
              <a:gd name="T58" fmla="*/ 2147483647 w 119"/>
              <a:gd name="T59" fmla="*/ 2147483647 h 113"/>
              <a:gd name="T60" fmla="*/ 2147483647 w 119"/>
              <a:gd name="T61" fmla="*/ 2147483647 h 113"/>
              <a:gd name="T62" fmla="*/ 2147483647 w 119"/>
              <a:gd name="T63" fmla="*/ 0 h 11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9"/>
              <a:gd name="T97" fmla="*/ 0 h 113"/>
              <a:gd name="T98" fmla="*/ 119 w 119"/>
              <a:gd name="T99" fmla="*/ 113 h 11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9" h="113">
                <a:moveTo>
                  <a:pt x="60" y="0"/>
                </a:moveTo>
                <a:lnTo>
                  <a:pt x="53" y="0"/>
                </a:lnTo>
                <a:lnTo>
                  <a:pt x="47" y="2"/>
                </a:lnTo>
                <a:lnTo>
                  <a:pt x="42" y="3"/>
                </a:lnTo>
                <a:lnTo>
                  <a:pt x="36" y="5"/>
                </a:lnTo>
                <a:lnTo>
                  <a:pt x="31" y="8"/>
                </a:lnTo>
                <a:lnTo>
                  <a:pt x="26" y="10"/>
                </a:lnTo>
                <a:lnTo>
                  <a:pt x="21" y="13"/>
                </a:lnTo>
                <a:lnTo>
                  <a:pt x="17" y="16"/>
                </a:lnTo>
                <a:lnTo>
                  <a:pt x="13" y="21"/>
                </a:lnTo>
                <a:lnTo>
                  <a:pt x="10" y="25"/>
                </a:lnTo>
                <a:lnTo>
                  <a:pt x="7" y="31"/>
                </a:lnTo>
                <a:lnTo>
                  <a:pt x="4" y="35"/>
                </a:lnTo>
                <a:lnTo>
                  <a:pt x="3" y="41"/>
                </a:lnTo>
                <a:lnTo>
                  <a:pt x="1" y="45"/>
                </a:lnTo>
                <a:lnTo>
                  <a:pt x="0" y="51"/>
                </a:lnTo>
                <a:lnTo>
                  <a:pt x="0" y="56"/>
                </a:lnTo>
                <a:lnTo>
                  <a:pt x="0" y="62"/>
                </a:lnTo>
                <a:lnTo>
                  <a:pt x="1" y="68"/>
                </a:lnTo>
                <a:lnTo>
                  <a:pt x="3" y="74"/>
                </a:lnTo>
                <a:lnTo>
                  <a:pt x="4" y="78"/>
                </a:lnTo>
                <a:lnTo>
                  <a:pt x="7" y="84"/>
                </a:lnTo>
                <a:lnTo>
                  <a:pt x="10" y="88"/>
                </a:lnTo>
                <a:lnTo>
                  <a:pt x="13" y="92"/>
                </a:lnTo>
                <a:lnTo>
                  <a:pt x="17" y="97"/>
                </a:lnTo>
                <a:lnTo>
                  <a:pt x="21" y="100"/>
                </a:lnTo>
                <a:lnTo>
                  <a:pt x="26" y="104"/>
                </a:lnTo>
                <a:lnTo>
                  <a:pt x="31" y="107"/>
                </a:lnTo>
                <a:lnTo>
                  <a:pt x="36" y="108"/>
                </a:lnTo>
                <a:lnTo>
                  <a:pt x="42" y="111"/>
                </a:lnTo>
                <a:lnTo>
                  <a:pt x="47" y="111"/>
                </a:lnTo>
                <a:lnTo>
                  <a:pt x="53" y="113"/>
                </a:lnTo>
                <a:lnTo>
                  <a:pt x="60" y="113"/>
                </a:lnTo>
                <a:lnTo>
                  <a:pt x="66" y="113"/>
                </a:lnTo>
                <a:lnTo>
                  <a:pt x="72" y="111"/>
                </a:lnTo>
                <a:lnTo>
                  <a:pt x="77" y="111"/>
                </a:lnTo>
                <a:lnTo>
                  <a:pt x="83" y="108"/>
                </a:lnTo>
                <a:lnTo>
                  <a:pt x="88" y="107"/>
                </a:lnTo>
                <a:lnTo>
                  <a:pt x="93" y="104"/>
                </a:lnTo>
                <a:lnTo>
                  <a:pt x="98" y="100"/>
                </a:lnTo>
                <a:lnTo>
                  <a:pt x="102" y="97"/>
                </a:lnTo>
                <a:lnTo>
                  <a:pt x="106" y="92"/>
                </a:lnTo>
                <a:lnTo>
                  <a:pt x="109" y="88"/>
                </a:lnTo>
                <a:lnTo>
                  <a:pt x="112" y="84"/>
                </a:lnTo>
                <a:lnTo>
                  <a:pt x="115" y="78"/>
                </a:lnTo>
                <a:lnTo>
                  <a:pt x="116" y="74"/>
                </a:lnTo>
                <a:lnTo>
                  <a:pt x="118" y="68"/>
                </a:lnTo>
                <a:lnTo>
                  <a:pt x="119" y="62"/>
                </a:lnTo>
                <a:lnTo>
                  <a:pt x="119" y="56"/>
                </a:lnTo>
                <a:lnTo>
                  <a:pt x="119" y="51"/>
                </a:lnTo>
                <a:lnTo>
                  <a:pt x="118" y="45"/>
                </a:lnTo>
                <a:lnTo>
                  <a:pt x="116" y="41"/>
                </a:lnTo>
                <a:lnTo>
                  <a:pt x="115" y="35"/>
                </a:lnTo>
                <a:lnTo>
                  <a:pt x="112" y="31"/>
                </a:lnTo>
                <a:lnTo>
                  <a:pt x="109" y="25"/>
                </a:lnTo>
                <a:lnTo>
                  <a:pt x="106" y="21"/>
                </a:lnTo>
                <a:lnTo>
                  <a:pt x="102" y="16"/>
                </a:lnTo>
                <a:lnTo>
                  <a:pt x="98" y="13"/>
                </a:lnTo>
                <a:lnTo>
                  <a:pt x="93" y="10"/>
                </a:lnTo>
                <a:lnTo>
                  <a:pt x="88" y="8"/>
                </a:lnTo>
                <a:lnTo>
                  <a:pt x="83" y="5"/>
                </a:lnTo>
                <a:lnTo>
                  <a:pt x="77" y="3"/>
                </a:lnTo>
                <a:lnTo>
                  <a:pt x="72" y="2"/>
                </a:lnTo>
                <a:lnTo>
                  <a:pt x="66" y="0"/>
                </a:lnTo>
                <a:lnTo>
                  <a:pt x="60" y="0"/>
                </a:lnTo>
                <a:close/>
              </a:path>
            </a:pathLst>
          </a:custGeom>
          <a:solidFill>
            <a:srgbClr val="00E6A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6009" name="Freeform 168">
            <a:extLst>
              <a:ext uri="{FF2B5EF4-FFF2-40B4-BE49-F238E27FC236}">
                <a16:creationId xmlns:a16="http://schemas.microsoft.com/office/drawing/2014/main" id="{DB8680D0-6F2D-0B8B-76F2-D22656B4E2A2}"/>
              </a:ext>
            </a:extLst>
          </p:cNvPr>
          <p:cNvSpPr>
            <a:spLocks/>
          </p:cNvSpPr>
          <p:nvPr/>
        </p:nvSpPr>
        <p:spPr bwMode="auto">
          <a:xfrm>
            <a:off x="4627960" y="4686300"/>
            <a:ext cx="47625" cy="45244"/>
          </a:xfrm>
          <a:custGeom>
            <a:avLst/>
            <a:gdLst>
              <a:gd name="T0" fmla="*/ 2147483647 w 119"/>
              <a:gd name="T1" fmla="*/ 0 h 113"/>
              <a:gd name="T2" fmla="*/ 2147483647 w 119"/>
              <a:gd name="T3" fmla="*/ 2147483647 h 113"/>
              <a:gd name="T4" fmla="*/ 2147483647 w 119"/>
              <a:gd name="T5" fmla="*/ 2147483647 h 113"/>
              <a:gd name="T6" fmla="*/ 2147483647 w 119"/>
              <a:gd name="T7" fmla="*/ 2147483647 h 113"/>
              <a:gd name="T8" fmla="*/ 2147483647 w 119"/>
              <a:gd name="T9" fmla="*/ 2147483647 h 113"/>
              <a:gd name="T10" fmla="*/ 2147483647 w 119"/>
              <a:gd name="T11" fmla="*/ 2147483647 h 113"/>
              <a:gd name="T12" fmla="*/ 2147483647 w 119"/>
              <a:gd name="T13" fmla="*/ 2147483647 h 113"/>
              <a:gd name="T14" fmla="*/ 0 w 119"/>
              <a:gd name="T15" fmla="*/ 2147483647 h 113"/>
              <a:gd name="T16" fmla="*/ 0 w 119"/>
              <a:gd name="T17" fmla="*/ 2147483647 h 113"/>
              <a:gd name="T18" fmla="*/ 2147483647 w 119"/>
              <a:gd name="T19" fmla="*/ 2147483647 h 113"/>
              <a:gd name="T20" fmla="*/ 2147483647 w 119"/>
              <a:gd name="T21" fmla="*/ 2147483647 h 113"/>
              <a:gd name="T22" fmla="*/ 2147483647 w 119"/>
              <a:gd name="T23" fmla="*/ 2147483647 h 113"/>
              <a:gd name="T24" fmla="*/ 2147483647 w 119"/>
              <a:gd name="T25" fmla="*/ 2147483647 h 113"/>
              <a:gd name="T26" fmla="*/ 2147483647 w 119"/>
              <a:gd name="T27" fmla="*/ 2147483647 h 113"/>
              <a:gd name="T28" fmla="*/ 2147483647 w 119"/>
              <a:gd name="T29" fmla="*/ 2147483647 h 113"/>
              <a:gd name="T30" fmla="*/ 2147483647 w 119"/>
              <a:gd name="T31" fmla="*/ 2147483647 h 113"/>
              <a:gd name="T32" fmla="*/ 2147483647 w 119"/>
              <a:gd name="T33" fmla="*/ 2147483647 h 113"/>
              <a:gd name="T34" fmla="*/ 2147483647 w 119"/>
              <a:gd name="T35" fmla="*/ 2147483647 h 113"/>
              <a:gd name="T36" fmla="*/ 2147483647 w 119"/>
              <a:gd name="T37" fmla="*/ 2147483647 h 113"/>
              <a:gd name="T38" fmla="*/ 2147483647 w 119"/>
              <a:gd name="T39" fmla="*/ 2147483647 h 113"/>
              <a:gd name="T40" fmla="*/ 2147483647 w 119"/>
              <a:gd name="T41" fmla="*/ 2147483647 h 113"/>
              <a:gd name="T42" fmla="*/ 2147483647 w 119"/>
              <a:gd name="T43" fmla="*/ 2147483647 h 113"/>
              <a:gd name="T44" fmla="*/ 2147483647 w 119"/>
              <a:gd name="T45" fmla="*/ 2147483647 h 113"/>
              <a:gd name="T46" fmla="*/ 2147483647 w 119"/>
              <a:gd name="T47" fmla="*/ 2147483647 h 113"/>
              <a:gd name="T48" fmla="*/ 2147483647 w 119"/>
              <a:gd name="T49" fmla="*/ 2147483647 h 113"/>
              <a:gd name="T50" fmla="*/ 2147483647 w 119"/>
              <a:gd name="T51" fmla="*/ 2147483647 h 113"/>
              <a:gd name="T52" fmla="*/ 2147483647 w 119"/>
              <a:gd name="T53" fmla="*/ 2147483647 h 113"/>
              <a:gd name="T54" fmla="*/ 2147483647 w 119"/>
              <a:gd name="T55" fmla="*/ 2147483647 h 113"/>
              <a:gd name="T56" fmla="*/ 2147483647 w 119"/>
              <a:gd name="T57" fmla="*/ 2147483647 h 113"/>
              <a:gd name="T58" fmla="*/ 2147483647 w 119"/>
              <a:gd name="T59" fmla="*/ 2147483647 h 113"/>
              <a:gd name="T60" fmla="*/ 2147483647 w 119"/>
              <a:gd name="T61" fmla="*/ 2147483647 h 113"/>
              <a:gd name="T62" fmla="*/ 2147483647 w 119"/>
              <a:gd name="T63" fmla="*/ 0 h 11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9"/>
              <a:gd name="T97" fmla="*/ 0 h 113"/>
              <a:gd name="T98" fmla="*/ 119 w 119"/>
              <a:gd name="T99" fmla="*/ 113 h 11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9" h="113">
                <a:moveTo>
                  <a:pt x="60" y="0"/>
                </a:moveTo>
                <a:lnTo>
                  <a:pt x="53" y="0"/>
                </a:lnTo>
                <a:lnTo>
                  <a:pt x="47" y="2"/>
                </a:lnTo>
                <a:lnTo>
                  <a:pt x="42" y="3"/>
                </a:lnTo>
                <a:lnTo>
                  <a:pt x="36" y="5"/>
                </a:lnTo>
                <a:lnTo>
                  <a:pt x="31" y="8"/>
                </a:lnTo>
                <a:lnTo>
                  <a:pt x="26" y="10"/>
                </a:lnTo>
                <a:lnTo>
                  <a:pt x="21" y="13"/>
                </a:lnTo>
                <a:lnTo>
                  <a:pt x="17" y="16"/>
                </a:lnTo>
                <a:lnTo>
                  <a:pt x="13" y="21"/>
                </a:lnTo>
                <a:lnTo>
                  <a:pt x="10" y="25"/>
                </a:lnTo>
                <a:lnTo>
                  <a:pt x="7" y="31"/>
                </a:lnTo>
                <a:lnTo>
                  <a:pt x="4" y="35"/>
                </a:lnTo>
                <a:lnTo>
                  <a:pt x="3" y="41"/>
                </a:lnTo>
                <a:lnTo>
                  <a:pt x="1" y="45"/>
                </a:lnTo>
                <a:lnTo>
                  <a:pt x="0" y="51"/>
                </a:lnTo>
                <a:lnTo>
                  <a:pt x="0" y="56"/>
                </a:lnTo>
                <a:lnTo>
                  <a:pt x="0" y="62"/>
                </a:lnTo>
                <a:lnTo>
                  <a:pt x="1" y="68"/>
                </a:lnTo>
                <a:lnTo>
                  <a:pt x="3" y="74"/>
                </a:lnTo>
                <a:lnTo>
                  <a:pt x="4" y="78"/>
                </a:lnTo>
                <a:lnTo>
                  <a:pt x="7" y="84"/>
                </a:lnTo>
                <a:lnTo>
                  <a:pt x="10" y="88"/>
                </a:lnTo>
                <a:lnTo>
                  <a:pt x="13" y="92"/>
                </a:lnTo>
                <a:lnTo>
                  <a:pt x="17" y="97"/>
                </a:lnTo>
                <a:lnTo>
                  <a:pt x="21" y="100"/>
                </a:lnTo>
                <a:lnTo>
                  <a:pt x="26" y="104"/>
                </a:lnTo>
                <a:lnTo>
                  <a:pt x="31" y="107"/>
                </a:lnTo>
                <a:lnTo>
                  <a:pt x="36" y="108"/>
                </a:lnTo>
                <a:lnTo>
                  <a:pt x="42" y="111"/>
                </a:lnTo>
                <a:lnTo>
                  <a:pt x="47" y="111"/>
                </a:lnTo>
                <a:lnTo>
                  <a:pt x="53" y="113"/>
                </a:lnTo>
                <a:lnTo>
                  <a:pt x="60" y="113"/>
                </a:lnTo>
                <a:lnTo>
                  <a:pt x="66" y="113"/>
                </a:lnTo>
                <a:lnTo>
                  <a:pt x="72" y="111"/>
                </a:lnTo>
                <a:lnTo>
                  <a:pt x="77" y="111"/>
                </a:lnTo>
                <a:lnTo>
                  <a:pt x="83" y="108"/>
                </a:lnTo>
                <a:lnTo>
                  <a:pt x="88" y="107"/>
                </a:lnTo>
                <a:lnTo>
                  <a:pt x="93" y="104"/>
                </a:lnTo>
                <a:lnTo>
                  <a:pt x="98" y="100"/>
                </a:lnTo>
                <a:lnTo>
                  <a:pt x="102" y="97"/>
                </a:lnTo>
                <a:lnTo>
                  <a:pt x="106" y="92"/>
                </a:lnTo>
                <a:lnTo>
                  <a:pt x="109" y="88"/>
                </a:lnTo>
                <a:lnTo>
                  <a:pt x="112" y="84"/>
                </a:lnTo>
                <a:lnTo>
                  <a:pt x="115" y="78"/>
                </a:lnTo>
                <a:lnTo>
                  <a:pt x="116" y="74"/>
                </a:lnTo>
                <a:lnTo>
                  <a:pt x="118" y="68"/>
                </a:lnTo>
                <a:lnTo>
                  <a:pt x="119" y="62"/>
                </a:lnTo>
                <a:lnTo>
                  <a:pt x="119" y="56"/>
                </a:lnTo>
                <a:lnTo>
                  <a:pt x="119" y="51"/>
                </a:lnTo>
                <a:lnTo>
                  <a:pt x="118" y="45"/>
                </a:lnTo>
                <a:lnTo>
                  <a:pt x="116" y="41"/>
                </a:lnTo>
                <a:lnTo>
                  <a:pt x="115" y="35"/>
                </a:lnTo>
                <a:lnTo>
                  <a:pt x="112" y="31"/>
                </a:lnTo>
                <a:lnTo>
                  <a:pt x="109" y="25"/>
                </a:lnTo>
                <a:lnTo>
                  <a:pt x="106" y="21"/>
                </a:lnTo>
                <a:lnTo>
                  <a:pt x="102" y="16"/>
                </a:lnTo>
                <a:lnTo>
                  <a:pt x="98" y="13"/>
                </a:lnTo>
                <a:lnTo>
                  <a:pt x="93" y="10"/>
                </a:lnTo>
                <a:lnTo>
                  <a:pt x="88" y="8"/>
                </a:lnTo>
                <a:lnTo>
                  <a:pt x="83" y="5"/>
                </a:lnTo>
                <a:lnTo>
                  <a:pt x="77" y="3"/>
                </a:lnTo>
                <a:lnTo>
                  <a:pt x="72" y="2"/>
                </a:lnTo>
                <a:lnTo>
                  <a:pt x="66" y="0"/>
                </a:lnTo>
                <a:lnTo>
                  <a:pt x="60"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6010" name="Freeform 169">
            <a:extLst>
              <a:ext uri="{FF2B5EF4-FFF2-40B4-BE49-F238E27FC236}">
                <a16:creationId xmlns:a16="http://schemas.microsoft.com/office/drawing/2014/main" id="{979DAD8F-B725-5543-BC1D-7FA8A716EA63}"/>
              </a:ext>
            </a:extLst>
          </p:cNvPr>
          <p:cNvSpPr>
            <a:spLocks/>
          </p:cNvSpPr>
          <p:nvPr/>
        </p:nvSpPr>
        <p:spPr bwMode="auto">
          <a:xfrm>
            <a:off x="4624387" y="4625579"/>
            <a:ext cx="63104" cy="69056"/>
          </a:xfrm>
          <a:custGeom>
            <a:avLst/>
            <a:gdLst>
              <a:gd name="T0" fmla="*/ 2147483647 w 159"/>
              <a:gd name="T1" fmla="*/ 0 h 174"/>
              <a:gd name="T2" fmla="*/ 2147483647 w 159"/>
              <a:gd name="T3" fmla="*/ 2147483647 h 174"/>
              <a:gd name="T4" fmla="*/ 2147483647 w 159"/>
              <a:gd name="T5" fmla="*/ 2147483647 h 174"/>
              <a:gd name="T6" fmla="*/ 2147483647 w 159"/>
              <a:gd name="T7" fmla="*/ 2147483647 h 174"/>
              <a:gd name="T8" fmla="*/ 2147483647 w 159"/>
              <a:gd name="T9" fmla="*/ 2147483647 h 174"/>
              <a:gd name="T10" fmla="*/ 2147483647 w 159"/>
              <a:gd name="T11" fmla="*/ 2147483647 h 174"/>
              <a:gd name="T12" fmla="*/ 2147483647 w 159"/>
              <a:gd name="T13" fmla="*/ 2147483647 h 174"/>
              <a:gd name="T14" fmla="*/ 0 w 159"/>
              <a:gd name="T15" fmla="*/ 2147483647 h 174"/>
              <a:gd name="T16" fmla="*/ 0 w 159"/>
              <a:gd name="T17" fmla="*/ 2147483647 h 174"/>
              <a:gd name="T18" fmla="*/ 2147483647 w 159"/>
              <a:gd name="T19" fmla="*/ 2147483647 h 174"/>
              <a:gd name="T20" fmla="*/ 2147483647 w 159"/>
              <a:gd name="T21" fmla="*/ 2147483647 h 174"/>
              <a:gd name="T22" fmla="*/ 2147483647 w 159"/>
              <a:gd name="T23" fmla="*/ 2147483647 h 174"/>
              <a:gd name="T24" fmla="*/ 2147483647 w 159"/>
              <a:gd name="T25" fmla="*/ 2147483647 h 174"/>
              <a:gd name="T26" fmla="*/ 2147483647 w 159"/>
              <a:gd name="T27" fmla="*/ 2147483647 h 174"/>
              <a:gd name="T28" fmla="*/ 2147483647 w 159"/>
              <a:gd name="T29" fmla="*/ 2147483647 h 174"/>
              <a:gd name="T30" fmla="*/ 2147483647 w 159"/>
              <a:gd name="T31" fmla="*/ 2147483647 h 174"/>
              <a:gd name="T32" fmla="*/ 2147483647 w 159"/>
              <a:gd name="T33" fmla="*/ 2147483647 h 174"/>
              <a:gd name="T34" fmla="*/ 2147483647 w 159"/>
              <a:gd name="T35" fmla="*/ 2147483647 h 174"/>
              <a:gd name="T36" fmla="*/ 2147483647 w 159"/>
              <a:gd name="T37" fmla="*/ 2147483647 h 174"/>
              <a:gd name="T38" fmla="*/ 2147483647 w 159"/>
              <a:gd name="T39" fmla="*/ 2147483647 h 174"/>
              <a:gd name="T40" fmla="*/ 2147483647 w 159"/>
              <a:gd name="T41" fmla="*/ 2147483647 h 174"/>
              <a:gd name="T42" fmla="*/ 2147483647 w 159"/>
              <a:gd name="T43" fmla="*/ 2147483647 h 174"/>
              <a:gd name="T44" fmla="*/ 2147483647 w 159"/>
              <a:gd name="T45" fmla="*/ 2147483647 h 174"/>
              <a:gd name="T46" fmla="*/ 2147483647 w 159"/>
              <a:gd name="T47" fmla="*/ 2147483647 h 174"/>
              <a:gd name="T48" fmla="*/ 2147483647 w 159"/>
              <a:gd name="T49" fmla="*/ 2147483647 h 174"/>
              <a:gd name="T50" fmla="*/ 2147483647 w 159"/>
              <a:gd name="T51" fmla="*/ 2147483647 h 174"/>
              <a:gd name="T52" fmla="*/ 2147483647 w 159"/>
              <a:gd name="T53" fmla="*/ 2147483647 h 174"/>
              <a:gd name="T54" fmla="*/ 2147483647 w 159"/>
              <a:gd name="T55" fmla="*/ 2147483647 h 174"/>
              <a:gd name="T56" fmla="*/ 2147483647 w 159"/>
              <a:gd name="T57" fmla="*/ 2147483647 h 174"/>
              <a:gd name="T58" fmla="*/ 2147483647 w 159"/>
              <a:gd name="T59" fmla="*/ 2147483647 h 174"/>
              <a:gd name="T60" fmla="*/ 2147483647 w 159"/>
              <a:gd name="T61" fmla="*/ 2147483647 h 174"/>
              <a:gd name="T62" fmla="*/ 2147483647 w 159"/>
              <a:gd name="T63" fmla="*/ 0 h 17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59"/>
              <a:gd name="T97" fmla="*/ 0 h 174"/>
              <a:gd name="T98" fmla="*/ 159 w 159"/>
              <a:gd name="T99" fmla="*/ 174 h 17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59" h="174">
                <a:moveTo>
                  <a:pt x="79" y="0"/>
                </a:moveTo>
                <a:lnTo>
                  <a:pt x="72" y="0"/>
                </a:lnTo>
                <a:lnTo>
                  <a:pt x="63" y="1"/>
                </a:lnTo>
                <a:lnTo>
                  <a:pt x="56" y="2"/>
                </a:lnTo>
                <a:lnTo>
                  <a:pt x="49" y="7"/>
                </a:lnTo>
                <a:lnTo>
                  <a:pt x="41" y="10"/>
                </a:lnTo>
                <a:lnTo>
                  <a:pt x="34" y="14"/>
                </a:lnTo>
                <a:lnTo>
                  <a:pt x="29" y="20"/>
                </a:lnTo>
                <a:lnTo>
                  <a:pt x="23" y="24"/>
                </a:lnTo>
                <a:lnTo>
                  <a:pt x="17" y="31"/>
                </a:lnTo>
                <a:lnTo>
                  <a:pt x="13" y="37"/>
                </a:lnTo>
                <a:lnTo>
                  <a:pt x="8" y="44"/>
                </a:lnTo>
                <a:lnTo>
                  <a:pt x="6" y="53"/>
                </a:lnTo>
                <a:lnTo>
                  <a:pt x="3" y="60"/>
                </a:lnTo>
                <a:lnTo>
                  <a:pt x="1" y="69"/>
                </a:lnTo>
                <a:lnTo>
                  <a:pt x="0" y="77"/>
                </a:lnTo>
                <a:lnTo>
                  <a:pt x="0" y="86"/>
                </a:lnTo>
                <a:lnTo>
                  <a:pt x="0" y="94"/>
                </a:lnTo>
                <a:lnTo>
                  <a:pt x="1" y="103"/>
                </a:lnTo>
                <a:lnTo>
                  <a:pt x="3" y="112"/>
                </a:lnTo>
                <a:lnTo>
                  <a:pt x="6" y="120"/>
                </a:lnTo>
                <a:lnTo>
                  <a:pt x="8" y="128"/>
                </a:lnTo>
                <a:lnTo>
                  <a:pt x="13" y="135"/>
                </a:lnTo>
                <a:lnTo>
                  <a:pt x="17" y="142"/>
                </a:lnTo>
                <a:lnTo>
                  <a:pt x="23" y="148"/>
                </a:lnTo>
                <a:lnTo>
                  <a:pt x="29" y="153"/>
                </a:lnTo>
                <a:lnTo>
                  <a:pt x="34" y="158"/>
                </a:lnTo>
                <a:lnTo>
                  <a:pt x="41" y="162"/>
                </a:lnTo>
                <a:lnTo>
                  <a:pt x="49" y="166"/>
                </a:lnTo>
                <a:lnTo>
                  <a:pt x="56" y="169"/>
                </a:lnTo>
                <a:lnTo>
                  <a:pt x="63" y="171"/>
                </a:lnTo>
                <a:lnTo>
                  <a:pt x="72" y="172"/>
                </a:lnTo>
                <a:lnTo>
                  <a:pt x="79" y="174"/>
                </a:lnTo>
                <a:lnTo>
                  <a:pt x="87" y="172"/>
                </a:lnTo>
                <a:lnTo>
                  <a:pt x="95" y="171"/>
                </a:lnTo>
                <a:lnTo>
                  <a:pt x="103" y="169"/>
                </a:lnTo>
                <a:lnTo>
                  <a:pt x="110" y="166"/>
                </a:lnTo>
                <a:lnTo>
                  <a:pt x="118" y="162"/>
                </a:lnTo>
                <a:lnTo>
                  <a:pt x="123" y="158"/>
                </a:lnTo>
                <a:lnTo>
                  <a:pt x="131" y="153"/>
                </a:lnTo>
                <a:lnTo>
                  <a:pt x="136" y="148"/>
                </a:lnTo>
                <a:lnTo>
                  <a:pt x="141" y="142"/>
                </a:lnTo>
                <a:lnTo>
                  <a:pt x="145" y="135"/>
                </a:lnTo>
                <a:lnTo>
                  <a:pt x="149" y="128"/>
                </a:lnTo>
                <a:lnTo>
                  <a:pt x="154" y="120"/>
                </a:lnTo>
                <a:lnTo>
                  <a:pt x="156" y="112"/>
                </a:lnTo>
                <a:lnTo>
                  <a:pt x="158" y="103"/>
                </a:lnTo>
                <a:lnTo>
                  <a:pt x="159" y="94"/>
                </a:lnTo>
                <a:lnTo>
                  <a:pt x="159" y="86"/>
                </a:lnTo>
                <a:lnTo>
                  <a:pt x="159" y="77"/>
                </a:lnTo>
                <a:lnTo>
                  <a:pt x="158" y="69"/>
                </a:lnTo>
                <a:lnTo>
                  <a:pt x="156" y="60"/>
                </a:lnTo>
                <a:lnTo>
                  <a:pt x="154" y="53"/>
                </a:lnTo>
                <a:lnTo>
                  <a:pt x="149" y="44"/>
                </a:lnTo>
                <a:lnTo>
                  <a:pt x="145" y="37"/>
                </a:lnTo>
                <a:lnTo>
                  <a:pt x="141" y="31"/>
                </a:lnTo>
                <a:lnTo>
                  <a:pt x="136" y="24"/>
                </a:lnTo>
                <a:lnTo>
                  <a:pt x="131" y="20"/>
                </a:lnTo>
                <a:lnTo>
                  <a:pt x="123" y="14"/>
                </a:lnTo>
                <a:lnTo>
                  <a:pt x="118" y="10"/>
                </a:lnTo>
                <a:lnTo>
                  <a:pt x="110" y="7"/>
                </a:lnTo>
                <a:lnTo>
                  <a:pt x="103" y="2"/>
                </a:lnTo>
                <a:lnTo>
                  <a:pt x="95" y="1"/>
                </a:lnTo>
                <a:lnTo>
                  <a:pt x="87" y="0"/>
                </a:lnTo>
                <a:lnTo>
                  <a:pt x="79" y="0"/>
                </a:lnTo>
                <a:close/>
              </a:path>
            </a:pathLst>
          </a:custGeom>
          <a:solidFill>
            <a:srgbClr val="FFA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6011" name="Freeform 170">
            <a:extLst>
              <a:ext uri="{FF2B5EF4-FFF2-40B4-BE49-F238E27FC236}">
                <a16:creationId xmlns:a16="http://schemas.microsoft.com/office/drawing/2014/main" id="{B64FE628-D013-DF12-2103-E2A8159A377E}"/>
              </a:ext>
            </a:extLst>
          </p:cNvPr>
          <p:cNvSpPr>
            <a:spLocks/>
          </p:cNvSpPr>
          <p:nvPr/>
        </p:nvSpPr>
        <p:spPr bwMode="auto">
          <a:xfrm>
            <a:off x="4624387" y="4625579"/>
            <a:ext cx="63104" cy="69056"/>
          </a:xfrm>
          <a:custGeom>
            <a:avLst/>
            <a:gdLst>
              <a:gd name="T0" fmla="*/ 2147483647 w 159"/>
              <a:gd name="T1" fmla="*/ 0 h 174"/>
              <a:gd name="T2" fmla="*/ 2147483647 w 159"/>
              <a:gd name="T3" fmla="*/ 2147483647 h 174"/>
              <a:gd name="T4" fmla="*/ 2147483647 w 159"/>
              <a:gd name="T5" fmla="*/ 2147483647 h 174"/>
              <a:gd name="T6" fmla="*/ 2147483647 w 159"/>
              <a:gd name="T7" fmla="*/ 2147483647 h 174"/>
              <a:gd name="T8" fmla="*/ 2147483647 w 159"/>
              <a:gd name="T9" fmla="*/ 2147483647 h 174"/>
              <a:gd name="T10" fmla="*/ 2147483647 w 159"/>
              <a:gd name="T11" fmla="*/ 2147483647 h 174"/>
              <a:gd name="T12" fmla="*/ 2147483647 w 159"/>
              <a:gd name="T13" fmla="*/ 2147483647 h 174"/>
              <a:gd name="T14" fmla="*/ 0 w 159"/>
              <a:gd name="T15" fmla="*/ 2147483647 h 174"/>
              <a:gd name="T16" fmla="*/ 0 w 159"/>
              <a:gd name="T17" fmla="*/ 2147483647 h 174"/>
              <a:gd name="T18" fmla="*/ 2147483647 w 159"/>
              <a:gd name="T19" fmla="*/ 2147483647 h 174"/>
              <a:gd name="T20" fmla="*/ 2147483647 w 159"/>
              <a:gd name="T21" fmla="*/ 2147483647 h 174"/>
              <a:gd name="T22" fmla="*/ 2147483647 w 159"/>
              <a:gd name="T23" fmla="*/ 2147483647 h 174"/>
              <a:gd name="T24" fmla="*/ 2147483647 w 159"/>
              <a:gd name="T25" fmla="*/ 2147483647 h 174"/>
              <a:gd name="T26" fmla="*/ 2147483647 w 159"/>
              <a:gd name="T27" fmla="*/ 2147483647 h 174"/>
              <a:gd name="T28" fmla="*/ 2147483647 w 159"/>
              <a:gd name="T29" fmla="*/ 2147483647 h 174"/>
              <a:gd name="T30" fmla="*/ 2147483647 w 159"/>
              <a:gd name="T31" fmla="*/ 2147483647 h 174"/>
              <a:gd name="T32" fmla="*/ 2147483647 w 159"/>
              <a:gd name="T33" fmla="*/ 2147483647 h 174"/>
              <a:gd name="T34" fmla="*/ 2147483647 w 159"/>
              <a:gd name="T35" fmla="*/ 2147483647 h 174"/>
              <a:gd name="T36" fmla="*/ 2147483647 w 159"/>
              <a:gd name="T37" fmla="*/ 2147483647 h 174"/>
              <a:gd name="T38" fmla="*/ 2147483647 w 159"/>
              <a:gd name="T39" fmla="*/ 2147483647 h 174"/>
              <a:gd name="T40" fmla="*/ 2147483647 w 159"/>
              <a:gd name="T41" fmla="*/ 2147483647 h 174"/>
              <a:gd name="T42" fmla="*/ 2147483647 w 159"/>
              <a:gd name="T43" fmla="*/ 2147483647 h 174"/>
              <a:gd name="T44" fmla="*/ 2147483647 w 159"/>
              <a:gd name="T45" fmla="*/ 2147483647 h 174"/>
              <a:gd name="T46" fmla="*/ 2147483647 w 159"/>
              <a:gd name="T47" fmla="*/ 2147483647 h 174"/>
              <a:gd name="T48" fmla="*/ 2147483647 w 159"/>
              <a:gd name="T49" fmla="*/ 2147483647 h 174"/>
              <a:gd name="T50" fmla="*/ 2147483647 w 159"/>
              <a:gd name="T51" fmla="*/ 2147483647 h 174"/>
              <a:gd name="T52" fmla="*/ 2147483647 w 159"/>
              <a:gd name="T53" fmla="*/ 2147483647 h 174"/>
              <a:gd name="T54" fmla="*/ 2147483647 w 159"/>
              <a:gd name="T55" fmla="*/ 2147483647 h 174"/>
              <a:gd name="T56" fmla="*/ 2147483647 w 159"/>
              <a:gd name="T57" fmla="*/ 2147483647 h 174"/>
              <a:gd name="T58" fmla="*/ 2147483647 w 159"/>
              <a:gd name="T59" fmla="*/ 2147483647 h 174"/>
              <a:gd name="T60" fmla="*/ 2147483647 w 159"/>
              <a:gd name="T61" fmla="*/ 2147483647 h 174"/>
              <a:gd name="T62" fmla="*/ 2147483647 w 159"/>
              <a:gd name="T63" fmla="*/ 0 h 17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59"/>
              <a:gd name="T97" fmla="*/ 0 h 174"/>
              <a:gd name="T98" fmla="*/ 159 w 159"/>
              <a:gd name="T99" fmla="*/ 174 h 17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59" h="174">
                <a:moveTo>
                  <a:pt x="79" y="0"/>
                </a:moveTo>
                <a:lnTo>
                  <a:pt x="72" y="0"/>
                </a:lnTo>
                <a:lnTo>
                  <a:pt x="63" y="1"/>
                </a:lnTo>
                <a:lnTo>
                  <a:pt x="56" y="2"/>
                </a:lnTo>
                <a:lnTo>
                  <a:pt x="49" y="7"/>
                </a:lnTo>
                <a:lnTo>
                  <a:pt x="41" y="10"/>
                </a:lnTo>
                <a:lnTo>
                  <a:pt x="34" y="14"/>
                </a:lnTo>
                <a:lnTo>
                  <a:pt x="29" y="20"/>
                </a:lnTo>
                <a:lnTo>
                  <a:pt x="23" y="24"/>
                </a:lnTo>
                <a:lnTo>
                  <a:pt x="17" y="31"/>
                </a:lnTo>
                <a:lnTo>
                  <a:pt x="13" y="37"/>
                </a:lnTo>
                <a:lnTo>
                  <a:pt x="8" y="44"/>
                </a:lnTo>
                <a:lnTo>
                  <a:pt x="6" y="53"/>
                </a:lnTo>
                <a:lnTo>
                  <a:pt x="3" y="60"/>
                </a:lnTo>
                <a:lnTo>
                  <a:pt x="1" y="69"/>
                </a:lnTo>
                <a:lnTo>
                  <a:pt x="0" y="77"/>
                </a:lnTo>
                <a:lnTo>
                  <a:pt x="0" y="86"/>
                </a:lnTo>
                <a:lnTo>
                  <a:pt x="0" y="94"/>
                </a:lnTo>
                <a:lnTo>
                  <a:pt x="1" y="103"/>
                </a:lnTo>
                <a:lnTo>
                  <a:pt x="3" y="112"/>
                </a:lnTo>
                <a:lnTo>
                  <a:pt x="6" y="120"/>
                </a:lnTo>
                <a:lnTo>
                  <a:pt x="8" y="128"/>
                </a:lnTo>
                <a:lnTo>
                  <a:pt x="13" y="135"/>
                </a:lnTo>
                <a:lnTo>
                  <a:pt x="17" y="142"/>
                </a:lnTo>
                <a:lnTo>
                  <a:pt x="23" y="148"/>
                </a:lnTo>
                <a:lnTo>
                  <a:pt x="29" y="153"/>
                </a:lnTo>
                <a:lnTo>
                  <a:pt x="34" y="158"/>
                </a:lnTo>
                <a:lnTo>
                  <a:pt x="41" y="162"/>
                </a:lnTo>
                <a:lnTo>
                  <a:pt x="49" y="166"/>
                </a:lnTo>
                <a:lnTo>
                  <a:pt x="56" y="169"/>
                </a:lnTo>
                <a:lnTo>
                  <a:pt x="63" y="171"/>
                </a:lnTo>
                <a:lnTo>
                  <a:pt x="72" y="172"/>
                </a:lnTo>
                <a:lnTo>
                  <a:pt x="79" y="174"/>
                </a:lnTo>
                <a:lnTo>
                  <a:pt x="87" y="172"/>
                </a:lnTo>
                <a:lnTo>
                  <a:pt x="95" y="171"/>
                </a:lnTo>
                <a:lnTo>
                  <a:pt x="103" y="169"/>
                </a:lnTo>
                <a:lnTo>
                  <a:pt x="110" y="166"/>
                </a:lnTo>
                <a:lnTo>
                  <a:pt x="118" y="162"/>
                </a:lnTo>
                <a:lnTo>
                  <a:pt x="123" y="158"/>
                </a:lnTo>
                <a:lnTo>
                  <a:pt x="131" y="153"/>
                </a:lnTo>
                <a:lnTo>
                  <a:pt x="136" y="148"/>
                </a:lnTo>
                <a:lnTo>
                  <a:pt x="141" y="142"/>
                </a:lnTo>
                <a:lnTo>
                  <a:pt x="145" y="135"/>
                </a:lnTo>
                <a:lnTo>
                  <a:pt x="149" y="128"/>
                </a:lnTo>
                <a:lnTo>
                  <a:pt x="154" y="120"/>
                </a:lnTo>
                <a:lnTo>
                  <a:pt x="156" y="112"/>
                </a:lnTo>
                <a:lnTo>
                  <a:pt x="158" y="103"/>
                </a:lnTo>
                <a:lnTo>
                  <a:pt x="159" y="94"/>
                </a:lnTo>
                <a:lnTo>
                  <a:pt x="159" y="86"/>
                </a:lnTo>
                <a:lnTo>
                  <a:pt x="159" y="77"/>
                </a:lnTo>
                <a:lnTo>
                  <a:pt x="158" y="69"/>
                </a:lnTo>
                <a:lnTo>
                  <a:pt x="156" y="60"/>
                </a:lnTo>
                <a:lnTo>
                  <a:pt x="154" y="53"/>
                </a:lnTo>
                <a:lnTo>
                  <a:pt x="149" y="44"/>
                </a:lnTo>
                <a:lnTo>
                  <a:pt x="145" y="37"/>
                </a:lnTo>
                <a:lnTo>
                  <a:pt x="141" y="31"/>
                </a:lnTo>
                <a:lnTo>
                  <a:pt x="136" y="24"/>
                </a:lnTo>
                <a:lnTo>
                  <a:pt x="131" y="20"/>
                </a:lnTo>
                <a:lnTo>
                  <a:pt x="123" y="14"/>
                </a:lnTo>
                <a:lnTo>
                  <a:pt x="118" y="10"/>
                </a:lnTo>
                <a:lnTo>
                  <a:pt x="110" y="7"/>
                </a:lnTo>
                <a:lnTo>
                  <a:pt x="103" y="2"/>
                </a:lnTo>
                <a:lnTo>
                  <a:pt x="95" y="1"/>
                </a:lnTo>
                <a:lnTo>
                  <a:pt x="87" y="0"/>
                </a:lnTo>
                <a:lnTo>
                  <a:pt x="79"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6012" name="Freeform 171">
            <a:extLst>
              <a:ext uri="{FF2B5EF4-FFF2-40B4-BE49-F238E27FC236}">
                <a16:creationId xmlns:a16="http://schemas.microsoft.com/office/drawing/2014/main" id="{42975CF1-879A-0471-E366-F4984BFE80B2}"/>
              </a:ext>
            </a:extLst>
          </p:cNvPr>
          <p:cNvSpPr>
            <a:spLocks/>
          </p:cNvSpPr>
          <p:nvPr/>
        </p:nvSpPr>
        <p:spPr bwMode="auto">
          <a:xfrm>
            <a:off x="4604148" y="4600575"/>
            <a:ext cx="67865" cy="65485"/>
          </a:xfrm>
          <a:custGeom>
            <a:avLst/>
            <a:gdLst>
              <a:gd name="T0" fmla="*/ 2147483647 w 173"/>
              <a:gd name="T1" fmla="*/ 0 h 166"/>
              <a:gd name="T2" fmla="*/ 2147483647 w 173"/>
              <a:gd name="T3" fmla="*/ 2147483647 h 166"/>
              <a:gd name="T4" fmla="*/ 2147483647 w 173"/>
              <a:gd name="T5" fmla="*/ 2147483647 h 166"/>
              <a:gd name="T6" fmla="*/ 2147483647 w 173"/>
              <a:gd name="T7" fmla="*/ 2147483647 h 166"/>
              <a:gd name="T8" fmla="*/ 2147483647 w 173"/>
              <a:gd name="T9" fmla="*/ 2147483647 h 166"/>
              <a:gd name="T10" fmla="*/ 2147483647 w 173"/>
              <a:gd name="T11" fmla="*/ 2147483647 h 166"/>
              <a:gd name="T12" fmla="*/ 2147483647 w 173"/>
              <a:gd name="T13" fmla="*/ 2147483647 h 166"/>
              <a:gd name="T14" fmla="*/ 0 w 173"/>
              <a:gd name="T15" fmla="*/ 2147483647 h 166"/>
              <a:gd name="T16" fmla="*/ 0 w 173"/>
              <a:gd name="T17" fmla="*/ 2147483647 h 166"/>
              <a:gd name="T18" fmla="*/ 2147483647 w 173"/>
              <a:gd name="T19" fmla="*/ 2147483647 h 166"/>
              <a:gd name="T20" fmla="*/ 2147483647 w 173"/>
              <a:gd name="T21" fmla="*/ 2147483647 h 166"/>
              <a:gd name="T22" fmla="*/ 2147483647 w 173"/>
              <a:gd name="T23" fmla="*/ 2147483647 h 166"/>
              <a:gd name="T24" fmla="*/ 2147483647 w 173"/>
              <a:gd name="T25" fmla="*/ 2147483647 h 166"/>
              <a:gd name="T26" fmla="*/ 2147483647 w 173"/>
              <a:gd name="T27" fmla="*/ 2147483647 h 166"/>
              <a:gd name="T28" fmla="*/ 2147483647 w 173"/>
              <a:gd name="T29" fmla="*/ 2147483647 h 166"/>
              <a:gd name="T30" fmla="*/ 2147483647 w 173"/>
              <a:gd name="T31" fmla="*/ 2147483647 h 166"/>
              <a:gd name="T32" fmla="*/ 2147483647 w 173"/>
              <a:gd name="T33" fmla="*/ 2147483647 h 166"/>
              <a:gd name="T34" fmla="*/ 2147483647 w 173"/>
              <a:gd name="T35" fmla="*/ 2147483647 h 166"/>
              <a:gd name="T36" fmla="*/ 2147483647 w 173"/>
              <a:gd name="T37" fmla="*/ 2147483647 h 166"/>
              <a:gd name="T38" fmla="*/ 2147483647 w 173"/>
              <a:gd name="T39" fmla="*/ 2147483647 h 166"/>
              <a:gd name="T40" fmla="*/ 2147483647 w 173"/>
              <a:gd name="T41" fmla="*/ 2147483647 h 166"/>
              <a:gd name="T42" fmla="*/ 2147483647 w 173"/>
              <a:gd name="T43" fmla="*/ 2147483647 h 166"/>
              <a:gd name="T44" fmla="*/ 2147483647 w 173"/>
              <a:gd name="T45" fmla="*/ 2147483647 h 166"/>
              <a:gd name="T46" fmla="*/ 2147483647 w 173"/>
              <a:gd name="T47" fmla="*/ 2147483647 h 166"/>
              <a:gd name="T48" fmla="*/ 2147483647 w 173"/>
              <a:gd name="T49" fmla="*/ 2147483647 h 166"/>
              <a:gd name="T50" fmla="*/ 2147483647 w 173"/>
              <a:gd name="T51" fmla="*/ 2147483647 h 166"/>
              <a:gd name="T52" fmla="*/ 2147483647 w 173"/>
              <a:gd name="T53" fmla="*/ 2147483647 h 166"/>
              <a:gd name="T54" fmla="*/ 2147483647 w 173"/>
              <a:gd name="T55" fmla="*/ 2147483647 h 166"/>
              <a:gd name="T56" fmla="*/ 2147483647 w 173"/>
              <a:gd name="T57" fmla="*/ 2147483647 h 166"/>
              <a:gd name="T58" fmla="*/ 2147483647 w 173"/>
              <a:gd name="T59" fmla="*/ 2147483647 h 166"/>
              <a:gd name="T60" fmla="*/ 2147483647 w 173"/>
              <a:gd name="T61" fmla="*/ 2147483647 h 166"/>
              <a:gd name="T62" fmla="*/ 2147483647 w 173"/>
              <a:gd name="T63" fmla="*/ 0 h 16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73"/>
              <a:gd name="T97" fmla="*/ 0 h 166"/>
              <a:gd name="T98" fmla="*/ 173 w 173"/>
              <a:gd name="T99" fmla="*/ 166 h 16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73" h="166">
                <a:moveTo>
                  <a:pt x="86" y="0"/>
                </a:moveTo>
                <a:lnTo>
                  <a:pt x="78" y="0"/>
                </a:lnTo>
                <a:lnTo>
                  <a:pt x="69" y="2"/>
                </a:lnTo>
                <a:lnTo>
                  <a:pt x="60" y="5"/>
                </a:lnTo>
                <a:lnTo>
                  <a:pt x="53" y="8"/>
                </a:lnTo>
                <a:lnTo>
                  <a:pt x="45" y="10"/>
                </a:lnTo>
                <a:lnTo>
                  <a:pt x="39" y="15"/>
                </a:lnTo>
                <a:lnTo>
                  <a:pt x="32" y="19"/>
                </a:lnTo>
                <a:lnTo>
                  <a:pt x="26" y="25"/>
                </a:lnTo>
                <a:lnTo>
                  <a:pt x="20" y="31"/>
                </a:lnTo>
                <a:lnTo>
                  <a:pt x="14" y="36"/>
                </a:lnTo>
                <a:lnTo>
                  <a:pt x="10" y="43"/>
                </a:lnTo>
                <a:lnTo>
                  <a:pt x="7" y="51"/>
                </a:lnTo>
                <a:lnTo>
                  <a:pt x="4" y="58"/>
                </a:lnTo>
                <a:lnTo>
                  <a:pt x="1" y="66"/>
                </a:lnTo>
                <a:lnTo>
                  <a:pt x="0" y="74"/>
                </a:lnTo>
                <a:lnTo>
                  <a:pt x="0" y="82"/>
                </a:lnTo>
                <a:lnTo>
                  <a:pt x="0" y="91"/>
                </a:lnTo>
                <a:lnTo>
                  <a:pt x="1" y="100"/>
                </a:lnTo>
                <a:lnTo>
                  <a:pt x="4" y="107"/>
                </a:lnTo>
                <a:lnTo>
                  <a:pt x="7" y="115"/>
                </a:lnTo>
                <a:lnTo>
                  <a:pt x="10" y="123"/>
                </a:lnTo>
                <a:lnTo>
                  <a:pt x="14" y="128"/>
                </a:lnTo>
                <a:lnTo>
                  <a:pt x="20" y="135"/>
                </a:lnTo>
                <a:lnTo>
                  <a:pt x="26" y="141"/>
                </a:lnTo>
                <a:lnTo>
                  <a:pt x="32" y="146"/>
                </a:lnTo>
                <a:lnTo>
                  <a:pt x="39" y="151"/>
                </a:lnTo>
                <a:lnTo>
                  <a:pt x="45" y="156"/>
                </a:lnTo>
                <a:lnTo>
                  <a:pt x="53" y="158"/>
                </a:lnTo>
                <a:lnTo>
                  <a:pt x="60" y="161"/>
                </a:lnTo>
                <a:lnTo>
                  <a:pt x="69" y="163"/>
                </a:lnTo>
                <a:lnTo>
                  <a:pt x="78" y="164"/>
                </a:lnTo>
                <a:lnTo>
                  <a:pt x="86" y="166"/>
                </a:lnTo>
                <a:lnTo>
                  <a:pt x="95" y="164"/>
                </a:lnTo>
                <a:lnTo>
                  <a:pt x="104" y="163"/>
                </a:lnTo>
                <a:lnTo>
                  <a:pt x="112" y="161"/>
                </a:lnTo>
                <a:lnTo>
                  <a:pt x="119" y="158"/>
                </a:lnTo>
                <a:lnTo>
                  <a:pt x="128" y="156"/>
                </a:lnTo>
                <a:lnTo>
                  <a:pt x="135" y="151"/>
                </a:lnTo>
                <a:lnTo>
                  <a:pt x="141" y="146"/>
                </a:lnTo>
                <a:lnTo>
                  <a:pt x="147" y="141"/>
                </a:lnTo>
                <a:lnTo>
                  <a:pt x="152" y="135"/>
                </a:lnTo>
                <a:lnTo>
                  <a:pt x="158" y="128"/>
                </a:lnTo>
                <a:lnTo>
                  <a:pt x="162" y="123"/>
                </a:lnTo>
                <a:lnTo>
                  <a:pt x="165" y="115"/>
                </a:lnTo>
                <a:lnTo>
                  <a:pt x="168" y="107"/>
                </a:lnTo>
                <a:lnTo>
                  <a:pt x="171" y="100"/>
                </a:lnTo>
                <a:lnTo>
                  <a:pt x="173" y="91"/>
                </a:lnTo>
                <a:lnTo>
                  <a:pt x="173" y="82"/>
                </a:lnTo>
                <a:lnTo>
                  <a:pt x="173" y="74"/>
                </a:lnTo>
                <a:lnTo>
                  <a:pt x="171" y="66"/>
                </a:lnTo>
                <a:lnTo>
                  <a:pt x="168" y="58"/>
                </a:lnTo>
                <a:lnTo>
                  <a:pt x="165" y="51"/>
                </a:lnTo>
                <a:lnTo>
                  <a:pt x="162" y="43"/>
                </a:lnTo>
                <a:lnTo>
                  <a:pt x="158" y="36"/>
                </a:lnTo>
                <a:lnTo>
                  <a:pt x="152" y="31"/>
                </a:lnTo>
                <a:lnTo>
                  <a:pt x="147" y="25"/>
                </a:lnTo>
                <a:lnTo>
                  <a:pt x="141" y="19"/>
                </a:lnTo>
                <a:lnTo>
                  <a:pt x="135" y="15"/>
                </a:lnTo>
                <a:lnTo>
                  <a:pt x="128" y="10"/>
                </a:lnTo>
                <a:lnTo>
                  <a:pt x="119" y="8"/>
                </a:lnTo>
                <a:lnTo>
                  <a:pt x="112" y="5"/>
                </a:lnTo>
                <a:lnTo>
                  <a:pt x="104" y="2"/>
                </a:lnTo>
                <a:lnTo>
                  <a:pt x="95" y="0"/>
                </a:lnTo>
                <a:lnTo>
                  <a:pt x="86" y="0"/>
                </a:lnTo>
                <a:close/>
              </a:path>
            </a:pathLst>
          </a:custGeom>
          <a:solidFill>
            <a:srgbClr val="FFA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6013" name="Freeform 172">
            <a:extLst>
              <a:ext uri="{FF2B5EF4-FFF2-40B4-BE49-F238E27FC236}">
                <a16:creationId xmlns:a16="http://schemas.microsoft.com/office/drawing/2014/main" id="{AA52A420-8418-C4C7-6CBC-074843DA00CB}"/>
              </a:ext>
            </a:extLst>
          </p:cNvPr>
          <p:cNvSpPr>
            <a:spLocks/>
          </p:cNvSpPr>
          <p:nvPr/>
        </p:nvSpPr>
        <p:spPr bwMode="auto">
          <a:xfrm>
            <a:off x="4604148" y="4600575"/>
            <a:ext cx="67865" cy="65485"/>
          </a:xfrm>
          <a:custGeom>
            <a:avLst/>
            <a:gdLst>
              <a:gd name="T0" fmla="*/ 2147483647 w 173"/>
              <a:gd name="T1" fmla="*/ 0 h 166"/>
              <a:gd name="T2" fmla="*/ 2147483647 w 173"/>
              <a:gd name="T3" fmla="*/ 2147483647 h 166"/>
              <a:gd name="T4" fmla="*/ 2147483647 w 173"/>
              <a:gd name="T5" fmla="*/ 2147483647 h 166"/>
              <a:gd name="T6" fmla="*/ 2147483647 w 173"/>
              <a:gd name="T7" fmla="*/ 2147483647 h 166"/>
              <a:gd name="T8" fmla="*/ 2147483647 w 173"/>
              <a:gd name="T9" fmla="*/ 2147483647 h 166"/>
              <a:gd name="T10" fmla="*/ 2147483647 w 173"/>
              <a:gd name="T11" fmla="*/ 2147483647 h 166"/>
              <a:gd name="T12" fmla="*/ 2147483647 w 173"/>
              <a:gd name="T13" fmla="*/ 2147483647 h 166"/>
              <a:gd name="T14" fmla="*/ 0 w 173"/>
              <a:gd name="T15" fmla="*/ 2147483647 h 166"/>
              <a:gd name="T16" fmla="*/ 0 w 173"/>
              <a:gd name="T17" fmla="*/ 2147483647 h 166"/>
              <a:gd name="T18" fmla="*/ 2147483647 w 173"/>
              <a:gd name="T19" fmla="*/ 2147483647 h 166"/>
              <a:gd name="T20" fmla="*/ 2147483647 w 173"/>
              <a:gd name="T21" fmla="*/ 2147483647 h 166"/>
              <a:gd name="T22" fmla="*/ 2147483647 w 173"/>
              <a:gd name="T23" fmla="*/ 2147483647 h 166"/>
              <a:gd name="T24" fmla="*/ 2147483647 w 173"/>
              <a:gd name="T25" fmla="*/ 2147483647 h 166"/>
              <a:gd name="T26" fmla="*/ 2147483647 w 173"/>
              <a:gd name="T27" fmla="*/ 2147483647 h 166"/>
              <a:gd name="T28" fmla="*/ 2147483647 w 173"/>
              <a:gd name="T29" fmla="*/ 2147483647 h 166"/>
              <a:gd name="T30" fmla="*/ 2147483647 w 173"/>
              <a:gd name="T31" fmla="*/ 2147483647 h 166"/>
              <a:gd name="T32" fmla="*/ 2147483647 w 173"/>
              <a:gd name="T33" fmla="*/ 2147483647 h 166"/>
              <a:gd name="T34" fmla="*/ 2147483647 w 173"/>
              <a:gd name="T35" fmla="*/ 2147483647 h 166"/>
              <a:gd name="T36" fmla="*/ 2147483647 w 173"/>
              <a:gd name="T37" fmla="*/ 2147483647 h 166"/>
              <a:gd name="T38" fmla="*/ 2147483647 w 173"/>
              <a:gd name="T39" fmla="*/ 2147483647 h 166"/>
              <a:gd name="T40" fmla="*/ 2147483647 w 173"/>
              <a:gd name="T41" fmla="*/ 2147483647 h 166"/>
              <a:gd name="T42" fmla="*/ 2147483647 w 173"/>
              <a:gd name="T43" fmla="*/ 2147483647 h 166"/>
              <a:gd name="T44" fmla="*/ 2147483647 w 173"/>
              <a:gd name="T45" fmla="*/ 2147483647 h 166"/>
              <a:gd name="T46" fmla="*/ 2147483647 w 173"/>
              <a:gd name="T47" fmla="*/ 2147483647 h 166"/>
              <a:gd name="T48" fmla="*/ 2147483647 w 173"/>
              <a:gd name="T49" fmla="*/ 2147483647 h 166"/>
              <a:gd name="T50" fmla="*/ 2147483647 w 173"/>
              <a:gd name="T51" fmla="*/ 2147483647 h 166"/>
              <a:gd name="T52" fmla="*/ 2147483647 w 173"/>
              <a:gd name="T53" fmla="*/ 2147483647 h 166"/>
              <a:gd name="T54" fmla="*/ 2147483647 w 173"/>
              <a:gd name="T55" fmla="*/ 2147483647 h 166"/>
              <a:gd name="T56" fmla="*/ 2147483647 w 173"/>
              <a:gd name="T57" fmla="*/ 2147483647 h 166"/>
              <a:gd name="T58" fmla="*/ 2147483647 w 173"/>
              <a:gd name="T59" fmla="*/ 2147483647 h 166"/>
              <a:gd name="T60" fmla="*/ 2147483647 w 173"/>
              <a:gd name="T61" fmla="*/ 2147483647 h 166"/>
              <a:gd name="T62" fmla="*/ 2147483647 w 173"/>
              <a:gd name="T63" fmla="*/ 0 h 16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73"/>
              <a:gd name="T97" fmla="*/ 0 h 166"/>
              <a:gd name="T98" fmla="*/ 173 w 173"/>
              <a:gd name="T99" fmla="*/ 166 h 16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73" h="166">
                <a:moveTo>
                  <a:pt x="86" y="0"/>
                </a:moveTo>
                <a:lnTo>
                  <a:pt x="78" y="0"/>
                </a:lnTo>
                <a:lnTo>
                  <a:pt x="69" y="2"/>
                </a:lnTo>
                <a:lnTo>
                  <a:pt x="60" y="5"/>
                </a:lnTo>
                <a:lnTo>
                  <a:pt x="53" y="8"/>
                </a:lnTo>
                <a:lnTo>
                  <a:pt x="45" y="10"/>
                </a:lnTo>
                <a:lnTo>
                  <a:pt x="39" y="15"/>
                </a:lnTo>
                <a:lnTo>
                  <a:pt x="32" y="19"/>
                </a:lnTo>
                <a:lnTo>
                  <a:pt x="26" y="25"/>
                </a:lnTo>
                <a:lnTo>
                  <a:pt x="20" y="31"/>
                </a:lnTo>
                <a:lnTo>
                  <a:pt x="14" y="36"/>
                </a:lnTo>
                <a:lnTo>
                  <a:pt x="10" y="43"/>
                </a:lnTo>
                <a:lnTo>
                  <a:pt x="7" y="51"/>
                </a:lnTo>
                <a:lnTo>
                  <a:pt x="4" y="58"/>
                </a:lnTo>
                <a:lnTo>
                  <a:pt x="1" y="66"/>
                </a:lnTo>
                <a:lnTo>
                  <a:pt x="0" y="74"/>
                </a:lnTo>
                <a:lnTo>
                  <a:pt x="0" y="82"/>
                </a:lnTo>
                <a:lnTo>
                  <a:pt x="0" y="91"/>
                </a:lnTo>
                <a:lnTo>
                  <a:pt x="1" y="100"/>
                </a:lnTo>
                <a:lnTo>
                  <a:pt x="4" y="107"/>
                </a:lnTo>
                <a:lnTo>
                  <a:pt x="7" y="115"/>
                </a:lnTo>
                <a:lnTo>
                  <a:pt x="10" y="123"/>
                </a:lnTo>
                <a:lnTo>
                  <a:pt x="14" y="128"/>
                </a:lnTo>
                <a:lnTo>
                  <a:pt x="20" y="135"/>
                </a:lnTo>
                <a:lnTo>
                  <a:pt x="26" y="141"/>
                </a:lnTo>
                <a:lnTo>
                  <a:pt x="32" y="146"/>
                </a:lnTo>
                <a:lnTo>
                  <a:pt x="39" y="151"/>
                </a:lnTo>
                <a:lnTo>
                  <a:pt x="45" y="156"/>
                </a:lnTo>
                <a:lnTo>
                  <a:pt x="53" y="158"/>
                </a:lnTo>
                <a:lnTo>
                  <a:pt x="60" y="161"/>
                </a:lnTo>
                <a:lnTo>
                  <a:pt x="69" y="163"/>
                </a:lnTo>
                <a:lnTo>
                  <a:pt x="78" y="164"/>
                </a:lnTo>
                <a:lnTo>
                  <a:pt x="86" y="166"/>
                </a:lnTo>
                <a:lnTo>
                  <a:pt x="95" y="164"/>
                </a:lnTo>
                <a:lnTo>
                  <a:pt x="104" y="163"/>
                </a:lnTo>
                <a:lnTo>
                  <a:pt x="112" y="161"/>
                </a:lnTo>
                <a:lnTo>
                  <a:pt x="119" y="158"/>
                </a:lnTo>
                <a:lnTo>
                  <a:pt x="128" y="156"/>
                </a:lnTo>
                <a:lnTo>
                  <a:pt x="135" y="151"/>
                </a:lnTo>
                <a:lnTo>
                  <a:pt x="141" y="146"/>
                </a:lnTo>
                <a:lnTo>
                  <a:pt x="147" y="141"/>
                </a:lnTo>
                <a:lnTo>
                  <a:pt x="152" y="135"/>
                </a:lnTo>
                <a:lnTo>
                  <a:pt x="158" y="128"/>
                </a:lnTo>
                <a:lnTo>
                  <a:pt x="162" y="123"/>
                </a:lnTo>
                <a:lnTo>
                  <a:pt x="165" y="115"/>
                </a:lnTo>
                <a:lnTo>
                  <a:pt x="168" y="107"/>
                </a:lnTo>
                <a:lnTo>
                  <a:pt x="171" y="100"/>
                </a:lnTo>
                <a:lnTo>
                  <a:pt x="173" y="91"/>
                </a:lnTo>
                <a:lnTo>
                  <a:pt x="173" y="82"/>
                </a:lnTo>
                <a:lnTo>
                  <a:pt x="173" y="74"/>
                </a:lnTo>
                <a:lnTo>
                  <a:pt x="171" y="66"/>
                </a:lnTo>
                <a:lnTo>
                  <a:pt x="168" y="58"/>
                </a:lnTo>
                <a:lnTo>
                  <a:pt x="165" y="51"/>
                </a:lnTo>
                <a:lnTo>
                  <a:pt x="162" y="43"/>
                </a:lnTo>
                <a:lnTo>
                  <a:pt x="158" y="36"/>
                </a:lnTo>
                <a:lnTo>
                  <a:pt x="152" y="31"/>
                </a:lnTo>
                <a:lnTo>
                  <a:pt x="147" y="25"/>
                </a:lnTo>
                <a:lnTo>
                  <a:pt x="141" y="19"/>
                </a:lnTo>
                <a:lnTo>
                  <a:pt x="135" y="15"/>
                </a:lnTo>
                <a:lnTo>
                  <a:pt x="128" y="10"/>
                </a:lnTo>
                <a:lnTo>
                  <a:pt x="119" y="8"/>
                </a:lnTo>
                <a:lnTo>
                  <a:pt x="112" y="5"/>
                </a:lnTo>
                <a:lnTo>
                  <a:pt x="104" y="2"/>
                </a:lnTo>
                <a:lnTo>
                  <a:pt x="95" y="0"/>
                </a:lnTo>
                <a:lnTo>
                  <a:pt x="86"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6014" name="Freeform 173">
            <a:extLst>
              <a:ext uri="{FF2B5EF4-FFF2-40B4-BE49-F238E27FC236}">
                <a16:creationId xmlns:a16="http://schemas.microsoft.com/office/drawing/2014/main" id="{538CF6B0-18B4-46E5-BD34-50591AC8402C}"/>
              </a:ext>
            </a:extLst>
          </p:cNvPr>
          <p:cNvSpPr>
            <a:spLocks/>
          </p:cNvSpPr>
          <p:nvPr/>
        </p:nvSpPr>
        <p:spPr bwMode="auto">
          <a:xfrm>
            <a:off x="4252913" y="4148138"/>
            <a:ext cx="47625" cy="48816"/>
          </a:xfrm>
          <a:custGeom>
            <a:avLst/>
            <a:gdLst>
              <a:gd name="T0" fmla="*/ 2147483647 w 120"/>
              <a:gd name="T1" fmla="*/ 0 h 124"/>
              <a:gd name="T2" fmla="*/ 2147483647 w 120"/>
              <a:gd name="T3" fmla="*/ 2147483647 h 124"/>
              <a:gd name="T4" fmla="*/ 2147483647 w 120"/>
              <a:gd name="T5" fmla="*/ 2147483647 h 124"/>
              <a:gd name="T6" fmla="*/ 2147483647 w 120"/>
              <a:gd name="T7" fmla="*/ 2147483647 h 124"/>
              <a:gd name="T8" fmla="*/ 2147483647 w 120"/>
              <a:gd name="T9" fmla="*/ 2147483647 h 124"/>
              <a:gd name="T10" fmla="*/ 2147483647 w 120"/>
              <a:gd name="T11" fmla="*/ 2147483647 h 124"/>
              <a:gd name="T12" fmla="*/ 2147483647 w 120"/>
              <a:gd name="T13" fmla="*/ 2147483647 h 124"/>
              <a:gd name="T14" fmla="*/ 0 w 120"/>
              <a:gd name="T15" fmla="*/ 2147483647 h 124"/>
              <a:gd name="T16" fmla="*/ 0 w 120"/>
              <a:gd name="T17" fmla="*/ 2147483647 h 124"/>
              <a:gd name="T18" fmla="*/ 2147483647 w 120"/>
              <a:gd name="T19" fmla="*/ 2147483647 h 124"/>
              <a:gd name="T20" fmla="*/ 2147483647 w 120"/>
              <a:gd name="T21" fmla="*/ 2147483647 h 124"/>
              <a:gd name="T22" fmla="*/ 2147483647 w 120"/>
              <a:gd name="T23" fmla="*/ 2147483647 h 124"/>
              <a:gd name="T24" fmla="*/ 2147483647 w 120"/>
              <a:gd name="T25" fmla="*/ 2147483647 h 124"/>
              <a:gd name="T26" fmla="*/ 2147483647 w 120"/>
              <a:gd name="T27" fmla="*/ 2147483647 h 124"/>
              <a:gd name="T28" fmla="*/ 2147483647 w 120"/>
              <a:gd name="T29" fmla="*/ 2147483647 h 124"/>
              <a:gd name="T30" fmla="*/ 2147483647 w 120"/>
              <a:gd name="T31" fmla="*/ 2147483647 h 124"/>
              <a:gd name="T32" fmla="*/ 2147483647 w 120"/>
              <a:gd name="T33" fmla="*/ 2147483647 h 124"/>
              <a:gd name="T34" fmla="*/ 2147483647 w 120"/>
              <a:gd name="T35" fmla="*/ 2147483647 h 124"/>
              <a:gd name="T36" fmla="*/ 2147483647 w 120"/>
              <a:gd name="T37" fmla="*/ 2147483647 h 124"/>
              <a:gd name="T38" fmla="*/ 2147483647 w 120"/>
              <a:gd name="T39" fmla="*/ 2147483647 h 124"/>
              <a:gd name="T40" fmla="*/ 2147483647 w 120"/>
              <a:gd name="T41" fmla="*/ 2147483647 h 124"/>
              <a:gd name="T42" fmla="*/ 2147483647 w 120"/>
              <a:gd name="T43" fmla="*/ 2147483647 h 124"/>
              <a:gd name="T44" fmla="*/ 2147483647 w 120"/>
              <a:gd name="T45" fmla="*/ 2147483647 h 124"/>
              <a:gd name="T46" fmla="*/ 2147483647 w 120"/>
              <a:gd name="T47" fmla="*/ 2147483647 h 124"/>
              <a:gd name="T48" fmla="*/ 2147483647 w 120"/>
              <a:gd name="T49" fmla="*/ 2147483647 h 124"/>
              <a:gd name="T50" fmla="*/ 2147483647 w 120"/>
              <a:gd name="T51" fmla="*/ 2147483647 h 124"/>
              <a:gd name="T52" fmla="*/ 2147483647 w 120"/>
              <a:gd name="T53" fmla="*/ 2147483647 h 124"/>
              <a:gd name="T54" fmla="*/ 2147483647 w 120"/>
              <a:gd name="T55" fmla="*/ 2147483647 h 124"/>
              <a:gd name="T56" fmla="*/ 2147483647 w 120"/>
              <a:gd name="T57" fmla="*/ 2147483647 h 124"/>
              <a:gd name="T58" fmla="*/ 2147483647 w 120"/>
              <a:gd name="T59" fmla="*/ 2147483647 h 124"/>
              <a:gd name="T60" fmla="*/ 2147483647 w 120"/>
              <a:gd name="T61" fmla="*/ 2147483647 h 124"/>
              <a:gd name="T62" fmla="*/ 2147483647 w 120"/>
              <a:gd name="T63" fmla="*/ 0 h 12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0"/>
              <a:gd name="T97" fmla="*/ 0 h 124"/>
              <a:gd name="T98" fmla="*/ 120 w 120"/>
              <a:gd name="T99" fmla="*/ 124 h 12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0" h="124">
                <a:moveTo>
                  <a:pt x="60" y="0"/>
                </a:moveTo>
                <a:lnTo>
                  <a:pt x="53" y="0"/>
                </a:lnTo>
                <a:lnTo>
                  <a:pt x="47" y="2"/>
                </a:lnTo>
                <a:lnTo>
                  <a:pt x="41" y="3"/>
                </a:lnTo>
                <a:lnTo>
                  <a:pt x="36" y="6"/>
                </a:lnTo>
                <a:lnTo>
                  <a:pt x="31" y="7"/>
                </a:lnTo>
                <a:lnTo>
                  <a:pt x="26" y="12"/>
                </a:lnTo>
                <a:lnTo>
                  <a:pt x="21" y="15"/>
                </a:lnTo>
                <a:lnTo>
                  <a:pt x="17" y="19"/>
                </a:lnTo>
                <a:lnTo>
                  <a:pt x="13" y="23"/>
                </a:lnTo>
                <a:lnTo>
                  <a:pt x="10" y="28"/>
                </a:lnTo>
                <a:lnTo>
                  <a:pt x="7" y="33"/>
                </a:lnTo>
                <a:lnTo>
                  <a:pt x="4" y="38"/>
                </a:lnTo>
                <a:lnTo>
                  <a:pt x="1" y="43"/>
                </a:lnTo>
                <a:lnTo>
                  <a:pt x="0" y="49"/>
                </a:lnTo>
                <a:lnTo>
                  <a:pt x="0" y="56"/>
                </a:lnTo>
                <a:lnTo>
                  <a:pt x="0" y="62"/>
                </a:lnTo>
                <a:lnTo>
                  <a:pt x="0" y="68"/>
                </a:lnTo>
                <a:lnTo>
                  <a:pt x="0" y="75"/>
                </a:lnTo>
                <a:lnTo>
                  <a:pt x="1" y="81"/>
                </a:lnTo>
                <a:lnTo>
                  <a:pt x="4" y="87"/>
                </a:lnTo>
                <a:lnTo>
                  <a:pt x="7" y="91"/>
                </a:lnTo>
                <a:lnTo>
                  <a:pt x="10" y="97"/>
                </a:lnTo>
                <a:lnTo>
                  <a:pt x="13" y="101"/>
                </a:lnTo>
                <a:lnTo>
                  <a:pt x="17" y="105"/>
                </a:lnTo>
                <a:lnTo>
                  <a:pt x="21" y="110"/>
                </a:lnTo>
                <a:lnTo>
                  <a:pt x="26" y="112"/>
                </a:lnTo>
                <a:lnTo>
                  <a:pt x="31" y="117"/>
                </a:lnTo>
                <a:lnTo>
                  <a:pt x="36" y="118"/>
                </a:lnTo>
                <a:lnTo>
                  <a:pt x="41" y="121"/>
                </a:lnTo>
                <a:lnTo>
                  <a:pt x="47" y="123"/>
                </a:lnTo>
                <a:lnTo>
                  <a:pt x="53" y="124"/>
                </a:lnTo>
                <a:lnTo>
                  <a:pt x="60" y="124"/>
                </a:lnTo>
                <a:lnTo>
                  <a:pt x="66" y="124"/>
                </a:lnTo>
                <a:lnTo>
                  <a:pt x="72" y="123"/>
                </a:lnTo>
                <a:lnTo>
                  <a:pt x="77" y="121"/>
                </a:lnTo>
                <a:lnTo>
                  <a:pt x="83" y="118"/>
                </a:lnTo>
                <a:lnTo>
                  <a:pt x="89" y="117"/>
                </a:lnTo>
                <a:lnTo>
                  <a:pt x="93" y="112"/>
                </a:lnTo>
                <a:lnTo>
                  <a:pt x="99" y="110"/>
                </a:lnTo>
                <a:lnTo>
                  <a:pt x="102" y="105"/>
                </a:lnTo>
                <a:lnTo>
                  <a:pt x="106" y="101"/>
                </a:lnTo>
                <a:lnTo>
                  <a:pt x="110" y="97"/>
                </a:lnTo>
                <a:lnTo>
                  <a:pt x="113" y="91"/>
                </a:lnTo>
                <a:lnTo>
                  <a:pt x="115" y="87"/>
                </a:lnTo>
                <a:lnTo>
                  <a:pt x="118" y="81"/>
                </a:lnTo>
                <a:lnTo>
                  <a:pt x="119" y="75"/>
                </a:lnTo>
                <a:lnTo>
                  <a:pt x="120" y="68"/>
                </a:lnTo>
                <a:lnTo>
                  <a:pt x="120" y="62"/>
                </a:lnTo>
                <a:lnTo>
                  <a:pt x="120" y="56"/>
                </a:lnTo>
                <a:lnTo>
                  <a:pt x="119" y="49"/>
                </a:lnTo>
                <a:lnTo>
                  <a:pt x="118" y="43"/>
                </a:lnTo>
                <a:lnTo>
                  <a:pt x="115" y="38"/>
                </a:lnTo>
                <a:lnTo>
                  <a:pt x="113" y="33"/>
                </a:lnTo>
                <a:lnTo>
                  <a:pt x="110" y="28"/>
                </a:lnTo>
                <a:lnTo>
                  <a:pt x="106" y="23"/>
                </a:lnTo>
                <a:lnTo>
                  <a:pt x="102" y="19"/>
                </a:lnTo>
                <a:lnTo>
                  <a:pt x="99" y="15"/>
                </a:lnTo>
                <a:lnTo>
                  <a:pt x="93" y="12"/>
                </a:lnTo>
                <a:lnTo>
                  <a:pt x="89" y="7"/>
                </a:lnTo>
                <a:lnTo>
                  <a:pt x="83" y="6"/>
                </a:lnTo>
                <a:lnTo>
                  <a:pt x="77" y="3"/>
                </a:lnTo>
                <a:lnTo>
                  <a:pt x="72" y="2"/>
                </a:lnTo>
                <a:lnTo>
                  <a:pt x="66" y="0"/>
                </a:lnTo>
                <a:lnTo>
                  <a:pt x="60" y="0"/>
                </a:lnTo>
                <a:close/>
              </a:path>
            </a:pathLst>
          </a:custGeom>
          <a:solidFill>
            <a:srgbClr val="00E6A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6015" name="Freeform 174">
            <a:extLst>
              <a:ext uri="{FF2B5EF4-FFF2-40B4-BE49-F238E27FC236}">
                <a16:creationId xmlns:a16="http://schemas.microsoft.com/office/drawing/2014/main" id="{756A6952-796B-E5E5-1AA3-3C0C3124C4E8}"/>
              </a:ext>
            </a:extLst>
          </p:cNvPr>
          <p:cNvSpPr>
            <a:spLocks/>
          </p:cNvSpPr>
          <p:nvPr/>
        </p:nvSpPr>
        <p:spPr bwMode="auto">
          <a:xfrm>
            <a:off x="4252913" y="4148138"/>
            <a:ext cx="47625" cy="48816"/>
          </a:xfrm>
          <a:custGeom>
            <a:avLst/>
            <a:gdLst>
              <a:gd name="T0" fmla="*/ 2147483647 w 120"/>
              <a:gd name="T1" fmla="*/ 0 h 124"/>
              <a:gd name="T2" fmla="*/ 2147483647 w 120"/>
              <a:gd name="T3" fmla="*/ 2147483647 h 124"/>
              <a:gd name="T4" fmla="*/ 2147483647 w 120"/>
              <a:gd name="T5" fmla="*/ 2147483647 h 124"/>
              <a:gd name="T6" fmla="*/ 2147483647 w 120"/>
              <a:gd name="T7" fmla="*/ 2147483647 h 124"/>
              <a:gd name="T8" fmla="*/ 2147483647 w 120"/>
              <a:gd name="T9" fmla="*/ 2147483647 h 124"/>
              <a:gd name="T10" fmla="*/ 2147483647 w 120"/>
              <a:gd name="T11" fmla="*/ 2147483647 h 124"/>
              <a:gd name="T12" fmla="*/ 2147483647 w 120"/>
              <a:gd name="T13" fmla="*/ 2147483647 h 124"/>
              <a:gd name="T14" fmla="*/ 0 w 120"/>
              <a:gd name="T15" fmla="*/ 2147483647 h 124"/>
              <a:gd name="T16" fmla="*/ 0 w 120"/>
              <a:gd name="T17" fmla="*/ 2147483647 h 124"/>
              <a:gd name="T18" fmla="*/ 2147483647 w 120"/>
              <a:gd name="T19" fmla="*/ 2147483647 h 124"/>
              <a:gd name="T20" fmla="*/ 2147483647 w 120"/>
              <a:gd name="T21" fmla="*/ 2147483647 h 124"/>
              <a:gd name="T22" fmla="*/ 2147483647 w 120"/>
              <a:gd name="T23" fmla="*/ 2147483647 h 124"/>
              <a:gd name="T24" fmla="*/ 2147483647 w 120"/>
              <a:gd name="T25" fmla="*/ 2147483647 h 124"/>
              <a:gd name="T26" fmla="*/ 2147483647 w 120"/>
              <a:gd name="T27" fmla="*/ 2147483647 h 124"/>
              <a:gd name="T28" fmla="*/ 2147483647 w 120"/>
              <a:gd name="T29" fmla="*/ 2147483647 h 124"/>
              <a:gd name="T30" fmla="*/ 2147483647 w 120"/>
              <a:gd name="T31" fmla="*/ 2147483647 h 124"/>
              <a:gd name="T32" fmla="*/ 2147483647 w 120"/>
              <a:gd name="T33" fmla="*/ 2147483647 h 124"/>
              <a:gd name="T34" fmla="*/ 2147483647 w 120"/>
              <a:gd name="T35" fmla="*/ 2147483647 h 124"/>
              <a:gd name="T36" fmla="*/ 2147483647 w 120"/>
              <a:gd name="T37" fmla="*/ 2147483647 h 124"/>
              <a:gd name="T38" fmla="*/ 2147483647 w 120"/>
              <a:gd name="T39" fmla="*/ 2147483647 h 124"/>
              <a:gd name="T40" fmla="*/ 2147483647 w 120"/>
              <a:gd name="T41" fmla="*/ 2147483647 h 124"/>
              <a:gd name="T42" fmla="*/ 2147483647 w 120"/>
              <a:gd name="T43" fmla="*/ 2147483647 h 124"/>
              <a:gd name="T44" fmla="*/ 2147483647 w 120"/>
              <a:gd name="T45" fmla="*/ 2147483647 h 124"/>
              <a:gd name="T46" fmla="*/ 2147483647 w 120"/>
              <a:gd name="T47" fmla="*/ 2147483647 h 124"/>
              <a:gd name="T48" fmla="*/ 2147483647 w 120"/>
              <a:gd name="T49" fmla="*/ 2147483647 h 124"/>
              <a:gd name="T50" fmla="*/ 2147483647 w 120"/>
              <a:gd name="T51" fmla="*/ 2147483647 h 124"/>
              <a:gd name="T52" fmla="*/ 2147483647 w 120"/>
              <a:gd name="T53" fmla="*/ 2147483647 h 124"/>
              <a:gd name="T54" fmla="*/ 2147483647 w 120"/>
              <a:gd name="T55" fmla="*/ 2147483647 h 124"/>
              <a:gd name="T56" fmla="*/ 2147483647 w 120"/>
              <a:gd name="T57" fmla="*/ 2147483647 h 124"/>
              <a:gd name="T58" fmla="*/ 2147483647 w 120"/>
              <a:gd name="T59" fmla="*/ 2147483647 h 124"/>
              <a:gd name="T60" fmla="*/ 2147483647 w 120"/>
              <a:gd name="T61" fmla="*/ 2147483647 h 124"/>
              <a:gd name="T62" fmla="*/ 2147483647 w 120"/>
              <a:gd name="T63" fmla="*/ 0 h 12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0"/>
              <a:gd name="T97" fmla="*/ 0 h 124"/>
              <a:gd name="T98" fmla="*/ 120 w 120"/>
              <a:gd name="T99" fmla="*/ 124 h 12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0" h="124">
                <a:moveTo>
                  <a:pt x="60" y="0"/>
                </a:moveTo>
                <a:lnTo>
                  <a:pt x="53" y="0"/>
                </a:lnTo>
                <a:lnTo>
                  <a:pt x="47" y="2"/>
                </a:lnTo>
                <a:lnTo>
                  <a:pt x="41" y="3"/>
                </a:lnTo>
                <a:lnTo>
                  <a:pt x="36" y="6"/>
                </a:lnTo>
                <a:lnTo>
                  <a:pt x="31" y="7"/>
                </a:lnTo>
                <a:lnTo>
                  <a:pt x="26" y="12"/>
                </a:lnTo>
                <a:lnTo>
                  <a:pt x="21" y="15"/>
                </a:lnTo>
                <a:lnTo>
                  <a:pt x="17" y="19"/>
                </a:lnTo>
                <a:lnTo>
                  <a:pt x="13" y="23"/>
                </a:lnTo>
                <a:lnTo>
                  <a:pt x="10" y="28"/>
                </a:lnTo>
                <a:lnTo>
                  <a:pt x="7" y="33"/>
                </a:lnTo>
                <a:lnTo>
                  <a:pt x="4" y="38"/>
                </a:lnTo>
                <a:lnTo>
                  <a:pt x="1" y="43"/>
                </a:lnTo>
                <a:lnTo>
                  <a:pt x="0" y="49"/>
                </a:lnTo>
                <a:lnTo>
                  <a:pt x="0" y="56"/>
                </a:lnTo>
                <a:lnTo>
                  <a:pt x="0" y="62"/>
                </a:lnTo>
                <a:lnTo>
                  <a:pt x="0" y="68"/>
                </a:lnTo>
                <a:lnTo>
                  <a:pt x="0" y="75"/>
                </a:lnTo>
                <a:lnTo>
                  <a:pt x="1" y="81"/>
                </a:lnTo>
                <a:lnTo>
                  <a:pt x="4" y="87"/>
                </a:lnTo>
                <a:lnTo>
                  <a:pt x="7" y="91"/>
                </a:lnTo>
                <a:lnTo>
                  <a:pt x="10" y="97"/>
                </a:lnTo>
                <a:lnTo>
                  <a:pt x="13" y="101"/>
                </a:lnTo>
                <a:lnTo>
                  <a:pt x="17" y="105"/>
                </a:lnTo>
                <a:lnTo>
                  <a:pt x="21" y="110"/>
                </a:lnTo>
                <a:lnTo>
                  <a:pt x="26" y="112"/>
                </a:lnTo>
                <a:lnTo>
                  <a:pt x="31" y="117"/>
                </a:lnTo>
                <a:lnTo>
                  <a:pt x="36" y="118"/>
                </a:lnTo>
                <a:lnTo>
                  <a:pt x="41" y="121"/>
                </a:lnTo>
                <a:lnTo>
                  <a:pt x="47" y="123"/>
                </a:lnTo>
                <a:lnTo>
                  <a:pt x="53" y="124"/>
                </a:lnTo>
                <a:lnTo>
                  <a:pt x="60" y="124"/>
                </a:lnTo>
                <a:lnTo>
                  <a:pt x="66" y="124"/>
                </a:lnTo>
                <a:lnTo>
                  <a:pt x="72" y="123"/>
                </a:lnTo>
                <a:lnTo>
                  <a:pt x="77" y="121"/>
                </a:lnTo>
                <a:lnTo>
                  <a:pt x="83" y="118"/>
                </a:lnTo>
                <a:lnTo>
                  <a:pt x="89" y="117"/>
                </a:lnTo>
                <a:lnTo>
                  <a:pt x="93" y="112"/>
                </a:lnTo>
                <a:lnTo>
                  <a:pt x="99" y="110"/>
                </a:lnTo>
                <a:lnTo>
                  <a:pt x="102" y="105"/>
                </a:lnTo>
                <a:lnTo>
                  <a:pt x="106" y="101"/>
                </a:lnTo>
                <a:lnTo>
                  <a:pt x="110" y="97"/>
                </a:lnTo>
                <a:lnTo>
                  <a:pt x="113" y="91"/>
                </a:lnTo>
                <a:lnTo>
                  <a:pt x="115" y="87"/>
                </a:lnTo>
                <a:lnTo>
                  <a:pt x="118" y="81"/>
                </a:lnTo>
                <a:lnTo>
                  <a:pt x="119" y="75"/>
                </a:lnTo>
                <a:lnTo>
                  <a:pt x="120" y="68"/>
                </a:lnTo>
                <a:lnTo>
                  <a:pt x="120" y="62"/>
                </a:lnTo>
                <a:lnTo>
                  <a:pt x="120" y="56"/>
                </a:lnTo>
                <a:lnTo>
                  <a:pt x="119" y="49"/>
                </a:lnTo>
                <a:lnTo>
                  <a:pt x="118" y="43"/>
                </a:lnTo>
                <a:lnTo>
                  <a:pt x="115" y="38"/>
                </a:lnTo>
                <a:lnTo>
                  <a:pt x="113" y="33"/>
                </a:lnTo>
                <a:lnTo>
                  <a:pt x="110" y="28"/>
                </a:lnTo>
                <a:lnTo>
                  <a:pt x="106" y="23"/>
                </a:lnTo>
                <a:lnTo>
                  <a:pt x="102" y="19"/>
                </a:lnTo>
                <a:lnTo>
                  <a:pt x="99" y="15"/>
                </a:lnTo>
                <a:lnTo>
                  <a:pt x="93" y="12"/>
                </a:lnTo>
                <a:lnTo>
                  <a:pt x="89" y="7"/>
                </a:lnTo>
                <a:lnTo>
                  <a:pt x="83" y="6"/>
                </a:lnTo>
                <a:lnTo>
                  <a:pt x="77" y="3"/>
                </a:lnTo>
                <a:lnTo>
                  <a:pt x="72" y="2"/>
                </a:lnTo>
                <a:lnTo>
                  <a:pt x="66" y="0"/>
                </a:lnTo>
                <a:lnTo>
                  <a:pt x="60"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6016" name="Freeform 175">
            <a:extLst>
              <a:ext uri="{FF2B5EF4-FFF2-40B4-BE49-F238E27FC236}">
                <a16:creationId xmlns:a16="http://schemas.microsoft.com/office/drawing/2014/main" id="{E1D8D5EA-E6F6-86BE-03AD-4BAA1C11834E}"/>
              </a:ext>
            </a:extLst>
          </p:cNvPr>
          <p:cNvSpPr>
            <a:spLocks/>
          </p:cNvSpPr>
          <p:nvPr/>
        </p:nvSpPr>
        <p:spPr bwMode="auto">
          <a:xfrm>
            <a:off x="4292204" y="4139804"/>
            <a:ext cx="35719" cy="36909"/>
          </a:xfrm>
          <a:custGeom>
            <a:avLst/>
            <a:gdLst>
              <a:gd name="T0" fmla="*/ 2147483647 w 92"/>
              <a:gd name="T1" fmla="*/ 0 h 92"/>
              <a:gd name="T2" fmla="*/ 2147483647 w 92"/>
              <a:gd name="T3" fmla="*/ 0 h 92"/>
              <a:gd name="T4" fmla="*/ 2147483647 w 92"/>
              <a:gd name="T5" fmla="*/ 0 h 92"/>
              <a:gd name="T6" fmla="*/ 2147483647 w 92"/>
              <a:gd name="T7" fmla="*/ 2147483647 h 92"/>
              <a:gd name="T8" fmla="*/ 2147483647 w 92"/>
              <a:gd name="T9" fmla="*/ 2147483647 h 92"/>
              <a:gd name="T10" fmla="*/ 2147483647 w 92"/>
              <a:gd name="T11" fmla="*/ 2147483647 h 92"/>
              <a:gd name="T12" fmla="*/ 2147483647 w 92"/>
              <a:gd name="T13" fmla="*/ 2147483647 h 92"/>
              <a:gd name="T14" fmla="*/ 2147483647 w 92"/>
              <a:gd name="T15" fmla="*/ 2147483647 h 92"/>
              <a:gd name="T16" fmla="*/ 2147483647 w 92"/>
              <a:gd name="T17" fmla="*/ 2147483647 h 92"/>
              <a:gd name="T18" fmla="*/ 2147483647 w 92"/>
              <a:gd name="T19" fmla="*/ 2147483647 h 92"/>
              <a:gd name="T20" fmla="*/ 2147483647 w 92"/>
              <a:gd name="T21" fmla="*/ 2147483647 h 92"/>
              <a:gd name="T22" fmla="*/ 2147483647 w 92"/>
              <a:gd name="T23" fmla="*/ 2147483647 h 92"/>
              <a:gd name="T24" fmla="*/ 2147483647 w 92"/>
              <a:gd name="T25" fmla="*/ 2147483647 h 92"/>
              <a:gd name="T26" fmla="*/ 0 w 92"/>
              <a:gd name="T27" fmla="*/ 2147483647 h 92"/>
              <a:gd name="T28" fmla="*/ 0 w 92"/>
              <a:gd name="T29" fmla="*/ 2147483647 h 92"/>
              <a:gd name="T30" fmla="*/ 0 w 92"/>
              <a:gd name="T31" fmla="*/ 2147483647 h 92"/>
              <a:gd name="T32" fmla="*/ 2147483647 w 92"/>
              <a:gd name="T33" fmla="*/ 2147483647 h 92"/>
              <a:gd name="T34" fmla="*/ 2147483647 w 92"/>
              <a:gd name="T35" fmla="*/ 2147483647 h 92"/>
              <a:gd name="T36" fmla="*/ 2147483647 w 92"/>
              <a:gd name="T37" fmla="*/ 2147483647 h 92"/>
              <a:gd name="T38" fmla="*/ 2147483647 w 92"/>
              <a:gd name="T39" fmla="*/ 2147483647 h 92"/>
              <a:gd name="T40" fmla="*/ 2147483647 w 92"/>
              <a:gd name="T41" fmla="*/ 2147483647 h 92"/>
              <a:gd name="T42" fmla="*/ 2147483647 w 92"/>
              <a:gd name="T43" fmla="*/ 2147483647 h 92"/>
              <a:gd name="T44" fmla="*/ 2147483647 w 92"/>
              <a:gd name="T45" fmla="*/ 2147483647 h 92"/>
              <a:gd name="T46" fmla="*/ 2147483647 w 92"/>
              <a:gd name="T47" fmla="*/ 2147483647 h 92"/>
              <a:gd name="T48" fmla="*/ 2147483647 w 92"/>
              <a:gd name="T49" fmla="*/ 2147483647 h 92"/>
              <a:gd name="T50" fmla="*/ 2147483647 w 92"/>
              <a:gd name="T51" fmla="*/ 2147483647 h 92"/>
              <a:gd name="T52" fmla="*/ 2147483647 w 92"/>
              <a:gd name="T53" fmla="*/ 2147483647 h 92"/>
              <a:gd name="T54" fmla="*/ 2147483647 w 92"/>
              <a:gd name="T55" fmla="*/ 2147483647 h 92"/>
              <a:gd name="T56" fmla="*/ 2147483647 w 92"/>
              <a:gd name="T57" fmla="*/ 2147483647 h 92"/>
              <a:gd name="T58" fmla="*/ 2147483647 w 92"/>
              <a:gd name="T59" fmla="*/ 2147483647 h 92"/>
              <a:gd name="T60" fmla="*/ 2147483647 w 92"/>
              <a:gd name="T61" fmla="*/ 2147483647 h 92"/>
              <a:gd name="T62" fmla="*/ 2147483647 w 92"/>
              <a:gd name="T63" fmla="*/ 2147483647 h 92"/>
              <a:gd name="T64" fmla="*/ 2147483647 w 92"/>
              <a:gd name="T65" fmla="*/ 2147483647 h 92"/>
              <a:gd name="T66" fmla="*/ 2147483647 w 92"/>
              <a:gd name="T67" fmla="*/ 2147483647 h 92"/>
              <a:gd name="T68" fmla="*/ 2147483647 w 92"/>
              <a:gd name="T69" fmla="*/ 2147483647 h 92"/>
              <a:gd name="T70" fmla="*/ 2147483647 w 92"/>
              <a:gd name="T71" fmla="*/ 2147483647 h 92"/>
              <a:gd name="T72" fmla="*/ 2147483647 w 92"/>
              <a:gd name="T73" fmla="*/ 2147483647 h 92"/>
              <a:gd name="T74" fmla="*/ 2147483647 w 92"/>
              <a:gd name="T75" fmla="*/ 2147483647 h 92"/>
              <a:gd name="T76" fmla="*/ 2147483647 w 92"/>
              <a:gd name="T77" fmla="*/ 2147483647 h 92"/>
              <a:gd name="T78" fmla="*/ 2147483647 w 92"/>
              <a:gd name="T79" fmla="*/ 2147483647 h 92"/>
              <a:gd name="T80" fmla="*/ 2147483647 w 92"/>
              <a:gd name="T81" fmla="*/ 2147483647 h 92"/>
              <a:gd name="T82" fmla="*/ 2147483647 w 92"/>
              <a:gd name="T83" fmla="*/ 2147483647 h 92"/>
              <a:gd name="T84" fmla="*/ 2147483647 w 92"/>
              <a:gd name="T85" fmla="*/ 2147483647 h 92"/>
              <a:gd name="T86" fmla="*/ 2147483647 w 92"/>
              <a:gd name="T87" fmla="*/ 2147483647 h 92"/>
              <a:gd name="T88" fmla="*/ 2147483647 w 92"/>
              <a:gd name="T89" fmla="*/ 2147483647 h 92"/>
              <a:gd name="T90" fmla="*/ 2147483647 w 92"/>
              <a:gd name="T91" fmla="*/ 2147483647 h 92"/>
              <a:gd name="T92" fmla="*/ 2147483647 w 92"/>
              <a:gd name="T93" fmla="*/ 2147483647 h 92"/>
              <a:gd name="T94" fmla="*/ 2147483647 w 92"/>
              <a:gd name="T95" fmla="*/ 2147483647 h 92"/>
              <a:gd name="T96" fmla="*/ 2147483647 w 92"/>
              <a:gd name="T97" fmla="*/ 2147483647 h 92"/>
              <a:gd name="T98" fmla="*/ 2147483647 w 92"/>
              <a:gd name="T99" fmla="*/ 2147483647 h 92"/>
              <a:gd name="T100" fmla="*/ 2147483647 w 92"/>
              <a:gd name="T101" fmla="*/ 2147483647 h 92"/>
              <a:gd name="T102" fmla="*/ 2147483647 w 92"/>
              <a:gd name="T103" fmla="*/ 2147483647 h 92"/>
              <a:gd name="T104" fmla="*/ 2147483647 w 92"/>
              <a:gd name="T105" fmla="*/ 2147483647 h 92"/>
              <a:gd name="T106" fmla="*/ 2147483647 w 92"/>
              <a:gd name="T107" fmla="*/ 2147483647 h 92"/>
              <a:gd name="T108" fmla="*/ 2147483647 w 92"/>
              <a:gd name="T109" fmla="*/ 0 h 92"/>
              <a:gd name="T110" fmla="*/ 2147483647 w 92"/>
              <a:gd name="T111" fmla="*/ 0 h 92"/>
              <a:gd name="T112" fmla="*/ 2147483647 w 92"/>
              <a:gd name="T113" fmla="*/ 0 h 9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92"/>
              <a:gd name="T172" fmla="*/ 0 h 92"/>
              <a:gd name="T173" fmla="*/ 92 w 92"/>
              <a:gd name="T174" fmla="*/ 92 h 9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92" h="92">
                <a:moveTo>
                  <a:pt x="46" y="0"/>
                </a:moveTo>
                <a:lnTo>
                  <a:pt x="42" y="0"/>
                </a:lnTo>
                <a:lnTo>
                  <a:pt x="37" y="0"/>
                </a:lnTo>
                <a:lnTo>
                  <a:pt x="33" y="2"/>
                </a:lnTo>
                <a:lnTo>
                  <a:pt x="29" y="3"/>
                </a:lnTo>
                <a:lnTo>
                  <a:pt x="24" y="6"/>
                </a:lnTo>
                <a:lnTo>
                  <a:pt x="20" y="7"/>
                </a:lnTo>
                <a:lnTo>
                  <a:pt x="14" y="13"/>
                </a:lnTo>
                <a:lnTo>
                  <a:pt x="9" y="20"/>
                </a:lnTo>
                <a:lnTo>
                  <a:pt x="6" y="25"/>
                </a:lnTo>
                <a:lnTo>
                  <a:pt x="4" y="27"/>
                </a:lnTo>
                <a:lnTo>
                  <a:pt x="3" y="32"/>
                </a:lnTo>
                <a:lnTo>
                  <a:pt x="1" y="38"/>
                </a:lnTo>
                <a:lnTo>
                  <a:pt x="0" y="42"/>
                </a:lnTo>
                <a:lnTo>
                  <a:pt x="0" y="46"/>
                </a:lnTo>
                <a:lnTo>
                  <a:pt x="0" y="50"/>
                </a:lnTo>
                <a:lnTo>
                  <a:pt x="1" y="56"/>
                </a:lnTo>
                <a:lnTo>
                  <a:pt x="3" y="61"/>
                </a:lnTo>
                <a:lnTo>
                  <a:pt x="4" y="65"/>
                </a:lnTo>
                <a:lnTo>
                  <a:pt x="6" y="68"/>
                </a:lnTo>
                <a:lnTo>
                  <a:pt x="9" y="72"/>
                </a:lnTo>
                <a:lnTo>
                  <a:pt x="14" y="79"/>
                </a:lnTo>
                <a:lnTo>
                  <a:pt x="20" y="85"/>
                </a:lnTo>
                <a:lnTo>
                  <a:pt x="24" y="86"/>
                </a:lnTo>
                <a:lnTo>
                  <a:pt x="29" y="89"/>
                </a:lnTo>
                <a:lnTo>
                  <a:pt x="33" y="91"/>
                </a:lnTo>
                <a:lnTo>
                  <a:pt x="37" y="92"/>
                </a:lnTo>
                <a:lnTo>
                  <a:pt x="42" y="92"/>
                </a:lnTo>
                <a:lnTo>
                  <a:pt x="46" y="92"/>
                </a:lnTo>
                <a:lnTo>
                  <a:pt x="50" y="92"/>
                </a:lnTo>
                <a:lnTo>
                  <a:pt x="54" y="92"/>
                </a:lnTo>
                <a:lnTo>
                  <a:pt x="59" y="91"/>
                </a:lnTo>
                <a:lnTo>
                  <a:pt x="63" y="89"/>
                </a:lnTo>
                <a:lnTo>
                  <a:pt x="67" y="86"/>
                </a:lnTo>
                <a:lnTo>
                  <a:pt x="72" y="85"/>
                </a:lnTo>
                <a:lnTo>
                  <a:pt x="77" y="79"/>
                </a:lnTo>
                <a:lnTo>
                  <a:pt x="83" y="72"/>
                </a:lnTo>
                <a:lnTo>
                  <a:pt x="86" y="68"/>
                </a:lnTo>
                <a:lnTo>
                  <a:pt x="88" y="65"/>
                </a:lnTo>
                <a:lnTo>
                  <a:pt x="89" y="61"/>
                </a:lnTo>
                <a:lnTo>
                  <a:pt x="90" y="56"/>
                </a:lnTo>
                <a:lnTo>
                  <a:pt x="92" y="50"/>
                </a:lnTo>
                <a:lnTo>
                  <a:pt x="92" y="46"/>
                </a:lnTo>
                <a:lnTo>
                  <a:pt x="92" y="42"/>
                </a:lnTo>
                <a:lnTo>
                  <a:pt x="90" y="38"/>
                </a:lnTo>
                <a:lnTo>
                  <a:pt x="89" y="32"/>
                </a:lnTo>
                <a:lnTo>
                  <a:pt x="88" y="27"/>
                </a:lnTo>
                <a:lnTo>
                  <a:pt x="86" y="25"/>
                </a:lnTo>
                <a:lnTo>
                  <a:pt x="83" y="20"/>
                </a:lnTo>
                <a:lnTo>
                  <a:pt x="77" y="13"/>
                </a:lnTo>
                <a:lnTo>
                  <a:pt x="72" y="7"/>
                </a:lnTo>
                <a:lnTo>
                  <a:pt x="67" y="6"/>
                </a:lnTo>
                <a:lnTo>
                  <a:pt x="63" y="3"/>
                </a:lnTo>
                <a:lnTo>
                  <a:pt x="59" y="2"/>
                </a:lnTo>
                <a:lnTo>
                  <a:pt x="54" y="0"/>
                </a:lnTo>
                <a:lnTo>
                  <a:pt x="50" y="0"/>
                </a:lnTo>
                <a:lnTo>
                  <a:pt x="46" y="0"/>
                </a:lnTo>
                <a:close/>
              </a:path>
            </a:pathLst>
          </a:custGeom>
          <a:solidFill>
            <a:srgbClr val="00267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6017" name="Freeform 176">
            <a:extLst>
              <a:ext uri="{FF2B5EF4-FFF2-40B4-BE49-F238E27FC236}">
                <a16:creationId xmlns:a16="http://schemas.microsoft.com/office/drawing/2014/main" id="{2ACF3B90-171C-3BD9-4BC6-C25CDF98D400}"/>
              </a:ext>
            </a:extLst>
          </p:cNvPr>
          <p:cNvSpPr>
            <a:spLocks/>
          </p:cNvSpPr>
          <p:nvPr/>
        </p:nvSpPr>
        <p:spPr bwMode="auto">
          <a:xfrm>
            <a:off x="4292204" y="4139804"/>
            <a:ext cx="35719" cy="36909"/>
          </a:xfrm>
          <a:custGeom>
            <a:avLst/>
            <a:gdLst>
              <a:gd name="T0" fmla="*/ 2147483647 w 92"/>
              <a:gd name="T1" fmla="*/ 0 h 92"/>
              <a:gd name="T2" fmla="*/ 2147483647 w 92"/>
              <a:gd name="T3" fmla="*/ 0 h 92"/>
              <a:gd name="T4" fmla="*/ 2147483647 w 92"/>
              <a:gd name="T5" fmla="*/ 0 h 92"/>
              <a:gd name="T6" fmla="*/ 2147483647 w 92"/>
              <a:gd name="T7" fmla="*/ 2147483647 h 92"/>
              <a:gd name="T8" fmla="*/ 2147483647 w 92"/>
              <a:gd name="T9" fmla="*/ 2147483647 h 92"/>
              <a:gd name="T10" fmla="*/ 2147483647 w 92"/>
              <a:gd name="T11" fmla="*/ 2147483647 h 92"/>
              <a:gd name="T12" fmla="*/ 2147483647 w 92"/>
              <a:gd name="T13" fmla="*/ 2147483647 h 92"/>
              <a:gd name="T14" fmla="*/ 2147483647 w 92"/>
              <a:gd name="T15" fmla="*/ 2147483647 h 92"/>
              <a:gd name="T16" fmla="*/ 2147483647 w 92"/>
              <a:gd name="T17" fmla="*/ 2147483647 h 92"/>
              <a:gd name="T18" fmla="*/ 2147483647 w 92"/>
              <a:gd name="T19" fmla="*/ 2147483647 h 92"/>
              <a:gd name="T20" fmla="*/ 2147483647 w 92"/>
              <a:gd name="T21" fmla="*/ 2147483647 h 92"/>
              <a:gd name="T22" fmla="*/ 2147483647 w 92"/>
              <a:gd name="T23" fmla="*/ 2147483647 h 92"/>
              <a:gd name="T24" fmla="*/ 2147483647 w 92"/>
              <a:gd name="T25" fmla="*/ 2147483647 h 92"/>
              <a:gd name="T26" fmla="*/ 0 w 92"/>
              <a:gd name="T27" fmla="*/ 2147483647 h 92"/>
              <a:gd name="T28" fmla="*/ 0 w 92"/>
              <a:gd name="T29" fmla="*/ 2147483647 h 92"/>
              <a:gd name="T30" fmla="*/ 0 w 92"/>
              <a:gd name="T31" fmla="*/ 2147483647 h 92"/>
              <a:gd name="T32" fmla="*/ 2147483647 w 92"/>
              <a:gd name="T33" fmla="*/ 2147483647 h 92"/>
              <a:gd name="T34" fmla="*/ 2147483647 w 92"/>
              <a:gd name="T35" fmla="*/ 2147483647 h 92"/>
              <a:gd name="T36" fmla="*/ 2147483647 w 92"/>
              <a:gd name="T37" fmla="*/ 2147483647 h 92"/>
              <a:gd name="T38" fmla="*/ 2147483647 w 92"/>
              <a:gd name="T39" fmla="*/ 2147483647 h 92"/>
              <a:gd name="T40" fmla="*/ 2147483647 w 92"/>
              <a:gd name="T41" fmla="*/ 2147483647 h 92"/>
              <a:gd name="T42" fmla="*/ 2147483647 w 92"/>
              <a:gd name="T43" fmla="*/ 2147483647 h 92"/>
              <a:gd name="T44" fmla="*/ 2147483647 w 92"/>
              <a:gd name="T45" fmla="*/ 2147483647 h 92"/>
              <a:gd name="T46" fmla="*/ 2147483647 w 92"/>
              <a:gd name="T47" fmla="*/ 2147483647 h 92"/>
              <a:gd name="T48" fmla="*/ 2147483647 w 92"/>
              <a:gd name="T49" fmla="*/ 2147483647 h 92"/>
              <a:gd name="T50" fmla="*/ 2147483647 w 92"/>
              <a:gd name="T51" fmla="*/ 2147483647 h 92"/>
              <a:gd name="T52" fmla="*/ 2147483647 w 92"/>
              <a:gd name="T53" fmla="*/ 2147483647 h 92"/>
              <a:gd name="T54" fmla="*/ 2147483647 w 92"/>
              <a:gd name="T55" fmla="*/ 2147483647 h 92"/>
              <a:gd name="T56" fmla="*/ 2147483647 w 92"/>
              <a:gd name="T57" fmla="*/ 2147483647 h 92"/>
              <a:gd name="T58" fmla="*/ 2147483647 w 92"/>
              <a:gd name="T59" fmla="*/ 2147483647 h 92"/>
              <a:gd name="T60" fmla="*/ 2147483647 w 92"/>
              <a:gd name="T61" fmla="*/ 2147483647 h 92"/>
              <a:gd name="T62" fmla="*/ 2147483647 w 92"/>
              <a:gd name="T63" fmla="*/ 2147483647 h 92"/>
              <a:gd name="T64" fmla="*/ 2147483647 w 92"/>
              <a:gd name="T65" fmla="*/ 2147483647 h 92"/>
              <a:gd name="T66" fmla="*/ 2147483647 w 92"/>
              <a:gd name="T67" fmla="*/ 2147483647 h 92"/>
              <a:gd name="T68" fmla="*/ 2147483647 w 92"/>
              <a:gd name="T69" fmla="*/ 2147483647 h 92"/>
              <a:gd name="T70" fmla="*/ 2147483647 w 92"/>
              <a:gd name="T71" fmla="*/ 2147483647 h 92"/>
              <a:gd name="T72" fmla="*/ 2147483647 w 92"/>
              <a:gd name="T73" fmla="*/ 2147483647 h 92"/>
              <a:gd name="T74" fmla="*/ 2147483647 w 92"/>
              <a:gd name="T75" fmla="*/ 2147483647 h 92"/>
              <a:gd name="T76" fmla="*/ 2147483647 w 92"/>
              <a:gd name="T77" fmla="*/ 2147483647 h 92"/>
              <a:gd name="T78" fmla="*/ 2147483647 w 92"/>
              <a:gd name="T79" fmla="*/ 2147483647 h 92"/>
              <a:gd name="T80" fmla="*/ 2147483647 w 92"/>
              <a:gd name="T81" fmla="*/ 2147483647 h 92"/>
              <a:gd name="T82" fmla="*/ 2147483647 w 92"/>
              <a:gd name="T83" fmla="*/ 2147483647 h 92"/>
              <a:gd name="T84" fmla="*/ 2147483647 w 92"/>
              <a:gd name="T85" fmla="*/ 2147483647 h 92"/>
              <a:gd name="T86" fmla="*/ 2147483647 w 92"/>
              <a:gd name="T87" fmla="*/ 2147483647 h 92"/>
              <a:gd name="T88" fmla="*/ 2147483647 w 92"/>
              <a:gd name="T89" fmla="*/ 2147483647 h 92"/>
              <a:gd name="T90" fmla="*/ 2147483647 w 92"/>
              <a:gd name="T91" fmla="*/ 2147483647 h 92"/>
              <a:gd name="T92" fmla="*/ 2147483647 w 92"/>
              <a:gd name="T93" fmla="*/ 2147483647 h 92"/>
              <a:gd name="T94" fmla="*/ 2147483647 w 92"/>
              <a:gd name="T95" fmla="*/ 2147483647 h 92"/>
              <a:gd name="T96" fmla="*/ 2147483647 w 92"/>
              <a:gd name="T97" fmla="*/ 2147483647 h 92"/>
              <a:gd name="T98" fmla="*/ 2147483647 w 92"/>
              <a:gd name="T99" fmla="*/ 2147483647 h 92"/>
              <a:gd name="T100" fmla="*/ 2147483647 w 92"/>
              <a:gd name="T101" fmla="*/ 2147483647 h 92"/>
              <a:gd name="T102" fmla="*/ 2147483647 w 92"/>
              <a:gd name="T103" fmla="*/ 2147483647 h 92"/>
              <a:gd name="T104" fmla="*/ 2147483647 w 92"/>
              <a:gd name="T105" fmla="*/ 2147483647 h 92"/>
              <a:gd name="T106" fmla="*/ 2147483647 w 92"/>
              <a:gd name="T107" fmla="*/ 2147483647 h 92"/>
              <a:gd name="T108" fmla="*/ 2147483647 w 92"/>
              <a:gd name="T109" fmla="*/ 0 h 92"/>
              <a:gd name="T110" fmla="*/ 2147483647 w 92"/>
              <a:gd name="T111" fmla="*/ 0 h 92"/>
              <a:gd name="T112" fmla="*/ 2147483647 w 92"/>
              <a:gd name="T113" fmla="*/ 0 h 9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92"/>
              <a:gd name="T172" fmla="*/ 0 h 92"/>
              <a:gd name="T173" fmla="*/ 92 w 92"/>
              <a:gd name="T174" fmla="*/ 92 h 9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92" h="92">
                <a:moveTo>
                  <a:pt x="46" y="0"/>
                </a:moveTo>
                <a:lnTo>
                  <a:pt x="42" y="0"/>
                </a:lnTo>
                <a:lnTo>
                  <a:pt x="37" y="0"/>
                </a:lnTo>
                <a:lnTo>
                  <a:pt x="33" y="2"/>
                </a:lnTo>
                <a:lnTo>
                  <a:pt x="29" y="3"/>
                </a:lnTo>
                <a:lnTo>
                  <a:pt x="24" y="6"/>
                </a:lnTo>
                <a:lnTo>
                  <a:pt x="20" y="7"/>
                </a:lnTo>
                <a:lnTo>
                  <a:pt x="14" y="13"/>
                </a:lnTo>
                <a:lnTo>
                  <a:pt x="9" y="20"/>
                </a:lnTo>
                <a:lnTo>
                  <a:pt x="6" y="25"/>
                </a:lnTo>
                <a:lnTo>
                  <a:pt x="4" y="27"/>
                </a:lnTo>
                <a:lnTo>
                  <a:pt x="3" y="32"/>
                </a:lnTo>
                <a:lnTo>
                  <a:pt x="1" y="38"/>
                </a:lnTo>
                <a:lnTo>
                  <a:pt x="0" y="42"/>
                </a:lnTo>
                <a:lnTo>
                  <a:pt x="0" y="46"/>
                </a:lnTo>
                <a:lnTo>
                  <a:pt x="0" y="50"/>
                </a:lnTo>
                <a:lnTo>
                  <a:pt x="1" y="56"/>
                </a:lnTo>
                <a:lnTo>
                  <a:pt x="3" y="61"/>
                </a:lnTo>
                <a:lnTo>
                  <a:pt x="4" y="65"/>
                </a:lnTo>
                <a:lnTo>
                  <a:pt x="6" y="68"/>
                </a:lnTo>
                <a:lnTo>
                  <a:pt x="9" y="72"/>
                </a:lnTo>
                <a:lnTo>
                  <a:pt x="14" y="79"/>
                </a:lnTo>
                <a:lnTo>
                  <a:pt x="20" y="85"/>
                </a:lnTo>
                <a:lnTo>
                  <a:pt x="24" y="86"/>
                </a:lnTo>
                <a:lnTo>
                  <a:pt x="29" y="89"/>
                </a:lnTo>
                <a:lnTo>
                  <a:pt x="33" y="91"/>
                </a:lnTo>
                <a:lnTo>
                  <a:pt x="37" y="92"/>
                </a:lnTo>
                <a:lnTo>
                  <a:pt x="42" y="92"/>
                </a:lnTo>
                <a:lnTo>
                  <a:pt x="46" y="92"/>
                </a:lnTo>
                <a:lnTo>
                  <a:pt x="50" y="92"/>
                </a:lnTo>
                <a:lnTo>
                  <a:pt x="54" y="92"/>
                </a:lnTo>
                <a:lnTo>
                  <a:pt x="59" y="91"/>
                </a:lnTo>
                <a:lnTo>
                  <a:pt x="63" y="89"/>
                </a:lnTo>
                <a:lnTo>
                  <a:pt x="67" y="86"/>
                </a:lnTo>
                <a:lnTo>
                  <a:pt x="72" y="85"/>
                </a:lnTo>
                <a:lnTo>
                  <a:pt x="77" y="79"/>
                </a:lnTo>
                <a:lnTo>
                  <a:pt x="83" y="72"/>
                </a:lnTo>
                <a:lnTo>
                  <a:pt x="86" y="68"/>
                </a:lnTo>
                <a:lnTo>
                  <a:pt x="88" y="65"/>
                </a:lnTo>
                <a:lnTo>
                  <a:pt x="89" y="61"/>
                </a:lnTo>
                <a:lnTo>
                  <a:pt x="90" y="56"/>
                </a:lnTo>
                <a:lnTo>
                  <a:pt x="92" y="50"/>
                </a:lnTo>
                <a:lnTo>
                  <a:pt x="92" y="46"/>
                </a:lnTo>
                <a:lnTo>
                  <a:pt x="92" y="42"/>
                </a:lnTo>
                <a:lnTo>
                  <a:pt x="90" y="38"/>
                </a:lnTo>
                <a:lnTo>
                  <a:pt x="89" y="32"/>
                </a:lnTo>
                <a:lnTo>
                  <a:pt x="88" y="27"/>
                </a:lnTo>
                <a:lnTo>
                  <a:pt x="86" y="25"/>
                </a:lnTo>
                <a:lnTo>
                  <a:pt x="83" y="20"/>
                </a:lnTo>
                <a:lnTo>
                  <a:pt x="77" y="13"/>
                </a:lnTo>
                <a:lnTo>
                  <a:pt x="72" y="7"/>
                </a:lnTo>
                <a:lnTo>
                  <a:pt x="67" y="6"/>
                </a:lnTo>
                <a:lnTo>
                  <a:pt x="63" y="3"/>
                </a:lnTo>
                <a:lnTo>
                  <a:pt x="59" y="2"/>
                </a:lnTo>
                <a:lnTo>
                  <a:pt x="54" y="0"/>
                </a:lnTo>
                <a:lnTo>
                  <a:pt x="50" y="0"/>
                </a:lnTo>
                <a:lnTo>
                  <a:pt x="46"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6018" name="Freeform 177">
            <a:extLst>
              <a:ext uri="{FF2B5EF4-FFF2-40B4-BE49-F238E27FC236}">
                <a16:creationId xmlns:a16="http://schemas.microsoft.com/office/drawing/2014/main" id="{2FB10262-EA1C-7475-91EC-43D0B3B6E5F3}"/>
              </a:ext>
            </a:extLst>
          </p:cNvPr>
          <p:cNvSpPr>
            <a:spLocks/>
          </p:cNvSpPr>
          <p:nvPr/>
        </p:nvSpPr>
        <p:spPr bwMode="auto">
          <a:xfrm>
            <a:off x="4356497" y="4107656"/>
            <a:ext cx="47625" cy="47625"/>
          </a:xfrm>
          <a:custGeom>
            <a:avLst/>
            <a:gdLst>
              <a:gd name="T0" fmla="*/ 2147483647 w 121"/>
              <a:gd name="T1" fmla="*/ 0 h 122"/>
              <a:gd name="T2" fmla="*/ 2147483647 w 121"/>
              <a:gd name="T3" fmla="*/ 2147483647 h 122"/>
              <a:gd name="T4" fmla="*/ 2147483647 w 121"/>
              <a:gd name="T5" fmla="*/ 2147483647 h 122"/>
              <a:gd name="T6" fmla="*/ 2147483647 w 121"/>
              <a:gd name="T7" fmla="*/ 2147483647 h 122"/>
              <a:gd name="T8" fmla="*/ 2147483647 w 121"/>
              <a:gd name="T9" fmla="*/ 2147483647 h 122"/>
              <a:gd name="T10" fmla="*/ 2147483647 w 121"/>
              <a:gd name="T11" fmla="*/ 2147483647 h 122"/>
              <a:gd name="T12" fmla="*/ 2147483647 w 121"/>
              <a:gd name="T13" fmla="*/ 2147483647 h 122"/>
              <a:gd name="T14" fmla="*/ 0 w 121"/>
              <a:gd name="T15" fmla="*/ 2147483647 h 122"/>
              <a:gd name="T16" fmla="*/ 0 w 121"/>
              <a:gd name="T17" fmla="*/ 2147483647 h 122"/>
              <a:gd name="T18" fmla="*/ 2147483647 w 121"/>
              <a:gd name="T19" fmla="*/ 2147483647 h 122"/>
              <a:gd name="T20" fmla="*/ 2147483647 w 121"/>
              <a:gd name="T21" fmla="*/ 2147483647 h 122"/>
              <a:gd name="T22" fmla="*/ 2147483647 w 121"/>
              <a:gd name="T23" fmla="*/ 2147483647 h 122"/>
              <a:gd name="T24" fmla="*/ 2147483647 w 121"/>
              <a:gd name="T25" fmla="*/ 2147483647 h 122"/>
              <a:gd name="T26" fmla="*/ 2147483647 w 121"/>
              <a:gd name="T27" fmla="*/ 2147483647 h 122"/>
              <a:gd name="T28" fmla="*/ 2147483647 w 121"/>
              <a:gd name="T29" fmla="*/ 2147483647 h 122"/>
              <a:gd name="T30" fmla="*/ 2147483647 w 121"/>
              <a:gd name="T31" fmla="*/ 2147483647 h 122"/>
              <a:gd name="T32" fmla="*/ 2147483647 w 121"/>
              <a:gd name="T33" fmla="*/ 2147483647 h 122"/>
              <a:gd name="T34" fmla="*/ 2147483647 w 121"/>
              <a:gd name="T35" fmla="*/ 2147483647 h 122"/>
              <a:gd name="T36" fmla="*/ 2147483647 w 121"/>
              <a:gd name="T37" fmla="*/ 2147483647 h 122"/>
              <a:gd name="T38" fmla="*/ 2147483647 w 121"/>
              <a:gd name="T39" fmla="*/ 2147483647 h 122"/>
              <a:gd name="T40" fmla="*/ 2147483647 w 121"/>
              <a:gd name="T41" fmla="*/ 2147483647 h 122"/>
              <a:gd name="T42" fmla="*/ 2147483647 w 121"/>
              <a:gd name="T43" fmla="*/ 2147483647 h 122"/>
              <a:gd name="T44" fmla="*/ 2147483647 w 121"/>
              <a:gd name="T45" fmla="*/ 2147483647 h 122"/>
              <a:gd name="T46" fmla="*/ 2147483647 w 121"/>
              <a:gd name="T47" fmla="*/ 2147483647 h 122"/>
              <a:gd name="T48" fmla="*/ 2147483647 w 121"/>
              <a:gd name="T49" fmla="*/ 2147483647 h 122"/>
              <a:gd name="T50" fmla="*/ 2147483647 w 121"/>
              <a:gd name="T51" fmla="*/ 2147483647 h 122"/>
              <a:gd name="T52" fmla="*/ 2147483647 w 121"/>
              <a:gd name="T53" fmla="*/ 2147483647 h 122"/>
              <a:gd name="T54" fmla="*/ 2147483647 w 121"/>
              <a:gd name="T55" fmla="*/ 2147483647 h 122"/>
              <a:gd name="T56" fmla="*/ 2147483647 w 121"/>
              <a:gd name="T57" fmla="*/ 2147483647 h 122"/>
              <a:gd name="T58" fmla="*/ 2147483647 w 121"/>
              <a:gd name="T59" fmla="*/ 2147483647 h 122"/>
              <a:gd name="T60" fmla="*/ 2147483647 w 121"/>
              <a:gd name="T61" fmla="*/ 2147483647 h 122"/>
              <a:gd name="T62" fmla="*/ 2147483647 w 121"/>
              <a:gd name="T63" fmla="*/ 0 h 12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1"/>
              <a:gd name="T97" fmla="*/ 0 h 122"/>
              <a:gd name="T98" fmla="*/ 121 w 121"/>
              <a:gd name="T99" fmla="*/ 122 h 12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1" h="122">
                <a:moveTo>
                  <a:pt x="61" y="0"/>
                </a:moveTo>
                <a:lnTo>
                  <a:pt x="55" y="0"/>
                </a:lnTo>
                <a:lnTo>
                  <a:pt x="49" y="0"/>
                </a:lnTo>
                <a:lnTo>
                  <a:pt x="42" y="2"/>
                </a:lnTo>
                <a:lnTo>
                  <a:pt x="38" y="5"/>
                </a:lnTo>
                <a:lnTo>
                  <a:pt x="32" y="7"/>
                </a:lnTo>
                <a:lnTo>
                  <a:pt x="26" y="10"/>
                </a:lnTo>
                <a:lnTo>
                  <a:pt x="22" y="13"/>
                </a:lnTo>
                <a:lnTo>
                  <a:pt x="18" y="17"/>
                </a:lnTo>
                <a:lnTo>
                  <a:pt x="13" y="22"/>
                </a:lnTo>
                <a:lnTo>
                  <a:pt x="10" y="26"/>
                </a:lnTo>
                <a:lnTo>
                  <a:pt x="7" y="32"/>
                </a:lnTo>
                <a:lnTo>
                  <a:pt x="5" y="38"/>
                </a:lnTo>
                <a:lnTo>
                  <a:pt x="3" y="43"/>
                </a:lnTo>
                <a:lnTo>
                  <a:pt x="2" y="49"/>
                </a:lnTo>
                <a:lnTo>
                  <a:pt x="0" y="55"/>
                </a:lnTo>
                <a:lnTo>
                  <a:pt x="0" y="61"/>
                </a:lnTo>
                <a:lnTo>
                  <a:pt x="0" y="68"/>
                </a:lnTo>
                <a:lnTo>
                  <a:pt x="2" y="74"/>
                </a:lnTo>
                <a:lnTo>
                  <a:pt x="3" y="79"/>
                </a:lnTo>
                <a:lnTo>
                  <a:pt x="5" y="85"/>
                </a:lnTo>
                <a:lnTo>
                  <a:pt x="7" y="91"/>
                </a:lnTo>
                <a:lnTo>
                  <a:pt x="10" y="95"/>
                </a:lnTo>
                <a:lnTo>
                  <a:pt x="13" y="99"/>
                </a:lnTo>
                <a:lnTo>
                  <a:pt x="18" y="104"/>
                </a:lnTo>
                <a:lnTo>
                  <a:pt x="22" y="108"/>
                </a:lnTo>
                <a:lnTo>
                  <a:pt x="26" y="112"/>
                </a:lnTo>
                <a:lnTo>
                  <a:pt x="32" y="115"/>
                </a:lnTo>
                <a:lnTo>
                  <a:pt x="38" y="117"/>
                </a:lnTo>
                <a:lnTo>
                  <a:pt x="42" y="120"/>
                </a:lnTo>
                <a:lnTo>
                  <a:pt x="49" y="121"/>
                </a:lnTo>
                <a:lnTo>
                  <a:pt x="55" y="122"/>
                </a:lnTo>
                <a:lnTo>
                  <a:pt x="61" y="122"/>
                </a:lnTo>
                <a:lnTo>
                  <a:pt x="66" y="122"/>
                </a:lnTo>
                <a:lnTo>
                  <a:pt x="74" y="121"/>
                </a:lnTo>
                <a:lnTo>
                  <a:pt x="79" y="120"/>
                </a:lnTo>
                <a:lnTo>
                  <a:pt x="84" y="117"/>
                </a:lnTo>
                <a:lnTo>
                  <a:pt x="89" y="115"/>
                </a:lnTo>
                <a:lnTo>
                  <a:pt x="95" y="112"/>
                </a:lnTo>
                <a:lnTo>
                  <a:pt x="99" y="108"/>
                </a:lnTo>
                <a:lnTo>
                  <a:pt x="104" y="104"/>
                </a:lnTo>
                <a:lnTo>
                  <a:pt x="107" y="99"/>
                </a:lnTo>
                <a:lnTo>
                  <a:pt x="111" y="95"/>
                </a:lnTo>
                <a:lnTo>
                  <a:pt x="114" y="91"/>
                </a:lnTo>
                <a:lnTo>
                  <a:pt x="117" y="85"/>
                </a:lnTo>
                <a:lnTo>
                  <a:pt x="118" y="79"/>
                </a:lnTo>
                <a:lnTo>
                  <a:pt x="120" y="74"/>
                </a:lnTo>
                <a:lnTo>
                  <a:pt x="121" y="68"/>
                </a:lnTo>
                <a:lnTo>
                  <a:pt x="121" y="61"/>
                </a:lnTo>
                <a:lnTo>
                  <a:pt x="121" y="55"/>
                </a:lnTo>
                <a:lnTo>
                  <a:pt x="120" y="49"/>
                </a:lnTo>
                <a:lnTo>
                  <a:pt x="118" y="43"/>
                </a:lnTo>
                <a:lnTo>
                  <a:pt x="117" y="38"/>
                </a:lnTo>
                <a:lnTo>
                  <a:pt x="114" y="32"/>
                </a:lnTo>
                <a:lnTo>
                  <a:pt x="111" y="26"/>
                </a:lnTo>
                <a:lnTo>
                  <a:pt x="107" y="22"/>
                </a:lnTo>
                <a:lnTo>
                  <a:pt x="104" y="17"/>
                </a:lnTo>
                <a:lnTo>
                  <a:pt x="99" y="13"/>
                </a:lnTo>
                <a:lnTo>
                  <a:pt x="95" y="10"/>
                </a:lnTo>
                <a:lnTo>
                  <a:pt x="89" y="7"/>
                </a:lnTo>
                <a:lnTo>
                  <a:pt x="84" y="5"/>
                </a:lnTo>
                <a:lnTo>
                  <a:pt x="79" y="2"/>
                </a:lnTo>
                <a:lnTo>
                  <a:pt x="74" y="0"/>
                </a:lnTo>
                <a:lnTo>
                  <a:pt x="66" y="0"/>
                </a:lnTo>
                <a:lnTo>
                  <a:pt x="61" y="0"/>
                </a:lnTo>
                <a:close/>
              </a:path>
            </a:pathLst>
          </a:custGeom>
          <a:solidFill>
            <a:srgbClr val="00E6A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6019" name="Freeform 178">
            <a:extLst>
              <a:ext uri="{FF2B5EF4-FFF2-40B4-BE49-F238E27FC236}">
                <a16:creationId xmlns:a16="http://schemas.microsoft.com/office/drawing/2014/main" id="{F249E414-988B-034A-CA30-5792E399EF67}"/>
              </a:ext>
            </a:extLst>
          </p:cNvPr>
          <p:cNvSpPr>
            <a:spLocks/>
          </p:cNvSpPr>
          <p:nvPr/>
        </p:nvSpPr>
        <p:spPr bwMode="auto">
          <a:xfrm>
            <a:off x="4356497" y="4107656"/>
            <a:ext cx="47625" cy="47625"/>
          </a:xfrm>
          <a:custGeom>
            <a:avLst/>
            <a:gdLst>
              <a:gd name="T0" fmla="*/ 2147483647 w 121"/>
              <a:gd name="T1" fmla="*/ 0 h 122"/>
              <a:gd name="T2" fmla="*/ 2147483647 w 121"/>
              <a:gd name="T3" fmla="*/ 2147483647 h 122"/>
              <a:gd name="T4" fmla="*/ 2147483647 w 121"/>
              <a:gd name="T5" fmla="*/ 2147483647 h 122"/>
              <a:gd name="T6" fmla="*/ 2147483647 w 121"/>
              <a:gd name="T7" fmla="*/ 2147483647 h 122"/>
              <a:gd name="T8" fmla="*/ 2147483647 w 121"/>
              <a:gd name="T9" fmla="*/ 2147483647 h 122"/>
              <a:gd name="T10" fmla="*/ 2147483647 w 121"/>
              <a:gd name="T11" fmla="*/ 2147483647 h 122"/>
              <a:gd name="T12" fmla="*/ 2147483647 w 121"/>
              <a:gd name="T13" fmla="*/ 2147483647 h 122"/>
              <a:gd name="T14" fmla="*/ 0 w 121"/>
              <a:gd name="T15" fmla="*/ 2147483647 h 122"/>
              <a:gd name="T16" fmla="*/ 0 w 121"/>
              <a:gd name="T17" fmla="*/ 2147483647 h 122"/>
              <a:gd name="T18" fmla="*/ 2147483647 w 121"/>
              <a:gd name="T19" fmla="*/ 2147483647 h 122"/>
              <a:gd name="T20" fmla="*/ 2147483647 w 121"/>
              <a:gd name="T21" fmla="*/ 2147483647 h 122"/>
              <a:gd name="T22" fmla="*/ 2147483647 w 121"/>
              <a:gd name="T23" fmla="*/ 2147483647 h 122"/>
              <a:gd name="T24" fmla="*/ 2147483647 w 121"/>
              <a:gd name="T25" fmla="*/ 2147483647 h 122"/>
              <a:gd name="T26" fmla="*/ 2147483647 w 121"/>
              <a:gd name="T27" fmla="*/ 2147483647 h 122"/>
              <a:gd name="T28" fmla="*/ 2147483647 w 121"/>
              <a:gd name="T29" fmla="*/ 2147483647 h 122"/>
              <a:gd name="T30" fmla="*/ 2147483647 w 121"/>
              <a:gd name="T31" fmla="*/ 2147483647 h 122"/>
              <a:gd name="T32" fmla="*/ 2147483647 w 121"/>
              <a:gd name="T33" fmla="*/ 2147483647 h 122"/>
              <a:gd name="T34" fmla="*/ 2147483647 w 121"/>
              <a:gd name="T35" fmla="*/ 2147483647 h 122"/>
              <a:gd name="T36" fmla="*/ 2147483647 w 121"/>
              <a:gd name="T37" fmla="*/ 2147483647 h 122"/>
              <a:gd name="T38" fmla="*/ 2147483647 w 121"/>
              <a:gd name="T39" fmla="*/ 2147483647 h 122"/>
              <a:gd name="T40" fmla="*/ 2147483647 w 121"/>
              <a:gd name="T41" fmla="*/ 2147483647 h 122"/>
              <a:gd name="T42" fmla="*/ 2147483647 w 121"/>
              <a:gd name="T43" fmla="*/ 2147483647 h 122"/>
              <a:gd name="T44" fmla="*/ 2147483647 w 121"/>
              <a:gd name="T45" fmla="*/ 2147483647 h 122"/>
              <a:gd name="T46" fmla="*/ 2147483647 w 121"/>
              <a:gd name="T47" fmla="*/ 2147483647 h 122"/>
              <a:gd name="T48" fmla="*/ 2147483647 w 121"/>
              <a:gd name="T49" fmla="*/ 2147483647 h 122"/>
              <a:gd name="T50" fmla="*/ 2147483647 w 121"/>
              <a:gd name="T51" fmla="*/ 2147483647 h 122"/>
              <a:gd name="T52" fmla="*/ 2147483647 w 121"/>
              <a:gd name="T53" fmla="*/ 2147483647 h 122"/>
              <a:gd name="T54" fmla="*/ 2147483647 w 121"/>
              <a:gd name="T55" fmla="*/ 2147483647 h 122"/>
              <a:gd name="T56" fmla="*/ 2147483647 w 121"/>
              <a:gd name="T57" fmla="*/ 2147483647 h 122"/>
              <a:gd name="T58" fmla="*/ 2147483647 w 121"/>
              <a:gd name="T59" fmla="*/ 2147483647 h 122"/>
              <a:gd name="T60" fmla="*/ 2147483647 w 121"/>
              <a:gd name="T61" fmla="*/ 2147483647 h 122"/>
              <a:gd name="T62" fmla="*/ 2147483647 w 121"/>
              <a:gd name="T63" fmla="*/ 0 h 12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1"/>
              <a:gd name="T97" fmla="*/ 0 h 122"/>
              <a:gd name="T98" fmla="*/ 121 w 121"/>
              <a:gd name="T99" fmla="*/ 122 h 12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1" h="122">
                <a:moveTo>
                  <a:pt x="61" y="0"/>
                </a:moveTo>
                <a:lnTo>
                  <a:pt x="55" y="0"/>
                </a:lnTo>
                <a:lnTo>
                  <a:pt x="49" y="0"/>
                </a:lnTo>
                <a:lnTo>
                  <a:pt x="42" y="2"/>
                </a:lnTo>
                <a:lnTo>
                  <a:pt x="38" y="5"/>
                </a:lnTo>
                <a:lnTo>
                  <a:pt x="32" y="7"/>
                </a:lnTo>
                <a:lnTo>
                  <a:pt x="26" y="10"/>
                </a:lnTo>
                <a:lnTo>
                  <a:pt x="22" y="13"/>
                </a:lnTo>
                <a:lnTo>
                  <a:pt x="18" y="17"/>
                </a:lnTo>
                <a:lnTo>
                  <a:pt x="13" y="22"/>
                </a:lnTo>
                <a:lnTo>
                  <a:pt x="10" y="26"/>
                </a:lnTo>
                <a:lnTo>
                  <a:pt x="7" y="32"/>
                </a:lnTo>
                <a:lnTo>
                  <a:pt x="5" y="38"/>
                </a:lnTo>
                <a:lnTo>
                  <a:pt x="3" y="43"/>
                </a:lnTo>
                <a:lnTo>
                  <a:pt x="2" y="49"/>
                </a:lnTo>
                <a:lnTo>
                  <a:pt x="0" y="55"/>
                </a:lnTo>
                <a:lnTo>
                  <a:pt x="0" y="61"/>
                </a:lnTo>
                <a:lnTo>
                  <a:pt x="0" y="68"/>
                </a:lnTo>
                <a:lnTo>
                  <a:pt x="2" y="74"/>
                </a:lnTo>
                <a:lnTo>
                  <a:pt x="3" y="79"/>
                </a:lnTo>
                <a:lnTo>
                  <a:pt x="5" y="85"/>
                </a:lnTo>
                <a:lnTo>
                  <a:pt x="7" y="91"/>
                </a:lnTo>
                <a:lnTo>
                  <a:pt x="10" y="95"/>
                </a:lnTo>
                <a:lnTo>
                  <a:pt x="13" y="99"/>
                </a:lnTo>
                <a:lnTo>
                  <a:pt x="18" y="104"/>
                </a:lnTo>
                <a:lnTo>
                  <a:pt x="22" y="108"/>
                </a:lnTo>
                <a:lnTo>
                  <a:pt x="26" y="112"/>
                </a:lnTo>
                <a:lnTo>
                  <a:pt x="32" y="115"/>
                </a:lnTo>
                <a:lnTo>
                  <a:pt x="38" y="117"/>
                </a:lnTo>
                <a:lnTo>
                  <a:pt x="42" y="120"/>
                </a:lnTo>
                <a:lnTo>
                  <a:pt x="49" y="121"/>
                </a:lnTo>
                <a:lnTo>
                  <a:pt x="55" y="122"/>
                </a:lnTo>
                <a:lnTo>
                  <a:pt x="61" y="122"/>
                </a:lnTo>
                <a:lnTo>
                  <a:pt x="66" y="122"/>
                </a:lnTo>
                <a:lnTo>
                  <a:pt x="74" y="121"/>
                </a:lnTo>
                <a:lnTo>
                  <a:pt x="79" y="120"/>
                </a:lnTo>
                <a:lnTo>
                  <a:pt x="84" y="117"/>
                </a:lnTo>
                <a:lnTo>
                  <a:pt x="89" y="115"/>
                </a:lnTo>
                <a:lnTo>
                  <a:pt x="95" y="112"/>
                </a:lnTo>
                <a:lnTo>
                  <a:pt x="99" y="108"/>
                </a:lnTo>
                <a:lnTo>
                  <a:pt x="104" y="104"/>
                </a:lnTo>
                <a:lnTo>
                  <a:pt x="107" y="99"/>
                </a:lnTo>
                <a:lnTo>
                  <a:pt x="111" y="95"/>
                </a:lnTo>
                <a:lnTo>
                  <a:pt x="114" y="91"/>
                </a:lnTo>
                <a:lnTo>
                  <a:pt x="117" y="85"/>
                </a:lnTo>
                <a:lnTo>
                  <a:pt x="118" y="79"/>
                </a:lnTo>
                <a:lnTo>
                  <a:pt x="120" y="74"/>
                </a:lnTo>
                <a:lnTo>
                  <a:pt x="121" y="68"/>
                </a:lnTo>
                <a:lnTo>
                  <a:pt x="121" y="61"/>
                </a:lnTo>
                <a:lnTo>
                  <a:pt x="121" y="55"/>
                </a:lnTo>
                <a:lnTo>
                  <a:pt x="120" y="49"/>
                </a:lnTo>
                <a:lnTo>
                  <a:pt x="118" y="43"/>
                </a:lnTo>
                <a:lnTo>
                  <a:pt x="117" y="38"/>
                </a:lnTo>
                <a:lnTo>
                  <a:pt x="114" y="32"/>
                </a:lnTo>
                <a:lnTo>
                  <a:pt x="111" y="26"/>
                </a:lnTo>
                <a:lnTo>
                  <a:pt x="107" y="22"/>
                </a:lnTo>
                <a:lnTo>
                  <a:pt x="104" y="17"/>
                </a:lnTo>
                <a:lnTo>
                  <a:pt x="99" y="13"/>
                </a:lnTo>
                <a:lnTo>
                  <a:pt x="95" y="10"/>
                </a:lnTo>
                <a:lnTo>
                  <a:pt x="89" y="7"/>
                </a:lnTo>
                <a:lnTo>
                  <a:pt x="84" y="5"/>
                </a:lnTo>
                <a:lnTo>
                  <a:pt x="79" y="2"/>
                </a:lnTo>
                <a:lnTo>
                  <a:pt x="74" y="0"/>
                </a:lnTo>
                <a:lnTo>
                  <a:pt x="66" y="0"/>
                </a:lnTo>
                <a:lnTo>
                  <a:pt x="61"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6020" name="Freeform 179">
            <a:extLst>
              <a:ext uri="{FF2B5EF4-FFF2-40B4-BE49-F238E27FC236}">
                <a16:creationId xmlns:a16="http://schemas.microsoft.com/office/drawing/2014/main" id="{4DD1F52B-8AA8-7E24-F461-840D88416016}"/>
              </a:ext>
            </a:extLst>
          </p:cNvPr>
          <p:cNvSpPr>
            <a:spLocks/>
          </p:cNvSpPr>
          <p:nvPr/>
        </p:nvSpPr>
        <p:spPr bwMode="auto">
          <a:xfrm>
            <a:off x="4368404" y="4094560"/>
            <a:ext cx="59531" cy="57150"/>
          </a:xfrm>
          <a:custGeom>
            <a:avLst/>
            <a:gdLst>
              <a:gd name="T0" fmla="*/ 2147483647 w 151"/>
              <a:gd name="T1" fmla="*/ 0 h 143"/>
              <a:gd name="T2" fmla="*/ 2147483647 w 151"/>
              <a:gd name="T3" fmla="*/ 2147483647 h 143"/>
              <a:gd name="T4" fmla="*/ 2147483647 w 151"/>
              <a:gd name="T5" fmla="*/ 2147483647 h 143"/>
              <a:gd name="T6" fmla="*/ 2147483647 w 151"/>
              <a:gd name="T7" fmla="*/ 2147483647 h 143"/>
              <a:gd name="T8" fmla="*/ 2147483647 w 151"/>
              <a:gd name="T9" fmla="*/ 2147483647 h 143"/>
              <a:gd name="T10" fmla="*/ 2147483647 w 151"/>
              <a:gd name="T11" fmla="*/ 2147483647 h 143"/>
              <a:gd name="T12" fmla="*/ 2147483647 w 151"/>
              <a:gd name="T13" fmla="*/ 2147483647 h 143"/>
              <a:gd name="T14" fmla="*/ 0 w 151"/>
              <a:gd name="T15" fmla="*/ 2147483647 h 143"/>
              <a:gd name="T16" fmla="*/ 0 w 151"/>
              <a:gd name="T17" fmla="*/ 2147483647 h 143"/>
              <a:gd name="T18" fmla="*/ 2147483647 w 151"/>
              <a:gd name="T19" fmla="*/ 2147483647 h 143"/>
              <a:gd name="T20" fmla="*/ 2147483647 w 151"/>
              <a:gd name="T21" fmla="*/ 2147483647 h 143"/>
              <a:gd name="T22" fmla="*/ 2147483647 w 151"/>
              <a:gd name="T23" fmla="*/ 2147483647 h 143"/>
              <a:gd name="T24" fmla="*/ 2147483647 w 151"/>
              <a:gd name="T25" fmla="*/ 2147483647 h 143"/>
              <a:gd name="T26" fmla="*/ 2147483647 w 151"/>
              <a:gd name="T27" fmla="*/ 2147483647 h 143"/>
              <a:gd name="T28" fmla="*/ 2147483647 w 151"/>
              <a:gd name="T29" fmla="*/ 2147483647 h 143"/>
              <a:gd name="T30" fmla="*/ 2147483647 w 151"/>
              <a:gd name="T31" fmla="*/ 2147483647 h 143"/>
              <a:gd name="T32" fmla="*/ 2147483647 w 151"/>
              <a:gd name="T33" fmla="*/ 2147483647 h 143"/>
              <a:gd name="T34" fmla="*/ 2147483647 w 151"/>
              <a:gd name="T35" fmla="*/ 2147483647 h 143"/>
              <a:gd name="T36" fmla="*/ 2147483647 w 151"/>
              <a:gd name="T37" fmla="*/ 2147483647 h 143"/>
              <a:gd name="T38" fmla="*/ 2147483647 w 151"/>
              <a:gd name="T39" fmla="*/ 2147483647 h 143"/>
              <a:gd name="T40" fmla="*/ 2147483647 w 151"/>
              <a:gd name="T41" fmla="*/ 2147483647 h 143"/>
              <a:gd name="T42" fmla="*/ 2147483647 w 151"/>
              <a:gd name="T43" fmla="*/ 2147483647 h 143"/>
              <a:gd name="T44" fmla="*/ 2147483647 w 151"/>
              <a:gd name="T45" fmla="*/ 2147483647 h 143"/>
              <a:gd name="T46" fmla="*/ 2147483647 w 151"/>
              <a:gd name="T47" fmla="*/ 2147483647 h 143"/>
              <a:gd name="T48" fmla="*/ 2147483647 w 151"/>
              <a:gd name="T49" fmla="*/ 2147483647 h 143"/>
              <a:gd name="T50" fmla="*/ 2147483647 w 151"/>
              <a:gd name="T51" fmla="*/ 2147483647 h 143"/>
              <a:gd name="T52" fmla="*/ 2147483647 w 151"/>
              <a:gd name="T53" fmla="*/ 2147483647 h 143"/>
              <a:gd name="T54" fmla="*/ 2147483647 w 151"/>
              <a:gd name="T55" fmla="*/ 2147483647 h 143"/>
              <a:gd name="T56" fmla="*/ 2147483647 w 151"/>
              <a:gd name="T57" fmla="*/ 2147483647 h 143"/>
              <a:gd name="T58" fmla="*/ 2147483647 w 151"/>
              <a:gd name="T59" fmla="*/ 2147483647 h 143"/>
              <a:gd name="T60" fmla="*/ 2147483647 w 151"/>
              <a:gd name="T61" fmla="*/ 2147483647 h 143"/>
              <a:gd name="T62" fmla="*/ 2147483647 w 151"/>
              <a:gd name="T63" fmla="*/ 0 h 14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51"/>
              <a:gd name="T97" fmla="*/ 0 h 143"/>
              <a:gd name="T98" fmla="*/ 151 w 151"/>
              <a:gd name="T99" fmla="*/ 143 h 14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51" h="143">
                <a:moveTo>
                  <a:pt x="75" y="0"/>
                </a:moveTo>
                <a:lnTo>
                  <a:pt x="68" y="0"/>
                </a:lnTo>
                <a:lnTo>
                  <a:pt x="61" y="1"/>
                </a:lnTo>
                <a:lnTo>
                  <a:pt x="54" y="2"/>
                </a:lnTo>
                <a:lnTo>
                  <a:pt x="46" y="4"/>
                </a:lnTo>
                <a:lnTo>
                  <a:pt x="39" y="8"/>
                </a:lnTo>
                <a:lnTo>
                  <a:pt x="34" y="11"/>
                </a:lnTo>
                <a:lnTo>
                  <a:pt x="28" y="15"/>
                </a:lnTo>
                <a:lnTo>
                  <a:pt x="22" y="20"/>
                </a:lnTo>
                <a:lnTo>
                  <a:pt x="18" y="25"/>
                </a:lnTo>
                <a:lnTo>
                  <a:pt x="13" y="31"/>
                </a:lnTo>
                <a:lnTo>
                  <a:pt x="9" y="37"/>
                </a:lnTo>
                <a:lnTo>
                  <a:pt x="6" y="43"/>
                </a:lnTo>
                <a:lnTo>
                  <a:pt x="3" y="50"/>
                </a:lnTo>
                <a:lnTo>
                  <a:pt x="2" y="56"/>
                </a:lnTo>
                <a:lnTo>
                  <a:pt x="0" y="63"/>
                </a:lnTo>
                <a:lnTo>
                  <a:pt x="0" y="71"/>
                </a:lnTo>
                <a:lnTo>
                  <a:pt x="0" y="79"/>
                </a:lnTo>
                <a:lnTo>
                  <a:pt x="2" y="86"/>
                </a:lnTo>
                <a:lnTo>
                  <a:pt x="3" y="92"/>
                </a:lnTo>
                <a:lnTo>
                  <a:pt x="6" y="99"/>
                </a:lnTo>
                <a:lnTo>
                  <a:pt x="9" y="105"/>
                </a:lnTo>
                <a:lnTo>
                  <a:pt x="13" y="112"/>
                </a:lnTo>
                <a:lnTo>
                  <a:pt x="18" y="116"/>
                </a:lnTo>
                <a:lnTo>
                  <a:pt x="22" y="122"/>
                </a:lnTo>
                <a:lnTo>
                  <a:pt x="28" y="126"/>
                </a:lnTo>
                <a:lnTo>
                  <a:pt x="34" y="130"/>
                </a:lnTo>
                <a:lnTo>
                  <a:pt x="39" y="135"/>
                </a:lnTo>
                <a:lnTo>
                  <a:pt x="46" y="138"/>
                </a:lnTo>
                <a:lnTo>
                  <a:pt x="54" y="139"/>
                </a:lnTo>
                <a:lnTo>
                  <a:pt x="61" y="142"/>
                </a:lnTo>
                <a:lnTo>
                  <a:pt x="68" y="142"/>
                </a:lnTo>
                <a:lnTo>
                  <a:pt x="75" y="143"/>
                </a:lnTo>
                <a:lnTo>
                  <a:pt x="84" y="142"/>
                </a:lnTo>
                <a:lnTo>
                  <a:pt x="91" y="142"/>
                </a:lnTo>
                <a:lnTo>
                  <a:pt x="98" y="139"/>
                </a:lnTo>
                <a:lnTo>
                  <a:pt x="105" y="138"/>
                </a:lnTo>
                <a:lnTo>
                  <a:pt x="111" y="135"/>
                </a:lnTo>
                <a:lnTo>
                  <a:pt x="118" y="130"/>
                </a:lnTo>
                <a:lnTo>
                  <a:pt x="124" y="126"/>
                </a:lnTo>
                <a:lnTo>
                  <a:pt x="128" y="122"/>
                </a:lnTo>
                <a:lnTo>
                  <a:pt x="134" y="116"/>
                </a:lnTo>
                <a:lnTo>
                  <a:pt x="138" y="112"/>
                </a:lnTo>
                <a:lnTo>
                  <a:pt x="141" y="105"/>
                </a:lnTo>
                <a:lnTo>
                  <a:pt x="146" y="99"/>
                </a:lnTo>
                <a:lnTo>
                  <a:pt x="147" y="92"/>
                </a:lnTo>
                <a:lnTo>
                  <a:pt x="150" y="86"/>
                </a:lnTo>
                <a:lnTo>
                  <a:pt x="150" y="79"/>
                </a:lnTo>
                <a:lnTo>
                  <a:pt x="151" y="71"/>
                </a:lnTo>
                <a:lnTo>
                  <a:pt x="150" y="63"/>
                </a:lnTo>
                <a:lnTo>
                  <a:pt x="150" y="56"/>
                </a:lnTo>
                <a:lnTo>
                  <a:pt x="147" y="50"/>
                </a:lnTo>
                <a:lnTo>
                  <a:pt x="146" y="43"/>
                </a:lnTo>
                <a:lnTo>
                  <a:pt x="141" y="37"/>
                </a:lnTo>
                <a:lnTo>
                  <a:pt x="138" y="31"/>
                </a:lnTo>
                <a:lnTo>
                  <a:pt x="134" y="25"/>
                </a:lnTo>
                <a:lnTo>
                  <a:pt x="128" y="20"/>
                </a:lnTo>
                <a:lnTo>
                  <a:pt x="124" y="15"/>
                </a:lnTo>
                <a:lnTo>
                  <a:pt x="118" y="11"/>
                </a:lnTo>
                <a:lnTo>
                  <a:pt x="111" y="8"/>
                </a:lnTo>
                <a:lnTo>
                  <a:pt x="105" y="4"/>
                </a:lnTo>
                <a:lnTo>
                  <a:pt x="98" y="2"/>
                </a:lnTo>
                <a:lnTo>
                  <a:pt x="91" y="1"/>
                </a:lnTo>
                <a:lnTo>
                  <a:pt x="84" y="0"/>
                </a:lnTo>
                <a:lnTo>
                  <a:pt x="75"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6021" name="Freeform 180">
            <a:extLst>
              <a:ext uri="{FF2B5EF4-FFF2-40B4-BE49-F238E27FC236}">
                <a16:creationId xmlns:a16="http://schemas.microsoft.com/office/drawing/2014/main" id="{45FDEEDB-6ABD-3340-3538-09419E8959B2}"/>
              </a:ext>
            </a:extLst>
          </p:cNvPr>
          <p:cNvSpPr>
            <a:spLocks/>
          </p:cNvSpPr>
          <p:nvPr/>
        </p:nvSpPr>
        <p:spPr bwMode="auto">
          <a:xfrm>
            <a:off x="4368404" y="4094560"/>
            <a:ext cx="59531" cy="57150"/>
          </a:xfrm>
          <a:custGeom>
            <a:avLst/>
            <a:gdLst>
              <a:gd name="T0" fmla="*/ 2147483647 w 151"/>
              <a:gd name="T1" fmla="*/ 0 h 143"/>
              <a:gd name="T2" fmla="*/ 2147483647 w 151"/>
              <a:gd name="T3" fmla="*/ 2147483647 h 143"/>
              <a:gd name="T4" fmla="*/ 2147483647 w 151"/>
              <a:gd name="T5" fmla="*/ 2147483647 h 143"/>
              <a:gd name="T6" fmla="*/ 2147483647 w 151"/>
              <a:gd name="T7" fmla="*/ 2147483647 h 143"/>
              <a:gd name="T8" fmla="*/ 2147483647 w 151"/>
              <a:gd name="T9" fmla="*/ 2147483647 h 143"/>
              <a:gd name="T10" fmla="*/ 2147483647 w 151"/>
              <a:gd name="T11" fmla="*/ 2147483647 h 143"/>
              <a:gd name="T12" fmla="*/ 2147483647 w 151"/>
              <a:gd name="T13" fmla="*/ 2147483647 h 143"/>
              <a:gd name="T14" fmla="*/ 0 w 151"/>
              <a:gd name="T15" fmla="*/ 2147483647 h 143"/>
              <a:gd name="T16" fmla="*/ 0 w 151"/>
              <a:gd name="T17" fmla="*/ 2147483647 h 143"/>
              <a:gd name="T18" fmla="*/ 2147483647 w 151"/>
              <a:gd name="T19" fmla="*/ 2147483647 h 143"/>
              <a:gd name="T20" fmla="*/ 2147483647 w 151"/>
              <a:gd name="T21" fmla="*/ 2147483647 h 143"/>
              <a:gd name="T22" fmla="*/ 2147483647 w 151"/>
              <a:gd name="T23" fmla="*/ 2147483647 h 143"/>
              <a:gd name="T24" fmla="*/ 2147483647 w 151"/>
              <a:gd name="T25" fmla="*/ 2147483647 h 143"/>
              <a:gd name="T26" fmla="*/ 2147483647 w 151"/>
              <a:gd name="T27" fmla="*/ 2147483647 h 143"/>
              <a:gd name="T28" fmla="*/ 2147483647 w 151"/>
              <a:gd name="T29" fmla="*/ 2147483647 h 143"/>
              <a:gd name="T30" fmla="*/ 2147483647 w 151"/>
              <a:gd name="T31" fmla="*/ 2147483647 h 143"/>
              <a:gd name="T32" fmla="*/ 2147483647 w 151"/>
              <a:gd name="T33" fmla="*/ 2147483647 h 143"/>
              <a:gd name="T34" fmla="*/ 2147483647 w 151"/>
              <a:gd name="T35" fmla="*/ 2147483647 h 143"/>
              <a:gd name="T36" fmla="*/ 2147483647 w 151"/>
              <a:gd name="T37" fmla="*/ 2147483647 h 143"/>
              <a:gd name="T38" fmla="*/ 2147483647 w 151"/>
              <a:gd name="T39" fmla="*/ 2147483647 h 143"/>
              <a:gd name="T40" fmla="*/ 2147483647 w 151"/>
              <a:gd name="T41" fmla="*/ 2147483647 h 143"/>
              <a:gd name="T42" fmla="*/ 2147483647 w 151"/>
              <a:gd name="T43" fmla="*/ 2147483647 h 143"/>
              <a:gd name="T44" fmla="*/ 2147483647 w 151"/>
              <a:gd name="T45" fmla="*/ 2147483647 h 143"/>
              <a:gd name="T46" fmla="*/ 2147483647 w 151"/>
              <a:gd name="T47" fmla="*/ 2147483647 h 143"/>
              <a:gd name="T48" fmla="*/ 2147483647 w 151"/>
              <a:gd name="T49" fmla="*/ 2147483647 h 143"/>
              <a:gd name="T50" fmla="*/ 2147483647 w 151"/>
              <a:gd name="T51" fmla="*/ 2147483647 h 143"/>
              <a:gd name="T52" fmla="*/ 2147483647 w 151"/>
              <a:gd name="T53" fmla="*/ 2147483647 h 143"/>
              <a:gd name="T54" fmla="*/ 2147483647 w 151"/>
              <a:gd name="T55" fmla="*/ 2147483647 h 143"/>
              <a:gd name="T56" fmla="*/ 2147483647 w 151"/>
              <a:gd name="T57" fmla="*/ 2147483647 h 143"/>
              <a:gd name="T58" fmla="*/ 2147483647 w 151"/>
              <a:gd name="T59" fmla="*/ 2147483647 h 143"/>
              <a:gd name="T60" fmla="*/ 2147483647 w 151"/>
              <a:gd name="T61" fmla="*/ 2147483647 h 143"/>
              <a:gd name="T62" fmla="*/ 2147483647 w 151"/>
              <a:gd name="T63" fmla="*/ 0 h 14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51"/>
              <a:gd name="T97" fmla="*/ 0 h 143"/>
              <a:gd name="T98" fmla="*/ 151 w 151"/>
              <a:gd name="T99" fmla="*/ 143 h 14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51" h="143">
                <a:moveTo>
                  <a:pt x="75" y="0"/>
                </a:moveTo>
                <a:lnTo>
                  <a:pt x="68" y="0"/>
                </a:lnTo>
                <a:lnTo>
                  <a:pt x="61" y="1"/>
                </a:lnTo>
                <a:lnTo>
                  <a:pt x="54" y="2"/>
                </a:lnTo>
                <a:lnTo>
                  <a:pt x="46" y="4"/>
                </a:lnTo>
                <a:lnTo>
                  <a:pt x="39" y="8"/>
                </a:lnTo>
                <a:lnTo>
                  <a:pt x="34" y="11"/>
                </a:lnTo>
                <a:lnTo>
                  <a:pt x="28" y="15"/>
                </a:lnTo>
                <a:lnTo>
                  <a:pt x="22" y="20"/>
                </a:lnTo>
                <a:lnTo>
                  <a:pt x="18" y="25"/>
                </a:lnTo>
                <a:lnTo>
                  <a:pt x="13" y="31"/>
                </a:lnTo>
                <a:lnTo>
                  <a:pt x="9" y="37"/>
                </a:lnTo>
                <a:lnTo>
                  <a:pt x="6" y="43"/>
                </a:lnTo>
                <a:lnTo>
                  <a:pt x="3" y="50"/>
                </a:lnTo>
                <a:lnTo>
                  <a:pt x="2" y="56"/>
                </a:lnTo>
                <a:lnTo>
                  <a:pt x="0" y="63"/>
                </a:lnTo>
                <a:lnTo>
                  <a:pt x="0" y="71"/>
                </a:lnTo>
                <a:lnTo>
                  <a:pt x="0" y="79"/>
                </a:lnTo>
                <a:lnTo>
                  <a:pt x="2" y="86"/>
                </a:lnTo>
                <a:lnTo>
                  <a:pt x="3" y="92"/>
                </a:lnTo>
                <a:lnTo>
                  <a:pt x="6" y="99"/>
                </a:lnTo>
                <a:lnTo>
                  <a:pt x="9" y="105"/>
                </a:lnTo>
                <a:lnTo>
                  <a:pt x="13" y="112"/>
                </a:lnTo>
                <a:lnTo>
                  <a:pt x="18" y="116"/>
                </a:lnTo>
                <a:lnTo>
                  <a:pt x="22" y="122"/>
                </a:lnTo>
                <a:lnTo>
                  <a:pt x="28" y="126"/>
                </a:lnTo>
                <a:lnTo>
                  <a:pt x="34" y="130"/>
                </a:lnTo>
                <a:lnTo>
                  <a:pt x="39" y="135"/>
                </a:lnTo>
                <a:lnTo>
                  <a:pt x="46" y="138"/>
                </a:lnTo>
                <a:lnTo>
                  <a:pt x="54" y="139"/>
                </a:lnTo>
                <a:lnTo>
                  <a:pt x="61" y="142"/>
                </a:lnTo>
                <a:lnTo>
                  <a:pt x="68" y="142"/>
                </a:lnTo>
                <a:lnTo>
                  <a:pt x="75" y="143"/>
                </a:lnTo>
                <a:lnTo>
                  <a:pt x="84" y="142"/>
                </a:lnTo>
                <a:lnTo>
                  <a:pt x="91" y="142"/>
                </a:lnTo>
                <a:lnTo>
                  <a:pt x="98" y="139"/>
                </a:lnTo>
                <a:lnTo>
                  <a:pt x="105" y="138"/>
                </a:lnTo>
                <a:lnTo>
                  <a:pt x="111" y="135"/>
                </a:lnTo>
                <a:lnTo>
                  <a:pt x="118" y="130"/>
                </a:lnTo>
                <a:lnTo>
                  <a:pt x="124" y="126"/>
                </a:lnTo>
                <a:lnTo>
                  <a:pt x="128" y="122"/>
                </a:lnTo>
                <a:lnTo>
                  <a:pt x="134" y="116"/>
                </a:lnTo>
                <a:lnTo>
                  <a:pt x="138" y="112"/>
                </a:lnTo>
                <a:lnTo>
                  <a:pt x="141" y="105"/>
                </a:lnTo>
                <a:lnTo>
                  <a:pt x="146" y="99"/>
                </a:lnTo>
                <a:lnTo>
                  <a:pt x="147" y="92"/>
                </a:lnTo>
                <a:lnTo>
                  <a:pt x="150" y="86"/>
                </a:lnTo>
                <a:lnTo>
                  <a:pt x="150" y="79"/>
                </a:lnTo>
                <a:lnTo>
                  <a:pt x="151" y="71"/>
                </a:lnTo>
                <a:lnTo>
                  <a:pt x="150" y="63"/>
                </a:lnTo>
                <a:lnTo>
                  <a:pt x="150" y="56"/>
                </a:lnTo>
                <a:lnTo>
                  <a:pt x="147" y="50"/>
                </a:lnTo>
                <a:lnTo>
                  <a:pt x="146" y="43"/>
                </a:lnTo>
                <a:lnTo>
                  <a:pt x="141" y="37"/>
                </a:lnTo>
                <a:lnTo>
                  <a:pt x="138" y="31"/>
                </a:lnTo>
                <a:lnTo>
                  <a:pt x="134" y="25"/>
                </a:lnTo>
                <a:lnTo>
                  <a:pt x="128" y="20"/>
                </a:lnTo>
                <a:lnTo>
                  <a:pt x="124" y="15"/>
                </a:lnTo>
                <a:lnTo>
                  <a:pt x="118" y="11"/>
                </a:lnTo>
                <a:lnTo>
                  <a:pt x="111" y="8"/>
                </a:lnTo>
                <a:lnTo>
                  <a:pt x="105" y="4"/>
                </a:lnTo>
                <a:lnTo>
                  <a:pt x="98" y="2"/>
                </a:lnTo>
                <a:lnTo>
                  <a:pt x="91" y="1"/>
                </a:lnTo>
                <a:lnTo>
                  <a:pt x="84" y="0"/>
                </a:lnTo>
                <a:lnTo>
                  <a:pt x="75"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6022" name="Freeform 181">
            <a:extLst>
              <a:ext uri="{FF2B5EF4-FFF2-40B4-BE49-F238E27FC236}">
                <a16:creationId xmlns:a16="http://schemas.microsoft.com/office/drawing/2014/main" id="{07029149-D4DE-D18B-3CAD-C2A3091147F8}"/>
              </a:ext>
            </a:extLst>
          </p:cNvPr>
          <p:cNvSpPr>
            <a:spLocks/>
          </p:cNvSpPr>
          <p:nvPr/>
        </p:nvSpPr>
        <p:spPr bwMode="auto">
          <a:xfrm>
            <a:off x="4404122" y="4082654"/>
            <a:ext cx="55959" cy="57150"/>
          </a:xfrm>
          <a:custGeom>
            <a:avLst/>
            <a:gdLst>
              <a:gd name="T0" fmla="*/ 2147483647 w 141"/>
              <a:gd name="T1" fmla="*/ 0 h 144"/>
              <a:gd name="T2" fmla="*/ 2147483647 w 141"/>
              <a:gd name="T3" fmla="*/ 2147483647 h 144"/>
              <a:gd name="T4" fmla="*/ 2147483647 w 141"/>
              <a:gd name="T5" fmla="*/ 2147483647 h 144"/>
              <a:gd name="T6" fmla="*/ 2147483647 w 141"/>
              <a:gd name="T7" fmla="*/ 2147483647 h 144"/>
              <a:gd name="T8" fmla="*/ 2147483647 w 141"/>
              <a:gd name="T9" fmla="*/ 2147483647 h 144"/>
              <a:gd name="T10" fmla="*/ 2147483647 w 141"/>
              <a:gd name="T11" fmla="*/ 2147483647 h 144"/>
              <a:gd name="T12" fmla="*/ 2147483647 w 141"/>
              <a:gd name="T13" fmla="*/ 2147483647 h 144"/>
              <a:gd name="T14" fmla="*/ 0 w 141"/>
              <a:gd name="T15" fmla="*/ 2147483647 h 144"/>
              <a:gd name="T16" fmla="*/ 0 w 141"/>
              <a:gd name="T17" fmla="*/ 2147483647 h 144"/>
              <a:gd name="T18" fmla="*/ 2147483647 w 141"/>
              <a:gd name="T19" fmla="*/ 2147483647 h 144"/>
              <a:gd name="T20" fmla="*/ 2147483647 w 141"/>
              <a:gd name="T21" fmla="*/ 2147483647 h 144"/>
              <a:gd name="T22" fmla="*/ 2147483647 w 141"/>
              <a:gd name="T23" fmla="*/ 2147483647 h 144"/>
              <a:gd name="T24" fmla="*/ 2147483647 w 141"/>
              <a:gd name="T25" fmla="*/ 2147483647 h 144"/>
              <a:gd name="T26" fmla="*/ 2147483647 w 141"/>
              <a:gd name="T27" fmla="*/ 2147483647 h 144"/>
              <a:gd name="T28" fmla="*/ 2147483647 w 141"/>
              <a:gd name="T29" fmla="*/ 2147483647 h 144"/>
              <a:gd name="T30" fmla="*/ 2147483647 w 141"/>
              <a:gd name="T31" fmla="*/ 2147483647 h 144"/>
              <a:gd name="T32" fmla="*/ 2147483647 w 141"/>
              <a:gd name="T33" fmla="*/ 2147483647 h 144"/>
              <a:gd name="T34" fmla="*/ 2147483647 w 141"/>
              <a:gd name="T35" fmla="*/ 2147483647 h 144"/>
              <a:gd name="T36" fmla="*/ 2147483647 w 141"/>
              <a:gd name="T37" fmla="*/ 2147483647 h 144"/>
              <a:gd name="T38" fmla="*/ 2147483647 w 141"/>
              <a:gd name="T39" fmla="*/ 2147483647 h 144"/>
              <a:gd name="T40" fmla="*/ 2147483647 w 141"/>
              <a:gd name="T41" fmla="*/ 2147483647 h 144"/>
              <a:gd name="T42" fmla="*/ 2147483647 w 141"/>
              <a:gd name="T43" fmla="*/ 2147483647 h 144"/>
              <a:gd name="T44" fmla="*/ 2147483647 w 141"/>
              <a:gd name="T45" fmla="*/ 2147483647 h 144"/>
              <a:gd name="T46" fmla="*/ 2147483647 w 141"/>
              <a:gd name="T47" fmla="*/ 2147483647 h 144"/>
              <a:gd name="T48" fmla="*/ 2147483647 w 141"/>
              <a:gd name="T49" fmla="*/ 2147483647 h 144"/>
              <a:gd name="T50" fmla="*/ 2147483647 w 141"/>
              <a:gd name="T51" fmla="*/ 2147483647 h 144"/>
              <a:gd name="T52" fmla="*/ 2147483647 w 141"/>
              <a:gd name="T53" fmla="*/ 2147483647 h 144"/>
              <a:gd name="T54" fmla="*/ 2147483647 w 141"/>
              <a:gd name="T55" fmla="*/ 2147483647 h 144"/>
              <a:gd name="T56" fmla="*/ 2147483647 w 141"/>
              <a:gd name="T57" fmla="*/ 2147483647 h 144"/>
              <a:gd name="T58" fmla="*/ 2147483647 w 141"/>
              <a:gd name="T59" fmla="*/ 2147483647 h 144"/>
              <a:gd name="T60" fmla="*/ 2147483647 w 141"/>
              <a:gd name="T61" fmla="*/ 2147483647 h 144"/>
              <a:gd name="T62" fmla="*/ 2147483647 w 141"/>
              <a:gd name="T63" fmla="*/ 0 h 1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1"/>
              <a:gd name="T97" fmla="*/ 0 h 144"/>
              <a:gd name="T98" fmla="*/ 141 w 141"/>
              <a:gd name="T99" fmla="*/ 144 h 1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1" h="144">
                <a:moveTo>
                  <a:pt x="70" y="0"/>
                </a:moveTo>
                <a:lnTo>
                  <a:pt x="63" y="0"/>
                </a:lnTo>
                <a:lnTo>
                  <a:pt x="56" y="2"/>
                </a:lnTo>
                <a:lnTo>
                  <a:pt x="49" y="3"/>
                </a:lnTo>
                <a:lnTo>
                  <a:pt x="43" y="6"/>
                </a:lnTo>
                <a:lnTo>
                  <a:pt x="37" y="9"/>
                </a:lnTo>
                <a:lnTo>
                  <a:pt x="32" y="12"/>
                </a:lnTo>
                <a:lnTo>
                  <a:pt x="26" y="16"/>
                </a:lnTo>
                <a:lnTo>
                  <a:pt x="20" y="21"/>
                </a:lnTo>
                <a:lnTo>
                  <a:pt x="16" y="26"/>
                </a:lnTo>
                <a:lnTo>
                  <a:pt x="12" y="32"/>
                </a:lnTo>
                <a:lnTo>
                  <a:pt x="9" y="38"/>
                </a:lnTo>
                <a:lnTo>
                  <a:pt x="6" y="44"/>
                </a:lnTo>
                <a:lnTo>
                  <a:pt x="3" y="51"/>
                </a:lnTo>
                <a:lnTo>
                  <a:pt x="1" y="58"/>
                </a:lnTo>
                <a:lnTo>
                  <a:pt x="0" y="65"/>
                </a:lnTo>
                <a:lnTo>
                  <a:pt x="0" y="72"/>
                </a:lnTo>
                <a:lnTo>
                  <a:pt x="0" y="79"/>
                </a:lnTo>
                <a:lnTo>
                  <a:pt x="1" y="87"/>
                </a:lnTo>
                <a:lnTo>
                  <a:pt x="3" y="94"/>
                </a:lnTo>
                <a:lnTo>
                  <a:pt x="6" y="100"/>
                </a:lnTo>
                <a:lnTo>
                  <a:pt x="9" y="107"/>
                </a:lnTo>
                <a:lnTo>
                  <a:pt x="12" y="113"/>
                </a:lnTo>
                <a:lnTo>
                  <a:pt x="16" y="118"/>
                </a:lnTo>
                <a:lnTo>
                  <a:pt x="20" y="123"/>
                </a:lnTo>
                <a:lnTo>
                  <a:pt x="26" y="127"/>
                </a:lnTo>
                <a:lnTo>
                  <a:pt x="32" y="131"/>
                </a:lnTo>
                <a:lnTo>
                  <a:pt x="37" y="136"/>
                </a:lnTo>
                <a:lnTo>
                  <a:pt x="43" y="138"/>
                </a:lnTo>
                <a:lnTo>
                  <a:pt x="49" y="141"/>
                </a:lnTo>
                <a:lnTo>
                  <a:pt x="56" y="143"/>
                </a:lnTo>
                <a:lnTo>
                  <a:pt x="63" y="144"/>
                </a:lnTo>
                <a:lnTo>
                  <a:pt x="70" y="144"/>
                </a:lnTo>
                <a:lnTo>
                  <a:pt x="78" y="144"/>
                </a:lnTo>
                <a:lnTo>
                  <a:pt x="85" y="143"/>
                </a:lnTo>
                <a:lnTo>
                  <a:pt x="92" y="141"/>
                </a:lnTo>
                <a:lnTo>
                  <a:pt x="98" y="138"/>
                </a:lnTo>
                <a:lnTo>
                  <a:pt x="104" y="136"/>
                </a:lnTo>
                <a:lnTo>
                  <a:pt x="109" y="131"/>
                </a:lnTo>
                <a:lnTo>
                  <a:pt x="115" y="127"/>
                </a:lnTo>
                <a:lnTo>
                  <a:pt x="121" y="123"/>
                </a:lnTo>
                <a:lnTo>
                  <a:pt x="125" y="118"/>
                </a:lnTo>
                <a:lnTo>
                  <a:pt x="129" y="113"/>
                </a:lnTo>
                <a:lnTo>
                  <a:pt x="132" y="107"/>
                </a:lnTo>
                <a:lnTo>
                  <a:pt x="135" y="100"/>
                </a:lnTo>
                <a:lnTo>
                  <a:pt x="138" y="94"/>
                </a:lnTo>
                <a:lnTo>
                  <a:pt x="139" y="87"/>
                </a:lnTo>
                <a:lnTo>
                  <a:pt x="141" y="79"/>
                </a:lnTo>
                <a:lnTo>
                  <a:pt x="141" y="72"/>
                </a:lnTo>
                <a:lnTo>
                  <a:pt x="141" y="65"/>
                </a:lnTo>
                <a:lnTo>
                  <a:pt x="139" y="58"/>
                </a:lnTo>
                <a:lnTo>
                  <a:pt x="138" y="51"/>
                </a:lnTo>
                <a:lnTo>
                  <a:pt x="135" y="44"/>
                </a:lnTo>
                <a:lnTo>
                  <a:pt x="132" y="38"/>
                </a:lnTo>
                <a:lnTo>
                  <a:pt x="129" y="32"/>
                </a:lnTo>
                <a:lnTo>
                  <a:pt x="125" y="26"/>
                </a:lnTo>
                <a:lnTo>
                  <a:pt x="121" y="21"/>
                </a:lnTo>
                <a:lnTo>
                  <a:pt x="115" y="16"/>
                </a:lnTo>
                <a:lnTo>
                  <a:pt x="109" y="12"/>
                </a:lnTo>
                <a:lnTo>
                  <a:pt x="104" y="9"/>
                </a:lnTo>
                <a:lnTo>
                  <a:pt x="98" y="6"/>
                </a:lnTo>
                <a:lnTo>
                  <a:pt x="92" y="3"/>
                </a:lnTo>
                <a:lnTo>
                  <a:pt x="85" y="2"/>
                </a:lnTo>
                <a:lnTo>
                  <a:pt x="78" y="0"/>
                </a:lnTo>
                <a:lnTo>
                  <a:pt x="70"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6023" name="Freeform 182">
            <a:extLst>
              <a:ext uri="{FF2B5EF4-FFF2-40B4-BE49-F238E27FC236}">
                <a16:creationId xmlns:a16="http://schemas.microsoft.com/office/drawing/2014/main" id="{A422F1C9-2D95-0B21-2E13-B27ADA627A4C}"/>
              </a:ext>
            </a:extLst>
          </p:cNvPr>
          <p:cNvSpPr>
            <a:spLocks/>
          </p:cNvSpPr>
          <p:nvPr/>
        </p:nvSpPr>
        <p:spPr bwMode="auto">
          <a:xfrm>
            <a:off x="4404122" y="4082654"/>
            <a:ext cx="55959" cy="57150"/>
          </a:xfrm>
          <a:custGeom>
            <a:avLst/>
            <a:gdLst>
              <a:gd name="T0" fmla="*/ 2147483647 w 141"/>
              <a:gd name="T1" fmla="*/ 0 h 144"/>
              <a:gd name="T2" fmla="*/ 2147483647 w 141"/>
              <a:gd name="T3" fmla="*/ 2147483647 h 144"/>
              <a:gd name="T4" fmla="*/ 2147483647 w 141"/>
              <a:gd name="T5" fmla="*/ 2147483647 h 144"/>
              <a:gd name="T6" fmla="*/ 2147483647 w 141"/>
              <a:gd name="T7" fmla="*/ 2147483647 h 144"/>
              <a:gd name="T8" fmla="*/ 2147483647 w 141"/>
              <a:gd name="T9" fmla="*/ 2147483647 h 144"/>
              <a:gd name="T10" fmla="*/ 2147483647 w 141"/>
              <a:gd name="T11" fmla="*/ 2147483647 h 144"/>
              <a:gd name="T12" fmla="*/ 2147483647 w 141"/>
              <a:gd name="T13" fmla="*/ 2147483647 h 144"/>
              <a:gd name="T14" fmla="*/ 0 w 141"/>
              <a:gd name="T15" fmla="*/ 2147483647 h 144"/>
              <a:gd name="T16" fmla="*/ 0 w 141"/>
              <a:gd name="T17" fmla="*/ 2147483647 h 144"/>
              <a:gd name="T18" fmla="*/ 2147483647 w 141"/>
              <a:gd name="T19" fmla="*/ 2147483647 h 144"/>
              <a:gd name="T20" fmla="*/ 2147483647 w 141"/>
              <a:gd name="T21" fmla="*/ 2147483647 h 144"/>
              <a:gd name="T22" fmla="*/ 2147483647 w 141"/>
              <a:gd name="T23" fmla="*/ 2147483647 h 144"/>
              <a:gd name="T24" fmla="*/ 2147483647 w 141"/>
              <a:gd name="T25" fmla="*/ 2147483647 h 144"/>
              <a:gd name="T26" fmla="*/ 2147483647 w 141"/>
              <a:gd name="T27" fmla="*/ 2147483647 h 144"/>
              <a:gd name="T28" fmla="*/ 2147483647 w 141"/>
              <a:gd name="T29" fmla="*/ 2147483647 h 144"/>
              <a:gd name="T30" fmla="*/ 2147483647 w 141"/>
              <a:gd name="T31" fmla="*/ 2147483647 h 144"/>
              <a:gd name="T32" fmla="*/ 2147483647 w 141"/>
              <a:gd name="T33" fmla="*/ 2147483647 h 144"/>
              <a:gd name="T34" fmla="*/ 2147483647 w 141"/>
              <a:gd name="T35" fmla="*/ 2147483647 h 144"/>
              <a:gd name="T36" fmla="*/ 2147483647 w 141"/>
              <a:gd name="T37" fmla="*/ 2147483647 h 144"/>
              <a:gd name="T38" fmla="*/ 2147483647 w 141"/>
              <a:gd name="T39" fmla="*/ 2147483647 h 144"/>
              <a:gd name="T40" fmla="*/ 2147483647 w 141"/>
              <a:gd name="T41" fmla="*/ 2147483647 h 144"/>
              <a:gd name="T42" fmla="*/ 2147483647 w 141"/>
              <a:gd name="T43" fmla="*/ 2147483647 h 144"/>
              <a:gd name="T44" fmla="*/ 2147483647 w 141"/>
              <a:gd name="T45" fmla="*/ 2147483647 h 144"/>
              <a:gd name="T46" fmla="*/ 2147483647 w 141"/>
              <a:gd name="T47" fmla="*/ 2147483647 h 144"/>
              <a:gd name="T48" fmla="*/ 2147483647 w 141"/>
              <a:gd name="T49" fmla="*/ 2147483647 h 144"/>
              <a:gd name="T50" fmla="*/ 2147483647 w 141"/>
              <a:gd name="T51" fmla="*/ 2147483647 h 144"/>
              <a:gd name="T52" fmla="*/ 2147483647 w 141"/>
              <a:gd name="T53" fmla="*/ 2147483647 h 144"/>
              <a:gd name="T54" fmla="*/ 2147483647 w 141"/>
              <a:gd name="T55" fmla="*/ 2147483647 h 144"/>
              <a:gd name="T56" fmla="*/ 2147483647 w 141"/>
              <a:gd name="T57" fmla="*/ 2147483647 h 144"/>
              <a:gd name="T58" fmla="*/ 2147483647 w 141"/>
              <a:gd name="T59" fmla="*/ 2147483647 h 144"/>
              <a:gd name="T60" fmla="*/ 2147483647 w 141"/>
              <a:gd name="T61" fmla="*/ 2147483647 h 144"/>
              <a:gd name="T62" fmla="*/ 2147483647 w 141"/>
              <a:gd name="T63" fmla="*/ 0 h 1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1"/>
              <a:gd name="T97" fmla="*/ 0 h 144"/>
              <a:gd name="T98" fmla="*/ 141 w 141"/>
              <a:gd name="T99" fmla="*/ 144 h 1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1" h="144">
                <a:moveTo>
                  <a:pt x="70" y="0"/>
                </a:moveTo>
                <a:lnTo>
                  <a:pt x="63" y="0"/>
                </a:lnTo>
                <a:lnTo>
                  <a:pt x="56" y="2"/>
                </a:lnTo>
                <a:lnTo>
                  <a:pt x="49" y="3"/>
                </a:lnTo>
                <a:lnTo>
                  <a:pt x="43" y="6"/>
                </a:lnTo>
                <a:lnTo>
                  <a:pt x="37" y="9"/>
                </a:lnTo>
                <a:lnTo>
                  <a:pt x="32" y="12"/>
                </a:lnTo>
                <a:lnTo>
                  <a:pt x="26" y="16"/>
                </a:lnTo>
                <a:lnTo>
                  <a:pt x="20" y="21"/>
                </a:lnTo>
                <a:lnTo>
                  <a:pt x="16" y="26"/>
                </a:lnTo>
                <a:lnTo>
                  <a:pt x="12" y="32"/>
                </a:lnTo>
                <a:lnTo>
                  <a:pt x="9" y="38"/>
                </a:lnTo>
                <a:lnTo>
                  <a:pt x="6" y="44"/>
                </a:lnTo>
                <a:lnTo>
                  <a:pt x="3" y="51"/>
                </a:lnTo>
                <a:lnTo>
                  <a:pt x="1" y="58"/>
                </a:lnTo>
                <a:lnTo>
                  <a:pt x="0" y="65"/>
                </a:lnTo>
                <a:lnTo>
                  <a:pt x="0" y="72"/>
                </a:lnTo>
                <a:lnTo>
                  <a:pt x="0" y="79"/>
                </a:lnTo>
                <a:lnTo>
                  <a:pt x="1" y="87"/>
                </a:lnTo>
                <a:lnTo>
                  <a:pt x="3" y="94"/>
                </a:lnTo>
                <a:lnTo>
                  <a:pt x="6" y="100"/>
                </a:lnTo>
                <a:lnTo>
                  <a:pt x="9" y="107"/>
                </a:lnTo>
                <a:lnTo>
                  <a:pt x="12" y="113"/>
                </a:lnTo>
                <a:lnTo>
                  <a:pt x="16" y="118"/>
                </a:lnTo>
                <a:lnTo>
                  <a:pt x="20" y="123"/>
                </a:lnTo>
                <a:lnTo>
                  <a:pt x="26" y="127"/>
                </a:lnTo>
                <a:lnTo>
                  <a:pt x="32" y="131"/>
                </a:lnTo>
                <a:lnTo>
                  <a:pt x="37" y="136"/>
                </a:lnTo>
                <a:lnTo>
                  <a:pt x="43" y="138"/>
                </a:lnTo>
                <a:lnTo>
                  <a:pt x="49" y="141"/>
                </a:lnTo>
                <a:lnTo>
                  <a:pt x="56" y="143"/>
                </a:lnTo>
                <a:lnTo>
                  <a:pt x="63" y="144"/>
                </a:lnTo>
                <a:lnTo>
                  <a:pt x="70" y="144"/>
                </a:lnTo>
                <a:lnTo>
                  <a:pt x="78" y="144"/>
                </a:lnTo>
                <a:lnTo>
                  <a:pt x="85" y="143"/>
                </a:lnTo>
                <a:lnTo>
                  <a:pt x="92" y="141"/>
                </a:lnTo>
                <a:lnTo>
                  <a:pt x="98" y="138"/>
                </a:lnTo>
                <a:lnTo>
                  <a:pt x="104" y="136"/>
                </a:lnTo>
                <a:lnTo>
                  <a:pt x="109" y="131"/>
                </a:lnTo>
                <a:lnTo>
                  <a:pt x="115" y="127"/>
                </a:lnTo>
                <a:lnTo>
                  <a:pt x="121" y="123"/>
                </a:lnTo>
                <a:lnTo>
                  <a:pt x="125" y="118"/>
                </a:lnTo>
                <a:lnTo>
                  <a:pt x="129" y="113"/>
                </a:lnTo>
                <a:lnTo>
                  <a:pt x="132" y="107"/>
                </a:lnTo>
                <a:lnTo>
                  <a:pt x="135" y="100"/>
                </a:lnTo>
                <a:lnTo>
                  <a:pt x="138" y="94"/>
                </a:lnTo>
                <a:lnTo>
                  <a:pt x="139" y="87"/>
                </a:lnTo>
                <a:lnTo>
                  <a:pt x="141" y="79"/>
                </a:lnTo>
                <a:lnTo>
                  <a:pt x="141" y="72"/>
                </a:lnTo>
                <a:lnTo>
                  <a:pt x="141" y="65"/>
                </a:lnTo>
                <a:lnTo>
                  <a:pt x="139" y="58"/>
                </a:lnTo>
                <a:lnTo>
                  <a:pt x="138" y="51"/>
                </a:lnTo>
                <a:lnTo>
                  <a:pt x="135" y="44"/>
                </a:lnTo>
                <a:lnTo>
                  <a:pt x="132" y="38"/>
                </a:lnTo>
                <a:lnTo>
                  <a:pt x="129" y="32"/>
                </a:lnTo>
                <a:lnTo>
                  <a:pt x="125" y="26"/>
                </a:lnTo>
                <a:lnTo>
                  <a:pt x="121" y="21"/>
                </a:lnTo>
                <a:lnTo>
                  <a:pt x="115" y="16"/>
                </a:lnTo>
                <a:lnTo>
                  <a:pt x="109" y="12"/>
                </a:lnTo>
                <a:lnTo>
                  <a:pt x="104" y="9"/>
                </a:lnTo>
                <a:lnTo>
                  <a:pt x="98" y="6"/>
                </a:lnTo>
                <a:lnTo>
                  <a:pt x="92" y="3"/>
                </a:lnTo>
                <a:lnTo>
                  <a:pt x="85" y="2"/>
                </a:lnTo>
                <a:lnTo>
                  <a:pt x="78" y="0"/>
                </a:lnTo>
                <a:lnTo>
                  <a:pt x="70"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6024" name="Freeform 183">
            <a:extLst>
              <a:ext uri="{FF2B5EF4-FFF2-40B4-BE49-F238E27FC236}">
                <a16:creationId xmlns:a16="http://schemas.microsoft.com/office/drawing/2014/main" id="{BFF38271-31A5-C6F0-C451-11551C54517F}"/>
              </a:ext>
            </a:extLst>
          </p:cNvPr>
          <p:cNvSpPr>
            <a:spLocks/>
          </p:cNvSpPr>
          <p:nvPr/>
        </p:nvSpPr>
        <p:spPr bwMode="auto">
          <a:xfrm>
            <a:off x="4416029" y="4079081"/>
            <a:ext cx="59531" cy="57150"/>
          </a:xfrm>
          <a:custGeom>
            <a:avLst/>
            <a:gdLst>
              <a:gd name="T0" fmla="*/ 2147483647 w 151"/>
              <a:gd name="T1" fmla="*/ 0 h 144"/>
              <a:gd name="T2" fmla="*/ 2147483647 w 151"/>
              <a:gd name="T3" fmla="*/ 2147483647 h 144"/>
              <a:gd name="T4" fmla="*/ 2147483647 w 151"/>
              <a:gd name="T5" fmla="*/ 2147483647 h 144"/>
              <a:gd name="T6" fmla="*/ 2147483647 w 151"/>
              <a:gd name="T7" fmla="*/ 2147483647 h 144"/>
              <a:gd name="T8" fmla="*/ 2147483647 w 151"/>
              <a:gd name="T9" fmla="*/ 2147483647 h 144"/>
              <a:gd name="T10" fmla="*/ 2147483647 w 151"/>
              <a:gd name="T11" fmla="*/ 2147483647 h 144"/>
              <a:gd name="T12" fmla="*/ 2147483647 w 151"/>
              <a:gd name="T13" fmla="*/ 2147483647 h 144"/>
              <a:gd name="T14" fmla="*/ 0 w 151"/>
              <a:gd name="T15" fmla="*/ 2147483647 h 144"/>
              <a:gd name="T16" fmla="*/ 0 w 151"/>
              <a:gd name="T17" fmla="*/ 2147483647 h 144"/>
              <a:gd name="T18" fmla="*/ 2147483647 w 151"/>
              <a:gd name="T19" fmla="*/ 2147483647 h 144"/>
              <a:gd name="T20" fmla="*/ 2147483647 w 151"/>
              <a:gd name="T21" fmla="*/ 2147483647 h 144"/>
              <a:gd name="T22" fmla="*/ 2147483647 w 151"/>
              <a:gd name="T23" fmla="*/ 2147483647 h 144"/>
              <a:gd name="T24" fmla="*/ 2147483647 w 151"/>
              <a:gd name="T25" fmla="*/ 2147483647 h 144"/>
              <a:gd name="T26" fmla="*/ 2147483647 w 151"/>
              <a:gd name="T27" fmla="*/ 2147483647 h 144"/>
              <a:gd name="T28" fmla="*/ 2147483647 w 151"/>
              <a:gd name="T29" fmla="*/ 2147483647 h 144"/>
              <a:gd name="T30" fmla="*/ 2147483647 w 151"/>
              <a:gd name="T31" fmla="*/ 2147483647 h 144"/>
              <a:gd name="T32" fmla="*/ 2147483647 w 151"/>
              <a:gd name="T33" fmla="*/ 2147483647 h 144"/>
              <a:gd name="T34" fmla="*/ 2147483647 w 151"/>
              <a:gd name="T35" fmla="*/ 2147483647 h 144"/>
              <a:gd name="T36" fmla="*/ 2147483647 w 151"/>
              <a:gd name="T37" fmla="*/ 2147483647 h 144"/>
              <a:gd name="T38" fmla="*/ 2147483647 w 151"/>
              <a:gd name="T39" fmla="*/ 2147483647 h 144"/>
              <a:gd name="T40" fmla="*/ 2147483647 w 151"/>
              <a:gd name="T41" fmla="*/ 2147483647 h 144"/>
              <a:gd name="T42" fmla="*/ 2147483647 w 151"/>
              <a:gd name="T43" fmla="*/ 2147483647 h 144"/>
              <a:gd name="T44" fmla="*/ 2147483647 w 151"/>
              <a:gd name="T45" fmla="*/ 2147483647 h 144"/>
              <a:gd name="T46" fmla="*/ 2147483647 w 151"/>
              <a:gd name="T47" fmla="*/ 2147483647 h 144"/>
              <a:gd name="T48" fmla="*/ 2147483647 w 151"/>
              <a:gd name="T49" fmla="*/ 2147483647 h 144"/>
              <a:gd name="T50" fmla="*/ 2147483647 w 151"/>
              <a:gd name="T51" fmla="*/ 2147483647 h 144"/>
              <a:gd name="T52" fmla="*/ 2147483647 w 151"/>
              <a:gd name="T53" fmla="*/ 2147483647 h 144"/>
              <a:gd name="T54" fmla="*/ 2147483647 w 151"/>
              <a:gd name="T55" fmla="*/ 2147483647 h 144"/>
              <a:gd name="T56" fmla="*/ 2147483647 w 151"/>
              <a:gd name="T57" fmla="*/ 2147483647 h 144"/>
              <a:gd name="T58" fmla="*/ 2147483647 w 151"/>
              <a:gd name="T59" fmla="*/ 2147483647 h 144"/>
              <a:gd name="T60" fmla="*/ 2147483647 w 151"/>
              <a:gd name="T61" fmla="*/ 2147483647 h 144"/>
              <a:gd name="T62" fmla="*/ 2147483647 w 151"/>
              <a:gd name="T63" fmla="*/ 0 h 1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51"/>
              <a:gd name="T97" fmla="*/ 0 h 144"/>
              <a:gd name="T98" fmla="*/ 151 w 151"/>
              <a:gd name="T99" fmla="*/ 144 h 1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51" h="144">
                <a:moveTo>
                  <a:pt x="76" y="0"/>
                </a:moveTo>
                <a:lnTo>
                  <a:pt x="68" y="0"/>
                </a:lnTo>
                <a:lnTo>
                  <a:pt x="61" y="2"/>
                </a:lnTo>
                <a:lnTo>
                  <a:pt x="53" y="3"/>
                </a:lnTo>
                <a:lnTo>
                  <a:pt x="46" y="5"/>
                </a:lnTo>
                <a:lnTo>
                  <a:pt x="39" y="9"/>
                </a:lnTo>
                <a:lnTo>
                  <a:pt x="33" y="12"/>
                </a:lnTo>
                <a:lnTo>
                  <a:pt x="28" y="16"/>
                </a:lnTo>
                <a:lnTo>
                  <a:pt x="22" y="20"/>
                </a:lnTo>
                <a:lnTo>
                  <a:pt x="17" y="26"/>
                </a:lnTo>
                <a:lnTo>
                  <a:pt x="13" y="32"/>
                </a:lnTo>
                <a:lnTo>
                  <a:pt x="9" y="38"/>
                </a:lnTo>
                <a:lnTo>
                  <a:pt x="6" y="43"/>
                </a:lnTo>
                <a:lnTo>
                  <a:pt x="3" y="51"/>
                </a:lnTo>
                <a:lnTo>
                  <a:pt x="2" y="56"/>
                </a:lnTo>
                <a:lnTo>
                  <a:pt x="0" y="64"/>
                </a:lnTo>
                <a:lnTo>
                  <a:pt x="0" y="72"/>
                </a:lnTo>
                <a:lnTo>
                  <a:pt x="0" y="79"/>
                </a:lnTo>
                <a:lnTo>
                  <a:pt x="2" y="87"/>
                </a:lnTo>
                <a:lnTo>
                  <a:pt x="3" y="92"/>
                </a:lnTo>
                <a:lnTo>
                  <a:pt x="6" y="100"/>
                </a:lnTo>
                <a:lnTo>
                  <a:pt x="9" y="105"/>
                </a:lnTo>
                <a:lnTo>
                  <a:pt x="13" y="111"/>
                </a:lnTo>
                <a:lnTo>
                  <a:pt x="17" y="117"/>
                </a:lnTo>
                <a:lnTo>
                  <a:pt x="22" y="123"/>
                </a:lnTo>
                <a:lnTo>
                  <a:pt x="28" y="127"/>
                </a:lnTo>
                <a:lnTo>
                  <a:pt x="33" y="131"/>
                </a:lnTo>
                <a:lnTo>
                  <a:pt x="39" y="134"/>
                </a:lnTo>
                <a:lnTo>
                  <a:pt x="46" y="138"/>
                </a:lnTo>
                <a:lnTo>
                  <a:pt x="53" y="140"/>
                </a:lnTo>
                <a:lnTo>
                  <a:pt x="61" y="143"/>
                </a:lnTo>
                <a:lnTo>
                  <a:pt x="68" y="143"/>
                </a:lnTo>
                <a:lnTo>
                  <a:pt x="76" y="144"/>
                </a:lnTo>
                <a:lnTo>
                  <a:pt x="84" y="143"/>
                </a:lnTo>
                <a:lnTo>
                  <a:pt x="91" y="143"/>
                </a:lnTo>
                <a:lnTo>
                  <a:pt x="98" y="140"/>
                </a:lnTo>
                <a:lnTo>
                  <a:pt x="105" y="138"/>
                </a:lnTo>
                <a:lnTo>
                  <a:pt x="112" y="134"/>
                </a:lnTo>
                <a:lnTo>
                  <a:pt x="118" y="131"/>
                </a:lnTo>
                <a:lnTo>
                  <a:pt x="124" y="127"/>
                </a:lnTo>
                <a:lnTo>
                  <a:pt x="130" y="123"/>
                </a:lnTo>
                <a:lnTo>
                  <a:pt x="134" y="117"/>
                </a:lnTo>
                <a:lnTo>
                  <a:pt x="138" y="111"/>
                </a:lnTo>
                <a:lnTo>
                  <a:pt x="142" y="105"/>
                </a:lnTo>
                <a:lnTo>
                  <a:pt x="145" y="100"/>
                </a:lnTo>
                <a:lnTo>
                  <a:pt x="148" y="92"/>
                </a:lnTo>
                <a:lnTo>
                  <a:pt x="150" y="87"/>
                </a:lnTo>
                <a:lnTo>
                  <a:pt x="151" y="79"/>
                </a:lnTo>
                <a:lnTo>
                  <a:pt x="151" y="72"/>
                </a:lnTo>
                <a:lnTo>
                  <a:pt x="151" y="64"/>
                </a:lnTo>
                <a:lnTo>
                  <a:pt x="150" y="56"/>
                </a:lnTo>
                <a:lnTo>
                  <a:pt x="148" y="51"/>
                </a:lnTo>
                <a:lnTo>
                  <a:pt x="145" y="43"/>
                </a:lnTo>
                <a:lnTo>
                  <a:pt x="142" y="38"/>
                </a:lnTo>
                <a:lnTo>
                  <a:pt x="138" y="32"/>
                </a:lnTo>
                <a:lnTo>
                  <a:pt x="134" y="26"/>
                </a:lnTo>
                <a:lnTo>
                  <a:pt x="130" y="20"/>
                </a:lnTo>
                <a:lnTo>
                  <a:pt x="124" y="16"/>
                </a:lnTo>
                <a:lnTo>
                  <a:pt x="118" y="12"/>
                </a:lnTo>
                <a:lnTo>
                  <a:pt x="112" y="9"/>
                </a:lnTo>
                <a:lnTo>
                  <a:pt x="105" y="5"/>
                </a:lnTo>
                <a:lnTo>
                  <a:pt x="98" y="3"/>
                </a:lnTo>
                <a:lnTo>
                  <a:pt x="91" y="2"/>
                </a:lnTo>
                <a:lnTo>
                  <a:pt x="84" y="0"/>
                </a:lnTo>
                <a:lnTo>
                  <a:pt x="76"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6025" name="Freeform 184">
            <a:extLst>
              <a:ext uri="{FF2B5EF4-FFF2-40B4-BE49-F238E27FC236}">
                <a16:creationId xmlns:a16="http://schemas.microsoft.com/office/drawing/2014/main" id="{6533BCA4-1979-6A28-DA0C-888E77CFBBAB}"/>
              </a:ext>
            </a:extLst>
          </p:cNvPr>
          <p:cNvSpPr>
            <a:spLocks/>
          </p:cNvSpPr>
          <p:nvPr/>
        </p:nvSpPr>
        <p:spPr bwMode="auto">
          <a:xfrm>
            <a:off x="4416029" y="4079081"/>
            <a:ext cx="59531" cy="57150"/>
          </a:xfrm>
          <a:custGeom>
            <a:avLst/>
            <a:gdLst>
              <a:gd name="T0" fmla="*/ 2147483647 w 151"/>
              <a:gd name="T1" fmla="*/ 0 h 144"/>
              <a:gd name="T2" fmla="*/ 2147483647 w 151"/>
              <a:gd name="T3" fmla="*/ 2147483647 h 144"/>
              <a:gd name="T4" fmla="*/ 2147483647 w 151"/>
              <a:gd name="T5" fmla="*/ 2147483647 h 144"/>
              <a:gd name="T6" fmla="*/ 2147483647 w 151"/>
              <a:gd name="T7" fmla="*/ 2147483647 h 144"/>
              <a:gd name="T8" fmla="*/ 2147483647 w 151"/>
              <a:gd name="T9" fmla="*/ 2147483647 h 144"/>
              <a:gd name="T10" fmla="*/ 2147483647 w 151"/>
              <a:gd name="T11" fmla="*/ 2147483647 h 144"/>
              <a:gd name="T12" fmla="*/ 2147483647 w 151"/>
              <a:gd name="T13" fmla="*/ 2147483647 h 144"/>
              <a:gd name="T14" fmla="*/ 0 w 151"/>
              <a:gd name="T15" fmla="*/ 2147483647 h 144"/>
              <a:gd name="T16" fmla="*/ 0 w 151"/>
              <a:gd name="T17" fmla="*/ 2147483647 h 144"/>
              <a:gd name="T18" fmla="*/ 2147483647 w 151"/>
              <a:gd name="T19" fmla="*/ 2147483647 h 144"/>
              <a:gd name="T20" fmla="*/ 2147483647 w 151"/>
              <a:gd name="T21" fmla="*/ 2147483647 h 144"/>
              <a:gd name="T22" fmla="*/ 2147483647 w 151"/>
              <a:gd name="T23" fmla="*/ 2147483647 h 144"/>
              <a:gd name="T24" fmla="*/ 2147483647 w 151"/>
              <a:gd name="T25" fmla="*/ 2147483647 h 144"/>
              <a:gd name="T26" fmla="*/ 2147483647 w 151"/>
              <a:gd name="T27" fmla="*/ 2147483647 h 144"/>
              <a:gd name="T28" fmla="*/ 2147483647 w 151"/>
              <a:gd name="T29" fmla="*/ 2147483647 h 144"/>
              <a:gd name="T30" fmla="*/ 2147483647 w 151"/>
              <a:gd name="T31" fmla="*/ 2147483647 h 144"/>
              <a:gd name="T32" fmla="*/ 2147483647 w 151"/>
              <a:gd name="T33" fmla="*/ 2147483647 h 144"/>
              <a:gd name="T34" fmla="*/ 2147483647 w 151"/>
              <a:gd name="T35" fmla="*/ 2147483647 h 144"/>
              <a:gd name="T36" fmla="*/ 2147483647 w 151"/>
              <a:gd name="T37" fmla="*/ 2147483647 h 144"/>
              <a:gd name="T38" fmla="*/ 2147483647 w 151"/>
              <a:gd name="T39" fmla="*/ 2147483647 h 144"/>
              <a:gd name="T40" fmla="*/ 2147483647 w 151"/>
              <a:gd name="T41" fmla="*/ 2147483647 h 144"/>
              <a:gd name="T42" fmla="*/ 2147483647 w 151"/>
              <a:gd name="T43" fmla="*/ 2147483647 h 144"/>
              <a:gd name="T44" fmla="*/ 2147483647 w 151"/>
              <a:gd name="T45" fmla="*/ 2147483647 h 144"/>
              <a:gd name="T46" fmla="*/ 2147483647 w 151"/>
              <a:gd name="T47" fmla="*/ 2147483647 h 144"/>
              <a:gd name="T48" fmla="*/ 2147483647 w 151"/>
              <a:gd name="T49" fmla="*/ 2147483647 h 144"/>
              <a:gd name="T50" fmla="*/ 2147483647 w 151"/>
              <a:gd name="T51" fmla="*/ 2147483647 h 144"/>
              <a:gd name="T52" fmla="*/ 2147483647 w 151"/>
              <a:gd name="T53" fmla="*/ 2147483647 h 144"/>
              <a:gd name="T54" fmla="*/ 2147483647 w 151"/>
              <a:gd name="T55" fmla="*/ 2147483647 h 144"/>
              <a:gd name="T56" fmla="*/ 2147483647 w 151"/>
              <a:gd name="T57" fmla="*/ 2147483647 h 144"/>
              <a:gd name="T58" fmla="*/ 2147483647 w 151"/>
              <a:gd name="T59" fmla="*/ 2147483647 h 144"/>
              <a:gd name="T60" fmla="*/ 2147483647 w 151"/>
              <a:gd name="T61" fmla="*/ 2147483647 h 144"/>
              <a:gd name="T62" fmla="*/ 2147483647 w 151"/>
              <a:gd name="T63" fmla="*/ 0 h 1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51"/>
              <a:gd name="T97" fmla="*/ 0 h 144"/>
              <a:gd name="T98" fmla="*/ 151 w 151"/>
              <a:gd name="T99" fmla="*/ 144 h 1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51" h="144">
                <a:moveTo>
                  <a:pt x="76" y="0"/>
                </a:moveTo>
                <a:lnTo>
                  <a:pt x="68" y="0"/>
                </a:lnTo>
                <a:lnTo>
                  <a:pt x="61" y="2"/>
                </a:lnTo>
                <a:lnTo>
                  <a:pt x="53" y="3"/>
                </a:lnTo>
                <a:lnTo>
                  <a:pt x="46" y="5"/>
                </a:lnTo>
                <a:lnTo>
                  <a:pt x="39" y="9"/>
                </a:lnTo>
                <a:lnTo>
                  <a:pt x="33" y="12"/>
                </a:lnTo>
                <a:lnTo>
                  <a:pt x="28" y="16"/>
                </a:lnTo>
                <a:lnTo>
                  <a:pt x="22" y="20"/>
                </a:lnTo>
                <a:lnTo>
                  <a:pt x="17" y="26"/>
                </a:lnTo>
                <a:lnTo>
                  <a:pt x="13" y="32"/>
                </a:lnTo>
                <a:lnTo>
                  <a:pt x="9" y="38"/>
                </a:lnTo>
                <a:lnTo>
                  <a:pt x="6" y="43"/>
                </a:lnTo>
                <a:lnTo>
                  <a:pt x="3" y="51"/>
                </a:lnTo>
                <a:lnTo>
                  <a:pt x="2" y="56"/>
                </a:lnTo>
                <a:lnTo>
                  <a:pt x="0" y="64"/>
                </a:lnTo>
                <a:lnTo>
                  <a:pt x="0" y="72"/>
                </a:lnTo>
                <a:lnTo>
                  <a:pt x="0" y="79"/>
                </a:lnTo>
                <a:lnTo>
                  <a:pt x="2" y="87"/>
                </a:lnTo>
                <a:lnTo>
                  <a:pt x="3" y="92"/>
                </a:lnTo>
                <a:lnTo>
                  <a:pt x="6" y="100"/>
                </a:lnTo>
                <a:lnTo>
                  <a:pt x="9" y="105"/>
                </a:lnTo>
                <a:lnTo>
                  <a:pt x="13" y="111"/>
                </a:lnTo>
                <a:lnTo>
                  <a:pt x="17" y="117"/>
                </a:lnTo>
                <a:lnTo>
                  <a:pt x="22" y="123"/>
                </a:lnTo>
                <a:lnTo>
                  <a:pt x="28" y="127"/>
                </a:lnTo>
                <a:lnTo>
                  <a:pt x="33" y="131"/>
                </a:lnTo>
                <a:lnTo>
                  <a:pt x="39" y="134"/>
                </a:lnTo>
                <a:lnTo>
                  <a:pt x="46" y="138"/>
                </a:lnTo>
                <a:lnTo>
                  <a:pt x="53" y="140"/>
                </a:lnTo>
                <a:lnTo>
                  <a:pt x="61" y="143"/>
                </a:lnTo>
                <a:lnTo>
                  <a:pt x="68" y="143"/>
                </a:lnTo>
                <a:lnTo>
                  <a:pt x="76" y="144"/>
                </a:lnTo>
                <a:lnTo>
                  <a:pt x="84" y="143"/>
                </a:lnTo>
                <a:lnTo>
                  <a:pt x="91" y="143"/>
                </a:lnTo>
                <a:lnTo>
                  <a:pt x="98" y="140"/>
                </a:lnTo>
                <a:lnTo>
                  <a:pt x="105" y="138"/>
                </a:lnTo>
                <a:lnTo>
                  <a:pt x="112" y="134"/>
                </a:lnTo>
                <a:lnTo>
                  <a:pt x="118" y="131"/>
                </a:lnTo>
                <a:lnTo>
                  <a:pt x="124" y="127"/>
                </a:lnTo>
                <a:lnTo>
                  <a:pt x="130" y="123"/>
                </a:lnTo>
                <a:lnTo>
                  <a:pt x="134" y="117"/>
                </a:lnTo>
                <a:lnTo>
                  <a:pt x="138" y="111"/>
                </a:lnTo>
                <a:lnTo>
                  <a:pt x="142" y="105"/>
                </a:lnTo>
                <a:lnTo>
                  <a:pt x="145" y="100"/>
                </a:lnTo>
                <a:lnTo>
                  <a:pt x="148" y="92"/>
                </a:lnTo>
                <a:lnTo>
                  <a:pt x="150" y="87"/>
                </a:lnTo>
                <a:lnTo>
                  <a:pt x="151" y="79"/>
                </a:lnTo>
                <a:lnTo>
                  <a:pt x="151" y="72"/>
                </a:lnTo>
                <a:lnTo>
                  <a:pt x="151" y="64"/>
                </a:lnTo>
                <a:lnTo>
                  <a:pt x="150" y="56"/>
                </a:lnTo>
                <a:lnTo>
                  <a:pt x="148" y="51"/>
                </a:lnTo>
                <a:lnTo>
                  <a:pt x="145" y="43"/>
                </a:lnTo>
                <a:lnTo>
                  <a:pt x="142" y="38"/>
                </a:lnTo>
                <a:lnTo>
                  <a:pt x="138" y="32"/>
                </a:lnTo>
                <a:lnTo>
                  <a:pt x="134" y="26"/>
                </a:lnTo>
                <a:lnTo>
                  <a:pt x="130" y="20"/>
                </a:lnTo>
                <a:lnTo>
                  <a:pt x="124" y="16"/>
                </a:lnTo>
                <a:lnTo>
                  <a:pt x="118" y="12"/>
                </a:lnTo>
                <a:lnTo>
                  <a:pt x="112" y="9"/>
                </a:lnTo>
                <a:lnTo>
                  <a:pt x="105" y="5"/>
                </a:lnTo>
                <a:lnTo>
                  <a:pt x="98" y="3"/>
                </a:lnTo>
                <a:lnTo>
                  <a:pt x="91" y="2"/>
                </a:lnTo>
                <a:lnTo>
                  <a:pt x="84" y="0"/>
                </a:lnTo>
                <a:lnTo>
                  <a:pt x="76"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6026" name="Freeform 185">
            <a:extLst>
              <a:ext uri="{FF2B5EF4-FFF2-40B4-BE49-F238E27FC236}">
                <a16:creationId xmlns:a16="http://schemas.microsoft.com/office/drawing/2014/main" id="{722F6F6E-2C99-7E35-E07F-F917111F4E54}"/>
              </a:ext>
            </a:extLst>
          </p:cNvPr>
          <p:cNvSpPr>
            <a:spLocks/>
          </p:cNvSpPr>
          <p:nvPr/>
        </p:nvSpPr>
        <p:spPr bwMode="auto">
          <a:xfrm>
            <a:off x="4487466" y="4058841"/>
            <a:ext cx="44053" cy="44053"/>
          </a:xfrm>
          <a:custGeom>
            <a:avLst/>
            <a:gdLst>
              <a:gd name="T0" fmla="*/ 2147483647 w 111"/>
              <a:gd name="T1" fmla="*/ 0 h 112"/>
              <a:gd name="T2" fmla="*/ 2147483647 w 111"/>
              <a:gd name="T3" fmla="*/ 2147483647 h 112"/>
              <a:gd name="T4" fmla="*/ 2147483647 w 111"/>
              <a:gd name="T5" fmla="*/ 2147483647 h 112"/>
              <a:gd name="T6" fmla="*/ 2147483647 w 111"/>
              <a:gd name="T7" fmla="*/ 2147483647 h 112"/>
              <a:gd name="T8" fmla="*/ 2147483647 w 111"/>
              <a:gd name="T9" fmla="*/ 2147483647 h 112"/>
              <a:gd name="T10" fmla="*/ 2147483647 w 111"/>
              <a:gd name="T11" fmla="*/ 2147483647 h 112"/>
              <a:gd name="T12" fmla="*/ 2147483647 w 111"/>
              <a:gd name="T13" fmla="*/ 2147483647 h 112"/>
              <a:gd name="T14" fmla="*/ 0 w 111"/>
              <a:gd name="T15" fmla="*/ 2147483647 h 112"/>
              <a:gd name="T16" fmla="*/ 0 w 111"/>
              <a:gd name="T17" fmla="*/ 2147483647 h 112"/>
              <a:gd name="T18" fmla="*/ 2147483647 w 111"/>
              <a:gd name="T19" fmla="*/ 2147483647 h 112"/>
              <a:gd name="T20" fmla="*/ 2147483647 w 111"/>
              <a:gd name="T21" fmla="*/ 2147483647 h 112"/>
              <a:gd name="T22" fmla="*/ 2147483647 w 111"/>
              <a:gd name="T23" fmla="*/ 2147483647 h 112"/>
              <a:gd name="T24" fmla="*/ 2147483647 w 111"/>
              <a:gd name="T25" fmla="*/ 2147483647 h 112"/>
              <a:gd name="T26" fmla="*/ 2147483647 w 111"/>
              <a:gd name="T27" fmla="*/ 2147483647 h 112"/>
              <a:gd name="T28" fmla="*/ 2147483647 w 111"/>
              <a:gd name="T29" fmla="*/ 2147483647 h 112"/>
              <a:gd name="T30" fmla="*/ 2147483647 w 111"/>
              <a:gd name="T31" fmla="*/ 2147483647 h 112"/>
              <a:gd name="T32" fmla="*/ 2147483647 w 111"/>
              <a:gd name="T33" fmla="*/ 2147483647 h 112"/>
              <a:gd name="T34" fmla="*/ 2147483647 w 111"/>
              <a:gd name="T35" fmla="*/ 2147483647 h 112"/>
              <a:gd name="T36" fmla="*/ 2147483647 w 111"/>
              <a:gd name="T37" fmla="*/ 2147483647 h 112"/>
              <a:gd name="T38" fmla="*/ 2147483647 w 111"/>
              <a:gd name="T39" fmla="*/ 2147483647 h 112"/>
              <a:gd name="T40" fmla="*/ 2147483647 w 111"/>
              <a:gd name="T41" fmla="*/ 2147483647 h 112"/>
              <a:gd name="T42" fmla="*/ 2147483647 w 111"/>
              <a:gd name="T43" fmla="*/ 2147483647 h 112"/>
              <a:gd name="T44" fmla="*/ 2147483647 w 111"/>
              <a:gd name="T45" fmla="*/ 2147483647 h 112"/>
              <a:gd name="T46" fmla="*/ 2147483647 w 111"/>
              <a:gd name="T47" fmla="*/ 2147483647 h 112"/>
              <a:gd name="T48" fmla="*/ 2147483647 w 111"/>
              <a:gd name="T49" fmla="*/ 2147483647 h 112"/>
              <a:gd name="T50" fmla="*/ 2147483647 w 111"/>
              <a:gd name="T51" fmla="*/ 2147483647 h 112"/>
              <a:gd name="T52" fmla="*/ 2147483647 w 111"/>
              <a:gd name="T53" fmla="*/ 2147483647 h 112"/>
              <a:gd name="T54" fmla="*/ 2147483647 w 111"/>
              <a:gd name="T55" fmla="*/ 2147483647 h 112"/>
              <a:gd name="T56" fmla="*/ 2147483647 w 111"/>
              <a:gd name="T57" fmla="*/ 2147483647 h 112"/>
              <a:gd name="T58" fmla="*/ 2147483647 w 111"/>
              <a:gd name="T59" fmla="*/ 2147483647 h 112"/>
              <a:gd name="T60" fmla="*/ 2147483647 w 111"/>
              <a:gd name="T61" fmla="*/ 2147483647 h 112"/>
              <a:gd name="T62" fmla="*/ 2147483647 w 111"/>
              <a:gd name="T63" fmla="*/ 0 h 11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1"/>
              <a:gd name="T97" fmla="*/ 0 h 112"/>
              <a:gd name="T98" fmla="*/ 111 w 111"/>
              <a:gd name="T99" fmla="*/ 112 h 11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1" h="112">
                <a:moveTo>
                  <a:pt x="56" y="0"/>
                </a:moveTo>
                <a:lnTo>
                  <a:pt x="51" y="0"/>
                </a:lnTo>
                <a:lnTo>
                  <a:pt x="45" y="1"/>
                </a:lnTo>
                <a:lnTo>
                  <a:pt x="39" y="2"/>
                </a:lnTo>
                <a:lnTo>
                  <a:pt x="35" y="4"/>
                </a:lnTo>
                <a:lnTo>
                  <a:pt x="29" y="7"/>
                </a:lnTo>
                <a:lnTo>
                  <a:pt x="25" y="10"/>
                </a:lnTo>
                <a:lnTo>
                  <a:pt x="20" y="13"/>
                </a:lnTo>
                <a:lnTo>
                  <a:pt x="16" y="15"/>
                </a:lnTo>
                <a:lnTo>
                  <a:pt x="13" y="20"/>
                </a:lnTo>
                <a:lnTo>
                  <a:pt x="10" y="24"/>
                </a:lnTo>
                <a:lnTo>
                  <a:pt x="7" y="28"/>
                </a:lnTo>
                <a:lnTo>
                  <a:pt x="5" y="34"/>
                </a:lnTo>
                <a:lnTo>
                  <a:pt x="3" y="38"/>
                </a:lnTo>
                <a:lnTo>
                  <a:pt x="2" y="44"/>
                </a:lnTo>
                <a:lnTo>
                  <a:pt x="0" y="50"/>
                </a:lnTo>
                <a:lnTo>
                  <a:pt x="0" y="56"/>
                </a:lnTo>
                <a:lnTo>
                  <a:pt x="0" y="61"/>
                </a:lnTo>
                <a:lnTo>
                  <a:pt x="2" y="67"/>
                </a:lnTo>
                <a:lnTo>
                  <a:pt x="3" y="73"/>
                </a:lnTo>
                <a:lnTo>
                  <a:pt x="5" y="77"/>
                </a:lnTo>
                <a:lnTo>
                  <a:pt x="7" y="83"/>
                </a:lnTo>
                <a:lnTo>
                  <a:pt x="10" y="87"/>
                </a:lnTo>
                <a:lnTo>
                  <a:pt x="13" y="92"/>
                </a:lnTo>
                <a:lnTo>
                  <a:pt x="16" y="96"/>
                </a:lnTo>
                <a:lnTo>
                  <a:pt x="20" y="99"/>
                </a:lnTo>
                <a:lnTo>
                  <a:pt x="25" y="103"/>
                </a:lnTo>
                <a:lnTo>
                  <a:pt x="29" y="106"/>
                </a:lnTo>
                <a:lnTo>
                  <a:pt x="35" y="107"/>
                </a:lnTo>
                <a:lnTo>
                  <a:pt x="39" y="110"/>
                </a:lnTo>
                <a:lnTo>
                  <a:pt x="45" y="110"/>
                </a:lnTo>
                <a:lnTo>
                  <a:pt x="51" y="112"/>
                </a:lnTo>
                <a:lnTo>
                  <a:pt x="56" y="112"/>
                </a:lnTo>
                <a:lnTo>
                  <a:pt x="61" y="112"/>
                </a:lnTo>
                <a:lnTo>
                  <a:pt x="66" y="110"/>
                </a:lnTo>
                <a:lnTo>
                  <a:pt x="72" y="110"/>
                </a:lnTo>
                <a:lnTo>
                  <a:pt x="78" y="107"/>
                </a:lnTo>
                <a:lnTo>
                  <a:pt x="82" y="106"/>
                </a:lnTo>
                <a:lnTo>
                  <a:pt x="87" y="103"/>
                </a:lnTo>
                <a:lnTo>
                  <a:pt x="91" y="99"/>
                </a:lnTo>
                <a:lnTo>
                  <a:pt x="95" y="96"/>
                </a:lnTo>
                <a:lnTo>
                  <a:pt x="98" y="92"/>
                </a:lnTo>
                <a:lnTo>
                  <a:pt x="101" y="87"/>
                </a:lnTo>
                <a:lnTo>
                  <a:pt x="104" y="83"/>
                </a:lnTo>
                <a:lnTo>
                  <a:pt x="107" y="77"/>
                </a:lnTo>
                <a:lnTo>
                  <a:pt x="108" y="73"/>
                </a:lnTo>
                <a:lnTo>
                  <a:pt x="110" y="67"/>
                </a:lnTo>
                <a:lnTo>
                  <a:pt x="111" y="61"/>
                </a:lnTo>
                <a:lnTo>
                  <a:pt x="111" y="56"/>
                </a:lnTo>
                <a:lnTo>
                  <a:pt x="111" y="50"/>
                </a:lnTo>
                <a:lnTo>
                  <a:pt x="110" y="44"/>
                </a:lnTo>
                <a:lnTo>
                  <a:pt x="108" y="38"/>
                </a:lnTo>
                <a:lnTo>
                  <a:pt x="107" y="34"/>
                </a:lnTo>
                <a:lnTo>
                  <a:pt x="104" y="28"/>
                </a:lnTo>
                <a:lnTo>
                  <a:pt x="101" y="24"/>
                </a:lnTo>
                <a:lnTo>
                  <a:pt x="98" y="20"/>
                </a:lnTo>
                <a:lnTo>
                  <a:pt x="95" y="15"/>
                </a:lnTo>
                <a:lnTo>
                  <a:pt x="91" y="13"/>
                </a:lnTo>
                <a:lnTo>
                  <a:pt x="87" y="10"/>
                </a:lnTo>
                <a:lnTo>
                  <a:pt x="82" y="7"/>
                </a:lnTo>
                <a:lnTo>
                  <a:pt x="78" y="4"/>
                </a:lnTo>
                <a:lnTo>
                  <a:pt x="72" y="2"/>
                </a:lnTo>
                <a:lnTo>
                  <a:pt x="66" y="1"/>
                </a:lnTo>
                <a:lnTo>
                  <a:pt x="61" y="0"/>
                </a:lnTo>
                <a:lnTo>
                  <a:pt x="56" y="0"/>
                </a:lnTo>
                <a:close/>
              </a:path>
            </a:pathLst>
          </a:custGeom>
          <a:solidFill>
            <a:srgbClr val="00E6A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6027" name="Freeform 186">
            <a:extLst>
              <a:ext uri="{FF2B5EF4-FFF2-40B4-BE49-F238E27FC236}">
                <a16:creationId xmlns:a16="http://schemas.microsoft.com/office/drawing/2014/main" id="{46DBCE0E-3A4A-62BE-B996-FC57C08C5522}"/>
              </a:ext>
            </a:extLst>
          </p:cNvPr>
          <p:cNvSpPr>
            <a:spLocks/>
          </p:cNvSpPr>
          <p:nvPr/>
        </p:nvSpPr>
        <p:spPr bwMode="auto">
          <a:xfrm>
            <a:off x="4487466" y="4058841"/>
            <a:ext cx="44053" cy="44053"/>
          </a:xfrm>
          <a:custGeom>
            <a:avLst/>
            <a:gdLst>
              <a:gd name="T0" fmla="*/ 2147483647 w 111"/>
              <a:gd name="T1" fmla="*/ 0 h 112"/>
              <a:gd name="T2" fmla="*/ 2147483647 w 111"/>
              <a:gd name="T3" fmla="*/ 2147483647 h 112"/>
              <a:gd name="T4" fmla="*/ 2147483647 w 111"/>
              <a:gd name="T5" fmla="*/ 2147483647 h 112"/>
              <a:gd name="T6" fmla="*/ 2147483647 w 111"/>
              <a:gd name="T7" fmla="*/ 2147483647 h 112"/>
              <a:gd name="T8" fmla="*/ 2147483647 w 111"/>
              <a:gd name="T9" fmla="*/ 2147483647 h 112"/>
              <a:gd name="T10" fmla="*/ 2147483647 w 111"/>
              <a:gd name="T11" fmla="*/ 2147483647 h 112"/>
              <a:gd name="T12" fmla="*/ 2147483647 w 111"/>
              <a:gd name="T13" fmla="*/ 2147483647 h 112"/>
              <a:gd name="T14" fmla="*/ 0 w 111"/>
              <a:gd name="T15" fmla="*/ 2147483647 h 112"/>
              <a:gd name="T16" fmla="*/ 0 w 111"/>
              <a:gd name="T17" fmla="*/ 2147483647 h 112"/>
              <a:gd name="T18" fmla="*/ 2147483647 w 111"/>
              <a:gd name="T19" fmla="*/ 2147483647 h 112"/>
              <a:gd name="T20" fmla="*/ 2147483647 w 111"/>
              <a:gd name="T21" fmla="*/ 2147483647 h 112"/>
              <a:gd name="T22" fmla="*/ 2147483647 w 111"/>
              <a:gd name="T23" fmla="*/ 2147483647 h 112"/>
              <a:gd name="T24" fmla="*/ 2147483647 w 111"/>
              <a:gd name="T25" fmla="*/ 2147483647 h 112"/>
              <a:gd name="T26" fmla="*/ 2147483647 w 111"/>
              <a:gd name="T27" fmla="*/ 2147483647 h 112"/>
              <a:gd name="T28" fmla="*/ 2147483647 w 111"/>
              <a:gd name="T29" fmla="*/ 2147483647 h 112"/>
              <a:gd name="T30" fmla="*/ 2147483647 w 111"/>
              <a:gd name="T31" fmla="*/ 2147483647 h 112"/>
              <a:gd name="T32" fmla="*/ 2147483647 w 111"/>
              <a:gd name="T33" fmla="*/ 2147483647 h 112"/>
              <a:gd name="T34" fmla="*/ 2147483647 w 111"/>
              <a:gd name="T35" fmla="*/ 2147483647 h 112"/>
              <a:gd name="T36" fmla="*/ 2147483647 w 111"/>
              <a:gd name="T37" fmla="*/ 2147483647 h 112"/>
              <a:gd name="T38" fmla="*/ 2147483647 w 111"/>
              <a:gd name="T39" fmla="*/ 2147483647 h 112"/>
              <a:gd name="T40" fmla="*/ 2147483647 w 111"/>
              <a:gd name="T41" fmla="*/ 2147483647 h 112"/>
              <a:gd name="T42" fmla="*/ 2147483647 w 111"/>
              <a:gd name="T43" fmla="*/ 2147483647 h 112"/>
              <a:gd name="T44" fmla="*/ 2147483647 w 111"/>
              <a:gd name="T45" fmla="*/ 2147483647 h 112"/>
              <a:gd name="T46" fmla="*/ 2147483647 w 111"/>
              <a:gd name="T47" fmla="*/ 2147483647 h 112"/>
              <a:gd name="T48" fmla="*/ 2147483647 w 111"/>
              <a:gd name="T49" fmla="*/ 2147483647 h 112"/>
              <a:gd name="T50" fmla="*/ 2147483647 w 111"/>
              <a:gd name="T51" fmla="*/ 2147483647 h 112"/>
              <a:gd name="T52" fmla="*/ 2147483647 w 111"/>
              <a:gd name="T53" fmla="*/ 2147483647 h 112"/>
              <a:gd name="T54" fmla="*/ 2147483647 w 111"/>
              <a:gd name="T55" fmla="*/ 2147483647 h 112"/>
              <a:gd name="T56" fmla="*/ 2147483647 w 111"/>
              <a:gd name="T57" fmla="*/ 2147483647 h 112"/>
              <a:gd name="T58" fmla="*/ 2147483647 w 111"/>
              <a:gd name="T59" fmla="*/ 2147483647 h 112"/>
              <a:gd name="T60" fmla="*/ 2147483647 w 111"/>
              <a:gd name="T61" fmla="*/ 2147483647 h 112"/>
              <a:gd name="T62" fmla="*/ 2147483647 w 111"/>
              <a:gd name="T63" fmla="*/ 0 h 11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1"/>
              <a:gd name="T97" fmla="*/ 0 h 112"/>
              <a:gd name="T98" fmla="*/ 111 w 111"/>
              <a:gd name="T99" fmla="*/ 112 h 11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1" h="112">
                <a:moveTo>
                  <a:pt x="56" y="0"/>
                </a:moveTo>
                <a:lnTo>
                  <a:pt x="51" y="0"/>
                </a:lnTo>
                <a:lnTo>
                  <a:pt x="45" y="1"/>
                </a:lnTo>
                <a:lnTo>
                  <a:pt x="39" y="2"/>
                </a:lnTo>
                <a:lnTo>
                  <a:pt x="35" y="4"/>
                </a:lnTo>
                <a:lnTo>
                  <a:pt x="29" y="7"/>
                </a:lnTo>
                <a:lnTo>
                  <a:pt x="25" y="10"/>
                </a:lnTo>
                <a:lnTo>
                  <a:pt x="20" y="13"/>
                </a:lnTo>
                <a:lnTo>
                  <a:pt x="16" y="15"/>
                </a:lnTo>
                <a:lnTo>
                  <a:pt x="13" y="20"/>
                </a:lnTo>
                <a:lnTo>
                  <a:pt x="10" y="24"/>
                </a:lnTo>
                <a:lnTo>
                  <a:pt x="7" y="28"/>
                </a:lnTo>
                <a:lnTo>
                  <a:pt x="5" y="34"/>
                </a:lnTo>
                <a:lnTo>
                  <a:pt x="3" y="38"/>
                </a:lnTo>
                <a:lnTo>
                  <a:pt x="2" y="44"/>
                </a:lnTo>
                <a:lnTo>
                  <a:pt x="0" y="50"/>
                </a:lnTo>
                <a:lnTo>
                  <a:pt x="0" y="56"/>
                </a:lnTo>
                <a:lnTo>
                  <a:pt x="0" y="61"/>
                </a:lnTo>
                <a:lnTo>
                  <a:pt x="2" y="67"/>
                </a:lnTo>
                <a:lnTo>
                  <a:pt x="3" y="73"/>
                </a:lnTo>
                <a:lnTo>
                  <a:pt x="5" y="77"/>
                </a:lnTo>
                <a:lnTo>
                  <a:pt x="7" y="83"/>
                </a:lnTo>
                <a:lnTo>
                  <a:pt x="10" y="87"/>
                </a:lnTo>
                <a:lnTo>
                  <a:pt x="13" y="92"/>
                </a:lnTo>
                <a:lnTo>
                  <a:pt x="16" y="96"/>
                </a:lnTo>
                <a:lnTo>
                  <a:pt x="20" y="99"/>
                </a:lnTo>
                <a:lnTo>
                  <a:pt x="25" y="103"/>
                </a:lnTo>
                <a:lnTo>
                  <a:pt x="29" y="106"/>
                </a:lnTo>
                <a:lnTo>
                  <a:pt x="35" y="107"/>
                </a:lnTo>
                <a:lnTo>
                  <a:pt x="39" y="110"/>
                </a:lnTo>
                <a:lnTo>
                  <a:pt x="45" y="110"/>
                </a:lnTo>
                <a:lnTo>
                  <a:pt x="51" y="112"/>
                </a:lnTo>
                <a:lnTo>
                  <a:pt x="56" y="112"/>
                </a:lnTo>
                <a:lnTo>
                  <a:pt x="61" y="112"/>
                </a:lnTo>
                <a:lnTo>
                  <a:pt x="66" y="110"/>
                </a:lnTo>
                <a:lnTo>
                  <a:pt x="72" y="110"/>
                </a:lnTo>
                <a:lnTo>
                  <a:pt x="78" y="107"/>
                </a:lnTo>
                <a:lnTo>
                  <a:pt x="82" y="106"/>
                </a:lnTo>
                <a:lnTo>
                  <a:pt x="87" y="103"/>
                </a:lnTo>
                <a:lnTo>
                  <a:pt x="91" y="99"/>
                </a:lnTo>
                <a:lnTo>
                  <a:pt x="95" y="96"/>
                </a:lnTo>
                <a:lnTo>
                  <a:pt x="98" y="92"/>
                </a:lnTo>
                <a:lnTo>
                  <a:pt x="101" y="87"/>
                </a:lnTo>
                <a:lnTo>
                  <a:pt x="104" y="83"/>
                </a:lnTo>
                <a:lnTo>
                  <a:pt x="107" y="77"/>
                </a:lnTo>
                <a:lnTo>
                  <a:pt x="108" y="73"/>
                </a:lnTo>
                <a:lnTo>
                  <a:pt x="110" y="67"/>
                </a:lnTo>
                <a:lnTo>
                  <a:pt x="111" y="61"/>
                </a:lnTo>
                <a:lnTo>
                  <a:pt x="111" y="56"/>
                </a:lnTo>
                <a:lnTo>
                  <a:pt x="111" y="50"/>
                </a:lnTo>
                <a:lnTo>
                  <a:pt x="110" y="44"/>
                </a:lnTo>
                <a:lnTo>
                  <a:pt x="108" y="38"/>
                </a:lnTo>
                <a:lnTo>
                  <a:pt x="107" y="34"/>
                </a:lnTo>
                <a:lnTo>
                  <a:pt x="104" y="28"/>
                </a:lnTo>
                <a:lnTo>
                  <a:pt x="101" y="24"/>
                </a:lnTo>
                <a:lnTo>
                  <a:pt x="98" y="20"/>
                </a:lnTo>
                <a:lnTo>
                  <a:pt x="95" y="15"/>
                </a:lnTo>
                <a:lnTo>
                  <a:pt x="91" y="13"/>
                </a:lnTo>
                <a:lnTo>
                  <a:pt x="87" y="10"/>
                </a:lnTo>
                <a:lnTo>
                  <a:pt x="82" y="7"/>
                </a:lnTo>
                <a:lnTo>
                  <a:pt x="78" y="4"/>
                </a:lnTo>
                <a:lnTo>
                  <a:pt x="72" y="2"/>
                </a:lnTo>
                <a:lnTo>
                  <a:pt x="66" y="1"/>
                </a:lnTo>
                <a:lnTo>
                  <a:pt x="61" y="0"/>
                </a:lnTo>
                <a:lnTo>
                  <a:pt x="56"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6028" name="Freeform 187">
            <a:extLst>
              <a:ext uri="{FF2B5EF4-FFF2-40B4-BE49-F238E27FC236}">
                <a16:creationId xmlns:a16="http://schemas.microsoft.com/office/drawing/2014/main" id="{0548498C-5DDF-02E4-5338-2DD9B6EB487C}"/>
              </a:ext>
            </a:extLst>
          </p:cNvPr>
          <p:cNvSpPr>
            <a:spLocks/>
          </p:cNvSpPr>
          <p:nvPr/>
        </p:nvSpPr>
        <p:spPr bwMode="auto">
          <a:xfrm>
            <a:off x="4424363" y="4058842"/>
            <a:ext cx="75010" cy="77390"/>
          </a:xfrm>
          <a:custGeom>
            <a:avLst/>
            <a:gdLst>
              <a:gd name="T0" fmla="*/ 2147483647 w 191"/>
              <a:gd name="T1" fmla="*/ 0 h 195"/>
              <a:gd name="T2" fmla="*/ 2147483647 w 191"/>
              <a:gd name="T3" fmla="*/ 2147483647 h 195"/>
              <a:gd name="T4" fmla="*/ 2147483647 w 191"/>
              <a:gd name="T5" fmla="*/ 2147483647 h 195"/>
              <a:gd name="T6" fmla="*/ 2147483647 w 191"/>
              <a:gd name="T7" fmla="*/ 2147483647 h 195"/>
              <a:gd name="T8" fmla="*/ 2147483647 w 191"/>
              <a:gd name="T9" fmla="*/ 2147483647 h 195"/>
              <a:gd name="T10" fmla="*/ 2147483647 w 191"/>
              <a:gd name="T11" fmla="*/ 2147483647 h 195"/>
              <a:gd name="T12" fmla="*/ 2147483647 w 191"/>
              <a:gd name="T13" fmla="*/ 2147483647 h 195"/>
              <a:gd name="T14" fmla="*/ 0 w 191"/>
              <a:gd name="T15" fmla="*/ 2147483647 h 195"/>
              <a:gd name="T16" fmla="*/ 0 w 191"/>
              <a:gd name="T17" fmla="*/ 2147483647 h 195"/>
              <a:gd name="T18" fmla="*/ 2147483647 w 191"/>
              <a:gd name="T19" fmla="*/ 2147483647 h 195"/>
              <a:gd name="T20" fmla="*/ 2147483647 w 191"/>
              <a:gd name="T21" fmla="*/ 2147483647 h 195"/>
              <a:gd name="T22" fmla="*/ 2147483647 w 191"/>
              <a:gd name="T23" fmla="*/ 2147483647 h 195"/>
              <a:gd name="T24" fmla="*/ 2147483647 w 191"/>
              <a:gd name="T25" fmla="*/ 2147483647 h 195"/>
              <a:gd name="T26" fmla="*/ 2147483647 w 191"/>
              <a:gd name="T27" fmla="*/ 2147483647 h 195"/>
              <a:gd name="T28" fmla="*/ 2147483647 w 191"/>
              <a:gd name="T29" fmla="*/ 2147483647 h 195"/>
              <a:gd name="T30" fmla="*/ 2147483647 w 191"/>
              <a:gd name="T31" fmla="*/ 2147483647 h 195"/>
              <a:gd name="T32" fmla="*/ 2147483647 w 191"/>
              <a:gd name="T33" fmla="*/ 2147483647 h 195"/>
              <a:gd name="T34" fmla="*/ 2147483647 w 191"/>
              <a:gd name="T35" fmla="*/ 2147483647 h 195"/>
              <a:gd name="T36" fmla="*/ 2147483647 w 191"/>
              <a:gd name="T37" fmla="*/ 2147483647 h 195"/>
              <a:gd name="T38" fmla="*/ 2147483647 w 191"/>
              <a:gd name="T39" fmla="*/ 2147483647 h 195"/>
              <a:gd name="T40" fmla="*/ 2147483647 w 191"/>
              <a:gd name="T41" fmla="*/ 2147483647 h 195"/>
              <a:gd name="T42" fmla="*/ 2147483647 w 191"/>
              <a:gd name="T43" fmla="*/ 2147483647 h 195"/>
              <a:gd name="T44" fmla="*/ 2147483647 w 191"/>
              <a:gd name="T45" fmla="*/ 2147483647 h 195"/>
              <a:gd name="T46" fmla="*/ 2147483647 w 191"/>
              <a:gd name="T47" fmla="*/ 2147483647 h 195"/>
              <a:gd name="T48" fmla="*/ 2147483647 w 191"/>
              <a:gd name="T49" fmla="*/ 2147483647 h 195"/>
              <a:gd name="T50" fmla="*/ 2147483647 w 191"/>
              <a:gd name="T51" fmla="*/ 2147483647 h 195"/>
              <a:gd name="T52" fmla="*/ 2147483647 w 191"/>
              <a:gd name="T53" fmla="*/ 2147483647 h 195"/>
              <a:gd name="T54" fmla="*/ 2147483647 w 191"/>
              <a:gd name="T55" fmla="*/ 2147483647 h 195"/>
              <a:gd name="T56" fmla="*/ 2147483647 w 191"/>
              <a:gd name="T57" fmla="*/ 2147483647 h 195"/>
              <a:gd name="T58" fmla="*/ 2147483647 w 191"/>
              <a:gd name="T59" fmla="*/ 2147483647 h 195"/>
              <a:gd name="T60" fmla="*/ 2147483647 w 191"/>
              <a:gd name="T61" fmla="*/ 2147483647 h 195"/>
              <a:gd name="T62" fmla="*/ 2147483647 w 191"/>
              <a:gd name="T63" fmla="*/ 0 h 19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91"/>
              <a:gd name="T97" fmla="*/ 0 h 195"/>
              <a:gd name="T98" fmla="*/ 191 w 191"/>
              <a:gd name="T99" fmla="*/ 195 h 19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91" h="195">
                <a:moveTo>
                  <a:pt x="95" y="0"/>
                </a:moveTo>
                <a:lnTo>
                  <a:pt x="85" y="0"/>
                </a:lnTo>
                <a:lnTo>
                  <a:pt x="76" y="1"/>
                </a:lnTo>
                <a:lnTo>
                  <a:pt x="66" y="4"/>
                </a:lnTo>
                <a:lnTo>
                  <a:pt x="58" y="7"/>
                </a:lnTo>
                <a:lnTo>
                  <a:pt x="49" y="11"/>
                </a:lnTo>
                <a:lnTo>
                  <a:pt x="42" y="17"/>
                </a:lnTo>
                <a:lnTo>
                  <a:pt x="35" y="21"/>
                </a:lnTo>
                <a:lnTo>
                  <a:pt x="28" y="28"/>
                </a:lnTo>
                <a:lnTo>
                  <a:pt x="22" y="36"/>
                </a:lnTo>
                <a:lnTo>
                  <a:pt x="16" y="43"/>
                </a:lnTo>
                <a:lnTo>
                  <a:pt x="12" y="50"/>
                </a:lnTo>
                <a:lnTo>
                  <a:pt x="8" y="59"/>
                </a:lnTo>
                <a:lnTo>
                  <a:pt x="5" y="69"/>
                </a:lnTo>
                <a:lnTo>
                  <a:pt x="2" y="77"/>
                </a:lnTo>
                <a:lnTo>
                  <a:pt x="0" y="87"/>
                </a:lnTo>
                <a:lnTo>
                  <a:pt x="0" y="97"/>
                </a:lnTo>
                <a:lnTo>
                  <a:pt x="0" y="107"/>
                </a:lnTo>
                <a:lnTo>
                  <a:pt x="2" y="116"/>
                </a:lnTo>
                <a:lnTo>
                  <a:pt x="5" y="126"/>
                </a:lnTo>
                <a:lnTo>
                  <a:pt x="8" y="135"/>
                </a:lnTo>
                <a:lnTo>
                  <a:pt x="12" y="143"/>
                </a:lnTo>
                <a:lnTo>
                  <a:pt x="16" y="152"/>
                </a:lnTo>
                <a:lnTo>
                  <a:pt x="22" y="159"/>
                </a:lnTo>
                <a:lnTo>
                  <a:pt x="28" y="166"/>
                </a:lnTo>
                <a:lnTo>
                  <a:pt x="35" y="172"/>
                </a:lnTo>
                <a:lnTo>
                  <a:pt x="42" y="178"/>
                </a:lnTo>
                <a:lnTo>
                  <a:pt x="49" y="182"/>
                </a:lnTo>
                <a:lnTo>
                  <a:pt x="58" y="186"/>
                </a:lnTo>
                <a:lnTo>
                  <a:pt x="66" y="189"/>
                </a:lnTo>
                <a:lnTo>
                  <a:pt x="76" y="192"/>
                </a:lnTo>
                <a:lnTo>
                  <a:pt x="85" y="194"/>
                </a:lnTo>
                <a:lnTo>
                  <a:pt x="95" y="195"/>
                </a:lnTo>
                <a:lnTo>
                  <a:pt x="105" y="194"/>
                </a:lnTo>
                <a:lnTo>
                  <a:pt x="115" y="192"/>
                </a:lnTo>
                <a:lnTo>
                  <a:pt x="124" y="189"/>
                </a:lnTo>
                <a:lnTo>
                  <a:pt x="133" y="186"/>
                </a:lnTo>
                <a:lnTo>
                  <a:pt x="141" y="182"/>
                </a:lnTo>
                <a:lnTo>
                  <a:pt x="148" y="178"/>
                </a:lnTo>
                <a:lnTo>
                  <a:pt x="157" y="172"/>
                </a:lnTo>
                <a:lnTo>
                  <a:pt x="163" y="166"/>
                </a:lnTo>
                <a:lnTo>
                  <a:pt x="170" y="159"/>
                </a:lnTo>
                <a:lnTo>
                  <a:pt x="174" y="152"/>
                </a:lnTo>
                <a:lnTo>
                  <a:pt x="180" y="143"/>
                </a:lnTo>
                <a:lnTo>
                  <a:pt x="184" y="135"/>
                </a:lnTo>
                <a:lnTo>
                  <a:pt x="187" y="126"/>
                </a:lnTo>
                <a:lnTo>
                  <a:pt x="189" y="116"/>
                </a:lnTo>
                <a:lnTo>
                  <a:pt x="190" y="107"/>
                </a:lnTo>
                <a:lnTo>
                  <a:pt x="191" y="97"/>
                </a:lnTo>
                <a:lnTo>
                  <a:pt x="190" y="87"/>
                </a:lnTo>
                <a:lnTo>
                  <a:pt x="189" y="77"/>
                </a:lnTo>
                <a:lnTo>
                  <a:pt x="187" y="69"/>
                </a:lnTo>
                <a:lnTo>
                  <a:pt x="184" y="59"/>
                </a:lnTo>
                <a:lnTo>
                  <a:pt x="180" y="50"/>
                </a:lnTo>
                <a:lnTo>
                  <a:pt x="174" y="43"/>
                </a:lnTo>
                <a:lnTo>
                  <a:pt x="170" y="36"/>
                </a:lnTo>
                <a:lnTo>
                  <a:pt x="163" y="28"/>
                </a:lnTo>
                <a:lnTo>
                  <a:pt x="157" y="21"/>
                </a:lnTo>
                <a:lnTo>
                  <a:pt x="148" y="17"/>
                </a:lnTo>
                <a:lnTo>
                  <a:pt x="141" y="11"/>
                </a:lnTo>
                <a:lnTo>
                  <a:pt x="133" y="7"/>
                </a:lnTo>
                <a:lnTo>
                  <a:pt x="124" y="4"/>
                </a:lnTo>
                <a:lnTo>
                  <a:pt x="115" y="1"/>
                </a:lnTo>
                <a:lnTo>
                  <a:pt x="105" y="0"/>
                </a:lnTo>
                <a:lnTo>
                  <a:pt x="95"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6029" name="Freeform 188">
            <a:extLst>
              <a:ext uri="{FF2B5EF4-FFF2-40B4-BE49-F238E27FC236}">
                <a16:creationId xmlns:a16="http://schemas.microsoft.com/office/drawing/2014/main" id="{0EFBAE38-3C37-C734-5D9B-EE7A33F4577C}"/>
              </a:ext>
            </a:extLst>
          </p:cNvPr>
          <p:cNvSpPr>
            <a:spLocks/>
          </p:cNvSpPr>
          <p:nvPr/>
        </p:nvSpPr>
        <p:spPr bwMode="auto">
          <a:xfrm>
            <a:off x="4424363" y="4058842"/>
            <a:ext cx="75010" cy="77390"/>
          </a:xfrm>
          <a:custGeom>
            <a:avLst/>
            <a:gdLst>
              <a:gd name="T0" fmla="*/ 2147483647 w 191"/>
              <a:gd name="T1" fmla="*/ 0 h 195"/>
              <a:gd name="T2" fmla="*/ 2147483647 w 191"/>
              <a:gd name="T3" fmla="*/ 2147483647 h 195"/>
              <a:gd name="T4" fmla="*/ 2147483647 w 191"/>
              <a:gd name="T5" fmla="*/ 2147483647 h 195"/>
              <a:gd name="T6" fmla="*/ 2147483647 w 191"/>
              <a:gd name="T7" fmla="*/ 2147483647 h 195"/>
              <a:gd name="T8" fmla="*/ 2147483647 w 191"/>
              <a:gd name="T9" fmla="*/ 2147483647 h 195"/>
              <a:gd name="T10" fmla="*/ 2147483647 w 191"/>
              <a:gd name="T11" fmla="*/ 2147483647 h 195"/>
              <a:gd name="T12" fmla="*/ 2147483647 w 191"/>
              <a:gd name="T13" fmla="*/ 2147483647 h 195"/>
              <a:gd name="T14" fmla="*/ 0 w 191"/>
              <a:gd name="T15" fmla="*/ 2147483647 h 195"/>
              <a:gd name="T16" fmla="*/ 0 w 191"/>
              <a:gd name="T17" fmla="*/ 2147483647 h 195"/>
              <a:gd name="T18" fmla="*/ 2147483647 w 191"/>
              <a:gd name="T19" fmla="*/ 2147483647 h 195"/>
              <a:gd name="T20" fmla="*/ 2147483647 w 191"/>
              <a:gd name="T21" fmla="*/ 2147483647 h 195"/>
              <a:gd name="T22" fmla="*/ 2147483647 w 191"/>
              <a:gd name="T23" fmla="*/ 2147483647 h 195"/>
              <a:gd name="T24" fmla="*/ 2147483647 w 191"/>
              <a:gd name="T25" fmla="*/ 2147483647 h 195"/>
              <a:gd name="T26" fmla="*/ 2147483647 w 191"/>
              <a:gd name="T27" fmla="*/ 2147483647 h 195"/>
              <a:gd name="T28" fmla="*/ 2147483647 w 191"/>
              <a:gd name="T29" fmla="*/ 2147483647 h 195"/>
              <a:gd name="T30" fmla="*/ 2147483647 w 191"/>
              <a:gd name="T31" fmla="*/ 2147483647 h 195"/>
              <a:gd name="T32" fmla="*/ 2147483647 w 191"/>
              <a:gd name="T33" fmla="*/ 2147483647 h 195"/>
              <a:gd name="T34" fmla="*/ 2147483647 w 191"/>
              <a:gd name="T35" fmla="*/ 2147483647 h 195"/>
              <a:gd name="T36" fmla="*/ 2147483647 w 191"/>
              <a:gd name="T37" fmla="*/ 2147483647 h 195"/>
              <a:gd name="T38" fmla="*/ 2147483647 w 191"/>
              <a:gd name="T39" fmla="*/ 2147483647 h 195"/>
              <a:gd name="T40" fmla="*/ 2147483647 w 191"/>
              <a:gd name="T41" fmla="*/ 2147483647 h 195"/>
              <a:gd name="T42" fmla="*/ 2147483647 w 191"/>
              <a:gd name="T43" fmla="*/ 2147483647 h 195"/>
              <a:gd name="T44" fmla="*/ 2147483647 w 191"/>
              <a:gd name="T45" fmla="*/ 2147483647 h 195"/>
              <a:gd name="T46" fmla="*/ 2147483647 w 191"/>
              <a:gd name="T47" fmla="*/ 2147483647 h 195"/>
              <a:gd name="T48" fmla="*/ 2147483647 w 191"/>
              <a:gd name="T49" fmla="*/ 2147483647 h 195"/>
              <a:gd name="T50" fmla="*/ 2147483647 w 191"/>
              <a:gd name="T51" fmla="*/ 2147483647 h 195"/>
              <a:gd name="T52" fmla="*/ 2147483647 w 191"/>
              <a:gd name="T53" fmla="*/ 2147483647 h 195"/>
              <a:gd name="T54" fmla="*/ 2147483647 w 191"/>
              <a:gd name="T55" fmla="*/ 2147483647 h 195"/>
              <a:gd name="T56" fmla="*/ 2147483647 w 191"/>
              <a:gd name="T57" fmla="*/ 2147483647 h 195"/>
              <a:gd name="T58" fmla="*/ 2147483647 w 191"/>
              <a:gd name="T59" fmla="*/ 2147483647 h 195"/>
              <a:gd name="T60" fmla="*/ 2147483647 w 191"/>
              <a:gd name="T61" fmla="*/ 2147483647 h 195"/>
              <a:gd name="T62" fmla="*/ 2147483647 w 191"/>
              <a:gd name="T63" fmla="*/ 0 h 19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91"/>
              <a:gd name="T97" fmla="*/ 0 h 195"/>
              <a:gd name="T98" fmla="*/ 191 w 191"/>
              <a:gd name="T99" fmla="*/ 195 h 19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91" h="195">
                <a:moveTo>
                  <a:pt x="95" y="0"/>
                </a:moveTo>
                <a:lnTo>
                  <a:pt x="85" y="0"/>
                </a:lnTo>
                <a:lnTo>
                  <a:pt x="76" y="1"/>
                </a:lnTo>
                <a:lnTo>
                  <a:pt x="66" y="4"/>
                </a:lnTo>
                <a:lnTo>
                  <a:pt x="58" y="7"/>
                </a:lnTo>
                <a:lnTo>
                  <a:pt x="49" y="11"/>
                </a:lnTo>
                <a:lnTo>
                  <a:pt x="42" y="17"/>
                </a:lnTo>
                <a:lnTo>
                  <a:pt x="35" y="21"/>
                </a:lnTo>
                <a:lnTo>
                  <a:pt x="28" y="28"/>
                </a:lnTo>
                <a:lnTo>
                  <a:pt x="22" y="36"/>
                </a:lnTo>
                <a:lnTo>
                  <a:pt x="16" y="43"/>
                </a:lnTo>
                <a:lnTo>
                  <a:pt x="12" y="50"/>
                </a:lnTo>
                <a:lnTo>
                  <a:pt x="8" y="59"/>
                </a:lnTo>
                <a:lnTo>
                  <a:pt x="5" y="69"/>
                </a:lnTo>
                <a:lnTo>
                  <a:pt x="2" y="77"/>
                </a:lnTo>
                <a:lnTo>
                  <a:pt x="0" y="87"/>
                </a:lnTo>
                <a:lnTo>
                  <a:pt x="0" y="97"/>
                </a:lnTo>
                <a:lnTo>
                  <a:pt x="0" y="107"/>
                </a:lnTo>
                <a:lnTo>
                  <a:pt x="2" y="116"/>
                </a:lnTo>
                <a:lnTo>
                  <a:pt x="5" y="126"/>
                </a:lnTo>
                <a:lnTo>
                  <a:pt x="8" y="135"/>
                </a:lnTo>
                <a:lnTo>
                  <a:pt x="12" y="143"/>
                </a:lnTo>
                <a:lnTo>
                  <a:pt x="16" y="152"/>
                </a:lnTo>
                <a:lnTo>
                  <a:pt x="22" y="159"/>
                </a:lnTo>
                <a:lnTo>
                  <a:pt x="28" y="166"/>
                </a:lnTo>
                <a:lnTo>
                  <a:pt x="35" y="172"/>
                </a:lnTo>
                <a:lnTo>
                  <a:pt x="42" y="178"/>
                </a:lnTo>
                <a:lnTo>
                  <a:pt x="49" y="182"/>
                </a:lnTo>
                <a:lnTo>
                  <a:pt x="58" y="186"/>
                </a:lnTo>
                <a:lnTo>
                  <a:pt x="66" y="189"/>
                </a:lnTo>
                <a:lnTo>
                  <a:pt x="76" y="192"/>
                </a:lnTo>
                <a:lnTo>
                  <a:pt x="85" y="194"/>
                </a:lnTo>
                <a:lnTo>
                  <a:pt x="95" y="195"/>
                </a:lnTo>
                <a:lnTo>
                  <a:pt x="105" y="194"/>
                </a:lnTo>
                <a:lnTo>
                  <a:pt x="115" y="192"/>
                </a:lnTo>
                <a:lnTo>
                  <a:pt x="124" y="189"/>
                </a:lnTo>
                <a:lnTo>
                  <a:pt x="133" y="186"/>
                </a:lnTo>
                <a:lnTo>
                  <a:pt x="141" y="182"/>
                </a:lnTo>
                <a:lnTo>
                  <a:pt x="148" y="178"/>
                </a:lnTo>
                <a:lnTo>
                  <a:pt x="157" y="172"/>
                </a:lnTo>
                <a:lnTo>
                  <a:pt x="163" y="166"/>
                </a:lnTo>
                <a:lnTo>
                  <a:pt x="170" y="159"/>
                </a:lnTo>
                <a:lnTo>
                  <a:pt x="174" y="152"/>
                </a:lnTo>
                <a:lnTo>
                  <a:pt x="180" y="143"/>
                </a:lnTo>
                <a:lnTo>
                  <a:pt x="184" y="135"/>
                </a:lnTo>
                <a:lnTo>
                  <a:pt x="187" y="126"/>
                </a:lnTo>
                <a:lnTo>
                  <a:pt x="189" y="116"/>
                </a:lnTo>
                <a:lnTo>
                  <a:pt x="190" y="107"/>
                </a:lnTo>
                <a:lnTo>
                  <a:pt x="191" y="97"/>
                </a:lnTo>
                <a:lnTo>
                  <a:pt x="190" y="87"/>
                </a:lnTo>
                <a:lnTo>
                  <a:pt x="189" y="77"/>
                </a:lnTo>
                <a:lnTo>
                  <a:pt x="187" y="69"/>
                </a:lnTo>
                <a:lnTo>
                  <a:pt x="184" y="59"/>
                </a:lnTo>
                <a:lnTo>
                  <a:pt x="180" y="50"/>
                </a:lnTo>
                <a:lnTo>
                  <a:pt x="174" y="43"/>
                </a:lnTo>
                <a:lnTo>
                  <a:pt x="170" y="36"/>
                </a:lnTo>
                <a:lnTo>
                  <a:pt x="163" y="28"/>
                </a:lnTo>
                <a:lnTo>
                  <a:pt x="157" y="21"/>
                </a:lnTo>
                <a:lnTo>
                  <a:pt x="148" y="17"/>
                </a:lnTo>
                <a:lnTo>
                  <a:pt x="141" y="11"/>
                </a:lnTo>
                <a:lnTo>
                  <a:pt x="133" y="7"/>
                </a:lnTo>
                <a:lnTo>
                  <a:pt x="124" y="4"/>
                </a:lnTo>
                <a:lnTo>
                  <a:pt x="115" y="1"/>
                </a:lnTo>
                <a:lnTo>
                  <a:pt x="105" y="0"/>
                </a:lnTo>
                <a:lnTo>
                  <a:pt x="95"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6030" name="Freeform 189">
            <a:extLst>
              <a:ext uri="{FF2B5EF4-FFF2-40B4-BE49-F238E27FC236}">
                <a16:creationId xmlns:a16="http://schemas.microsoft.com/office/drawing/2014/main" id="{F9D5AED4-1D1F-CBD7-AD39-473378C63A45}"/>
              </a:ext>
            </a:extLst>
          </p:cNvPr>
          <p:cNvSpPr>
            <a:spLocks/>
          </p:cNvSpPr>
          <p:nvPr/>
        </p:nvSpPr>
        <p:spPr bwMode="auto">
          <a:xfrm>
            <a:off x="4171950" y="4050506"/>
            <a:ext cx="55960" cy="57150"/>
          </a:xfrm>
          <a:custGeom>
            <a:avLst/>
            <a:gdLst>
              <a:gd name="T0" fmla="*/ 2147483647 w 141"/>
              <a:gd name="T1" fmla="*/ 0 h 144"/>
              <a:gd name="T2" fmla="*/ 2147483647 w 141"/>
              <a:gd name="T3" fmla="*/ 2147483647 h 144"/>
              <a:gd name="T4" fmla="*/ 2147483647 w 141"/>
              <a:gd name="T5" fmla="*/ 2147483647 h 144"/>
              <a:gd name="T6" fmla="*/ 2147483647 w 141"/>
              <a:gd name="T7" fmla="*/ 2147483647 h 144"/>
              <a:gd name="T8" fmla="*/ 2147483647 w 141"/>
              <a:gd name="T9" fmla="*/ 2147483647 h 144"/>
              <a:gd name="T10" fmla="*/ 2147483647 w 141"/>
              <a:gd name="T11" fmla="*/ 2147483647 h 144"/>
              <a:gd name="T12" fmla="*/ 2147483647 w 141"/>
              <a:gd name="T13" fmla="*/ 2147483647 h 144"/>
              <a:gd name="T14" fmla="*/ 0 w 141"/>
              <a:gd name="T15" fmla="*/ 2147483647 h 144"/>
              <a:gd name="T16" fmla="*/ 0 w 141"/>
              <a:gd name="T17" fmla="*/ 2147483647 h 144"/>
              <a:gd name="T18" fmla="*/ 2147483647 w 141"/>
              <a:gd name="T19" fmla="*/ 2147483647 h 144"/>
              <a:gd name="T20" fmla="*/ 2147483647 w 141"/>
              <a:gd name="T21" fmla="*/ 2147483647 h 144"/>
              <a:gd name="T22" fmla="*/ 2147483647 w 141"/>
              <a:gd name="T23" fmla="*/ 2147483647 h 144"/>
              <a:gd name="T24" fmla="*/ 2147483647 w 141"/>
              <a:gd name="T25" fmla="*/ 2147483647 h 144"/>
              <a:gd name="T26" fmla="*/ 2147483647 w 141"/>
              <a:gd name="T27" fmla="*/ 2147483647 h 144"/>
              <a:gd name="T28" fmla="*/ 2147483647 w 141"/>
              <a:gd name="T29" fmla="*/ 2147483647 h 144"/>
              <a:gd name="T30" fmla="*/ 2147483647 w 141"/>
              <a:gd name="T31" fmla="*/ 2147483647 h 144"/>
              <a:gd name="T32" fmla="*/ 2147483647 w 141"/>
              <a:gd name="T33" fmla="*/ 2147483647 h 144"/>
              <a:gd name="T34" fmla="*/ 2147483647 w 141"/>
              <a:gd name="T35" fmla="*/ 2147483647 h 144"/>
              <a:gd name="T36" fmla="*/ 2147483647 w 141"/>
              <a:gd name="T37" fmla="*/ 2147483647 h 144"/>
              <a:gd name="T38" fmla="*/ 2147483647 w 141"/>
              <a:gd name="T39" fmla="*/ 2147483647 h 144"/>
              <a:gd name="T40" fmla="*/ 2147483647 w 141"/>
              <a:gd name="T41" fmla="*/ 2147483647 h 144"/>
              <a:gd name="T42" fmla="*/ 2147483647 w 141"/>
              <a:gd name="T43" fmla="*/ 2147483647 h 144"/>
              <a:gd name="T44" fmla="*/ 2147483647 w 141"/>
              <a:gd name="T45" fmla="*/ 2147483647 h 144"/>
              <a:gd name="T46" fmla="*/ 2147483647 w 141"/>
              <a:gd name="T47" fmla="*/ 2147483647 h 144"/>
              <a:gd name="T48" fmla="*/ 2147483647 w 141"/>
              <a:gd name="T49" fmla="*/ 2147483647 h 144"/>
              <a:gd name="T50" fmla="*/ 2147483647 w 141"/>
              <a:gd name="T51" fmla="*/ 2147483647 h 144"/>
              <a:gd name="T52" fmla="*/ 2147483647 w 141"/>
              <a:gd name="T53" fmla="*/ 2147483647 h 144"/>
              <a:gd name="T54" fmla="*/ 2147483647 w 141"/>
              <a:gd name="T55" fmla="*/ 2147483647 h 144"/>
              <a:gd name="T56" fmla="*/ 2147483647 w 141"/>
              <a:gd name="T57" fmla="*/ 2147483647 h 144"/>
              <a:gd name="T58" fmla="*/ 2147483647 w 141"/>
              <a:gd name="T59" fmla="*/ 2147483647 h 144"/>
              <a:gd name="T60" fmla="*/ 2147483647 w 141"/>
              <a:gd name="T61" fmla="*/ 2147483647 h 144"/>
              <a:gd name="T62" fmla="*/ 2147483647 w 141"/>
              <a:gd name="T63" fmla="*/ 0 h 1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1"/>
              <a:gd name="T97" fmla="*/ 0 h 144"/>
              <a:gd name="T98" fmla="*/ 141 w 141"/>
              <a:gd name="T99" fmla="*/ 144 h 1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1" h="144">
                <a:moveTo>
                  <a:pt x="70" y="0"/>
                </a:moveTo>
                <a:lnTo>
                  <a:pt x="63" y="0"/>
                </a:lnTo>
                <a:lnTo>
                  <a:pt x="56" y="2"/>
                </a:lnTo>
                <a:lnTo>
                  <a:pt x="49" y="3"/>
                </a:lnTo>
                <a:lnTo>
                  <a:pt x="43" y="5"/>
                </a:lnTo>
                <a:lnTo>
                  <a:pt x="36" y="9"/>
                </a:lnTo>
                <a:lnTo>
                  <a:pt x="30" y="12"/>
                </a:lnTo>
                <a:lnTo>
                  <a:pt x="26" y="16"/>
                </a:lnTo>
                <a:lnTo>
                  <a:pt x="20" y="21"/>
                </a:lnTo>
                <a:lnTo>
                  <a:pt x="16" y="26"/>
                </a:lnTo>
                <a:lnTo>
                  <a:pt x="12" y="32"/>
                </a:lnTo>
                <a:lnTo>
                  <a:pt x="9" y="38"/>
                </a:lnTo>
                <a:lnTo>
                  <a:pt x="6" y="44"/>
                </a:lnTo>
                <a:lnTo>
                  <a:pt x="3" y="51"/>
                </a:lnTo>
                <a:lnTo>
                  <a:pt x="1" y="57"/>
                </a:lnTo>
                <a:lnTo>
                  <a:pt x="0" y="64"/>
                </a:lnTo>
                <a:lnTo>
                  <a:pt x="0" y="72"/>
                </a:lnTo>
                <a:lnTo>
                  <a:pt x="0" y="80"/>
                </a:lnTo>
                <a:lnTo>
                  <a:pt x="1" y="87"/>
                </a:lnTo>
                <a:lnTo>
                  <a:pt x="3" y="92"/>
                </a:lnTo>
                <a:lnTo>
                  <a:pt x="6" y="100"/>
                </a:lnTo>
                <a:lnTo>
                  <a:pt x="9" y="105"/>
                </a:lnTo>
                <a:lnTo>
                  <a:pt x="12" y="111"/>
                </a:lnTo>
                <a:lnTo>
                  <a:pt x="16" y="117"/>
                </a:lnTo>
                <a:lnTo>
                  <a:pt x="20" y="123"/>
                </a:lnTo>
                <a:lnTo>
                  <a:pt x="26" y="127"/>
                </a:lnTo>
                <a:lnTo>
                  <a:pt x="30" y="131"/>
                </a:lnTo>
                <a:lnTo>
                  <a:pt x="36" y="134"/>
                </a:lnTo>
                <a:lnTo>
                  <a:pt x="43" y="138"/>
                </a:lnTo>
                <a:lnTo>
                  <a:pt x="49" y="140"/>
                </a:lnTo>
                <a:lnTo>
                  <a:pt x="56" y="143"/>
                </a:lnTo>
                <a:lnTo>
                  <a:pt x="63" y="143"/>
                </a:lnTo>
                <a:lnTo>
                  <a:pt x="70" y="144"/>
                </a:lnTo>
                <a:lnTo>
                  <a:pt x="78" y="143"/>
                </a:lnTo>
                <a:lnTo>
                  <a:pt x="85" y="143"/>
                </a:lnTo>
                <a:lnTo>
                  <a:pt x="91" y="140"/>
                </a:lnTo>
                <a:lnTo>
                  <a:pt x="98" y="138"/>
                </a:lnTo>
                <a:lnTo>
                  <a:pt x="104" y="134"/>
                </a:lnTo>
                <a:lnTo>
                  <a:pt x="109" y="131"/>
                </a:lnTo>
                <a:lnTo>
                  <a:pt x="115" y="127"/>
                </a:lnTo>
                <a:lnTo>
                  <a:pt x="119" y="123"/>
                </a:lnTo>
                <a:lnTo>
                  <a:pt x="125" y="117"/>
                </a:lnTo>
                <a:lnTo>
                  <a:pt x="128" y="111"/>
                </a:lnTo>
                <a:lnTo>
                  <a:pt x="132" y="105"/>
                </a:lnTo>
                <a:lnTo>
                  <a:pt x="135" y="100"/>
                </a:lnTo>
                <a:lnTo>
                  <a:pt x="138" y="92"/>
                </a:lnTo>
                <a:lnTo>
                  <a:pt x="139" y="87"/>
                </a:lnTo>
                <a:lnTo>
                  <a:pt x="141" y="80"/>
                </a:lnTo>
                <a:lnTo>
                  <a:pt x="141" y="72"/>
                </a:lnTo>
                <a:lnTo>
                  <a:pt x="141" y="64"/>
                </a:lnTo>
                <a:lnTo>
                  <a:pt x="139" y="57"/>
                </a:lnTo>
                <a:lnTo>
                  <a:pt x="138" y="51"/>
                </a:lnTo>
                <a:lnTo>
                  <a:pt x="135" y="44"/>
                </a:lnTo>
                <a:lnTo>
                  <a:pt x="132" y="38"/>
                </a:lnTo>
                <a:lnTo>
                  <a:pt x="128" y="32"/>
                </a:lnTo>
                <a:lnTo>
                  <a:pt x="125" y="26"/>
                </a:lnTo>
                <a:lnTo>
                  <a:pt x="119" y="21"/>
                </a:lnTo>
                <a:lnTo>
                  <a:pt x="115" y="16"/>
                </a:lnTo>
                <a:lnTo>
                  <a:pt x="109" y="12"/>
                </a:lnTo>
                <a:lnTo>
                  <a:pt x="104" y="9"/>
                </a:lnTo>
                <a:lnTo>
                  <a:pt x="98" y="5"/>
                </a:lnTo>
                <a:lnTo>
                  <a:pt x="91" y="3"/>
                </a:lnTo>
                <a:lnTo>
                  <a:pt x="85" y="2"/>
                </a:lnTo>
                <a:lnTo>
                  <a:pt x="78" y="0"/>
                </a:lnTo>
                <a:lnTo>
                  <a:pt x="70"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6031" name="Freeform 190">
            <a:extLst>
              <a:ext uri="{FF2B5EF4-FFF2-40B4-BE49-F238E27FC236}">
                <a16:creationId xmlns:a16="http://schemas.microsoft.com/office/drawing/2014/main" id="{37C9DD24-B4BD-FB1B-1A18-26489699929C}"/>
              </a:ext>
            </a:extLst>
          </p:cNvPr>
          <p:cNvSpPr>
            <a:spLocks/>
          </p:cNvSpPr>
          <p:nvPr/>
        </p:nvSpPr>
        <p:spPr bwMode="auto">
          <a:xfrm>
            <a:off x="4171950" y="4050506"/>
            <a:ext cx="55960" cy="57150"/>
          </a:xfrm>
          <a:custGeom>
            <a:avLst/>
            <a:gdLst>
              <a:gd name="T0" fmla="*/ 2147483647 w 141"/>
              <a:gd name="T1" fmla="*/ 0 h 144"/>
              <a:gd name="T2" fmla="*/ 2147483647 w 141"/>
              <a:gd name="T3" fmla="*/ 2147483647 h 144"/>
              <a:gd name="T4" fmla="*/ 2147483647 w 141"/>
              <a:gd name="T5" fmla="*/ 2147483647 h 144"/>
              <a:gd name="T6" fmla="*/ 2147483647 w 141"/>
              <a:gd name="T7" fmla="*/ 2147483647 h 144"/>
              <a:gd name="T8" fmla="*/ 2147483647 w 141"/>
              <a:gd name="T9" fmla="*/ 2147483647 h 144"/>
              <a:gd name="T10" fmla="*/ 2147483647 w 141"/>
              <a:gd name="T11" fmla="*/ 2147483647 h 144"/>
              <a:gd name="T12" fmla="*/ 2147483647 w 141"/>
              <a:gd name="T13" fmla="*/ 2147483647 h 144"/>
              <a:gd name="T14" fmla="*/ 0 w 141"/>
              <a:gd name="T15" fmla="*/ 2147483647 h 144"/>
              <a:gd name="T16" fmla="*/ 0 w 141"/>
              <a:gd name="T17" fmla="*/ 2147483647 h 144"/>
              <a:gd name="T18" fmla="*/ 2147483647 w 141"/>
              <a:gd name="T19" fmla="*/ 2147483647 h 144"/>
              <a:gd name="T20" fmla="*/ 2147483647 w 141"/>
              <a:gd name="T21" fmla="*/ 2147483647 h 144"/>
              <a:gd name="T22" fmla="*/ 2147483647 w 141"/>
              <a:gd name="T23" fmla="*/ 2147483647 h 144"/>
              <a:gd name="T24" fmla="*/ 2147483647 w 141"/>
              <a:gd name="T25" fmla="*/ 2147483647 h 144"/>
              <a:gd name="T26" fmla="*/ 2147483647 w 141"/>
              <a:gd name="T27" fmla="*/ 2147483647 h 144"/>
              <a:gd name="T28" fmla="*/ 2147483647 w 141"/>
              <a:gd name="T29" fmla="*/ 2147483647 h 144"/>
              <a:gd name="T30" fmla="*/ 2147483647 w 141"/>
              <a:gd name="T31" fmla="*/ 2147483647 h 144"/>
              <a:gd name="T32" fmla="*/ 2147483647 w 141"/>
              <a:gd name="T33" fmla="*/ 2147483647 h 144"/>
              <a:gd name="T34" fmla="*/ 2147483647 w 141"/>
              <a:gd name="T35" fmla="*/ 2147483647 h 144"/>
              <a:gd name="T36" fmla="*/ 2147483647 w 141"/>
              <a:gd name="T37" fmla="*/ 2147483647 h 144"/>
              <a:gd name="T38" fmla="*/ 2147483647 w 141"/>
              <a:gd name="T39" fmla="*/ 2147483647 h 144"/>
              <a:gd name="T40" fmla="*/ 2147483647 w 141"/>
              <a:gd name="T41" fmla="*/ 2147483647 h 144"/>
              <a:gd name="T42" fmla="*/ 2147483647 w 141"/>
              <a:gd name="T43" fmla="*/ 2147483647 h 144"/>
              <a:gd name="T44" fmla="*/ 2147483647 w 141"/>
              <a:gd name="T45" fmla="*/ 2147483647 h 144"/>
              <a:gd name="T46" fmla="*/ 2147483647 w 141"/>
              <a:gd name="T47" fmla="*/ 2147483647 h 144"/>
              <a:gd name="T48" fmla="*/ 2147483647 w 141"/>
              <a:gd name="T49" fmla="*/ 2147483647 h 144"/>
              <a:gd name="T50" fmla="*/ 2147483647 w 141"/>
              <a:gd name="T51" fmla="*/ 2147483647 h 144"/>
              <a:gd name="T52" fmla="*/ 2147483647 w 141"/>
              <a:gd name="T53" fmla="*/ 2147483647 h 144"/>
              <a:gd name="T54" fmla="*/ 2147483647 w 141"/>
              <a:gd name="T55" fmla="*/ 2147483647 h 144"/>
              <a:gd name="T56" fmla="*/ 2147483647 w 141"/>
              <a:gd name="T57" fmla="*/ 2147483647 h 144"/>
              <a:gd name="T58" fmla="*/ 2147483647 w 141"/>
              <a:gd name="T59" fmla="*/ 2147483647 h 144"/>
              <a:gd name="T60" fmla="*/ 2147483647 w 141"/>
              <a:gd name="T61" fmla="*/ 2147483647 h 144"/>
              <a:gd name="T62" fmla="*/ 2147483647 w 141"/>
              <a:gd name="T63" fmla="*/ 0 h 1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1"/>
              <a:gd name="T97" fmla="*/ 0 h 144"/>
              <a:gd name="T98" fmla="*/ 141 w 141"/>
              <a:gd name="T99" fmla="*/ 144 h 1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1" h="144">
                <a:moveTo>
                  <a:pt x="70" y="0"/>
                </a:moveTo>
                <a:lnTo>
                  <a:pt x="63" y="0"/>
                </a:lnTo>
                <a:lnTo>
                  <a:pt x="56" y="2"/>
                </a:lnTo>
                <a:lnTo>
                  <a:pt x="49" y="3"/>
                </a:lnTo>
                <a:lnTo>
                  <a:pt x="43" y="5"/>
                </a:lnTo>
                <a:lnTo>
                  <a:pt x="36" y="9"/>
                </a:lnTo>
                <a:lnTo>
                  <a:pt x="30" y="12"/>
                </a:lnTo>
                <a:lnTo>
                  <a:pt x="26" y="16"/>
                </a:lnTo>
                <a:lnTo>
                  <a:pt x="20" y="21"/>
                </a:lnTo>
                <a:lnTo>
                  <a:pt x="16" y="26"/>
                </a:lnTo>
                <a:lnTo>
                  <a:pt x="12" y="32"/>
                </a:lnTo>
                <a:lnTo>
                  <a:pt x="9" y="38"/>
                </a:lnTo>
                <a:lnTo>
                  <a:pt x="6" y="44"/>
                </a:lnTo>
                <a:lnTo>
                  <a:pt x="3" y="51"/>
                </a:lnTo>
                <a:lnTo>
                  <a:pt x="1" y="57"/>
                </a:lnTo>
                <a:lnTo>
                  <a:pt x="0" y="64"/>
                </a:lnTo>
                <a:lnTo>
                  <a:pt x="0" y="72"/>
                </a:lnTo>
                <a:lnTo>
                  <a:pt x="0" y="80"/>
                </a:lnTo>
                <a:lnTo>
                  <a:pt x="1" y="87"/>
                </a:lnTo>
                <a:lnTo>
                  <a:pt x="3" y="92"/>
                </a:lnTo>
                <a:lnTo>
                  <a:pt x="6" y="100"/>
                </a:lnTo>
                <a:lnTo>
                  <a:pt x="9" y="105"/>
                </a:lnTo>
                <a:lnTo>
                  <a:pt x="12" y="111"/>
                </a:lnTo>
                <a:lnTo>
                  <a:pt x="16" y="117"/>
                </a:lnTo>
                <a:lnTo>
                  <a:pt x="20" y="123"/>
                </a:lnTo>
                <a:lnTo>
                  <a:pt x="26" y="127"/>
                </a:lnTo>
                <a:lnTo>
                  <a:pt x="30" y="131"/>
                </a:lnTo>
                <a:lnTo>
                  <a:pt x="36" y="134"/>
                </a:lnTo>
                <a:lnTo>
                  <a:pt x="43" y="138"/>
                </a:lnTo>
                <a:lnTo>
                  <a:pt x="49" y="140"/>
                </a:lnTo>
                <a:lnTo>
                  <a:pt x="56" y="143"/>
                </a:lnTo>
                <a:lnTo>
                  <a:pt x="63" y="143"/>
                </a:lnTo>
                <a:lnTo>
                  <a:pt x="70" y="144"/>
                </a:lnTo>
                <a:lnTo>
                  <a:pt x="78" y="143"/>
                </a:lnTo>
                <a:lnTo>
                  <a:pt x="85" y="143"/>
                </a:lnTo>
                <a:lnTo>
                  <a:pt x="91" y="140"/>
                </a:lnTo>
                <a:lnTo>
                  <a:pt x="98" y="138"/>
                </a:lnTo>
                <a:lnTo>
                  <a:pt x="104" y="134"/>
                </a:lnTo>
                <a:lnTo>
                  <a:pt x="109" y="131"/>
                </a:lnTo>
                <a:lnTo>
                  <a:pt x="115" y="127"/>
                </a:lnTo>
                <a:lnTo>
                  <a:pt x="119" y="123"/>
                </a:lnTo>
                <a:lnTo>
                  <a:pt x="125" y="117"/>
                </a:lnTo>
                <a:lnTo>
                  <a:pt x="128" y="111"/>
                </a:lnTo>
                <a:lnTo>
                  <a:pt x="132" y="105"/>
                </a:lnTo>
                <a:lnTo>
                  <a:pt x="135" y="100"/>
                </a:lnTo>
                <a:lnTo>
                  <a:pt x="138" y="92"/>
                </a:lnTo>
                <a:lnTo>
                  <a:pt x="139" y="87"/>
                </a:lnTo>
                <a:lnTo>
                  <a:pt x="141" y="80"/>
                </a:lnTo>
                <a:lnTo>
                  <a:pt x="141" y="72"/>
                </a:lnTo>
                <a:lnTo>
                  <a:pt x="141" y="64"/>
                </a:lnTo>
                <a:lnTo>
                  <a:pt x="139" y="57"/>
                </a:lnTo>
                <a:lnTo>
                  <a:pt x="138" y="51"/>
                </a:lnTo>
                <a:lnTo>
                  <a:pt x="135" y="44"/>
                </a:lnTo>
                <a:lnTo>
                  <a:pt x="132" y="38"/>
                </a:lnTo>
                <a:lnTo>
                  <a:pt x="128" y="32"/>
                </a:lnTo>
                <a:lnTo>
                  <a:pt x="125" y="26"/>
                </a:lnTo>
                <a:lnTo>
                  <a:pt x="119" y="21"/>
                </a:lnTo>
                <a:lnTo>
                  <a:pt x="115" y="16"/>
                </a:lnTo>
                <a:lnTo>
                  <a:pt x="109" y="12"/>
                </a:lnTo>
                <a:lnTo>
                  <a:pt x="104" y="9"/>
                </a:lnTo>
                <a:lnTo>
                  <a:pt x="98" y="5"/>
                </a:lnTo>
                <a:lnTo>
                  <a:pt x="91" y="3"/>
                </a:lnTo>
                <a:lnTo>
                  <a:pt x="85" y="2"/>
                </a:lnTo>
                <a:lnTo>
                  <a:pt x="78" y="0"/>
                </a:lnTo>
                <a:lnTo>
                  <a:pt x="70"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6032" name="Freeform 191">
            <a:extLst>
              <a:ext uri="{FF2B5EF4-FFF2-40B4-BE49-F238E27FC236}">
                <a16:creationId xmlns:a16="http://schemas.microsoft.com/office/drawing/2014/main" id="{6097E313-454E-9B20-6CF3-C9883733300E}"/>
              </a:ext>
            </a:extLst>
          </p:cNvPr>
          <p:cNvSpPr>
            <a:spLocks/>
          </p:cNvSpPr>
          <p:nvPr/>
        </p:nvSpPr>
        <p:spPr bwMode="auto">
          <a:xfrm>
            <a:off x="4212431" y="4042173"/>
            <a:ext cx="47625" cy="48815"/>
          </a:xfrm>
          <a:custGeom>
            <a:avLst/>
            <a:gdLst>
              <a:gd name="T0" fmla="*/ 2147483647 w 119"/>
              <a:gd name="T1" fmla="*/ 0 h 124"/>
              <a:gd name="T2" fmla="*/ 2147483647 w 119"/>
              <a:gd name="T3" fmla="*/ 2147483647 h 124"/>
              <a:gd name="T4" fmla="*/ 2147483647 w 119"/>
              <a:gd name="T5" fmla="*/ 2147483647 h 124"/>
              <a:gd name="T6" fmla="*/ 2147483647 w 119"/>
              <a:gd name="T7" fmla="*/ 2147483647 h 124"/>
              <a:gd name="T8" fmla="*/ 2147483647 w 119"/>
              <a:gd name="T9" fmla="*/ 2147483647 h 124"/>
              <a:gd name="T10" fmla="*/ 2147483647 w 119"/>
              <a:gd name="T11" fmla="*/ 2147483647 h 124"/>
              <a:gd name="T12" fmla="*/ 2147483647 w 119"/>
              <a:gd name="T13" fmla="*/ 2147483647 h 124"/>
              <a:gd name="T14" fmla="*/ 0 w 119"/>
              <a:gd name="T15" fmla="*/ 2147483647 h 124"/>
              <a:gd name="T16" fmla="*/ 0 w 119"/>
              <a:gd name="T17" fmla="*/ 2147483647 h 124"/>
              <a:gd name="T18" fmla="*/ 2147483647 w 119"/>
              <a:gd name="T19" fmla="*/ 2147483647 h 124"/>
              <a:gd name="T20" fmla="*/ 2147483647 w 119"/>
              <a:gd name="T21" fmla="*/ 2147483647 h 124"/>
              <a:gd name="T22" fmla="*/ 2147483647 w 119"/>
              <a:gd name="T23" fmla="*/ 2147483647 h 124"/>
              <a:gd name="T24" fmla="*/ 2147483647 w 119"/>
              <a:gd name="T25" fmla="*/ 2147483647 h 124"/>
              <a:gd name="T26" fmla="*/ 2147483647 w 119"/>
              <a:gd name="T27" fmla="*/ 2147483647 h 124"/>
              <a:gd name="T28" fmla="*/ 2147483647 w 119"/>
              <a:gd name="T29" fmla="*/ 2147483647 h 124"/>
              <a:gd name="T30" fmla="*/ 2147483647 w 119"/>
              <a:gd name="T31" fmla="*/ 2147483647 h 124"/>
              <a:gd name="T32" fmla="*/ 2147483647 w 119"/>
              <a:gd name="T33" fmla="*/ 2147483647 h 124"/>
              <a:gd name="T34" fmla="*/ 2147483647 w 119"/>
              <a:gd name="T35" fmla="*/ 2147483647 h 124"/>
              <a:gd name="T36" fmla="*/ 2147483647 w 119"/>
              <a:gd name="T37" fmla="*/ 2147483647 h 124"/>
              <a:gd name="T38" fmla="*/ 2147483647 w 119"/>
              <a:gd name="T39" fmla="*/ 2147483647 h 124"/>
              <a:gd name="T40" fmla="*/ 2147483647 w 119"/>
              <a:gd name="T41" fmla="*/ 2147483647 h 124"/>
              <a:gd name="T42" fmla="*/ 2147483647 w 119"/>
              <a:gd name="T43" fmla="*/ 2147483647 h 124"/>
              <a:gd name="T44" fmla="*/ 2147483647 w 119"/>
              <a:gd name="T45" fmla="*/ 2147483647 h 124"/>
              <a:gd name="T46" fmla="*/ 2147483647 w 119"/>
              <a:gd name="T47" fmla="*/ 2147483647 h 124"/>
              <a:gd name="T48" fmla="*/ 2147483647 w 119"/>
              <a:gd name="T49" fmla="*/ 2147483647 h 124"/>
              <a:gd name="T50" fmla="*/ 2147483647 w 119"/>
              <a:gd name="T51" fmla="*/ 2147483647 h 124"/>
              <a:gd name="T52" fmla="*/ 2147483647 w 119"/>
              <a:gd name="T53" fmla="*/ 2147483647 h 124"/>
              <a:gd name="T54" fmla="*/ 2147483647 w 119"/>
              <a:gd name="T55" fmla="*/ 2147483647 h 124"/>
              <a:gd name="T56" fmla="*/ 2147483647 w 119"/>
              <a:gd name="T57" fmla="*/ 2147483647 h 124"/>
              <a:gd name="T58" fmla="*/ 2147483647 w 119"/>
              <a:gd name="T59" fmla="*/ 2147483647 h 124"/>
              <a:gd name="T60" fmla="*/ 2147483647 w 119"/>
              <a:gd name="T61" fmla="*/ 2147483647 h 124"/>
              <a:gd name="T62" fmla="*/ 2147483647 w 119"/>
              <a:gd name="T63" fmla="*/ 0 h 12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9"/>
              <a:gd name="T97" fmla="*/ 0 h 124"/>
              <a:gd name="T98" fmla="*/ 119 w 119"/>
              <a:gd name="T99" fmla="*/ 124 h 12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9" h="124">
                <a:moveTo>
                  <a:pt x="59" y="0"/>
                </a:moveTo>
                <a:lnTo>
                  <a:pt x="53" y="0"/>
                </a:lnTo>
                <a:lnTo>
                  <a:pt x="48" y="1"/>
                </a:lnTo>
                <a:lnTo>
                  <a:pt x="42" y="3"/>
                </a:lnTo>
                <a:lnTo>
                  <a:pt x="36" y="4"/>
                </a:lnTo>
                <a:lnTo>
                  <a:pt x="30" y="7"/>
                </a:lnTo>
                <a:lnTo>
                  <a:pt x="26" y="10"/>
                </a:lnTo>
                <a:lnTo>
                  <a:pt x="22" y="14"/>
                </a:lnTo>
                <a:lnTo>
                  <a:pt x="17" y="17"/>
                </a:lnTo>
                <a:lnTo>
                  <a:pt x="13" y="23"/>
                </a:lnTo>
                <a:lnTo>
                  <a:pt x="10" y="27"/>
                </a:lnTo>
                <a:lnTo>
                  <a:pt x="7" y="32"/>
                </a:lnTo>
                <a:lnTo>
                  <a:pt x="4" y="37"/>
                </a:lnTo>
                <a:lnTo>
                  <a:pt x="3" y="43"/>
                </a:lnTo>
                <a:lnTo>
                  <a:pt x="2" y="49"/>
                </a:lnTo>
                <a:lnTo>
                  <a:pt x="0" y="56"/>
                </a:lnTo>
                <a:lnTo>
                  <a:pt x="0" y="62"/>
                </a:lnTo>
                <a:lnTo>
                  <a:pt x="0" y="67"/>
                </a:lnTo>
                <a:lnTo>
                  <a:pt x="2" y="75"/>
                </a:lnTo>
                <a:lnTo>
                  <a:pt x="3" y="80"/>
                </a:lnTo>
                <a:lnTo>
                  <a:pt x="4" y="86"/>
                </a:lnTo>
                <a:lnTo>
                  <a:pt x="7" y="92"/>
                </a:lnTo>
                <a:lnTo>
                  <a:pt x="10" y="96"/>
                </a:lnTo>
                <a:lnTo>
                  <a:pt x="13" y="102"/>
                </a:lnTo>
                <a:lnTo>
                  <a:pt x="17" y="106"/>
                </a:lnTo>
                <a:lnTo>
                  <a:pt x="22" y="109"/>
                </a:lnTo>
                <a:lnTo>
                  <a:pt x="26" y="113"/>
                </a:lnTo>
                <a:lnTo>
                  <a:pt x="30" y="116"/>
                </a:lnTo>
                <a:lnTo>
                  <a:pt x="36" y="119"/>
                </a:lnTo>
                <a:lnTo>
                  <a:pt x="42" y="121"/>
                </a:lnTo>
                <a:lnTo>
                  <a:pt x="48" y="122"/>
                </a:lnTo>
                <a:lnTo>
                  <a:pt x="53" y="124"/>
                </a:lnTo>
                <a:lnTo>
                  <a:pt x="59" y="124"/>
                </a:lnTo>
                <a:lnTo>
                  <a:pt x="66" y="124"/>
                </a:lnTo>
                <a:lnTo>
                  <a:pt x="72" y="122"/>
                </a:lnTo>
                <a:lnTo>
                  <a:pt x="78" y="121"/>
                </a:lnTo>
                <a:lnTo>
                  <a:pt x="82" y="119"/>
                </a:lnTo>
                <a:lnTo>
                  <a:pt x="88" y="116"/>
                </a:lnTo>
                <a:lnTo>
                  <a:pt x="94" y="113"/>
                </a:lnTo>
                <a:lnTo>
                  <a:pt x="98" y="109"/>
                </a:lnTo>
                <a:lnTo>
                  <a:pt x="102" y="106"/>
                </a:lnTo>
                <a:lnTo>
                  <a:pt x="105" y="102"/>
                </a:lnTo>
                <a:lnTo>
                  <a:pt x="109" y="96"/>
                </a:lnTo>
                <a:lnTo>
                  <a:pt x="112" y="92"/>
                </a:lnTo>
                <a:lnTo>
                  <a:pt x="115" y="86"/>
                </a:lnTo>
                <a:lnTo>
                  <a:pt x="117" y="80"/>
                </a:lnTo>
                <a:lnTo>
                  <a:pt x="118" y="75"/>
                </a:lnTo>
                <a:lnTo>
                  <a:pt x="119" y="67"/>
                </a:lnTo>
                <a:lnTo>
                  <a:pt x="119" y="62"/>
                </a:lnTo>
                <a:lnTo>
                  <a:pt x="119" y="56"/>
                </a:lnTo>
                <a:lnTo>
                  <a:pt x="118" y="49"/>
                </a:lnTo>
                <a:lnTo>
                  <a:pt x="117" y="43"/>
                </a:lnTo>
                <a:lnTo>
                  <a:pt x="115" y="37"/>
                </a:lnTo>
                <a:lnTo>
                  <a:pt x="112" y="32"/>
                </a:lnTo>
                <a:lnTo>
                  <a:pt x="109" y="27"/>
                </a:lnTo>
                <a:lnTo>
                  <a:pt x="105" y="23"/>
                </a:lnTo>
                <a:lnTo>
                  <a:pt x="102" y="17"/>
                </a:lnTo>
                <a:lnTo>
                  <a:pt x="98" y="14"/>
                </a:lnTo>
                <a:lnTo>
                  <a:pt x="94" y="10"/>
                </a:lnTo>
                <a:lnTo>
                  <a:pt x="88" y="7"/>
                </a:lnTo>
                <a:lnTo>
                  <a:pt x="82" y="4"/>
                </a:lnTo>
                <a:lnTo>
                  <a:pt x="78" y="3"/>
                </a:lnTo>
                <a:lnTo>
                  <a:pt x="72" y="1"/>
                </a:lnTo>
                <a:lnTo>
                  <a:pt x="66" y="0"/>
                </a:lnTo>
                <a:lnTo>
                  <a:pt x="59" y="0"/>
                </a:lnTo>
                <a:close/>
              </a:path>
            </a:pathLst>
          </a:custGeom>
          <a:solidFill>
            <a:srgbClr val="00E6A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6033" name="Freeform 192">
            <a:extLst>
              <a:ext uri="{FF2B5EF4-FFF2-40B4-BE49-F238E27FC236}">
                <a16:creationId xmlns:a16="http://schemas.microsoft.com/office/drawing/2014/main" id="{76E2E8D9-F779-87CB-0F5D-91C08A27E429}"/>
              </a:ext>
            </a:extLst>
          </p:cNvPr>
          <p:cNvSpPr>
            <a:spLocks/>
          </p:cNvSpPr>
          <p:nvPr/>
        </p:nvSpPr>
        <p:spPr bwMode="auto">
          <a:xfrm>
            <a:off x="4212431" y="4042173"/>
            <a:ext cx="47625" cy="48815"/>
          </a:xfrm>
          <a:custGeom>
            <a:avLst/>
            <a:gdLst>
              <a:gd name="T0" fmla="*/ 2147483647 w 119"/>
              <a:gd name="T1" fmla="*/ 0 h 124"/>
              <a:gd name="T2" fmla="*/ 2147483647 w 119"/>
              <a:gd name="T3" fmla="*/ 2147483647 h 124"/>
              <a:gd name="T4" fmla="*/ 2147483647 w 119"/>
              <a:gd name="T5" fmla="*/ 2147483647 h 124"/>
              <a:gd name="T6" fmla="*/ 2147483647 w 119"/>
              <a:gd name="T7" fmla="*/ 2147483647 h 124"/>
              <a:gd name="T8" fmla="*/ 2147483647 w 119"/>
              <a:gd name="T9" fmla="*/ 2147483647 h 124"/>
              <a:gd name="T10" fmla="*/ 2147483647 w 119"/>
              <a:gd name="T11" fmla="*/ 2147483647 h 124"/>
              <a:gd name="T12" fmla="*/ 2147483647 w 119"/>
              <a:gd name="T13" fmla="*/ 2147483647 h 124"/>
              <a:gd name="T14" fmla="*/ 0 w 119"/>
              <a:gd name="T15" fmla="*/ 2147483647 h 124"/>
              <a:gd name="T16" fmla="*/ 0 w 119"/>
              <a:gd name="T17" fmla="*/ 2147483647 h 124"/>
              <a:gd name="T18" fmla="*/ 2147483647 w 119"/>
              <a:gd name="T19" fmla="*/ 2147483647 h 124"/>
              <a:gd name="T20" fmla="*/ 2147483647 w 119"/>
              <a:gd name="T21" fmla="*/ 2147483647 h 124"/>
              <a:gd name="T22" fmla="*/ 2147483647 w 119"/>
              <a:gd name="T23" fmla="*/ 2147483647 h 124"/>
              <a:gd name="T24" fmla="*/ 2147483647 w 119"/>
              <a:gd name="T25" fmla="*/ 2147483647 h 124"/>
              <a:gd name="T26" fmla="*/ 2147483647 w 119"/>
              <a:gd name="T27" fmla="*/ 2147483647 h 124"/>
              <a:gd name="T28" fmla="*/ 2147483647 w 119"/>
              <a:gd name="T29" fmla="*/ 2147483647 h 124"/>
              <a:gd name="T30" fmla="*/ 2147483647 w 119"/>
              <a:gd name="T31" fmla="*/ 2147483647 h 124"/>
              <a:gd name="T32" fmla="*/ 2147483647 w 119"/>
              <a:gd name="T33" fmla="*/ 2147483647 h 124"/>
              <a:gd name="T34" fmla="*/ 2147483647 w 119"/>
              <a:gd name="T35" fmla="*/ 2147483647 h 124"/>
              <a:gd name="T36" fmla="*/ 2147483647 w 119"/>
              <a:gd name="T37" fmla="*/ 2147483647 h 124"/>
              <a:gd name="T38" fmla="*/ 2147483647 w 119"/>
              <a:gd name="T39" fmla="*/ 2147483647 h 124"/>
              <a:gd name="T40" fmla="*/ 2147483647 w 119"/>
              <a:gd name="T41" fmla="*/ 2147483647 h 124"/>
              <a:gd name="T42" fmla="*/ 2147483647 w 119"/>
              <a:gd name="T43" fmla="*/ 2147483647 h 124"/>
              <a:gd name="T44" fmla="*/ 2147483647 w 119"/>
              <a:gd name="T45" fmla="*/ 2147483647 h 124"/>
              <a:gd name="T46" fmla="*/ 2147483647 w 119"/>
              <a:gd name="T47" fmla="*/ 2147483647 h 124"/>
              <a:gd name="T48" fmla="*/ 2147483647 w 119"/>
              <a:gd name="T49" fmla="*/ 2147483647 h 124"/>
              <a:gd name="T50" fmla="*/ 2147483647 w 119"/>
              <a:gd name="T51" fmla="*/ 2147483647 h 124"/>
              <a:gd name="T52" fmla="*/ 2147483647 w 119"/>
              <a:gd name="T53" fmla="*/ 2147483647 h 124"/>
              <a:gd name="T54" fmla="*/ 2147483647 w 119"/>
              <a:gd name="T55" fmla="*/ 2147483647 h 124"/>
              <a:gd name="T56" fmla="*/ 2147483647 w 119"/>
              <a:gd name="T57" fmla="*/ 2147483647 h 124"/>
              <a:gd name="T58" fmla="*/ 2147483647 w 119"/>
              <a:gd name="T59" fmla="*/ 2147483647 h 124"/>
              <a:gd name="T60" fmla="*/ 2147483647 w 119"/>
              <a:gd name="T61" fmla="*/ 2147483647 h 124"/>
              <a:gd name="T62" fmla="*/ 2147483647 w 119"/>
              <a:gd name="T63" fmla="*/ 0 h 12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9"/>
              <a:gd name="T97" fmla="*/ 0 h 124"/>
              <a:gd name="T98" fmla="*/ 119 w 119"/>
              <a:gd name="T99" fmla="*/ 124 h 12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9" h="124">
                <a:moveTo>
                  <a:pt x="59" y="0"/>
                </a:moveTo>
                <a:lnTo>
                  <a:pt x="53" y="0"/>
                </a:lnTo>
                <a:lnTo>
                  <a:pt x="48" y="1"/>
                </a:lnTo>
                <a:lnTo>
                  <a:pt x="42" y="3"/>
                </a:lnTo>
                <a:lnTo>
                  <a:pt x="36" y="4"/>
                </a:lnTo>
                <a:lnTo>
                  <a:pt x="30" y="7"/>
                </a:lnTo>
                <a:lnTo>
                  <a:pt x="26" y="10"/>
                </a:lnTo>
                <a:lnTo>
                  <a:pt x="22" y="14"/>
                </a:lnTo>
                <a:lnTo>
                  <a:pt x="17" y="17"/>
                </a:lnTo>
                <a:lnTo>
                  <a:pt x="13" y="23"/>
                </a:lnTo>
                <a:lnTo>
                  <a:pt x="10" y="27"/>
                </a:lnTo>
                <a:lnTo>
                  <a:pt x="7" y="32"/>
                </a:lnTo>
                <a:lnTo>
                  <a:pt x="4" y="37"/>
                </a:lnTo>
                <a:lnTo>
                  <a:pt x="3" y="43"/>
                </a:lnTo>
                <a:lnTo>
                  <a:pt x="2" y="49"/>
                </a:lnTo>
                <a:lnTo>
                  <a:pt x="0" y="56"/>
                </a:lnTo>
                <a:lnTo>
                  <a:pt x="0" y="62"/>
                </a:lnTo>
                <a:lnTo>
                  <a:pt x="0" y="67"/>
                </a:lnTo>
                <a:lnTo>
                  <a:pt x="2" y="75"/>
                </a:lnTo>
                <a:lnTo>
                  <a:pt x="3" y="80"/>
                </a:lnTo>
                <a:lnTo>
                  <a:pt x="4" y="86"/>
                </a:lnTo>
                <a:lnTo>
                  <a:pt x="7" y="92"/>
                </a:lnTo>
                <a:lnTo>
                  <a:pt x="10" y="96"/>
                </a:lnTo>
                <a:lnTo>
                  <a:pt x="13" y="102"/>
                </a:lnTo>
                <a:lnTo>
                  <a:pt x="17" y="106"/>
                </a:lnTo>
                <a:lnTo>
                  <a:pt x="22" y="109"/>
                </a:lnTo>
                <a:lnTo>
                  <a:pt x="26" y="113"/>
                </a:lnTo>
                <a:lnTo>
                  <a:pt x="30" y="116"/>
                </a:lnTo>
                <a:lnTo>
                  <a:pt x="36" y="119"/>
                </a:lnTo>
                <a:lnTo>
                  <a:pt x="42" y="121"/>
                </a:lnTo>
                <a:lnTo>
                  <a:pt x="48" y="122"/>
                </a:lnTo>
                <a:lnTo>
                  <a:pt x="53" y="124"/>
                </a:lnTo>
                <a:lnTo>
                  <a:pt x="59" y="124"/>
                </a:lnTo>
                <a:lnTo>
                  <a:pt x="66" y="124"/>
                </a:lnTo>
                <a:lnTo>
                  <a:pt x="72" y="122"/>
                </a:lnTo>
                <a:lnTo>
                  <a:pt x="78" y="121"/>
                </a:lnTo>
                <a:lnTo>
                  <a:pt x="82" y="119"/>
                </a:lnTo>
                <a:lnTo>
                  <a:pt x="88" y="116"/>
                </a:lnTo>
                <a:lnTo>
                  <a:pt x="94" y="113"/>
                </a:lnTo>
                <a:lnTo>
                  <a:pt x="98" y="109"/>
                </a:lnTo>
                <a:lnTo>
                  <a:pt x="102" y="106"/>
                </a:lnTo>
                <a:lnTo>
                  <a:pt x="105" y="102"/>
                </a:lnTo>
                <a:lnTo>
                  <a:pt x="109" y="96"/>
                </a:lnTo>
                <a:lnTo>
                  <a:pt x="112" y="92"/>
                </a:lnTo>
                <a:lnTo>
                  <a:pt x="115" y="86"/>
                </a:lnTo>
                <a:lnTo>
                  <a:pt x="117" y="80"/>
                </a:lnTo>
                <a:lnTo>
                  <a:pt x="118" y="75"/>
                </a:lnTo>
                <a:lnTo>
                  <a:pt x="119" y="67"/>
                </a:lnTo>
                <a:lnTo>
                  <a:pt x="119" y="62"/>
                </a:lnTo>
                <a:lnTo>
                  <a:pt x="119" y="56"/>
                </a:lnTo>
                <a:lnTo>
                  <a:pt x="118" y="49"/>
                </a:lnTo>
                <a:lnTo>
                  <a:pt x="117" y="43"/>
                </a:lnTo>
                <a:lnTo>
                  <a:pt x="115" y="37"/>
                </a:lnTo>
                <a:lnTo>
                  <a:pt x="112" y="32"/>
                </a:lnTo>
                <a:lnTo>
                  <a:pt x="109" y="27"/>
                </a:lnTo>
                <a:lnTo>
                  <a:pt x="105" y="23"/>
                </a:lnTo>
                <a:lnTo>
                  <a:pt x="102" y="17"/>
                </a:lnTo>
                <a:lnTo>
                  <a:pt x="98" y="14"/>
                </a:lnTo>
                <a:lnTo>
                  <a:pt x="94" y="10"/>
                </a:lnTo>
                <a:lnTo>
                  <a:pt x="88" y="7"/>
                </a:lnTo>
                <a:lnTo>
                  <a:pt x="82" y="4"/>
                </a:lnTo>
                <a:lnTo>
                  <a:pt x="78" y="3"/>
                </a:lnTo>
                <a:lnTo>
                  <a:pt x="72" y="1"/>
                </a:lnTo>
                <a:lnTo>
                  <a:pt x="66" y="0"/>
                </a:lnTo>
                <a:lnTo>
                  <a:pt x="59"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6034" name="Freeform 193">
            <a:extLst>
              <a:ext uri="{FF2B5EF4-FFF2-40B4-BE49-F238E27FC236}">
                <a16:creationId xmlns:a16="http://schemas.microsoft.com/office/drawing/2014/main" id="{6F105D37-4973-33F5-C0FF-79AB82206C4F}"/>
              </a:ext>
            </a:extLst>
          </p:cNvPr>
          <p:cNvSpPr>
            <a:spLocks/>
          </p:cNvSpPr>
          <p:nvPr/>
        </p:nvSpPr>
        <p:spPr bwMode="auto">
          <a:xfrm>
            <a:off x="4252913" y="4032647"/>
            <a:ext cx="39291" cy="41672"/>
          </a:xfrm>
          <a:custGeom>
            <a:avLst/>
            <a:gdLst>
              <a:gd name="T0" fmla="*/ 2147483647 w 99"/>
              <a:gd name="T1" fmla="*/ 0 h 104"/>
              <a:gd name="T2" fmla="*/ 2147483647 w 99"/>
              <a:gd name="T3" fmla="*/ 2147483647 h 104"/>
              <a:gd name="T4" fmla="*/ 2147483647 w 99"/>
              <a:gd name="T5" fmla="*/ 2147483647 h 104"/>
              <a:gd name="T6" fmla="*/ 2147483647 w 99"/>
              <a:gd name="T7" fmla="*/ 2147483647 h 104"/>
              <a:gd name="T8" fmla="*/ 2147483647 w 99"/>
              <a:gd name="T9" fmla="*/ 2147483647 h 104"/>
              <a:gd name="T10" fmla="*/ 2147483647 w 99"/>
              <a:gd name="T11" fmla="*/ 2147483647 h 104"/>
              <a:gd name="T12" fmla="*/ 2147483647 w 99"/>
              <a:gd name="T13" fmla="*/ 2147483647 h 104"/>
              <a:gd name="T14" fmla="*/ 0 w 99"/>
              <a:gd name="T15" fmla="*/ 2147483647 h 104"/>
              <a:gd name="T16" fmla="*/ 0 w 99"/>
              <a:gd name="T17" fmla="*/ 2147483647 h 104"/>
              <a:gd name="T18" fmla="*/ 2147483647 w 99"/>
              <a:gd name="T19" fmla="*/ 2147483647 h 104"/>
              <a:gd name="T20" fmla="*/ 2147483647 w 99"/>
              <a:gd name="T21" fmla="*/ 2147483647 h 104"/>
              <a:gd name="T22" fmla="*/ 2147483647 w 99"/>
              <a:gd name="T23" fmla="*/ 2147483647 h 104"/>
              <a:gd name="T24" fmla="*/ 2147483647 w 99"/>
              <a:gd name="T25" fmla="*/ 2147483647 h 104"/>
              <a:gd name="T26" fmla="*/ 2147483647 w 99"/>
              <a:gd name="T27" fmla="*/ 2147483647 h 104"/>
              <a:gd name="T28" fmla="*/ 2147483647 w 99"/>
              <a:gd name="T29" fmla="*/ 2147483647 h 104"/>
              <a:gd name="T30" fmla="*/ 2147483647 w 99"/>
              <a:gd name="T31" fmla="*/ 2147483647 h 104"/>
              <a:gd name="T32" fmla="*/ 2147483647 w 99"/>
              <a:gd name="T33" fmla="*/ 2147483647 h 104"/>
              <a:gd name="T34" fmla="*/ 2147483647 w 99"/>
              <a:gd name="T35" fmla="*/ 2147483647 h 104"/>
              <a:gd name="T36" fmla="*/ 2147483647 w 99"/>
              <a:gd name="T37" fmla="*/ 2147483647 h 104"/>
              <a:gd name="T38" fmla="*/ 2147483647 w 99"/>
              <a:gd name="T39" fmla="*/ 2147483647 h 104"/>
              <a:gd name="T40" fmla="*/ 2147483647 w 99"/>
              <a:gd name="T41" fmla="*/ 2147483647 h 104"/>
              <a:gd name="T42" fmla="*/ 2147483647 w 99"/>
              <a:gd name="T43" fmla="*/ 2147483647 h 104"/>
              <a:gd name="T44" fmla="*/ 2147483647 w 99"/>
              <a:gd name="T45" fmla="*/ 2147483647 h 104"/>
              <a:gd name="T46" fmla="*/ 2147483647 w 99"/>
              <a:gd name="T47" fmla="*/ 2147483647 h 104"/>
              <a:gd name="T48" fmla="*/ 2147483647 w 99"/>
              <a:gd name="T49" fmla="*/ 2147483647 h 104"/>
              <a:gd name="T50" fmla="*/ 2147483647 w 99"/>
              <a:gd name="T51" fmla="*/ 2147483647 h 104"/>
              <a:gd name="T52" fmla="*/ 2147483647 w 99"/>
              <a:gd name="T53" fmla="*/ 2147483647 h 104"/>
              <a:gd name="T54" fmla="*/ 2147483647 w 99"/>
              <a:gd name="T55" fmla="*/ 2147483647 h 104"/>
              <a:gd name="T56" fmla="*/ 2147483647 w 99"/>
              <a:gd name="T57" fmla="*/ 2147483647 h 104"/>
              <a:gd name="T58" fmla="*/ 2147483647 w 99"/>
              <a:gd name="T59" fmla="*/ 2147483647 h 104"/>
              <a:gd name="T60" fmla="*/ 2147483647 w 99"/>
              <a:gd name="T61" fmla="*/ 2147483647 h 104"/>
              <a:gd name="T62" fmla="*/ 2147483647 w 99"/>
              <a:gd name="T63" fmla="*/ 0 h 10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99"/>
              <a:gd name="T97" fmla="*/ 0 h 104"/>
              <a:gd name="T98" fmla="*/ 99 w 99"/>
              <a:gd name="T99" fmla="*/ 104 h 10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99" h="104">
                <a:moveTo>
                  <a:pt x="49" y="0"/>
                </a:moveTo>
                <a:lnTo>
                  <a:pt x="44" y="0"/>
                </a:lnTo>
                <a:lnTo>
                  <a:pt x="39" y="2"/>
                </a:lnTo>
                <a:lnTo>
                  <a:pt x="34" y="3"/>
                </a:lnTo>
                <a:lnTo>
                  <a:pt x="30" y="5"/>
                </a:lnTo>
                <a:lnTo>
                  <a:pt x="26" y="8"/>
                </a:lnTo>
                <a:lnTo>
                  <a:pt x="21" y="9"/>
                </a:lnTo>
                <a:lnTo>
                  <a:pt x="17" y="12"/>
                </a:lnTo>
                <a:lnTo>
                  <a:pt x="14" y="16"/>
                </a:lnTo>
                <a:lnTo>
                  <a:pt x="10" y="19"/>
                </a:lnTo>
                <a:lnTo>
                  <a:pt x="7" y="23"/>
                </a:lnTo>
                <a:lnTo>
                  <a:pt x="5" y="28"/>
                </a:lnTo>
                <a:lnTo>
                  <a:pt x="3" y="32"/>
                </a:lnTo>
                <a:lnTo>
                  <a:pt x="1" y="38"/>
                </a:lnTo>
                <a:lnTo>
                  <a:pt x="0" y="42"/>
                </a:lnTo>
                <a:lnTo>
                  <a:pt x="0" y="48"/>
                </a:lnTo>
                <a:lnTo>
                  <a:pt x="0" y="52"/>
                </a:lnTo>
                <a:lnTo>
                  <a:pt x="0" y="58"/>
                </a:lnTo>
                <a:lnTo>
                  <a:pt x="0" y="62"/>
                </a:lnTo>
                <a:lnTo>
                  <a:pt x="1" y="68"/>
                </a:lnTo>
                <a:lnTo>
                  <a:pt x="3" y="72"/>
                </a:lnTo>
                <a:lnTo>
                  <a:pt x="5" y="77"/>
                </a:lnTo>
                <a:lnTo>
                  <a:pt x="7" y="81"/>
                </a:lnTo>
                <a:lnTo>
                  <a:pt x="10" y="85"/>
                </a:lnTo>
                <a:lnTo>
                  <a:pt x="14" y="89"/>
                </a:lnTo>
                <a:lnTo>
                  <a:pt x="17" y="92"/>
                </a:lnTo>
                <a:lnTo>
                  <a:pt x="21" y="95"/>
                </a:lnTo>
                <a:lnTo>
                  <a:pt x="26" y="98"/>
                </a:lnTo>
                <a:lnTo>
                  <a:pt x="30" y="100"/>
                </a:lnTo>
                <a:lnTo>
                  <a:pt x="34" y="102"/>
                </a:lnTo>
                <a:lnTo>
                  <a:pt x="39" y="104"/>
                </a:lnTo>
                <a:lnTo>
                  <a:pt x="44" y="104"/>
                </a:lnTo>
                <a:lnTo>
                  <a:pt x="49" y="104"/>
                </a:lnTo>
                <a:lnTo>
                  <a:pt x="54" y="104"/>
                </a:lnTo>
                <a:lnTo>
                  <a:pt x="59" y="104"/>
                </a:lnTo>
                <a:lnTo>
                  <a:pt x="64" y="102"/>
                </a:lnTo>
                <a:lnTo>
                  <a:pt x="69" y="100"/>
                </a:lnTo>
                <a:lnTo>
                  <a:pt x="73" y="98"/>
                </a:lnTo>
                <a:lnTo>
                  <a:pt x="77" y="95"/>
                </a:lnTo>
                <a:lnTo>
                  <a:pt x="82" y="92"/>
                </a:lnTo>
                <a:lnTo>
                  <a:pt x="85" y="89"/>
                </a:lnTo>
                <a:lnTo>
                  <a:pt x="87" y="85"/>
                </a:lnTo>
                <a:lnTo>
                  <a:pt x="90" y="81"/>
                </a:lnTo>
                <a:lnTo>
                  <a:pt x="93" y="77"/>
                </a:lnTo>
                <a:lnTo>
                  <a:pt x="96" y="72"/>
                </a:lnTo>
                <a:lnTo>
                  <a:pt x="97" y="68"/>
                </a:lnTo>
                <a:lnTo>
                  <a:pt x="99" y="62"/>
                </a:lnTo>
                <a:lnTo>
                  <a:pt x="99" y="58"/>
                </a:lnTo>
                <a:lnTo>
                  <a:pt x="99" y="52"/>
                </a:lnTo>
                <a:lnTo>
                  <a:pt x="99" y="48"/>
                </a:lnTo>
                <a:lnTo>
                  <a:pt x="99" y="42"/>
                </a:lnTo>
                <a:lnTo>
                  <a:pt x="97" y="38"/>
                </a:lnTo>
                <a:lnTo>
                  <a:pt x="96" y="32"/>
                </a:lnTo>
                <a:lnTo>
                  <a:pt x="93" y="28"/>
                </a:lnTo>
                <a:lnTo>
                  <a:pt x="90" y="23"/>
                </a:lnTo>
                <a:lnTo>
                  <a:pt x="87" y="19"/>
                </a:lnTo>
                <a:lnTo>
                  <a:pt x="85" y="16"/>
                </a:lnTo>
                <a:lnTo>
                  <a:pt x="82" y="12"/>
                </a:lnTo>
                <a:lnTo>
                  <a:pt x="77" y="9"/>
                </a:lnTo>
                <a:lnTo>
                  <a:pt x="73" y="8"/>
                </a:lnTo>
                <a:lnTo>
                  <a:pt x="69" y="5"/>
                </a:lnTo>
                <a:lnTo>
                  <a:pt x="64" y="3"/>
                </a:lnTo>
                <a:lnTo>
                  <a:pt x="59" y="2"/>
                </a:lnTo>
                <a:lnTo>
                  <a:pt x="54" y="0"/>
                </a:lnTo>
                <a:lnTo>
                  <a:pt x="49" y="0"/>
                </a:lnTo>
                <a:close/>
              </a:path>
            </a:pathLst>
          </a:custGeom>
          <a:solidFill>
            <a:srgbClr val="00267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6035" name="Freeform 194">
            <a:extLst>
              <a:ext uri="{FF2B5EF4-FFF2-40B4-BE49-F238E27FC236}">
                <a16:creationId xmlns:a16="http://schemas.microsoft.com/office/drawing/2014/main" id="{8A705DC0-5BC6-D10F-9B3E-3497830F107C}"/>
              </a:ext>
            </a:extLst>
          </p:cNvPr>
          <p:cNvSpPr>
            <a:spLocks/>
          </p:cNvSpPr>
          <p:nvPr/>
        </p:nvSpPr>
        <p:spPr bwMode="auto">
          <a:xfrm>
            <a:off x="4252913" y="4032647"/>
            <a:ext cx="39291" cy="41672"/>
          </a:xfrm>
          <a:custGeom>
            <a:avLst/>
            <a:gdLst>
              <a:gd name="T0" fmla="*/ 2147483647 w 99"/>
              <a:gd name="T1" fmla="*/ 0 h 104"/>
              <a:gd name="T2" fmla="*/ 2147483647 w 99"/>
              <a:gd name="T3" fmla="*/ 2147483647 h 104"/>
              <a:gd name="T4" fmla="*/ 2147483647 w 99"/>
              <a:gd name="T5" fmla="*/ 2147483647 h 104"/>
              <a:gd name="T6" fmla="*/ 2147483647 w 99"/>
              <a:gd name="T7" fmla="*/ 2147483647 h 104"/>
              <a:gd name="T8" fmla="*/ 2147483647 w 99"/>
              <a:gd name="T9" fmla="*/ 2147483647 h 104"/>
              <a:gd name="T10" fmla="*/ 2147483647 w 99"/>
              <a:gd name="T11" fmla="*/ 2147483647 h 104"/>
              <a:gd name="T12" fmla="*/ 2147483647 w 99"/>
              <a:gd name="T13" fmla="*/ 2147483647 h 104"/>
              <a:gd name="T14" fmla="*/ 0 w 99"/>
              <a:gd name="T15" fmla="*/ 2147483647 h 104"/>
              <a:gd name="T16" fmla="*/ 0 w 99"/>
              <a:gd name="T17" fmla="*/ 2147483647 h 104"/>
              <a:gd name="T18" fmla="*/ 2147483647 w 99"/>
              <a:gd name="T19" fmla="*/ 2147483647 h 104"/>
              <a:gd name="T20" fmla="*/ 2147483647 w 99"/>
              <a:gd name="T21" fmla="*/ 2147483647 h 104"/>
              <a:gd name="T22" fmla="*/ 2147483647 w 99"/>
              <a:gd name="T23" fmla="*/ 2147483647 h 104"/>
              <a:gd name="T24" fmla="*/ 2147483647 w 99"/>
              <a:gd name="T25" fmla="*/ 2147483647 h 104"/>
              <a:gd name="T26" fmla="*/ 2147483647 w 99"/>
              <a:gd name="T27" fmla="*/ 2147483647 h 104"/>
              <a:gd name="T28" fmla="*/ 2147483647 w 99"/>
              <a:gd name="T29" fmla="*/ 2147483647 h 104"/>
              <a:gd name="T30" fmla="*/ 2147483647 w 99"/>
              <a:gd name="T31" fmla="*/ 2147483647 h 104"/>
              <a:gd name="T32" fmla="*/ 2147483647 w 99"/>
              <a:gd name="T33" fmla="*/ 2147483647 h 104"/>
              <a:gd name="T34" fmla="*/ 2147483647 w 99"/>
              <a:gd name="T35" fmla="*/ 2147483647 h 104"/>
              <a:gd name="T36" fmla="*/ 2147483647 w 99"/>
              <a:gd name="T37" fmla="*/ 2147483647 h 104"/>
              <a:gd name="T38" fmla="*/ 2147483647 w 99"/>
              <a:gd name="T39" fmla="*/ 2147483647 h 104"/>
              <a:gd name="T40" fmla="*/ 2147483647 w 99"/>
              <a:gd name="T41" fmla="*/ 2147483647 h 104"/>
              <a:gd name="T42" fmla="*/ 2147483647 w 99"/>
              <a:gd name="T43" fmla="*/ 2147483647 h 104"/>
              <a:gd name="T44" fmla="*/ 2147483647 w 99"/>
              <a:gd name="T45" fmla="*/ 2147483647 h 104"/>
              <a:gd name="T46" fmla="*/ 2147483647 w 99"/>
              <a:gd name="T47" fmla="*/ 2147483647 h 104"/>
              <a:gd name="T48" fmla="*/ 2147483647 w 99"/>
              <a:gd name="T49" fmla="*/ 2147483647 h 104"/>
              <a:gd name="T50" fmla="*/ 2147483647 w 99"/>
              <a:gd name="T51" fmla="*/ 2147483647 h 104"/>
              <a:gd name="T52" fmla="*/ 2147483647 w 99"/>
              <a:gd name="T53" fmla="*/ 2147483647 h 104"/>
              <a:gd name="T54" fmla="*/ 2147483647 w 99"/>
              <a:gd name="T55" fmla="*/ 2147483647 h 104"/>
              <a:gd name="T56" fmla="*/ 2147483647 w 99"/>
              <a:gd name="T57" fmla="*/ 2147483647 h 104"/>
              <a:gd name="T58" fmla="*/ 2147483647 w 99"/>
              <a:gd name="T59" fmla="*/ 2147483647 h 104"/>
              <a:gd name="T60" fmla="*/ 2147483647 w 99"/>
              <a:gd name="T61" fmla="*/ 2147483647 h 104"/>
              <a:gd name="T62" fmla="*/ 2147483647 w 99"/>
              <a:gd name="T63" fmla="*/ 0 h 10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99"/>
              <a:gd name="T97" fmla="*/ 0 h 104"/>
              <a:gd name="T98" fmla="*/ 99 w 99"/>
              <a:gd name="T99" fmla="*/ 104 h 10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99" h="104">
                <a:moveTo>
                  <a:pt x="49" y="0"/>
                </a:moveTo>
                <a:lnTo>
                  <a:pt x="44" y="0"/>
                </a:lnTo>
                <a:lnTo>
                  <a:pt x="39" y="2"/>
                </a:lnTo>
                <a:lnTo>
                  <a:pt x="34" y="3"/>
                </a:lnTo>
                <a:lnTo>
                  <a:pt x="30" y="5"/>
                </a:lnTo>
                <a:lnTo>
                  <a:pt x="26" y="8"/>
                </a:lnTo>
                <a:lnTo>
                  <a:pt x="21" y="9"/>
                </a:lnTo>
                <a:lnTo>
                  <a:pt x="17" y="12"/>
                </a:lnTo>
                <a:lnTo>
                  <a:pt x="14" y="16"/>
                </a:lnTo>
                <a:lnTo>
                  <a:pt x="10" y="19"/>
                </a:lnTo>
                <a:lnTo>
                  <a:pt x="7" y="23"/>
                </a:lnTo>
                <a:lnTo>
                  <a:pt x="5" y="28"/>
                </a:lnTo>
                <a:lnTo>
                  <a:pt x="3" y="32"/>
                </a:lnTo>
                <a:lnTo>
                  <a:pt x="1" y="38"/>
                </a:lnTo>
                <a:lnTo>
                  <a:pt x="0" y="42"/>
                </a:lnTo>
                <a:lnTo>
                  <a:pt x="0" y="48"/>
                </a:lnTo>
                <a:lnTo>
                  <a:pt x="0" y="52"/>
                </a:lnTo>
                <a:lnTo>
                  <a:pt x="0" y="58"/>
                </a:lnTo>
                <a:lnTo>
                  <a:pt x="0" y="62"/>
                </a:lnTo>
                <a:lnTo>
                  <a:pt x="1" y="68"/>
                </a:lnTo>
                <a:lnTo>
                  <a:pt x="3" y="72"/>
                </a:lnTo>
                <a:lnTo>
                  <a:pt x="5" y="77"/>
                </a:lnTo>
                <a:lnTo>
                  <a:pt x="7" y="81"/>
                </a:lnTo>
                <a:lnTo>
                  <a:pt x="10" y="85"/>
                </a:lnTo>
                <a:lnTo>
                  <a:pt x="14" y="89"/>
                </a:lnTo>
                <a:lnTo>
                  <a:pt x="17" y="92"/>
                </a:lnTo>
                <a:lnTo>
                  <a:pt x="21" y="95"/>
                </a:lnTo>
                <a:lnTo>
                  <a:pt x="26" y="98"/>
                </a:lnTo>
                <a:lnTo>
                  <a:pt x="30" y="100"/>
                </a:lnTo>
                <a:lnTo>
                  <a:pt x="34" y="102"/>
                </a:lnTo>
                <a:lnTo>
                  <a:pt x="39" y="104"/>
                </a:lnTo>
                <a:lnTo>
                  <a:pt x="44" y="104"/>
                </a:lnTo>
                <a:lnTo>
                  <a:pt x="49" y="104"/>
                </a:lnTo>
                <a:lnTo>
                  <a:pt x="54" y="104"/>
                </a:lnTo>
                <a:lnTo>
                  <a:pt x="59" y="104"/>
                </a:lnTo>
                <a:lnTo>
                  <a:pt x="64" y="102"/>
                </a:lnTo>
                <a:lnTo>
                  <a:pt x="69" y="100"/>
                </a:lnTo>
                <a:lnTo>
                  <a:pt x="73" y="98"/>
                </a:lnTo>
                <a:lnTo>
                  <a:pt x="77" y="95"/>
                </a:lnTo>
                <a:lnTo>
                  <a:pt x="82" y="92"/>
                </a:lnTo>
                <a:lnTo>
                  <a:pt x="85" y="89"/>
                </a:lnTo>
                <a:lnTo>
                  <a:pt x="87" y="85"/>
                </a:lnTo>
                <a:lnTo>
                  <a:pt x="90" y="81"/>
                </a:lnTo>
                <a:lnTo>
                  <a:pt x="93" y="77"/>
                </a:lnTo>
                <a:lnTo>
                  <a:pt x="96" y="72"/>
                </a:lnTo>
                <a:lnTo>
                  <a:pt x="97" y="68"/>
                </a:lnTo>
                <a:lnTo>
                  <a:pt x="99" y="62"/>
                </a:lnTo>
                <a:lnTo>
                  <a:pt x="99" y="58"/>
                </a:lnTo>
                <a:lnTo>
                  <a:pt x="99" y="52"/>
                </a:lnTo>
                <a:lnTo>
                  <a:pt x="99" y="48"/>
                </a:lnTo>
                <a:lnTo>
                  <a:pt x="99" y="42"/>
                </a:lnTo>
                <a:lnTo>
                  <a:pt x="97" y="38"/>
                </a:lnTo>
                <a:lnTo>
                  <a:pt x="96" y="32"/>
                </a:lnTo>
                <a:lnTo>
                  <a:pt x="93" y="28"/>
                </a:lnTo>
                <a:lnTo>
                  <a:pt x="90" y="23"/>
                </a:lnTo>
                <a:lnTo>
                  <a:pt x="87" y="19"/>
                </a:lnTo>
                <a:lnTo>
                  <a:pt x="85" y="16"/>
                </a:lnTo>
                <a:lnTo>
                  <a:pt x="82" y="12"/>
                </a:lnTo>
                <a:lnTo>
                  <a:pt x="77" y="9"/>
                </a:lnTo>
                <a:lnTo>
                  <a:pt x="73" y="8"/>
                </a:lnTo>
                <a:lnTo>
                  <a:pt x="69" y="5"/>
                </a:lnTo>
                <a:lnTo>
                  <a:pt x="64" y="3"/>
                </a:lnTo>
                <a:lnTo>
                  <a:pt x="59" y="2"/>
                </a:lnTo>
                <a:lnTo>
                  <a:pt x="54" y="0"/>
                </a:lnTo>
                <a:lnTo>
                  <a:pt x="49"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6036" name="Freeform 195">
            <a:extLst>
              <a:ext uri="{FF2B5EF4-FFF2-40B4-BE49-F238E27FC236}">
                <a16:creationId xmlns:a16="http://schemas.microsoft.com/office/drawing/2014/main" id="{F36A3E9F-B577-9B55-2556-F5AABB81CCA4}"/>
              </a:ext>
            </a:extLst>
          </p:cNvPr>
          <p:cNvSpPr>
            <a:spLocks/>
          </p:cNvSpPr>
          <p:nvPr/>
        </p:nvSpPr>
        <p:spPr bwMode="auto">
          <a:xfrm>
            <a:off x="4275535" y="4008835"/>
            <a:ext cx="60722" cy="61913"/>
          </a:xfrm>
          <a:custGeom>
            <a:avLst/>
            <a:gdLst>
              <a:gd name="T0" fmla="*/ 2147483647 w 151"/>
              <a:gd name="T1" fmla="*/ 0 h 154"/>
              <a:gd name="T2" fmla="*/ 2147483647 w 151"/>
              <a:gd name="T3" fmla="*/ 2147483647 h 154"/>
              <a:gd name="T4" fmla="*/ 2147483647 w 151"/>
              <a:gd name="T5" fmla="*/ 2147483647 h 154"/>
              <a:gd name="T6" fmla="*/ 2147483647 w 151"/>
              <a:gd name="T7" fmla="*/ 2147483647 h 154"/>
              <a:gd name="T8" fmla="*/ 2147483647 w 151"/>
              <a:gd name="T9" fmla="*/ 2147483647 h 154"/>
              <a:gd name="T10" fmla="*/ 2147483647 w 151"/>
              <a:gd name="T11" fmla="*/ 2147483647 h 154"/>
              <a:gd name="T12" fmla="*/ 2147483647 w 151"/>
              <a:gd name="T13" fmla="*/ 2147483647 h 154"/>
              <a:gd name="T14" fmla="*/ 0 w 151"/>
              <a:gd name="T15" fmla="*/ 2147483647 h 154"/>
              <a:gd name="T16" fmla="*/ 0 w 151"/>
              <a:gd name="T17" fmla="*/ 2147483647 h 154"/>
              <a:gd name="T18" fmla="*/ 2147483647 w 151"/>
              <a:gd name="T19" fmla="*/ 2147483647 h 154"/>
              <a:gd name="T20" fmla="*/ 2147483647 w 151"/>
              <a:gd name="T21" fmla="*/ 2147483647 h 154"/>
              <a:gd name="T22" fmla="*/ 2147483647 w 151"/>
              <a:gd name="T23" fmla="*/ 2147483647 h 154"/>
              <a:gd name="T24" fmla="*/ 2147483647 w 151"/>
              <a:gd name="T25" fmla="*/ 2147483647 h 154"/>
              <a:gd name="T26" fmla="*/ 2147483647 w 151"/>
              <a:gd name="T27" fmla="*/ 2147483647 h 154"/>
              <a:gd name="T28" fmla="*/ 2147483647 w 151"/>
              <a:gd name="T29" fmla="*/ 2147483647 h 154"/>
              <a:gd name="T30" fmla="*/ 2147483647 w 151"/>
              <a:gd name="T31" fmla="*/ 2147483647 h 154"/>
              <a:gd name="T32" fmla="*/ 2147483647 w 151"/>
              <a:gd name="T33" fmla="*/ 2147483647 h 154"/>
              <a:gd name="T34" fmla="*/ 2147483647 w 151"/>
              <a:gd name="T35" fmla="*/ 2147483647 h 154"/>
              <a:gd name="T36" fmla="*/ 2147483647 w 151"/>
              <a:gd name="T37" fmla="*/ 2147483647 h 154"/>
              <a:gd name="T38" fmla="*/ 2147483647 w 151"/>
              <a:gd name="T39" fmla="*/ 2147483647 h 154"/>
              <a:gd name="T40" fmla="*/ 2147483647 w 151"/>
              <a:gd name="T41" fmla="*/ 2147483647 h 154"/>
              <a:gd name="T42" fmla="*/ 2147483647 w 151"/>
              <a:gd name="T43" fmla="*/ 2147483647 h 154"/>
              <a:gd name="T44" fmla="*/ 2147483647 w 151"/>
              <a:gd name="T45" fmla="*/ 2147483647 h 154"/>
              <a:gd name="T46" fmla="*/ 2147483647 w 151"/>
              <a:gd name="T47" fmla="*/ 2147483647 h 154"/>
              <a:gd name="T48" fmla="*/ 2147483647 w 151"/>
              <a:gd name="T49" fmla="*/ 2147483647 h 154"/>
              <a:gd name="T50" fmla="*/ 2147483647 w 151"/>
              <a:gd name="T51" fmla="*/ 2147483647 h 154"/>
              <a:gd name="T52" fmla="*/ 2147483647 w 151"/>
              <a:gd name="T53" fmla="*/ 2147483647 h 154"/>
              <a:gd name="T54" fmla="*/ 2147483647 w 151"/>
              <a:gd name="T55" fmla="*/ 2147483647 h 154"/>
              <a:gd name="T56" fmla="*/ 2147483647 w 151"/>
              <a:gd name="T57" fmla="*/ 2147483647 h 154"/>
              <a:gd name="T58" fmla="*/ 2147483647 w 151"/>
              <a:gd name="T59" fmla="*/ 2147483647 h 154"/>
              <a:gd name="T60" fmla="*/ 2147483647 w 151"/>
              <a:gd name="T61" fmla="*/ 2147483647 h 154"/>
              <a:gd name="T62" fmla="*/ 2147483647 w 151"/>
              <a:gd name="T63" fmla="*/ 0 h 15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51"/>
              <a:gd name="T97" fmla="*/ 0 h 154"/>
              <a:gd name="T98" fmla="*/ 151 w 151"/>
              <a:gd name="T99" fmla="*/ 154 h 15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51" h="154">
                <a:moveTo>
                  <a:pt x="76" y="0"/>
                </a:moveTo>
                <a:lnTo>
                  <a:pt x="67" y="0"/>
                </a:lnTo>
                <a:lnTo>
                  <a:pt x="60" y="1"/>
                </a:lnTo>
                <a:lnTo>
                  <a:pt x="53" y="3"/>
                </a:lnTo>
                <a:lnTo>
                  <a:pt x="46" y="6"/>
                </a:lnTo>
                <a:lnTo>
                  <a:pt x="40" y="9"/>
                </a:lnTo>
                <a:lnTo>
                  <a:pt x="33" y="13"/>
                </a:lnTo>
                <a:lnTo>
                  <a:pt x="27" y="17"/>
                </a:lnTo>
                <a:lnTo>
                  <a:pt x="23" y="22"/>
                </a:lnTo>
                <a:lnTo>
                  <a:pt x="17" y="27"/>
                </a:lnTo>
                <a:lnTo>
                  <a:pt x="13" y="33"/>
                </a:lnTo>
                <a:lnTo>
                  <a:pt x="8" y="40"/>
                </a:lnTo>
                <a:lnTo>
                  <a:pt x="5" y="46"/>
                </a:lnTo>
                <a:lnTo>
                  <a:pt x="3" y="53"/>
                </a:lnTo>
                <a:lnTo>
                  <a:pt x="1" y="60"/>
                </a:lnTo>
                <a:lnTo>
                  <a:pt x="0" y="69"/>
                </a:lnTo>
                <a:lnTo>
                  <a:pt x="0" y="76"/>
                </a:lnTo>
                <a:lnTo>
                  <a:pt x="0" y="85"/>
                </a:lnTo>
                <a:lnTo>
                  <a:pt x="1" y="92"/>
                </a:lnTo>
                <a:lnTo>
                  <a:pt x="3" y="99"/>
                </a:lnTo>
                <a:lnTo>
                  <a:pt x="5" y="106"/>
                </a:lnTo>
                <a:lnTo>
                  <a:pt x="8" y="114"/>
                </a:lnTo>
                <a:lnTo>
                  <a:pt x="13" y="119"/>
                </a:lnTo>
                <a:lnTo>
                  <a:pt x="17" y="125"/>
                </a:lnTo>
                <a:lnTo>
                  <a:pt x="23" y="131"/>
                </a:lnTo>
                <a:lnTo>
                  <a:pt x="27" y="137"/>
                </a:lnTo>
                <a:lnTo>
                  <a:pt x="33" y="141"/>
                </a:lnTo>
                <a:lnTo>
                  <a:pt x="40" y="144"/>
                </a:lnTo>
                <a:lnTo>
                  <a:pt x="46" y="148"/>
                </a:lnTo>
                <a:lnTo>
                  <a:pt x="53" y="149"/>
                </a:lnTo>
                <a:lnTo>
                  <a:pt x="60" y="152"/>
                </a:lnTo>
                <a:lnTo>
                  <a:pt x="67" y="152"/>
                </a:lnTo>
                <a:lnTo>
                  <a:pt x="76" y="154"/>
                </a:lnTo>
                <a:lnTo>
                  <a:pt x="83" y="152"/>
                </a:lnTo>
                <a:lnTo>
                  <a:pt x="90" y="152"/>
                </a:lnTo>
                <a:lnTo>
                  <a:pt x="97" y="149"/>
                </a:lnTo>
                <a:lnTo>
                  <a:pt x="105" y="148"/>
                </a:lnTo>
                <a:lnTo>
                  <a:pt x="112" y="144"/>
                </a:lnTo>
                <a:lnTo>
                  <a:pt x="117" y="141"/>
                </a:lnTo>
                <a:lnTo>
                  <a:pt x="123" y="137"/>
                </a:lnTo>
                <a:lnTo>
                  <a:pt x="129" y="131"/>
                </a:lnTo>
                <a:lnTo>
                  <a:pt x="133" y="125"/>
                </a:lnTo>
                <a:lnTo>
                  <a:pt x="138" y="119"/>
                </a:lnTo>
                <a:lnTo>
                  <a:pt x="142" y="114"/>
                </a:lnTo>
                <a:lnTo>
                  <a:pt x="145" y="106"/>
                </a:lnTo>
                <a:lnTo>
                  <a:pt x="148" y="99"/>
                </a:lnTo>
                <a:lnTo>
                  <a:pt x="149" y="92"/>
                </a:lnTo>
                <a:lnTo>
                  <a:pt x="151" y="85"/>
                </a:lnTo>
                <a:lnTo>
                  <a:pt x="151" y="76"/>
                </a:lnTo>
                <a:lnTo>
                  <a:pt x="151" y="69"/>
                </a:lnTo>
                <a:lnTo>
                  <a:pt x="149" y="60"/>
                </a:lnTo>
                <a:lnTo>
                  <a:pt x="148" y="53"/>
                </a:lnTo>
                <a:lnTo>
                  <a:pt x="145" y="46"/>
                </a:lnTo>
                <a:lnTo>
                  <a:pt x="142" y="40"/>
                </a:lnTo>
                <a:lnTo>
                  <a:pt x="138" y="33"/>
                </a:lnTo>
                <a:lnTo>
                  <a:pt x="133" y="27"/>
                </a:lnTo>
                <a:lnTo>
                  <a:pt x="129" y="22"/>
                </a:lnTo>
                <a:lnTo>
                  <a:pt x="123" y="17"/>
                </a:lnTo>
                <a:lnTo>
                  <a:pt x="117" y="13"/>
                </a:lnTo>
                <a:lnTo>
                  <a:pt x="112" y="9"/>
                </a:lnTo>
                <a:lnTo>
                  <a:pt x="105" y="6"/>
                </a:lnTo>
                <a:lnTo>
                  <a:pt x="97" y="3"/>
                </a:lnTo>
                <a:lnTo>
                  <a:pt x="90" y="1"/>
                </a:lnTo>
                <a:lnTo>
                  <a:pt x="83" y="0"/>
                </a:lnTo>
                <a:lnTo>
                  <a:pt x="76"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6037" name="Freeform 196">
            <a:extLst>
              <a:ext uri="{FF2B5EF4-FFF2-40B4-BE49-F238E27FC236}">
                <a16:creationId xmlns:a16="http://schemas.microsoft.com/office/drawing/2014/main" id="{612467F4-A2CB-A4BC-43A3-3AFA228706E1}"/>
              </a:ext>
            </a:extLst>
          </p:cNvPr>
          <p:cNvSpPr>
            <a:spLocks/>
          </p:cNvSpPr>
          <p:nvPr/>
        </p:nvSpPr>
        <p:spPr bwMode="auto">
          <a:xfrm>
            <a:off x="4275535" y="4008835"/>
            <a:ext cx="60722" cy="61913"/>
          </a:xfrm>
          <a:custGeom>
            <a:avLst/>
            <a:gdLst>
              <a:gd name="T0" fmla="*/ 2147483647 w 151"/>
              <a:gd name="T1" fmla="*/ 0 h 154"/>
              <a:gd name="T2" fmla="*/ 2147483647 w 151"/>
              <a:gd name="T3" fmla="*/ 2147483647 h 154"/>
              <a:gd name="T4" fmla="*/ 2147483647 w 151"/>
              <a:gd name="T5" fmla="*/ 2147483647 h 154"/>
              <a:gd name="T6" fmla="*/ 2147483647 w 151"/>
              <a:gd name="T7" fmla="*/ 2147483647 h 154"/>
              <a:gd name="T8" fmla="*/ 2147483647 w 151"/>
              <a:gd name="T9" fmla="*/ 2147483647 h 154"/>
              <a:gd name="T10" fmla="*/ 2147483647 w 151"/>
              <a:gd name="T11" fmla="*/ 2147483647 h 154"/>
              <a:gd name="T12" fmla="*/ 2147483647 w 151"/>
              <a:gd name="T13" fmla="*/ 2147483647 h 154"/>
              <a:gd name="T14" fmla="*/ 0 w 151"/>
              <a:gd name="T15" fmla="*/ 2147483647 h 154"/>
              <a:gd name="T16" fmla="*/ 0 w 151"/>
              <a:gd name="T17" fmla="*/ 2147483647 h 154"/>
              <a:gd name="T18" fmla="*/ 2147483647 w 151"/>
              <a:gd name="T19" fmla="*/ 2147483647 h 154"/>
              <a:gd name="T20" fmla="*/ 2147483647 w 151"/>
              <a:gd name="T21" fmla="*/ 2147483647 h 154"/>
              <a:gd name="T22" fmla="*/ 2147483647 w 151"/>
              <a:gd name="T23" fmla="*/ 2147483647 h 154"/>
              <a:gd name="T24" fmla="*/ 2147483647 w 151"/>
              <a:gd name="T25" fmla="*/ 2147483647 h 154"/>
              <a:gd name="T26" fmla="*/ 2147483647 w 151"/>
              <a:gd name="T27" fmla="*/ 2147483647 h 154"/>
              <a:gd name="T28" fmla="*/ 2147483647 w 151"/>
              <a:gd name="T29" fmla="*/ 2147483647 h 154"/>
              <a:gd name="T30" fmla="*/ 2147483647 w 151"/>
              <a:gd name="T31" fmla="*/ 2147483647 h 154"/>
              <a:gd name="T32" fmla="*/ 2147483647 w 151"/>
              <a:gd name="T33" fmla="*/ 2147483647 h 154"/>
              <a:gd name="T34" fmla="*/ 2147483647 w 151"/>
              <a:gd name="T35" fmla="*/ 2147483647 h 154"/>
              <a:gd name="T36" fmla="*/ 2147483647 w 151"/>
              <a:gd name="T37" fmla="*/ 2147483647 h 154"/>
              <a:gd name="T38" fmla="*/ 2147483647 w 151"/>
              <a:gd name="T39" fmla="*/ 2147483647 h 154"/>
              <a:gd name="T40" fmla="*/ 2147483647 w 151"/>
              <a:gd name="T41" fmla="*/ 2147483647 h 154"/>
              <a:gd name="T42" fmla="*/ 2147483647 w 151"/>
              <a:gd name="T43" fmla="*/ 2147483647 h 154"/>
              <a:gd name="T44" fmla="*/ 2147483647 w 151"/>
              <a:gd name="T45" fmla="*/ 2147483647 h 154"/>
              <a:gd name="T46" fmla="*/ 2147483647 w 151"/>
              <a:gd name="T47" fmla="*/ 2147483647 h 154"/>
              <a:gd name="T48" fmla="*/ 2147483647 w 151"/>
              <a:gd name="T49" fmla="*/ 2147483647 h 154"/>
              <a:gd name="T50" fmla="*/ 2147483647 w 151"/>
              <a:gd name="T51" fmla="*/ 2147483647 h 154"/>
              <a:gd name="T52" fmla="*/ 2147483647 w 151"/>
              <a:gd name="T53" fmla="*/ 2147483647 h 154"/>
              <a:gd name="T54" fmla="*/ 2147483647 w 151"/>
              <a:gd name="T55" fmla="*/ 2147483647 h 154"/>
              <a:gd name="T56" fmla="*/ 2147483647 w 151"/>
              <a:gd name="T57" fmla="*/ 2147483647 h 154"/>
              <a:gd name="T58" fmla="*/ 2147483647 w 151"/>
              <a:gd name="T59" fmla="*/ 2147483647 h 154"/>
              <a:gd name="T60" fmla="*/ 2147483647 w 151"/>
              <a:gd name="T61" fmla="*/ 2147483647 h 154"/>
              <a:gd name="T62" fmla="*/ 2147483647 w 151"/>
              <a:gd name="T63" fmla="*/ 0 h 15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51"/>
              <a:gd name="T97" fmla="*/ 0 h 154"/>
              <a:gd name="T98" fmla="*/ 151 w 151"/>
              <a:gd name="T99" fmla="*/ 154 h 15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51" h="154">
                <a:moveTo>
                  <a:pt x="76" y="0"/>
                </a:moveTo>
                <a:lnTo>
                  <a:pt x="67" y="0"/>
                </a:lnTo>
                <a:lnTo>
                  <a:pt x="60" y="1"/>
                </a:lnTo>
                <a:lnTo>
                  <a:pt x="53" y="3"/>
                </a:lnTo>
                <a:lnTo>
                  <a:pt x="46" y="6"/>
                </a:lnTo>
                <a:lnTo>
                  <a:pt x="40" y="9"/>
                </a:lnTo>
                <a:lnTo>
                  <a:pt x="33" y="13"/>
                </a:lnTo>
                <a:lnTo>
                  <a:pt x="27" y="17"/>
                </a:lnTo>
                <a:lnTo>
                  <a:pt x="23" y="22"/>
                </a:lnTo>
                <a:lnTo>
                  <a:pt x="17" y="27"/>
                </a:lnTo>
                <a:lnTo>
                  <a:pt x="13" y="33"/>
                </a:lnTo>
                <a:lnTo>
                  <a:pt x="8" y="40"/>
                </a:lnTo>
                <a:lnTo>
                  <a:pt x="5" y="46"/>
                </a:lnTo>
                <a:lnTo>
                  <a:pt x="3" y="53"/>
                </a:lnTo>
                <a:lnTo>
                  <a:pt x="1" y="60"/>
                </a:lnTo>
                <a:lnTo>
                  <a:pt x="0" y="69"/>
                </a:lnTo>
                <a:lnTo>
                  <a:pt x="0" y="76"/>
                </a:lnTo>
                <a:lnTo>
                  <a:pt x="0" y="85"/>
                </a:lnTo>
                <a:lnTo>
                  <a:pt x="1" y="92"/>
                </a:lnTo>
                <a:lnTo>
                  <a:pt x="3" y="99"/>
                </a:lnTo>
                <a:lnTo>
                  <a:pt x="5" y="106"/>
                </a:lnTo>
                <a:lnTo>
                  <a:pt x="8" y="114"/>
                </a:lnTo>
                <a:lnTo>
                  <a:pt x="13" y="119"/>
                </a:lnTo>
                <a:lnTo>
                  <a:pt x="17" y="125"/>
                </a:lnTo>
                <a:lnTo>
                  <a:pt x="23" y="131"/>
                </a:lnTo>
                <a:lnTo>
                  <a:pt x="27" y="137"/>
                </a:lnTo>
                <a:lnTo>
                  <a:pt x="33" y="141"/>
                </a:lnTo>
                <a:lnTo>
                  <a:pt x="40" y="144"/>
                </a:lnTo>
                <a:lnTo>
                  <a:pt x="46" y="148"/>
                </a:lnTo>
                <a:lnTo>
                  <a:pt x="53" y="149"/>
                </a:lnTo>
                <a:lnTo>
                  <a:pt x="60" y="152"/>
                </a:lnTo>
                <a:lnTo>
                  <a:pt x="67" y="152"/>
                </a:lnTo>
                <a:lnTo>
                  <a:pt x="76" y="154"/>
                </a:lnTo>
                <a:lnTo>
                  <a:pt x="83" y="152"/>
                </a:lnTo>
                <a:lnTo>
                  <a:pt x="90" y="152"/>
                </a:lnTo>
                <a:lnTo>
                  <a:pt x="97" y="149"/>
                </a:lnTo>
                <a:lnTo>
                  <a:pt x="105" y="148"/>
                </a:lnTo>
                <a:lnTo>
                  <a:pt x="112" y="144"/>
                </a:lnTo>
                <a:lnTo>
                  <a:pt x="117" y="141"/>
                </a:lnTo>
                <a:lnTo>
                  <a:pt x="123" y="137"/>
                </a:lnTo>
                <a:lnTo>
                  <a:pt x="129" y="131"/>
                </a:lnTo>
                <a:lnTo>
                  <a:pt x="133" y="125"/>
                </a:lnTo>
                <a:lnTo>
                  <a:pt x="138" y="119"/>
                </a:lnTo>
                <a:lnTo>
                  <a:pt x="142" y="114"/>
                </a:lnTo>
                <a:lnTo>
                  <a:pt x="145" y="106"/>
                </a:lnTo>
                <a:lnTo>
                  <a:pt x="148" y="99"/>
                </a:lnTo>
                <a:lnTo>
                  <a:pt x="149" y="92"/>
                </a:lnTo>
                <a:lnTo>
                  <a:pt x="151" y="85"/>
                </a:lnTo>
                <a:lnTo>
                  <a:pt x="151" y="76"/>
                </a:lnTo>
                <a:lnTo>
                  <a:pt x="151" y="69"/>
                </a:lnTo>
                <a:lnTo>
                  <a:pt x="149" y="60"/>
                </a:lnTo>
                <a:lnTo>
                  <a:pt x="148" y="53"/>
                </a:lnTo>
                <a:lnTo>
                  <a:pt x="145" y="46"/>
                </a:lnTo>
                <a:lnTo>
                  <a:pt x="142" y="40"/>
                </a:lnTo>
                <a:lnTo>
                  <a:pt x="138" y="33"/>
                </a:lnTo>
                <a:lnTo>
                  <a:pt x="133" y="27"/>
                </a:lnTo>
                <a:lnTo>
                  <a:pt x="129" y="22"/>
                </a:lnTo>
                <a:lnTo>
                  <a:pt x="123" y="17"/>
                </a:lnTo>
                <a:lnTo>
                  <a:pt x="117" y="13"/>
                </a:lnTo>
                <a:lnTo>
                  <a:pt x="112" y="9"/>
                </a:lnTo>
                <a:lnTo>
                  <a:pt x="105" y="6"/>
                </a:lnTo>
                <a:lnTo>
                  <a:pt x="97" y="3"/>
                </a:lnTo>
                <a:lnTo>
                  <a:pt x="90" y="1"/>
                </a:lnTo>
                <a:lnTo>
                  <a:pt x="83" y="0"/>
                </a:lnTo>
                <a:lnTo>
                  <a:pt x="76"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6038" name="Freeform 197">
            <a:extLst>
              <a:ext uri="{FF2B5EF4-FFF2-40B4-BE49-F238E27FC236}">
                <a16:creationId xmlns:a16="http://schemas.microsoft.com/office/drawing/2014/main" id="{E91890CF-21EC-E041-7838-0B17AFADAFA2}"/>
              </a:ext>
            </a:extLst>
          </p:cNvPr>
          <p:cNvSpPr>
            <a:spLocks/>
          </p:cNvSpPr>
          <p:nvPr/>
        </p:nvSpPr>
        <p:spPr bwMode="auto">
          <a:xfrm>
            <a:off x="4368404" y="3985022"/>
            <a:ext cx="47625" cy="47625"/>
          </a:xfrm>
          <a:custGeom>
            <a:avLst/>
            <a:gdLst>
              <a:gd name="T0" fmla="*/ 2147483647 w 121"/>
              <a:gd name="T1" fmla="*/ 0 h 122"/>
              <a:gd name="T2" fmla="*/ 2147483647 w 121"/>
              <a:gd name="T3" fmla="*/ 2147483647 h 122"/>
              <a:gd name="T4" fmla="*/ 2147483647 w 121"/>
              <a:gd name="T5" fmla="*/ 2147483647 h 122"/>
              <a:gd name="T6" fmla="*/ 2147483647 w 121"/>
              <a:gd name="T7" fmla="*/ 2147483647 h 122"/>
              <a:gd name="T8" fmla="*/ 2147483647 w 121"/>
              <a:gd name="T9" fmla="*/ 2147483647 h 122"/>
              <a:gd name="T10" fmla="*/ 2147483647 w 121"/>
              <a:gd name="T11" fmla="*/ 2147483647 h 122"/>
              <a:gd name="T12" fmla="*/ 2147483647 w 121"/>
              <a:gd name="T13" fmla="*/ 2147483647 h 122"/>
              <a:gd name="T14" fmla="*/ 0 w 121"/>
              <a:gd name="T15" fmla="*/ 2147483647 h 122"/>
              <a:gd name="T16" fmla="*/ 0 w 121"/>
              <a:gd name="T17" fmla="*/ 2147483647 h 122"/>
              <a:gd name="T18" fmla="*/ 2147483647 w 121"/>
              <a:gd name="T19" fmla="*/ 2147483647 h 122"/>
              <a:gd name="T20" fmla="*/ 2147483647 w 121"/>
              <a:gd name="T21" fmla="*/ 2147483647 h 122"/>
              <a:gd name="T22" fmla="*/ 2147483647 w 121"/>
              <a:gd name="T23" fmla="*/ 2147483647 h 122"/>
              <a:gd name="T24" fmla="*/ 2147483647 w 121"/>
              <a:gd name="T25" fmla="*/ 2147483647 h 122"/>
              <a:gd name="T26" fmla="*/ 2147483647 w 121"/>
              <a:gd name="T27" fmla="*/ 2147483647 h 122"/>
              <a:gd name="T28" fmla="*/ 2147483647 w 121"/>
              <a:gd name="T29" fmla="*/ 2147483647 h 122"/>
              <a:gd name="T30" fmla="*/ 2147483647 w 121"/>
              <a:gd name="T31" fmla="*/ 2147483647 h 122"/>
              <a:gd name="T32" fmla="*/ 2147483647 w 121"/>
              <a:gd name="T33" fmla="*/ 2147483647 h 122"/>
              <a:gd name="T34" fmla="*/ 2147483647 w 121"/>
              <a:gd name="T35" fmla="*/ 2147483647 h 122"/>
              <a:gd name="T36" fmla="*/ 2147483647 w 121"/>
              <a:gd name="T37" fmla="*/ 2147483647 h 122"/>
              <a:gd name="T38" fmla="*/ 2147483647 w 121"/>
              <a:gd name="T39" fmla="*/ 2147483647 h 122"/>
              <a:gd name="T40" fmla="*/ 2147483647 w 121"/>
              <a:gd name="T41" fmla="*/ 2147483647 h 122"/>
              <a:gd name="T42" fmla="*/ 2147483647 w 121"/>
              <a:gd name="T43" fmla="*/ 2147483647 h 122"/>
              <a:gd name="T44" fmla="*/ 2147483647 w 121"/>
              <a:gd name="T45" fmla="*/ 2147483647 h 122"/>
              <a:gd name="T46" fmla="*/ 2147483647 w 121"/>
              <a:gd name="T47" fmla="*/ 2147483647 h 122"/>
              <a:gd name="T48" fmla="*/ 2147483647 w 121"/>
              <a:gd name="T49" fmla="*/ 2147483647 h 122"/>
              <a:gd name="T50" fmla="*/ 2147483647 w 121"/>
              <a:gd name="T51" fmla="*/ 2147483647 h 122"/>
              <a:gd name="T52" fmla="*/ 2147483647 w 121"/>
              <a:gd name="T53" fmla="*/ 2147483647 h 122"/>
              <a:gd name="T54" fmla="*/ 2147483647 w 121"/>
              <a:gd name="T55" fmla="*/ 2147483647 h 122"/>
              <a:gd name="T56" fmla="*/ 2147483647 w 121"/>
              <a:gd name="T57" fmla="*/ 2147483647 h 122"/>
              <a:gd name="T58" fmla="*/ 2147483647 w 121"/>
              <a:gd name="T59" fmla="*/ 2147483647 h 122"/>
              <a:gd name="T60" fmla="*/ 2147483647 w 121"/>
              <a:gd name="T61" fmla="*/ 2147483647 h 122"/>
              <a:gd name="T62" fmla="*/ 2147483647 w 121"/>
              <a:gd name="T63" fmla="*/ 0 h 12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1"/>
              <a:gd name="T97" fmla="*/ 0 h 122"/>
              <a:gd name="T98" fmla="*/ 121 w 121"/>
              <a:gd name="T99" fmla="*/ 122 h 12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1" h="122">
                <a:moveTo>
                  <a:pt x="61" y="0"/>
                </a:moveTo>
                <a:lnTo>
                  <a:pt x="54" y="0"/>
                </a:lnTo>
                <a:lnTo>
                  <a:pt x="48" y="2"/>
                </a:lnTo>
                <a:lnTo>
                  <a:pt x="42" y="3"/>
                </a:lnTo>
                <a:lnTo>
                  <a:pt x="36" y="4"/>
                </a:lnTo>
                <a:lnTo>
                  <a:pt x="32" y="7"/>
                </a:lnTo>
                <a:lnTo>
                  <a:pt x="26" y="10"/>
                </a:lnTo>
                <a:lnTo>
                  <a:pt x="22" y="15"/>
                </a:lnTo>
                <a:lnTo>
                  <a:pt x="18" y="17"/>
                </a:lnTo>
                <a:lnTo>
                  <a:pt x="13" y="22"/>
                </a:lnTo>
                <a:lnTo>
                  <a:pt x="11" y="27"/>
                </a:lnTo>
                <a:lnTo>
                  <a:pt x="8" y="32"/>
                </a:lnTo>
                <a:lnTo>
                  <a:pt x="5" y="38"/>
                </a:lnTo>
                <a:lnTo>
                  <a:pt x="2" y="43"/>
                </a:lnTo>
                <a:lnTo>
                  <a:pt x="0" y="49"/>
                </a:lnTo>
                <a:lnTo>
                  <a:pt x="0" y="55"/>
                </a:lnTo>
                <a:lnTo>
                  <a:pt x="0" y="62"/>
                </a:lnTo>
                <a:lnTo>
                  <a:pt x="0" y="68"/>
                </a:lnTo>
                <a:lnTo>
                  <a:pt x="0" y="73"/>
                </a:lnTo>
                <a:lnTo>
                  <a:pt x="2" y="79"/>
                </a:lnTo>
                <a:lnTo>
                  <a:pt x="5" y="85"/>
                </a:lnTo>
                <a:lnTo>
                  <a:pt x="8" y="91"/>
                </a:lnTo>
                <a:lnTo>
                  <a:pt x="11" y="95"/>
                </a:lnTo>
                <a:lnTo>
                  <a:pt x="13" y="101"/>
                </a:lnTo>
                <a:lnTo>
                  <a:pt x="18" y="105"/>
                </a:lnTo>
                <a:lnTo>
                  <a:pt x="22" y="109"/>
                </a:lnTo>
                <a:lnTo>
                  <a:pt x="26" y="112"/>
                </a:lnTo>
                <a:lnTo>
                  <a:pt x="32" y="115"/>
                </a:lnTo>
                <a:lnTo>
                  <a:pt x="36" y="118"/>
                </a:lnTo>
                <a:lnTo>
                  <a:pt x="42" y="119"/>
                </a:lnTo>
                <a:lnTo>
                  <a:pt x="48" y="121"/>
                </a:lnTo>
                <a:lnTo>
                  <a:pt x="54" y="122"/>
                </a:lnTo>
                <a:lnTo>
                  <a:pt x="61" y="122"/>
                </a:lnTo>
                <a:lnTo>
                  <a:pt x="67" y="122"/>
                </a:lnTo>
                <a:lnTo>
                  <a:pt x="72" y="121"/>
                </a:lnTo>
                <a:lnTo>
                  <a:pt x="78" y="119"/>
                </a:lnTo>
                <a:lnTo>
                  <a:pt x="84" y="118"/>
                </a:lnTo>
                <a:lnTo>
                  <a:pt x="90" y="115"/>
                </a:lnTo>
                <a:lnTo>
                  <a:pt x="94" y="112"/>
                </a:lnTo>
                <a:lnTo>
                  <a:pt x="100" y="109"/>
                </a:lnTo>
                <a:lnTo>
                  <a:pt x="104" y="105"/>
                </a:lnTo>
                <a:lnTo>
                  <a:pt x="107" y="101"/>
                </a:lnTo>
                <a:lnTo>
                  <a:pt x="111" y="95"/>
                </a:lnTo>
                <a:lnTo>
                  <a:pt x="114" y="91"/>
                </a:lnTo>
                <a:lnTo>
                  <a:pt x="117" y="85"/>
                </a:lnTo>
                <a:lnTo>
                  <a:pt x="118" y="79"/>
                </a:lnTo>
                <a:lnTo>
                  <a:pt x="120" y="73"/>
                </a:lnTo>
                <a:lnTo>
                  <a:pt x="121" y="68"/>
                </a:lnTo>
                <a:lnTo>
                  <a:pt x="121" y="62"/>
                </a:lnTo>
                <a:lnTo>
                  <a:pt x="121" y="55"/>
                </a:lnTo>
                <a:lnTo>
                  <a:pt x="120" y="49"/>
                </a:lnTo>
                <a:lnTo>
                  <a:pt x="118" y="43"/>
                </a:lnTo>
                <a:lnTo>
                  <a:pt x="117" y="38"/>
                </a:lnTo>
                <a:lnTo>
                  <a:pt x="114" y="32"/>
                </a:lnTo>
                <a:lnTo>
                  <a:pt x="111" y="27"/>
                </a:lnTo>
                <a:lnTo>
                  <a:pt x="107" y="22"/>
                </a:lnTo>
                <a:lnTo>
                  <a:pt x="104" y="17"/>
                </a:lnTo>
                <a:lnTo>
                  <a:pt x="100" y="15"/>
                </a:lnTo>
                <a:lnTo>
                  <a:pt x="94" y="10"/>
                </a:lnTo>
                <a:lnTo>
                  <a:pt x="90" y="7"/>
                </a:lnTo>
                <a:lnTo>
                  <a:pt x="84" y="4"/>
                </a:lnTo>
                <a:lnTo>
                  <a:pt x="78" y="3"/>
                </a:lnTo>
                <a:lnTo>
                  <a:pt x="72" y="2"/>
                </a:lnTo>
                <a:lnTo>
                  <a:pt x="67" y="0"/>
                </a:lnTo>
                <a:lnTo>
                  <a:pt x="61" y="0"/>
                </a:lnTo>
                <a:close/>
              </a:path>
            </a:pathLst>
          </a:custGeom>
          <a:solidFill>
            <a:srgbClr val="00E6A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6039" name="Freeform 198">
            <a:extLst>
              <a:ext uri="{FF2B5EF4-FFF2-40B4-BE49-F238E27FC236}">
                <a16:creationId xmlns:a16="http://schemas.microsoft.com/office/drawing/2014/main" id="{F20C0E7E-CD1F-9B1B-22F2-A26A584DFE95}"/>
              </a:ext>
            </a:extLst>
          </p:cNvPr>
          <p:cNvSpPr>
            <a:spLocks/>
          </p:cNvSpPr>
          <p:nvPr/>
        </p:nvSpPr>
        <p:spPr bwMode="auto">
          <a:xfrm>
            <a:off x="4368404" y="3985022"/>
            <a:ext cx="47625" cy="47625"/>
          </a:xfrm>
          <a:custGeom>
            <a:avLst/>
            <a:gdLst>
              <a:gd name="T0" fmla="*/ 2147483647 w 121"/>
              <a:gd name="T1" fmla="*/ 0 h 122"/>
              <a:gd name="T2" fmla="*/ 2147483647 w 121"/>
              <a:gd name="T3" fmla="*/ 2147483647 h 122"/>
              <a:gd name="T4" fmla="*/ 2147483647 w 121"/>
              <a:gd name="T5" fmla="*/ 2147483647 h 122"/>
              <a:gd name="T6" fmla="*/ 2147483647 w 121"/>
              <a:gd name="T7" fmla="*/ 2147483647 h 122"/>
              <a:gd name="T8" fmla="*/ 2147483647 w 121"/>
              <a:gd name="T9" fmla="*/ 2147483647 h 122"/>
              <a:gd name="T10" fmla="*/ 2147483647 w 121"/>
              <a:gd name="T11" fmla="*/ 2147483647 h 122"/>
              <a:gd name="T12" fmla="*/ 2147483647 w 121"/>
              <a:gd name="T13" fmla="*/ 2147483647 h 122"/>
              <a:gd name="T14" fmla="*/ 0 w 121"/>
              <a:gd name="T15" fmla="*/ 2147483647 h 122"/>
              <a:gd name="T16" fmla="*/ 0 w 121"/>
              <a:gd name="T17" fmla="*/ 2147483647 h 122"/>
              <a:gd name="T18" fmla="*/ 2147483647 w 121"/>
              <a:gd name="T19" fmla="*/ 2147483647 h 122"/>
              <a:gd name="T20" fmla="*/ 2147483647 w 121"/>
              <a:gd name="T21" fmla="*/ 2147483647 h 122"/>
              <a:gd name="T22" fmla="*/ 2147483647 w 121"/>
              <a:gd name="T23" fmla="*/ 2147483647 h 122"/>
              <a:gd name="T24" fmla="*/ 2147483647 w 121"/>
              <a:gd name="T25" fmla="*/ 2147483647 h 122"/>
              <a:gd name="T26" fmla="*/ 2147483647 w 121"/>
              <a:gd name="T27" fmla="*/ 2147483647 h 122"/>
              <a:gd name="T28" fmla="*/ 2147483647 w 121"/>
              <a:gd name="T29" fmla="*/ 2147483647 h 122"/>
              <a:gd name="T30" fmla="*/ 2147483647 w 121"/>
              <a:gd name="T31" fmla="*/ 2147483647 h 122"/>
              <a:gd name="T32" fmla="*/ 2147483647 w 121"/>
              <a:gd name="T33" fmla="*/ 2147483647 h 122"/>
              <a:gd name="T34" fmla="*/ 2147483647 w 121"/>
              <a:gd name="T35" fmla="*/ 2147483647 h 122"/>
              <a:gd name="T36" fmla="*/ 2147483647 w 121"/>
              <a:gd name="T37" fmla="*/ 2147483647 h 122"/>
              <a:gd name="T38" fmla="*/ 2147483647 w 121"/>
              <a:gd name="T39" fmla="*/ 2147483647 h 122"/>
              <a:gd name="T40" fmla="*/ 2147483647 w 121"/>
              <a:gd name="T41" fmla="*/ 2147483647 h 122"/>
              <a:gd name="T42" fmla="*/ 2147483647 w 121"/>
              <a:gd name="T43" fmla="*/ 2147483647 h 122"/>
              <a:gd name="T44" fmla="*/ 2147483647 w 121"/>
              <a:gd name="T45" fmla="*/ 2147483647 h 122"/>
              <a:gd name="T46" fmla="*/ 2147483647 w 121"/>
              <a:gd name="T47" fmla="*/ 2147483647 h 122"/>
              <a:gd name="T48" fmla="*/ 2147483647 w 121"/>
              <a:gd name="T49" fmla="*/ 2147483647 h 122"/>
              <a:gd name="T50" fmla="*/ 2147483647 w 121"/>
              <a:gd name="T51" fmla="*/ 2147483647 h 122"/>
              <a:gd name="T52" fmla="*/ 2147483647 w 121"/>
              <a:gd name="T53" fmla="*/ 2147483647 h 122"/>
              <a:gd name="T54" fmla="*/ 2147483647 w 121"/>
              <a:gd name="T55" fmla="*/ 2147483647 h 122"/>
              <a:gd name="T56" fmla="*/ 2147483647 w 121"/>
              <a:gd name="T57" fmla="*/ 2147483647 h 122"/>
              <a:gd name="T58" fmla="*/ 2147483647 w 121"/>
              <a:gd name="T59" fmla="*/ 2147483647 h 122"/>
              <a:gd name="T60" fmla="*/ 2147483647 w 121"/>
              <a:gd name="T61" fmla="*/ 2147483647 h 122"/>
              <a:gd name="T62" fmla="*/ 2147483647 w 121"/>
              <a:gd name="T63" fmla="*/ 0 h 12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1"/>
              <a:gd name="T97" fmla="*/ 0 h 122"/>
              <a:gd name="T98" fmla="*/ 121 w 121"/>
              <a:gd name="T99" fmla="*/ 122 h 12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1" h="122">
                <a:moveTo>
                  <a:pt x="61" y="0"/>
                </a:moveTo>
                <a:lnTo>
                  <a:pt x="54" y="0"/>
                </a:lnTo>
                <a:lnTo>
                  <a:pt x="48" y="2"/>
                </a:lnTo>
                <a:lnTo>
                  <a:pt x="42" y="3"/>
                </a:lnTo>
                <a:lnTo>
                  <a:pt x="36" y="4"/>
                </a:lnTo>
                <a:lnTo>
                  <a:pt x="32" y="7"/>
                </a:lnTo>
                <a:lnTo>
                  <a:pt x="26" y="10"/>
                </a:lnTo>
                <a:lnTo>
                  <a:pt x="22" y="15"/>
                </a:lnTo>
                <a:lnTo>
                  <a:pt x="18" y="17"/>
                </a:lnTo>
                <a:lnTo>
                  <a:pt x="13" y="22"/>
                </a:lnTo>
                <a:lnTo>
                  <a:pt x="11" y="27"/>
                </a:lnTo>
                <a:lnTo>
                  <a:pt x="8" y="32"/>
                </a:lnTo>
                <a:lnTo>
                  <a:pt x="5" y="38"/>
                </a:lnTo>
                <a:lnTo>
                  <a:pt x="2" y="43"/>
                </a:lnTo>
                <a:lnTo>
                  <a:pt x="0" y="49"/>
                </a:lnTo>
                <a:lnTo>
                  <a:pt x="0" y="55"/>
                </a:lnTo>
                <a:lnTo>
                  <a:pt x="0" y="62"/>
                </a:lnTo>
                <a:lnTo>
                  <a:pt x="0" y="68"/>
                </a:lnTo>
                <a:lnTo>
                  <a:pt x="0" y="73"/>
                </a:lnTo>
                <a:lnTo>
                  <a:pt x="2" y="79"/>
                </a:lnTo>
                <a:lnTo>
                  <a:pt x="5" y="85"/>
                </a:lnTo>
                <a:lnTo>
                  <a:pt x="8" y="91"/>
                </a:lnTo>
                <a:lnTo>
                  <a:pt x="11" y="95"/>
                </a:lnTo>
                <a:lnTo>
                  <a:pt x="13" y="101"/>
                </a:lnTo>
                <a:lnTo>
                  <a:pt x="18" y="105"/>
                </a:lnTo>
                <a:lnTo>
                  <a:pt x="22" y="109"/>
                </a:lnTo>
                <a:lnTo>
                  <a:pt x="26" y="112"/>
                </a:lnTo>
                <a:lnTo>
                  <a:pt x="32" y="115"/>
                </a:lnTo>
                <a:lnTo>
                  <a:pt x="36" y="118"/>
                </a:lnTo>
                <a:lnTo>
                  <a:pt x="42" y="119"/>
                </a:lnTo>
                <a:lnTo>
                  <a:pt x="48" y="121"/>
                </a:lnTo>
                <a:lnTo>
                  <a:pt x="54" y="122"/>
                </a:lnTo>
                <a:lnTo>
                  <a:pt x="61" y="122"/>
                </a:lnTo>
                <a:lnTo>
                  <a:pt x="67" y="122"/>
                </a:lnTo>
                <a:lnTo>
                  <a:pt x="72" y="121"/>
                </a:lnTo>
                <a:lnTo>
                  <a:pt x="78" y="119"/>
                </a:lnTo>
                <a:lnTo>
                  <a:pt x="84" y="118"/>
                </a:lnTo>
                <a:lnTo>
                  <a:pt x="90" y="115"/>
                </a:lnTo>
                <a:lnTo>
                  <a:pt x="94" y="112"/>
                </a:lnTo>
                <a:lnTo>
                  <a:pt x="100" y="109"/>
                </a:lnTo>
                <a:lnTo>
                  <a:pt x="104" y="105"/>
                </a:lnTo>
                <a:lnTo>
                  <a:pt x="107" y="101"/>
                </a:lnTo>
                <a:lnTo>
                  <a:pt x="111" y="95"/>
                </a:lnTo>
                <a:lnTo>
                  <a:pt x="114" y="91"/>
                </a:lnTo>
                <a:lnTo>
                  <a:pt x="117" y="85"/>
                </a:lnTo>
                <a:lnTo>
                  <a:pt x="118" y="79"/>
                </a:lnTo>
                <a:lnTo>
                  <a:pt x="120" y="73"/>
                </a:lnTo>
                <a:lnTo>
                  <a:pt x="121" y="68"/>
                </a:lnTo>
                <a:lnTo>
                  <a:pt x="121" y="62"/>
                </a:lnTo>
                <a:lnTo>
                  <a:pt x="121" y="55"/>
                </a:lnTo>
                <a:lnTo>
                  <a:pt x="120" y="49"/>
                </a:lnTo>
                <a:lnTo>
                  <a:pt x="118" y="43"/>
                </a:lnTo>
                <a:lnTo>
                  <a:pt x="117" y="38"/>
                </a:lnTo>
                <a:lnTo>
                  <a:pt x="114" y="32"/>
                </a:lnTo>
                <a:lnTo>
                  <a:pt x="111" y="27"/>
                </a:lnTo>
                <a:lnTo>
                  <a:pt x="107" y="22"/>
                </a:lnTo>
                <a:lnTo>
                  <a:pt x="104" y="17"/>
                </a:lnTo>
                <a:lnTo>
                  <a:pt x="100" y="15"/>
                </a:lnTo>
                <a:lnTo>
                  <a:pt x="94" y="10"/>
                </a:lnTo>
                <a:lnTo>
                  <a:pt x="90" y="7"/>
                </a:lnTo>
                <a:lnTo>
                  <a:pt x="84" y="4"/>
                </a:lnTo>
                <a:lnTo>
                  <a:pt x="78" y="3"/>
                </a:lnTo>
                <a:lnTo>
                  <a:pt x="72" y="2"/>
                </a:lnTo>
                <a:lnTo>
                  <a:pt x="67" y="0"/>
                </a:lnTo>
                <a:lnTo>
                  <a:pt x="61"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6040" name="Freeform 199">
            <a:extLst>
              <a:ext uri="{FF2B5EF4-FFF2-40B4-BE49-F238E27FC236}">
                <a16:creationId xmlns:a16="http://schemas.microsoft.com/office/drawing/2014/main" id="{7AA64B09-3BA7-9602-6CE6-77CE5442C18D}"/>
              </a:ext>
            </a:extLst>
          </p:cNvPr>
          <p:cNvSpPr>
            <a:spLocks/>
          </p:cNvSpPr>
          <p:nvPr/>
        </p:nvSpPr>
        <p:spPr bwMode="auto">
          <a:xfrm>
            <a:off x="4439841" y="3956447"/>
            <a:ext cx="47625" cy="47625"/>
          </a:xfrm>
          <a:custGeom>
            <a:avLst/>
            <a:gdLst>
              <a:gd name="T0" fmla="*/ 2147483647 w 120"/>
              <a:gd name="T1" fmla="*/ 0 h 122"/>
              <a:gd name="T2" fmla="*/ 2147483647 w 120"/>
              <a:gd name="T3" fmla="*/ 2147483647 h 122"/>
              <a:gd name="T4" fmla="*/ 2147483647 w 120"/>
              <a:gd name="T5" fmla="*/ 2147483647 h 122"/>
              <a:gd name="T6" fmla="*/ 2147483647 w 120"/>
              <a:gd name="T7" fmla="*/ 2147483647 h 122"/>
              <a:gd name="T8" fmla="*/ 2147483647 w 120"/>
              <a:gd name="T9" fmla="*/ 2147483647 h 122"/>
              <a:gd name="T10" fmla="*/ 2147483647 w 120"/>
              <a:gd name="T11" fmla="*/ 2147483647 h 122"/>
              <a:gd name="T12" fmla="*/ 2147483647 w 120"/>
              <a:gd name="T13" fmla="*/ 2147483647 h 122"/>
              <a:gd name="T14" fmla="*/ 0 w 120"/>
              <a:gd name="T15" fmla="*/ 2147483647 h 122"/>
              <a:gd name="T16" fmla="*/ 0 w 120"/>
              <a:gd name="T17" fmla="*/ 2147483647 h 122"/>
              <a:gd name="T18" fmla="*/ 2147483647 w 120"/>
              <a:gd name="T19" fmla="*/ 2147483647 h 122"/>
              <a:gd name="T20" fmla="*/ 2147483647 w 120"/>
              <a:gd name="T21" fmla="*/ 2147483647 h 122"/>
              <a:gd name="T22" fmla="*/ 2147483647 w 120"/>
              <a:gd name="T23" fmla="*/ 2147483647 h 122"/>
              <a:gd name="T24" fmla="*/ 2147483647 w 120"/>
              <a:gd name="T25" fmla="*/ 2147483647 h 122"/>
              <a:gd name="T26" fmla="*/ 2147483647 w 120"/>
              <a:gd name="T27" fmla="*/ 2147483647 h 122"/>
              <a:gd name="T28" fmla="*/ 2147483647 w 120"/>
              <a:gd name="T29" fmla="*/ 2147483647 h 122"/>
              <a:gd name="T30" fmla="*/ 2147483647 w 120"/>
              <a:gd name="T31" fmla="*/ 2147483647 h 122"/>
              <a:gd name="T32" fmla="*/ 2147483647 w 120"/>
              <a:gd name="T33" fmla="*/ 2147483647 h 122"/>
              <a:gd name="T34" fmla="*/ 2147483647 w 120"/>
              <a:gd name="T35" fmla="*/ 2147483647 h 122"/>
              <a:gd name="T36" fmla="*/ 2147483647 w 120"/>
              <a:gd name="T37" fmla="*/ 2147483647 h 122"/>
              <a:gd name="T38" fmla="*/ 2147483647 w 120"/>
              <a:gd name="T39" fmla="*/ 2147483647 h 122"/>
              <a:gd name="T40" fmla="*/ 2147483647 w 120"/>
              <a:gd name="T41" fmla="*/ 2147483647 h 122"/>
              <a:gd name="T42" fmla="*/ 2147483647 w 120"/>
              <a:gd name="T43" fmla="*/ 2147483647 h 122"/>
              <a:gd name="T44" fmla="*/ 2147483647 w 120"/>
              <a:gd name="T45" fmla="*/ 2147483647 h 122"/>
              <a:gd name="T46" fmla="*/ 2147483647 w 120"/>
              <a:gd name="T47" fmla="*/ 2147483647 h 122"/>
              <a:gd name="T48" fmla="*/ 2147483647 w 120"/>
              <a:gd name="T49" fmla="*/ 2147483647 h 122"/>
              <a:gd name="T50" fmla="*/ 2147483647 w 120"/>
              <a:gd name="T51" fmla="*/ 2147483647 h 122"/>
              <a:gd name="T52" fmla="*/ 2147483647 w 120"/>
              <a:gd name="T53" fmla="*/ 2147483647 h 122"/>
              <a:gd name="T54" fmla="*/ 2147483647 w 120"/>
              <a:gd name="T55" fmla="*/ 2147483647 h 122"/>
              <a:gd name="T56" fmla="*/ 2147483647 w 120"/>
              <a:gd name="T57" fmla="*/ 2147483647 h 122"/>
              <a:gd name="T58" fmla="*/ 2147483647 w 120"/>
              <a:gd name="T59" fmla="*/ 2147483647 h 122"/>
              <a:gd name="T60" fmla="*/ 2147483647 w 120"/>
              <a:gd name="T61" fmla="*/ 2147483647 h 122"/>
              <a:gd name="T62" fmla="*/ 2147483647 w 120"/>
              <a:gd name="T63" fmla="*/ 0 h 12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0"/>
              <a:gd name="T97" fmla="*/ 0 h 122"/>
              <a:gd name="T98" fmla="*/ 120 w 120"/>
              <a:gd name="T99" fmla="*/ 122 h 12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0" h="122">
                <a:moveTo>
                  <a:pt x="60" y="0"/>
                </a:moveTo>
                <a:lnTo>
                  <a:pt x="53" y="0"/>
                </a:lnTo>
                <a:lnTo>
                  <a:pt x="47" y="2"/>
                </a:lnTo>
                <a:lnTo>
                  <a:pt x="41" y="3"/>
                </a:lnTo>
                <a:lnTo>
                  <a:pt x="35" y="5"/>
                </a:lnTo>
                <a:lnTo>
                  <a:pt x="31" y="7"/>
                </a:lnTo>
                <a:lnTo>
                  <a:pt x="25" y="10"/>
                </a:lnTo>
                <a:lnTo>
                  <a:pt x="21" y="15"/>
                </a:lnTo>
                <a:lnTo>
                  <a:pt x="17" y="18"/>
                </a:lnTo>
                <a:lnTo>
                  <a:pt x="13" y="22"/>
                </a:lnTo>
                <a:lnTo>
                  <a:pt x="10" y="28"/>
                </a:lnTo>
                <a:lnTo>
                  <a:pt x="7" y="32"/>
                </a:lnTo>
                <a:lnTo>
                  <a:pt x="4" y="38"/>
                </a:lnTo>
                <a:lnTo>
                  <a:pt x="1" y="43"/>
                </a:lnTo>
                <a:lnTo>
                  <a:pt x="0" y="49"/>
                </a:lnTo>
                <a:lnTo>
                  <a:pt x="0" y="55"/>
                </a:lnTo>
                <a:lnTo>
                  <a:pt x="0" y="62"/>
                </a:lnTo>
                <a:lnTo>
                  <a:pt x="0" y="68"/>
                </a:lnTo>
                <a:lnTo>
                  <a:pt x="0" y="74"/>
                </a:lnTo>
                <a:lnTo>
                  <a:pt x="1" y="79"/>
                </a:lnTo>
                <a:lnTo>
                  <a:pt x="4" y="85"/>
                </a:lnTo>
                <a:lnTo>
                  <a:pt x="7" y="91"/>
                </a:lnTo>
                <a:lnTo>
                  <a:pt x="10" y="95"/>
                </a:lnTo>
                <a:lnTo>
                  <a:pt x="13" y="101"/>
                </a:lnTo>
                <a:lnTo>
                  <a:pt x="17" y="105"/>
                </a:lnTo>
                <a:lnTo>
                  <a:pt x="21" y="110"/>
                </a:lnTo>
                <a:lnTo>
                  <a:pt x="25" y="112"/>
                </a:lnTo>
                <a:lnTo>
                  <a:pt x="31" y="115"/>
                </a:lnTo>
                <a:lnTo>
                  <a:pt x="35" y="118"/>
                </a:lnTo>
                <a:lnTo>
                  <a:pt x="41" y="120"/>
                </a:lnTo>
                <a:lnTo>
                  <a:pt x="47" y="121"/>
                </a:lnTo>
                <a:lnTo>
                  <a:pt x="53" y="122"/>
                </a:lnTo>
                <a:lnTo>
                  <a:pt x="60" y="122"/>
                </a:lnTo>
                <a:lnTo>
                  <a:pt x="66" y="122"/>
                </a:lnTo>
                <a:lnTo>
                  <a:pt x="71" y="121"/>
                </a:lnTo>
                <a:lnTo>
                  <a:pt x="77" y="120"/>
                </a:lnTo>
                <a:lnTo>
                  <a:pt x="83" y="118"/>
                </a:lnTo>
                <a:lnTo>
                  <a:pt x="89" y="115"/>
                </a:lnTo>
                <a:lnTo>
                  <a:pt x="93" y="112"/>
                </a:lnTo>
                <a:lnTo>
                  <a:pt x="99" y="110"/>
                </a:lnTo>
                <a:lnTo>
                  <a:pt x="103" y="105"/>
                </a:lnTo>
                <a:lnTo>
                  <a:pt x="106" y="101"/>
                </a:lnTo>
                <a:lnTo>
                  <a:pt x="110" y="95"/>
                </a:lnTo>
                <a:lnTo>
                  <a:pt x="113" y="91"/>
                </a:lnTo>
                <a:lnTo>
                  <a:pt x="116" y="85"/>
                </a:lnTo>
                <a:lnTo>
                  <a:pt x="117" y="79"/>
                </a:lnTo>
                <a:lnTo>
                  <a:pt x="119" y="74"/>
                </a:lnTo>
                <a:lnTo>
                  <a:pt x="120" y="68"/>
                </a:lnTo>
                <a:lnTo>
                  <a:pt x="120" y="62"/>
                </a:lnTo>
                <a:lnTo>
                  <a:pt x="120" y="55"/>
                </a:lnTo>
                <a:lnTo>
                  <a:pt x="119" y="49"/>
                </a:lnTo>
                <a:lnTo>
                  <a:pt x="117" y="43"/>
                </a:lnTo>
                <a:lnTo>
                  <a:pt x="116" y="38"/>
                </a:lnTo>
                <a:lnTo>
                  <a:pt x="113" y="32"/>
                </a:lnTo>
                <a:lnTo>
                  <a:pt x="110" y="28"/>
                </a:lnTo>
                <a:lnTo>
                  <a:pt x="106" y="22"/>
                </a:lnTo>
                <a:lnTo>
                  <a:pt x="103" y="18"/>
                </a:lnTo>
                <a:lnTo>
                  <a:pt x="99" y="15"/>
                </a:lnTo>
                <a:lnTo>
                  <a:pt x="93" y="10"/>
                </a:lnTo>
                <a:lnTo>
                  <a:pt x="89" y="7"/>
                </a:lnTo>
                <a:lnTo>
                  <a:pt x="83" y="5"/>
                </a:lnTo>
                <a:lnTo>
                  <a:pt x="77" y="3"/>
                </a:lnTo>
                <a:lnTo>
                  <a:pt x="71" y="2"/>
                </a:lnTo>
                <a:lnTo>
                  <a:pt x="66" y="0"/>
                </a:lnTo>
                <a:lnTo>
                  <a:pt x="60" y="0"/>
                </a:lnTo>
                <a:close/>
              </a:path>
            </a:pathLst>
          </a:custGeom>
          <a:solidFill>
            <a:srgbClr val="00E6A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6041" name="Freeform 200">
            <a:extLst>
              <a:ext uri="{FF2B5EF4-FFF2-40B4-BE49-F238E27FC236}">
                <a16:creationId xmlns:a16="http://schemas.microsoft.com/office/drawing/2014/main" id="{E036E177-E89A-E537-78A9-663C2858BDF3}"/>
              </a:ext>
            </a:extLst>
          </p:cNvPr>
          <p:cNvSpPr>
            <a:spLocks/>
          </p:cNvSpPr>
          <p:nvPr/>
        </p:nvSpPr>
        <p:spPr bwMode="auto">
          <a:xfrm>
            <a:off x="4439841" y="3956447"/>
            <a:ext cx="47625" cy="47625"/>
          </a:xfrm>
          <a:custGeom>
            <a:avLst/>
            <a:gdLst>
              <a:gd name="T0" fmla="*/ 2147483647 w 120"/>
              <a:gd name="T1" fmla="*/ 0 h 122"/>
              <a:gd name="T2" fmla="*/ 2147483647 w 120"/>
              <a:gd name="T3" fmla="*/ 2147483647 h 122"/>
              <a:gd name="T4" fmla="*/ 2147483647 w 120"/>
              <a:gd name="T5" fmla="*/ 2147483647 h 122"/>
              <a:gd name="T6" fmla="*/ 2147483647 w 120"/>
              <a:gd name="T7" fmla="*/ 2147483647 h 122"/>
              <a:gd name="T8" fmla="*/ 2147483647 w 120"/>
              <a:gd name="T9" fmla="*/ 2147483647 h 122"/>
              <a:gd name="T10" fmla="*/ 2147483647 w 120"/>
              <a:gd name="T11" fmla="*/ 2147483647 h 122"/>
              <a:gd name="T12" fmla="*/ 2147483647 w 120"/>
              <a:gd name="T13" fmla="*/ 2147483647 h 122"/>
              <a:gd name="T14" fmla="*/ 0 w 120"/>
              <a:gd name="T15" fmla="*/ 2147483647 h 122"/>
              <a:gd name="T16" fmla="*/ 0 w 120"/>
              <a:gd name="T17" fmla="*/ 2147483647 h 122"/>
              <a:gd name="T18" fmla="*/ 2147483647 w 120"/>
              <a:gd name="T19" fmla="*/ 2147483647 h 122"/>
              <a:gd name="T20" fmla="*/ 2147483647 w 120"/>
              <a:gd name="T21" fmla="*/ 2147483647 h 122"/>
              <a:gd name="T22" fmla="*/ 2147483647 w 120"/>
              <a:gd name="T23" fmla="*/ 2147483647 h 122"/>
              <a:gd name="T24" fmla="*/ 2147483647 w 120"/>
              <a:gd name="T25" fmla="*/ 2147483647 h 122"/>
              <a:gd name="T26" fmla="*/ 2147483647 w 120"/>
              <a:gd name="T27" fmla="*/ 2147483647 h 122"/>
              <a:gd name="T28" fmla="*/ 2147483647 w 120"/>
              <a:gd name="T29" fmla="*/ 2147483647 h 122"/>
              <a:gd name="T30" fmla="*/ 2147483647 w 120"/>
              <a:gd name="T31" fmla="*/ 2147483647 h 122"/>
              <a:gd name="T32" fmla="*/ 2147483647 w 120"/>
              <a:gd name="T33" fmla="*/ 2147483647 h 122"/>
              <a:gd name="T34" fmla="*/ 2147483647 w 120"/>
              <a:gd name="T35" fmla="*/ 2147483647 h 122"/>
              <a:gd name="T36" fmla="*/ 2147483647 w 120"/>
              <a:gd name="T37" fmla="*/ 2147483647 h 122"/>
              <a:gd name="T38" fmla="*/ 2147483647 w 120"/>
              <a:gd name="T39" fmla="*/ 2147483647 h 122"/>
              <a:gd name="T40" fmla="*/ 2147483647 w 120"/>
              <a:gd name="T41" fmla="*/ 2147483647 h 122"/>
              <a:gd name="T42" fmla="*/ 2147483647 w 120"/>
              <a:gd name="T43" fmla="*/ 2147483647 h 122"/>
              <a:gd name="T44" fmla="*/ 2147483647 w 120"/>
              <a:gd name="T45" fmla="*/ 2147483647 h 122"/>
              <a:gd name="T46" fmla="*/ 2147483647 w 120"/>
              <a:gd name="T47" fmla="*/ 2147483647 h 122"/>
              <a:gd name="T48" fmla="*/ 2147483647 w 120"/>
              <a:gd name="T49" fmla="*/ 2147483647 h 122"/>
              <a:gd name="T50" fmla="*/ 2147483647 w 120"/>
              <a:gd name="T51" fmla="*/ 2147483647 h 122"/>
              <a:gd name="T52" fmla="*/ 2147483647 w 120"/>
              <a:gd name="T53" fmla="*/ 2147483647 h 122"/>
              <a:gd name="T54" fmla="*/ 2147483647 w 120"/>
              <a:gd name="T55" fmla="*/ 2147483647 h 122"/>
              <a:gd name="T56" fmla="*/ 2147483647 w 120"/>
              <a:gd name="T57" fmla="*/ 2147483647 h 122"/>
              <a:gd name="T58" fmla="*/ 2147483647 w 120"/>
              <a:gd name="T59" fmla="*/ 2147483647 h 122"/>
              <a:gd name="T60" fmla="*/ 2147483647 w 120"/>
              <a:gd name="T61" fmla="*/ 2147483647 h 122"/>
              <a:gd name="T62" fmla="*/ 2147483647 w 120"/>
              <a:gd name="T63" fmla="*/ 0 h 12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0"/>
              <a:gd name="T97" fmla="*/ 0 h 122"/>
              <a:gd name="T98" fmla="*/ 120 w 120"/>
              <a:gd name="T99" fmla="*/ 122 h 12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0" h="122">
                <a:moveTo>
                  <a:pt x="60" y="0"/>
                </a:moveTo>
                <a:lnTo>
                  <a:pt x="53" y="0"/>
                </a:lnTo>
                <a:lnTo>
                  <a:pt x="47" y="2"/>
                </a:lnTo>
                <a:lnTo>
                  <a:pt x="41" y="3"/>
                </a:lnTo>
                <a:lnTo>
                  <a:pt x="35" y="5"/>
                </a:lnTo>
                <a:lnTo>
                  <a:pt x="31" y="7"/>
                </a:lnTo>
                <a:lnTo>
                  <a:pt x="25" y="10"/>
                </a:lnTo>
                <a:lnTo>
                  <a:pt x="21" y="15"/>
                </a:lnTo>
                <a:lnTo>
                  <a:pt x="17" y="18"/>
                </a:lnTo>
                <a:lnTo>
                  <a:pt x="13" y="22"/>
                </a:lnTo>
                <a:lnTo>
                  <a:pt x="10" y="28"/>
                </a:lnTo>
                <a:lnTo>
                  <a:pt x="7" y="32"/>
                </a:lnTo>
                <a:lnTo>
                  <a:pt x="4" y="38"/>
                </a:lnTo>
                <a:lnTo>
                  <a:pt x="1" y="43"/>
                </a:lnTo>
                <a:lnTo>
                  <a:pt x="0" y="49"/>
                </a:lnTo>
                <a:lnTo>
                  <a:pt x="0" y="55"/>
                </a:lnTo>
                <a:lnTo>
                  <a:pt x="0" y="62"/>
                </a:lnTo>
                <a:lnTo>
                  <a:pt x="0" y="68"/>
                </a:lnTo>
                <a:lnTo>
                  <a:pt x="0" y="74"/>
                </a:lnTo>
                <a:lnTo>
                  <a:pt x="1" y="79"/>
                </a:lnTo>
                <a:lnTo>
                  <a:pt x="4" y="85"/>
                </a:lnTo>
                <a:lnTo>
                  <a:pt x="7" y="91"/>
                </a:lnTo>
                <a:lnTo>
                  <a:pt x="10" y="95"/>
                </a:lnTo>
                <a:lnTo>
                  <a:pt x="13" y="101"/>
                </a:lnTo>
                <a:lnTo>
                  <a:pt x="17" y="105"/>
                </a:lnTo>
                <a:lnTo>
                  <a:pt x="21" y="110"/>
                </a:lnTo>
                <a:lnTo>
                  <a:pt x="25" y="112"/>
                </a:lnTo>
                <a:lnTo>
                  <a:pt x="31" y="115"/>
                </a:lnTo>
                <a:lnTo>
                  <a:pt x="35" y="118"/>
                </a:lnTo>
                <a:lnTo>
                  <a:pt x="41" y="120"/>
                </a:lnTo>
                <a:lnTo>
                  <a:pt x="47" y="121"/>
                </a:lnTo>
                <a:lnTo>
                  <a:pt x="53" y="122"/>
                </a:lnTo>
                <a:lnTo>
                  <a:pt x="60" y="122"/>
                </a:lnTo>
                <a:lnTo>
                  <a:pt x="66" y="122"/>
                </a:lnTo>
                <a:lnTo>
                  <a:pt x="71" y="121"/>
                </a:lnTo>
                <a:lnTo>
                  <a:pt x="77" y="120"/>
                </a:lnTo>
                <a:lnTo>
                  <a:pt x="83" y="118"/>
                </a:lnTo>
                <a:lnTo>
                  <a:pt x="89" y="115"/>
                </a:lnTo>
                <a:lnTo>
                  <a:pt x="93" y="112"/>
                </a:lnTo>
                <a:lnTo>
                  <a:pt x="99" y="110"/>
                </a:lnTo>
                <a:lnTo>
                  <a:pt x="103" y="105"/>
                </a:lnTo>
                <a:lnTo>
                  <a:pt x="106" y="101"/>
                </a:lnTo>
                <a:lnTo>
                  <a:pt x="110" y="95"/>
                </a:lnTo>
                <a:lnTo>
                  <a:pt x="113" y="91"/>
                </a:lnTo>
                <a:lnTo>
                  <a:pt x="116" y="85"/>
                </a:lnTo>
                <a:lnTo>
                  <a:pt x="117" y="79"/>
                </a:lnTo>
                <a:lnTo>
                  <a:pt x="119" y="74"/>
                </a:lnTo>
                <a:lnTo>
                  <a:pt x="120" y="68"/>
                </a:lnTo>
                <a:lnTo>
                  <a:pt x="120" y="62"/>
                </a:lnTo>
                <a:lnTo>
                  <a:pt x="120" y="55"/>
                </a:lnTo>
                <a:lnTo>
                  <a:pt x="119" y="49"/>
                </a:lnTo>
                <a:lnTo>
                  <a:pt x="117" y="43"/>
                </a:lnTo>
                <a:lnTo>
                  <a:pt x="116" y="38"/>
                </a:lnTo>
                <a:lnTo>
                  <a:pt x="113" y="32"/>
                </a:lnTo>
                <a:lnTo>
                  <a:pt x="110" y="28"/>
                </a:lnTo>
                <a:lnTo>
                  <a:pt x="106" y="22"/>
                </a:lnTo>
                <a:lnTo>
                  <a:pt x="103" y="18"/>
                </a:lnTo>
                <a:lnTo>
                  <a:pt x="99" y="15"/>
                </a:lnTo>
                <a:lnTo>
                  <a:pt x="93" y="10"/>
                </a:lnTo>
                <a:lnTo>
                  <a:pt x="89" y="7"/>
                </a:lnTo>
                <a:lnTo>
                  <a:pt x="83" y="5"/>
                </a:lnTo>
                <a:lnTo>
                  <a:pt x="77" y="3"/>
                </a:lnTo>
                <a:lnTo>
                  <a:pt x="71" y="2"/>
                </a:lnTo>
                <a:lnTo>
                  <a:pt x="66" y="0"/>
                </a:lnTo>
                <a:lnTo>
                  <a:pt x="60"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6042" name="Freeform 201">
            <a:extLst>
              <a:ext uri="{FF2B5EF4-FFF2-40B4-BE49-F238E27FC236}">
                <a16:creationId xmlns:a16="http://schemas.microsoft.com/office/drawing/2014/main" id="{2F8C5C05-7319-9197-27F7-09DAF8831E5A}"/>
              </a:ext>
            </a:extLst>
          </p:cNvPr>
          <p:cNvSpPr>
            <a:spLocks/>
          </p:cNvSpPr>
          <p:nvPr/>
        </p:nvSpPr>
        <p:spPr bwMode="auto">
          <a:xfrm>
            <a:off x="4391025" y="3936206"/>
            <a:ext cx="44054" cy="48816"/>
          </a:xfrm>
          <a:custGeom>
            <a:avLst/>
            <a:gdLst>
              <a:gd name="T0" fmla="*/ 2147483647 w 111"/>
              <a:gd name="T1" fmla="*/ 0 h 122"/>
              <a:gd name="T2" fmla="*/ 2147483647 w 111"/>
              <a:gd name="T3" fmla="*/ 2147483647 h 122"/>
              <a:gd name="T4" fmla="*/ 2147483647 w 111"/>
              <a:gd name="T5" fmla="*/ 2147483647 h 122"/>
              <a:gd name="T6" fmla="*/ 2147483647 w 111"/>
              <a:gd name="T7" fmla="*/ 2147483647 h 122"/>
              <a:gd name="T8" fmla="*/ 2147483647 w 111"/>
              <a:gd name="T9" fmla="*/ 2147483647 h 122"/>
              <a:gd name="T10" fmla="*/ 2147483647 w 111"/>
              <a:gd name="T11" fmla="*/ 2147483647 h 122"/>
              <a:gd name="T12" fmla="*/ 2147483647 w 111"/>
              <a:gd name="T13" fmla="*/ 2147483647 h 122"/>
              <a:gd name="T14" fmla="*/ 0 w 111"/>
              <a:gd name="T15" fmla="*/ 2147483647 h 122"/>
              <a:gd name="T16" fmla="*/ 0 w 111"/>
              <a:gd name="T17" fmla="*/ 2147483647 h 122"/>
              <a:gd name="T18" fmla="*/ 2147483647 w 111"/>
              <a:gd name="T19" fmla="*/ 2147483647 h 122"/>
              <a:gd name="T20" fmla="*/ 2147483647 w 111"/>
              <a:gd name="T21" fmla="*/ 2147483647 h 122"/>
              <a:gd name="T22" fmla="*/ 2147483647 w 111"/>
              <a:gd name="T23" fmla="*/ 2147483647 h 122"/>
              <a:gd name="T24" fmla="*/ 2147483647 w 111"/>
              <a:gd name="T25" fmla="*/ 2147483647 h 122"/>
              <a:gd name="T26" fmla="*/ 2147483647 w 111"/>
              <a:gd name="T27" fmla="*/ 2147483647 h 122"/>
              <a:gd name="T28" fmla="*/ 2147483647 w 111"/>
              <a:gd name="T29" fmla="*/ 2147483647 h 122"/>
              <a:gd name="T30" fmla="*/ 2147483647 w 111"/>
              <a:gd name="T31" fmla="*/ 2147483647 h 122"/>
              <a:gd name="T32" fmla="*/ 2147483647 w 111"/>
              <a:gd name="T33" fmla="*/ 2147483647 h 122"/>
              <a:gd name="T34" fmla="*/ 2147483647 w 111"/>
              <a:gd name="T35" fmla="*/ 2147483647 h 122"/>
              <a:gd name="T36" fmla="*/ 2147483647 w 111"/>
              <a:gd name="T37" fmla="*/ 2147483647 h 122"/>
              <a:gd name="T38" fmla="*/ 2147483647 w 111"/>
              <a:gd name="T39" fmla="*/ 2147483647 h 122"/>
              <a:gd name="T40" fmla="*/ 2147483647 w 111"/>
              <a:gd name="T41" fmla="*/ 2147483647 h 122"/>
              <a:gd name="T42" fmla="*/ 2147483647 w 111"/>
              <a:gd name="T43" fmla="*/ 2147483647 h 122"/>
              <a:gd name="T44" fmla="*/ 2147483647 w 111"/>
              <a:gd name="T45" fmla="*/ 2147483647 h 122"/>
              <a:gd name="T46" fmla="*/ 2147483647 w 111"/>
              <a:gd name="T47" fmla="*/ 2147483647 h 122"/>
              <a:gd name="T48" fmla="*/ 2147483647 w 111"/>
              <a:gd name="T49" fmla="*/ 2147483647 h 122"/>
              <a:gd name="T50" fmla="*/ 2147483647 w 111"/>
              <a:gd name="T51" fmla="*/ 2147483647 h 122"/>
              <a:gd name="T52" fmla="*/ 2147483647 w 111"/>
              <a:gd name="T53" fmla="*/ 2147483647 h 122"/>
              <a:gd name="T54" fmla="*/ 2147483647 w 111"/>
              <a:gd name="T55" fmla="*/ 2147483647 h 122"/>
              <a:gd name="T56" fmla="*/ 2147483647 w 111"/>
              <a:gd name="T57" fmla="*/ 2147483647 h 122"/>
              <a:gd name="T58" fmla="*/ 2147483647 w 111"/>
              <a:gd name="T59" fmla="*/ 2147483647 h 122"/>
              <a:gd name="T60" fmla="*/ 2147483647 w 111"/>
              <a:gd name="T61" fmla="*/ 2147483647 h 122"/>
              <a:gd name="T62" fmla="*/ 2147483647 w 111"/>
              <a:gd name="T63" fmla="*/ 0 h 12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1"/>
              <a:gd name="T97" fmla="*/ 0 h 122"/>
              <a:gd name="T98" fmla="*/ 111 w 111"/>
              <a:gd name="T99" fmla="*/ 122 h 12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1" h="122">
                <a:moveTo>
                  <a:pt x="56" y="0"/>
                </a:moveTo>
                <a:lnTo>
                  <a:pt x="51" y="0"/>
                </a:lnTo>
                <a:lnTo>
                  <a:pt x="45" y="0"/>
                </a:lnTo>
                <a:lnTo>
                  <a:pt x="39" y="1"/>
                </a:lnTo>
                <a:lnTo>
                  <a:pt x="35" y="4"/>
                </a:lnTo>
                <a:lnTo>
                  <a:pt x="29" y="7"/>
                </a:lnTo>
                <a:lnTo>
                  <a:pt x="25" y="10"/>
                </a:lnTo>
                <a:lnTo>
                  <a:pt x="21" y="13"/>
                </a:lnTo>
                <a:lnTo>
                  <a:pt x="18" y="17"/>
                </a:lnTo>
                <a:lnTo>
                  <a:pt x="13" y="22"/>
                </a:lnTo>
                <a:lnTo>
                  <a:pt x="10" y="26"/>
                </a:lnTo>
                <a:lnTo>
                  <a:pt x="8" y="32"/>
                </a:lnTo>
                <a:lnTo>
                  <a:pt x="5" y="37"/>
                </a:lnTo>
                <a:lnTo>
                  <a:pt x="3" y="43"/>
                </a:lnTo>
                <a:lnTo>
                  <a:pt x="2" y="49"/>
                </a:lnTo>
                <a:lnTo>
                  <a:pt x="0" y="55"/>
                </a:lnTo>
                <a:lnTo>
                  <a:pt x="0" y="60"/>
                </a:lnTo>
                <a:lnTo>
                  <a:pt x="0" y="68"/>
                </a:lnTo>
                <a:lnTo>
                  <a:pt x="2" y="73"/>
                </a:lnTo>
                <a:lnTo>
                  <a:pt x="3" y="79"/>
                </a:lnTo>
                <a:lnTo>
                  <a:pt x="5" y="85"/>
                </a:lnTo>
                <a:lnTo>
                  <a:pt x="8" y="91"/>
                </a:lnTo>
                <a:lnTo>
                  <a:pt x="10" y="95"/>
                </a:lnTo>
                <a:lnTo>
                  <a:pt x="13" y="99"/>
                </a:lnTo>
                <a:lnTo>
                  <a:pt x="18" y="103"/>
                </a:lnTo>
                <a:lnTo>
                  <a:pt x="21" y="108"/>
                </a:lnTo>
                <a:lnTo>
                  <a:pt x="25" y="112"/>
                </a:lnTo>
                <a:lnTo>
                  <a:pt x="29" y="115"/>
                </a:lnTo>
                <a:lnTo>
                  <a:pt x="35" y="116"/>
                </a:lnTo>
                <a:lnTo>
                  <a:pt x="39" y="119"/>
                </a:lnTo>
                <a:lnTo>
                  <a:pt x="45" y="121"/>
                </a:lnTo>
                <a:lnTo>
                  <a:pt x="51" y="122"/>
                </a:lnTo>
                <a:lnTo>
                  <a:pt x="56" y="122"/>
                </a:lnTo>
                <a:lnTo>
                  <a:pt x="62" y="122"/>
                </a:lnTo>
                <a:lnTo>
                  <a:pt x="68" y="121"/>
                </a:lnTo>
                <a:lnTo>
                  <a:pt x="72" y="119"/>
                </a:lnTo>
                <a:lnTo>
                  <a:pt x="78" y="116"/>
                </a:lnTo>
                <a:lnTo>
                  <a:pt x="82" y="115"/>
                </a:lnTo>
                <a:lnTo>
                  <a:pt x="87" y="112"/>
                </a:lnTo>
                <a:lnTo>
                  <a:pt x="91" y="108"/>
                </a:lnTo>
                <a:lnTo>
                  <a:pt x="95" y="103"/>
                </a:lnTo>
                <a:lnTo>
                  <a:pt x="98" y="99"/>
                </a:lnTo>
                <a:lnTo>
                  <a:pt x="102" y="95"/>
                </a:lnTo>
                <a:lnTo>
                  <a:pt x="105" y="91"/>
                </a:lnTo>
                <a:lnTo>
                  <a:pt x="107" y="85"/>
                </a:lnTo>
                <a:lnTo>
                  <a:pt x="110" y="79"/>
                </a:lnTo>
                <a:lnTo>
                  <a:pt x="110" y="73"/>
                </a:lnTo>
                <a:lnTo>
                  <a:pt x="111" y="68"/>
                </a:lnTo>
                <a:lnTo>
                  <a:pt x="111" y="60"/>
                </a:lnTo>
                <a:lnTo>
                  <a:pt x="111" y="55"/>
                </a:lnTo>
                <a:lnTo>
                  <a:pt x="110" y="49"/>
                </a:lnTo>
                <a:lnTo>
                  <a:pt x="110" y="43"/>
                </a:lnTo>
                <a:lnTo>
                  <a:pt x="107" y="37"/>
                </a:lnTo>
                <a:lnTo>
                  <a:pt x="105" y="32"/>
                </a:lnTo>
                <a:lnTo>
                  <a:pt x="102" y="26"/>
                </a:lnTo>
                <a:lnTo>
                  <a:pt x="98" y="22"/>
                </a:lnTo>
                <a:lnTo>
                  <a:pt x="95" y="17"/>
                </a:lnTo>
                <a:lnTo>
                  <a:pt x="91" y="13"/>
                </a:lnTo>
                <a:lnTo>
                  <a:pt x="87" y="10"/>
                </a:lnTo>
                <a:lnTo>
                  <a:pt x="82" y="7"/>
                </a:lnTo>
                <a:lnTo>
                  <a:pt x="78" y="4"/>
                </a:lnTo>
                <a:lnTo>
                  <a:pt x="72" y="1"/>
                </a:lnTo>
                <a:lnTo>
                  <a:pt x="68" y="0"/>
                </a:lnTo>
                <a:lnTo>
                  <a:pt x="62" y="0"/>
                </a:lnTo>
                <a:lnTo>
                  <a:pt x="56" y="0"/>
                </a:lnTo>
                <a:close/>
              </a:path>
            </a:pathLst>
          </a:custGeom>
          <a:solidFill>
            <a:srgbClr val="00E6A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6043" name="Freeform 202">
            <a:extLst>
              <a:ext uri="{FF2B5EF4-FFF2-40B4-BE49-F238E27FC236}">
                <a16:creationId xmlns:a16="http://schemas.microsoft.com/office/drawing/2014/main" id="{0EB28257-EF91-6A28-6E29-233D27E057BE}"/>
              </a:ext>
            </a:extLst>
          </p:cNvPr>
          <p:cNvSpPr>
            <a:spLocks/>
          </p:cNvSpPr>
          <p:nvPr/>
        </p:nvSpPr>
        <p:spPr bwMode="auto">
          <a:xfrm>
            <a:off x="4391025" y="3936206"/>
            <a:ext cx="44054" cy="48816"/>
          </a:xfrm>
          <a:custGeom>
            <a:avLst/>
            <a:gdLst>
              <a:gd name="T0" fmla="*/ 2147483647 w 111"/>
              <a:gd name="T1" fmla="*/ 0 h 122"/>
              <a:gd name="T2" fmla="*/ 2147483647 w 111"/>
              <a:gd name="T3" fmla="*/ 2147483647 h 122"/>
              <a:gd name="T4" fmla="*/ 2147483647 w 111"/>
              <a:gd name="T5" fmla="*/ 2147483647 h 122"/>
              <a:gd name="T6" fmla="*/ 2147483647 w 111"/>
              <a:gd name="T7" fmla="*/ 2147483647 h 122"/>
              <a:gd name="T8" fmla="*/ 2147483647 w 111"/>
              <a:gd name="T9" fmla="*/ 2147483647 h 122"/>
              <a:gd name="T10" fmla="*/ 2147483647 w 111"/>
              <a:gd name="T11" fmla="*/ 2147483647 h 122"/>
              <a:gd name="T12" fmla="*/ 2147483647 w 111"/>
              <a:gd name="T13" fmla="*/ 2147483647 h 122"/>
              <a:gd name="T14" fmla="*/ 0 w 111"/>
              <a:gd name="T15" fmla="*/ 2147483647 h 122"/>
              <a:gd name="T16" fmla="*/ 0 w 111"/>
              <a:gd name="T17" fmla="*/ 2147483647 h 122"/>
              <a:gd name="T18" fmla="*/ 2147483647 w 111"/>
              <a:gd name="T19" fmla="*/ 2147483647 h 122"/>
              <a:gd name="T20" fmla="*/ 2147483647 w 111"/>
              <a:gd name="T21" fmla="*/ 2147483647 h 122"/>
              <a:gd name="T22" fmla="*/ 2147483647 w 111"/>
              <a:gd name="T23" fmla="*/ 2147483647 h 122"/>
              <a:gd name="T24" fmla="*/ 2147483647 w 111"/>
              <a:gd name="T25" fmla="*/ 2147483647 h 122"/>
              <a:gd name="T26" fmla="*/ 2147483647 w 111"/>
              <a:gd name="T27" fmla="*/ 2147483647 h 122"/>
              <a:gd name="T28" fmla="*/ 2147483647 w 111"/>
              <a:gd name="T29" fmla="*/ 2147483647 h 122"/>
              <a:gd name="T30" fmla="*/ 2147483647 w 111"/>
              <a:gd name="T31" fmla="*/ 2147483647 h 122"/>
              <a:gd name="T32" fmla="*/ 2147483647 w 111"/>
              <a:gd name="T33" fmla="*/ 2147483647 h 122"/>
              <a:gd name="T34" fmla="*/ 2147483647 w 111"/>
              <a:gd name="T35" fmla="*/ 2147483647 h 122"/>
              <a:gd name="T36" fmla="*/ 2147483647 w 111"/>
              <a:gd name="T37" fmla="*/ 2147483647 h 122"/>
              <a:gd name="T38" fmla="*/ 2147483647 w 111"/>
              <a:gd name="T39" fmla="*/ 2147483647 h 122"/>
              <a:gd name="T40" fmla="*/ 2147483647 w 111"/>
              <a:gd name="T41" fmla="*/ 2147483647 h 122"/>
              <a:gd name="T42" fmla="*/ 2147483647 w 111"/>
              <a:gd name="T43" fmla="*/ 2147483647 h 122"/>
              <a:gd name="T44" fmla="*/ 2147483647 w 111"/>
              <a:gd name="T45" fmla="*/ 2147483647 h 122"/>
              <a:gd name="T46" fmla="*/ 2147483647 w 111"/>
              <a:gd name="T47" fmla="*/ 2147483647 h 122"/>
              <a:gd name="T48" fmla="*/ 2147483647 w 111"/>
              <a:gd name="T49" fmla="*/ 2147483647 h 122"/>
              <a:gd name="T50" fmla="*/ 2147483647 w 111"/>
              <a:gd name="T51" fmla="*/ 2147483647 h 122"/>
              <a:gd name="T52" fmla="*/ 2147483647 w 111"/>
              <a:gd name="T53" fmla="*/ 2147483647 h 122"/>
              <a:gd name="T54" fmla="*/ 2147483647 w 111"/>
              <a:gd name="T55" fmla="*/ 2147483647 h 122"/>
              <a:gd name="T56" fmla="*/ 2147483647 w 111"/>
              <a:gd name="T57" fmla="*/ 2147483647 h 122"/>
              <a:gd name="T58" fmla="*/ 2147483647 w 111"/>
              <a:gd name="T59" fmla="*/ 2147483647 h 122"/>
              <a:gd name="T60" fmla="*/ 2147483647 w 111"/>
              <a:gd name="T61" fmla="*/ 2147483647 h 122"/>
              <a:gd name="T62" fmla="*/ 2147483647 w 111"/>
              <a:gd name="T63" fmla="*/ 0 h 12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1"/>
              <a:gd name="T97" fmla="*/ 0 h 122"/>
              <a:gd name="T98" fmla="*/ 111 w 111"/>
              <a:gd name="T99" fmla="*/ 122 h 12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1" h="122">
                <a:moveTo>
                  <a:pt x="56" y="0"/>
                </a:moveTo>
                <a:lnTo>
                  <a:pt x="51" y="0"/>
                </a:lnTo>
                <a:lnTo>
                  <a:pt x="45" y="0"/>
                </a:lnTo>
                <a:lnTo>
                  <a:pt x="39" y="1"/>
                </a:lnTo>
                <a:lnTo>
                  <a:pt x="35" y="4"/>
                </a:lnTo>
                <a:lnTo>
                  <a:pt x="29" y="7"/>
                </a:lnTo>
                <a:lnTo>
                  <a:pt x="25" y="10"/>
                </a:lnTo>
                <a:lnTo>
                  <a:pt x="21" y="13"/>
                </a:lnTo>
                <a:lnTo>
                  <a:pt x="18" y="17"/>
                </a:lnTo>
                <a:lnTo>
                  <a:pt x="13" y="22"/>
                </a:lnTo>
                <a:lnTo>
                  <a:pt x="10" y="26"/>
                </a:lnTo>
                <a:lnTo>
                  <a:pt x="8" y="32"/>
                </a:lnTo>
                <a:lnTo>
                  <a:pt x="5" y="37"/>
                </a:lnTo>
                <a:lnTo>
                  <a:pt x="3" y="43"/>
                </a:lnTo>
                <a:lnTo>
                  <a:pt x="2" y="49"/>
                </a:lnTo>
                <a:lnTo>
                  <a:pt x="0" y="55"/>
                </a:lnTo>
                <a:lnTo>
                  <a:pt x="0" y="60"/>
                </a:lnTo>
                <a:lnTo>
                  <a:pt x="0" y="68"/>
                </a:lnTo>
                <a:lnTo>
                  <a:pt x="2" y="73"/>
                </a:lnTo>
                <a:lnTo>
                  <a:pt x="3" y="79"/>
                </a:lnTo>
                <a:lnTo>
                  <a:pt x="5" y="85"/>
                </a:lnTo>
                <a:lnTo>
                  <a:pt x="8" y="91"/>
                </a:lnTo>
                <a:lnTo>
                  <a:pt x="10" y="95"/>
                </a:lnTo>
                <a:lnTo>
                  <a:pt x="13" y="99"/>
                </a:lnTo>
                <a:lnTo>
                  <a:pt x="18" y="103"/>
                </a:lnTo>
                <a:lnTo>
                  <a:pt x="21" y="108"/>
                </a:lnTo>
                <a:lnTo>
                  <a:pt x="25" y="112"/>
                </a:lnTo>
                <a:lnTo>
                  <a:pt x="29" y="115"/>
                </a:lnTo>
                <a:lnTo>
                  <a:pt x="35" y="116"/>
                </a:lnTo>
                <a:lnTo>
                  <a:pt x="39" y="119"/>
                </a:lnTo>
                <a:lnTo>
                  <a:pt x="45" y="121"/>
                </a:lnTo>
                <a:lnTo>
                  <a:pt x="51" y="122"/>
                </a:lnTo>
                <a:lnTo>
                  <a:pt x="56" y="122"/>
                </a:lnTo>
                <a:lnTo>
                  <a:pt x="62" y="122"/>
                </a:lnTo>
                <a:lnTo>
                  <a:pt x="68" y="121"/>
                </a:lnTo>
                <a:lnTo>
                  <a:pt x="72" y="119"/>
                </a:lnTo>
                <a:lnTo>
                  <a:pt x="78" y="116"/>
                </a:lnTo>
                <a:lnTo>
                  <a:pt x="82" y="115"/>
                </a:lnTo>
                <a:lnTo>
                  <a:pt x="87" y="112"/>
                </a:lnTo>
                <a:lnTo>
                  <a:pt x="91" y="108"/>
                </a:lnTo>
                <a:lnTo>
                  <a:pt x="95" y="103"/>
                </a:lnTo>
                <a:lnTo>
                  <a:pt x="98" y="99"/>
                </a:lnTo>
                <a:lnTo>
                  <a:pt x="102" y="95"/>
                </a:lnTo>
                <a:lnTo>
                  <a:pt x="105" y="91"/>
                </a:lnTo>
                <a:lnTo>
                  <a:pt x="107" y="85"/>
                </a:lnTo>
                <a:lnTo>
                  <a:pt x="110" y="79"/>
                </a:lnTo>
                <a:lnTo>
                  <a:pt x="110" y="73"/>
                </a:lnTo>
                <a:lnTo>
                  <a:pt x="111" y="68"/>
                </a:lnTo>
                <a:lnTo>
                  <a:pt x="111" y="60"/>
                </a:lnTo>
                <a:lnTo>
                  <a:pt x="111" y="55"/>
                </a:lnTo>
                <a:lnTo>
                  <a:pt x="110" y="49"/>
                </a:lnTo>
                <a:lnTo>
                  <a:pt x="110" y="43"/>
                </a:lnTo>
                <a:lnTo>
                  <a:pt x="107" y="37"/>
                </a:lnTo>
                <a:lnTo>
                  <a:pt x="105" y="32"/>
                </a:lnTo>
                <a:lnTo>
                  <a:pt x="102" y="26"/>
                </a:lnTo>
                <a:lnTo>
                  <a:pt x="98" y="22"/>
                </a:lnTo>
                <a:lnTo>
                  <a:pt x="95" y="17"/>
                </a:lnTo>
                <a:lnTo>
                  <a:pt x="91" y="13"/>
                </a:lnTo>
                <a:lnTo>
                  <a:pt x="87" y="10"/>
                </a:lnTo>
                <a:lnTo>
                  <a:pt x="82" y="7"/>
                </a:lnTo>
                <a:lnTo>
                  <a:pt x="78" y="4"/>
                </a:lnTo>
                <a:lnTo>
                  <a:pt x="72" y="1"/>
                </a:lnTo>
                <a:lnTo>
                  <a:pt x="68" y="0"/>
                </a:lnTo>
                <a:lnTo>
                  <a:pt x="62" y="0"/>
                </a:lnTo>
                <a:lnTo>
                  <a:pt x="56"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6044" name="Freeform 203">
            <a:extLst>
              <a:ext uri="{FF2B5EF4-FFF2-40B4-BE49-F238E27FC236}">
                <a16:creationId xmlns:a16="http://schemas.microsoft.com/office/drawing/2014/main" id="{865F47AC-7F36-7E36-AFF9-562502A6A42E}"/>
              </a:ext>
            </a:extLst>
          </p:cNvPr>
          <p:cNvSpPr>
            <a:spLocks/>
          </p:cNvSpPr>
          <p:nvPr/>
        </p:nvSpPr>
        <p:spPr bwMode="auto">
          <a:xfrm>
            <a:off x="4580335" y="3911204"/>
            <a:ext cx="47625" cy="48815"/>
          </a:xfrm>
          <a:custGeom>
            <a:avLst/>
            <a:gdLst>
              <a:gd name="T0" fmla="*/ 2147483647 w 121"/>
              <a:gd name="T1" fmla="*/ 0 h 122"/>
              <a:gd name="T2" fmla="*/ 2147483647 w 121"/>
              <a:gd name="T3" fmla="*/ 2147483647 h 122"/>
              <a:gd name="T4" fmla="*/ 2147483647 w 121"/>
              <a:gd name="T5" fmla="*/ 2147483647 h 122"/>
              <a:gd name="T6" fmla="*/ 2147483647 w 121"/>
              <a:gd name="T7" fmla="*/ 2147483647 h 122"/>
              <a:gd name="T8" fmla="*/ 2147483647 w 121"/>
              <a:gd name="T9" fmla="*/ 2147483647 h 122"/>
              <a:gd name="T10" fmla="*/ 2147483647 w 121"/>
              <a:gd name="T11" fmla="*/ 2147483647 h 122"/>
              <a:gd name="T12" fmla="*/ 2147483647 w 121"/>
              <a:gd name="T13" fmla="*/ 2147483647 h 122"/>
              <a:gd name="T14" fmla="*/ 0 w 121"/>
              <a:gd name="T15" fmla="*/ 2147483647 h 122"/>
              <a:gd name="T16" fmla="*/ 0 w 121"/>
              <a:gd name="T17" fmla="*/ 2147483647 h 122"/>
              <a:gd name="T18" fmla="*/ 2147483647 w 121"/>
              <a:gd name="T19" fmla="*/ 2147483647 h 122"/>
              <a:gd name="T20" fmla="*/ 2147483647 w 121"/>
              <a:gd name="T21" fmla="*/ 2147483647 h 122"/>
              <a:gd name="T22" fmla="*/ 2147483647 w 121"/>
              <a:gd name="T23" fmla="*/ 2147483647 h 122"/>
              <a:gd name="T24" fmla="*/ 2147483647 w 121"/>
              <a:gd name="T25" fmla="*/ 2147483647 h 122"/>
              <a:gd name="T26" fmla="*/ 2147483647 w 121"/>
              <a:gd name="T27" fmla="*/ 2147483647 h 122"/>
              <a:gd name="T28" fmla="*/ 2147483647 w 121"/>
              <a:gd name="T29" fmla="*/ 2147483647 h 122"/>
              <a:gd name="T30" fmla="*/ 2147483647 w 121"/>
              <a:gd name="T31" fmla="*/ 2147483647 h 122"/>
              <a:gd name="T32" fmla="*/ 2147483647 w 121"/>
              <a:gd name="T33" fmla="*/ 2147483647 h 122"/>
              <a:gd name="T34" fmla="*/ 2147483647 w 121"/>
              <a:gd name="T35" fmla="*/ 2147483647 h 122"/>
              <a:gd name="T36" fmla="*/ 2147483647 w 121"/>
              <a:gd name="T37" fmla="*/ 2147483647 h 122"/>
              <a:gd name="T38" fmla="*/ 2147483647 w 121"/>
              <a:gd name="T39" fmla="*/ 2147483647 h 122"/>
              <a:gd name="T40" fmla="*/ 2147483647 w 121"/>
              <a:gd name="T41" fmla="*/ 2147483647 h 122"/>
              <a:gd name="T42" fmla="*/ 2147483647 w 121"/>
              <a:gd name="T43" fmla="*/ 2147483647 h 122"/>
              <a:gd name="T44" fmla="*/ 2147483647 w 121"/>
              <a:gd name="T45" fmla="*/ 2147483647 h 122"/>
              <a:gd name="T46" fmla="*/ 2147483647 w 121"/>
              <a:gd name="T47" fmla="*/ 2147483647 h 122"/>
              <a:gd name="T48" fmla="*/ 2147483647 w 121"/>
              <a:gd name="T49" fmla="*/ 2147483647 h 122"/>
              <a:gd name="T50" fmla="*/ 2147483647 w 121"/>
              <a:gd name="T51" fmla="*/ 2147483647 h 122"/>
              <a:gd name="T52" fmla="*/ 2147483647 w 121"/>
              <a:gd name="T53" fmla="*/ 2147483647 h 122"/>
              <a:gd name="T54" fmla="*/ 2147483647 w 121"/>
              <a:gd name="T55" fmla="*/ 2147483647 h 122"/>
              <a:gd name="T56" fmla="*/ 2147483647 w 121"/>
              <a:gd name="T57" fmla="*/ 2147483647 h 122"/>
              <a:gd name="T58" fmla="*/ 2147483647 w 121"/>
              <a:gd name="T59" fmla="*/ 2147483647 h 122"/>
              <a:gd name="T60" fmla="*/ 2147483647 w 121"/>
              <a:gd name="T61" fmla="*/ 2147483647 h 122"/>
              <a:gd name="T62" fmla="*/ 2147483647 w 121"/>
              <a:gd name="T63" fmla="*/ 0 h 12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1"/>
              <a:gd name="T97" fmla="*/ 0 h 122"/>
              <a:gd name="T98" fmla="*/ 121 w 121"/>
              <a:gd name="T99" fmla="*/ 122 h 12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1" h="122">
                <a:moveTo>
                  <a:pt x="60" y="0"/>
                </a:moveTo>
                <a:lnTo>
                  <a:pt x="53" y="0"/>
                </a:lnTo>
                <a:lnTo>
                  <a:pt x="48" y="2"/>
                </a:lnTo>
                <a:lnTo>
                  <a:pt x="42" y="3"/>
                </a:lnTo>
                <a:lnTo>
                  <a:pt x="36" y="4"/>
                </a:lnTo>
                <a:lnTo>
                  <a:pt x="32" y="7"/>
                </a:lnTo>
                <a:lnTo>
                  <a:pt x="26" y="10"/>
                </a:lnTo>
                <a:lnTo>
                  <a:pt x="22" y="13"/>
                </a:lnTo>
                <a:lnTo>
                  <a:pt x="17" y="17"/>
                </a:lnTo>
                <a:lnTo>
                  <a:pt x="13" y="22"/>
                </a:lnTo>
                <a:lnTo>
                  <a:pt x="10" y="27"/>
                </a:lnTo>
                <a:lnTo>
                  <a:pt x="7" y="32"/>
                </a:lnTo>
                <a:lnTo>
                  <a:pt x="4" y="38"/>
                </a:lnTo>
                <a:lnTo>
                  <a:pt x="2" y="43"/>
                </a:lnTo>
                <a:lnTo>
                  <a:pt x="0" y="49"/>
                </a:lnTo>
                <a:lnTo>
                  <a:pt x="0" y="55"/>
                </a:lnTo>
                <a:lnTo>
                  <a:pt x="0" y="62"/>
                </a:lnTo>
                <a:lnTo>
                  <a:pt x="0" y="68"/>
                </a:lnTo>
                <a:lnTo>
                  <a:pt x="0" y="73"/>
                </a:lnTo>
                <a:lnTo>
                  <a:pt x="2" y="79"/>
                </a:lnTo>
                <a:lnTo>
                  <a:pt x="4" y="85"/>
                </a:lnTo>
                <a:lnTo>
                  <a:pt x="7" y="91"/>
                </a:lnTo>
                <a:lnTo>
                  <a:pt x="10" y="95"/>
                </a:lnTo>
                <a:lnTo>
                  <a:pt x="13" y="101"/>
                </a:lnTo>
                <a:lnTo>
                  <a:pt x="17" y="105"/>
                </a:lnTo>
                <a:lnTo>
                  <a:pt x="22" y="108"/>
                </a:lnTo>
                <a:lnTo>
                  <a:pt x="26" y="112"/>
                </a:lnTo>
                <a:lnTo>
                  <a:pt x="32" y="115"/>
                </a:lnTo>
                <a:lnTo>
                  <a:pt x="36" y="118"/>
                </a:lnTo>
                <a:lnTo>
                  <a:pt x="42" y="119"/>
                </a:lnTo>
                <a:lnTo>
                  <a:pt x="48" y="121"/>
                </a:lnTo>
                <a:lnTo>
                  <a:pt x="53" y="122"/>
                </a:lnTo>
                <a:lnTo>
                  <a:pt x="60" y="122"/>
                </a:lnTo>
                <a:lnTo>
                  <a:pt x="66" y="122"/>
                </a:lnTo>
                <a:lnTo>
                  <a:pt x="72" y="121"/>
                </a:lnTo>
                <a:lnTo>
                  <a:pt x="78" y="119"/>
                </a:lnTo>
                <a:lnTo>
                  <a:pt x="83" y="118"/>
                </a:lnTo>
                <a:lnTo>
                  <a:pt x="89" y="115"/>
                </a:lnTo>
                <a:lnTo>
                  <a:pt x="94" y="112"/>
                </a:lnTo>
                <a:lnTo>
                  <a:pt x="99" y="108"/>
                </a:lnTo>
                <a:lnTo>
                  <a:pt x="102" y="105"/>
                </a:lnTo>
                <a:lnTo>
                  <a:pt x="106" y="101"/>
                </a:lnTo>
                <a:lnTo>
                  <a:pt x="111" y="95"/>
                </a:lnTo>
                <a:lnTo>
                  <a:pt x="114" y="91"/>
                </a:lnTo>
                <a:lnTo>
                  <a:pt x="115" y="85"/>
                </a:lnTo>
                <a:lnTo>
                  <a:pt x="118" y="79"/>
                </a:lnTo>
                <a:lnTo>
                  <a:pt x="119" y="73"/>
                </a:lnTo>
                <a:lnTo>
                  <a:pt x="121" y="68"/>
                </a:lnTo>
                <a:lnTo>
                  <a:pt x="121" y="62"/>
                </a:lnTo>
                <a:lnTo>
                  <a:pt x="121" y="55"/>
                </a:lnTo>
                <a:lnTo>
                  <a:pt x="119" y="49"/>
                </a:lnTo>
                <a:lnTo>
                  <a:pt x="118" y="43"/>
                </a:lnTo>
                <a:lnTo>
                  <a:pt x="115" y="38"/>
                </a:lnTo>
                <a:lnTo>
                  <a:pt x="114" y="32"/>
                </a:lnTo>
                <a:lnTo>
                  <a:pt x="111" y="27"/>
                </a:lnTo>
                <a:lnTo>
                  <a:pt x="106" y="22"/>
                </a:lnTo>
                <a:lnTo>
                  <a:pt x="102" y="17"/>
                </a:lnTo>
                <a:lnTo>
                  <a:pt x="99" y="13"/>
                </a:lnTo>
                <a:lnTo>
                  <a:pt x="94" y="10"/>
                </a:lnTo>
                <a:lnTo>
                  <a:pt x="89" y="7"/>
                </a:lnTo>
                <a:lnTo>
                  <a:pt x="83" y="4"/>
                </a:lnTo>
                <a:lnTo>
                  <a:pt x="78" y="3"/>
                </a:lnTo>
                <a:lnTo>
                  <a:pt x="72" y="2"/>
                </a:lnTo>
                <a:lnTo>
                  <a:pt x="66" y="0"/>
                </a:lnTo>
                <a:lnTo>
                  <a:pt x="60" y="0"/>
                </a:lnTo>
                <a:close/>
              </a:path>
            </a:pathLst>
          </a:custGeom>
          <a:solidFill>
            <a:srgbClr val="00E6A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6045" name="Freeform 204">
            <a:extLst>
              <a:ext uri="{FF2B5EF4-FFF2-40B4-BE49-F238E27FC236}">
                <a16:creationId xmlns:a16="http://schemas.microsoft.com/office/drawing/2014/main" id="{9ACD495A-BFE3-B871-73EB-8115B2BD969A}"/>
              </a:ext>
            </a:extLst>
          </p:cNvPr>
          <p:cNvSpPr>
            <a:spLocks/>
          </p:cNvSpPr>
          <p:nvPr/>
        </p:nvSpPr>
        <p:spPr bwMode="auto">
          <a:xfrm>
            <a:off x="4580335" y="3911204"/>
            <a:ext cx="47625" cy="48815"/>
          </a:xfrm>
          <a:custGeom>
            <a:avLst/>
            <a:gdLst>
              <a:gd name="T0" fmla="*/ 2147483647 w 121"/>
              <a:gd name="T1" fmla="*/ 0 h 122"/>
              <a:gd name="T2" fmla="*/ 2147483647 w 121"/>
              <a:gd name="T3" fmla="*/ 2147483647 h 122"/>
              <a:gd name="T4" fmla="*/ 2147483647 w 121"/>
              <a:gd name="T5" fmla="*/ 2147483647 h 122"/>
              <a:gd name="T6" fmla="*/ 2147483647 w 121"/>
              <a:gd name="T7" fmla="*/ 2147483647 h 122"/>
              <a:gd name="T8" fmla="*/ 2147483647 w 121"/>
              <a:gd name="T9" fmla="*/ 2147483647 h 122"/>
              <a:gd name="T10" fmla="*/ 2147483647 w 121"/>
              <a:gd name="T11" fmla="*/ 2147483647 h 122"/>
              <a:gd name="T12" fmla="*/ 2147483647 w 121"/>
              <a:gd name="T13" fmla="*/ 2147483647 h 122"/>
              <a:gd name="T14" fmla="*/ 0 w 121"/>
              <a:gd name="T15" fmla="*/ 2147483647 h 122"/>
              <a:gd name="T16" fmla="*/ 0 w 121"/>
              <a:gd name="T17" fmla="*/ 2147483647 h 122"/>
              <a:gd name="T18" fmla="*/ 2147483647 w 121"/>
              <a:gd name="T19" fmla="*/ 2147483647 h 122"/>
              <a:gd name="T20" fmla="*/ 2147483647 w 121"/>
              <a:gd name="T21" fmla="*/ 2147483647 h 122"/>
              <a:gd name="T22" fmla="*/ 2147483647 w 121"/>
              <a:gd name="T23" fmla="*/ 2147483647 h 122"/>
              <a:gd name="T24" fmla="*/ 2147483647 w 121"/>
              <a:gd name="T25" fmla="*/ 2147483647 h 122"/>
              <a:gd name="T26" fmla="*/ 2147483647 w 121"/>
              <a:gd name="T27" fmla="*/ 2147483647 h 122"/>
              <a:gd name="T28" fmla="*/ 2147483647 w 121"/>
              <a:gd name="T29" fmla="*/ 2147483647 h 122"/>
              <a:gd name="T30" fmla="*/ 2147483647 w 121"/>
              <a:gd name="T31" fmla="*/ 2147483647 h 122"/>
              <a:gd name="T32" fmla="*/ 2147483647 w 121"/>
              <a:gd name="T33" fmla="*/ 2147483647 h 122"/>
              <a:gd name="T34" fmla="*/ 2147483647 w 121"/>
              <a:gd name="T35" fmla="*/ 2147483647 h 122"/>
              <a:gd name="T36" fmla="*/ 2147483647 w 121"/>
              <a:gd name="T37" fmla="*/ 2147483647 h 122"/>
              <a:gd name="T38" fmla="*/ 2147483647 w 121"/>
              <a:gd name="T39" fmla="*/ 2147483647 h 122"/>
              <a:gd name="T40" fmla="*/ 2147483647 w 121"/>
              <a:gd name="T41" fmla="*/ 2147483647 h 122"/>
              <a:gd name="T42" fmla="*/ 2147483647 w 121"/>
              <a:gd name="T43" fmla="*/ 2147483647 h 122"/>
              <a:gd name="T44" fmla="*/ 2147483647 w 121"/>
              <a:gd name="T45" fmla="*/ 2147483647 h 122"/>
              <a:gd name="T46" fmla="*/ 2147483647 w 121"/>
              <a:gd name="T47" fmla="*/ 2147483647 h 122"/>
              <a:gd name="T48" fmla="*/ 2147483647 w 121"/>
              <a:gd name="T49" fmla="*/ 2147483647 h 122"/>
              <a:gd name="T50" fmla="*/ 2147483647 w 121"/>
              <a:gd name="T51" fmla="*/ 2147483647 h 122"/>
              <a:gd name="T52" fmla="*/ 2147483647 w 121"/>
              <a:gd name="T53" fmla="*/ 2147483647 h 122"/>
              <a:gd name="T54" fmla="*/ 2147483647 w 121"/>
              <a:gd name="T55" fmla="*/ 2147483647 h 122"/>
              <a:gd name="T56" fmla="*/ 2147483647 w 121"/>
              <a:gd name="T57" fmla="*/ 2147483647 h 122"/>
              <a:gd name="T58" fmla="*/ 2147483647 w 121"/>
              <a:gd name="T59" fmla="*/ 2147483647 h 122"/>
              <a:gd name="T60" fmla="*/ 2147483647 w 121"/>
              <a:gd name="T61" fmla="*/ 2147483647 h 122"/>
              <a:gd name="T62" fmla="*/ 2147483647 w 121"/>
              <a:gd name="T63" fmla="*/ 0 h 12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1"/>
              <a:gd name="T97" fmla="*/ 0 h 122"/>
              <a:gd name="T98" fmla="*/ 121 w 121"/>
              <a:gd name="T99" fmla="*/ 122 h 12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1" h="122">
                <a:moveTo>
                  <a:pt x="60" y="0"/>
                </a:moveTo>
                <a:lnTo>
                  <a:pt x="53" y="0"/>
                </a:lnTo>
                <a:lnTo>
                  <a:pt x="48" y="2"/>
                </a:lnTo>
                <a:lnTo>
                  <a:pt x="42" y="3"/>
                </a:lnTo>
                <a:lnTo>
                  <a:pt x="36" y="4"/>
                </a:lnTo>
                <a:lnTo>
                  <a:pt x="32" y="7"/>
                </a:lnTo>
                <a:lnTo>
                  <a:pt x="26" y="10"/>
                </a:lnTo>
                <a:lnTo>
                  <a:pt x="22" y="13"/>
                </a:lnTo>
                <a:lnTo>
                  <a:pt x="17" y="17"/>
                </a:lnTo>
                <a:lnTo>
                  <a:pt x="13" y="22"/>
                </a:lnTo>
                <a:lnTo>
                  <a:pt x="10" y="27"/>
                </a:lnTo>
                <a:lnTo>
                  <a:pt x="7" y="32"/>
                </a:lnTo>
                <a:lnTo>
                  <a:pt x="4" y="38"/>
                </a:lnTo>
                <a:lnTo>
                  <a:pt x="2" y="43"/>
                </a:lnTo>
                <a:lnTo>
                  <a:pt x="0" y="49"/>
                </a:lnTo>
                <a:lnTo>
                  <a:pt x="0" y="55"/>
                </a:lnTo>
                <a:lnTo>
                  <a:pt x="0" y="62"/>
                </a:lnTo>
                <a:lnTo>
                  <a:pt x="0" y="68"/>
                </a:lnTo>
                <a:lnTo>
                  <a:pt x="0" y="73"/>
                </a:lnTo>
                <a:lnTo>
                  <a:pt x="2" y="79"/>
                </a:lnTo>
                <a:lnTo>
                  <a:pt x="4" y="85"/>
                </a:lnTo>
                <a:lnTo>
                  <a:pt x="7" y="91"/>
                </a:lnTo>
                <a:lnTo>
                  <a:pt x="10" y="95"/>
                </a:lnTo>
                <a:lnTo>
                  <a:pt x="13" y="101"/>
                </a:lnTo>
                <a:lnTo>
                  <a:pt x="17" y="105"/>
                </a:lnTo>
                <a:lnTo>
                  <a:pt x="22" y="108"/>
                </a:lnTo>
                <a:lnTo>
                  <a:pt x="26" y="112"/>
                </a:lnTo>
                <a:lnTo>
                  <a:pt x="32" y="115"/>
                </a:lnTo>
                <a:lnTo>
                  <a:pt x="36" y="118"/>
                </a:lnTo>
                <a:lnTo>
                  <a:pt x="42" y="119"/>
                </a:lnTo>
                <a:lnTo>
                  <a:pt x="48" y="121"/>
                </a:lnTo>
                <a:lnTo>
                  <a:pt x="53" y="122"/>
                </a:lnTo>
                <a:lnTo>
                  <a:pt x="60" y="122"/>
                </a:lnTo>
                <a:lnTo>
                  <a:pt x="66" y="122"/>
                </a:lnTo>
                <a:lnTo>
                  <a:pt x="72" y="121"/>
                </a:lnTo>
                <a:lnTo>
                  <a:pt x="78" y="119"/>
                </a:lnTo>
                <a:lnTo>
                  <a:pt x="83" y="118"/>
                </a:lnTo>
                <a:lnTo>
                  <a:pt x="89" y="115"/>
                </a:lnTo>
                <a:lnTo>
                  <a:pt x="94" y="112"/>
                </a:lnTo>
                <a:lnTo>
                  <a:pt x="99" y="108"/>
                </a:lnTo>
                <a:lnTo>
                  <a:pt x="102" y="105"/>
                </a:lnTo>
                <a:lnTo>
                  <a:pt x="106" y="101"/>
                </a:lnTo>
                <a:lnTo>
                  <a:pt x="111" y="95"/>
                </a:lnTo>
                <a:lnTo>
                  <a:pt x="114" y="91"/>
                </a:lnTo>
                <a:lnTo>
                  <a:pt x="115" y="85"/>
                </a:lnTo>
                <a:lnTo>
                  <a:pt x="118" y="79"/>
                </a:lnTo>
                <a:lnTo>
                  <a:pt x="119" y="73"/>
                </a:lnTo>
                <a:lnTo>
                  <a:pt x="121" y="68"/>
                </a:lnTo>
                <a:lnTo>
                  <a:pt x="121" y="62"/>
                </a:lnTo>
                <a:lnTo>
                  <a:pt x="121" y="55"/>
                </a:lnTo>
                <a:lnTo>
                  <a:pt x="119" y="49"/>
                </a:lnTo>
                <a:lnTo>
                  <a:pt x="118" y="43"/>
                </a:lnTo>
                <a:lnTo>
                  <a:pt x="115" y="38"/>
                </a:lnTo>
                <a:lnTo>
                  <a:pt x="114" y="32"/>
                </a:lnTo>
                <a:lnTo>
                  <a:pt x="111" y="27"/>
                </a:lnTo>
                <a:lnTo>
                  <a:pt x="106" y="22"/>
                </a:lnTo>
                <a:lnTo>
                  <a:pt x="102" y="17"/>
                </a:lnTo>
                <a:lnTo>
                  <a:pt x="99" y="13"/>
                </a:lnTo>
                <a:lnTo>
                  <a:pt x="94" y="10"/>
                </a:lnTo>
                <a:lnTo>
                  <a:pt x="89" y="7"/>
                </a:lnTo>
                <a:lnTo>
                  <a:pt x="83" y="4"/>
                </a:lnTo>
                <a:lnTo>
                  <a:pt x="78" y="3"/>
                </a:lnTo>
                <a:lnTo>
                  <a:pt x="72" y="2"/>
                </a:lnTo>
                <a:lnTo>
                  <a:pt x="66" y="0"/>
                </a:lnTo>
                <a:lnTo>
                  <a:pt x="60"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6046" name="Freeform 205">
            <a:extLst>
              <a:ext uri="{FF2B5EF4-FFF2-40B4-BE49-F238E27FC236}">
                <a16:creationId xmlns:a16="http://schemas.microsoft.com/office/drawing/2014/main" id="{79143BED-22F5-ECBD-4087-D608114C75CA}"/>
              </a:ext>
            </a:extLst>
          </p:cNvPr>
          <p:cNvSpPr>
            <a:spLocks/>
          </p:cNvSpPr>
          <p:nvPr/>
        </p:nvSpPr>
        <p:spPr bwMode="auto">
          <a:xfrm>
            <a:off x="4412456" y="4037410"/>
            <a:ext cx="44054" cy="48815"/>
          </a:xfrm>
          <a:custGeom>
            <a:avLst/>
            <a:gdLst>
              <a:gd name="T0" fmla="*/ 2147483647 w 111"/>
              <a:gd name="T1" fmla="*/ 0 h 123"/>
              <a:gd name="T2" fmla="*/ 2147483647 w 111"/>
              <a:gd name="T3" fmla="*/ 2147483647 h 123"/>
              <a:gd name="T4" fmla="*/ 2147483647 w 111"/>
              <a:gd name="T5" fmla="*/ 2147483647 h 123"/>
              <a:gd name="T6" fmla="*/ 2147483647 w 111"/>
              <a:gd name="T7" fmla="*/ 2147483647 h 123"/>
              <a:gd name="T8" fmla="*/ 2147483647 w 111"/>
              <a:gd name="T9" fmla="*/ 2147483647 h 123"/>
              <a:gd name="T10" fmla="*/ 2147483647 w 111"/>
              <a:gd name="T11" fmla="*/ 2147483647 h 123"/>
              <a:gd name="T12" fmla="*/ 2147483647 w 111"/>
              <a:gd name="T13" fmla="*/ 2147483647 h 123"/>
              <a:gd name="T14" fmla="*/ 0 w 111"/>
              <a:gd name="T15" fmla="*/ 2147483647 h 123"/>
              <a:gd name="T16" fmla="*/ 0 w 111"/>
              <a:gd name="T17" fmla="*/ 2147483647 h 123"/>
              <a:gd name="T18" fmla="*/ 2147483647 w 111"/>
              <a:gd name="T19" fmla="*/ 2147483647 h 123"/>
              <a:gd name="T20" fmla="*/ 2147483647 w 111"/>
              <a:gd name="T21" fmla="*/ 2147483647 h 123"/>
              <a:gd name="T22" fmla="*/ 2147483647 w 111"/>
              <a:gd name="T23" fmla="*/ 2147483647 h 123"/>
              <a:gd name="T24" fmla="*/ 2147483647 w 111"/>
              <a:gd name="T25" fmla="*/ 2147483647 h 123"/>
              <a:gd name="T26" fmla="*/ 2147483647 w 111"/>
              <a:gd name="T27" fmla="*/ 2147483647 h 123"/>
              <a:gd name="T28" fmla="*/ 2147483647 w 111"/>
              <a:gd name="T29" fmla="*/ 2147483647 h 123"/>
              <a:gd name="T30" fmla="*/ 2147483647 w 111"/>
              <a:gd name="T31" fmla="*/ 2147483647 h 123"/>
              <a:gd name="T32" fmla="*/ 2147483647 w 111"/>
              <a:gd name="T33" fmla="*/ 2147483647 h 123"/>
              <a:gd name="T34" fmla="*/ 2147483647 w 111"/>
              <a:gd name="T35" fmla="*/ 2147483647 h 123"/>
              <a:gd name="T36" fmla="*/ 2147483647 w 111"/>
              <a:gd name="T37" fmla="*/ 2147483647 h 123"/>
              <a:gd name="T38" fmla="*/ 2147483647 w 111"/>
              <a:gd name="T39" fmla="*/ 2147483647 h 123"/>
              <a:gd name="T40" fmla="*/ 2147483647 w 111"/>
              <a:gd name="T41" fmla="*/ 2147483647 h 123"/>
              <a:gd name="T42" fmla="*/ 2147483647 w 111"/>
              <a:gd name="T43" fmla="*/ 2147483647 h 123"/>
              <a:gd name="T44" fmla="*/ 2147483647 w 111"/>
              <a:gd name="T45" fmla="*/ 2147483647 h 123"/>
              <a:gd name="T46" fmla="*/ 2147483647 w 111"/>
              <a:gd name="T47" fmla="*/ 2147483647 h 123"/>
              <a:gd name="T48" fmla="*/ 2147483647 w 111"/>
              <a:gd name="T49" fmla="*/ 2147483647 h 123"/>
              <a:gd name="T50" fmla="*/ 2147483647 w 111"/>
              <a:gd name="T51" fmla="*/ 2147483647 h 123"/>
              <a:gd name="T52" fmla="*/ 2147483647 w 111"/>
              <a:gd name="T53" fmla="*/ 2147483647 h 123"/>
              <a:gd name="T54" fmla="*/ 2147483647 w 111"/>
              <a:gd name="T55" fmla="*/ 2147483647 h 123"/>
              <a:gd name="T56" fmla="*/ 2147483647 w 111"/>
              <a:gd name="T57" fmla="*/ 2147483647 h 123"/>
              <a:gd name="T58" fmla="*/ 2147483647 w 111"/>
              <a:gd name="T59" fmla="*/ 2147483647 h 123"/>
              <a:gd name="T60" fmla="*/ 2147483647 w 111"/>
              <a:gd name="T61" fmla="*/ 2147483647 h 123"/>
              <a:gd name="T62" fmla="*/ 2147483647 w 111"/>
              <a:gd name="T63" fmla="*/ 0 h 12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1"/>
              <a:gd name="T97" fmla="*/ 0 h 123"/>
              <a:gd name="T98" fmla="*/ 111 w 111"/>
              <a:gd name="T99" fmla="*/ 123 h 12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1" h="123">
                <a:moveTo>
                  <a:pt x="55" y="0"/>
                </a:moveTo>
                <a:lnTo>
                  <a:pt x="49" y="0"/>
                </a:lnTo>
                <a:lnTo>
                  <a:pt x="45" y="0"/>
                </a:lnTo>
                <a:lnTo>
                  <a:pt x="39" y="1"/>
                </a:lnTo>
                <a:lnTo>
                  <a:pt x="33" y="4"/>
                </a:lnTo>
                <a:lnTo>
                  <a:pt x="29" y="7"/>
                </a:lnTo>
                <a:lnTo>
                  <a:pt x="25" y="10"/>
                </a:lnTo>
                <a:lnTo>
                  <a:pt x="20" y="13"/>
                </a:lnTo>
                <a:lnTo>
                  <a:pt x="16" y="17"/>
                </a:lnTo>
                <a:lnTo>
                  <a:pt x="13" y="21"/>
                </a:lnTo>
                <a:lnTo>
                  <a:pt x="9" y="27"/>
                </a:lnTo>
                <a:lnTo>
                  <a:pt x="6" y="31"/>
                </a:lnTo>
                <a:lnTo>
                  <a:pt x="4" y="37"/>
                </a:lnTo>
                <a:lnTo>
                  <a:pt x="3" y="43"/>
                </a:lnTo>
                <a:lnTo>
                  <a:pt x="2" y="49"/>
                </a:lnTo>
                <a:lnTo>
                  <a:pt x="0" y="54"/>
                </a:lnTo>
                <a:lnTo>
                  <a:pt x="0" y="62"/>
                </a:lnTo>
                <a:lnTo>
                  <a:pt x="0" y="67"/>
                </a:lnTo>
                <a:lnTo>
                  <a:pt x="2" y="75"/>
                </a:lnTo>
                <a:lnTo>
                  <a:pt x="3" y="80"/>
                </a:lnTo>
                <a:lnTo>
                  <a:pt x="4" y="86"/>
                </a:lnTo>
                <a:lnTo>
                  <a:pt x="6" y="90"/>
                </a:lnTo>
                <a:lnTo>
                  <a:pt x="9" y="96"/>
                </a:lnTo>
                <a:lnTo>
                  <a:pt x="13" y="100"/>
                </a:lnTo>
                <a:lnTo>
                  <a:pt x="16" y="105"/>
                </a:lnTo>
                <a:lnTo>
                  <a:pt x="20" y="109"/>
                </a:lnTo>
                <a:lnTo>
                  <a:pt x="25" y="113"/>
                </a:lnTo>
                <a:lnTo>
                  <a:pt x="29" y="116"/>
                </a:lnTo>
                <a:lnTo>
                  <a:pt x="33" y="119"/>
                </a:lnTo>
                <a:lnTo>
                  <a:pt x="39" y="121"/>
                </a:lnTo>
                <a:lnTo>
                  <a:pt x="45" y="122"/>
                </a:lnTo>
                <a:lnTo>
                  <a:pt x="49" y="123"/>
                </a:lnTo>
                <a:lnTo>
                  <a:pt x="55" y="123"/>
                </a:lnTo>
                <a:lnTo>
                  <a:pt x="61" y="123"/>
                </a:lnTo>
                <a:lnTo>
                  <a:pt x="66" y="122"/>
                </a:lnTo>
                <a:lnTo>
                  <a:pt x="72" y="121"/>
                </a:lnTo>
                <a:lnTo>
                  <a:pt x="76" y="119"/>
                </a:lnTo>
                <a:lnTo>
                  <a:pt x="82" y="116"/>
                </a:lnTo>
                <a:lnTo>
                  <a:pt x="86" y="113"/>
                </a:lnTo>
                <a:lnTo>
                  <a:pt x="91" y="109"/>
                </a:lnTo>
                <a:lnTo>
                  <a:pt x="94" y="105"/>
                </a:lnTo>
                <a:lnTo>
                  <a:pt x="98" y="100"/>
                </a:lnTo>
                <a:lnTo>
                  <a:pt x="101" y="96"/>
                </a:lnTo>
                <a:lnTo>
                  <a:pt x="104" y="90"/>
                </a:lnTo>
                <a:lnTo>
                  <a:pt x="106" y="86"/>
                </a:lnTo>
                <a:lnTo>
                  <a:pt x="108" y="80"/>
                </a:lnTo>
                <a:lnTo>
                  <a:pt x="109" y="75"/>
                </a:lnTo>
                <a:lnTo>
                  <a:pt x="111" y="67"/>
                </a:lnTo>
                <a:lnTo>
                  <a:pt x="111" y="62"/>
                </a:lnTo>
                <a:lnTo>
                  <a:pt x="111" y="54"/>
                </a:lnTo>
                <a:lnTo>
                  <a:pt x="109" y="49"/>
                </a:lnTo>
                <a:lnTo>
                  <a:pt x="108" y="43"/>
                </a:lnTo>
                <a:lnTo>
                  <a:pt x="106" y="37"/>
                </a:lnTo>
                <a:lnTo>
                  <a:pt x="104" y="31"/>
                </a:lnTo>
                <a:lnTo>
                  <a:pt x="101" y="27"/>
                </a:lnTo>
                <a:lnTo>
                  <a:pt x="98" y="21"/>
                </a:lnTo>
                <a:lnTo>
                  <a:pt x="94" y="17"/>
                </a:lnTo>
                <a:lnTo>
                  <a:pt x="91" y="13"/>
                </a:lnTo>
                <a:lnTo>
                  <a:pt x="86" y="10"/>
                </a:lnTo>
                <a:lnTo>
                  <a:pt x="82" y="7"/>
                </a:lnTo>
                <a:lnTo>
                  <a:pt x="76" y="4"/>
                </a:lnTo>
                <a:lnTo>
                  <a:pt x="72" y="1"/>
                </a:lnTo>
                <a:lnTo>
                  <a:pt x="66" y="0"/>
                </a:lnTo>
                <a:lnTo>
                  <a:pt x="61" y="0"/>
                </a:lnTo>
                <a:lnTo>
                  <a:pt x="55" y="0"/>
                </a:lnTo>
                <a:close/>
              </a:path>
            </a:pathLst>
          </a:custGeom>
          <a:solidFill>
            <a:srgbClr val="00E6A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6047" name="Freeform 206">
            <a:extLst>
              <a:ext uri="{FF2B5EF4-FFF2-40B4-BE49-F238E27FC236}">
                <a16:creationId xmlns:a16="http://schemas.microsoft.com/office/drawing/2014/main" id="{FD3C35F4-1CAA-B19E-0DCD-E3D16E8E29D8}"/>
              </a:ext>
            </a:extLst>
          </p:cNvPr>
          <p:cNvSpPr>
            <a:spLocks/>
          </p:cNvSpPr>
          <p:nvPr/>
        </p:nvSpPr>
        <p:spPr bwMode="auto">
          <a:xfrm>
            <a:off x="4412456" y="4037410"/>
            <a:ext cx="44054" cy="48815"/>
          </a:xfrm>
          <a:custGeom>
            <a:avLst/>
            <a:gdLst>
              <a:gd name="T0" fmla="*/ 2147483647 w 111"/>
              <a:gd name="T1" fmla="*/ 0 h 123"/>
              <a:gd name="T2" fmla="*/ 2147483647 w 111"/>
              <a:gd name="T3" fmla="*/ 2147483647 h 123"/>
              <a:gd name="T4" fmla="*/ 2147483647 w 111"/>
              <a:gd name="T5" fmla="*/ 2147483647 h 123"/>
              <a:gd name="T6" fmla="*/ 2147483647 w 111"/>
              <a:gd name="T7" fmla="*/ 2147483647 h 123"/>
              <a:gd name="T8" fmla="*/ 2147483647 w 111"/>
              <a:gd name="T9" fmla="*/ 2147483647 h 123"/>
              <a:gd name="T10" fmla="*/ 2147483647 w 111"/>
              <a:gd name="T11" fmla="*/ 2147483647 h 123"/>
              <a:gd name="T12" fmla="*/ 2147483647 w 111"/>
              <a:gd name="T13" fmla="*/ 2147483647 h 123"/>
              <a:gd name="T14" fmla="*/ 0 w 111"/>
              <a:gd name="T15" fmla="*/ 2147483647 h 123"/>
              <a:gd name="T16" fmla="*/ 0 w 111"/>
              <a:gd name="T17" fmla="*/ 2147483647 h 123"/>
              <a:gd name="T18" fmla="*/ 2147483647 w 111"/>
              <a:gd name="T19" fmla="*/ 2147483647 h 123"/>
              <a:gd name="T20" fmla="*/ 2147483647 w 111"/>
              <a:gd name="T21" fmla="*/ 2147483647 h 123"/>
              <a:gd name="T22" fmla="*/ 2147483647 w 111"/>
              <a:gd name="T23" fmla="*/ 2147483647 h 123"/>
              <a:gd name="T24" fmla="*/ 2147483647 w 111"/>
              <a:gd name="T25" fmla="*/ 2147483647 h 123"/>
              <a:gd name="T26" fmla="*/ 2147483647 w 111"/>
              <a:gd name="T27" fmla="*/ 2147483647 h 123"/>
              <a:gd name="T28" fmla="*/ 2147483647 w 111"/>
              <a:gd name="T29" fmla="*/ 2147483647 h 123"/>
              <a:gd name="T30" fmla="*/ 2147483647 w 111"/>
              <a:gd name="T31" fmla="*/ 2147483647 h 123"/>
              <a:gd name="T32" fmla="*/ 2147483647 w 111"/>
              <a:gd name="T33" fmla="*/ 2147483647 h 123"/>
              <a:gd name="T34" fmla="*/ 2147483647 w 111"/>
              <a:gd name="T35" fmla="*/ 2147483647 h 123"/>
              <a:gd name="T36" fmla="*/ 2147483647 w 111"/>
              <a:gd name="T37" fmla="*/ 2147483647 h 123"/>
              <a:gd name="T38" fmla="*/ 2147483647 w 111"/>
              <a:gd name="T39" fmla="*/ 2147483647 h 123"/>
              <a:gd name="T40" fmla="*/ 2147483647 w 111"/>
              <a:gd name="T41" fmla="*/ 2147483647 h 123"/>
              <a:gd name="T42" fmla="*/ 2147483647 w 111"/>
              <a:gd name="T43" fmla="*/ 2147483647 h 123"/>
              <a:gd name="T44" fmla="*/ 2147483647 w 111"/>
              <a:gd name="T45" fmla="*/ 2147483647 h 123"/>
              <a:gd name="T46" fmla="*/ 2147483647 w 111"/>
              <a:gd name="T47" fmla="*/ 2147483647 h 123"/>
              <a:gd name="T48" fmla="*/ 2147483647 w 111"/>
              <a:gd name="T49" fmla="*/ 2147483647 h 123"/>
              <a:gd name="T50" fmla="*/ 2147483647 w 111"/>
              <a:gd name="T51" fmla="*/ 2147483647 h 123"/>
              <a:gd name="T52" fmla="*/ 2147483647 w 111"/>
              <a:gd name="T53" fmla="*/ 2147483647 h 123"/>
              <a:gd name="T54" fmla="*/ 2147483647 w 111"/>
              <a:gd name="T55" fmla="*/ 2147483647 h 123"/>
              <a:gd name="T56" fmla="*/ 2147483647 w 111"/>
              <a:gd name="T57" fmla="*/ 2147483647 h 123"/>
              <a:gd name="T58" fmla="*/ 2147483647 w 111"/>
              <a:gd name="T59" fmla="*/ 2147483647 h 123"/>
              <a:gd name="T60" fmla="*/ 2147483647 w 111"/>
              <a:gd name="T61" fmla="*/ 2147483647 h 123"/>
              <a:gd name="T62" fmla="*/ 2147483647 w 111"/>
              <a:gd name="T63" fmla="*/ 0 h 12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1"/>
              <a:gd name="T97" fmla="*/ 0 h 123"/>
              <a:gd name="T98" fmla="*/ 111 w 111"/>
              <a:gd name="T99" fmla="*/ 123 h 12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1" h="123">
                <a:moveTo>
                  <a:pt x="55" y="0"/>
                </a:moveTo>
                <a:lnTo>
                  <a:pt x="49" y="0"/>
                </a:lnTo>
                <a:lnTo>
                  <a:pt x="45" y="0"/>
                </a:lnTo>
                <a:lnTo>
                  <a:pt x="39" y="1"/>
                </a:lnTo>
                <a:lnTo>
                  <a:pt x="33" y="4"/>
                </a:lnTo>
                <a:lnTo>
                  <a:pt x="29" y="7"/>
                </a:lnTo>
                <a:lnTo>
                  <a:pt x="25" y="10"/>
                </a:lnTo>
                <a:lnTo>
                  <a:pt x="20" y="13"/>
                </a:lnTo>
                <a:lnTo>
                  <a:pt x="16" y="17"/>
                </a:lnTo>
                <a:lnTo>
                  <a:pt x="13" y="21"/>
                </a:lnTo>
                <a:lnTo>
                  <a:pt x="9" y="27"/>
                </a:lnTo>
                <a:lnTo>
                  <a:pt x="6" y="31"/>
                </a:lnTo>
                <a:lnTo>
                  <a:pt x="4" y="37"/>
                </a:lnTo>
                <a:lnTo>
                  <a:pt x="3" y="43"/>
                </a:lnTo>
                <a:lnTo>
                  <a:pt x="2" y="49"/>
                </a:lnTo>
                <a:lnTo>
                  <a:pt x="0" y="54"/>
                </a:lnTo>
                <a:lnTo>
                  <a:pt x="0" y="62"/>
                </a:lnTo>
                <a:lnTo>
                  <a:pt x="0" y="67"/>
                </a:lnTo>
                <a:lnTo>
                  <a:pt x="2" y="75"/>
                </a:lnTo>
                <a:lnTo>
                  <a:pt x="3" y="80"/>
                </a:lnTo>
                <a:lnTo>
                  <a:pt x="4" y="86"/>
                </a:lnTo>
                <a:lnTo>
                  <a:pt x="6" y="90"/>
                </a:lnTo>
                <a:lnTo>
                  <a:pt x="9" y="96"/>
                </a:lnTo>
                <a:lnTo>
                  <a:pt x="13" y="100"/>
                </a:lnTo>
                <a:lnTo>
                  <a:pt x="16" y="105"/>
                </a:lnTo>
                <a:lnTo>
                  <a:pt x="20" y="109"/>
                </a:lnTo>
                <a:lnTo>
                  <a:pt x="25" y="113"/>
                </a:lnTo>
                <a:lnTo>
                  <a:pt x="29" y="116"/>
                </a:lnTo>
                <a:lnTo>
                  <a:pt x="33" y="119"/>
                </a:lnTo>
                <a:lnTo>
                  <a:pt x="39" y="121"/>
                </a:lnTo>
                <a:lnTo>
                  <a:pt x="45" y="122"/>
                </a:lnTo>
                <a:lnTo>
                  <a:pt x="49" y="123"/>
                </a:lnTo>
                <a:lnTo>
                  <a:pt x="55" y="123"/>
                </a:lnTo>
                <a:lnTo>
                  <a:pt x="61" y="123"/>
                </a:lnTo>
                <a:lnTo>
                  <a:pt x="66" y="122"/>
                </a:lnTo>
                <a:lnTo>
                  <a:pt x="72" y="121"/>
                </a:lnTo>
                <a:lnTo>
                  <a:pt x="76" y="119"/>
                </a:lnTo>
                <a:lnTo>
                  <a:pt x="82" y="116"/>
                </a:lnTo>
                <a:lnTo>
                  <a:pt x="86" y="113"/>
                </a:lnTo>
                <a:lnTo>
                  <a:pt x="91" y="109"/>
                </a:lnTo>
                <a:lnTo>
                  <a:pt x="94" y="105"/>
                </a:lnTo>
                <a:lnTo>
                  <a:pt x="98" y="100"/>
                </a:lnTo>
                <a:lnTo>
                  <a:pt x="101" y="96"/>
                </a:lnTo>
                <a:lnTo>
                  <a:pt x="104" y="90"/>
                </a:lnTo>
                <a:lnTo>
                  <a:pt x="106" y="86"/>
                </a:lnTo>
                <a:lnTo>
                  <a:pt x="108" y="80"/>
                </a:lnTo>
                <a:lnTo>
                  <a:pt x="109" y="75"/>
                </a:lnTo>
                <a:lnTo>
                  <a:pt x="111" y="67"/>
                </a:lnTo>
                <a:lnTo>
                  <a:pt x="111" y="62"/>
                </a:lnTo>
                <a:lnTo>
                  <a:pt x="111" y="54"/>
                </a:lnTo>
                <a:lnTo>
                  <a:pt x="109" y="49"/>
                </a:lnTo>
                <a:lnTo>
                  <a:pt x="108" y="43"/>
                </a:lnTo>
                <a:lnTo>
                  <a:pt x="106" y="37"/>
                </a:lnTo>
                <a:lnTo>
                  <a:pt x="104" y="31"/>
                </a:lnTo>
                <a:lnTo>
                  <a:pt x="101" y="27"/>
                </a:lnTo>
                <a:lnTo>
                  <a:pt x="98" y="21"/>
                </a:lnTo>
                <a:lnTo>
                  <a:pt x="94" y="17"/>
                </a:lnTo>
                <a:lnTo>
                  <a:pt x="91" y="13"/>
                </a:lnTo>
                <a:lnTo>
                  <a:pt x="86" y="10"/>
                </a:lnTo>
                <a:lnTo>
                  <a:pt x="82" y="7"/>
                </a:lnTo>
                <a:lnTo>
                  <a:pt x="76" y="4"/>
                </a:lnTo>
                <a:lnTo>
                  <a:pt x="72" y="1"/>
                </a:lnTo>
                <a:lnTo>
                  <a:pt x="66" y="0"/>
                </a:lnTo>
                <a:lnTo>
                  <a:pt x="61" y="0"/>
                </a:lnTo>
                <a:lnTo>
                  <a:pt x="55"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6048" name="Freeform 207">
            <a:extLst>
              <a:ext uri="{FF2B5EF4-FFF2-40B4-BE49-F238E27FC236}">
                <a16:creationId xmlns:a16="http://schemas.microsoft.com/office/drawing/2014/main" id="{DF170E14-AE87-9BE9-0B55-0F1A5939E07E}"/>
              </a:ext>
            </a:extLst>
          </p:cNvPr>
          <p:cNvSpPr>
            <a:spLocks/>
          </p:cNvSpPr>
          <p:nvPr/>
        </p:nvSpPr>
        <p:spPr bwMode="auto">
          <a:xfrm>
            <a:off x="4448175" y="4099322"/>
            <a:ext cx="55960" cy="55959"/>
          </a:xfrm>
          <a:custGeom>
            <a:avLst/>
            <a:gdLst>
              <a:gd name="T0" fmla="*/ 2147483647 w 141"/>
              <a:gd name="T1" fmla="*/ 0 h 143"/>
              <a:gd name="T2" fmla="*/ 2147483647 w 141"/>
              <a:gd name="T3" fmla="*/ 2147483647 h 143"/>
              <a:gd name="T4" fmla="*/ 2147483647 w 141"/>
              <a:gd name="T5" fmla="*/ 2147483647 h 143"/>
              <a:gd name="T6" fmla="*/ 2147483647 w 141"/>
              <a:gd name="T7" fmla="*/ 2147483647 h 143"/>
              <a:gd name="T8" fmla="*/ 2147483647 w 141"/>
              <a:gd name="T9" fmla="*/ 2147483647 h 143"/>
              <a:gd name="T10" fmla="*/ 2147483647 w 141"/>
              <a:gd name="T11" fmla="*/ 2147483647 h 143"/>
              <a:gd name="T12" fmla="*/ 2147483647 w 141"/>
              <a:gd name="T13" fmla="*/ 2147483647 h 143"/>
              <a:gd name="T14" fmla="*/ 2147483647 w 141"/>
              <a:gd name="T15" fmla="*/ 2147483647 h 143"/>
              <a:gd name="T16" fmla="*/ 2147483647 w 141"/>
              <a:gd name="T17" fmla="*/ 2147483647 h 143"/>
              <a:gd name="T18" fmla="*/ 2147483647 w 141"/>
              <a:gd name="T19" fmla="*/ 2147483647 h 143"/>
              <a:gd name="T20" fmla="*/ 2147483647 w 141"/>
              <a:gd name="T21" fmla="*/ 2147483647 h 143"/>
              <a:gd name="T22" fmla="*/ 2147483647 w 141"/>
              <a:gd name="T23" fmla="*/ 2147483647 h 143"/>
              <a:gd name="T24" fmla="*/ 2147483647 w 141"/>
              <a:gd name="T25" fmla="*/ 2147483647 h 143"/>
              <a:gd name="T26" fmla="*/ 2147483647 w 141"/>
              <a:gd name="T27" fmla="*/ 2147483647 h 143"/>
              <a:gd name="T28" fmla="*/ 2147483647 w 141"/>
              <a:gd name="T29" fmla="*/ 2147483647 h 143"/>
              <a:gd name="T30" fmla="*/ 2147483647 w 141"/>
              <a:gd name="T31" fmla="*/ 2147483647 h 143"/>
              <a:gd name="T32" fmla="*/ 2147483647 w 141"/>
              <a:gd name="T33" fmla="*/ 2147483647 h 143"/>
              <a:gd name="T34" fmla="*/ 2147483647 w 141"/>
              <a:gd name="T35" fmla="*/ 2147483647 h 143"/>
              <a:gd name="T36" fmla="*/ 2147483647 w 141"/>
              <a:gd name="T37" fmla="*/ 2147483647 h 143"/>
              <a:gd name="T38" fmla="*/ 2147483647 w 141"/>
              <a:gd name="T39" fmla="*/ 2147483647 h 143"/>
              <a:gd name="T40" fmla="*/ 2147483647 w 141"/>
              <a:gd name="T41" fmla="*/ 2147483647 h 143"/>
              <a:gd name="T42" fmla="*/ 2147483647 w 141"/>
              <a:gd name="T43" fmla="*/ 2147483647 h 143"/>
              <a:gd name="T44" fmla="*/ 2147483647 w 141"/>
              <a:gd name="T45" fmla="*/ 2147483647 h 143"/>
              <a:gd name="T46" fmla="*/ 2147483647 w 141"/>
              <a:gd name="T47" fmla="*/ 2147483647 h 143"/>
              <a:gd name="T48" fmla="*/ 2147483647 w 141"/>
              <a:gd name="T49" fmla="*/ 2147483647 h 143"/>
              <a:gd name="T50" fmla="*/ 2147483647 w 141"/>
              <a:gd name="T51" fmla="*/ 2147483647 h 143"/>
              <a:gd name="T52" fmla="*/ 2147483647 w 141"/>
              <a:gd name="T53" fmla="*/ 2147483647 h 143"/>
              <a:gd name="T54" fmla="*/ 2147483647 w 141"/>
              <a:gd name="T55" fmla="*/ 2147483647 h 143"/>
              <a:gd name="T56" fmla="*/ 2147483647 w 141"/>
              <a:gd name="T57" fmla="*/ 2147483647 h 143"/>
              <a:gd name="T58" fmla="*/ 2147483647 w 141"/>
              <a:gd name="T59" fmla="*/ 2147483647 h 143"/>
              <a:gd name="T60" fmla="*/ 2147483647 w 141"/>
              <a:gd name="T61" fmla="*/ 2147483647 h 143"/>
              <a:gd name="T62" fmla="*/ 2147483647 w 141"/>
              <a:gd name="T63" fmla="*/ 0 h 14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1"/>
              <a:gd name="T97" fmla="*/ 0 h 143"/>
              <a:gd name="T98" fmla="*/ 141 w 141"/>
              <a:gd name="T99" fmla="*/ 143 h 14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1" h="143">
                <a:moveTo>
                  <a:pt x="70" y="0"/>
                </a:moveTo>
                <a:lnTo>
                  <a:pt x="63" y="0"/>
                </a:lnTo>
                <a:lnTo>
                  <a:pt x="56" y="1"/>
                </a:lnTo>
                <a:lnTo>
                  <a:pt x="50" y="3"/>
                </a:lnTo>
                <a:lnTo>
                  <a:pt x="43" y="5"/>
                </a:lnTo>
                <a:lnTo>
                  <a:pt x="37" y="8"/>
                </a:lnTo>
                <a:lnTo>
                  <a:pt x="31" y="11"/>
                </a:lnTo>
                <a:lnTo>
                  <a:pt x="26" y="15"/>
                </a:lnTo>
                <a:lnTo>
                  <a:pt x="21" y="20"/>
                </a:lnTo>
                <a:lnTo>
                  <a:pt x="15" y="26"/>
                </a:lnTo>
                <a:lnTo>
                  <a:pt x="13" y="31"/>
                </a:lnTo>
                <a:lnTo>
                  <a:pt x="8" y="37"/>
                </a:lnTo>
                <a:lnTo>
                  <a:pt x="5" y="43"/>
                </a:lnTo>
                <a:lnTo>
                  <a:pt x="3" y="50"/>
                </a:lnTo>
                <a:lnTo>
                  <a:pt x="1" y="57"/>
                </a:lnTo>
                <a:lnTo>
                  <a:pt x="1" y="64"/>
                </a:lnTo>
                <a:lnTo>
                  <a:pt x="0" y="72"/>
                </a:lnTo>
                <a:lnTo>
                  <a:pt x="1" y="79"/>
                </a:lnTo>
                <a:lnTo>
                  <a:pt x="1" y="86"/>
                </a:lnTo>
                <a:lnTo>
                  <a:pt x="3" y="93"/>
                </a:lnTo>
                <a:lnTo>
                  <a:pt x="5" y="99"/>
                </a:lnTo>
                <a:lnTo>
                  <a:pt x="8" y="106"/>
                </a:lnTo>
                <a:lnTo>
                  <a:pt x="13" y="112"/>
                </a:lnTo>
                <a:lnTo>
                  <a:pt x="15" y="118"/>
                </a:lnTo>
                <a:lnTo>
                  <a:pt x="21" y="122"/>
                </a:lnTo>
                <a:lnTo>
                  <a:pt x="26" y="126"/>
                </a:lnTo>
                <a:lnTo>
                  <a:pt x="31" y="130"/>
                </a:lnTo>
                <a:lnTo>
                  <a:pt x="37" y="135"/>
                </a:lnTo>
                <a:lnTo>
                  <a:pt x="43" y="138"/>
                </a:lnTo>
                <a:lnTo>
                  <a:pt x="50" y="141"/>
                </a:lnTo>
                <a:lnTo>
                  <a:pt x="56" y="142"/>
                </a:lnTo>
                <a:lnTo>
                  <a:pt x="63" y="143"/>
                </a:lnTo>
                <a:lnTo>
                  <a:pt x="70" y="143"/>
                </a:lnTo>
                <a:lnTo>
                  <a:pt x="77" y="143"/>
                </a:lnTo>
                <a:lnTo>
                  <a:pt x="84" y="142"/>
                </a:lnTo>
                <a:lnTo>
                  <a:pt x="92" y="141"/>
                </a:lnTo>
                <a:lnTo>
                  <a:pt x="97" y="138"/>
                </a:lnTo>
                <a:lnTo>
                  <a:pt x="105" y="135"/>
                </a:lnTo>
                <a:lnTo>
                  <a:pt x="110" y="130"/>
                </a:lnTo>
                <a:lnTo>
                  <a:pt x="115" y="126"/>
                </a:lnTo>
                <a:lnTo>
                  <a:pt x="120" y="122"/>
                </a:lnTo>
                <a:lnTo>
                  <a:pt x="125" y="118"/>
                </a:lnTo>
                <a:lnTo>
                  <a:pt x="129" y="112"/>
                </a:lnTo>
                <a:lnTo>
                  <a:pt x="132" y="106"/>
                </a:lnTo>
                <a:lnTo>
                  <a:pt x="135" y="99"/>
                </a:lnTo>
                <a:lnTo>
                  <a:pt x="138" y="93"/>
                </a:lnTo>
                <a:lnTo>
                  <a:pt x="139" y="86"/>
                </a:lnTo>
                <a:lnTo>
                  <a:pt x="141" y="79"/>
                </a:lnTo>
                <a:lnTo>
                  <a:pt x="141" y="72"/>
                </a:lnTo>
                <a:lnTo>
                  <a:pt x="141" y="64"/>
                </a:lnTo>
                <a:lnTo>
                  <a:pt x="139" y="57"/>
                </a:lnTo>
                <a:lnTo>
                  <a:pt x="138" y="50"/>
                </a:lnTo>
                <a:lnTo>
                  <a:pt x="135" y="43"/>
                </a:lnTo>
                <a:lnTo>
                  <a:pt x="132" y="37"/>
                </a:lnTo>
                <a:lnTo>
                  <a:pt x="129" y="31"/>
                </a:lnTo>
                <a:lnTo>
                  <a:pt x="125" y="26"/>
                </a:lnTo>
                <a:lnTo>
                  <a:pt x="120" y="20"/>
                </a:lnTo>
                <a:lnTo>
                  <a:pt x="115" y="15"/>
                </a:lnTo>
                <a:lnTo>
                  <a:pt x="110" y="11"/>
                </a:lnTo>
                <a:lnTo>
                  <a:pt x="105" y="8"/>
                </a:lnTo>
                <a:lnTo>
                  <a:pt x="97" y="5"/>
                </a:lnTo>
                <a:lnTo>
                  <a:pt x="92" y="3"/>
                </a:lnTo>
                <a:lnTo>
                  <a:pt x="84" y="1"/>
                </a:lnTo>
                <a:lnTo>
                  <a:pt x="77" y="0"/>
                </a:lnTo>
                <a:lnTo>
                  <a:pt x="70" y="0"/>
                </a:lnTo>
                <a:close/>
              </a:path>
            </a:pathLst>
          </a:custGeom>
          <a:solidFill>
            <a:srgbClr val="AA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6049" name="Freeform 208">
            <a:extLst>
              <a:ext uri="{FF2B5EF4-FFF2-40B4-BE49-F238E27FC236}">
                <a16:creationId xmlns:a16="http://schemas.microsoft.com/office/drawing/2014/main" id="{5341F79C-3792-2B3D-F23A-37E700F68085}"/>
              </a:ext>
            </a:extLst>
          </p:cNvPr>
          <p:cNvSpPr>
            <a:spLocks/>
          </p:cNvSpPr>
          <p:nvPr/>
        </p:nvSpPr>
        <p:spPr bwMode="auto">
          <a:xfrm>
            <a:off x="4448175" y="4099322"/>
            <a:ext cx="55960" cy="55959"/>
          </a:xfrm>
          <a:custGeom>
            <a:avLst/>
            <a:gdLst>
              <a:gd name="T0" fmla="*/ 2147483647 w 141"/>
              <a:gd name="T1" fmla="*/ 0 h 143"/>
              <a:gd name="T2" fmla="*/ 2147483647 w 141"/>
              <a:gd name="T3" fmla="*/ 2147483647 h 143"/>
              <a:gd name="T4" fmla="*/ 2147483647 w 141"/>
              <a:gd name="T5" fmla="*/ 2147483647 h 143"/>
              <a:gd name="T6" fmla="*/ 2147483647 w 141"/>
              <a:gd name="T7" fmla="*/ 2147483647 h 143"/>
              <a:gd name="T8" fmla="*/ 2147483647 w 141"/>
              <a:gd name="T9" fmla="*/ 2147483647 h 143"/>
              <a:gd name="T10" fmla="*/ 2147483647 w 141"/>
              <a:gd name="T11" fmla="*/ 2147483647 h 143"/>
              <a:gd name="T12" fmla="*/ 2147483647 w 141"/>
              <a:gd name="T13" fmla="*/ 2147483647 h 143"/>
              <a:gd name="T14" fmla="*/ 2147483647 w 141"/>
              <a:gd name="T15" fmla="*/ 2147483647 h 143"/>
              <a:gd name="T16" fmla="*/ 2147483647 w 141"/>
              <a:gd name="T17" fmla="*/ 2147483647 h 143"/>
              <a:gd name="T18" fmla="*/ 2147483647 w 141"/>
              <a:gd name="T19" fmla="*/ 2147483647 h 143"/>
              <a:gd name="T20" fmla="*/ 2147483647 w 141"/>
              <a:gd name="T21" fmla="*/ 2147483647 h 143"/>
              <a:gd name="T22" fmla="*/ 2147483647 w 141"/>
              <a:gd name="T23" fmla="*/ 2147483647 h 143"/>
              <a:gd name="T24" fmla="*/ 2147483647 w 141"/>
              <a:gd name="T25" fmla="*/ 2147483647 h 143"/>
              <a:gd name="T26" fmla="*/ 2147483647 w 141"/>
              <a:gd name="T27" fmla="*/ 2147483647 h 143"/>
              <a:gd name="T28" fmla="*/ 2147483647 w 141"/>
              <a:gd name="T29" fmla="*/ 2147483647 h 143"/>
              <a:gd name="T30" fmla="*/ 2147483647 w 141"/>
              <a:gd name="T31" fmla="*/ 2147483647 h 143"/>
              <a:gd name="T32" fmla="*/ 2147483647 w 141"/>
              <a:gd name="T33" fmla="*/ 2147483647 h 143"/>
              <a:gd name="T34" fmla="*/ 2147483647 w 141"/>
              <a:gd name="T35" fmla="*/ 2147483647 h 143"/>
              <a:gd name="T36" fmla="*/ 2147483647 w 141"/>
              <a:gd name="T37" fmla="*/ 2147483647 h 143"/>
              <a:gd name="T38" fmla="*/ 2147483647 w 141"/>
              <a:gd name="T39" fmla="*/ 2147483647 h 143"/>
              <a:gd name="T40" fmla="*/ 2147483647 w 141"/>
              <a:gd name="T41" fmla="*/ 2147483647 h 143"/>
              <a:gd name="T42" fmla="*/ 2147483647 w 141"/>
              <a:gd name="T43" fmla="*/ 2147483647 h 143"/>
              <a:gd name="T44" fmla="*/ 2147483647 w 141"/>
              <a:gd name="T45" fmla="*/ 2147483647 h 143"/>
              <a:gd name="T46" fmla="*/ 2147483647 w 141"/>
              <a:gd name="T47" fmla="*/ 2147483647 h 143"/>
              <a:gd name="T48" fmla="*/ 2147483647 w 141"/>
              <a:gd name="T49" fmla="*/ 2147483647 h 143"/>
              <a:gd name="T50" fmla="*/ 2147483647 w 141"/>
              <a:gd name="T51" fmla="*/ 2147483647 h 143"/>
              <a:gd name="T52" fmla="*/ 2147483647 w 141"/>
              <a:gd name="T53" fmla="*/ 2147483647 h 143"/>
              <a:gd name="T54" fmla="*/ 2147483647 w 141"/>
              <a:gd name="T55" fmla="*/ 2147483647 h 143"/>
              <a:gd name="T56" fmla="*/ 2147483647 w 141"/>
              <a:gd name="T57" fmla="*/ 2147483647 h 143"/>
              <a:gd name="T58" fmla="*/ 2147483647 w 141"/>
              <a:gd name="T59" fmla="*/ 2147483647 h 143"/>
              <a:gd name="T60" fmla="*/ 2147483647 w 141"/>
              <a:gd name="T61" fmla="*/ 2147483647 h 143"/>
              <a:gd name="T62" fmla="*/ 2147483647 w 141"/>
              <a:gd name="T63" fmla="*/ 0 h 14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1"/>
              <a:gd name="T97" fmla="*/ 0 h 143"/>
              <a:gd name="T98" fmla="*/ 141 w 141"/>
              <a:gd name="T99" fmla="*/ 143 h 14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1" h="143">
                <a:moveTo>
                  <a:pt x="70" y="0"/>
                </a:moveTo>
                <a:lnTo>
                  <a:pt x="63" y="0"/>
                </a:lnTo>
                <a:lnTo>
                  <a:pt x="56" y="1"/>
                </a:lnTo>
                <a:lnTo>
                  <a:pt x="50" y="3"/>
                </a:lnTo>
                <a:lnTo>
                  <a:pt x="43" y="5"/>
                </a:lnTo>
                <a:lnTo>
                  <a:pt x="37" y="8"/>
                </a:lnTo>
                <a:lnTo>
                  <a:pt x="31" y="11"/>
                </a:lnTo>
                <a:lnTo>
                  <a:pt x="26" y="15"/>
                </a:lnTo>
                <a:lnTo>
                  <a:pt x="21" y="20"/>
                </a:lnTo>
                <a:lnTo>
                  <a:pt x="15" y="26"/>
                </a:lnTo>
                <a:lnTo>
                  <a:pt x="13" y="31"/>
                </a:lnTo>
                <a:lnTo>
                  <a:pt x="8" y="37"/>
                </a:lnTo>
                <a:lnTo>
                  <a:pt x="5" y="43"/>
                </a:lnTo>
                <a:lnTo>
                  <a:pt x="3" y="50"/>
                </a:lnTo>
                <a:lnTo>
                  <a:pt x="1" y="57"/>
                </a:lnTo>
                <a:lnTo>
                  <a:pt x="1" y="64"/>
                </a:lnTo>
                <a:lnTo>
                  <a:pt x="0" y="72"/>
                </a:lnTo>
                <a:lnTo>
                  <a:pt x="1" y="79"/>
                </a:lnTo>
                <a:lnTo>
                  <a:pt x="1" y="86"/>
                </a:lnTo>
                <a:lnTo>
                  <a:pt x="3" y="93"/>
                </a:lnTo>
                <a:lnTo>
                  <a:pt x="5" y="99"/>
                </a:lnTo>
                <a:lnTo>
                  <a:pt x="8" y="106"/>
                </a:lnTo>
                <a:lnTo>
                  <a:pt x="13" y="112"/>
                </a:lnTo>
                <a:lnTo>
                  <a:pt x="15" y="118"/>
                </a:lnTo>
                <a:lnTo>
                  <a:pt x="21" y="122"/>
                </a:lnTo>
                <a:lnTo>
                  <a:pt x="26" y="126"/>
                </a:lnTo>
                <a:lnTo>
                  <a:pt x="31" y="130"/>
                </a:lnTo>
                <a:lnTo>
                  <a:pt x="37" y="135"/>
                </a:lnTo>
                <a:lnTo>
                  <a:pt x="43" y="138"/>
                </a:lnTo>
                <a:lnTo>
                  <a:pt x="50" y="141"/>
                </a:lnTo>
                <a:lnTo>
                  <a:pt x="56" y="142"/>
                </a:lnTo>
                <a:lnTo>
                  <a:pt x="63" y="143"/>
                </a:lnTo>
                <a:lnTo>
                  <a:pt x="70" y="143"/>
                </a:lnTo>
                <a:lnTo>
                  <a:pt x="77" y="143"/>
                </a:lnTo>
                <a:lnTo>
                  <a:pt x="84" y="142"/>
                </a:lnTo>
                <a:lnTo>
                  <a:pt x="92" y="141"/>
                </a:lnTo>
                <a:lnTo>
                  <a:pt x="97" y="138"/>
                </a:lnTo>
                <a:lnTo>
                  <a:pt x="105" y="135"/>
                </a:lnTo>
                <a:lnTo>
                  <a:pt x="110" y="130"/>
                </a:lnTo>
                <a:lnTo>
                  <a:pt x="115" y="126"/>
                </a:lnTo>
                <a:lnTo>
                  <a:pt x="120" y="122"/>
                </a:lnTo>
                <a:lnTo>
                  <a:pt x="125" y="118"/>
                </a:lnTo>
                <a:lnTo>
                  <a:pt x="129" y="112"/>
                </a:lnTo>
                <a:lnTo>
                  <a:pt x="132" y="106"/>
                </a:lnTo>
                <a:lnTo>
                  <a:pt x="135" y="99"/>
                </a:lnTo>
                <a:lnTo>
                  <a:pt x="138" y="93"/>
                </a:lnTo>
                <a:lnTo>
                  <a:pt x="139" y="86"/>
                </a:lnTo>
                <a:lnTo>
                  <a:pt x="141" y="79"/>
                </a:lnTo>
                <a:lnTo>
                  <a:pt x="141" y="72"/>
                </a:lnTo>
                <a:lnTo>
                  <a:pt x="141" y="64"/>
                </a:lnTo>
                <a:lnTo>
                  <a:pt x="139" y="57"/>
                </a:lnTo>
                <a:lnTo>
                  <a:pt x="138" y="50"/>
                </a:lnTo>
                <a:lnTo>
                  <a:pt x="135" y="43"/>
                </a:lnTo>
                <a:lnTo>
                  <a:pt x="132" y="37"/>
                </a:lnTo>
                <a:lnTo>
                  <a:pt x="129" y="31"/>
                </a:lnTo>
                <a:lnTo>
                  <a:pt x="125" y="26"/>
                </a:lnTo>
                <a:lnTo>
                  <a:pt x="120" y="20"/>
                </a:lnTo>
                <a:lnTo>
                  <a:pt x="115" y="15"/>
                </a:lnTo>
                <a:lnTo>
                  <a:pt x="110" y="11"/>
                </a:lnTo>
                <a:lnTo>
                  <a:pt x="105" y="8"/>
                </a:lnTo>
                <a:lnTo>
                  <a:pt x="97" y="5"/>
                </a:lnTo>
                <a:lnTo>
                  <a:pt x="92" y="3"/>
                </a:lnTo>
                <a:lnTo>
                  <a:pt x="84" y="1"/>
                </a:lnTo>
                <a:lnTo>
                  <a:pt x="77" y="0"/>
                </a:lnTo>
                <a:lnTo>
                  <a:pt x="70"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6050" name="Freeform 209">
            <a:extLst>
              <a:ext uri="{FF2B5EF4-FFF2-40B4-BE49-F238E27FC236}">
                <a16:creationId xmlns:a16="http://schemas.microsoft.com/office/drawing/2014/main" id="{DEB9743E-8616-0588-E436-DE20A555B01B}"/>
              </a:ext>
            </a:extLst>
          </p:cNvPr>
          <p:cNvSpPr>
            <a:spLocks/>
          </p:cNvSpPr>
          <p:nvPr/>
        </p:nvSpPr>
        <p:spPr bwMode="auto">
          <a:xfrm>
            <a:off x="4435079" y="4090988"/>
            <a:ext cx="77390" cy="77391"/>
          </a:xfrm>
          <a:custGeom>
            <a:avLst/>
            <a:gdLst>
              <a:gd name="T0" fmla="*/ 2147483647 w 193"/>
              <a:gd name="T1" fmla="*/ 2147483647 h 195"/>
              <a:gd name="T2" fmla="*/ 2147483647 w 193"/>
              <a:gd name="T3" fmla="*/ 2147483647 h 195"/>
              <a:gd name="T4" fmla="*/ 2147483647 w 193"/>
              <a:gd name="T5" fmla="*/ 2147483647 h 195"/>
              <a:gd name="T6" fmla="*/ 2147483647 w 193"/>
              <a:gd name="T7" fmla="*/ 2147483647 h 195"/>
              <a:gd name="T8" fmla="*/ 2147483647 w 193"/>
              <a:gd name="T9" fmla="*/ 2147483647 h 195"/>
              <a:gd name="T10" fmla="*/ 2147483647 w 193"/>
              <a:gd name="T11" fmla="*/ 2147483647 h 195"/>
              <a:gd name="T12" fmla="*/ 2147483647 w 193"/>
              <a:gd name="T13" fmla="*/ 2147483647 h 195"/>
              <a:gd name="T14" fmla="*/ 2147483647 w 193"/>
              <a:gd name="T15" fmla="*/ 2147483647 h 195"/>
              <a:gd name="T16" fmla="*/ 2147483647 w 193"/>
              <a:gd name="T17" fmla="*/ 2147483647 h 195"/>
              <a:gd name="T18" fmla="*/ 2147483647 w 193"/>
              <a:gd name="T19" fmla="*/ 2147483647 h 195"/>
              <a:gd name="T20" fmla="*/ 2147483647 w 193"/>
              <a:gd name="T21" fmla="*/ 2147483647 h 195"/>
              <a:gd name="T22" fmla="*/ 2147483647 w 193"/>
              <a:gd name="T23" fmla="*/ 2147483647 h 195"/>
              <a:gd name="T24" fmla="*/ 2147483647 w 193"/>
              <a:gd name="T25" fmla="*/ 2147483647 h 195"/>
              <a:gd name="T26" fmla="*/ 2147483647 w 193"/>
              <a:gd name="T27" fmla="*/ 2147483647 h 195"/>
              <a:gd name="T28" fmla="*/ 2147483647 w 193"/>
              <a:gd name="T29" fmla="*/ 2147483647 h 195"/>
              <a:gd name="T30" fmla="*/ 2147483647 w 193"/>
              <a:gd name="T31" fmla="*/ 2147483647 h 195"/>
              <a:gd name="T32" fmla="*/ 2147483647 w 193"/>
              <a:gd name="T33" fmla="*/ 2147483647 h 195"/>
              <a:gd name="T34" fmla="*/ 2147483647 w 193"/>
              <a:gd name="T35" fmla="*/ 2147483647 h 195"/>
              <a:gd name="T36" fmla="*/ 2147483647 w 193"/>
              <a:gd name="T37" fmla="*/ 2147483647 h 195"/>
              <a:gd name="T38" fmla="*/ 2147483647 w 193"/>
              <a:gd name="T39" fmla="*/ 2147483647 h 195"/>
              <a:gd name="T40" fmla="*/ 2147483647 w 193"/>
              <a:gd name="T41" fmla="*/ 2147483647 h 195"/>
              <a:gd name="T42" fmla="*/ 2147483647 w 193"/>
              <a:gd name="T43" fmla="*/ 2147483647 h 195"/>
              <a:gd name="T44" fmla="*/ 2147483647 w 193"/>
              <a:gd name="T45" fmla="*/ 2147483647 h 195"/>
              <a:gd name="T46" fmla="*/ 2147483647 w 193"/>
              <a:gd name="T47" fmla="*/ 2147483647 h 195"/>
              <a:gd name="T48" fmla="*/ 2147483647 w 193"/>
              <a:gd name="T49" fmla="*/ 2147483647 h 195"/>
              <a:gd name="T50" fmla="*/ 2147483647 w 193"/>
              <a:gd name="T51" fmla="*/ 2147483647 h 195"/>
              <a:gd name="T52" fmla="*/ 2147483647 w 193"/>
              <a:gd name="T53" fmla="*/ 2147483647 h 195"/>
              <a:gd name="T54" fmla="*/ 2147483647 w 193"/>
              <a:gd name="T55" fmla="*/ 2147483647 h 195"/>
              <a:gd name="T56" fmla="*/ 2147483647 w 193"/>
              <a:gd name="T57" fmla="*/ 2147483647 h 195"/>
              <a:gd name="T58" fmla="*/ 2147483647 w 193"/>
              <a:gd name="T59" fmla="*/ 2147483647 h 195"/>
              <a:gd name="T60" fmla="*/ 2147483647 w 193"/>
              <a:gd name="T61" fmla="*/ 2147483647 h 195"/>
              <a:gd name="T62" fmla="*/ 2147483647 w 193"/>
              <a:gd name="T63" fmla="*/ 2147483647 h 19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93"/>
              <a:gd name="T97" fmla="*/ 0 h 195"/>
              <a:gd name="T98" fmla="*/ 193 w 193"/>
              <a:gd name="T99" fmla="*/ 195 h 19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93" h="195">
                <a:moveTo>
                  <a:pt x="96" y="0"/>
                </a:moveTo>
                <a:lnTo>
                  <a:pt x="86" y="1"/>
                </a:lnTo>
                <a:lnTo>
                  <a:pt x="78" y="2"/>
                </a:lnTo>
                <a:lnTo>
                  <a:pt x="68" y="4"/>
                </a:lnTo>
                <a:lnTo>
                  <a:pt x="59" y="8"/>
                </a:lnTo>
                <a:lnTo>
                  <a:pt x="50" y="11"/>
                </a:lnTo>
                <a:lnTo>
                  <a:pt x="43" y="17"/>
                </a:lnTo>
                <a:lnTo>
                  <a:pt x="36" y="23"/>
                </a:lnTo>
                <a:lnTo>
                  <a:pt x="29" y="28"/>
                </a:lnTo>
                <a:lnTo>
                  <a:pt x="23" y="35"/>
                </a:lnTo>
                <a:lnTo>
                  <a:pt x="17" y="43"/>
                </a:lnTo>
                <a:lnTo>
                  <a:pt x="12" y="51"/>
                </a:lnTo>
                <a:lnTo>
                  <a:pt x="9" y="60"/>
                </a:lnTo>
                <a:lnTo>
                  <a:pt x="4" y="69"/>
                </a:lnTo>
                <a:lnTo>
                  <a:pt x="3" y="77"/>
                </a:lnTo>
                <a:lnTo>
                  <a:pt x="2" y="87"/>
                </a:lnTo>
                <a:lnTo>
                  <a:pt x="0" y="97"/>
                </a:lnTo>
                <a:lnTo>
                  <a:pt x="2" y="107"/>
                </a:lnTo>
                <a:lnTo>
                  <a:pt x="3" y="117"/>
                </a:lnTo>
                <a:lnTo>
                  <a:pt x="4" y="126"/>
                </a:lnTo>
                <a:lnTo>
                  <a:pt x="9" y="135"/>
                </a:lnTo>
                <a:lnTo>
                  <a:pt x="12" y="143"/>
                </a:lnTo>
                <a:lnTo>
                  <a:pt x="17" y="152"/>
                </a:lnTo>
                <a:lnTo>
                  <a:pt x="23" y="159"/>
                </a:lnTo>
                <a:lnTo>
                  <a:pt x="29" y="166"/>
                </a:lnTo>
                <a:lnTo>
                  <a:pt x="36" y="172"/>
                </a:lnTo>
                <a:lnTo>
                  <a:pt x="43" y="178"/>
                </a:lnTo>
                <a:lnTo>
                  <a:pt x="50" y="184"/>
                </a:lnTo>
                <a:lnTo>
                  <a:pt x="59" y="186"/>
                </a:lnTo>
                <a:lnTo>
                  <a:pt x="68" y="191"/>
                </a:lnTo>
                <a:lnTo>
                  <a:pt x="78" y="192"/>
                </a:lnTo>
                <a:lnTo>
                  <a:pt x="86" y="194"/>
                </a:lnTo>
                <a:lnTo>
                  <a:pt x="96" y="195"/>
                </a:lnTo>
                <a:lnTo>
                  <a:pt x="106" y="194"/>
                </a:lnTo>
                <a:lnTo>
                  <a:pt x="115" y="192"/>
                </a:lnTo>
                <a:lnTo>
                  <a:pt x="125" y="191"/>
                </a:lnTo>
                <a:lnTo>
                  <a:pt x="134" y="186"/>
                </a:lnTo>
                <a:lnTo>
                  <a:pt x="142" y="184"/>
                </a:lnTo>
                <a:lnTo>
                  <a:pt x="150" y="178"/>
                </a:lnTo>
                <a:lnTo>
                  <a:pt x="157" y="172"/>
                </a:lnTo>
                <a:lnTo>
                  <a:pt x="164" y="166"/>
                </a:lnTo>
                <a:lnTo>
                  <a:pt x="170" y="159"/>
                </a:lnTo>
                <a:lnTo>
                  <a:pt x="175" y="152"/>
                </a:lnTo>
                <a:lnTo>
                  <a:pt x="181" y="143"/>
                </a:lnTo>
                <a:lnTo>
                  <a:pt x="185" y="135"/>
                </a:lnTo>
                <a:lnTo>
                  <a:pt x="188" y="126"/>
                </a:lnTo>
                <a:lnTo>
                  <a:pt x="190" y="117"/>
                </a:lnTo>
                <a:lnTo>
                  <a:pt x="191" y="107"/>
                </a:lnTo>
                <a:lnTo>
                  <a:pt x="193" y="97"/>
                </a:lnTo>
                <a:lnTo>
                  <a:pt x="191" y="87"/>
                </a:lnTo>
                <a:lnTo>
                  <a:pt x="190" y="77"/>
                </a:lnTo>
                <a:lnTo>
                  <a:pt x="188" y="69"/>
                </a:lnTo>
                <a:lnTo>
                  <a:pt x="185" y="60"/>
                </a:lnTo>
                <a:lnTo>
                  <a:pt x="181" y="51"/>
                </a:lnTo>
                <a:lnTo>
                  <a:pt x="175" y="43"/>
                </a:lnTo>
                <a:lnTo>
                  <a:pt x="170" y="35"/>
                </a:lnTo>
                <a:lnTo>
                  <a:pt x="164" y="28"/>
                </a:lnTo>
                <a:lnTo>
                  <a:pt x="157" y="23"/>
                </a:lnTo>
                <a:lnTo>
                  <a:pt x="150" y="17"/>
                </a:lnTo>
                <a:lnTo>
                  <a:pt x="142" y="11"/>
                </a:lnTo>
                <a:lnTo>
                  <a:pt x="134" y="8"/>
                </a:lnTo>
                <a:lnTo>
                  <a:pt x="125" y="4"/>
                </a:lnTo>
                <a:lnTo>
                  <a:pt x="115" y="2"/>
                </a:lnTo>
                <a:lnTo>
                  <a:pt x="106" y="1"/>
                </a:lnTo>
                <a:lnTo>
                  <a:pt x="96"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6051" name="Freeform 210">
            <a:extLst>
              <a:ext uri="{FF2B5EF4-FFF2-40B4-BE49-F238E27FC236}">
                <a16:creationId xmlns:a16="http://schemas.microsoft.com/office/drawing/2014/main" id="{AFE8D3D9-5D8F-9FA6-86BB-9327AE5E715C}"/>
              </a:ext>
            </a:extLst>
          </p:cNvPr>
          <p:cNvSpPr>
            <a:spLocks/>
          </p:cNvSpPr>
          <p:nvPr/>
        </p:nvSpPr>
        <p:spPr bwMode="auto">
          <a:xfrm>
            <a:off x="4435079" y="4090988"/>
            <a:ext cx="77390" cy="77391"/>
          </a:xfrm>
          <a:custGeom>
            <a:avLst/>
            <a:gdLst>
              <a:gd name="T0" fmla="*/ 2147483647 w 193"/>
              <a:gd name="T1" fmla="*/ 2147483647 h 195"/>
              <a:gd name="T2" fmla="*/ 2147483647 w 193"/>
              <a:gd name="T3" fmla="*/ 2147483647 h 195"/>
              <a:gd name="T4" fmla="*/ 2147483647 w 193"/>
              <a:gd name="T5" fmla="*/ 2147483647 h 195"/>
              <a:gd name="T6" fmla="*/ 2147483647 w 193"/>
              <a:gd name="T7" fmla="*/ 2147483647 h 195"/>
              <a:gd name="T8" fmla="*/ 2147483647 w 193"/>
              <a:gd name="T9" fmla="*/ 2147483647 h 195"/>
              <a:gd name="T10" fmla="*/ 2147483647 w 193"/>
              <a:gd name="T11" fmla="*/ 2147483647 h 195"/>
              <a:gd name="T12" fmla="*/ 2147483647 w 193"/>
              <a:gd name="T13" fmla="*/ 2147483647 h 195"/>
              <a:gd name="T14" fmla="*/ 2147483647 w 193"/>
              <a:gd name="T15" fmla="*/ 2147483647 h 195"/>
              <a:gd name="T16" fmla="*/ 2147483647 w 193"/>
              <a:gd name="T17" fmla="*/ 2147483647 h 195"/>
              <a:gd name="T18" fmla="*/ 2147483647 w 193"/>
              <a:gd name="T19" fmla="*/ 2147483647 h 195"/>
              <a:gd name="T20" fmla="*/ 2147483647 w 193"/>
              <a:gd name="T21" fmla="*/ 2147483647 h 195"/>
              <a:gd name="T22" fmla="*/ 2147483647 w 193"/>
              <a:gd name="T23" fmla="*/ 2147483647 h 195"/>
              <a:gd name="T24" fmla="*/ 2147483647 w 193"/>
              <a:gd name="T25" fmla="*/ 2147483647 h 195"/>
              <a:gd name="T26" fmla="*/ 2147483647 w 193"/>
              <a:gd name="T27" fmla="*/ 2147483647 h 195"/>
              <a:gd name="T28" fmla="*/ 2147483647 w 193"/>
              <a:gd name="T29" fmla="*/ 2147483647 h 195"/>
              <a:gd name="T30" fmla="*/ 2147483647 w 193"/>
              <a:gd name="T31" fmla="*/ 2147483647 h 195"/>
              <a:gd name="T32" fmla="*/ 2147483647 w 193"/>
              <a:gd name="T33" fmla="*/ 2147483647 h 195"/>
              <a:gd name="T34" fmla="*/ 2147483647 w 193"/>
              <a:gd name="T35" fmla="*/ 2147483647 h 195"/>
              <a:gd name="T36" fmla="*/ 2147483647 w 193"/>
              <a:gd name="T37" fmla="*/ 2147483647 h 195"/>
              <a:gd name="T38" fmla="*/ 2147483647 w 193"/>
              <a:gd name="T39" fmla="*/ 2147483647 h 195"/>
              <a:gd name="T40" fmla="*/ 2147483647 w 193"/>
              <a:gd name="T41" fmla="*/ 2147483647 h 195"/>
              <a:gd name="T42" fmla="*/ 2147483647 w 193"/>
              <a:gd name="T43" fmla="*/ 2147483647 h 195"/>
              <a:gd name="T44" fmla="*/ 2147483647 w 193"/>
              <a:gd name="T45" fmla="*/ 2147483647 h 195"/>
              <a:gd name="T46" fmla="*/ 2147483647 w 193"/>
              <a:gd name="T47" fmla="*/ 2147483647 h 195"/>
              <a:gd name="T48" fmla="*/ 2147483647 w 193"/>
              <a:gd name="T49" fmla="*/ 2147483647 h 195"/>
              <a:gd name="T50" fmla="*/ 2147483647 w 193"/>
              <a:gd name="T51" fmla="*/ 2147483647 h 195"/>
              <a:gd name="T52" fmla="*/ 2147483647 w 193"/>
              <a:gd name="T53" fmla="*/ 2147483647 h 195"/>
              <a:gd name="T54" fmla="*/ 2147483647 w 193"/>
              <a:gd name="T55" fmla="*/ 2147483647 h 195"/>
              <a:gd name="T56" fmla="*/ 2147483647 w 193"/>
              <a:gd name="T57" fmla="*/ 2147483647 h 195"/>
              <a:gd name="T58" fmla="*/ 2147483647 w 193"/>
              <a:gd name="T59" fmla="*/ 2147483647 h 195"/>
              <a:gd name="T60" fmla="*/ 2147483647 w 193"/>
              <a:gd name="T61" fmla="*/ 2147483647 h 195"/>
              <a:gd name="T62" fmla="*/ 2147483647 w 193"/>
              <a:gd name="T63" fmla="*/ 2147483647 h 19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93"/>
              <a:gd name="T97" fmla="*/ 0 h 195"/>
              <a:gd name="T98" fmla="*/ 193 w 193"/>
              <a:gd name="T99" fmla="*/ 195 h 19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93" h="195">
                <a:moveTo>
                  <a:pt x="96" y="0"/>
                </a:moveTo>
                <a:lnTo>
                  <a:pt x="86" y="1"/>
                </a:lnTo>
                <a:lnTo>
                  <a:pt x="78" y="2"/>
                </a:lnTo>
                <a:lnTo>
                  <a:pt x="68" y="4"/>
                </a:lnTo>
                <a:lnTo>
                  <a:pt x="59" y="8"/>
                </a:lnTo>
                <a:lnTo>
                  <a:pt x="50" y="11"/>
                </a:lnTo>
                <a:lnTo>
                  <a:pt x="43" y="17"/>
                </a:lnTo>
                <a:lnTo>
                  <a:pt x="36" y="23"/>
                </a:lnTo>
                <a:lnTo>
                  <a:pt x="29" y="28"/>
                </a:lnTo>
                <a:lnTo>
                  <a:pt x="23" y="35"/>
                </a:lnTo>
                <a:lnTo>
                  <a:pt x="17" y="43"/>
                </a:lnTo>
                <a:lnTo>
                  <a:pt x="12" y="51"/>
                </a:lnTo>
                <a:lnTo>
                  <a:pt x="9" y="60"/>
                </a:lnTo>
                <a:lnTo>
                  <a:pt x="4" y="69"/>
                </a:lnTo>
                <a:lnTo>
                  <a:pt x="3" y="77"/>
                </a:lnTo>
                <a:lnTo>
                  <a:pt x="2" y="87"/>
                </a:lnTo>
                <a:lnTo>
                  <a:pt x="0" y="97"/>
                </a:lnTo>
                <a:lnTo>
                  <a:pt x="2" y="107"/>
                </a:lnTo>
                <a:lnTo>
                  <a:pt x="3" y="117"/>
                </a:lnTo>
                <a:lnTo>
                  <a:pt x="4" y="126"/>
                </a:lnTo>
                <a:lnTo>
                  <a:pt x="9" y="135"/>
                </a:lnTo>
                <a:lnTo>
                  <a:pt x="12" y="143"/>
                </a:lnTo>
                <a:lnTo>
                  <a:pt x="17" y="152"/>
                </a:lnTo>
                <a:lnTo>
                  <a:pt x="23" y="159"/>
                </a:lnTo>
                <a:lnTo>
                  <a:pt x="29" y="166"/>
                </a:lnTo>
                <a:lnTo>
                  <a:pt x="36" y="172"/>
                </a:lnTo>
                <a:lnTo>
                  <a:pt x="43" y="178"/>
                </a:lnTo>
                <a:lnTo>
                  <a:pt x="50" y="184"/>
                </a:lnTo>
                <a:lnTo>
                  <a:pt x="59" y="186"/>
                </a:lnTo>
                <a:lnTo>
                  <a:pt x="68" y="191"/>
                </a:lnTo>
                <a:lnTo>
                  <a:pt x="78" y="192"/>
                </a:lnTo>
                <a:lnTo>
                  <a:pt x="86" y="194"/>
                </a:lnTo>
                <a:lnTo>
                  <a:pt x="96" y="195"/>
                </a:lnTo>
                <a:lnTo>
                  <a:pt x="106" y="194"/>
                </a:lnTo>
                <a:lnTo>
                  <a:pt x="115" y="192"/>
                </a:lnTo>
                <a:lnTo>
                  <a:pt x="125" y="191"/>
                </a:lnTo>
                <a:lnTo>
                  <a:pt x="134" y="186"/>
                </a:lnTo>
                <a:lnTo>
                  <a:pt x="142" y="184"/>
                </a:lnTo>
                <a:lnTo>
                  <a:pt x="150" y="178"/>
                </a:lnTo>
                <a:lnTo>
                  <a:pt x="157" y="172"/>
                </a:lnTo>
                <a:lnTo>
                  <a:pt x="164" y="166"/>
                </a:lnTo>
                <a:lnTo>
                  <a:pt x="170" y="159"/>
                </a:lnTo>
                <a:lnTo>
                  <a:pt x="175" y="152"/>
                </a:lnTo>
                <a:lnTo>
                  <a:pt x="181" y="143"/>
                </a:lnTo>
                <a:lnTo>
                  <a:pt x="185" y="135"/>
                </a:lnTo>
                <a:lnTo>
                  <a:pt x="188" y="126"/>
                </a:lnTo>
                <a:lnTo>
                  <a:pt x="190" y="117"/>
                </a:lnTo>
                <a:lnTo>
                  <a:pt x="191" y="107"/>
                </a:lnTo>
                <a:lnTo>
                  <a:pt x="193" y="97"/>
                </a:lnTo>
                <a:lnTo>
                  <a:pt x="191" y="87"/>
                </a:lnTo>
                <a:lnTo>
                  <a:pt x="190" y="77"/>
                </a:lnTo>
                <a:lnTo>
                  <a:pt x="188" y="69"/>
                </a:lnTo>
                <a:lnTo>
                  <a:pt x="185" y="60"/>
                </a:lnTo>
                <a:lnTo>
                  <a:pt x="181" y="51"/>
                </a:lnTo>
                <a:lnTo>
                  <a:pt x="175" y="43"/>
                </a:lnTo>
                <a:lnTo>
                  <a:pt x="170" y="35"/>
                </a:lnTo>
                <a:lnTo>
                  <a:pt x="164" y="28"/>
                </a:lnTo>
                <a:lnTo>
                  <a:pt x="157" y="23"/>
                </a:lnTo>
                <a:lnTo>
                  <a:pt x="150" y="17"/>
                </a:lnTo>
                <a:lnTo>
                  <a:pt x="142" y="11"/>
                </a:lnTo>
                <a:lnTo>
                  <a:pt x="134" y="8"/>
                </a:lnTo>
                <a:lnTo>
                  <a:pt x="125" y="4"/>
                </a:lnTo>
                <a:lnTo>
                  <a:pt x="115" y="2"/>
                </a:lnTo>
                <a:lnTo>
                  <a:pt x="106" y="1"/>
                </a:lnTo>
                <a:lnTo>
                  <a:pt x="96"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6052" name="Freeform 211">
            <a:extLst>
              <a:ext uri="{FF2B5EF4-FFF2-40B4-BE49-F238E27FC236}">
                <a16:creationId xmlns:a16="http://schemas.microsoft.com/office/drawing/2014/main" id="{12CEE0C4-A77D-7098-EF82-82D63F435DB7}"/>
              </a:ext>
            </a:extLst>
          </p:cNvPr>
          <p:cNvSpPr>
            <a:spLocks/>
          </p:cNvSpPr>
          <p:nvPr/>
        </p:nvSpPr>
        <p:spPr bwMode="auto">
          <a:xfrm>
            <a:off x="4487467" y="4210050"/>
            <a:ext cx="48815" cy="47625"/>
          </a:xfrm>
          <a:custGeom>
            <a:avLst/>
            <a:gdLst>
              <a:gd name="T0" fmla="*/ 2147483647 w 121"/>
              <a:gd name="T1" fmla="*/ 0 h 122"/>
              <a:gd name="T2" fmla="*/ 2147483647 w 121"/>
              <a:gd name="T3" fmla="*/ 2147483647 h 122"/>
              <a:gd name="T4" fmla="*/ 2147483647 w 121"/>
              <a:gd name="T5" fmla="*/ 2147483647 h 122"/>
              <a:gd name="T6" fmla="*/ 2147483647 w 121"/>
              <a:gd name="T7" fmla="*/ 2147483647 h 122"/>
              <a:gd name="T8" fmla="*/ 2147483647 w 121"/>
              <a:gd name="T9" fmla="*/ 2147483647 h 122"/>
              <a:gd name="T10" fmla="*/ 2147483647 w 121"/>
              <a:gd name="T11" fmla="*/ 2147483647 h 122"/>
              <a:gd name="T12" fmla="*/ 2147483647 w 121"/>
              <a:gd name="T13" fmla="*/ 2147483647 h 122"/>
              <a:gd name="T14" fmla="*/ 0 w 121"/>
              <a:gd name="T15" fmla="*/ 2147483647 h 122"/>
              <a:gd name="T16" fmla="*/ 0 w 121"/>
              <a:gd name="T17" fmla="*/ 2147483647 h 122"/>
              <a:gd name="T18" fmla="*/ 2147483647 w 121"/>
              <a:gd name="T19" fmla="*/ 2147483647 h 122"/>
              <a:gd name="T20" fmla="*/ 2147483647 w 121"/>
              <a:gd name="T21" fmla="*/ 2147483647 h 122"/>
              <a:gd name="T22" fmla="*/ 2147483647 w 121"/>
              <a:gd name="T23" fmla="*/ 2147483647 h 122"/>
              <a:gd name="T24" fmla="*/ 2147483647 w 121"/>
              <a:gd name="T25" fmla="*/ 2147483647 h 122"/>
              <a:gd name="T26" fmla="*/ 2147483647 w 121"/>
              <a:gd name="T27" fmla="*/ 2147483647 h 122"/>
              <a:gd name="T28" fmla="*/ 2147483647 w 121"/>
              <a:gd name="T29" fmla="*/ 2147483647 h 122"/>
              <a:gd name="T30" fmla="*/ 2147483647 w 121"/>
              <a:gd name="T31" fmla="*/ 2147483647 h 122"/>
              <a:gd name="T32" fmla="*/ 2147483647 w 121"/>
              <a:gd name="T33" fmla="*/ 2147483647 h 122"/>
              <a:gd name="T34" fmla="*/ 2147483647 w 121"/>
              <a:gd name="T35" fmla="*/ 2147483647 h 122"/>
              <a:gd name="T36" fmla="*/ 2147483647 w 121"/>
              <a:gd name="T37" fmla="*/ 2147483647 h 122"/>
              <a:gd name="T38" fmla="*/ 2147483647 w 121"/>
              <a:gd name="T39" fmla="*/ 2147483647 h 122"/>
              <a:gd name="T40" fmla="*/ 2147483647 w 121"/>
              <a:gd name="T41" fmla="*/ 2147483647 h 122"/>
              <a:gd name="T42" fmla="*/ 2147483647 w 121"/>
              <a:gd name="T43" fmla="*/ 2147483647 h 122"/>
              <a:gd name="T44" fmla="*/ 2147483647 w 121"/>
              <a:gd name="T45" fmla="*/ 2147483647 h 122"/>
              <a:gd name="T46" fmla="*/ 2147483647 w 121"/>
              <a:gd name="T47" fmla="*/ 2147483647 h 122"/>
              <a:gd name="T48" fmla="*/ 2147483647 w 121"/>
              <a:gd name="T49" fmla="*/ 2147483647 h 122"/>
              <a:gd name="T50" fmla="*/ 2147483647 w 121"/>
              <a:gd name="T51" fmla="*/ 2147483647 h 122"/>
              <a:gd name="T52" fmla="*/ 2147483647 w 121"/>
              <a:gd name="T53" fmla="*/ 2147483647 h 122"/>
              <a:gd name="T54" fmla="*/ 2147483647 w 121"/>
              <a:gd name="T55" fmla="*/ 2147483647 h 122"/>
              <a:gd name="T56" fmla="*/ 2147483647 w 121"/>
              <a:gd name="T57" fmla="*/ 2147483647 h 122"/>
              <a:gd name="T58" fmla="*/ 2147483647 w 121"/>
              <a:gd name="T59" fmla="*/ 2147483647 h 122"/>
              <a:gd name="T60" fmla="*/ 2147483647 w 121"/>
              <a:gd name="T61" fmla="*/ 2147483647 h 122"/>
              <a:gd name="T62" fmla="*/ 2147483647 w 121"/>
              <a:gd name="T63" fmla="*/ 0 h 12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1"/>
              <a:gd name="T97" fmla="*/ 0 h 122"/>
              <a:gd name="T98" fmla="*/ 121 w 121"/>
              <a:gd name="T99" fmla="*/ 122 h 12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1" h="122">
                <a:moveTo>
                  <a:pt x="61" y="0"/>
                </a:moveTo>
                <a:lnTo>
                  <a:pt x="55" y="0"/>
                </a:lnTo>
                <a:lnTo>
                  <a:pt x="49" y="0"/>
                </a:lnTo>
                <a:lnTo>
                  <a:pt x="43" y="1"/>
                </a:lnTo>
                <a:lnTo>
                  <a:pt x="38" y="4"/>
                </a:lnTo>
                <a:lnTo>
                  <a:pt x="32" y="7"/>
                </a:lnTo>
                <a:lnTo>
                  <a:pt x="28" y="10"/>
                </a:lnTo>
                <a:lnTo>
                  <a:pt x="22" y="13"/>
                </a:lnTo>
                <a:lnTo>
                  <a:pt x="18" y="17"/>
                </a:lnTo>
                <a:lnTo>
                  <a:pt x="15" y="21"/>
                </a:lnTo>
                <a:lnTo>
                  <a:pt x="10" y="25"/>
                </a:lnTo>
                <a:lnTo>
                  <a:pt x="7" y="31"/>
                </a:lnTo>
                <a:lnTo>
                  <a:pt x="5" y="37"/>
                </a:lnTo>
                <a:lnTo>
                  <a:pt x="3" y="43"/>
                </a:lnTo>
                <a:lnTo>
                  <a:pt x="2" y="48"/>
                </a:lnTo>
                <a:lnTo>
                  <a:pt x="0" y="54"/>
                </a:lnTo>
                <a:lnTo>
                  <a:pt x="0" y="60"/>
                </a:lnTo>
                <a:lnTo>
                  <a:pt x="0" y="67"/>
                </a:lnTo>
                <a:lnTo>
                  <a:pt x="2" y="73"/>
                </a:lnTo>
                <a:lnTo>
                  <a:pt x="3" y="79"/>
                </a:lnTo>
                <a:lnTo>
                  <a:pt x="5" y="84"/>
                </a:lnTo>
                <a:lnTo>
                  <a:pt x="7" y="90"/>
                </a:lnTo>
                <a:lnTo>
                  <a:pt x="10" y="94"/>
                </a:lnTo>
                <a:lnTo>
                  <a:pt x="15" y="100"/>
                </a:lnTo>
                <a:lnTo>
                  <a:pt x="18" y="105"/>
                </a:lnTo>
                <a:lnTo>
                  <a:pt x="22" y="107"/>
                </a:lnTo>
                <a:lnTo>
                  <a:pt x="28" y="112"/>
                </a:lnTo>
                <a:lnTo>
                  <a:pt x="32" y="115"/>
                </a:lnTo>
                <a:lnTo>
                  <a:pt x="38" y="117"/>
                </a:lnTo>
                <a:lnTo>
                  <a:pt x="43" y="119"/>
                </a:lnTo>
                <a:lnTo>
                  <a:pt x="49" y="120"/>
                </a:lnTo>
                <a:lnTo>
                  <a:pt x="55" y="122"/>
                </a:lnTo>
                <a:lnTo>
                  <a:pt x="61" y="122"/>
                </a:lnTo>
                <a:lnTo>
                  <a:pt x="68" y="122"/>
                </a:lnTo>
                <a:lnTo>
                  <a:pt x="74" y="120"/>
                </a:lnTo>
                <a:lnTo>
                  <a:pt x="79" y="119"/>
                </a:lnTo>
                <a:lnTo>
                  <a:pt x="85" y="117"/>
                </a:lnTo>
                <a:lnTo>
                  <a:pt x="89" y="115"/>
                </a:lnTo>
                <a:lnTo>
                  <a:pt x="95" y="112"/>
                </a:lnTo>
                <a:lnTo>
                  <a:pt x="99" y="107"/>
                </a:lnTo>
                <a:lnTo>
                  <a:pt x="104" y="105"/>
                </a:lnTo>
                <a:lnTo>
                  <a:pt x="108" y="100"/>
                </a:lnTo>
                <a:lnTo>
                  <a:pt x="111" y="94"/>
                </a:lnTo>
                <a:lnTo>
                  <a:pt x="114" y="90"/>
                </a:lnTo>
                <a:lnTo>
                  <a:pt x="117" y="84"/>
                </a:lnTo>
                <a:lnTo>
                  <a:pt x="118" y="79"/>
                </a:lnTo>
                <a:lnTo>
                  <a:pt x="120" y="73"/>
                </a:lnTo>
                <a:lnTo>
                  <a:pt x="121" y="67"/>
                </a:lnTo>
                <a:lnTo>
                  <a:pt x="121" y="60"/>
                </a:lnTo>
                <a:lnTo>
                  <a:pt x="121" y="54"/>
                </a:lnTo>
                <a:lnTo>
                  <a:pt x="120" y="48"/>
                </a:lnTo>
                <a:lnTo>
                  <a:pt x="118" y="43"/>
                </a:lnTo>
                <a:lnTo>
                  <a:pt x="117" y="37"/>
                </a:lnTo>
                <a:lnTo>
                  <a:pt x="114" y="31"/>
                </a:lnTo>
                <a:lnTo>
                  <a:pt x="111" y="25"/>
                </a:lnTo>
                <a:lnTo>
                  <a:pt x="108" y="21"/>
                </a:lnTo>
                <a:lnTo>
                  <a:pt x="104" y="17"/>
                </a:lnTo>
                <a:lnTo>
                  <a:pt x="99" y="13"/>
                </a:lnTo>
                <a:lnTo>
                  <a:pt x="95" y="10"/>
                </a:lnTo>
                <a:lnTo>
                  <a:pt x="89" y="7"/>
                </a:lnTo>
                <a:lnTo>
                  <a:pt x="85" y="4"/>
                </a:lnTo>
                <a:lnTo>
                  <a:pt x="79" y="1"/>
                </a:lnTo>
                <a:lnTo>
                  <a:pt x="74" y="0"/>
                </a:lnTo>
                <a:lnTo>
                  <a:pt x="68" y="0"/>
                </a:lnTo>
                <a:lnTo>
                  <a:pt x="61" y="0"/>
                </a:lnTo>
                <a:close/>
              </a:path>
            </a:pathLst>
          </a:custGeom>
          <a:solidFill>
            <a:srgbClr val="00E6A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6053" name="Freeform 212">
            <a:extLst>
              <a:ext uri="{FF2B5EF4-FFF2-40B4-BE49-F238E27FC236}">
                <a16:creationId xmlns:a16="http://schemas.microsoft.com/office/drawing/2014/main" id="{048B0060-EA03-A0F9-E08A-5440D07F0368}"/>
              </a:ext>
            </a:extLst>
          </p:cNvPr>
          <p:cNvSpPr>
            <a:spLocks/>
          </p:cNvSpPr>
          <p:nvPr/>
        </p:nvSpPr>
        <p:spPr bwMode="auto">
          <a:xfrm>
            <a:off x="4487467" y="4210050"/>
            <a:ext cx="48815" cy="47625"/>
          </a:xfrm>
          <a:custGeom>
            <a:avLst/>
            <a:gdLst>
              <a:gd name="T0" fmla="*/ 2147483647 w 121"/>
              <a:gd name="T1" fmla="*/ 0 h 122"/>
              <a:gd name="T2" fmla="*/ 2147483647 w 121"/>
              <a:gd name="T3" fmla="*/ 2147483647 h 122"/>
              <a:gd name="T4" fmla="*/ 2147483647 w 121"/>
              <a:gd name="T5" fmla="*/ 2147483647 h 122"/>
              <a:gd name="T6" fmla="*/ 2147483647 w 121"/>
              <a:gd name="T7" fmla="*/ 2147483647 h 122"/>
              <a:gd name="T8" fmla="*/ 2147483647 w 121"/>
              <a:gd name="T9" fmla="*/ 2147483647 h 122"/>
              <a:gd name="T10" fmla="*/ 2147483647 w 121"/>
              <a:gd name="T11" fmla="*/ 2147483647 h 122"/>
              <a:gd name="T12" fmla="*/ 2147483647 w 121"/>
              <a:gd name="T13" fmla="*/ 2147483647 h 122"/>
              <a:gd name="T14" fmla="*/ 0 w 121"/>
              <a:gd name="T15" fmla="*/ 2147483647 h 122"/>
              <a:gd name="T16" fmla="*/ 0 w 121"/>
              <a:gd name="T17" fmla="*/ 2147483647 h 122"/>
              <a:gd name="T18" fmla="*/ 2147483647 w 121"/>
              <a:gd name="T19" fmla="*/ 2147483647 h 122"/>
              <a:gd name="T20" fmla="*/ 2147483647 w 121"/>
              <a:gd name="T21" fmla="*/ 2147483647 h 122"/>
              <a:gd name="T22" fmla="*/ 2147483647 w 121"/>
              <a:gd name="T23" fmla="*/ 2147483647 h 122"/>
              <a:gd name="T24" fmla="*/ 2147483647 w 121"/>
              <a:gd name="T25" fmla="*/ 2147483647 h 122"/>
              <a:gd name="T26" fmla="*/ 2147483647 w 121"/>
              <a:gd name="T27" fmla="*/ 2147483647 h 122"/>
              <a:gd name="T28" fmla="*/ 2147483647 w 121"/>
              <a:gd name="T29" fmla="*/ 2147483647 h 122"/>
              <a:gd name="T30" fmla="*/ 2147483647 w 121"/>
              <a:gd name="T31" fmla="*/ 2147483647 h 122"/>
              <a:gd name="T32" fmla="*/ 2147483647 w 121"/>
              <a:gd name="T33" fmla="*/ 2147483647 h 122"/>
              <a:gd name="T34" fmla="*/ 2147483647 w 121"/>
              <a:gd name="T35" fmla="*/ 2147483647 h 122"/>
              <a:gd name="T36" fmla="*/ 2147483647 w 121"/>
              <a:gd name="T37" fmla="*/ 2147483647 h 122"/>
              <a:gd name="T38" fmla="*/ 2147483647 w 121"/>
              <a:gd name="T39" fmla="*/ 2147483647 h 122"/>
              <a:gd name="T40" fmla="*/ 2147483647 w 121"/>
              <a:gd name="T41" fmla="*/ 2147483647 h 122"/>
              <a:gd name="T42" fmla="*/ 2147483647 w 121"/>
              <a:gd name="T43" fmla="*/ 2147483647 h 122"/>
              <a:gd name="T44" fmla="*/ 2147483647 w 121"/>
              <a:gd name="T45" fmla="*/ 2147483647 h 122"/>
              <a:gd name="T46" fmla="*/ 2147483647 w 121"/>
              <a:gd name="T47" fmla="*/ 2147483647 h 122"/>
              <a:gd name="T48" fmla="*/ 2147483647 w 121"/>
              <a:gd name="T49" fmla="*/ 2147483647 h 122"/>
              <a:gd name="T50" fmla="*/ 2147483647 w 121"/>
              <a:gd name="T51" fmla="*/ 2147483647 h 122"/>
              <a:gd name="T52" fmla="*/ 2147483647 w 121"/>
              <a:gd name="T53" fmla="*/ 2147483647 h 122"/>
              <a:gd name="T54" fmla="*/ 2147483647 w 121"/>
              <a:gd name="T55" fmla="*/ 2147483647 h 122"/>
              <a:gd name="T56" fmla="*/ 2147483647 w 121"/>
              <a:gd name="T57" fmla="*/ 2147483647 h 122"/>
              <a:gd name="T58" fmla="*/ 2147483647 w 121"/>
              <a:gd name="T59" fmla="*/ 2147483647 h 122"/>
              <a:gd name="T60" fmla="*/ 2147483647 w 121"/>
              <a:gd name="T61" fmla="*/ 2147483647 h 122"/>
              <a:gd name="T62" fmla="*/ 2147483647 w 121"/>
              <a:gd name="T63" fmla="*/ 0 h 12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1"/>
              <a:gd name="T97" fmla="*/ 0 h 122"/>
              <a:gd name="T98" fmla="*/ 121 w 121"/>
              <a:gd name="T99" fmla="*/ 122 h 12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1" h="122">
                <a:moveTo>
                  <a:pt x="61" y="0"/>
                </a:moveTo>
                <a:lnTo>
                  <a:pt x="55" y="0"/>
                </a:lnTo>
                <a:lnTo>
                  <a:pt x="49" y="0"/>
                </a:lnTo>
                <a:lnTo>
                  <a:pt x="43" y="1"/>
                </a:lnTo>
                <a:lnTo>
                  <a:pt x="38" y="4"/>
                </a:lnTo>
                <a:lnTo>
                  <a:pt x="32" y="7"/>
                </a:lnTo>
                <a:lnTo>
                  <a:pt x="28" y="10"/>
                </a:lnTo>
                <a:lnTo>
                  <a:pt x="22" y="13"/>
                </a:lnTo>
                <a:lnTo>
                  <a:pt x="18" y="17"/>
                </a:lnTo>
                <a:lnTo>
                  <a:pt x="15" y="21"/>
                </a:lnTo>
                <a:lnTo>
                  <a:pt x="10" y="25"/>
                </a:lnTo>
                <a:lnTo>
                  <a:pt x="7" y="31"/>
                </a:lnTo>
                <a:lnTo>
                  <a:pt x="5" y="37"/>
                </a:lnTo>
                <a:lnTo>
                  <a:pt x="3" y="43"/>
                </a:lnTo>
                <a:lnTo>
                  <a:pt x="2" y="48"/>
                </a:lnTo>
                <a:lnTo>
                  <a:pt x="0" y="54"/>
                </a:lnTo>
                <a:lnTo>
                  <a:pt x="0" y="60"/>
                </a:lnTo>
                <a:lnTo>
                  <a:pt x="0" y="67"/>
                </a:lnTo>
                <a:lnTo>
                  <a:pt x="2" y="73"/>
                </a:lnTo>
                <a:lnTo>
                  <a:pt x="3" y="79"/>
                </a:lnTo>
                <a:lnTo>
                  <a:pt x="5" y="84"/>
                </a:lnTo>
                <a:lnTo>
                  <a:pt x="7" y="90"/>
                </a:lnTo>
                <a:lnTo>
                  <a:pt x="10" y="94"/>
                </a:lnTo>
                <a:lnTo>
                  <a:pt x="15" y="100"/>
                </a:lnTo>
                <a:lnTo>
                  <a:pt x="18" y="105"/>
                </a:lnTo>
                <a:lnTo>
                  <a:pt x="22" y="107"/>
                </a:lnTo>
                <a:lnTo>
                  <a:pt x="28" y="112"/>
                </a:lnTo>
                <a:lnTo>
                  <a:pt x="32" y="115"/>
                </a:lnTo>
                <a:lnTo>
                  <a:pt x="38" y="117"/>
                </a:lnTo>
                <a:lnTo>
                  <a:pt x="43" y="119"/>
                </a:lnTo>
                <a:lnTo>
                  <a:pt x="49" y="120"/>
                </a:lnTo>
                <a:lnTo>
                  <a:pt x="55" y="122"/>
                </a:lnTo>
                <a:lnTo>
                  <a:pt x="61" y="122"/>
                </a:lnTo>
                <a:lnTo>
                  <a:pt x="68" y="122"/>
                </a:lnTo>
                <a:lnTo>
                  <a:pt x="74" y="120"/>
                </a:lnTo>
                <a:lnTo>
                  <a:pt x="79" y="119"/>
                </a:lnTo>
                <a:lnTo>
                  <a:pt x="85" y="117"/>
                </a:lnTo>
                <a:lnTo>
                  <a:pt x="89" y="115"/>
                </a:lnTo>
                <a:lnTo>
                  <a:pt x="95" y="112"/>
                </a:lnTo>
                <a:lnTo>
                  <a:pt x="99" y="107"/>
                </a:lnTo>
                <a:lnTo>
                  <a:pt x="104" y="105"/>
                </a:lnTo>
                <a:lnTo>
                  <a:pt x="108" y="100"/>
                </a:lnTo>
                <a:lnTo>
                  <a:pt x="111" y="94"/>
                </a:lnTo>
                <a:lnTo>
                  <a:pt x="114" y="90"/>
                </a:lnTo>
                <a:lnTo>
                  <a:pt x="117" y="84"/>
                </a:lnTo>
                <a:lnTo>
                  <a:pt x="118" y="79"/>
                </a:lnTo>
                <a:lnTo>
                  <a:pt x="120" y="73"/>
                </a:lnTo>
                <a:lnTo>
                  <a:pt x="121" y="67"/>
                </a:lnTo>
                <a:lnTo>
                  <a:pt x="121" y="60"/>
                </a:lnTo>
                <a:lnTo>
                  <a:pt x="121" y="54"/>
                </a:lnTo>
                <a:lnTo>
                  <a:pt x="120" y="48"/>
                </a:lnTo>
                <a:lnTo>
                  <a:pt x="118" y="43"/>
                </a:lnTo>
                <a:lnTo>
                  <a:pt x="117" y="37"/>
                </a:lnTo>
                <a:lnTo>
                  <a:pt x="114" y="31"/>
                </a:lnTo>
                <a:lnTo>
                  <a:pt x="111" y="25"/>
                </a:lnTo>
                <a:lnTo>
                  <a:pt x="108" y="21"/>
                </a:lnTo>
                <a:lnTo>
                  <a:pt x="104" y="17"/>
                </a:lnTo>
                <a:lnTo>
                  <a:pt x="99" y="13"/>
                </a:lnTo>
                <a:lnTo>
                  <a:pt x="95" y="10"/>
                </a:lnTo>
                <a:lnTo>
                  <a:pt x="89" y="7"/>
                </a:lnTo>
                <a:lnTo>
                  <a:pt x="85" y="4"/>
                </a:lnTo>
                <a:lnTo>
                  <a:pt x="79" y="1"/>
                </a:lnTo>
                <a:lnTo>
                  <a:pt x="74" y="0"/>
                </a:lnTo>
                <a:lnTo>
                  <a:pt x="68" y="0"/>
                </a:lnTo>
                <a:lnTo>
                  <a:pt x="61"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6054" name="Freeform 213">
            <a:extLst>
              <a:ext uri="{FF2B5EF4-FFF2-40B4-BE49-F238E27FC236}">
                <a16:creationId xmlns:a16="http://schemas.microsoft.com/office/drawing/2014/main" id="{00E60CDC-0DFC-FF04-6E4F-E4BC5C02AE51}"/>
              </a:ext>
            </a:extLst>
          </p:cNvPr>
          <p:cNvSpPr>
            <a:spLocks/>
          </p:cNvSpPr>
          <p:nvPr/>
        </p:nvSpPr>
        <p:spPr bwMode="auto">
          <a:xfrm>
            <a:off x="4772025" y="4360069"/>
            <a:ext cx="47625" cy="48816"/>
          </a:xfrm>
          <a:custGeom>
            <a:avLst/>
            <a:gdLst>
              <a:gd name="T0" fmla="*/ 2147483647 w 121"/>
              <a:gd name="T1" fmla="*/ 0 h 124"/>
              <a:gd name="T2" fmla="*/ 2147483647 w 121"/>
              <a:gd name="T3" fmla="*/ 2147483647 h 124"/>
              <a:gd name="T4" fmla="*/ 2147483647 w 121"/>
              <a:gd name="T5" fmla="*/ 2147483647 h 124"/>
              <a:gd name="T6" fmla="*/ 2147483647 w 121"/>
              <a:gd name="T7" fmla="*/ 2147483647 h 124"/>
              <a:gd name="T8" fmla="*/ 2147483647 w 121"/>
              <a:gd name="T9" fmla="*/ 2147483647 h 124"/>
              <a:gd name="T10" fmla="*/ 2147483647 w 121"/>
              <a:gd name="T11" fmla="*/ 2147483647 h 124"/>
              <a:gd name="T12" fmla="*/ 2147483647 w 121"/>
              <a:gd name="T13" fmla="*/ 2147483647 h 124"/>
              <a:gd name="T14" fmla="*/ 0 w 121"/>
              <a:gd name="T15" fmla="*/ 2147483647 h 124"/>
              <a:gd name="T16" fmla="*/ 0 w 121"/>
              <a:gd name="T17" fmla="*/ 2147483647 h 124"/>
              <a:gd name="T18" fmla="*/ 2147483647 w 121"/>
              <a:gd name="T19" fmla="*/ 2147483647 h 124"/>
              <a:gd name="T20" fmla="*/ 2147483647 w 121"/>
              <a:gd name="T21" fmla="*/ 2147483647 h 124"/>
              <a:gd name="T22" fmla="*/ 2147483647 w 121"/>
              <a:gd name="T23" fmla="*/ 2147483647 h 124"/>
              <a:gd name="T24" fmla="*/ 2147483647 w 121"/>
              <a:gd name="T25" fmla="*/ 2147483647 h 124"/>
              <a:gd name="T26" fmla="*/ 2147483647 w 121"/>
              <a:gd name="T27" fmla="*/ 2147483647 h 124"/>
              <a:gd name="T28" fmla="*/ 2147483647 w 121"/>
              <a:gd name="T29" fmla="*/ 2147483647 h 124"/>
              <a:gd name="T30" fmla="*/ 2147483647 w 121"/>
              <a:gd name="T31" fmla="*/ 2147483647 h 124"/>
              <a:gd name="T32" fmla="*/ 2147483647 w 121"/>
              <a:gd name="T33" fmla="*/ 2147483647 h 124"/>
              <a:gd name="T34" fmla="*/ 2147483647 w 121"/>
              <a:gd name="T35" fmla="*/ 2147483647 h 124"/>
              <a:gd name="T36" fmla="*/ 2147483647 w 121"/>
              <a:gd name="T37" fmla="*/ 2147483647 h 124"/>
              <a:gd name="T38" fmla="*/ 2147483647 w 121"/>
              <a:gd name="T39" fmla="*/ 2147483647 h 124"/>
              <a:gd name="T40" fmla="*/ 2147483647 w 121"/>
              <a:gd name="T41" fmla="*/ 2147483647 h 124"/>
              <a:gd name="T42" fmla="*/ 2147483647 w 121"/>
              <a:gd name="T43" fmla="*/ 2147483647 h 124"/>
              <a:gd name="T44" fmla="*/ 2147483647 w 121"/>
              <a:gd name="T45" fmla="*/ 2147483647 h 124"/>
              <a:gd name="T46" fmla="*/ 2147483647 w 121"/>
              <a:gd name="T47" fmla="*/ 2147483647 h 124"/>
              <a:gd name="T48" fmla="*/ 2147483647 w 121"/>
              <a:gd name="T49" fmla="*/ 2147483647 h 124"/>
              <a:gd name="T50" fmla="*/ 2147483647 w 121"/>
              <a:gd name="T51" fmla="*/ 2147483647 h 124"/>
              <a:gd name="T52" fmla="*/ 2147483647 w 121"/>
              <a:gd name="T53" fmla="*/ 2147483647 h 124"/>
              <a:gd name="T54" fmla="*/ 2147483647 w 121"/>
              <a:gd name="T55" fmla="*/ 2147483647 h 124"/>
              <a:gd name="T56" fmla="*/ 2147483647 w 121"/>
              <a:gd name="T57" fmla="*/ 2147483647 h 124"/>
              <a:gd name="T58" fmla="*/ 2147483647 w 121"/>
              <a:gd name="T59" fmla="*/ 2147483647 h 124"/>
              <a:gd name="T60" fmla="*/ 2147483647 w 121"/>
              <a:gd name="T61" fmla="*/ 2147483647 h 124"/>
              <a:gd name="T62" fmla="*/ 2147483647 w 121"/>
              <a:gd name="T63" fmla="*/ 0 h 12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1"/>
              <a:gd name="T97" fmla="*/ 0 h 124"/>
              <a:gd name="T98" fmla="*/ 121 w 121"/>
              <a:gd name="T99" fmla="*/ 124 h 12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1" h="124">
                <a:moveTo>
                  <a:pt x="60" y="0"/>
                </a:moveTo>
                <a:lnTo>
                  <a:pt x="55" y="0"/>
                </a:lnTo>
                <a:lnTo>
                  <a:pt x="49" y="2"/>
                </a:lnTo>
                <a:lnTo>
                  <a:pt x="43" y="3"/>
                </a:lnTo>
                <a:lnTo>
                  <a:pt x="37" y="6"/>
                </a:lnTo>
                <a:lnTo>
                  <a:pt x="32" y="7"/>
                </a:lnTo>
                <a:lnTo>
                  <a:pt x="27" y="12"/>
                </a:lnTo>
                <a:lnTo>
                  <a:pt x="22" y="14"/>
                </a:lnTo>
                <a:lnTo>
                  <a:pt x="17" y="19"/>
                </a:lnTo>
                <a:lnTo>
                  <a:pt x="14" y="23"/>
                </a:lnTo>
                <a:lnTo>
                  <a:pt x="10" y="27"/>
                </a:lnTo>
                <a:lnTo>
                  <a:pt x="7" y="33"/>
                </a:lnTo>
                <a:lnTo>
                  <a:pt x="4" y="37"/>
                </a:lnTo>
                <a:lnTo>
                  <a:pt x="3" y="43"/>
                </a:lnTo>
                <a:lnTo>
                  <a:pt x="1" y="49"/>
                </a:lnTo>
                <a:lnTo>
                  <a:pt x="0" y="56"/>
                </a:lnTo>
                <a:lnTo>
                  <a:pt x="0" y="62"/>
                </a:lnTo>
                <a:lnTo>
                  <a:pt x="0" y="68"/>
                </a:lnTo>
                <a:lnTo>
                  <a:pt x="1" y="75"/>
                </a:lnTo>
                <a:lnTo>
                  <a:pt x="3" y="81"/>
                </a:lnTo>
                <a:lnTo>
                  <a:pt x="4" y="86"/>
                </a:lnTo>
                <a:lnTo>
                  <a:pt x="7" y="91"/>
                </a:lnTo>
                <a:lnTo>
                  <a:pt x="10" y="96"/>
                </a:lnTo>
                <a:lnTo>
                  <a:pt x="14" y="101"/>
                </a:lnTo>
                <a:lnTo>
                  <a:pt x="17" y="105"/>
                </a:lnTo>
                <a:lnTo>
                  <a:pt x="22" y="109"/>
                </a:lnTo>
                <a:lnTo>
                  <a:pt x="27" y="112"/>
                </a:lnTo>
                <a:lnTo>
                  <a:pt x="32" y="115"/>
                </a:lnTo>
                <a:lnTo>
                  <a:pt x="37" y="118"/>
                </a:lnTo>
                <a:lnTo>
                  <a:pt x="43" y="121"/>
                </a:lnTo>
                <a:lnTo>
                  <a:pt x="49" y="122"/>
                </a:lnTo>
                <a:lnTo>
                  <a:pt x="55" y="122"/>
                </a:lnTo>
                <a:lnTo>
                  <a:pt x="60" y="124"/>
                </a:lnTo>
                <a:lnTo>
                  <a:pt x="66" y="122"/>
                </a:lnTo>
                <a:lnTo>
                  <a:pt x="73" y="122"/>
                </a:lnTo>
                <a:lnTo>
                  <a:pt x="79" y="121"/>
                </a:lnTo>
                <a:lnTo>
                  <a:pt x="85" y="118"/>
                </a:lnTo>
                <a:lnTo>
                  <a:pt x="89" y="115"/>
                </a:lnTo>
                <a:lnTo>
                  <a:pt x="95" y="112"/>
                </a:lnTo>
                <a:lnTo>
                  <a:pt x="99" y="109"/>
                </a:lnTo>
                <a:lnTo>
                  <a:pt x="104" y="105"/>
                </a:lnTo>
                <a:lnTo>
                  <a:pt x="108" y="101"/>
                </a:lnTo>
                <a:lnTo>
                  <a:pt x="111" y="96"/>
                </a:lnTo>
                <a:lnTo>
                  <a:pt x="114" y="91"/>
                </a:lnTo>
                <a:lnTo>
                  <a:pt x="116" y="86"/>
                </a:lnTo>
                <a:lnTo>
                  <a:pt x="118" y="81"/>
                </a:lnTo>
                <a:lnTo>
                  <a:pt x="119" y="75"/>
                </a:lnTo>
                <a:lnTo>
                  <a:pt x="121" y="68"/>
                </a:lnTo>
                <a:lnTo>
                  <a:pt x="121" y="62"/>
                </a:lnTo>
                <a:lnTo>
                  <a:pt x="121" y="56"/>
                </a:lnTo>
                <a:lnTo>
                  <a:pt x="119" y="49"/>
                </a:lnTo>
                <a:lnTo>
                  <a:pt x="118" y="43"/>
                </a:lnTo>
                <a:lnTo>
                  <a:pt x="116" y="37"/>
                </a:lnTo>
                <a:lnTo>
                  <a:pt x="114" y="33"/>
                </a:lnTo>
                <a:lnTo>
                  <a:pt x="111" y="27"/>
                </a:lnTo>
                <a:lnTo>
                  <a:pt x="108" y="23"/>
                </a:lnTo>
                <a:lnTo>
                  <a:pt x="104" y="19"/>
                </a:lnTo>
                <a:lnTo>
                  <a:pt x="99" y="14"/>
                </a:lnTo>
                <a:lnTo>
                  <a:pt x="95" y="12"/>
                </a:lnTo>
                <a:lnTo>
                  <a:pt x="89" y="7"/>
                </a:lnTo>
                <a:lnTo>
                  <a:pt x="85" y="6"/>
                </a:lnTo>
                <a:lnTo>
                  <a:pt x="79" y="3"/>
                </a:lnTo>
                <a:lnTo>
                  <a:pt x="73" y="2"/>
                </a:lnTo>
                <a:lnTo>
                  <a:pt x="66" y="0"/>
                </a:lnTo>
                <a:lnTo>
                  <a:pt x="60" y="0"/>
                </a:lnTo>
                <a:close/>
              </a:path>
            </a:pathLst>
          </a:custGeom>
          <a:solidFill>
            <a:srgbClr val="00E6A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6055" name="Freeform 214">
            <a:extLst>
              <a:ext uri="{FF2B5EF4-FFF2-40B4-BE49-F238E27FC236}">
                <a16:creationId xmlns:a16="http://schemas.microsoft.com/office/drawing/2014/main" id="{69627D0E-233D-3E0E-FE05-88ED9814C209}"/>
              </a:ext>
            </a:extLst>
          </p:cNvPr>
          <p:cNvSpPr>
            <a:spLocks/>
          </p:cNvSpPr>
          <p:nvPr/>
        </p:nvSpPr>
        <p:spPr bwMode="auto">
          <a:xfrm>
            <a:off x="4772025" y="4360069"/>
            <a:ext cx="47625" cy="48816"/>
          </a:xfrm>
          <a:custGeom>
            <a:avLst/>
            <a:gdLst>
              <a:gd name="T0" fmla="*/ 2147483647 w 121"/>
              <a:gd name="T1" fmla="*/ 0 h 124"/>
              <a:gd name="T2" fmla="*/ 2147483647 w 121"/>
              <a:gd name="T3" fmla="*/ 2147483647 h 124"/>
              <a:gd name="T4" fmla="*/ 2147483647 w 121"/>
              <a:gd name="T5" fmla="*/ 2147483647 h 124"/>
              <a:gd name="T6" fmla="*/ 2147483647 w 121"/>
              <a:gd name="T7" fmla="*/ 2147483647 h 124"/>
              <a:gd name="T8" fmla="*/ 2147483647 w 121"/>
              <a:gd name="T9" fmla="*/ 2147483647 h 124"/>
              <a:gd name="T10" fmla="*/ 2147483647 w 121"/>
              <a:gd name="T11" fmla="*/ 2147483647 h 124"/>
              <a:gd name="T12" fmla="*/ 2147483647 w 121"/>
              <a:gd name="T13" fmla="*/ 2147483647 h 124"/>
              <a:gd name="T14" fmla="*/ 0 w 121"/>
              <a:gd name="T15" fmla="*/ 2147483647 h 124"/>
              <a:gd name="T16" fmla="*/ 0 w 121"/>
              <a:gd name="T17" fmla="*/ 2147483647 h 124"/>
              <a:gd name="T18" fmla="*/ 2147483647 w 121"/>
              <a:gd name="T19" fmla="*/ 2147483647 h 124"/>
              <a:gd name="T20" fmla="*/ 2147483647 w 121"/>
              <a:gd name="T21" fmla="*/ 2147483647 h 124"/>
              <a:gd name="T22" fmla="*/ 2147483647 w 121"/>
              <a:gd name="T23" fmla="*/ 2147483647 h 124"/>
              <a:gd name="T24" fmla="*/ 2147483647 w 121"/>
              <a:gd name="T25" fmla="*/ 2147483647 h 124"/>
              <a:gd name="T26" fmla="*/ 2147483647 w 121"/>
              <a:gd name="T27" fmla="*/ 2147483647 h 124"/>
              <a:gd name="T28" fmla="*/ 2147483647 w 121"/>
              <a:gd name="T29" fmla="*/ 2147483647 h 124"/>
              <a:gd name="T30" fmla="*/ 2147483647 w 121"/>
              <a:gd name="T31" fmla="*/ 2147483647 h 124"/>
              <a:gd name="T32" fmla="*/ 2147483647 w 121"/>
              <a:gd name="T33" fmla="*/ 2147483647 h 124"/>
              <a:gd name="T34" fmla="*/ 2147483647 w 121"/>
              <a:gd name="T35" fmla="*/ 2147483647 h 124"/>
              <a:gd name="T36" fmla="*/ 2147483647 w 121"/>
              <a:gd name="T37" fmla="*/ 2147483647 h 124"/>
              <a:gd name="T38" fmla="*/ 2147483647 w 121"/>
              <a:gd name="T39" fmla="*/ 2147483647 h 124"/>
              <a:gd name="T40" fmla="*/ 2147483647 w 121"/>
              <a:gd name="T41" fmla="*/ 2147483647 h 124"/>
              <a:gd name="T42" fmla="*/ 2147483647 w 121"/>
              <a:gd name="T43" fmla="*/ 2147483647 h 124"/>
              <a:gd name="T44" fmla="*/ 2147483647 w 121"/>
              <a:gd name="T45" fmla="*/ 2147483647 h 124"/>
              <a:gd name="T46" fmla="*/ 2147483647 w 121"/>
              <a:gd name="T47" fmla="*/ 2147483647 h 124"/>
              <a:gd name="T48" fmla="*/ 2147483647 w 121"/>
              <a:gd name="T49" fmla="*/ 2147483647 h 124"/>
              <a:gd name="T50" fmla="*/ 2147483647 w 121"/>
              <a:gd name="T51" fmla="*/ 2147483647 h 124"/>
              <a:gd name="T52" fmla="*/ 2147483647 w 121"/>
              <a:gd name="T53" fmla="*/ 2147483647 h 124"/>
              <a:gd name="T54" fmla="*/ 2147483647 w 121"/>
              <a:gd name="T55" fmla="*/ 2147483647 h 124"/>
              <a:gd name="T56" fmla="*/ 2147483647 w 121"/>
              <a:gd name="T57" fmla="*/ 2147483647 h 124"/>
              <a:gd name="T58" fmla="*/ 2147483647 w 121"/>
              <a:gd name="T59" fmla="*/ 2147483647 h 124"/>
              <a:gd name="T60" fmla="*/ 2147483647 w 121"/>
              <a:gd name="T61" fmla="*/ 2147483647 h 124"/>
              <a:gd name="T62" fmla="*/ 2147483647 w 121"/>
              <a:gd name="T63" fmla="*/ 0 h 12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1"/>
              <a:gd name="T97" fmla="*/ 0 h 124"/>
              <a:gd name="T98" fmla="*/ 121 w 121"/>
              <a:gd name="T99" fmla="*/ 124 h 12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1" h="124">
                <a:moveTo>
                  <a:pt x="60" y="0"/>
                </a:moveTo>
                <a:lnTo>
                  <a:pt x="55" y="0"/>
                </a:lnTo>
                <a:lnTo>
                  <a:pt x="49" y="2"/>
                </a:lnTo>
                <a:lnTo>
                  <a:pt x="43" y="3"/>
                </a:lnTo>
                <a:lnTo>
                  <a:pt x="37" y="6"/>
                </a:lnTo>
                <a:lnTo>
                  <a:pt x="32" y="7"/>
                </a:lnTo>
                <a:lnTo>
                  <a:pt x="27" y="12"/>
                </a:lnTo>
                <a:lnTo>
                  <a:pt x="22" y="14"/>
                </a:lnTo>
                <a:lnTo>
                  <a:pt x="17" y="19"/>
                </a:lnTo>
                <a:lnTo>
                  <a:pt x="14" y="23"/>
                </a:lnTo>
                <a:lnTo>
                  <a:pt x="10" y="27"/>
                </a:lnTo>
                <a:lnTo>
                  <a:pt x="7" y="33"/>
                </a:lnTo>
                <a:lnTo>
                  <a:pt x="4" y="37"/>
                </a:lnTo>
                <a:lnTo>
                  <a:pt x="3" y="43"/>
                </a:lnTo>
                <a:lnTo>
                  <a:pt x="1" y="49"/>
                </a:lnTo>
                <a:lnTo>
                  <a:pt x="0" y="56"/>
                </a:lnTo>
                <a:lnTo>
                  <a:pt x="0" y="62"/>
                </a:lnTo>
                <a:lnTo>
                  <a:pt x="0" y="68"/>
                </a:lnTo>
                <a:lnTo>
                  <a:pt x="1" y="75"/>
                </a:lnTo>
                <a:lnTo>
                  <a:pt x="3" y="81"/>
                </a:lnTo>
                <a:lnTo>
                  <a:pt x="4" y="86"/>
                </a:lnTo>
                <a:lnTo>
                  <a:pt x="7" y="91"/>
                </a:lnTo>
                <a:lnTo>
                  <a:pt x="10" y="96"/>
                </a:lnTo>
                <a:lnTo>
                  <a:pt x="14" y="101"/>
                </a:lnTo>
                <a:lnTo>
                  <a:pt x="17" y="105"/>
                </a:lnTo>
                <a:lnTo>
                  <a:pt x="22" y="109"/>
                </a:lnTo>
                <a:lnTo>
                  <a:pt x="27" y="112"/>
                </a:lnTo>
                <a:lnTo>
                  <a:pt x="32" y="115"/>
                </a:lnTo>
                <a:lnTo>
                  <a:pt x="37" y="118"/>
                </a:lnTo>
                <a:lnTo>
                  <a:pt x="43" y="121"/>
                </a:lnTo>
                <a:lnTo>
                  <a:pt x="49" y="122"/>
                </a:lnTo>
                <a:lnTo>
                  <a:pt x="55" y="122"/>
                </a:lnTo>
                <a:lnTo>
                  <a:pt x="60" y="124"/>
                </a:lnTo>
                <a:lnTo>
                  <a:pt x="66" y="122"/>
                </a:lnTo>
                <a:lnTo>
                  <a:pt x="73" y="122"/>
                </a:lnTo>
                <a:lnTo>
                  <a:pt x="79" y="121"/>
                </a:lnTo>
                <a:lnTo>
                  <a:pt x="85" y="118"/>
                </a:lnTo>
                <a:lnTo>
                  <a:pt x="89" y="115"/>
                </a:lnTo>
                <a:lnTo>
                  <a:pt x="95" y="112"/>
                </a:lnTo>
                <a:lnTo>
                  <a:pt x="99" y="109"/>
                </a:lnTo>
                <a:lnTo>
                  <a:pt x="104" y="105"/>
                </a:lnTo>
                <a:lnTo>
                  <a:pt x="108" y="101"/>
                </a:lnTo>
                <a:lnTo>
                  <a:pt x="111" y="96"/>
                </a:lnTo>
                <a:lnTo>
                  <a:pt x="114" y="91"/>
                </a:lnTo>
                <a:lnTo>
                  <a:pt x="116" y="86"/>
                </a:lnTo>
                <a:lnTo>
                  <a:pt x="118" y="81"/>
                </a:lnTo>
                <a:lnTo>
                  <a:pt x="119" y="75"/>
                </a:lnTo>
                <a:lnTo>
                  <a:pt x="121" y="68"/>
                </a:lnTo>
                <a:lnTo>
                  <a:pt x="121" y="62"/>
                </a:lnTo>
                <a:lnTo>
                  <a:pt x="121" y="56"/>
                </a:lnTo>
                <a:lnTo>
                  <a:pt x="119" y="49"/>
                </a:lnTo>
                <a:lnTo>
                  <a:pt x="118" y="43"/>
                </a:lnTo>
                <a:lnTo>
                  <a:pt x="116" y="37"/>
                </a:lnTo>
                <a:lnTo>
                  <a:pt x="114" y="33"/>
                </a:lnTo>
                <a:lnTo>
                  <a:pt x="111" y="27"/>
                </a:lnTo>
                <a:lnTo>
                  <a:pt x="108" y="23"/>
                </a:lnTo>
                <a:lnTo>
                  <a:pt x="104" y="19"/>
                </a:lnTo>
                <a:lnTo>
                  <a:pt x="99" y="14"/>
                </a:lnTo>
                <a:lnTo>
                  <a:pt x="95" y="12"/>
                </a:lnTo>
                <a:lnTo>
                  <a:pt x="89" y="7"/>
                </a:lnTo>
                <a:lnTo>
                  <a:pt x="85" y="6"/>
                </a:lnTo>
                <a:lnTo>
                  <a:pt x="79" y="3"/>
                </a:lnTo>
                <a:lnTo>
                  <a:pt x="73" y="2"/>
                </a:lnTo>
                <a:lnTo>
                  <a:pt x="66" y="0"/>
                </a:lnTo>
                <a:lnTo>
                  <a:pt x="60"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6056" name="Freeform 215">
            <a:extLst>
              <a:ext uri="{FF2B5EF4-FFF2-40B4-BE49-F238E27FC236}">
                <a16:creationId xmlns:a16="http://schemas.microsoft.com/office/drawing/2014/main" id="{6E273ED5-EB80-DA3D-1968-E4602CB2A6F4}"/>
              </a:ext>
            </a:extLst>
          </p:cNvPr>
          <p:cNvSpPr>
            <a:spLocks/>
          </p:cNvSpPr>
          <p:nvPr/>
        </p:nvSpPr>
        <p:spPr bwMode="auto">
          <a:xfrm>
            <a:off x="4799410" y="4346973"/>
            <a:ext cx="48815" cy="50006"/>
          </a:xfrm>
          <a:custGeom>
            <a:avLst/>
            <a:gdLst>
              <a:gd name="T0" fmla="*/ 2147483647 w 121"/>
              <a:gd name="T1" fmla="*/ 0 h 124"/>
              <a:gd name="T2" fmla="*/ 2147483647 w 121"/>
              <a:gd name="T3" fmla="*/ 2147483647 h 124"/>
              <a:gd name="T4" fmla="*/ 2147483647 w 121"/>
              <a:gd name="T5" fmla="*/ 2147483647 h 124"/>
              <a:gd name="T6" fmla="*/ 2147483647 w 121"/>
              <a:gd name="T7" fmla="*/ 2147483647 h 124"/>
              <a:gd name="T8" fmla="*/ 2147483647 w 121"/>
              <a:gd name="T9" fmla="*/ 2147483647 h 124"/>
              <a:gd name="T10" fmla="*/ 2147483647 w 121"/>
              <a:gd name="T11" fmla="*/ 2147483647 h 124"/>
              <a:gd name="T12" fmla="*/ 2147483647 w 121"/>
              <a:gd name="T13" fmla="*/ 2147483647 h 124"/>
              <a:gd name="T14" fmla="*/ 0 w 121"/>
              <a:gd name="T15" fmla="*/ 2147483647 h 124"/>
              <a:gd name="T16" fmla="*/ 0 w 121"/>
              <a:gd name="T17" fmla="*/ 2147483647 h 124"/>
              <a:gd name="T18" fmla="*/ 2147483647 w 121"/>
              <a:gd name="T19" fmla="*/ 2147483647 h 124"/>
              <a:gd name="T20" fmla="*/ 2147483647 w 121"/>
              <a:gd name="T21" fmla="*/ 2147483647 h 124"/>
              <a:gd name="T22" fmla="*/ 2147483647 w 121"/>
              <a:gd name="T23" fmla="*/ 2147483647 h 124"/>
              <a:gd name="T24" fmla="*/ 2147483647 w 121"/>
              <a:gd name="T25" fmla="*/ 2147483647 h 124"/>
              <a:gd name="T26" fmla="*/ 2147483647 w 121"/>
              <a:gd name="T27" fmla="*/ 2147483647 h 124"/>
              <a:gd name="T28" fmla="*/ 2147483647 w 121"/>
              <a:gd name="T29" fmla="*/ 2147483647 h 124"/>
              <a:gd name="T30" fmla="*/ 2147483647 w 121"/>
              <a:gd name="T31" fmla="*/ 2147483647 h 124"/>
              <a:gd name="T32" fmla="*/ 2147483647 w 121"/>
              <a:gd name="T33" fmla="*/ 2147483647 h 124"/>
              <a:gd name="T34" fmla="*/ 2147483647 w 121"/>
              <a:gd name="T35" fmla="*/ 2147483647 h 124"/>
              <a:gd name="T36" fmla="*/ 2147483647 w 121"/>
              <a:gd name="T37" fmla="*/ 2147483647 h 124"/>
              <a:gd name="T38" fmla="*/ 2147483647 w 121"/>
              <a:gd name="T39" fmla="*/ 2147483647 h 124"/>
              <a:gd name="T40" fmla="*/ 2147483647 w 121"/>
              <a:gd name="T41" fmla="*/ 2147483647 h 124"/>
              <a:gd name="T42" fmla="*/ 2147483647 w 121"/>
              <a:gd name="T43" fmla="*/ 2147483647 h 124"/>
              <a:gd name="T44" fmla="*/ 2147483647 w 121"/>
              <a:gd name="T45" fmla="*/ 2147483647 h 124"/>
              <a:gd name="T46" fmla="*/ 2147483647 w 121"/>
              <a:gd name="T47" fmla="*/ 2147483647 h 124"/>
              <a:gd name="T48" fmla="*/ 2147483647 w 121"/>
              <a:gd name="T49" fmla="*/ 2147483647 h 124"/>
              <a:gd name="T50" fmla="*/ 2147483647 w 121"/>
              <a:gd name="T51" fmla="*/ 2147483647 h 124"/>
              <a:gd name="T52" fmla="*/ 2147483647 w 121"/>
              <a:gd name="T53" fmla="*/ 2147483647 h 124"/>
              <a:gd name="T54" fmla="*/ 2147483647 w 121"/>
              <a:gd name="T55" fmla="*/ 2147483647 h 124"/>
              <a:gd name="T56" fmla="*/ 2147483647 w 121"/>
              <a:gd name="T57" fmla="*/ 2147483647 h 124"/>
              <a:gd name="T58" fmla="*/ 2147483647 w 121"/>
              <a:gd name="T59" fmla="*/ 2147483647 h 124"/>
              <a:gd name="T60" fmla="*/ 2147483647 w 121"/>
              <a:gd name="T61" fmla="*/ 2147483647 h 124"/>
              <a:gd name="T62" fmla="*/ 2147483647 w 121"/>
              <a:gd name="T63" fmla="*/ 0 h 12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1"/>
              <a:gd name="T97" fmla="*/ 0 h 124"/>
              <a:gd name="T98" fmla="*/ 121 w 121"/>
              <a:gd name="T99" fmla="*/ 124 h 12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1" h="124">
                <a:moveTo>
                  <a:pt x="61" y="0"/>
                </a:moveTo>
                <a:lnTo>
                  <a:pt x="55" y="0"/>
                </a:lnTo>
                <a:lnTo>
                  <a:pt x="49" y="2"/>
                </a:lnTo>
                <a:lnTo>
                  <a:pt x="42" y="3"/>
                </a:lnTo>
                <a:lnTo>
                  <a:pt x="38" y="6"/>
                </a:lnTo>
                <a:lnTo>
                  <a:pt x="32" y="8"/>
                </a:lnTo>
                <a:lnTo>
                  <a:pt x="26" y="12"/>
                </a:lnTo>
                <a:lnTo>
                  <a:pt x="22" y="15"/>
                </a:lnTo>
                <a:lnTo>
                  <a:pt x="18" y="19"/>
                </a:lnTo>
                <a:lnTo>
                  <a:pt x="13" y="23"/>
                </a:lnTo>
                <a:lnTo>
                  <a:pt x="11" y="28"/>
                </a:lnTo>
                <a:lnTo>
                  <a:pt x="8" y="34"/>
                </a:lnTo>
                <a:lnTo>
                  <a:pt x="5" y="38"/>
                </a:lnTo>
                <a:lnTo>
                  <a:pt x="3" y="44"/>
                </a:lnTo>
                <a:lnTo>
                  <a:pt x="2" y="49"/>
                </a:lnTo>
                <a:lnTo>
                  <a:pt x="0" y="57"/>
                </a:lnTo>
                <a:lnTo>
                  <a:pt x="0" y="62"/>
                </a:lnTo>
                <a:lnTo>
                  <a:pt x="0" y="68"/>
                </a:lnTo>
                <a:lnTo>
                  <a:pt x="2" y="75"/>
                </a:lnTo>
                <a:lnTo>
                  <a:pt x="3" y="81"/>
                </a:lnTo>
                <a:lnTo>
                  <a:pt x="5" y="87"/>
                </a:lnTo>
                <a:lnTo>
                  <a:pt x="8" y="91"/>
                </a:lnTo>
                <a:lnTo>
                  <a:pt x="11" y="97"/>
                </a:lnTo>
                <a:lnTo>
                  <a:pt x="13" y="101"/>
                </a:lnTo>
                <a:lnTo>
                  <a:pt x="18" y="105"/>
                </a:lnTo>
                <a:lnTo>
                  <a:pt x="22" y="110"/>
                </a:lnTo>
                <a:lnTo>
                  <a:pt x="26" y="113"/>
                </a:lnTo>
                <a:lnTo>
                  <a:pt x="32" y="117"/>
                </a:lnTo>
                <a:lnTo>
                  <a:pt x="38" y="118"/>
                </a:lnTo>
                <a:lnTo>
                  <a:pt x="42" y="121"/>
                </a:lnTo>
                <a:lnTo>
                  <a:pt x="49" y="123"/>
                </a:lnTo>
                <a:lnTo>
                  <a:pt x="55" y="124"/>
                </a:lnTo>
                <a:lnTo>
                  <a:pt x="61" y="124"/>
                </a:lnTo>
                <a:lnTo>
                  <a:pt x="67" y="124"/>
                </a:lnTo>
                <a:lnTo>
                  <a:pt x="74" y="123"/>
                </a:lnTo>
                <a:lnTo>
                  <a:pt x="80" y="121"/>
                </a:lnTo>
                <a:lnTo>
                  <a:pt x="84" y="118"/>
                </a:lnTo>
                <a:lnTo>
                  <a:pt x="90" y="117"/>
                </a:lnTo>
                <a:lnTo>
                  <a:pt x="95" y="113"/>
                </a:lnTo>
                <a:lnTo>
                  <a:pt x="100" y="110"/>
                </a:lnTo>
                <a:lnTo>
                  <a:pt x="104" y="105"/>
                </a:lnTo>
                <a:lnTo>
                  <a:pt x="108" y="101"/>
                </a:lnTo>
                <a:lnTo>
                  <a:pt x="111" y="97"/>
                </a:lnTo>
                <a:lnTo>
                  <a:pt x="114" y="91"/>
                </a:lnTo>
                <a:lnTo>
                  <a:pt x="117" y="87"/>
                </a:lnTo>
                <a:lnTo>
                  <a:pt x="118" y="81"/>
                </a:lnTo>
                <a:lnTo>
                  <a:pt x="120" y="75"/>
                </a:lnTo>
                <a:lnTo>
                  <a:pt x="121" y="68"/>
                </a:lnTo>
                <a:lnTo>
                  <a:pt x="121" y="62"/>
                </a:lnTo>
                <a:lnTo>
                  <a:pt x="121" y="57"/>
                </a:lnTo>
                <a:lnTo>
                  <a:pt x="120" y="49"/>
                </a:lnTo>
                <a:lnTo>
                  <a:pt x="118" y="44"/>
                </a:lnTo>
                <a:lnTo>
                  <a:pt x="117" y="38"/>
                </a:lnTo>
                <a:lnTo>
                  <a:pt x="114" y="34"/>
                </a:lnTo>
                <a:lnTo>
                  <a:pt x="111" y="28"/>
                </a:lnTo>
                <a:lnTo>
                  <a:pt x="108" y="23"/>
                </a:lnTo>
                <a:lnTo>
                  <a:pt x="104" y="19"/>
                </a:lnTo>
                <a:lnTo>
                  <a:pt x="100" y="15"/>
                </a:lnTo>
                <a:lnTo>
                  <a:pt x="95" y="12"/>
                </a:lnTo>
                <a:lnTo>
                  <a:pt x="90" y="8"/>
                </a:lnTo>
                <a:lnTo>
                  <a:pt x="84" y="6"/>
                </a:lnTo>
                <a:lnTo>
                  <a:pt x="80" y="3"/>
                </a:lnTo>
                <a:lnTo>
                  <a:pt x="74" y="2"/>
                </a:lnTo>
                <a:lnTo>
                  <a:pt x="67" y="0"/>
                </a:lnTo>
                <a:lnTo>
                  <a:pt x="61" y="0"/>
                </a:lnTo>
                <a:close/>
              </a:path>
            </a:pathLst>
          </a:custGeom>
          <a:solidFill>
            <a:srgbClr val="00E6A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6057" name="Freeform 216">
            <a:extLst>
              <a:ext uri="{FF2B5EF4-FFF2-40B4-BE49-F238E27FC236}">
                <a16:creationId xmlns:a16="http://schemas.microsoft.com/office/drawing/2014/main" id="{B4D1FABC-20A6-FA02-40FC-303CD369B64D}"/>
              </a:ext>
            </a:extLst>
          </p:cNvPr>
          <p:cNvSpPr>
            <a:spLocks/>
          </p:cNvSpPr>
          <p:nvPr/>
        </p:nvSpPr>
        <p:spPr bwMode="auto">
          <a:xfrm>
            <a:off x="4799410" y="4346973"/>
            <a:ext cx="48815" cy="50006"/>
          </a:xfrm>
          <a:custGeom>
            <a:avLst/>
            <a:gdLst>
              <a:gd name="T0" fmla="*/ 2147483647 w 121"/>
              <a:gd name="T1" fmla="*/ 0 h 124"/>
              <a:gd name="T2" fmla="*/ 2147483647 w 121"/>
              <a:gd name="T3" fmla="*/ 2147483647 h 124"/>
              <a:gd name="T4" fmla="*/ 2147483647 w 121"/>
              <a:gd name="T5" fmla="*/ 2147483647 h 124"/>
              <a:gd name="T6" fmla="*/ 2147483647 w 121"/>
              <a:gd name="T7" fmla="*/ 2147483647 h 124"/>
              <a:gd name="T8" fmla="*/ 2147483647 w 121"/>
              <a:gd name="T9" fmla="*/ 2147483647 h 124"/>
              <a:gd name="T10" fmla="*/ 2147483647 w 121"/>
              <a:gd name="T11" fmla="*/ 2147483647 h 124"/>
              <a:gd name="T12" fmla="*/ 2147483647 w 121"/>
              <a:gd name="T13" fmla="*/ 2147483647 h 124"/>
              <a:gd name="T14" fmla="*/ 0 w 121"/>
              <a:gd name="T15" fmla="*/ 2147483647 h 124"/>
              <a:gd name="T16" fmla="*/ 0 w 121"/>
              <a:gd name="T17" fmla="*/ 2147483647 h 124"/>
              <a:gd name="T18" fmla="*/ 2147483647 w 121"/>
              <a:gd name="T19" fmla="*/ 2147483647 h 124"/>
              <a:gd name="T20" fmla="*/ 2147483647 w 121"/>
              <a:gd name="T21" fmla="*/ 2147483647 h 124"/>
              <a:gd name="T22" fmla="*/ 2147483647 w 121"/>
              <a:gd name="T23" fmla="*/ 2147483647 h 124"/>
              <a:gd name="T24" fmla="*/ 2147483647 w 121"/>
              <a:gd name="T25" fmla="*/ 2147483647 h 124"/>
              <a:gd name="T26" fmla="*/ 2147483647 w 121"/>
              <a:gd name="T27" fmla="*/ 2147483647 h 124"/>
              <a:gd name="T28" fmla="*/ 2147483647 w 121"/>
              <a:gd name="T29" fmla="*/ 2147483647 h 124"/>
              <a:gd name="T30" fmla="*/ 2147483647 w 121"/>
              <a:gd name="T31" fmla="*/ 2147483647 h 124"/>
              <a:gd name="T32" fmla="*/ 2147483647 w 121"/>
              <a:gd name="T33" fmla="*/ 2147483647 h 124"/>
              <a:gd name="T34" fmla="*/ 2147483647 w 121"/>
              <a:gd name="T35" fmla="*/ 2147483647 h 124"/>
              <a:gd name="T36" fmla="*/ 2147483647 w 121"/>
              <a:gd name="T37" fmla="*/ 2147483647 h 124"/>
              <a:gd name="T38" fmla="*/ 2147483647 w 121"/>
              <a:gd name="T39" fmla="*/ 2147483647 h 124"/>
              <a:gd name="T40" fmla="*/ 2147483647 w 121"/>
              <a:gd name="T41" fmla="*/ 2147483647 h 124"/>
              <a:gd name="T42" fmla="*/ 2147483647 w 121"/>
              <a:gd name="T43" fmla="*/ 2147483647 h 124"/>
              <a:gd name="T44" fmla="*/ 2147483647 w 121"/>
              <a:gd name="T45" fmla="*/ 2147483647 h 124"/>
              <a:gd name="T46" fmla="*/ 2147483647 w 121"/>
              <a:gd name="T47" fmla="*/ 2147483647 h 124"/>
              <a:gd name="T48" fmla="*/ 2147483647 w 121"/>
              <a:gd name="T49" fmla="*/ 2147483647 h 124"/>
              <a:gd name="T50" fmla="*/ 2147483647 w 121"/>
              <a:gd name="T51" fmla="*/ 2147483647 h 124"/>
              <a:gd name="T52" fmla="*/ 2147483647 w 121"/>
              <a:gd name="T53" fmla="*/ 2147483647 h 124"/>
              <a:gd name="T54" fmla="*/ 2147483647 w 121"/>
              <a:gd name="T55" fmla="*/ 2147483647 h 124"/>
              <a:gd name="T56" fmla="*/ 2147483647 w 121"/>
              <a:gd name="T57" fmla="*/ 2147483647 h 124"/>
              <a:gd name="T58" fmla="*/ 2147483647 w 121"/>
              <a:gd name="T59" fmla="*/ 2147483647 h 124"/>
              <a:gd name="T60" fmla="*/ 2147483647 w 121"/>
              <a:gd name="T61" fmla="*/ 2147483647 h 124"/>
              <a:gd name="T62" fmla="*/ 2147483647 w 121"/>
              <a:gd name="T63" fmla="*/ 0 h 12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1"/>
              <a:gd name="T97" fmla="*/ 0 h 124"/>
              <a:gd name="T98" fmla="*/ 121 w 121"/>
              <a:gd name="T99" fmla="*/ 124 h 12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1" h="124">
                <a:moveTo>
                  <a:pt x="61" y="0"/>
                </a:moveTo>
                <a:lnTo>
                  <a:pt x="55" y="0"/>
                </a:lnTo>
                <a:lnTo>
                  <a:pt x="49" y="2"/>
                </a:lnTo>
                <a:lnTo>
                  <a:pt x="42" y="3"/>
                </a:lnTo>
                <a:lnTo>
                  <a:pt x="38" y="6"/>
                </a:lnTo>
                <a:lnTo>
                  <a:pt x="32" y="8"/>
                </a:lnTo>
                <a:lnTo>
                  <a:pt x="26" y="12"/>
                </a:lnTo>
                <a:lnTo>
                  <a:pt x="22" y="15"/>
                </a:lnTo>
                <a:lnTo>
                  <a:pt x="18" y="19"/>
                </a:lnTo>
                <a:lnTo>
                  <a:pt x="13" y="23"/>
                </a:lnTo>
                <a:lnTo>
                  <a:pt x="11" y="28"/>
                </a:lnTo>
                <a:lnTo>
                  <a:pt x="8" y="34"/>
                </a:lnTo>
                <a:lnTo>
                  <a:pt x="5" y="38"/>
                </a:lnTo>
                <a:lnTo>
                  <a:pt x="3" y="44"/>
                </a:lnTo>
                <a:lnTo>
                  <a:pt x="2" y="49"/>
                </a:lnTo>
                <a:lnTo>
                  <a:pt x="0" y="57"/>
                </a:lnTo>
                <a:lnTo>
                  <a:pt x="0" y="62"/>
                </a:lnTo>
                <a:lnTo>
                  <a:pt x="0" y="68"/>
                </a:lnTo>
                <a:lnTo>
                  <a:pt x="2" y="75"/>
                </a:lnTo>
                <a:lnTo>
                  <a:pt x="3" y="81"/>
                </a:lnTo>
                <a:lnTo>
                  <a:pt x="5" y="87"/>
                </a:lnTo>
                <a:lnTo>
                  <a:pt x="8" y="91"/>
                </a:lnTo>
                <a:lnTo>
                  <a:pt x="11" y="97"/>
                </a:lnTo>
                <a:lnTo>
                  <a:pt x="13" y="101"/>
                </a:lnTo>
                <a:lnTo>
                  <a:pt x="18" y="105"/>
                </a:lnTo>
                <a:lnTo>
                  <a:pt x="22" y="110"/>
                </a:lnTo>
                <a:lnTo>
                  <a:pt x="26" y="113"/>
                </a:lnTo>
                <a:lnTo>
                  <a:pt x="32" y="117"/>
                </a:lnTo>
                <a:lnTo>
                  <a:pt x="38" y="118"/>
                </a:lnTo>
                <a:lnTo>
                  <a:pt x="42" y="121"/>
                </a:lnTo>
                <a:lnTo>
                  <a:pt x="49" y="123"/>
                </a:lnTo>
                <a:lnTo>
                  <a:pt x="55" y="124"/>
                </a:lnTo>
                <a:lnTo>
                  <a:pt x="61" y="124"/>
                </a:lnTo>
                <a:lnTo>
                  <a:pt x="67" y="124"/>
                </a:lnTo>
                <a:lnTo>
                  <a:pt x="74" y="123"/>
                </a:lnTo>
                <a:lnTo>
                  <a:pt x="80" y="121"/>
                </a:lnTo>
                <a:lnTo>
                  <a:pt x="84" y="118"/>
                </a:lnTo>
                <a:lnTo>
                  <a:pt x="90" y="117"/>
                </a:lnTo>
                <a:lnTo>
                  <a:pt x="95" y="113"/>
                </a:lnTo>
                <a:lnTo>
                  <a:pt x="100" y="110"/>
                </a:lnTo>
                <a:lnTo>
                  <a:pt x="104" y="105"/>
                </a:lnTo>
                <a:lnTo>
                  <a:pt x="108" y="101"/>
                </a:lnTo>
                <a:lnTo>
                  <a:pt x="111" y="97"/>
                </a:lnTo>
                <a:lnTo>
                  <a:pt x="114" y="91"/>
                </a:lnTo>
                <a:lnTo>
                  <a:pt x="117" y="87"/>
                </a:lnTo>
                <a:lnTo>
                  <a:pt x="118" y="81"/>
                </a:lnTo>
                <a:lnTo>
                  <a:pt x="120" y="75"/>
                </a:lnTo>
                <a:lnTo>
                  <a:pt x="121" y="68"/>
                </a:lnTo>
                <a:lnTo>
                  <a:pt x="121" y="62"/>
                </a:lnTo>
                <a:lnTo>
                  <a:pt x="121" y="57"/>
                </a:lnTo>
                <a:lnTo>
                  <a:pt x="120" y="49"/>
                </a:lnTo>
                <a:lnTo>
                  <a:pt x="118" y="44"/>
                </a:lnTo>
                <a:lnTo>
                  <a:pt x="117" y="38"/>
                </a:lnTo>
                <a:lnTo>
                  <a:pt x="114" y="34"/>
                </a:lnTo>
                <a:lnTo>
                  <a:pt x="111" y="28"/>
                </a:lnTo>
                <a:lnTo>
                  <a:pt x="108" y="23"/>
                </a:lnTo>
                <a:lnTo>
                  <a:pt x="104" y="19"/>
                </a:lnTo>
                <a:lnTo>
                  <a:pt x="100" y="15"/>
                </a:lnTo>
                <a:lnTo>
                  <a:pt x="95" y="12"/>
                </a:lnTo>
                <a:lnTo>
                  <a:pt x="90" y="8"/>
                </a:lnTo>
                <a:lnTo>
                  <a:pt x="84" y="6"/>
                </a:lnTo>
                <a:lnTo>
                  <a:pt x="80" y="3"/>
                </a:lnTo>
                <a:lnTo>
                  <a:pt x="74" y="2"/>
                </a:lnTo>
                <a:lnTo>
                  <a:pt x="67" y="0"/>
                </a:lnTo>
                <a:lnTo>
                  <a:pt x="61"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6058" name="Freeform 217">
            <a:extLst>
              <a:ext uri="{FF2B5EF4-FFF2-40B4-BE49-F238E27FC236}">
                <a16:creationId xmlns:a16="http://schemas.microsoft.com/office/drawing/2014/main" id="{DD720658-FEFC-9E8C-7F89-8AD7568CBBDC}"/>
              </a:ext>
            </a:extLst>
          </p:cNvPr>
          <p:cNvSpPr>
            <a:spLocks/>
          </p:cNvSpPr>
          <p:nvPr/>
        </p:nvSpPr>
        <p:spPr bwMode="auto">
          <a:xfrm>
            <a:off x="4727972" y="4432698"/>
            <a:ext cx="47625" cy="50006"/>
          </a:xfrm>
          <a:custGeom>
            <a:avLst/>
            <a:gdLst>
              <a:gd name="T0" fmla="*/ 2147483647 w 121"/>
              <a:gd name="T1" fmla="*/ 0 h 124"/>
              <a:gd name="T2" fmla="*/ 2147483647 w 121"/>
              <a:gd name="T3" fmla="*/ 2147483647 h 124"/>
              <a:gd name="T4" fmla="*/ 2147483647 w 121"/>
              <a:gd name="T5" fmla="*/ 2147483647 h 124"/>
              <a:gd name="T6" fmla="*/ 2147483647 w 121"/>
              <a:gd name="T7" fmla="*/ 2147483647 h 124"/>
              <a:gd name="T8" fmla="*/ 2147483647 w 121"/>
              <a:gd name="T9" fmla="*/ 2147483647 h 124"/>
              <a:gd name="T10" fmla="*/ 2147483647 w 121"/>
              <a:gd name="T11" fmla="*/ 2147483647 h 124"/>
              <a:gd name="T12" fmla="*/ 2147483647 w 121"/>
              <a:gd name="T13" fmla="*/ 2147483647 h 124"/>
              <a:gd name="T14" fmla="*/ 0 w 121"/>
              <a:gd name="T15" fmla="*/ 2147483647 h 124"/>
              <a:gd name="T16" fmla="*/ 0 w 121"/>
              <a:gd name="T17" fmla="*/ 2147483647 h 124"/>
              <a:gd name="T18" fmla="*/ 2147483647 w 121"/>
              <a:gd name="T19" fmla="*/ 2147483647 h 124"/>
              <a:gd name="T20" fmla="*/ 2147483647 w 121"/>
              <a:gd name="T21" fmla="*/ 2147483647 h 124"/>
              <a:gd name="T22" fmla="*/ 2147483647 w 121"/>
              <a:gd name="T23" fmla="*/ 2147483647 h 124"/>
              <a:gd name="T24" fmla="*/ 2147483647 w 121"/>
              <a:gd name="T25" fmla="*/ 2147483647 h 124"/>
              <a:gd name="T26" fmla="*/ 2147483647 w 121"/>
              <a:gd name="T27" fmla="*/ 2147483647 h 124"/>
              <a:gd name="T28" fmla="*/ 2147483647 w 121"/>
              <a:gd name="T29" fmla="*/ 2147483647 h 124"/>
              <a:gd name="T30" fmla="*/ 2147483647 w 121"/>
              <a:gd name="T31" fmla="*/ 2147483647 h 124"/>
              <a:gd name="T32" fmla="*/ 2147483647 w 121"/>
              <a:gd name="T33" fmla="*/ 2147483647 h 124"/>
              <a:gd name="T34" fmla="*/ 2147483647 w 121"/>
              <a:gd name="T35" fmla="*/ 2147483647 h 124"/>
              <a:gd name="T36" fmla="*/ 2147483647 w 121"/>
              <a:gd name="T37" fmla="*/ 2147483647 h 124"/>
              <a:gd name="T38" fmla="*/ 2147483647 w 121"/>
              <a:gd name="T39" fmla="*/ 2147483647 h 124"/>
              <a:gd name="T40" fmla="*/ 2147483647 w 121"/>
              <a:gd name="T41" fmla="*/ 2147483647 h 124"/>
              <a:gd name="T42" fmla="*/ 2147483647 w 121"/>
              <a:gd name="T43" fmla="*/ 2147483647 h 124"/>
              <a:gd name="T44" fmla="*/ 2147483647 w 121"/>
              <a:gd name="T45" fmla="*/ 2147483647 h 124"/>
              <a:gd name="T46" fmla="*/ 2147483647 w 121"/>
              <a:gd name="T47" fmla="*/ 2147483647 h 124"/>
              <a:gd name="T48" fmla="*/ 2147483647 w 121"/>
              <a:gd name="T49" fmla="*/ 2147483647 h 124"/>
              <a:gd name="T50" fmla="*/ 2147483647 w 121"/>
              <a:gd name="T51" fmla="*/ 2147483647 h 124"/>
              <a:gd name="T52" fmla="*/ 2147483647 w 121"/>
              <a:gd name="T53" fmla="*/ 2147483647 h 124"/>
              <a:gd name="T54" fmla="*/ 2147483647 w 121"/>
              <a:gd name="T55" fmla="*/ 2147483647 h 124"/>
              <a:gd name="T56" fmla="*/ 2147483647 w 121"/>
              <a:gd name="T57" fmla="*/ 2147483647 h 124"/>
              <a:gd name="T58" fmla="*/ 2147483647 w 121"/>
              <a:gd name="T59" fmla="*/ 2147483647 h 124"/>
              <a:gd name="T60" fmla="*/ 2147483647 w 121"/>
              <a:gd name="T61" fmla="*/ 2147483647 h 124"/>
              <a:gd name="T62" fmla="*/ 2147483647 w 121"/>
              <a:gd name="T63" fmla="*/ 0 h 12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1"/>
              <a:gd name="T97" fmla="*/ 0 h 124"/>
              <a:gd name="T98" fmla="*/ 121 w 121"/>
              <a:gd name="T99" fmla="*/ 124 h 12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1" h="124">
                <a:moveTo>
                  <a:pt x="61" y="0"/>
                </a:moveTo>
                <a:lnTo>
                  <a:pt x="55" y="0"/>
                </a:lnTo>
                <a:lnTo>
                  <a:pt x="49" y="2"/>
                </a:lnTo>
                <a:lnTo>
                  <a:pt x="42" y="3"/>
                </a:lnTo>
                <a:lnTo>
                  <a:pt x="38" y="6"/>
                </a:lnTo>
                <a:lnTo>
                  <a:pt x="32" y="7"/>
                </a:lnTo>
                <a:lnTo>
                  <a:pt x="26" y="12"/>
                </a:lnTo>
                <a:lnTo>
                  <a:pt x="22" y="14"/>
                </a:lnTo>
                <a:lnTo>
                  <a:pt x="18" y="19"/>
                </a:lnTo>
                <a:lnTo>
                  <a:pt x="13" y="23"/>
                </a:lnTo>
                <a:lnTo>
                  <a:pt x="10" y="27"/>
                </a:lnTo>
                <a:lnTo>
                  <a:pt x="8" y="33"/>
                </a:lnTo>
                <a:lnTo>
                  <a:pt x="5" y="37"/>
                </a:lnTo>
                <a:lnTo>
                  <a:pt x="3" y="43"/>
                </a:lnTo>
                <a:lnTo>
                  <a:pt x="2" y="49"/>
                </a:lnTo>
                <a:lnTo>
                  <a:pt x="0" y="56"/>
                </a:lnTo>
                <a:lnTo>
                  <a:pt x="0" y="62"/>
                </a:lnTo>
                <a:lnTo>
                  <a:pt x="0" y="68"/>
                </a:lnTo>
                <a:lnTo>
                  <a:pt x="2" y="75"/>
                </a:lnTo>
                <a:lnTo>
                  <a:pt x="3" y="81"/>
                </a:lnTo>
                <a:lnTo>
                  <a:pt x="5" y="86"/>
                </a:lnTo>
                <a:lnTo>
                  <a:pt x="8" y="91"/>
                </a:lnTo>
                <a:lnTo>
                  <a:pt x="10" y="96"/>
                </a:lnTo>
                <a:lnTo>
                  <a:pt x="13" y="101"/>
                </a:lnTo>
                <a:lnTo>
                  <a:pt x="18" y="105"/>
                </a:lnTo>
                <a:lnTo>
                  <a:pt x="22" y="109"/>
                </a:lnTo>
                <a:lnTo>
                  <a:pt x="26" y="112"/>
                </a:lnTo>
                <a:lnTo>
                  <a:pt x="32" y="117"/>
                </a:lnTo>
                <a:lnTo>
                  <a:pt x="38" y="118"/>
                </a:lnTo>
                <a:lnTo>
                  <a:pt x="42" y="121"/>
                </a:lnTo>
                <a:lnTo>
                  <a:pt x="49" y="122"/>
                </a:lnTo>
                <a:lnTo>
                  <a:pt x="55" y="124"/>
                </a:lnTo>
                <a:lnTo>
                  <a:pt x="61" y="124"/>
                </a:lnTo>
                <a:lnTo>
                  <a:pt x="66" y="124"/>
                </a:lnTo>
                <a:lnTo>
                  <a:pt x="74" y="122"/>
                </a:lnTo>
                <a:lnTo>
                  <a:pt x="79" y="121"/>
                </a:lnTo>
                <a:lnTo>
                  <a:pt x="84" y="118"/>
                </a:lnTo>
                <a:lnTo>
                  <a:pt x="89" y="117"/>
                </a:lnTo>
                <a:lnTo>
                  <a:pt x="95" y="112"/>
                </a:lnTo>
                <a:lnTo>
                  <a:pt x="100" y="109"/>
                </a:lnTo>
                <a:lnTo>
                  <a:pt x="104" y="105"/>
                </a:lnTo>
                <a:lnTo>
                  <a:pt x="108" y="101"/>
                </a:lnTo>
                <a:lnTo>
                  <a:pt x="111" y="96"/>
                </a:lnTo>
                <a:lnTo>
                  <a:pt x="114" y="91"/>
                </a:lnTo>
                <a:lnTo>
                  <a:pt x="117" y="86"/>
                </a:lnTo>
                <a:lnTo>
                  <a:pt x="118" y="81"/>
                </a:lnTo>
                <a:lnTo>
                  <a:pt x="120" y="75"/>
                </a:lnTo>
                <a:lnTo>
                  <a:pt x="121" y="68"/>
                </a:lnTo>
                <a:lnTo>
                  <a:pt x="121" y="62"/>
                </a:lnTo>
                <a:lnTo>
                  <a:pt x="121" y="56"/>
                </a:lnTo>
                <a:lnTo>
                  <a:pt x="120" y="49"/>
                </a:lnTo>
                <a:lnTo>
                  <a:pt x="118" y="43"/>
                </a:lnTo>
                <a:lnTo>
                  <a:pt x="117" y="37"/>
                </a:lnTo>
                <a:lnTo>
                  <a:pt x="114" y="33"/>
                </a:lnTo>
                <a:lnTo>
                  <a:pt x="111" y="27"/>
                </a:lnTo>
                <a:lnTo>
                  <a:pt x="108" y="23"/>
                </a:lnTo>
                <a:lnTo>
                  <a:pt x="104" y="19"/>
                </a:lnTo>
                <a:lnTo>
                  <a:pt x="100" y="14"/>
                </a:lnTo>
                <a:lnTo>
                  <a:pt x="95" y="12"/>
                </a:lnTo>
                <a:lnTo>
                  <a:pt x="89" y="7"/>
                </a:lnTo>
                <a:lnTo>
                  <a:pt x="84" y="6"/>
                </a:lnTo>
                <a:lnTo>
                  <a:pt x="79" y="3"/>
                </a:lnTo>
                <a:lnTo>
                  <a:pt x="74" y="2"/>
                </a:lnTo>
                <a:lnTo>
                  <a:pt x="66" y="0"/>
                </a:lnTo>
                <a:lnTo>
                  <a:pt x="61" y="0"/>
                </a:lnTo>
                <a:close/>
              </a:path>
            </a:pathLst>
          </a:custGeom>
          <a:solidFill>
            <a:srgbClr val="00E6A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6059" name="Freeform 218">
            <a:extLst>
              <a:ext uri="{FF2B5EF4-FFF2-40B4-BE49-F238E27FC236}">
                <a16:creationId xmlns:a16="http://schemas.microsoft.com/office/drawing/2014/main" id="{FA1A1D7A-24A0-1A8E-D473-4EC98296B141}"/>
              </a:ext>
            </a:extLst>
          </p:cNvPr>
          <p:cNvSpPr>
            <a:spLocks/>
          </p:cNvSpPr>
          <p:nvPr/>
        </p:nvSpPr>
        <p:spPr bwMode="auto">
          <a:xfrm>
            <a:off x="4727972" y="4432698"/>
            <a:ext cx="47625" cy="50006"/>
          </a:xfrm>
          <a:custGeom>
            <a:avLst/>
            <a:gdLst>
              <a:gd name="T0" fmla="*/ 2147483647 w 121"/>
              <a:gd name="T1" fmla="*/ 0 h 124"/>
              <a:gd name="T2" fmla="*/ 2147483647 w 121"/>
              <a:gd name="T3" fmla="*/ 2147483647 h 124"/>
              <a:gd name="T4" fmla="*/ 2147483647 w 121"/>
              <a:gd name="T5" fmla="*/ 2147483647 h 124"/>
              <a:gd name="T6" fmla="*/ 2147483647 w 121"/>
              <a:gd name="T7" fmla="*/ 2147483647 h 124"/>
              <a:gd name="T8" fmla="*/ 2147483647 w 121"/>
              <a:gd name="T9" fmla="*/ 2147483647 h 124"/>
              <a:gd name="T10" fmla="*/ 2147483647 w 121"/>
              <a:gd name="T11" fmla="*/ 2147483647 h 124"/>
              <a:gd name="T12" fmla="*/ 2147483647 w 121"/>
              <a:gd name="T13" fmla="*/ 2147483647 h 124"/>
              <a:gd name="T14" fmla="*/ 0 w 121"/>
              <a:gd name="T15" fmla="*/ 2147483647 h 124"/>
              <a:gd name="T16" fmla="*/ 0 w 121"/>
              <a:gd name="T17" fmla="*/ 2147483647 h 124"/>
              <a:gd name="T18" fmla="*/ 2147483647 w 121"/>
              <a:gd name="T19" fmla="*/ 2147483647 h 124"/>
              <a:gd name="T20" fmla="*/ 2147483647 w 121"/>
              <a:gd name="T21" fmla="*/ 2147483647 h 124"/>
              <a:gd name="T22" fmla="*/ 2147483647 w 121"/>
              <a:gd name="T23" fmla="*/ 2147483647 h 124"/>
              <a:gd name="T24" fmla="*/ 2147483647 w 121"/>
              <a:gd name="T25" fmla="*/ 2147483647 h 124"/>
              <a:gd name="T26" fmla="*/ 2147483647 w 121"/>
              <a:gd name="T27" fmla="*/ 2147483647 h 124"/>
              <a:gd name="T28" fmla="*/ 2147483647 w 121"/>
              <a:gd name="T29" fmla="*/ 2147483647 h 124"/>
              <a:gd name="T30" fmla="*/ 2147483647 w 121"/>
              <a:gd name="T31" fmla="*/ 2147483647 h 124"/>
              <a:gd name="T32" fmla="*/ 2147483647 w 121"/>
              <a:gd name="T33" fmla="*/ 2147483647 h 124"/>
              <a:gd name="T34" fmla="*/ 2147483647 w 121"/>
              <a:gd name="T35" fmla="*/ 2147483647 h 124"/>
              <a:gd name="T36" fmla="*/ 2147483647 w 121"/>
              <a:gd name="T37" fmla="*/ 2147483647 h 124"/>
              <a:gd name="T38" fmla="*/ 2147483647 w 121"/>
              <a:gd name="T39" fmla="*/ 2147483647 h 124"/>
              <a:gd name="T40" fmla="*/ 2147483647 w 121"/>
              <a:gd name="T41" fmla="*/ 2147483647 h 124"/>
              <a:gd name="T42" fmla="*/ 2147483647 w 121"/>
              <a:gd name="T43" fmla="*/ 2147483647 h 124"/>
              <a:gd name="T44" fmla="*/ 2147483647 w 121"/>
              <a:gd name="T45" fmla="*/ 2147483647 h 124"/>
              <a:gd name="T46" fmla="*/ 2147483647 w 121"/>
              <a:gd name="T47" fmla="*/ 2147483647 h 124"/>
              <a:gd name="T48" fmla="*/ 2147483647 w 121"/>
              <a:gd name="T49" fmla="*/ 2147483647 h 124"/>
              <a:gd name="T50" fmla="*/ 2147483647 w 121"/>
              <a:gd name="T51" fmla="*/ 2147483647 h 124"/>
              <a:gd name="T52" fmla="*/ 2147483647 w 121"/>
              <a:gd name="T53" fmla="*/ 2147483647 h 124"/>
              <a:gd name="T54" fmla="*/ 2147483647 w 121"/>
              <a:gd name="T55" fmla="*/ 2147483647 h 124"/>
              <a:gd name="T56" fmla="*/ 2147483647 w 121"/>
              <a:gd name="T57" fmla="*/ 2147483647 h 124"/>
              <a:gd name="T58" fmla="*/ 2147483647 w 121"/>
              <a:gd name="T59" fmla="*/ 2147483647 h 124"/>
              <a:gd name="T60" fmla="*/ 2147483647 w 121"/>
              <a:gd name="T61" fmla="*/ 2147483647 h 124"/>
              <a:gd name="T62" fmla="*/ 2147483647 w 121"/>
              <a:gd name="T63" fmla="*/ 0 h 12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1"/>
              <a:gd name="T97" fmla="*/ 0 h 124"/>
              <a:gd name="T98" fmla="*/ 121 w 121"/>
              <a:gd name="T99" fmla="*/ 124 h 12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1" h="124">
                <a:moveTo>
                  <a:pt x="61" y="0"/>
                </a:moveTo>
                <a:lnTo>
                  <a:pt x="55" y="0"/>
                </a:lnTo>
                <a:lnTo>
                  <a:pt x="49" y="2"/>
                </a:lnTo>
                <a:lnTo>
                  <a:pt x="42" y="3"/>
                </a:lnTo>
                <a:lnTo>
                  <a:pt x="38" y="6"/>
                </a:lnTo>
                <a:lnTo>
                  <a:pt x="32" y="7"/>
                </a:lnTo>
                <a:lnTo>
                  <a:pt x="26" y="12"/>
                </a:lnTo>
                <a:lnTo>
                  <a:pt x="22" y="14"/>
                </a:lnTo>
                <a:lnTo>
                  <a:pt x="18" y="19"/>
                </a:lnTo>
                <a:lnTo>
                  <a:pt x="13" y="23"/>
                </a:lnTo>
                <a:lnTo>
                  <a:pt x="10" y="27"/>
                </a:lnTo>
                <a:lnTo>
                  <a:pt x="8" y="33"/>
                </a:lnTo>
                <a:lnTo>
                  <a:pt x="5" y="37"/>
                </a:lnTo>
                <a:lnTo>
                  <a:pt x="3" y="43"/>
                </a:lnTo>
                <a:lnTo>
                  <a:pt x="2" y="49"/>
                </a:lnTo>
                <a:lnTo>
                  <a:pt x="0" y="56"/>
                </a:lnTo>
                <a:lnTo>
                  <a:pt x="0" y="62"/>
                </a:lnTo>
                <a:lnTo>
                  <a:pt x="0" y="68"/>
                </a:lnTo>
                <a:lnTo>
                  <a:pt x="2" y="75"/>
                </a:lnTo>
                <a:lnTo>
                  <a:pt x="3" y="81"/>
                </a:lnTo>
                <a:lnTo>
                  <a:pt x="5" y="86"/>
                </a:lnTo>
                <a:lnTo>
                  <a:pt x="8" y="91"/>
                </a:lnTo>
                <a:lnTo>
                  <a:pt x="10" y="96"/>
                </a:lnTo>
                <a:lnTo>
                  <a:pt x="13" y="101"/>
                </a:lnTo>
                <a:lnTo>
                  <a:pt x="18" y="105"/>
                </a:lnTo>
                <a:lnTo>
                  <a:pt x="22" y="109"/>
                </a:lnTo>
                <a:lnTo>
                  <a:pt x="26" y="112"/>
                </a:lnTo>
                <a:lnTo>
                  <a:pt x="32" y="117"/>
                </a:lnTo>
                <a:lnTo>
                  <a:pt x="38" y="118"/>
                </a:lnTo>
                <a:lnTo>
                  <a:pt x="42" y="121"/>
                </a:lnTo>
                <a:lnTo>
                  <a:pt x="49" y="122"/>
                </a:lnTo>
                <a:lnTo>
                  <a:pt x="55" y="124"/>
                </a:lnTo>
                <a:lnTo>
                  <a:pt x="61" y="124"/>
                </a:lnTo>
                <a:lnTo>
                  <a:pt x="66" y="124"/>
                </a:lnTo>
                <a:lnTo>
                  <a:pt x="74" y="122"/>
                </a:lnTo>
                <a:lnTo>
                  <a:pt x="79" y="121"/>
                </a:lnTo>
                <a:lnTo>
                  <a:pt x="84" y="118"/>
                </a:lnTo>
                <a:lnTo>
                  <a:pt x="89" y="117"/>
                </a:lnTo>
                <a:lnTo>
                  <a:pt x="95" y="112"/>
                </a:lnTo>
                <a:lnTo>
                  <a:pt x="100" y="109"/>
                </a:lnTo>
                <a:lnTo>
                  <a:pt x="104" y="105"/>
                </a:lnTo>
                <a:lnTo>
                  <a:pt x="108" y="101"/>
                </a:lnTo>
                <a:lnTo>
                  <a:pt x="111" y="96"/>
                </a:lnTo>
                <a:lnTo>
                  <a:pt x="114" y="91"/>
                </a:lnTo>
                <a:lnTo>
                  <a:pt x="117" y="86"/>
                </a:lnTo>
                <a:lnTo>
                  <a:pt x="118" y="81"/>
                </a:lnTo>
                <a:lnTo>
                  <a:pt x="120" y="75"/>
                </a:lnTo>
                <a:lnTo>
                  <a:pt x="121" y="68"/>
                </a:lnTo>
                <a:lnTo>
                  <a:pt x="121" y="62"/>
                </a:lnTo>
                <a:lnTo>
                  <a:pt x="121" y="56"/>
                </a:lnTo>
                <a:lnTo>
                  <a:pt x="120" y="49"/>
                </a:lnTo>
                <a:lnTo>
                  <a:pt x="118" y="43"/>
                </a:lnTo>
                <a:lnTo>
                  <a:pt x="117" y="37"/>
                </a:lnTo>
                <a:lnTo>
                  <a:pt x="114" y="33"/>
                </a:lnTo>
                <a:lnTo>
                  <a:pt x="111" y="27"/>
                </a:lnTo>
                <a:lnTo>
                  <a:pt x="108" y="23"/>
                </a:lnTo>
                <a:lnTo>
                  <a:pt x="104" y="19"/>
                </a:lnTo>
                <a:lnTo>
                  <a:pt x="100" y="14"/>
                </a:lnTo>
                <a:lnTo>
                  <a:pt x="95" y="12"/>
                </a:lnTo>
                <a:lnTo>
                  <a:pt x="89" y="7"/>
                </a:lnTo>
                <a:lnTo>
                  <a:pt x="84" y="6"/>
                </a:lnTo>
                <a:lnTo>
                  <a:pt x="79" y="3"/>
                </a:lnTo>
                <a:lnTo>
                  <a:pt x="74" y="2"/>
                </a:lnTo>
                <a:lnTo>
                  <a:pt x="66" y="0"/>
                </a:lnTo>
                <a:lnTo>
                  <a:pt x="61"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6060" name="Freeform 219">
            <a:extLst>
              <a:ext uri="{FF2B5EF4-FFF2-40B4-BE49-F238E27FC236}">
                <a16:creationId xmlns:a16="http://schemas.microsoft.com/office/drawing/2014/main" id="{4125F033-72EC-3E93-6CFF-24B24F4E1159}"/>
              </a:ext>
            </a:extLst>
          </p:cNvPr>
          <p:cNvSpPr>
            <a:spLocks/>
          </p:cNvSpPr>
          <p:nvPr/>
        </p:nvSpPr>
        <p:spPr bwMode="auto">
          <a:xfrm>
            <a:off x="4791075" y="4514851"/>
            <a:ext cx="57150" cy="60722"/>
          </a:xfrm>
          <a:custGeom>
            <a:avLst/>
            <a:gdLst>
              <a:gd name="T0" fmla="*/ 2147483647 w 142"/>
              <a:gd name="T1" fmla="*/ 0 h 154"/>
              <a:gd name="T2" fmla="*/ 2147483647 w 142"/>
              <a:gd name="T3" fmla="*/ 2147483647 h 154"/>
              <a:gd name="T4" fmla="*/ 2147483647 w 142"/>
              <a:gd name="T5" fmla="*/ 2147483647 h 154"/>
              <a:gd name="T6" fmla="*/ 2147483647 w 142"/>
              <a:gd name="T7" fmla="*/ 2147483647 h 154"/>
              <a:gd name="T8" fmla="*/ 2147483647 w 142"/>
              <a:gd name="T9" fmla="*/ 2147483647 h 154"/>
              <a:gd name="T10" fmla="*/ 2147483647 w 142"/>
              <a:gd name="T11" fmla="*/ 2147483647 h 154"/>
              <a:gd name="T12" fmla="*/ 2147483647 w 142"/>
              <a:gd name="T13" fmla="*/ 2147483647 h 154"/>
              <a:gd name="T14" fmla="*/ 2147483647 w 142"/>
              <a:gd name="T15" fmla="*/ 2147483647 h 154"/>
              <a:gd name="T16" fmla="*/ 2147483647 w 142"/>
              <a:gd name="T17" fmla="*/ 2147483647 h 154"/>
              <a:gd name="T18" fmla="*/ 2147483647 w 142"/>
              <a:gd name="T19" fmla="*/ 2147483647 h 154"/>
              <a:gd name="T20" fmla="*/ 2147483647 w 142"/>
              <a:gd name="T21" fmla="*/ 2147483647 h 154"/>
              <a:gd name="T22" fmla="*/ 2147483647 w 142"/>
              <a:gd name="T23" fmla="*/ 2147483647 h 154"/>
              <a:gd name="T24" fmla="*/ 2147483647 w 142"/>
              <a:gd name="T25" fmla="*/ 2147483647 h 154"/>
              <a:gd name="T26" fmla="*/ 2147483647 w 142"/>
              <a:gd name="T27" fmla="*/ 2147483647 h 154"/>
              <a:gd name="T28" fmla="*/ 2147483647 w 142"/>
              <a:gd name="T29" fmla="*/ 2147483647 h 154"/>
              <a:gd name="T30" fmla="*/ 2147483647 w 142"/>
              <a:gd name="T31" fmla="*/ 2147483647 h 154"/>
              <a:gd name="T32" fmla="*/ 2147483647 w 142"/>
              <a:gd name="T33" fmla="*/ 2147483647 h 154"/>
              <a:gd name="T34" fmla="*/ 2147483647 w 142"/>
              <a:gd name="T35" fmla="*/ 2147483647 h 154"/>
              <a:gd name="T36" fmla="*/ 2147483647 w 142"/>
              <a:gd name="T37" fmla="*/ 2147483647 h 154"/>
              <a:gd name="T38" fmla="*/ 2147483647 w 142"/>
              <a:gd name="T39" fmla="*/ 2147483647 h 154"/>
              <a:gd name="T40" fmla="*/ 2147483647 w 142"/>
              <a:gd name="T41" fmla="*/ 2147483647 h 154"/>
              <a:gd name="T42" fmla="*/ 2147483647 w 142"/>
              <a:gd name="T43" fmla="*/ 2147483647 h 154"/>
              <a:gd name="T44" fmla="*/ 2147483647 w 142"/>
              <a:gd name="T45" fmla="*/ 2147483647 h 154"/>
              <a:gd name="T46" fmla="*/ 2147483647 w 142"/>
              <a:gd name="T47" fmla="*/ 2147483647 h 154"/>
              <a:gd name="T48" fmla="*/ 2147483647 w 142"/>
              <a:gd name="T49" fmla="*/ 2147483647 h 154"/>
              <a:gd name="T50" fmla="*/ 2147483647 w 142"/>
              <a:gd name="T51" fmla="*/ 2147483647 h 154"/>
              <a:gd name="T52" fmla="*/ 2147483647 w 142"/>
              <a:gd name="T53" fmla="*/ 2147483647 h 154"/>
              <a:gd name="T54" fmla="*/ 2147483647 w 142"/>
              <a:gd name="T55" fmla="*/ 2147483647 h 154"/>
              <a:gd name="T56" fmla="*/ 2147483647 w 142"/>
              <a:gd name="T57" fmla="*/ 2147483647 h 154"/>
              <a:gd name="T58" fmla="*/ 2147483647 w 142"/>
              <a:gd name="T59" fmla="*/ 2147483647 h 154"/>
              <a:gd name="T60" fmla="*/ 2147483647 w 142"/>
              <a:gd name="T61" fmla="*/ 2147483647 h 154"/>
              <a:gd name="T62" fmla="*/ 2147483647 w 142"/>
              <a:gd name="T63" fmla="*/ 0 h 15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2"/>
              <a:gd name="T97" fmla="*/ 0 h 154"/>
              <a:gd name="T98" fmla="*/ 142 w 142"/>
              <a:gd name="T99" fmla="*/ 154 h 15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2" h="154">
                <a:moveTo>
                  <a:pt x="72" y="0"/>
                </a:moveTo>
                <a:lnTo>
                  <a:pt x="65" y="0"/>
                </a:lnTo>
                <a:lnTo>
                  <a:pt x="57" y="1"/>
                </a:lnTo>
                <a:lnTo>
                  <a:pt x="50" y="3"/>
                </a:lnTo>
                <a:lnTo>
                  <a:pt x="44" y="5"/>
                </a:lnTo>
                <a:lnTo>
                  <a:pt x="37" y="8"/>
                </a:lnTo>
                <a:lnTo>
                  <a:pt x="32" y="13"/>
                </a:lnTo>
                <a:lnTo>
                  <a:pt x="26" y="17"/>
                </a:lnTo>
                <a:lnTo>
                  <a:pt x="21" y="23"/>
                </a:lnTo>
                <a:lnTo>
                  <a:pt x="17" y="28"/>
                </a:lnTo>
                <a:lnTo>
                  <a:pt x="13" y="34"/>
                </a:lnTo>
                <a:lnTo>
                  <a:pt x="9" y="40"/>
                </a:lnTo>
                <a:lnTo>
                  <a:pt x="6" y="47"/>
                </a:lnTo>
                <a:lnTo>
                  <a:pt x="4" y="54"/>
                </a:lnTo>
                <a:lnTo>
                  <a:pt x="1" y="62"/>
                </a:lnTo>
                <a:lnTo>
                  <a:pt x="1" y="69"/>
                </a:lnTo>
                <a:lnTo>
                  <a:pt x="0" y="77"/>
                </a:lnTo>
                <a:lnTo>
                  <a:pt x="1" y="85"/>
                </a:lnTo>
                <a:lnTo>
                  <a:pt x="1" y="93"/>
                </a:lnTo>
                <a:lnTo>
                  <a:pt x="4" y="100"/>
                </a:lnTo>
                <a:lnTo>
                  <a:pt x="6" y="108"/>
                </a:lnTo>
                <a:lnTo>
                  <a:pt x="9" y="113"/>
                </a:lnTo>
                <a:lnTo>
                  <a:pt x="13" y="120"/>
                </a:lnTo>
                <a:lnTo>
                  <a:pt x="17" y="126"/>
                </a:lnTo>
                <a:lnTo>
                  <a:pt x="21" y="132"/>
                </a:lnTo>
                <a:lnTo>
                  <a:pt x="26" y="136"/>
                </a:lnTo>
                <a:lnTo>
                  <a:pt x="32" y="141"/>
                </a:lnTo>
                <a:lnTo>
                  <a:pt x="37" y="145"/>
                </a:lnTo>
                <a:lnTo>
                  <a:pt x="44" y="148"/>
                </a:lnTo>
                <a:lnTo>
                  <a:pt x="50" y="151"/>
                </a:lnTo>
                <a:lnTo>
                  <a:pt x="57" y="152"/>
                </a:lnTo>
                <a:lnTo>
                  <a:pt x="65" y="154"/>
                </a:lnTo>
                <a:lnTo>
                  <a:pt x="72" y="154"/>
                </a:lnTo>
                <a:lnTo>
                  <a:pt x="79" y="154"/>
                </a:lnTo>
                <a:lnTo>
                  <a:pt x="86" y="152"/>
                </a:lnTo>
                <a:lnTo>
                  <a:pt x="92" y="151"/>
                </a:lnTo>
                <a:lnTo>
                  <a:pt x="99" y="148"/>
                </a:lnTo>
                <a:lnTo>
                  <a:pt x="105" y="145"/>
                </a:lnTo>
                <a:lnTo>
                  <a:pt x="111" y="141"/>
                </a:lnTo>
                <a:lnTo>
                  <a:pt x="116" y="136"/>
                </a:lnTo>
                <a:lnTo>
                  <a:pt x="122" y="132"/>
                </a:lnTo>
                <a:lnTo>
                  <a:pt x="126" y="126"/>
                </a:lnTo>
                <a:lnTo>
                  <a:pt x="131" y="120"/>
                </a:lnTo>
                <a:lnTo>
                  <a:pt x="134" y="113"/>
                </a:lnTo>
                <a:lnTo>
                  <a:pt x="136" y="108"/>
                </a:lnTo>
                <a:lnTo>
                  <a:pt x="139" y="100"/>
                </a:lnTo>
                <a:lnTo>
                  <a:pt x="141" y="93"/>
                </a:lnTo>
                <a:lnTo>
                  <a:pt x="142" y="85"/>
                </a:lnTo>
                <a:lnTo>
                  <a:pt x="142" y="77"/>
                </a:lnTo>
                <a:lnTo>
                  <a:pt x="142" y="69"/>
                </a:lnTo>
                <a:lnTo>
                  <a:pt x="141" y="62"/>
                </a:lnTo>
                <a:lnTo>
                  <a:pt x="139" y="54"/>
                </a:lnTo>
                <a:lnTo>
                  <a:pt x="136" y="47"/>
                </a:lnTo>
                <a:lnTo>
                  <a:pt x="134" y="40"/>
                </a:lnTo>
                <a:lnTo>
                  <a:pt x="131" y="34"/>
                </a:lnTo>
                <a:lnTo>
                  <a:pt x="126" y="28"/>
                </a:lnTo>
                <a:lnTo>
                  <a:pt x="122" y="23"/>
                </a:lnTo>
                <a:lnTo>
                  <a:pt x="116" y="17"/>
                </a:lnTo>
                <a:lnTo>
                  <a:pt x="111" y="13"/>
                </a:lnTo>
                <a:lnTo>
                  <a:pt x="105" y="8"/>
                </a:lnTo>
                <a:lnTo>
                  <a:pt x="99" y="5"/>
                </a:lnTo>
                <a:lnTo>
                  <a:pt x="92" y="3"/>
                </a:lnTo>
                <a:lnTo>
                  <a:pt x="86" y="1"/>
                </a:lnTo>
                <a:lnTo>
                  <a:pt x="79" y="0"/>
                </a:lnTo>
                <a:lnTo>
                  <a:pt x="72"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6061" name="Freeform 220">
            <a:extLst>
              <a:ext uri="{FF2B5EF4-FFF2-40B4-BE49-F238E27FC236}">
                <a16:creationId xmlns:a16="http://schemas.microsoft.com/office/drawing/2014/main" id="{B1AF8147-4ABE-55BF-9F00-925F01C3CE26}"/>
              </a:ext>
            </a:extLst>
          </p:cNvPr>
          <p:cNvSpPr>
            <a:spLocks/>
          </p:cNvSpPr>
          <p:nvPr/>
        </p:nvSpPr>
        <p:spPr bwMode="auto">
          <a:xfrm>
            <a:off x="4791075" y="4514851"/>
            <a:ext cx="57150" cy="60722"/>
          </a:xfrm>
          <a:custGeom>
            <a:avLst/>
            <a:gdLst>
              <a:gd name="T0" fmla="*/ 2147483647 w 142"/>
              <a:gd name="T1" fmla="*/ 0 h 154"/>
              <a:gd name="T2" fmla="*/ 2147483647 w 142"/>
              <a:gd name="T3" fmla="*/ 2147483647 h 154"/>
              <a:gd name="T4" fmla="*/ 2147483647 w 142"/>
              <a:gd name="T5" fmla="*/ 2147483647 h 154"/>
              <a:gd name="T6" fmla="*/ 2147483647 w 142"/>
              <a:gd name="T7" fmla="*/ 2147483647 h 154"/>
              <a:gd name="T8" fmla="*/ 2147483647 w 142"/>
              <a:gd name="T9" fmla="*/ 2147483647 h 154"/>
              <a:gd name="T10" fmla="*/ 2147483647 w 142"/>
              <a:gd name="T11" fmla="*/ 2147483647 h 154"/>
              <a:gd name="T12" fmla="*/ 2147483647 w 142"/>
              <a:gd name="T13" fmla="*/ 2147483647 h 154"/>
              <a:gd name="T14" fmla="*/ 2147483647 w 142"/>
              <a:gd name="T15" fmla="*/ 2147483647 h 154"/>
              <a:gd name="T16" fmla="*/ 2147483647 w 142"/>
              <a:gd name="T17" fmla="*/ 2147483647 h 154"/>
              <a:gd name="T18" fmla="*/ 2147483647 w 142"/>
              <a:gd name="T19" fmla="*/ 2147483647 h 154"/>
              <a:gd name="T20" fmla="*/ 2147483647 w 142"/>
              <a:gd name="T21" fmla="*/ 2147483647 h 154"/>
              <a:gd name="T22" fmla="*/ 2147483647 w 142"/>
              <a:gd name="T23" fmla="*/ 2147483647 h 154"/>
              <a:gd name="T24" fmla="*/ 2147483647 w 142"/>
              <a:gd name="T25" fmla="*/ 2147483647 h 154"/>
              <a:gd name="T26" fmla="*/ 2147483647 w 142"/>
              <a:gd name="T27" fmla="*/ 2147483647 h 154"/>
              <a:gd name="T28" fmla="*/ 2147483647 w 142"/>
              <a:gd name="T29" fmla="*/ 2147483647 h 154"/>
              <a:gd name="T30" fmla="*/ 2147483647 w 142"/>
              <a:gd name="T31" fmla="*/ 2147483647 h 154"/>
              <a:gd name="T32" fmla="*/ 2147483647 w 142"/>
              <a:gd name="T33" fmla="*/ 2147483647 h 154"/>
              <a:gd name="T34" fmla="*/ 2147483647 w 142"/>
              <a:gd name="T35" fmla="*/ 2147483647 h 154"/>
              <a:gd name="T36" fmla="*/ 2147483647 w 142"/>
              <a:gd name="T37" fmla="*/ 2147483647 h 154"/>
              <a:gd name="T38" fmla="*/ 2147483647 w 142"/>
              <a:gd name="T39" fmla="*/ 2147483647 h 154"/>
              <a:gd name="T40" fmla="*/ 2147483647 w 142"/>
              <a:gd name="T41" fmla="*/ 2147483647 h 154"/>
              <a:gd name="T42" fmla="*/ 2147483647 w 142"/>
              <a:gd name="T43" fmla="*/ 2147483647 h 154"/>
              <a:gd name="T44" fmla="*/ 2147483647 w 142"/>
              <a:gd name="T45" fmla="*/ 2147483647 h 154"/>
              <a:gd name="T46" fmla="*/ 2147483647 w 142"/>
              <a:gd name="T47" fmla="*/ 2147483647 h 154"/>
              <a:gd name="T48" fmla="*/ 2147483647 w 142"/>
              <a:gd name="T49" fmla="*/ 2147483647 h 154"/>
              <a:gd name="T50" fmla="*/ 2147483647 w 142"/>
              <a:gd name="T51" fmla="*/ 2147483647 h 154"/>
              <a:gd name="T52" fmla="*/ 2147483647 w 142"/>
              <a:gd name="T53" fmla="*/ 2147483647 h 154"/>
              <a:gd name="T54" fmla="*/ 2147483647 w 142"/>
              <a:gd name="T55" fmla="*/ 2147483647 h 154"/>
              <a:gd name="T56" fmla="*/ 2147483647 w 142"/>
              <a:gd name="T57" fmla="*/ 2147483647 h 154"/>
              <a:gd name="T58" fmla="*/ 2147483647 w 142"/>
              <a:gd name="T59" fmla="*/ 2147483647 h 154"/>
              <a:gd name="T60" fmla="*/ 2147483647 w 142"/>
              <a:gd name="T61" fmla="*/ 2147483647 h 154"/>
              <a:gd name="T62" fmla="*/ 2147483647 w 142"/>
              <a:gd name="T63" fmla="*/ 0 h 15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2"/>
              <a:gd name="T97" fmla="*/ 0 h 154"/>
              <a:gd name="T98" fmla="*/ 142 w 142"/>
              <a:gd name="T99" fmla="*/ 154 h 15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2" h="154">
                <a:moveTo>
                  <a:pt x="72" y="0"/>
                </a:moveTo>
                <a:lnTo>
                  <a:pt x="65" y="0"/>
                </a:lnTo>
                <a:lnTo>
                  <a:pt x="57" y="1"/>
                </a:lnTo>
                <a:lnTo>
                  <a:pt x="50" y="3"/>
                </a:lnTo>
                <a:lnTo>
                  <a:pt x="44" y="5"/>
                </a:lnTo>
                <a:lnTo>
                  <a:pt x="37" y="8"/>
                </a:lnTo>
                <a:lnTo>
                  <a:pt x="32" y="13"/>
                </a:lnTo>
                <a:lnTo>
                  <a:pt x="26" y="17"/>
                </a:lnTo>
                <a:lnTo>
                  <a:pt x="21" y="23"/>
                </a:lnTo>
                <a:lnTo>
                  <a:pt x="17" y="28"/>
                </a:lnTo>
                <a:lnTo>
                  <a:pt x="13" y="34"/>
                </a:lnTo>
                <a:lnTo>
                  <a:pt x="9" y="40"/>
                </a:lnTo>
                <a:lnTo>
                  <a:pt x="6" y="47"/>
                </a:lnTo>
                <a:lnTo>
                  <a:pt x="4" y="54"/>
                </a:lnTo>
                <a:lnTo>
                  <a:pt x="1" y="62"/>
                </a:lnTo>
                <a:lnTo>
                  <a:pt x="1" y="69"/>
                </a:lnTo>
                <a:lnTo>
                  <a:pt x="0" y="77"/>
                </a:lnTo>
                <a:lnTo>
                  <a:pt x="1" y="85"/>
                </a:lnTo>
                <a:lnTo>
                  <a:pt x="1" y="93"/>
                </a:lnTo>
                <a:lnTo>
                  <a:pt x="4" y="100"/>
                </a:lnTo>
                <a:lnTo>
                  <a:pt x="6" y="108"/>
                </a:lnTo>
                <a:lnTo>
                  <a:pt x="9" y="113"/>
                </a:lnTo>
                <a:lnTo>
                  <a:pt x="13" y="120"/>
                </a:lnTo>
                <a:lnTo>
                  <a:pt x="17" y="126"/>
                </a:lnTo>
                <a:lnTo>
                  <a:pt x="21" y="132"/>
                </a:lnTo>
                <a:lnTo>
                  <a:pt x="26" y="136"/>
                </a:lnTo>
                <a:lnTo>
                  <a:pt x="32" y="141"/>
                </a:lnTo>
                <a:lnTo>
                  <a:pt x="37" y="145"/>
                </a:lnTo>
                <a:lnTo>
                  <a:pt x="44" y="148"/>
                </a:lnTo>
                <a:lnTo>
                  <a:pt x="50" y="151"/>
                </a:lnTo>
                <a:lnTo>
                  <a:pt x="57" y="152"/>
                </a:lnTo>
                <a:lnTo>
                  <a:pt x="65" y="154"/>
                </a:lnTo>
                <a:lnTo>
                  <a:pt x="72" y="154"/>
                </a:lnTo>
                <a:lnTo>
                  <a:pt x="79" y="154"/>
                </a:lnTo>
                <a:lnTo>
                  <a:pt x="86" y="152"/>
                </a:lnTo>
                <a:lnTo>
                  <a:pt x="92" y="151"/>
                </a:lnTo>
                <a:lnTo>
                  <a:pt x="99" y="148"/>
                </a:lnTo>
                <a:lnTo>
                  <a:pt x="105" y="145"/>
                </a:lnTo>
                <a:lnTo>
                  <a:pt x="111" y="141"/>
                </a:lnTo>
                <a:lnTo>
                  <a:pt x="116" y="136"/>
                </a:lnTo>
                <a:lnTo>
                  <a:pt x="122" y="132"/>
                </a:lnTo>
                <a:lnTo>
                  <a:pt x="126" y="126"/>
                </a:lnTo>
                <a:lnTo>
                  <a:pt x="131" y="120"/>
                </a:lnTo>
                <a:lnTo>
                  <a:pt x="134" y="113"/>
                </a:lnTo>
                <a:lnTo>
                  <a:pt x="136" y="108"/>
                </a:lnTo>
                <a:lnTo>
                  <a:pt x="139" y="100"/>
                </a:lnTo>
                <a:lnTo>
                  <a:pt x="141" y="93"/>
                </a:lnTo>
                <a:lnTo>
                  <a:pt x="142" y="85"/>
                </a:lnTo>
                <a:lnTo>
                  <a:pt x="142" y="77"/>
                </a:lnTo>
                <a:lnTo>
                  <a:pt x="142" y="69"/>
                </a:lnTo>
                <a:lnTo>
                  <a:pt x="141" y="62"/>
                </a:lnTo>
                <a:lnTo>
                  <a:pt x="139" y="54"/>
                </a:lnTo>
                <a:lnTo>
                  <a:pt x="136" y="47"/>
                </a:lnTo>
                <a:lnTo>
                  <a:pt x="134" y="40"/>
                </a:lnTo>
                <a:lnTo>
                  <a:pt x="131" y="34"/>
                </a:lnTo>
                <a:lnTo>
                  <a:pt x="126" y="28"/>
                </a:lnTo>
                <a:lnTo>
                  <a:pt x="122" y="23"/>
                </a:lnTo>
                <a:lnTo>
                  <a:pt x="116" y="17"/>
                </a:lnTo>
                <a:lnTo>
                  <a:pt x="111" y="13"/>
                </a:lnTo>
                <a:lnTo>
                  <a:pt x="105" y="8"/>
                </a:lnTo>
                <a:lnTo>
                  <a:pt x="99" y="5"/>
                </a:lnTo>
                <a:lnTo>
                  <a:pt x="92" y="3"/>
                </a:lnTo>
                <a:lnTo>
                  <a:pt x="86" y="1"/>
                </a:lnTo>
                <a:lnTo>
                  <a:pt x="79" y="0"/>
                </a:lnTo>
                <a:lnTo>
                  <a:pt x="72"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6062" name="Freeform 221">
            <a:extLst>
              <a:ext uri="{FF2B5EF4-FFF2-40B4-BE49-F238E27FC236}">
                <a16:creationId xmlns:a16="http://schemas.microsoft.com/office/drawing/2014/main" id="{B507E238-2983-7195-FA5C-F48D81DCABA9}"/>
              </a:ext>
            </a:extLst>
          </p:cNvPr>
          <p:cNvSpPr>
            <a:spLocks/>
          </p:cNvSpPr>
          <p:nvPr/>
        </p:nvSpPr>
        <p:spPr bwMode="auto">
          <a:xfrm>
            <a:off x="4568429" y="4498181"/>
            <a:ext cx="75009" cy="77391"/>
          </a:xfrm>
          <a:custGeom>
            <a:avLst/>
            <a:gdLst>
              <a:gd name="T0" fmla="*/ 2147483647 w 190"/>
              <a:gd name="T1" fmla="*/ 0 h 195"/>
              <a:gd name="T2" fmla="*/ 2147483647 w 190"/>
              <a:gd name="T3" fmla="*/ 2147483647 h 195"/>
              <a:gd name="T4" fmla="*/ 2147483647 w 190"/>
              <a:gd name="T5" fmla="*/ 2147483647 h 195"/>
              <a:gd name="T6" fmla="*/ 2147483647 w 190"/>
              <a:gd name="T7" fmla="*/ 2147483647 h 195"/>
              <a:gd name="T8" fmla="*/ 2147483647 w 190"/>
              <a:gd name="T9" fmla="*/ 2147483647 h 195"/>
              <a:gd name="T10" fmla="*/ 2147483647 w 190"/>
              <a:gd name="T11" fmla="*/ 2147483647 h 195"/>
              <a:gd name="T12" fmla="*/ 2147483647 w 190"/>
              <a:gd name="T13" fmla="*/ 2147483647 h 195"/>
              <a:gd name="T14" fmla="*/ 0 w 190"/>
              <a:gd name="T15" fmla="*/ 2147483647 h 195"/>
              <a:gd name="T16" fmla="*/ 0 w 190"/>
              <a:gd name="T17" fmla="*/ 2147483647 h 195"/>
              <a:gd name="T18" fmla="*/ 2147483647 w 190"/>
              <a:gd name="T19" fmla="*/ 2147483647 h 195"/>
              <a:gd name="T20" fmla="*/ 2147483647 w 190"/>
              <a:gd name="T21" fmla="*/ 2147483647 h 195"/>
              <a:gd name="T22" fmla="*/ 2147483647 w 190"/>
              <a:gd name="T23" fmla="*/ 2147483647 h 195"/>
              <a:gd name="T24" fmla="*/ 2147483647 w 190"/>
              <a:gd name="T25" fmla="*/ 2147483647 h 195"/>
              <a:gd name="T26" fmla="*/ 2147483647 w 190"/>
              <a:gd name="T27" fmla="*/ 2147483647 h 195"/>
              <a:gd name="T28" fmla="*/ 2147483647 w 190"/>
              <a:gd name="T29" fmla="*/ 2147483647 h 195"/>
              <a:gd name="T30" fmla="*/ 2147483647 w 190"/>
              <a:gd name="T31" fmla="*/ 2147483647 h 195"/>
              <a:gd name="T32" fmla="*/ 2147483647 w 190"/>
              <a:gd name="T33" fmla="*/ 2147483647 h 195"/>
              <a:gd name="T34" fmla="*/ 2147483647 w 190"/>
              <a:gd name="T35" fmla="*/ 2147483647 h 195"/>
              <a:gd name="T36" fmla="*/ 2147483647 w 190"/>
              <a:gd name="T37" fmla="*/ 2147483647 h 195"/>
              <a:gd name="T38" fmla="*/ 2147483647 w 190"/>
              <a:gd name="T39" fmla="*/ 2147483647 h 195"/>
              <a:gd name="T40" fmla="*/ 2147483647 w 190"/>
              <a:gd name="T41" fmla="*/ 2147483647 h 195"/>
              <a:gd name="T42" fmla="*/ 2147483647 w 190"/>
              <a:gd name="T43" fmla="*/ 2147483647 h 195"/>
              <a:gd name="T44" fmla="*/ 2147483647 w 190"/>
              <a:gd name="T45" fmla="*/ 2147483647 h 195"/>
              <a:gd name="T46" fmla="*/ 2147483647 w 190"/>
              <a:gd name="T47" fmla="*/ 2147483647 h 195"/>
              <a:gd name="T48" fmla="*/ 2147483647 w 190"/>
              <a:gd name="T49" fmla="*/ 2147483647 h 195"/>
              <a:gd name="T50" fmla="*/ 2147483647 w 190"/>
              <a:gd name="T51" fmla="*/ 2147483647 h 195"/>
              <a:gd name="T52" fmla="*/ 2147483647 w 190"/>
              <a:gd name="T53" fmla="*/ 2147483647 h 195"/>
              <a:gd name="T54" fmla="*/ 2147483647 w 190"/>
              <a:gd name="T55" fmla="*/ 2147483647 h 195"/>
              <a:gd name="T56" fmla="*/ 2147483647 w 190"/>
              <a:gd name="T57" fmla="*/ 2147483647 h 195"/>
              <a:gd name="T58" fmla="*/ 2147483647 w 190"/>
              <a:gd name="T59" fmla="*/ 2147483647 h 195"/>
              <a:gd name="T60" fmla="*/ 2147483647 w 190"/>
              <a:gd name="T61" fmla="*/ 2147483647 h 195"/>
              <a:gd name="T62" fmla="*/ 2147483647 w 190"/>
              <a:gd name="T63" fmla="*/ 0 h 19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90"/>
              <a:gd name="T97" fmla="*/ 0 h 195"/>
              <a:gd name="T98" fmla="*/ 190 w 190"/>
              <a:gd name="T99" fmla="*/ 195 h 19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90" h="195">
                <a:moveTo>
                  <a:pt x="95" y="0"/>
                </a:moveTo>
                <a:lnTo>
                  <a:pt x="85" y="0"/>
                </a:lnTo>
                <a:lnTo>
                  <a:pt x="75" y="2"/>
                </a:lnTo>
                <a:lnTo>
                  <a:pt x="66" y="5"/>
                </a:lnTo>
                <a:lnTo>
                  <a:pt x="57" y="8"/>
                </a:lnTo>
                <a:lnTo>
                  <a:pt x="49" y="12"/>
                </a:lnTo>
                <a:lnTo>
                  <a:pt x="42" y="18"/>
                </a:lnTo>
                <a:lnTo>
                  <a:pt x="34" y="22"/>
                </a:lnTo>
                <a:lnTo>
                  <a:pt x="27" y="29"/>
                </a:lnTo>
                <a:lnTo>
                  <a:pt x="22" y="36"/>
                </a:lnTo>
                <a:lnTo>
                  <a:pt x="16" y="44"/>
                </a:lnTo>
                <a:lnTo>
                  <a:pt x="11" y="51"/>
                </a:lnTo>
                <a:lnTo>
                  <a:pt x="7" y="59"/>
                </a:lnTo>
                <a:lnTo>
                  <a:pt x="4" y="68"/>
                </a:lnTo>
                <a:lnTo>
                  <a:pt x="1" y="78"/>
                </a:lnTo>
                <a:lnTo>
                  <a:pt x="0" y="88"/>
                </a:lnTo>
                <a:lnTo>
                  <a:pt x="0" y="98"/>
                </a:lnTo>
                <a:lnTo>
                  <a:pt x="0" y="107"/>
                </a:lnTo>
                <a:lnTo>
                  <a:pt x="1" y="117"/>
                </a:lnTo>
                <a:lnTo>
                  <a:pt x="4" y="127"/>
                </a:lnTo>
                <a:lnTo>
                  <a:pt x="7" y="136"/>
                </a:lnTo>
                <a:lnTo>
                  <a:pt x="11" y="144"/>
                </a:lnTo>
                <a:lnTo>
                  <a:pt x="16" y="151"/>
                </a:lnTo>
                <a:lnTo>
                  <a:pt x="22" y="160"/>
                </a:lnTo>
                <a:lnTo>
                  <a:pt x="27" y="166"/>
                </a:lnTo>
                <a:lnTo>
                  <a:pt x="34" y="173"/>
                </a:lnTo>
                <a:lnTo>
                  <a:pt x="42" y="179"/>
                </a:lnTo>
                <a:lnTo>
                  <a:pt x="49" y="183"/>
                </a:lnTo>
                <a:lnTo>
                  <a:pt x="57" y="187"/>
                </a:lnTo>
                <a:lnTo>
                  <a:pt x="66" y="190"/>
                </a:lnTo>
                <a:lnTo>
                  <a:pt x="75" y="193"/>
                </a:lnTo>
                <a:lnTo>
                  <a:pt x="85" y="195"/>
                </a:lnTo>
                <a:lnTo>
                  <a:pt x="95" y="195"/>
                </a:lnTo>
                <a:lnTo>
                  <a:pt x="105" y="195"/>
                </a:lnTo>
                <a:lnTo>
                  <a:pt x="113" y="193"/>
                </a:lnTo>
                <a:lnTo>
                  <a:pt x="122" y="190"/>
                </a:lnTo>
                <a:lnTo>
                  <a:pt x="132" y="187"/>
                </a:lnTo>
                <a:lnTo>
                  <a:pt x="139" y="183"/>
                </a:lnTo>
                <a:lnTo>
                  <a:pt x="148" y="179"/>
                </a:lnTo>
                <a:lnTo>
                  <a:pt x="155" y="173"/>
                </a:lnTo>
                <a:lnTo>
                  <a:pt x="162" y="166"/>
                </a:lnTo>
                <a:lnTo>
                  <a:pt x="168" y="160"/>
                </a:lnTo>
                <a:lnTo>
                  <a:pt x="174" y="151"/>
                </a:lnTo>
                <a:lnTo>
                  <a:pt x="178" y="144"/>
                </a:lnTo>
                <a:lnTo>
                  <a:pt x="182" y="136"/>
                </a:lnTo>
                <a:lnTo>
                  <a:pt x="185" y="127"/>
                </a:lnTo>
                <a:lnTo>
                  <a:pt x="188" y="117"/>
                </a:lnTo>
                <a:lnTo>
                  <a:pt x="190" y="107"/>
                </a:lnTo>
                <a:lnTo>
                  <a:pt x="190" y="98"/>
                </a:lnTo>
                <a:lnTo>
                  <a:pt x="190" y="88"/>
                </a:lnTo>
                <a:lnTo>
                  <a:pt x="188" y="78"/>
                </a:lnTo>
                <a:lnTo>
                  <a:pt x="185" y="68"/>
                </a:lnTo>
                <a:lnTo>
                  <a:pt x="182" y="59"/>
                </a:lnTo>
                <a:lnTo>
                  <a:pt x="178" y="51"/>
                </a:lnTo>
                <a:lnTo>
                  <a:pt x="174" y="44"/>
                </a:lnTo>
                <a:lnTo>
                  <a:pt x="168" y="36"/>
                </a:lnTo>
                <a:lnTo>
                  <a:pt x="162" y="29"/>
                </a:lnTo>
                <a:lnTo>
                  <a:pt x="155" y="22"/>
                </a:lnTo>
                <a:lnTo>
                  <a:pt x="148" y="18"/>
                </a:lnTo>
                <a:lnTo>
                  <a:pt x="139" y="12"/>
                </a:lnTo>
                <a:lnTo>
                  <a:pt x="132" y="8"/>
                </a:lnTo>
                <a:lnTo>
                  <a:pt x="122" y="5"/>
                </a:lnTo>
                <a:lnTo>
                  <a:pt x="113" y="2"/>
                </a:lnTo>
                <a:lnTo>
                  <a:pt x="105" y="0"/>
                </a:lnTo>
                <a:lnTo>
                  <a:pt x="95"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6063" name="Freeform 222">
            <a:extLst>
              <a:ext uri="{FF2B5EF4-FFF2-40B4-BE49-F238E27FC236}">
                <a16:creationId xmlns:a16="http://schemas.microsoft.com/office/drawing/2014/main" id="{9374DF70-E6B5-9251-FF61-D20307E97DAB}"/>
              </a:ext>
            </a:extLst>
          </p:cNvPr>
          <p:cNvSpPr>
            <a:spLocks/>
          </p:cNvSpPr>
          <p:nvPr/>
        </p:nvSpPr>
        <p:spPr bwMode="auto">
          <a:xfrm>
            <a:off x="4568429" y="4498181"/>
            <a:ext cx="75009" cy="77391"/>
          </a:xfrm>
          <a:custGeom>
            <a:avLst/>
            <a:gdLst>
              <a:gd name="T0" fmla="*/ 2147483647 w 190"/>
              <a:gd name="T1" fmla="*/ 0 h 195"/>
              <a:gd name="T2" fmla="*/ 2147483647 w 190"/>
              <a:gd name="T3" fmla="*/ 2147483647 h 195"/>
              <a:gd name="T4" fmla="*/ 2147483647 w 190"/>
              <a:gd name="T5" fmla="*/ 2147483647 h 195"/>
              <a:gd name="T6" fmla="*/ 2147483647 w 190"/>
              <a:gd name="T7" fmla="*/ 2147483647 h 195"/>
              <a:gd name="T8" fmla="*/ 2147483647 w 190"/>
              <a:gd name="T9" fmla="*/ 2147483647 h 195"/>
              <a:gd name="T10" fmla="*/ 2147483647 w 190"/>
              <a:gd name="T11" fmla="*/ 2147483647 h 195"/>
              <a:gd name="T12" fmla="*/ 2147483647 w 190"/>
              <a:gd name="T13" fmla="*/ 2147483647 h 195"/>
              <a:gd name="T14" fmla="*/ 0 w 190"/>
              <a:gd name="T15" fmla="*/ 2147483647 h 195"/>
              <a:gd name="T16" fmla="*/ 0 w 190"/>
              <a:gd name="T17" fmla="*/ 2147483647 h 195"/>
              <a:gd name="T18" fmla="*/ 2147483647 w 190"/>
              <a:gd name="T19" fmla="*/ 2147483647 h 195"/>
              <a:gd name="T20" fmla="*/ 2147483647 w 190"/>
              <a:gd name="T21" fmla="*/ 2147483647 h 195"/>
              <a:gd name="T22" fmla="*/ 2147483647 w 190"/>
              <a:gd name="T23" fmla="*/ 2147483647 h 195"/>
              <a:gd name="T24" fmla="*/ 2147483647 w 190"/>
              <a:gd name="T25" fmla="*/ 2147483647 h 195"/>
              <a:gd name="T26" fmla="*/ 2147483647 w 190"/>
              <a:gd name="T27" fmla="*/ 2147483647 h 195"/>
              <a:gd name="T28" fmla="*/ 2147483647 w 190"/>
              <a:gd name="T29" fmla="*/ 2147483647 h 195"/>
              <a:gd name="T30" fmla="*/ 2147483647 w 190"/>
              <a:gd name="T31" fmla="*/ 2147483647 h 195"/>
              <a:gd name="T32" fmla="*/ 2147483647 w 190"/>
              <a:gd name="T33" fmla="*/ 2147483647 h 195"/>
              <a:gd name="T34" fmla="*/ 2147483647 w 190"/>
              <a:gd name="T35" fmla="*/ 2147483647 h 195"/>
              <a:gd name="T36" fmla="*/ 2147483647 w 190"/>
              <a:gd name="T37" fmla="*/ 2147483647 h 195"/>
              <a:gd name="T38" fmla="*/ 2147483647 w 190"/>
              <a:gd name="T39" fmla="*/ 2147483647 h 195"/>
              <a:gd name="T40" fmla="*/ 2147483647 w 190"/>
              <a:gd name="T41" fmla="*/ 2147483647 h 195"/>
              <a:gd name="T42" fmla="*/ 2147483647 w 190"/>
              <a:gd name="T43" fmla="*/ 2147483647 h 195"/>
              <a:gd name="T44" fmla="*/ 2147483647 w 190"/>
              <a:gd name="T45" fmla="*/ 2147483647 h 195"/>
              <a:gd name="T46" fmla="*/ 2147483647 w 190"/>
              <a:gd name="T47" fmla="*/ 2147483647 h 195"/>
              <a:gd name="T48" fmla="*/ 2147483647 w 190"/>
              <a:gd name="T49" fmla="*/ 2147483647 h 195"/>
              <a:gd name="T50" fmla="*/ 2147483647 w 190"/>
              <a:gd name="T51" fmla="*/ 2147483647 h 195"/>
              <a:gd name="T52" fmla="*/ 2147483647 w 190"/>
              <a:gd name="T53" fmla="*/ 2147483647 h 195"/>
              <a:gd name="T54" fmla="*/ 2147483647 w 190"/>
              <a:gd name="T55" fmla="*/ 2147483647 h 195"/>
              <a:gd name="T56" fmla="*/ 2147483647 w 190"/>
              <a:gd name="T57" fmla="*/ 2147483647 h 195"/>
              <a:gd name="T58" fmla="*/ 2147483647 w 190"/>
              <a:gd name="T59" fmla="*/ 2147483647 h 195"/>
              <a:gd name="T60" fmla="*/ 2147483647 w 190"/>
              <a:gd name="T61" fmla="*/ 2147483647 h 195"/>
              <a:gd name="T62" fmla="*/ 2147483647 w 190"/>
              <a:gd name="T63" fmla="*/ 0 h 19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90"/>
              <a:gd name="T97" fmla="*/ 0 h 195"/>
              <a:gd name="T98" fmla="*/ 190 w 190"/>
              <a:gd name="T99" fmla="*/ 195 h 19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90" h="195">
                <a:moveTo>
                  <a:pt x="95" y="0"/>
                </a:moveTo>
                <a:lnTo>
                  <a:pt x="85" y="0"/>
                </a:lnTo>
                <a:lnTo>
                  <a:pt x="75" y="2"/>
                </a:lnTo>
                <a:lnTo>
                  <a:pt x="66" y="5"/>
                </a:lnTo>
                <a:lnTo>
                  <a:pt x="57" y="8"/>
                </a:lnTo>
                <a:lnTo>
                  <a:pt x="49" y="12"/>
                </a:lnTo>
                <a:lnTo>
                  <a:pt x="42" y="18"/>
                </a:lnTo>
                <a:lnTo>
                  <a:pt x="34" y="22"/>
                </a:lnTo>
                <a:lnTo>
                  <a:pt x="27" y="29"/>
                </a:lnTo>
                <a:lnTo>
                  <a:pt x="22" y="36"/>
                </a:lnTo>
                <a:lnTo>
                  <a:pt x="16" y="44"/>
                </a:lnTo>
                <a:lnTo>
                  <a:pt x="11" y="51"/>
                </a:lnTo>
                <a:lnTo>
                  <a:pt x="7" y="59"/>
                </a:lnTo>
                <a:lnTo>
                  <a:pt x="4" y="68"/>
                </a:lnTo>
                <a:lnTo>
                  <a:pt x="1" y="78"/>
                </a:lnTo>
                <a:lnTo>
                  <a:pt x="0" y="88"/>
                </a:lnTo>
                <a:lnTo>
                  <a:pt x="0" y="98"/>
                </a:lnTo>
                <a:lnTo>
                  <a:pt x="0" y="107"/>
                </a:lnTo>
                <a:lnTo>
                  <a:pt x="1" y="117"/>
                </a:lnTo>
                <a:lnTo>
                  <a:pt x="4" y="127"/>
                </a:lnTo>
                <a:lnTo>
                  <a:pt x="7" y="136"/>
                </a:lnTo>
                <a:lnTo>
                  <a:pt x="11" y="144"/>
                </a:lnTo>
                <a:lnTo>
                  <a:pt x="16" y="151"/>
                </a:lnTo>
                <a:lnTo>
                  <a:pt x="22" y="160"/>
                </a:lnTo>
                <a:lnTo>
                  <a:pt x="27" y="166"/>
                </a:lnTo>
                <a:lnTo>
                  <a:pt x="34" y="173"/>
                </a:lnTo>
                <a:lnTo>
                  <a:pt x="42" y="179"/>
                </a:lnTo>
                <a:lnTo>
                  <a:pt x="49" y="183"/>
                </a:lnTo>
                <a:lnTo>
                  <a:pt x="57" y="187"/>
                </a:lnTo>
                <a:lnTo>
                  <a:pt x="66" y="190"/>
                </a:lnTo>
                <a:lnTo>
                  <a:pt x="75" y="193"/>
                </a:lnTo>
                <a:lnTo>
                  <a:pt x="85" y="195"/>
                </a:lnTo>
                <a:lnTo>
                  <a:pt x="95" y="195"/>
                </a:lnTo>
                <a:lnTo>
                  <a:pt x="105" y="195"/>
                </a:lnTo>
                <a:lnTo>
                  <a:pt x="113" y="193"/>
                </a:lnTo>
                <a:lnTo>
                  <a:pt x="122" y="190"/>
                </a:lnTo>
                <a:lnTo>
                  <a:pt x="132" y="187"/>
                </a:lnTo>
                <a:lnTo>
                  <a:pt x="139" y="183"/>
                </a:lnTo>
                <a:lnTo>
                  <a:pt x="148" y="179"/>
                </a:lnTo>
                <a:lnTo>
                  <a:pt x="155" y="173"/>
                </a:lnTo>
                <a:lnTo>
                  <a:pt x="162" y="166"/>
                </a:lnTo>
                <a:lnTo>
                  <a:pt x="168" y="160"/>
                </a:lnTo>
                <a:lnTo>
                  <a:pt x="174" y="151"/>
                </a:lnTo>
                <a:lnTo>
                  <a:pt x="178" y="144"/>
                </a:lnTo>
                <a:lnTo>
                  <a:pt x="182" y="136"/>
                </a:lnTo>
                <a:lnTo>
                  <a:pt x="185" y="127"/>
                </a:lnTo>
                <a:lnTo>
                  <a:pt x="188" y="117"/>
                </a:lnTo>
                <a:lnTo>
                  <a:pt x="190" y="107"/>
                </a:lnTo>
                <a:lnTo>
                  <a:pt x="190" y="98"/>
                </a:lnTo>
                <a:lnTo>
                  <a:pt x="190" y="88"/>
                </a:lnTo>
                <a:lnTo>
                  <a:pt x="188" y="78"/>
                </a:lnTo>
                <a:lnTo>
                  <a:pt x="185" y="68"/>
                </a:lnTo>
                <a:lnTo>
                  <a:pt x="182" y="59"/>
                </a:lnTo>
                <a:lnTo>
                  <a:pt x="178" y="51"/>
                </a:lnTo>
                <a:lnTo>
                  <a:pt x="174" y="44"/>
                </a:lnTo>
                <a:lnTo>
                  <a:pt x="168" y="36"/>
                </a:lnTo>
                <a:lnTo>
                  <a:pt x="162" y="29"/>
                </a:lnTo>
                <a:lnTo>
                  <a:pt x="155" y="22"/>
                </a:lnTo>
                <a:lnTo>
                  <a:pt x="148" y="18"/>
                </a:lnTo>
                <a:lnTo>
                  <a:pt x="139" y="12"/>
                </a:lnTo>
                <a:lnTo>
                  <a:pt x="132" y="8"/>
                </a:lnTo>
                <a:lnTo>
                  <a:pt x="122" y="5"/>
                </a:lnTo>
                <a:lnTo>
                  <a:pt x="113" y="2"/>
                </a:lnTo>
                <a:lnTo>
                  <a:pt x="105" y="0"/>
                </a:lnTo>
                <a:lnTo>
                  <a:pt x="95"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6064" name="Freeform 223">
            <a:extLst>
              <a:ext uri="{FF2B5EF4-FFF2-40B4-BE49-F238E27FC236}">
                <a16:creationId xmlns:a16="http://schemas.microsoft.com/office/drawing/2014/main" id="{2E677282-6751-DC91-22E8-165A2339B4A1}"/>
              </a:ext>
            </a:extLst>
          </p:cNvPr>
          <p:cNvSpPr>
            <a:spLocks/>
          </p:cNvSpPr>
          <p:nvPr/>
        </p:nvSpPr>
        <p:spPr bwMode="auto">
          <a:xfrm>
            <a:off x="4548188" y="4479132"/>
            <a:ext cx="64294" cy="64294"/>
          </a:xfrm>
          <a:custGeom>
            <a:avLst/>
            <a:gdLst>
              <a:gd name="T0" fmla="*/ 2147483647 w 163"/>
              <a:gd name="T1" fmla="*/ 0 h 163"/>
              <a:gd name="T2" fmla="*/ 2147483647 w 163"/>
              <a:gd name="T3" fmla="*/ 2147483647 h 163"/>
              <a:gd name="T4" fmla="*/ 2147483647 w 163"/>
              <a:gd name="T5" fmla="*/ 2147483647 h 163"/>
              <a:gd name="T6" fmla="*/ 2147483647 w 163"/>
              <a:gd name="T7" fmla="*/ 2147483647 h 163"/>
              <a:gd name="T8" fmla="*/ 2147483647 w 163"/>
              <a:gd name="T9" fmla="*/ 2147483647 h 163"/>
              <a:gd name="T10" fmla="*/ 2147483647 w 163"/>
              <a:gd name="T11" fmla="*/ 2147483647 h 163"/>
              <a:gd name="T12" fmla="*/ 2147483647 w 163"/>
              <a:gd name="T13" fmla="*/ 2147483647 h 163"/>
              <a:gd name="T14" fmla="*/ 2147483647 w 163"/>
              <a:gd name="T15" fmla="*/ 2147483647 h 163"/>
              <a:gd name="T16" fmla="*/ 2147483647 w 163"/>
              <a:gd name="T17" fmla="*/ 2147483647 h 163"/>
              <a:gd name="T18" fmla="*/ 2147483647 w 163"/>
              <a:gd name="T19" fmla="*/ 2147483647 h 163"/>
              <a:gd name="T20" fmla="*/ 2147483647 w 163"/>
              <a:gd name="T21" fmla="*/ 2147483647 h 163"/>
              <a:gd name="T22" fmla="*/ 2147483647 w 163"/>
              <a:gd name="T23" fmla="*/ 2147483647 h 163"/>
              <a:gd name="T24" fmla="*/ 2147483647 w 163"/>
              <a:gd name="T25" fmla="*/ 2147483647 h 163"/>
              <a:gd name="T26" fmla="*/ 2147483647 w 163"/>
              <a:gd name="T27" fmla="*/ 2147483647 h 163"/>
              <a:gd name="T28" fmla="*/ 2147483647 w 163"/>
              <a:gd name="T29" fmla="*/ 2147483647 h 163"/>
              <a:gd name="T30" fmla="*/ 2147483647 w 163"/>
              <a:gd name="T31" fmla="*/ 2147483647 h 163"/>
              <a:gd name="T32" fmla="*/ 2147483647 w 163"/>
              <a:gd name="T33" fmla="*/ 2147483647 h 163"/>
              <a:gd name="T34" fmla="*/ 2147483647 w 163"/>
              <a:gd name="T35" fmla="*/ 2147483647 h 163"/>
              <a:gd name="T36" fmla="*/ 2147483647 w 163"/>
              <a:gd name="T37" fmla="*/ 2147483647 h 163"/>
              <a:gd name="T38" fmla="*/ 2147483647 w 163"/>
              <a:gd name="T39" fmla="*/ 2147483647 h 163"/>
              <a:gd name="T40" fmla="*/ 2147483647 w 163"/>
              <a:gd name="T41" fmla="*/ 2147483647 h 163"/>
              <a:gd name="T42" fmla="*/ 2147483647 w 163"/>
              <a:gd name="T43" fmla="*/ 2147483647 h 163"/>
              <a:gd name="T44" fmla="*/ 2147483647 w 163"/>
              <a:gd name="T45" fmla="*/ 2147483647 h 163"/>
              <a:gd name="T46" fmla="*/ 2147483647 w 163"/>
              <a:gd name="T47" fmla="*/ 2147483647 h 163"/>
              <a:gd name="T48" fmla="*/ 2147483647 w 163"/>
              <a:gd name="T49" fmla="*/ 2147483647 h 163"/>
              <a:gd name="T50" fmla="*/ 2147483647 w 163"/>
              <a:gd name="T51" fmla="*/ 2147483647 h 163"/>
              <a:gd name="T52" fmla="*/ 2147483647 w 163"/>
              <a:gd name="T53" fmla="*/ 2147483647 h 163"/>
              <a:gd name="T54" fmla="*/ 2147483647 w 163"/>
              <a:gd name="T55" fmla="*/ 2147483647 h 163"/>
              <a:gd name="T56" fmla="*/ 2147483647 w 163"/>
              <a:gd name="T57" fmla="*/ 2147483647 h 163"/>
              <a:gd name="T58" fmla="*/ 2147483647 w 163"/>
              <a:gd name="T59" fmla="*/ 2147483647 h 163"/>
              <a:gd name="T60" fmla="*/ 2147483647 w 163"/>
              <a:gd name="T61" fmla="*/ 2147483647 h 163"/>
              <a:gd name="T62" fmla="*/ 2147483647 w 163"/>
              <a:gd name="T63" fmla="*/ 0 h 16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63"/>
              <a:gd name="T97" fmla="*/ 0 h 163"/>
              <a:gd name="T98" fmla="*/ 163 w 163"/>
              <a:gd name="T99" fmla="*/ 163 h 16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63" h="163">
                <a:moveTo>
                  <a:pt x="82" y="0"/>
                </a:moveTo>
                <a:lnTo>
                  <a:pt x="74" y="0"/>
                </a:lnTo>
                <a:lnTo>
                  <a:pt x="65" y="2"/>
                </a:lnTo>
                <a:lnTo>
                  <a:pt x="58" y="3"/>
                </a:lnTo>
                <a:lnTo>
                  <a:pt x="51" y="6"/>
                </a:lnTo>
                <a:lnTo>
                  <a:pt x="43" y="9"/>
                </a:lnTo>
                <a:lnTo>
                  <a:pt x="36" y="13"/>
                </a:lnTo>
                <a:lnTo>
                  <a:pt x="30" y="19"/>
                </a:lnTo>
                <a:lnTo>
                  <a:pt x="25" y="23"/>
                </a:lnTo>
                <a:lnTo>
                  <a:pt x="19" y="29"/>
                </a:lnTo>
                <a:lnTo>
                  <a:pt x="15" y="36"/>
                </a:lnTo>
                <a:lnTo>
                  <a:pt x="10" y="42"/>
                </a:lnTo>
                <a:lnTo>
                  <a:pt x="7" y="49"/>
                </a:lnTo>
                <a:lnTo>
                  <a:pt x="5" y="56"/>
                </a:lnTo>
                <a:lnTo>
                  <a:pt x="2" y="65"/>
                </a:lnTo>
                <a:lnTo>
                  <a:pt x="2" y="72"/>
                </a:lnTo>
                <a:lnTo>
                  <a:pt x="0" y="81"/>
                </a:lnTo>
                <a:lnTo>
                  <a:pt x="2" y="89"/>
                </a:lnTo>
                <a:lnTo>
                  <a:pt x="2" y="98"/>
                </a:lnTo>
                <a:lnTo>
                  <a:pt x="5" y="105"/>
                </a:lnTo>
                <a:lnTo>
                  <a:pt x="7" y="112"/>
                </a:lnTo>
                <a:lnTo>
                  <a:pt x="10" y="119"/>
                </a:lnTo>
                <a:lnTo>
                  <a:pt x="15" y="127"/>
                </a:lnTo>
                <a:lnTo>
                  <a:pt x="19" y="132"/>
                </a:lnTo>
                <a:lnTo>
                  <a:pt x="25" y="138"/>
                </a:lnTo>
                <a:lnTo>
                  <a:pt x="30" y="144"/>
                </a:lnTo>
                <a:lnTo>
                  <a:pt x="36" y="148"/>
                </a:lnTo>
                <a:lnTo>
                  <a:pt x="43" y="153"/>
                </a:lnTo>
                <a:lnTo>
                  <a:pt x="51" y="157"/>
                </a:lnTo>
                <a:lnTo>
                  <a:pt x="58" y="158"/>
                </a:lnTo>
                <a:lnTo>
                  <a:pt x="65" y="161"/>
                </a:lnTo>
                <a:lnTo>
                  <a:pt x="74" y="163"/>
                </a:lnTo>
                <a:lnTo>
                  <a:pt x="82" y="163"/>
                </a:lnTo>
                <a:lnTo>
                  <a:pt x="89" y="163"/>
                </a:lnTo>
                <a:lnTo>
                  <a:pt x="98" y="161"/>
                </a:lnTo>
                <a:lnTo>
                  <a:pt x="105" y="158"/>
                </a:lnTo>
                <a:lnTo>
                  <a:pt x="112" y="157"/>
                </a:lnTo>
                <a:lnTo>
                  <a:pt x="119" y="153"/>
                </a:lnTo>
                <a:lnTo>
                  <a:pt x="127" y="148"/>
                </a:lnTo>
                <a:lnTo>
                  <a:pt x="132" y="144"/>
                </a:lnTo>
                <a:lnTo>
                  <a:pt x="138" y="138"/>
                </a:lnTo>
                <a:lnTo>
                  <a:pt x="144" y="132"/>
                </a:lnTo>
                <a:lnTo>
                  <a:pt x="148" y="127"/>
                </a:lnTo>
                <a:lnTo>
                  <a:pt x="153" y="119"/>
                </a:lnTo>
                <a:lnTo>
                  <a:pt x="155" y="112"/>
                </a:lnTo>
                <a:lnTo>
                  <a:pt x="158" y="105"/>
                </a:lnTo>
                <a:lnTo>
                  <a:pt x="161" y="98"/>
                </a:lnTo>
                <a:lnTo>
                  <a:pt x="161" y="89"/>
                </a:lnTo>
                <a:lnTo>
                  <a:pt x="163" y="81"/>
                </a:lnTo>
                <a:lnTo>
                  <a:pt x="161" y="72"/>
                </a:lnTo>
                <a:lnTo>
                  <a:pt x="161" y="65"/>
                </a:lnTo>
                <a:lnTo>
                  <a:pt x="158" y="56"/>
                </a:lnTo>
                <a:lnTo>
                  <a:pt x="155" y="49"/>
                </a:lnTo>
                <a:lnTo>
                  <a:pt x="153" y="42"/>
                </a:lnTo>
                <a:lnTo>
                  <a:pt x="148" y="36"/>
                </a:lnTo>
                <a:lnTo>
                  <a:pt x="144" y="29"/>
                </a:lnTo>
                <a:lnTo>
                  <a:pt x="138" y="23"/>
                </a:lnTo>
                <a:lnTo>
                  <a:pt x="132" y="19"/>
                </a:lnTo>
                <a:lnTo>
                  <a:pt x="127" y="13"/>
                </a:lnTo>
                <a:lnTo>
                  <a:pt x="119" y="9"/>
                </a:lnTo>
                <a:lnTo>
                  <a:pt x="112" y="6"/>
                </a:lnTo>
                <a:lnTo>
                  <a:pt x="105" y="3"/>
                </a:lnTo>
                <a:lnTo>
                  <a:pt x="98" y="2"/>
                </a:lnTo>
                <a:lnTo>
                  <a:pt x="89" y="0"/>
                </a:lnTo>
                <a:lnTo>
                  <a:pt x="82" y="0"/>
                </a:lnTo>
                <a:close/>
              </a:path>
            </a:pathLst>
          </a:custGeom>
          <a:solidFill>
            <a:srgbClr val="FFA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6065" name="Freeform 224">
            <a:extLst>
              <a:ext uri="{FF2B5EF4-FFF2-40B4-BE49-F238E27FC236}">
                <a16:creationId xmlns:a16="http://schemas.microsoft.com/office/drawing/2014/main" id="{F07744AE-F429-DBEF-DC3D-4EB17C3A10AB}"/>
              </a:ext>
            </a:extLst>
          </p:cNvPr>
          <p:cNvSpPr>
            <a:spLocks/>
          </p:cNvSpPr>
          <p:nvPr/>
        </p:nvSpPr>
        <p:spPr bwMode="auto">
          <a:xfrm>
            <a:off x="4548188" y="4479132"/>
            <a:ext cx="64294" cy="64294"/>
          </a:xfrm>
          <a:custGeom>
            <a:avLst/>
            <a:gdLst>
              <a:gd name="T0" fmla="*/ 2147483647 w 163"/>
              <a:gd name="T1" fmla="*/ 0 h 163"/>
              <a:gd name="T2" fmla="*/ 2147483647 w 163"/>
              <a:gd name="T3" fmla="*/ 2147483647 h 163"/>
              <a:gd name="T4" fmla="*/ 2147483647 w 163"/>
              <a:gd name="T5" fmla="*/ 2147483647 h 163"/>
              <a:gd name="T6" fmla="*/ 2147483647 w 163"/>
              <a:gd name="T7" fmla="*/ 2147483647 h 163"/>
              <a:gd name="T8" fmla="*/ 2147483647 w 163"/>
              <a:gd name="T9" fmla="*/ 2147483647 h 163"/>
              <a:gd name="T10" fmla="*/ 2147483647 w 163"/>
              <a:gd name="T11" fmla="*/ 2147483647 h 163"/>
              <a:gd name="T12" fmla="*/ 2147483647 w 163"/>
              <a:gd name="T13" fmla="*/ 2147483647 h 163"/>
              <a:gd name="T14" fmla="*/ 2147483647 w 163"/>
              <a:gd name="T15" fmla="*/ 2147483647 h 163"/>
              <a:gd name="T16" fmla="*/ 2147483647 w 163"/>
              <a:gd name="T17" fmla="*/ 2147483647 h 163"/>
              <a:gd name="T18" fmla="*/ 2147483647 w 163"/>
              <a:gd name="T19" fmla="*/ 2147483647 h 163"/>
              <a:gd name="T20" fmla="*/ 2147483647 w 163"/>
              <a:gd name="T21" fmla="*/ 2147483647 h 163"/>
              <a:gd name="T22" fmla="*/ 2147483647 w 163"/>
              <a:gd name="T23" fmla="*/ 2147483647 h 163"/>
              <a:gd name="T24" fmla="*/ 2147483647 w 163"/>
              <a:gd name="T25" fmla="*/ 2147483647 h 163"/>
              <a:gd name="T26" fmla="*/ 2147483647 w 163"/>
              <a:gd name="T27" fmla="*/ 2147483647 h 163"/>
              <a:gd name="T28" fmla="*/ 2147483647 w 163"/>
              <a:gd name="T29" fmla="*/ 2147483647 h 163"/>
              <a:gd name="T30" fmla="*/ 2147483647 w 163"/>
              <a:gd name="T31" fmla="*/ 2147483647 h 163"/>
              <a:gd name="T32" fmla="*/ 2147483647 w 163"/>
              <a:gd name="T33" fmla="*/ 2147483647 h 163"/>
              <a:gd name="T34" fmla="*/ 2147483647 w 163"/>
              <a:gd name="T35" fmla="*/ 2147483647 h 163"/>
              <a:gd name="T36" fmla="*/ 2147483647 w 163"/>
              <a:gd name="T37" fmla="*/ 2147483647 h 163"/>
              <a:gd name="T38" fmla="*/ 2147483647 w 163"/>
              <a:gd name="T39" fmla="*/ 2147483647 h 163"/>
              <a:gd name="T40" fmla="*/ 2147483647 w 163"/>
              <a:gd name="T41" fmla="*/ 2147483647 h 163"/>
              <a:gd name="T42" fmla="*/ 2147483647 w 163"/>
              <a:gd name="T43" fmla="*/ 2147483647 h 163"/>
              <a:gd name="T44" fmla="*/ 2147483647 w 163"/>
              <a:gd name="T45" fmla="*/ 2147483647 h 163"/>
              <a:gd name="T46" fmla="*/ 2147483647 w 163"/>
              <a:gd name="T47" fmla="*/ 2147483647 h 163"/>
              <a:gd name="T48" fmla="*/ 2147483647 w 163"/>
              <a:gd name="T49" fmla="*/ 2147483647 h 163"/>
              <a:gd name="T50" fmla="*/ 2147483647 w 163"/>
              <a:gd name="T51" fmla="*/ 2147483647 h 163"/>
              <a:gd name="T52" fmla="*/ 2147483647 w 163"/>
              <a:gd name="T53" fmla="*/ 2147483647 h 163"/>
              <a:gd name="T54" fmla="*/ 2147483647 w 163"/>
              <a:gd name="T55" fmla="*/ 2147483647 h 163"/>
              <a:gd name="T56" fmla="*/ 2147483647 w 163"/>
              <a:gd name="T57" fmla="*/ 2147483647 h 163"/>
              <a:gd name="T58" fmla="*/ 2147483647 w 163"/>
              <a:gd name="T59" fmla="*/ 2147483647 h 163"/>
              <a:gd name="T60" fmla="*/ 2147483647 w 163"/>
              <a:gd name="T61" fmla="*/ 2147483647 h 163"/>
              <a:gd name="T62" fmla="*/ 2147483647 w 163"/>
              <a:gd name="T63" fmla="*/ 0 h 16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63"/>
              <a:gd name="T97" fmla="*/ 0 h 163"/>
              <a:gd name="T98" fmla="*/ 163 w 163"/>
              <a:gd name="T99" fmla="*/ 163 h 16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63" h="163">
                <a:moveTo>
                  <a:pt x="82" y="0"/>
                </a:moveTo>
                <a:lnTo>
                  <a:pt x="74" y="0"/>
                </a:lnTo>
                <a:lnTo>
                  <a:pt x="65" y="2"/>
                </a:lnTo>
                <a:lnTo>
                  <a:pt x="58" y="3"/>
                </a:lnTo>
                <a:lnTo>
                  <a:pt x="51" y="6"/>
                </a:lnTo>
                <a:lnTo>
                  <a:pt x="43" y="9"/>
                </a:lnTo>
                <a:lnTo>
                  <a:pt x="36" y="13"/>
                </a:lnTo>
                <a:lnTo>
                  <a:pt x="30" y="19"/>
                </a:lnTo>
                <a:lnTo>
                  <a:pt x="25" y="23"/>
                </a:lnTo>
                <a:lnTo>
                  <a:pt x="19" y="29"/>
                </a:lnTo>
                <a:lnTo>
                  <a:pt x="15" y="36"/>
                </a:lnTo>
                <a:lnTo>
                  <a:pt x="10" y="42"/>
                </a:lnTo>
                <a:lnTo>
                  <a:pt x="7" y="49"/>
                </a:lnTo>
                <a:lnTo>
                  <a:pt x="5" y="56"/>
                </a:lnTo>
                <a:lnTo>
                  <a:pt x="2" y="65"/>
                </a:lnTo>
                <a:lnTo>
                  <a:pt x="2" y="72"/>
                </a:lnTo>
                <a:lnTo>
                  <a:pt x="0" y="81"/>
                </a:lnTo>
                <a:lnTo>
                  <a:pt x="2" y="89"/>
                </a:lnTo>
                <a:lnTo>
                  <a:pt x="2" y="98"/>
                </a:lnTo>
                <a:lnTo>
                  <a:pt x="5" y="105"/>
                </a:lnTo>
                <a:lnTo>
                  <a:pt x="7" y="112"/>
                </a:lnTo>
                <a:lnTo>
                  <a:pt x="10" y="119"/>
                </a:lnTo>
                <a:lnTo>
                  <a:pt x="15" y="127"/>
                </a:lnTo>
                <a:lnTo>
                  <a:pt x="19" y="132"/>
                </a:lnTo>
                <a:lnTo>
                  <a:pt x="25" y="138"/>
                </a:lnTo>
                <a:lnTo>
                  <a:pt x="30" y="144"/>
                </a:lnTo>
                <a:lnTo>
                  <a:pt x="36" y="148"/>
                </a:lnTo>
                <a:lnTo>
                  <a:pt x="43" y="153"/>
                </a:lnTo>
                <a:lnTo>
                  <a:pt x="51" y="157"/>
                </a:lnTo>
                <a:lnTo>
                  <a:pt x="58" y="158"/>
                </a:lnTo>
                <a:lnTo>
                  <a:pt x="65" y="161"/>
                </a:lnTo>
                <a:lnTo>
                  <a:pt x="74" y="163"/>
                </a:lnTo>
                <a:lnTo>
                  <a:pt x="82" y="163"/>
                </a:lnTo>
                <a:lnTo>
                  <a:pt x="89" y="163"/>
                </a:lnTo>
                <a:lnTo>
                  <a:pt x="98" y="161"/>
                </a:lnTo>
                <a:lnTo>
                  <a:pt x="105" y="158"/>
                </a:lnTo>
                <a:lnTo>
                  <a:pt x="112" y="157"/>
                </a:lnTo>
                <a:lnTo>
                  <a:pt x="119" y="153"/>
                </a:lnTo>
                <a:lnTo>
                  <a:pt x="127" y="148"/>
                </a:lnTo>
                <a:lnTo>
                  <a:pt x="132" y="144"/>
                </a:lnTo>
                <a:lnTo>
                  <a:pt x="138" y="138"/>
                </a:lnTo>
                <a:lnTo>
                  <a:pt x="144" y="132"/>
                </a:lnTo>
                <a:lnTo>
                  <a:pt x="148" y="127"/>
                </a:lnTo>
                <a:lnTo>
                  <a:pt x="153" y="119"/>
                </a:lnTo>
                <a:lnTo>
                  <a:pt x="155" y="112"/>
                </a:lnTo>
                <a:lnTo>
                  <a:pt x="158" y="105"/>
                </a:lnTo>
                <a:lnTo>
                  <a:pt x="161" y="98"/>
                </a:lnTo>
                <a:lnTo>
                  <a:pt x="161" y="89"/>
                </a:lnTo>
                <a:lnTo>
                  <a:pt x="163" y="81"/>
                </a:lnTo>
                <a:lnTo>
                  <a:pt x="161" y="72"/>
                </a:lnTo>
                <a:lnTo>
                  <a:pt x="161" y="65"/>
                </a:lnTo>
                <a:lnTo>
                  <a:pt x="158" y="56"/>
                </a:lnTo>
                <a:lnTo>
                  <a:pt x="155" y="49"/>
                </a:lnTo>
                <a:lnTo>
                  <a:pt x="153" y="42"/>
                </a:lnTo>
                <a:lnTo>
                  <a:pt x="148" y="36"/>
                </a:lnTo>
                <a:lnTo>
                  <a:pt x="144" y="29"/>
                </a:lnTo>
                <a:lnTo>
                  <a:pt x="138" y="23"/>
                </a:lnTo>
                <a:lnTo>
                  <a:pt x="132" y="19"/>
                </a:lnTo>
                <a:lnTo>
                  <a:pt x="127" y="13"/>
                </a:lnTo>
                <a:lnTo>
                  <a:pt x="119" y="9"/>
                </a:lnTo>
                <a:lnTo>
                  <a:pt x="112" y="6"/>
                </a:lnTo>
                <a:lnTo>
                  <a:pt x="105" y="3"/>
                </a:lnTo>
                <a:lnTo>
                  <a:pt x="98" y="2"/>
                </a:lnTo>
                <a:lnTo>
                  <a:pt x="89" y="0"/>
                </a:lnTo>
                <a:lnTo>
                  <a:pt x="82"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6066" name="Freeform 225">
            <a:extLst>
              <a:ext uri="{FF2B5EF4-FFF2-40B4-BE49-F238E27FC236}">
                <a16:creationId xmlns:a16="http://schemas.microsoft.com/office/drawing/2014/main" id="{FC031A76-6A1B-E763-D354-074A02D897C2}"/>
              </a:ext>
            </a:extLst>
          </p:cNvPr>
          <p:cNvSpPr>
            <a:spLocks/>
          </p:cNvSpPr>
          <p:nvPr/>
        </p:nvSpPr>
        <p:spPr bwMode="auto">
          <a:xfrm>
            <a:off x="4560094" y="4450556"/>
            <a:ext cx="55960" cy="57150"/>
          </a:xfrm>
          <a:custGeom>
            <a:avLst/>
            <a:gdLst>
              <a:gd name="T0" fmla="*/ 2147483647 w 141"/>
              <a:gd name="T1" fmla="*/ 0 h 144"/>
              <a:gd name="T2" fmla="*/ 2147483647 w 141"/>
              <a:gd name="T3" fmla="*/ 2147483647 h 144"/>
              <a:gd name="T4" fmla="*/ 2147483647 w 141"/>
              <a:gd name="T5" fmla="*/ 2147483647 h 144"/>
              <a:gd name="T6" fmla="*/ 2147483647 w 141"/>
              <a:gd name="T7" fmla="*/ 2147483647 h 144"/>
              <a:gd name="T8" fmla="*/ 2147483647 w 141"/>
              <a:gd name="T9" fmla="*/ 2147483647 h 144"/>
              <a:gd name="T10" fmla="*/ 2147483647 w 141"/>
              <a:gd name="T11" fmla="*/ 2147483647 h 144"/>
              <a:gd name="T12" fmla="*/ 2147483647 w 141"/>
              <a:gd name="T13" fmla="*/ 2147483647 h 144"/>
              <a:gd name="T14" fmla="*/ 0 w 141"/>
              <a:gd name="T15" fmla="*/ 2147483647 h 144"/>
              <a:gd name="T16" fmla="*/ 0 w 141"/>
              <a:gd name="T17" fmla="*/ 2147483647 h 144"/>
              <a:gd name="T18" fmla="*/ 2147483647 w 141"/>
              <a:gd name="T19" fmla="*/ 2147483647 h 144"/>
              <a:gd name="T20" fmla="*/ 2147483647 w 141"/>
              <a:gd name="T21" fmla="*/ 2147483647 h 144"/>
              <a:gd name="T22" fmla="*/ 2147483647 w 141"/>
              <a:gd name="T23" fmla="*/ 2147483647 h 144"/>
              <a:gd name="T24" fmla="*/ 2147483647 w 141"/>
              <a:gd name="T25" fmla="*/ 2147483647 h 144"/>
              <a:gd name="T26" fmla="*/ 2147483647 w 141"/>
              <a:gd name="T27" fmla="*/ 2147483647 h 144"/>
              <a:gd name="T28" fmla="*/ 2147483647 w 141"/>
              <a:gd name="T29" fmla="*/ 2147483647 h 144"/>
              <a:gd name="T30" fmla="*/ 2147483647 w 141"/>
              <a:gd name="T31" fmla="*/ 2147483647 h 144"/>
              <a:gd name="T32" fmla="*/ 2147483647 w 141"/>
              <a:gd name="T33" fmla="*/ 2147483647 h 144"/>
              <a:gd name="T34" fmla="*/ 2147483647 w 141"/>
              <a:gd name="T35" fmla="*/ 2147483647 h 144"/>
              <a:gd name="T36" fmla="*/ 2147483647 w 141"/>
              <a:gd name="T37" fmla="*/ 2147483647 h 144"/>
              <a:gd name="T38" fmla="*/ 2147483647 w 141"/>
              <a:gd name="T39" fmla="*/ 2147483647 h 144"/>
              <a:gd name="T40" fmla="*/ 2147483647 w 141"/>
              <a:gd name="T41" fmla="*/ 2147483647 h 144"/>
              <a:gd name="T42" fmla="*/ 2147483647 w 141"/>
              <a:gd name="T43" fmla="*/ 2147483647 h 144"/>
              <a:gd name="T44" fmla="*/ 2147483647 w 141"/>
              <a:gd name="T45" fmla="*/ 2147483647 h 144"/>
              <a:gd name="T46" fmla="*/ 2147483647 w 141"/>
              <a:gd name="T47" fmla="*/ 2147483647 h 144"/>
              <a:gd name="T48" fmla="*/ 2147483647 w 141"/>
              <a:gd name="T49" fmla="*/ 2147483647 h 144"/>
              <a:gd name="T50" fmla="*/ 2147483647 w 141"/>
              <a:gd name="T51" fmla="*/ 2147483647 h 144"/>
              <a:gd name="T52" fmla="*/ 2147483647 w 141"/>
              <a:gd name="T53" fmla="*/ 2147483647 h 144"/>
              <a:gd name="T54" fmla="*/ 2147483647 w 141"/>
              <a:gd name="T55" fmla="*/ 2147483647 h 144"/>
              <a:gd name="T56" fmla="*/ 2147483647 w 141"/>
              <a:gd name="T57" fmla="*/ 2147483647 h 144"/>
              <a:gd name="T58" fmla="*/ 2147483647 w 141"/>
              <a:gd name="T59" fmla="*/ 2147483647 h 144"/>
              <a:gd name="T60" fmla="*/ 2147483647 w 141"/>
              <a:gd name="T61" fmla="*/ 2147483647 h 144"/>
              <a:gd name="T62" fmla="*/ 2147483647 w 141"/>
              <a:gd name="T63" fmla="*/ 0 h 1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1"/>
              <a:gd name="T97" fmla="*/ 0 h 144"/>
              <a:gd name="T98" fmla="*/ 141 w 141"/>
              <a:gd name="T99" fmla="*/ 144 h 1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1" h="144">
                <a:moveTo>
                  <a:pt x="71" y="0"/>
                </a:moveTo>
                <a:lnTo>
                  <a:pt x="64" y="0"/>
                </a:lnTo>
                <a:lnTo>
                  <a:pt x="56" y="2"/>
                </a:lnTo>
                <a:lnTo>
                  <a:pt x="49" y="3"/>
                </a:lnTo>
                <a:lnTo>
                  <a:pt x="44" y="5"/>
                </a:lnTo>
                <a:lnTo>
                  <a:pt x="38" y="9"/>
                </a:lnTo>
                <a:lnTo>
                  <a:pt x="32" y="12"/>
                </a:lnTo>
                <a:lnTo>
                  <a:pt x="26" y="16"/>
                </a:lnTo>
                <a:lnTo>
                  <a:pt x="21" y="20"/>
                </a:lnTo>
                <a:lnTo>
                  <a:pt x="16" y="26"/>
                </a:lnTo>
                <a:lnTo>
                  <a:pt x="12" y="32"/>
                </a:lnTo>
                <a:lnTo>
                  <a:pt x="9" y="38"/>
                </a:lnTo>
                <a:lnTo>
                  <a:pt x="6" y="43"/>
                </a:lnTo>
                <a:lnTo>
                  <a:pt x="3" y="51"/>
                </a:lnTo>
                <a:lnTo>
                  <a:pt x="2" y="56"/>
                </a:lnTo>
                <a:lnTo>
                  <a:pt x="0" y="64"/>
                </a:lnTo>
                <a:lnTo>
                  <a:pt x="0" y="72"/>
                </a:lnTo>
                <a:lnTo>
                  <a:pt x="0" y="79"/>
                </a:lnTo>
                <a:lnTo>
                  <a:pt x="2" y="87"/>
                </a:lnTo>
                <a:lnTo>
                  <a:pt x="3" y="92"/>
                </a:lnTo>
                <a:lnTo>
                  <a:pt x="6" y="99"/>
                </a:lnTo>
                <a:lnTo>
                  <a:pt x="9" y="105"/>
                </a:lnTo>
                <a:lnTo>
                  <a:pt x="12" y="111"/>
                </a:lnTo>
                <a:lnTo>
                  <a:pt x="16" y="117"/>
                </a:lnTo>
                <a:lnTo>
                  <a:pt x="21" y="122"/>
                </a:lnTo>
                <a:lnTo>
                  <a:pt x="26" y="127"/>
                </a:lnTo>
                <a:lnTo>
                  <a:pt x="32" y="131"/>
                </a:lnTo>
                <a:lnTo>
                  <a:pt x="38" y="134"/>
                </a:lnTo>
                <a:lnTo>
                  <a:pt x="44" y="138"/>
                </a:lnTo>
                <a:lnTo>
                  <a:pt x="49" y="140"/>
                </a:lnTo>
                <a:lnTo>
                  <a:pt x="56" y="143"/>
                </a:lnTo>
                <a:lnTo>
                  <a:pt x="64" y="143"/>
                </a:lnTo>
                <a:lnTo>
                  <a:pt x="71" y="144"/>
                </a:lnTo>
                <a:lnTo>
                  <a:pt x="78" y="143"/>
                </a:lnTo>
                <a:lnTo>
                  <a:pt x="85" y="143"/>
                </a:lnTo>
                <a:lnTo>
                  <a:pt x="92" y="140"/>
                </a:lnTo>
                <a:lnTo>
                  <a:pt x="98" y="138"/>
                </a:lnTo>
                <a:lnTo>
                  <a:pt x="104" y="134"/>
                </a:lnTo>
                <a:lnTo>
                  <a:pt x="110" y="131"/>
                </a:lnTo>
                <a:lnTo>
                  <a:pt x="115" y="127"/>
                </a:lnTo>
                <a:lnTo>
                  <a:pt x="121" y="122"/>
                </a:lnTo>
                <a:lnTo>
                  <a:pt x="125" y="117"/>
                </a:lnTo>
                <a:lnTo>
                  <a:pt x="130" y="111"/>
                </a:lnTo>
                <a:lnTo>
                  <a:pt x="133" y="105"/>
                </a:lnTo>
                <a:lnTo>
                  <a:pt x="135" y="99"/>
                </a:lnTo>
                <a:lnTo>
                  <a:pt x="138" y="92"/>
                </a:lnTo>
                <a:lnTo>
                  <a:pt x="140" y="87"/>
                </a:lnTo>
                <a:lnTo>
                  <a:pt x="141" y="79"/>
                </a:lnTo>
                <a:lnTo>
                  <a:pt x="141" y="72"/>
                </a:lnTo>
                <a:lnTo>
                  <a:pt x="141" y="64"/>
                </a:lnTo>
                <a:lnTo>
                  <a:pt x="140" y="56"/>
                </a:lnTo>
                <a:lnTo>
                  <a:pt x="138" y="51"/>
                </a:lnTo>
                <a:lnTo>
                  <a:pt x="135" y="43"/>
                </a:lnTo>
                <a:lnTo>
                  <a:pt x="133" y="38"/>
                </a:lnTo>
                <a:lnTo>
                  <a:pt x="130" y="32"/>
                </a:lnTo>
                <a:lnTo>
                  <a:pt x="125" y="26"/>
                </a:lnTo>
                <a:lnTo>
                  <a:pt x="121" y="20"/>
                </a:lnTo>
                <a:lnTo>
                  <a:pt x="115" y="16"/>
                </a:lnTo>
                <a:lnTo>
                  <a:pt x="110" y="12"/>
                </a:lnTo>
                <a:lnTo>
                  <a:pt x="104" y="9"/>
                </a:lnTo>
                <a:lnTo>
                  <a:pt x="98" y="5"/>
                </a:lnTo>
                <a:lnTo>
                  <a:pt x="92" y="3"/>
                </a:lnTo>
                <a:lnTo>
                  <a:pt x="85" y="2"/>
                </a:lnTo>
                <a:lnTo>
                  <a:pt x="78" y="0"/>
                </a:lnTo>
                <a:lnTo>
                  <a:pt x="71"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6067" name="Freeform 226">
            <a:extLst>
              <a:ext uri="{FF2B5EF4-FFF2-40B4-BE49-F238E27FC236}">
                <a16:creationId xmlns:a16="http://schemas.microsoft.com/office/drawing/2014/main" id="{2629BC16-8DF8-9002-5F52-BCCF63F5AA7D}"/>
              </a:ext>
            </a:extLst>
          </p:cNvPr>
          <p:cNvSpPr>
            <a:spLocks/>
          </p:cNvSpPr>
          <p:nvPr/>
        </p:nvSpPr>
        <p:spPr bwMode="auto">
          <a:xfrm>
            <a:off x="4560094" y="4450556"/>
            <a:ext cx="55960" cy="57150"/>
          </a:xfrm>
          <a:custGeom>
            <a:avLst/>
            <a:gdLst>
              <a:gd name="T0" fmla="*/ 2147483647 w 141"/>
              <a:gd name="T1" fmla="*/ 0 h 144"/>
              <a:gd name="T2" fmla="*/ 2147483647 w 141"/>
              <a:gd name="T3" fmla="*/ 2147483647 h 144"/>
              <a:gd name="T4" fmla="*/ 2147483647 w 141"/>
              <a:gd name="T5" fmla="*/ 2147483647 h 144"/>
              <a:gd name="T6" fmla="*/ 2147483647 w 141"/>
              <a:gd name="T7" fmla="*/ 2147483647 h 144"/>
              <a:gd name="T8" fmla="*/ 2147483647 w 141"/>
              <a:gd name="T9" fmla="*/ 2147483647 h 144"/>
              <a:gd name="T10" fmla="*/ 2147483647 w 141"/>
              <a:gd name="T11" fmla="*/ 2147483647 h 144"/>
              <a:gd name="T12" fmla="*/ 2147483647 w 141"/>
              <a:gd name="T13" fmla="*/ 2147483647 h 144"/>
              <a:gd name="T14" fmla="*/ 0 w 141"/>
              <a:gd name="T15" fmla="*/ 2147483647 h 144"/>
              <a:gd name="T16" fmla="*/ 0 w 141"/>
              <a:gd name="T17" fmla="*/ 2147483647 h 144"/>
              <a:gd name="T18" fmla="*/ 2147483647 w 141"/>
              <a:gd name="T19" fmla="*/ 2147483647 h 144"/>
              <a:gd name="T20" fmla="*/ 2147483647 w 141"/>
              <a:gd name="T21" fmla="*/ 2147483647 h 144"/>
              <a:gd name="T22" fmla="*/ 2147483647 w 141"/>
              <a:gd name="T23" fmla="*/ 2147483647 h 144"/>
              <a:gd name="T24" fmla="*/ 2147483647 w 141"/>
              <a:gd name="T25" fmla="*/ 2147483647 h 144"/>
              <a:gd name="T26" fmla="*/ 2147483647 w 141"/>
              <a:gd name="T27" fmla="*/ 2147483647 h 144"/>
              <a:gd name="T28" fmla="*/ 2147483647 w 141"/>
              <a:gd name="T29" fmla="*/ 2147483647 h 144"/>
              <a:gd name="T30" fmla="*/ 2147483647 w 141"/>
              <a:gd name="T31" fmla="*/ 2147483647 h 144"/>
              <a:gd name="T32" fmla="*/ 2147483647 w 141"/>
              <a:gd name="T33" fmla="*/ 2147483647 h 144"/>
              <a:gd name="T34" fmla="*/ 2147483647 w 141"/>
              <a:gd name="T35" fmla="*/ 2147483647 h 144"/>
              <a:gd name="T36" fmla="*/ 2147483647 w 141"/>
              <a:gd name="T37" fmla="*/ 2147483647 h 144"/>
              <a:gd name="T38" fmla="*/ 2147483647 w 141"/>
              <a:gd name="T39" fmla="*/ 2147483647 h 144"/>
              <a:gd name="T40" fmla="*/ 2147483647 w 141"/>
              <a:gd name="T41" fmla="*/ 2147483647 h 144"/>
              <a:gd name="T42" fmla="*/ 2147483647 w 141"/>
              <a:gd name="T43" fmla="*/ 2147483647 h 144"/>
              <a:gd name="T44" fmla="*/ 2147483647 w 141"/>
              <a:gd name="T45" fmla="*/ 2147483647 h 144"/>
              <a:gd name="T46" fmla="*/ 2147483647 w 141"/>
              <a:gd name="T47" fmla="*/ 2147483647 h 144"/>
              <a:gd name="T48" fmla="*/ 2147483647 w 141"/>
              <a:gd name="T49" fmla="*/ 2147483647 h 144"/>
              <a:gd name="T50" fmla="*/ 2147483647 w 141"/>
              <a:gd name="T51" fmla="*/ 2147483647 h 144"/>
              <a:gd name="T52" fmla="*/ 2147483647 w 141"/>
              <a:gd name="T53" fmla="*/ 2147483647 h 144"/>
              <a:gd name="T54" fmla="*/ 2147483647 w 141"/>
              <a:gd name="T55" fmla="*/ 2147483647 h 144"/>
              <a:gd name="T56" fmla="*/ 2147483647 w 141"/>
              <a:gd name="T57" fmla="*/ 2147483647 h 144"/>
              <a:gd name="T58" fmla="*/ 2147483647 w 141"/>
              <a:gd name="T59" fmla="*/ 2147483647 h 144"/>
              <a:gd name="T60" fmla="*/ 2147483647 w 141"/>
              <a:gd name="T61" fmla="*/ 2147483647 h 144"/>
              <a:gd name="T62" fmla="*/ 2147483647 w 141"/>
              <a:gd name="T63" fmla="*/ 0 h 1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1"/>
              <a:gd name="T97" fmla="*/ 0 h 144"/>
              <a:gd name="T98" fmla="*/ 141 w 141"/>
              <a:gd name="T99" fmla="*/ 144 h 1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1" h="144">
                <a:moveTo>
                  <a:pt x="71" y="0"/>
                </a:moveTo>
                <a:lnTo>
                  <a:pt x="64" y="0"/>
                </a:lnTo>
                <a:lnTo>
                  <a:pt x="56" y="2"/>
                </a:lnTo>
                <a:lnTo>
                  <a:pt x="49" y="3"/>
                </a:lnTo>
                <a:lnTo>
                  <a:pt x="44" y="5"/>
                </a:lnTo>
                <a:lnTo>
                  <a:pt x="38" y="9"/>
                </a:lnTo>
                <a:lnTo>
                  <a:pt x="32" y="12"/>
                </a:lnTo>
                <a:lnTo>
                  <a:pt x="26" y="16"/>
                </a:lnTo>
                <a:lnTo>
                  <a:pt x="21" y="20"/>
                </a:lnTo>
                <a:lnTo>
                  <a:pt x="16" y="26"/>
                </a:lnTo>
                <a:lnTo>
                  <a:pt x="12" y="32"/>
                </a:lnTo>
                <a:lnTo>
                  <a:pt x="9" y="38"/>
                </a:lnTo>
                <a:lnTo>
                  <a:pt x="6" y="43"/>
                </a:lnTo>
                <a:lnTo>
                  <a:pt x="3" y="51"/>
                </a:lnTo>
                <a:lnTo>
                  <a:pt x="2" y="56"/>
                </a:lnTo>
                <a:lnTo>
                  <a:pt x="0" y="64"/>
                </a:lnTo>
                <a:lnTo>
                  <a:pt x="0" y="72"/>
                </a:lnTo>
                <a:lnTo>
                  <a:pt x="0" y="79"/>
                </a:lnTo>
                <a:lnTo>
                  <a:pt x="2" y="87"/>
                </a:lnTo>
                <a:lnTo>
                  <a:pt x="3" y="92"/>
                </a:lnTo>
                <a:lnTo>
                  <a:pt x="6" y="99"/>
                </a:lnTo>
                <a:lnTo>
                  <a:pt x="9" y="105"/>
                </a:lnTo>
                <a:lnTo>
                  <a:pt x="12" y="111"/>
                </a:lnTo>
                <a:lnTo>
                  <a:pt x="16" y="117"/>
                </a:lnTo>
                <a:lnTo>
                  <a:pt x="21" y="122"/>
                </a:lnTo>
                <a:lnTo>
                  <a:pt x="26" y="127"/>
                </a:lnTo>
                <a:lnTo>
                  <a:pt x="32" y="131"/>
                </a:lnTo>
                <a:lnTo>
                  <a:pt x="38" y="134"/>
                </a:lnTo>
                <a:lnTo>
                  <a:pt x="44" y="138"/>
                </a:lnTo>
                <a:lnTo>
                  <a:pt x="49" y="140"/>
                </a:lnTo>
                <a:lnTo>
                  <a:pt x="56" y="143"/>
                </a:lnTo>
                <a:lnTo>
                  <a:pt x="64" y="143"/>
                </a:lnTo>
                <a:lnTo>
                  <a:pt x="71" y="144"/>
                </a:lnTo>
                <a:lnTo>
                  <a:pt x="78" y="143"/>
                </a:lnTo>
                <a:lnTo>
                  <a:pt x="85" y="143"/>
                </a:lnTo>
                <a:lnTo>
                  <a:pt x="92" y="140"/>
                </a:lnTo>
                <a:lnTo>
                  <a:pt x="98" y="138"/>
                </a:lnTo>
                <a:lnTo>
                  <a:pt x="104" y="134"/>
                </a:lnTo>
                <a:lnTo>
                  <a:pt x="110" y="131"/>
                </a:lnTo>
                <a:lnTo>
                  <a:pt x="115" y="127"/>
                </a:lnTo>
                <a:lnTo>
                  <a:pt x="121" y="122"/>
                </a:lnTo>
                <a:lnTo>
                  <a:pt x="125" y="117"/>
                </a:lnTo>
                <a:lnTo>
                  <a:pt x="130" y="111"/>
                </a:lnTo>
                <a:lnTo>
                  <a:pt x="133" y="105"/>
                </a:lnTo>
                <a:lnTo>
                  <a:pt x="135" y="99"/>
                </a:lnTo>
                <a:lnTo>
                  <a:pt x="138" y="92"/>
                </a:lnTo>
                <a:lnTo>
                  <a:pt x="140" y="87"/>
                </a:lnTo>
                <a:lnTo>
                  <a:pt x="141" y="79"/>
                </a:lnTo>
                <a:lnTo>
                  <a:pt x="141" y="72"/>
                </a:lnTo>
                <a:lnTo>
                  <a:pt x="141" y="64"/>
                </a:lnTo>
                <a:lnTo>
                  <a:pt x="140" y="56"/>
                </a:lnTo>
                <a:lnTo>
                  <a:pt x="138" y="51"/>
                </a:lnTo>
                <a:lnTo>
                  <a:pt x="135" y="43"/>
                </a:lnTo>
                <a:lnTo>
                  <a:pt x="133" y="38"/>
                </a:lnTo>
                <a:lnTo>
                  <a:pt x="130" y="32"/>
                </a:lnTo>
                <a:lnTo>
                  <a:pt x="125" y="26"/>
                </a:lnTo>
                <a:lnTo>
                  <a:pt x="121" y="20"/>
                </a:lnTo>
                <a:lnTo>
                  <a:pt x="115" y="16"/>
                </a:lnTo>
                <a:lnTo>
                  <a:pt x="110" y="12"/>
                </a:lnTo>
                <a:lnTo>
                  <a:pt x="104" y="9"/>
                </a:lnTo>
                <a:lnTo>
                  <a:pt x="98" y="5"/>
                </a:lnTo>
                <a:lnTo>
                  <a:pt x="92" y="3"/>
                </a:lnTo>
                <a:lnTo>
                  <a:pt x="85" y="2"/>
                </a:lnTo>
                <a:lnTo>
                  <a:pt x="78" y="0"/>
                </a:lnTo>
                <a:lnTo>
                  <a:pt x="71"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6068" name="Freeform 227">
            <a:extLst>
              <a:ext uri="{FF2B5EF4-FFF2-40B4-BE49-F238E27FC236}">
                <a16:creationId xmlns:a16="http://schemas.microsoft.com/office/drawing/2014/main" id="{62F55D2F-AA11-86FD-BD46-86913030F824}"/>
              </a:ext>
            </a:extLst>
          </p:cNvPr>
          <p:cNvSpPr>
            <a:spLocks/>
          </p:cNvSpPr>
          <p:nvPr/>
        </p:nvSpPr>
        <p:spPr bwMode="auto">
          <a:xfrm>
            <a:off x="4508898" y="4498181"/>
            <a:ext cx="59531" cy="57150"/>
          </a:xfrm>
          <a:custGeom>
            <a:avLst/>
            <a:gdLst>
              <a:gd name="T0" fmla="*/ 2147483647 w 151"/>
              <a:gd name="T1" fmla="*/ 0 h 144"/>
              <a:gd name="T2" fmla="*/ 2147483647 w 151"/>
              <a:gd name="T3" fmla="*/ 2147483647 h 144"/>
              <a:gd name="T4" fmla="*/ 2147483647 w 151"/>
              <a:gd name="T5" fmla="*/ 2147483647 h 144"/>
              <a:gd name="T6" fmla="*/ 2147483647 w 151"/>
              <a:gd name="T7" fmla="*/ 2147483647 h 144"/>
              <a:gd name="T8" fmla="*/ 2147483647 w 151"/>
              <a:gd name="T9" fmla="*/ 2147483647 h 144"/>
              <a:gd name="T10" fmla="*/ 2147483647 w 151"/>
              <a:gd name="T11" fmla="*/ 2147483647 h 144"/>
              <a:gd name="T12" fmla="*/ 2147483647 w 151"/>
              <a:gd name="T13" fmla="*/ 2147483647 h 144"/>
              <a:gd name="T14" fmla="*/ 0 w 151"/>
              <a:gd name="T15" fmla="*/ 2147483647 h 144"/>
              <a:gd name="T16" fmla="*/ 0 w 151"/>
              <a:gd name="T17" fmla="*/ 2147483647 h 144"/>
              <a:gd name="T18" fmla="*/ 2147483647 w 151"/>
              <a:gd name="T19" fmla="*/ 2147483647 h 144"/>
              <a:gd name="T20" fmla="*/ 2147483647 w 151"/>
              <a:gd name="T21" fmla="*/ 2147483647 h 144"/>
              <a:gd name="T22" fmla="*/ 2147483647 w 151"/>
              <a:gd name="T23" fmla="*/ 2147483647 h 144"/>
              <a:gd name="T24" fmla="*/ 2147483647 w 151"/>
              <a:gd name="T25" fmla="*/ 2147483647 h 144"/>
              <a:gd name="T26" fmla="*/ 2147483647 w 151"/>
              <a:gd name="T27" fmla="*/ 2147483647 h 144"/>
              <a:gd name="T28" fmla="*/ 2147483647 w 151"/>
              <a:gd name="T29" fmla="*/ 2147483647 h 144"/>
              <a:gd name="T30" fmla="*/ 2147483647 w 151"/>
              <a:gd name="T31" fmla="*/ 2147483647 h 144"/>
              <a:gd name="T32" fmla="*/ 2147483647 w 151"/>
              <a:gd name="T33" fmla="*/ 2147483647 h 144"/>
              <a:gd name="T34" fmla="*/ 2147483647 w 151"/>
              <a:gd name="T35" fmla="*/ 2147483647 h 144"/>
              <a:gd name="T36" fmla="*/ 2147483647 w 151"/>
              <a:gd name="T37" fmla="*/ 2147483647 h 144"/>
              <a:gd name="T38" fmla="*/ 2147483647 w 151"/>
              <a:gd name="T39" fmla="*/ 2147483647 h 144"/>
              <a:gd name="T40" fmla="*/ 2147483647 w 151"/>
              <a:gd name="T41" fmla="*/ 2147483647 h 144"/>
              <a:gd name="T42" fmla="*/ 2147483647 w 151"/>
              <a:gd name="T43" fmla="*/ 2147483647 h 144"/>
              <a:gd name="T44" fmla="*/ 2147483647 w 151"/>
              <a:gd name="T45" fmla="*/ 2147483647 h 144"/>
              <a:gd name="T46" fmla="*/ 2147483647 w 151"/>
              <a:gd name="T47" fmla="*/ 2147483647 h 144"/>
              <a:gd name="T48" fmla="*/ 2147483647 w 151"/>
              <a:gd name="T49" fmla="*/ 2147483647 h 144"/>
              <a:gd name="T50" fmla="*/ 2147483647 w 151"/>
              <a:gd name="T51" fmla="*/ 2147483647 h 144"/>
              <a:gd name="T52" fmla="*/ 2147483647 w 151"/>
              <a:gd name="T53" fmla="*/ 2147483647 h 144"/>
              <a:gd name="T54" fmla="*/ 2147483647 w 151"/>
              <a:gd name="T55" fmla="*/ 2147483647 h 144"/>
              <a:gd name="T56" fmla="*/ 2147483647 w 151"/>
              <a:gd name="T57" fmla="*/ 2147483647 h 144"/>
              <a:gd name="T58" fmla="*/ 2147483647 w 151"/>
              <a:gd name="T59" fmla="*/ 2147483647 h 144"/>
              <a:gd name="T60" fmla="*/ 2147483647 w 151"/>
              <a:gd name="T61" fmla="*/ 2147483647 h 144"/>
              <a:gd name="T62" fmla="*/ 2147483647 w 151"/>
              <a:gd name="T63" fmla="*/ 0 h 1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51"/>
              <a:gd name="T97" fmla="*/ 0 h 144"/>
              <a:gd name="T98" fmla="*/ 151 w 151"/>
              <a:gd name="T99" fmla="*/ 144 h 1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51" h="144">
                <a:moveTo>
                  <a:pt x="75" y="0"/>
                </a:moveTo>
                <a:lnTo>
                  <a:pt x="68" y="0"/>
                </a:lnTo>
                <a:lnTo>
                  <a:pt x="59" y="2"/>
                </a:lnTo>
                <a:lnTo>
                  <a:pt x="52" y="3"/>
                </a:lnTo>
                <a:lnTo>
                  <a:pt x="46" y="6"/>
                </a:lnTo>
                <a:lnTo>
                  <a:pt x="39" y="9"/>
                </a:lnTo>
                <a:lnTo>
                  <a:pt x="33" y="13"/>
                </a:lnTo>
                <a:lnTo>
                  <a:pt x="27" y="16"/>
                </a:lnTo>
                <a:lnTo>
                  <a:pt x="22" y="22"/>
                </a:lnTo>
                <a:lnTo>
                  <a:pt x="17" y="26"/>
                </a:lnTo>
                <a:lnTo>
                  <a:pt x="12" y="32"/>
                </a:lnTo>
                <a:lnTo>
                  <a:pt x="9" y="38"/>
                </a:lnTo>
                <a:lnTo>
                  <a:pt x="6" y="45"/>
                </a:lnTo>
                <a:lnTo>
                  <a:pt x="3" y="51"/>
                </a:lnTo>
                <a:lnTo>
                  <a:pt x="1" y="58"/>
                </a:lnTo>
                <a:lnTo>
                  <a:pt x="0" y="65"/>
                </a:lnTo>
                <a:lnTo>
                  <a:pt x="0" y="72"/>
                </a:lnTo>
                <a:lnTo>
                  <a:pt x="0" y="80"/>
                </a:lnTo>
                <a:lnTo>
                  <a:pt x="1" y="87"/>
                </a:lnTo>
                <a:lnTo>
                  <a:pt x="3" y="94"/>
                </a:lnTo>
                <a:lnTo>
                  <a:pt x="6" y="100"/>
                </a:lnTo>
                <a:lnTo>
                  <a:pt x="9" y="107"/>
                </a:lnTo>
                <a:lnTo>
                  <a:pt x="12" y="113"/>
                </a:lnTo>
                <a:lnTo>
                  <a:pt x="17" y="118"/>
                </a:lnTo>
                <a:lnTo>
                  <a:pt x="22" y="123"/>
                </a:lnTo>
                <a:lnTo>
                  <a:pt x="27" y="128"/>
                </a:lnTo>
                <a:lnTo>
                  <a:pt x="33" y="131"/>
                </a:lnTo>
                <a:lnTo>
                  <a:pt x="39" y="136"/>
                </a:lnTo>
                <a:lnTo>
                  <a:pt x="46" y="138"/>
                </a:lnTo>
                <a:lnTo>
                  <a:pt x="52" y="141"/>
                </a:lnTo>
                <a:lnTo>
                  <a:pt x="59" y="143"/>
                </a:lnTo>
                <a:lnTo>
                  <a:pt x="68" y="144"/>
                </a:lnTo>
                <a:lnTo>
                  <a:pt x="75" y="144"/>
                </a:lnTo>
                <a:lnTo>
                  <a:pt x="82" y="144"/>
                </a:lnTo>
                <a:lnTo>
                  <a:pt x="91" y="143"/>
                </a:lnTo>
                <a:lnTo>
                  <a:pt x="98" y="141"/>
                </a:lnTo>
                <a:lnTo>
                  <a:pt x="104" y="138"/>
                </a:lnTo>
                <a:lnTo>
                  <a:pt x="111" y="136"/>
                </a:lnTo>
                <a:lnTo>
                  <a:pt x="116" y="131"/>
                </a:lnTo>
                <a:lnTo>
                  <a:pt x="122" y="128"/>
                </a:lnTo>
                <a:lnTo>
                  <a:pt x="128" y="123"/>
                </a:lnTo>
                <a:lnTo>
                  <a:pt x="134" y="118"/>
                </a:lnTo>
                <a:lnTo>
                  <a:pt x="138" y="113"/>
                </a:lnTo>
                <a:lnTo>
                  <a:pt x="141" y="107"/>
                </a:lnTo>
                <a:lnTo>
                  <a:pt x="144" y="100"/>
                </a:lnTo>
                <a:lnTo>
                  <a:pt x="147" y="94"/>
                </a:lnTo>
                <a:lnTo>
                  <a:pt x="148" y="87"/>
                </a:lnTo>
                <a:lnTo>
                  <a:pt x="150" y="80"/>
                </a:lnTo>
                <a:lnTo>
                  <a:pt x="151" y="72"/>
                </a:lnTo>
                <a:lnTo>
                  <a:pt x="150" y="65"/>
                </a:lnTo>
                <a:lnTo>
                  <a:pt x="148" y="58"/>
                </a:lnTo>
                <a:lnTo>
                  <a:pt x="147" y="51"/>
                </a:lnTo>
                <a:lnTo>
                  <a:pt x="144" y="45"/>
                </a:lnTo>
                <a:lnTo>
                  <a:pt x="141" y="38"/>
                </a:lnTo>
                <a:lnTo>
                  <a:pt x="138" y="32"/>
                </a:lnTo>
                <a:lnTo>
                  <a:pt x="134" y="26"/>
                </a:lnTo>
                <a:lnTo>
                  <a:pt x="128" y="22"/>
                </a:lnTo>
                <a:lnTo>
                  <a:pt x="122" y="16"/>
                </a:lnTo>
                <a:lnTo>
                  <a:pt x="116" y="13"/>
                </a:lnTo>
                <a:lnTo>
                  <a:pt x="111" y="9"/>
                </a:lnTo>
                <a:lnTo>
                  <a:pt x="104" y="6"/>
                </a:lnTo>
                <a:lnTo>
                  <a:pt x="98" y="3"/>
                </a:lnTo>
                <a:lnTo>
                  <a:pt x="91" y="2"/>
                </a:lnTo>
                <a:lnTo>
                  <a:pt x="82" y="0"/>
                </a:lnTo>
                <a:lnTo>
                  <a:pt x="75"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6069" name="Freeform 228">
            <a:extLst>
              <a:ext uri="{FF2B5EF4-FFF2-40B4-BE49-F238E27FC236}">
                <a16:creationId xmlns:a16="http://schemas.microsoft.com/office/drawing/2014/main" id="{44C55605-2595-F192-BDF0-443846A4821E}"/>
              </a:ext>
            </a:extLst>
          </p:cNvPr>
          <p:cNvSpPr>
            <a:spLocks/>
          </p:cNvSpPr>
          <p:nvPr/>
        </p:nvSpPr>
        <p:spPr bwMode="auto">
          <a:xfrm>
            <a:off x="4508898" y="4498181"/>
            <a:ext cx="59531" cy="57150"/>
          </a:xfrm>
          <a:custGeom>
            <a:avLst/>
            <a:gdLst>
              <a:gd name="T0" fmla="*/ 2147483647 w 151"/>
              <a:gd name="T1" fmla="*/ 0 h 144"/>
              <a:gd name="T2" fmla="*/ 2147483647 w 151"/>
              <a:gd name="T3" fmla="*/ 2147483647 h 144"/>
              <a:gd name="T4" fmla="*/ 2147483647 w 151"/>
              <a:gd name="T5" fmla="*/ 2147483647 h 144"/>
              <a:gd name="T6" fmla="*/ 2147483647 w 151"/>
              <a:gd name="T7" fmla="*/ 2147483647 h 144"/>
              <a:gd name="T8" fmla="*/ 2147483647 w 151"/>
              <a:gd name="T9" fmla="*/ 2147483647 h 144"/>
              <a:gd name="T10" fmla="*/ 2147483647 w 151"/>
              <a:gd name="T11" fmla="*/ 2147483647 h 144"/>
              <a:gd name="T12" fmla="*/ 2147483647 w 151"/>
              <a:gd name="T13" fmla="*/ 2147483647 h 144"/>
              <a:gd name="T14" fmla="*/ 0 w 151"/>
              <a:gd name="T15" fmla="*/ 2147483647 h 144"/>
              <a:gd name="T16" fmla="*/ 0 w 151"/>
              <a:gd name="T17" fmla="*/ 2147483647 h 144"/>
              <a:gd name="T18" fmla="*/ 2147483647 w 151"/>
              <a:gd name="T19" fmla="*/ 2147483647 h 144"/>
              <a:gd name="T20" fmla="*/ 2147483647 w 151"/>
              <a:gd name="T21" fmla="*/ 2147483647 h 144"/>
              <a:gd name="T22" fmla="*/ 2147483647 w 151"/>
              <a:gd name="T23" fmla="*/ 2147483647 h 144"/>
              <a:gd name="T24" fmla="*/ 2147483647 w 151"/>
              <a:gd name="T25" fmla="*/ 2147483647 h 144"/>
              <a:gd name="T26" fmla="*/ 2147483647 w 151"/>
              <a:gd name="T27" fmla="*/ 2147483647 h 144"/>
              <a:gd name="T28" fmla="*/ 2147483647 w 151"/>
              <a:gd name="T29" fmla="*/ 2147483647 h 144"/>
              <a:gd name="T30" fmla="*/ 2147483647 w 151"/>
              <a:gd name="T31" fmla="*/ 2147483647 h 144"/>
              <a:gd name="T32" fmla="*/ 2147483647 w 151"/>
              <a:gd name="T33" fmla="*/ 2147483647 h 144"/>
              <a:gd name="T34" fmla="*/ 2147483647 w 151"/>
              <a:gd name="T35" fmla="*/ 2147483647 h 144"/>
              <a:gd name="T36" fmla="*/ 2147483647 w 151"/>
              <a:gd name="T37" fmla="*/ 2147483647 h 144"/>
              <a:gd name="T38" fmla="*/ 2147483647 w 151"/>
              <a:gd name="T39" fmla="*/ 2147483647 h 144"/>
              <a:gd name="T40" fmla="*/ 2147483647 w 151"/>
              <a:gd name="T41" fmla="*/ 2147483647 h 144"/>
              <a:gd name="T42" fmla="*/ 2147483647 w 151"/>
              <a:gd name="T43" fmla="*/ 2147483647 h 144"/>
              <a:gd name="T44" fmla="*/ 2147483647 w 151"/>
              <a:gd name="T45" fmla="*/ 2147483647 h 144"/>
              <a:gd name="T46" fmla="*/ 2147483647 w 151"/>
              <a:gd name="T47" fmla="*/ 2147483647 h 144"/>
              <a:gd name="T48" fmla="*/ 2147483647 w 151"/>
              <a:gd name="T49" fmla="*/ 2147483647 h 144"/>
              <a:gd name="T50" fmla="*/ 2147483647 w 151"/>
              <a:gd name="T51" fmla="*/ 2147483647 h 144"/>
              <a:gd name="T52" fmla="*/ 2147483647 w 151"/>
              <a:gd name="T53" fmla="*/ 2147483647 h 144"/>
              <a:gd name="T54" fmla="*/ 2147483647 w 151"/>
              <a:gd name="T55" fmla="*/ 2147483647 h 144"/>
              <a:gd name="T56" fmla="*/ 2147483647 w 151"/>
              <a:gd name="T57" fmla="*/ 2147483647 h 144"/>
              <a:gd name="T58" fmla="*/ 2147483647 w 151"/>
              <a:gd name="T59" fmla="*/ 2147483647 h 144"/>
              <a:gd name="T60" fmla="*/ 2147483647 w 151"/>
              <a:gd name="T61" fmla="*/ 2147483647 h 144"/>
              <a:gd name="T62" fmla="*/ 2147483647 w 151"/>
              <a:gd name="T63" fmla="*/ 0 h 1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51"/>
              <a:gd name="T97" fmla="*/ 0 h 144"/>
              <a:gd name="T98" fmla="*/ 151 w 151"/>
              <a:gd name="T99" fmla="*/ 144 h 1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51" h="144">
                <a:moveTo>
                  <a:pt x="75" y="0"/>
                </a:moveTo>
                <a:lnTo>
                  <a:pt x="68" y="0"/>
                </a:lnTo>
                <a:lnTo>
                  <a:pt x="59" y="2"/>
                </a:lnTo>
                <a:lnTo>
                  <a:pt x="52" y="3"/>
                </a:lnTo>
                <a:lnTo>
                  <a:pt x="46" y="6"/>
                </a:lnTo>
                <a:lnTo>
                  <a:pt x="39" y="9"/>
                </a:lnTo>
                <a:lnTo>
                  <a:pt x="33" y="13"/>
                </a:lnTo>
                <a:lnTo>
                  <a:pt x="27" y="16"/>
                </a:lnTo>
                <a:lnTo>
                  <a:pt x="22" y="22"/>
                </a:lnTo>
                <a:lnTo>
                  <a:pt x="17" y="26"/>
                </a:lnTo>
                <a:lnTo>
                  <a:pt x="12" y="32"/>
                </a:lnTo>
                <a:lnTo>
                  <a:pt x="9" y="38"/>
                </a:lnTo>
                <a:lnTo>
                  <a:pt x="6" y="45"/>
                </a:lnTo>
                <a:lnTo>
                  <a:pt x="3" y="51"/>
                </a:lnTo>
                <a:lnTo>
                  <a:pt x="1" y="58"/>
                </a:lnTo>
                <a:lnTo>
                  <a:pt x="0" y="65"/>
                </a:lnTo>
                <a:lnTo>
                  <a:pt x="0" y="72"/>
                </a:lnTo>
                <a:lnTo>
                  <a:pt x="0" y="80"/>
                </a:lnTo>
                <a:lnTo>
                  <a:pt x="1" y="87"/>
                </a:lnTo>
                <a:lnTo>
                  <a:pt x="3" y="94"/>
                </a:lnTo>
                <a:lnTo>
                  <a:pt x="6" y="100"/>
                </a:lnTo>
                <a:lnTo>
                  <a:pt x="9" y="107"/>
                </a:lnTo>
                <a:lnTo>
                  <a:pt x="12" y="113"/>
                </a:lnTo>
                <a:lnTo>
                  <a:pt x="17" y="118"/>
                </a:lnTo>
                <a:lnTo>
                  <a:pt x="22" y="123"/>
                </a:lnTo>
                <a:lnTo>
                  <a:pt x="27" y="128"/>
                </a:lnTo>
                <a:lnTo>
                  <a:pt x="33" y="131"/>
                </a:lnTo>
                <a:lnTo>
                  <a:pt x="39" y="136"/>
                </a:lnTo>
                <a:lnTo>
                  <a:pt x="46" y="138"/>
                </a:lnTo>
                <a:lnTo>
                  <a:pt x="52" y="141"/>
                </a:lnTo>
                <a:lnTo>
                  <a:pt x="59" y="143"/>
                </a:lnTo>
                <a:lnTo>
                  <a:pt x="68" y="144"/>
                </a:lnTo>
                <a:lnTo>
                  <a:pt x="75" y="144"/>
                </a:lnTo>
                <a:lnTo>
                  <a:pt x="82" y="144"/>
                </a:lnTo>
                <a:lnTo>
                  <a:pt x="91" y="143"/>
                </a:lnTo>
                <a:lnTo>
                  <a:pt x="98" y="141"/>
                </a:lnTo>
                <a:lnTo>
                  <a:pt x="104" y="138"/>
                </a:lnTo>
                <a:lnTo>
                  <a:pt x="111" y="136"/>
                </a:lnTo>
                <a:lnTo>
                  <a:pt x="116" y="131"/>
                </a:lnTo>
                <a:lnTo>
                  <a:pt x="122" y="128"/>
                </a:lnTo>
                <a:lnTo>
                  <a:pt x="128" y="123"/>
                </a:lnTo>
                <a:lnTo>
                  <a:pt x="134" y="118"/>
                </a:lnTo>
                <a:lnTo>
                  <a:pt x="138" y="113"/>
                </a:lnTo>
                <a:lnTo>
                  <a:pt x="141" y="107"/>
                </a:lnTo>
                <a:lnTo>
                  <a:pt x="144" y="100"/>
                </a:lnTo>
                <a:lnTo>
                  <a:pt x="147" y="94"/>
                </a:lnTo>
                <a:lnTo>
                  <a:pt x="148" y="87"/>
                </a:lnTo>
                <a:lnTo>
                  <a:pt x="150" y="80"/>
                </a:lnTo>
                <a:lnTo>
                  <a:pt x="151" y="72"/>
                </a:lnTo>
                <a:lnTo>
                  <a:pt x="150" y="65"/>
                </a:lnTo>
                <a:lnTo>
                  <a:pt x="148" y="58"/>
                </a:lnTo>
                <a:lnTo>
                  <a:pt x="147" y="51"/>
                </a:lnTo>
                <a:lnTo>
                  <a:pt x="144" y="45"/>
                </a:lnTo>
                <a:lnTo>
                  <a:pt x="141" y="38"/>
                </a:lnTo>
                <a:lnTo>
                  <a:pt x="138" y="32"/>
                </a:lnTo>
                <a:lnTo>
                  <a:pt x="134" y="26"/>
                </a:lnTo>
                <a:lnTo>
                  <a:pt x="128" y="22"/>
                </a:lnTo>
                <a:lnTo>
                  <a:pt x="122" y="16"/>
                </a:lnTo>
                <a:lnTo>
                  <a:pt x="116" y="13"/>
                </a:lnTo>
                <a:lnTo>
                  <a:pt x="111" y="9"/>
                </a:lnTo>
                <a:lnTo>
                  <a:pt x="104" y="6"/>
                </a:lnTo>
                <a:lnTo>
                  <a:pt x="98" y="3"/>
                </a:lnTo>
                <a:lnTo>
                  <a:pt x="91" y="2"/>
                </a:lnTo>
                <a:lnTo>
                  <a:pt x="82" y="0"/>
                </a:lnTo>
                <a:lnTo>
                  <a:pt x="75"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6070" name="Freeform 229">
            <a:extLst>
              <a:ext uri="{FF2B5EF4-FFF2-40B4-BE49-F238E27FC236}">
                <a16:creationId xmlns:a16="http://schemas.microsoft.com/office/drawing/2014/main" id="{AA2D5FCC-32D6-AEF1-EE54-4029D7DEA37C}"/>
              </a:ext>
            </a:extLst>
          </p:cNvPr>
          <p:cNvSpPr>
            <a:spLocks/>
          </p:cNvSpPr>
          <p:nvPr/>
        </p:nvSpPr>
        <p:spPr bwMode="auto">
          <a:xfrm>
            <a:off x="4444604" y="4593431"/>
            <a:ext cx="47625" cy="47625"/>
          </a:xfrm>
          <a:custGeom>
            <a:avLst/>
            <a:gdLst>
              <a:gd name="T0" fmla="*/ 2147483647 w 120"/>
              <a:gd name="T1" fmla="*/ 0 h 122"/>
              <a:gd name="T2" fmla="*/ 2147483647 w 120"/>
              <a:gd name="T3" fmla="*/ 2147483647 h 122"/>
              <a:gd name="T4" fmla="*/ 2147483647 w 120"/>
              <a:gd name="T5" fmla="*/ 2147483647 h 122"/>
              <a:gd name="T6" fmla="*/ 2147483647 w 120"/>
              <a:gd name="T7" fmla="*/ 2147483647 h 122"/>
              <a:gd name="T8" fmla="*/ 2147483647 w 120"/>
              <a:gd name="T9" fmla="*/ 2147483647 h 122"/>
              <a:gd name="T10" fmla="*/ 2147483647 w 120"/>
              <a:gd name="T11" fmla="*/ 2147483647 h 122"/>
              <a:gd name="T12" fmla="*/ 2147483647 w 120"/>
              <a:gd name="T13" fmla="*/ 2147483647 h 122"/>
              <a:gd name="T14" fmla="*/ 0 w 120"/>
              <a:gd name="T15" fmla="*/ 2147483647 h 122"/>
              <a:gd name="T16" fmla="*/ 0 w 120"/>
              <a:gd name="T17" fmla="*/ 2147483647 h 122"/>
              <a:gd name="T18" fmla="*/ 2147483647 w 120"/>
              <a:gd name="T19" fmla="*/ 2147483647 h 122"/>
              <a:gd name="T20" fmla="*/ 2147483647 w 120"/>
              <a:gd name="T21" fmla="*/ 2147483647 h 122"/>
              <a:gd name="T22" fmla="*/ 2147483647 w 120"/>
              <a:gd name="T23" fmla="*/ 2147483647 h 122"/>
              <a:gd name="T24" fmla="*/ 2147483647 w 120"/>
              <a:gd name="T25" fmla="*/ 2147483647 h 122"/>
              <a:gd name="T26" fmla="*/ 2147483647 w 120"/>
              <a:gd name="T27" fmla="*/ 2147483647 h 122"/>
              <a:gd name="T28" fmla="*/ 2147483647 w 120"/>
              <a:gd name="T29" fmla="*/ 2147483647 h 122"/>
              <a:gd name="T30" fmla="*/ 2147483647 w 120"/>
              <a:gd name="T31" fmla="*/ 2147483647 h 122"/>
              <a:gd name="T32" fmla="*/ 2147483647 w 120"/>
              <a:gd name="T33" fmla="*/ 2147483647 h 122"/>
              <a:gd name="T34" fmla="*/ 2147483647 w 120"/>
              <a:gd name="T35" fmla="*/ 2147483647 h 122"/>
              <a:gd name="T36" fmla="*/ 2147483647 w 120"/>
              <a:gd name="T37" fmla="*/ 2147483647 h 122"/>
              <a:gd name="T38" fmla="*/ 2147483647 w 120"/>
              <a:gd name="T39" fmla="*/ 2147483647 h 122"/>
              <a:gd name="T40" fmla="*/ 2147483647 w 120"/>
              <a:gd name="T41" fmla="*/ 2147483647 h 122"/>
              <a:gd name="T42" fmla="*/ 2147483647 w 120"/>
              <a:gd name="T43" fmla="*/ 2147483647 h 122"/>
              <a:gd name="T44" fmla="*/ 2147483647 w 120"/>
              <a:gd name="T45" fmla="*/ 2147483647 h 122"/>
              <a:gd name="T46" fmla="*/ 2147483647 w 120"/>
              <a:gd name="T47" fmla="*/ 2147483647 h 122"/>
              <a:gd name="T48" fmla="*/ 2147483647 w 120"/>
              <a:gd name="T49" fmla="*/ 2147483647 h 122"/>
              <a:gd name="T50" fmla="*/ 2147483647 w 120"/>
              <a:gd name="T51" fmla="*/ 2147483647 h 122"/>
              <a:gd name="T52" fmla="*/ 2147483647 w 120"/>
              <a:gd name="T53" fmla="*/ 2147483647 h 122"/>
              <a:gd name="T54" fmla="*/ 2147483647 w 120"/>
              <a:gd name="T55" fmla="*/ 2147483647 h 122"/>
              <a:gd name="T56" fmla="*/ 2147483647 w 120"/>
              <a:gd name="T57" fmla="*/ 2147483647 h 122"/>
              <a:gd name="T58" fmla="*/ 2147483647 w 120"/>
              <a:gd name="T59" fmla="*/ 2147483647 h 122"/>
              <a:gd name="T60" fmla="*/ 2147483647 w 120"/>
              <a:gd name="T61" fmla="*/ 2147483647 h 122"/>
              <a:gd name="T62" fmla="*/ 2147483647 w 120"/>
              <a:gd name="T63" fmla="*/ 0 h 12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0"/>
              <a:gd name="T97" fmla="*/ 0 h 122"/>
              <a:gd name="T98" fmla="*/ 120 w 120"/>
              <a:gd name="T99" fmla="*/ 122 h 12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0" h="122">
                <a:moveTo>
                  <a:pt x="60" y="0"/>
                </a:moveTo>
                <a:lnTo>
                  <a:pt x="54" y="0"/>
                </a:lnTo>
                <a:lnTo>
                  <a:pt x="48" y="0"/>
                </a:lnTo>
                <a:lnTo>
                  <a:pt x="43" y="1"/>
                </a:lnTo>
                <a:lnTo>
                  <a:pt x="37" y="4"/>
                </a:lnTo>
                <a:lnTo>
                  <a:pt x="31" y="7"/>
                </a:lnTo>
                <a:lnTo>
                  <a:pt x="27" y="10"/>
                </a:lnTo>
                <a:lnTo>
                  <a:pt x="21" y="13"/>
                </a:lnTo>
                <a:lnTo>
                  <a:pt x="17" y="17"/>
                </a:lnTo>
                <a:lnTo>
                  <a:pt x="14" y="21"/>
                </a:lnTo>
                <a:lnTo>
                  <a:pt x="10" y="26"/>
                </a:lnTo>
                <a:lnTo>
                  <a:pt x="7" y="31"/>
                </a:lnTo>
                <a:lnTo>
                  <a:pt x="4" y="37"/>
                </a:lnTo>
                <a:lnTo>
                  <a:pt x="3" y="43"/>
                </a:lnTo>
                <a:lnTo>
                  <a:pt x="1" y="49"/>
                </a:lnTo>
                <a:lnTo>
                  <a:pt x="0" y="54"/>
                </a:lnTo>
                <a:lnTo>
                  <a:pt x="0" y="60"/>
                </a:lnTo>
                <a:lnTo>
                  <a:pt x="0" y="67"/>
                </a:lnTo>
                <a:lnTo>
                  <a:pt x="1" y="73"/>
                </a:lnTo>
                <a:lnTo>
                  <a:pt x="3" y="79"/>
                </a:lnTo>
                <a:lnTo>
                  <a:pt x="4" y="84"/>
                </a:lnTo>
                <a:lnTo>
                  <a:pt x="7" y="90"/>
                </a:lnTo>
                <a:lnTo>
                  <a:pt x="10" y="95"/>
                </a:lnTo>
                <a:lnTo>
                  <a:pt x="14" y="99"/>
                </a:lnTo>
                <a:lnTo>
                  <a:pt x="17" y="103"/>
                </a:lnTo>
                <a:lnTo>
                  <a:pt x="21" y="107"/>
                </a:lnTo>
                <a:lnTo>
                  <a:pt x="27" y="112"/>
                </a:lnTo>
                <a:lnTo>
                  <a:pt x="31" y="115"/>
                </a:lnTo>
                <a:lnTo>
                  <a:pt x="37" y="118"/>
                </a:lnTo>
                <a:lnTo>
                  <a:pt x="43" y="119"/>
                </a:lnTo>
                <a:lnTo>
                  <a:pt x="48" y="120"/>
                </a:lnTo>
                <a:lnTo>
                  <a:pt x="54" y="122"/>
                </a:lnTo>
                <a:lnTo>
                  <a:pt x="60" y="122"/>
                </a:lnTo>
                <a:lnTo>
                  <a:pt x="66" y="122"/>
                </a:lnTo>
                <a:lnTo>
                  <a:pt x="73" y="120"/>
                </a:lnTo>
                <a:lnTo>
                  <a:pt x="79" y="119"/>
                </a:lnTo>
                <a:lnTo>
                  <a:pt x="84" y="118"/>
                </a:lnTo>
                <a:lnTo>
                  <a:pt x="89" y="115"/>
                </a:lnTo>
                <a:lnTo>
                  <a:pt x="94" y="112"/>
                </a:lnTo>
                <a:lnTo>
                  <a:pt x="99" y="107"/>
                </a:lnTo>
                <a:lnTo>
                  <a:pt x="103" y="103"/>
                </a:lnTo>
                <a:lnTo>
                  <a:pt x="107" y="99"/>
                </a:lnTo>
                <a:lnTo>
                  <a:pt x="110" y="95"/>
                </a:lnTo>
                <a:lnTo>
                  <a:pt x="113" y="90"/>
                </a:lnTo>
                <a:lnTo>
                  <a:pt x="116" y="84"/>
                </a:lnTo>
                <a:lnTo>
                  <a:pt x="117" y="79"/>
                </a:lnTo>
                <a:lnTo>
                  <a:pt x="119" y="73"/>
                </a:lnTo>
                <a:lnTo>
                  <a:pt x="120" y="67"/>
                </a:lnTo>
                <a:lnTo>
                  <a:pt x="120" y="60"/>
                </a:lnTo>
                <a:lnTo>
                  <a:pt x="120" y="54"/>
                </a:lnTo>
                <a:lnTo>
                  <a:pt x="119" y="49"/>
                </a:lnTo>
                <a:lnTo>
                  <a:pt x="117" y="43"/>
                </a:lnTo>
                <a:lnTo>
                  <a:pt x="116" y="37"/>
                </a:lnTo>
                <a:lnTo>
                  <a:pt x="113" y="31"/>
                </a:lnTo>
                <a:lnTo>
                  <a:pt x="110" y="26"/>
                </a:lnTo>
                <a:lnTo>
                  <a:pt x="107" y="21"/>
                </a:lnTo>
                <a:lnTo>
                  <a:pt x="103" y="17"/>
                </a:lnTo>
                <a:lnTo>
                  <a:pt x="99" y="13"/>
                </a:lnTo>
                <a:lnTo>
                  <a:pt x="94" y="10"/>
                </a:lnTo>
                <a:lnTo>
                  <a:pt x="89" y="7"/>
                </a:lnTo>
                <a:lnTo>
                  <a:pt x="84" y="4"/>
                </a:lnTo>
                <a:lnTo>
                  <a:pt x="79" y="1"/>
                </a:lnTo>
                <a:lnTo>
                  <a:pt x="73" y="0"/>
                </a:lnTo>
                <a:lnTo>
                  <a:pt x="66" y="0"/>
                </a:lnTo>
                <a:lnTo>
                  <a:pt x="60" y="0"/>
                </a:lnTo>
                <a:close/>
              </a:path>
            </a:pathLst>
          </a:custGeom>
          <a:solidFill>
            <a:srgbClr val="00E6A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6071" name="Freeform 230">
            <a:extLst>
              <a:ext uri="{FF2B5EF4-FFF2-40B4-BE49-F238E27FC236}">
                <a16:creationId xmlns:a16="http://schemas.microsoft.com/office/drawing/2014/main" id="{A534352E-FD70-3435-8C46-4FAF788443F2}"/>
              </a:ext>
            </a:extLst>
          </p:cNvPr>
          <p:cNvSpPr>
            <a:spLocks/>
          </p:cNvSpPr>
          <p:nvPr/>
        </p:nvSpPr>
        <p:spPr bwMode="auto">
          <a:xfrm>
            <a:off x="4444604" y="4593431"/>
            <a:ext cx="47625" cy="47625"/>
          </a:xfrm>
          <a:custGeom>
            <a:avLst/>
            <a:gdLst>
              <a:gd name="T0" fmla="*/ 2147483647 w 120"/>
              <a:gd name="T1" fmla="*/ 0 h 122"/>
              <a:gd name="T2" fmla="*/ 2147483647 w 120"/>
              <a:gd name="T3" fmla="*/ 2147483647 h 122"/>
              <a:gd name="T4" fmla="*/ 2147483647 w 120"/>
              <a:gd name="T5" fmla="*/ 2147483647 h 122"/>
              <a:gd name="T6" fmla="*/ 2147483647 w 120"/>
              <a:gd name="T7" fmla="*/ 2147483647 h 122"/>
              <a:gd name="T8" fmla="*/ 2147483647 w 120"/>
              <a:gd name="T9" fmla="*/ 2147483647 h 122"/>
              <a:gd name="T10" fmla="*/ 2147483647 w 120"/>
              <a:gd name="T11" fmla="*/ 2147483647 h 122"/>
              <a:gd name="T12" fmla="*/ 2147483647 w 120"/>
              <a:gd name="T13" fmla="*/ 2147483647 h 122"/>
              <a:gd name="T14" fmla="*/ 0 w 120"/>
              <a:gd name="T15" fmla="*/ 2147483647 h 122"/>
              <a:gd name="T16" fmla="*/ 0 w 120"/>
              <a:gd name="T17" fmla="*/ 2147483647 h 122"/>
              <a:gd name="T18" fmla="*/ 2147483647 w 120"/>
              <a:gd name="T19" fmla="*/ 2147483647 h 122"/>
              <a:gd name="T20" fmla="*/ 2147483647 w 120"/>
              <a:gd name="T21" fmla="*/ 2147483647 h 122"/>
              <a:gd name="T22" fmla="*/ 2147483647 w 120"/>
              <a:gd name="T23" fmla="*/ 2147483647 h 122"/>
              <a:gd name="T24" fmla="*/ 2147483647 w 120"/>
              <a:gd name="T25" fmla="*/ 2147483647 h 122"/>
              <a:gd name="T26" fmla="*/ 2147483647 w 120"/>
              <a:gd name="T27" fmla="*/ 2147483647 h 122"/>
              <a:gd name="T28" fmla="*/ 2147483647 w 120"/>
              <a:gd name="T29" fmla="*/ 2147483647 h 122"/>
              <a:gd name="T30" fmla="*/ 2147483647 w 120"/>
              <a:gd name="T31" fmla="*/ 2147483647 h 122"/>
              <a:gd name="T32" fmla="*/ 2147483647 w 120"/>
              <a:gd name="T33" fmla="*/ 2147483647 h 122"/>
              <a:gd name="T34" fmla="*/ 2147483647 w 120"/>
              <a:gd name="T35" fmla="*/ 2147483647 h 122"/>
              <a:gd name="T36" fmla="*/ 2147483647 w 120"/>
              <a:gd name="T37" fmla="*/ 2147483647 h 122"/>
              <a:gd name="T38" fmla="*/ 2147483647 w 120"/>
              <a:gd name="T39" fmla="*/ 2147483647 h 122"/>
              <a:gd name="T40" fmla="*/ 2147483647 w 120"/>
              <a:gd name="T41" fmla="*/ 2147483647 h 122"/>
              <a:gd name="T42" fmla="*/ 2147483647 w 120"/>
              <a:gd name="T43" fmla="*/ 2147483647 h 122"/>
              <a:gd name="T44" fmla="*/ 2147483647 w 120"/>
              <a:gd name="T45" fmla="*/ 2147483647 h 122"/>
              <a:gd name="T46" fmla="*/ 2147483647 w 120"/>
              <a:gd name="T47" fmla="*/ 2147483647 h 122"/>
              <a:gd name="T48" fmla="*/ 2147483647 w 120"/>
              <a:gd name="T49" fmla="*/ 2147483647 h 122"/>
              <a:gd name="T50" fmla="*/ 2147483647 w 120"/>
              <a:gd name="T51" fmla="*/ 2147483647 h 122"/>
              <a:gd name="T52" fmla="*/ 2147483647 w 120"/>
              <a:gd name="T53" fmla="*/ 2147483647 h 122"/>
              <a:gd name="T54" fmla="*/ 2147483647 w 120"/>
              <a:gd name="T55" fmla="*/ 2147483647 h 122"/>
              <a:gd name="T56" fmla="*/ 2147483647 w 120"/>
              <a:gd name="T57" fmla="*/ 2147483647 h 122"/>
              <a:gd name="T58" fmla="*/ 2147483647 w 120"/>
              <a:gd name="T59" fmla="*/ 2147483647 h 122"/>
              <a:gd name="T60" fmla="*/ 2147483647 w 120"/>
              <a:gd name="T61" fmla="*/ 2147483647 h 122"/>
              <a:gd name="T62" fmla="*/ 2147483647 w 120"/>
              <a:gd name="T63" fmla="*/ 0 h 12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0"/>
              <a:gd name="T97" fmla="*/ 0 h 122"/>
              <a:gd name="T98" fmla="*/ 120 w 120"/>
              <a:gd name="T99" fmla="*/ 122 h 12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0" h="122">
                <a:moveTo>
                  <a:pt x="60" y="0"/>
                </a:moveTo>
                <a:lnTo>
                  <a:pt x="54" y="0"/>
                </a:lnTo>
                <a:lnTo>
                  <a:pt x="48" y="0"/>
                </a:lnTo>
                <a:lnTo>
                  <a:pt x="43" y="1"/>
                </a:lnTo>
                <a:lnTo>
                  <a:pt x="37" y="4"/>
                </a:lnTo>
                <a:lnTo>
                  <a:pt x="31" y="7"/>
                </a:lnTo>
                <a:lnTo>
                  <a:pt x="27" y="10"/>
                </a:lnTo>
                <a:lnTo>
                  <a:pt x="21" y="13"/>
                </a:lnTo>
                <a:lnTo>
                  <a:pt x="17" y="17"/>
                </a:lnTo>
                <a:lnTo>
                  <a:pt x="14" y="21"/>
                </a:lnTo>
                <a:lnTo>
                  <a:pt x="10" y="26"/>
                </a:lnTo>
                <a:lnTo>
                  <a:pt x="7" y="31"/>
                </a:lnTo>
                <a:lnTo>
                  <a:pt x="4" y="37"/>
                </a:lnTo>
                <a:lnTo>
                  <a:pt x="3" y="43"/>
                </a:lnTo>
                <a:lnTo>
                  <a:pt x="1" y="49"/>
                </a:lnTo>
                <a:lnTo>
                  <a:pt x="0" y="54"/>
                </a:lnTo>
                <a:lnTo>
                  <a:pt x="0" y="60"/>
                </a:lnTo>
                <a:lnTo>
                  <a:pt x="0" y="67"/>
                </a:lnTo>
                <a:lnTo>
                  <a:pt x="1" y="73"/>
                </a:lnTo>
                <a:lnTo>
                  <a:pt x="3" y="79"/>
                </a:lnTo>
                <a:lnTo>
                  <a:pt x="4" y="84"/>
                </a:lnTo>
                <a:lnTo>
                  <a:pt x="7" y="90"/>
                </a:lnTo>
                <a:lnTo>
                  <a:pt x="10" y="95"/>
                </a:lnTo>
                <a:lnTo>
                  <a:pt x="14" y="99"/>
                </a:lnTo>
                <a:lnTo>
                  <a:pt x="17" y="103"/>
                </a:lnTo>
                <a:lnTo>
                  <a:pt x="21" y="107"/>
                </a:lnTo>
                <a:lnTo>
                  <a:pt x="27" y="112"/>
                </a:lnTo>
                <a:lnTo>
                  <a:pt x="31" y="115"/>
                </a:lnTo>
                <a:lnTo>
                  <a:pt x="37" y="118"/>
                </a:lnTo>
                <a:lnTo>
                  <a:pt x="43" y="119"/>
                </a:lnTo>
                <a:lnTo>
                  <a:pt x="48" y="120"/>
                </a:lnTo>
                <a:lnTo>
                  <a:pt x="54" y="122"/>
                </a:lnTo>
                <a:lnTo>
                  <a:pt x="60" y="122"/>
                </a:lnTo>
                <a:lnTo>
                  <a:pt x="66" y="122"/>
                </a:lnTo>
                <a:lnTo>
                  <a:pt x="73" y="120"/>
                </a:lnTo>
                <a:lnTo>
                  <a:pt x="79" y="119"/>
                </a:lnTo>
                <a:lnTo>
                  <a:pt x="84" y="118"/>
                </a:lnTo>
                <a:lnTo>
                  <a:pt x="89" y="115"/>
                </a:lnTo>
                <a:lnTo>
                  <a:pt x="94" y="112"/>
                </a:lnTo>
                <a:lnTo>
                  <a:pt x="99" y="107"/>
                </a:lnTo>
                <a:lnTo>
                  <a:pt x="103" y="103"/>
                </a:lnTo>
                <a:lnTo>
                  <a:pt x="107" y="99"/>
                </a:lnTo>
                <a:lnTo>
                  <a:pt x="110" y="95"/>
                </a:lnTo>
                <a:lnTo>
                  <a:pt x="113" y="90"/>
                </a:lnTo>
                <a:lnTo>
                  <a:pt x="116" y="84"/>
                </a:lnTo>
                <a:lnTo>
                  <a:pt x="117" y="79"/>
                </a:lnTo>
                <a:lnTo>
                  <a:pt x="119" y="73"/>
                </a:lnTo>
                <a:lnTo>
                  <a:pt x="120" y="67"/>
                </a:lnTo>
                <a:lnTo>
                  <a:pt x="120" y="60"/>
                </a:lnTo>
                <a:lnTo>
                  <a:pt x="120" y="54"/>
                </a:lnTo>
                <a:lnTo>
                  <a:pt x="119" y="49"/>
                </a:lnTo>
                <a:lnTo>
                  <a:pt x="117" y="43"/>
                </a:lnTo>
                <a:lnTo>
                  <a:pt x="116" y="37"/>
                </a:lnTo>
                <a:lnTo>
                  <a:pt x="113" y="31"/>
                </a:lnTo>
                <a:lnTo>
                  <a:pt x="110" y="26"/>
                </a:lnTo>
                <a:lnTo>
                  <a:pt x="107" y="21"/>
                </a:lnTo>
                <a:lnTo>
                  <a:pt x="103" y="17"/>
                </a:lnTo>
                <a:lnTo>
                  <a:pt x="99" y="13"/>
                </a:lnTo>
                <a:lnTo>
                  <a:pt x="94" y="10"/>
                </a:lnTo>
                <a:lnTo>
                  <a:pt x="89" y="7"/>
                </a:lnTo>
                <a:lnTo>
                  <a:pt x="84" y="4"/>
                </a:lnTo>
                <a:lnTo>
                  <a:pt x="79" y="1"/>
                </a:lnTo>
                <a:lnTo>
                  <a:pt x="73" y="0"/>
                </a:lnTo>
                <a:lnTo>
                  <a:pt x="66" y="0"/>
                </a:lnTo>
                <a:lnTo>
                  <a:pt x="60"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6072" name="Freeform 231">
            <a:extLst>
              <a:ext uri="{FF2B5EF4-FFF2-40B4-BE49-F238E27FC236}">
                <a16:creationId xmlns:a16="http://schemas.microsoft.com/office/drawing/2014/main" id="{BB95527B-9FBB-D191-4542-0B7A68070AC9}"/>
              </a:ext>
            </a:extLst>
          </p:cNvPr>
          <p:cNvSpPr>
            <a:spLocks/>
          </p:cNvSpPr>
          <p:nvPr/>
        </p:nvSpPr>
        <p:spPr bwMode="auto">
          <a:xfrm>
            <a:off x="4407694" y="4612482"/>
            <a:ext cx="36910" cy="41672"/>
          </a:xfrm>
          <a:custGeom>
            <a:avLst/>
            <a:gdLst>
              <a:gd name="T0" fmla="*/ 2147483647 w 92"/>
              <a:gd name="T1" fmla="*/ 0 h 103"/>
              <a:gd name="T2" fmla="*/ 2147483647 w 92"/>
              <a:gd name="T3" fmla="*/ 0 h 103"/>
              <a:gd name="T4" fmla="*/ 2147483647 w 92"/>
              <a:gd name="T5" fmla="*/ 2147483647 h 103"/>
              <a:gd name="T6" fmla="*/ 2147483647 w 92"/>
              <a:gd name="T7" fmla="*/ 2147483647 h 103"/>
              <a:gd name="T8" fmla="*/ 2147483647 w 92"/>
              <a:gd name="T9" fmla="*/ 2147483647 h 103"/>
              <a:gd name="T10" fmla="*/ 2147483647 w 92"/>
              <a:gd name="T11" fmla="*/ 2147483647 h 103"/>
              <a:gd name="T12" fmla="*/ 2147483647 w 92"/>
              <a:gd name="T13" fmla="*/ 2147483647 h 103"/>
              <a:gd name="T14" fmla="*/ 2147483647 w 92"/>
              <a:gd name="T15" fmla="*/ 2147483647 h 103"/>
              <a:gd name="T16" fmla="*/ 2147483647 w 92"/>
              <a:gd name="T17" fmla="*/ 2147483647 h 103"/>
              <a:gd name="T18" fmla="*/ 2147483647 w 92"/>
              <a:gd name="T19" fmla="*/ 2147483647 h 103"/>
              <a:gd name="T20" fmla="*/ 2147483647 w 92"/>
              <a:gd name="T21" fmla="*/ 2147483647 h 103"/>
              <a:gd name="T22" fmla="*/ 2147483647 w 92"/>
              <a:gd name="T23" fmla="*/ 2147483647 h 103"/>
              <a:gd name="T24" fmla="*/ 2147483647 w 92"/>
              <a:gd name="T25" fmla="*/ 2147483647 h 103"/>
              <a:gd name="T26" fmla="*/ 2147483647 w 92"/>
              <a:gd name="T27" fmla="*/ 2147483647 h 103"/>
              <a:gd name="T28" fmla="*/ 0 w 92"/>
              <a:gd name="T29" fmla="*/ 2147483647 h 103"/>
              <a:gd name="T30" fmla="*/ 0 w 92"/>
              <a:gd name="T31" fmla="*/ 2147483647 h 103"/>
              <a:gd name="T32" fmla="*/ 0 w 92"/>
              <a:gd name="T33" fmla="*/ 2147483647 h 103"/>
              <a:gd name="T34" fmla="*/ 2147483647 w 92"/>
              <a:gd name="T35" fmla="*/ 2147483647 h 103"/>
              <a:gd name="T36" fmla="*/ 2147483647 w 92"/>
              <a:gd name="T37" fmla="*/ 2147483647 h 103"/>
              <a:gd name="T38" fmla="*/ 2147483647 w 92"/>
              <a:gd name="T39" fmla="*/ 2147483647 h 103"/>
              <a:gd name="T40" fmla="*/ 2147483647 w 92"/>
              <a:gd name="T41" fmla="*/ 2147483647 h 103"/>
              <a:gd name="T42" fmla="*/ 2147483647 w 92"/>
              <a:gd name="T43" fmla="*/ 2147483647 h 103"/>
              <a:gd name="T44" fmla="*/ 2147483647 w 92"/>
              <a:gd name="T45" fmla="*/ 2147483647 h 103"/>
              <a:gd name="T46" fmla="*/ 2147483647 w 92"/>
              <a:gd name="T47" fmla="*/ 2147483647 h 103"/>
              <a:gd name="T48" fmla="*/ 2147483647 w 92"/>
              <a:gd name="T49" fmla="*/ 2147483647 h 103"/>
              <a:gd name="T50" fmla="*/ 2147483647 w 92"/>
              <a:gd name="T51" fmla="*/ 2147483647 h 103"/>
              <a:gd name="T52" fmla="*/ 2147483647 w 92"/>
              <a:gd name="T53" fmla="*/ 2147483647 h 103"/>
              <a:gd name="T54" fmla="*/ 2147483647 w 92"/>
              <a:gd name="T55" fmla="*/ 2147483647 h 103"/>
              <a:gd name="T56" fmla="*/ 2147483647 w 92"/>
              <a:gd name="T57" fmla="*/ 2147483647 h 103"/>
              <a:gd name="T58" fmla="*/ 2147483647 w 92"/>
              <a:gd name="T59" fmla="*/ 2147483647 h 103"/>
              <a:gd name="T60" fmla="*/ 2147483647 w 92"/>
              <a:gd name="T61" fmla="*/ 2147483647 h 103"/>
              <a:gd name="T62" fmla="*/ 2147483647 w 92"/>
              <a:gd name="T63" fmla="*/ 2147483647 h 103"/>
              <a:gd name="T64" fmla="*/ 2147483647 w 92"/>
              <a:gd name="T65" fmla="*/ 2147483647 h 103"/>
              <a:gd name="T66" fmla="*/ 2147483647 w 92"/>
              <a:gd name="T67" fmla="*/ 2147483647 h 103"/>
              <a:gd name="T68" fmla="*/ 2147483647 w 92"/>
              <a:gd name="T69" fmla="*/ 2147483647 h 103"/>
              <a:gd name="T70" fmla="*/ 2147483647 w 92"/>
              <a:gd name="T71" fmla="*/ 2147483647 h 103"/>
              <a:gd name="T72" fmla="*/ 2147483647 w 92"/>
              <a:gd name="T73" fmla="*/ 2147483647 h 103"/>
              <a:gd name="T74" fmla="*/ 2147483647 w 92"/>
              <a:gd name="T75" fmla="*/ 2147483647 h 103"/>
              <a:gd name="T76" fmla="*/ 2147483647 w 92"/>
              <a:gd name="T77" fmla="*/ 2147483647 h 103"/>
              <a:gd name="T78" fmla="*/ 2147483647 w 92"/>
              <a:gd name="T79" fmla="*/ 2147483647 h 103"/>
              <a:gd name="T80" fmla="*/ 2147483647 w 92"/>
              <a:gd name="T81" fmla="*/ 2147483647 h 103"/>
              <a:gd name="T82" fmla="*/ 2147483647 w 92"/>
              <a:gd name="T83" fmla="*/ 2147483647 h 103"/>
              <a:gd name="T84" fmla="*/ 2147483647 w 92"/>
              <a:gd name="T85" fmla="*/ 2147483647 h 103"/>
              <a:gd name="T86" fmla="*/ 2147483647 w 92"/>
              <a:gd name="T87" fmla="*/ 2147483647 h 103"/>
              <a:gd name="T88" fmla="*/ 2147483647 w 92"/>
              <a:gd name="T89" fmla="*/ 2147483647 h 103"/>
              <a:gd name="T90" fmla="*/ 2147483647 w 92"/>
              <a:gd name="T91" fmla="*/ 2147483647 h 103"/>
              <a:gd name="T92" fmla="*/ 2147483647 w 92"/>
              <a:gd name="T93" fmla="*/ 2147483647 h 103"/>
              <a:gd name="T94" fmla="*/ 2147483647 w 92"/>
              <a:gd name="T95" fmla="*/ 2147483647 h 103"/>
              <a:gd name="T96" fmla="*/ 2147483647 w 92"/>
              <a:gd name="T97" fmla="*/ 2147483647 h 103"/>
              <a:gd name="T98" fmla="*/ 2147483647 w 92"/>
              <a:gd name="T99" fmla="*/ 2147483647 h 103"/>
              <a:gd name="T100" fmla="*/ 2147483647 w 92"/>
              <a:gd name="T101" fmla="*/ 2147483647 h 103"/>
              <a:gd name="T102" fmla="*/ 2147483647 w 92"/>
              <a:gd name="T103" fmla="*/ 2147483647 h 103"/>
              <a:gd name="T104" fmla="*/ 2147483647 w 92"/>
              <a:gd name="T105" fmla="*/ 2147483647 h 103"/>
              <a:gd name="T106" fmla="*/ 2147483647 w 92"/>
              <a:gd name="T107" fmla="*/ 2147483647 h 103"/>
              <a:gd name="T108" fmla="*/ 2147483647 w 92"/>
              <a:gd name="T109" fmla="*/ 2147483647 h 103"/>
              <a:gd name="T110" fmla="*/ 2147483647 w 92"/>
              <a:gd name="T111" fmla="*/ 2147483647 h 103"/>
              <a:gd name="T112" fmla="*/ 2147483647 w 92"/>
              <a:gd name="T113" fmla="*/ 2147483647 h 103"/>
              <a:gd name="T114" fmla="*/ 2147483647 w 92"/>
              <a:gd name="T115" fmla="*/ 2147483647 h 103"/>
              <a:gd name="T116" fmla="*/ 2147483647 w 92"/>
              <a:gd name="T117" fmla="*/ 2147483647 h 103"/>
              <a:gd name="T118" fmla="*/ 2147483647 w 92"/>
              <a:gd name="T119" fmla="*/ 0 h 103"/>
              <a:gd name="T120" fmla="*/ 2147483647 w 92"/>
              <a:gd name="T121" fmla="*/ 0 h 10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92"/>
              <a:gd name="T184" fmla="*/ 0 h 103"/>
              <a:gd name="T185" fmla="*/ 92 w 92"/>
              <a:gd name="T186" fmla="*/ 103 h 103"/>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92" h="103">
                <a:moveTo>
                  <a:pt x="46" y="0"/>
                </a:moveTo>
                <a:lnTo>
                  <a:pt x="41" y="0"/>
                </a:lnTo>
                <a:lnTo>
                  <a:pt x="37" y="1"/>
                </a:lnTo>
                <a:lnTo>
                  <a:pt x="33" y="3"/>
                </a:lnTo>
                <a:lnTo>
                  <a:pt x="28" y="4"/>
                </a:lnTo>
                <a:lnTo>
                  <a:pt x="24" y="6"/>
                </a:lnTo>
                <a:lnTo>
                  <a:pt x="20" y="9"/>
                </a:lnTo>
                <a:lnTo>
                  <a:pt x="17" y="11"/>
                </a:lnTo>
                <a:lnTo>
                  <a:pt x="14" y="14"/>
                </a:lnTo>
                <a:lnTo>
                  <a:pt x="8" y="23"/>
                </a:lnTo>
                <a:lnTo>
                  <a:pt x="5" y="27"/>
                </a:lnTo>
                <a:lnTo>
                  <a:pt x="4" y="32"/>
                </a:lnTo>
                <a:lnTo>
                  <a:pt x="3" y="36"/>
                </a:lnTo>
                <a:lnTo>
                  <a:pt x="1" y="42"/>
                </a:lnTo>
                <a:lnTo>
                  <a:pt x="0" y="46"/>
                </a:lnTo>
                <a:lnTo>
                  <a:pt x="0" y="52"/>
                </a:lnTo>
                <a:lnTo>
                  <a:pt x="0" y="56"/>
                </a:lnTo>
                <a:lnTo>
                  <a:pt x="1" y="62"/>
                </a:lnTo>
                <a:lnTo>
                  <a:pt x="3" y="68"/>
                </a:lnTo>
                <a:lnTo>
                  <a:pt x="4" y="72"/>
                </a:lnTo>
                <a:lnTo>
                  <a:pt x="5" y="76"/>
                </a:lnTo>
                <a:lnTo>
                  <a:pt x="8" y="80"/>
                </a:lnTo>
                <a:lnTo>
                  <a:pt x="14" y="88"/>
                </a:lnTo>
                <a:lnTo>
                  <a:pt x="17" y="92"/>
                </a:lnTo>
                <a:lnTo>
                  <a:pt x="20" y="95"/>
                </a:lnTo>
                <a:lnTo>
                  <a:pt x="24" y="96"/>
                </a:lnTo>
                <a:lnTo>
                  <a:pt x="28" y="99"/>
                </a:lnTo>
                <a:lnTo>
                  <a:pt x="33" y="101"/>
                </a:lnTo>
                <a:lnTo>
                  <a:pt x="37" y="102"/>
                </a:lnTo>
                <a:lnTo>
                  <a:pt x="41" y="103"/>
                </a:lnTo>
                <a:lnTo>
                  <a:pt x="46" y="103"/>
                </a:lnTo>
                <a:lnTo>
                  <a:pt x="51" y="103"/>
                </a:lnTo>
                <a:lnTo>
                  <a:pt x="56" y="102"/>
                </a:lnTo>
                <a:lnTo>
                  <a:pt x="60" y="101"/>
                </a:lnTo>
                <a:lnTo>
                  <a:pt x="64" y="99"/>
                </a:lnTo>
                <a:lnTo>
                  <a:pt x="67" y="96"/>
                </a:lnTo>
                <a:lnTo>
                  <a:pt x="72" y="95"/>
                </a:lnTo>
                <a:lnTo>
                  <a:pt x="74" y="92"/>
                </a:lnTo>
                <a:lnTo>
                  <a:pt x="79" y="88"/>
                </a:lnTo>
                <a:lnTo>
                  <a:pt x="84" y="80"/>
                </a:lnTo>
                <a:lnTo>
                  <a:pt x="86" y="76"/>
                </a:lnTo>
                <a:lnTo>
                  <a:pt x="89" y="72"/>
                </a:lnTo>
                <a:lnTo>
                  <a:pt x="90" y="68"/>
                </a:lnTo>
                <a:lnTo>
                  <a:pt x="90" y="62"/>
                </a:lnTo>
                <a:lnTo>
                  <a:pt x="92" y="56"/>
                </a:lnTo>
                <a:lnTo>
                  <a:pt x="92" y="52"/>
                </a:lnTo>
                <a:lnTo>
                  <a:pt x="92" y="46"/>
                </a:lnTo>
                <a:lnTo>
                  <a:pt x="90" y="42"/>
                </a:lnTo>
                <a:lnTo>
                  <a:pt x="90" y="36"/>
                </a:lnTo>
                <a:lnTo>
                  <a:pt x="89" y="32"/>
                </a:lnTo>
                <a:lnTo>
                  <a:pt x="86" y="27"/>
                </a:lnTo>
                <a:lnTo>
                  <a:pt x="84" y="23"/>
                </a:lnTo>
                <a:lnTo>
                  <a:pt x="79" y="14"/>
                </a:lnTo>
                <a:lnTo>
                  <a:pt x="74" y="11"/>
                </a:lnTo>
                <a:lnTo>
                  <a:pt x="72" y="9"/>
                </a:lnTo>
                <a:lnTo>
                  <a:pt x="67" y="6"/>
                </a:lnTo>
                <a:lnTo>
                  <a:pt x="64" y="4"/>
                </a:lnTo>
                <a:lnTo>
                  <a:pt x="60" y="3"/>
                </a:lnTo>
                <a:lnTo>
                  <a:pt x="56" y="1"/>
                </a:lnTo>
                <a:lnTo>
                  <a:pt x="51" y="0"/>
                </a:lnTo>
                <a:lnTo>
                  <a:pt x="46" y="0"/>
                </a:lnTo>
                <a:close/>
              </a:path>
            </a:pathLst>
          </a:custGeom>
          <a:solidFill>
            <a:srgbClr val="00267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6073" name="Freeform 232">
            <a:extLst>
              <a:ext uri="{FF2B5EF4-FFF2-40B4-BE49-F238E27FC236}">
                <a16:creationId xmlns:a16="http://schemas.microsoft.com/office/drawing/2014/main" id="{CD2F6F33-9AC6-D251-A7F4-13E9E4EA743E}"/>
              </a:ext>
            </a:extLst>
          </p:cNvPr>
          <p:cNvSpPr>
            <a:spLocks/>
          </p:cNvSpPr>
          <p:nvPr/>
        </p:nvSpPr>
        <p:spPr bwMode="auto">
          <a:xfrm>
            <a:off x="4407694" y="4612482"/>
            <a:ext cx="36910" cy="41672"/>
          </a:xfrm>
          <a:custGeom>
            <a:avLst/>
            <a:gdLst>
              <a:gd name="T0" fmla="*/ 2147483647 w 92"/>
              <a:gd name="T1" fmla="*/ 0 h 103"/>
              <a:gd name="T2" fmla="*/ 2147483647 w 92"/>
              <a:gd name="T3" fmla="*/ 0 h 103"/>
              <a:gd name="T4" fmla="*/ 2147483647 w 92"/>
              <a:gd name="T5" fmla="*/ 2147483647 h 103"/>
              <a:gd name="T6" fmla="*/ 2147483647 w 92"/>
              <a:gd name="T7" fmla="*/ 2147483647 h 103"/>
              <a:gd name="T8" fmla="*/ 2147483647 w 92"/>
              <a:gd name="T9" fmla="*/ 2147483647 h 103"/>
              <a:gd name="T10" fmla="*/ 2147483647 w 92"/>
              <a:gd name="T11" fmla="*/ 2147483647 h 103"/>
              <a:gd name="T12" fmla="*/ 2147483647 w 92"/>
              <a:gd name="T13" fmla="*/ 2147483647 h 103"/>
              <a:gd name="T14" fmla="*/ 2147483647 w 92"/>
              <a:gd name="T15" fmla="*/ 2147483647 h 103"/>
              <a:gd name="T16" fmla="*/ 2147483647 w 92"/>
              <a:gd name="T17" fmla="*/ 2147483647 h 103"/>
              <a:gd name="T18" fmla="*/ 2147483647 w 92"/>
              <a:gd name="T19" fmla="*/ 2147483647 h 103"/>
              <a:gd name="T20" fmla="*/ 2147483647 w 92"/>
              <a:gd name="T21" fmla="*/ 2147483647 h 103"/>
              <a:gd name="T22" fmla="*/ 2147483647 w 92"/>
              <a:gd name="T23" fmla="*/ 2147483647 h 103"/>
              <a:gd name="T24" fmla="*/ 2147483647 w 92"/>
              <a:gd name="T25" fmla="*/ 2147483647 h 103"/>
              <a:gd name="T26" fmla="*/ 2147483647 w 92"/>
              <a:gd name="T27" fmla="*/ 2147483647 h 103"/>
              <a:gd name="T28" fmla="*/ 0 w 92"/>
              <a:gd name="T29" fmla="*/ 2147483647 h 103"/>
              <a:gd name="T30" fmla="*/ 0 w 92"/>
              <a:gd name="T31" fmla="*/ 2147483647 h 103"/>
              <a:gd name="T32" fmla="*/ 0 w 92"/>
              <a:gd name="T33" fmla="*/ 2147483647 h 103"/>
              <a:gd name="T34" fmla="*/ 2147483647 w 92"/>
              <a:gd name="T35" fmla="*/ 2147483647 h 103"/>
              <a:gd name="T36" fmla="*/ 2147483647 w 92"/>
              <a:gd name="T37" fmla="*/ 2147483647 h 103"/>
              <a:gd name="T38" fmla="*/ 2147483647 w 92"/>
              <a:gd name="T39" fmla="*/ 2147483647 h 103"/>
              <a:gd name="T40" fmla="*/ 2147483647 w 92"/>
              <a:gd name="T41" fmla="*/ 2147483647 h 103"/>
              <a:gd name="T42" fmla="*/ 2147483647 w 92"/>
              <a:gd name="T43" fmla="*/ 2147483647 h 103"/>
              <a:gd name="T44" fmla="*/ 2147483647 w 92"/>
              <a:gd name="T45" fmla="*/ 2147483647 h 103"/>
              <a:gd name="T46" fmla="*/ 2147483647 w 92"/>
              <a:gd name="T47" fmla="*/ 2147483647 h 103"/>
              <a:gd name="T48" fmla="*/ 2147483647 w 92"/>
              <a:gd name="T49" fmla="*/ 2147483647 h 103"/>
              <a:gd name="T50" fmla="*/ 2147483647 w 92"/>
              <a:gd name="T51" fmla="*/ 2147483647 h 103"/>
              <a:gd name="T52" fmla="*/ 2147483647 w 92"/>
              <a:gd name="T53" fmla="*/ 2147483647 h 103"/>
              <a:gd name="T54" fmla="*/ 2147483647 w 92"/>
              <a:gd name="T55" fmla="*/ 2147483647 h 103"/>
              <a:gd name="T56" fmla="*/ 2147483647 w 92"/>
              <a:gd name="T57" fmla="*/ 2147483647 h 103"/>
              <a:gd name="T58" fmla="*/ 2147483647 w 92"/>
              <a:gd name="T59" fmla="*/ 2147483647 h 103"/>
              <a:gd name="T60" fmla="*/ 2147483647 w 92"/>
              <a:gd name="T61" fmla="*/ 2147483647 h 103"/>
              <a:gd name="T62" fmla="*/ 2147483647 w 92"/>
              <a:gd name="T63" fmla="*/ 2147483647 h 103"/>
              <a:gd name="T64" fmla="*/ 2147483647 w 92"/>
              <a:gd name="T65" fmla="*/ 2147483647 h 103"/>
              <a:gd name="T66" fmla="*/ 2147483647 w 92"/>
              <a:gd name="T67" fmla="*/ 2147483647 h 103"/>
              <a:gd name="T68" fmla="*/ 2147483647 w 92"/>
              <a:gd name="T69" fmla="*/ 2147483647 h 103"/>
              <a:gd name="T70" fmla="*/ 2147483647 w 92"/>
              <a:gd name="T71" fmla="*/ 2147483647 h 103"/>
              <a:gd name="T72" fmla="*/ 2147483647 w 92"/>
              <a:gd name="T73" fmla="*/ 2147483647 h 103"/>
              <a:gd name="T74" fmla="*/ 2147483647 w 92"/>
              <a:gd name="T75" fmla="*/ 2147483647 h 103"/>
              <a:gd name="T76" fmla="*/ 2147483647 w 92"/>
              <a:gd name="T77" fmla="*/ 2147483647 h 103"/>
              <a:gd name="T78" fmla="*/ 2147483647 w 92"/>
              <a:gd name="T79" fmla="*/ 2147483647 h 103"/>
              <a:gd name="T80" fmla="*/ 2147483647 w 92"/>
              <a:gd name="T81" fmla="*/ 2147483647 h 103"/>
              <a:gd name="T82" fmla="*/ 2147483647 w 92"/>
              <a:gd name="T83" fmla="*/ 2147483647 h 103"/>
              <a:gd name="T84" fmla="*/ 2147483647 w 92"/>
              <a:gd name="T85" fmla="*/ 2147483647 h 103"/>
              <a:gd name="T86" fmla="*/ 2147483647 w 92"/>
              <a:gd name="T87" fmla="*/ 2147483647 h 103"/>
              <a:gd name="T88" fmla="*/ 2147483647 w 92"/>
              <a:gd name="T89" fmla="*/ 2147483647 h 103"/>
              <a:gd name="T90" fmla="*/ 2147483647 w 92"/>
              <a:gd name="T91" fmla="*/ 2147483647 h 103"/>
              <a:gd name="T92" fmla="*/ 2147483647 w 92"/>
              <a:gd name="T93" fmla="*/ 2147483647 h 103"/>
              <a:gd name="T94" fmla="*/ 2147483647 w 92"/>
              <a:gd name="T95" fmla="*/ 2147483647 h 103"/>
              <a:gd name="T96" fmla="*/ 2147483647 w 92"/>
              <a:gd name="T97" fmla="*/ 2147483647 h 103"/>
              <a:gd name="T98" fmla="*/ 2147483647 w 92"/>
              <a:gd name="T99" fmla="*/ 2147483647 h 103"/>
              <a:gd name="T100" fmla="*/ 2147483647 w 92"/>
              <a:gd name="T101" fmla="*/ 2147483647 h 103"/>
              <a:gd name="T102" fmla="*/ 2147483647 w 92"/>
              <a:gd name="T103" fmla="*/ 2147483647 h 103"/>
              <a:gd name="T104" fmla="*/ 2147483647 w 92"/>
              <a:gd name="T105" fmla="*/ 2147483647 h 103"/>
              <a:gd name="T106" fmla="*/ 2147483647 w 92"/>
              <a:gd name="T107" fmla="*/ 2147483647 h 103"/>
              <a:gd name="T108" fmla="*/ 2147483647 w 92"/>
              <a:gd name="T109" fmla="*/ 2147483647 h 103"/>
              <a:gd name="T110" fmla="*/ 2147483647 w 92"/>
              <a:gd name="T111" fmla="*/ 2147483647 h 103"/>
              <a:gd name="T112" fmla="*/ 2147483647 w 92"/>
              <a:gd name="T113" fmla="*/ 2147483647 h 103"/>
              <a:gd name="T114" fmla="*/ 2147483647 w 92"/>
              <a:gd name="T115" fmla="*/ 2147483647 h 103"/>
              <a:gd name="T116" fmla="*/ 2147483647 w 92"/>
              <a:gd name="T117" fmla="*/ 2147483647 h 103"/>
              <a:gd name="T118" fmla="*/ 2147483647 w 92"/>
              <a:gd name="T119" fmla="*/ 0 h 103"/>
              <a:gd name="T120" fmla="*/ 2147483647 w 92"/>
              <a:gd name="T121" fmla="*/ 0 h 10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92"/>
              <a:gd name="T184" fmla="*/ 0 h 103"/>
              <a:gd name="T185" fmla="*/ 92 w 92"/>
              <a:gd name="T186" fmla="*/ 103 h 103"/>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92" h="103">
                <a:moveTo>
                  <a:pt x="46" y="0"/>
                </a:moveTo>
                <a:lnTo>
                  <a:pt x="41" y="0"/>
                </a:lnTo>
                <a:lnTo>
                  <a:pt x="37" y="1"/>
                </a:lnTo>
                <a:lnTo>
                  <a:pt x="33" y="3"/>
                </a:lnTo>
                <a:lnTo>
                  <a:pt x="28" y="4"/>
                </a:lnTo>
                <a:lnTo>
                  <a:pt x="24" y="6"/>
                </a:lnTo>
                <a:lnTo>
                  <a:pt x="20" y="9"/>
                </a:lnTo>
                <a:lnTo>
                  <a:pt x="17" y="11"/>
                </a:lnTo>
                <a:lnTo>
                  <a:pt x="14" y="14"/>
                </a:lnTo>
                <a:lnTo>
                  <a:pt x="8" y="23"/>
                </a:lnTo>
                <a:lnTo>
                  <a:pt x="5" y="27"/>
                </a:lnTo>
                <a:lnTo>
                  <a:pt x="4" y="32"/>
                </a:lnTo>
                <a:lnTo>
                  <a:pt x="3" y="36"/>
                </a:lnTo>
                <a:lnTo>
                  <a:pt x="1" y="42"/>
                </a:lnTo>
                <a:lnTo>
                  <a:pt x="0" y="46"/>
                </a:lnTo>
                <a:lnTo>
                  <a:pt x="0" y="52"/>
                </a:lnTo>
                <a:lnTo>
                  <a:pt x="0" y="56"/>
                </a:lnTo>
                <a:lnTo>
                  <a:pt x="1" y="62"/>
                </a:lnTo>
                <a:lnTo>
                  <a:pt x="3" y="68"/>
                </a:lnTo>
                <a:lnTo>
                  <a:pt x="4" y="72"/>
                </a:lnTo>
                <a:lnTo>
                  <a:pt x="5" y="76"/>
                </a:lnTo>
                <a:lnTo>
                  <a:pt x="8" y="80"/>
                </a:lnTo>
                <a:lnTo>
                  <a:pt x="14" y="88"/>
                </a:lnTo>
                <a:lnTo>
                  <a:pt x="17" y="92"/>
                </a:lnTo>
                <a:lnTo>
                  <a:pt x="20" y="95"/>
                </a:lnTo>
                <a:lnTo>
                  <a:pt x="24" y="96"/>
                </a:lnTo>
                <a:lnTo>
                  <a:pt x="28" y="99"/>
                </a:lnTo>
                <a:lnTo>
                  <a:pt x="33" y="101"/>
                </a:lnTo>
                <a:lnTo>
                  <a:pt x="37" y="102"/>
                </a:lnTo>
                <a:lnTo>
                  <a:pt x="41" y="103"/>
                </a:lnTo>
                <a:lnTo>
                  <a:pt x="46" y="103"/>
                </a:lnTo>
                <a:lnTo>
                  <a:pt x="51" y="103"/>
                </a:lnTo>
                <a:lnTo>
                  <a:pt x="56" y="102"/>
                </a:lnTo>
                <a:lnTo>
                  <a:pt x="60" y="101"/>
                </a:lnTo>
                <a:lnTo>
                  <a:pt x="64" y="99"/>
                </a:lnTo>
                <a:lnTo>
                  <a:pt x="67" y="96"/>
                </a:lnTo>
                <a:lnTo>
                  <a:pt x="72" y="95"/>
                </a:lnTo>
                <a:lnTo>
                  <a:pt x="74" y="92"/>
                </a:lnTo>
                <a:lnTo>
                  <a:pt x="79" y="88"/>
                </a:lnTo>
                <a:lnTo>
                  <a:pt x="84" y="80"/>
                </a:lnTo>
                <a:lnTo>
                  <a:pt x="86" y="76"/>
                </a:lnTo>
                <a:lnTo>
                  <a:pt x="89" y="72"/>
                </a:lnTo>
                <a:lnTo>
                  <a:pt x="90" y="68"/>
                </a:lnTo>
                <a:lnTo>
                  <a:pt x="90" y="62"/>
                </a:lnTo>
                <a:lnTo>
                  <a:pt x="92" y="56"/>
                </a:lnTo>
                <a:lnTo>
                  <a:pt x="92" y="52"/>
                </a:lnTo>
                <a:lnTo>
                  <a:pt x="92" y="46"/>
                </a:lnTo>
                <a:lnTo>
                  <a:pt x="90" y="42"/>
                </a:lnTo>
                <a:lnTo>
                  <a:pt x="90" y="36"/>
                </a:lnTo>
                <a:lnTo>
                  <a:pt x="89" y="32"/>
                </a:lnTo>
                <a:lnTo>
                  <a:pt x="86" y="27"/>
                </a:lnTo>
                <a:lnTo>
                  <a:pt x="84" y="23"/>
                </a:lnTo>
                <a:lnTo>
                  <a:pt x="79" y="14"/>
                </a:lnTo>
                <a:lnTo>
                  <a:pt x="74" y="11"/>
                </a:lnTo>
                <a:lnTo>
                  <a:pt x="72" y="9"/>
                </a:lnTo>
                <a:lnTo>
                  <a:pt x="67" y="6"/>
                </a:lnTo>
                <a:lnTo>
                  <a:pt x="64" y="4"/>
                </a:lnTo>
                <a:lnTo>
                  <a:pt x="60" y="3"/>
                </a:lnTo>
                <a:lnTo>
                  <a:pt x="56" y="1"/>
                </a:lnTo>
                <a:lnTo>
                  <a:pt x="51" y="0"/>
                </a:lnTo>
                <a:lnTo>
                  <a:pt x="46"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6074" name="Freeform 233">
            <a:extLst>
              <a:ext uri="{FF2B5EF4-FFF2-40B4-BE49-F238E27FC236}">
                <a16:creationId xmlns:a16="http://schemas.microsoft.com/office/drawing/2014/main" id="{996464CB-9435-8C36-0268-B285C8F09708}"/>
              </a:ext>
            </a:extLst>
          </p:cNvPr>
          <p:cNvSpPr>
            <a:spLocks/>
          </p:cNvSpPr>
          <p:nvPr/>
        </p:nvSpPr>
        <p:spPr bwMode="auto">
          <a:xfrm>
            <a:off x="4471988" y="4583906"/>
            <a:ext cx="47625" cy="48816"/>
          </a:xfrm>
          <a:custGeom>
            <a:avLst/>
            <a:gdLst>
              <a:gd name="T0" fmla="*/ 2147483647 w 121"/>
              <a:gd name="T1" fmla="*/ 0 h 122"/>
              <a:gd name="T2" fmla="*/ 2147483647 w 121"/>
              <a:gd name="T3" fmla="*/ 2147483647 h 122"/>
              <a:gd name="T4" fmla="*/ 2147483647 w 121"/>
              <a:gd name="T5" fmla="*/ 2147483647 h 122"/>
              <a:gd name="T6" fmla="*/ 2147483647 w 121"/>
              <a:gd name="T7" fmla="*/ 2147483647 h 122"/>
              <a:gd name="T8" fmla="*/ 2147483647 w 121"/>
              <a:gd name="T9" fmla="*/ 2147483647 h 122"/>
              <a:gd name="T10" fmla="*/ 2147483647 w 121"/>
              <a:gd name="T11" fmla="*/ 2147483647 h 122"/>
              <a:gd name="T12" fmla="*/ 2147483647 w 121"/>
              <a:gd name="T13" fmla="*/ 2147483647 h 122"/>
              <a:gd name="T14" fmla="*/ 0 w 121"/>
              <a:gd name="T15" fmla="*/ 2147483647 h 122"/>
              <a:gd name="T16" fmla="*/ 0 w 121"/>
              <a:gd name="T17" fmla="*/ 2147483647 h 122"/>
              <a:gd name="T18" fmla="*/ 2147483647 w 121"/>
              <a:gd name="T19" fmla="*/ 2147483647 h 122"/>
              <a:gd name="T20" fmla="*/ 2147483647 w 121"/>
              <a:gd name="T21" fmla="*/ 2147483647 h 122"/>
              <a:gd name="T22" fmla="*/ 2147483647 w 121"/>
              <a:gd name="T23" fmla="*/ 2147483647 h 122"/>
              <a:gd name="T24" fmla="*/ 2147483647 w 121"/>
              <a:gd name="T25" fmla="*/ 2147483647 h 122"/>
              <a:gd name="T26" fmla="*/ 2147483647 w 121"/>
              <a:gd name="T27" fmla="*/ 2147483647 h 122"/>
              <a:gd name="T28" fmla="*/ 2147483647 w 121"/>
              <a:gd name="T29" fmla="*/ 2147483647 h 122"/>
              <a:gd name="T30" fmla="*/ 2147483647 w 121"/>
              <a:gd name="T31" fmla="*/ 2147483647 h 122"/>
              <a:gd name="T32" fmla="*/ 2147483647 w 121"/>
              <a:gd name="T33" fmla="*/ 2147483647 h 122"/>
              <a:gd name="T34" fmla="*/ 2147483647 w 121"/>
              <a:gd name="T35" fmla="*/ 2147483647 h 122"/>
              <a:gd name="T36" fmla="*/ 2147483647 w 121"/>
              <a:gd name="T37" fmla="*/ 2147483647 h 122"/>
              <a:gd name="T38" fmla="*/ 2147483647 w 121"/>
              <a:gd name="T39" fmla="*/ 2147483647 h 122"/>
              <a:gd name="T40" fmla="*/ 2147483647 w 121"/>
              <a:gd name="T41" fmla="*/ 2147483647 h 122"/>
              <a:gd name="T42" fmla="*/ 2147483647 w 121"/>
              <a:gd name="T43" fmla="*/ 2147483647 h 122"/>
              <a:gd name="T44" fmla="*/ 2147483647 w 121"/>
              <a:gd name="T45" fmla="*/ 2147483647 h 122"/>
              <a:gd name="T46" fmla="*/ 2147483647 w 121"/>
              <a:gd name="T47" fmla="*/ 2147483647 h 122"/>
              <a:gd name="T48" fmla="*/ 2147483647 w 121"/>
              <a:gd name="T49" fmla="*/ 2147483647 h 122"/>
              <a:gd name="T50" fmla="*/ 2147483647 w 121"/>
              <a:gd name="T51" fmla="*/ 2147483647 h 122"/>
              <a:gd name="T52" fmla="*/ 2147483647 w 121"/>
              <a:gd name="T53" fmla="*/ 2147483647 h 122"/>
              <a:gd name="T54" fmla="*/ 2147483647 w 121"/>
              <a:gd name="T55" fmla="*/ 2147483647 h 122"/>
              <a:gd name="T56" fmla="*/ 2147483647 w 121"/>
              <a:gd name="T57" fmla="*/ 2147483647 h 122"/>
              <a:gd name="T58" fmla="*/ 2147483647 w 121"/>
              <a:gd name="T59" fmla="*/ 2147483647 h 122"/>
              <a:gd name="T60" fmla="*/ 2147483647 w 121"/>
              <a:gd name="T61" fmla="*/ 2147483647 h 122"/>
              <a:gd name="T62" fmla="*/ 2147483647 w 121"/>
              <a:gd name="T63" fmla="*/ 0 h 12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1"/>
              <a:gd name="T97" fmla="*/ 0 h 122"/>
              <a:gd name="T98" fmla="*/ 121 w 121"/>
              <a:gd name="T99" fmla="*/ 122 h 12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1" h="122">
                <a:moveTo>
                  <a:pt x="60" y="0"/>
                </a:moveTo>
                <a:lnTo>
                  <a:pt x="55" y="0"/>
                </a:lnTo>
                <a:lnTo>
                  <a:pt x="49" y="2"/>
                </a:lnTo>
                <a:lnTo>
                  <a:pt x="42" y="3"/>
                </a:lnTo>
                <a:lnTo>
                  <a:pt x="37" y="4"/>
                </a:lnTo>
                <a:lnTo>
                  <a:pt x="32" y="7"/>
                </a:lnTo>
                <a:lnTo>
                  <a:pt x="26" y="10"/>
                </a:lnTo>
                <a:lnTo>
                  <a:pt x="22" y="14"/>
                </a:lnTo>
                <a:lnTo>
                  <a:pt x="17" y="17"/>
                </a:lnTo>
                <a:lnTo>
                  <a:pt x="13" y="22"/>
                </a:lnTo>
                <a:lnTo>
                  <a:pt x="10" y="27"/>
                </a:lnTo>
                <a:lnTo>
                  <a:pt x="7" y="32"/>
                </a:lnTo>
                <a:lnTo>
                  <a:pt x="4" y="37"/>
                </a:lnTo>
                <a:lnTo>
                  <a:pt x="3" y="43"/>
                </a:lnTo>
                <a:lnTo>
                  <a:pt x="1" y="49"/>
                </a:lnTo>
                <a:lnTo>
                  <a:pt x="0" y="55"/>
                </a:lnTo>
                <a:lnTo>
                  <a:pt x="0" y="62"/>
                </a:lnTo>
                <a:lnTo>
                  <a:pt x="0" y="68"/>
                </a:lnTo>
                <a:lnTo>
                  <a:pt x="1" y="73"/>
                </a:lnTo>
                <a:lnTo>
                  <a:pt x="3" y="79"/>
                </a:lnTo>
                <a:lnTo>
                  <a:pt x="4" y="85"/>
                </a:lnTo>
                <a:lnTo>
                  <a:pt x="7" y="91"/>
                </a:lnTo>
                <a:lnTo>
                  <a:pt x="10" y="95"/>
                </a:lnTo>
                <a:lnTo>
                  <a:pt x="13" y="101"/>
                </a:lnTo>
                <a:lnTo>
                  <a:pt x="17" y="105"/>
                </a:lnTo>
                <a:lnTo>
                  <a:pt x="22" y="109"/>
                </a:lnTo>
                <a:lnTo>
                  <a:pt x="26" y="112"/>
                </a:lnTo>
                <a:lnTo>
                  <a:pt x="32" y="115"/>
                </a:lnTo>
                <a:lnTo>
                  <a:pt x="37" y="118"/>
                </a:lnTo>
                <a:lnTo>
                  <a:pt x="42" y="119"/>
                </a:lnTo>
                <a:lnTo>
                  <a:pt x="49" y="121"/>
                </a:lnTo>
                <a:lnTo>
                  <a:pt x="55" y="122"/>
                </a:lnTo>
                <a:lnTo>
                  <a:pt x="60" y="122"/>
                </a:lnTo>
                <a:lnTo>
                  <a:pt x="66" y="122"/>
                </a:lnTo>
                <a:lnTo>
                  <a:pt x="73" y="121"/>
                </a:lnTo>
                <a:lnTo>
                  <a:pt x="79" y="119"/>
                </a:lnTo>
                <a:lnTo>
                  <a:pt x="83" y="118"/>
                </a:lnTo>
                <a:lnTo>
                  <a:pt x="89" y="115"/>
                </a:lnTo>
                <a:lnTo>
                  <a:pt x="95" y="112"/>
                </a:lnTo>
                <a:lnTo>
                  <a:pt x="99" y="109"/>
                </a:lnTo>
                <a:lnTo>
                  <a:pt x="104" y="105"/>
                </a:lnTo>
                <a:lnTo>
                  <a:pt x="108" y="101"/>
                </a:lnTo>
                <a:lnTo>
                  <a:pt x="111" y="95"/>
                </a:lnTo>
                <a:lnTo>
                  <a:pt x="114" y="91"/>
                </a:lnTo>
                <a:lnTo>
                  <a:pt x="116" y="85"/>
                </a:lnTo>
                <a:lnTo>
                  <a:pt x="118" y="79"/>
                </a:lnTo>
                <a:lnTo>
                  <a:pt x="119" y="73"/>
                </a:lnTo>
                <a:lnTo>
                  <a:pt x="121" y="68"/>
                </a:lnTo>
                <a:lnTo>
                  <a:pt x="121" y="62"/>
                </a:lnTo>
                <a:lnTo>
                  <a:pt x="121" y="55"/>
                </a:lnTo>
                <a:lnTo>
                  <a:pt x="119" y="49"/>
                </a:lnTo>
                <a:lnTo>
                  <a:pt x="118" y="43"/>
                </a:lnTo>
                <a:lnTo>
                  <a:pt x="116" y="37"/>
                </a:lnTo>
                <a:lnTo>
                  <a:pt x="114" y="32"/>
                </a:lnTo>
                <a:lnTo>
                  <a:pt x="111" y="27"/>
                </a:lnTo>
                <a:lnTo>
                  <a:pt x="108" y="22"/>
                </a:lnTo>
                <a:lnTo>
                  <a:pt x="104" y="17"/>
                </a:lnTo>
                <a:lnTo>
                  <a:pt x="99" y="14"/>
                </a:lnTo>
                <a:lnTo>
                  <a:pt x="95" y="10"/>
                </a:lnTo>
                <a:lnTo>
                  <a:pt x="89" y="7"/>
                </a:lnTo>
                <a:lnTo>
                  <a:pt x="83" y="4"/>
                </a:lnTo>
                <a:lnTo>
                  <a:pt x="79" y="3"/>
                </a:lnTo>
                <a:lnTo>
                  <a:pt x="73" y="2"/>
                </a:lnTo>
                <a:lnTo>
                  <a:pt x="66" y="0"/>
                </a:lnTo>
                <a:lnTo>
                  <a:pt x="60" y="0"/>
                </a:lnTo>
                <a:close/>
              </a:path>
            </a:pathLst>
          </a:custGeom>
          <a:solidFill>
            <a:srgbClr val="00E6A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6075" name="Freeform 234">
            <a:extLst>
              <a:ext uri="{FF2B5EF4-FFF2-40B4-BE49-F238E27FC236}">
                <a16:creationId xmlns:a16="http://schemas.microsoft.com/office/drawing/2014/main" id="{88ED6CF6-00CB-AD19-E181-FD95BF1BE64F}"/>
              </a:ext>
            </a:extLst>
          </p:cNvPr>
          <p:cNvSpPr>
            <a:spLocks/>
          </p:cNvSpPr>
          <p:nvPr/>
        </p:nvSpPr>
        <p:spPr bwMode="auto">
          <a:xfrm>
            <a:off x="4471988" y="4583906"/>
            <a:ext cx="47625" cy="48816"/>
          </a:xfrm>
          <a:custGeom>
            <a:avLst/>
            <a:gdLst>
              <a:gd name="T0" fmla="*/ 2147483647 w 121"/>
              <a:gd name="T1" fmla="*/ 0 h 122"/>
              <a:gd name="T2" fmla="*/ 2147483647 w 121"/>
              <a:gd name="T3" fmla="*/ 2147483647 h 122"/>
              <a:gd name="T4" fmla="*/ 2147483647 w 121"/>
              <a:gd name="T5" fmla="*/ 2147483647 h 122"/>
              <a:gd name="T6" fmla="*/ 2147483647 w 121"/>
              <a:gd name="T7" fmla="*/ 2147483647 h 122"/>
              <a:gd name="T8" fmla="*/ 2147483647 w 121"/>
              <a:gd name="T9" fmla="*/ 2147483647 h 122"/>
              <a:gd name="T10" fmla="*/ 2147483647 w 121"/>
              <a:gd name="T11" fmla="*/ 2147483647 h 122"/>
              <a:gd name="T12" fmla="*/ 2147483647 w 121"/>
              <a:gd name="T13" fmla="*/ 2147483647 h 122"/>
              <a:gd name="T14" fmla="*/ 0 w 121"/>
              <a:gd name="T15" fmla="*/ 2147483647 h 122"/>
              <a:gd name="T16" fmla="*/ 0 w 121"/>
              <a:gd name="T17" fmla="*/ 2147483647 h 122"/>
              <a:gd name="T18" fmla="*/ 2147483647 w 121"/>
              <a:gd name="T19" fmla="*/ 2147483647 h 122"/>
              <a:gd name="T20" fmla="*/ 2147483647 w 121"/>
              <a:gd name="T21" fmla="*/ 2147483647 h 122"/>
              <a:gd name="T22" fmla="*/ 2147483647 w 121"/>
              <a:gd name="T23" fmla="*/ 2147483647 h 122"/>
              <a:gd name="T24" fmla="*/ 2147483647 w 121"/>
              <a:gd name="T25" fmla="*/ 2147483647 h 122"/>
              <a:gd name="T26" fmla="*/ 2147483647 w 121"/>
              <a:gd name="T27" fmla="*/ 2147483647 h 122"/>
              <a:gd name="T28" fmla="*/ 2147483647 w 121"/>
              <a:gd name="T29" fmla="*/ 2147483647 h 122"/>
              <a:gd name="T30" fmla="*/ 2147483647 w 121"/>
              <a:gd name="T31" fmla="*/ 2147483647 h 122"/>
              <a:gd name="T32" fmla="*/ 2147483647 w 121"/>
              <a:gd name="T33" fmla="*/ 2147483647 h 122"/>
              <a:gd name="T34" fmla="*/ 2147483647 w 121"/>
              <a:gd name="T35" fmla="*/ 2147483647 h 122"/>
              <a:gd name="T36" fmla="*/ 2147483647 w 121"/>
              <a:gd name="T37" fmla="*/ 2147483647 h 122"/>
              <a:gd name="T38" fmla="*/ 2147483647 w 121"/>
              <a:gd name="T39" fmla="*/ 2147483647 h 122"/>
              <a:gd name="T40" fmla="*/ 2147483647 w 121"/>
              <a:gd name="T41" fmla="*/ 2147483647 h 122"/>
              <a:gd name="T42" fmla="*/ 2147483647 w 121"/>
              <a:gd name="T43" fmla="*/ 2147483647 h 122"/>
              <a:gd name="T44" fmla="*/ 2147483647 w 121"/>
              <a:gd name="T45" fmla="*/ 2147483647 h 122"/>
              <a:gd name="T46" fmla="*/ 2147483647 w 121"/>
              <a:gd name="T47" fmla="*/ 2147483647 h 122"/>
              <a:gd name="T48" fmla="*/ 2147483647 w 121"/>
              <a:gd name="T49" fmla="*/ 2147483647 h 122"/>
              <a:gd name="T50" fmla="*/ 2147483647 w 121"/>
              <a:gd name="T51" fmla="*/ 2147483647 h 122"/>
              <a:gd name="T52" fmla="*/ 2147483647 w 121"/>
              <a:gd name="T53" fmla="*/ 2147483647 h 122"/>
              <a:gd name="T54" fmla="*/ 2147483647 w 121"/>
              <a:gd name="T55" fmla="*/ 2147483647 h 122"/>
              <a:gd name="T56" fmla="*/ 2147483647 w 121"/>
              <a:gd name="T57" fmla="*/ 2147483647 h 122"/>
              <a:gd name="T58" fmla="*/ 2147483647 w 121"/>
              <a:gd name="T59" fmla="*/ 2147483647 h 122"/>
              <a:gd name="T60" fmla="*/ 2147483647 w 121"/>
              <a:gd name="T61" fmla="*/ 2147483647 h 122"/>
              <a:gd name="T62" fmla="*/ 2147483647 w 121"/>
              <a:gd name="T63" fmla="*/ 0 h 12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1"/>
              <a:gd name="T97" fmla="*/ 0 h 122"/>
              <a:gd name="T98" fmla="*/ 121 w 121"/>
              <a:gd name="T99" fmla="*/ 122 h 12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1" h="122">
                <a:moveTo>
                  <a:pt x="60" y="0"/>
                </a:moveTo>
                <a:lnTo>
                  <a:pt x="55" y="0"/>
                </a:lnTo>
                <a:lnTo>
                  <a:pt x="49" y="2"/>
                </a:lnTo>
                <a:lnTo>
                  <a:pt x="42" y="3"/>
                </a:lnTo>
                <a:lnTo>
                  <a:pt x="37" y="4"/>
                </a:lnTo>
                <a:lnTo>
                  <a:pt x="32" y="7"/>
                </a:lnTo>
                <a:lnTo>
                  <a:pt x="26" y="10"/>
                </a:lnTo>
                <a:lnTo>
                  <a:pt x="22" y="14"/>
                </a:lnTo>
                <a:lnTo>
                  <a:pt x="17" y="17"/>
                </a:lnTo>
                <a:lnTo>
                  <a:pt x="13" y="22"/>
                </a:lnTo>
                <a:lnTo>
                  <a:pt x="10" y="27"/>
                </a:lnTo>
                <a:lnTo>
                  <a:pt x="7" y="32"/>
                </a:lnTo>
                <a:lnTo>
                  <a:pt x="4" y="37"/>
                </a:lnTo>
                <a:lnTo>
                  <a:pt x="3" y="43"/>
                </a:lnTo>
                <a:lnTo>
                  <a:pt x="1" y="49"/>
                </a:lnTo>
                <a:lnTo>
                  <a:pt x="0" y="55"/>
                </a:lnTo>
                <a:lnTo>
                  <a:pt x="0" y="62"/>
                </a:lnTo>
                <a:lnTo>
                  <a:pt x="0" y="68"/>
                </a:lnTo>
                <a:lnTo>
                  <a:pt x="1" y="73"/>
                </a:lnTo>
                <a:lnTo>
                  <a:pt x="3" y="79"/>
                </a:lnTo>
                <a:lnTo>
                  <a:pt x="4" y="85"/>
                </a:lnTo>
                <a:lnTo>
                  <a:pt x="7" y="91"/>
                </a:lnTo>
                <a:lnTo>
                  <a:pt x="10" y="95"/>
                </a:lnTo>
                <a:lnTo>
                  <a:pt x="13" y="101"/>
                </a:lnTo>
                <a:lnTo>
                  <a:pt x="17" y="105"/>
                </a:lnTo>
                <a:lnTo>
                  <a:pt x="22" y="109"/>
                </a:lnTo>
                <a:lnTo>
                  <a:pt x="26" y="112"/>
                </a:lnTo>
                <a:lnTo>
                  <a:pt x="32" y="115"/>
                </a:lnTo>
                <a:lnTo>
                  <a:pt x="37" y="118"/>
                </a:lnTo>
                <a:lnTo>
                  <a:pt x="42" y="119"/>
                </a:lnTo>
                <a:lnTo>
                  <a:pt x="49" y="121"/>
                </a:lnTo>
                <a:lnTo>
                  <a:pt x="55" y="122"/>
                </a:lnTo>
                <a:lnTo>
                  <a:pt x="60" y="122"/>
                </a:lnTo>
                <a:lnTo>
                  <a:pt x="66" y="122"/>
                </a:lnTo>
                <a:lnTo>
                  <a:pt x="73" y="121"/>
                </a:lnTo>
                <a:lnTo>
                  <a:pt x="79" y="119"/>
                </a:lnTo>
                <a:lnTo>
                  <a:pt x="83" y="118"/>
                </a:lnTo>
                <a:lnTo>
                  <a:pt x="89" y="115"/>
                </a:lnTo>
                <a:lnTo>
                  <a:pt x="95" y="112"/>
                </a:lnTo>
                <a:lnTo>
                  <a:pt x="99" y="109"/>
                </a:lnTo>
                <a:lnTo>
                  <a:pt x="104" y="105"/>
                </a:lnTo>
                <a:lnTo>
                  <a:pt x="108" y="101"/>
                </a:lnTo>
                <a:lnTo>
                  <a:pt x="111" y="95"/>
                </a:lnTo>
                <a:lnTo>
                  <a:pt x="114" y="91"/>
                </a:lnTo>
                <a:lnTo>
                  <a:pt x="116" y="85"/>
                </a:lnTo>
                <a:lnTo>
                  <a:pt x="118" y="79"/>
                </a:lnTo>
                <a:lnTo>
                  <a:pt x="119" y="73"/>
                </a:lnTo>
                <a:lnTo>
                  <a:pt x="121" y="68"/>
                </a:lnTo>
                <a:lnTo>
                  <a:pt x="121" y="62"/>
                </a:lnTo>
                <a:lnTo>
                  <a:pt x="121" y="55"/>
                </a:lnTo>
                <a:lnTo>
                  <a:pt x="119" y="49"/>
                </a:lnTo>
                <a:lnTo>
                  <a:pt x="118" y="43"/>
                </a:lnTo>
                <a:lnTo>
                  <a:pt x="116" y="37"/>
                </a:lnTo>
                <a:lnTo>
                  <a:pt x="114" y="32"/>
                </a:lnTo>
                <a:lnTo>
                  <a:pt x="111" y="27"/>
                </a:lnTo>
                <a:lnTo>
                  <a:pt x="108" y="22"/>
                </a:lnTo>
                <a:lnTo>
                  <a:pt x="104" y="17"/>
                </a:lnTo>
                <a:lnTo>
                  <a:pt x="99" y="14"/>
                </a:lnTo>
                <a:lnTo>
                  <a:pt x="95" y="10"/>
                </a:lnTo>
                <a:lnTo>
                  <a:pt x="89" y="7"/>
                </a:lnTo>
                <a:lnTo>
                  <a:pt x="83" y="4"/>
                </a:lnTo>
                <a:lnTo>
                  <a:pt x="79" y="3"/>
                </a:lnTo>
                <a:lnTo>
                  <a:pt x="73" y="2"/>
                </a:lnTo>
                <a:lnTo>
                  <a:pt x="66" y="0"/>
                </a:lnTo>
                <a:lnTo>
                  <a:pt x="60"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6076" name="Freeform 235">
            <a:extLst>
              <a:ext uri="{FF2B5EF4-FFF2-40B4-BE49-F238E27FC236}">
                <a16:creationId xmlns:a16="http://schemas.microsoft.com/office/drawing/2014/main" id="{EB9236B6-E13C-C70F-3DC5-07594DEDF063}"/>
              </a:ext>
            </a:extLst>
          </p:cNvPr>
          <p:cNvSpPr>
            <a:spLocks/>
          </p:cNvSpPr>
          <p:nvPr/>
        </p:nvSpPr>
        <p:spPr bwMode="auto">
          <a:xfrm>
            <a:off x="4512469" y="4413647"/>
            <a:ext cx="67866" cy="65484"/>
          </a:xfrm>
          <a:custGeom>
            <a:avLst/>
            <a:gdLst>
              <a:gd name="T0" fmla="*/ 2147483647 w 172"/>
              <a:gd name="T1" fmla="*/ 0 h 165"/>
              <a:gd name="T2" fmla="*/ 2147483647 w 172"/>
              <a:gd name="T3" fmla="*/ 2147483647 h 165"/>
              <a:gd name="T4" fmla="*/ 2147483647 w 172"/>
              <a:gd name="T5" fmla="*/ 2147483647 h 165"/>
              <a:gd name="T6" fmla="*/ 2147483647 w 172"/>
              <a:gd name="T7" fmla="*/ 2147483647 h 165"/>
              <a:gd name="T8" fmla="*/ 2147483647 w 172"/>
              <a:gd name="T9" fmla="*/ 2147483647 h 165"/>
              <a:gd name="T10" fmla="*/ 2147483647 w 172"/>
              <a:gd name="T11" fmla="*/ 2147483647 h 165"/>
              <a:gd name="T12" fmla="*/ 2147483647 w 172"/>
              <a:gd name="T13" fmla="*/ 2147483647 h 165"/>
              <a:gd name="T14" fmla="*/ 0 w 172"/>
              <a:gd name="T15" fmla="*/ 2147483647 h 165"/>
              <a:gd name="T16" fmla="*/ 0 w 172"/>
              <a:gd name="T17" fmla="*/ 2147483647 h 165"/>
              <a:gd name="T18" fmla="*/ 2147483647 w 172"/>
              <a:gd name="T19" fmla="*/ 2147483647 h 165"/>
              <a:gd name="T20" fmla="*/ 2147483647 w 172"/>
              <a:gd name="T21" fmla="*/ 2147483647 h 165"/>
              <a:gd name="T22" fmla="*/ 2147483647 w 172"/>
              <a:gd name="T23" fmla="*/ 2147483647 h 165"/>
              <a:gd name="T24" fmla="*/ 2147483647 w 172"/>
              <a:gd name="T25" fmla="*/ 2147483647 h 165"/>
              <a:gd name="T26" fmla="*/ 2147483647 w 172"/>
              <a:gd name="T27" fmla="*/ 2147483647 h 165"/>
              <a:gd name="T28" fmla="*/ 2147483647 w 172"/>
              <a:gd name="T29" fmla="*/ 2147483647 h 165"/>
              <a:gd name="T30" fmla="*/ 2147483647 w 172"/>
              <a:gd name="T31" fmla="*/ 2147483647 h 165"/>
              <a:gd name="T32" fmla="*/ 2147483647 w 172"/>
              <a:gd name="T33" fmla="*/ 2147483647 h 165"/>
              <a:gd name="T34" fmla="*/ 2147483647 w 172"/>
              <a:gd name="T35" fmla="*/ 2147483647 h 165"/>
              <a:gd name="T36" fmla="*/ 2147483647 w 172"/>
              <a:gd name="T37" fmla="*/ 2147483647 h 165"/>
              <a:gd name="T38" fmla="*/ 2147483647 w 172"/>
              <a:gd name="T39" fmla="*/ 2147483647 h 165"/>
              <a:gd name="T40" fmla="*/ 2147483647 w 172"/>
              <a:gd name="T41" fmla="*/ 2147483647 h 165"/>
              <a:gd name="T42" fmla="*/ 2147483647 w 172"/>
              <a:gd name="T43" fmla="*/ 2147483647 h 165"/>
              <a:gd name="T44" fmla="*/ 2147483647 w 172"/>
              <a:gd name="T45" fmla="*/ 2147483647 h 165"/>
              <a:gd name="T46" fmla="*/ 2147483647 w 172"/>
              <a:gd name="T47" fmla="*/ 2147483647 h 165"/>
              <a:gd name="T48" fmla="*/ 2147483647 w 172"/>
              <a:gd name="T49" fmla="*/ 2147483647 h 165"/>
              <a:gd name="T50" fmla="*/ 2147483647 w 172"/>
              <a:gd name="T51" fmla="*/ 2147483647 h 165"/>
              <a:gd name="T52" fmla="*/ 2147483647 w 172"/>
              <a:gd name="T53" fmla="*/ 2147483647 h 165"/>
              <a:gd name="T54" fmla="*/ 2147483647 w 172"/>
              <a:gd name="T55" fmla="*/ 2147483647 h 165"/>
              <a:gd name="T56" fmla="*/ 2147483647 w 172"/>
              <a:gd name="T57" fmla="*/ 2147483647 h 165"/>
              <a:gd name="T58" fmla="*/ 2147483647 w 172"/>
              <a:gd name="T59" fmla="*/ 2147483647 h 165"/>
              <a:gd name="T60" fmla="*/ 2147483647 w 172"/>
              <a:gd name="T61" fmla="*/ 2147483647 h 165"/>
              <a:gd name="T62" fmla="*/ 2147483647 w 172"/>
              <a:gd name="T63" fmla="*/ 0 h 16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72"/>
              <a:gd name="T97" fmla="*/ 0 h 165"/>
              <a:gd name="T98" fmla="*/ 172 w 172"/>
              <a:gd name="T99" fmla="*/ 165 h 16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72" h="165">
                <a:moveTo>
                  <a:pt x="86" y="0"/>
                </a:moveTo>
                <a:lnTo>
                  <a:pt x="76" y="0"/>
                </a:lnTo>
                <a:lnTo>
                  <a:pt x="67" y="1"/>
                </a:lnTo>
                <a:lnTo>
                  <a:pt x="60" y="4"/>
                </a:lnTo>
                <a:lnTo>
                  <a:pt x="51" y="7"/>
                </a:lnTo>
                <a:lnTo>
                  <a:pt x="44" y="10"/>
                </a:lnTo>
                <a:lnTo>
                  <a:pt x="37" y="14"/>
                </a:lnTo>
                <a:lnTo>
                  <a:pt x="31" y="18"/>
                </a:lnTo>
                <a:lnTo>
                  <a:pt x="24" y="24"/>
                </a:lnTo>
                <a:lnTo>
                  <a:pt x="18" y="30"/>
                </a:lnTo>
                <a:lnTo>
                  <a:pt x="14" y="36"/>
                </a:lnTo>
                <a:lnTo>
                  <a:pt x="10" y="43"/>
                </a:lnTo>
                <a:lnTo>
                  <a:pt x="5" y="50"/>
                </a:lnTo>
                <a:lnTo>
                  <a:pt x="3" y="57"/>
                </a:lnTo>
                <a:lnTo>
                  <a:pt x="1" y="66"/>
                </a:lnTo>
                <a:lnTo>
                  <a:pt x="0" y="73"/>
                </a:lnTo>
                <a:lnTo>
                  <a:pt x="0" y="82"/>
                </a:lnTo>
                <a:lnTo>
                  <a:pt x="0" y="90"/>
                </a:lnTo>
                <a:lnTo>
                  <a:pt x="1" y="99"/>
                </a:lnTo>
                <a:lnTo>
                  <a:pt x="3" y="106"/>
                </a:lnTo>
                <a:lnTo>
                  <a:pt x="5" y="115"/>
                </a:lnTo>
                <a:lnTo>
                  <a:pt x="10" y="122"/>
                </a:lnTo>
                <a:lnTo>
                  <a:pt x="14" y="128"/>
                </a:lnTo>
                <a:lnTo>
                  <a:pt x="18" y="135"/>
                </a:lnTo>
                <a:lnTo>
                  <a:pt x="24" y="141"/>
                </a:lnTo>
                <a:lnTo>
                  <a:pt x="31" y="145"/>
                </a:lnTo>
                <a:lnTo>
                  <a:pt x="37" y="151"/>
                </a:lnTo>
                <a:lnTo>
                  <a:pt x="44" y="155"/>
                </a:lnTo>
                <a:lnTo>
                  <a:pt x="51" y="158"/>
                </a:lnTo>
                <a:lnTo>
                  <a:pt x="60" y="161"/>
                </a:lnTo>
                <a:lnTo>
                  <a:pt x="67" y="162"/>
                </a:lnTo>
                <a:lnTo>
                  <a:pt x="76" y="164"/>
                </a:lnTo>
                <a:lnTo>
                  <a:pt x="86" y="165"/>
                </a:lnTo>
                <a:lnTo>
                  <a:pt x="95" y="164"/>
                </a:lnTo>
                <a:lnTo>
                  <a:pt x="103" y="162"/>
                </a:lnTo>
                <a:lnTo>
                  <a:pt x="110" y="161"/>
                </a:lnTo>
                <a:lnTo>
                  <a:pt x="119" y="158"/>
                </a:lnTo>
                <a:lnTo>
                  <a:pt x="126" y="155"/>
                </a:lnTo>
                <a:lnTo>
                  <a:pt x="133" y="151"/>
                </a:lnTo>
                <a:lnTo>
                  <a:pt x="141" y="145"/>
                </a:lnTo>
                <a:lnTo>
                  <a:pt x="146" y="141"/>
                </a:lnTo>
                <a:lnTo>
                  <a:pt x="152" y="135"/>
                </a:lnTo>
                <a:lnTo>
                  <a:pt x="156" y="128"/>
                </a:lnTo>
                <a:lnTo>
                  <a:pt x="161" y="122"/>
                </a:lnTo>
                <a:lnTo>
                  <a:pt x="165" y="115"/>
                </a:lnTo>
                <a:lnTo>
                  <a:pt x="168" y="106"/>
                </a:lnTo>
                <a:lnTo>
                  <a:pt x="169" y="99"/>
                </a:lnTo>
                <a:lnTo>
                  <a:pt x="171" y="90"/>
                </a:lnTo>
                <a:lnTo>
                  <a:pt x="172" y="82"/>
                </a:lnTo>
                <a:lnTo>
                  <a:pt x="171" y="73"/>
                </a:lnTo>
                <a:lnTo>
                  <a:pt x="169" y="66"/>
                </a:lnTo>
                <a:lnTo>
                  <a:pt x="168" y="57"/>
                </a:lnTo>
                <a:lnTo>
                  <a:pt x="165" y="50"/>
                </a:lnTo>
                <a:lnTo>
                  <a:pt x="161" y="43"/>
                </a:lnTo>
                <a:lnTo>
                  <a:pt x="156" y="36"/>
                </a:lnTo>
                <a:lnTo>
                  <a:pt x="152" y="30"/>
                </a:lnTo>
                <a:lnTo>
                  <a:pt x="146" y="24"/>
                </a:lnTo>
                <a:lnTo>
                  <a:pt x="141" y="18"/>
                </a:lnTo>
                <a:lnTo>
                  <a:pt x="133" y="14"/>
                </a:lnTo>
                <a:lnTo>
                  <a:pt x="126" y="10"/>
                </a:lnTo>
                <a:lnTo>
                  <a:pt x="119" y="7"/>
                </a:lnTo>
                <a:lnTo>
                  <a:pt x="110" y="4"/>
                </a:lnTo>
                <a:lnTo>
                  <a:pt x="103" y="1"/>
                </a:lnTo>
                <a:lnTo>
                  <a:pt x="95" y="0"/>
                </a:lnTo>
                <a:lnTo>
                  <a:pt x="86" y="0"/>
                </a:lnTo>
                <a:close/>
              </a:path>
            </a:pathLst>
          </a:custGeom>
          <a:solidFill>
            <a:srgbClr val="FFA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6077" name="Freeform 236">
            <a:extLst>
              <a:ext uri="{FF2B5EF4-FFF2-40B4-BE49-F238E27FC236}">
                <a16:creationId xmlns:a16="http://schemas.microsoft.com/office/drawing/2014/main" id="{584E0E22-91B4-70FD-DAD1-DDF696A60068}"/>
              </a:ext>
            </a:extLst>
          </p:cNvPr>
          <p:cNvSpPr>
            <a:spLocks/>
          </p:cNvSpPr>
          <p:nvPr/>
        </p:nvSpPr>
        <p:spPr bwMode="auto">
          <a:xfrm>
            <a:off x="4512469" y="4413647"/>
            <a:ext cx="67866" cy="65484"/>
          </a:xfrm>
          <a:custGeom>
            <a:avLst/>
            <a:gdLst>
              <a:gd name="T0" fmla="*/ 2147483647 w 172"/>
              <a:gd name="T1" fmla="*/ 0 h 165"/>
              <a:gd name="T2" fmla="*/ 2147483647 w 172"/>
              <a:gd name="T3" fmla="*/ 2147483647 h 165"/>
              <a:gd name="T4" fmla="*/ 2147483647 w 172"/>
              <a:gd name="T5" fmla="*/ 2147483647 h 165"/>
              <a:gd name="T6" fmla="*/ 2147483647 w 172"/>
              <a:gd name="T7" fmla="*/ 2147483647 h 165"/>
              <a:gd name="T8" fmla="*/ 2147483647 w 172"/>
              <a:gd name="T9" fmla="*/ 2147483647 h 165"/>
              <a:gd name="T10" fmla="*/ 2147483647 w 172"/>
              <a:gd name="T11" fmla="*/ 2147483647 h 165"/>
              <a:gd name="T12" fmla="*/ 2147483647 w 172"/>
              <a:gd name="T13" fmla="*/ 2147483647 h 165"/>
              <a:gd name="T14" fmla="*/ 0 w 172"/>
              <a:gd name="T15" fmla="*/ 2147483647 h 165"/>
              <a:gd name="T16" fmla="*/ 0 w 172"/>
              <a:gd name="T17" fmla="*/ 2147483647 h 165"/>
              <a:gd name="T18" fmla="*/ 2147483647 w 172"/>
              <a:gd name="T19" fmla="*/ 2147483647 h 165"/>
              <a:gd name="T20" fmla="*/ 2147483647 w 172"/>
              <a:gd name="T21" fmla="*/ 2147483647 h 165"/>
              <a:gd name="T22" fmla="*/ 2147483647 w 172"/>
              <a:gd name="T23" fmla="*/ 2147483647 h 165"/>
              <a:gd name="T24" fmla="*/ 2147483647 w 172"/>
              <a:gd name="T25" fmla="*/ 2147483647 h 165"/>
              <a:gd name="T26" fmla="*/ 2147483647 w 172"/>
              <a:gd name="T27" fmla="*/ 2147483647 h 165"/>
              <a:gd name="T28" fmla="*/ 2147483647 w 172"/>
              <a:gd name="T29" fmla="*/ 2147483647 h 165"/>
              <a:gd name="T30" fmla="*/ 2147483647 w 172"/>
              <a:gd name="T31" fmla="*/ 2147483647 h 165"/>
              <a:gd name="T32" fmla="*/ 2147483647 w 172"/>
              <a:gd name="T33" fmla="*/ 2147483647 h 165"/>
              <a:gd name="T34" fmla="*/ 2147483647 w 172"/>
              <a:gd name="T35" fmla="*/ 2147483647 h 165"/>
              <a:gd name="T36" fmla="*/ 2147483647 w 172"/>
              <a:gd name="T37" fmla="*/ 2147483647 h 165"/>
              <a:gd name="T38" fmla="*/ 2147483647 w 172"/>
              <a:gd name="T39" fmla="*/ 2147483647 h 165"/>
              <a:gd name="T40" fmla="*/ 2147483647 w 172"/>
              <a:gd name="T41" fmla="*/ 2147483647 h 165"/>
              <a:gd name="T42" fmla="*/ 2147483647 w 172"/>
              <a:gd name="T43" fmla="*/ 2147483647 h 165"/>
              <a:gd name="T44" fmla="*/ 2147483647 w 172"/>
              <a:gd name="T45" fmla="*/ 2147483647 h 165"/>
              <a:gd name="T46" fmla="*/ 2147483647 w 172"/>
              <a:gd name="T47" fmla="*/ 2147483647 h 165"/>
              <a:gd name="T48" fmla="*/ 2147483647 w 172"/>
              <a:gd name="T49" fmla="*/ 2147483647 h 165"/>
              <a:gd name="T50" fmla="*/ 2147483647 w 172"/>
              <a:gd name="T51" fmla="*/ 2147483647 h 165"/>
              <a:gd name="T52" fmla="*/ 2147483647 w 172"/>
              <a:gd name="T53" fmla="*/ 2147483647 h 165"/>
              <a:gd name="T54" fmla="*/ 2147483647 w 172"/>
              <a:gd name="T55" fmla="*/ 2147483647 h 165"/>
              <a:gd name="T56" fmla="*/ 2147483647 w 172"/>
              <a:gd name="T57" fmla="*/ 2147483647 h 165"/>
              <a:gd name="T58" fmla="*/ 2147483647 w 172"/>
              <a:gd name="T59" fmla="*/ 2147483647 h 165"/>
              <a:gd name="T60" fmla="*/ 2147483647 w 172"/>
              <a:gd name="T61" fmla="*/ 2147483647 h 165"/>
              <a:gd name="T62" fmla="*/ 2147483647 w 172"/>
              <a:gd name="T63" fmla="*/ 0 h 16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72"/>
              <a:gd name="T97" fmla="*/ 0 h 165"/>
              <a:gd name="T98" fmla="*/ 172 w 172"/>
              <a:gd name="T99" fmla="*/ 165 h 16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72" h="165">
                <a:moveTo>
                  <a:pt x="86" y="0"/>
                </a:moveTo>
                <a:lnTo>
                  <a:pt x="76" y="0"/>
                </a:lnTo>
                <a:lnTo>
                  <a:pt x="67" y="1"/>
                </a:lnTo>
                <a:lnTo>
                  <a:pt x="60" y="4"/>
                </a:lnTo>
                <a:lnTo>
                  <a:pt x="51" y="7"/>
                </a:lnTo>
                <a:lnTo>
                  <a:pt x="44" y="10"/>
                </a:lnTo>
                <a:lnTo>
                  <a:pt x="37" y="14"/>
                </a:lnTo>
                <a:lnTo>
                  <a:pt x="31" y="18"/>
                </a:lnTo>
                <a:lnTo>
                  <a:pt x="24" y="24"/>
                </a:lnTo>
                <a:lnTo>
                  <a:pt x="18" y="30"/>
                </a:lnTo>
                <a:lnTo>
                  <a:pt x="14" y="36"/>
                </a:lnTo>
                <a:lnTo>
                  <a:pt x="10" y="43"/>
                </a:lnTo>
                <a:lnTo>
                  <a:pt x="5" y="50"/>
                </a:lnTo>
                <a:lnTo>
                  <a:pt x="3" y="57"/>
                </a:lnTo>
                <a:lnTo>
                  <a:pt x="1" y="66"/>
                </a:lnTo>
                <a:lnTo>
                  <a:pt x="0" y="73"/>
                </a:lnTo>
                <a:lnTo>
                  <a:pt x="0" y="82"/>
                </a:lnTo>
                <a:lnTo>
                  <a:pt x="0" y="90"/>
                </a:lnTo>
                <a:lnTo>
                  <a:pt x="1" y="99"/>
                </a:lnTo>
                <a:lnTo>
                  <a:pt x="3" y="106"/>
                </a:lnTo>
                <a:lnTo>
                  <a:pt x="5" y="115"/>
                </a:lnTo>
                <a:lnTo>
                  <a:pt x="10" y="122"/>
                </a:lnTo>
                <a:lnTo>
                  <a:pt x="14" y="128"/>
                </a:lnTo>
                <a:lnTo>
                  <a:pt x="18" y="135"/>
                </a:lnTo>
                <a:lnTo>
                  <a:pt x="24" y="141"/>
                </a:lnTo>
                <a:lnTo>
                  <a:pt x="31" y="145"/>
                </a:lnTo>
                <a:lnTo>
                  <a:pt x="37" y="151"/>
                </a:lnTo>
                <a:lnTo>
                  <a:pt x="44" y="155"/>
                </a:lnTo>
                <a:lnTo>
                  <a:pt x="51" y="158"/>
                </a:lnTo>
                <a:lnTo>
                  <a:pt x="60" y="161"/>
                </a:lnTo>
                <a:lnTo>
                  <a:pt x="67" y="162"/>
                </a:lnTo>
                <a:lnTo>
                  <a:pt x="76" y="164"/>
                </a:lnTo>
                <a:lnTo>
                  <a:pt x="86" y="165"/>
                </a:lnTo>
                <a:lnTo>
                  <a:pt x="95" y="164"/>
                </a:lnTo>
                <a:lnTo>
                  <a:pt x="103" y="162"/>
                </a:lnTo>
                <a:lnTo>
                  <a:pt x="110" y="161"/>
                </a:lnTo>
                <a:lnTo>
                  <a:pt x="119" y="158"/>
                </a:lnTo>
                <a:lnTo>
                  <a:pt x="126" y="155"/>
                </a:lnTo>
                <a:lnTo>
                  <a:pt x="133" y="151"/>
                </a:lnTo>
                <a:lnTo>
                  <a:pt x="141" y="145"/>
                </a:lnTo>
                <a:lnTo>
                  <a:pt x="146" y="141"/>
                </a:lnTo>
                <a:lnTo>
                  <a:pt x="152" y="135"/>
                </a:lnTo>
                <a:lnTo>
                  <a:pt x="156" y="128"/>
                </a:lnTo>
                <a:lnTo>
                  <a:pt x="161" y="122"/>
                </a:lnTo>
                <a:lnTo>
                  <a:pt x="165" y="115"/>
                </a:lnTo>
                <a:lnTo>
                  <a:pt x="168" y="106"/>
                </a:lnTo>
                <a:lnTo>
                  <a:pt x="169" y="99"/>
                </a:lnTo>
                <a:lnTo>
                  <a:pt x="171" y="90"/>
                </a:lnTo>
                <a:lnTo>
                  <a:pt x="172" y="82"/>
                </a:lnTo>
                <a:lnTo>
                  <a:pt x="171" y="73"/>
                </a:lnTo>
                <a:lnTo>
                  <a:pt x="169" y="66"/>
                </a:lnTo>
                <a:lnTo>
                  <a:pt x="168" y="57"/>
                </a:lnTo>
                <a:lnTo>
                  <a:pt x="165" y="50"/>
                </a:lnTo>
                <a:lnTo>
                  <a:pt x="161" y="43"/>
                </a:lnTo>
                <a:lnTo>
                  <a:pt x="156" y="36"/>
                </a:lnTo>
                <a:lnTo>
                  <a:pt x="152" y="30"/>
                </a:lnTo>
                <a:lnTo>
                  <a:pt x="146" y="24"/>
                </a:lnTo>
                <a:lnTo>
                  <a:pt x="141" y="18"/>
                </a:lnTo>
                <a:lnTo>
                  <a:pt x="133" y="14"/>
                </a:lnTo>
                <a:lnTo>
                  <a:pt x="126" y="10"/>
                </a:lnTo>
                <a:lnTo>
                  <a:pt x="119" y="7"/>
                </a:lnTo>
                <a:lnTo>
                  <a:pt x="110" y="4"/>
                </a:lnTo>
                <a:lnTo>
                  <a:pt x="103" y="1"/>
                </a:lnTo>
                <a:lnTo>
                  <a:pt x="95" y="0"/>
                </a:lnTo>
                <a:lnTo>
                  <a:pt x="86"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6078" name="Freeform 237">
            <a:extLst>
              <a:ext uri="{FF2B5EF4-FFF2-40B4-BE49-F238E27FC236}">
                <a16:creationId xmlns:a16="http://schemas.microsoft.com/office/drawing/2014/main" id="{24F243A9-7CD5-E452-41F5-163D440FFFCB}"/>
              </a:ext>
            </a:extLst>
          </p:cNvPr>
          <p:cNvSpPr>
            <a:spLocks/>
          </p:cNvSpPr>
          <p:nvPr/>
        </p:nvSpPr>
        <p:spPr bwMode="auto">
          <a:xfrm>
            <a:off x="4980385" y="4479131"/>
            <a:ext cx="35719" cy="39291"/>
          </a:xfrm>
          <a:custGeom>
            <a:avLst/>
            <a:gdLst>
              <a:gd name="T0" fmla="*/ 2147483647 w 89"/>
              <a:gd name="T1" fmla="*/ 0 h 101"/>
              <a:gd name="T2" fmla="*/ 2147483647 w 89"/>
              <a:gd name="T3" fmla="*/ 0 h 101"/>
              <a:gd name="T4" fmla="*/ 2147483647 w 89"/>
              <a:gd name="T5" fmla="*/ 0 h 101"/>
              <a:gd name="T6" fmla="*/ 2147483647 w 89"/>
              <a:gd name="T7" fmla="*/ 2147483647 h 101"/>
              <a:gd name="T8" fmla="*/ 2147483647 w 89"/>
              <a:gd name="T9" fmla="*/ 2147483647 h 101"/>
              <a:gd name="T10" fmla="*/ 2147483647 w 89"/>
              <a:gd name="T11" fmla="*/ 2147483647 h 101"/>
              <a:gd name="T12" fmla="*/ 2147483647 w 89"/>
              <a:gd name="T13" fmla="*/ 2147483647 h 101"/>
              <a:gd name="T14" fmla="*/ 2147483647 w 89"/>
              <a:gd name="T15" fmla="*/ 2147483647 h 101"/>
              <a:gd name="T16" fmla="*/ 2147483647 w 89"/>
              <a:gd name="T17" fmla="*/ 2147483647 h 101"/>
              <a:gd name="T18" fmla="*/ 2147483647 w 89"/>
              <a:gd name="T19" fmla="*/ 2147483647 h 101"/>
              <a:gd name="T20" fmla="*/ 2147483647 w 89"/>
              <a:gd name="T21" fmla="*/ 2147483647 h 101"/>
              <a:gd name="T22" fmla="*/ 2147483647 w 89"/>
              <a:gd name="T23" fmla="*/ 2147483647 h 101"/>
              <a:gd name="T24" fmla="*/ 2147483647 w 89"/>
              <a:gd name="T25" fmla="*/ 2147483647 h 101"/>
              <a:gd name="T26" fmla="*/ 0 w 89"/>
              <a:gd name="T27" fmla="*/ 2147483647 h 101"/>
              <a:gd name="T28" fmla="*/ 0 w 89"/>
              <a:gd name="T29" fmla="*/ 2147483647 h 101"/>
              <a:gd name="T30" fmla="*/ 0 w 89"/>
              <a:gd name="T31" fmla="*/ 2147483647 h 101"/>
              <a:gd name="T32" fmla="*/ 0 w 89"/>
              <a:gd name="T33" fmla="*/ 2147483647 h 101"/>
              <a:gd name="T34" fmla="*/ 0 w 89"/>
              <a:gd name="T35" fmla="*/ 2147483647 h 101"/>
              <a:gd name="T36" fmla="*/ 2147483647 w 89"/>
              <a:gd name="T37" fmla="*/ 2147483647 h 101"/>
              <a:gd name="T38" fmla="*/ 2147483647 w 89"/>
              <a:gd name="T39" fmla="*/ 2147483647 h 101"/>
              <a:gd name="T40" fmla="*/ 2147483647 w 89"/>
              <a:gd name="T41" fmla="*/ 2147483647 h 101"/>
              <a:gd name="T42" fmla="*/ 2147483647 w 89"/>
              <a:gd name="T43" fmla="*/ 2147483647 h 101"/>
              <a:gd name="T44" fmla="*/ 2147483647 w 89"/>
              <a:gd name="T45" fmla="*/ 2147483647 h 101"/>
              <a:gd name="T46" fmla="*/ 2147483647 w 89"/>
              <a:gd name="T47" fmla="*/ 2147483647 h 101"/>
              <a:gd name="T48" fmla="*/ 2147483647 w 89"/>
              <a:gd name="T49" fmla="*/ 2147483647 h 101"/>
              <a:gd name="T50" fmla="*/ 2147483647 w 89"/>
              <a:gd name="T51" fmla="*/ 2147483647 h 101"/>
              <a:gd name="T52" fmla="*/ 2147483647 w 89"/>
              <a:gd name="T53" fmla="*/ 2147483647 h 101"/>
              <a:gd name="T54" fmla="*/ 2147483647 w 89"/>
              <a:gd name="T55" fmla="*/ 2147483647 h 101"/>
              <a:gd name="T56" fmla="*/ 2147483647 w 89"/>
              <a:gd name="T57" fmla="*/ 2147483647 h 101"/>
              <a:gd name="T58" fmla="*/ 2147483647 w 89"/>
              <a:gd name="T59" fmla="*/ 2147483647 h 101"/>
              <a:gd name="T60" fmla="*/ 2147483647 w 89"/>
              <a:gd name="T61" fmla="*/ 2147483647 h 101"/>
              <a:gd name="T62" fmla="*/ 2147483647 w 89"/>
              <a:gd name="T63" fmla="*/ 2147483647 h 101"/>
              <a:gd name="T64" fmla="*/ 2147483647 w 89"/>
              <a:gd name="T65" fmla="*/ 2147483647 h 101"/>
              <a:gd name="T66" fmla="*/ 2147483647 w 89"/>
              <a:gd name="T67" fmla="*/ 2147483647 h 101"/>
              <a:gd name="T68" fmla="*/ 2147483647 w 89"/>
              <a:gd name="T69" fmla="*/ 2147483647 h 101"/>
              <a:gd name="T70" fmla="*/ 2147483647 w 89"/>
              <a:gd name="T71" fmla="*/ 2147483647 h 101"/>
              <a:gd name="T72" fmla="*/ 2147483647 w 89"/>
              <a:gd name="T73" fmla="*/ 2147483647 h 101"/>
              <a:gd name="T74" fmla="*/ 2147483647 w 89"/>
              <a:gd name="T75" fmla="*/ 2147483647 h 101"/>
              <a:gd name="T76" fmla="*/ 2147483647 w 89"/>
              <a:gd name="T77" fmla="*/ 2147483647 h 101"/>
              <a:gd name="T78" fmla="*/ 2147483647 w 89"/>
              <a:gd name="T79" fmla="*/ 2147483647 h 101"/>
              <a:gd name="T80" fmla="*/ 2147483647 w 89"/>
              <a:gd name="T81" fmla="*/ 2147483647 h 101"/>
              <a:gd name="T82" fmla="*/ 2147483647 w 89"/>
              <a:gd name="T83" fmla="*/ 2147483647 h 101"/>
              <a:gd name="T84" fmla="*/ 2147483647 w 89"/>
              <a:gd name="T85" fmla="*/ 2147483647 h 101"/>
              <a:gd name="T86" fmla="*/ 2147483647 w 89"/>
              <a:gd name="T87" fmla="*/ 2147483647 h 101"/>
              <a:gd name="T88" fmla="*/ 2147483647 w 89"/>
              <a:gd name="T89" fmla="*/ 2147483647 h 101"/>
              <a:gd name="T90" fmla="*/ 2147483647 w 89"/>
              <a:gd name="T91" fmla="*/ 2147483647 h 101"/>
              <a:gd name="T92" fmla="*/ 2147483647 w 89"/>
              <a:gd name="T93" fmla="*/ 2147483647 h 101"/>
              <a:gd name="T94" fmla="*/ 2147483647 w 89"/>
              <a:gd name="T95" fmla="*/ 2147483647 h 101"/>
              <a:gd name="T96" fmla="*/ 2147483647 w 89"/>
              <a:gd name="T97" fmla="*/ 2147483647 h 101"/>
              <a:gd name="T98" fmla="*/ 2147483647 w 89"/>
              <a:gd name="T99" fmla="*/ 2147483647 h 101"/>
              <a:gd name="T100" fmla="*/ 2147483647 w 89"/>
              <a:gd name="T101" fmla="*/ 2147483647 h 101"/>
              <a:gd name="T102" fmla="*/ 2147483647 w 89"/>
              <a:gd name="T103" fmla="*/ 2147483647 h 101"/>
              <a:gd name="T104" fmla="*/ 2147483647 w 89"/>
              <a:gd name="T105" fmla="*/ 2147483647 h 101"/>
              <a:gd name="T106" fmla="*/ 2147483647 w 89"/>
              <a:gd name="T107" fmla="*/ 2147483647 h 101"/>
              <a:gd name="T108" fmla="*/ 2147483647 w 89"/>
              <a:gd name="T109" fmla="*/ 2147483647 h 101"/>
              <a:gd name="T110" fmla="*/ 2147483647 w 89"/>
              <a:gd name="T111" fmla="*/ 2147483647 h 101"/>
              <a:gd name="T112" fmla="*/ 2147483647 w 89"/>
              <a:gd name="T113" fmla="*/ 2147483647 h 101"/>
              <a:gd name="T114" fmla="*/ 2147483647 w 89"/>
              <a:gd name="T115" fmla="*/ 2147483647 h 101"/>
              <a:gd name="T116" fmla="*/ 2147483647 w 89"/>
              <a:gd name="T117" fmla="*/ 0 h 101"/>
              <a:gd name="T118" fmla="*/ 2147483647 w 89"/>
              <a:gd name="T119" fmla="*/ 0 h 101"/>
              <a:gd name="T120" fmla="*/ 2147483647 w 89"/>
              <a:gd name="T121" fmla="*/ 0 h 10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89"/>
              <a:gd name="T184" fmla="*/ 0 h 101"/>
              <a:gd name="T185" fmla="*/ 89 w 89"/>
              <a:gd name="T186" fmla="*/ 101 h 10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89" h="101">
                <a:moveTo>
                  <a:pt x="44" y="0"/>
                </a:moveTo>
                <a:lnTo>
                  <a:pt x="40" y="0"/>
                </a:lnTo>
                <a:lnTo>
                  <a:pt x="34" y="0"/>
                </a:lnTo>
                <a:lnTo>
                  <a:pt x="30" y="2"/>
                </a:lnTo>
                <a:lnTo>
                  <a:pt x="27" y="3"/>
                </a:lnTo>
                <a:lnTo>
                  <a:pt x="23" y="6"/>
                </a:lnTo>
                <a:lnTo>
                  <a:pt x="18" y="9"/>
                </a:lnTo>
                <a:lnTo>
                  <a:pt x="15" y="12"/>
                </a:lnTo>
                <a:lnTo>
                  <a:pt x="13" y="15"/>
                </a:lnTo>
                <a:lnTo>
                  <a:pt x="7" y="22"/>
                </a:lnTo>
                <a:lnTo>
                  <a:pt x="4" y="26"/>
                </a:lnTo>
                <a:lnTo>
                  <a:pt x="3" y="30"/>
                </a:lnTo>
                <a:lnTo>
                  <a:pt x="1" y="35"/>
                </a:lnTo>
                <a:lnTo>
                  <a:pt x="0" y="40"/>
                </a:lnTo>
                <a:lnTo>
                  <a:pt x="0" y="45"/>
                </a:lnTo>
                <a:lnTo>
                  <a:pt x="0" y="50"/>
                </a:lnTo>
                <a:lnTo>
                  <a:pt x="0" y="56"/>
                </a:lnTo>
                <a:lnTo>
                  <a:pt x="0" y="61"/>
                </a:lnTo>
                <a:lnTo>
                  <a:pt x="1" y="66"/>
                </a:lnTo>
                <a:lnTo>
                  <a:pt x="3" y="71"/>
                </a:lnTo>
                <a:lnTo>
                  <a:pt x="4" y="75"/>
                </a:lnTo>
                <a:lnTo>
                  <a:pt x="7" y="79"/>
                </a:lnTo>
                <a:lnTo>
                  <a:pt x="13" y="86"/>
                </a:lnTo>
                <a:lnTo>
                  <a:pt x="15" y="89"/>
                </a:lnTo>
                <a:lnTo>
                  <a:pt x="18" y="92"/>
                </a:lnTo>
                <a:lnTo>
                  <a:pt x="23" y="95"/>
                </a:lnTo>
                <a:lnTo>
                  <a:pt x="27" y="98"/>
                </a:lnTo>
                <a:lnTo>
                  <a:pt x="30" y="99"/>
                </a:lnTo>
                <a:lnTo>
                  <a:pt x="34" y="101"/>
                </a:lnTo>
                <a:lnTo>
                  <a:pt x="40" y="101"/>
                </a:lnTo>
                <a:lnTo>
                  <a:pt x="44" y="101"/>
                </a:lnTo>
                <a:lnTo>
                  <a:pt x="49" y="101"/>
                </a:lnTo>
                <a:lnTo>
                  <a:pt x="53" y="101"/>
                </a:lnTo>
                <a:lnTo>
                  <a:pt x="57" y="99"/>
                </a:lnTo>
                <a:lnTo>
                  <a:pt x="61" y="98"/>
                </a:lnTo>
                <a:lnTo>
                  <a:pt x="66" y="95"/>
                </a:lnTo>
                <a:lnTo>
                  <a:pt x="69" y="92"/>
                </a:lnTo>
                <a:lnTo>
                  <a:pt x="73" y="89"/>
                </a:lnTo>
                <a:lnTo>
                  <a:pt x="76" y="86"/>
                </a:lnTo>
                <a:lnTo>
                  <a:pt x="82" y="79"/>
                </a:lnTo>
                <a:lnTo>
                  <a:pt x="83" y="75"/>
                </a:lnTo>
                <a:lnTo>
                  <a:pt x="86" y="71"/>
                </a:lnTo>
                <a:lnTo>
                  <a:pt x="87" y="66"/>
                </a:lnTo>
                <a:lnTo>
                  <a:pt x="87" y="61"/>
                </a:lnTo>
                <a:lnTo>
                  <a:pt x="89" y="56"/>
                </a:lnTo>
                <a:lnTo>
                  <a:pt x="89" y="50"/>
                </a:lnTo>
                <a:lnTo>
                  <a:pt x="89" y="45"/>
                </a:lnTo>
                <a:lnTo>
                  <a:pt x="87" y="40"/>
                </a:lnTo>
                <a:lnTo>
                  <a:pt x="87" y="35"/>
                </a:lnTo>
                <a:lnTo>
                  <a:pt x="86" y="30"/>
                </a:lnTo>
                <a:lnTo>
                  <a:pt x="83" y="26"/>
                </a:lnTo>
                <a:lnTo>
                  <a:pt x="82" y="22"/>
                </a:lnTo>
                <a:lnTo>
                  <a:pt x="76" y="15"/>
                </a:lnTo>
                <a:lnTo>
                  <a:pt x="73" y="12"/>
                </a:lnTo>
                <a:lnTo>
                  <a:pt x="69" y="9"/>
                </a:lnTo>
                <a:lnTo>
                  <a:pt x="66" y="6"/>
                </a:lnTo>
                <a:lnTo>
                  <a:pt x="61" y="3"/>
                </a:lnTo>
                <a:lnTo>
                  <a:pt x="57" y="2"/>
                </a:lnTo>
                <a:lnTo>
                  <a:pt x="53" y="0"/>
                </a:lnTo>
                <a:lnTo>
                  <a:pt x="49" y="0"/>
                </a:lnTo>
                <a:lnTo>
                  <a:pt x="44" y="0"/>
                </a:lnTo>
                <a:close/>
              </a:path>
            </a:pathLst>
          </a:custGeom>
          <a:solidFill>
            <a:srgbClr val="00267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6079" name="Freeform 238">
            <a:extLst>
              <a:ext uri="{FF2B5EF4-FFF2-40B4-BE49-F238E27FC236}">
                <a16:creationId xmlns:a16="http://schemas.microsoft.com/office/drawing/2014/main" id="{2F186393-2C3F-1AA4-635E-BF45CFE2CD0D}"/>
              </a:ext>
            </a:extLst>
          </p:cNvPr>
          <p:cNvSpPr>
            <a:spLocks/>
          </p:cNvSpPr>
          <p:nvPr/>
        </p:nvSpPr>
        <p:spPr bwMode="auto">
          <a:xfrm>
            <a:off x="4980385" y="4479131"/>
            <a:ext cx="35719" cy="39291"/>
          </a:xfrm>
          <a:custGeom>
            <a:avLst/>
            <a:gdLst>
              <a:gd name="T0" fmla="*/ 2147483647 w 89"/>
              <a:gd name="T1" fmla="*/ 0 h 101"/>
              <a:gd name="T2" fmla="*/ 2147483647 w 89"/>
              <a:gd name="T3" fmla="*/ 0 h 101"/>
              <a:gd name="T4" fmla="*/ 2147483647 w 89"/>
              <a:gd name="T5" fmla="*/ 0 h 101"/>
              <a:gd name="T6" fmla="*/ 2147483647 w 89"/>
              <a:gd name="T7" fmla="*/ 2147483647 h 101"/>
              <a:gd name="T8" fmla="*/ 2147483647 w 89"/>
              <a:gd name="T9" fmla="*/ 2147483647 h 101"/>
              <a:gd name="T10" fmla="*/ 2147483647 w 89"/>
              <a:gd name="T11" fmla="*/ 2147483647 h 101"/>
              <a:gd name="T12" fmla="*/ 2147483647 w 89"/>
              <a:gd name="T13" fmla="*/ 2147483647 h 101"/>
              <a:gd name="T14" fmla="*/ 2147483647 w 89"/>
              <a:gd name="T15" fmla="*/ 2147483647 h 101"/>
              <a:gd name="T16" fmla="*/ 2147483647 w 89"/>
              <a:gd name="T17" fmla="*/ 2147483647 h 101"/>
              <a:gd name="T18" fmla="*/ 2147483647 w 89"/>
              <a:gd name="T19" fmla="*/ 2147483647 h 101"/>
              <a:gd name="T20" fmla="*/ 2147483647 w 89"/>
              <a:gd name="T21" fmla="*/ 2147483647 h 101"/>
              <a:gd name="T22" fmla="*/ 2147483647 w 89"/>
              <a:gd name="T23" fmla="*/ 2147483647 h 101"/>
              <a:gd name="T24" fmla="*/ 2147483647 w 89"/>
              <a:gd name="T25" fmla="*/ 2147483647 h 101"/>
              <a:gd name="T26" fmla="*/ 0 w 89"/>
              <a:gd name="T27" fmla="*/ 2147483647 h 101"/>
              <a:gd name="T28" fmla="*/ 0 w 89"/>
              <a:gd name="T29" fmla="*/ 2147483647 h 101"/>
              <a:gd name="T30" fmla="*/ 0 w 89"/>
              <a:gd name="T31" fmla="*/ 2147483647 h 101"/>
              <a:gd name="T32" fmla="*/ 0 w 89"/>
              <a:gd name="T33" fmla="*/ 2147483647 h 101"/>
              <a:gd name="T34" fmla="*/ 0 w 89"/>
              <a:gd name="T35" fmla="*/ 2147483647 h 101"/>
              <a:gd name="T36" fmla="*/ 2147483647 w 89"/>
              <a:gd name="T37" fmla="*/ 2147483647 h 101"/>
              <a:gd name="T38" fmla="*/ 2147483647 w 89"/>
              <a:gd name="T39" fmla="*/ 2147483647 h 101"/>
              <a:gd name="T40" fmla="*/ 2147483647 w 89"/>
              <a:gd name="T41" fmla="*/ 2147483647 h 101"/>
              <a:gd name="T42" fmla="*/ 2147483647 w 89"/>
              <a:gd name="T43" fmla="*/ 2147483647 h 101"/>
              <a:gd name="T44" fmla="*/ 2147483647 w 89"/>
              <a:gd name="T45" fmla="*/ 2147483647 h 101"/>
              <a:gd name="T46" fmla="*/ 2147483647 w 89"/>
              <a:gd name="T47" fmla="*/ 2147483647 h 101"/>
              <a:gd name="T48" fmla="*/ 2147483647 w 89"/>
              <a:gd name="T49" fmla="*/ 2147483647 h 101"/>
              <a:gd name="T50" fmla="*/ 2147483647 w 89"/>
              <a:gd name="T51" fmla="*/ 2147483647 h 101"/>
              <a:gd name="T52" fmla="*/ 2147483647 w 89"/>
              <a:gd name="T53" fmla="*/ 2147483647 h 101"/>
              <a:gd name="T54" fmla="*/ 2147483647 w 89"/>
              <a:gd name="T55" fmla="*/ 2147483647 h 101"/>
              <a:gd name="T56" fmla="*/ 2147483647 w 89"/>
              <a:gd name="T57" fmla="*/ 2147483647 h 101"/>
              <a:gd name="T58" fmla="*/ 2147483647 w 89"/>
              <a:gd name="T59" fmla="*/ 2147483647 h 101"/>
              <a:gd name="T60" fmla="*/ 2147483647 w 89"/>
              <a:gd name="T61" fmla="*/ 2147483647 h 101"/>
              <a:gd name="T62" fmla="*/ 2147483647 w 89"/>
              <a:gd name="T63" fmla="*/ 2147483647 h 101"/>
              <a:gd name="T64" fmla="*/ 2147483647 w 89"/>
              <a:gd name="T65" fmla="*/ 2147483647 h 101"/>
              <a:gd name="T66" fmla="*/ 2147483647 w 89"/>
              <a:gd name="T67" fmla="*/ 2147483647 h 101"/>
              <a:gd name="T68" fmla="*/ 2147483647 w 89"/>
              <a:gd name="T69" fmla="*/ 2147483647 h 101"/>
              <a:gd name="T70" fmla="*/ 2147483647 w 89"/>
              <a:gd name="T71" fmla="*/ 2147483647 h 101"/>
              <a:gd name="T72" fmla="*/ 2147483647 w 89"/>
              <a:gd name="T73" fmla="*/ 2147483647 h 101"/>
              <a:gd name="T74" fmla="*/ 2147483647 w 89"/>
              <a:gd name="T75" fmla="*/ 2147483647 h 101"/>
              <a:gd name="T76" fmla="*/ 2147483647 w 89"/>
              <a:gd name="T77" fmla="*/ 2147483647 h 101"/>
              <a:gd name="T78" fmla="*/ 2147483647 w 89"/>
              <a:gd name="T79" fmla="*/ 2147483647 h 101"/>
              <a:gd name="T80" fmla="*/ 2147483647 w 89"/>
              <a:gd name="T81" fmla="*/ 2147483647 h 101"/>
              <a:gd name="T82" fmla="*/ 2147483647 w 89"/>
              <a:gd name="T83" fmla="*/ 2147483647 h 101"/>
              <a:gd name="T84" fmla="*/ 2147483647 w 89"/>
              <a:gd name="T85" fmla="*/ 2147483647 h 101"/>
              <a:gd name="T86" fmla="*/ 2147483647 w 89"/>
              <a:gd name="T87" fmla="*/ 2147483647 h 101"/>
              <a:gd name="T88" fmla="*/ 2147483647 w 89"/>
              <a:gd name="T89" fmla="*/ 2147483647 h 101"/>
              <a:gd name="T90" fmla="*/ 2147483647 w 89"/>
              <a:gd name="T91" fmla="*/ 2147483647 h 101"/>
              <a:gd name="T92" fmla="*/ 2147483647 w 89"/>
              <a:gd name="T93" fmla="*/ 2147483647 h 101"/>
              <a:gd name="T94" fmla="*/ 2147483647 w 89"/>
              <a:gd name="T95" fmla="*/ 2147483647 h 101"/>
              <a:gd name="T96" fmla="*/ 2147483647 w 89"/>
              <a:gd name="T97" fmla="*/ 2147483647 h 101"/>
              <a:gd name="T98" fmla="*/ 2147483647 w 89"/>
              <a:gd name="T99" fmla="*/ 2147483647 h 101"/>
              <a:gd name="T100" fmla="*/ 2147483647 w 89"/>
              <a:gd name="T101" fmla="*/ 2147483647 h 101"/>
              <a:gd name="T102" fmla="*/ 2147483647 w 89"/>
              <a:gd name="T103" fmla="*/ 2147483647 h 101"/>
              <a:gd name="T104" fmla="*/ 2147483647 w 89"/>
              <a:gd name="T105" fmla="*/ 2147483647 h 101"/>
              <a:gd name="T106" fmla="*/ 2147483647 w 89"/>
              <a:gd name="T107" fmla="*/ 2147483647 h 101"/>
              <a:gd name="T108" fmla="*/ 2147483647 w 89"/>
              <a:gd name="T109" fmla="*/ 2147483647 h 101"/>
              <a:gd name="T110" fmla="*/ 2147483647 w 89"/>
              <a:gd name="T111" fmla="*/ 2147483647 h 101"/>
              <a:gd name="T112" fmla="*/ 2147483647 w 89"/>
              <a:gd name="T113" fmla="*/ 2147483647 h 101"/>
              <a:gd name="T114" fmla="*/ 2147483647 w 89"/>
              <a:gd name="T115" fmla="*/ 2147483647 h 101"/>
              <a:gd name="T116" fmla="*/ 2147483647 w 89"/>
              <a:gd name="T117" fmla="*/ 0 h 101"/>
              <a:gd name="T118" fmla="*/ 2147483647 w 89"/>
              <a:gd name="T119" fmla="*/ 0 h 101"/>
              <a:gd name="T120" fmla="*/ 2147483647 w 89"/>
              <a:gd name="T121" fmla="*/ 0 h 10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89"/>
              <a:gd name="T184" fmla="*/ 0 h 101"/>
              <a:gd name="T185" fmla="*/ 89 w 89"/>
              <a:gd name="T186" fmla="*/ 101 h 10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89" h="101">
                <a:moveTo>
                  <a:pt x="44" y="0"/>
                </a:moveTo>
                <a:lnTo>
                  <a:pt x="40" y="0"/>
                </a:lnTo>
                <a:lnTo>
                  <a:pt x="34" y="0"/>
                </a:lnTo>
                <a:lnTo>
                  <a:pt x="30" y="2"/>
                </a:lnTo>
                <a:lnTo>
                  <a:pt x="27" y="3"/>
                </a:lnTo>
                <a:lnTo>
                  <a:pt x="23" y="6"/>
                </a:lnTo>
                <a:lnTo>
                  <a:pt x="18" y="9"/>
                </a:lnTo>
                <a:lnTo>
                  <a:pt x="15" y="12"/>
                </a:lnTo>
                <a:lnTo>
                  <a:pt x="13" y="15"/>
                </a:lnTo>
                <a:lnTo>
                  <a:pt x="7" y="22"/>
                </a:lnTo>
                <a:lnTo>
                  <a:pt x="4" y="26"/>
                </a:lnTo>
                <a:lnTo>
                  <a:pt x="3" y="30"/>
                </a:lnTo>
                <a:lnTo>
                  <a:pt x="1" y="35"/>
                </a:lnTo>
                <a:lnTo>
                  <a:pt x="0" y="40"/>
                </a:lnTo>
                <a:lnTo>
                  <a:pt x="0" y="45"/>
                </a:lnTo>
                <a:lnTo>
                  <a:pt x="0" y="50"/>
                </a:lnTo>
                <a:lnTo>
                  <a:pt x="0" y="56"/>
                </a:lnTo>
                <a:lnTo>
                  <a:pt x="0" y="61"/>
                </a:lnTo>
                <a:lnTo>
                  <a:pt x="1" y="66"/>
                </a:lnTo>
                <a:lnTo>
                  <a:pt x="3" y="71"/>
                </a:lnTo>
                <a:lnTo>
                  <a:pt x="4" y="75"/>
                </a:lnTo>
                <a:lnTo>
                  <a:pt x="7" y="79"/>
                </a:lnTo>
                <a:lnTo>
                  <a:pt x="13" y="86"/>
                </a:lnTo>
                <a:lnTo>
                  <a:pt x="15" y="89"/>
                </a:lnTo>
                <a:lnTo>
                  <a:pt x="18" y="92"/>
                </a:lnTo>
                <a:lnTo>
                  <a:pt x="23" y="95"/>
                </a:lnTo>
                <a:lnTo>
                  <a:pt x="27" y="98"/>
                </a:lnTo>
                <a:lnTo>
                  <a:pt x="30" y="99"/>
                </a:lnTo>
                <a:lnTo>
                  <a:pt x="34" y="101"/>
                </a:lnTo>
                <a:lnTo>
                  <a:pt x="40" y="101"/>
                </a:lnTo>
                <a:lnTo>
                  <a:pt x="44" y="101"/>
                </a:lnTo>
                <a:lnTo>
                  <a:pt x="49" y="101"/>
                </a:lnTo>
                <a:lnTo>
                  <a:pt x="53" y="101"/>
                </a:lnTo>
                <a:lnTo>
                  <a:pt x="57" y="99"/>
                </a:lnTo>
                <a:lnTo>
                  <a:pt x="61" y="98"/>
                </a:lnTo>
                <a:lnTo>
                  <a:pt x="66" y="95"/>
                </a:lnTo>
                <a:lnTo>
                  <a:pt x="69" y="92"/>
                </a:lnTo>
                <a:lnTo>
                  <a:pt x="73" y="89"/>
                </a:lnTo>
                <a:lnTo>
                  <a:pt x="76" y="86"/>
                </a:lnTo>
                <a:lnTo>
                  <a:pt x="82" y="79"/>
                </a:lnTo>
                <a:lnTo>
                  <a:pt x="83" y="75"/>
                </a:lnTo>
                <a:lnTo>
                  <a:pt x="86" y="71"/>
                </a:lnTo>
                <a:lnTo>
                  <a:pt x="87" y="66"/>
                </a:lnTo>
                <a:lnTo>
                  <a:pt x="87" y="61"/>
                </a:lnTo>
                <a:lnTo>
                  <a:pt x="89" y="56"/>
                </a:lnTo>
                <a:lnTo>
                  <a:pt x="89" y="50"/>
                </a:lnTo>
                <a:lnTo>
                  <a:pt x="89" y="45"/>
                </a:lnTo>
                <a:lnTo>
                  <a:pt x="87" y="40"/>
                </a:lnTo>
                <a:lnTo>
                  <a:pt x="87" y="35"/>
                </a:lnTo>
                <a:lnTo>
                  <a:pt x="86" y="30"/>
                </a:lnTo>
                <a:lnTo>
                  <a:pt x="83" y="26"/>
                </a:lnTo>
                <a:lnTo>
                  <a:pt x="82" y="22"/>
                </a:lnTo>
                <a:lnTo>
                  <a:pt x="76" y="15"/>
                </a:lnTo>
                <a:lnTo>
                  <a:pt x="73" y="12"/>
                </a:lnTo>
                <a:lnTo>
                  <a:pt x="69" y="9"/>
                </a:lnTo>
                <a:lnTo>
                  <a:pt x="66" y="6"/>
                </a:lnTo>
                <a:lnTo>
                  <a:pt x="61" y="3"/>
                </a:lnTo>
                <a:lnTo>
                  <a:pt x="57" y="2"/>
                </a:lnTo>
                <a:lnTo>
                  <a:pt x="53" y="0"/>
                </a:lnTo>
                <a:lnTo>
                  <a:pt x="49" y="0"/>
                </a:lnTo>
                <a:lnTo>
                  <a:pt x="44"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6080" name="Freeform 239">
            <a:extLst>
              <a:ext uri="{FF2B5EF4-FFF2-40B4-BE49-F238E27FC236}">
                <a16:creationId xmlns:a16="http://schemas.microsoft.com/office/drawing/2014/main" id="{3E9BD5FA-BDD7-EAD0-37BB-B2D4B63D4ADA}"/>
              </a:ext>
            </a:extLst>
          </p:cNvPr>
          <p:cNvSpPr>
            <a:spLocks/>
          </p:cNvSpPr>
          <p:nvPr/>
        </p:nvSpPr>
        <p:spPr bwMode="auto">
          <a:xfrm>
            <a:off x="4668441" y="4714875"/>
            <a:ext cx="76200" cy="77391"/>
          </a:xfrm>
          <a:custGeom>
            <a:avLst/>
            <a:gdLst>
              <a:gd name="T0" fmla="*/ 2147483647 w 192"/>
              <a:gd name="T1" fmla="*/ 0 h 196"/>
              <a:gd name="T2" fmla="*/ 2147483647 w 192"/>
              <a:gd name="T3" fmla="*/ 2147483647 h 196"/>
              <a:gd name="T4" fmla="*/ 2147483647 w 192"/>
              <a:gd name="T5" fmla="*/ 2147483647 h 196"/>
              <a:gd name="T6" fmla="*/ 2147483647 w 192"/>
              <a:gd name="T7" fmla="*/ 2147483647 h 196"/>
              <a:gd name="T8" fmla="*/ 2147483647 w 192"/>
              <a:gd name="T9" fmla="*/ 2147483647 h 196"/>
              <a:gd name="T10" fmla="*/ 2147483647 w 192"/>
              <a:gd name="T11" fmla="*/ 2147483647 h 196"/>
              <a:gd name="T12" fmla="*/ 2147483647 w 192"/>
              <a:gd name="T13" fmla="*/ 2147483647 h 196"/>
              <a:gd name="T14" fmla="*/ 0 w 192"/>
              <a:gd name="T15" fmla="*/ 2147483647 h 196"/>
              <a:gd name="T16" fmla="*/ 0 w 192"/>
              <a:gd name="T17" fmla="*/ 2147483647 h 196"/>
              <a:gd name="T18" fmla="*/ 2147483647 w 192"/>
              <a:gd name="T19" fmla="*/ 2147483647 h 196"/>
              <a:gd name="T20" fmla="*/ 2147483647 w 192"/>
              <a:gd name="T21" fmla="*/ 2147483647 h 196"/>
              <a:gd name="T22" fmla="*/ 2147483647 w 192"/>
              <a:gd name="T23" fmla="*/ 2147483647 h 196"/>
              <a:gd name="T24" fmla="*/ 2147483647 w 192"/>
              <a:gd name="T25" fmla="*/ 2147483647 h 196"/>
              <a:gd name="T26" fmla="*/ 2147483647 w 192"/>
              <a:gd name="T27" fmla="*/ 2147483647 h 196"/>
              <a:gd name="T28" fmla="*/ 2147483647 w 192"/>
              <a:gd name="T29" fmla="*/ 2147483647 h 196"/>
              <a:gd name="T30" fmla="*/ 2147483647 w 192"/>
              <a:gd name="T31" fmla="*/ 2147483647 h 196"/>
              <a:gd name="T32" fmla="*/ 2147483647 w 192"/>
              <a:gd name="T33" fmla="*/ 2147483647 h 196"/>
              <a:gd name="T34" fmla="*/ 2147483647 w 192"/>
              <a:gd name="T35" fmla="*/ 2147483647 h 196"/>
              <a:gd name="T36" fmla="*/ 2147483647 w 192"/>
              <a:gd name="T37" fmla="*/ 2147483647 h 196"/>
              <a:gd name="T38" fmla="*/ 2147483647 w 192"/>
              <a:gd name="T39" fmla="*/ 2147483647 h 196"/>
              <a:gd name="T40" fmla="*/ 2147483647 w 192"/>
              <a:gd name="T41" fmla="*/ 2147483647 h 196"/>
              <a:gd name="T42" fmla="*/ 2147483647 w 192"/>
              <a:gd name="T43" fmla="*/ 2147483647 h 196"/>
              <a:gd name="T44" fmla="*/ 2147483647 w 192"/>
              <a:gd name="T45" fmla="*/ 2147483647 h 196"/>
              <a:gd name="T46" fmla="*/ 2147483647 w 192"/>
              <a:gd name="T47" fmla="*/ 2147483647 h 196"/>
              <a:gd name="T48" fmla="*/ 2147483647 w 192"/>
              <a:gd name="T49" fmla="*/ 2147483647 h 196"/>
              <a:gd name="T50" fmla="*/ 2147483647 w 192"/>
              <a:gd name="T51" fmla="*/ 2147483647 h 196"/>
              <a:gd name="T52" fmla="*/ 2147483647 w 192"/>
              <a:gd name="T53" fmla="*/ 2147483647 h 196"/>
              <a:gd name="T54" fmla="*/ 2147483647 w 192"/>
              <a:gd name="T55" fmla="*/ 2147483647 h 196"/>
              <a:gd name="T56" fmla="*/ 2147483647 w 192"/>
              <a:gd name="T57" fmla="*/ 2147483647 h 196"/>
              <a:gd name="T58" fmla="*/ 2147483647 w 192"/>
              <a:gd name="T59" fmla="*/ 2147483647 h 196"/>
              <a:gd name="T60" fmla="*/ 2147483647 w 192"/>
              <a:gd name="T61" fmla="*/ 2147483647 h 196"/>
              <a:gd name="T62" fmla="*/ 2147483647 w 192"/>
              <a:gd name="T63" fmla="*/ 0 h 19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92"/>
              <a:gd name="T97" fmla="*/ 0 h 196"/>
              <a:gd name="T98" fmla="*/ 192 w 192"/>
              <a:gd name="T99" fmla="*/ 196 h 19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92" h="196">
                <a:moveTo>
                  <a:pt x="95" y="0"/>
                </a:moveTo>
                <a:lnTo>
                  <a:pt x="85" y="0"/>
                </a:lnTo>
                <a:lnTo>
                  <a:pt x="77" y="2"/>
                </a:lnTo>
                <a:lnTo>
                  <a:pt x="67" y="5"/>
                </a:lnTo>
                <a:lnTo>
                  <a:pt x="58" y="7"/>
                </a:lnTo>
                <a:lnTo>
                  <a:pt x="51" y="12"/>
                </a:lnTo>
                <a:lnTo>
                  <a:pt x="42" y="18"/>
                </a:lnTo>
                <a:lnTo>
                  <a:pt x="35" y="23"/>
                </a:lnTo>
                <a:lnTo>
                  <a:pt x="28" y="29"/>
                </a:lnTo>
                <a:lnTo>
                  <a:pt x="22" y="36"/>
                </a:lnTo>
                <a:lnTo>
                  <a:pt x="16" y="43"/>
                </a:lnTo>
                <a:lnTo>
                  <a:pt x="12" y="52"/>
                </a:lnTo>
                <a:lnTo>
                  <a:pt x="8" y="59"/>
                </a:lnTo>
                <a:lnTo>
                  <a:pt x="5" y="69"/>
                </a:lnTo>
                <a:lnTo>
                  <a:pt x="2" y="78"/>
                </a:lnTo>
                <a:lnTo>
                  <a:pt x="0" y="88"/>
                </a:lnTo>
                <a:lnTo>
                  <a:pt x="0" y="98"/>
                </a:lnTo>
                <a:lnTo>
                  <a:pt x="0" y="108"/>
                </a:lnTo>
                <a:lnTo>
                  <a:pt x="2" y="117"/>
                </a:lnTo>
                <a:lnTo>
                  <a:pt x="5" y="127"/>
                </a:lnTo>
                <a:lnTo>
                  <a:pt x="8" y="135"/>
                </a:lnTo>
                <a:lnTo>
                  <a:pt x="12" y="144"/>
                </a:lnTo>
                <a:lnTo>
                  <a:pt x="16" y="153"/>
                </a:lnTo>
                <a:lnTo>
                  <a:pt x="22" y="160"/>
                </a:lnTo>
                <a:lnTo>
                  <a:pt x="28" y="167"/>
                </a:lnTo>
                <a:lnTo>
                  <a:pt x="35" y="173"/>
                </a:lnTo>
                <a:lnTo>
                  <a:pt x="42" y="179"/>
                </a:lnTo>
                <a:lnTo>
                  <a:pt x="51" y="183"/>
                </a:lnTo>
                <a:lnTo>
                  <a:pt x="58" y="187"/>
                </a:lnTo>
                <a:lnTo>
                  <a:pt x="67" y="190"/>
                </a:lnTo>
                <a:lnTo>
                  <a:pt x="77" y="193"/>
                </a:lnTo>
                <a:lnTo>
                  <a:pt x="85" y="194"/>
                </a:lnTo>
                <a:lnTo>
                  <a:pt x="95" y="196"/>
                </a:lnTo>
                <a:lnTo>
                  <a:pt x="105" y="194"/>
                </a:lnTo>
                <a:lnTo>
                  <a:pt x="115" y="193"/>
                </a:lnTo>
                <a:lnTo>
                  <a:pt x="124" y="190"/>
                </a:lnTo>
                <a:lnTo>
                  <a:pt x="133" y="187"/>
                </a:lnTo>
                <a:lnTo>
                  <a:pt x="141" y="183"/>
                </a:lnTo>
                <a:lnTo>
                  <a:pt x="150" y="179"/>
                </a:lnTo>
                <a:lnTo>
                  <a:pt x="157" y="173"/>
                </a:lnTo>
                <a:lnTo>
                  <a:pt x="163" y="167"/>
                </a:lnTo>
                <a:lnTo>
                  <a:pt x="170" y="160"/>
                </a:lnTo>
                <a:lnTo>
                  <a:pt x="176" y="153"/>
                </a:lnTo>
                <a:lnTo>
                  <a:pt x="180" y="144"/>
                </a:lnTo>
                <a:lnTo>
                  <a:pt x="184" y="135"/>
                </a:lnTo>
                <a:lnTo>
                  <a:pt x="187" y="127"/>
                </a:lnTo>
                <a:lnTo>
                  <a:pt x="190" y="117"/>
                </a:lnTo>
                <a:lnTo>
                  <a:pt x="192" y="108"/>
                </a:lnTo>
                <a:lnTo>
                  <a:pt x="192" y="98"/>
                </a:lnTo>
                <a:lnTo>
                  <a:pt x="192" y="88"/>
                </a:lnTo>
                <a:lnTo>
                  <a:pt x="190" y="78"/>
                </a:lnTo>
                <a:lnTo>
                  <a:pt x="187" y="69"/>
                </a:lnTo>
                <a:lnTo>
                  <a:pt x="184" y="59"/>
                </a:lnTo>
                <a:lnTo>
                  <a:pt x="180" y="52"/>
                </a:lnTo>
                <a:lnTo>
                  <a:pt x="176" y="43"/>
                </a:lnTo>
                <a:lnTo>
                  <a:pt x="170" y="36"/>
                </a:lnTo>
                <a:lnTo>
                  <a:pt x="163" y="29"/>
                </a:lnTo>
                <a:lnTo>
                  <a:pt x="157" y="23"/>
                </a:lnTo>
                <a:lnTo>
                  <a:pt x="150" y="18"/>
                </a:lnTo>
                <a:lnTo>
                  <a:pt x="141" y="12"/>
                </a:lnTo>
                <a:lnTo>
                  <a:pt x="133" y="7"/>
                </a:lnTo>
                <a:lnTo>
                  <a:pt x="124" y="5"/>
                </a:lnTo>
                <a:lnTo>
                  <a:pt x="115" y="2"/>
                </a:lnTo>
                <a:lnTo>
                  <a:pt x="105" y="0"/>
                </a:lnTo>
                <a:lnTo>
                  <a:pt x="95"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6081" name="Freeform 240">
            <a:extLst>
              <a:ext uri="{FF2B5EF4-FFF2-40B4-BE49-F238E27FC236}">
                <a16:creationId xmlns:a16="http://schemas.microsoft.com/office/drawing/2014/main" id="{C3C63924-0142-6C1C-3806-F969B7ED7735}"/>
              </a:ext>
            </a:extLst>
          </p:cNvPr>
          <p:cNvSpPr>
            <a:spLocks/>
          </p:cNvSpPr>
          <p:nvPr/>
        </p:nvSpPr>
        <p:spPr bwMode="auto">
          <a:xfrm>
            <a:off x="4668441" y="4714875"/>
            <a:ext cx="76200" cy="77391"/>
          </a:xfrm>
          <a:custGeom>
            <a:avLst/>
            <a:gdLst>
              <a:gd name="T0" fmla="*/ 2147483647 w 192"/>
              <a:gd name="T1" fmla="*/ 0 h 196"/>
              <a:gd name="T2" fmla="*/ 2147483647 w 192"/>
              <a:gd name="T3" fmla="*/ 2147483647 h 196"/>
              <a:gd name="T4" fmla="*/ 2147483647 w 192"/>
              <a:gd name="T5" fmla="*/ 2147483647 h 196"/>
              <a:gd name="T6" fmla="*/ 2147483647 w 192"/>
              <a:gd name="T7" fmla="*/ 2147483647 h 196"/>
              <a:gd name="T8" fmla="*/ 2147483647 w 192"/>
              <a:gd name="T9" fmla="*/ 2147483647 h 196"/>
              <a:gd name="T10" fmla="*/ 2147483647 w 192"/>
              <a:gd name="T11" fmla="*/ 2147483647 h 196"/>
              <a:gd name="T12" fmla="*/ 2147483647 w 192"/>
              <a:gd name="T13" fmla="*/ 2147483647 h 196"/>
              <a:gd name="T14" fmla="*/ 0 w 192"/>
              <a:gd name="T15" fmla="*/ 2147483647 h 196"/>
              <a:gd name="T16" fmla="*/ 0 w 192"/>
              <a:gd name="T17" fmla="*/ 2147483647 h 196"/>
              <a:gd name="T18" fmla="*/ 2147483647 w 192"/>
              <a:gd name="T19" fmla="*/ 2147483647 h 196"/>
              <a:gd name="T20" fmla="*/ 2147483647 w 192"/>
              <a:gd name="T21" fmla="*/ 2147483647 h 196"/>
              <a:gd name="T22" fmla="*/ 2147483647 w 192"/>
              <a:gd name="T23" fmla="*/ 2147483647 h 196"/>
              <a:gd name="T24" fmla="*/ 2147483647 w 192"/>
              <a:gd name="T25" fmla="*/ 2147483647 h 196"/>
              <a:gd name="T26" fmla="*/ 2147483647 w 192"/>
              <a:gd name="T27" fmla="*/ 2147483647 h 196"/>
              <a:gd name="T28" fmla="*/ 2147483647 w 192"/>
              <a:gd name="T29" fmla="*/ 2147483647 h 196"/>
              <a:gd name="T30" fmla="*/ 2147483647 w 192"/>
              <a:gd name="T31" fmla="*/ 2147483647 h 196"/>
              <a:gd name="T32" fmla="*/ 2147483647 w 192"/>
              <a:gd name="T33" fmla="*/ 2147483647 h 196"/>
              <a:gd name="T34" fmla="*/ 2147483647 w 192"/>
              <a:gd name="T35" fmla="*/ 2147483647 h 196"/>
              <a:gd name="T36" fmla="*/ 2147483647 w 192"/>
              <a:gd name="T37" fmla="*/ 2147483647 h 196"/>
              <a:gd name="T38" fmla="*/ 2147483647 w 192"/>
              <a:gd name="T39" fmla="*/ 2147483647 h 196"/>
              <a:gd name="T40" fmla="*/ 2147483647 w 192"/>
              <a:gd name="T41" fmla="*/ 2147483647 h 196"/>
              <a:gd name="T42" fmla="*/ 2147483647 w 192"/>
              <a:gd name="T43" fmla="*/ 2147483647 h 196"/>
              <a:gd name="T44" fmla="*/ 2147483647 w 192"/>
              <a:gd name="T45" fmla="*/ 2147483647 h 196"/>
              <a:gd name="T46" fmla="*/ 2147483647 w 192"/>
              <a:gd name="T47" fmla="*/ 2147483647 h 196"/>
              <a:gd name="T48" fmla="*/ 2147483647 w 192"/>
              <a:gd name="T49" fmla="*/ 2147483647 h 196"/>
              <a:gd name="T50" fmla="*/ 2147483647 w 192"/>
              <a:gd name="T51" fmla="*/ 2147483647 h 196"/>
              <a:gd name="T52" fmla="*/ 2147483647 w 192"/>
              <a:gd name="T53" fmla="*/ 2147483647 h 196"/>
              <a:gd name="T54" fmla="*/ 2147483647 w 192"/>
              <a:gd name="T55" fmla="*/ 2147483647 h 196"/>
              <a:gd name="T56" fmla="*/ 2147483647 w 192"/>
              <a:gd name="T57" fmla="*/ 2147483647 h 196"/>
              <a:gd name="T58" fmla="*/ 2147483647 w 192"/>
              <a:gd name="T59" fmla="*/ 2147483647 h 196"/>
              <a:gd name="T60" fmla="*/ 2147483647 w 192"/>
              <a:gd name="T61" fmla="*/ 2147483647 h 196"/>
              <a:gd name="T62" fmla="*/ 2147483647 w 192"/>
              <a:gd name="T63" fmla="*/ 0 h 19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92"/>
              <a:gd name="T97" fmla="*/ 0 h 196"/>
              <a:gd name="T98" fmla="*/ 192 w 192"/>
              <a:gd name="T99" fmla="*/ 196 h 19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92" h="196">
                <a:moveTo>
                  <a:pt x="95" y="0"/>
                </a:moveTo>
                <a:lnTo>
                  <a:pt x="85" y="0"/>
                </a:lnTo>
                <a:lnTo>
                  <a:pt x="77" y="2"/>
                </a:lnTo>
                <a:lnTo>
                  <a:pt x="67" y="5"/>
                </a:lnTo>
                <a:lnTo>
                  <a:pt x="58" y="7"/>
                </a:lnTo>
                <a:lnTo>
                  <a:pt x="51" y="12"/>
                </a:lnTo>
                <a:lnTo>
                  <a:pt x="42" y="18"/>
                </a:lnTo>
                <a:lnTo>
                  <a:pt x="35" y="23"/>
                </a:lnTo>
                <a:lnTo>
                  <a:pt x="28" y="29"/>
                </a:lnTo>
                <a:lnTo>
                  <a:pt x="22" y="36"/>
                </a:lnTo>
                <a:lnTo>
                  <a:pt x="16" y="43"/>
                </a:lnTo>
                <a:lnTo>
                  <a:pt x="12" y="52"/>
                </a:lnTo>
                <a:lnTo>
                  <a:pt x="8" y="59"/>
                </a:lnTo>
                <a:lnTo>
                  <a:pt x="5" y="69"/>
                </a:lnTo>
                <a:lnTo>
                  <a:pt x="2" y="78"/>
                </a:lnTo>
                <a:lnTo>
                  <a:pt x="0" y="88"/>
                </a:lnTo>
                <a:lnTo>
                  <a:pt x="0" y="98"/>
                </a:lnTo>
                <a:lnTo>
                  <a:pt x="0" y="108"/>
                </a:lnTo>
                <a:lnTo>
                  <a:pt x="2" y="117"/>
                </a:lnTo>
                <a:lnTo>
                  <a:pt x="5" y="127"/>
                </a:lnTo>
                <a:lnTo>
                  <a:pt x="8" y="135"/>
                </a:lnTo>
                <a:lnTo>
                  <a:pt x="12" y="144"/>
                </a:lnTo>
                <a:lnTo>
                  <a:pt x="16" y="153"/>
                </a:lnTo>
                <a:lnTo>
                  <a:pt x="22" y="160"/>
                </a:lnTo>
                <a:lnTo>
                  <a:pt x="28" y="167"/>
                </a:lnTo>
                <a:lnTo>
                  <a:pt x="35" y="173"/>
                </a:lnTo>
                <a:lnTo>
                  <a:pt x="42" y="179"/>
                </a:lnTo>
                <a:lnTo>
                  <a:pt x="51" y="183"/>
                </a:lnTo>
                <a:lnTo>
                  <a:pt x="58" y="187"/>
                </a:lnTo>
                <a:lnTo>
                  <a:pt x="67" y="190"/>
                </a:lnTo>
                <a:lnTo>
                  <a:pt x="77" y="193"/>
                </a:lnTo>
                <a:lnTo>
                  <a:pt x="85" y="194"/>
                </a:lnTo>
                <a:lnTo>
                  <a:pt x="95" y="196"/>
                </a:lnTo>
                <a:lnTo>
                  <a:pt x="105" y="194"/>
                </a:lnTo>
                <a:lnTo>
                  <a:pt x="115" y="193"/>
                </a:lnTo>
                <a:lnTo>
                  <a:pt x="124" y="190"/>
                </a:lnTo>
                <a:lnTo>
                  <a:pt x="133" y="187"/>
                </a:lnTo>
                <a:lnTo>
                  <a:pt x="141" y="183"/>
                </a:lnTo>
                <a:lnTo>
                  <a:pt x="150" y="179"/>
                </a:lnTo>
                <a:lnTo>
                  <a:pt x="157" y="173"/>
                </a:lnTo>
                <a:lnTo>
                  <a:pt x="163" y="167"/>
                </a:lnTo>
                <a:lnTo>
                  <a:pt x="170" y="160"/>
                </a:lnTo>
                <a:lnTo>
                  <a:pt x="176" y="153"/>
                </a:lnTo>
                <a:lnTo>
                  <a:pt x="180" y="144"/>
                </a:lnTo>
                <a:lnTo>
                  <a:pt x="184" y="135"/>
                </a:lnTo>
                <a:lnTo>
                  <a:pt x="187" y="127"/>
                </a:lnTo>
                <a:lnTo>
                  <a:pt x="190" y="117"/>
                </a:lnTo>
                <a:lnTo>
                  <a:pt x="192" y="108"/>
                </a:lnTo>
                <a:lnTo>
                  <a:pt x="192" y="98"/>
                </a:lnTo>
                <a:lnTo>
                  <a:pt x="192" y="88"/>
                </a:lnTo>
                <a:lnTo>
                  <a:pt x="190" y="78"/>
                </a:lnTo>
                <a:lnTo>
                  <a:pt x="187" y="69"/>
                </a:lnTo>
                <a:lnTo>
                  <a:pt x="184" y="59"/>
                </a:lnTo>
                <a:lnTo>
                  <a:pt x="180" y="52"/>
                </a:lnTo>
                <a:lnTo>
                  <a:pt x="176" y="43"/>
                </a:lnTo>
                <a:lnTo>
                  <a:pt x="170" y="36"/>
                </a:lnTo>
                <a:lnTo>
                  <a:pt x="163" y="29"/>
                </a:lnTo>
                <a:lnTo>
                  <a:pt x="157" y="23"/>
                </a:lnTo>
                <a:lnTo>
                  <a:pt x="150" y="18"/>
                </a:lnTo>
                <a:lnTo>
                  <a:pt x="141" y="12"/>
                </a:lnTo>
                <a:lnTo>
                  <a:pt x="133" y="7"/>
                </a:lnTo>
                <a:lnTo>
                  <a:pt x="124" y="5"/>
                </a:lnTo>
                <a:lnTo>
                  <a:pt x="115" y="2"/>
                </a:lnTo>
                <a:lnTo>
                  <a:pt x="105" y="0"/>
                </a:lnTo>
                <a:lnTo>
                  <a:pt x="95"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6082" name="Freeform 241">
            <a:extLst>
              <a:ext uri="{FF2B5EF4-FFF2-40B4-BE49-F238E27FC236}">
                <a16:creationId xmlns:a16="http://schemas.microsoft.com/office/drawing/2014/main" id="{1E85BB7C-F1CC-6610-40E6-99973BE9926E}"/>
              </a:ext>
            </a:extLst>
          </p:cNvPr>
          <p:cNvSpPr>
            <a:spLocks/>
          </p:cNvSpPr>
          <p:nvPr/>
        </p:nvSpPr>
        <p:spPr bwMode="auto">
          <a:xfrm>
            <a:off x="4624388" y="4417219"/>
            <a:ext cx="55960" cy="57150"/>
          </a:xfrm>
          <a:custGeom>
            <a:avLst/>
            <a:gdLst>
              <a:gd name="T0" fmla="*/ 2147483647 w 141"/>
              <a:gd name="T1" fmla="*/ 2147483647 h 144"/>
              <a:gd name="T2" fmla="*/ 2147483647 w 141"/>
              <a:gd name="T3" fmla="*/ 2147483647 h 144"/>
              <a:gd name="T4" fmla="*/ 2147483647 w 141"/>
              <a:gd name="T5" fmla="*/ 2147483647 h 144"/>
              <a:gd name="T6" fmla="*/ 2147483647 w 141"/>
              <a:gd name="T7" fmla="*/ 2147483647 h 144"/>
              <a:gd name="T8" fmla="*/ 2147483647 w 141"/>
              <a:gd name="T9" fmla="*/ 2147483647 h 144"/>
              <a:gd name="T10" fmla="*/ 2147483647 w 141"/>
              <a:gd name="T11" fmla="*/ 2147483647 h 144"/>
              <a:gd name="T12" fmla="*/ 2147483647 w 141"/>
              <a:gd name="T13" fmla="*/ 2147483647 h 144"/>
              <a:gd name="T14" fmla="*/ 0 w 141"/>
              <a:gd name="T15" fmla="*/ 2147483647 h 144"/>
              <a:gd name="T16" fmla="*/ 0 w 141"/>
              <a:gd name="T17" fmla="*/ 2147483647 h 144"/>
              <a:gd name="T18" fmla="*/ 2147483647 w 141"/>
              <a:gd name="T19" fmla="*/ 2147483647 h 144"/>
              <a:gd name="T20" fmla="*/ 2147483647 w 141"/>
              <a:gd name="T21" fmla="*/ 2147483647 h 144"/>
              <a:gd name="T22" fmla="*/ 2147483647 w 141"/>
              <a:gd name="T23" fmla="*/ 2147483647 h 144"/>
              <a:gd name="T24" fmla="*/ 2147483647 w 141"/>
              <a:gd name="T25" fmla="*/ 2147483647 h 144"/>
              <a:gd name="T26" fmla="*/ 2147483647 w 141"/>
              <a:gd name="T27" fmla="*/ 2147483647 h 144"/>
              <a:gd name="T28" fmla="*/ 2147483647 w 141"/>
              <a:gd name="T29" fmla="*/ 2147483647 h 144"/>
              <a:gd name="T30" fmla="*/ 2147483647 w 141"/>
              <a:gd name="T31" fmla="*/ 2147483647 h 144"/>
              <a:gd name="T32" fmla="*/ 2147483647 w 141"/>
              <a:gd name="T33" fmla="*/ 2147483647 h 144"/>
              <a:gd name="T34" fmla="*/ 2147483647 w 141"/>
              <a:gd name="T35" fmla="*/ 2147483647 h 144"/>
              <a:gd name="T36" fmla="*/ 2147483647 w 141"/>
              <a:gd name="T37" fmla="*/ 2147483647 h 144"/>
              <a:gd name="T38" fmla="*/ 2147483647 w 141"/>
              <a:gd name="T39" fmla="*/ 2147483647 h 144"/>
              <a:gd name="T40" fmla="*/ 2147483647 w 141"/>
              <a:gd name="T41" fmla="*/ 2147483647 h 144"/>
              <a:gd name="T42" fmla="*/ 2147483647 w 141"/>
              <a:gd name="T43" fmla="*/ 2147483647 h 144"/>
              <a:gd name="T44" fmla="*/ 2147483647 w 141"/>
              <a:gd name="T45" fmla="*/ 2147483647 h 144"/>
              <a:gd name="T46" fmla="*/ 2147483647 w 141"/>
              <a:gd name="T47" fmla="*/ 2147483647 h 144"/>
              <a:gd name="T48" fmla="*/ 2147483647 w 141"/>
              <a:gd name="T49" fmla="*/ 2147483647 h 144"/>
              <a:gd name="T50" fmla="*/ 2147483647 w 141"/>
              <a:gd name="T51" fmla="*/ 2147483647 h 144"/>
              <a:gd name="T52" fmla="*/ 2147483647 w 141"/>
              <a:gd name="T53" fmla="*/ 2147483647 h 144"/>
              <a:gd name="T54" fmla="*/ 2147483647 w 141"/>
              <a:gd name="T55" fmla="*/ 2147483647 h 144"/>
              <a:gd name="T56" fmla="*/ 2147483647 w 141"/>
              <a:gd name="T57" fmla="*/ 2147483647 h 144"/>
              <a:gd name="T58" fmla="*/ 2147483647 w 141"/>
              <a:gd name="T59" fmla="*/ 2147483647 h 144"/>
              <a:gd name="T60" fmla="*/ 2147483647 w 141"/>
              <a:gd name="T61" fmla="*/ 2147483647 h 144"/>
              <a:gd name="T62" fmla="*/ 2147483647 w 141"/>
              <a:gd name="T63" fmla="*/ 2147483647 h 1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1"/>
              <a:gd name="T97" fmla="*/ 0 h 144"/>
              <a:gd name="T98" fmla="*/ 141 w 141"/>
              <a:gd name="T99" fmla="*/ 144 h 1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1" h="144">
                <a:moveTo>
                  <a:pt x="70" y="0"/>
                </a:moveTo>
                <a:lnTo>
                  <a:pt x="63" y="1"/>
                </a:lnTo>
                <a:lnTo>
                  <a:pt x="56" y="1"/>
                </a:lnTo>
                <a:lnTo>
                  <a:pt x="49" y="4"/>
                </a:lnTo>
                <a:lnTo>
                  <a:pt x="41" y="6"/>
                </a:lnTo>
                <a:lnTo>
                  <a:pt x="36" y="8"/>
                </a:lnTo>
                <a:lnTo>
                  <a:pt x="30" y="13"/>
                </a:lnTo>
                <a:lnTo>
                  <a:pt x="24" y="17"/>
                </a:lnTo>
                <a:lnTo>
                  <a:pt x="20" y="21"/>
                </a:lnTo>
                <a:lnTo>
                  <a:pt x="16" y="26"/>
                </a:lnTo>
                <a:lnTo>
                  <a:pt x="11" y="31"/>
                </a:lnTo>
                <a:lnTo>
                  <a:pt x="7" y="37"/>
                </a:lnTo>
                <a:lnTo>
                  <a:pt x="4" y="44"/>
                </a:lnTo>
                <a:lnTo>
                  <a:pt x="3" y="50"/>
                </a:lnTo>
                <a:lnTo>
                  <a:pt x="1" y="57"/>
                </a:lnTo>
                <a:lnTo>
                  <a:pt x="0" y="65"/>
                </a:lnTo>
                <a:lnTo>
                  <a:pt x="0" y="72"/>
                </a:lnTo>
                <a:lnTo>
                  <a:pt x="0" y="79"/>
                </a:lnTo>
                <a:lnTo>
                  <a:pt x="1" y="86"/>
                </a:lnTo>
                <a:lnTo>
                  <a:pt x="3" y="93"/>
                </a:lnTo>
                <a:lnTo>
                  <a:pt x="4" y="100"/>
                </a:lnTo>
                <a:lnTo>
                  <a:pt x="7" y="106"/>
                </a:lnTo>
                <a:lnTo>
                  <a:pt x="11" y="112"/>
                </a:lnTo>
                <a:lnTo>
                  <a:pt x="16" y="118"/>
                </a:lnTo>
                <a:lnTo>
                  <a:pt x="20" y="123"/>
                </a:lnTo>
                <a:lnTo>
                  <a:pt x="24" y="128"/>
                </a:lnTo>
                <a:lnTo>
                  <a:pt x="30" y="132"/>
                </a:lnTo>
                <a:lnTo>
                  <a:pt x="36" y="135"/>
                </a:lnTo>
                <a:lnTo>
                  <a:pt x="41" y="138"/>
                </a:lnTo>
                <a:lnTo>
                  <a:pt x="49" y="141"/>
                </a:lnTo>
                <a:lnTo>
                  <a:pt x="56" y="142"/>
                </a:lnTo>
                <a:lnTo>
                  <a:pt x="63" y="144"/>
                </a:lnTo>
                <a:lnTo>
                  <a:pt x="70" y="144"/>
                </a:lnTo>
                <a:lnTo>
                  <a:pt x="77" y="144"/>
                </a:lnTo>
                <a:lnTo>
                  <a:pt x="83" y="142"/>
                </a:lnTo>
                <a:lnTo>
                  <a:pt x="90" y="141"/>
                </a:lnTo>
                <a:lnTo>
                  <a:pt x="98" y="138"/>
                </a:lnTo>
                <a:lnTo>
                  <a:pt x="103" y="135"/>
                </a:lnTo>
                <a:lnTo>
                  <a:pt x="109" y="132"/>
                </a:lnTo>
                <a:lnTo>
                  <a:pt x="115" y="128"/>
                </a:lnTo>
                <a:lnTo>
                  <a:pt x="119" y="123"/>
                </a:lnTo>
                <a:lnTo>
                  <a:pt x="123" y="118"/>
                </a:lnTo>
                <a:lnTo>
                  <a:pt x="128" y="112"/>
                </a:lnTo>
                <a:lnTo>
                  <a:pt x="132" y="106"/>
                </a:lnTo>
                <a:lnTo>
                  <a:pt x="135" y="100"/>
                </a:lnTo>
                <a:lnTo>
                  <a:pt x="136" y="93"/>
                </a:lnTo>
                <a:lnTo>
                  <a:pt x="139" y="86"/>
                </a:lnTo>
                <a:lnTo>
                  <a:pt x="139" y="79"/>
                </a:lnTo>
                <a:lnTo>
                  <a:pt x="141" y="72"/>
                </a:lnTo>
                <a:lnTo>
                  <a:pt x="139" y="65"/>
                </a:lnTo>
                <a:lnTo>
                  <a:pt x="139" y="57"/>
                </a:lnTo>
                <a:lnTo>
                  <a:pt x="136" y="50"/>
                </a:lnTo>
                <a:lnTo>
                  <a:pt x="135" y="44"/>
                </a:lnTo>
                <a:lnTo>
                  <a:pt x="132" y="37"/>
                </a:lnTo>
                <a:lnTo>
                  <a:pt x="128" y="31"/>
                </a:lnTo>
                <a:lnTo>
                  <a:pt x="123" y="26"/>
                </a:lnTo>
                <a:lnTo>
                  <a:pt x="119" y="21"/>
                </a:lnTo>
                <a:lnTo>
                  <a:pt x="115" y="17"/>
                </a:lnTo>
                <a:lnTo>
                  <a:pt x="109" y="13"/>
                </a:lnTo>
                <a:lnTo>
                  <a:pt x="103" y="8"/>
                </a:lnTo>
                <a:lnTo>
                  <a:pt x="98" y="6"/>
                </a:lnTo>
                <a:lnTo>
                  <a:pt x="90" y="4"/>
                </a:lnTo>
                <a:lnTo>
                  <a:pt x="83" y="1"/>
                </a:lnTo>
                <a:lnTo>
                  <a:pt x="77" y="1"/>
                </a:lnTo>
                <a:lnTo>
                  <a:pt x="70"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6083" name="Freeform 242">
            <a:extLst>
              <a:ext uri="{FF2B5EF4-FFF2-40B4-BE49-F238E27FC236}">
                <a16:creationId xmlns:a16="http://schemas.microsoft.com/office/drawing/2014/main" id="{E332F4F6-9869-8DEB-EA28-07CBEA07E19B}"/>
              </a:ext>
            </a:extLst>
          </p:cNvPr>
          <p:cNvSpPr>
            <a:spLocks/>
          </p:cNvSpPr>
          <p:nvPr/>
        </p:nvSpPr>
        <p:spPr bwMode="auto">
          <a:xfrm>
            <a:off x="4624388" y="4417219"/>
            <a:ext cx="55960" cy="57150"/>
          </a:xfrm>
          <a:custGeom>
            <a:avLst/>
            <a:gdLst>
              <a:gd name="T0" fmla="*/ 2147483647 w 141"/>
              <a:gd name="T1" fmla="*/ 2147483647 h 144"/>
              <a:gd name="T2" fmla="*/ 2147483647 w 141"/>
              <a:gd name="T3" fmla="*/ 2147483647 h 144"/>
              <a:gd name="T4" fmla="*/ 2147483647 w 141"/>
              <a:gd name="T5" fmla="*/ 2147483647 h 144"/>
              <a:gd name="T6" fmla="*/ 2147483647 w 141"/>
              <a:gd name="T7" fmla="*/ 2147483647 h 144"/>
              <a:gd name="T8" fmla="*/ 2147483647 w 141"/>
              <a:gd name="T9" fmla="*/ 2147483647 h 144"/>
              <a:gd name="T10" fmla="*/ 2147483647 w 141"/>
              <a:gd name="T11" fmla="*/ 2147483647 h 144"/>
              <a:gd name="T12" fmla="*/ 2147483647 w 141"/>
              <a:gd name="T13" fmla="*/ 2147483647 h 144"/>
              <a:gd name="T14" fmla="*/ 0 w 141"/>
              <a:gd name="T15" fmla="*/ 2147483647 h 144"/>
              <a:gd name="T16" fmla="*/ 0 w 141"/>
              <a:gd name="T17" fmla="*/ 2147483647 h 144"/>
              <a:gd name="T18" fmla="*/ 2147483647 w 141"/>
              <a:gd name="T19" fmla="*/ 2147483647 h 144"/>
              <a:gd name="T20" fmla="*/ 2147483647 w 141"/>
              <a:gd name="T21" fmla="*/ 2147483647 h 144"/>
              <a:gd name="T22" fmla="*/ 2147483647 w 141"/>
              <a:gd name="T23" fmla="*/ 2147483647 h 144"/>
              <a:gd name="T24" fmla="*/ 2147483647 w 141"/>
              <a:gd name="T25" fmla="*/ 2147483647 h 144"/>
              <a:gd name="T26" fmla="*/ 2147483647 w 141"/>
              <a:gd name="T27" fmla="*/ 2147483647 h 144"/>
              <a:gd name="T28" fmla="*/ 2147483647 w 141"/>
              <a:gd name="T29" fmla="*/ 2147483647 h 144"/>
              <a:gd name="T30" fmla="*/ 2147483647 w 141"/>
              <a:gd name="T31" fmla="*/ 2147483647 h 144"/>
              <a:gd name="T32" fmla="*/ 2147483647 w 141"/>
              <a:gd name="T33" fmla="*/ 2147483647 h 144"/>
              <a:gd name="T34" fmla="*/ 2147483647 w 141"/>
              <a:gd name="T35" fmla="*/ 2147483647 h 144"/>
              <a:gd name="T36" fmla="*/ 2147483647 w 141"/>
              <a:gd name="T37" fmla="*/ 2147483647 h 144"/>
              <a:gd name="T38" fmla="*/ 2147483647 w 141"/>
              <a:gd name="T39" fmla="*/ 2147483647 h 144"/>
              <a:gd name="T40" fmla="*/ 2147483647 w 141"/>
              <a:gd name="T41" fmla="*/ 2147483647 h 144"/>
              <a:gd name="T42" fmla="*/ 2147483647 w 141"/>
              <a:gd name="T43" fmla="*/ 2147483647 h 144"/>
              <a:gd name="T44" fmla="*/ 2147483647 w 141"/>
              <a:gd name="T45" fmla="*/ 2147483647 h 144"/>
              <a:gd name="T46" fmla="*/ 2147483647 w 141"/>
              <a:gd name="T47" fmla="*/ 2147483647 h 144"/>
              <a:gd name="T48" fmla="*/ 2147483647 w 141"/>
              <a:gd name="T49" fmla="*/ 2147483647 h 144"/>
              <a:gd name="T50" fmla="*/ 2147483647 w 141"/>
              <a:gd name="T51" fmla="*/ 2147483647 h 144"/>
              <a:gd name="T52" fmla="*/ 2147483647 w 141"/>
              <a:gd name="T53" fmla="*/ 2147483647 h 144"/>
              <a:gd name="T54" fmla="*/ 2147483647 w 141"/>
              <a:gd name="T55" fmla="*/ 2147483647 h 144"/>
              <a:gd name="T56" fmla="*/ 2147483647 w 141"/>
              <a:gd name="T57" fmla="*/ 2147483647 h 144"/>
              <a:gd name="T58" fmla="*/ 2147483647 w 141"/>
              <a:gd name="T59" fmla="*/ 2147483647 h 144"/>
              <a:gd name="T60" fmla="*/ 2147483647 w 141"/>
              <a:gd name="T61" fmla="*/ 2147483647 h 144"/>
              <a:gd name="T62" fmla="*/ 2147483647 w 141"/>
              <a:gd name="T63" fmla="*/ 2147483647 h 1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1"/>
              <a:gd name="T97" fmla="*/ 0 h 144"/>
              <a:gd name="T98" fmla="*/ 141 w 141"/>
              <a:gd name="T99" fmla="*/ 144 h 1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1" h="144">
                <a:moveTo>
                  <a:pt x="70" y="0"/>
                </a:moveTo>
                <a:lnTo>
                  <a:pt x="63" y="1"/>
                </a:lnTo>
                <a:lnTo>
                  <a:pt x="56" y="1"/>
                </a:lnTo>
                <a:lnTo>
                  <a:pt x="49" y="4"/>
                </a:lnTo>
                <a:lnTo>
                  <a:pt x="41" y="6"/>
                </a:lnTo>
                <a:lnTo>
                  <a:pt x="36" y="8"/>
                </a:lnTo>
                <a:lnTo>
                  <a:pt x="30" y="13"/>
                </a:lnTo>
                <a:lnTo>
                  <a:pt x="24" y="17"/>
                </a:lnTo>
                <a:lnTo>
                  <a:pt x="20" y="21"/>
                </a:lnTo>
                <a:lnTo>
                  <a:pt x="16" y="26"/>
                </a:lnTo>
                <a:lnTo>
                  <a:pt x="11" y="31"/>
                </a:lnTo>
                <a:lnTo>
                  <a:pt x="7" y="37"/>
                </a:lnTo>
                <a:lnTo>
                  <a:pt x="4" y="44"/>
                </a:lnTo>
                <a:lnTo>
                  <a:pt x="3" y="50"/>
                </a:lnTo>
                <a:lnTo>
                  <a:pt x="1" y="57"/>
                </a:lnTo>
                <a:lnTo>
                  <a:pt x="0" y="65"/>
                </a:lnTo>
                <a:lnTo>
                  <a:pt x="0" y="72"/>
                </a:lnTo>
                <a:lnTo>
                  <a:pt x="0" y="79"/>
                </a:lnTo>
                <a:lnTo>
                  <a:pt x="1" y="86"/>
                </a:lnTo>
                <a:lnTo>
                  <a:pt x="3" y="93"/>
                </a:lnTo>
                <a:lnTo>
                  <a:pt x="4" y="100"/>
                </a:lnTo>
                <a:lnTo>
                  <a:pt x="7" y="106"/>
                </a:lnTo>
                <a:lnTo>
                  <a:pt x="11" y="112"/>
                </a:lnTo>
                <a:lnTo>
                  <a:pt x="16" y="118"/>
                </a:lnTo>
                <a:lnTo>
                  <a:pt x="20" y="123"/>
                </a:lnTo>
                <a:lnTo>
                  <a:pt x="24" y="128"/>
                </a:lnTo>
                <a:lnTo>
                  <a:pt x="30" y="132"/>
                </a:lnTo>
                <a:lnTo>
                  <a:pt x="36" y="135"/>
                </a:lnTo>
                <a:lnTo>
                  <a:pt x="41" y="138"/>
                </a:lnTo>
                <a:lnTo>
                  <a:pt x="49" y="141"/>
                </a:lnTo>
                <a:lnTo>
                  <a:pt x="56" y="142"/>
                </a:lnTo>
                <a:lnTo>
                  <a:pt x="63" y="144"/>
                </a:lnTo>
                <a:lnTo>
                  <a:pt x="70" y="144"/>
                </a:lnTo>
                <a:lnTo>
                  <a:pt x="77" y="144"/>
                </a:lnTo>
                <a:lnTo>
                  <a:pt x="83" y="142"/>
                </a:lnTo>
                <a:lnTo>
                  <a:pt x="90" y="141"/>
                </a:lnTo>
                <a:lnTo>
                  <a:pt x="98" y="138"/>
                </a:lnTo>
                <a:lnTo>
                  <a:pt x="103" y="135"/>
                </a:lnTo>
                <a:lnTo>
                  <a:pt x="109" y="132"/>
                </a:lnTo>
                <a:lnTo>
                  <a:pt x="115" y="128"/>
                </a:lnTo>
                <a:lnTo>
                  <a:pt x="119" y="123"/>
                </a:lnTo>
                <a:lnTo>
                  <a:pt x="123" y="118"/>
                </a:lnTo>
                <a:lnTo>
                  <a:pt x="128" y="112"/>
                </a:lnTo>
                <a:lnTo>
                  <a:pt x="132" y="106"/>
                </a:lnTo>
                <a:lnTo>
                  <a:pt x="135" y="100"/>
                </a:lnTo>
                <a:lnTo>
                  <a:pt x="136" y="93"/>
                </a:lnTo>
                <a:lnTo>
                  <a:pt x="139" y="86"/>
                </a:lnTo>
                <a:lnTo>
                  <a:pt x="139" y="79"/>
                </a:lnTo>
                <a:lnTo>
                  <a:pt x="141" y="72"/>
                </a:lnTo>
                <a:lnTo>
                  <a:pt x="139" y="65"/>
                </a:lnTo>
                <a:lnTo>
                  <a:pt x="139" y="57"/>
                </a:lnTo>
                <a:lnTo>
                  <a:pt x="136" y="50"/>
                </a:lnTo>
                <a:lnTo>
                  <a:pt x="135" y="44"/>
                </a:lnTo>
                <a:lnTo>
                  <a:pt x="132" y="37"/>
                </a:lnTo>
                <a:lnTo>
                  <a:pt x="128" y="31"/>
                </a:lnTo>
                <a:lnTo>
                  <a:pt x="123" y="26"/>
                </a:lnTo>
                <a:lnTo>
                  <a:pt x="119" y="21"/>
                </a:lnTo>
                <a:lnTo>
                  <a:pt x="115" y="17"/>
                </a:lnTo>
                <a:lnTo>
                  <a:pt x="109" y="13"/>
                </a:lnTo>
                <a:lnTo>
                  <a:pt x="103" y="8"/>
                </a:lnTo>
                <a:lnTo>
                  <a:pt x="98" y="6"/>
                </a:lnTo>
                <a:lnTo>
                  <a:pt x="90" y="4"/>
                </a:lnTo>
                <a:lnTo>
                  <a:pt x="83" y="1"/>
                </a:lnTo>
                <a:lnTo>
                  <a:pt x="77" y="1"/>
                </a:lnTo>
                <a:lnTo>
                  <a:pt x="70"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6084" name="Freeform 243">
            <a:extLst>
              <a:ext uri="{FF2B5EF4-FFF2-40B4-BE49-F238E27FC236}">
                <a16:creationId xmlns:a16="http://schemas.microsoft.com/office/drawing/2014/main" id="{2AB85937-C6C7-EDE7-B8F4-E282E0253B7F}"/>
              </a:ext>
            </a:extLst>
          </p:cNvPr>
          <p:cNvSpPr>
            <a:spLocks/>
          </p:cNvSpPr>
          <p:nvPr/>
        </p:nvSpPr>
        <p:spPr bwMode="auto">
          <a:xfrm>
            <a:off x="4592241" y="4568429"/>
            <a:ext cx="76200" cy="77390"/>
          </a:xfrm>
          <a:custGeom>
            <a:avLst/>
            <a:gdLst>
              <a:gd name="T0" fmla="*/ 2147483647 w 192"/>
              <a:gd name="T1" fmla="*/ 0 h 194"/>
              <a:gd name="T2" fmla="*/ 2147483647 w 192"/>
              <a:gd name="T3" fmla="*/ 2147483647 h 194"/>
              <a:gd name="T4" fmla="*/ 2147483647 w 192"/>
              <a:gd name="T5" fmla="*/ 2147483647 h 194"/>
              <a:gd name="T6" fmla="*/ 2147483647 w 192"/>
              <a:gd name="T7" fmla="*/ 2147483647 h 194"/>
              <a:gd name="T8" fmla="*/ 2147483647 w 192"/>
              <a:gd name="T9" fmla="*/ 2147483647 h 194"/>
              <a:gd name="T10" fmla="*/ 2147483647 w 192"/>
              <a:gd name="T11" fmla="*/ 2147483647 h 194"/>
              <a:gd name="T12" fmla="*/ 2147483647 w 192"/>
              <a:gd name="T13" fmla="*/ 2147483647 h 194"/>
              <a:gd name="T14" fmla="*/ 2147483647 w 192"/>
              <a:gd name="T15" fmla="*/ 2147483647 h 194"/>
              <a:gd name="T16" fmla="*/ 2147483647 w 192"/>
              <a:gd name="T17" fmla="*/ 2147483647 h 194"/>
              <a:gd name="T18" fmla="*/ 2147483647 w 192"/>
              <a:gd name="T19" fmla="*/ 2147483647 h 194"/>
              <a:gd name="T20" fmla="*/ 2147483647 w 192"/>
              <a:gd name="T21" fmla="*/ 2147483647 h 194"/>
              <a:gd name="T22" fmla="*/ 2147483647 w 192"/>
              <a:gd name="T23" fmla="*/ 2147483647 h 194"/>
              <a:gd name="T24" fmla="*/ 2147483647 w 192"/>
              <a:gd name="T25" fmla="*/ 2147483647 h 194"/>
              <a:gd name="T26" fmla="*/ 2147483647 w 192"/>
              <a:gd name="T27" fmla="*/ 2147483647 h 194"/>
              <a:gd name="T28" fmla="*/ 2147483647 w 192"/>
              <a:gd name="T29" fmla="*/ 2147483647 h 194"/>
              <a:gd name="T30" fmla="*/ 2147483647 w 192"/>
              <a:gd name="T31" fmla="*/ 2147483647 h 194"/>
              <a:gd name="T32" fmla="*/ 2147483647 w 192"/>
              <a:gd name="T33" fmla="*/ 2147483647 h 194"/>
              <a:gd name="T34" fmla="*/ 2147483647 w 192"/>
              <a:gd name="T35" fmla="*/ 2147483647 h 194"/>
              <a:gd name="T36" fmla="*/ 2147483647 w 192"/>
              <a:gd name="T37" fmla="*/ 2147483647 h 194"/>
              <a:gd name="T38" fmla="*/ 2147483647 w 192"/>
              <a:gd name="T39" fmla="*/ 2147483647 h 194"/>
              <a:gd name="T40" fmla="*/ 2147483647 w 192"/>
              <a:gd name="T41" fmla="*/ 2147483647 h 194"/>
              <a:gd name="T42" fmla="*/ 2147483647 w 192"/>
              <a:gd name="T43" fmla="*/ 2147483647 h 194"/>
              <a:gd name="T44" fmla="*/ 2147483647 w 192"/>
              <a:gd name="T45" fmla="*/ 2147483647 h 194"/>
              <a:gd name="T46" fmla="*/ 2147483647 w 192"/>
              <a:gd name="T47" fmla="*/ 2147483647 h 194"/>
              <a:gd name="T48" fmla="*/ 2147483647 w 192"/>
              <a:gd name="T49" fmla="*/ 2147483647 h 194"/>
              <a:gd name="T50" fmla="*/ 2147483647 w 192"/>
              <a:gd name="T51" fmla="*/ 2147483647 h 194"/>
              <a:gd name="T52" fmla="*/ 2147483647 w 192"/>
              <a:gd name="T53" fmla="*/ 2147483647 h 194"/>
              <a:gd name="T54" fmla="*/ 2147483647 w 192"/>
              <a:gd name="T55" fmla="*/ 2147483647 h 194"/>
              <a:gd name="T56" fmla="*/ 2147483647 w 192"/>
              <a:gd name="T57" fmla="*/ 2147483647 h 194"/>
              <a:gd name="T58" fmla="*/ 2147483647 w 192"/>
              <a:gd name="T59" fmla="*/ 2147483647 h 194"/>
              <a:gd name="T60" fmla="*/ 2147483647 w 192"/>
              <a:gd name="T61" fmla="*/ 2147483647 h 194"/>
              <a:gd name="T62" fmla="*/ 2147483647 w 192"/>
              <a:gd name="T63" fmla="*/ 0 h 19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92"/>
              <a:gd name="T97" fmla="*/ 0 h 194"/>
              <a:gd name="T98" fmla="*/ 192 w 192"/>
              <a:gd name="T99" fmla="*/ 194 h 19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92" h="194">
                <a:moveTo>
                  <a:pt x="96" y="0"/>
                </a:moveTo>
                <a:lnTo>
                  <a:pt x="86" y="0"/>
                </a:lnTo>
                <a:lnTo>
                  <a:pt x="77" y="1"/>
                </a:lnTo>
                <a:lnTo>
                  <a:pt x="67" y="4"/>
                </a:lnTo>
                <a:lnTo>
                  <a:pt x="59" y="7"/>
                </a:lnTo>
                <a:lnTo>
                  <a:pt x="50" y="11"/>
                </a:lnTo>
                <a:lnTo>
                  <a:pt x="43" y="16"/>
                </a:lnTo>
                <a:lnTo>
                  <a:pt x="36" y="21"/>
                </a:lnTo>
                <a:lnTo>
                  <a:pt x="29" y="29"/>
                </a:lnTo>
                <a:lnTo>
                  <a:pt x="23" y="34"/>
                </a:lnTo>
                <a:lnTo>
                  <a:pt x="17" y="43"/>
                </a:lnTo>
                <a:lnTo>
                  <a:pt x="11" y="50"/>
                </a:lnTo>
                <a:lnTo>
                  <a:pt x="8" y="59"/>
                </a:lnTo>
                <a:lnTo>
                  <a:pt x="4" y="67"/>
                </a:lnTo>
                <a:lnTo>
                  <a:pt x="3" y="77"/>
                </a:lnTo>
                <a:lnTo>
                  <a:pt x="1" y="88"/>
                </a:lnTo>
                <a:lnTo>
                  <a:pt x="0" y="98"/>
                </a:lnTo>
                <a:lnTo>
                  <a:pt x="1" y="106"/>
                </a:lnTo>
                <a:lnTo>
                  <a:pt x="3" y="116"/>
                </a:lnTo>
                <a:lnTo>
                  <a:pt x="4" y="126"/>
                </a:lnTo>
                <a:lnTo>
                  <a:pt x="8" y="135"/>
                </a:lnTo>
                <a:lnTo>
                  <a:pt x="11" y="144"/>
                </a:lnTo>
                <a:lnTo>
                  <a:pt x="17" y="151"/>
                </a:lnTo>
                <a:lnTo>
                  <a:pt x="23" y="159"/>
                </a:lnTo>
                <a:lnTo>
                  <a:pt x="29" y="165"/>
                </a:lnTo>
                <a:lnTo>
                  <a:pt x="36" y="172"/>
                </a:lnTo>
                <a:lnTo>
                  <a:pt x="43" y="178"/>
                </a:lnTo>
                <a:lnTo>
                  <a:pt x="50" y="182"/>
                </a:lnTo>
                <a:lnTo>
                  <a:pt x="59" y="187"/>
                </a:lnTo>
                <a:lnTo>
                  <a:pt x="67" y="190"/>
                </a:lnTo>
                <a:lnTo>
                  <a:pt x="77" y="192"/>
                </a:lnTo>
                <a:lnTo>
                  <a:pt x="86" y="194"/>
                </a:lnTo>
                <a:lnTo>
                  <a:pt x="96" y="194"/>
                </a:lnTo>
                <a:lnTo>
                  <a:pt x="106" y="194"/>
                </a:lnTo>
                <a:lnTo>
                  <a:pt x="115" y="192"/>
                </a:lnTo>
                <a:lnTo>
                  <a:pt x="125" y="190"/>
                </a:lnTo>
                <a:lnTo>
                  <a:pt x="134" y="187"/>
                </a:lnTo>
                <a:lnTo>
                  <a:pt x="142" y="182"/>
                </a:lnTo>
                <a:lnTo>
                  <a:pt x="149" y="178"/>
                </a:lnTo>
                <a:lnTo>
                  <a:pt x="157" y="172"/>
                </a:lnTo>
                <a:lnTo>
                  <a:pt x="164" y="165"/>
                </a:lnTo>
                <a:lnTo>
                  <a:pt x="169" y="159"/>
                </a:lnTo>
                <a:lnTo>
                  <a:pt x="175" y="151"/>
                </a:lnTo>
                <a:lnTo>
                  <a:pt x="180" y="144"/>
                </a:lnTo>
                <a:lnTo>
                  <a:pt x="184" y="135"/>
                </a:lnTo>
                <a:lnTo>
                  <a:pt x="188" y="126"/>
                </a:lnTo>
                <a:lnTo>
                  <a:pt x="190" y="116"/>
                </a:lnTo>
                <a:lnTo>
                  <a:pt x="191" y="106"/>
                </a:lnTo>
                <a:lnTo>
                  <a:pt x="192" y="98"/>
                </a:lnTo>
                <a:lnTo>
                  <a:pt x="191" y="88"/>
                </a:lnTo>
                <a:lnTo>
                  <a:pt x="190" y="77"/>
                </a:lnTo>
                <a:lnTo>
                  <a:pt x="188" y="67"/>
                </a:lnTo>
                <a:lnTo>
                  <a:pt x="184" y="59"/>
                </a:lnTo>
                <a:lnTo>
                  <a:pt x="180" y="50"/>
                </a:lnTo>
                <a:lnTo>
                  <a:pt x="175" y="43"/>
                </a:lnTo>
                <a:lnTo>
                  <a:pt x="169" y="34"/>
                </a:lnTo>
                <a:lnTo>
                  <a:pt x="164" y="29"/>
                </a:lnTo>
                <a:lnTo>
                  <a:pt x="157" y="21"/>
                </a:lnTo>
                <a:lnTo>
                  <a:pt x="149" y="16"/>
                </a:lnTo>
                <a:lnTo>
                  <a:pt x="142" y="11"/>
                </a:lnTo>
                <a:lnTo>
                  <a:pt x="134" y="7"/>
                </a:lnTo>
                <a:lnTo>
                  <a:pt x="125" y="4"/>
                </a:lnTo>
                <a:lnTo>
                  <a:pt x="115" y="1"/>
                </a:lnTo>
                <a:lnTo>
                  <a:pt x="106" y="0"/>
                </a:lnTo>
                <a:lnTo>
                  <a:pt x="96"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6085" name="Freeform 244">
            <a:extLst>
              <a:ext uri="{FF2B5EF4-FFF2-40B4-BE49-F238E27FC236}">
                <a16:creationId xmlns:a16="http://schemas.microsoft.com/office/drawing/2014/main" id="{02217C17-5C97-C6B1-6473-767D87FDFBFD}"/>
              </a:ext>
            </a:extLst>
          </p:cNvPr>
          <p:cNvSpPr>
            <a:spLocks/>
          </p:cNvSpPr>
          <p:nvPr/>
        </p:nvSpPr>
        <p:spPr bwMode="auto">
          <a:xfrm>
            <a:off x="4592241" y="4568429"/>
            <a:ext cx="76200" cy="77390"/>
          </a:xfrm>
          <a:custGeom>
            <a:avLst/>
            <a:gdLst>
              <a:gd name="T0" fmla="*/ 2147483647 w 192"/>
              <a:gd name="T1" fmla="*/ 0 h 194"/>
              <a:gd name="T2" fmla="*/ 2147483647 w 192"/>
              <a:gd name="T3" fmla="*/ 2147483647 h 194"/>
              <a:gd name="T4" fmla="*/ 2147483647 w 192"/>
              <a:gd name="T5" fmla="*/ 2147483647 h 194"/>
              <a:gd name="T6" fmla="*/ 2147483647 w 192"/>
              <a:gd name="T7" fmla="*/ 2147483647 h 194"/>
              <a:gd name="T8" fmla="*/ 2147483647 w 192"/>
              <a:gd name="T9" fmla="*/ 2147483647 h 194"/>
              <a:gd name="T10" fmla="*/ 2147483647 w 192"/>
              <a:gd name="T11" fmla="*/ 2147483647 h 194"/>
              <a:gd name="T12" fmla="*/ 2147483647 w 192"/>
              <a:gd name="T13" fmla="*/ 2147483647 h 194"/>
              <a:gd name="T14" fmla="*/ 2147483647 w 192"/>
              <a:gd name="T15" fmla="*/ 2147483647 h 194"/>
              <a:gd name="T16" fmla="*/ 2147483647 w 192"/>
              <a:gd name="T17" fmla="*/ 2147483647 h 194"/>
              <a:gd name="T18" fmla="*/ 2147483647 w 192"/>
              <a:gd name="T19" fmla="*/ 2147483647 h 194"/>
              <a:gd name="T20" fmla="*/ 2147483647 w 192"/>
              <a:gd name="T21" fmla="*/ 2147483647 h 194"/>
              <a:gd name="T22" fmla="*/ 2147483647 w 192"/>
              <a:gd name="T23" fmla="*/ 2147483647 h 194"/>
              <a:gd name="T24" fmla="*/ 2147483647 w 192"/>
              <a:gd name="T25" fmla="*/ 2147483647 h 194"/>
              <a:gd name="T26" fmla="*/ 2147483647 w 192"/>
              <a:gd name="T27" fmla="*/ 2147483647 h 194"/>
              <a:gd name="T28" fmla="*/ 2147483647 w 192"/>
              <a:gd name="T29" fmla="*/ 2147483647 h 194"/>
              <a:gd name="T30" fmla="*/ 2147483647 w 192"/>
              <a:gd name="T31" fmla="*/ 2147483647 h 194"/>
              <a:gd name="T32" fmla="*/ 2147483647 w 192"/>
              <a:gd name="T33" fmla="*/ 2147483647 h 194"/>
              <a:gd name="T34" fmla="*/ 2147483647 w 192"/>
              <a:gd name="T35" fmla="*/ 2147483647 h 194"/>
              <a:gd name="T36" fmla="*/ 2147483647 w 192"/>
              <a:gd name="T37" fmla="*/ 2147483647 h 194"/>
              <a:gd name="T38" fmla="*/ 2147483647 w 192"/>
              <a:gd name="T39" fmla="*/ 2147483647 h 194"/>
              <a:gd name="T40" fmla="*/ 2147483647 w 192"/>
              <a:gd name="T41" fmla="*/ 2147483647 h 194"/>
              <a:gd name="T42" fmla="*/ 2147483647 w 192"/>
              <a:gd name="T43" fmla="*/ 2147483647 h 194"/>
              <a:gd name="T44" fmla="*/ 2147483647 w 192"/>
              <a:gd name="T45" fmla="*/ 2147483647 h 194"/>
              <a:gd name="T46" fmla="*/ 2147483647 w 192"/>
              <a:gd name="T47" fmla="*/ 2147483647 h 194"/>
              <a:gd name="T48" fmla="*/ 2147483647 w 192"/>
              <a:gd name="T49" fmla="*/ 2147483647 h 194"/>
              <a:gd name="T50" fmla="*/ 2147483647 w 192"/>
              <a:gd name="T51" fmla="*/ 2147483647 h 194"/>
              <a:gd name="T52" fmla="*/ 2147483647 w 192"/>
              <a:gd name="T53" fmla="*/ 2147483647 h 194"/>
              <a:gd name="T54" fmla="*/ 2147483647 w 192"/>
              <a:gd name="T55" fmla="*/ 2147483647 h 194"/>
              <a:gd name="T56" fmla="*/ 2147483647 w 192"/>
              <a:gd name="T57" fmla="*/ 2147483647 h 194"/>
              <a:gd name="T58" fmla="*/ 2147483647 w 192"/>
              <a:gd name="T59" fmla="*/ 2147483647 h 194"/>
              <a:gd name="T60" fmla="*/ 2147483647 w 192"/>
              <a:gd name="T61" fmla="*/ 2147483647 h 194"/>
              <a:gd name="T62" fmla="*/ 2147483647 w 192"/>
              <a:gd name="T63" fmla="*/ 0 h 19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92"/>
              <a:gd name="T97" fmla="*/ 0 h 194"/>
              <a:gd name="T98" fmla="*/ 192 w 192"/>
              <a:gd name="T99" fmla="*/ 194 h 19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92" h="194">
                <a:moveTo>
                  <a:pt x="96" y="0"/>
                </a:moveTo>
                <a:lnTo>
                  <a:pt x="86" y="0"/>
                </a:lnTo>
                <a:lnTo>
                  <a:pt x="77" y="1"/>
                </a:lnTo>
                <a:lnTo>
                  <a:pt x="67" y="4"/>
                </a:lnTo>
                <a:lnTo>
                  <a:pt x="59" y="7"/>
                </a:lnTo>
                <a:lnTo>
                  <a:pt x="50" y="11"/>
                </a:lnTo>
                <a:lnTo>
                  <a:pt x="43" y="16"/>
                </a:lnTo>
                <a:lnTo>
                  <a:pt x="36" y="21"/>
                </a:lnTo>
                <a:lnTo>
                  <a:pt x="29" y="29"/>
                </a:lnTo>
                <a:lnTo>
                  <a:pt x="23" y="34"/>
                </a:lnTo>
                <a:lnTo>
                  <a:pt x="17" y="43"/>
                </a:lnTo>
                <a:lnTo>
                  <a:pt x="11" y="50"/>
                </a:lnTo>
                <a:lnTo>
                  <a:pt x="8" y="59"/>
                </a:lnTo>
                <a:lnTo>
                  <a:pt x="4" y="67"/>
                </a:lnTo>
                <a:lnTo>
                  <a:pt x="3" y="77"/>
                </a:lnTo>
                <a:lnTo>
                  <a:pt x="1" y="88"/>
                </a:lnTo>
                <a:lnTo>
                  <a:pt x="0" y="98"/>
                </a:lnTo>
                <a:lnTo>
                  <a:pt x="1" y="106"/>
                </a:lnTo>
                <a:lnTo>
                  <a:pt x="3" y="116"/>
                </a:lnTo>
                <a:lnTo>
                  <a:pt x="4" y="126"/>
                </a:lnTo>
                <a:lnTo>
                  <a:pt x="8" y="135"/>
                </a:lnTo>
                <a:lnTo>
                  <a:pt x="11" y="144"/>
                </a:lnTo>
                <a:lnTo>
                  <a:pt x="17" y="151"/>
                </a:lnTo>
                <a:lnTo>
                  <a:pt x="23" y="159"/>
                </a:lnTo>
                <a:lnTo>
                  <a:pt x="29" y="165"/>
                </a:lnTo>
                <a:lnTo>
                  <a:pt x="36" y="172"/>
                </a:lnTo>
                <a:lnTo>
                  <a:pt x="43" y="178"/>
                </a:lnTo>
                <a:lnTo>
                  <a:pt x="50" y="182"/>
                </a:lnTo>
                <a:lnTo>
                  <a:pt x="59" y="187"/>
                </a:lnTo>
                <a:lnTo>
                  <a:pt x="67" y="190"/>
                </a:lnTo>
                <a:lnTo>
                  <a:pt x="77" y="192"/>
                </a:lnTo>
                <a:lnTo>
                  <a:pt x="86" y="194"/>
                </a:lnTo>
                <a:lnTo>
                  <a:pt x="96" y="194"/>
                </a:lnTo>
                <a:lnTo>
                  <a:pt x="106" y="194"/>
                </a:lnTo>
                <a:lnTo>
                  <a:pt x="115" y="192"/>
                </a:lnTo>
                <a:lnTo>
                  <a:pt x="125" y="190"/>
                </a:lnTo>
                <a:lnTo>
                  <a:pt x="134" y="187"/>
                </a:lnTo>
                <a:lnTo>
                  <a:pt x="142" y="182"/>
                </a:lnTo>
                <a:lnTo>
                  <a:pt x="149" y="178"/>
                </a:lnTo>
                <a:lnTo>
                  <a:pt x="157" y="172"/>
                </a:lnTo>
                <a:lnTo>
                  <a:pt x="164" y="165"/>
                </a:lnTo>
                <a:lnTo>
                  <a:pt x="169" y="159"/>
                </a:lnTo>
                <a:lnTo>
                  <a:pt x="175" y="151"/>
                </a:lnTo>
                <a:lnTo>
                  <a:pt x="180" y="144"/>
                </a:lnTo>
                <a:lnTo>
                  <a:pt x="184" y="135"/>
                </a:lnTo>
                <a:lnTo>
                  <a:pt x="188" y="126"/>
                </a:lnTo>
                <a:lnTo>
                  <a:pt x="190" y="116"/>
                </a:lnTo>
                <a:lnTo>
                  <a:pt x="191" y="106"/>
                </a:lnTo>
                <a:lnTo>
                  <a:pt x="192" y="98"/>
                </a:lnTo>
                <a:lnTo>
                  <a:pt x="191" y="88"/>
                </a:lnTo>
                <a:lnTo>
                  <a:pt x="190" y="77"/>
                </a:lnTo>
                <a:lnTo>
                  <a:pt x="188" y="67"/>
                </a:lnTo>
                <a:lnTo>
                  <a:pt x="184" y="59"/>
                </a:lnTo>
                <a:lnTo>
                  <a:pt x="180" y="50"/>
                </a:lnTo>
                <a:lnTo>
                  <a:pt x="175" y="43"/>
                </a:lnTo>
                <a:lnTo>
                  <a:pt x="169" y="34"/>
                </a:lnTo>
                <a:lnTo>
                  <a:pt x="164" y="29"/>
                </a:lnTo>
                <a:lnTo>
                  <a:pt x="157" y="21"/>
                </a:lnTo>
                <a:lnTo>
                  <a:pt x="149" y="16"/>
                </a:lnTo>
                <a:lnTo>
                  <a:pt x="142" y="11"/>
                </a:lnTo>
                <a:lnTo>
                  <a:pt x="134" y="7"/>
                </a:lnTo>
                <a:lnTo>
                  <a:pt x="125" y="4"/>
                </a:lnTo>
                <a:lnTo>
                  <a:pt x="115" y="1"/>
                </a:lnTo>
                <a:lnTo>
                  <a:pt x="106" y="0"/>
                </a:lnTo>
                <a:lnTo>
                  <a:pt x="96"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6086" name="Freeform 245">
            <a:extLst>
              <a:ext uri="{FF2B5EF4-FFF2-40B4-BE49-F238E27FC236}">
                <a16:creationId xmlns:a16="http://schemas.microsoft.com/office/drawing/2014/main" id="{DDA59777-074E-8AB8-3EBA-09CB314803CE}"/>
              </a:ext>
            </a:extLst>
          </p:cNvPr>
          <p:cNvSpPr>
            <a:spLocks/>
          </p:cNvSpPr>
          <p:nvPr/>
        </p:nvSpPr>
        <p:spPr bwMode="auto">
          <a:xfrm>
            <a:off x="4587479" y="4531519"/>
            <a:ext cx="64294" cy="65485"/>
          </a:xfrm>
          <a:custGeom>
            <a:avLst/>
            <a:gdLst>
              <a:gd name="T0" fmla="*/ 2147483647 w 162"/>
              <a:gd name="T1" fmla="*/ 2147483647 h 166"/>
              <a:gd name="T2" fmla="*/ 2147483647 w 162"/>
              <a:gd name="T3" fmla="*/ 2147483647 h 166"/>
              <a:gd name="T4" fmla="*/ 2147483647 w 162"/>
              <a:gd name="T5" fmla="*/ 2147483647 h 166"/>
              <a:gd name="T6" fmla="*/ 2147483647 w 162"/>
              <a:gd name="T7" fmla="*/ 2147483647 h 166"/>
              <a:gd name="T8" fmla="*/ 2147483647 w 162"/>
              <a:gd name="T9" fmla="*/ 2147483647 h 166"/>
              <a:gd name="T10" fmla="*/ 2147483647 w 162"/>
              <a:gd name="T11" fmla="*/ 2147483647 h 166"/>
              <a:gd name="T12" fmla="*/ 2147483647 w 162"/>
              <a:gd name="T13" fmla="*/ 2147483647 h 166"/>
              <a:gd name="T14" fmla="*/ 0 w 162"/>
              <a:gd name="T15" fmla="*/ 2147483647 h 166"/>
              <a:gd name="T16" fmla="*/ 0 w 162"/>
              <a:gd name="T17" fmla="*/ 2147483647 h 166"/>
              <a:gd name="T18" fmla="*/ 2147483647 w 162"/>
              <a:gd name="T19" fmla="*/ 2147483647 h 166"/>
              <a:gd name="T20" fmla="*/ 2147483647 w 162"/>
              <a:gd name="T21" fmla="*/ 2147483647 h 166"/>
              <a:gd name="T22" fmla="*/ 2147483647 w 162"/>
              <a:gd name="T23" fmla="*/ 2147483647 h 166"/>
              <a:gd name="T24" fmla="*/ 2147483647 w 162"/>
              <a:gd name="T25" fmla="*/ 2147483647 h 166"/>
              <a:gd name="T26" fmla="*/ 2147483647 w 162"/>
              <a:gd name="T27" fmla="*/ 2147483647 h 166"/>
              <a:gd name="T28" fmla="*/ 2147483647 w 162"/>
              <a:gd name="T29" fmla="*/ 2147483647 h 166"/>
              <a:gd name="T30" fmla="*/ 2147483647 w 162"/>
              <a:gd name="T31" fmla="*/ 2147483647 h 166"/>
              <a:gd name="T32" fmla="*/ 2147483647 w 162"/>
              <a:gd name="T33" fmla="*/ 2147483647 h 166"/>
              <a:gd name="T34" fmla="*/ 2147483647 w 162"/>
              <a:gd name="T35" fmla="*/ 2147483647 h 166"/>
              <a:gd name="T36" fmla="*/ 2147483647 w 162"/>
              <a:gd name="T37" fmla="*/ 2147483647 h 166"/>
              <a:gd name="T38" fmla="*/ 2147483647 w 162"/>
              <a:gd name="T39" fmla="*/ 2147483647 h 166"/>
              <a:gd name="T40" fmla="*/ 2147483647 w 162"/>
              <a:gd name="T41" fmla="*/ 2147483647 h 166"/>
              <a:gd name="T42" fmla="*/ 2147483647 w 162"/>
              <a:gd name="T43" fmla="*/ 2147483647 h 166"/>
              <a:gd name="T44" fmla="*/ 2147483647 w 162"/>
              <a:gd name="T45" fmla="*/ 2147483647 h 166"/>
              <a:gd name="T46" fmla="*/ 2147483647 w 162"/>
              <a:gd name="T47" fmla="*/ 2147483647 h 166"/>
              <a:gd name="T48" fmla="*/ 2147483647 w 162"/>
              <a:gd name="T49" fmla="*/ 2147483647 h 166"/>
              <a:gd name="T50" fmla="*/ 2147483647 w 162"/>
              <a:gd name="T51" fmla="*/ 2147483647 h 166"/>
              <a:gd name="T52" fmla="*/ 2147483647 w 162"/>
              <a:gd name="T53" fmla="*/ 2147483647 h 166"/>
              <a:gd name="T54" fmla="*/ 2147483647 w 162"/>
              <a:gd name="T55" fmla="*/ 2147483647 h 166"/>
              <a:gd name="T56" fmla="*/ 2147483647 w 162"/>
              <a:gd name="T57" fmla="*/ 2147483647 h 166"/>
              <a:gd name="T58" fmla="*/ 2147483647 w 162"/>
              <a:gd name="T59" fmla="*/ 2147483647 h 166"/>
              <a:gd name="T60" fmla="*/ 2147483647 w 162"/>
              <a:gd name="T61" fmla="*/ 2147483647 h 166"/>
              <a:gd name="T62" fmla="*/ 2147483647 w 162"/>
              <a:gd name="T63" fmla="*/ 2147483647 h 16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62"/>
              <a:gd name="T97" fmla="*/ 0 h 166"/>
              <a:gd name="T98" fmla="*/ 162 w 162"/>
              <a:gd name="T99" fmla="*/ 166 h 16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62" h="166">
                <a:moveTo>
                  <a:pt x="80" y="0"/>
                </a:moveTo>
                <a:lnTo>
                  <a:pt x="73" y="2"/>
                </a:lnTo>
                <a:lnTo>
                  <a:pt x="64" y="2"/>
                </a:lnTo>
                <a:lnTo>
                  <a:pt x="57" y="5"/>
                </a:lnTo>
                <a:lnTo>
                  <a:pt x="49" y="8"/>
                </a:lnTo>
                <a:lnTo>
                  <a:pt x="41" y="10"/>
                </a:lnTo>
                <a:lnTo>
                  <a:pt x="36" y="15"/>
                </a:lnTo>
                <a:lnTo>
                  <a:pt x="30" y="19"/>
                </a:lnTo>
                <a:lnTo>
                  <a:pt x="24" y="25"/>
                </a:lnTo>
                <a:lnTo>
                  <a:pt x="18" y="31"/>
                </a:lnTo>
                <a:lnTo>
                  <a:pt x="14" y="36"/>
                </a:lnTo>
                <a:lnTo>
                  <a:pt x="10" y="44"/>
                </a:lnTo>
                <a:lnTo>
                  <a:pt x="6" y="51"/>
                </a:lnTo>
                <a:lnTo>
                  <a:pt x="4" y="58"/>
                </a:lnTo>
                <a:lnTo>
                  <a:pt x="1" y="67"/>
                </a:lnTo>
                <a:lnTo>
                  <a:pt x="0" y="75"/>
                </a:lnTo>
                <a:lnTo>
                  <a:pt x="0" y="84"/>
                </a:lnTo>
                <a:lnTo>
                  <a:pt x="0" y="91"/>
                </a:lnTo>
                <a:lnTo>
                  <a:pt x="1" y="100"/>
                </a:lnTo>
                <a:lnTo>
                  <a:pt x="4" y="108"/>
                </a:lnTo>
                <a:lnTo>
                  <a:pt x="6" y="115"/>
                </a:lnTo>
                <a:lnTo>
                  <a:pt x="10" y="123"/>
                </a:lnTo>
                <a:lnTo>
                  <a:pt x="14" y="130"/>
                </a:lnTo>
                <a:lnTo>
                  <a:pt x="18" y="136"/>
                </a:lnTo>
                <a:lnTo>
                  <a:pt x="24" y="141"/>
                </a:lnTo>
                <a:lnTo>
                  <a:pt x="30" y="147"/>
                </a:lnTo>
                <a:lnTo>
                  <a:pt x="36" y="151"/>
                </a:lnTo>
                <a:lnTo>
                  <a:pt x="41" y="156"/>
                </a:lnTo>
                <a:lnTo>
                  <a:pt x="49" y="159"/>
                </a:lnTo>
                <a:lnTo>
                  <a:pt x="57" y="161"/>
                </a:lnTo>
                <a:lnTo>
                  <a:pt x="64" y="164"/>
                </a:lnTo>
                <a:lnTo>
                  <a:pt x="73" y="164"/>
                </a:lnTo>
                <a:lnTo>
                  <a:pt x="80" y="166"/>
                </a:lnTo>
                <a:lnTo>
                  <a:pt x="89" y="164"/>
                </a:lnTo>
                <a:lnTo>
                  <a:pt x="98" y="164"/>
                </a:lnTo>
                <a:lnTo>
                  <a:pt x="105" y="161"/>
                </a:lnTo>
                <a:lnTo>
                  <a:pt x="112" y="159"/>
                </a:lnTo>
                <a:lnTo>
                  <a:pt x="119" y="156"/>
                </a:lnTo>
                <a:lnTo>
                  <a:pt x="126" y="151"/>
                </a:lnTo>
                <a:lnTo>
                  <a:pt x="132" y="147"/>
                </a:lnTo>
                <a:lnTo>
                  <a:pt x="138" y="141"/>
                </a:lnTo>
                <a:lnTo>
                  <a:pt x="144" y="136"/>
                </a:lnTo>
                <a:lnTo>
                  <a:pt x="148" y="130"/>
                </a:lnTo>
                <a:lnTo>
                  <a:pt x="152" y="123"/>
                </a:lnTo>
                <a:lnTo>
                  <a:pt x="155" y="115"/>
                </a:lnTo>
                <a:lnTo>
                  <a:pt x="158" y="108"/>
                </a:lnTo>
                <a:lnTo>
                  <a:pt x="159" y="100"/>
                </a:lnTo>
                <a:lnTo>
                  <a:pt x="161" y="91"/>
                </a:lnTo>
                <a:lnTo>
                  <a:pt x="162" y="84"/>
                </a:lnTo>
                <a:lnTo>
                  <a:pt x="161" y="75"/>
                </a:lnTo>
                <a:lnTo>
                  <a:pt x="159" y="67"/>
                </a:lnTo>
                <a:lnTo>
                  <a:pt x="158" y="58"/>
                </a:lnTo>
                <a:lnTo>
                  <a:pt x="155" y="51"/>
                </a:lnTo>
                <a:lnTo>
                  <a:pt x="152" y="44"/>
                </a:lnTo>
                <a:lnTo>
                  <a:pt x="148" y="36"/>
                </a:lnTo>
                <a:lnTo>
                  <a:pt x="144" y="31"/>
                </a:lnTo>
                <a:lnTo>
                  <a:pt x="138" y="25"/>
                </a:lnTo>
                <a:lnTo>
                  <a:pt x="132" y="19"/>
                </a:lnTo>
                <a:lnTo>
                  <a:pt x="126" y="15"/>
                </a:lnTo>
                <a:lnTo>
                  <a:pt x="119" y="10"/>
                </a:lnTo>
                <a:lnTo>
                  <a:pt x="112" y="8"/>
                </a:lnTo>
                <a:lnTo>
                  <a:pt x="105" y="5"/>
                </a:lnTo>
                <a:lnTo>
                  <a:pt x="98" y="2"/>
                </a:lnTo>
                <a:lnTo>
                  <a:pt x="89" y="2"/>
                </a:lnTo>
                <a:lnTo>
                  <a:pt x="80" y="0"/>
                </a:lnTo>
                <a:close/>
              </a:path>
            </a:pathLst>
          </a:custGeom>
          <a:solidFill>
            <a:srgbClr val="FFA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6087" name="Freeform 246">
            <a:extLst>
              <a:ext uri="{FF2B5EF4-FFF2-40B4-BE49-F238E27FC236}">
                <a16:creationId xmlns:a16="http://schemas.microsoft.com/office/drawing/2014/main" id="{EB1B7961-C445-2F3F-9CF5-AD32D0BBC336}"/>
              </a:ext>
            </a:extLst>
          </p:cNvPr>
          <p:cNvSpPr>
            <a:spLocks/>
          </p:cNvSpPr>
          <p:nvPr/>
        </p:nvSpPr>
        <p:spPr bwMode="auto">
          <a:xfrm>
            <a:off x="4587479" y="4531519"/>
            <a:ext cx="64294" cy="65485"/>
          </a:xfrm>
          <a:custGeom>
            <a:avLst/>
            <a:gdLst>
              <a:gd name="T0" fmla="*/ 2147483647 w 162"/>
              <a:gd name="T1" fmla="*/ 2147483647 h 166"/>
              <a:gd name="T2" fmla="*/ 2147483647 w 162"/>
              <a:gd name="T3" fmla="*/ 2147483647 h 166"/>
              <a:gd name="T4" fmla="*/ 2147483647 w 162"/>
              <a:gd name="T5" fmla="*/ 2147483647 h 166"/>
              <a:gd name="T6" fmla="*/ 2147483647 w 162"/>
              <a:gd name="T7" fmla="*/ 2147483647 h 166"/>
              <a:gd name="T8" fmla="*/ 2147483647 w 162"/>
              <a:gd name="T9" fmla="*/ 2147483647 h 166"/>
              <a:gd name="T10" fmla="*/ 2147483647 w 162"/>
              <a:gd name="T11" fmla="*/ 2147483647 h 166"/>
              <a:gd name="T12" fmla="*/ 2147483647 w 162"/>
              <a:gd name="T13" fmla="*/ 2147483647 h 166"/>
              <a:gd name="T14" fmla="*/ 0 w 162"/>
              <a:gd name="T15" fmla="*/ 2147483647 h 166"/>
              <a:gd name="T16" fmla="*/ 0 w 162"/>
              <a:gd name="T17" fmla="*/ 2147483647 h 166"/>
              <a:gd name="T18" fmla="*/ 2147483647 w 162"/>
              <a:gd name="T19" fmla="*/ 2147483647 h 166"/>
              <a:gd name="T20" fmla="*/ 2147483647 w 162"/>
              <a:gd name="T21" fmla="*/ 2147483647 h 166"/>
              <a:gd name="T22" fmla="*/ 2147483647 w 162"/>
              <a:gd name="T23" fmla="*/ 2147483647 h 166"/>
              <a:gd name="T24" fmla="*/ 2147483647 w 162"/>
              <a:gd name="T25" fmla="*/ 2147483647 h 166"/>
              <a:gd name="T26" fmla="*/ 2147483647 w 162"/>
              <a:gd name="T27" fmla="*/ 2147483647 h 166"/>
              <a:gd name="T28" fmla="*/ 2147483647 w 162"/>
              <a:gd name="T29" fmla="*/ 2147483647 h 166"/>
              <a:gd name="T30" fmla="*/ 2147483647 w 162"/>
              <a:gd name="T31" fmla="*/ 2147483647 h 166"/>
              <a:gd name="T32" fmla="*/ 2147483647 w 162"/>
              <a:gd name="T33" fmla="*/ 2147483647 h 166"/>
              <a:gd name="T34" fmla="*/ 2147483647 w 162"/>
              <a:gd name="T35" fmla="*/ 2147483647 h 166"/>
              <a:gd name="T36" fmla="*/ 2147483647 w 162"/>
              <a:gd name="T37" fmla="*/ 2147483647 h 166"/>
              <a:gd name="T38" fmla="*/ 2147483647 w 162"/>
              <a:gd name="T39" fmla="*/ 2147483647 h 166"/>
              <a:gd name="T40" fmla="*/ 2147483647 w 162"/>
              <a:gd name="T41" fmla="*/ 2147483647 h 166"/>
              <a:gd name="T42" fmla="*/ 2147483647 w 162"/>
              <a:gd name="T43" fmla="*/ 2147483647 h 166"/>
              <a:gd name="T44" fmla="*/ 2147483647 w 162"/>
              <a:gd name="T45" fmla="*/ 2147483647 h 166"/>
              <a:gd name="T46" fmla="*/ 2147483647 w 162"/>
              <a:gd name="T47" fmla="*/ 2147483647 h 166"/>
              <a:gd name="T48" fmla="*/ 2147483647 w 162"/>
              <a:gd name="T49" fmla="*/ 2147483647 h 166"/>
              <a:gd name="T50" fmla="*/ 2147483647 w 162"/>
              <a:gd name="T51" fmla="*/ 2147483647 h 166"/>
              <a:gd name="T52" fmla="*/ 2147483647 w 162"/>
              <a:gd name="T53" fmla="*/ 2147483647 h 166"/>
              <a:gd name="T54" fmla="*/ 2147483647 w 162"/>
              <a:gd name="T55" fmla="*/ 2147483647 h 166"/>
              <a:gd name="T56" fmla="*/ 2147483647 w 162"/>
              <a:gd name="T57" fmla="*/ 2147483647 h 166"/>
              <a:gd name="T58" fmla="*/ 2147483647 w 162"/>
              <a:gd name="T59" fmla="*/ 2147483647 h 166"/>
              <a:gd name="T60" fmla="*/ 2147483647 w 162"/>
              <a:gd name="T61" fmla="*/ 2147483647 h 166"/>
              <a:gd name="T62" fmla="*/ 2147483647 w 162"/>
              <a:gd name="T63" fmla="*/ 2147483647 h 16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62"/>
              <a:gd name="T97" fmla="*/ 0 h 166"/>
              <a:gd name="T98" fmla="*/ 162 w 162"/>
              <a:gd name="T99" fmla="*/ 166 h 16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62" h="166">
                <a:moveTo>
                  <a:pt x="80" y="0"/>
                </a:moveTo>
                <a:lnTo>
                  <a:pt x="73" y="2"/>
                </a:lnTo>
                <a:lnTo>
                  <a:pt x="64" y="2"/>
                </a:lnTo>
                <a:lnTo>
                  <a:pt x="57" y="5"/>
                </a:lnTo>
                <a:lnTo>
                  <a:pt x="49" y="8"/>
                </a:lnTo>
                <a:lnTo>
                  <a:pt x="41" y="10"/>
                </a:lnTo>
                <a:lnTo>
                  <a:pt x="36" y="15"/>
                </a:lnTo>
                <a:lnTo>
                  <a:pt x="30" y="19"/>
                </a:lnTo>
                <a:lnTo>
                  <a:pt x="24" y="25"/>
                </a:lnTo>
                <a:lnTo>
                  <a:pt x="18" y="31"/>
                </a:lnTo>
                <a:lnTo>
                  <a:pt x="14" y="36"/>
                </a:lnTo>
                <a:lnTo>
                  <a:pt x="10" y="44"/>
                </a:lnTo>
                <a:lnTo>
                  <a:pt x="6" y="51"/>
                </a:lnTo>
                <a:lnTo>
                  <a:pt x="4" y="58"/>
                </a:lnTo>
                <a:lnTo>
                  <a:pt x="1" y="67"/>
                </a:lnTo>
                <a:lnTo>
                  <a:pt x="0" y="75"/>
                </a:lnTo>
                <a:lnTo>
                  <a:pt x="0" y="84"/>
                </a:lnTo>
                <a:lnTo>
                  <a:pt x="0" y="91"/>
                </a:lnTo>
                <a:lnTo>
                  <a:pt x="1" y="100"/>
                </a:lnTo>
                <a:lnTo>
                  <a:pt x="4" y="108"/>
                </a:lnTo>
                <a:lnTo>
                  <a:pt x="6" y="115"/>
                </a:lnTo>
                <a:lnTo>
                  <a:pt x="10" y="123"/>
                </a:lnTo>
                <a:lnTo>
                  <a:pt x="14" y="130"/>
                </a:lnTo>
                <a:lnTo>
                  <a:pt x="18" y="136"/>
                </a:lnTo>
                <a:lnTo>
                  <a:pt x="24" y="141"/>
                </a:lnTo>
                <a:lnTo>
                  <a:pt x="30" y="147"/>
                </a:lnTo>
                <a:lnTo>
                  <a:pt x="36" y="151"/>
                </a:lnTo>
                <a:lnTo>
                  <a:pt x="41" y="156"/>
                </a:lnTo>
                <a:lnTo>
                  <a:pt x="49" y="159"/>
                </a:lnTo>
                <a:lnTo>
                  <a:pt x="57" y="161"/>
                </a:lnTo>
                <a:lnTo>
                  <a:pt x="64" y="164"/>
                </a:lnTo>
                <a:lnTo>
                  <a:pt x="73" y="164"/>
                </a:lnTo>
                <a:lnTo>
                  <a:pt x="80" y="166"/>
                </a:lnTo>
                <a:lnTo>
                  <a:pt x="89" y="164"/>
                </a:lnTo>
                <a:lnTo>
                  <a:pt x="98" y="164"/>
                </a:lnTo>
                <a:lnTo>
                  <a:pt x="105" y="161"/>
                </a:lnTo>
                <a:lnTo>
                  <a:pt x="112" y="159"/>
                </a:lnTo>
                <a:lnTo>
                  <a:pt x="119" y="156"/>
                </a:lnTo>
                <a:lnTo>
                  <a:pt x="126" y="151"/>
                </a:lnTo>
                <a:lnTo>
                  <a:pt x="132" y="147"/>
                </a:lnTo>
                <a:lnTo>
                  <a:pt x="138" y="141"/>
                </a:lnTo>
                <a:lnTo>
                  <a:pt x="144" y="136"/>
                </a:lnTo>
                <a:lnTo>
                  <a:pt x="148" y="130"/>
                </a:lnTo>
                <a:lnTo>
                  <a:pt x="152" y="123"/>
                </a:lnTo>
                <a:lnTo>
                  <a:pt x="155" y="115"/>
                </a:lnTo>
                <a:lnTo>
                  <a:pt x="158" y="108"/>
                </a:lnTo>
                <a:lnTo>
                  <a:pt x="159" y="100"/>
                </a:lnTo>
                <a:lnTo>
                  <a:pt x="161" y="91"/>
                </a:lnTo>
                <a:lnTo>
                  <a:pt x="162" y="84"/>
                </a:lnTo>
                <a:lnTo>
                  <a:pt x="161" y="75"/>
                </a:lnTo>
                <a:lnTo>
                  <a:pt x="159" y="67"/>
                </a:lnTo>
                <a:lnTo>
                  <a:pt x="158" y="58"/>
                </a:lnTo>
                <a:lnTo>
                  <a:pt x="155" y="51"/>
                </a:lnTo>
                <a:lnTo>
                  <a:pt x="152" y="44"/>
                </a:lnTo>
                <a:lnTo>
                  <a:pt x="148" y="36"/>
                </a:lnTo>
                <a:lnTo>
                  <a:pt x="144" y="31"/>
                </a:lnTo>
                <a:lnTo>
                  <a:pt x="138" y="25"/>
                </a:lnTo>
                <a:lnTo>
                  <a:pt x="132" y="19"/>
                </a:lnTo>
                <a:lnTo>
                  <a:pt x="126" y="15"/>
                </a:lnTo>
                <a:lnTo>
                  <a:pt x="119" y="10"/>
                </a:lnTo>
                <a:lnTo>
                  <a:pt x="112" y="8"/>
                </a:lnTo>
                <a:lnTo>
                  <a:pt x="105" y="5"/>
                </a:lnTo>
                <a:lnTo>
                  <a:pt x="98" y="2"/>
                </a:lnTo>
                <a:lnTo>
                  <a:pt x="89" y="2"/>
                </a:lnTo>
                <a:lnTo>
                  <a:pt x="80"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6088" name="Freeform 247">
            <a:extLst>
              <a:ext uri="{FF2B5EF4-FFF2-40B4-BE49-F238E27FC236}">
                <a16:creationId xmlns:a16="http://schemas.microsoft.com/office/drawing/2014/main" id="{B9B17865-6655-6446-FE88-084EAFD27CB4}"/>
              </a:ext>
            </a:extLst>
          </p:cNvPr>
          <p:cNvSpPr>
            <a:spLocks/>
          </p:cNvSpPr>
          <p:nvPr/>
        </p:nvSpPr>
        <p:spPr bwMode="auto">
          <a:xfrm>
            <a:off x="4543425" y="4417219"/>
            <a:ext cx="65485" cy="65485"/>
          </a:xfrm>
          <a:custGeom>
            <a:avLst/>
            <a:gdLst>
              <a:gd name="T0" fmla="*/ 2147483647 w 163"/>
              <a:gd name="T1" fmla="*/ 2147483647 h 164"/>
              <a:gd name="T2" fmla="*/ 2147483647 w 163"/>
              <a:gd name="T3" fmla="*/ 2147483647 h 164"/>
              <a:gd name="T4" fmla="*/ 2147483647 w 163"/>
              <a:gd name="T5" fmla="*/ 2147483647 h 164"/>
              <a:gd name="T6" fmla="*/ 2147483647 w 163"/>
              <a:gd name="T7" fmla="*/ 2147483647 h 164"/>
              <a:gd name="T8" fmla="*/ 2147483647 w 163"/>
              <a:gd name="T9" fmla="*/ 2147483647 h 164"/>
              <a:gd name="T10" fmla="*/ 2147483647 w 163"/>
              <a:gd name="T11" fmla="*/ 2147483647 h 164"/>
              <a:gd name="T12" fmla="*/ 2147483647 w 163"/>
              <a:gd name="T13" fmla="*/ 2147483647 h 164"/>
              <a:gd name="T14" fmla="*/ 0 w 163"/>
              <a:gd name="T15" fmla="*/ 2147483647 h 164"/>
              <a:gd name="T16" fmla="*/ 0 w 163"/>
              <a:gd name="T17" fmla="*/ 2147483647 h 164"/>
              <a:gd name="T18" fmla="*/ 2147483647 w 163"/>
              <a:gd name="T19" fmla="*/ 2147483647 h 164"/>
              <a:gd name="T20" fmla="*/ 2147483647 w 163"/>
              <a:gd name="T21" fmla="*/ 2147483647 h 164"/>
              <a:gd name="T22" fmla="*/ 2147483647 w 163"/>
              <a:gd name="T23" fmla="*/ 2147483647 h 164"/>
              <a:gd name="T24" fmla="*/ 2147483647 w 163"/>
              <a:gd name="T25" fmla="*/ 2147483647 h 164"/>
              <a:gd name="T26" fmla="*/ 2147483647 w 163"/>
              <a:gd name="T27" fmla="*/ 2147483647 h 164"/>
              <a:gd name="T28" fmla="*/ 2147483647 w 163"/>
              <a:gd name="T29" fmla="*/ 2147483647 h 164"/>
              <a:gd name="T30" fmla="*/ 2147483647 w 163"/>
              <a:gd name="T31" fmla="*/ 2147483647 h 164"/>
              <a:gd name="T32" fmla="*/ 2147483647 w 163"/>
              <a:gd name="T33" fmla="*/ 2147483647 h 164"/>
              <a:gd name="T34" fmla="*/ 2147483647 w 163"/>
              <a:gd name="T35" fmla="*/ 2147483647 h 164"/>
              <a:gd name="T36" fmla="*/ 2147483647 w 163"/>
              <a:gd name="T37" fmla="*/ 2147483647 h 164"/>
              <a:gd name="T38" fmla="*/ 2147483647 w 163"/>
              <a:gd name="T39" fmla="*/ 2147483647 h 164"/>
              <a:gd name="T40" fmla="*/ 2147483647 w 163"/>
              <a:gd name="T41" fmla="*/ 2147483647 h 164"/>
              <a:gd name="T42" fmla="*/ 2147483647 w 163"/>
              <a:gd name="T43" fmla="*/ 2147483647 h 164"/>
              <a:gd name="T44" fmla="*/ 2147483647 w 163"/>
              <a:gd name="T45" fmla="*/ 2147483647 h 164"/>
              <a:gd name="T46" fmla="*/ 2147483647 w 163"/>
              <a:gd name="T47" fmla="*/ 2147483647 h 164"/>
              <a:gd name="T48" fmla="*/ 2147483647 w 163"/>
              <a:gd name="T49" fmla="*/ 2147483647 h 164"/>
              <a:gd name="T50" fmla="*/ 2147483647 w 163"/>
              <a:gd name="T51" fmla="*/ 2147483647 h 164"/>
              <a:gd name="T52" fmla="*/ 2147483647 w 163"/>
              <a:gd name="T53" fmla="*/ 2147483647 h 164"/>
              <a:gd name="T54" fmla="*/ 2147483647 w 163"/>
              <a:gd name="T55" fmla="*/ 2147483647 h 164"/>
              <a:gd name="T56" fmla="*/ 2147483647 w 163"/>
              <a:gd name="T57" fmla="*/ 2147483647 h 164"/>
              <a:gd name="T58" fmla="*/ 2147483647 w 163"/>
              <a:gd name="T59" fmla="*/ 2147483647 h 164"/>
              <a:gd name="T60" fmla="*/ 2147483647 w 163"/>
              <a:gd name="T61" fmla="*/ 2147483647 h 164"/>
              <a:gd name="T62" fmla="*/ 2147483647 w 163"/>
              <a:gd name="T63" fmla="*/ 2147483647 h 16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63"/>
              <a:gd name="T97" fmla="*/ 0 h 164"/>
              <a:gd name="T98" fmla="*/ 163 w 163"/>
              <a:gd name="T99" fmla="*/ 164 h 16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63" h="164">
                <a:moveTo>
                  <a:pt x="81" y="0"/>
                </a:moveTo>
                <a:lnTo>
                  <a:pt x="72" y="1"/>
                </a:lnTo>
                <a:lnTo>
                  <a:pt x="65" y="1"/>
                </a:lnTo>
                <a:lnTo>
                  <a:pt x="56" y="4"/>
                </a:lnTo>
                <a:lnTo>
                  <a:pt x="49" y="7"/>
                </a:lnTo>
                <a:lnTo>
                  <a:pt x="42" y="10"/>
                </a:lnTo>
                <a:lnTo>
                  <a:pt x="36" y="14"/>
                </a:lnTo>
                <a:lnTo>
                  <a:pt x="29" y="19"/>
                </a:lnTo>
                <a:lnTo>
                  <a:pt x="23" y="24"/>
                </a:lnTo>
                <a:lnTo>
                  <a:pt x="19" y="30"/>
                </a:lnTo>
                <a:lnTo>
                  <a:pt x="15" y="36"/>
                </a:lnTo>
                <a:lnTo>
                  <a:pt x="10" y="43"/>
                </a:lnTo>
                <a:lnTo>
                  <a:pt x="6" y="50"/>
                </a:lnTo>
                <a:lnTo>
                  <a:pt x="4" y="57"/>
                </a:lnTo>
                <a:lnTo>
                  <a:pt x="2" y="66"/>
                </a:lnTo>
                <a:lnTo>
                  <a:pt x="0" y="73"/>
                </a:lnTo>
                <a:lnTo>
                  <a:pt x="0" y="82"/>
                </a:lnTo>
                <a:lnTo>
                  <a:pt x="0" y="90"/>
                </a:lnTo>
                <a:lnTo>
                  <a:pt x="2" y="98"/>
                </a:lnTo>
                <a:lnTo>
                  <a:pt x="4" y="106"/>
                </a:lnTo>
                <a:lnTo>
                  <a:pt x="6" y="113"/>
                </a:lnTo>
                <a:lnTo>
                  <a:pt x="10" y="121"/>
                </a:lnTo>
                <a:lnTo>
                  <a:pt x="15" y="128"/>
                </a:lnTo>
                <a:lnTo>
                  <a:pt x="19" y="134"/>
                </a:lnTo>
                <a:lnTo>
                  <a:pt x="23" y="139"/>
                </a:lnTo>
                <a:lnTo>
                  <a:pt x="29" y="145"/>
                </a:lnTo>
                <a:lnTo>
                  <a:pt x="36" y="149"/>
                </a:lnTo>
                <a:lnTo>
                  <a:pt x="42" y="154"/>
                </a:lnTo>
                <a:lnTo>
                  <a:pt x="49" y="157"/>
                </a:lnTo>
                <a:lnTo>
                  <a:pt x="56" y="159"/>
                </a:lnTo>
                <a:lnTo>
                  <a:pt x="65" y="162"/>
                </a:lnTo>
                <a:lnTo>
                  <a:pt x="72" y="162"/>
                </a:lnTo>
                <a:lnTo>
                  <a:pt x="81" y="164"/>
                </a:lnTo>
                <a:lnTo>
                  <a:pt x="89" y="162"/>
                </a:lnTo>
                <a:lnTo>
                  <a:pt x="98" y="162"/>
                </a:lnTo>
                <a:lnTo>
                  <a:pt x="105" y="159"/>
                </a:lnTo>
                <a:lnTo>
                  <a:pt x="112" y="157"/>
                </a:lnTo>
                <a:lnTo>
                  <a:pt x="119" y="154"/>
                </a:lnTo>
                <a:lnTo>
                  <a:pt x="127" y="149"/>
                </a:lnTo>
                <a:lnTo>
                  <a:pt x="132" y="145"/>
                </a:lnTo>
                <a:lnTo>
                  <a:pt x="138" y="139"/>
                </a:lnTo>
                <a:lnTo>
                  <a:pt x="144" y="134"/>
                </a:lnTo>
                <a:lnTo>
                  <a:pt x="148" y="128"/>
                </a:lnTo>
                <a:lnTo>
                  <a:pt x="152" y="121"/>
                </a:lnTo>
                <a:lnTo>
                  <a:pt x="155" y="113"/>
                </a:lnTo>
                <a:lnTo>
                  <a:pt x="158" y="106"/>
                </a:lnTo>
                <a:lnTo>
                  <a:pt x="160" y="98"/>
                </a:lnTo>
                <a:lnTo>
                  <a:pt x="161" y="90"/>
                </a:lnTo>
                <a:lnTo>
                  <a:pt x="163" y="82"/>
                </a:lnTo>
                <a:lnTo>
                  <a:pt x="161" y="73"/>
                </a:lnTo>
                <a:lnTo>
                  <a:pt x="160" y="66"/>
                </a:lnTo>
                <a:lnTo>
                  <a:pt x="158" y="57"/>
                </a:lnTo>
                <a:lnTo>
                  <a:pt x="155" y="50"/>
                </a:lnTo>
                <a:lnTo>
                  <a:pt x="152" y="43"/>
                </a:lnTo>
                <a:lnTo>
                  <a:pt x="148" y="36"/>
                </a:lnTo>
                <a:lnTo>
                  <a:pt x="144" y="30"/>
                </a:lnTo>
                <a:lnTo>
                  <a:pt x="138" y="24"/>
                </a:lnTo>
                <a:lnTo>
                  <a:pt x="132" y="19"/>
                </a:lnTo>
                <a:lnTo>
                  <a:pt x="127" y="14"/>
                </a:lnTo>
                <a:lnTo>
                  <a:pt x="119" y="10"/>
                </a:lnTo>
                <a:lnTo>
                  <a:pt x="112" y="7"/>
                </a:lnTo>
                <a:lnTo>
                  <a:pt x="105" y="4"/>
                </a:lnTo>
                <a:lnTo>
                  <a:pt x="98" y="1"/>
                </a:lnTo>
                <a:lnTo>
                  <a:pt x="89" y="1"/>
                </a:lnTo>
                <a:lnTo>
                  <a:pt x="81" y="0"/>
                </a:lnTo>
                <a:close/>
              </a:path>
            </a:pathLst>
          </a:custGeom>
          <a:solidFill>
            <a:srgbClr val="FFA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6089" name="Freeform 248">
            <a:extLst>
              <a:ext uri="{FF2B5EF4-FFF2-40B4-BE49-F238E27FC236}">
                <a16:creationId xmlns:a16="http://schemas.microsoft.com/office/drawing/2014/main" id="{F9B2D00B-41E6-DCBD-3D31-35C8342FF14E}"/>
              </a:ext>
            </a:extLst>
          </p:cNvPr>
          <p:cNvSpPr>
            <a:spLocks/>
          </p:cNvSpPr>
          <p:nvPr/>
        </p:nvSpPr>
        <p:spPr bwMode="auto">
          <a:xfrm>
            <a:off x="4543425" y="4417219"/>
            <a:ext cx="65485" cy="65485"/>
          </a:xfrm>
          <a:custGeom>
            <a:avLst/>
            <a:gdLst>
              <a:gd name="T0" fmla="*/ 2147483647 w 163"/>
              <a:gd name="T1" fmla="*/ 2147483647 h 164"/>
              <a:gd name="T2" fmla="*/ 2147483647 w 163"/>
              <a:gd name="T3" fmla="*/ 2147483647 h 164"/>
              <a:gd name="T4" fmla="*/ 2147483647 w 163"/>
              <a:gd name="T5" fmla="*/ 2147483647 h 164"/>
              <a:gd name="T6" fmla="*/ 2147483647 w 163"/>
              <a:gd name="T7" fmla="*/ 2147483647 h 164"/>
              <a:gd name="T8" fmla="*/ 2147483647 w 163"/>
              <a:gd name="T9" fmla="*/ 2147483647 h 164"/>
              <a:gd name="T10" fmla="*/ 2147483647 w 163"/>
              <a:gd name="T11" fmla="*/ 2147483647 h 164"/>
              <a:gd name="T12" fmla="*/ 2147483647 w 163"/>
              <a:gd name="T13" fmla="*/ 2147483647 h 164"/>
              <a:gd name="T14" fmla="*/ 0 w 163"/>
              <a:gd name="T15" fmla="*/ 2147483647 h 164"/>
              <a:gd name="T16" fmla="*/ 0 w 163"/>
              <a:gd name="T17" fmla="*/ 2147483647 h 164"/>
              <a:gd name="T18" fmla="*/ 2147483647 w 163"/>
              <a:gd name="T19" fmla="*/ 2147483647 h 164"/>
              <a:gd name="T20" fmla="*/ 2147483647 w 163"/>
              <a:gd name="T21" fmla="*/ 2147483647 h 164"/>
              <a:gd name="T22" fmla="*/ 2147483647 w 163"/>
              <a:gd name="T23" fmla="*/ 2147483647 h 164"/>
              <a:gd name="T24" fmla="*/ 2147483647 w 163"/>
              <a:gd name="T25" fmla="*/ 2147483647 h 164"/>
              <a:gd name="T26" fmla="*/ 2147483647 w 163"/>
              <a:gd name="T27" fmla="*/ 2147483647 h 164"/>
              <a:gd name="T28" fmla="*/ 2147483647 w 163"/>
              <a:gd name="T29" fmla="*/ 2147483647 h 164"/>
              <a:gd name="T30" fmla="*/ 2147483647 w 163"/>
              <a:gd name="T31" fmla="*/ 2147483647 h 164"/>
              <a:gd name="T32" fmla="*/ 2147483647 w 163"/>
              <a:gd name="T33" fmla="*/ 2147483647 h 164"/>
              <a:gd name="T34" fmla="*/ 2147483647 w 163"/>
              <a:gd name="T35" fmla="*/ 2147483647 h 164"/>
              <a:gd name="T36" fmla="*/ 2147483647 w 163"/>
              <a:gd name="T37" fmla="*/ 2147483647 h 164"/>
              <a:gd name="T38" fmla="*/ 2147483647 w 163"/>
              <a:gd name="T39" fmla="*/ 2147483647 h 164"/>
              <a:gd name="T40" fmla="*/ 2147483647 w 163"/>
              <a:gd name="T41" fmla="*/ 2147483647 h 164"/>
              <a:gd name="T42" fmla="*/ 2147483647 w 163"/>
              <a:gd name="T43" fmla="*/ 2147483647 h 164"/>
              <a:gd name="T44" fmla="*/ 2147483647 w 163"/>
              <a:gd name="T45" fmla="*/ 2147483647 h 164"/>
              <a:gd name="T46" fmla="*/ 2147483647 w 163"/>
              <a:gd name="T47" fmla="*/ 2147483647 h 164"/>
              <a:gd name="T48" fmla="*/ 2147483647 w 163"/>
              <a:gd name="T49" fmla="*/ 2147483647 h 164"/>
              <a:gd name="T50" fmla="*/ 2147483647 w 163"/>
              <a:gd name="T51" fmla="*/ 2147483647 h 164"/>
              <a:gd name="T52" fmla="*/ 2147483647 w 163"/>
              <a:gd name="T53" fmla="*/ 2147483647 h 164"/>
              <a:gd name="T54" fmla="*/ 2147483647 w 163"/>
              <a:gd name="T55" fmla="*/ 2147483647 h 164"/>
              <a:gd name="T56" fmla="*/ 2147483647 w 163"/>
              <a:gd name="T57" fmla="*/ 2147483647 h 164"/>
              <a:gd name="T58" fmla="*/ 2147483647 w 163"/>
              <a:gd name="T59" fmla="*/ 2147483647 h 164"/>
              <a:gd name="T60" fmla="*/ 2147483647 w 163"/>
              <a:gd name="T61" fmla="*/ 2147483647 h 164"/>
              <a:gd name="T62" fmla="*/ 2147483647 w 163"/>
              <a:gd name="T63" fmla="*/ 2147483647 h 16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63"/>
              <a:gd name="T97" fmla="*/ 0 h 164"/>
              <a:gd name="T98" fmla="*/ 163 w 163"/>
              <a:gd name="T99" fmla="*/ 164 h 16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63" h="164">
                <a:moveTo>
                  <a:pt x="81" y="0"/>
                </a:moveTo>
                <a:lnTo>
                  <a:pt x="72" y="1"/>
                </a:lnTo>
                <a:lnTo>
                  <a:pt x="65" y="1"/>
                </a:lnTo>
                <a:lnTo>
                  <a:pt x="56" y="4"/>
                </a:lnTo>
                <a:lnTo>
                  <a:pt x="49" y="7"/>
                </a:lnTo>
                <a:lnTo>
                  <a:pt x="42" y="10"/>
                </a:lnTo>
                <a:lnTo>
                  <a:pt x="36" y="14"/>
                </a:lnTo>
                <a:lnTo>
                  <a:pt x="29" y="19"/>
                </a:lnTo>
                <a:lnTo>
                  <a:pt x="23" y="24"/>
                </a:lnTo>
                <a:lnTo>
                  <a:pt x="19" y="30"/>
                </a:lnTo>
                <a:lnTo>
                  <a:pt x="15" y="36"/>
                </a:lnTo>
                <a:lnTo>
                  <a:pt x="10" y="43"/>
                </a:lnTo>
                <a:lnTo>
                  <a:pt x="6" y="50"/>
                </a:lnTo>
                <a:lnTo>
                  <a:pt x="4" y="57"/>
                </a:lnTo>
                <a:lnTo>
                  <a:pt x="2" y="66"/>
                </a:lnTo>
                <a:lnTo>
                  <a:pt x="0" y="73"/>
                </a:lnTo>
                <a:lnTo>
                  <a:pt x="0" y="82"/>
                </a:lnTo>
                <a:lnTo>
                  <a:pt x="0" y="90"/>
                </a:lnTo>
                <a:lnTo>
                  <a:pt x="2" y="98"/>
                </a:lnTo>
                <a:lnTo>
                  <a:pt x="4" y="106"/>
                </a:lnTo>
                <a:lnTo>
                  <a:pt x="6" y="113"/>
                </a:lnTo>
                <a:lnTo>
                  <a:pt x="10" y="121"/>
                </a:lnTo>
                <a:lnTo>
                  <a:pt x="15" y="128"/>
                </a:lnTo>
                <a:lnTo>
                  <a:pt x="19" y="134"/>
                </a:lnTo>
                <a:lnTo>
                  <a:pt x="23" y="139"/>
                </a:lnTo>
                <a:lnTo>
                  <a:pt x="29" y="145"/>
                </a:lnTo>
                <a:lnTo>
                  <a:pt x="36" y="149"/>
                </a:lnTo>
                <a:lnTo>
                  <a:pt x="42" y="154"/>
                </a:lnTo>
                <a:lnTo>
                  <a:pt x="49" y="157"/>
                </a:lnTo>
                <a:lnTo>
                  <a:pt x="56" y="159"/>
                </a:lnTo>
                <a:lnTo>
                  <a:pt x="65" y="162"/>
                </a:lnTo>
                <a:lnTo>
                  <a:pt x="72" y="162"/>
                </a:lnTo>
                <a:lnTo>
                  <a:pt x="81" y="164"/>
                </a:lnTo>
                <a:lnTo>
                  <a:pt x="89" y="162"/>
                </a:lnTo>
                <a:lnTo>
                  <a:pt x="98" y="162"/>
                </a:lnTo>
                <a:lnTo>
                  <a:pt x="105" y="159"/>
                </a:lnTo>
                <a:lnTo>
                  <a:pt x="112" y="157"/>
                </a:lnTo>
                <a:lnTo>
                  <a:pt x="119" y="154"/>
                </a:lnTo>
                <a:lnTo>
                  <a:pt x="127" y="149"/>
                </a:lnTo>
                <a:lnTo>
                  <a:pt x="132" y="145"/>
                </a:lnTo>
                <a:lnTo>
                  <a:pt x="138" y="139"/>
                </a:lnTo>
                <a:lnTo>
                  <a:pt x="144" y="134"/>
                </a:lnTo>
                <a:lnTo>
                  <a:pt x="148" y="128"/>
                </a:lnTo>
                <a:lnTo>
                  <a:pt x="152" y="121"/>
                </a:lnTo>
                <a:lnTo>
                  <a:pt x="155" y="113"/>
                </a:lnTo>
                <a:lnTo>
                  <a:pt x="158" y="106"/>
                </a:lnTo>
                <a:lnTo>
                  <a:pt x="160" y="98"/>
                </a:lnTo>
                <a:lnTo>
                  <a:pt x="161" y="90"/>
                </a:lnTo>
                <a:lnTo>
                  <a:pt x="163" y="82"/>
                </a:lnTo>
                <a:lnTo>
                  <a:pt x="161" y="73"/>
                </a:lnTo>
                <a:lnTo>
                  <a:pt x="160" y="66"/>
                </a:lnTo>
                <a:lnTo>
                  <a:pt x="158" y="57"/>
                </a:lnTo>
                <a:lnTo>
                  <a:pt x="155" y="50"/>
                </a:lnTo>
                <a:lnTo>
                  <a:pt x="152" y="43"/>
                </a:lnTo>
                <a:lnTo>
                  <a:pt x="148" y="36"/>
                </a:lnTo>
                <a:lnTo>
                  <a:pt x="144" y="30"/>
                </a:lnTo>
                <a:lnTo>
                  <a:pt x="138" y="24"/>
                </a:lnTo>
                <a:lnTo>
                  <a:pt x="132" y="19"/>
                </a:lnTo>
                <a:lnTo>
                  <a:pt x="127" y="14"/>
                </a:lnTo>
                <a:lnTo>
                  <a:pt x="119" y="10"/>
                </a:lnTo>
                <a:lnTo>
                  <a:pt x="112" y="7"/>
                </a:lnTo>
                <a:lnTo>
                  <a:pt x="105" y="4"/>
                </a:lnTo>
                <a:lnTo>
                  <a:pt x="98" y="1"/>
                </a:lnTo>
                <a:lnTo>
                  <a:pt x="89" y="1"/>
                </a:lnTo>
                <a:lnTo>
                  <a:pt x="81"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6090" name="Freeform 249">
            <a:extLst>
              <a:ext uri="{FF2B5EF4-FFF2-40B4-BE49-F238E27FC236}">
                <a16:creationId xmlns:a16="http://schemas.microsoft.com/office/drawing/2014/main" id="{F41CDDF8-8947-6444-4630-1C689E664CA0}"/>
              </a:ext>
            </a:extLst>
          </p:cNvPr>
          <p:cNvSpPr>
            <a:spLocks/>
          </p:cNvSpPr>
          <p:nvPr/>
        </p:nvSpPr>
        <p:spPr bwMode="auto">
          <a:xfrm>
            <a:off x="4531519" y="4396979"/>
            <a:ext cx="55960" cy="57150"/>
          </a:xfrm>
          <a:custGeom>
            <a:avLst/>
            <a:gdLst>
              <a:gd name="T0" fmla="*/ 2147483647 w 141"/>
              <a:gd name="T1" fmla="*/ 0 h 144"/>
              <a:gd name="T2" fmla="*/ 2147483647 w 141"/>
              <a:gd name="T3" fmla="*/ 2147483647 h 144"/>
              <a:gd name="T4" fmla="*/ 2147483647 w 141"/>
              <a:gd name="T5" fmla="*/ 2147483647 h 144"/>
              <a:gd name="T6" fmla="*/ 2147483647 w 141"/>
              <a:gd name="T7" fmla="*/ 2147483647 h 144"/>
              <a:gd name="T8" fmla="*/ 2147483647 w 141"/>
              <a:gd name="T9" fmla="*/ 2147483647 h 144"/>
              <a:gd name="T10" fmla="*/ 2147483647 w 141"/>
              <a:gd name="T11" fmla="*/ 2147483647 h 144"/>
              <a:gd name="T12" fmla="*/ 2147483647 w 141"/>
              <a:gd name="T13" fmla="*/ 2147483647 h 144"/>
              <a:gd name="T14" fmla="*/ 0 w 141"/>
              <a:gd name="T15" fmla="*/ 2147483647 h 144"/>
              <a:gd name="T16" fmla="*/ 0 w 141"/>
              <a:gd name="T17" fmla="*/ 2147483647 h 144"/>
              <a:gd name="T18" fmla="*/ 2147483647 w 141"/>
              <a:gd name="T19" fmla="*/ 2147483647 h 144"/>
              <a:gd name="T20" fmla="*/ 2147483647 w 141"/>
              <a:gd name="T21" fmla="*/ 2147483647 h 144"/>
              <a:gd name="T22" fmla="*/ 2147483647 w 141"/>
              <a:gd name="T23" fmla="*/ 2147483647 h 144"/>
              <a:gd name="T24" fmla="*/ 2147483647 w 141"/>
              <a:gd name="T25" fmla="*/ 2147483647 h 144"/>
              <a:gd name="T26" fmla="*/ 2147483647 w 141"/>
              <a:gd name="T27" fmla="*/ 2147483647 h 144"/>
              <a:gd name="T28" fmla="*/ 2147483647 w 141"/>
              <a:gd name="T29" fmla="*/ 2147483647 h 144"/>
              <a:gd name="T30" fmla="*/ 2147483647 w 141"/>
              <a:gd name="T31" fmla="*/ 2147483647 h 144"/>
              <a:gd name="T32" fmla="*/ 2147483647 w 141"/>
              <a:gd name="T33" fmla="*/ 2147483647 h 144"/>
              <a:gd name="T34" fmla="*/ 2147483647 w 141"/>
              <a:gd name="T35" fmla="*/ 2147483647 h 144"/>
              <a:gd name="T36" fmla="*/ 2147483647 w 141"/>
              <a:gd name="T37" fmla="*/ 2147483647 h 144"/>
              <a:gd name="T38" fmla="*/ 2147483647 w 141"/>
              <a:gd name="T39" fmla="*/ 2147483647 h 144"/>
              <a:gd name="T40" fmla="*/ 2147483647 w 141"/>
              <a:gd name="T41" fmla="*/ 2147483647 h 144"/>
              <a:gd name="T42" fmla="*/ 2147483647 w 141"/>
              <a:gd name="T43" fmla="*/ 2147483647 h 144"/>
              <a:gd name="T44" fmla="*/ 2147483647 w 141"/>
              <a:gd name="T45" fmla="*/ 2147483647 h 144"/>
              <a:gd name="T46" fmla="*/ 2147483647 w 141"/>
              <a:gd name="T47" fmla="*/ 2147483647 h 144"/>
              <a:gd name="T48" fmla="*/ 2147483647 w 141"/>
              <a:gd name="T49" fmla="*/ 2147483647 h 144"/>
              <a:gd name="T50" fmla="*/ 2147483647 w 141"/>
              <a:gd name="T51" fmla="*/ 2147483647 h 144"/>
              <a:gd name="T52" fmla="*/ 2147483647 w 141"/>
              <a:gd name="T53" fmla="*/ 2147483647 h 144"/>
              <a:gd name="T54" fmla="*/ 2147483647 w 141"/>
              <a:gd name="T55" fmla="*/ 2147483647 h 144"/>
              <a:gd name="T56" fmla="*/ 2147483647 w 141"/>
              <a:gd name="T57" fmla="*/ 2147483647 h 144"/>
              <a:gd name="T58" fmla="*/ 2147483647 w 141"/>
              <a:gd name="T59" fmla="*/ 2147483647 h 144"/>
              <a:gd name="T60" fmla="*/ 2147483647 w 141"/>
              <a:gd name="T61" fmla="*/ 2147483647 h 144"/>
              <a:gd name="T62" fmla="*/ 2147483647 w 141"/>
              <a:gd name="T63" fmla="*/ 0 h 1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1"/>
              <a:gd name="T97" fmla="*/ 0 h 144"/>
              <a:gd name="T98" fmla="*/ 141 w 141"/>
              <a:gd name="T99" fmla="*/ 144 h 1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1" h="144">
                <a:moveTo>
                  <a:pt x="70" y="0"/>
                </a:moveTo>
                <a:lnTo>
                  <a:pt x="63" y="0"/>
                </a:lnTo>
                <a:lnTo>
                  <a:pt x="56" y="2"/>
                </a:lnTo>
                <a:lnTo>
                  <a:pt x="49" y="3"/>
                </a:lnTo>
                <a:lnTo>
                  <a:pt x="43" y="6"/>
                </a:lnTo>
                <a:lnTo>
                  <a:pt x="37" y="9"/>
                </a:lnTo>
                <a:lnTo>
                  <a:pt x="32" y="12"/>
                </a:lnTo>
                <a:lnTo>
                  <a:pt x="26" y="16"/>
                </a:lnTo>
                <a:lnTo>
                  <a:pt x="20" y="20"/>
                </a:lnTo>
                <a:lnTo>
                  <a:pt x="16" y="26"/>
                </a:lnTo>
                <a:lnTo>
                  <a:pt x="11" y="32"/>
                </a:lnTo>
                <a:lnTo>
                  <a:pt x="9" y="37"/>
                </a:lnTo>
                <a:lnTo>
                  <a:pt x="6" y="43"/>
                </a:lnTo>
                <a:lnTo>
                  <a:pt x="3" y="50"/>
                </a:lnTo>
                <a:lnTo>
                  <a:pt x="1" y="58"/>
                </a:lnTo>
                <a:lnTo>
                  <a:pt x="0" y="65"/>
                </a:lnTo>
                <a:lnTo>
                  <a:pt x="0" y="72"/>
                </a:lnTo>
                <a:lnTo>
                  <a:pt x="0" y="79"/>
                </a:lnTo>
                <a:lnTo>
                  <a:pt x="1" y="86"/>
                </a:lnTo>
                <a:lnTo>
                  <a:pt x="3" y="94"/>
                </a:lnTo>
                <a:lnTo>
                  <a:pt x="6" y="99"/>
                </a:lnTo>
                <a:lnTo>
                  <a:pt x="9" y="106"/>
                </a:lnTo>
                <a:lnTo>
                  <a:pt x="11" y="112"/>
                </a:lnTo>
                <a:lnTo>
                  <a:pt x="16" y="118"/>
                </a:lnTo>
                <a:lnTo>
                  <a:pt x="20" y="122"/>
                </a:lnTo>
                <a:lnTo>
                  <a:pt x="26" y="127"/>
                </a:lnTo>
                <a:lnTo>
                  <a:pt x="32" y="131"/>
                </a:lnTo>
                <a:lnTo>
                  <a:pt x="37" y="135"/>
                </a:lnTo>
                <a:lnTo>
                  <a:pt x="43" y="138"/>
                </a:lnTo>
                <a:lnTo>
                  <a:pt x="49" y="141"/>
                </a:lnTo>
                <a:lnTo>
                  <a:pt x="56" y="142"/>
                </a:lnTo>
                <a:lnTo>
                  <a:pt x="63" y="144"/>
                </a:lnTo>
                <a:lnTo>
                  <a:pt x="70" y="144"/>
                </a:lnTo>
                <a:lnTo>
                  <a:pt x="78" y="144"/>
                </a:lnTo>
                <a:lnTo>
                  <a:pt x="85" y="142"/>
                </a:lnTo>
                <a:lnTo>
                  <a:pt x="92" y="141"/>
                </a:lnTo>
                <a:lnTo>
                  <a:pt x="98" y="138"/>
                </a:lnTo>
                <a:lnTo>
                  <a:pt x="103" y="135"/>
                </a:lnTo>
                <a:lnTo>
                  <a:pt x="109" y="131"/>
                </a:lnTo>
                <a:lnTo>
                  <a:pt x="115" y="127"/>
                </a:lnTo>
                <a:lnTo>
                  <a:pt x="121" y="122"/>
                </a:lnTo>
                <a:lnTo>
                  <a:pt x="125" y="118"/>
                </a:lnTo>
                <a:lnTo>
                  <a:pt x="129" y="112"/>
                </a:lnTo>
                <a:lnTo>
                  <a:pt x="132" y="106"/>
                </a:lnTo>
                <a:lnTo>
                  <a:pt x="135" y="99"/>
                </a:lnTo>
                <a:lnTo>
                  <a:pt x="138" y="94"/>
                </a:lnTo>
                <a:lnTo>
                  <a:pt x="139" y="86"/>
                </a:lnTo>
                <a:lnTo>
                  <a:pt x="141" y="79"/>
                </a:lnTo>
                <a:lnTo>
                  <a:pt x="141" y="72"/>
                </a:lnTo>
                <a:lnTo>
                  <a:pt x="141" y="65"/>
                </a:lnTo>
                <a:lnTo>
                  <a:pt x="139" y="58"/>
                </a:lnTo>
                <a:lnTo>
                  <a:pt x="138" y="50"/>
                </a:lnTo>
                <a:lnTo>
                  <a:pt x="135" y="43"/>
                </a:lnTo>
                <a:lnTo>
                  <a:pt x="132" y="37"/>
                </a:lnTo>
                <a:lnTo>
                  <a:pt x="129" y="32"/>
                </a:lnTo>
                <a:lnTo>
                  <a:pt x="125" y="26"/>
                </a:lnTo>
                <a:lnTo>
                  <a:pt x="121" y="20"/>
                </a:lnTo>
                <a:lnTo>
                  <a:pt x="115" y="16"/>
                </a:lnTo>
                <a:lnTo>
                  <a:pt x="109" y="12"/>
                </a:lnTo>
                <a:lnTo>
                  <a:pt x="103" y="9"/>
                </a:lnTo>
                <a:lnTo>
                  <a:pt x="98" y="6"/>
                </a:lnTo>
                <a:lnTo>
                  <a:pt x="92" y="3"/>
                </a:lnTo>
                <a:lnTo>
                  <a:pt x="85" y="2"/>
                </a:lnTo>
                <a:lnTo>
                  <a:pt x="78" y="0"/>
                </a:lnTo>
                <a:lnTo>
                  <a:pt x="70"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6091" name="Freeform 250">
            <a:extLst>
              <a:ext uri="{FF2B5EF4-FFF2-40B4-BE49-F238E27FC236}">
                <a16:creationId xmlns:a16="http://schemas.microsoft.com/office/drawing/2014/main" id="{5FA2BBB7-5B53-DBF7-E479-3C75C0793217}"/>
              </a:ext>
            </a:extLst>
          </p:cNvPr>
          <p:cNvSpPr>
            <a:spLocks/>
          </p:cNvSpPr>
          <p:nvPr/>
        </p:nvSpPr>
        <p:spPr bwMode="auto">
          <a:xfrm>
            <a:off x="4531519" y="4396979"/>
            <a:ext cx="55960" cy="57150"/>
          </a:xfrm>
          <a:custGeom>
            <a:avLst/>
            <a:gdLst>
              <a:gd name="T0" fmla="*/ 2147483647 w 141"/>
              <a:gd name="T1" fmla="*/ 0 h 144"/>
              <a:gd name="T2" fmla="*/ 2147483647 w 141"/>
              <a:gd name="T3" fmla="*/ 2147483647 h 144"/>
              <a:gd name="T4" fmla="*/ 2147483647 w 141"/>
              <a:gd name="T5" fmla="*/ 2147483647 h 144"/>
              <a:gd name="T6" fmla="*/ 2147483647 w 141"/>
              <a:gd name="T7" fmla="*/ 2147483647 h 144"/>
              <a:gd name="T8" fmla="*/ 2147483647 w 141"/>
              <a:gd name="T9" fmla="*/ 2147483647 h 144"/>
              <a:gd name="T10" fmla="*/ 2147483647 w 141"/>
              <a:gd name="T11" fmla="*/ 2147483647 h 144"/>
              <a:gd name="T12" fmla="*/ 2147483647 w 141"/>
              <a:gd name="T13" fmla="*/ 2147483647 h 144"/>
              <a:gd name="T14" fmla="*/ 0 w 141"/>
              <a:gd name="T15" fmla="*/ 2147483647 h 144"/>
              <a:gd name="T16" fmla="*/ 0 w 141"/>
              <a:gd name="T17" fmla="*/ 2147483647 h 144"/>
              <a:gd name="T18" fmla="*/ 2147483647 w 141"/>
              <a:gd name="T19" fmla="*/ 2147483647 h 144"/>
              <a:gd name="T20" fmla="*/ 2147483647 w 141"/>
              <a:gd name="T21" fmla="*/ 2147483647 h 144"/>
              <a:gd name="T22" fmla="*/ 2147483647 w 141"/>
              <a:gd name="T23" fmla="*/ 2147483647 h 144"/>
              <a:gd name="T24" fmla="*/ 2147483647 w 141"/>
              <a:gd name="T25" fmla="*/ 2147483647 h 144"/>
              <a:gd name="T26" fmla="*/ 2147483647 w 141"/>
              <a:gd name="T27" fmla="*/ 2147483647 h 144"/>
              <a:gd name="T28" fmla="*/ 2147483647 w 141"/>
              <a:gd name="T29" fmla="*/ 2147483647 h 144"/>
              <a:gd name="T30" fmla="*/ 2147483647 w 141"/>
              <a:gd name="T31" fmla="*/ 2147483647 h 144"/>
              <a:gd name="T32" fmla="*/ 2147483647 w 141"/>
              <a:gd name="T33" fmla="*/ 2147483647 h 144"/>
              <a:gd name="T34" fmla="*/ 2147483647 w 141"/>
              <a:gd name="T35" fmla="*/ 2147483647 h 144"/>
              <a:gd name="T36" fmla="*/ 2147483647 w 141"/>
              <a:gd name="T37" fmla="*/ 2147483647 h 144"/>
              <a:gd name="T38" fmla="*/ 2147483647 w 141"/>
              <a:gd name="T39" fmla="*/ 2147483647 h 144"/>
              <a:gd name="T40" fmla="*/ 2147483647 w 141"/>
              <a:gd name="T41" fmla="*/ 2147483647 h 144"/>
              <a:gd name="T42" fmla="*/ 2147483647 w 141"/>
              <a:gd name="T43" fmla="*/ 2147483647 h 144"/>
              <a:gd name="T44" fmla="*/ 2147483647 w 141"/>
              <a:gd name="T45" fmla="*/ 2147483647 h 144"/>
              <a:gd name="T46" fmla="*/ 2147483647 w 141"/>
              <a:gd name="T47" fmla="*/ 2147483647 h 144"/>
              <a:gd name="T48" fmla="*/ 2147483647 w 141"/>
              <a:gd name="T49" fmla="*/ 2147483647 h 144"/>
              <a:gd name="T50" fmla="*/ 2147483647 w 141"/>
              <a:gd name="T51" fmla="*/ 2147483647 h 144"/>
              <a:gd name="T52" fmla="*/ 2147483647 w 141"/>
              <a:gd name="T53" fmla="*/ 2147483647 h 144"/>
              <a:gd name="T54" fmla="*/ 2147483647 w 141"/>
              <a:gd name="T55" fmla="*/ 2147483647 h 144"/>
              <a:gd name="T56" fmla="*/ 2147483647 w 141"/>
              <a:gd name="T57" fmla="*/ 2147483647 h 144"/>
              <a:gd name="T58" fmla="*/ 2147483647 w 141"/>
              <a:gd name="T59" fmla="*/ 2147483647 h 144"/>
              <a:gd name="T60" fmla="*/ 2147483647 w 141"/>
              <a:gd name="T61" fmla="*/ 2147483647 h 144"/>
              <a:gd name="T62" fmla="*/ 2147483647 w 141"/>
              <a:gd name="T63" fmla="*/ 0 h 1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1"/>
              <a:gd name="T97" fmla="*/ 0 h 144"/>
              <a:gd name="T98" fmla="*/ 141 w 141"/>
              <a:gd name="T99" fmla="*/ 144 h 1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1" h="144">
                <a:moveTo>
                  <a:pt x="70" y="0"/>
                </a:moveTo>
                <a:lnTo>
                  <a:pt x="63" y="0"/>
                </a:lnTo>
                <a:lnTo>
                  <a:pt x="56" y="2"/>
                </a:lnTo>
                <a:lnTo>
                  <a:pt x="49" y="3"/>
                </a:lnTo>
                <a:lnTo>
                  <a:pt x="43" y="6"/>
                </a:lnTo>
                <a:lnTo>
                  <a:pt x="37" y="9"/>
                </a:lnTo>
                <a:lnTo>
                  <a:pt x="32" y="12"/>
                </a:lnTo>
                <a:lnTo>
                  <a:pt x="26" y="16"/>
                </a:lnTo>
                <a:lnTo>
                  <a:pt x="20" y="20"/>
                </a:lnTo>
                <a:lnTo>
                  <a:pt x="16" y="26"/>
                </a:lnTo>
                <a:lnTo>
                  <a:pt x="11" y="32"/>
                </a:lnTo>
                <a:lnTo>
                  <a:pt x="9" y="37"/>
                </a:lnTo>
                <a:lnTo>
                  <a:pt x="6" y="43"/>
                </a:lnTo>
                <a:lnTo>
                  <a:pt x="3" y="50"/>
                </a:lnTo>
                <a:lnTo>
                  <a:pt x="1" y="58"/>
                </a:lnTo>
                <a:lnTo>
                  <a:pt x="0" y="65"/>
                </a:lnTo>
                <a:lnTo>
                  <a:pt x="0" y="72"/>
                </a:lnTo>
                <a:lnTo>
                  <a:pt x="0" y="79"/>
                </a:lnTo>
                <a:lnTo>
                  <a:pt x="1" y="86"/>
                </a:lnTo>
                <a:lnTo>
                  <a:pt x="3" y="94"/>
                </a:lnTo>
                <a:lnTo>
                  <a:pt x="6" y="99"/>
                </a:lnTo>
                <a:lnTo>
                  <a:pt x="9" y="106"/>
                </a:lnTo>
                <a:lnTo>
                  <a:pt x="11" y="112"/>
                </a:lnTo>
                <a:lnTo>
                  <a:pt x="16" y="118"/>
                </a:lnTo>
                <a:lnTo>
                  <a:pt x="20" y="122"/>
                </a:lnTo>
                <a:lnTo>
                  <a:pt x="26" y="127"/>
                </a:lnTo>
                <a:lnTo>
                  <a:pt x="32" y="131"/>
                </a:lnTo>
                <a:lnTo>
                  <a:pt x="37" y="135"/>
                </a:lnTo>
                <a:lnTo>
                  <a:pt x="43" y="138"/>
                </a:lnTo>
                <a:lnTo>
                  <a:pt x="49" y="141"/>
                </a:lnTo>
                <a:lnTo>
                  <a:pt x="56" y="142"/>
                </a:lnTo>
                <a:lnTo>
                  <a:pt x="63" y="144"/>
                </a:lnTo>
                <a:lnTo>
                  <a:pt x="70" y="144"/>
                </a:lnTo>
                <a:lnTo>
                  <a:pt x="78" y="144"/>
                </a:lnTo>
                <a:lnTo>
                  <a:pt x="85" y="142"/>
                </a:lnTo>
                <a:lnTo>
                  <a:pt x="92" y="141"/>
                </a:lnTo>
                <a:lnTo>
                  <a:pt x="98" y="138"/>
                </a:lnTo>
                <a:lnTo>
                  <a:pt x="103" y="135"/>
                </a:lnTo>
                <a:lnTo>
                  <a:pt x="109" y="131"/>
                </a:lnTo>
                <a:lnTo>
                  <a:pt x="115" y="127"/>
                </a:lnTo>
                <a:lnTo>
                  <a:pt x="121" y="122"/>
                </a:lnTo>
                <a:lnTo>
                  <a:pt x="125" y="118"/>
                </a:lnTo>
                <a:lnTo>
                  <a:pt x="129" y="112"/>
                </a:lnTo>
                <a:lnTo>
                  <a:pt x="132" y="106"/>
                </a:lnTo>
                <a:lnTo>
                  <a:pt x="135" y="99"/>
                </a:lnTo>
                <a:lnTo>
                  <a:pt x="138" y="94"/>
                </a:lnTo>
                <a:lnTo>
                  <a:pt x="139" y="86"/>
                </a:lnTo>
                <a:lnTo>
                  <a:pt x="141" y="79"/>
                </a:lnTo>
                <a:lnTo>
                  <a:pt x="141" y="72"/>
                </a:lnTo>
                <a:lnTo>
                  <a:pt x="141" y="65"/>
                </a:lnTo>
                <a:lnTo>
                  <a:pt x="139" y="58"/>
                </a:lnTo>
                <a:lnTo>
                  <a:pt x="138" y="50"/>
                </a:lnTo>
                <a:lnTo>
                  <a:pt x="135" y="43"/>
                </a:lnTo>
                <a:lnTo>
                  <a:pt x="132" y="37"/>
                </a:lnTo>
                <a:lnTo>
                  <a:pt x="129" y="32"/>
                </a:lnTo>
                <a:lnTo>
                  <a:pt x="125" y="26"/>
                </a:lnTo>
                <a:lnTo>
                  <a:pt x="121" y="20"/>
                </a:lnTo>
                <a:lnTo>
                  <a:pt x="115" y="16"/>
                </a:lnTo>
                <a:lnTo>
                  <a:pt x="109" y="12"/>
                </a:lnTo>
                <a:lnTo>
                  <a:pt x="103" y="9"/>
                </a:lnTo>
                <a:lnTo>
                  <a:pt x="98" y="6"/>
                </a:lnTo>
                <a:lnTo>
                  <a:pt x="92" y="3"/>
                </a:lnTo>
                <a:lnTo>
                  <a:pt x="85" y="2"/>
                </a:lnTo>
                <a:lnTo>
                  <a:pt x="78" y="0"/>
                </a:lnTo>
                <a:lnTo>
                  <a:pt x="70"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6092" name="Freeform 251">
            <a:extLst>
              <a:ext uri="{FF2B5EF4-FFF2-40B4-BE49-F238E27FC236}">
                <a16:creationId xmlns:a16="http://schemas.microsoft.com/office/drawing/2014/main" id="{5A574F00-CCEA-355B-FF2D-0A89994A4771}"/>
              </a:ext>
            </a:extLst>
          </p:cNvPr>
          <p:cNvSpPr>
            <a:spLocks/>
          </p:cNvSpPr>
          <p:nvPr/>
        </p:nvSpPr>
        <p:spPr bwMode="auto">
          <a:xfrm>
            <a:off x="4252913" y="4262438"/>
            <a:ext cx="54769" cy="57150"/>
          </a:xfrm>
          <a:custGeom>
            <a:avLst/>
            <a:gdLst>
              <a:gd name="T0" fmla="*/ 2147483647 w 139"/>
              <a:gd name="T1" fmla="*/ 2147483647 h 144"/>
              <a:gd name="T2" fmla="*/ 2147483647 w 139"/>
              <a:gd name="T3" fmla="*/ 2147483647 h 144"/>
              <a:gd name="T4" fmla="*/ 2147483647 w 139"/>
              <a:gd name="T5" fmla="*/ 2147483647 h 144"/>
              <a:gd name="T6" fmla="*/ 2147483647 w 139"/>
              <a:gd name="T7" fmla="*/ 2147483647 h 144"/>
              <a:gd name="T8" fmla="*/ 2147483647 w 139"/>
              <a:gd name="T9" fmla="*/ 2147483647 h 144"/>
              <a:gd name="T10" fmla="*/ 2147483647 w 139"/>
              <a:gd name="T11" fmla="*/ 2147483647 h 144"/>
              <a:gd name="T12" fmla="*/ 2147483647 w 139"/>
              <a:gd name="T13" fmla="*/ 2147483647 h 144"/>
              <a:gd name="T14" fmla="*/ 0 w 139"/>
              <a:gd name="T15" fmla="*/ 2147483647 h 144"/>
              <a:gd name="T16" fmla="*/ 0 w 139"/>
              <a:gd name="T17" fmla="*/ 2147483647 h 144"/>
              <a:gd name="T18" fmla="*/ 2147483647 w 139"/>
              <a:gd name="T19" fmla="*/ 2147483647 h 144"/>
              <a:gd name="T20" fmla="*/ 2147483647 w 139"/>
              <a:gd name="T21" fmla="*/ 2147483647 h 144"/>
              <a:gd name="T22" fmla="*/ 2147483647 w 139"/>
              <a:gd name="T23" fmla="*/ 2147483647 h 144"/>
              <a:gd name="T24" fmla="*/ 2147483647 w 139"/>
              <a:gd name="T25" fmla="*/ 2147483647 h 144"/>
              <a:gd name="T26" fmla="*/ 2147483647 w 139"/>
              <a:gd name="T27" fmla="*/ 2147483647 h 144"/>
              <a:gd name="T28" fmla="*/ 2147483647 w 139"/>
              <a:gd name="T29" fmla="*/ 2147483647 h 144"/>
              <a:gd name="T30" fmla="*/ 2147483647 w 139"/>
              <a:gd name="T31" fmla="*/ 2147483647 h 144"/>
              <a:gd name="T32" fmla="*/ 2147483647 w 139"/>
              <a:gd name="T33" fmla="*/ 2147483647 h 144"/>
              <a:gd name="T34" fmla="*/ 2147483647 w 139"/>
              <a:gd name="T35" fmla="*/ 2147483647 h 144"/>
              <a:gd name="T36" fmla="*/ 2147483647 w 139"/>
              <a:gd name="T37" fmla="*/ 2147483647 h 144"/>
              <a:gd name="T38" fmla="*/ 2147483647 w 139"/>
              <a:gd name="T39" fmla="*/ 2147483647 h 144"/>
              <a:gd name="T40" fmla="*/ 2147483647 w 139"/>
              <a:gd name="T41" fmla="*/ 2147483647 h 144"/>
              <a:gd name="T42" fmla="*/ 2147483647 w 139"/>
              <a:gd name="T43" fmla="*/ 2147483647 h 144"/>
              <a:gd name="T44" fmla="*/ 2147483647 w 139"/>
              <a:gd name="T45" fmla="*/ 2147483647 h 144"/>
              <a:gd name="T46" fmla="*/ 2147483647 w 139"/>
              <a:gd name="T47" fmla="*/ 2147483647 h 144"/>
              <a:gd name="T48" fmla="*/ 2147483647 w 139"/>
              <a:gd name="T49" fmla="*/ 2147483647 h 144"/>
              <a:gd name="T50" fmla="*/ 2147483647 w 139"/>
              <a:gd name="T51" fmla="*/ 2147483647 h 144"/>
              <a:gd name="T52" fmla="*/ 2147483647 w 139"/>
              <a:gd name="T53" fmla="*/ 2147483647 h 144"/>
              <a:gd name="T54" fmla="*/ 2147483647 w 139"/>
              <a:gd name="T55" fmla="*/ 2147483647 h 144"/>
              <a:gd name="T56" fmla="*/ 2147483647 w 139"/>
              <a:gd name="T57" fmla="*/ 2147483647 h 144"/>
              <a:gd name="T58" fmla="*/ 2147483647 w 139"/>
              <a:gd name="T59" fmla="*/ 2147483647 h 144"/>
              <a:gd name="T60" fmla="*/ 2147483647 w 139"/>
              <a:gd name="T61" fmla="*/ 2147483647 h 144"/>
              <a:gd name="T62" fmla="*/ 2147483647 w 139"/>
              <a:gd name="T63" fmla="*/ 2147483647 h 1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39"/>
              <a:gd name="T97" fmla="*/ 0 h 144"/>
              <a:gd name="T98" fmla="*/ 139 w 139"/>
              <a:gd name="T99" fmla="*/ 144 h 1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39" h="144">
                <a:moveTo>
                  <a:pt x="70" y="0"/>
                </a:moveTo>
                <a:lnTo>
                  <a:pt x="62" y="1"/>
                </a:lnTo>
                <a:lnTo>
                  <a:pt x="56" y="1"/>
                </a:lnTo>
                <a:lnTo>
                  <a:pt x="49" y="4"/>
                </a:lnTo>
                <a:lnTo>
                  <a:pt x="41" y="6"/>
                </a:lnTo>
                <a:lnTo>
                  <a:pt x="36" y="8"/>
                </a:lnTo>
                <a:lnTo>
                  <a:pt x="30" y="13"/>
                </a:lnTo>
                <a:lnTo>
                  <a:pt x="24" y="17"/>
                </a:lnTo>
                <a:lnTo>
                  <a:pt x="20" y="21"/>
                </a:lnTo>
                <a:lnTo>
                  <a:pt x="16" y="27"/>
                </a:lnTo>
                <a:lnTo>
                  <a:pt x="11" y="31"/>
                </a:lnTo>
                <a:lnTo>
                  <a:pt x="7" y="37"/>
                </a:lnTo>
                <a:lnTo>
                  <a:pt x="4" y="44"/>
                </a:lnTo>
                <a:lnTo>
                  <a:pt x="3" y="50"/>
                </a:lnTo>
                <a:lnTo>
                  <a:pt x="1" y="57"/>
                </a:lnTo>
                <a:lnTo>
                  <a:pt x="0" y="65"/>
                </a:lnTo>
                <a:lnTo>
                  <a:pt x="0" y="72"/>
                </a:lnTo>
                <a:lnTo>
                  <a:pt x="0" y="79"/>
                </a:lnTo>
                <a:lnTo>
                  <a:pt x="1" y="86"/>
                </a:lnTo>
                <a:lnTo>
                  <a:pt x="3" y="93"/>
                </a:lnTo>
                <a:lnTo>
                  <a:pt x="4" y="100"/>
                </a:lnTo>
                <a:lnTo>
                  <a:pt x="7" y="106"/>
                </a:lnTo>
                <a:lnTo>
                  <a:pt x="11" y="112"/>
                </a:lnTo>
                <a:lnTo>
                  <a:pt x="16" y="118"/>
                </a:lnTo>
                <a:lnTo>
                  <a:pt x="20" y="123"/>
                </a:lnTo>
                <a:lnTo>
                  <a:pt x="24" y="128"/>
                </a:lnTo>
                <a:lnTo>
                  <a:pt x="30" y="132"/>
                </a:lnTo>
                <a:lnTo>
                  <a:pt x="36" y="135"/>
                </a:lnTo>
                <a:lnTo>
                  <a:pt x="41" y="138"/>
                </a:lnTo>
                <a:lnTo>
                  <a:pt x="49" y="141"/>
                </a:lnTo>
                <a:lnTo>
                  <a:pt x="56" y="142"/>
                </a:lnTo>
                <a:lnTo>
                  <a:pt x="62" y="144"/>
                </a:lnTo>
                <a:lnTo>
                  <a:pt x="70" y="144"/>
                </a:lnTo>
                <a:lnTo>
                  <a:pt x="77" y="144"/>
                </a:lnTo>
                <a:lnTo>
                  <a:pt x="83" y="142"/>
                </a:lnTo>
                <a:lnTo>
                  <a:pt x="90" y="141"/>
                </a:lnTo>
                <a:lnTo>
                  <a:pt x="97" y="138"/>
                </a:lnTo>
                <a:lnTo>
                  <a:pt x="103" y="135"/>
                </a:lnTo>
                <a:lnTo>
                  <a:pt x="109" y="132"/>
                </a:lnTo>
                <a:lnTo>
                  <a:pt x="115" y="128"/>
                </a:lnTo>
                <a:lnTo>
                  <a:pt x="119" y="123"/>
                </a:lnTo>
                <a:lnTo>
                  <a:pt x="123" y="118"/>
                </a:lnTo>
                <a:lnTo>
                  <a:pt x="128" y="112"/>
                </a:lnTo>
                <a:lnTo>
                  <a:pt x="131" y="106"/>
                </a:lnTo>
                <a:lnTo>
                  <a:pt x="133" y="100"/>
                </a:lnTo>
                <a:lnTo>
                  <a:pt x="136" y="93"/>
                </a:lnTo>
                <a:lnTo>
                  <a:pt x="138" y="86"/>
                </a:lnTo>
                <a:lnTo>
                  <a:pt x="139" y="79"/>
                </a:lnTo>
                <a:lnTo>
                  <a:pt x="139" y="72"/>
                </a:lnTo>
                <a:lnTo>
                  <a:pt x="139" y="65"/>
                </a:lnTo>
                <a:lnTo>
                  <a:pt x="138" y="57"/>
                </a:lnTo>
                <a:lnTo>
                  <a:pt x="136" y="50"/>
                </a:lnTo>
                <a:lnTo>
                  <a:pt x="133" y="44"/>
                </a:lnTo>
                <a:lnTo>
                  <a:pt x="131" y="37"/>
                </a:lnTo>
                <a:lnTo>
                  <a:pt x="128" y="31"/>
                </a:lnTo>
                <a:lnTo>
                  <a:pt x="123" y="27"/>
                </a:lnTo>
                <a:lnTo>
                  <a:pt x="119" y="21"/>
                </a:lnTo>
                <a:lnTo>
                  <a:pt x="115" y="17"/>
                </a:lnTo>
                <a:lnTo>
                  <a:pt x="109" y="13"/>
                </a:lnTo>
                <a:lnTo>
                  <a:pt x="103" y="8"/>
                </a:lnTo>
                <a:lnTo>
                  <a:pt x="97" y="6"/>
                </a:lnTo>
                <a:lnTo>
                  <a:pt x="90" y="4"/>
                </a:lnTo>
                <a:lnTo>
                  <a:pt x="83" y="1"/>
                </a:lnTo>
                <a:lnTo>
                  <a:pt x="77" y="1"/>
                </a:lnTo>
                <a:lnTo>
                  <a:pt x="70"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6093" name="Freeform 252">
            <a:extLst>
              <a:ext uri="{FF2B5EF4-FFF2-40B4-BE49-F238E27FC236}">
                <a16:creationId xmlns:a16="http://schemas.microsoft.com/office/drawing/2014/main" id="{8B922DB9-0C5D-8C01-8914-2DAA6A944380}"/>
              </a:ext>
            </a:extLst>
          </p:cNvPr>
          <p:cNvSpPr>
            <a:spLocks/>
          </p:cNvSpPr>
          <p:nvPr/>
        </p:nvSpPr>
        <p:spPr bwMode="auto">
          <a:xfrm>
            <a:off x="4252913" y="4262438"/>
            <a:ext cx="54769" cy="57150"/>
          </a:xfrm>
          <a:custGeom>
            <a:avLst/>
            <a:gdLst>
              <a:gd name="T0" fmla="*/ 2147483647 w 139"/>
              <a:gd name="T1" fmla="*/ 2147483647 h 144"/>
              <a:gd name="T2" fmla="*/ 2147483647 w 139"/>
              <a:gd name="T3" fmla="*/ 2147483647 h 144"/>
              <a:gd name="T4" fmla="*/ 2147483647 w 139"/>
              <a:gd name="T5" fmla="*/ 2147483647 h 144"/>
              <a:gd name="T6" fmla="*/ 2147483647 w 139"/>
              <a:gd name="T7" fmla="*/ 2147483647 h 144"/>
              <a:gd name="T8" fmla="*/ 2147483647 w 139"/>
              <a:gd name="T9" fmla="*/ 2147483647 h 144"/>
              <a:gd name="T10" fmla="*/ 2147483647 w 139"/>
              <a:gd name="T11" fmla="*/ 2147483647 h 144"/>
              <a:gd name="T12" fmla="*/ 2147483647 w 139"/>
              <a:gd name="T13" fmla="*/ 2147483647 h 144"/>
              <a:gd name="T14" fmla="*/ 0 w 139"/>
              <a:gd name="T15" fmla="*/ 2147483647 h 144"/>
              <a:gd name="T16" fmla="*/ 0 w 139"/>
              <a:gd name="T17" fmla="*/ 2147483647 h 144"/>
              <a:gd name="T18" fmla="*/ 2147483647 w 139"/>
              <a:gd name="T19" fmla="*/ 2147483647 h 144"/>
              <a:gd name="T20" fmla="*/ 2147483647 w 139"/>
              <a:gd name="T21" fmla="*/ 2147483647 h 144"/>
              <a:gd name="T22" fmla="*/ 2147483647 w 139"/>
              <a:gd name="T23" fmla="*/ 2147483647 h 144"/>
              <a:gd name="T24" fmla="*/ 2147483647 w 139"/>
              <a:gd name="T25" fmla="*/ 2147483647 h 144"/>
              <a:gd name="T26" fmla="*/ 2147483647 w 139"/>
              <a:gd name="T27" fmla="*/ 2147483647 h 144"/>
              <a:gd name="T28" fmla="*/ 2147483647 w 139"/>
              <a:gd name="T29" fmla="*/ 2147483647 h 144"/>
              <a:gd name="T30" fmla="*/ 2147483647 w 139"/>
              <a:gd name="T31" fmla="*/ 2147483647 h 144"/>
              <a:gd name="T32" fmla="*/ 2147483647 w 139"/>
              <a:gd name="T33" fmla="*/ 2147483647 h 144"/>
              <a:gd name="T34" fmla="*/ 2147483647 w 139"/>
              <a:gd name="T35" fmla="*/ 2147483647 h 144"/>
              <a:gd name="T36" fmla="*/ 2147483647 w 139"/>
              <a:gd name="T37" fmla="*/ 2147483647 h 144"/>
              <a:gd name="T38" fmla="*/ 2147483647 w 139"/>
              <a:gd name="T39" fmla="*/ 2147483647 h 144"/>
              <a:gd name="T40" fmla="*/ 2147483647 w 139"/>
              <a:gd name="T41" fmla="*/ 2147483647 h 144"/>
              <a:gd name="T42" fmla="*/ 2147483647 w 139"/>
              <a:gd name="T43" fmla="*/ 2147483647 h 144"/>
              <a:gd name="T44" fmla="*/ 2147483647 w 139"/>
              <a:gd name="T45" fmla="*/ 2147483647 h 144"/>
              <a:gd name="T46" fmla="*/ 2147483647 w 139"/>
              <a:gd name="T47" fmla="*/ 2147483647 h 144"/>
              <a:gd name="T48" fmla="*/ 2147483647 w 139"/>
              <a:gd name="T49" fmla="*/ 2147483647 h 144"/>
              <a:gd name="T50" fmla="*/ 2147483647 w 139"/>
              <a:gd name="T51" fmla="*/ 2147483647 h 144"/>
              <a:gd name="T52" fmla="*/ 2147483647 w 139"/>
              <a:gd name="T53" fmla="*/ 2147483647 h 144"/>
              <a:gd name="T54" fmla="*/ 2147483647 w 139"/>
              <a:gd name="T55" fmla="*/ 2147483647 h 144"/>
              <a:gd name="T56" fmla="*/ 2147483647 w 139"/>
              <a:gd name="T57" fmla="*/ 2147483647 h 144"/>
              <a:gd name="T58" fmla="*/ 2147483647 w 139"/>
              <a:gd name="T59" fmla="*/ 2147483647 h 144"/>
              <a:gd name="T60" fmla="*/ 2147483647 w 139"/>
              <a:gd name="T61" fmla="*/ 2147483647 h 144"/>
              <a:gd name="T62" fmla="*/ 2147483647 w 139"/>
              <a:gd name="T63" fmla="*/ 2147483647 h 1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39"/>
              <a:gd name="T97" fmla="*/ 0 h 144"/>
              <a:gd name="T98" fmla="*/ 139 w 139"/>
              <a:gd name="T99" fmla="*/ 144 h 1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39" h="144">
                <a:moveTo>
                  <a:pt x="70" y="0"/>
                </a:moveTo>
                <a:lnTo>
                  <a:pt x="62" y="1"/>
                </a:lnTo>
                <a:lnTo>
                  <a:pt x="56" y="1"/>
                </a:lnTo>
                <a:lnTo>
                  <a:pt x="49" y="4"/>
                </a:lnTo>
                <a:lnTo>
                  <a:pt x="41" y="6"/>
                </a:lnTo>
                <a:lnTo>
                  <a:pt x="36" y="8"/>
                </a:lnTo>
                <a:lnTo>
                  <a:pt x="30" y="13"/>
                </a:lnTo>
                <a:lnTo>
                  <a:pt x="24" y="17"/>
                </a:lnTo>
                <a:lnTo>
                  <a:pt x="20" y="21"/>
                </a:lnTo>
                <a:lnTo>
                  <a:pt x="16" y="27"/>
                </a:lnTo>
                <a:lnTo>
                  <a:pt x="11" y="31"/>
                </a:lnTo>
                <a:lnTo>
                  <a:pt x="7" y="37"/>
                </a:lnTo>
                <a:lnTo>
                  <a:pt x="4" y="44"/>
                </a:lnTo>
                <a:lnTo>
                  <a:pt x="3" y="50"/>
                </a:lnTo>
                <a:lnTo>
                  <a:pt x="1" y="57"/>
                </a:lnTo>
                <a:lnTo>
                  <a:pt x="0" y="65"/>
                </a:lnTo>
                <a:lnTo>
                  <a:pt x="0" y="72"/>
                </a:lnTo>
                <a:lnTo>
                  <a:pt x="0" y="79"/>
                </a:lnTo>
                <a:lnTo>
                  <a:pt x="1" y="86"/>
                </a:lnTo>
                <a:lnTo>
                  <a:pt x="3" y="93"/>
                </a:lnTo>
                <a:lnTo>
                  <a:pt x="4" y="100"/>
                </a:lnTo>
                <a:lnTo>
                  <a:pt x="7" y="106"/>
                </a:lnTo>
                <a:lnTo>
                  <a:pt x="11" y="112"/>
                </a:lnTo>
                <a:lnTo>
                  <a:pt x="16" y="118"/>
                </a:lnTo>
                <a:lnTo>
                  <a:pt x="20" y="123"/>
                </a:lnTo>
                <a:lnTo>
                  <a:pt x="24" y="128"/>
                </a:lnTo>
                <a:lnTo>
                  <a:pt x="30" y="132"/>
                </a:lnTo>
                <a:lnTo>
                  <a:pt x="36" y="135"/>
                </a:lnTo>
                <a:lnTo>
                  <a:pt x="41" y="138"/>
                </a:lnTo>
                <a:lnTo>
                  <a:pt x="49" y="141"/>
                </a:lnTo>
                <a:lnTo>
                  <a:pt x="56" y="142"/>
                </a:lnTo>
                <a:lnTo>
                  <a:pt x="62" y="144"/>
                </a:lnTo>
                <a:lnTo>
                  <a:pt x="70" y="144"/>
                </a:lnTo>
                <a:lnTo>
                  <a:pt x="77" y="144"/>
                </a:lnTo>
                <a:lnTo>
                  <a:pt x="83" y="142"/>
                </a:lnTo>
                <a:lnTo>
                  <a:pt x="90" y="141"/>
                </a:lnTo>
                <a:lnTo>
                  <a:pt x="97" y="138"/>
                </a:lnTo>
                <a:lnTo>
                  <a:pt x="103" y="135"/>
                </a:lnTo>
                <a:lnTo>
                  <a:pt x="109" y="132"/>
                </a:lnTo>
                <a:lnTo>
                  <a:pt x="115" y="128"/>
                </a:lnTo>
                <a:lnTo>
                  <a:pt x="119" y="123"/>
                </a:lnTo>
                <a:lnTo>
                  <a:pt x="123" y="118"/>
                </a:lnTo>
                <a:lnTo>
                  <a:pt x="128" y="112"/>
                </a:lnTo>
                <a:lnTo>
                  <a:pt x="131" y="106"/>
                </a:lnTo>
                <a:lnTo>
                  <a:pt x="133" y="100"/>
                </a:lnTo>
                <a:lnTo>
                  <a:pt x="136" y="93"/>
                </a:lnTo>
                <a:lnTo>
                  <a:pt x="138" y="86"/>
                </a:lnTo>
                <a:lnTo>
                  <a:pt x="139" y="79"/>
                </a:lnTo>
                <a:lnTo>
                  <a:pt x="139" y="72"/>
                </a:lnTo>
                <a:lnTo>
                  <a:pt x="139" y="65"/>
                </a:lnTo>
                <a:lnTo>
                  <a:pt x="138" y="57"/>
                </a:lnTo>
                <a:lnTo>
                  <a:pt x="136" y="50"/>
                </a:lnTo>
                <a:lnTo>
                  <a:pt x="133" y="44"/>
                </a:lnTo>
                <a:lnTo>
                  <a:pt x="131" y="37"/>
                </a:lnTo>
                <a:lnTo>
                  <a:pt x="128" y="31"/>
                </a:lnTo>
                <a:lnTo>
                  <a:pt x="123" y="27"/>
                </a:lnTo>
                <a:lnTo>
                  <a:pt x="119" y="21"/>
                </a:lnTo>
                <a:lnTo>
                  <a:pt x="115" y="17"/>
                </a:lnTo>
                <a:lnTo>
                  <a:pt x="109" y="13"/>
                </a:lnTo>
                <a:lnTo>
                  <a:pt x="103" y="8"/>
                </a:lnTo>
                <a:lnTo>
                  <a:pt x="97" y="6"/>
                </a:lnTo>
                <a:lnTo>
                  <a:pt x="90" y="4"/>
                </a:lnTo>
                <a:lnTo>
                  <a:pt x="83" y="1"/>
                </a:lnTo>
                <a:lnTo>
                  <a:pt x="77" y="1"/>
                </a:lnTo>
                <a:lnTo>
                  <a:pt x="70"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6094" name="Freeform 253">
            <a:extLst>
              <a:ext uri="{FF2B5EF4-FFF2-40B4-BE49-F238E27FC236}">
                <a16:creationId xmlns:a16="http://schemas.microsoft.com/office/drawing/2014/main" id="{5120050C-E065-5990-0760-20F4530E9A63}"/>
              </a:ext>
            </a:extLst>
          </p:cNvPr>
          <p:cNvSpPr>
            <a:spLocks/>
          </p:cNvSpPr>
          <p:nvPr/>
        </p:nvSpPr>
        <p:spPr bwMode="auto">
          <a:xfrm>
            <a:off x="4319588" y="4351735"/>
            <a:ext cx="48816" cy="48815"/>
          </a:xfrm>
          <a:custGeom>
            <a:avLst/>
            <a:gdLst>
              <a:gd name="T0" fmla="*/ 2147483647 w 122"/>
              <a:gd name="T1" fmla="*/ 0 h 122"/>
              <a:gd name="T2" fmla="*/ 2147483647 w 122"/>
              <a:gd name="T3" fmla="*/ 2147483647 h 122"/>
              <a:gd name="T4" fmla="*/ 2147483647 w 122"/>
              <a:gd name="T5" fmla="*/ 2147483647 h 122"/>
              <a:gd name="T6" fmla="*/ 2147483647 w 122"/>
              <a:gd name="T7" fmla="*/ 2147483647 h 122"/>
              <a:gd name="T8" fmla="*/ 2147483647 w 122"/>
              <a:gd name="T9" fmla="*/ 2147483647 h 122"/>
              <a:gd name="T10" fmla="*/ 2147483647 w 122"/>
              <a:gd name="T11" fmla="*/ 2147483647 h 122"/>
              <a:gd name="T12" fmla="*/ 2147483647 w 122"/>
              <a:gd name="T13" fmla="*/ 2147483647 h 122"/>
              <a:gd name="T14" fmla="*/ 0 w 122"/>
              <a:gd name="T15" fmla="*/ 2147483647 h 122"/>
              <a:gd name="T16" fmla="*/ 0 w 122"/>
              <a:gd name="T17" fmla="*/ 2147483647 h 122"/>
              <a:gd name="T18" fmla="*/ 2147483647 w 122"/>
              <a:gd name="T19" fmla="*/ 2147483647 h 122"/>
              <a:gd name="T20" fmla="*/ 2147483647 w 122"/>
              <a:gd name="T21" fmla="*/ 2147483647 h 122"/>
              <a:gd name="T22" fmla="*/ 2147483647 w 122"/>
              <a:gd name="T23" fmla="*/ 2147483647 h 122"/>
              <a:gd name="T24" fmla="*/ 2147483647 w 122"/>
              <a:gd name="T25" fmla="*/ 2147483647 h 122"/>
              <a:gd name="T26" fmla="*/ 2147483647 w 122"/>
              <a:gd name="T27" fmla="*/ 2147483647 h 122"/>
              <a:gd name="T28" fmla="*/ 2147483647 w 122"/>
              <a:gd name="T29" fmla="*/ 2147483647 h 122"/>
              <a:gd name="T30" fmla="*/ 2147483647 w 122"/>
              <a:gd name="T31" fmla="*/ 2147483647 h 122"/>
              <a:gd name="T32" fmla="*/ 2147483647 w 122"/>
              <a:gd name="T33" fmla="*/ 2147483647 h 122"/>
              <a:gd name="T34" fmla="*/ 2147483647 w 122"/>
              <a:gd name="T35" fmla="*/ 2147483647 h 122"/>
              <a:gd name="T36" fmla="*/ 2147483647 w 122"/>
              <a:gd name="T37" fmla="*/ 2147483647 h 122"/>
              <a:gd name="T38" fmla="*/ 2147483647 w 122"/>
              <a:gd name="T39" fmla="*/ 2147483647 h 122"/>
              <a:gd name="T40" fmla="*/ 2147483647 w 122"/>
              <a:gd name="T41" fmla="*/ 2147483647 h 122"/>
              <a:gd name="T42" fmla="*/ 2147483647 w 122"/>
              <a:gd name="T43" fmla="*/ 2147483647 h 122"/>
              <a:gd name="T44" fmla="*/ 2147483647 w 122"/>
              <a:gd name="T45" fmla="*/ 2147483647 h 122"/>
              <a:gd name="T46" fmla="*/ 2147483647 w 122"/>
              <a:gd name="T47" fmla="*/ 2147483647 h 122"/>
              <a:gd name="T48" fmla="*/ 2147483647 w 122"/>
              <a:gd name="T49" fmla="*/ 2147483647 h 122"/>
              <a:gd name="T50" fmla="*/ 2147483647 w 122"/>
              <a:gd name="T51" fmla="*/ 2147483647 h 122"/>
              <a:gd name="T52" fmla="*/ 2147483647 w 122"/>
              <a:gd name="T53" fmla="*/ 2147483647 h 122"/>
              <a:gd name="T54" fmla="*/ 2147483647 w 122"/>
              <a:gd name="T55" fmla="*/ 2147483647 h 122"/>
              <a:gd name="T56" fmla="*/ 2147483647 w 122"/>
              <a:gd name="T57" fmla="*/ 2147483647 h 122"/>
              <a:gd name="T58" fmla="*/ 2147483647 w 122"/>
              <a:gd name="T59" fmla="*/ 2147483647 h 122"/>
              <a:gd name="T60" fmla="*/ 2147483647 w 122"/>
              <a:gd name="T61" fmla="*/ 2147483647 h 122"/>
              <a:gd name="T62" fmla="*/ 2147483647 w 122"/>
              <a:gd name="T63" fmla="*/ 0 h 12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2"/>
              <a:gd name="T97" fmla="*/ 0 h 122"/>
              <a:gd name="T98" fmla="*/ 122 w 122"/>
              <a:gd name="T99" fmla="*/ 122 h 12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2" h="122">
                <a:moveTo>
                  <a:pt x="62" y="0"/>
                </a:moveTo>
                <a:lnTo>
                  <a:pt x="55" y="0"/>
                </a:lnTo>
                <a:lnTo>
                  <a:pt x="49" y="0"/>
                </a:lnTo>
                <a:lnTo>
                  <a:pt x="43" y="1"/>
                </a:lnTo>
                <a:lnTo>
                  <a:pt x="38" y="4"/>
                </a:lnTo>
                <a:lnTo>
                  <a:pt x="32" y="7"/>
                </a:lnTo>
                <a:lnTo>
                  <a:pt x="28" y="10"/>
                </a:lnTo>
                <a:lnTo>
                  <a:pt x="23" y="13"/>
                </a:lnTo>
                <a:lnTo>
                  <a:pt x="19" y="17"/>
                </a:lnTo>
                <a:lnTo>
                  <a:pt x="15" y="22"/>
                </a:lnTo>
                <a:lnTo>
                  <a:pt x="10" y="26"/>
                </a:lnTo>
                <a:lnTo>
                  <a:pt x="7" y="32"/>
                </a:lnTo>
                <a:lnTo>
                  <a:pt x="6" y="37"/>
                </a:lnTo>
                <a:lnTo>
                  <a:pt x="3" y="43"/>
                </a:lnTo>
                <a:lnTo>
                  <a:pt x="2" y="49"/>
                </a:lnTo>
                <a:lnTo>
                  <a:pt x="0" y="55"/>
                </a:lnTo>
                <a:lnTo>
                  <a:pt x="0" y="60"/>
                </a:lnTo>
                <a:lnTo>
                  <a:pt x="0" y="68"/>
                </a:lnTo>
                <a:lnTo>
                  <a:pt x="2" y="73"/>
                </a:lnTo>
                <a:lnTo>
                  <a:pt x="3" y="79"/>
                </a:lnTo>
                <a:lnTo>
                  <a:pt x="6" y="85"/>
                </a:lnTo>
                <a:lnTo>
                  <a:pt x="7" y="91"/>
                </a:lnTo>
                <a:lnTo>
                  <a:pt x="10" y="95"/>
                </a:lnTo>
                <a:lnTo>
                  <a:pt x="15" y="101"/>
                </a:lnTo>
                <a:lnTo>
                  <a:pt x="19" y="105"/>
                </a:lnTo>
                <a:lnTo>
                  <a:pt x="23" y="108"/>
                </a:lnTo>
                <a:lnTo>
                  <a:pt x="28" y="112"/>
                </a:lnTo>
                <a:lnTo>
                  <a:pt x="32" y="115"/>
                </a:lnTo>
                <a:lnTo>
                  <a:pt x="38" y="118"/>
                </a:lnTo>
                <a:lnTo>
                  <a:pt x="43" y="119"/>
                </a:lnTo>
                <a:lnTo>
                  <a:pt x="49" y="121"/>
                </a:lnTo>
                <a:lnTo>
                  <a:pt x="55" y="122"/>
                </a:lnTo>
                <a:lnTo>
                  <a:pt x="62" y="122"/>
                </a:lnTo>
                <a:lnTo>
                  <a:pt x="68" y="122"/>
                </a:lnTo>
                <a:lnTo>
                  <a:pt x="74" y="121"/>
                </a:lnTo>
                <a:lnTo>
                  <a:pt x="79" y="119"/>
                </a:lnTo>
                <a:lnTo>
                  <a:pt x="85" y="118"/>
                </a:lnTo>
                <a:lnTo>
                  <a:pt x="91" y="115"/>
                </a:lnTo>
                <a:lnTo>
                  <a:pt x="95" y="112"/>
                </a:lnTo>
                <a:lnTo>
                  <a:pt x="99" y="108"/>
                </a:lnTo>
                <a:lnTo>
                  <a:pt x="104" y="105"/>
                </a:lnTo>
                <a:lnTo>
                  <a:pt x="108" y="101"/>
                </a:lnTo>
                <a:lnTo>
                  <a:pt x="111" y="95"/>
                </a:lnTo>
                <a:lnTo>
                  <a:pt x="114" y="91"/>
                </a:lnTo>
                <a:lnTo>
                  <a:pt x="117" y="85"/>
                </a:lnTo>
                <a:lnTo>
                  <a:pt x="120" y="79"/>
                </a:lnTo>
                <a:lnTo>
                  <a:pt x="121" y="73"/>
                </a:lnTo>
                <a:lnTo>
                  <a:pt x="121" y="68"/>
                </a:lnTo>
                <a:lnTo>
                  <a:pt x="122" y="60"/>
                </a:lnTo>
                <a:lnTo>
                  <a:pt x="121" y="55"/>
                </a:lnTo>
                <a:lnTo>
                  <a:pt x="121" y="49"/>
                </a:lnTo>
                <a:lnTo>
                  <a:pt x="120" y="43"/>
                </a:lnTo>
                <a:lnTo>
                  <a:pt x="117" y="37"/>
                </a:lnTo>
                <a:lnTo>
                  <a:pt x="114" y="32"/>
                </a:lnTo>
                <a:lnTo>
                  <a:pt x="111" y="26"/>
                </a:lnTo>
                <a:lnTo>
                  <a:pt x="108" y="22"/>
                </a:lnTo>
                <a:lnTo>
                  <a:pt x="104" y="17"/>
                </a:lnTo>
                <a:lnTo>
                  <a:pt x="99" y="13"/>
                </a:lnTo>
                <a:lnTo>
                  <a:pt x="95" y="10"/>
                </a:lnTo>
                <a:lnTo>
                  <a:pt x="91" y="7"/>
                </a:lnTo>
                <a:lnTo>
                  <a:pt x="85" y="4"/>
                </a:lnTo>
                <a:lnTo>
                  <a:pt x="79" y="1"/>
                </a:lnTo>
                <a:lnTo>
                  <a:pt x="74" y="0"/>
                </a:lnTo>
                <a:lnTo>
                  <a:pt x="68" y="0"/>
                </a:lnTo>
                <a:lnTo>
                  <a:pt x="62" y="0"/>
                </a:lnTo>
                <a:close/>
              </a:path>
            </a:pathLst>
          </a:custGeom>
          <a:solidFill>
            <a:srgbClr val="00E6A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6095" name="Freeform 254">
            <a:extLst>
              <a:ext uri="{FF2B5EF4-FFF2-40B4-BE49-F238E27FC236}">
                <a16:creationId xmlns:a16="http://schemas.microsoft.com/office/drawing/2014/main" id="{C43BAAEB-6702-D91C-CEA9-5DF3801027B6}"/>
              </a:ext>
            </a:extLst>
          </p:cNvPr>
          <p:cNvSpPr>
            <a:spLocks/>
          </p:cNvSpPr>
          <p:nvPr/>
        </p:nvSpPr>
        <p:spPr bwMode="auto">
          <a:xfrm>
            <a:off x="4319588" y="4351735"/>
            <a:ext cx="48816" cy="48815"/>
          </a:xfrm>
          <a:custGeom>
            <a:avLst/>
            <a:gdLst>
              <a:gd name="T0" fmla="*/ 2147483647 w 122"/>
              <a:gd name="T1" fmla="*/ 0 h 122"/>
              <a:gd name="T2" fmla="*/ 2147483647 w 122"/>
              <a:gd name="T3" fmla="*/ 2147483647 h 122"/>
              <a:gd name="T4" fmla="*/ 2147483647 w 122"/>
              <a:gd name="T5" fmla="*/ 2147483647 h 122"/>
              <a:gd name="T6" fmla="*/ 2147483647 w 122"/>
              <a:gd name="T7" fmla="*/ 2147483647 h 122"/>
              <a:gd name="T8" fmla="*/ 2147483647 w 122"/>
              <a:gd name="T9" fmla="*/ 2147483647 h 122"/>
              <a:gd name="T10" fmla="*/ 2147483647 w 122"/>
              <a:gd name="T11" fmla="*/ 2147483647 h 122"/>
              <a:gd name="T12" fmla="*/ 2147483647 w 122"/>
              <a:gd name="T13" fmla="*/ 2147483647 h 122"/>
              <a:gd name="T14" fmla="*/ 0 w 122"/>
              <a:gd name="T15" fmla="*/ 2147483647 h 122"/>
              <a:gd name="T16" fmla="*/ 0 w 122"/>
              <a:gd name="T17" fmla="*/ 2147483647 h 122"/>
              <a:gd name="T18" fmla="*/ 2147483647 w 122"/>
              <a:gd name="T19" fmla="*/ 2147483647 h 122"/>
              <a:gd name="T20" fmla="*/ 2147483647 w 122"/>
              <a:gd name="T21" fmla="*/ 2147483647 h 122"/>
              <a:gd name="T22" fmla="*/ 2147483647 w 122"/>
              <a:gd name="T23" fmla="*/ 2147483647 h 122"/>
              <a:gd name="T24" fmla="*/ 2147483647 w 122"/>
              <a:gd name="T25" fmla="*/ 2147483647 h 122"/>
              <a:gd name="T26" fmla="*/ 2147483647 w 122"/>
              <a:gd name="T27" fmla="*/ 2147483647 h 122"/>
              <a:gd name="T28" fmla="*/ 2147483647 w 122"/>
              <a:gd name="T29" fmla="*/ 2147483647 h 122"/>
              <a:gd name="T30" fmla="*/ 2147483647 w 122"/>
              <a:gd name="T31" fmla="*/ 2147483647 h 122"/>
              <a:gd name="T32" fmla="*/ 2147483647 w 122"/>
              <a:gd name="T33" fmla="*/ 2147483647 h 122"/>
              <a:gd name="T34" fmla="*/ 2147483647 w 122"/>
              <a:gd name="T35" fmla="*/ 2147483647 h 122"/>
              <a:gd name="T36" fmla="*/ 2147483647 w 122"/>
              <a:gd name="T37" fmla="*/ 2147483647 h 122"/>
              <a:gd name="T38" fmla="*/ 2147483647 w 122"/>
              <a:gd name="T39" fmla="*/ 2147483647 h 122"/>
              <a:gd name="T40" fmla="*/ 2147483647 w 122"/>
              <a:gd name="T41" fmla="*/ 2147483647 h 122"/>
              <a:gd name="T42" fmla="*/ 2147483647 w 122"/>
              <a:gd name="T43" fmla="*/ 2147483647 h 122"/>
              <a:gd name="T44" fmla="*/ 2147483647 w 122"/>
              <a:gd name="T45" fmla="*/ 2147483647 h 122"/>
              <a:gd name="T46" fmla="*/ 2147483647 w 122"/>
              <a:gd name="T47" fmla="*/ 2147483647 h 122"/>
              <a:gd name="T48" fmla="*/ 2147483647 w 122"/>
              <a:gd name="T49" fmla="*/ 2147483647 h 122"/>
              <a:gd name="T50" fmla="*/ 2147483647 w 122"/>
              <a:gd name="T51" fmla="*/ 2147483647 h 122"/>
              <a:gd name="T52" fmla="*/ 2147483647 w 122"/>
              <a:gd name="T53" fmla="*/ 2147483647 h 122"/>
              <a:gd name="T54" fmla="*/ 2147483647 w 122"/>
              <a:gd name="T55" fmla="*/ 2147483647 h 122"/>
              <a:gd name="T56" fmla="*/ 2147483647 w 122"/>
              <a:gd name="T57" fmla="*/ 2147483647 h 122"/>
              <a:gd name="T58" fmla="*/ 2147483647 w 122"/>
              <a:gd name="T59" fmla="*/ 2147483647 h 122"/>
              <a:gd name="T60" fmla="*/ 2147483647 w 122"/>
              <a:gd name="T61" fmla="*/ 2147483647 h 122"/>
              <a:gd name="T62" fmla="*/ 2147483647 w 122"/>
              <a:gd name="T63" fmla="*/ 0 h 12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2"/>
              <a:gd name="T97" fmla="*/ 0 h 122"/>
              <a:gd name="T98" fmla="*/ 122 w 122"/>
              <a:gd name="T99" fmla="*/ 122 h 12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2" h="122">
                <a:moveTo>
                  <a:pt x="62" y="0"/>
                </a:moveTo>
                <a:lnTo>
                  <a:pt x="55" y="0"/>
                </a:lnTo>
                <a:lnTo>
                  <a:pt x="49" y="0"/>
                </a:lnTo>
                <a:lnTo>
                  <a:pt x="43" y="1"/>
                </a:lnTo>
                <a:lnTo>
                  <a:pt x="38" y="4"/>
                </a:lnTo>
                <a:lnTo>
                  <a:pt x="32" y="7"/>
                </a:lnTo>
                <a:lnTo>
                  <a:pt x="28" y="10"/>
                </a:lnTo>
                <a:lnTo>
                  <a:pt x="23" y="13"/>
                </a:lnTo>
                <a:lnTo>
                  <a:pt x="19" y="17"/>
                </a:lnTo>
                <a:lnTo>
                  <a:pt x="15" y="22"/>
                </a:lnTo>
                <a:lnTo>
                  <a:pt x="10" y="26"/>
                </a:lnTo>
                <a:lnTo>
                  <a:pt x="7" y="32"/>
                </a:lnTo>
                <a:lnTo>
                  <a:pt x="6" y="37"/>
                </a:lnTo>
                <a:lnTo>
                  <a:pt x="3" y="43"/>
                </a:lnTo>
                <a:lnTo>
                  <a:pt x="2" y="49"/>
                </a:lnTo>
                <a:lnTo>
                  <a:pt x="0" y="55"/>
                </a:lnTo>
                <a:lnTo>
                  <a:pt x="0" y="60"/>
                </a:lnTo>
                <a:lnTo>
                  <a:pt x="0" y="68"/>
                </a:lnTo>
                <a:lnTo>
                  <a:pt x="2" y="73"/>
                </a:lnTo>
                <a:lnTo>
                  <a:pt x="3" y="79"/>
                </a:lnTo>
                <a:lnTo>
                  <a:pt x="6" y="85"/>
                </a:lnTo>
                <a:lnTo>
                  <a:pt x="7" y="91"/>
                </a:lnTo>
                <a:lnTo>
                  <a:pt x="10" y="95"/>
                </a:lnTo>
                <a:lnTo>
                  <a:pt x="15" y="101"/>
                </a:lnTo>
                <a:lnTo>
                  <a:pt x="19" y="105"/>
                </a:lnTo>
                <a:lnTo>
                  <a:pt x="23" y="108"/>
                </a:lnTo>
                <a:lnTo>
                  <a:pt x="28" y="112"/>
                </a:lnTo>
                <a:lnTo>
                  <a:pt x="32" y="115"/>
                </a:lnTo>
                <a:lnTo>
                  <a:pt x="38" y="118"/>
                </a:lnTo>
                <a:lnTo>
                  <a:pt x="43" y="119"/>
                </a:lnTo>
                <a:lnTo>
                  <a:pt x="49" y="121"/>
                </a:lnTo>
                <a:lnTo>
                  <a:pt x="55" y="122"/>
                </a:lnTo>
                <a:lnTo>
                  <a:pt x="62" y="122"/>
                </a:lnTo>
                <a:lnTo>
                  <a:pt x="68" y="122"/>
                </a:lnTo>
                <a:lnTo>
                  <a:pt x="74" y="121"/>
                </a:lnTo>
                <a:lnTo>
                  <a:pt x="79" y="119"/>
                </a:lnTo>
                <a:lnTo>
                  <a:pt x="85" y="118"/>
                </a:lnTo>
                <a:lnTo>
                  <a:pt x="91" y="115"/>
                </a:lnTo>
                <a:lnTo>
                  <a:pt x="95" y="112"/>
                </a:lnTo>
                <a:lnTo>
                  <a:pt x="99" y="108"/>
                </a:lnTo>
                <a:lnTo>
                  <a:pt x="104" y="105"/>
                </a:lnTo>
                <a:lnTo>
                  <a:pt x="108" y="101"/>
                </a:lnTo>
                <a:lnTo>
                  <a:pt x="111" y="95"/>
                </a:lnTo>
                <a:lnTo>
                  <a:pt x="114" y="91"/>
                </a:lnTo>
                <a:lnTo>
                  <a:pt x="117" y="85"/>
                </a:lnTo>
                <a:lnTo>
                  <a:pt x="120" y="79"/>
                </a:lnTo>
                <a:lnTo>
                  <a:pt x="121" y="73"/>
                </a:lnTo>
                <a:lnTo>
                  <a:pt x="121" y="68"/>
                </a:lnTo>
                <a:lnTo>
                  <a:pt x="122" y="60"/>
                </a:lnTo>
                <a:lnTo>
                  <a:pt x="121" y="55"/>
                </a:lnTo>
                <a:lnTo>
                  <a:pt x="121" y="49"/>
                </a:lnTo>
                <a:lnTo>
                  <a:pt x="120" y="43"/>
                </a:lnTo>
                <a:lnTo>
                  <a:pt x="117" y="37"/>
                </a:lnTo>
                <a:lnTo>
                  <a:pt x="114" y="32"/>
                </a:lnTo>
                <a:lnTo>
                  <a:pt x="111" y="26"/>
                </a:lnTo>
                <a:lnTo>
                  <a:pt x="108" y="22"/>
                </a:lnTo>
                <a:lnTo>
                  <a:pt x="104" y="17"/>
                </a:lnTo>
                <a:lnTo>
                  <a:pt x="99" y="13"/>
                </a:lnTo>
                <a:lnTo>
                  <a:pt x="95" y="10"/>
                </a:lnTo>
                <a:lnTo>
                  <a:pt x="91" y="7"/>
                </a:lnTo>
                <a:lnTo>
                  <a:pt x="85" y="4"/>
                </a:lnTo>
                <a:lnTo>
                  <a:pt x="79" y="1"/>
                </a:lnTo>
                <a:lnTo>
                  <a:pt x="74" y="0"/>
                </a:lnTo>
                <a:lnTo>
                  <a:pt x="68" y="0"/>
                </a:lnTo>
                <a:lnTo>
                  <a:pt x="62"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6096" name="Freeform 255">
            <a:extLst>
              <a:ext uri="{FF2B5EF4-FFF2-40B4-BE49-F238E27FC236}">
                <a16:creationId xmlns:a16="http://schemas.microsoft.com/office/drawing/2014/main" id="{E570D7B6-24F6-4411-2E89-E5B5DA8F5CB0}"/>
              </a:ext>
            </a:extLst>
          </p:cNvPr>
          <p:cNvSpPr>
            <a:spLocks/>
          </p:cNvSpPr>
          <p:nvPr/>
        </p:nvSpPr>
        <p:spPr bwMode="auto">
          <a:xfrm>
            <a:off x="4400550" y="4474369"/>
            <a:ext cx="39291" cy="36910"/>
          </a:xfrm>
          <a:custGeom>
            <a:avLst/>
            <a:gdLst>
              <a:gd name="T0" fmla="*/ 2147483647 w 101"/>
              <a:gd name="T1" fmla="*/ 0 h 92"/>
              <a:gd name="T2" fmla="*/ 2147483647 w 101"/>
              <a:gd name="T3" fmla="*/ 0 h 92"/>
              <a:gd name="T4" fmla="*/ 2147483647 w 101"/>
              <a:gd name="T5" fmla="*/ 2147483647 h 92"/>
              <a:gd name="T6" fmla="*/ 2147483647 w 101"/>
              <a:gd name="T7" fmla="*/ 2147483647 h 92"/>
              <a:gd name="T8" fmla="*/ 2147483647 w 101"/>
              <a:gd name="T9" fmla="*/ 2147483647 h 92"/>
              <a:gd name="T10" fmla="*/ 2147483647 w 101"/>
              <a:gd name="T11" fmla="*/ 2147483647 h 92"/>
              <a:gd name="T12" fmla="*/ 2147483647 w 101"/>
              <a:gd name="T13" fmla="*/ 2147483647 h 92"/>
              <a:gd name="T14" fmla="*/ 2147483647 w 101"/>
              <a:gd name="T15" fmla="*/ 2147483647 h 92"/>
              <a:gd name="T16" fmla="*/ 2147483647 w 101"/>
              <a:gd name="T17" fmla="*/ 2147483647 h 92"/>
              <a:gd name="T18" fmla="*/ 2147483647 w 101"/>
              <a:gd name="T19" fmla="*/ 2147483647 h 92"/>
              <a:gd name="T20" fmla="*/ 2147483647 w 101"/>
              <a:gd name="T21" fmla="*/ 2147483647 h 92"/>
              <a:gd name="T22" fmla="*/ 2147483647 w 101"/>
              <a:gd name="T23" fmla="*/ 2147483647 h 92"/>
              <a:gd name="T24" fmla="*/ 2147483647 w 101"/>
              <a:gd name="T25" fmla="*/ 2147483647 h 92"/>
              <a:gd name="T26" fmla="*/ 0 w 101"/>
              <a:gd name="T27" fmla="*/ 2147483647 h 92"/>
              <a:gd name="T28" fmla="*/ 0 w 101"/>
              <a:gd name="T29" fmla="*/ 2147483647 h 92"/>
              <a:gd name="T30" fmla="*/ 0 w 101"/>
              <a:gd name="T31" fmla="*/ 2147483647 h 92"/>
              <a:gd name="T32" fmla="*/ 0 w 101"/>
              <a:gd name="T33" fmla="*/ 2147483647 h 92"/>
              <a:gd name="T34" fmla="*/ 0 w 101"/>
              <a:gd name="T35" fmla="*/ 2147483647 h 92"/>
              <a:gd name="T36" fmla="*/ 2147483647 w 101"/>
              <a:gd name="T37" fmla="*/ 2147483647 h 92"/>
              <a:gd name="T38" fmla="*/ 2147483647 w 101"/>
              <a:gd name="T39" fmla="*/ 2147483647 h 92"/>
              <a:gd name="T40" fmla="*/ 2147483647 w 101"/>
              <a:gd name="T41" fmla="*/ 2147483647 h 92"/>
              <a:gd name="T42" fmla="*/ 2147483647 w 101"/>
              <a:gd name="T43" fmla="*/ 2147483647 h 92"/>
              <a:gd name="T44" fmla="*/ 2147483647 w 101"/>
              <a:gd name="T45" fmla="*/ 2147483647 h 92"/>
              <a:gd name="T46" fmla="*/ 2147483647 w 101"/>
              <a:gd name="T47" fmla="*/ 2147483647 h 92"/>
              <a:gd name="T48" fmla="*/ 2147483647 w 101"/>
              <a:gd name="T49" fmla="*/ 2147483647 h 92"/>
              <a:gd name="T50" fmla="*/ 2147483647 w 101"/>
              <a:gd name="T51" fmla="*/ 2147483647 h 92"/>
              <a:gd name="T52" fmla="*/ 2147483647 w 101"/>
              <a:gd name="T53" fmla="*/ 2147483647 h 92"/>
              <a:gd name="T54" fmla="*/ 2147483647 w 101"/>
              <a:gd name="T55" fmla="*/ 2147483647 h 92"/>
              <a:gd name="T56" fmla="*/ 2147483647 w 101"/>
              <a:gd name="T57" fmla="*/ 2147483647 h 92"/>
              <a:gd name="T58" fmla="*/ 2147483647 w 101"/>
              <a:gd name="T59" fmla="*/ 2147483647 h 92"/>
              <a:gd name="T60" fmla="*/ 2147483647 w 101"/>
              <a:gd name="T61" fmla="*/ 2147483647 h 92"/>
              <a:gd name="T62" fmla="*/ 2147483647 w 101"/>
              <a:gd name="T63" fmla="*/ 2147483647 h 92"/>
              <a:gd name="T64" fmla="*/ 2147483647 w 101"/>
              <a:gd name="T65" fmla="*/ 2147483647 h 92"/>
              <a:gd name="T66" fmla="*/ 2147483647 w 101"/>
              <a:gd name="T67" fmla="*/ 2147483647 h 92"/>
              <a:gd name="T68" fmla="*/ 2147483647 w 101"/>
              <a:gd name="T69" fmla="*/ 2147483647 h 92"/>
              <a:gd name="T70" fmla="*/ 2147483647 w 101"/>
              <a:gd name="T71" fmla="*/ 2147483647 h 92"/>
              <a:gd name="T72" fmla="*/ 2147483647 w 101"/>
              <a:gd name="T73" fmla="*/ 2147483647 h 92"/>
              <a:gd name="T74" fmla="*/ 2147483647 w 101"/>
              <a:gd name="T75" fmla="*/ 2147483647 h 92"/>
              <a:gd name="T76" fmla="*/ 2147483647 w 101"/>
              <a:gd name="T77" fmla="*/ 2147483647 h 92"/>
              <a:gd name="T78" fmla="*/ 2147483647 w 101"/>
              <a:gd name="T79" fmla="*/ 2147483647 h 92"/>
              <a:gd name="T80" fmla="*/ 2147483647 w 101"/>
              <a:gd name="T81" fmla="*/ 2147483647 h 92"/>
              <a:gd name="T82" fmla="*/ 2147483647 w 101"/>
              <a:gd name="T83" fmla="*/ 2147483647 h 92"/>
              <a:gd name="T84" fmla="*/ 2147483647 w 101"/>
              <a:gd name="T85" fmla="*/ 2147483647 h 92"/>
              <a:gd name="T86" fmla="*/ 2147483647 w 101"/>
              <a:gd name="T87" fmla="*/ 2147483647 h 92"/>
              <a:gd name="T88" fmla="*/ 2147483647 w 101"/>
              <a:gd name="T89" fmla="*/ 2147483647 h 92"/>
              <a:gd name="T90" fmla="*/ 2147483647 w 101"/>
              <a:gd name="T91" fmla="*/ 2147483647 h 92"/>
              <a:gd name="T92" fmla="*/ 2147483647 w 101"/>
              <a:gd name="T93" fmla="*/ 2147483647 h 92"/>
              <a:gd name="T94" fmla="*/ 2147483647 w 101"/>
              <a:gd name="T95" fmla="*/ 2147483647 h 92"/>
              <a:gd name="T96" fmla="*/ 2147483647 w 101"/>
              <a:gd name="T97" fmla="*/ 2147483647 h 92"/>
              <a:gd name="T98" fmla="*/ 2147483647 w 101"/>
              <a:gd name="T99" fmla="*/ 2147483647 h 92"/>
              <a:gd name="T100" fmla="*/ 2147483647 w 101"/>
              <a:gd name="T101" fmla="*/ 2147483647 h 92"/>
              <a:gd name="T102" fmla="*/ 2147483647 w 101"/>
              <a:gd name="T103" fmla="*/ 2147483647 h 92"/>
              <a:gd name="T104" fmla="*/ 2147483647 w 101"/>
              <a:gd name="T105" fmla="*/ 2147483647 h 92"/>
              <a:gd name="T106" fmla="*/ 2147483647 w 101"/>
              <a:gd name="T107" fmla="*/ 2147483647 h 92"/>
              <a:gd name="T108" fmla="*/ 2147483647 w 101"/>
              <a:gd name="T109" fmla="*/ 2147483647 h 92"/>
              <a:gd name="T110" fmla="*/ 2147483647 w 101"/>
              <a:gd name="T111" fmla="*/ 2147483647 h 92"/>
              <a:gd name="T112" fmla="*/ 2147483647 w 101"/>
              <a:gd name="T113" fmla="*/ 2147483647 h 92"/>
              <a:gd name="T114" fmla="*/ 2147483647 w 101"/>
              <a:gd name="T115" fmla="*/ 2147483647 h 92"/>
              <a:gd name="T116" fmla="*/ 2147483647 w 101"/>
              <a:gd name="T117" fmla="*/ 2147483647 h 92"/>
              <a:gd name="T118" fmla="*/ 2147483647 w 101"/>
              <a:gd name="T119" fmla="*/ 0 h 92"/>
              <a:gd name="T120" fmla="*/ 2147483647 w 101"/>
              <a:gd name="T121" fmla="*/ 0 h 9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01"/>
              <a:gd name="T184" fmla="*/ 0 h 92"/>
              <a:gd name="T185" fmla="*/ 101 w 101"/>
              <a:gd name="T186" fmla="*/ 92 h 9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01" h="92">
                <a:moveTo>
                  <a:pt x="50" y="0"/>
                </a:moveTo>
                <a:lnTo>
                  <a:pt x="45" y="0"/>
                </a:lnTo>
                <a:lnTo>
                  <a:pt x="40" y="1"/>
                </a:lnTo>
                <a:lnTo>
                  <a:pt x="34" y="3"/>
                </a:lnTo>
                <a:lnTo>
                  <a:pt x="30" y="4"/>
                </a:lnTo>
                <a:lnTo>
                  <a:pt x="26" y="5"/>
                </a:lnTo>
                <a:lnTo>
                  <a:pt x="22" y="8"/>
                </a:lnTo>
                <a:lnTo>
                  <a:pt x="14" y="14"/>
                </a:lnTo>
                <a:lnTo>
                  <a:pt x="11" y="17"/>
                </a:lnTo>
                <a:lnTo>
                  <a:pt x="9" y="20"/>
                </a:lnTo>
                <a:lnTo>
                  <a:pt x="6" y="24"/>
                </a:lnTo>
                <a:lnTo>
                  <a:pt x="4" y="28"/>
                </a:lnTo>
                <a:lnTo>
                  <a:pt x="1" y="33"/>
                </a:lnTo>
                <a:lnTo>
                  <a:pt x="0" y="37"/>
                </a:lnTo>
                <a:lnTo>
                  <a:pt x="0" y="41"/>
                </a:lnTo>
                <a:lnTo>
                  <a:pt x="0" y="46"/>
                </a:lnTo>
                <a:lnTo>
                  <a:pt x="0" y="50"/>
                </a:lnTo>
                <a:lnTo>
                  <a:pt x="0" y="54"/>
                </a:lnTo>
                <a:lnTo>
                  <a:pt x="1" y="59"/>
                </a:lnTo>
                <a:lnTo>
                  <a:pt x="4" y="63"/>
                </a:lnTo>
                <a:lnTo>
                  <a:pt x="6" y="67"/>
                </a:lnTo>
                <a:lnTo>
                  <a:pt x="9" y="72"/>
                </a:lnTo>
                <a:lnTo>
                  <a:pt x="11" y="74"/>
                </a:lnTo>
                <a:lnTo>
                  <a:pt x="14" y="77"/>
                </a:lnTo>
                <a:lnTo>
                  <a:pt x="22" y="83"/>
                </a:lnTo>
                <a:lnTo>
                  <a:pt x="26" y="86"/>
                </a:lnTo>
                <a:lnTo>
                  <a:pt x="30" y="87"/>
                </a:lnTo>
                <a:lnTo>
                  <a:pt x="34" y="89"/>
                </a:lnTo>
                <a:lnTo>
                  <a:pt x="40" y="90"/>
                </a:lnTo>
                <a:lnTo>
                  <a:pt x="45" y="92"/>
                </a:lnTo>
                <a:lnTo>
                  <a:pt x="50" y="92"/>
                </a:lnTo>
                <a:lnTo>
                  <a:pt x="55" y="92"/>
                </a:lnTo>
                <a:lnTo>
                  <a:pt x="60" y="90"/>
                </a:lnTo>
                <a:lnTo>
                  <a:pt x="65" y="89"/>
                </a:lnTo>
                <a:lnTo>
                  <a:pt x="69" y="87"/>
                </a:lnTo>
                <a:lnTo>
                  <a:pt x="73" y="86"/>
                </a:lnTo>
                <a:lnTo>
                  <a:pt x="78" y="83"/>
                </a:lnTo>
                <a:lnTo>
                  <a:pt x="85" y="77"/>
                </a:lnTo>
                <a:lnTo>
                  <a:pt x="89" y="74"/>
                </a:lnTo>
                <a:lnTo>
                  <a:pt x="92" y="72"/>
                </a:lnTo>
                <a:lnTo>
                  <a:pt x="93" y="67"/>
                </a:lnTo>
                <a:lnTo>
                  <a:pt x="96" y="63"/>
                </a:lnTo>
                <a:lnTo>
                  <a:pt x="98" y="59"/>
                </a:lnTo>
                <a:lnTo>
                  <a:pt x="99" y="54"/>
                </a:lnTo>
                <a:lnTo>
                  <a:pt x="99" y="50"/>
                </a:lnTo>
                <a:lnTo>
                  <a:pt x="101" y="46"/>
                </a:lnTo>
                <a:lnTo>
                  <a:pt x="99" y="41"/>
                </a:lnTo>
                <a:lnTo>
                  <a:pt x="99" y="37"/>
                </a:lnTo>
                <a:lnTo>
                  <a:pt x="98" y="33"/>
                </a:lnTo>
                <a:lnTo>
                  <a:pt x="96" y="28"/>
                </a:lnTo>
                <a:lnTo>
                  <a:pt x="93" y="24"/>
                </a:lnTo>
                <a:lnTo>
                  <a:pt x="92" y="20"/>
                </a:lnTo>
                <a:lnTo>
                  <a:pt x="89" y="17"/>
                </a:lnTo>
                <a:lnTo>
                  <a:pt x="85" y="14"/>
                </a:lnTo>
                <a:lnTo>
                  <a:pt x="78" y="8"/>
                </a:lnTo>
                <a:lnTo>
                  <a:pt x="73" y="5"/>
                </a:lnTo>
                <a:lnTo>
                  <a:pt x="69" y="4"/>
                </a:lnTo>
                <a:lnTo>
                  <a:pt x="65" y="3"/>
                </a:lnTo>
                <a:lnTo>
                  <a:pt x="60" y="1"/>
                </a:lnTo>
                <a:lnTo>
                  <a:pt x="55" y="0"/>
                </a:lnTo>
                <a:lnTo>
                  <a:pt x="50" y="0"/>
                </a:lnTo>
                <a:close/>
              </a:path>
            </a:pathLst>
          </a:custGeom>
          <a:solidFill>
            <a:srgbClr val="00267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6097" name="Freeform 256">
            <a:extLst>
              <a:ext uri="{FF2B5EF4-FFF2-40B4-BE49-F238E27FC236}">
                <a16:creationId xmlns:a16="http://schemas.microsoft.com/office/drawing/2014/main" id="{4B0E638E-5878-0AD4-F0D3-BDB4642FC0D6}"/>
              </a:ext>
            </a:extLst>
          </p:cNvPr>
          <p:cNvSpPr>
            <a:spLocks/>
          </p:cNvSpPr>
          <p:nvPr/>
        </p:nvSpPr>
        <p:spPr bwMode="auto">
          <a:xfrm>
            <a:off x="4400550" y="4474369"/>
            <a:ext cx="39291" cy="36910"/>
          </a:xfrm>
          <a:custGeom>
            <a:avLst/>
            <a:gdLst>
              <a:gd name="T0" fmla="*/ 2147483647 w 101"/>
              <a:gd name="T1" fmla="*/ 0 h 92"/>
              <a:gd name="T2" fmla="*/ 2147483647 w 101"/>
              <a:gd name="T3" fmla="*/ 0 h 92"/>
              <a:gd name="T4" fmla="*/ 2147483647 w 101"/>
              <a:gd name="T5" fmla="*/ 2147483647 h 92"/>
              <a:gd name="T6" fmla="*/ 2147483647 w 101"/>
              <a:gd name="T7" fmla="*/ 2147483647 h 92"/>
              <a:gd name="T8" fmla="*/ 2147483647 w 101"/>
              <a:gd name="T9" fmla="*/ 2147483647 h 92"/>
              <a:gd name="T10" fmla="*/ 2147483647 w 101"/>
              <a:gd name="T11" fmla="*/ 2147483647 h 92"/>
              <a:gd name="T12" fmla="*/ 2147483647 w 101"/>
              <a:gd name="T13" fmla="*/ 2147483647 h 92"/>
              <a:gd name="T14" fmla="*/ 2147483647 w 101"/>
              <a:gd name="T15" fmla="*/ 2147483647 h 92"/>
              <a:gd name="T16" fmla="*/ 2147483647 w 101"/>
              <a:gd name="T17" fmla="*/ 2147483647 h 92"/>
              <a:gd name="T18" fmla="*/ 2147483647 w 101"/>
              <a:gd name="T19" fmla="*/ 2147483647 h 92"/>
              <a:gd name="T20" fmla="*/ 2147483647 w 101"/>
              <a:gd name="T21" fmla="*/ 2147483647 h 92"/>
              <a:gd name="T22" fmla="*/ 2147483647 w 101"/>
              <a:gd name="T23" fmla="*/ 2147483647 h 92"/>
              <a:gd name="T24" fmla="*/ 2147483647 w 101"/>
              <a:gd name="T25" fmla="*/ 2147483647 h 92"/>
              <a:gd name="T26" fmla="*/ 0 w 101"/>
              <a:gd name="T27" fmla="*/ 2147483647 h 92"/>
              <a:gd name="T28" fmla="*/ 0 w 101"/>
              <a:gd name="T29" fmla="*/ 2147483647 h 92"/>
              <a:gd name="T30" fmla="*/ 0 w 101"/>
              <a:gd name="T31" fmla="*/ 2147483647 h 92"/>
              <a:gd name="T32" fmla="*/ 0 w 101"/>
              <a:gd name="T33" fmla="*/ 2147483647 h 92"/>
              <a:gd name="T34" fmla="*/ 0 w 101"/>
              <a:gd name="T35" fmla="*/ 2147483647 h 92"/>
              <a:gd name="T36" fmla="*/ 2147483647 w 101"/>
              <a:gd name="T37" fmla="*/ 2147483647 h 92"/>
              <a:gd name="T38" fmla="*/ 2147483647 w 101"/>
              <a:gd name="T39" fmla="*/ 2147483647 h 92"/>
              <a:gd name="T40" fmla="*/ 2147483647 w 101"/>
              <a:gd name="T41" fmla="*/ 2147483647 h 92"/>
              <a:gd name="T42" fmla="*/ 2147483647 w 101"/>
              <a:gd name="T43" fmla="*/ 2147483647 h 92"/>
              <a:gd name="T44" fmla="*/ 2147483647 w 101"/>
              <a:gd name="T45" fmla="*/ 2147483647 h 92"/>
              <a:gd name="T46" fmla="*/ 2147483647 w 101"/>
              <a:gd name="T47" fmla="*/ 2147483647 h 92"/>
              <a:gd name="T48" fmla="*/ 2147483647 w 101"/>
              <a:gd name="T49" fmla="*/ 2147483647 h 92"/>
              <a:gd name="T50" fmla="*/ 2147483647 w 101"/>
              <a:gd name="T51" fmla="*/ 2147483647 h 92"/>
              <a:gd name="T52" fmla="*/ 2147483647 w 101"/>
              <a:gd name="T53" fmla="*/ 2147483647 h 92"/>
              <a:gd name="T54" fmla="*/ 2147483647 w 101"/>
              <a:gd name="T55" fmla="*/ 2147483647 h 92"/>
              <a:gd name="T56" fmla="*/ 2147483647 w 101"/>
              <a:gd name="T57" fmla="*/ 2147483647 h 92"/>
              <a:gd name="T58" fmla="*/ 2147483647 w 101"/>
              <a:gd name="T59" fmla="*/ 2147483647 h 92"/>
              <a:gd name="T60" fmla="*/ 2147483647 w 101"/>
              <a:gd name="T61" fmla="*/ 2147483647 h 92"/>
              <a:gd name="T62" fmla="*/ 2147483647 w 101"/>
              <a:gd name="T63" fmla="*/ 2147483647 h 92"/>
              <a:gd name="T64" fmla="*/ 2147483647 w 101"/>
              <a:gd name="T65" fmla="*/ 2147483647 h 92"/>
              <a:gd name="T66" fmla="*/ 2147483647 w 101"/>
              <a:gd name="T67" fmla="*/ 2147483647 h 92"/>
              <a:gd name="T68" fmla="*/ 2147483647 w 101"/>
              <a:gd name="T69" fmla="*/ 2147483647 h 92"/>
              <a:gd name="T70" fmla="*/ 2147483647 w 101"/>
              <a:gd name="T71" fmla="*/ 2147483647 h 92"/>
              <a:gd name="T72" fmla="*/ 2147483647 w 101"/>
              <a:gd name="T73" fmla="*/ 2147483647 h 92"/>
              <a:gd name="T74" fmla="*/ 2147483647 w 101"/>
              <a:gd name="T75" fmla="*/ 2147483647 h 92"/>
              <a:gd name="T76" fmla="*/ 2147483647 w 101"/>
              <a:gd name="T77" fmla="*/ 2147483647 h 92"/>
              <a:gd name="T78" fmla="*/ 2147483647 w 101"/>
              <a:gd name="T79" fmla="*/ 2147483647 h 92"/>
              <a:gd name="T80" fmla="*/ 2147483647 w 101"/>
              <a:gd name="T81" fmla="*/ 2147483647 h 92"/>
              <a:gd name="T82" fmla="*/ 2147483647 w 101"/>
              <a:gd name="T83" fmla="*/ 2147483647 h 92"/>
              <a:gd name="T84" fmla="*/ 2147483647 w 101"/>
              <a:gd name="T85" fmla="*/ 2147483647 h 92"/>
              <a:gd name="T86" fmla="*/ 2147483647 w 101"/>
              <a:gd name="T87" fmla="*/ 2147483647 h 92"/>
              <a:gd name="T88" fmla="*/ 2147483647 w 101"/>
              <a:gd name="T89" fmla="*/ 2147483647 h 92"/>
              <a:gd name="T90" fmla="*/ 2147483647 w 101"/>
              <a:gd name="T91" fmla="*/ 2147483647 h 92"/>
              <a:gd name="T92" fmla="*/ 2147483647 w 101"/>
              <a:gd name="T93" fmla="*/ 2147483647 h 92"/>
              <a:gd name="T94" fmla="*/ 2147483647 w 101"/>
              <a:gd name="T95" fmla="*/ 2147483647 h 92"/>
              <a:gd name="T96" fmla="*/ 2147483647 w 101"/>
              <a:gd name="T97" fmla="*/ 2147483647 h 92"/>
              <a:gd name="T98" fmla="*/ 2147483647 w 101"/>
              <a:gd name="T99" fmla="*/ 2147483647 h 92"/>
              <a:gd name="T100" fmla="*/ 2147483647 w 101"/>
              <a:gd name="T101" fmla="*/ 2147483647 h 92"/>
              <a:gd name="T102" fmla="*/ 2147483647 w 101"/>
              <a:gd name="T103" fmla="*/ 2147483647 h 92"/>
              <a:gd name="T104" fmla="*/ 2147483647 w 101"/>
              <a:gd name="T105" fmla="*/ 2147483647 h 92"/>
              <a:gd name="T106" fmla="*/ 2147483647 w 101"/>
              <a:gd name="T107" fmla="*/ 2147483647 h 92"/>
              <a:gd name="T108" fmla="*/ 2147483647 w 101"/>
              <a:gd name="T109" fmla="*/ 2147483647 h 92"/>
              <a:gd name="T110" fmla="*/ 2147483647 w 101"/>
              <a:gd name="T111" fmla="*/ 2147483647 h 92"/>
              <a:gd name="T112" fmla="*/ 2147483647 w 101"/>
              <a:gd name="T113" fmla="*/ 2147483647 h 92"/>
              <a:gd name="T114" fmla="*/ 2147483647 w 101"/>
              <a:gd name="T115" fmla="*/ 2147483647 h 92"/>
              <a:gd name="T116" fmla="*/ 2147483647 w 101"/>
              <a:gd name="T117" fmla="*/ 2147483647 h 92"/>
              <a:gd name="T118" fmla="*/ 2147483647 w 101"/>
              <a:gd name="T119" fmla="*/ 0 h 92"/>
              <a:gd name="T120" fmla="*/ 2147483647 w 101"/>
              <a:gd name="T121" fmla="*/ 0 h 9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01"/>
              <a:gd name="T184" fmla="*/ 0 h 92"/>
              <a:gd name="T185" fmla="*/ 101 w 101"/>
              <a:gd name="T186" fmla="*/ 92 h 9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01" h="92">
                <a:moveTo>
                  <a:pt x="50" y="0"/>
                </a:moveTo>
                <a:lnTo>
                  <a:pt x="45" y="0"/>
                </a:lnTo>
                <a:lnTo>
                  <a:pt x="40" y="1"/>
                </a:lnTo>
                <a:lnTo>
                  <a:pt x="34" y="3"/>
                </a:lnTo>
                <a:lnTo>
                  <a:pt x="30" y="4"/>
                </a:lnTo>
                <a:lnTo>
                  <a:pt x="26" y="5"/>
                </a:lnTo>
                <a:lnTo>
                  <a:pt x="22" y="8"/>
                </a:lnTo>
                <a:lnTo>
                  <a:pt x="14" y="14"/>
                </a:lnTo>
                <a:lnTo>
                  <a:pt x="11" y="17"/>
                </a:lnTo>
                <a:lnTo>
                  <a:pt x="9" y="20"/>
                </a:lnTo>
                <a:lnTo>
                  <a:pt x="6" y="24"/>
                </a:lnTo>
                <a:lnTo>
                  <a:pt x="4" y="28"/>
                </a:lnTo>
                <a:lnTo>
                  <a:pt x="1" y="33"/>
                </a:lnTo>
                <a:lnTo>
                  <a:pt x="0" y="37"/>
                </a:lnTo>
                <a:lnTo>
                  <a:pt x="0" y="41"/>
                </a:lnTo>
                <a:lnTo>
                  <a:pt x="0" y="46"/>
                </a:lnTo>
                <a:lnTo>
                  <a:pt x="0" y="50"/>
                </a:lnTo>
                <a:lnTo>
                  <a:pt x="0" y="54"/>
                </a:lnTo>
                <a:lnTo>
                  <a:pt x="1" y="59"/>
                </a:lnTo>
                <a:lnTo>
                  <a:pt x="4" y="63"/>
                </a:lnTo>
                <a:lnTo>
                  <a:pt x="6" y="67"/>
                </a:lnTo>
                <a:lnTo>
                  <a:pt x="9" y="72"/>
                </a:lnTo>
                <a:lnTo>
                  <a:pt x="11" y="74"/>
                </a:lnTo>
                <a:lnTo>
                  <a:pt x="14" y="77"/>
                </a:lnTo>
                <a:lnTo>
                  <a:pt x="22" y="83"/>
                </a:lnTo>
                <a:lnTo>
                  <a:pt x="26" y="86"/>
                </a:lnTo>
                <a:lnTo>
                  <a:pt x="30" y="87"/>
                </a:lnTo>
                <a:lnTo>
                  <a:pt x="34" y="89"/>
                </a:lnTo>
                <a:lnTo>
                  <a:pt x="40" y="90"/>
                </a:lnTo>
                <a:lnTo>
                  <a:pt x="45" y="92"/>
                </a:lnTo>
                <a:lnTo>
                  <a:pt x="50" y="92"/>
                </a:lnTo>
                <a:lnTo>
                  <a:pt x="55" y="92"/>
                </a:lnTo>
                <a:lnTo>
                  <a:pt x="60" y="90"/>
                </a:lnTo>
                <a:lnTo>
                  <a:pt x="65" y="89"/>
                </a:lnTo>
                <a:lnTo>
                  <a:pt x="69" y="87"/>
                </a:lnTo>
                <a:lnTo>
                  <a:pt x="73" y="86"/>
                </a:lnTo>
                <a:lnTo>
                  <a:pt x="78" y="83"/>
                </a:lnTo>
                <a:lnTo>
                  <a:pt x="85" y="77"/>
                </a:lnTo>
                <a:lnTo>
                  <a:pt x="89" y="74"/>
                </a:lnTo>
                <a:lnTo>
                  <a:pt x="92" y="72"/>
                </a:lnTo>
                <a:lnTo>
                  <a:pt x="93" y="67"/>
                </a:lnTo>
                <a:lnTo>
                  <a:pt x="96" y="63"/>
                </a:lnTo>
                <a:lnTo>
                  <a:pt x="98" y="59"/>
                </a:lnTo>
                <a:lnTo>
                  <a:pt x="99" y="54"/>
                </a:lnTo>
                <a:lnTo>
                  <a:pt x="99" y="50"/>
                </a:lnTo>
                <a:lnTo>
                  <a:pt x="101" y="46"/>
                </a:lnTo>
                <a:lnTo>
                  <a:pt x="99" y="41"/>
                </a:lnTo>
                <a:lnTo>
                  <a:pt x="99" y="37"/>
                </a:lnTo>
                <a:lnTo>
                  <a:pt x="98" y="33"/>
                </a:lnTo>
                <a:lnTo>
                  <a:pt x="96" y="28"/>
                </a:lnTo>
                <a:lnTo>
                  <a:pt x="93" y="24"/>
                </a:lnTo>
                <a:lnTo>
                  <a:pt x="92" y="20"/>
                </a:lnTo>
                <a:lnTo>
                  <a:pt x="89" y="17"/>
                </a:lnTo>
                <a:lnTo>
                  <a:pt x="85" y="14"/>
                </a:lnTo>
                <a:lnTo>
                  <a:pt x="78" y="8"/>
                </a:lnTo>
                <a:lnTo>
                  <a:pt x="73" y="5"/>
                </a:lnTo>
                <a:lnTo>
                  <a:pt x="69" y="4"/>
                </a:lnTo>
                <a:lnTo>
                  <a:pt x="65" y="3"/>
                </a:lnTo>
                <a:lnTo>
                  <a:pt x="60" y="1"/>
                </a:lnTo>
                <a:lnTo>
                  <a:pt x="55" y="0"/>
                </a:lnTo>
                <a:lnTo>
                  <a:pt x="50"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6098" name="Freeform 257">
            <a:extLst>
              <a:ext uri="{FF2B5EF4-FFF2-40B4-BE49-F238E27FC236}">
                <a16:creationId xmlns:a16="http://schemas.microsoft.com/office/drawing/2014/main" id="{17A03049-237F-81E1-624C-A6CEABE3A52E}"/>
              </a:ext>
            </a:extLst>
          </p:cNvPr>
          <p:cNvSpPr>
            <a:spLocks/>
          </p:cNvSpPr>
          <p:nvPr/>
        </p:nvSpPr>
        <p:spPr bwMode="auto">
          <a:xfrm>
            <a:off x="4439841" y="4454129"/>
            <a:ext cx="47625" cy="44053"/>
          </a:xfrm>
          <a:custGeom>
            <a:avLst/>
            <a:gdLst>
              <a:gd name="T0" fmla="*/ 2147483647 w 120"/>
              <a:gd name="T1" fmla="*/ 0 h 113"/>
              <a:gd name="T2" fmla="*/ 2147483647 w 120"/>
              <a:gd name="T3" fmla="*/ 2147483647 h 113"/>
              <a:gd name="T4" fmla="*/ 2147483647 w 120"/>
              <a:gd name="T5" fmla="*/ 2147483647 h 113"/>
              <a:gd name="T6" fmla="*/ 2147483647 w 120"/>
              <a:gd name="T7" fmla="*/ 2147483647 h 113"/>
              <a:gd name="T8" fmla="*/ 2147483647 w 120"/>
              <a:gd name="T9" fmla="*/ 2147483647 h 113"/>
              <a:gd name="T10" fmla="*/ 2147483647 w 120"/>
              <a:gd name="T11" fmla="*/ 2147483647 h 113"/>
              <a:gd name="T12" fmla="*/ 2147483647 w 120"/>
              <a:gd name="T13" fmla="*/ 2147483647 h 113"/>
              <a:gd name="T14" fmla="*/ 0 w 120"/>
              <a:gd name="T15" fmla="*/ 2147483647 h 113"/>
              <a:gd name="T16" fmla="*/ 0 w 120"/>
              <a:gd name="T17" fmla="*/ 2147483647 h 113"/>
              <a:gd name="T18" fmla="*/ 2147483647 w 120"/>
              <a:gd name="T19" fmla="*/ 2147483647 h 113"/>
              <a:gd name="T20" fmla="*/ 2147483647 w 120"/>
              <a:gd name="T21" fmla="*/ 2147483647 h 113"/>
              <a:gd name="T22" fmla="*/ 2147483647 w 120"/>
              <a:gd name="T23" fmla="*/ 2147483647 h 113"/>
              <a:gd name="T24" fmla="*/ 2147483647 w 120"/>
              <a:gd name="T25" fmla="*/ 2147483647 h 113"/>
              <a:gd name="T26" fmla="*/ 2147483647 w 120"/>
              <a:gd name="T27" fmla="*/ 2147483647 h 113"/>
              <a:gd name="T28" fmla="*/ 2147483647 w 120"/>
              <a:gd name="T29" fmla="*/ 2147483647 h 113"/>
              <a:gd name="T30" fmla="*/ 2147483647 w 120"/>
              <a:gd name="T31" fmla="*/ 2147483647 h 113"/>
              <a:gd name="T32" fmla="*/ 2147483647 w 120"/>
              <a:gd name="T33" fmla="*/ 2147483647 h 113"/>
              <a:gd name="T34" fmla="*/ 2147483647 w 120"/>
              <a:gd name="T35" fmla="*/ 2147483647 h 113"/>
              <a:gd name="T36" fmla="*/ 2147483647 w 120"/>
              <a:gd name="T37" fmla="*/ 2147483647 h 113"/>
              <a:gd name="T38" fmla="*/ 2147483647 w 120"/>
              <a:gd name="T39" fmla="*/ 2147483647 h 113"/>
              <a:gd name="T40" fmla="*/ 2147483647 w 120"/>
              <a:gd name="T41" fmla="*/ 2147483647 h 113"/>
              <a:gd name="T42" fmla="*/ 2147483647 w 120"/>
              <a:gd name="T43" fmla="*/ 2147483647 h 113"/>
              <a:gd name="T44" fmla="*/ 2147483647 w 120"/>
              <a:gd name="T45" fmla="*/ 2147483647 h 113"/>
              <a:gd name="T46" fmla="*/ 2147483647 w 120"/>
              <a:gd name="T47" fmla="*/ 2147483647 h 113"/>
              <a:gd name="T48" fmla="*/ 2147483647 w 120"/>
              <a:gd name="T49" fmla="*/ 2147483647 h 113"/>
              <a:gd name="T50" fmla="*/ 2147483647 w 120"/>
              <a:gd name="T51" fmla="*/ 2147483647 h 113"/>
              <a:gd name="T52" fmla="*/ 2147483647 w 120"/>
              <a:gd name="T53" fmla="*/ 2147483647 h 113"/>
              <a:gd name="T54" fmla="*/ 2147483647 w 120"/>
              <a:gd name="T55" fmla="*/ 2147483647 h 113"/>
              <a:gd name="T56" fmla="*/ 2147483647 w 120"/>
              <a:gd name="T57" fmla="*/ 2147483647 h 113"/>
              <a:gd name="T58" fmla="*/ 2147483647 w 120"/>
              <a:gd name="T59" fmla="*/ 2147483647 h 113"/>
              <a:gd name="T60" fmla="*/ 2147483647 w 120"/>
              <a:gd name="T61" fmla="*/ 2147483647 h 113"/>
              <a:gd name="T62" fmla="*/ 2147483647 w 120"/>
              <a:gd name="T63" fmla="*/ 0 h 11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0"/>
              <a:gd name="T97" fmla="*/ 0 h 113"/>
              <a:gd name="T98" fmla="*/ 120 w 120"/>
              <a:gd name="T99" fmla="*/ 113 h 11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0" h="113">
                <a:moveTo>
                  <a:pt x="60" y="0"/>
                </a:moveTo>
                <a:lnTo>
                  <a:pt x="53" y="0"/>
                </a:lnTo>
                <a:lnTo>
                  <a:pt x="47" y="1"/>
                </a:lnTo>
                <a:lnTo>
                  <a:pt x="41" y="3"/>
                </a:lnTo>
                <a:lnTo>
                  <a:pt x="35" y="4"/>
                </a:lnTo>
                <a:lnTo>
                  <a:pt x="31" y="7"/>
                </a:lnTo>
                <a:lnTo>
                  <a:pt x="25" y="10"/>
                </a:lnTo>
                <a:lnTo>
                  <a:pt x="21" y="13"/>
                </a:lnTo>
                <a:lnTo>
                  <a:pt x="17" y="16"/>
                </a:lnTo>
                <a:lnTo>
                  <a:pt x="13" y="20"/>
                </a:lnTo>
                <a:lnTo>
                  <a:pt x="10" y="24"/>
                </a:lnTo>
                <a:lnTo>
                  <a:pt x="7" y="29"/>
                </a:lnTo>
                <a:lnTo>
                  <a:pt x="4" y="34"/>
                </a:lnTo>
                <a:lnTo>
                  <a:pt x="1" y="40"/>
                </a:lnTo>
                <a:lnTo>
                  <a:pt x="0" y="44"/>
                </a:lnTo>
                <a:lnTo>
                  <a:pt x="0" y="50"/>
                </a:lnTo>
                <a:lnTo>
                  <a:pt x="0" y="56"/>
                </a:lnTo>
                <a:lnTo>
                  <a:pt x="0" y="62"/>
                </a:lnTo>
                <a:lnTo>
                  <a:pt x="0" y="67"/>
                </a:lnTo>
                <a:lnTo>
                  <a:pt x="1" y="73"/>
                </a:lnTo>
                <a:lnTo>
                  <a:pt x="4" y="79"/>
                </a:lnTo>
                <a:lnTo>
                  <a:pt x="7" y="83"/>
                </a:lnTo>
                <a:lnTo>
                  <a:pt x="10" y="89"/>
                </a:lnTo>
                <a:lnTo>
                  <a:pt x="13" y="93"/>
                </a:lnTo>
                <a:lnTo>
                  <a:pt x="17" y="96"/>
                </a:lnTo>
                <a:lnTo>
                  <a:pt x="21" y="101"/>
                </a:lnTo>
                <a:lnTo>
                  <a:pt x="25" y="103"/>
                </a:lnTo>
                <a:lnTo>
                  <a:pt x="31" y="106"/>
                </a:lnTo>
                <a:lnTo>
                  <a:pt x="35" y="109"/>
                </a:lnTo>
                <a:lnTo>
                  <a:pt x="41" y="111"/>
                </a:lnTo>
                <a:lnTo>
                  <a:pt x="47" y="112"/>
                </a:lnTo>
                <a:lnTo>
                  <a:pt x="53" y="113"/>
                </a:lnTo>
                <a:lnTo>
                  <a:pt x="60" y="113"/>
                </a:lnTo>
                <a:lnTo>
                  <a:pt x="66" y="113"/>
                </a:lnTo>
                <a:lnTo>
                  <a:pt x="71" y="112"/>
                </a:lnTo>
                <a:lnTo>
                  <a:pt x="77" y="111"/>
                </a:lnTo>
                <a:lnTo>
                  <a:pt x="83" y="109"/>
                </a:lnTo>
                <a:lnTo>
                  <a:pt x="89" y="106"/>
                </a:lnTo>
                <a:lnTo>
                  <a:pt x="93" y="103"/>
                </a:lnTo>
                <a:lnTo>
                  <a:pt x="99" y="101"/>
                </a:lnTo>
                <a:lnTo>
                  <a:pt x="103" y="96"/>
                </a:lnTo>
                <a:lnTo>
                  <a:pt x="106" y="93"/>
                </a:lnTo>
                <a:lnTo>
                  <a:pt x="110" y="89"/>
                </a:lnTo>
                <a:lnTo>
                  <a:pt x="113" y="83"/>
                </a:lnTo>
                <a:lnTo>
                  <a:pt x="116" y="79"/>
                </a:lnTo>
                <a:lnTo>
                  <a:pt x="117" y="73"/>
                </a:lnTo>
                <a:lnTo>
                  <a:pt x="119" y="67"/>
                </a:lnTo>
                <a:lnTo>
                  <a:pt x="120" y="62"/>
                </a:lnTo>
                <a:lnTo>
                  <a:pt x="120" y="56"/>
                </a:lnTo>
                <a:lnTo>
                  <a:pt x="120" y="50"/>
                </a:lnTo>
                <a:lnTo>
                  <a:pt x="119" y="44"/>
                </a:lnTo>
                <a:lnTo>
                  <a:pt x="117" y="40"/>
                </a:lnTo>
                <a:lnTo>
                  <a:pt x="116" y="34"/>
                </a:lnTo>
                <a:lnTo>
                  <a:pt x="113" y="29"/>
                </a:lnTo>
                <a:lnTo>
                  <a:pt x="110" y="24"/>
                </a:lnTo>
                <a:lnTo>
                  <a:pt x="106" y="20"/>
                </a:lnTo>
                <a:lnTo>
                  <a:pt x="103" y="16"/>
                </a:lnTo>
                <a:lnTo>
                  <a:pt x="99" y="13"/>
                </a:lnTo>
                <a:lnTo>
                  <a:pt x="93" y="10"/>
                </a:lnTo>
                <a:lnTo>
                  <a:pt x="89" y="7"/>
                </a:lnTo>
                <a:lnTo>
                  <a:pt x="83" y="4"/>
                </a:lnTo>
                <a:lnTo>
                  <a:pt x="77" y="3"/>
                </a:lnTo>
                <a:lnTo>
                  <a:pt x="71" y="1"/>
                </a:lnTo>
                <a:lnTo>
                  <a:pt x="66" y="0"/>
                </a:lnTo>
                <a:lnTo>
                  <a:pt x="60" y="0"/>
                </a:lnTo>
                <a:close/>
              </a:path>
            </a:pathLst>
          </a:custGeom>
          <a:solidFill>
            <a:srgbClr val="00E6A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6099" name="Freeform 258">
            <a:extLst>
              <a:ext uri="{FF2B5EF4-FFF2-40B4-BE49-F238E27FC236}">
                <a16:creationId xmlns:a16="http://schemas.microsoft.com/office/drawing/2014/main" id="{020FA39A-ABBC-0190-AF4E-DC4EA5EAF02D}"/>
              </a:ext>
            </a:extLst>
          </p:cNvPr>
          <p:cNvSpPr>
            <a:spLocks/>
          </p:cNvSpPr>
          <p:nvPr/>
        </p:nvSpPr>
        <p:spPr bwMode="auto">
          <a:xfrm>
            <a:off x="4439841" y="4454129"/>
            <a:ext cx="47625" cy="44053"/>
          </a:xfrm>
          <a:custGeom>
            <a:avLst/>
            <a:gdLst>
              <a:gd name="T0" fmla="*/ 2147483647 w 120"/>
              <a:gd name="T1" fmla="*/ 0 h 113"/>
              <a:gd name="T2" fmla="*/ 2147483647 w 120"/>
              <a:gd name="T3" fmla="*/ 2147483647 h 113"/>
              <a:gd name="T4" fmla="*/ 2147483647 w 120"/>
              <a:gd name="T5" fmla="*/ 2147483647 h 113"/>
              <a:gd name="T6" fmla="*/ 2147483647 w 120"/>
              <a:gd name="T7" fmla="*/ 2147483647 h 113"/>
              <a:gd name="T8" fmla="*/ 2147483647 w 120"/>
              <a:gd name="T9" fmla="*/ 2147483647 h 113"/>
              <a:gd name="T10" fmla="*/ 2147483647 w 120"/>
              <a:gd name="T11" fmla="*/ 2147483647 h 113"/>
              <a:gd name="T12" fmla="*/ 2147483647 w 120"/>
              <a:gd name="T13" fmla="*/ 2147483647 h 113"/>
              <a:gd name="T14" fmla="*/ 0 w 120"/>
              <a:gd name="T15" fmla="*/ 2147483647 h 113"/>
              <a:gd name="T16" fmla="*/ 0 w 120"/>
              <a:gd name="T17" fmla="*/ 2147483647 h 113"/>
              <a:gd name="T18" fmla="*/ 2147483647 w 120"/>
              <a:gd name="T19" fmla="*/ 2147483647 h 113"/>
              <a:gd name="T20" fmla="*/ 2147483647 w 120"/>
              <a:gd name="T21" fmla="*/ 2147483647 h 113"/>
              <a:gd name="T22" fmla="*/ 2147483647 w 120"/>
              <a:gd name="T23" fmla="*/ 2147483647 h 113"/>
              <a:gd name="T24" fmla="*/ 2147483647 w 120"/>
              <a:gd name="T25" fmla="*/ 2147483647 h 113"/>
              <a:gd name="T26" fmla="*/ 2147483647 w 120"/>
              <a:gd name="T27" fmla="*/ 2147483647 h 113"/>
              <a:gd name="T28" fmla="*/ 2147483647 w 120"/>
              <a:gd name="T29" fmla="*/ 2147483647 h 113"/>
              <a:gd name="T30" fmla="*/ 2147483647 w 120"/>
              <a:gd name="T31" fmla="*/ 2147483647 h 113"/>
              <a:gd name="T32" fmla="*/ 2147483647 w 120"/>
              <a:gd name="T33" fmla="*/ 2147483647 h 113"/>
              <a:gd name="T34" fmla="*/ 2147483647 w 120"/>
              <a:gd name="T35" fmla="*/ 2147483647 h 113"/>
              <a:gd name="T36" fmla="*/ 2147483647 w 120"/>
              <a:gd name="T37" fmla="*/ 2147483647 h 113"/>
              <a:gd name="T38" fmla="*/ 2147483647 w 120"/>
              <a:gd name="T39" fmla="*/ 2147483647 h 113"/>
              <a:gd name="T40" fmla="*/ 2147483647 w 120"/>
              <a:gd name="T41" fmla="*/ 2147483647 h 113"/>
              <a:gd name="T42" fmla="*/ 2147483647 w 120"/>
              <a:gd name="T43" fmla="*/ 2147483647 h 113"/>
              <a:gd name="T44" fmla="*/ 2147483647 w 120"/>
              <a:gd name="T45" fmla="*/ 2147483647 h 113"/>
              <a:gd name="T46" fmla="*/ 2147483647 w 120"/>
              <a:gd name="T47" fmla="*/ 2147483647 h 113"/>
              <a:gd name="T48" fmla="*/ 2147483647 w 120"/>
              <a:gd name="T49" fmla="*/ 2147483647 h 113"/>
              <a:gd name="T50" fmla="*/ 2147483647 w 120"/>
              <a:gd name="T51" fmla="*/ 2147483647 h 113"/>
              <a:gd name="T52" fmla="*/ 2147483647 w 120"/>
              <a:gd name="T53" fmla="*/ 2147483647 h 113"/>
              <a:gd name="T54" fmla="*/ 2147483647 w 120"/>
              <a:gd name="T55" fmla="*/ 2147483647 h 113"/>
              <a:gd name="T56" fmla="*/ 2147483647 w 120"/>
              <a:gd name="T57" fmla="*/ 2147483647 h 113"/>
              <a:gd name="T58" fmla="*/ 2147483647 w 120"/>
              <a:gd name="T59" fmla="*/ 2147483647 h 113"/>
              <a:gd name="T60" fmla="*/ 2147483647 w 120"/>
              <a:gd name="T61" fmla="*/ 2147483647 h 113"/>
              <a:gd name="T62" fmla="*/ 2147483647 w 120"/>
              <a:gd name="T63" fmla="*/ 0 h 11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0"/>
              <a:gd name="T97" fmla="*/ 0 h 113"/>
              <a:gd name="T98" fmla="*/ 120 w 120"/>
              <a:gd name="T99" fmla="*/ 113 h 11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0" h="113">
                <a:moveTo>
                  <a:pt x="60" y="0"/>
                </a:moveTo>
                <a:lnTo>
                  <a:pt x="53" y="0"/>
                </a:lnTo>
                <a:lnTo>
                  <a:pt x="47" y="1"/>
                </a:lnTo>
                <a:lnTo>
                  <a:pt x="41" y="3"/>
                </a:lnTo>
                <a:lnTo>
                  <a:pt x="35" y="4"/>
                </a:lnTo>
                <a:lnTo>
                  <a:pt x="31" y="7"/>
                </a:lnTo>
                <a:lnTo>
                  <a:pt x="25" y="10"/>
                </a:lnTo>
                <a:lnTo>
                  <a:pt x="21" y="13"/>
                </a:lnTo>
                <a:lnTo>
                  <a:pt x="17" y="16"/>
                </a:lnTo>
                <a:lnTo>
                  <a:pt x="13" y="20"/>
                </a:lnTo>
                <a:lnTo>
                  <a:pt x="10" y="24"/>
                </a:lnTo>
                <a:lnTo>
                  <a:pt x="7" y="29"/>
                </a:lnTo>
                <a:lnTo>
                  <a:pt x="4" y="34"/>
                </a:lnTo>
                <a:lnTo>
                  <a:pt x="1" y="40"/>
                </a:lnTo>
                <a:lnTo>
                  <a:pt x="0" y="44"/>
                </a:lnTo>
                <a:lnTo>
                  <a:pt x="0" y="50"/>
                </a:lnTo>
                <a:lnTo>
                  <a:pt x="0" y="56"/>
                </a:lnTo>
                <a:lnTo>
                  <a:pt x="0" y="62"/>
                </a:lnTo>
                <a:lnTo>
                  <a:pt x="0" y="67"/>
                </a:lnTo>
                <a:lnTo>
                  <a:pt x="1" y="73"/>
                </a:lnTo>
                <a:lnTo>
                  <a:pt x="4" y="79"/>
                </a:lnTo>
                <a:lnTo>
                  <a:pt x="7" y="83"/>
                </a:lnTo>
                <a:lnTo>
                  <a:pt x="10" y="89"/>
                </a:lnTo>
                <a:lnTo>
                  <a:pt x="13" y="93"/>
                </a:lnTo>
                <a:lnTo>
                  <a:pt x="17" y="96"/>
                </a:lnTo>
                <a:lnTo>
                  <a:pt x="21" y="101"/>
                </a:lnTo>
                <a:lnTo>
                  <a:pt x="25" y="103"/>
                </a:lnTo>
                <a:lnTo>
                  <a:pt x="31" y="106"/>
                </a:lnTo>
                <a:lnTo>
                  <a:pt x="35" y="109"/>
                </a:lnTo>
                <a:lnTo>
                  <a:pt x="41" y="111"/>
                </a:lnTo>
                <a:lnTo>
                  <a:pt x="47" y="112"/>
                </a:lnTo>
                <a:lnTo>
                  <a:pt x="53" y="113"/>
                </a:lnTo>
                <a:lnTo>
                  <a:pt x="60" y="113"/>
                </a:lnTo>
                <a:lnTo>
                  <a:pt x="66" y="113"/>
                </a:lnTo>
                <a:lnTo>
                  <a:pt x="71" y="112"/>
                </a:lnTo>
                <a:lnTo>
                  <a:pt x="77" y="111"/>
                </a:lnTo>
                <a:lnTo>
                  <a:pt x="83" y="109"/>
                </a:lnTo>
                <a:lnTo>
                  <a:pt x="89" y="106"/>
                </a:lnTo>
                <a:lnTo>
                  <a:pt x="93" y="103"/>
                </a:lnTo>
                <a:lnTo>
                  <a:pt x="99" y="101"/>
                </a:lnTo>
                <a:lnTo>
                  <a:pt x="103" y="96"/>
                </a:lnTo>
                <a:lnTo>
                  <a:pt x="106" y="93"/>
                </a:lnTo>
                <a:lnTo>
                  <a:pt x="110" y="89"/>
                </a:lnTo>
                <a:lnTo>
                  <a:pt x="113" y="83"/>
                </a:lnTo>
                <a:lnTo>
                  <a:pt x="116" y="79"/>
                </a:lnTo>
                <a:lnTo>
                  <a:pt x="117" y="73"/>
                </a:lnTo>
                <a:lnTo>
                  <a:pt x="119" y="67"/>
                </a:lnTo>
                <a:lnTo>
                  <a:pt x="120" y="62"/>
                </a:lnTo>
                <a:lnTo>
                  <a:pt x="120" y="56"/>
                </a:lnTo>
                <a:lnTo>
                  <a:pt x="120" y="50"/>
                </a:lnTo>
                <a:lnTo>
                  <a:pt x="119" y="44"/>
                </a:lnTo>
                <a:lnTo>
                  <a:pt x="117" y="40"/>
                </a:lnTo>
                <a:lnTo>
                  <a:pt x="116" y="34"/>
                </a:lnTo>
                <a:lnTo>
                  <a:pt x="113" y="29"/>
                </a:lnTo>
                <a:lnTo>
                  <a:pt x="110" y="24"/>
                </a:lnTo>
                <a:lnTo>
                  <a:pt x="106" y="20"/>
                </a:lnTo>
                <a:lnTo>
                  <a:pt x="103" y="16"/>
                </a:lnTo>
                <a:lnTo>
                  <a:pt x="99" y="13"/>
                </a:lnTo>
                <a:lnTo>
                  <a:pt x="93" y="10"/>
                </a:lnTo>
                <a:lnTo>
                  <a:pt x="89" y="7"/>
                </a:lnTo>
                <a:lnTo>
                  <a:pt x="83" y="4"/>
                </a:lnTo>
                <a:lnTo>
                  <a:pt x="77" y="3"/>
                </a:lnTo>
                <a:lnTo>
                  <a:pt x="71" y="1"/>
                </a:lnTo>
                <a:lnTo>
                  <a:pt x="66" y="0"/>
                </a:lnTo>
                <a:lnTo>
                  <a:pt x="60"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6100" name="Freeform 259">
            <a:extLst>
              <a:ext uri="{FF2B5EF4-FFF2-40B4-BE49-F238E27FC236}">
                <a16:creationId xmlns:a16="http://schemas.microsoft.com/office/drawing/2014/main" id="{40CE1F3D-6CF8-916C-A7DF-BC5415913D73}"/>
              </a:ext>
            </a:extLst>
          </p:cNvPr>
          <p:cNvSpPr>
            <a:spLocks/>
          </p:cNvSpPr>
          <p:nvPr/>
        </p:nvSpPr>
        <p:spPr bwMode="auto">
          <a:xfrm>
            <a:off x="4527948" y="4404122"/>
            <a:ext cx="67865" cy="70247"/>
          </a:xfrm>
          <a:custGeom>
            <a:avLst/>
            <a:gdLst>
              <a:gd name="T0" fmla="*/ 2147483647 w 172"/>
              <a:gd name="T1" fmla="*/ 2147483647 h 176"/>
              <a:gd name="T2" fmla="*/ 2147483647 w 172"/>
              <a:gd name="T3" fmla="*/ 2147483647 h 176"/>
              <a:gd name="T4" fmla="*/ 2147483647 w 172"/>
              <a:gd name="T5" fmla="*/ 2147483647 h 176"/>
              <a:gd name="T6" fmla="*/ 2147483647 w 172"/>
              <a:gd name="T7" fmla="*/ 2147483647 h 176"/>
              <a:gd name="T8" fmla="*/ 2147483647 w 172"/>
              <a:gd name="T9" fmla="*/ 2147483647 h 176"/>
              <a:gd name="T10" fmla="*/ 2147483647 w 172"/>
              <a:gd name="T11" fmla="*/ 2147483647 h 176"/>
              <a:gd name="T12" fmla="*/ 2147483647 w 172"/>
              <a:gd name="T13" fmla="*/ 2147483647 h 176"/>
              <a:gd name="T14" fmla="*/ 0 w 172"/>
              <a:gd name="T15" fmla="*/ 2147483647 h 176"/>
              <a:gd name="T16" fmla="*/ 0 w 172"/>
              <a:gd name="T17" fmla="*/ 2147483647 h 176"/>
              <a:gd name="T18" fmla="*/ 2147483647 w 172"/>
              <a:gd name="T19" fmla="*/ 2147483647 h 176"/>
              <a:gd name="T20" fmla="*/ 2147483647 w 172"/>
              <a:gd name="T21" fmla="*/ 2147483647 h 176"/>
              <a:gd name="T22" fmla="*/ 2147483647 w 172"/>
              <a:gd name="T23" fmla="*/ 2147483647 h 176"/>
              <a:gd name="T24" fmla="*/ 2147483647 w 172"/>
              <a:gd name="T25" fmla="*/ 2147483647 h 176"/>
              <a:gd name="T26" fmla="*/ 2147483647 w 172"/>
              <a:gd name="T27" fmla="*/ 2147483647 h 176"/>
              <a:gd name="T28" fmla="*/ 2147483647 w 172"/>
              <a:gd name="T29" fmla="*/ 2147483647 h 176"/>
              <a:gd name="T30" fmla="*/ 2147483647 w 172"/>
              <a:gd name="T31" fmla="*/ 2147483647 h 176"/>
              <a:gd name="T32" fmla="*/ 2147483647 w 172"/>
              <a:gd name="T33" fmla="*/ 2147483647 h 176"/>
              <a:gd name="T34" fmla="*/ 2147483647 w 172"/>
              <a:gd name="T35" fmla="*/ 2147483647 h 176"/>
              <a:gd name="T36" fmla="*/ 2147483647 w 172"/>
              <a:gd name="T37" fmla="*/ 2147483647 h 176"/>
              <a:gd name="T38" fmla="*/ 2147483647 w 172"/>
              <a:gd name="T39" fmla="*/ 2147483647 h 176"/>
              <a:gd name="T40" fmla="*/ 2147483647 w 172"/>
              <a:gd name="T41" fmla="*/ 2147483647 h 176"/>
              <a:gd name="T42" fmla="*/ 2147483647 w 172"/>
              <a:gd name="T43" fmla="*/ 2147483647 h 176"/>
              <a:gd name="T44" fmla="*/ 2147483647 w 172"/>
              <a:gd name="T45" fmla="*/ 2147483647 h 176"/>
              <a:gd name="T46" fmla="*/ 2147483647 w 172"/>
              <a:gd name="T47" fmla="*/ 2147483647 h 176"/>
              <a:gd name="T48" fmla="*/ 2147483647 w 172"/>
              <a:gd name="T49" fmla="*/ 2147483647 h 176"/>
              <a:gd name="T50" fmla="*/ 2147483647 w 172"/>
              <a:gd name="T51" fmla="*/ 2147483647 h 176"/>
              <a:gd name="T52" fmla="*/ 2147483647 w 172"/>
              <a:gd name="T53" fmla="*/ 2147483647 h 176"/>
              <a:gd name="T54" fmla="*/ 2147483647 w 172"/>
              <a:gd name="T55" fmla="*/ 2147483647 h 176"/>
              <a:gd name="T56" fmla="*/ 2147483647 w 172"/>
              <a:gd name="T57" fmla="*/ 2147483647 h 176"/>
              <a:gd name="T58" fmla="*/ 2147483647 w 172"/>
              <a:gd name="T59" fmla="*/ 2147483647 h 176"/>
              <a:gd name="T60" fmla="*/ 2147483647 w 172"/>
              <a:gd name="T61" fmla="*/ 2147483647 h 176"/>
              <a:gd name="T62" fmla="*/ 2147483647 w 172"/>
              <a:gd name="T63" fmla="*/ 2147483647 h 17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72"/>
              <a:gd name="T97" fmla="*/ 0 h 176"/>
              <a:gd name="T98" fmla="*/ 172 w 172"/>
              <a:gd name="T99" fmla="*/ 176 h 17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72" h="176">
                <a:moveTo>
                  <a:pt x="86" y="0"/>
                </a:moveTo>
                <a:lnTo>
                  <a:pt x="78" y="2"/>
                </a:lnTo>
                <a:lnTo>
                  <a:pt x="69" y="3"/>
                </a:lnTo>
                <a:lnTo>
                  <a:pt x="60" y="5"/>
                </a:lnTo>
                <a:lnTo>
                  <a:pt x="52" y="7"/>
                </a:lnTo>
                <a:lnTo>
                  <a:pt x="44" y="12"/>
                </a:lnTo>
                <a:lnTo>
                  <a:pt x="37" y="16"/>
                </a:lnTo>
                <a:lnTo>
                  <a:pt x="32" y="20"/>
                </a:lnTo>
                <a:lnTo>
                  <a:pt x="24" y="26"/>
                </a:lnTo>
                <a:lnTo>
                  <a:pt x="19" y="32"/>
                </a:lnTo>
                <a:lnTo>
                  <a:pt x="14" y="39"/>
                </a:lnTo>
                <a:lnTo>
                  <a:pt x="10" y="46"/>
                </a:lnTo>
                <a:lnTo>
                  <a:pt x="6" y="55"/>
                </a:lnTo>
                <a:lnTo>
                  <a:pt x="3" y="62"/>
                </a:lnTo>
                <a:lnTo>
                  <a:pt x="1" y="71"/>
                </a:lnTo>
                <a:lnTo>
                  <a:pt x="0" y="79"/>
                </a:lnTo>
                <a:lnTo>
                  <a:pt x="0" y="88"/>
                </a:lnTo>
                <a:lnTo>
                  <a:pt x="0" y="98"/>
                </a:lnTo>
                <a:lnTo>
                  <a:pt x="1" y="107"/>
                </a:lnTo>
                <a:lnTo>
                  <a:pt x="3" y="114"/>
                </a:lnTo>
                <a:lnTo>
                  <a:pt x="6" y="122"/>
                </a:lnTo>
                <a:lnTo>
                  <a:pt x="10" y="130"/>
                </a:lnTo>
                <a:lnTo>
                  <a:pt x="14" y="137"/>
                </a:lnTo>
                <a:lnTo>
                  <a:pt x="19" y="144"/>
                </a:lnTo>
                <a:lnTo>
                  <a:pt x="24" y="150"/>
                </a:lnTo>
                <a:lnTo>
                  <a:pt x="32" y="155"/>
                </a:lnTo>
                <a:lnTo>
                  <a:pt x="37" y="161"/>
                </a:lnTo>
                <a:lnTo>
                  <a:pt x="44" y="166"/>
                </a:lnTo>
                <a:lnTo>
                  <a:pt x="52" y="168"/>
                </a:lnTo>
                <a:lnTo>
                  <a:pt x="60" y="173"/>
                </a:lnTo>
                <a:lnTo>
                  <a:pt x="69" y="174"/>
                </a:lnTo>
                <a:lnTo>
                  <a:pt x="78" y="176"/>
                </a:lnTo>
                <a:lnTo>
                  <a:pt x="86" y="176"/>
                </a:lnTo>
                <a:lnTo>
                  <a:pt x="95" y="176"/>
                </a:lnTo>
                <a:lnTo>
                  <a:pt x="103" y="174"/>
                </a:lnTo>
                <a:lnTo>
                  <a:pt x="112" y="173"/>
                </a:lnTo>
                <a:lnTo>
                  <a:pt x="119" y="168"/>
                </a:lnTo>
                <a:lnTo>
                  <a:pt x="126" y="166"/>
                </a:lnTo>
                <a:lnTo>
                  <a:pt x="134" y="161"/>
                </a:lnTo>
                <a:lnTo>
                  <a:pt x="141" y="155"/>
                </a:lnTo>
                <a:lnTo>
                  <a:pt x="147" y="150"/>
                </a:lnTo>
                <a:lnTo>
                  <a:pt x="152" y="144"/>
                </a:lnTo>
                <a:lnTo>
                  <a:pt x="157" y="137"/>
                </a:lnTo>
                <a:lnTo>
                  <a:pt x="161" y="130"/>
                </a:lnTo>
                <a:lnTo>
                  <a:pt x="165" y="122"/>
                </a:lnTo>
                <a:lnTo>
                  <a:pt x="168" y="114"/>
                </a:lnTo>
                <a:lnTo>
                  <a:pt x="169" y="107"/>
                </a:lnTo>
                <a:lnTo>
                  <a:pt x="171" y="98"/>
                </a:lnTo>
                <a:lnTo>
                  <a:pt x="172" y="88"/>
                </a:lnTo>
                <a:lnTo>
                  <a:pt x="171" y="79"/>
                </a:lnTo>
                <a:lnTo>
                  <a:pt x="169" y="71"/>
                </a:lnTo>
                <a:lnTo>
                  <a:pt x="168" y="62"/>
                </a:lnTo>
                <a:lnTo>
                  <a:pt x="165" y="55"/>
                </a:lnTo>
                <a:lnTo>
                  <a:pt x="161" y="46"/>
                </a:lnTo>
                <a:lnTo>
                  <a:pt x="157" y="39"/>
                </a:lnTo>
                <a:lnTo>
                  <a:pt x="152" y="32"/>
                </a:lnTo>
                <a:lnTo>
                  <a:pt x="147" y="26"/>
                </a:lnTo>
                <a:lnTo>
                  <a:pt x="141" y="20"/>
                </a:lnTo>
                <a:lnTo>
                  <a:pt x="134" y="16"/>
                </a:lnTo>
                <a:lnTo>
                  <a:pt x="126" y="12"/>
                </a:lnTo>
                <a:lnTo>
                  <a:pt x="119" y="7"/>
                </a:lnTo>
                <a:lnTo>
                  <a:pt x="112" y="5"/>
                </a:lnTo>
                <a:lnTo>
                  <a:pt x="103" y="3"/>
                </a:lnTo>
                <a:lnTo>
                  <a:pt x="95" y="2"/>
                </a:lnTo>
                <a:lnTo>
                  <a:pt x="86" y="0"/>
                </a:lnTo>
                <a:close/>
              </a:path>
            </a:pathLst>
          </a:custGeom>
          <a:solidFill>
            <a:srgbClr val="FFA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6101" name="Freeform 260">
            <a:extLst>
              <a:ext uri="{FF2B5EF4-FFF2-40B4-BE49-F238E27FC236}">
                <a16:creationId xmlns:a16="http://schemas.microsoft.com/office/drawing/2014/main" id="{65B9E0FF-898C-BC5F-71A0-36C5D3BE28EF}"/>
              </a:ext>
            </a:extLst>
          </p:cNvPr>
          <p:cNvSpPr>
            <a:spLocks/>
          </p:cNvSpPr>
          <p:nvPr/>
        </p:nvSpPr>
        <p:spPr bwMode="auto">
          <a:xfrm>
            <a:off x="4527948" y="4404122"/>
            <a:ext cx="67865" cy="70247"/>
          </a:xfrm>
          <a:custGeom>
            <a:avLst/>
            <a:gdLst>
              <a:gd name="T0" fmla="*/ 2147483647 w 172"/>
              <a:gd name="T1" fmla="*/ 2147483647 h 176"/>
              <a:gd name="T2" fmla="*/ 2147483647 w 172"/>
              <a:gd name="T3" fmla="*/ 2147483647 h 176"/>
              <a:gd name="T4" fmla="*/ 2147483647 w 172"/>
              <a:gd name="T5" fmla="*/ 2147483647 h 176"/>
              <a:gd name="T6" fmla="*/ 2147483647 w 172"/>
              <a:gd name="T7" fmla="*/ 2147483647 h 176"/>
              <a:gd name="T8" fmla="*/ 2147483647 w 172"/>
              <a:gd name="T9" fmla="*/ 2147483647 h 176"/>
              <a:gd name="T10" fmla="*/ 2147483647 w 172"/>
              <a:gd name="T11" fmla="*/ 2147483647 h 176"/>
              <a:gd name="T12" fmla="*/ 2147483647 w 172"/>
              <a:gd name="T13" fmla="*/ 2147483647 h 176"/>
              <a:gd name="T14" fmla="*/ 0 w 172"/>
              <a:gd name="T15" fmla="*/ 2147483647 h 176"/>
              <a:gd name="T16" fmla="*/ 0 w 172"/>
              <a:gd name="T17" fmla="*/ 2147483647 h 176"/>
              <a:gd name="T18" fmla="*/ 2147483647 w 172"/>
              <a:gd name="T19" fmla="*/ 2147483647 h 176"/>
              <a:gd name="T20" fmla="*/ 2147483647 w 172"/>
              <a:gd name="T21" fmla="*/ 2147483647 h 176"/>
              <a:gd name="T22" fmla="*/ 2147483647 w 172"/>
              <a:gd name="T23" fmla="*/ 2147483647 h 176"/>
              <a:gd name="T24" fmla="*/ 2147483647 w 172"/>
              <a:gd name="T25" fmla="*/ 2147483647 h 176"/>
              <a:gd name="T26" fmla="*/ 2147483647 w 172"/>
              <a:gd name="T27" fmla="*/ 2147483647 h 176"/>
              <a:gd name="T28" fmla="*/ 2147483647 w 172"/>
              <a:gd name="T29" fmla="*/ 2147483647 h 176"/>
              <a:gd name="T30" fmla="*/ 2147483647 w 172"/>
              <a:gd name="T31" fmla="*/ 2147483647 h 176"/>
              <a:gd name="T32" fmla="*/ 2147483647 w 172"/>
              <a:gd name="T33" fmla="*/ 2147483647 h 176"/>
              <a:gd name="T34" fmla="*/ 2147483647 w 172"/>
              <a:gd name="T35" fmla="*/ 2147483647 h 176"/>
              <a:gd name="T36" fmla="*/ 2147483647 w 172"/>
              <a:gd name="T37" fmla="*/ 2147483647 h 176"/>
              <a:gd name="T38" fmla="*/ 2147483647 w 172"/>
              <a:gd name="T39" fmla="*/ 2147483647 h 176"/>
              <a:gd name="T40" fmla="*/ 2147483647 w 172"/>
              <a:gd name="T41" fmla="*/ 2147483647 h 176"/>
              <a:gd name="T42" fmla="*/ 2147483647 w 172"/>
              <a:gd name="T43" fmla="*/ 2147483647 h 176"/>
              <a:gd name="T44" fmla="*/ 2147483647 w 172"/>
              <a:gd name="T45" fmla="*/ 2147483647 h 176"/>
              <a:gd name="T46" fmla="*/ 2147483647 w 172"/>
              <a:gd name="T47" fmla="*/ 2147483647 h 176"/>
              <a:gd name="T48" fmla="*/ 2147483647 w 172"/>
              <a:gd name="T49" fmla="*/ 2147483647 h 176"/>
              <a:gd name="T50" fmla="*/ 2147483647 w 172"/>
              <a:gd name="T51" fmla="*/ 2147483647 h 176"/>
              <a:gd name="T52" fmla="*/ 2147483647 w 172"/>
              <a:gd name="T53" fmla="*/ 2147483647 h 176"/>
              <a:gd name="T54" fmla="*/ 2147483647 w 172"/>
              <a:gd name="T55" fmla="*/ 2147483647 h 176"/>
              <a:gd name="T56" fmla="*/ 2147483647 w 172"/>
              <a:gd name="T57" fmla="*/ 2147483647 h 176"/>
              <a:gd name="T58" fmla="*/ 2147483647 w 172"/>
              <a:gd name="T59" fmla="*/ 2147483647 h 176"/>
              <a:gd name="T60" fmla="*/ 2147483647 w 172"/>
              <a:gd name="T61" fmla="*/ 2147483647 h 176"/>
              <a:gd name="T62" fmla="*/ 2147483647 w 172"/>
              <a:gd name="T63" fmla="*/ 2147483647 h 17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72"/>
              <a:gd name="T97" fmla="*/ 0 h 176"/>
              <a:gd name="T98" fmla="*/ 172 w 172"/>
              <a:gd name="T99" fmla="*/ 176 h 17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72" h="176">
                <a:moveTo>
                  <a:pt x="86" y="0"/>
                </a:moveTo>
                <a:lnTo>
                  <a:pt x="78" y="2"/>
                </a:lnTo>
                <a:lnTo>
                  <a:pt x="69" y="3"/>
                </a:lnTo>
                <a:lnTo>
                  <a:pt x="60" y="5"/>
                </a:lnTo>
                <a:lnTo>
                  <a:pt x="52" y="7"/>
                </a:lnTo>
                <a:lnTo>
                  <a:pt x="44" y="12"/>
                </a:lnTo>
                <a:lnTo>
                  <a:pt x="37" y="16"/>
                </a:lnTo>
                <a:lnTo>
                  <a:pt x="32" y="20"/>
                </a:lnTo>
                <a:lnTo>
                  <a:pt x="24" y="26"/>
                </a:lnTo>
                <a:lnTo>
                  <a:pt x="19" y="32"/>
                </a:lnTo>
                <a:lnTo>
                  <a:pt x="14" y="39"/>
                </a:lnTo>
                <a:lnTo>
                  <a:pt x="10" y="46"/>
                </a:lnTo>
                <a:lnTo>
                  <a:pt x="6" y="55"/>
                </a:lnTo>
                <a:lnTo>
                  <a:pt x="3" y="62"/>
                </a:lnTo>
                <a:lnTo>
                  <a:pt x="1" y="71"/>
                </a:lnTo>
                <a:lnTo>
                  <a:pt x="0" y="79"/>
                </a:lnTo>
                <a:lnTo>
                  <a:pt x="0" y="88"/>
                </a:lnTo>
                <a:lnTo>
                  <a:pt x="0" y="98"/>
                </a:lnTo>
                <a:lnTo>
                  <a:pt x="1" y="107"/>
                </a:lnTo>
                <a:lnTo>
                  <a:pt x="3" y="114"/>
                </a:lnTo>
                <a:lnTo>
                  <a:pt x="6" y="122"/>
                </a:lnTo>
                <a:lnTo>
                  <a:pt x="10" y="130"/>
                </a:lnTo>
                <a:lnTo>
                  <a:pt x="14" y="137"/>
                </a:lnTo>
                <a:lnTo>
                  <a:pt x="19" y="144"/>
                </a:lnTo>
                <a:lnTo>
                  <a:pt x="24" y="150"/>
                </a:lnTo>
                <a:lnTo>
                  <a:pt x="32" y="155"/>
                </a:lnTo>
                <a:lnTo>
                  <a:pt x="37" y="161"/>
                </a:lnTo>
                <a:lnTo>
                  <a:pt x="44" y="166"/>
                </a:lnTo>
                <a:lnTo>
                  <a:pt x="52" y="168"/>
                </a:lnTo>
                <a:lnTo>
                  <a:pt x="60" y="173"/>
                </a:lnTo>
                <a:lnTo>
                  <a:pt x="69" y="174"/>
                </a:lnTo>
                <a:lnTo>
                  <a:pt x="78" y="176"/>
                </a:lnTo>
                <a:lnTo>
                  <a:pt x="86" y="176"/>
                </a:lnTo>
                <a:lnTo>
                  <a:pt x="95" y="176"/>
                </a:lnTo>
                <a:lnTo>
                  <a:pt x="103" y="174"/>
                </a:lnTo>
                <a:lnTo>
                  <a:pt x="112" y="173"/>
                </a:lnTo>
                <a:lnTo>
                  <a:pt x="119" y="168"/>
                </a:lnTo>
                <a:lnTo>
                  <a:pt x="126" y="166"/>
                </a:lnTo>
                <a:lnTo>
                  <a:pt x="134" y="161"/>
                </a:lnTo>
                <a:lnTo>
                  <a:pt x="141" y="155"/>
                </a:lnTo>
                <a:lnTo>
                  <a:pt x="147" y="150"/>
                </a:lnTo>
                <a:lnTo>
                  <a:pt x="152" y="144"/>
                </a:lnTo>
                <a:lnTo>
                  <a:pt x="157" y="137"/>
                </a:lnTo>
                <a:lnTo>
                  <a:pt x="161" y="130"/>
                </a:lnTo>
                <a:lnTo>
                  <a:pt x="165" y="122"/>
                </a:lnTo>
                <a:lnTo>
                  <a:pt x="168" y="114"/>
                </a:lnTo>
                <a:lnTo>
                  <a:pt x="169" y="107"/>
                </a:lnTo>
                <a:lnTo>
                  <a:pt x="171" y="98"/>
                </a:lnTo>
                <a:lnTo>
                  <a:pt x="172" y="88"/>
                </a:lnTo>
                <a:lnTo>
                  <a:pt x="171" y="79"/>
                </a:lnTo>
                <a:lnTo>
                  <a:pt x="169" y="71"/>
                </a:lnTo>
                <a:lnTo>
                  <a:pt x="168" y="62"/>
                </a:lnTo>
                <a:lnTo>
                  <a:pt x="165" y="55"/>
                </a:lnTo>
                <a:lnTo>
                  <a:pt x="161" y="46"/>
                </a:lnTo>
                <a:lnTo>
                  <a:pt x="157" y="39"/>
                </a:lnTo>
                <a:lnTo>
                  <a:pt x="152" y="32"/>
                </a:lnTo>
                <a:lnTo>
                  <a:pt x="147" y="26"/>
                </a:lnTo>
                <a:lnTo>
                  <a:pt x="141" y="20"/>
                </a:lnTo>
                <a:lnTo>
                  <a:pt x="134" y="16"/>
                </a:lnTo>
                <a:lnTo>
                  <a:pt x="126" y="12"/>
                </a:lnTo>
                <a:lnTo>
                  <a:pt x="119" y="7"/>
                </a:lnTo>
                <a:lnTo>
                  <a:pt x="112" y="5"/>
                </a:lnTo>
                <a:lnTo>
                  <a:pt x="103" y="3"/>
                </a:lnTo>
                <a:lnTo>
                  <a:pt x="95" y="2"/>
                </a:lnTo>
                <a:lnTo>
                  <a:pt x="86"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6102" name="Freeform 261">
            <a:extLst>
              <a:ext uri="{FF2B5EF4-FFF2-40B4-BE49-F238E27FC236}">
                <a16:creationId xmlns:a16="http://schemas.microsoft.com/office/drawing/2014/main" id="{C5EEF344-CEAE-99EE-86C5-3452417511B7}"/>
              </a:ext>
            </a:extLst>
          </p:cNvPr>
          <p:cNvSpPr>
            <a:spLocks/>
          </p:cNvSpPr>
          <p:nvPr/>
        </p:nvSpPr>
        <p:spPr bwMode="auto">
          <a:xfrm>
            <a:off x="4444604" y="4131469"/>
            <a:ext cx="75009" cy="78581"/>
          </a:xfrm>
          <a:custGeom>
            <a:avLst/>
            <a:gdLst>
              <a:gd name="T0" fmla="*/ 2147483647 w 191"/>
              <a:gd name="T1" fmla="*/ 2147483647 h 197"/>
              <a:gd name="T2" fmla="*/ 2147483647 w 191"/>
              <a:gd name="T3" fmla="*/ 2147483647 h 197"/>
              <a:gd name="T4" fmla="*/ 2147483647 w 191"/>
              <a:gd name="T5" fmla="*/ 2147483647 h 197"/>
              <a:gd name="T6" fmla="*/ 2147483647 w 191"/>
              <a:gd name="T7" fmla="*/ 2147483647 h 197"/>
              <a:gd name="T8" fmla="*/ 2147483647 w 191"/>
              <a:gd name="T9" fmla="*/ 2147483647 h 197"/>
              <a:gd name="T10" fmla="*/ 2147483647 w 191"/>
              <a:gd name="T11" fmla="*/ 2147483647 h 197"/>
              <a:gd name="T12" fmla="*/ 2147483647 w 191"/>
              <a:gd name="T13" fmla="*/ 2147483647 h 197"/>
              <a:gd name="T14" fmla="*/ 0 w 191"/>
              <a:gd name="T15" fmla="*/ 2147483647 h 197"/>
              <a:gd name="T16" fmla="*/ 0 w 191"/>
              <a:gd name="T17" fmla="*/ 2147483647 h 197"/>
              <a:gd name="T18" fmla="*/ 2147483647 w 191"/>
              <a:gd name="T19" fmla="*/ 2147483647 h 197"/>
              <a:gd name="T20" fmla="*/ 2147483647 w 191"/>
              <a:gd name="T21" fmla="*/ 2147483647 h 197"/>
              <a:gd name="T22" fmla="*/ 2147483647 w 191"/>
              <a:gd name="T23" fmla="*/ 2147483647 h 197"/>
              <a:gd name="T24" fmla="*/ 2147483647 w 191"/>
              <a:gd name="T25" fmla="*/ 2147483647 h 197"/>
              <a:gd name="T26" fmla="*/ 2147483647 w 191"/>
              <a:gd name="T27" fmla="*/ 2147483647 h 197"/>
              <a:gd name="T28" fmla="*/ 2147483647 w 191"/>
              <a:gd name="T29" fmla="*/ 2147483647 h 197"/>
              <a:gd name="T30" fmla="*/ 2147483647 w 191"/>
              <a:gd name="T31" fmla="*/ 2147483647 h 197"/>
              <a:gd name="T32" fmla="*/ 2147483647 w 191"/>
              <a:gd name="T33" fmla="*/ 2147483647 h 197"/>
              <a:gd name="T34" fmla="*/ 2147483647 w 191"/>
              <a:gd name="T35" fmla="*/ 2147483647 h 197"/>
              <a:gd name="T36" fmla="*/ 2147483647 w 191"/>
              <a:gd name="T37" fmla="*/ 2147483647 h 197"/>
              <a:gd name="T38" fmla="*/ 2147483647 w 191"/>
              <a:gd name="T39" fmla="*/ 2147483647 h 197"/>
              <a:gd name="T40" fmla="*/ 2147483647 w 191"/>
              <a:gd name="T41" fmla="*/ 2147483647 h 197"/>
              <a:gd name="T42" fmla="*/ 2147483647 w 191"/>
              <a:gd name="T43" fmla="*/ 2147483647 h 197"/>
              <a:gd name="T44" fmla="*/ 2147483647 w 191"/>
              <a:gd name="T45" fmla="*/ 2147483647 h 197"/>
              <a:gd name="T46" fmla="*/ 2147483647 w 191"/>
              <a:gd name="T47" fmla="*/ 2147483647 h 197"/>
              <a:gd name="T48" fmla="*/ 2147483647 w 191"/>
              <a:gd name="T49" fmla="*/ 2147483647 h 197"/>
              <a:gd name="T50" fmla="*/ 2147483647 w 191"/>
              <a:gd name="T51" fmla="*/ 2147483647 h 197"/>
              <a:gd name="T52" fmla="*/ 2147483647 w 191"/>
              <a:gd name="T53" fmla="*/ 2147483647 h 197"/>
              <a:gd name="T54" fmla="*/ 2147483647 w 191"/>
              <a:gd name="T55" fmla="*/ 2147483647 h 197"/>
              <a:gd name="T56" fmla="*/ 2147483647 w 191"/>
              <a:gd name="T57" fmla="*/ 2147483647 h 197"/>
              <a:gd name="T58" fmla="*/ 2147483647 w 191"/>
              <a:gd name="T59" fmla="*/ 2147483647 h 197"/>
              <a:gd name="T60" fmla="*/ 2147483647 w 191"/>
              <a:gd name="T61" fmla="*/ 2147483647 h 197"/>
              <a:gd name="T62" fmla="*/ 2147483647 w 191"/>
              <a:gd name="T63" fmla="*/ 2147483647 h 19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91"/>
              <a:gd name="T97" fmla="*/ 0 h 197"/>
              <a:gd name="T98" fmla="*/ 191 w 191"/>
              <a:gd name="T99" fmla="*/ 197 h 19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91" h="197">
                <a:moveTo>
                  <a:pt x="96" y="0"/>
                </a:moveTo>
                <a:lnTo>
                  <a:pt x="86" y="1"/>
                </a:lnTo>
                <a:lnTo>
                  <a:pt x="76" y="2"/>
                </a:lnTo>
                <a:lnTo>
                  <a:pt x="67" y="4"/>
                </a:lnTo>
                <a:lnTo>
                  <a:pt x="59" y="8"/>
                </a:lnTo>
                <a:lnTo>
                  <a:pt x="50" y="11"/>
                </a:lnTo>
                <a:lnTo>
                  <a:pt x="41" y="17"/>
                </a:lnTo>
                <a:lnTo>
                  <a:pt x="34" y="23"/>
                </a:lnTo>
                <a:lnTo>
                  <a:pt x="27" y="28"/>
                </a:lnTo>
                <a:lnTo>
                  <a:pt x="21" y="36"/>
                </a:lnTo>
                <a:lnTo>
                  <a:pt x="15" y="43"/>
                </a:lnTo>
                <a:lnTo>
                  <a:pt x="11" y="51"/>
                </a:lnTo>
                <a:lnTo>
                  <a:pt x="7" y="60"/>
                </a:lnTo>
                <a:lnTo>
                  <a:pt x="4" y="69"/>
                </a:lnTo>
                <a:lnTo>
                  <a:pt x="1" y="79"/>
                </a:lnTo>
                <a:lnTo>
                  <a:pt x="0" y="89"/>
                </a:lnTo>
                <a:lnTo>
                  <a:pt x="0" y="99"/>
                </a:lnTo>
                <a:lnTo>
                  <a:pt x="0" y="107"/>
                </a:lnTo>
                <a:lnTo>
                  <a:pt x="1" y="118"/>
                </a:lnTo>
                <a:lnTo>
                  <a:pt x="4" y="128"/>
                </a:lnTo>
                <a:lnTo>
                  <a:pt x="7" y="136"/>
                </a:lnTo>
                <a:lnTo>
                  <a:pt x="11" y="145"/>
                </a:lnTo>
                <a:lnTo>
                  <a:pt x="15" y="153"/>
                </a:lnTo>
                <a:lnTo>
                  <a:pt x="21" y="161"/>
                </a:lnTo>
                <a:lnTo>
                  <a:pt x="27" y="168"/>
                </a:lnTo>
                <a:lnTo>
                  <a:pt x="34" y="174"/>
                </a:lnTo>
                <a:lnTo>
                  <a:pt x="41" y="179"/>
                </a:lnTo>
                <a:lnTo>
                  <a:pt x="50" y="184"/>
                </a:lnTo>
                <a:lnTo>
                  <a:pt x="59" y="188"/>
                </a:lnTo>
                <a:lnTo>
                  <a:pt x="67" y="191"/>
                </a:lnTo>
                <a:lnTo>
                  <a:pt x="76" y="194"/>
                </a:lnTo>
                <a:lnTo>
                  <a:pt x="86" y="195"/>
                </a:lnTo>
                <a:lnTo>
                  <a:pt x="96" y="197"/>
                </a:lnTo>
                <a:lnTo>
                  <a:pt x="105" y="195"/>
                </a:lnTo>
                <a:lnTo>
                  <a:pt x="115" y="194"/>
                </a:lnTo>
                <a:lnTo>
                  <a:pt x="123" y="191"/>
                </a:lnTo>
                <a:lnTo>
                  <a:pt x="133" y="188"/>
                </a:lnTo>
                <a:lnTo>
                  <a:pt x="140" y="184"/>
                </a:lnTo>
                <a:lnTo>
                  <a:pt x="149" y="179"/>
                </a:lnTo>
                <a:lnTo>
                  <a:pt x="156" y="174"/>
                </a:lnTo>
                <a:lnTo>
                  <a:pt x="163" y="168"/>
                </a:lnTo>
                <a:lnTo>
                  <a:pt x="169" y="161"/>
                </a:lnTo>
                <a:lnTo>
                  <a:pt x="175" y="153"/>
                </a:lnTo>
                <a:lnTo>
                  <a:pt x="179" y="145"/>
                </a:lnTo>
                <a:lnTo>
                  <a:pt x="184" y="136"/>
                </a:lnTo>
                <a:lnTo>
                  <a:pt x="186" y="128"/>
                </a:lnTo>
                <a:lnTo>
                  <a:pt x="189" y="118"/>
                </a:lnTo>
                <a:lnTo>
                  <a:pt x="191" y="107"/>
                </a:lnTo>
                <a:lnTo>
                  <a:pt x="191" y="99"/>
                </a:lnTo>
                <a:lnTo>
                  <a:pt x="191" y="89"/>
                </a:lnTo>
                <a:lnTo>
                  <a:pt x="189" y="79"/>
                </a:lnTo>
                <a:lnTo>
                  <a:pt x="186" y="69"/>
                </a:lnTo>
                <a:lnTo>
                  <a:pt x="184" y="60"/>
                </a:lnTo>
                <a:lnTo>
                  <a:pt x="179" y="51"/>
                </a:lnTo>
                <a:lnTo>
                  <a:pt x="175" y="43"/>
                </a:lnTo>
                <a:lnTo>
                  <a:pt x="169" y="36"/>
                </a:lnTo>
                <a:lnTo>
                  <a:pt x="163" y="28"/>
                </a:lnTo>
                <a:lnTo>
                  <a:pt x="156" y="23"/>
                </a:lnTo>
                <a:lnTo>
                  <a:pt x="149" y="17"/>
                </a:lnTo>
                <a:lnTo>
                  <a:pt x="140" y="11"/>
                </a:lnTo>
                <a:lnTo>
                  <a:pt x="133" y="8"/>
                </a:lnTo>
                <a:lnTo>
                  <a:pt x="123" y="4"/>
                </a:lnTo>
                <a:lnTo>
                  <a:pt x="115" y="2"/>
                </a:lnTo>
                <a:lnTo>
                  <a:pt x="105" y="1"/>
                </a:lnTo>
                <a:lnTo>
                  <a:pt x="96"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6103" name="Freeform 262">
            <a:extLst>
              <a:ext uri="{FF2B5EF4-FFF2-40B4-BE49-F238E27FC236}">
                <a16:creationId xmlns:a16="http://schemas.microsoft.com/office/drawing/2014/main" id="{417467B2-0135-7D5E-0E1E-BE248AE8DDD4}"/>
              </a:ext>
            </a:extLst>
          </p:cNvPr>
          <p:cNvSpPr>
            <a:spLocks/>
          </p:cNvSpPr>
          <p:nvPr/>
        </p:nvSpPr>
        <p:spPr bwMode="auto">
          <a:xfrm>
            <a:off x="4444604" y="4131469"/>
            <a:ext cx="75009" cy="78581"/>
          </a:xfrm>
          <a:custGeom>
            <a:avLst/>
            <a:gdLst>
              <a:gd name="T0" fmla="*/ 2147483647 w 191"/>
              <a:gd name="T1" fmla="*/ 2147483647 h 197"/>
              <a:gd name="T2" fmla="*/ 2147483647 w 191"/>
              <a:gd name="T3" fmla="*/ 2147483647 h 197"/>
              <a:gd name="T4" fmla="*/ 2147483647 w 191"/>
              <a:gd name="T5" fmla="*/ 2147483647 h 197"/>
              <a:gd name="T6" fmla="*/ 2147483647 w 191"/>
              <a:gd name="T7" fmla="*/ 2147483647 h 197"/>
              <a:gd name="T8" fmla="*/ 2147483647 w 191"/>
              <a:gd name="T9" fmla="*/ 2147483647 h 197"/>
              <a:gd name="T10" fmla="*/ 2147483647 w 191"/>
              <a:gd name="T11" fmla="*/ 2147483647 h 197"/>
              <a:gd name="T12" fmla="*/ 2147483647 w 191"/>
              <a:gd name="T13" fmla="*/ 2147483647 h 197"/>
              <a:gd name="T14" fmla="*/ 0 w 191"/>
              <a:gd name="T15" fmla="*/ 2147483647 h 197"/>
              <a:gd name="T16" fmla="*/ 0 w 191"/>
              <a:gd name="T17" fmla="*/ 2147483647 h 197"/>
              <a:gd name="T18" fmla="*/ 2147483647 w 191"/>
              <a:gd name="T19" fmla="*/ 2147483647 h 197"/>
              <a:gd name="T20" fmla="*/ 2147483647 w 191"/>
              <a:gd name="T21" fmla="*/ 2147483647 h 197"/>
              <a:gd name="T22" fmla="*/ 2147483647 w 191"/>
              <a:gd name="T23" fmla="*/ 2147483647 h 197"/>
              <a:gd name="T24" fmla="*/ 2147483647 w 191"/>
              <a:gd name="T25" fmla="*/ 2147483647 h 197"/>
              <a:gd name="T26" fmla="*/ 2147483647 w 191"/>
              <a:gd name="T27" fmla="*/ 2147483647 h 197"/>
              <a:gd name="T28" fmla="*/ 2147483647 w 191"/>
              <a:gd name="T29" fmla="*/ 2147483647 h 197"/>
              <a:gd name="T30" fmla="*/ 2147483647 w 191"/>
              <a:gd name="T31" fmla="*/ 2147483647 h 197"/>
              <a:gd name="T32" fmla="*/ 2147483647 w 191"/>
              <a:gd name="T33" fmla="*/ 2147483647 h 197"/>
              <a:gd name="T34" fmla="*/ 2147483647 w 191"/>
              <a:gd name="T35" fmla="*/ 2147483647 h 197"/>
              <a:gd name="T36" fmla="*/ 2147483647 w 191"/>
              <a:gd name="T37" fmla="*/ 2147483647 h 197"/>
              <a:gd name="T38" fmla="*/ 2147483647 w 191"/>
              <a:gd name="T39" fmla="*/ 2147483647 h 197"/>
              <a:gd name="T40" fmla="*/ 2147483647 w 191"/>
              <a:gd name="T41" fmla="*/ 2147483647 h 197"/>
              <a:gd name="T42" fmla="*/ 2147483647 w 191"/>
              <a:gd name="T43" fmla="*/ 2147483647 h 197"/>
              <a:gd name="T44" fmla="*/ 2147483647 w 191"/>
              <a:gd name="T45" fmla="*/ 2147483647 h 197"/>
              <a:gd name="T46" fmla="*/ 2147483647 w 191"/>
              <a:gd name="T47" fmla="*/ 2147483647 h 197"/>
              <a:gd name="T48" fmla="*/ 2147483647 w 191"/>
              <a:gd name="T49" fmla="*/ 2147483647 h 197"/>
              <a:gd name="T50" fmla="*/ 2147483647 w 191"/>
              <a:gd name="T51" fmla="*/ 2147483647 h 197"/>
              <a:gd name="T52" fmla="*/ 2147483647 w 191"/>
              <a:gd name="T53" fmla="*/ 2147483647 h 197"/>
              <a:gd name="T54" fmla="*/ 2147483647 w 191"/>
              <a:gd name="T55" fmla="*/ 2147483647 h 197"/>
              <a:gd name="T56" fmla="*/ 2147483647 w 191"/>
              <a:gd name="T57" fmla="*/ 2147483647 h 197"/>
              <a:gd name="T58" fmla="*/ 2147483647 w 191"/>
              <a:gd name="T59" fmla="*/ 2147483647 h 197"/>
              <a:gd name="T60" fmla="*/ 2147483647 w 191"/>
              <a:gd name="T61" fmla="*/ 2147483647 h 197"/>
              <a:gd name="T62" fmla="*/ 2147483647 w 191"/>
              <a:gd name="T63" fmla="*/ 2147483647 h 19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91"/>
              <a:gd name="T97" fmla="*/ 0 h 197"/>
              <a:gd name="T98" fmla="*/ 191 w 191"/>
              <a:gd name="T99" fmla="*/ 197 h 19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91" h="197">
                <a:moveTo>
                  <a:pt x="96" y="0"/>
                </a:moveTo>
                <a:lnTo>
                  <a:pt x="86" y="1"/>
                </a:lnTo>
                <a:lnTo>
                  <a:pt x="76" y="2"/>
                </a:lnTo>
                <a:lnTo>
                  <a:pt x="67" y="4"/>
                </a:lnTo>
                <a:lnTo>
                  <a:pt x="59" y="8"/>
                </a:lnTo>
                <a:lnTo>
                  <a:pt x="50" y="11"/>
                </a:lnTo>
                <a:lnTo>
                  <a:pt x="41" y="17"/>
                </a:lnTo>
                <a:lnTo>
                  <a:pt x="34" y="23"/>
                </a:lnTo>
                <a:lnTo>
                  <a:pt x="27" y="28"/>
                </a:lnTo>
                <a:lnTo>
                  <a:pt x="21" y="36"/>
                </a:lnTo>
                <a:lnTo>
                  <a:pt x="15" y="43"/>
                </a:lnTo>
                <a:lnTo>
                  <a:pt x="11" y="51"/>
                </a:lnTo>
                <a:lnTo>
                  <a:pt x="7" y="60"/>
                </a:lnTo>
                <a:lnTo>
                  <a:pt x="4" y="69"/>
                </a:lnTo>
                <a:lnTo>
                  <a:pt x="1" y="79"/>
                </a:lnTo>
                <a:lnTo>
                  <a:pt x="0" y="89"/>
                </a:lnTo>
                <a:lnTo>
                  <a:pt x="0" y="99"/>
                </a:lnTo>
                <a:lnTo>
                  <a:pt x="0" y="107"/>
                </a:lnTo>
                <a:lnTo>
                  <a:pt x="1" y="118"/>
                </a:lnTo>
                <a:lnTo>
                  <a:pt x="4" y="128"/>
                </a:lnTo>
                <a:lnTo>
                  <a:pt x="7" y="136"/>
                </a:lnTo>
                <a:lnTo>
                  <a:pt x="11" y="145"/>
                </a:lnTo>
                <a:lnTo>
                  <a:pt x="15" y="153"/>
                </a:lnTo>
                <a:lnTo>
                  <a:pt x="21" y="161"/>
                </a:lnTo>
                <a:lnTo>
                  <a:pt x="27" y="168"/>
                </a:lnTo>
                <a:lnTo>
                  <a:pt x="34" y="174"/>
                </a:lnTo>
                <a:lnTo>
                  <a:pt x="41" y="179"/>
                </a:lnTo>
                <a:lnTo>
                  <a:pt x="50" y="184"/>
                </a:lnTo>
                <a:lnTo>
                  <a:pt x="59" y="188"/>
                </a:lnTo>
                <a:lnTo>
                  <a:pt x="67" y="191"/>
                </a:lnTo>
                <a:lnTo>
                  <a:pt x="76" y="194"/>
                </a:lnTo>
                <a:lnTo>
                  <a:pt x="86" y="195"/>
                </a:lnTo>
                <a:lnTo>
                  <a:pt x="96" y="197"/>
                </a:lnTo>
                <a:lnTo>
                  <a:pt x="105" y="195"/>
                </a:lnTo>
                <a:lnTo>
                  <a:pt x="115" y="194"/>
                </a:lnTo>
                <a:lnTo>
                  <a:pt x="123" y="191"/>
                </a:lnTo>
                <a:lnTo>
                  <a:pt x="133" y="188"/>
                </a:lnTo>
                <a:lnTo>
                  <a:pt x="140" y="184"/>
                </a:lnTo>
                <a:lnTo>
                  <a:pt x="149" y="179"/>
                </a:lnTo>
                <a:lnTo>
                  <a:pt x="156" y="174"/>
                </a:lnTo>
                <a:lnTo>
                  <a:pt x="163" y="168"/>
                </a:lnTo>
                <a:lnTo>
                  <a:pt x="169" y="161"/>
                </a:lnTo>
                <a:lnTo>
                  <a:pt x="175" y="153"/>
                </a:lnTo>
                <a:lnTo>
                  <a:pt x="179" y="145"/>
                </a:lnTo>
                <a:lnTo>
                  <a:pt x="184" y="136"/>
                </a:lnTo>
                <a:lnTo>
                  <a:pt x="186" y="128"/>
                </a:lnTo>
                <a:lnTo>
                  <a:pt x="189" y="118"/>
                </a:lnTo>
                <a:lnTo>
                  <a:pt x="191" y="107"/>
                </a:lnTo>
                <a:lnTo>
                  <a:pt x="191" y="99"/>
                </a:lnTo>
                <a:lnTo>
                  <a:pt x="191" y="89"/>
                </a:lnTo>
                <a:lnTo>
                  <a:pt x="189" y="79"/>
                </a:lnTo>
                <a:lnTo>
                  <a:pt x="186" y="69"/>
                </a:lnTo>
                <a:lnTo>
                  <a:pt x="184" y="60"/>
                </a:lnTo>
                <a:lnTo>
                  <a:pt x="179" y="51"/>
                </a:lnTo>
                <a:lnTo>
                  <a:pt x="175" y="43"/>
                </a:lnTo>
                <a:lnTo>
                  <a:pt x="169" y="36"/>
                </a:lnTo>
                <a:lnTo>
                  <a:pt x="163" y="28"/>
                </a:lnTo>
                <a:lnTo>
                  <a:pt x="156" y="23"/>
                </a:lnTo>
                <a:lnTo>
                  <a:pt x="149" y="17"/>
                </a:lnTo>
                <a:lnTo>
                  <a:pt x="140" y="11"/>
                </a:lnTo>
                <a:lnTo>
                  <a:pt x="133" y="8"/>
                </a:lnTo>
                <a:lnTo>
                  <a:pt x="123" y="4"/>
                </a:lnTo>
                <a:lnTo>
                  <a:pt x="115" y="2"/>
                </a:lnTo>
                <a:lnTo>
                  <a:pt x="105" y="1"/>
                </a:lnTo>
                <a:lnTo>
                  <a:pt x="96"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6104" name="Freeform 263">
            <a:extLst>
              <a:ext uri="{FF2B5EF4-FFF2-40B4-BE49-F238E27FC236}">
                <a16:creationId xmlns:a16="http://schemas.microsoft.com/office/drawing/2014/main" id="{364882D8-A668-4B5A-0883-755899A87016}"/>
              </a:ext>
            </a:extLst>
          </p:cNvPr>
          <p:cNvSpPr>
            <a:spLocks/>
          </p:cNvSpPr>
          <p:nvPr/>
        </p:nvSpPr>
        <p:spPr bwMode="auto">
          <a:xfrm>
            <a:off x="4543426" y="4139804"/>
            <a:ext cx="60722" cy="57150"/>
          </a:xfrm>
          <a:custGeom>
            <a:avLst/>
            <a:gdLst>
              <a:gd name="T0" fmla="*/ 2147483647 w 151"/>
              <a:gd name="T1" fmla="*/ 0 h 144"/>
              <a:gd name="T2" fmla="*/ 2147483647 w 151"/>
              <a:gd name="T3" fmla="*/ 2147483647 h 144"/>
              <a:gd name="T4" fmla="*/ 2147483647 w 151"/>
              <a:gd name="T5" fmla="*/ 2147483647 h 144"/>
              <a:gd name="T6" fmla="*/ 2147483647 w 151"/>
              <a:gd name="T7" fmla="*/ 2147483647 h 144"/>
              <a:gd name="T8" fmla="*/ 2147483647 w 151"/>
              <a:gd name="T9" fmla="*/ 2147483647 h 144"/>
              <a:gd name="T10" fmla="*/ 2147483647 w 151"/>
              <a:gd name="T11" fmla="*/ 2147483647 h 144"/>
              <a:gd name="T12" fmla="*/ 2147483647 w 151"/>
              <a:gd name="T13" fmla="*/ 2147483647 h 144"/>
              <a:gd name="T14" fmla="*/ 0 w 151"/>
              <a:gd name="T15" fmla="*/ 2147483647 h 144"/>
              <a:gd name="T16" fmla="*/ 0 w 151"/>
              <a:gd name="T17" fmla="*/ 2147483647 h 144"/>
              <a:gd name="T18" fmla="*/ 2147483647 w 151"/>
              <a:gd name="T19" fmla="*/ 2147483647 h 144"/>
              <a:gd name="T20" fmla="*/ 2147483647 w 151"/>
              <a:gd name="T21" fmla="*/ 2147483647 h 144"/>
              <a:gd name="T22" fmla="*/ 2147483647 w 151"/>
              <a:gd name="T23" fmla="*/ 2147483647 h 144"/>
              <a:gd name="T24" fmla="*/ 2147483647 w 151"/>
              <a:gd name="T25" fmla="*/ 2147483647 h 144"/>
              <a:gd name="T26" fmla="*/ 2147483647 w 151"/>
              <a:gd name="T27" fmla="*/ 2147483647 h 144"/>
              <a:gd name="T28" fmla="*/ 2147483647 w 151"/>
              <a:gd name="T29" fmla="*/ 2147483647 h 144"/>
              <a:gd name="T30" fmla="*/ 2147483647 w 151"/>
              <a:gd name="T31" fmla="*/ 2147483647 h 144"/>
              <a:gd name="T32" fmla="*/ 2147483647 w 151"/>
              <a:gd name="T33" fmla="*/ 2147483647 h 144"/>
              <a:gd name="T34" fmla="*/ 2147483647 w 151"/>
              <a:gd name="T35" fmla="*/ 2147483647 h 144"/>
              <a:gd name="T36" fmla="*/ 2147483647 w 151"/>
              <a:gd name="T37" fmla="*/ 2147483647 h 144"/>
              <a:gd name="T38" fmla="*/ 2147483647 w 151"/>
              <a:gd name="T39" fmla="*/ 2147483647 h 144"/>
              <a:gd name="T40" fmla="*/ 2147483647 w 151"/>
              <a:gd name="T41" fmla="*/ 2147483647 h 144"/>
              <a:gd name="T42" fmla="*/ 2147483647 w 151"/>
              <a:gd name="T43" fmla="*/ 2147483647 h 144"/>
              <a:gd name="T44" fmla="*/ 2147483647 w 151"/>
              <a:gd name="T45" fmla="*/ 2147483647 h 144"/>
              <a:gd name="T46" fmla="*/ 2147483647 w 151"/>
              <a:gd name="T47" fmla="*/ 2147483647 h 144"/>
              <a:gd name="T48" fmla="*/ 2147483647 w 151"/>
              <a:gd name="T49" fmla="*/ 2147483647 h 144"/>
              <a:gd name="T50" fmla="*/ 2147483647 w 151"/>
              <a:gd name="T51" fmla="*/ 2147483647 h 144"/>
              <a:gd name="T52" fmla="*/ 2147483647 w 151"/>
              <a:gd name="T53" fmla="*/ 2147483647 h 144"/>
              <a:gd name="T54" fmla="*/ 2147483647 w 151"/>
              <a:gd name="T55" fmla="*/ 2147483647 h 144"/>
              <a:gd name="T56" fmla="*/ 2147483647 w 151"/>
              <a:gd name="T57" fmla="*/ 2147483647 h 144"/>
              <a:gd name="T58" fmla="*/ 2147483647 w 151"/>
              <a:gd name="T59" fmla="*/ 2147483647 h 144"/>
              <a:gd name="T60" fmla="*/ 2147483647 w 151"/>
              <a:gd name="T61" fmla="*/ 2147483647 h 144"/>
              <a:gd name="T62" fmla="*/ 2147483647 w 151"/>
              <a:gd name="T63" fmla="*/ 0 h 1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51"/>
              <a:gd name="T97" fmla="*/ 0 h 144"/>
              <a:gd name="T98" fmla="*/ 151 w 151"/>
              <a:gd name="T99" fmla="*/ 144 h 1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51" h="144">
                <a:moveTo>
                  <a:pt x="76" y="0"/>
                </a:moveTo>
                <a:lnTo>
                  <a:pt x="68" y="0"/>
                </a:lnTo>
                <a:lnTo>
                  <a:pt x="61" y="2"/>
                </a:lnTo>
                <a:lnTo>
                  <a:pt x="53" y="3"/>
                </a:lnTo>
                <a:lnTo>
                  <a:pt x="46" y="6"/>
                </a:lnTo>
                <a:lnTo>
                  <a:pt x="39" y="9"/>
                </a:lnTo>
                <a:lnTo>
                  <a:pt x="33" y="12"/>
                </a:lnTo>
                <a:lnTo>
                  <a:pt x="27" y="16"/>
                </a:lnTo>
                <a:lnTo>
                  <a:pt x="22" y="20"/>
                </a:lnTo>
                <a:lnTo>
                  <a:pt x="17" y="26"/>
                </a:lnTo>
                <a:lnTo>
                  <a:pt x="13" y="32"/>
                </a:lnTo>
                <a:lnTo>
                  <a:pt x="9" y="38"/>
                </a:lnTo>
                <a:lnTo>
                  <a:pt x="6" y="43"/>
                </a:lnTo>
                <a:lnTo>
                  <a:pt x="3" y="50"/>
                </a:lnTo>
                <a:lnTo>
                  <a:pt x="2" y="58"/>
                </a:lnTo>
                <a:lnTo>
                  <a:pt x="0" y="65"/>
                </a:lnTo>
                <a:lnTo>
                  <a:pt x="0" y="72"/>
                </a:lnTo>
                <a:lnTo>
                  <a:pt x="0" y="79"/>
                </a:lnTo>
                <a:lnTo>
                  <a:pt x="2" y="86"/>
                </a:lnTo>
                <a:lnTo>
                  <a:pt x="3" y="94"/>
                </a:lnTo>
                <a:lnTo>
                  <a:pt x="6" y="99"/>
                </a:lnTo>
                <a:lnTo>
                  <a:pt x="9" y="107"/>
                </a:lnTo>
                <a:lnTo>
                  <a:pt x="13" y="112"/>
                </a:lnTo>
                <a:lnTo>
                  <a:pt x="17" y="118"/>
                </a:lnTo>
                <a:lnTo>
                  <a:pt x="22" y="122"/>
                </a:lnTo>
                <a:lnTo>
                  <a:pt x="27" y="127"/>
                </a:lnTo>
                <a:lnTo>
                  <a:pt x="33" y="131"/>
                </a:lnTo>
                <a:lnTo>
                  <a:pt x="39" y="135"/>
                </a:lnTo>
                <a:lnTo>
                  <a:pt x="46" y="138"/>
                </a:lnTo>
                <a:lnTo>
                  <a:pt x="53" y="141"/>
                </a:lnTo>
                <a:lnTo>
                  <a:pt x="61" y="143"/>
                </a:lnTo>
                <a:lnTo>
                  <a:pt x="68" y="144"/>
                </a:lnTo>
                <a:lnTo>
                  <a:pt x="76" y="144"/>
                </a:lnTo>
                <a:lnTo>
                  <a:pt x="84" y="144"/>
                </a:lnTo>
                <a:lnTo>
                  <a:pt x="91" y="143"/>
                </a:lnTo>
                <a:lnTo>
                  <a:pt x="98" y="141"/>
                </a:lnTo>
                <a:lnTo>
                  <a:pt x="105" y="138"/>
                </a:lnTo>
                <a:lnTo>
                  <a:pt x="112" y="135"/>
                </a:lnTo>
                <a:lnTo>
                  <a:pt x="118" y="131"/>
                </a:lnTo>
                <a:lnTo>
                  <a:pt x="124" y="127"/>
                </a:lnTo>
                <a:lnTo>
                  <a:pt x="129" y="122"/>
                </a:lnTo>
                <a:lnTo>
                  <a:pt x="134" y="118"/>
                </a:lnTo>
                <a:lnTo>
                  <a:pt x="138" y="112"/>
                </a:lnTo>
                <a:lnTo>
                  <a:pt x="142" y="107"/>
                </a:lnTo>
                <a:lnTo>
                  <a:pt x="145" y="99"/>
                </a:lnTo>
                <a:lnTo>
                  <a:pt x="148" y="94"/>
                </a:lnTo>
                <a:lnTo>
                  <a:pt x="150" y="86"/>
                </a:lnTo>
                <a:lnTo>
                  <a:pt x="151" y="79"/>
                </a:lnTo>
                <a:lnTo>
                  <a:pt x="151" y="72"/>
                </a:lnTo>
                <a:lnTo>
                  <a:pt x="151" y="65"/>
                </a:lnTo>
                <a:lnTo>
                  <a:pt x="150" y="58"/>
                </a:lnTo>
                <a:lnTo>
                  <a:pt x="148" y="50"/>
                </a:lnTo>
                <a:lnTo>
                  <a:pt x="145" y="43"/>
                </a:lnTo>
                <a:lnTo>
                  <a:pt x="142" y="38"/>
                </a:lnTo>
                <a:lnTo>
                  <a:pt x="138" y="32"/>
                </a:lnTo>
                <a:lnTo>
                  <a:pt x="134" y="26"/>
                </a:lnTo>
                <a:lnTo>
                  <a:pt x="129" y="20"/>
                </a:lnTo>
                <a:lnTo>
                  <a:pt x="124" y="16"/>
                </a:lnTo>
                <a:lnTo>
                  <a:pt x="118" y="12"/>
                </a:lnTo>
                <a:lnTo>
                  <a:pt x="112" y="9"/>
                </a:lnTo>
                <a:lnTo>
                  <a:pt x="105" y="6"/>
                </a:lnTo>
                <a:lnTo>
                  <a:pt x="98" y="3"/>
                </a:lnTo>
                <a:lnTo>
                  <a:pt x="91" y="2"/>
                </a:lnTo>
                <a:lnTo>
                  <a:pt x="84" y="0"/>
                </a:lnTo>
                <a:lnTo>
                  <a:pt x="76"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6105" name="Freeform 264">
            <a:extLst>
              <a:ext uri="{FF2B5EF4-FFF2-40B4-BE49-F238E27FC236}">
                <a16:creationId xmlns:a16="http://schemas.microsoft.com/office/drawing/2014/main" id="{0F22B5D8-FF9A-2CAF-DD58-0A38C59453BE}"/>
              </a:ext>
            </a:extLst>
          </p:cNvPr>
          <p:cNvSpPr>
            <a:spLocks/>
          </p:cNvSpPr>
          <p:nvPr/>
        </p:nvSpPr>
        <p:spPr bwMode="auto">
          <a:xfrm>
            <a:off x="4543426" y="4139804"/>
            <a:ext cx="60722" cy="57150"/>
          </a:xfrm>
          <a:custGeom>
            <a:avLst/>
            <a:gdLst>
              <a:gd name="T0" fmla="*/ 2147483647 w 151"/>
              <a:gd name="T1" fmla="*/ 0 h 144"/>
              <a:gd name="T2" fmla="*/ 2147483647 w 151"/>
              <a:gd name="T3" fmla="*/ 2147483647 h 144"/>
              <a:gd name="T4" fmla="*/ 2147483647 w 151"/>
              <a:gd name="T5" fmla="*/ 2147483647 h 144"/>
              <a:gd name="T6" fmla="*/ 2147483647 w 151"/>
              <a:gd name="T7" fmla="*/ 2147483647 h 144"/>
              <a:gd name="T8" fmla="*/ 2147483647 w 151"/>
              <a:gd name="T9" fmla="*/ 2147483647 h 144"/>
              <a:gd name="T10" fmla="*/ 2147483647 w 151"/>
              <a:gd name="T11" fmla="*/ 2147483647 h 144"/>
              <a:gd name="T12" fmla="*/ 2147483647 w 151"/>
              <a:gd name="T13" fmla="*/ 2147483647 h 144"/>
              <a:gd name="T14" fmla="*/ 0 w 151"/>
              <a:gd name="T15" fmla="*/ 2147483647 h 144"/>
              <a:gd name="T16" fmla="*/ 0 w 151"/>
              <a:gd name="T17" fmla="*/ 2147483647 h 144"/>
              <a:gd name="T18" fmla="*/ 2147483647 w 151"/>
              <a:gd name="T19" fmla="*/ 2147483647 h 144"/>
              <a:gd name="T20" fmla="*/ 2147483647 w 151"/>
              <a:gd name="T21" fmla="*/ 2147483647 h 144"/>
              <a:gd name="T22" fmla="*/ 2147483647 w 151"/>
              <a:gd name="T23" fmla="*/ 2147483647 h 144"/>
              <a:gd name="T24" fmla="*/ 2147483647 w 151"/>
              <a:gd name="T25" fmla="*/ 2147483647 h 144"/>
              <a:gd name="T26" fmla="*/ 2147483647 w 151"/>
              <a:gd name="T27" fmla="*/ 2147483647 h 144"/>
              <a:gd name="T28" fmla="*/ 2147483647 w 151"/>
              <a:gd name="T29" fmla="*/ 2147483647 h 144"/>
              <a:gd name="T30" fmla="*/ 2147483647 w 151"/>
              <a:gd name="T31" fmla="*/ 2147483647 h 144"/>
              <a:gd name="T32" fmla="*/ 2147483647 w 151"/>
              <a:gd name="T33" fmla="*/ 2147483647 h 144"/>
              <a:gd name="T34" fmla="*/ 2147483647 w 151"/>
              <a:gd name="T35" fmla="*/ 2147483647 h 144"/>
              <a:gd name="T36" fmla="*/ 2147483647 w 151"/>
              <a:gd name="T37" fmla="*/ 2147483647 h 144"/>
              <a:gd name="T38" fmla="*/ 2147483647 w 151"/>
              <a:gd name="T39" fmla="*/ 2147483647 h 144"/>
              <a:gd name="T40" fmla="*/ 2147483647 w 151"/>
              <a:gd name="T41" fmla="*/ 2147483647 h 144"/>
              <a:gd name="T42" fmla="*/ 2147483647 w 151"/>
              <a:gd name="T43" fmla="*/ 2147483647 h 144"/>
              <a:gd name="T44" fmla="*/ 2147483647 w 151"/>
              <a:gd name="T45" fmla="*/ 2147483647 h 144"/>
              <a:gd name="T46" fmla="*/ 2147483647 w 151"/>
              <a:gd name="T47" fmla="*/ 2147483647 h 144"/>
              <a:gd name="T48" fmla="*/ 2147483647 w 151"/>
              <a:gd name="T49" fmla="*/ 2147483647 h 144"/>
              <a:gd name="T50" fmla="*/ 2147483647 w 151"/>
              <a:gd name="T51" fmla="*/ 2147483647 h 144"/>
              <a:gd name="T52" fmla="*/ 2147483647 w 151"/>
              <a:gd name="T53" fmla="*/ 2147483647 h 144"/>
              <a:gd name="T54" fmla="*/ 2147483647 w 151"/>
              <a:gd name="T55" fmla="*/ 2147483647 h 144"/>
              <a:gd name="T56" fmla="*/ 2147483647 w 151"/>
              <a:gd name="T57" fmla="*/ 2147483647 h 144"/>
              <a:gd name="T58" fmla="*/ 2147483647 w 151"/>
              <a:gd name="T59" fmla="*/ 2147483647 h 144"/>
              <a:gd name="T60" fmla="*/ 2147483647 w 151"/>
              <a:gd name="T61" fmla="*/ 2147483647 h 144"/>
              <a:gd name="T62" fmla="*/ 2147483647 w 151"/>
              <a:gd name="T63" fmla="*/ 0 h 1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51"/>
              <a:gd name="T97" fmla="*/ 0 h 144"/>
              <a:gd name="T98" fmla="*/ 151 w 151"/>
              <a:gd name="T99" fmla="*/ 144 h 1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51" h="144">
                <a:moveTo>
                  <a:pt x="76" y="0"/>
                </a:moveTo>
                <a:lnTo>
                  <a:pt x="68" y="0"/>
                </a:lnTo>
                <a:lnTo>
                  <a:pt x="61" y="2"/>
                </a:lnTo>
                <a:lnTo>
                  <a:pt x="53" y="3"/>
                </a:lnTo>
                <a:lnTo>
                  <a:pt x="46" y="6"/>
                </a:lnTo>
                <a:lnTo>
                  <a:pt x="39" y="9"/>
                </a:lnTo>
                <a:lnTo>
                  <a:pt x="33" y="12"/>
                </a:lnTo>
                <a:lnTo>
                  <a:pt x="27" y="16"/>
                </a:lnTo>
                <a:lnTo>
                  <a:pt x="22" y="20"/>
                </a:lnTo>
                <a:lnTo>
                  <a:pt x="17" y="26"/>
                </a:lnTo>
                <a:lnTo>
                  <a:pt x="13" y="32"/>
                </a:lnTo>
                <a:lnTo>
                  <a:pt x="9" y="38"/>
                </a:lnTo>
                <a:lnTo>
                  <a:pt x="6" y="43"/>
                </a:lnTo>
                <a:lnTo>
                  <a:pt x="3" y="50"/>
                </a:lnTo>
                <a:lnTo>
                  <a:pt x="2" y="58"/>
                </a:lnTo>
                <a:lnTo>
                  <a:pt x="0" y="65"/>
                </a:lnTo>
                <a:lnTo>
                  <a:pt x="0" y="72"/>
                </a:lnTo>
                <a:lnTo>
                  <a:pt x="0" y="79"/>
                </a:lnTo>
                <a:lnTo>
                  <a:pt x="2" y="86"/>
                </a:lnTo>
                <a:lnTo>
                  <a:pt x="3" y="94"/>
                </a:lnTo>
                <a:lnTo>
                  <a:pt x="6" y="99"/>
                </a:lnTo>
                <a:lnTo>
                  <a:pt x="9" y="107"/>
                </a:lnTo>
                <a:lnTo>
                  <a:pt x="13" y="112"/>
                </a:lnTo>
                <a:lnTo>
                  <a:pt x="17" y="118"/>
                </a:lnTo>
                <a:lnTo>
                  <a:pt x="22" y="122"/>
                </a:lnTo>
                <a:lnTo>
                  <a:pt x="27" y="127"/>
                </a:lnTo>
                <a:lnTo>
                  <a:pt x="33" y="131"/>
                </a:lnTo>
                <a:lnTo>
                  <a:pt x="39" y="135"/>
                </a:lnTo>
                <a:lnTo>
                  <a:pt x="46" y="138"/>
                </a:lnTo>
                <a:lnTo>
                  <a:pt x="53" y="141"/>
                </a:lnTo>
                <a:lnTo>
                  <a:pt x="61" y="143"/>
                </a:lnTo>
                <a:lnTo>
                  <a:pt x="68" y="144"/>
                </a:lnTo>
                <a:lnTo>
                  <a:pt x="76" y="144"/>
                </a:lnTo>
                <a:lnTo>
                  <a:pt x="84" y="144"/>
                </a:lnTo>
                <a:lnTo>
                  <a:pt x="91" y="143"/>
                </a:lnTo>
                <a:lnTo>
                  <a:pt x="98" y="141"/>
                </a:lnTo>
                <a:lnTo>
                  <a:pt x="105" y="138"/>
                </a:lnTo>
                <a:lnTo>
                  <a:pt x="112" y="135"/>
                </a:lnTo>
                <a:lnTo>
                  <a:pt x="118" y="131"/>
                </a:lnTo>
                <a:lnTo>
                  <a:pt x="124" y="127"/>
                </a:lnTo>
                <a:lnTo>
                  <a:pt x="129" y="122"/>
                </a:lnTo>
                <a:lnTo>
                  <a:pt x="134" y="118"/>
                </a:lnTo>
                <a:lnTo>
                  <a:pt x="138" y="112"/>
                </a:lnTo>
                <a:lnTo>
                  <a:pt x="142" y="107"/>
                </a:lnTo>
                <a:lnTo>
                  <a:pt x="145" y="99"/>
                </a:lnTo>
                <a:lnTo>
                  <a:pt x="148" y="94"/>
                </a:lnTo>
                <a:lnTo>
                  <a:pt x="150" y="86"/>
                </a:lnTo>
                <a:lnTo>
                  <a:pt x="151" y="79"/>
                </a:lnTo>
                <a:lnTo>
                  <a:pt x="151" y="72"/>
                </a:lnTo>
                <a:lnTo>
                  <a:pt x="151" y="65"/>
                </a:lnTo>
                <a:lnTo>
                  <a:pt x="150" y="58"/>
                </a:lnTo>
                <a:lnTo>
                  <a:pt x="148" y="50"/>
                </a:lnTo>
                <a:lnTo>
                  <a:pt x="145" y="43"/>
                </a:lnTo>
                <a:lnTo>
                  <a:pt x="142" y="38"/>
                </a:lnTo>
                <a:lnTo>
                  <a:pt x="138" y="32"/>
                </a:lnTo>
                <a:lnTo>
                  <a:pt x="134" y="26"/>
                </a:lnTo>
                <a:lnTo>
                  <a:pt x="129" y="20"/>
                </a:lnTo>
                <a:lnTo>
                  <a:pt x="124" y="16"/>
                </a:lnTo>
                <a:lnTo>
                  <a:pt x="118" y="12"/>
                </a:lnTo>
                <a:lnTo>
                  <a:pt x="112" y="9"/>
                </a:lnTo>
                <a:lnTo>
                  <a:pt x="105" y="6"/>
                </a:lnTo>
                <a:lnTo>
                  <a:pt x="98" y="3"/>
                </a:lnTo>
                <a:lnTo>
                  <a:pt x="91" y="2"/>
                </a:lnTo>
                <a:lnTo>
                  <a:pt x="84" y="0"/>
                </a:lnTo>
                <a:lnTo>
                  <a:pt x="76"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6106" name="Freeform 265">
            <a:extLst>
              <a:ext uri="{FF2B5EF4-FFF2-40B4-BE49-F238E27FC236}">
                <a16:creationId xmlns:a16="http://schemas.microsoft.com/office/drawing/2014/main" id="{422DA80E-5F55-1D50-16C1-6AB0465FF0D8}"/>
              </a:ext>
            </a:extLst>
          </p:cNvPr>
          <p:cNvSpPr>
            <a:spLocks/>
          </p:cNvSpPr>
          <p:nvPr/>
        </p:nvSpPr>
        <p:spPr bwMode="auto">
          <a:xfrm>
            <a:off x="4643438" y="4030267"/>
            <a:ext cx="47625" cy="48815"/>
          </a:xfrm>
          <a:custGeom>
            <a:avLst/>
            <a:gdLst>
              <a:gd name="T0" fmla="*/ 2147483647 w 120"/>
              <a:gd name="T1" fmla="*/ 0 h 123"/>
              <a:gd name="T2" fmla="*/ 2147483647 w 120"/>
              <a:gd name="T3" fmla="*/ 2147483647 h 123"/>
              <a:gd name="T4" fmla="*/ 2147483647 w 120"/>
              <a:gd name="T5" fmla="*/ 2147483647 h 123"/>
              <a:gd name="T6" fmla="*/ 2147483647 w 120"/>
              <a:gd name="T7" fmla="*/ 2147483647 h 123"/>
              <a:gd name="T8" fmla="*/ 2147483647 w 120"/>
              <a:gd name="T9" fmla="*/ 2147483647 h 123"/>
              <a:gd name="T10" fmla="*/ 2147483647 w 120"/>
              <a:gd name="T11" fmla="*/ 2147483647 h 123"/>
              <a:gd name="T12" fmla="*/ 2147483647 w 120"/>
              <a:gd name="T13" fmla="*/ 2147483647 h 123"/>
              <a:gd name="T14" fmla="*/ 0 w 120"/>
              <a:gd name="T15" fmla="*/ 2147483647 h 123"/>
              <a:gd name="T16" fmla="*/ 0 w 120"/>
              <a:gd name="T17" fmla="*/ 2147483647 h 123"/>
              <a:gd name="T18" fmla="*/ 2147483647 w 120"/>
              <a:gd name="T19" fmla="*/ 2147483647 h 123"/>
              <a:gd name="T20" fmla="*/ 2147483647 w 120"/>
              <a:gd name="T21" fmla="*/ 2147483647 h 123"/>
              <a:gd name="T22" fmla="*/ 2147483647 w 120"/>
              <a:gd name="T23" fmla="*/ 2147483647 h 123"/>
              <a:gd name="T24" fmla="*/ 2147483647 w 120"/>
              <a:gd name="T25" fmla="*/ 2147483647 h 123"/>
              <a:gd name="T26" fmla="*/ 2147483647 w 120"/>
              <a:gd name="T27" fmla="*/ 2147483647 h 123"/>
              <a:gd name="T28" fmla="*/ 2147483647 w 120"/>
              <a:gd name="T29" fmla="*/ 2147483647 h 123"/>
              <a:gd name="T30" fmla="*/ 2147483647 w 120"/>
              <a:gd name="T31" fmla="*/ 2147483647 h 123"/>
              <a:gd name="T32" fmla="*/ 2147483647 w 120"/>
              <a:gd name="T33" fmla="*/ 2147483647 h 123"/>
              <a:gd name="T34" fmla="*/ 2147483647 w 120"/>
              <a:gd name="T35" fmla="*/ 2147483647 h 123"/>
              <a:gd name="T36" fmla="*/ 2147483647 w 120"/>
              <a:gd name="T37" fmla="*/ 2147483647 h 123"/>
              <a:gd name="T38" fmla="*/ 2147483647 w 120"/>
              <a:gd name="T39" fmla="*/ 2147483647 h 123"/>
              <a:gd name="T40" fmla="*/ 2147483647 w 120"/>
              <a:gd name="T41" fmla="*/ 2147483647 h 123"/>
              <a:gd name="T42" fmla="*/ 2147483647 w 120"/>
              <a:gd name="T43" fmla="*/ 2147483647 h 123"/>
              <a:gd name="T44" fmla="*/ 2147483647 w 120"/>
              <a:gd name="T45" fmla="*/ 2147483647 h 123"/>
              <a:gd name="T46" fmla="*/ 2147483647 w 120"/>
              <a:gd name="T47" fmla="*/ 2147483647 h 123"/>
              <a:gd name="T48" fmla="*/ 2147483647 w 120"/>
              <a:gd name="T49" fmla="*/ 2147483647 h 123"/>
              <a:gd name="T50" fmla="*/ 2147483647 w 120"/>
              <a:gd name="T51" fmla="*/ 2147483647 h 123"/>
              <a:gd name="T52" fmla="*/ 2147483647 w 120"/>
              <a:gd name="T53" fmla="*/ 2147483647 h 123"/>
              <a:gd name="T54" fmla="*/ 2147483647 w 120"/>
              <a:gd name="T55" fmla="*/ 2147483647 h 123"/>
              <a:gd name="T56" fmla="*/ 2147483647 w 120"/>
              <a:gd name="T57" fmla="*/ 2147483647 h 123"/>
              <a:gd name="T58" fmla="*/ 2147483647 w 120"/>
              <a:gd name="T59" fmla="*/ 2147483647 h 123"/>
              <a:gd name="T60" fmla="*/ 2147483647 w 120"/>
              <a:gd name="T61" fmla="*/ 2147483647 h 123"/>
              <a:gd name="T62" fmla="*/ 2147483647 w 120"/>
              <a:gd name="T63" fmla="*/ 0 h 12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0"/>
              <a:gd name="T97" fmla="*/ 0 h 123"/>
              <a:gd name="T98" fmla="*/ 120 w 120"/>
              <a:gd name="T99" fmla="*/ 123 h 12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0" h="123">
                <a:moveTo>
                  <a:pt x="60" y="0"/>
                </a:moveTo>
                <a:lnTo>
                  <a:pt x="54" y="0"/>
                </a:lnTo>
                <a:lnTo>
                  <a:pt x="49" y="1"/>
                </a:lnTo>
                <a:lnTo>
                  <a:pt x="43" y="3"/>
                </a:lnTo>
                <a:lnTo>
                  <a:pt x="37" y="4"/>
                </a:lnTo>
                <a:lnTo>
                  <a:pt x="31" y="7"/>
                </a:lnTo>
                <a:lnTo>
                  <a:pt x="27" y="10"/>
                </a:lnTo>
                <a:lnTo>
                  <a:pt x="21" y="14"/>
                </a:lnTo>
                <a:lnTo>
                  <a:pt x="17" y="18"/>
                </a:lnTo>
                <a:lnTo>
                  <a:pt x="14" y="23"/>
                </a:lnTo>
                <a:lnTo>
                  <a:pt x="10" y="27"/>
                </a:lnTo>
                <a:lnTo>
                  <a:pt x="7" y="31"/>
                </a:lnTo>
                <a:lnTo>
                  <a:pt x="4" y="37"/>
                </a:lnTo>
                <a:lnTo>
                  <a:pt x="3" y="43"/>
                </a:lnTo>
                <a:lnTo>
                  <a:pt x="1" y="49"/>
                </a:lnTo>
                <a:lnTo>
                  <a:pt x="0" y="54"/>
                </a:lnTo>
                <a:lnTo>
                  <a:pt x="0" y="62"/>
                </a:lnTo>
                <a:lnTo>
                  <a:pt x="0" y="67"/>
                </a:lnTo>
                <a:lnTo>
                  <a:pt x="1" y="73"/>
                </a:lnTo>
                <a:lnTo>
                  <a:pt x="3" y="79"/>
                </a:lnTo>
                <a:lnTo>
                  <a:pt x="4" y="85"/>
                </a:lnTo>
                <a:lnTo>
                  <a:pt x="7" y="90"/>
                </a:lnTo>
                <a:lnTo>
                  <a:pt x="10" y="96"/>
                </a:lnTo>
                <a:lnTo>
                  <a:pt x="14" y="100"/>
                </a:lnTo>
                <a:lnTo>
                  <a:pt x="17" y="105"/>
                </a:lnTo>
                <a:lnTo>
                  <a:pt x="21" y="109"/>
                </a:lnTo>
                <a:lnTo>
                  <a:pt x="27" y="112"/>
                </a:lnTo>
                <a:lnTo>
                  <a:pt x="31" y="115"/>
                </a:lnTo>
                <a:lnTo>
                  <a:pt x="37" y="118"/>
                </a:lnTo>
                <a:lnTo>
                  <a:pt x="43" y="120"/>
                </a:lnTo>
                <a:lnTo>
                  <a:pt x="49" y="122"/>
                </a:lnTo>
                <a:lnTo>
                  <a:pt x="54" y="122"/>
                </a:lnTo>
                <a:lnTo>
                  <a:pt x="60" y="123"/>
                </a:lnTo>
                <a:lnTo>
                  <a:pt x="66" y="122"/>
                </a:lnTo>
                <a:lnTo>
                  <a:pt x="73" y="122"/>
                </a:lnTo>
                <a:lnTo>
                  <a:pt x="79" y="120"/>
                </a:lnTo>
                <a:lnTo>
                  <a:pt x="84" y="118"/>
                </a:lnTo>
                <a:lnTo>
                  <a:pt x="89" y="115"/>
                </a:lnTo>
                <a:lnTo>
                  <a:pt x="95" y="112"/>
                </a:lnTo>
                <a:lnTo>
                  <a:pt x="99" y="109"/>
                </a:lnTo>
                <a:lnTo>
                  <a:pt x="103" y="105"/>
                </a:lnTo>
                <a:lnTo>
                  <a:pt x="107" y="100"/>
                </a:lnTo>
                <a:lnTo>
                  <a:pt x="110" y="96"/>
                </a:lnTo>
                <a:lnTo>
                  <a:pt x="113" y="90"/>
                </a:lnTo>
                <a:lnTo>
                  <a:pt x="116" y="85"/>
                </a:lnTo>
                <a:lnTo>
                  <a:pt x="118" y="79"/>
                </a:lnTo>
                <a:lnTo>
                  <a:pt x="119" y="73"/>
                </a:lnTo>
                <a:lnTo>
                  <a:pt x="120" y="67"/>
                </a:lnTo>
                <a:lnTo>
                  <a:pt x="120" y="62"/>
                </a:lnTo>
                <a:lnTo>
                  <a:pt x="120" y="54"/>
                </a:lnTo>
                <a:lnTo>
                  <a:pt x="119" y="49"/>
                </a:lnTo>
                <a:lnTo>
                  <a:pt x="118" y="43"/>
                </a:lnTo>
                <a:lnTo>
                  <a:pt x="116" y="37"/>
                </a:lnTo>
                <a:lnTo>
                  <a:pt x="113" y="31"/>
                </a:lnTo>
                <a:lnTo>
                  <a:pt x="110" y="27"/>
                </a:lnTo>
                <a:lnTo>
                  <a:pt x="107" y="23"/>
                </a:lnTo>
                <a:lnTo>
                  <a:pt x="103" y="18"/>
                </a:lnTo>
                <a:lnTo>
                  <a:pt x="99" y="14"/>
                </a:lnTo>
                <a:lnTo>
                  <a:pt x="95" y="10"/>
                </a:lnTo>
                <a:lnTo>
                  <a:pt x="89" y="7"/>
                </a:lnTo>
                <a:lnTo>
                  <a:pt x="84" y="4"/>
                </a:lnTo>
                <a:lnTo>
                  <a:pt x="79" y="3"/>
                </a:lnTo>
                <a:lnTo>
                  <a:pt x="73" y="1"/>
                </a:lnTo>
                <a:lnTo>
                  <a:pt x="66" y="0"/>
                </a:lnTo>
                <a:lnTo>
                  <a:pt x="60" y="0"/>
                </a:lnTo>
                <a:close/>
              </a:path>
            </a:pathLst>
          </a:custGeom>
          <a:solidFill>
            <a:srgbClr val="00E6A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6107" name="Freeform 266">
            <a:extLst>
              <a:ext uri="{FF2B5EF4-FFF2-40B4-BE49-F238E27FC236}">
                <a16:creationId xmlns:a16="http://schemas.microsoft.com/office/drawing/2014/main" id="{9A78767D-B458-60E1-AD43-F68BCD5813FF}"/>
              </a:ext>
            </a:extLst>
          </p:cNvPr>
          <p:cNvSpPr>
            <a:spLocks/>
          </p:cNvSpPr>
          <p:nvPr/>
        </p:nvSpPr>
        <p:spPr bwMode="auto">
          <a:xfrm>
            <a:off x="4643438" y="4030267"/>
            <a:ext cx="47625" cy="48815"/>
          </a:xfrm>
          <a:custGeom>
            <a:avLst/>
            <a:gdLst>
              <a:gd name="T0" fmla="*/ 2147483647 w 120"/>
              <a:gd name="T1" fmla="*/ 0 h 123"/>
              <a:gd name="T2" fmla="*/ 2147483647 w 120"/>
              <a:gd name="T3" fmla="*/ 2147483647 h 123"/>
              <a:gd name="T4" fmla="*/ 2147483647 w 120"/>
              <a:gd name="T5" fmla="*/ 2147483647 h 123"/>
              <a:gd name="T6" fmla="*/ 2147483647 w 120"/>
              <a:gd name="T7" fmla="*/ 2147483647 h 123"/>
              <a:gd name="T8" fmla="*/ 2147483647 w 120"/>
              <a:gd name="T9" fmla="*/ 2147483647 h 123"/>
              <a:gd name="T10" fmla="*/ 2147483647 w 120"/>
              <a:gd name="T11" fmla="*/ 2147483647 h 123"/>
              <a:gd name="T12" fmla="*/ 2147483647 w 120"/>
              <a:gd name="T13" fmla="*/ 2147483647 h 123"/>
              <a:gd name="T14" fmla="*/ 0 w 120"/>
              <a:gd name="T15" fmla="*/ 2147483647 h 123"/>
              <a:gd name="T16" fmla="*/ 0 w 120"/>
              <a:gd name="T17" fmla="*/ 2147483647 h 123"/>
              <a:gd name="T18" fmla="*/ 2147483647 w 120"/>
              <a:gd name="T19" fmla="*/ 2147483647 h 123"/>
              <a:gd name="T20" fmla="*/ 2147483647 w 120"/>
              <a:gd name="T21" fmla="*/ 2147483647 h 123"/>
              <a:gd name="T22" fmla="*/ 2147483647 w 120"/>
              <a:gd name="T23" fmla="*/ 2147483647 h 123"/>
              <a:gd name="T24" fmla="*/ 2147483647 w 120"/>
              <a:gd name="T25" fmla="*/ 2147483647 h 123"/>
              <a:gd name="T26" fmla="*/ 2147483647 w 120"/>
              <a:gd name="T27" fmla="*/ 2147483647 h 123"/>
              <a:gd name="T28" fmla="*/ 2147483647 w 120"/>
              <a:gd name="T29" fmla="*/ 2147483647 h 123"/>
              <a:gd name="T30" fmla="*/ 2147483647 w 120"/>
              <a:gd name="T31" fmla="*/ 2147483647 h 123"/>
              <a:gd name="T32" fmla="*/ 2147483647 w 120"/>
              <a:gd name="T33" fmla="*/ 2147483647 h 123"/>
              <a:gd name="T34" fmla="*/ 2147483647 w 120"/>
              <a:gd name="T35" fmla="*/ 2147483647 h 123"/>
              <a:gd name="T36" fmla="*/ 2147483647 w 120"/>
              <a:gd name="T37" fmla="*/ 2147483647 h 123"/>
              <a:gd name="T38" fmla="*/ 2147483647 w 120"/>
              <a:gd name="T39" fmla="*/ 2147483647 h 123"/>
              <a:gd name="T40" fmla="*/ 2147483647 w 120"/>
              <a:gd name="T41" fmla="*/ 2147483647 h 123"/>
              <a:gd name="T42" fmla="*/ 2147483647 w 120"/>
              <a:gd name="T43" fmla="*/ 2147483647 h 123"/>
              <a:gd name="T44" fmla="*/ 2147483647 w 120"/>
              <a:gd name="T45" fmla="*/ 2147483647 h 123"/>
              <a:gd name="T46" fmla="*/ 2147483647 w 120"/>
              <a:gd name="T47" fmla="*/ 2147483647 h 123"/>
              <a:gd name="T48" fmla="*/ 2147483647 w 120"/>
              <a:gd name="T49" fmla="*/ 2147483647 h 123"/>
              <a:gd name="T50" fmla="*/ 2147483647 w 120"/>
              <a:gd name="T51" fmla="*/ 2147483647 h 123"/>
              <a:gd name="T52" fmla="*/ 2147483647 w 120"/>
              <a:gd name="T53" fmla="*/ 2147483647 h 123"/>
              <a:gd name="T54" fmla="*/ 2147483647 w 120"/>
              <a:gd name="T55" fmla="*/ 2147483647 h 123"/>
              <a:gd name="T56" fmla="*/ 2147483647 w 120"/>
              <a:gd name="T57" fmla="*/ 2147483647 h 123"/>
              <a:gd name="T58" fmla="*/ 2147483647 w 120"/>
              <a:gd name="T59" fmla="*/ 2147483647 h 123"/>
              <a:gd name="T60" fmla="*/ 2147483647 w 120"/>
              <a:gd name="T61" fmla="*/ 2147483647 h 123"/>
              <a:gd name="T62" fmla="*/ 2147483647 w 120"/>
              <a:gd name="T63" fmla="*/ 0 h 12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0"/>
              <a:gd name="T97" fmla="*/ 0 h 123"/>
              <a:gd name="T98" fmla="*/ 120 w 120"/>
              <a:gd name="T99" fmla="*/ 123 h 12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0" h="123">
                <a:moveTo>
                  <a:pt x="60" y="0"/>
                </a:moveTo>
                <a:lnTo>
                  <a:pt x="54" y="0"/>
                </a:lnTo>
                <a:lnTo>
                  <a:pt x="49" y="1"/>
                </a:lnTo>
                <a:lnTo>
                  <a:pt x="43" y="3"/>
                </a:lnTo>
                <a:lnTo>
                  <a:pt x="37" y="4"/>
                </a:lnTo>
                <a:lnTo>
                  <a:pt x="31" y="7"/>
                </a:lnTo>
                <a:lnTo>
                  <a:pt x="27" y="10"/>
                </a:lnTo>
                <a:lnTo>
                  <a:pt x="21" y="14"/>
                </a:lnTo>
                <a:lnTo>
                  <a:pt x="17" y="18"/>
                </a:lnTo>
                <a:lnTo>
                  <a:pt x="14" y="23"/>
                </a:lnTo>
                <a:lnTo>
                  <a:pt x="10" y="27"/>
                </a:lnTo>
                <a:lnTo>
                  <a:pt x="7" y="31"/>
                </a:lnTo>
                <a:lnTo>
                  <a:pt x="4" y="37"/>
                </a:lnTo>
                <a:lnTo>
                  <a:pt x="3" y="43"/>
                </a:lnTo>
                <a:lnTo>
                  <a:pt x="1" y="49"/>
                </a:lnTo>
                <a:lnTo>
                  <a:pt x="0" y="54"/>
                </a:lnTo>
                <a:lnTo>
                  <a:pt x="0" y="62"/>
                </a:lnTo>
                <a:lnTo>
                  <a:pt x="0" y="67"/>
                </a:lnTo>
                <a:lnTo>
                  <a:pt x="1" y="73"/>
                </a:lnTo>
                <a:lnTo>
                  <a:pt x="3" y="79"/>
                </a:lnTo>
                <a:lnTo>
                  <a:pt x="4" y="85"/>
                </a:lnTo>
                <a:lnTo>
                  <a:pt x="7" y="90"/>
                </a:lnTo>
                <a:lnTo>
                  <a:pt x="10" y="96"/>
                </a:lnTo>
                <a:lnTo>
                  <a:pt x="14" y="100"/>
                </a:lnTo>
                <a:lnTo>
                  <a:pt x="17" y="105"/>
                </a:lnTo>
                <a:lnTo>
                  <a:pt x="21" y="109"/>
                </a:lnTo>
                <a:lnTo>
                  <a:pt x="27" y="112"/>
                </a:lnTo>
                <a:lnTo>
                  <a:pt x="31" y="115"/>
                </a:lnTo>
                <a:lnTo>
                  <a:pt x="37" y="118"/>
                </a:lnTo>
                <a:lnTo>
                  <a:pt x="43" y="120"/>
                </a:lnTo>
                <a:lnTo>
                  <a:pt x="49" y="122"/>
                </a:lnTo>
                <a:lnTo>
                  <a:pt x="54" y="122"/>
                </a:lnTo>
                <a:lnTo>
                  <a:pt x="60" y="123"/>
                </a:lnTo>
                <a:lnTo>
                  <a:pt x="66" y="122"/>
                </a:lnTo>
                <a:lnTo>
                  <a:pt x="73" y="122"/>
                </a:lnTo>
                <a:lnTo>
                  <a:pt x="79" y="120"/>
                </a:lnTo>
                <a:lnTo>
                  <a:pt x="84" y="118"/>
                </a:lnTo>
                <a:lnTo>
                  <a:pt x="89" y="115"/>
                </a:lnTo>
                <a:lnTo>
                  <a:pt x="95" y="112"/>
                </a:lnTo>
                <a:lnTo>
                  <a:pt x="99" y="109"/>
                </a:lnTo>
                <a:lnTo>
                  <a:pt x="103" y="105"/>
                </a:lnTo>
                <a:lnTo>
                  <a:pt x="107" y="100"/>
                </a:lnTo>
                <a:lnTo>
                  <a:pt x="110" y="96"/>
                </a:lnTo>
                <a:lnTo>
                  <a:pt x="113" y="90"/>
                </a:lnTo>
                <a:lnTo>
                  <a:pt x="116" y="85"/>
                </a:lnTo>
                <a:lnTo>
                  <a:pt x="118" y="79"/>
                </a:lnTo>
                <a:lnTo>
                  <a:pt x="119" y="73"/>
                </a:lnTo>
                <a:lnTo>
                  <a:pt x="120" y="67"/>
                </a:lnTo>
                <a:lnTo>
                  <a:pt x="120" y="62"/>
                </a:lnTo>
                <a:lnTo>
                  <a:pt x="120" y="54"/>
                </a:lnTo>
                <a:lnTo>
                  <a:pt x="119" y="49"/>
                </a:lnTo>
                <a:lnTo>
                  <a:pt x="118" y="43"/>
                </a:lnTo>
                <a:lnTo>
                  <a:pt x="116" y="37"/>
                </a:lnTo>
                <a:lnTo>
                  <a:pt x="113" y="31"/>
                </a:lnTo>
                <a:lnTo>
                  <a:pt x="110" y="27"/>
                </a:lnTo>
                <a:lnTo>
                  <a:pt x="107" y="23"/>
                </a:lnTo>
                <a:lnTo>
                  <a:pt x="103" y="18"/>
                </a:lnTo>
                <a:lnTo>
                  <a:pt x="99" y="14"/>
                </a:lnTo>
                <a:lnTo>
                  <a:pt x="95" y="10"/>
                </a:lnTo>
                <a:lnTo>
                  <a:pt x="89" y="7"/>
                </a:lnTo>
                <a:lnTo>
                  <a:pt x="84" y="4"/>
                </a:lnTo>
                <a:lnTo>
                  <a:pt x="79" y="3"/>
                </a:lnTo>
                <a:lnTo>
                  <a:pt x="73" y="1"/>
                </a:lnTo>
                <a:lnTo>
                  <a:pt x="66" y="0"/>
                </a:lnTo>
                <a:lnTo>
                  <a:pt x="60"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6108" name="Freeform 267">
            <a:extLst>
              <a:ext uri="{FF2B5EF4-FFF2-40B4-BE49-F238E27FC236}">
                <a16:creationId xmlns:a16="http://schemas.microsoft.com/office/drawing/2014/main" id="{CC724E37-0B6B-BC4E-46E2-D099C94BF06E}"/>
              </a:ext>
            </a:extLst>
          </p:cNvPr>
          <p:cNvSpPr>
            <a:spLocks/>
          </p:cNvSpPr>
          <p:nvPr/>
        </p:nvSpPr>
        <p:spPr bwMode="auto">
          <a:xfrm>
            <a:off x="4672013" y="4302919"/>
            <a:ext cx="55960" cy="57150"/>
          </a:xfrm>
          <a:custGeom>
            <a:avLst/>
            <a:gdLst>
              <a:gd name="T0" fmla="*/ 2147483647 w 140"/>
              <a:gd name="T1" fmla="*/ 2147483647 h 145"/>
              <a:gd name="T2" fmla="*/ 2147483647 w 140"/>
              <a:gd name="T3" fmla="*/ 2147483647 h 145"/>
              <a:gd name="T4" fmla="*/ 2147483647 w 140"/>
              <a:gd name="T5" fmla="*/ 2147483647 h 145"/>
              <a:gd name="T6" fmla="*/ 2147483647 w 140"/>
              <a:gd name="T7" fmla="*/ 2147483647 h 145"/>
              <a:gd name="T8" fmla="*/ 2147483647 w 140"/>
              <a:gd name="T9" fmla="*/ 2147483647 h 145"/>
              <a:gd name="T10" fmla="*/ 2147483647 w 140"/>
              <a:gd name="T11" fmla="*/ 2147483647 h 145"/>
              <a:gd name="T12" fmla="*/ 2147483647 w 140"/>
              <a:gd name="T13" fmla="*/ 2147483647 h 145"/>
              <a:gd name="T14" fmla="*/ 0 w 140"/>
              <a:gd name="T15" fmla="*/ 2147483647 h 145"/>
              <a:gd name="T16" fmla="*/ 0 w 140"/>
              <a:gd name="T17" fmla="*/ 2147483647 h 145"/>
              <a:gd name="T18" fmla="*/ 2147483647 w 140"/>
              <a:gd name="T19" fmla="*/ 2147483647 h 145"/>
              <a:gd name="T20" fmla="*/ 2147483647 w 140"/>
              <a:gd name="T21" fmla="*/ 2147483647 h 145"/>
              <a:gd name="T22" fmla="*/ 2147483647 w 140"/>
              <a:gd name="T23" fmla="*/ 2147483647 h 145"/>
              <a:gd name="T24" fmla="*/ 2147483647 w 140"/>
              <a:gd name="T25" fmla="*/ 2147483647 h 145"/>
              <a:gd name="T26" fmla="*/ 2147483647 w 140"/>
              <a:gd name="T27" fmla="*/ 2147483647 h 145"/>
              <a:gd name="T28" fmla="*/ 2147483647 w 140"/>
              <a:gd name="T29" fmla="*/ 2147483647 h 145"/>
              <a:gd name="T30" fmla="*/ 2147483647 w 140"/>
              <a:gd name="T31" fmla="*/ 2147483647 h 145"/>
              <a:gd name="T32" fmla="*/ 2147483647 w 140"/>
              <a:gd name="T33" fmla="*/ 2147483647 h 145"/>
              <a:gd name="T34" fmla="*/ 2147483647 w 140"/>
              <a:gd name="T35" fmla="*/ 2147483647 h 145"/>
              <a:gd name="T36" fmla="*/ 2147483647 w 140"/>
              <a:gd name="T37" fmla="*/ 2147483647 h 145"/>
              <a:gd name="T38" fmla="*/ 2147483647 w 140"/>
              <a:gd name="T39" fmla="*/ 2147483647 h 145"/>
              <a:gd name="T40" fmla="*/ 2147483647 w 140"/>
              <a:gd name="T41" fmla="*/ 2147483647 h 145"/>
              <a:gd name="T42" fmla="*/ 2147483647 w 140"/>
              <a:gd name="T43" fmla="*/ 2147483647 h 145"/>
              <a:gd name="T44" fmla="*/ 2147483647 w 140"/>
              <a:gd name="T45" fmla="*/ 2147483647 h 145"/>
              <a:gd name="T46" fmla="*/ 2147483647 w 140"/>
              <a:gd name="T47" fmla="*/ 2147483647 h 145"/>
              <a:gd name="T48" fmla="*/ 2147483647 w 140"/>
              <a:gd name="T49" fmla="*/ 2147483647 h 145"/>
              <a:gd name="T50" fmla="*/ 2147483647 w 140"/>
              <a:gd name="T51" fmla="*/ 2147483647 h 145"/>
              <a:gd name="T52" fmla="*/ 2147483647 w 140"/>
              <a:gd name="T53" fmla="*/ 2147483647 h 145"/>
              <a:gd name="T54" fmla="*/ 2147483647 w 140"/>
              <a:gd name="T55" fmla="*/ 2147483647 h 145"/>
              <a:gd name="T56" fmla="*/ 2147483647 w 140"/>
              <a:gd name="T57" fmla="*/ 2147483647 h 145"/>
              <a:gd name="T58" fmla="*/ 2147483647 w 140"/>
              <a:gd name="T59" fmla="*/ 2147483647 h 145"/>
              <a:gd name="T60" fmla="*/ 2147483647 w 140"/>
              <a:gd name="T61" fmla="*/ 2147483647 h 145"/>
              <a:gd name="T62" fmla="*/ 2147483647 w 140"/>
              <a:gd name="T63" fmla="*/ 2147483647 h 14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0"/>
              <a:gd name="T97" fmla="*/ 0 h 145"/>
              <a:gd name="T98" fmla="*/ 140 w 140"/>
              <a:gd name="T99" fmla="*/ 145 h 14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0" h="145">
                <a:moveTo>
                  <a:pt x="70" y="0"/>
                </a:moveTo>
                <a:lnTo>
                  <a:pt x="63" y="1"/>
                </a:lnTo>
                <a:lnTo>
                  <a:pt x="56" y="1"/>
                </a:lnTo>
                <a:lnTo>
                  <a:pt x="48" y="4"/>
                </a:lnTo>
                <a:lnTo>
                  <a:pt x="43" y="6"/>
                </a:lnTo>
                <a:lnTo>
                  <a:pt x="35" y="9"/>
                </a:lnTo>
                <a:lnTo>
                  <a:pt x="30" y="13"/>
                </a:lnTo>
                <a:lnTo>
                  <a:pt x="25" y="17"/>
                </a:lnTo>
                <a:lnTo>
                  <a:pt x="20" y="21"/>
                </a:lnTo>
                <a:lnTo>
                  <a:pt x="15" y="27"/>
                </a:lnTo>
                <a:lnTo>
                  <a:pt x="11" y="32"/>
                </a:lnTo>
                <a:lnTo>
                  <a:pt x="8" y="39"/>
                </a:lnTo>
                <a:lnTo>
                  <a:pt x="5" y="44"/>
                </a:lnTo>
                <a:lnTo>
                  <a:pt x="2" y="52"/>
                </a:lnTo>
                <a:lnTo>
                  <a:pt x="1" y="59"/>
                </a:lnTo>
                <a:lnTo>
                  <a:pt x="0" y="66"/>
                </a:lnTo>
                <a:lnTo>
                  <a:pt x="0" y="73"/>
                </a:lnTo>
                <a:lnTo>
                  <a:pt x="0" y="80"/>
                </a:lnTo>
                <a:lnTo>
                  <a:pt x="1" y="88"/>
                </a:lnTo>
                <a:lnTo>
                  <a:pt x="2" y="95"/>
                </a:lnTo>
                <a:lnTo>
                  <a:pt x="5" y="101"/>
                </a:lnTo>
                <a:lnTo>
                  <a:pt x="8" y="108"/>
                </a:lnTo>
                <a:lnTo>
                  <a:pt x="11" y="113"/>
                </a:lnTo>
                <a:lnTo>
                  <a:pt x="15" y="119"/>
                </a:lnTo>
                <a:lnTo>
                  <a:pt x="20" y="124"/>
                </a:lnTo>
                <a:lnTo>
                  <a:pt x="25" y="129"/>
                </a:lnTo>
                <a:lnTo>
                  <a:pt x="30" y="134"/>
                </a:lnTo>
                <a:lnTo>
                  <a:pt x="35" y="136"/>
                </a:lnTo>
                <a:lnTo>
                  <a:pt x="43" y="139"/>
                </a:lnTo>
                <a:lnTo>
                  <a:pt x="48" y="142"/>
                </a:lnTo>
                <a:lnTo>
                  <a:pt x="56" y="144"/>
                </a:lnTo>
                <a:lnTo>
                  <a:pt x="63" y="145"/>
                </a:lnTo>
                <a:lnTo>
                  <a:pt x="70" y="145"/>
                </a:lnTo>
                <a:lnTo>
                  <a:pt x="77" y="145"/>
                </a:lnTo>
                <a:lnTo>
                  <a:pt x="84" y="144"/>
                </a:lnTo>
                <a:lnTo>
                  <a:pt x="90" y="142"/>
                </a:lnTo>
                <a:lnTo>
                  <a:pt x="97" y="139"/>
                </a:lnTo>
                <a:lnTo>
                  <a:pt x="103" y="136"/>
                </a:lnTo>
                <a:lnTo>
                  <a:pt x="109" y="134"/>
                </a:lnTo>
                <a:lnTo>
                  <a:pt x="115" y="129"/>
                </a:lnTo>
                <a:lnTo>
                  <a:pt x="119" y="124"/>
                </a:lnTo>
                <a:lnTo>
                  <a:pt x="125" y="119"/>
                </a:lnTo>
                <a:lnTo>
                  <a:pt x="127" y="113"/>
                </a:lnTo>
                <a:lnTo>
                  <a:pt x="132" y="108"/>
                </a:lnTo>
                <a:lnTo>
                  <a:pt x="135" y="101"/>
                </a:lnTo>
                <a:lnTo>
                  <a:pt x="138" y="95"/>
                </a:lnTo>
                <a:lnTo>
                  <a:pt x="139" y="88"/>
                </a:lnTo>
                <a:lnTo>
                  <a:pt x="140" y="80"/>
                </a:lnTo>
                <a:lnTo>
                  <a:pt x="140" y="73"/>
                </a:lnTo>
                <a:lnTo>
                  <a:pt x="140" y="66"/>
                </a:lnTo>
                <a:lnTo>
                  <a:pt x="139" y="59"/>
                </a:lnTo>
                <a:lnTo>
                  <a:pt x="138" y="52"/>
                </a:lnTo>
                <a:lnTo>
                  <a:pt x="135" y="44"/>
                </a:lnTo>
                <a:lnTo>
                  <a:pt x="132" y="39"/>
                </a:lnTo>
                <a:lnTo>
                  <a:pt x="127" y="32"/>
                </a:lnTo>
                <a:lnTo>
                  <a:pt x="125" y="27"/>
                </a:lnTo>
                <a:lnTo>
                  <a:pt x="119" y="21"/>
                </a:lnTo>
                <a:lnTo>
                  <a:pt x="115" y="17"/>
                </a:lnTo>
                <a:lnTo>
                  <a:pt x="109" y="13"/>
                </a:lnTo>
                <a:lnTo>
                  <a:pt x="103" y="9"/>
                </a:lnTo>
                <a:lnTo>
                  <a:pt x="97" y="6"/>
                </a:lnTo>
                <a:lnTo>
                  <a:pt x="90" y="4"/>
                </a:lnTo>
                <a:lnTo>
                  <a:pt x="84" y="1"/>
                </a:lnTo>
                <a:lnTo>
                  <a:pt x="77" y="1"/>
                </a:lnTo>
                <a:lnTo>
                  <a:pt x="70"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6109" name="Freeform 268">
            <a:extLst>
              <a:ext uri="{FF2B5EF4-FFF2-40B4-BE49-F238E27FC236}">
                <a16:creationId xmlns:a16="http://schemas.microsoft.com/office/drawing/2014/main" id="{A37BD2D6-B269-243F-DA77-B72DC1919913}"/>
              </a:ext>
            </a:extLst>
          </p:cNvPr>
          <p:cNvSpPr>
            <a:spLocks/>
          </p:cNvSpPr>
          <p:nvPr/>
        </p:nvSpPr>
        <p:spPr bwMode="auto">
          <a:xfrm>
            <a:off x="4672013" y="4302919"/>
            <a:ext cx="55960" cy="57150"/>
          </a:xfrm>
          <a:custGeom>
            <a:avLst/>
            <a:gdLst>
              <a:gd name="T0" fmla="*/ 2147483647 w 140"/>
              <a:gd name="T1" fmla="*/ 2147483647 h 145"/>
              <a:gd name="T2" fmla="*/ 2147483647 w 140"/>
              <a:gd name="T3" fmla="*/ 2147483647 h 145"/>
              <a:gd name="T4" fmla="*/ 2147483647 w 140"/>
              <a:gd name="T5" fmla="*/ 2147483647 h 145"/>
              <a:gd name="T6" fmla="*/ 2147483647 w 140"/>
              <a:gd name="T7" fmla="*/ 2147483647 h 145"/>
              <a:gd name="T8" fmla="*/ 2147483647 w 140"/>
              <a:gd name="T9" fmla="*/ 2147483647 h 145"/>
              <a:gd name="T10" fmla="*/ 2147483647 w 140"/>
              <a:gd name="T11" fmla="*/ 2147483647 h 145"/>
              <a:gd name="T12" fmla="*/ 2147483647 w 140"/>
              <a:gd name="T13" fmla="*/ 2147483647 h 145"/>
              <a:gd name="T14" fmla="*/ 0 w 140"/>
              <a:gd name="T15" fmla="*/ 2147483647 h 145"/>
              <a:gd name="T16" fmla="*/ 0 w 140"/>
              <a:gd name="T17" fmla="*/ 2147483647 h 145"/>
              <a:gd name="T18" fmla="*/ 2147483647 w 140"/>
              <a:gd name="T19" fmla="*/ 2147483647 h 145"/>
              <a:gd name="T20" fmla="*/ 2147483647 w 140"/>
              <a:gd name="T21" fmla="*/ 2147483647 h 145"/>
              <a:gd name="T22" fmla="*/ 2147483647 w 140"/>
              <a:gd name="T23" fmla="*/ 2147483647 h 145"/>
              <a:gd name="T24" fmla="*/ 2147483647 w 140"/>
              <a:gd name="T25" fmla="*/ 2147483647 h 145"/>
              <a:gd name="T26" fmla="*/ 2147483647 w 140"/>
              <a:gd name="T27" fmla="*/ 2147483647 h 145"/>
              <a:gd name="T28" fmla="*/ 2147483647 w 140"/>
              <a:gd name="T29" fmla="*/ 2147483647 h 145"/>
              <a:gd name="T30" fmla="*/ 2147483647 w 140"/>
              <a:gd name="T31" fmla="*/ 2147483647 h 145"/>
              <a:gd name="T32" fmla="*/ 2147483647 w 140"/>
              <a:gd name="T33" fmla="*/ 2147483647 h 145"/>
              <a:gd name="T34" fmla="*/ 2147483647 w 140"/>
              <a:gd name="T35" fmla="*/ 2147483647 h 145"/>
              <a:gd name="T36" fmla="*/ 2147483647 w 140"/>
              <a:gd name="T37" fmla="*/ 2147483647 h 145"/>
              <a:gd name="T38" fmla="*/ 2147483647 w 140"/>
              <a:gd name="T39" fmla="*/ 2147483647 h 145"/>
              <a:gd name="T40" fmla="*/ 2147483647 w 140"/>
              <a:gd name="T41" fmla="*/ 2147483647 h 145"/>
              <a:gd name="T42" fmla="*/ 2147483647 w 140"/>
              <a:gd name="T43" fmla="*/ 2147483647 h 145"/>
              <a:gd name="T44" fmla="*/ 2147483647 w 140"/>
              <a:gd name="T45" fmla="*/ 2147483647 h 145"/>
              <a:gd name="T46" fmla="*/ 2147483647 w 140"/>
              <a:gd name="T47" fmla="*/ 2147483647 h 145"/>
              <a:gd name="T48" fmla="*/ 2147483647 w 140"/>
              <a:gd name="T49" fmla="*/ 2147483647 h 145"/>
              <a:gd name="T50" fmla="*/ 2147483647 w 140"/>
              <a:gd name="T51" fmla="*/ 2147483647 h 145"/>
              <a:gd name="T52" fmla="*/ 2147483647 w 140"/>
              <a:gd name="T53" fmla="*/ 2147483647 h 145"/>
              <a:gd name="T54" fmla="*/ 2147483647 w 140"/>
              <a:gd name="T55" fmla="*/ 2147483647 h 145"/>
              <a:gd name="T56" fmla="*/ 2147483647 w 140"/>
              <a:gd name="T57" fmla="*/ 2147483647 h 145"/>
              <a:gd name="T58" fmla="*/ 2147483647 w 140"/>
              <a:gd name="T59" fmla="*/ 2147483647 h 145"/>
              <a:gd name="T60" fmla="*/ 2147483647 w 140"/>
              <a:gd name="T61" fmla="*/ 2147483647 h 145"/>
              <a:gd name="T62" fmla="*/ 2147483647 w 140"/>
              <a:gd name="T63" fmla="*/ 2147483647 h 14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0"/>
              <a:gd name="T97" fmla="*/ 0 h 145"/>
              <a:gd name="T98" fmla="*/ 140 w 140"/>
              <a:gd name="T99" fmla="*/ 145 h 14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0" h="145">
                <a:moveTo>
                  <a:pt x="70" y="0"/>
                </a:moveTo>
                <a:lnTo>
                  <a:pt x="63" y="1"/>
                </a:lnTo>
                <a:lnTo>
                  <a:pt x="56" y="1"/>
                </a:lnTo>
                <a:lnTo>
                  <a:pt x="48" y="4"/>
                </a:lnTo>
                <a:lnTo>
                  <a:pt x="43" y="6"/>
                </a:lnTo>
                <a:lnTo>
                  <a:pt x="35" y="9"/>
                </a:lnTo>
                <a:lnTo>
                  <a:pt x="30" y="13"/>
                </a:lnTo>
                <a:lnTo>
                  <a:pt x="25" y="17"/>
                </a:lnTo>
                <a:lnTo>
                  <a:pt x="20" y="21"/>
                </a:lnTo>
                <a:lnTo>
                  <a:pt x="15" y="27"/>
                </a:lnTo>
                <a:lnTo>
                  <a:pt x="11" y="32"/>
                </a:lnTo>
                <a:lnTo>
                  <a:pt x="8" y="39"/>
                </a:lnTo>
                <a:lnTo>
                  <a:pt x="5" y="44"/>
                </a:lnTo>
                <a:lnTo>
                  <a:pt x="2" y="52"/>
                </a:lnTo>
                <a:lnTo>
                  <a:pt x="1" y="59"/>
                </a:lnTo>
                <a:lnTo>
                  <a:pt x="0" y="66"/>
                </a:lnTo>
                <a:lnTo>
                  <a:pt x="0" y="73"/>
                </a:lnTo>
                <a:lnTo>
                  <a:pt x="0" y="80"/>
                </a:lnTo>
                <a:lnTo>
                  <a:pt x="1" y="88"/>
                </a:lnTo>
                <a:lnTo>
                  <a:pt x="2" y="95"/>
                </a:lnTo>
                <a:lnTo>
                  <a:pt x="5" y="101"/>
                </a:lnTo>
                <a:lnTo>
                  <a:pt x="8" y="108"/>
                </a:lnTo>
                <a:lnTo>
                  <a:pt x="11" y="113"/>
                </a:lnTo>
                <a:lnTo>
                  <a:pt x="15" y="119"/>
                </a:lnTo>
                <a:lnTo>
                  <a:pt x="20" y="124"/>
                </a:lnTo>
                <a:lnTo>
                  <a:pt x="25" y="129"/>
                </a:lnTo>
                <a:lnTo>
                  <a:pt x="30" y="134"/>
                </a:lnTo>
                <a:lnTo>
                  <a:pt x="35" y="136"/>
                </a:lnTo>
                <a:lnTo>
                  <a:pt x="43" y="139"/>
                </a:lnTo>
                <a:lnTo>
                  <a:pt x="48" y="142"/>
                </a:lnTo>
                <a:lnTo>
                  <a:pt x="56" y="144"/>
                </a:lnTo>
                <a:lnTo>
                  <a:pt x="63" y="145"/>
                </a:lnTo>
                <a:lnTo>
                  <a:pt x="70" y="145"/>
                </a:lnTo>
                <a:lnTo>
                  <a:pt x="77" y="145"/>
                </a:lnTo>
                <a:lnTo>
                  <a:pt x="84" y="144"/>
                </a:lnTo>
                <a:lnTo>
                  <a:pt x="90" y="142"/>
                </a:lnTo>
                <a:lnTo>
                  <a:pt x="97" y="139"/>
                </a:lnTo>
                <a:lnTo>
                  <a:pt x="103" y="136"/>
                </a:lnTo>
                <a:lnTo>
                  <a:pt x="109" y="134"/>
                </a:lnTo>
                <a:lnTo>
                  <a:pt x="115" y="129"/>
                </a:lnTo>
                <a:lnTo>
                  <a:pt x="119" y="124"/>
                </a:lnTo>
                <a:lnTo>
                  <a:pt x="125" y="119"/>
                </a:lnTo>
                <a:lnTo>
                  <a:pt x="127" y="113"/>
                </a:lnTo>
                <a:lnTo>
                  <a:pt x="132" y="108"/>
                </a:lnTo>
                <a:lnTo>
                  <a:pt x="135" y="101"/>
                </a:lnTo>
                <a:lnTo>
                  <a:pt x="138" y="95"/>
                </a:lnTo>
                <a:lnTo>
                  <a:pt x="139" y="88"/>
                </a:lnTo>
                <a:lnTo>
                  <a:pt x="140" y="80"/>
                </a:lnTo>
                <a:lnTo>
                  <a:pt x="140" y="73"/>
                </a:lnTo>
                <a:lnTo>
                  <a:pt x="140" y="66"/>
                </a:lnTo>
                <a:lnTo>
                  <a:pt x="139" y="59"/>
                </a:lnTo>
                <a:lnTo>
                  <a:pt x="138" y="52"/>
                </a:lnTo>
                <a:lnTo>
                  <a:pt x="135" y="44"/>
                </a:lnTo>
                <a:lnTo>
                  <a:pt x="132" y="39"/>
                </a:lnTo>
                <a:lnTo>
                  <a:pt x="127" y="32"/>
                </a:lnTo>
                <a:lnTo>
                  <a:pt x="125" y="27"/>
                </a:lnTo>
                <a:lnTo>
                  <a:pt x="119" y="21"/>
                </a:lnTo>
                <a:lnTo>
                  <a:pt x="115" y="17"/>
                </a:lnTo>
                <a:lnTo>
                  <a:pt x="109" y="13"/>
                </a:lnTo>
                <a:lnTo>
                  <a:pt x="103" y="9"/>
                </a:lnTo>
                <a:lnTo>
                  <a:pt x="97" y="6"/>
                </a:lnTo>
                <a:lnTo>
                  <a:pt x="90" y="4"/>
                </a:lnTo>
                <a:lnTo>
                  <a:pt x="84" y="1"/>
                </a:lnTo>
                <a:lnTo>
                  <a:pt x="77" y="1"/>
                </a:lnTo>
                <a:lnTo>
                  <a:pt x="70"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6110" name="Freeform 269">
            <a:extLst>
              <a:ext uri="{FF2B5EF4-FFF2-40B4-BE49-F238E27FC236}">
                <a16:creationId xmlns:a16="http://schemas.microsoft.com/office/drawing/2014/main" id="{9B3C8AA1-9684-9573-CDBC-906D66EF6EEB}"/>
              </a:ext>
            </a:extLst>
          </p:cNvPr>
          <p:cNvSpPr>
            <a:spLocks/>
          </p:cNvSpPr>
          <p:nvPr/>
        </p:nvSpPr>
        <p:spPr bwMode="auto">
          <a:xfrm>
            <a:off x="4668442" y="4143376"/>
            <a:ext cx="78581" cy="78581"/>
          </a:xfrm>
          <a:custGeom>
            <a:avLst/>
            <a:gdLst>
              <a:gd name="T0" fmla="*/ 2147483647 w 200"/>
              <a:gd name="T1" fmla="*/ 0 h 196"/>
              <a:gd name="T2" fmla="*/ 2147483647 w 200"/>
              <a:gd name="T3" fmla="*/ 2147483647 h 196"/>
              <a:gd name="T4" fmla="*/ 2147483647 w 200"/>
              <a:gd name="T5" fmla="*/ 2147483647 h 196"/>
              <a:gd name="T6" fmla="*/ 2147483647 w 200"/>
              <a:gd name="T7" fmla="*/ 2147483647 h 196"/>
              <a:gd name="T8" fmla="*/ 2147483647 w 200"/>
              <a:gd name="T9" fmla="*/ 2147483647 h 196"/>
              <a:gd name="T10" fmla="*/ 2147483647 w 200"/>
              <a:gd name="T11" fmla="*/ 2147483647 h 196"/>
              <a:gd name="T12" fmla="*/ 2147483647 w 200"/>
              <a:gd name="T13" fmla="*/ 2147483647 h 196"/>
              <a:gd name="T14" fmla="*/ 0 w 200"/>
              <a:gd name="T15" fmla="*/ 2147483647 h 196"/>
              <a:gd name="T16" fmla="*/ 0 w 200"/>
              <a:gd name="T17" fmla="*/ 2147483647 h 196"/>
              <a:gd name="T18" fmla="*/ 2147483647 w 200"/>
              <a:gd name="T19" fmla="*/ 2147483647 h 196"/>
              <a:gd name="T20" fmla="*/ 2147483647 w 200"/>
              <a:gd name="T21" fmla="*/ 2147483647 h 196"/>
              <a:gd name="T22" fmla="*/ 2147483647 w 200"/>
              <a:gd name="T23" fmla="*/ 2147483647 h 196"/>
              <a:gd name="T24" fmla="*/ 2147483647 w 200"/>
              <a:gd name="T25" fmla="*/ 2147483647 h 196"/>
              <a:gd name="T26" fmla="*/ 2147483647 w 200"/>
              <a:gd name="T27" fmla="*/ 2147483647 h 196"/>
              <a:gd name="T28" fmla="*/ 2147483647 w 200"/>
              <a:gd name="T29" fmla="*/ 2147483647 h 196"/>
              <a:gd name="T30" fmla="*/ 2147483647 w 200"/>
              <a:gd name="T31" fmla="*/ 2147483647 h 196"/>
              <a:gd name="T32" fmla="*/ 2147483647 w 200"/>
              <a:gd name="T33" fmla="*/ 2147483647 h 196"/>
              <a:gd name="T34" fmla="*/ 2147483647 w 200"/>
              <a:gd name="T35" fmla="*/ 2147483647 h 196"/>
              <a:gd name="T36" fmla="*/ 2147483647 w 200"/>
              <a:gd name="T37" fmla="*/ 2147483647 h 196"/>
              <a:gd name="T38" fmla="*/ 2147483647 w 200"/>
              <a:gd name="T39" fmla="*/ 2147483647 h 196"/>
              <a:gd name="T40" fmla="*/ 2147483647 w 200"/>
              <a:gd name="T41" fmla="*/ 2147483647 h 196"/>
              <a:gd name="T42" fmla="*/ 2147483647 w 200"/>
              <a:gd name="T43" fmla="*/ 2147483647 h 196"/>
              <a:gd name="T44" fmla="*/ 2147483647 w 200"/>
              <a:gd name="T45" fmla="*/ 2147483647 h 196"/>
              <a:gd name="T46" fmla="*/ 2147483647 w 200"/>
              <a:gd name="T47" fmla="*/ 2147483647 h 196"/>
              <a:gd name="T48" fmla="*/ 2147483647 w 200"/>
              <a:gd name="T49" fmla="*/ 2147483647 h 196"/>
              <a:gd name="T50" fmla="*/ 2147483647 w 200"/>
              <a:gd name="T51" fmla="*/ 2147483647 h 196"/>
              <a:gd name="T52" fmla="*/ 2147483647 w 200"/>
              <a:gd name="T53" fmla="*/ 2147483647 h 196"/>
              <a:gd name="T54" fmla="*/ 2147483647 w 200"/>
              <a:gd name="T55" fmla="*/ 2147483647 h 196"/>
              <a:gd name="T56" fmla="*/ 2147483647 w 200"/>
              <a:gd name="T57" fmla="*/ 2147483647 h 196"/>
              <a:gd name="T58" fmla="*/ 2147483647 w 200"/>
              <a:gd name="T59" fmla="*/ 2147483647 h 196"/>
              <a:gd name="T60" fmla="*/ 2147483647 w 200"/>
              <a:gd name="T61" fmla="*/ 2147483647 h 196"/>
              <a:gd name="T62" fmla="*/ 2147483647 w 200"/>
              <a:gd name="T63" fmla="*/ 0 h 19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00"/>
              <a:gd name="T97" fmla="*/ 0 h 196"/>
              <a:gd name="T98" fmla="*/ 200 w 200"/>
              <a:gd name="T99" fmla="*/ 196 h 19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00" h="196">
                <a:moveTo>
                  <a:pt x="101" y="0"/>
                </a:moveTo>
                <a:lnTo>
                  <a:pt x="90" y="0"/>
                </a:lnTo>
                <a:lnTo>
                  <a:pt x="80" y="2"/>
                </a:lnTo>
                <a:lnTo>
                  <a:pt x="71" y="5"/>
                </a:lnTo>
                <a:lnTo>
                  <a:pt x="61" y="7"/>
                </a:lnTo>
                <a:lnTo>
                  <a:pt x="52" y="12"/>
                </a:lnTo>
                <a:lnTo>
                  <a:pt x="44" y="17"/>
                </a:lnTo>
                <a:lnTo>
                  <a:pt x="36" y="22"/>
                </a:lnTo>
                <a:lnTo>
                  <a:pt x="29" y="29"/>
                </a:lnTo>
                <a:lnTo>
                  <a:pt x="22" y="36"/>
                </a:lnTo>
                <a:lnTo>
                  <a:pt x="16" y="43"/>
                </a:lnTo>
                <a:lnTo>
                  <a:pt x="12" y="51"/>
                </a:lnTo>
                <a:lnTo>
                  <a:pt x="8" y="59"/>
                </a:lnTo>
                <a:lnTo>
                  <a:pt x="5" y="69"/>
                </a:lnTo>
                <a:lnTo>
                  <a:pt x="2" y="78"/>
                </a:lnTo>
                <a:lnTo>
                  <a:pt x="0" y="88"/>
                </a:lnTo>
                <a:lnTo>
                  <a:pt x="0" y="98"/>
                </a:lnTo>
                <a:lnTo>
                  <a:pt x="0" y="108"/>
                </a:lnTo>
                <a:lnTo>
                  <a:pt x="2" y="117"/>
                </a:lnTo>
                <a:lnTo>
                  <a:pt x="5" y="127"/>
                </a:lnTo>
                <a:lnTo>
                  <a:pt x="8" y="135"/>
                </a:lnTo>
                <a:lnTo>
                  <a:pt x="12" y="144"/>
                </a:lnTo>
                <a:lnTo>
                  <a:pt x="16" y="153"/>
                </a:lnTo>
                <a:lnTo>
                  <a:pt x="22" y="160"/>
                </a:lnTo>
                <a:lnTo>
                  <a:pt x="29" y="167"/>
                </a:lnTo>
                <a:lnTo>
                  <a:pt x="36" y="173"/>
                </a:lnTo>
                <a:lnTo>
                  <a:pt x="44" y="179"/>
                </a:lnTo>
                <a:lnTo>
                  <a:pt x="52" y="183"/>
                </a:lnTo>
                <a:lnTo>
                  <a:pt x="61" y="187"/>
                </a:lnTo>
                <a:lnTo>
                  <a:pt x="71" y="190"/>
                </a:lnTo>
                <a:lnTo>
                  <a:pt x="80" y="193"/>
                </a:lnTo>
                <a:lnTo>
                  <a:pt x="90" y="194"/>
                </a:lnTo>
                <a:lnTo>
                  <a:pt x="101" y="196"/>
                </a:lnTo>
                <a:lnTo>
                  <a:pt x="111" y="194"/>
                </a:lnTo>
                <a:lnTo>
                  <a:pt x="121" y="193"/>
                </a:lnTo>
                <a:lnTo>
                  <a:pt x="130" y="190"/>
                </a:lnTo>
                <a:lnTo>
                  <a:pt x="140" y="187"/>
                </a:lnTo>
                <a:lnTo>
                  <a:pt x="149" y="183"/>
                </a:lnTo>
                <a:lnTo>
                  <a:pt x="157" y="179"/>
                </a:lnTo>
                <a:lnTo>
                  <a:pt x="164" y="173"/>
                </a:lnTo>
                <a:lnTo>
                  <a:pt x="171" y="167"/>
                </a:lnTo>
                <a:lnTo>
                  <a:pt x="177" y="160"/>
                </a:lnTo>
                <a:lnTo>
                  <a:pt x="183" y="153"/>
                </a:lnTo>
                <a:lnTo>
                  <a:pt x="189" y="144"/>
                </a:lnTo>
                <a:lnTo>
                  <a:pt x="193" y="135"/>
                </a:lnTo>
                <a:lnTo>
                  <a:pt x="196" y="127"/>
                </a:lnTo>
                <a:lnTo>
                  <a:pt x="199" y="117"/>
                </a:lnTo>
                <a:lnTo>
                  <a:pt x="200" y="108"/>
                </a:lnTo>
                <a:lnTo>
                  <a:pt x="200" y="98"/>
                </a:lnTo>
                <a:lnTo>
                  <a:pt x="200" y="88"/>
                </a:lnTo>
                <a:lnTo>
                  <a:pt x="199" y="78"/>
                </a:lnTo>
                <a:lnTo>
                  <a:pt x="196" y="69"/>
                </a:lnTo>
                <a:lnTo>
                  <a:pt x="193" y="59"/>
                </a:lnTo>
                <a:lnTo>
                  <a:pt x="189" y="51"/>
                </a:lnTo>
                <a:lnTo>
                  <a:pt x="183" y="43"/>
                </a:lnTo>
                <a:lnTo>
                  <a:pt x="177" y="36"/>
                </a:lnTo>
                <a:lnTo>
                  <a:pt x="171" y="29"/>
                </a:lnTo>
                <a:lnTo>
                  <a:pt x="164" y="22"/>
                </a:lnTo>
                <a:lnTo>
                  <a:pt x="157" y="17"/>
                </a:lnTo>
                <a:lnTo>
                  <a:pt x="149" y="12"/>
                </a:lnTo>
                <a:lnTo>
                  <a:pt x="140" y="7"/>
                </a:lnTo>
                <a:lnTo>
                  <a:pt x="130" y="5"/>
                </a:lnTo>
                <a:lnTo>
                  <a:pt x="121" y="2"/>
                </a:lnTo>
                <a:lnTo>
                  <a:pt x="111" y="0"/>
                </a:lnTo>
                <a:lnTo>
                  <a:pt x="101"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6111" name="Freeform 270">
            <a:extLst>
              <a:ext uri="{FF2B5EF4-FFF2-40B4-BE49-F238E27FC236}">
                <a16:creationId xmlns:a16="http://schemas.microsoft.com/office/drawing/2014/main" id="{E3AD0A51-C0A4-0515-C9BD-B919BF339EA8}"/>
              </a:ext>
            </a:extLst>
          </p:cNvPr>
          <p:cNvSpPr>
            <a:spLocks/>
          </p:cNvSpPr>
          <p:nvPr/>
        </p:nvSpPr>
        <p:spPr bwMode="auto">
          <a:xfrm>
            <a:off x="4668442" y="4143376"/>
            <a:ext cx="78581" cy="78581"/>
          </a:xfrm>
          <a:custGeom>
            <a:avLst/>
            <a:gdLst>
              <a:gd name="T0" fmla="*/ 2147483647 w 200"/>
              <a:gd name="T1" fmla="*/ 0 h 196"/>
              <a:gd name="T2" fmla="*/ 2147483647 w 200"/>
              <a:gd name="T3" fmla="*/ 2147483647 h 196"/>
              <a:gd name="T4" fmla="*/ 2147483647 w 200"/>
              <a:gd name="T5" fmla="*/ 2147483647 h 196"/>
              <a:gd name="T6" fmla="*/ 2147483647 w 200"/>
              <a:gd name="T7" fmla="*/ 2147483647 h 196"/>
              <a:gd name="T8" fmla="*/ 2147483647 w 200"/>
              <a:gd name="T9" fmla="*/ 2147483647 h 196"/>
              <a:gd name="T10" fmla="*/ 2147483647 w 200"/>
              <a:gd name="T11" fmla="*/ 2147483647 h 196"/>
              <a:gd name="T12" fmla="*/ 2147483647 w 200"/>
              <a:gd name="T13" fmla="*/ 2147483647 h 196"/>
              <a:gd name="T14" fmla="*/ 0 w 200"/>
              <a:gd name="T15" fmla="*/ 2147483647 h 196"/>
              <a:gd name="T16" fmla="*/ 0 w 200"/>
              <a:gd name="T17" fmla="*/ 2147483647 h 196"/>
              <a:gd name="T18" fmla="*/ 2147483647 w 200"/>
              <a:gd name="T19" fmla="*/ 2147483647 h 196"/>
              <a:gd name="T20" fmla="*/ 2147483647 w 200"/>
              <a:gd name="T21" fmla="*/ 2147483647 h 196"/>
              <a:gd name="T22" fmla="*/ 2147483647 w 200"/>
              <a:gd name="T23" fmla="*/ 2147483647 h 196"/>
              <a:gd name="T24" fmla="*/ 2147483647 w 200"/>
              <a:gd name="T25" fmla="*/ 2147483647 h 196"/>
              <a:gd name="T26" fmla="*/ 2147483647 w 200"/>
              <a:gd name="T27" fmla="*/ 2147483647 h 196"/>
              <a:gd name="T28" fmla="*/ 2147483647 w 200"/>
              <a:gd name="T29" fmla="*/ 2147483647 h 196"/>
              <a:gd name="T30" fmla="*/ 2147483647 w 200"/>
              <a:gd name="T31" fmla="*/ 2147483647 h 196"/>
              <a:gd name="T32" fmla="*/ 2147483647 w 200"/>
              <a:gd name="T33" fmla="*/ 2147483647 h 196"/>
              <a:gd name="T34" fmla="*/ 2147483647 w 200"/>
              <a:gd name="T35" fmla="*/ 2147483647 h 196"/>
              <a:gd name="T36" fmla="*/ 2147483647 w 200"/>
              <a:gd name="T37" fmla="*/ 2147483647 h 196"/>
              <a:gd name="T38" fmla="*/ 2147483647 w 200"/>
              <a:gd name="T39" fmla="*/ 2147483647 h 196"/>
              <a:gd name="T40" fmla="*/ 2147483647 w 200"/>
              <a:gd name="T41" fmla="*/ 2147483647 h 196"/>
              <a:gd name="T42" fmla="*/ 2147483647 w 200"/>
              <a:gd name="T43" fmla="*/ 2147483647 h 196"/>
              <a:gd name="T44" fmla="*/ 2147483647 w 200"/>
              <a:gd name="T45" fmla="*/ 2147483647 h 196"/>
              <a:gd name="T46" fmla="*/ 2147483647 w 200"/>
              <a:gd name="T47" fmla="*/ 2147483647 h 196"/>
              <a:gd name="T48" fmla="*/ 2147483647 w 200"/>
              <a:gd name="T49" fmla="*/ 2147483647 h 196"/>
              <a:gd name="T50" fmla="*/ 2147483647 w 200"/>
              <a:gd name="T51" fmla="*/ 2147483647 h 196"/>
              <a:gd name="T52" fmla="*/ 2147483647 w 200"/>
              <a:gd name="T53" fmla="*/ 2147483647 h 196"/>
              <a:gd name="T54" fmla="*/ 2147483647 w 200"/>
              <a:gd name="T55" fmla="*/ 2147483647 h 196"/>
              <a:gd name="T56" fmla="*/ 2147483647 w 200"/>
              <a:gd name="T57" fmla="*/ 2147483647 h 196"/>
              <a:gd name="T58" fmla="*/ 2147483647 w 200"/>
              <a:gd name="T59" fmla="*/ 2147483647 h 196"/>
              <a:gd name="T60" fmla="*/ 2147483647 w 200"/>
              <a:gd name="T61" fmla="*/ 2147483647 h 196"/>
              <a:gd name="T62" fmla="*/ 2147483647 w 200"/>
              <a:gd name="T63" fmla="*/ 0 h 19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00"/>
              <a:gd name="T97" fmla="*/ 0 h 196"/>
              <a:gd name="T98" fmla="*/ 200 w 200"/>
              <a:gd name="T99" fmla="*/ 196 h 19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00" h="196">
                <a:moveTo>
                  <a:pt x="101" y="0"/>
                </a:moveTo>
                <a:lnTo>
                  <a:pt x="90" y="0"/>
                </a:lnTo>
                <a:lnTo>
                  <a:pt x="80" y="2"/>
                </a:lnTo>
                <a:lnTo>
                  <a:pt x="71" y="5"/>
                </a:lnTo>
                <a:lnTo>
                  <a:pt x="61" y="7"/>
                </a:lnTo>
                <a:lnTo>
                  <a:pt x="52" y="12"/>
                </a:lnTo>
                <a:lnTo>
                  <a:pt x="44" y="17"/>
                </a:lnTo>
                <a:lnTo>
                  <a:pt x="36" y="22"/>
                </a:lnTo>
                <a:lnTo>
                  <a:pt x="29" y="29"/>
                </a:lnTo>
                <a:lnTo>
                  <a:pt x="22" y="36"/>
                </a:lnTo>
                <a:lnTo>
                  <a:pt x="16" y="43"/>
                </a:lnTo>
                <a:lnTo>
                  <a:pt x="12" y="51"/>
                </a:lnTo>
                <a:lnTo>
                  <a:pt x="8" y="59"/>
                </a:lnTo>
                <a:lnTo>
                  <a:pt x="5" y="69"/>
                </a:lnTo>
                <a:lnTo>
                  <a:pt x="2" y="78"/>
                </a:lnTo>
                <a:lnTo>
                  <a:pt x="0" y="88"/>
                </a:lnTo>
                <a:lnTo>
                  <a:pt x="0" y="98"/>
                </a:lnTo>
                <a:lnTo>
                  <a:pt x="0" y="108"/>
                </a:lnTo>
                <a:lnTo>
                  <a:pt x="2" y="117"/>
                </a:lnTo>
                <a:lnTo>
                  <a:pt x="5" y="127"/>
                </a:lnTo>
                <a:lnTo>
                  <a:pt x="8" y="135"/>
                </a:lnTo>
                <a:lnTo>
                  <a:pt x="12" y="144"/>
                </a:lnTo>
                <a:lnTo>
                  <a:pt x="16" y="153"/>
                </a:lnTo>
                <a:lnTo>
                  <a:pt x="22" y="160"/>
                </a:lnTo>
                <a:lnTo>
                  <a:pt x="29" y="167"/>
                </a:lnTo>
                <a:lnTo>
                  <a:pt x="36" y="173"/>
                </a:lnTo>
                <a:lnTo>
                  <a:pt x="44" y="179"/>
                </a:lnTo>
                <a:lnTo>
                  <a:pt x="52" y="183"/>
                </a:lnTo>
                <a:lnTo>
                  <a:pt x="61" y="187"/>
                </a:lnTo>
                <a:lnTo>
                  <a:pt x="71" y="190"/>
                </a:lnTo>
                <a:lnTo>
                  <a:pt x="80" y="193"/>
                </a:lnTo>
                <a:lnTo>
                  <a:pt x="90" y="194"/>
                </a:lnTo>
                <a:lnTo>
                  <a:pt x="101" y="196"/>
                </a:lnTo>
                <a:lnTo>
                  <a:pt x="111" y="194"/>
                </a:lnTo>
                <a:lnTo>
                  <a:pt x="121" y="193"/>
                </a:lnTo>
                <a:lnTo>
                  <a:pt x="130" y="190"/>
                </a:lnTo>
                <a:lnTo>
                  <a:pt x="140" y="187"/>
                </a:lnTo>
                <a:lnTo>
                  <a:pt x="149" y="183"/>
                </a:lnTo>
                <a:lnTo>
                  <a:pt x="157" y="179"/>
                </a:lnTo>
                <a:lnTo>
                  <a:pt x="164" y="173"/>
                </a:lnTo>
                <a:lnTo>
                  <a:pt x="171" y="167"/>
                </a:lnTo>
                <a:lnTo>
                  <a:pt x="177" y="160"/>
                </a:lnTo>
                <a:lnTo>
                  <a:pt x="183" y="153"/>
                </a:lnTo>
                <a:lnTo>
                  <a:pt x="189" y="144"/>
                </a:lnTo>
                <a:lnTo>
                  <a:pt x="193" y="135"/>
                </a:lnTo>
                <a:lnTo>
                  <a:pt x="196" y="127"/>
                </a:lnTo>
                <a:lnTo>
                  <a:pt x="199" y="117"/>
                </a:lnTo>
                <a:lnTo>
                  <a:pt x="200" y="108"/>
                </a:lnTo>
                <a:lnTo>
                  <a:pt x="200" y="98"/>
                </a:lnTo>
                <a:lnTo>
                  <a:pt x="200" y="88"/>
                </a:lnTo>
                <a:lnTo>
                  <a:pt x="199" y="78"/>
                </a:lnTo>
                <a:lnTo>
                  <a:pt x="196" y="69"/>
                </a:lnTo>
                <a:lnTo>
                  <a:pt x="193" y="59"/>
                </a:lnTo>
                <a:lnTo>
                  <a:pt x="189" y="51"/>
                </a:lnTo>
                <a:lnTo>
                  <a:pt x="183" y="43"/>
                </a:lnTo>
                <a:lnTo>
                  <a:pt x="177" y="36"/>
                </a:lnTo>
                <a:lnTo>
                  <a:pt x="171" y="29"/>
                </a:lnTo>
                <a:lnTo>
                  <a:pt x="164" y="22"/>
                </a:lnTo>
                <a:lnTo>
                  <a:pt x="157" y="17"/>
                </a:lnTo>
                <a:lnTo>
                  <a:pt x="149" y="12"/>
                </a:lnTo>
                <a:lnTo>
                  <a:pt x="140" y="7"/>
                </a:lnTo>
                <a:lnTo>
                  <a:pt x="130" y="5"/>
                </a:lnTo>
                <a:lnTo>
                  <a:pt x="121" y="2"/>
                </a:lnTo>
                <a:lnTo>
                  <a:pt x="111" y="0"/>
                </a:lnTo>
                <a:lnTo>
                  <a:pt x="101"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6112" name="Freeform 271">
            <a:extLst>
              <a:ext uri="{FF2B5EF4-FFF2-40B4-BE49-F238E27FC236}">
                <a16:creationId xmlns:a16="http://schemas.microsoft.com/office/drawing/2014/main" id="{1A674581-F708-4ED9-B0E9-0370515869E0}"/>
              </a:ext>
            </a:extLst>
          </p:cNvPr>
          <p:cNvSpPr>
            <a:spLocks/>
          </p:cNvSpPr>
          <p:nvPr/>
        </p:nvSpPr>
        <p:spPr bwMode="auto">
          <a:xfrm>
            <a:off x="4675585" y="4151710"/>
            <a:ext cx="64294" cy="65484"/>
          </a:xfrm>
          <a:custGeom>
            <a:avLst/>
            <a:gdLst>
              <a:gd name="T0" fmla="*/ 2147483647 w 163"/>
              <a:gd name="T1" fmla="*/ 0 h 164"/>
              <a:gd name="T2" fmla="*/ 2147483647 w 163"/>
              <a:gd name="T3" fmla="*/ 2147483647 h 164"/>
              <a:gd name="T4" fmla="*/ 2147483647 w 163"/>
              <a:gd name="T5" fmla="*/ 2147483647 h 164"/>
              <a:gd name="T6" fmla="*/ 2147483647 w 163"/>
              <a:gd name="T7" fmla="*/ 2147483647 h 164"/>
              <a:gd name="T8" fmla="*/ 2147483647 w 163"/>
              <a:gd name="T9" fmla="*/ 2147483647 h 164"/>
              <a:gd name="T10" fmla="*/ 2147483647 w 163"/>
              <a:gd name="T11" fmla="*/ 2147483647 h 164"/>
              <a:gd name="T12" fmla="*/ 2147483647 w 163"/>
              <a:gd name="T13" fmla="*/ 2147483647 h 164"/>
              <a:gd name="T14" fmla="*/ 2147483647 w 163"/>
              <a:gd name="T15" fmla="*/ 2147483647 h 164"/>
              <a:gd name="T16" fmla="*/ 2147483647 w 163"/>
              <a:gd name="T17" fmla="*/ 2147483647 h 164"/>
              <a:gd name="T18" fmla="*/ 2147483647 w 163"/>
              <a:gd name="T19" fmla="*/ 2147483647 h 164"/>
              <a:gd name="T20" fmla="*/ 2147483647 w 163"/>
              <a:gd name="T21" fmla="*/ 2147483647 h 164"/>
              <a:gd name="T22" fmla="*/ 2147483647 w 163"/>
              <a:gd name="T23" fmla="*/ 2147483647 h 164"/>
              <a:gd name="T24" fmla="*/ 2147483647 w 163"/>
              <a:gd name="T25" fmla="*/ 2147483647 h 164"/>
              <a:gd name="T26" fmla="*/ 2147483647 w 163"/>
              <a:gd name="T27" fmla="*/ 2147483647 h 164"/>
              <a:gd name="T28" fmla="*/ 2147483647 w 163"/>
              <a:gd name="T29" fmla="*/ 2147483647 h 164"/>
              <a:gd name="T30" fmla="*/ 2147483647 w 163"/>
              <a:gd name="T31" fmla="*/ 2147483647 h 164"/>
              <a:gd name="T32" fmla="*/ 2147483647 w 163"/>
              <a:gd name="T33" fmla="*/ 2147483647 h 164"/>
              <a:gd name="T34" fmla="*/ 2147483647 w 163"/>
              <a:gd name="T35" fmla="*/ 2147483647 h 164"/>
              <a:gd name="T36" fmla="*/ 2147483647 w 163"/>
              <a:gd name="T37" fmla="*/ 2147483647 h 164"/>
              <a:gd name="T38" fmla="*/ 2147483647 w 163"/>
              <a:gd name="T39" fmla="*/ 2147483647 h 164"/>
              <a:gd name="T40" fmla="*/ 2147483647 w 163"/>
              <a:gd name="T41" fmla="*/ 2147483647 h 164"/>
              <a:gd name="T42" fmla="*/ 2147483647 w 163"/>
              <a:gd name="T43" fmla="*/ 2147483647 h 164"/>
              <a:gd name="T44" fmla="*/ 2147483647 w 163"/>
              <a:gd name="T45" fmla="*/ 2147483647 h 164"/>
              <a:gd name="T46" fmla="*/ 2147483647 w 163"/>
              <a:gd name="T47" fmla="*/ 2147483647 h 164"/>
              <a:gd name="T48" fmla="*/ 2147483647 w 163"/>
              <a:gd name="T49" fmla="*/ 2147483647 h 164"/>
              <a:gd name="T50" fmla="*/ 2147483647 w 163"/>
              <a:gd name="T51" fmla="*/ 2147483647 h 164"/>
              <a:gd name="T52" fmla="*/ 2147483647 w 163"/>
              <a:gd name="T53" fmla="*/ 2147483647 h 164"/>
              <a:gd name="T54" fmla="*/ 2147483647 w 163"/>
              <a:gd name="T55" fmla="*/ 2147483647 h 164"/>
              <a:gd name="T56" fmla="*/ 2147483647 w 163"/>
              <a:gd name="T57" fmla="*/ 2147483647 h 164"/>
              <a:gd name="T58" fmla="*/ 2147483647 w 163"/>
              <a:gd name="T59" fmla="*/ 2147483647 h 164"/>
              <a:gd name="T60" fmla="*/ 2147483647 w 163"/>
              <a:gd name="T61" fmla="*/ 2147483647 h 164"/>
              <a:gd name="T62" fmla="*/ 2147483647 w 163"/>
              <a:gd name="T63" fmla="*/ 0 h 16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63"/>
              <a:gd name="T97" fmla="*/ 0 h 164"/>
              <a:gd name="T98" fmla="*/ 163 w 163"/>
              <a:gd name="T99" fmla="*/ 164 h 16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63" h="164">
                <a:moveTo>
                  <a:pt x="82" y="0"/>
                </a:moveTo>
                <a:lnTo>
                  <a:pt x="73" y="0"/>
                </a:lnTo>
                <a:lnTo>
                  <a:pt x="65" y="2"/>
                </a:lnTo>
                <a:lnTo>
                  <a:pt x="58" y="3"/>
                </a:lnTo>
                <a:lnTo>
                  <a:pt x="50" y="6"/>
                </a:lnTo>
                <a:lnTo>
                  <a:pt x="43" y="9"/>
                </a:lnTo>
                <a:lnTo>
                  <a:pt x="36" y="13"/>
                </a:lnTo>
                <a:lnTo>
                  <a:pt x="30" y="19"/>
                </a:lnTo>
                <a:lnTo>
                  <a:pt x="25" y="23"/>
                </a:lnTo>
                <a:lnTo>
                  <a:pt x="19" y="29"/>
                </a:lnTo>
                <a:lnTo>
                  <a:pt x="15" y="36"/>
                </a:lnTo>
                <a:lnTo>
                  <a:pt x="10" y="44"/>
                </a:lnTo>
                <a:lnTo>
                  <a:pt x="7" y="51"/>
                </a:lnTo>
                <a:lnTo>
                  <a:pt x="4" y="58"/>
                </a:lnTo>
                <a:lnTo>
                  <a:pt x="2" y="65"/>
                </a:lnTo>
                <a:lnTo>
                  <a:pt x="2" y="74"/>
                </a:lnTo>
                <a:lnTo>
                  <a:pt x="0" y="82"/>
                </a:lnTo>
                <a:lnTo>
                  <a:pt x="2" y="91"/>
                </a:lnTo>
                <a:lnTo>
                  <a:pt x="2" y="98"/>
                </a:lnTo>
                <a:lnTo>
                  <a:pt x="4" y="107"/>
                </a:lnTo>
                <a:lnTo>
                  <a:pt x="7" y="114"/>
                </a:lnTo>
                <a:lnTo>
                  <a:pt x="10" y="121"/>
                </a:lnTo>
                <a:lnTo>
                  <a:pt x="15" y="128"/>
                </a:lnTo>
                <a:lnTo>
                  <a:pt x="19" y="134"/>
                </a:lnTo>
                <a:lnTo>
                  <a:pt x="25" y="140"/>
                </a:lnTo>
                <a:lnTo>
                  <a:pt x="30" y="146"/>
                </a:lnTo>
                <a:lnTo>
                  <a:pt x="36" y="150"/>
                </a:lnTo>
                <a:lnTo>
                  <a:pt x="43" y="154"/>
                </a:lnTo>
                <a:lnTo>
                  <a:pt x="50" y="159"/>
                </a:lnTo>
                <a:lnTo>
                  <a:pt x="58" y="161"/>
                </a:lnTo>
                <a:lnTo>
                  <a:pt x="65" y="163"/>
                </a:lnTo>
                <a:lnTo>
                  <a:pt x="73" y="164"/>
                </a:lnTo>
                <a:lnTo>
                  <a:pt x="82" y="164"/>
                </a:lnTo>
                <a:lnTo>
                  <a:pt x="89" y="164"/>
                </a:lnTo>
                <a:lnTo>
                  <a:pt x="98" y="163"/>
                </a:lnTo>
                <a:lnTo>
                  <a:pt x="105" y="161"/>
                </a:lnTo>
                <a:lnTo>
                  <a:pt x="112" y="159"/>
                </a:lnTo>
                <a:lnTo>
                  <a:pt x="119" y="154"/>
                </a:lnTo>
                <a:lnTo>
                  <a:pt x="127" y="150"/>
                </a:lnTo>
                <a:lnTo>
                  <a:pt x="132" y="146"/>
                </a:lnTo>
                <a:lnTo>
                  <a:pt x="138" y="140"/>
                </a:lnTo>
                <a:lnTo>
                  <a:pt x="144" y="134"/>
                </a:lnTo>
                <a:lnTo>
                  <a:pt x="148" y="128"/>
                </a:lnTo>
                <a:lnTo>
                  <a:pt x="152" y="121"/>
                </a:lnTo>
                <a:lnTo>
                  <a:pt x="155" y="114"/>
                </a:lnTo>
                <a:lnTo>
                  <a:pt x="158" y="107"/>
                </a:lnTo>
                <a:lnTo>
                  <a:pt x="161" y="98"/>
                </a:lnTo>
                <a:lnTo>
                  <a:pt x="161" y="91"/>
                </a:lnTo>
                <a:lnTo>
                  <a:pt x="163" y="82"/>
                </a:lnTo>
                <a:lnTo>
                  <a:pt x="161" y="74"/>
                </a:lnTo>
                <a:lnTo>
                  <a:pt x="161" y="65"/>
                </a:lnTo>
                <a:lnTo>
                  <a:pt x="158" y="58"/>
                </a:lnTo>
                <a:lnTo>
                  <a:pt x="155" y="51"/>
                </a:lnTo>
                <a:lnTo>
                  <a:pt x="152" y="44"/>
                </a:lnTo>
                <a:lnTo>
                  <a:pt x="148" y="36"/>
                </a:lnTo>
                <a:lnTo>
                  <a:pt x="144" y="29"/>
                </a:lnTo>
                <a:lnTo>
                  <a:pt x="138" y="23"/>
                </a:lnTo>
                <a:lnTo>
                  <a:pt x="132" y="19"/>
                </a:lnTo>
                <a:lnTo>
                  <a:pt x="127" y="13"/>
                </a:lnTo>
                <a:lnTo>
                  <a:pt x="119" y="9"/>
                </a:lnTo>
                <a:lnTo>
                  <a:pt x="112" y="6"/>
                </a:lnTo>
                <a:lnTo>
                  <a:pt x="105" y="3"/>
                </a:lnTo>
                <a:lnTo>
                  <a:pt x="98" y="2"/>
                </a:lnTo>
                <a:lnTo>
                  <a:pt x="89" y="0"/>
                </a:lnTo>
                <a:lnTo>
                  <a:pt x="82" y="0"/>
                </a:lnTo>
                <a:close/>
              </a:path>
            </a:pathLst>
          </a:custGeom>
          <a:solidFill>
            <a:srgbClr val="FFA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6113" name="Freeform 272">
            <a:extLst>
              <a:ext uri="{FF2B5EF4-FFF2-40B4-BE49-F238E27FC236}">
                <a16:creationId xmlns:a16="http://schemas.microsoft.com/office/drawing/2014/main" id="{A0310F1C-BD53-5669-69FE-0D6443CAEB93}"/>
              </a:ext>
            </a:extLst>
          </p:cNvPr>
          <p:cNvSpPr>
            <a:spLocks/>
          </p:cNvSpPr>
          <p:nvPr/>
        </p:nvSpPr>
        <p:spPr bwMode="auto">
          <a:xfrm>
            <a:off x="4675585" y="4151710"/>
            <a:ext cx="64294" cy="65484"/>
          </a:xfrm>
          <a:custGeom>
            <a:avLst/>
            <a:gdLst>
              <a:gd name="T0" fmla="*/ 2147483647 w 163"/>
              <a:gd name="T1" fmla="*/ 0 h 164"/>
              <a:gd name="T2" fmla="*/ 2147483647 w 163"/>
              <a:gd name="T3" fmla="*/ 2147483647 h 164"/>
              <a:gd name="T4" fmla="*/ 2147483647 w 163"/>
              <a:gd name="T5" fmla="*/ 2147483647 h 164"/>
              <a:gd name="T6" fmla="*/ 2147483647 w 163"/>
              <a:gd name="T7" fmla="*/ 2147483647 h 164"/>
              <a:gd name="T8" fmla="*/ 2147483647 w 163"/>
              <a:gd name="T9" fmla="*/ 2147483647 h 164"/>
              <a:gd name="T10" fmla="*/ 2147483647 w 163"/>
              <a:gd name="T11" fmla="*/ 2147483647 h 164"/>
              <a:gd name="T12" fmla="*/ 2147483647 w 163"/>
              <a:gd name="T13" fmla="*/ 2147483647 h 164"/>
              <a:gd name="T14" fmla="*/ 2147483647 w 163"/>
              <a:gd name="T15" fmla="*/ 2147483647 h 164"/>
              <a:gd name="T16" fmla="*/ 2147483647 w 163"/>
              <a:gd name="T17" fmla="*/ 2147483647 h 164"/>
              <a:gd name="T18" fmla="*/ 2147483647 w 163"/>
              <a:gd name="T19" fmla="*/ 2147483647 h 164"/>
              <a:gd name="T20" fmla="*/ 2147483647 w 163"/>
              <a:gd name="T21" fmla="*/ 2147483647 h 164"/>
              <a:gd name="T22" fmla="*/ 2147483647 w 163"/>
              <a:gd name="T23" fmla="*/ 2147483647 h 164"/>
              <a:gd name="T24" fmla="*/ 2147483647 w 163"/>
              <a:gd name="T25" fmla="*/ 2147483647 h 164"/>
              <a:gd name="T26" fmla="*/ 2147483647 w 163"/>
              <a:gd name="T27" fmla="*/ 2147483647 h 164"/>
              <a:gd name="T28" fmla="*/ 2147483647 w 163"/>
              <a:gd name="T29" fmla="*/ 2147483647 h 164"/>
              <a:gd name="T30" fmla="*/ 2147483647 w 163"/>
              <a:gd name="T31" fmla="*/ 2147483647 h 164"/>
              <a:gd name="T32" fmla="*/ 2147483647 w 163"/>
              <a:gd name="T33" fmla="*/ 2147483647 h 164"/>
              <a:gd name="T34" fmla="*/ 2147483647 w 163"/>
              <a:gd name="T35" fmla="*/ 2147483647 h 164"/>
              <a:gd name="T36" fmla="*/ 2147483647 w 163"/>
              <a:gd name="T37" fmla="*/ 2147483647 h 164"/>
              <a:gd name="T38" fmla="*/ 2147483647 w 163"/>
              <a:gd name="T39" fmla="*/ 2147483647 h 164"/>
              <a:gd name="T40" fmla="*/ 2147483647 w 163"/>
              <a:gd name="T41" fmla="*/ 2147483647 h 164"/>
              <a:gd name="T42" fmla="*/ 2147483647 w 163"/>
              <a:gd name="T43" fmla="*/ 2147483647 h 164"/>
              <a:gd name="T44" fmla="*/ 2147483647 w 163"/>
              <a:gd name="T45" fmla="*/ 2147483647 h 164"/>
              <a:gd name="T46" fmla="*/ 2147483647 w 163"/>
              <a:gd name="T47" fmla="*/ 2147483647 h 164"/>
              <a:gd name="T48" fmla="*/ 2147483647 w 163"/>
              <a:gd name="T49" fmla="*/ 2147483647 h 164"/>
              <a:gd name="T50" fmla="*/ 2147483647 w 163"/>
              <a:gd name="T51" fmla="*/ 2147483647 h 164"/>
              <a:gd name="T52" fmla="*/ 2147483647 w 163"/>
              <a:gd name="T53" fmla="*/ 2147483647 h 164"/>
              <a:gd name="T54" fmla="*/ 2147483647 w 163"/>
              <a:gd name="T55" fmla="*/ 2147483647 h 164"/>
              <a:gd name="T56" fmla="*/ 2147483647 w 163"/>
              <a:gd name="T57" fmla="*/ 2147483647 h 164"/>
              <a:gd name="T58" fmla="*/ 2147483647 w 163"/>
              <a:gd name="T59" fmla="*/ 2147483647 h 164"/>
              <a:gd name="T60" fmla="*/ 2147483647 w 163"/>
              <a:gd name="T61" fmla="*/ 2147483647 h 164"/>
              <a:gd name="T62" fmla="*/ 2147483647 w 163"/>
              <a:gd name="T63" fmla="*/ 0 h 16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63"/>
              <a:gd name="T97" fmla="*/ 0 h 164"/>
              <a:gd name="T98" fmla="*/ 163 w 163"/>
              <a:gd name="T99" fmla="*/ 164 h 16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63" h="164">
                <a:moveTo>
                  <a:pt x="82" y="0"/>
                </a:moveTo>
                <a:lnTo>
                  <a:pt x="73" y="0"/>
                </a:lnTo>
                <a:lnTo>
                  <a:pt x="65" y="2"/>
                </a:lnTo>
                <a:lnTo>
                  <a:pt x="58" y="3"/>
                </a:lnTo>
                <a:lnTo>
                  <a:pt x="50" y="6"/>
                </a:lnTo>
                <a:lnTo>
                  <a:pt x="43" y="9"/>
                </a:lnTo>
                <a:lnTo>
                  <a:pt x="36" y="13"/>
                </a:lnTo>
                <a:lnTo>
                  <a:pt x="30" y="19"/>
                </a:lnTo>
                <a:lnTo>
                  <a:pt x="25" y="23"/>
                </a:lnTo>
                <a:lnTo>
                  <a:pt x="19" y="29"/>
                </a:lnTo>
                <a:lnTo>
                  <a:pt x="15" y="36"/>
                </a:lnTo>
                <a:lnTo>
                  <a:pt x="10" y="44"/>
                </a:lnTo>
                <a:lnTo>
                  <a:pt x="7" y="51"/>
                </a:lnTo>
                <a:lnTo>
                  <a:pt x="4" y="58"/>
                </a:lnTo>
                <a:lnTo>
                  <a:pt x="2" y="65"/>
                </a:lnTo>
                <a:lnTo>
                  <a:pt x="2" y="74"/>
                </a:lnTo>
                <a:lnTo>
                  <a:pt x="0" y="82"/>
                </a:lnTo>
                <a:lnTo>
                  <a:pt x="2" y="91"/>
                </a:lnTo>
                <a:lnTo>
                  <a:pt x="2" y="98"/>
                </a:lnTo>
                <a:lnTo>
                  <a:pt x="4" y="107"/>
                </a:lnTo>
                <a:lnTo>
                  <a:pt x="7" y="114"/>
                </a:lnTo>
                <a:lnTo>
                  <a:pt x="10" y="121"/>
                </a:lnTo>
                <a:lnTo>
                  <a:pt x="15" y="128"/>
                </a:lnTo>
                <a:lnTo>
                  <a:pt x="19" y="134"/>
                </a:lnTo>
                <a:lnTo>
                  <a:pt x="25" y="140"/>
                </a:lnTo>
                <a:lnTo>
                  <a:pt x="30" y="146"/>
                </a:lnTo>
                <a:lnTo>
                  <a:pt x="36" y="150"/>
                </a:lnTo>
                <a:lnTo>
                  <a:pt x="43" y="154"/>
                </a:lnTo>
                <a:lnTo>
                  <a:pt x="50" y="159"/>
                </a:lnTo>
                <a:lnTo>
                  <a:pt x="58" y="161"/>
                </a:lnTo>
                <a:lnTo>
                  <a:pt x="65" y="163"/>
                </a:lnTo>
                <a:lnTo>
                  <a:pt x="73" y="164"/>
                </a:lnTo>
                <a:lnTo>
                  <a:pt x="82" y="164"/>
                </a:lnTo>
                <a:lnTo>
                  <a:pt x="89" y="164"/>
                </a:lnTo>
                <a:lnTo>
                  <a:pt x="98" y="163"/>
                </a:lnTo>
                <a:lnTo>
                  <a:pt x="105" y="161"/>
                </a:lnTo>
                <a:lnTo>
                  <a:pt x="112" y="159"/>
                </a:lnTo>
                <a:lnTo>
                  <a:pt x="119" y="154"/>
                </a:lnTo>
                <a:lnTo>
                  <a:pt x="127" y="150"/>
                </a:lnTo>
                <a:lnTo>
                  <a:pt x="132" y="146"/>
                </a:lnTo>
                <a:lnTo>
                  <a:pt x="138" y="140"/>
                </a:lnTo>
                <a:lnTo>
                  <a:pt x="144" y="134"/>
                </a:lnTo>
                <a:lnTo>
                  <a:pt x="148" y="128"/>
                </a:lnTo>
                <a:lnTo>
                  <a:pt x="152" y="121"/>
                </a:lnTo>
                <a:lnTo>
                  <a:pt x="155" y="114"/>
                </a:lnTo>
                <a:lnTo>
                  <a:pt x="158" y="107"/>
                </a:lnTo>
                <a:lnTo>
                  <a:pt x="161" y="98"/>
                </a:lnTo>
                <a:lnTo>
                  <a:pt x="161" y="91"/>
                </a:lnTo>
                <a:lnTo>
                  <a:pt x="163" y="82"/>
                </a:lnTo>
                <a:lnTo>
                  <a:pt x="161" y="74"/>
                </a:lnTo>
                <a:lnTo>
                  <a:pt x="161" y="65"/>
                </a:lnTo>
                <a:lnTo>
                  <a:pt x="158" y="58"/>
                </a:lnTo>
                <a:lnTo>
                  <a:pt x="155" y="51"/>
                </a:lnTo>
                <a:lnTo>
                  <a:pt x="152" y="44"/>
                </a:lnTo>
                <a:lnTo>
                  <a:pt x="148" y="36"/>
                </a:lnTo>
                <a:lnTo>
                  <a:pt x="144" y="29"/>
                </a:lnTo>
                <a:lnTo>
                  <a:pt x="138" y="23"/>
                </a:lnTo>
                <a:lnTo>
                  <a:pt x="132" y="19"/>
                </a:lnTo>
                <a:lnTo>
                  <a:pt x="127" y="13"/>
                </a:lnTo>
                <a:lnTo>
                  <a:pt x="119" y="9"/>
                </a:lnTo>
                <a:lnTo>
                  <a:pt x="112" y="6"/>
                </a:lnTo>
                <a:lnTo>
                  <a:pt x="105" y="3"/>
                </a:lnTo>
                <a:lnTo>
                  <a:pt x="98" y="2"/>
                </a:lnTo>
                <a:lnTo>
                  <a:pt x="89" y="0"/>
                </a:lnTo>
                <a:lnTo>
                  <a:pt x="82"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6114" name="Freeform 273">
            <a:extLst>
              <a:ext uri="{FF2B5EF4-FFF2-40B4-BE49-F238E27FC236}">
                <a16:creationId xmlns:a16="http://schemas.microsoft.com/office/drawing/2014/main" id="{CF6ABC66-2B0D-9251-3C07-184609728B23}"/>
              </a:ext>
            </a:extLst>
          </p:cNvPr>
          <p:cNvSpPr>
            <a:spLocks/>
          </p:cNvSpPr>
          <p:nvPr/>
        </p:nvSpPr>
        <p:spPr bwMode="auto">
          <a:xfrm>
            <a:off x="4348163" y="4494610"/>
            <a:ext cx="35719" cy="36909"/>
          </a:xfrm>
          <a:custGeom>
            <a:avLst/>
            <a:gdLst>
              <a:gd name="T0" fmla="*/ 2147483647 w 92"/>
              <a:gd name="T1" fmla="*/ 0 h 92"/>
              <a:gd name="T2" fmla="*/ 2147483647 w 92"/>
              <a:gd name="T3" fmla="*/ 0 h 92"/>
              <a:gd name="T4" fmla="*/ 2147483647 w 92"/>
              <a:gd name="T5" fmla="*/ 0 h 92"/>
              <a:gd name="T6" fmla="*/ 2147483647 w 92"/>
              <a:gd name="T7" fmla="*/ 2147483647 h 92"/>
              <a:gd name="T8" fmla="*/ 2147483647 w 92"/>
              <a:gd name="T9" fmla="*/ 2147483647 h 92"/>
              <a:gd name="T10" fmla="*/ 2147483647 w 92"/>
              <a:gd name="T11" fmla="*/ 2147483647 h 92"/>
              <a:gd name="T12" fmla="*/ 2147483647 w 92"/>
              <a:gd name="T13" fmla="*/ 2147483647 h 92"/>
              <a:gd name="T14" fmla="*/ 2147483647 w 92"/>
              <a:gd name="T15" fmla="*/ 2147483647 h 92"/>
              <a:gd name="T16" fmla="*/ 2147483647 w 92"/>
              <a:gd name="T17" fmla="*/ 2147483647 h 92"/>
              <a:gd name="T18" fmla="*/ 2147483647 w 92"/>
              <a:gd name="T19" fmla="*/ 2147483647 h 92"/>
              <a:gd name="T20" fmla="*/ 2147483647 w 92"/>
              <a:gd name="T21" fmla="*/ 2147483647 h 92"/>
              <a:gd name="T22" fmla="*/ 2147483647 w 92"/>
              <a:gd name="T23" fmla="*/ 2147483647 h 92"/>
              <a:gd name="T24" fmla="*/ 2147483647 w 92"/>
              <a:gd name="T25" fmla="*/ 2147483647 h 92"/>
              <a:gd name="T26" fmla="*/ 0 w 92"/>
              <a:gd name="T27" fmla="*/ 2147483647 h 92"/>
              <a:gd name="T28" fmla="*/ 0 w 92"/>
              <a:gd name="T29" fmla="*/ 2147483647 h 92"/>
              <a:gd name="T30" fmla="*/ 0 w 92"/>
              <a:gd name="T31" fmla="*/ 2147483647 h 92"/>
              <a:gd name="T32" fmla="*/ 2147483647 w 92"/>
              <a:gd name="T33" fmla="*/ 2147483647 h 92"/>
              <a:gd name="T34" fmla="*/ 2147483647 w 92"/>
              <a:gd name="T35" fmla="*/ 2147483647 h 92"/>
              <a:gd name="T36" fmla="*/ 2147483647 w 92"/>
              <a:gd name="T37" fmla="*/ 2147483647 h 92"/>
              <a:gd name="T38" fmla="*/ 2147483647 w 92"/>
              <a:gd name="T39" fmla="*/ 2147483647 h 92"/>
              <a:gd name="T40" fmla="*/ 2147483647 w 92"/>
              <a:gd name="T41" fmla="*/ 2147483647 h 92"/>
              <a:gd name="T42" fmla="*/ 2147483647 w 92"/>
              <a:gd name="T43" fmla="*/ 2147483647 h 92"/>
              <a:gd name="T44" fmla="*/ 2147483647 w 92"/>
              <a:gd name="T45" fmla="*/ 2147483647 h 92"/>
              <a:gd name="T46" fmla="*/ 2147483647 w 92"/>
              <a:gd name="T47" fmla="*/ 2147483647 h 92"/>
              <a:gd name="T48" fmla="*/ 2147483647 w 92"/>
              <a:gd name="T49" fmla="*/ 2147483647 h 92"/>
              <a:gd name="T50" fmla="*/ 2147483647 w 92"/>
              <a:gd name="T51" fmla="*/ 2147483647 h 92"/>
              <a:gd name="T52" fmla="*/ 2147483647 w 92"/>
              <a:gd name="T53" fmla="*/ 2147483647 h 92"/>
              <a:gd name="T54" fmla="*/ 2147483647 w 92"/>
              <a:gd name="T55" fmla="*/ 2147483647 h 92"/>
              <a:gd name="T56" fmla="*/ 2147483647 w 92"/>
              <a:gd name="T57" fmla="*/ 2147483647 h 92"/>
              <a:gd name="T58" fmla="*/ 2147483647 w 92"/>
              <a:gd name="T59" fmla="*/ 2147483647 h 92"/>
              <a:gd name="T60" fmla="*/ 2147483647 w 92"/>
              <a:gd name="T61" fmla="*/ 2147483647 h 92"/>
              <a:gd name="T62" fmla="*/ 2147483647 w 92"/>
              <a:gd name="T63" fmla="*/ 2147483647 h 92"/>
              <a:gd name="T64" fmla="*/ 2147483647 w 92"/>
              <a:gd name="T65" fmla="*/ 2147483647 h 92"/>
              <a:gd name="T66" fmla="*/ 2147483647 w 92"/>
              <a:gd name="T67" fmla="*/ 2147483647 h 92"/>
              <a:gd name="T68" fmla="*/ 2147483647 w 92"/>
              <a:gd name="T69" fmla="*/ 2147483647 h 92"/>
              <a:gd name="T70" fmla="*/ 2147483647 w 92"/>
              <a:gd name="T71" fmla="*/ 2147483647 h 92"/>
              <a:gd name="T72" fmla="*/ 2147483647 w 92"/>
              <a:gd name="T73" fmla="*/ 2147483647 h 92"/>
              <a:gd name="T74" fmla="*/ 2147483647 w 92"/>
              <a:gd name="T75" fmla="*/ 2147483647 h 92"/>
              <a:gd name="T76" fmla="*/ 2147483647 w 92"/>
              <a:gd name="T77" fmla="*/ 2147483647 h 92"/>
              <a:gd name="T78" fmla="*/ 2147483647 w 92"/>
              <a:gd name="T79" fmla="*/ 2147483647 h 92"/>
              <a:gd name="T80" fmla="*/ 2147483647 w 92"/>
              <a:gd name="T81" fmla="*/ 2147483647 h 92"/>
              <a:gd name="T82" fmla="*/ 2147483647 w 92"/>
              <a:gd name="T83" fmla="*/ 2147483647 h 92"/>
              <a:gd name="T84" fmla="*/ 2147483647 w 92"/>
              <a:gd name="T85" fmla="*/ 2147483647 h 92"/>
              <a:gd name="T86" fmla="*/ 2147483647 w 92"/>
              <a:gd name="T87" fmla="*/ 2147483647 h 92"/>
              <a:gd name="T88" fmla="*/ 2147483647 w 92"/>
              <a:gd name="T89" fmla="*/ 2147483647 h 92"/>
              <a:gd name="T90" fmla="*/ 2147483647 w 92"/>
              <a:gd name="T91" fmla="*/ 2147483647 h 92"/>
              <a:gd name="T92" fmla="*/ 2147483647 w 92"/>
              <a:gd name="T93" fmla="*/ 2147483647 h 92"/>
              <a:gd name="T94" fmla="*/ 2147483647 w 92"/>
              <a:gd name="T95" fmla="*/ 2147483647 h 92"/>
              <a:gd name="T96" fmla="*/ 2147483647 w 92"/>
              <a:gd name="T97" fmla="*/ 2147483647 h 92"/>
              <a:gd name="T98" fmla="*/ 2147483647 w 92"/>
              <a:gd name="T99" fmla="*/ 2147483647 h 92"/>
              <a:gd name="T100" fmla="*/ 2147483647 w 92"/>
              <a:gd name="T101" fmla="*/ 2147483647 h 92"/>
              <a:gd name="T102" fmla="*/ 2147483647 w 92"/>
              <a:gd name="T103" fmla="*/ 2147483647 h 92"/>
              <a:gd name="T104" fmla="*/ 2147483647 w 92"/>
              <a:gd name="T105" fmla="*/ 2147483647 h 92"/>
              <a:gd name="T106" fmla="*/ 2147483647 w 92"/>
              <a:gd name="T107" fmla="*/ 2147483647 h 92"/>
              <a:gd name="T108" fmla="*/ 2147483647 w 92"/>
              <a:gd name="T109" fmla="*/ 0 h 92"/>
              <a:gd name="T110" fmla="*/ 2147483647 w 92"/>
              <a:gd name="T111" fmla="*/ 0 h 92"/>
              <a:gd name="T112" fmla="*/ 2147483647 w 92"/>
              <a:gd name="T113" fmla="*/ 0 h 9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92"/>
              <a:gd name="T172" fmla="*/ 0 h 92"/>
              <a:gd name="T173" fmla="*/ 92 w 92"/>
              <a:gd name="T174" fmla="*/ 92 h 9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92" h="92">
                <a:moveTo>
                  <a:pt x="46" y="0"/>
                </a:moveTo>
                <a:lnTo>
                  <a:pt x="41" y="0"/>
                </a:lnTo>
                <a:lnTo>
                  <a:pt x="37" y="0"/>
                </a:lnTo>
                <a:lnTo>
                  <a:pt x="33" y="2"/>
                </a:lnTo>
                <a:lnTo>
                  <a:pt x="28" y="3"/>
                </a:lnTo>
                <a:lnTo>
                  <a:pt x="24" y="5"/>
                </a:lnTo>
                <a:lnTo>
                  <a:pt x="20" y="8"/>
                </a:lnTo>
                <a:lnTo>
                  <a:pt x="14" y="13"/>
                </a:lnTo>
                <a:lnTo>
                  <a:pt x="8" y="21"/>
                </a:lnTo>
                <a:lnTo>
                  <a:pt x="5" y="25"/>
                </a:lnTo>
                <a:lnTo>
                  <a:pt x="4" y="28"/>
                </a:lnTo>
                <a:lnTo>
                  <a:pt x="3" y="32"/>
                </a:lnTo>
                <a:lnTo>
                  <a:pt x="1" y="36"/>
                </a:lnTo>
                <a:lnTo>
                  <a:pt x="0" y="42"/>
                </a:lnTo>
                <a:lnTo>
                  <a:pt x="0" y="46"/>
                </a:lnTo>
                <a:lnTo>
                  <a:pt x="0" y="51"/>
                </a:lnTo>
                <a:lnTo>
                  <a:pt x="1" y="56"/>
                </a:lnTo>
                <a:lnTo>
                  <a:pt x="3" y="61"/>
                </a:lnTo>
                <a:lnTo>
                  <a:pt x="4" y="65"/>
                </a:lnTo>
                <a:lnTo>
                  <a:pt x="5" y="68"/>
                </a:lnTo>
                <a:lnTo>
                  <a:pt x="8" y="72"/>
                </a:lnTo>
                <a:lnTo>
                  <a:pt x="14" y="79"/>
                </a:lnTo>
                <a:lnTo>
                  <a:pt x="20" y="85"/>
                </a:lnTo>
                <a:lnTo>
                  <a:pt x="24" y="87"/>
                </a:lnTo>
                <a:lnTo>
                  <a:pt x="28" y="90"/>
                </a:lnTo>
                <a:lnTo>
                  <a:pt x="33" y="91"/>
                </a:lnTo>
                <a:lnTo>
                  <a:pt x="37" y="92"/>
                </a:lnTo>
                <a:lnTo>
                  <a:pt x="41" y="92"/>
                </a:lnTo>
                <a:lnTo>
                  <a:pt x="46" y="92"/>
                </a:lnTo>
                <a:lnTo>
                  <a:pt x="50" y="92"/>
                </a:lnTo>
                <a:lnTo>
                  <a:pt x="54" y="92"/>
                </a:lnTo>
                <a:lnTo>
                  <a:pt x="59" y="91"/>
                </a:lnTo>
                <a:lnTo>
                  <a:pt x="63" y="90"/>
                </a:lnTo>
                <a:lnTo>
                  <a:pt x="67" y="87"/>
                </a:lnTo>
                <a:lnTo>
                  <a:pt x="72" y="85"/>
                </a:lnTo>
                <a:lnTo>
                  <a:pt x="77" y="79"/>
                </a:lnTo>
                <a:lnTo>
                  <a:pt x="83" y="72"/>
                </a:lnTo>
                <a:lnTo>
                  <a:pt x="86" y="68"/>
                </a:lnTo>
                <a:lnTo>
                  <a:pt x="87" y="65"/>
                </a:lnTo>
                <a:lnTo>
                  <a:pt x="89" y="61"/>
                </a:lnTo>
                <a:lnTo>
                  <a:pt x="90" y="56"/>
                </a:lnTo>
                <a:lnTo>
                  <a:pt x="92" y="51"/>
                </a:lnTo>
                <a:lnTo>
                  <a:pt x="92" y="46"/>
                </a:lnTo>
                <a:lnTo>
                  <a:pt x="92" y="42"/>
                </a:lnTo>
                <a:lnTo>
                  <a:pt x="90" y="36"/>
                </a:lnTo>
                <a:lnTo>
                  <a:pt x="89" y="32"/>
                </a:lnTo>
                <a:lnTo>
                  <a:pt x="87" y="28"/>
                </a:lnTo>
                <a:lnTo>
                  <a:pt x="86" y="25"/>
                </a:lnTo>
                <a:lnTo>
                  <a:pt x="83" y="21"/>
                </a:lnTo>
                <a:lnTo>
                  <a:pt x="77" y="13"/>
                </a:lnTo>
                <a:lnTo>
                  <a:pt x="72" y="8"/>
                </a:lnTo>
                <a:lnTo>
                  <a:pt x="67" y="5"/>
                </a:lnTo>
                <a:lnTo>
                  <a:pt x="63" y="3"/>
                </a:lnTo>
                <a:lnTo>
                  <a:pt x="59" y="2"/>
                </a:lnTo>
                <a:lnTo>
                  <a:pt x="54" y="0"/>
                </a:lnTo>
                <a:lnTo>
                  <a:pt x="50" y="0"/>
                </a:lnTo>
                <a:lnTo>
                  <a:pt x="46" y="0"/>
                </a:lnTo>
                <a:close/>
              </a:path>
            </a:pathLst>
          </a:custGeom>
          <a:solidFill>
            <a:srgbClr val="00267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6115" name="Freeform 274">
            <a:extLst>
              <a:ext uri="{FF2B5EF4-FFF2-40B4-BE49-F238E27FC236}">
                <a16:creationId xmlns:a16="http://schemas.microsoft.com/office/drawing/2014/main" id="{ABE33D90-934C-43F4-12B8-6AC7070D8B19}"/>
              </a:ext>
            </a:extLst>
          </p:cNvPr>
          <p:cNvSpPr>
            <a:spLocks/>
          </p:cNvSpPr>
          <p:nvPr/>
        </p:nvSpPr>
        <p:spPr bwMode="auto">
          <a:xfrm>
            <a:off x="4348163" y="4494610"/>
            <a:ext cx="35719" cy="36909"/>
          </a:xfrm>
          <a:custGeom>
            <a:avLst/>
            <a:gdLst>
              <a:gd name="T0" fmla="*/ 2147483647 w 92"/>
              <a:gd name="T1" fmla="*/ 0 h 92"/>
              <a:gd name="T2" fmla="*/ 2147483647 w 92"/>
              <a:gd name="T3" fmla="*/ 0 h 92"/>
              <a:gd name="T4" fmla="*/ 2147483647 w 92"/>
              <a:gd name="T5" fmla="*/ 0 h 92"/>
              <a:gd name="T6" fmla="*/ 2147483647 w 92"/>
              <a:gd name="T7" fmla="*/ 2147483647 h 92"/>
              <a:gd name="T8" fmla="*/ 2147483647 w 92"/>
              <a:gd name="T9" fmla="*/ 2147483647 h 92"/>
              <a:gd name="T10" fmla="*/ 2147483647 w 92"/>
              <a:gd name="T11" fmla="*/ 2147483647 h 92"/>
              <a:gd name="T12" fmla="*/ 2147483647 w 92"/>
              <a:gd name="T13" fmla="*/ 2147483647 h 92"/>
              <a:gd name="T14" fmla="*/ 2147483647 w 92"/>
              <a:gd name="T15" fmla="*/ 2147483647 h 92"/>
              <a:gd name="T16" fmla="*/ 2147483647 w 92"/>
              <a:gd name="T17" fmla="*/ 2147483647 h 92"/>
              <a:gd name="T18" fmla="*/ 2147483647 w 92"/>
              <a:gd name="T19" fmla="*/ 2147483647 h 92"/>
              <a:gd name="T20" fmla="*/ 2147483647 w 92"/>
              <a:gd name="T21" fmla="*/ 2147483647 h 92"/>
              <a:gd name="T22" fmla="*/ 2147483647 w 92"/>
              <a:gd name="T23" fmla="*/ 2147483647 h 92"/>
              <a:gd name="T24" fmla="*/ 2147483647 w 92"/>
              <a:gd name="T25" fmla="*/ 2147483647 h 92"/>
              <a:gd name="T26" fmla="*/ 0 w 92"/>
              <a:gd name="T27" fmla="*/ 2147483647 h 92"/>
              <a:gd name="T28" fmla="*/ 0 w 92"/>
              <a:gd name="T29" fmla="*/ 2147483647 h 92"/>
              <a:gd name="T30" fmla="*/ 0 w 92"/>
              <a:gd name="T31" fmla="*/ 2147483647 h 92"/>
              <a:gd name="T32" fmla="*/ 2147483647 w 92"/>
              <a:gd name="T33" fmla="*/ 2147483647 h 92"/>
              <a:gd name="T34" fmla="*/ 2147483647 w 92"/>
              <a:gd name="T35" fmla="*/ 2147483647 h 92"/>
              <a:gd name="T36" fmla="*/ 2147483647 w 92"/>
              <a:gd name="T37" fmla="*/ 2147483647 h 92"/>
              <a:gd name="T38" fmla="*/ 2147483647 w 92"/>
              <a:gd name="T39" fmla="*/ 2147483647 h 92"/>
              <a:gd name="T40" fmla="*/ 2147483647 w 92"/>
              <a:gd name="T41" fmla="*/ 2147483647 h 92"/>
              <a:gd name="T42" fmla="*/ 2147483647 w 92"/>
              <a:gd name="T43" fmla="*/ 2147483647 h 92"/>
              <a:gd name="T44" fmla="*/ 2147483647 w 92"/>
              <a:gd name="T45" fmla="*/ 2147483647 h 92"/>
              <a:gd name="T46" fmla="*/ 2147483647 w 92"/>
              <a:gd name="T47" fmla="*/ 2147483647 h 92"/>
              <a:gd name="T48" fmla="*/ 2147483647 w 92"/>
              <a:gd name="T49" fmla="*/ 2147483647 h 92"/>
              <a:gd name="T50" fmla="*/ 2147483647 w 92"/>
              <a:gd name="T51" fmla="*/ 2147483647 h 92"/>
              <a:gd name="T52" fmla="*/ 2147483647 w 92"/>
              <a:gd name="T53" fmla="*/ 2147483647 h 92"/>
              <a:gd name="T54" fmla="*/ 2147483647 w 92"/>
              <a:gd name="T55" fmla="*/ 2147483647 h 92"/>
              <a:gd name="T56" fmla="*/ 2147483647 w 92"/>
              <a:gd name="T57" fmla="*/ 2147483647 h 92"/>
              <a:gd name="T58" fmla="*/ 2147483647 w 92"/>
              <a:gd name="T59" fmla="*/ 2147483647 h 92"/>
              <a:gd name="T60" fmla="*/ 2147483647 w 92"/>
              <a:gd name="T61" fmla="*/ 2147483647 h 92"/>
              <a:gd name="T62" fmla="*/ 2147483647 w 92"/>
              <a:gd name="T63" fmla="*/ 2147483647 h 92"/>
              <a:gd name="T64" fmla="*/ 2147483647 w 92"/>
              <a:gd name="T65" fmla="*/ 2147483647 h 92"/>
              <a:gd name="T66" fmla="*/ 2147483647 w 92"/>
              <a:gd name="T67" fmla="*/ 2147483647 h 92"/>
              <a:gd name="T68" fmla="*/ 2147483647 w 92"/>
              <a:gd name="T69" fmla="*/ 2147483647 h 92"/>
              <a:gd name="T70" fmla="*/ 2147483647 w 92"/>
              <a:gd name="T71" fmla="*/ 2147483647 h 92"/>
              <a:gd name="T72" fmla="*/ 2147483647 w 92"/>
              <a:gd name="T73" fmla="*/ 2147483647 h 92"/>
              <a:gd name="T74" fmla="*/ 2147483647 w 92"/>
              <a:gd name="T75" fmla="*/ 2147483647 h 92"/>
              <a:gd name="T76" fmla="*/ 2147483647 w 92"/>
              <a:gd name="T77" fmla="*/ 2147483647 h 92"/>
              <a:gd name="T78" fmla="*/ 2147483647 w 92"/>
              <a:gd name="T79" fmla="*/ 2147483647 h 92"/>
              <a:gd name="T80" fmla="*/ 2147483647 w 92"/>
              <a:gd name="T81" fmla="*/ 2147483647 h 92"/>
              <a:gd name="T82" fmla="*/ 2147483647 w 92"/>
              <a:gd name="T83" fmla="*/ 2147483647 h 92"/>
              <a:gd name="T84" fmla="*/ 2147483647 w 92"/>
              <a:gd name="T85" fmla="*/ 2147483647 h 92"/>
              <a:gd name="T86" fmla="*/ 2147483647 w 92"/>
              <a:gd name="T87" fmla="*/ 2147483647 h 92"/>
              <a:gd name="T88" fmla="*/ 2147483647 w 92"/>
              <a:gd name="T89" fmla="*/ 2147483647 h 92"/>
              <a:gd name="T90" fmla="*/ 2147483647 w 92"/>
              <a:gd name="T91" fmla="*/ 2147483647 h 92"/>
              <a:gd name="T92" fmla="*/ 2147483647 w 92"/>
              <a:gd name="T93" fmla="*/ 2147483647 h 92"/>
              <a:gd name="T94" fmla="*/ 2147483647 w 92"/>
              <a:gd name="T95" fmla="*/ 2147483647 h 92"/>
              <a:gd name="T96" fmla="*/ 2147483647 w 92"/>
              <a:gd name="T97" fmla="*/ 2147483647 h 92"/>
              <a:gd name="T98" fmla="*/ 2147483647 w 92"/>
              <a:gd name="T99" fmla="*/ 2147483647 h 92"/>
              <a:gd name="T100" fmla="*/ 2147483647 w 92"/>
              <a:gd name="T101" fmla="*/ 2147483647 h 92"/>
              <a:gd name="T102" fmla="*/ 2147483647 w 92"/>
              <a:gd name="T103" fmla="*/ 2147483647 h 92"/>
              <a:gd name="T104" fmla="*/ 2147483647 w 92"/>
              <a:gd name="T105" fmla="*/ 2147483647 h 92"/>
              <a:gd name="T106" fmla="*/ 2147483647 w 92"/>
              <a:gd name="T107" fmla="*/ 2147483647 h 92"/>
              <a:gd name="T108" fmla="*/ 2147483647 w 92"/>
              <a:gd name="T109" fmla="*/ 0 h 92"/>
              <a:gd name="T110" fmla="*/ 2147483647 w 92"/>
              <a:gd name="T111" fmla="*/ 0 h 92"/>
              <a:gd name="T112" fmla="*/ 2147483647 w 92"/>
              <a:gd name="T113" fmla="*/ 0 h 9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92"/>
              <a:gd name="T172" fmla="*/ 0 h 92"/>
              <a:gd name="T173" fmla="*/ 92 w 92"/>
              <a:gd name="T174" fmla="*/ 92 h 9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92" h="92">
                <a:moveTo>
                  <a:pt x="46" y="0"/>
                </a:moveTo>
                <a:lnTo>
                  <a:pt x="41" y="0"/>
                </a:lnTo>
                <a:lnTo>
                  <a:pt x="37" y="0"/>
                </a:lnTo>
                <a:lnTo>
                  <a:pt x="33" y="2"/>
                </a:lnTo>
                <a:lnTo>
                  <a:pt x="28" y="3"/>
                </a:lnTo>
                <a:lnTo>
                  <a:pt x="24" y="5"/>
                </a:lnTo>
                <a:lnTo>
                  <a:pt x="20" y="8"/>
                </a:lnTo>
                <a:lnTo>
                  <a:pt x="14" y="13"/>
                </a:lnTo>
                <a:lnTo>
                  <a:pt x="8" y="21"/>
                </a:lnTo>
                <a:lnTo>
                  <a:pt x="5" y="25"/>
                </a:lnTo>
                <a:lnTo>
                  <a:pt x="4" y="28"/>
                </a:lnTo>
                <a:lnTo>
                  <a:pt x="3" y="32"/>
                </a:lnTo>
                <a:lnTo>
                  <a:pt x="1" y="36"/>
                </a:lnTo>
                <a:lnTo>
                  <a:pt x="0" y="42"/>
                </a:lnTo>
                <a:lnTo>
                  <a:pt x="0" y="46"/>
                </a:lnTo>
                <a:lnTo>
                  <a:pt x="0" y="51"/>
                </a:lnTo>
                <a:lnTo>
                  <a:pt x="1" y="56"/>
                </a:lnTo>
                <a:lnTo>
                  <a:pt x="3" y="61"/>
                </a:lnTo>
                <a:lnTo>
                  <a:pt x="4" y="65"/>
                </a:lnTo>
                <a:lnTo>
                  <a:pt x="5" y="68"/>
                </a:lnTo>
                <a:lnTo>
                  <a:pt x="8" y="72"/>
                </a:lnTo>
                <a:lnTo>
                  <a:pt x="14" y="79"/>
                </a:lnTo>
                <a:lnTo>
                  <a:pt x="20" y="85"/>
                </a:lnTo>
                <a:lnTo>
                  <a:pt x="24" y="87"/>
                </a:lnTo>
                <a:lnTo>
                  <a:pt x="28" y="90"/>
                </a:lnTo>
                <a:lnTo>
                  <a:pt x="33" y="91"/>
                </a:lnTo>
                <a:lnTo>
                  <a:pt x="37" y="92"/>
                </a:lnTo>
                <a:lnTo>
                  <a:pt x="41" y="92"/>
                </a:lnTo>
                <a:lnTo>
                  <a:pt x="46" y="92"/>
                </a:lnTo>
                <a:lnTo>
                  <a:pt x="50" y="92"/>
                </a:lnTo>
                <a:lnTo>
                  <a:pt x="54" y="92"/>
                </a:lnTo>
                <a:lnTo>
                  <a:pt x="59" y="91"/>
                </a:lnTo>
                <a:lnTo>
                  <a:pt x="63" y="90"/>
                </a:lnTo>
                <a:lnTo>
                  <a:pt x="67" y="87"/>
                </a:lnTo>
                <a:lnTo>
                  <a:pt x="72" y="85"/>
                </a:lnTo>
                <a:lnTo>
                  <a:pt x="77" y="79"/>
                </a:lnTo>
                <a:lnTo>
                  <a:pt x="83" y="72"/>
                </a:lnTo>
                <a:lnTo>
                  <a:pt x="86" y="68"/>
                </a:lnTo>
                <a:lnTo>
                  <a:pt x="87" y="65"/>
                </a:lnTo>
                <a:lnTo>
                  <a:pt x="89" y="61"/>
                </a:lnTo>
                <a:lnTo>
                  <a:pt x="90" y="56"/>
                </a:lnTo>
                <a:lnTo>
                  <a:pt x="92" y="51"/>
                </a:lnTo>
                <a:lnTo>
                  <a:pt x="92" y="46"/>
                </a:lnTo>
                <a:lnTo>
                  <a:pt x="92" y="42"/>
                </a:lnTo>
                <a:lnTo>
                  <a:pt x="90" y="36"/>
                </a:lnTo>
                <a:lnTo>
                  <a:pt x="89" y="32"/>
                </a:lnTo>
                <a:lnTo>
                  <a:pt x="87" y="28"/>
                </a:lnTo>
                <a:lnTo>
                  <a:pt x="86" y="25"/>
                </a:lnTo>
                <a:lnTo>
                  <a:pt x="83" y="21"/>
                </a:lnTo>
                <a:lnTo>
                  <a:pt x="77" y="13"/>
                </a:lnTo>
                <a:lnTo>
                  <a:pt x="72" y="8"/>
                </a:lnTo>
                <a:lnTo>
                  <a:pt x="67" y="5"/>
                </a:lnTo>
                <a:lnTo>
                  <a:pt x="63" y="3"/>
                </a:lnTo>
                <a:lnTo>
                  <a:pt x="59" y="2"/>
                </a:lnTo>
                <a:lnTo>
                  <a:pt x="54" y="0"/>
                </a:lnTo>
                <a:lnTo>
                  <a:pt x="50" y="0"/>
                </a:lnTo>
                <a:lnTo>
                  <a:pt x="46"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6116" name="Freeform 275">
            <a:extLst>
              <a:ext uri="{FF2B5EF4-FFF2-40B4-BE49-F238E27FC236}">
                <a16:creationId xmlns:a16="http://schemas.microsoft.com/office/drawing/2014/main" id="{F40118D6-03F6-1832-875F-60C8B35870B5}"/>
              </a:ext>
            </a:extLst>
          </p:cNvPr>
          <p:cNvSpPr>
            <a:spLocks/>
          </p:cNvSpPr>
          <p:nvPr/>
        </p:nvSpPr>
        <p:spPr bwMode="auto">
          <a:xfrm>
            <a:off x="4339828" y="3752850"/>
            <a:ext cx="60722" cy="57150"/>
          </a:xfrm>
          <a:custGeom>
            <a:avLst/>
            <a:gdLst>
              <a:gd name="T0" fmla="*/ 2147483647 w 151"/>
              <a:gd name="T1" fmla="*/ 0 h 144"/>
              <a:gd name="T2" fmla="*/ 2147483647 w 151"/>
              <a:gd name="T3" fmla="*/ 2147483647 h 144"/>
              <a:gd name="T4" fmla="*/ 2147483647 w 151"/>
              <a:gd name="T5" fmla="*/ 2147483647 h 144"/>
              <a:gd name="T6" fmla="*/ 2147483647 w 151"/>
              <a:gd name="T7" fmla="*/ 2147483647 h 144"/>
              <a:gd name="T8" fmla="*/ 2147483647 w 151"/>
              <a:gd name="T9" fmla="*/ 2147483647 h 144"/>
              <a:gd name="T10" fmla="*/ 2147483647 w 151"/>
              <a:gd name="T11" fmla="*/ 2147483647 h 144"/>
              <a:gd name="T12" fmla="*/ 2147483647 w 151"/>
              <a:gd name="T13" fmla="*/ 2147483647 h 144"/>
              <a:gd name="T14" fmla="*/ 0 w 151"/>
              <a:gd name="T15" fmla="*/ 2147483647 h 144"/>
              <a:gd name="T16" fmla="*/ 0 w 151"/>
              <a:gd name="T17" fmla="*/ 2147483647 h 144"/>
              <a:gd name="T18" fmla="*/ 2147483647 w 151"/>
              <a:gd name="T19" fmla="*/ 2147483647 h 144"/>
              <a:gd name="T20" fmla="*/ 2147483647 w 151"/>
              <a:gd name="T21" fmla="*/ 2147483647 h 144"/>
              <a:gd name="T22" fmla="*/ 2147483647 w 151"/>
              <a:gd name="T23" fmla="*/ 2147483647 h 144"/>
              <a:gd name="T24" fmla="*/ 2147483647 w 151"/>
              <a:gd name="T25" fmla="*/ 2147483647 h 144"/>
              <a:gd name="T26" fmla="*/ 2147483647 w 151"/>
              <a:gd name="T27" fmla="*/ 2147483647 h 144"/>
              <a:gd name="T28" fmla="*/ 2147483647 w 151"/>
              <a:gd name="T29" fmla="*/ 2147483647 h 144"/>
              <a:gd name="T30" fmla="*/ 2147483647 w 151"/>
              <a:gd name="T31" fmla="*/ 2147483647 h 144"/>
              <a:gd name="T32" fmla="*/ 2147483647 w 151"/>
              <a:gd name="T33" fmla="*/ 2147483647 h 144"/>
              <a:gd name="T34" fmla="*/ 2147483647 w 151"/>
              <a:gd name="T35" fmla="*/ 2147483647 h 144"/>
              <a:gd name="T36" fmla="*/ 2147483647 w 151"/>
              <a:gd name="T37" fmla="*/ 2147483647 h 144"/>
              <a:gd name="T38" fmla="*/ 2147483647 w 151"/>
              <a:gd name="T39" fmla="*/ 2147483647 h 144"/>
              <a:gd name="T40" fmla="*/ 2147483647 w 151"/>
              <a:gd name="T41" fmla="*/ 2147483647 h 144"/>
              <a:gd name="T42" fmla="*/ 2147483647 w 151"/>
              <a:gd name="T43" fmla="*/ 2147483647 h 144"/>
              <a:gd name="T44" fmla="*/ 2147483647 w 151"/>
              <a:gd name="T45" fmla="*/ 2147483647 h 144"/>
              <a:gd name="T46" fmla="*/ 2147483647 w 151"/>
              <a:gd name="T47" fmla="*/ 2147483647 h 144"/>
              <a:gd name="T48" fmla="*/ 2147483647 w 151"/>
              <a:gd name="T49" fmla="*/ 2147483647 h 144"/>
              <a:gd name="T50" fmla="*/ 2147483647 w 151"/>
              <a:gd name="T51" fmla="*/ 2147483647 h 144"/>
              <a:gd name="T52" fmla="*/ 2147483647 w 151"/>
              <a:gd name="T53" fmla="*/ 2147483647 h 144"/>
              <a:gd name="T54" fmla="*/ 2147483647 w 151"/>
              <a:gd name="T55" fmla="*/ 2147483647 h 144"/>
              <a:gd name="T56" fmla="*/ 2147483647 w 151"/>
              <a:gd name="T57" fmla="*/ 2147483647 h 144"/>
              <a:gd name="T58" fmla="*/ 2147483647 w 151"/>
              <a:gd name="T59" fmla="*/ 2147483647 h 144"/>
              <a:gd name="T60" fmla="*/ 2147483647 w 151"/>
              <a:gd name="T61" fmla="*/ 2147483647 h 144"/>
              <a:gd name="T62" fmla="*/ 2147483647 w 151"/>
              <a:gd name="T63" fmla="*/ 0 h 1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51"/>
              <a:gd name="T97" fmla="*/ 0 h 144"/>
              <a:gd name="T98" fmla="*/ 151 w 151"/>
              <a:gd name="T99" fmla="*/ 144 h 1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51" h="144">
                <a:moveTo>
                  <a:pt x="75" y="0"/>
                </a:moveTo>
                <a:lnTo>
                  <a:pt x="68" y="0"/>
                </a:lnTo>
                <a:lnTo>
                  <a:pt x="60" y="1"/>
                </a:lnTo>
                <a:lnTo>
                  <a:pt x="53" y="3"/>
                </a:lnTo>
                <a:lnTo>
                  <a:pt x="46" y="4"/>
                </a:lnTo>
                <a:lnTo>
                  <a:pt x="39" y="9"/>
                </a:lnTo>
                <a:lnTo>
                  <a:pt x="33" y="12"/>
                </a:lnTo>
                <a:lnTo>
                  <a:pt x="27" y="16"/>
                </a:lnTo>
                <a:lnTo>
                  <a:pt x="22" y="20"/>
                </a:lnTo>
                <a:lnTo>
                  <a:pt x="17" y="26"/>
                </a:lnTo>
                <a:lnTo>
                  <a:pt x="13" y="32"/>
                </a:lnTo>
                <a:lnTo>
                  <a:pt x="9" y="37"/>
                </a:lnTo>
                <a:lnTo>
                  <a:pt x="6" y="43"/>
                </a:lnTo>
                <a:lnTo>
                  <a:pt x="3" y="50"/>
                </a:lnTo>
                <a:lnTo>
                  <a:pt x="1" y="56"/>
                </a:lnTo>
                <a:lnTo>
                  <a:pt x="0" y="63"/>
                </a:lnTo>
                <a:lnTo>
                  <a:pt x="0" y="72"/>
                </a:lnTo>
                <a:lnTo>
                  <a:pt x="0" y="79"/>
                </a:lnTo>
                <a:lnTo>
                  <a:pt x="1" y="86"/>
                </a:lnTo>
                <a:lnTo>
                  <a:pt x="3" y="92"/>
                </a:lnTo>
                <a:lnTo>
                  <a:pt x="6" y="99"/>
                </a:lnTo>
                <a:lnTo>
                  <a:pt x="9" y="105"/>
                </a:lnTo>
                <a:lnTo>
                  <a:pt x="13" y="112"/>
                </a:lnTo>
                <a:lnTo>
                  <a:pt x="17" y="116"/>
                </a:lnTo>
                <a:lnTo>
                  <a:pt x="22" y="122"/>
                </a:lnTo>
                <a:lnTo>
                  <a:pt x="27" y="127"/>
                </a:lnTo>
                <a:lnTo>
                  <a:pt x="33" y="131"/>
                </a:lnTo>
                <a:lnTo>
                  <a:pt x="39" y="135"/>
                </a:lnTo>
                <a:lnTo>
                  <a:pt x="46" y="138"/>
                </a:lnTo>
                <a:lnTo>
                  <a:pt x="53" y="139"/>
                </a:lnTo>
                <a:lnTo>
                  <a:pt x="60" y="142"/>
                </a:lnTo>
                <a:lnTo>
                  <a:pt x="68" y="142"/>
                </a:lnTo>
                <a:lnTo>
                  <a:pt x="75" y="144"/>
                </a:lnTo>
                <a:lnTo>
                  <a:pt x="83" y="142"/>
                </a:lnTo>
                <a:lnTo>
                  <a:pt x="91" y="142"/>
                </a:lnTo>
                <a:lnTo>
                  <a:pt x="98" y="139"/>
                </a:lnTo>
                <a:lnTo>
                  <a:pt x="105" y="138"/>
                </a:lnTo>
                <a:lnTo>
                  <a:pt x="111" y="135"/>
                </a:lnTo>
                <a:lnTo>
                  <a:pt x="118" y="131"/>
                </a:lnTo>
                <a:lnTo>
                  <a:pt x="124" y="127"/>
                </a:lnTo>
                <a:lnTo>
                  <a:pt x="128" y="122"/>
                </a:lnTo>
                <a:lnTo>
                  <a:pt x="134" y="116"/>
                </a:lnTo>
                <a:lnTo>
                  <a:pt x="138" y="112"/>
                </a:lnTo>
                <a:lnTo>
                  <a:pt x="141" y="105"/>
                </a:lnTo>
                <a:lnTo>
                  <a:pt x="145" y="99"/>
                </a:lnTo>
                <a:lnTo>
                  <a:pt x="147" y="92"/>
                </a:lnTo>
                <a:lnTo>
                  <a:pt x="150" y="86"/>
                </a:lnTo>
                <a:lnTo>
                  <a:pt x="150" y="79"/>
                </a:lnTo>
                <a:lnTo>
                  <a:pt x="151" y="72"/>
                </a:lnTo>
                <a:lnTo>
                  <a:pt x="150" y="63"/>
                </a:lnTo>
                <a:lnTo>
                  <a:pt x="150" y="56"/>
                </a:lnTo>
                <a:lnTo>
                  <a:pt x="147" y="50"/>
                </a:lnTo>
                <a:lnTo>
                  <a:pt x="145" y="43"/>
                </a:lnTo>
                <a:lnTo>
                  <a:pt x="141" y="37"/>
                </a:lnTo>
                <a:lnTo>
                  <a:pt x="138" y="32"/>
                </a:lnTo>
                <a:lnTo>
                  <a:pt x="134" y="26"/>
                </a:lnTo>
                <a:lnTo>
                  <a:pt x="128" y="20"/>
                </a:lnTo>
                <a:lnTo>
                  <a:pt x="124" y="16"/>
                </a:lnTo>
                <a:lnTo>
                  <a:pt x="118" y="12"/>
                </a:lnTo>
                <a:lnTo>
                  <a:pt x="111" y="9"/>
                </a:lnTo>
                <a:lnTo>
                  <a:pt x="105" y="4"/>
                </a:lnTo>
                <a:lnTo>
                  <a:pt x="98" y="3"/>
                </a:lnTo>
                <a:lnTo>
                  <a:pt x="91" y="1"/>
                </a:lnTo>
                <a:lnTo>
                  <a:pt x="83" y="0"/>
                </a:lnTo>
                <a:lnTo>
                  <a:pt x="75"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6117" name="Freeform 276">
            <a:extLst>
              <a:ext uri="{FF2B5EF4-FFF2-40B4-BE49-F238E27FC236}">
                <a16:creationId xmlns:a16="http://schemas.microsoft.com/office/drawing/2014/main" id="{0EC8E516-E28E-DC7F-5288-4D1BD50BD6F7}"/>
              </a:ext>
            </a:extLst>
          </p:cNvPr>
          <p:cNvSpPr>
            <a:spLocks/>
          </p:cNvSpPr>
          <p:nvPr/>
        </p:nvSpPr>
        <p:spPr bwMode="auto">
          <a:xfrm>
            <a:off x="4339828" y="3752850"/>
            <a:ext cx="60722" cy="57150"/>
          </a:xfrm>
          <a:custGeom>
            <a:avLst/>
            <a:gdLst>
              <a:gd name="T0" fmla="*/ 2147483647 w 151"/>
              <a:gd name="T1" fmla="*/ 0 h 144"/>
              <a:gd name="T2" fmla="*/ 2147483647 w 151"/>
              <a:gd name="T3" fmla="*/ 2147483647 h 144"/>
              <a:gd name="T4" fmla="*/ 2147483647 w 151"/>
              <a:gd name="T5" fmla="*/ 2147483647 h 144"/>
              <a:gd name="T6" fmla="*/ 2147483647 w 151"/>
              <a:gd name="T7" fmla="*/ 2147483647 h 144"/>
              <a:gd name="T8" fmla="*/ 2147483647 w 151"/>
              <a:gd name="T9" fmla="*/ 2147483647 h 144"/>
              <a:gd name="T10" fmla="*/ 2147483647 w 151"/>
              <a:gd name="T11" fmla="*/ 2147483647 h 144"/>
              <a:gd name="T12" fmla="*/ 2147483647 w 151"/>
              <a:gd name="T13" fmla="*/ 2147483647 h 144"/>
              <a:gd name="T14" fmla="*/ 0 w 151"/>
              <a:gd name="T15" fmla="*/ 2147483647 h 144"/>
              <a:gd name="T16" fmla="*/ 0 w 151"/>
              <a:gd name="T17" fmla="*/ 2147483647 h 144"/>
              <a:gd name="T18" fmla="*/ 2147483647 w 151"/>
              <a:gd name="T19" fmla="*/ 2147483647 h 144"/>
              <a:gd name="T20" fmla="*/ 2147483647 w 151"/>
              <a:gd name="T21" fmla="*/ 2147483647 h 144"/>
              <a:gd name="T22" fmla="*/ 2147483647 w 151"/>
              <a:gd name="T23" fmla="*/ 2147483647 h 144"/>
              <a:gd name="T24" fmla="*/ 2147483647 w 151"/>
              <a:gd name="T25" fmla="*/ 2147483647 h 144"/>
              <a:gd name="T26" fmla="*/ 2147483647 w 151"/>
              <a:gd name="T27" fmla="*/ 2147483647 h 144"/>
              <a:gd name="T28" fmla="*/ 2147483647 w 151"/>
              <a:gd name="T29" fmla="*/ 2147483647 h 144"/>
              <a:gd name="T30" fmla="*/ 2147483647 w 151"/>
              <a:gd name="T31" fmla="*/ 2147483647 h 144"/>
              <a:gd name="T32" fmla="*/ 2147483647 w 151"/>
              <a:gd name="T33" fmla="*/ 2147483647 h 144"/>
              <a:gd name="T34" fmla="*/ 2147483647 w 151"/>
              <a:gd name="T35" fmla="*/ 2147483647 h 144"/>
              <a:gd name="T36" fmla="*/ 2147483647 w 151"/>
              <a:gd name="T37" fmla="*/ 2147483647 h 144"/>
              <a:gd name="T38" fmla="*/ 2147483647 w 151"/>
              <a:gd name="T39" fmla="*/ 2147483647 h 144"/>
              <a:gd name="T40" fmla="*/ 2147483647 w 151"/>
              <a:gd name="T41" fmla="*/ 2147483647 h 144"/>
              <a:gd name="T42" fmla="*/ 2147483647 w 151"/>
              <a:gd name="T43" fmla="*/ 2147483647 h 144"/>
              <a:gd name="T44" fmla="*/ 2147483647 w 151"/>
              <a:gd name="T45" fmla="*/ 2147483647 h 144"/>
              <a:gd name="T46" fmla="*/ 2147483647 w 151"/>
              <a:gd name="T47" fmla="*/ 2147483647 h 144"/>
              <a:gd name="T48" fmla="*/ 2147483647 w 151"/>
              <a:gd name="T49" fmla="*/ 2147483647 h 144"/>
              <a:gd name="T50" fmla="*/ 2147483647 w 151"/>
              <a:gd name="T51" fmla="*/ 2147483647 h 144"/>
              <a:gd name="T52" fmla="*/ 2147483647 w 151"/>
              <a:gd name="T53" fmla="*/ 2147483647 h 144"/>
              <a:gd name="T54" fmla="*/ 2147483647 w 151"/>
              <a:gd name="T55" fmla="*/ 2147483647 h 144"/>
              <a:gd name="T56" fmla="*/ 2147483647 w 151"/>
              <a:gd name="T57" fmla="*/ 2147483647 h 144"/>
              <a:gd name="T58" fmla="*/ 2147483647 w 151"/>
              <a:gd name="T59" fmla="*/ 2147483647 h 144"/>
              <a:gd name="T60" fmla="*/ 2147483647 w 151"/>
              <a:gd name="T61" fmla="*/ 2147483647 h 144"/>
              <a:gd name="T62" fmla="*/ 2147483647 w 151"/>
              <a:gd name="T63" fmla="*/ 0 h 1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51"/>
              <a:gd name="T97" fmla="*/ 0 h 144"/>
              <a:gd name="T98" fmla="*/ 151 w 151"/>
              <a:gd name="T99" fmla="*/ 144 h 1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51" h="144">
                <a:moveTo>
                  <a:pt x="75" y="0"/>
                </a:moveTo>
                <a:lnTo>
                  <a:pt x="68" y="0"/>
                </a:lnTo>
                <a:lnTo>
                  <a:pt x="60" y="1"/>
                </a:lnTo>
                <a:lnTo>
                  <a:pt x="53" y="3"/>
                </a:lnTo>
                <a:lnTo>
                  <a:pt x="46" y="4"/>
                </a:lnTo>
                <a:lnTo>
                  <a:pt x="39" y="9"/>
                </a:lnTo>
                <a:lnTo>
                  <a:pt x="33" y="12"/>
                </a:lnTo>
                <a:lnTo>
                  <a:pt x="27" y="16"/>
                </a:lnTo>
                <a:lnTo>
                  <a:pt x="22" y="20"/>
                </a:lnTo>
                <a:lnTo>
                  <a:pt x="17" y="26"/>
                </a:lnTo>
                <a:lnTo>
                  <a:pt x="13" y="32"/>
                </a:lnTo>
                <a:lnTo>
                  <a:pt x="9" y="37"/>
                </a:lnTo>
                <a:lnTo>
                  <a:pt x="6" y="43"/>
                </a:lnTo>
                <a:lnTo>
                  <a:pt x="3" y="50"/>
                </a:lnTo>
                <a:lnTo>
                  <a:pt x="1" y="56"/>
                </a:lnTo>
                <a:lnTo>
                  <a:pt x="0" y="63"/>
                </a:lnTo>
                <a:lnTo>
                  <a:pt x="0" y="72"/>
                </a:lnTo>
                <a:lnTo>
                  <a:pt x="0" y="79"/>
                </a:lnTo>
                <a:lnTo>
                  <a:pt x="1" y="86"/>
                </a:lnTo>
                <a:lnTo>
                  <a:pt x="3" y="92"/>
                </a:lnTo>
                <a:lnTo>
                  <a:pt x="6" y="99"/>
                </a:lnTo>
                <a:lnTo>
                  <a:pt x="9" y="105"/>
                </a:lnTo>
                <a:lnTo>
                  <a:pt x="13" y="112"/>
                </a:lnTo>
                <a:lnTo>
                  <a:pt x="17" y="116"/>
                </a:lnTo>
                <a:lnTo>
                  <a:pt x="22" y="122"/>
                </a:lnTo>
                <a:lnTo>
                  <a:pt x="27" y="127"/>
                </a:lnTo>
                <a:lnTo>
                  <a:pt x="33" y="131"/>
                </a:lnTo>
                <a:lnTo>
                  <a:pt x="39" y="135"/>
                </a:lnTo>
                <a:lnTo>
                  <a:pt x="46" y="138"/>
                </a:lnTo>
                <a:lnTo>
                  <a:pt x="53" y="139"/>
                </a:lnTo>
                <a:lnTo>
                  <a:pt x="60" y="142"/>
                </a:lnTo>
                <a:lnTo>
                  <a:pt x="68" y="142"/>
                </a:lnTo>
                <a:lnTo>
                  <a:pt x="75" y="144"/>
                </a:lnTo>
                <a:lnTo>
                  <a:pt x="83" y="142"/>
                </a:lnTo>
                <a:lnTo>
                  <a:pt x="91" y="142"/>
                </a:lnTo>
                <a:lnTo>
                  <a:pt x="98" y="139"/>
                </a:lnTo>
                <a:lnTo>
                  <a:pt x="105" y="138"/>
                </a:lnTo>
                <a:lnTo>
                  <a:pt x="111" y="135"/>
                </a:lnTo>
                <a:lnTo>
                  <a:pt x="118" y="131"/>
                </a:lnTo>
                <a:lnTo>
                  <a:pt x="124" y="127"/>
                </a:lnTo>
                <a:lnTo>
                  <a:pt x="128" y="122"/>
                </a:lnTo>
                <a:lnTo>
                  <a:pt x="134" y="116"/>
                </a:lnTo>
                <a:lnTo>
                  <a:pt x="138" y="112"/>
                </a:lnTo>
                <a:lnTo>
                  <a:pt x="141" y="105"/>
                </a:lnTo>
                <a:lnTo>
                  <a:pt x="145" y="99"/>
                </a:lnTo>
                <a:lnTo>
                  <a:pt x="147" y="92"/>
                </a:lnTo>
                <a:lnTo>
                  <a:pt x="150" y="86"/>
                </a:lnTo>
                <a:lnTo>
                  <a:pt x="150" y="79"/>
                </a:lnTo>
                <a:lnTo>
                  <a:pt x="151" y="72"/>
                </a:lnTo>
                <a:lnTo>
                  <a:pt x="150" y="63"/>
                </a:lnTo>
                <a:lnTo>
                  <a:pt x="150" y="56"/>
                </a:lnTo>
                <a:lnTo>
                  <a:pt x="147" y="50"/>
                </a:lnTo>
                <a:lnTo>
                  <a:pt x="145" y="43"/>
                </a:lnTo>
                <a:lnTo>
                  <a:pt x="141" y="37"/>
                </a:lnTo>
                <a:lnTo>
                  <a:pt x="138" y="32"/>
                </a:lnTo>
                <a:lnTo>
                  <a:pt x="134" y="26"/>
                </a:lnTo>
                <a:lnTo>
                  <a:pt x="128" y="20"/>
                </a:lnTo>
                <a:lnTo>
                  <a:pt x="124" y="16"/>
                </a:lnTo>
                <a:lnTo>
                  <a:pt x="118" y="12"/>
                </a:lnTo>
                <a:lnTo>
                  <a:pt x="111" y="9"/>
                </a:lnTo>
                <a:lnTo>
                  <a:pt x="105" y="4"/>
                </a:lnTo>
                <a:lnTo>
                  <a:pt x="98" y="3"/>
                </a:lnTo>
                <a:lnTo>
                  <a:pt x="91" y="1"/>
                </a:lnTo>
                <a:lnTo>
                  <a:pt x="83" y="0"/>
                </a:lnTo>
                <a:lnTo>
                  <a:pt x="75"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6118" name="Rectangle 277">
            <a:extLst>
              <a:ext uri="{FF2B5EF4-FFF2-40B4-BE49-F238E27FC236}">
                <a16:creationId xmlns:a16="http://schemas.microsoft.com/office/drawing/2014/main" id="{C569E9F3-2200-7C1E-73C5-3C39AFEF15ED}"/>
              </a:ext>
            </a:extLst>
          </p:cNvPr>
          <p:cNvSpPr>
            <a:spLocks noChangeArrowheads="1"/>
          </p:cNvSpPr>
          <p:nvPr/>
        </p:nvSpPr>
        <p:spPr bwMode="auto">
          <a:xfrm>
            <a:off x="1315641" y="357188"/>
            <a:ext cx="3712369" cy="4594622"/>
          </a:xfrm>
          <a:prstGeom prst="rect">
            <a:avLst/>
          </a:prstGeom>
          <a:noFill/>
          <a:ln w="4763">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36119" name="Line 278">
            <a:extLst>
              <a:ext uri="{FF2B5EF4-FFF2-40B4-BE49-F238E27FC236}">
                <a16:creationId xmlns:a16="http://schemas.microsoft.com/office/drawing/2014/main" id="{5FA3A6FA-8024-3565-CAD7-683B81519C3A}"/>
              </a:ext>
            </a:extLst>
          </p:cNvPr>
          <p:cNvSpPr>
            <a:spLocks noChangeShapeType="1"/>
          </p:cNvSpPr>
          <p:nvPr/>
        </p:nvSpPr>
        <p:spPr bwMode="auto">
          <a:xfrm flipV="1">
            <a:off x="1488281" y="357188"/>
            <a:ext cx="1191" cy="4594622"/>
          </a:xfrm>
          <a:prstGeom prst="line">
            <a:avLst/>
          </a:prstGeom>
          <a:noFill/>
          <a:ln w="0">
            <a:solidFill>
              <a:srgbClr val="6E6E6E"/>
            </a:solidFill>
            <a:round/>
            <a:headEnd/>
            <a:tailEnd/>
          </a:ln>
          <a:extLst>
            <a:ext uri="{909E8E84-426E-40DD-AFC4-6F175D3DCCD1}">
              <a14:hiddenFill xmlns:a14="http://schemas.microsoft.com/office/drawing/2010/main">
                <a:noFill/>
              </a14:hiddenFill>
            </a:ext>
          </a:extLst>
        </p:spPr>
        <p:txBody>
          <a:bodyPr/>
          <a:lstStyle/>
          <a:p>
            <a:endParaRPr lang="en-AU" sz="1350"/>
          </a:p>
        </p:txBody>
      </p:sp>
      <p:sp>
        <p:nvSpPr>
          <p:cNvPr id="36120" name="Line 279">
            <a:extLst>
              <a:ext uri="{FF2B5EF4-FFF2-40B4-BE49-F238E27FC236}">
                <a16:creationId xmlns:a16="http://schemas.microsoft.com/office/drawing/2014/main" id="{EE509592-A235-6D5F-5DD2-8C7D72AAFACD}"/>
              </a:ext>
            </a:extLst>
          </p:cNvPr>
          <p:cNvSpPr>
            <a:spLocks noChangeShapeType="1"/>
          </p:cNvSpPr>
          <p:nvPr/>
        </p:nvSpPr>
        <p:spPr bwMode="auto">
          <a:xfrm flipV="1">
            <a:off x="1488281" y="333375"/>
            <a:ext cx="1191" cy="23813"/>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AU" sz="1350"/>
          </a:p>
        </p:txBody>
      </p:sp>
      <p:sp>
        <p:nvSpPr>
          <p:cNvPr id="36121" name="Line 280">
            <a:extLst>
              <a:ext uri="{FF2B5EF4-FFF2-40B4-BE49-F238E27FC236}">
                <a16:creationId xmlns:a16="http://schemas.microsoft.com/office/drawing/2014/main" id="{09881D8A-A348-B926-4FD6-C3117FCB9CAC}"/>
              </a:ext>
            </a:extLst>
          </p:cNvPr>
          <p:cNvSpPr>
            <a:spLocks noChangeShapeType="1"/>
          </p:cNvSpPr>
          <p:nvPr/>
        </p:nvSpPr>
        <p:spPr bwMode="auto">
          <a:xfrm>
            <a:off x="1488281" y="4951810"/>
            <a:ext cx="1191" cy="23813"/>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AU" sz="1350"/>
          </a:p>
        </p:txBody>
      </p:sp>
      <p:sp>
        <p:nvSpPr>
          <p:cNvPr id="36122" name="Line 281">
            <a:extLst>
              <a:ext uri="{FF2B5EF4-FFF2-40B4-BE49-F238E27FC236}">
                <a16:creationId xmlns:a16="http://schemas.microsoft.com/office/drawing/2014/main" id="{35F30355-7D0A-06BA-FA74-6C5B42B5DC2E}"/>
              </a:ext>
            </a:extLst>
          </p:cNvPr>
          <p:cNvSpPr>
            <a:spLocks noChangeShapeType="1"/>
          </p:cNvSpPr>
          <p:nvPr/>
        </p:nvSpPr>
        <p:spPr bwMode="auto">
          <a:xfrm flipV="1">
            <a:off x="2235994" y="357188"/>
            <a:ext cx="1191" cy="4594622"/>
          </a:xfrm>
          <a:prstGeom prst="line">
            <a:avLst/>
          </a:prstGeom>
          <a:noFill/>
          <a:ln w="0">
            <a:solidFill>
              <a:srgbClr val="6E6E6E"/>
            </a:solidFill>
            <a:round/>
            <a:headEnd/>
            <a:tailEnd/>
          </a:ln>
          <a:extLst>
            <a:ext uri="{909E8E84-426E-40DD-AFC4-6F175D3DCCD1}">
              <a14:hiddenFill xmlns:a14="http://schemas.microsoft.com/office/drawing/2010/main">
                <a:noFill/>
              </a14:hiddenFill>
            </a:ext>
          </a:extLst>
        </p:spPr>
        <p:txBody>
          <a:bodyPr/>
          <a:lstStyle/>
          <a:p>
            <a:endParaRPr lang="en-AU" sz="1350"/>
          </a:p>
        </p:txBody>
      </p:sp>
      <p:sp>
        <p:nvSpPr>
          <p:cNvPr id="36123" name="Line 282">
            <a:extLst>
              <a:ext uri="{FF2B5EF4-FFF2-40B4-BE49-F238E27FC236}">
                <a16:creationId xmlns:a16="http://schemas.microsoft.com/office/drawing/2014/main" id="{5669781A-BCD3-C3ED-B0D3-7284147E6D04}"/>
              </a:ext>
            </a:extLst>
          </p:cNvPr>
          <p:cNvSpPr>
            <a:spLocks noChangeShapeType="1"/>
          </p:cNvSpPr>
          <p:nvPr/>
        </p:nvSpPr>
        <p:spPr bwMode="auto">
          <a:xfrm flipV="1">
            <a:off x="2235994" y="333375"/>
            <a:ext cx="1191" cy="23813"/>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AU" sz="1350"/>
          </a:p>
        </p:txBody>
      </p:sp>
      <p:sp>
        <p:nvSpPr>
          <p:cNvPr id="36124" name="Line 283">
            <a:extLst>
              <a:ext uri="{FF2B5EF4-FFF2-40B4-BE49-F238E27FC236}">
                <a16:creationId xmlns:a16="http://schemas.microsoft.com/office/drawing/2014/main" id="{B9E943A2-1E01-676D-E5CE-49A6FC3C11CF}"/>
              </a:ext>
            </a:extLst>
          </p:cNvPr>
          <p:cNvSpPr>
            <a:spLocks noChangeShapeType="1"/>
          </p:cNvSpPr>
          <p:nvPr/>
        </p:nvSpPr>
        <p:spPr bwMode="auto">
          <a:xfrm>
            <a:off x="2235994" y="4951810"/>
            <a:ext cx="1191" cy="23813"/>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AU" sz="1350"/>
          </a:p>
        </p:txBody>
      </p:sp>
      <p:sp>
        <p:nvSpPr>
          <p:cNvPr id="36125" name="Line 284">
            <a:extLst>
              <a:ext uri="{FF2B5EF4-FFF2-40B4-BE49-F238E27FC236}">
                <a16:creationId xmlns:a16="http://schemas.microsoft.com/office/drawing/2014/main" id="{BEE0E409-44A4-51E2-4936-D05ED1441432}"/>
              </a:ext>
            </a:extLst>
          </p:cNvPr>
          <p:cNvSpPr>
            <a:spLocks noChangeShapeType="1"/>
          </p:cNvSpPr>
          <p:nvPr/>
        </p:nvSpPr>
        <p:spPr bwMode="auto">
          <a:xfrm flipV="1">
            <a:off x="2984898" y="357188"/>
            <a:ext cx="1190" cy="4594622"/>
          </a:xfrm>
          <a:prstGeom prst="line">
            <a:avLst/>
          </a:prstGeom>
          <a:noFill/>
          <a:ln w="0">
            <a:solidFill>
              <a:srgbClr val="6E6E6E"/>
            </a:solidFill>
            <a:round/>
            <a:headEnd/>
            <a:tailEnd/>
          </a:ln>
          <a:extLst>
            <a:ext uri="{909E8E84-426E-40DD-AFC4-6F175D3DCCD1}">
              <a14:hiddenFill xmlns:a14="http://schemas.microsoft.com/office/drawing/2010/main">
                <a:noFill/>
              </a14:hiddenFill>
            </a:ext>
          </a:extLst>
        </p:spPr>
        <p:txBody>
          <a:bodyPr/>
          <a:lstStyle/>
          <a:p>
            <a:endParaRPr lang="en-AU" sz="1350"/>
          </a:p>
        </p:txBody>
      </p:sp>
      <p:sp>
        <p:nvSpPr>
          <p:cNvPr id="36126" name="Line 285">
            <a:extLst>
              <a:ext uri="{FF2B5EF4-FFF2-40B4-BE49-F238E27FC236}">
                <a16:creationId xmlns:a16="http://schemas.microsoft.com/office/drawing/2014/main" id="{BDA648D5-513F-D3AE-89A5-37066BD90EF6}"/>
              </a:ext>
            </a:extLst>
          </p:cNvPr>
          <p:cNvSpPr>
            <a:spLocks noChangeShapeType="1"/>
          </p:cNvSpPr>
          <p:nvPr/>
        </p:nvSpPr>
        <p:spPr bwMode="auto">
          <a:xfrm flipV="1">
            <a:off x="2983706" y="333375"/>
            <a:ext cx="1191" cy="23813"/>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AU" sz="1350"/>
          </a:p>
        </p:txBody>
      </p:sp>
      <p:sp>
        <p:nvSpPr>
          <p:cNvPr id="36127" name="Line 286">
            <a:extLst>
              <a:ext uri="{FF2B5EF4-FFF2-40B4-BE49-F238E27FC236}">
                <a16:creationId xmlns:a16="http://schemas.microsoft.com/office/drawing/2014/main" id="{E1CA60A6-395E-4404-E515-CA9F8956EAF2}"/>
              </a:ext>
            </a:extLst>
          </p:cNvPr>
          <p:cNvSpPr>
            <a:spLocks noChangeShapeType="1"/>
          </p:cNvSpPr>
          <p:nvPr/>
        </p:nvSpPr>
        <p:spPr bwMode="auto">
          <a:xfrm>
            <a:off x="2984898" y="4951810"/>
            <a:ext cx="1190" cy="23813"/>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AU" sz="1350"/>
          </a:p>
        </p:txBody>
      </p:sp>
      <p:sp>
        <p:nvSpPr>
          <p:cNvPr id="36128" name="Line 287">
            <a:extLst>
              <a:ext uri="{FF2B5EF4-FFF2-40B4-BE49-F238E27FC236}">
                <a16:creationId xmlns:a16="http://schemas.microsoft.com/office/drawing/2014/main" id="{3F4903B1-B576-AA25-D2C3-DBFBDE18FE6C}"/>
              </a:ext>
            </a:extLst>
          </p:cNvPr>
          <p:cNvSpPr>
            <a:spLocks noChangeShapeType="1"/>
          </p:cNvSpPr>
          <p:nvPr/>
        </p:nvSpPr>
        <p:spPr bwMode="auto">
          <a:xfrm flipV="1">
            <a:off x="3732610" y="357188"/>
            <a:ext cx="1190" cy="4594622"/>
          </a:xfrm>
          <a:prstGeom prst="line">
            <a:avLst/>
          </a:prstGeom>
          <a:noFill/>
          <a:ln w="0">
            <a:solidFill>
              <a:srgbClr val="6E6E6E"/>
            </a:solidFill>
            <a:round/>
            <a:headEnd/>
            <a:tailEnd/>
          </a:ln>
          <a:extLst>
            <a:ext uri="{909E8E84-426E-40DD-AFC4-6F175D3DCCD1}">
              <a14:hiddenFill xmlns:a14="http://schemas.microsoft.com/office/drawing/2010/main">
                <a:noFill/>
              </a14:hiddenFill>
            </a:ext>
          </a:extLst>
        </p:spPr>
        <p:txBody>
          <a:bodyPr/>
          <a:lstStyle/>
          <a:p>
            <a:endParaRPr lang="en-AU" sz="1350"/>
          </a:p>
        </p:txBody>
      </p:sp>
      <p:sp>
        <p:nvSpPr>
          <p:cNvPr id="36129" name="Line 288">
            <a:extLst>
              <a:ext uri="{FF2B5EF4-FFF2-40B4-BE49-F238E27FC236}">
                <a16:creationId xmlns:a16="http://schemas.microsoft.com/office/drawing/2014/main" id="{A5FF87F5-3FBA-4C74-C87C-7F93157463CD}"/>
              </a:ext>
            </a:extLst>
          </p:cNvPr>
          <p:cNvSpPr>
            <a:spLocks noChangeShapeType="1"/>
          </p:cNvSpPr>
          <p:nvPr/>
        </p:nvSpPr>
        <p:spPr bwMode="auto">
          <a:xfrm flipV="1">
            <a:off x="3732610" y="333375"/>
            <a:ext cx="1190" cy="23813"/>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AU" sz="1350"/>
          </a:p>
        </p:txBody>
      </p:sp>
      <p:sp>
        <p:nvSpPr>
          <p:cNvPr id="36130" name="Line 289">
            <a:extLst>
              <a:ext uri="{FF2B5EF4-FFF2-40B4-BE49-F238E27FC236}">
                <a16:creationId xmlns:a16="http://schemas.microsoft.com/office/drawing/2014/main" id="{62CD5B08-4253-E203-A9A6-4267F7817E16}"/>
              </a:ext>
            </a:extLst>
          </p:cNvPr>
          <p:cNvSpPr>
            <a:spLocks noChangeShapeType="1"/>
          </p:cNvSpPr>
          <p:nvPr/>
        </p:nvSpPr>
        <p:spPr bwMode="auto">
          <a:xfrm>
            <a:off x="3732610" y="4951810"/>
            <a:ext cx="1190" cy="23813"/>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AU" sz="1350"/>
          </a:p>
        </p:txBody>
      </p:sp>
      <p:sp>
        <p:nvSpPr>
          <p:cNvPr id="36131" name="Line 290">
            <a:extLst>
              <a:ext uri="{FF2B5EF4-FFF2-40B4-BE49-F238E27FC236}">
                <a16:creationId xmlns:a16="http://schemas.microsoft.com/office/drawing/2014/main" id="{37671C08-89BB-34AE-A1CD-3E9E19EA3746}"/>
              </a:ext>
            </a:extLst>
          </p:cNvPr>
          <p:cNvSpPr>
            <a:spLocks noChangeShapeType="1"/>
          </p:cNvSpPr>
          <p:nvPr/>
        </p:nvSpPr>
        <p:spPr bwMode="auto">
          <a:xfrm flipV="1">
            <a:off x="4480323" y="357188"/>
            <a:ext cx="1190" cy="4594622"/>
          </a:xfrm>
          <a:prstGeom prst="line">
            <a:avLst/>
          </a:prstGeom>
          <a:noFill/>
          <a:ln w="0">
            <a:solidFill>
              <a:srgbClr val="6E6E6E"/>
            </a:solidFill>
            <a:round/>
            <a:headEnd/>
            <a:tailEnd/>
          </a:ln>
          <a:extLst>
            <a:ext uri="{909E8E84-426E-40DD-AFC4-6F175D3DCCD1}">
              <a14:hiddenFill xmlns:a14="http://schemas.microsoft.com/office/drawing/2010/main">
                <a:noFill/>
              </a14:hiddenFill>
            </a:ext>
          </a:extLst>
        </p:spPr>
        <p:txBody>
          <a:bodyPr/>
          <a:lstStyle/>
          <a:p>
            <a:endParaRPr lang="en-AU" sz="1350"/>
          </a:p>
        </p:txBody>
      </p:sp>
      <p:sp>
        <p:nvSpPr>
          <p:cNvPr id="36132" name="Line 291">
            <a:extLst>
              <a:ext uri="{FF2B5EF4-FFF2-40B4-BE49-F238E27FC236}">
                <a16:creationId xmlns:a16="http://schemas.microsoft.com/office/drawing/2014/main" id="{F2DF5D7D-17F7-7BF7-A8C2-2EC35F049E81}"/>
              </a:ext>
            </a:extLst>
          </p:cNvPr>
          <p:cNvSpPr>
            <a:spLocks noChangeShapeType="1"/>
          </p:cNvSpPr>
          <p:nvPr/>
        </p:nvSpPr>
        <p:spPr bwMode="auto">
          <a:xfrm flipV="1">
            <a:off x="4480323" y="333375"/>
            <a:ext cx="1190" cy="23813"/>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AU" sz="1350"/>
          </a:p>
        </p:txBody>
      </p:sp>
      <p:sp>
        <p:nvSpPr>
          <p:cNvPr id="36133" name="Line 292">
            <a:extLst>
              <a:ext uri="{FF2B5EF4-FFF2-40B4-BE49-F238E27FC236}">
                <a16:creationId xmlns:a16="http://schemas.microsoft.com/office/drawing/2014/main" id="{48BD4006-5518-E535-6934-671BBAE3A366}"/>
              </a:ext>
            </a:extLst>
          </p:cNvPr>
          <p:cNvSpPr>
            <a:spLocks noChangeShapeType="1"/>
          </p:cNvSpPr>
          <p:nvPr/>
        </p:nvSpPr>
        <p:spPr bwMode="auto">
          <a:xfrm>
            <a:off x="4480323" y="4951810"/>
            <a:ext cx="1190" cy="23813"/>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AU" sz="1350"/>
          </a:p>
        </p:txBody>
      </p:sp>
      <p:sp>
        <p:nvSpPr>
          <p:cNvPr id="36134" name="Line 293">
            <a:extLst>
              <a:ext uri="{FF2B5EF4-FFF2-40B4-BE49-F238E27FC236}">
                <a16:creationId xmlns:a16="http://schemas.microsoft.com/office/drawing/2014/main" id="{4566850D-4014-2EA7-5F2B-AF14FC1B2D36}"/>
              </a:ext>
            </a:extLst>
          </p:cNvPr>
          <p:cNvSpPr>
            <a:spLocks noChangeShapeType="1"/>
          </p:cNvSpPr>
          <p:nvPr/>
        </p:nvSpPr>
        <p:spPr bwMode="auto">
          <a:xfrm>
            <a:off x="1315641" y="4250531"/>
            <a:ext cx="3712369" cy="1191"/>
          </a:xfrm>
          <a:prstGeom prst="line">
            <a:avLst/>
          </a:prstGeom>
          <a:noFill/>
          <a:ln w="0">
            <a:solidFill>
              <a:srgbClr val="6E6E6E"/>
            </a:solidFill>
            <a:round/>
            <a:headEnd/>
            <a:tailEnd/>
          </a:ln>
          <a:extLst>
            <a:ext uri="{909E8E84-426E-40DD-AFC4-6F175D3DCCD1}">
              <a14:hiddenFill xmlns:a14="http://schemas.microsoft.com/office/drawing/2010/main">
                <a:noFill/>
              </a14:hiddenFill>
            </a:ext>
          </a:extLst>
        </p:spPr>
        <p:txBody>
          <a:bodyPr/>
          <a:lstStyle/>
          <a:p>
            <a:endParaRPr lang="en-AU" sz="1350"/>
          </a:p>
        </p:txBody>
      </p:sp>
      <p:sp>
        <p:nvSpPr>
          <p:cNvPr id="36135" name="Line 294">
            <a:extLst>
              <a:ext uri="{FF2B5EF4-FFF2-40B4-BE49-F238E27FC236}">
                <a16:creationId xmlns:a16="http://schemas.microsoft.com/office/drawing/2014/main" id="{27AA00CC-22BA-10B5-0237-74C0300474BC}"/>
              </a:ext>
            </a:extLst>
          </p:cNvPr>
          <p:cNvSpPr>
            <a:spLocks noChangeShapeType="1"/>
          </p:cNvSpPr>
          <p:nvPr/>
        </p:nvSpPr>
        <p:spPr bwMode="auto">
          <a:xfrm flipH="1">
            <a:off x="1293019" y="4250531"/>
            <a:ext cx="22622" cy="1191"/>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AU" sz="1350"/>
          </a:p>
        </p:txBody>
      </p:sp>
      <p:sp>
        <p:nvSpPr>
          <p:cNvPr id="36136" name="Line 295">
            <a:extLst>
              <a:ext uri="{FF2B5EF4-FFF2-40B4-BE49-F238E27FC236}">
                <a16:creationId xmlns:a16="http://schemas.microsoft.com/office/drawing/2014/main" id="{8701B3AF-AC1C-42C5-8211-9A05CECCB5D9}"/>
              </a:ext>
            </a:extLst>
          </p:cNvPr>
          <p:cNvSpPr>
            <a:spLocks noChangeShapeType="1"/>
          </p:cNvSpPr>
          <p:nvPr/>
        </p:nvSpPr>
        <p:spPr bwMode="auto">
          <a:xfrm>
            <a:off x="5028010" y="4250531"/>
            <a:ext cx="23813" cy="1191"/>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AU" sz="1350"/>
          </a:p>
        </p:txBody>
      </p:sp>
      <p:sp>
        <p:nvSpPr>
          <p:cNvPr id="36137" name="Line 296">
            <a:extLst>
              <a:ext uri="{FF2B5EF4-FFF2-40B4-BE49-F238E27FC236}">
                <a16:creationId xmlns:a16="http://schemas.microsoft.com/office/drawing/2014/main" id="{402F89A8-50CC-62EF-D892-5B4152F868DB}"/>
              </a:ext>
            </a:extLst>
          </p:cNvPr>
          <p:cNvSpPr>
            <a:spLocks noChangeShapeType="1"/>
          </p:cNvSpPr>
          <p:nvPr/>
        </p:nvSpPr>
        <p:spPr bwMode="auto">
          <a:xfrm>
            <a:off x="1315641" y="3502819"/>
            <a:ext cx="3712369" cy="1191"/>
          </a:xfrm>
          <a:prstGeom prst="line">
            <a:avLst/>
          </a:prstGeom>
          <a:noFill/>
          <a:ln w="0">
            <a:solidFill>
              <a:srgbClr val="6E6E6E"/>
            </a:solidFill>
            <a:round/>
            <a:headEnd/>
            <a:tailEnd/>
          </a:ln>
          <a:extLst>
            <a:ext uri="{909E8E84-426E-40DD-AFC4-6F175D3DCCD1}">
              <a14:hiddenFill xmlns:a14="http://schemas.microsoft.com/office/drawing/2010/main">
                <a:noFill/>
              </a14:hiddenFill>
            </a:ext>
          </a:extLst>
        </p:spPr>
        <p:txBody>
          <a:bodyPr/>
          <a:lstStyle/>
          <a:p>
            <a:endParaRPr lang="en-AU" sz="1350"/>
          </a:p>
        </p:txBody>
      </p:sp>
      <p:sp>
        <p:nvSpPr>
          <p:cNvPr id="36138" name="Line 297">
            <a:extLst>
              <a:ext uri="{FF2B5EF4-FFF2-40B4-BE49-F238E27FC236}">
                <a16:creationId xmlns:a16="http://schemas.microsoft.com/office/drawing/2014/main" id="{D02225BB-EA92-8A2C-846F-E883C7BB44BB}"/>
              </a:ext>
            </a:extLst>
          </p:cNvPr>
          <p:cNvSpPr>
            <a:spLocks noChangeShapeType="1"/>
          </p:cNvSpPr>
          <p:nvPr/>
        </p:nvSpPr>
        <p:spPr bwMode="auto">
          <a:xfrm flipH="1">
            <a:off x="1293019" y="3502819"/>
            <a:ext cx="22622" cy="1191"/>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AU" sz="1350"/>
          </a:p>
        </p:txBody>
      </p:sp>
      <p:sp>
        <p:nvSpPr>
          <p:cNvPr id="36139" name="Line 298">
            <a:extLst>
              <a:ext uri="{FF2B5EF4-FFF2-40B4-BE49-F238E27FC236}">
                <a16:creationId xmlns:a16="http://schemas.microsoft.com/office/drawing/2014/main" id="{B10A9F27-0B48-3C21-BF84-599898583B24}"/>
              </a:ext>
            </a:extLst>
          </p:cNvPr>
          <p:cNvSpPr>
            <a:spLocks noChangeShapeType="1"/>
          </p:cNvSpPr>
          <p:nvPr/>
        </p:nvSpPr>
        <p:spPr bwMode="auto">
          <a:xfrm>
            <a:off x="5028010" y="3502819"/>
            <a:ext cx="23813" cy="1191"/>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AU" sz="1350"/>
          </a:p>
        </p:txBody>
      </p:sp>
      <p:sp>
        <p:nvSpPr>
          <p:cNvPr id="36140" name="Line 299">
            <a:extLst>
              <a:ext uri="{FF2B5EF4-FFF2-40B4-BE49-F238E27FC236}">
                <a16:creationId xmlns:a16="http://schemas.microsoft.com/office/drawing/2014/main" id="{1CD74EAA-2815-069F-B73E-90BF9C89FFEA}"/>
              </a:ext>
            </a:extLst>
          </p:cNvPr>
          <p:cNvSpPr>
            <a:spLocks noChangeShapeType="1"/>
          </p:cNvSpPr>
          <p:nvPr/>
        </p:nvSpPr>
        <p:spPr bwMode="auto">
          <a:xfrm>
            <a:off x="1315641" y="2752725"/>
            <a:ext cx="3712369" cy="1191"/>
          </a:xfrm>
          <a:prstGeom prst="line">
            <a:avLst/>
          </a:prstGeom>
          <a:noFill/>
          <a:ln w="0">
            <a:solidFill>
              <a:srgbClr val="6E6E6E"/>
            </a:solidFill>
            <a:round/>
            <a:headEnd/>
            <a:tailEnd/>
          </a:ln>
          <a:extLst>
            <a:ext uri="{909E8E84-426E-40DD-AFC4-6F175D3DCCD1}">
              <a14:hiddenFill xmlns:a14="http://schemas.microsoft.com/office/drawing/2010/main">
                <a:noFill/>
              </a14:hiddenFill>
            </a:ext>
          </a:extLst>
        </p:spPr>
        <p:txBody>
          <a:bodyPr/>
          <a:lstStyle/>
          <a:p>
            <a:endParaRPr lang="en-AU" sz="1350"/>
          </a:p>
        </p:txBody>
      </p:sp>
      <p:sp>
        <p:nvSpPr>
          <p:cNvPr id="36141" name="Line 300">
            <a:extLst>
              <a:ext uri="{FF2B5EF4-FFF2-40B4-BE49-F238E27FC236}">
                <a16:creationId xmlns:a16="http://schemas.microsoft.com/office/drawing/2014/main" id="{51DB2508-8E6E-69CF-EDBE-D56645F1C150}"/>
              </a:ext>
            </a:extLst>
          </p:cNvPr>
          <p:cNvSpPr>
            <a:spLocks noChangeShapeType="1"/>
          </p:cNvSpPr>
          <p:nvPr/>
        </p:nvSpPr>
        <p:spPr bwMode="auto">
          <a:xfrm flipH="1">
            <a:off x="1293019" y="2752725"/>
            <a:ext cx="22622" cy="1191"/>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AU" sz="1350"/>
          </a:p>
        </p:txBody>
      </p:sp>
      <p:sp>
        <p:nvSpPr>
          <p:cNvPr id="36142" name="Line 301">
            <a:extLst>
              <a:ext uri="{FF2B5EF4-FFF2-40B4-BE49-F238E27FC236}">
                <a16:creationId xmlns:a16="http://schemas.microsoft.com/office/drawing/2014/main" id="{04F73ED0-8111-678A-1450-F6467EC8E6F3}"/>
              </a:ext>
            </a:extLst>
          </p:cNvPr>
          <p:cNvSpPr>
            <a:spLocks noChangeShapeType="1"/>
          </p:cNvSpPr>
          <p:nvPr/>
        </p:nvSpPr>
        <p:spPr bwMode="auto">
          <a:xfrm>
            <a:off x="5028010" y="2752725"/>
            <a:ext cx="23813" cy="1191"/>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AU" sz="1350"/>
          </a:p>
        </p:txBody>
      </p:sp>
      <p:sp>
        <p:nvSpPr>
          <p:cNvPr id="36143" name="Line 302">
            <a:extLst>
              <a:ext uri="{FF2B5EF4-FFF2-40B4-BE49-F238E27FC236}">
                <a16:creationId xmlns:a16="http://schemas.microsoft.com/office/drawing/2014/main" id="{BA2D9F71-2890-9C5A-C0F7-46F24DDF5836}"/>
              </a:ext>
            </a:extLst>
          </p:cNvPr>
          <p:cNvSpPr>
            <a:spLocks noChangeShapeType="1"/>
          </p:cNvSpPr>
          <p:nvPr/>
        </p:nvSpPr>
        <p:spPr bwMode="auto">
          <a:xfrm>
            <a:off x="1315641" y="2006204"/>
            <a:ext cx="3712369" cy="1190"/>
          </a:xfrm>
          <a:prstGeom prst="line">
            <a:avLst/>
          </a:prstGeom>
          <a:noFill/>
          <a:ln w="0">
            <a:solidFill>
              <a:srgbClr val="6E6E6E"/>
            </a:solidFill>
            <a:round/>
            <a:headEnd/>
            <a:tailEnd/>
          </a:ln>
          <a:extLst>
            <a:ext uri="{909E8E84-426E-40DD-AFC4-6F175D3DCCD1}">
              <a14:hiddenFill xmlns:a14="http://schemas.microsoft.com/office/drawing/2010/main">
                <a:noFill/>
              </a14:hiddenFill>
            </a:ext>
          </a:extLst>
        </p:spPr>
        <p:txBody>
          <a:bodyPr/>
          <a:lstStyle/>
          <a:p>
            <a:endParaRPr lang="en-AU" sz="1350"/>
          </a:p>
        </p:txBody>
      </p:sp>
      <p:sp>
        <p:nvSpPr>
          <p:cNvPr id="36144" name="Line 303">
            <a:extLst>
              <a:ext uri="{FF2B5EF4-FFF2-40B4-BE49-F238E27FC236}">
                <a16:creationId xmlns:a16="http://schemas.microsoft.com/office/drawing/2014/main" id="{90CA9F29-73A6-9B91-3730-CDDBA1CBA1C3}"/>
              </a:ext>
            </a:extLst>
          </p:cNvPr>
          <p:cNvSpPr>
            <a:spLocks noChangeShapeType="1"/>
          </p:cNvSpPr>
          <p:nvPr/>
        </p:nvSpPr>
        <p:spPr bwMode="auto">
          <a:xfrm flipH="1">
            <a:off x="1293019" y="2006204"/>
            <a:ext cx="22622" cy="1190"/>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AU" sz="1350"/>
          </a:p>
        </p:txBody>
      </p:sp>
      <p:sp>
        <p:nvSpPr>
          <p:cNvPr id="36145" name="Line 304">
            <a:extLst>
              <a:ext uri="{FF2B5EF4-FFF2-40B4-BE49-F238E27FC236}">
                <a16:creationId xmlns:a16="http://schemas.microsoft.com/office/drawing/2014/main" id="{E1112098-64C3-EF7B-1AD8-BDE333E9BC14}"/>
              </a:ext>
            </a:extLst>
          </p:cNvPr>
          <p:cNvSpPr>
            <a:spLocks noChangeShapeType="1"/>
          </p:cNvSpPr>
          <p:nvPr/>
        </p:nvSpPr>
        <p:spPr bwMode="auto">
          <a:xfrm>
            <a:off x="5028010" y="2006204"/>
            <a:ext cx="23813" cy="1190"/>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AU" sz="1350"/>
          </a:p>
        </p:txBody>
      </p:sp>
      <p:sp>
        <p:nvSpPr>
          <p:cNvPr id="36146" name="Line 305">
            <a:extLst>
              <a:ext uri="{FF2B5EF4-FFF2-40B4-BE49-F238E27FC236}">
                <a16:creationId xmlns:a16="http://schemas.microsoft.com/office/drawing/2014/main" id="{C07BE3E2-5A0E-04D6-C847-7E1FBF095CB6}"/>
              </a:ext>
            </a:extLst>
          </p:cNvPr>
          <p:cNvSpPr>
            <a:spLocks noChangeShapeType="1"/>
          </p:cNvSpPr>
          <p:nvPr/>
        </p:nvSpPr>
        <p:spPr bwMode="auto">
          <a:xfrm>
            <a:off x="1315641" y="1259681"/>
            <a:ext cx="3712369" cy="1191"/>
          </a:xfrm>
          <a:prstGeom prst="line">
            <a:avLst/>
          </a:prstGeom>
          <a:noFill/>
          <a:ln w="0">
            <a:solidFill>
              <a:srgbClr val="6E6E6E"/>
            </a:solidFill>
            <a:round/>
            <a:headEnd/>
            <a:tailEnd/>
          </a:ln>
          <a:extLst>
            <a:ext uri="{909E8E84-426E-40DD-AFC4-6F175D3DCCD1}">
              <a14:hiddenFill xmlns:a14="http://schemas.microsoft.com/office/drawing/2010/main">
                <a:noFill/>
              </a14:hiddenFill>
            </a:ext>
          </a:extLst>
        </p:spPr>
        <p:txBody>
          <a:bodyPr/>
          <a:lstStyle/>
          <a:p>
            <a:endParaRPr lang="en-AU" sz="1350"/>
          </a:p>
        </p:txBody>
      </p:sp>
      <p:sp>
        <p:nvSpPr>
          <p:cNvPr id="36147" name="Line 306">
            <a:extLst>
              <a:ext uri="{FF2B5EF4-FFF2-40B4-BE49-F238E27FC236}">
                <a16:creationId xmlns:a16="http://schemas.microsoft.com/office/drawing/2014/main" id="{A9FC1E56-7ED6-1A56-AF68-798865BD7164}"/>
              </a:ext>
            </a:extLst>
          </p:cNvPr>
          <p:cNvSpPr>
            <a:spLocks noChangeShapeType="1"/>
          </p:cNvSpPr>
          <p:nvPr/>
        </p:nvSpPr>
        <p:spPr bwMode="auto">
          <a:xfrm flipH="1">
            <a:off x="1293019" y="1259681"/>
            <a:ext cx="22622" cy="1191"/>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AU" sz="1350"/>
          </a:p>
        </p:txBody>
      </p:sp>
      <p:sp>
        <p:nvSpPr>
          <p:cNvPr id="36148" name="Line 307">
            <a:extLst>
              <a:ext uri="{FF2B5EF4-FFF2-40B4-BE49-F238E27FC236}">
                <a16:creationId xmlns:a16="http://schemas.microsoft.com/office/drawing/2014/main" id="{E8A37A6A-E157-A473-22C9-4F8F68646249}"/>
              </a:ext>
            </a:extLst>
          </p:cNvPr>
          <p:cNvSpPr>
            <a:spLocks noChangeShapeType="1"/>
          </p:cNvSpPr>
          <p:nvPr/>
        </p:nvSpPr>
        <p:spPr bwMode="auto">
          <a:xfrm>
            <a:off x="5028010" y="1259681"/>
            <a:ext cx="23813" cy="1191"/>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AU" sz="1350"/>
          </a:p>
        </p:txBody>
      </p:sp>
      <p:sp>
        <p:nvSpPr>
          <p:cNvPr id="36149" name="Line 308">
            <a:extLst>
              <a:ext uri="{FF2B5EF4-FFF2-40B4-BE49-F238E27FC236}">
                <a16:creationId xmlns:a16="http://schemas.microsoft.com/office/drawing/2014/main" id="{C355A2EE-CEEE-2DF4-9866-A6FB112D7989}"/>
              </a:ext>
            </a:extLst>
          </p:cNvPr>
          <p:cNvSpPr>
            <a:spLocks noChangeShapeType="1"/>
          </p:cNvSpPr>
          <p:nvPr/>
        </p:nvSpPr>
        <p:spPr bwMode="auto">
          <a:xfrm>
            <a:off x="1315641" y="508398"/>
            <a:ext cx="3712369" cy="1190"/>
          </a:xfrm>
          <a:prstGeom prst="line">
            <a:avLst/>
          </a:prstGeom>
          <a:noFill/>
          <a:ln w="0">
            <a:solidFill>
              <a:srgbClr val="6E6E6E"/>
            </a:solidFill>
            <a:round/>
            <a:headEnd/>
            <a:tailEnd/>
          </a:ln>
          <a:extLst>
            <a:ext uri="{909E8E84-426E-40DD-AFC4-6F175D3DCCD1}">
              <a14:hiddenFill xmlns:a14="http://schemas.microsoft.com/office/drawing/2010/main">
                <a:noFill/>
              </a14:hiddenFill>
            </a:ext>
          </a:extLst>
        </p:spPr>
        <p:txBody>
          <a:bodyPr/>
          <a:lstStyle/>
          <a:p>
            <a:endParaRPr lang="en-AU" sz="1350"/>
          </a:p>
        </p:txBody>
      </p:sp>
      <p:sp>
        <p:nvSpPr>
          <p:cNvPr id="36150" name="Line 309">
            <a:extLst>
              <a:ext uri="{FF2B5EF4-FFF2-40B4-BE49-F238E27FC236}">
                <a16:creationId xmlns:a16="http://schemas.microsoft.com/office/drawing/2014/main" id="{28C10109-3D2B-8563-56C2-C9A353A29928}"/>
              </a:ext>
            </a:extLst>
          </p:cNvPr>
          <p:cNvSpPr>
            <a:spLocks noChangeShapeType="1"/>
          </p:cNvSpPr>
          <p:nvPr/>
        </p:nvSpPr>
        <p:spPr bwMode="auto">
          <a:xfrm flipH="1">
            <a:off x="1293019" y="508398"/>
            <a:ext cx="22622" cy="1190"/>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AU" sz="1350"/>
          </a:p>
        </p:txBody>
      </p:sp>
      <p:sp>
        <p:nvSpPr>
          <p:cNvPr id="36151" name="Line 310">
            <a:extLst>
              <a:ext uri="{FF2B5EF4-FFF2-40B4-BE49-F238E27FC236}">
                <a16:creationId xmlns:a16="http://schemas.microsoft.com/office/drawing/2014/main" id="{A7ADD878-8F7E-1663-913C-A45F2E10060B}"/>
              </a:ext>
            </a:extLst>
          </p:cNvPr>
          <p:cNvSpPr>
            <a:spLocks noChangeShapeType="1"/>
          </p:cNvSpPr>
          <p:nvPr/>
        </p:nvSpPr>
        <p:spPr bwMode="auto">
          <a:xfrm>
            <a:off x="5028010" y="508398"/>
            <a:ext cx="23813" cy="1190"/>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AU" sz="1350"/>
          </a:p>
        </p:txBody>
      </p:sp>
      <p:sp>
        <p:nvSpPr>
          <p:cNvPr id="36152" name="Rectangle 311">
            <a:extLst>
              <a:ext uri="{FF2B5EF4-FFF2-40B4-BE49-F238E27FC236}">
                <a16:creationId xmlns:a16="http://schemas.microsoft.com/office/drawing/2014/main" id="{B6E03605-6A2D-0137-D00C-75FFDFCFE771}"/>
              </a:ext>
            </a:extLst>
          </p:cNvPr>
          <p:cNvSpPr>
            <a:spLocks noChangeArrowheads="1"/>
          </p:cNvSpPr>
          <p:nvPr/>
        </p:nvSpPr>
        <p:spPr bwMode="auto">
          <a:xfrm>
            <a:off x="1432322" y="4492229"/>
            <a:ext cx="1590675" cy="2762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36153" name="Rectangle 312">
            <a:extLst>
              <a:ext uri="{FF2B5EF4-FFF2-40B4-BE49-F238E27FC236}">
                <a16:creationId xmlns:a16="http://schemas.microsoft.com/office/drawing/2014/main" id="{124EDE04-68E2-1FAF-ED8A-30696E32F64D}"/>
              </a:ext>
            </a:extLst>
          </p:cNvPr>
          <p:cNvSpPr>
            <a:spLocks noChangeArrowheads="1"/>
          </p:cNvSpPr>
          <p:nvPr/>
        </p:nvSpPr>
        <p:spPr bwMode="auto">
          <a:xfrm>
            <a:off x="1494235" y="4697016"/>
            <a:ext cx="186928" cy="4524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36154" name="Rectangle 313">
            <a:extLst>
              <a:ext uri="{FF2B5EF4-FFF2-40B4-BE49-F238E27FC236}">
                <a16:creationId xmlns:a16="http://schemas.microsoft.com/office/drawing/2014/main" id="{951D6C59-3BA4-E758-AADF-FF7FE6940FF2}"/>
              </a:ext>
            </a:extLst>
          </p:cNvPr>
          <p:cNvSpPr>
            <a:spLocks noChangeArrowheads="1"/>
          </p:cNvSpPr>
          <p:nvPr/>
        </p:nvSpPr>
        <p:spPr bwMode="auto">
          <a:xfrm>
            <a:off x="1494235" y="4697016"/>
            <a:ext cx="186928" cy="45244"/>
          </a:xfrm>
          <a:prstGeom prst="rect">
            <a:avLst/>
          </a:prstGeom>
          <a:noFill/>
          <a:ln w="4763">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36155" name="Rectangle 314">
            <a:extLst>
              <a:ext uri="{FF2B5EF4-FFF2-40B4-BE49-F238E27FC236}">
                <a16:creationId xmlns:a16="http://schemas.microsoft.com/office/drawing/2014/main" id="{B6688E41-EDF5-172E-4C7F-2961C994F04B}"/>
              </a:ext>
            </a:extLst>
          </p:cNvPr>
          <p:cNvSpPr>
            <a:spLocks noChangeArrowheads="1"/>
          </p:cNvSpPr>
          <p:nvPr/>
        </p:nvSpPr>
        <p:spPr bwMode="auto">
          <a:xfrm>
            <a:off x="1681163" y="4697016"/>
            <a:ext cx="188119" cy="4524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36156" name="Rectangle 315">
            <a:extLst>
              <a:ext uri="{FF2B5EF4-FFF2-40B4-BE49-F238E27FC236}">
                <a16:creationId xmlns:a16="http://schemas.microsoft.com/office/drawing/2014/main" id="{B5731919-C56C-DFB7-B85D-D68FE0C1F419}"/>
              </a:ext>
            </a:extLst>
          </p:cNvPr>
          <p:cNvSpPr>
            <a:spLocks noChangeArrowheads="1"/>
          </p:cNvSpPr>
          <p:nvPr/>
        </p:nvSpPr>
        <p:spPr bwMode="auto">
          <a:xfrm>
            <a:off x="1681163" y="4697016"/>
            <a:ext cx="188119" cy="45244"/>
          </a:xfrm>
          <a:prstGeom prst="rect">
            <a:avLst/>
          </a:prstGeom>
          <a:noFill/>
          <a:ln w="4763">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36157" name="Rectangle 316">
            <a:extLst>
              <a:ext uri="{FF2B5EF4-FFF2-40B4-BE49-F238E27FC236}">
                <a16:creationId xmlns:a16="http://schemas.microsoft.com/office/drawing/2014/main" id="{730F559B-FDFC-05B8-7DC4-4F17EEE72B49}"/>
              </a:ext>
            </a:extLst>
          </p:cNvPr>
          <p:cNvSpPr>
            <a:spLocks noChangeArrowheads="1"/>
          </p:cNvSpPr>
          <p:nvPr/>
        </p:nvSpPr>
        <p:spPr bwMode="auto">
          <a:xfrm>
            <a:off x="1869281" y="4697016"/>
            <a:ext cx="376238" cy="4524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36158" name="Rectangle 317">
            <a:extLst>
              <a:ext uri="{FF2B5EF4-FFF2-40B4-BE49-F238E27FC236}">
                <a16:creationId xmlns:a16="http://schemas.microsoft.com/office/drawing/2014/main" id="{D148EA1E-A839-1211-A682-EBAE8E96DAEA}"/>
              </a:ext>
            </a:extLst>
          </p:cNvPr>
          <p:cNvSpPr>
            <a:spLocks noChangeArrowheads="1"/>
          </p:cNvSpPr>
          <p:nvPr/>
        </p:nvSpPr>
        <p:spPr bwMode="auto">
          <a:xfrm>
            <a:off x="1869281" y="4697016"/>
            <a:ext cx="376238" cy="45244"/>
          </a:xfrm>
          <a:prstGeom prst="rect">
            <a:avLst/>
          </a:prstGeom>
          <a:noFill/>
          <a:ln w="4763">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36159" name="Rectangle 318">
            <a:extLst>
              <a:ext uri="{FF2B5EF4-FFF2-40B4-BE49-F238E27FC236}">
                <a16:creationId xmlns:a16="http://schemas.microsoft.com/office/drawing/2014/main" id="{6F97212F-42DD-9B89-51F6-9E25B5BA0A46}"/>
              </a:ext>
            </a:extLst>
          </p:cNvPr>
          <p:cNvSpPr>
            <a:spLocks noChangeArrowheads="1"/>
          </p:cNvSpPr>
          <p:nvPr/>
        </p:nvSpPr>
        <p:spPr bwMode="auto">
          <a:xfrm>
            <a:off x="2245519" y="4697016"/>
            <a:ext cx="371475" cy="4524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36160" name="Rectangle 319">
            <a:extLst>
              <a:ext uri="{FF2B5EF4-FFF2-40B4-BE49-F238E27FC236}">
                <a16:creationId xmlns:a16="http://schemas.microsoft.com/office/drawing/2014/main" id="{7B2A5AFB-852E-67BF-0570-705145B9981E}"/>
              </a:ext>
            </a:extLst>
          </p:cNvPr>
          <p:cNvSpPr>
            <a:spLocks noChangeArrowheads="1"/>
          </p:cNvSpPr>
          <p:nvPr/>
        </p:nvSpPr>
        <p:spPr bwMode="auto">
          <a:xfrm>
            <a:off x="2245519" y="4697016"/>
            <a:ext cx="371475" cy="45244"/>
          </a:xfrm>
          <a:prstGeom prst="rect">
            <a:avLst/>
          </a:prstGeom>
          <a:noFill/>
          <a:ln w="4763">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36161" name="Rectangle 320">
            <a:extLst>
              <a:ext uri="{FF2B5EF4-FFF2-40B4-BE49-F238E27FC236}">
                <a16:creationId xmlns:a16="http://schemas.microsoft.com/office/drawing/2014/main" id="{ADEC0BE7-33C0-F0A6-487B-930468D89D97}"/>
              </a:ext>
            </a:extLst>
          </p:cNvPr>
          <p:cNvSpPr>
            <a:spLocks noChangeArrowheads="1"/>
          </p:cNvSpPr>
          <p:nvPr/>
        </p:nvSpPr>
        <p:spPr bwMode="auto">
          <a:xfrm>
            <a:off x="2616994" y="4697016"/>
            <a:ext cx="375047" cy="4524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36162" name="Rectangle 321">
            <a:extLst>
              <a:ext uri="{FF2B5EF4-FFF2-40B4-BE49-F238E27FC236}">
                <a16:creationId xmlns:a16="http://schemas.microsoft.com/office/drawing/2014/main" id="{DBFAC309-C33E-7F45-7A39-5A4D1B4E0477}"/>
              </a:ext>
            </a:extLst>
          </p:cNvPr>
          <p:cNvSpPr>
            <a:spLocks noChangeArrowheads="1"/>
          </p:cNvSpPr>
          <p:nvPr/>
        </p:nvSpPr>
        <p:spPr bwMode="auto">
          <a:xfrm>
            <a:off x="2616994" y="4697016"/>
            <a:ext cx="375047" cy="45244"/>
          </a:xfrm>
          <a:prstGeom prst="rect">
            <a:avLst/>
          </a:prstGeom>
          <a:noFill/>
          <a:ln w="4763">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733506" name="Rectangle 322">
            <a:extLst>
              <a:ext uri="{FF2B5EF4-FFF2-40B4-BE49-F238E27FC236}">
                <a16:creationId xmlns:a16="http://schemas.microsoft.com/office/drawing/2014/main" id="{8EE3D57B-C70F-E71A-21EA-C334055A716C}"/>
              </a:ext>
            </a:extLst>
          </p:cNvPr>
          <p:cNvSpPr>
            <a:spLocks noChangeArrowheads="1"/>
          </p:cNvSpPr>
          <p:nvPr/>
        </p:nvSpPr>
        <p:spPr bwMode="auto">
          <a:xfrm>
            <a:off x="1470213" y="4587479"/>
            <a:ext cx="43282" cy="103875"/>
          </a:xfrm>
          <a:prstGeom prst="rect">
            <a:avLst/>
          </a:prstGeom>
          <a:noFill/>
          <a:ln w="9525">
            <a:noFill/>
            <a:miter lim="800000"/>
            <a:headEnd/>
            <a:tailEnd/>
          </a:ln>
        </p:spPr>
        <p:txBody>
          <a:bodyPr wrap="none" lIns="0" tIns="0" rIns="0" bIns="0">
            <a:spAutoFit/>
          </a:bodyPr>
          <a:lstStyle/>
          <a:p>
            <a:pPr algn="ctr" eaLnBrk="0" hangingPunct="0">
              <a:defRPr/>
            </a:pPr>
            <a:r>
              <a:rPr lang="en-AU" sz="675">
                <a:solidFill>
                  <a:srgbClr val="000000"/>
                </a:solidFill>
              </a:rPr>
              <a:t>0</a:t>
            </a:r>
            <a:endParaRPr lang="en-AU">
              <a:effectLst>
                <a:outerShdw blurRad="38100" dist="38100" dir="2700000" algn="tl">
                  <a:srgbClr val="C0C0C0"/>
                </a:outerShdw>
              </a:effectLst>
              <a:latin typeface="Times New Roman" pitchFamily="18" charset="0"/>
            </a:endParaRPr>
          </a:p>
        </p:txBody>
      </p:sp>
      <p:sp>
        <p:nvSpPr>
          <p:cNvPr id="733507" name="Rectangle 323">
            <a:extLst>
              <a:ext uri="{FF2B5EF4-FFF2-40B4-BE49-F238E27FC236}">
                <a16:creationId xmlns:a16="http://schemas.microsoft.com/office/drawing/2014/main" id="{E20147EB-3C36-C22C-4D9E-963C4CFA22CE}"/>
              </a:ext>
            </a:extLst>
          </p:cNvPr>
          <p:cNvSpPr>
            <a:spLocks noChangeArrowheads="1"/>
          </p:cNvSpPr>
          <p:nvPr/>
        </p:nvSpPr>
        <p:spPr bwMode="auto">
          <a:xfrm>
            <a:off x="1846450" y="4587479"/>
            <a:ext cx="43282" cy="103875"/>
          </a:xfrm>
          <a:prstGeom prst="rect">
            <a:avLst/>
          </a:prstGeom>
          <a:noFill/>
          <a:ln w="9525">
            <a:noFill/>
            <a:miter lim="800000"/>
            <a:headEnd/>
            <a:tailEnd/>
          </a:ln>
        </p:spPr>
        <p:txBody>
          <a:bodyPr wrap="none" lIns="0" tIns="0" rIns="0" bIns="0">
            <a:spAutoFit/>
          </a:bodyPr>
          <a:lstStyle/>
          <a:p>
            <a:pPr algn="ctr" eaLnBrk="0" hangingPunct="0">
              <a:defRPr/>
            </a:pPr>
            <a:r>
              <a:rPr lang="en-AU" sz="675">
                <a:solidFill>
                  <a:srgbClr val="000000"/>
                </a:solidFill>
              </a:rPr>
              <a:t>1</a:t>
            </a:r>
            <a:endParaRPr lang="en-AU">
              <a:effectLst>
                <a:outerShdw blurRad="38100" dist="38100" dir="2700000" algn="tl">
                  <a:srgbClr val="C0C0C0"/>
                </a:outerShdw>
              </a:effectLst>
              <a:latin typeface="Times New Roman" pitchFamily="18" charset="0"/>
            </a:endParaRPr>
          </a:p>
        </p:txBody>
      </p:sp>
      <p:sp>
        <p:nvSpPr>
          <p:cNvPr id="733508" name="Rectangle 324">
            <a:extLst>
              <a:ext uri="{FF2B5EF4-FFF2-40B4-BE49-F238E27FC236}">
                <a16:creationId xmlns:a16="http://schemas.microsoft.com/office/drawing/2014/main" id="{A200D8C3-935C-7B3C-2EA5-F06A50036B0C}"/>
              </a:ext>
            </a:extLst>
          </p:cNvPr>
          <p:cNvSpPr>
            <a:spLocks noChangeArrowheads="1"/>
          </p:cNvSpPr>
          <p:nvPr/>
        </p:nvSpPr>
        <p:spPr bwMode="auto">
          <a:xfrm>
            <a:off x="2221497" y="4587479"/>
            <a:ext cx="43282" cy="103875"/>
          </a:xfrm>
          <a:prstGeom prst="rect">
            <a:avLst/>
          </a:prstGeom>
          <a:noFill/>
          <a:ln w="9525">
            <a:noFill/>
            <a:miter lim="800000"/>
            <a:headEnd/>
            <a:tailEnd/>
          </a:ln>
        </p:spPr>
        <p:txBody>
          <a:bodyPr wrap="none" lIns="0" tIns="0" rIns="0" bIns="0">
            <a:spAutoFit/>
          </a:bodyPr>
          <a:lstStyle/>
          <a:p>
            <a:pPr algn="ctr" eaLnBrk="0" hangingPunct="0">
              <a:defRPr/>
            </a:pPr>
            <a:r>
              <a:rPr lang="en-AU" sz="675">
                <a:solidFill>
                  <a:srgbClr val="000000"/>
                </a:solidFill>
              </a:rPr>
              <a:t>2</a:t>
            </a:r>
            <a:endParaRPr lang="en-AU">
              <a:effectLst>
                <a:outerShdw blurRad="38100" dist="38100" dir="2700000" algn="tl">
                  <a:srgbClr val="C0C0C0"/>
                </a:outerShdw>
              </a:effectLst>
              <a:latin typeface="Times New Roman" pitchFamily="18" charset="0"/>
            </a:endParaRPr>
          </a:p>
        </p:txBody>
      </p:sp>
      <p:sp>
        <p:nvSpPr>
          <p:cNvPr id="733509" name="Rectangle 325">
            <a:extLst>
              <a:ext uri="{FF2B5EF4-FFF2-40B4-BE49-F238E27FC236}">
                <a16:creationId xmlns:a16="http://schemas.microsoft.com/office/drawing/2014/main" id="{5E09916D-FD86-F7A4-FEDB-E8199EA2D8FA}"/>
              </a:ext>
            </a:extLst>
          </p:cNvPr>
          <p:cNvSpPr>
            <a:spLocks noChangeArrowheads="1"/>
          </p:cNvSpPr>
          <p:nvPr/>
        </p:nvSpPr>
        <p:spPr bwMode="auto">
          <a:xfrm>
            <a:off x="2592972" y="4587479"/>
            <a:ext cx="43282" cy="103875"/>
          </a:xfrm>
          <a:prstGeom prst="rect">
            <a:avLst/>
          </a:prstGeom>
          <a:noFill/>
          <a:ln w="9525">
            <a:noFill/>
            <a:miter lim="800000"/>
            <a:headEnd/>
            <a:tailEnd/>
          </a:ln>
        </p:spPr>
        <p:txBody>
          <a:bodyPr wrap="none" lIns="0" tIns="0" rIns="0" bIns="0">
            <a:spAutoFit/>
          </a:bodyPr>
          <a:lstStyle/>
          <a:p>
            <a:pPr algn="ctr" eaLnBrk="0" hangingPunct="0">
              <a:defRPr/>
            </a:pPr>
            <a:r>
              <a:rPr lang="en-AU" sz="675">
                <a:solidFill>
                  <a:srgbClr val="000000"/>
                </a:solidFill>
              </a:rPr>
              <a:t>3</a:t>
            </a:r>
            <a:endParaRPr lang="en-AU">
              <a:effectLst>
                <a:outerShdw blurRad="38100" dist="38100" dir="2700000" algn="tl">
                  <a:srgbClr val="C0C0C0"/>
                </a:outerShdw>
              </a:effectLst>
              <a:latin typeface="Times New Roman" pitchFamily="18" charset="0"/>
            </a:endParaRPr>
          </a:p>
        </p:txBody>
      </p:sp>
      <p:sp>
        <p:nvSpPr>
          <p:cNvPr id="733510" name="Rectangle 326">
            <a:extLst>
              <a:ext uri="{FF2B5EF4-FFF2-40B4-BE49-F238E27FC236}">
                <a16:creationId xmlns:a16="http://schemas.microsoft.com/office/drawing/2014/main" id="{DC021592-684B-B8D6-8F82-E3FC17CF912E}"/>
              </a:ext>
            </a:extLst>
          </p:cNvPr>
          <p:cNvSpPr>
            <a:spLocks noChangeArrowheads="1"/>
          </p:cNvSpPr>
          <p:nvPr/>
        </p:nvSpPr>
        <p:spPr bwMode="auto">
          <a:xfrm>
            <a:off x="2968019" y="4587479"/>
            <a:ext cx="43282" cy="103875"/>
          </a:xfrm>
          <a:prstGeom prst="rect">
            <a:avLst/>
          </a:prstGeom>
          <a:noFill/>
          <a:ln w="9525">
            <a:noFill/>
            <a:miter lim="800000"/>
            <a:headEnd/>
            <a:tailEnd/>
          </a:ln>
        </p:spPr>
        <p:txBody>
          <a:bodyPr wrap="none" lIns="0" tIns="0" rIns="0" bIns="0">
            <a:spAutoFit/>
          </a:bodyPr>
          <a:lstStyle/>
          <a:p>
            <a:pPr algn="ctr" eaLnBrk="0" hangingPunct="0">
              <a:defRPr/>
            </a:pPr>
            <a:r>
              <a:rPr lang="en-AU" sz="675">
                <a:solidFill>
                  <a:srgbClr val="000000"/>
                </a:solidFill>
              </a:rPr>
              <a:t>4</a:t>
            </a:r>
            <a:endParaRPr lang="en-AU">
              <a:effectLst>
                <a:outerShdw blurRad="38100" dist="38100" dir="2700000" algn="tl">
                  <a:srgbClr val="C0C0C0"/>
                </a:outerShdw>
              </a:effectLst>
              <a:latin typeface="Times New Roman" pitchFamily="18" charset="0"/>
            </a:endParaRPr>
          </a:p>
        </p:txBody>
      </p:sp>
      <p:sp>
        <p:nvSpPr>
          <p:cNvPr id="733511" name="Rectangle 327">
            <a:extLst>
              <a:ext uri="{FF2B5EF4-FFF2-40B4-BE49-F238E27FC236}">
                <a16:creationId xmlns:a16="http://schemas.microsoft.com/office/drawing/2014/main" id="{DDDEC03C-2FCC-E4B8-C6DA-96E7634F5C75}"/>
              </a:ext>
            </a:extLst>
          </p:cNvPr>
          <p:cNvSpPr>
            <a:spLocks noChangeArrowheads="1"/>
          </p:cNvSpPr>
          <p:nvPr/>
        </p:nvSpPr>
        <p:spPr bwMode="auto">
          <a:xfrm>
            <a:off x="1625471" y="4587479"/>
            <a:ext cx="109004" cy="103875"/>
          </a:xfrm>
          <a:prstGeom prst="rect">
            <a:avLst/>
          </a:prstGeom>
          <a:noFill/>
          <a:ln w="9525">
            <a:noFill/>
            <a:miter lim="800000"/>
            <a:headEnd/>
            <a:tailEnd/>
          </a:ln>
        </p:spPr>
        <p:txBody>
          <a:bodyPr wrap="none" lIns="0" tIns="0" rIns="0" bIns="0">
            <a:spAutoFit/>
          </a:bodyPr>
          <a:lstStyle/>
          <a:p>
            <a:pPr algn="ctr" eaLnBrk="0" hangingPunct="0">
              <a:defRPr/>
            </a:pPr>
            <a:r>
              <a:rPr lang="en-AU" sz="675">
                <a:solidFill>
                  <a:srgbClr val="000000"/>
                </a:solidFill>
              </a:rPr>
              <a:t>0.5</a:t>
            </a:r>
            <a:endParaRPr lang="en-AU">
              <a:effectLst>
                <a:outerShdw blurRad="38100" dist="38100" dir="2700000" algn="tl">
                  <a:srgbClr val="C0C0C0"/>
                </a:outerShdw>
              </a:effectLst>
              <a:latin typeface="Times New Roman" pitchFamily="18" charset="0"/>
            </a:endParaRPr>
          </a:p>
        </p:txBody>
      </p:sp>
      <p:sp>
        <p:nvSpPr>
          <p:cNvPr id="733512" name="Rectangle 328">
            <a:extLst>
              <a:ext uri="{FF2B5EF4-FFF2-40B4-BE49-F238E27FC236}">
                <a16:creationId xmlns:a16="http://schemas.microsoft.com/office/drawing/2014/main" id="{DE52BDDB-AC5F-6812-4389-7A88BA2B9F9B}"/>
              </a:ext>
            </a:extLst>
          </p:cNvPr>
          <p:cNvSpPr>
            <a:spLocks noChangeArrowheads="1"/>
          </p:cNvSpPr>
          <p:nvPr/>
        </p:nvSpPr>
        <p:spPr bwMode="auto">
          <a:xfrm>
            <a:off x="2080563" y="4496991"/>
            <a:ext cx="421590" cy="115416"/>
          </a:xfrm>
          <a:prstGeom prst="rect">
            <a:avLst/>
          </a:prstGeom>
          <a:noFill/>
          <a:ln w="9525">
            <a:noFill/>
            <a:miter lim="800000"/>
            <a:headEnd/>
            <a:tailEnd/>
          </a:ln>
        </p:spPr>
        <p:txBody>
          <a:bodyPr wrap="none" lIns="0" tIns="0" rIns="0" bIns="0">
            <a:spAutoFit/>
          </a:bodyPr>
          <a:lstStyle/>
          <a:p>
            <a:pPr algn="ctr" eaLnBrk="0" hangingPunct="0">
              <a:defRPr/>
            </a:pPr>
            <a:r>
              <a:rPr lang="en-AU" sz="750">
                <a:solidFill>
                  <a:srgbClr val="000000"/>
                </a:solidFill>
              </a:rPr>
              <a:t>Kilometres</a:t>
            </a:r>
            <a:endParaRPr lang="en-AU">
              <a:effectLst>
                <a:outerShdw blurRad="38100" dist="38100" dir="2700000" algn="tl">
                  <a:srgbClr val="C0C0C0"/>
                </a:outerShdw>
              </a:effectLst>
              <a:latin typeface="Times New Roman" pitchFamily="18" charset="0"/>
            </a:endParaRPr>
          </a:p>
        </p:txBody>
      </p:sp>
      <p:sp>
        <p:nvSpPr>
          <p:cNvPr id="36170" name="Rectangle 329">
            <a:extLst>
              <a:ext uri="{FF2B5EF4-FFF2-40B4-BE49-F238E27FC236}">
                <a16:creationId xmlns:a16="http://schemas.microsoft.com/office/drawing/2014/main" id="{965C2771-F9AE-9B96-51E8-DE7FA6674D83}"/>
              </a:ext>
            </a:extLst>
          </p:cNvPr>
          <p:cNvSpPr>
            <a:spLocks noChangeArrowheads="1"/>
          </p:cNvSpPr>
          <p:nvPr/>
        </p:nvSpPr>
        <p:spPr bwMode="auto">
          <a:xfrm>
            <a:off x="1432322" y="4492229"/>
            <a:ext cx="1590675" cy="2762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36171" name="Rectangle 330">
            <a:extLst>
              <a:ext uri="{FF2B5EF4-FFF2-40B4-BE49-F238E27FC236}">
                <a16:creationId xmlns:a16="http://schemas.microsoft.com/office/drawing/2014/main" id="{4F89982A-0239-613D-84FD-38A88C01C649}"/>
              </a:ext>
            </a:extLst>
          </p:cNvPr>
          <p:cNvSpPr>
            <a:spLocks noChangeArrowheads="1"/>
          </p:cNvSpPr>
          <p:nvPr/>
        </p:nvSpPr>
        <p:spPr bwMode="auto">
          <a:xfrm>
            <a:off x="1494235" y="4697016"/>
            <a:ext cx="186928" cy="4524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36172" name="Rectangle 331">
            <a:extLst>
              <a:ext uri="{FF2B5EF4-FFF2-40B4-BE49-F238E27FC236}">
                <a16:creationId xmlns:a16="http://schemas.microsoft.com/office/drawing/2014/main" id="{B77D60C5-DE3A-ED92-2C35-1BC38A74475B}"/>
              </a:ext>
            </a:extLst>
          </p:cNvPr>
          <p:cNvSpPr>
            <a:spLocks noChangeArrowheads="1"/>
          </p:cNvSpPr>
          <p:nvPr/>
        </p:nvSpPr>
        <p:spPr bwMode="auto">
          <a:xfrm>
            <a:off x="1494235" y="4697016"/>
            <a:ext cx="186928" cy="45244"/>
          </a:xfrm>
          <a:prstGeom prst="rect">
            <a:avLst/>
          </a:prstGeom>
          <a:noFill/>
          <a:ln w="4763">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36173" name="Rectangle 332">
            <a:extLst>
              <a:ext uri="{FF2B5EF4-FFF2-40B4-BE49-F238E27FC236}">
                <a16:creationId xmlns:a16="http://schemas.microsoft.com/office/drawing/2014/main" id="{1109FB3E-7E72-28E5-267B-E86F08EAD847}"/>
              </a:ext>
            </a:extLst>
          </p:cNvPr>
          <p:cNvSpPr>
            <a:spLocks noChangeArrowheads="1"/>
          </p:cNvSpPr>
          <p:nvPr/>
        </p:nvSpPr>
        <p:spPr bwMode="auto">
          <a:xfrm>
            <a:off x="1681163" y="4697016"/>
            <a:ext cx="188119" cy="4524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36174" name="Rectangle 333">
            <a:extLst>
              <a:ext uri="{FF2B5EF4-FFF2-40B4-BE49-F238E27FC236}">
                <a16:creationId xmlns:a16="http://schemas.microsoft.com/office/drawing/2014/main" id="{4DEF15F3-D957-D104-955F-C5678B5A7A4F}"/>
              </a:ext>
            </a:extLst>
          </p:cNvPr>
          <p:cNvSpPr>
            <a:spLocks noChangeArrowheads="1"/>
          </p:cNvSpPr>
          <p:nvPr/>
        </p:nvSpPr>
        <p:spPr bwMode="auto">
          <a:xfrm>
            <a:off x="1681163" y="4697016"/>
            <a:ext cx="188119" cy="45244"/>
          </a:xfrm>
          <a:prstGeom prst="rect">
            <a:avLst/>
          </a:prstGeom>
          <a:noFill/>
          <a:ln w="4763">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36175" name="Rectangle 334">
            <a:extLst>
              <a:ext uri="{FF2B5EF4-FFF2-40B4-BE49-F238E27FC236}">
                <a16:creationId xmlns:a16="http://schemas.microsoft.com/office/drawing/2014/main" id="{778946F4-3B4F-C928-7897-864370AD10CF}"/>
              </a:ext>
            </a:extLst>
          </p:cNvPr>
          <p:cNvSpPr>
            <a:spLocks noChangeArrowheads="1"/>
          </p:cNvSpPr>
          <p:nvPr/>
        </p:nvSpPr>
        <p:spPr bwMode="auto">
          <a:xfrm>
            <a:off x="1869281" y="4697016"/>
            <a:ext cx="376238" cy="4524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36176" name="Rectangle 335">
            <a:extLst>
              <a:ext uri="{FF2B5EF4-FFF2-40B4-BE49-F238E27FC236}">
                <a16:creationId xmlns:a16="http://schemas.microsoft.com/office/drawing/2014/main" id="{80BB64CB-0FDF-A3EF-3434-A9A4536FDA94}"/>
              </a:ext>
            </a:extLst>
          </p:cNvPr>
          <p:cNvSpPr>
            <a:spLocks noChangeArrowheads="1"/>
          </p:cNvSpPr>
          <p:nvPr/>
        </p:nvSpPr>
        <p:spPr bwMode="auto">
          <a:xfrm>
            <a:off x="1869281" y="4697016"/>
            <a:ext cx="376238" cy="45244"/>
          </a:xfrm>
          <a:prstGeom prst="rect">
            <a:avLst/>
          </a:prstGeom>
          <a:noFill/>
          <a:ln w="4763">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36177" name="Rectangle 336">
            <a:extLst>
              <a:ext uri="{FF2B5EF4-FFF2-40B4-BE49-F238E27FC236}">
                <a16:creationId xmlns:a16="http://schemas.microsoft.com/office/drawing/2014/main" id="{BA4BEF1D-BDE9-4275-4B03-F28ABBF63A1D}"/>
              </a:ext>
            </a:extLst>
          </p:cNvPr>
          <p:cNvSpPr>
            <a:spLocks noChangeArrowheads="1"/>
          </p:cNvSpPr>
          <p:nvPr/>
        </p:nvSpPr>
        <p:spPr bwMode="auto">
          <a:xfrm>
            <a:off x="2245519" y="4697016"/>
            <a:ext cx="371475" cy="4524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36178" name="Rectangle 337">
            <a:extLst>
              <a:ext uri="{FF2B5EF4-FFF2-40B4-BE49-F238E27FC236}">
                <a16:creationId xmlns:a16="http://schemas.microsoft.com/office/drawing/2014/main" id="{13FEFCE8-3C20-F578-930E-81F9DADE3223}"/>
              </a:ext>
            </a:extLst>
          </p:cNvPr>
          <p:cNvSpPr>
            <a:spLocks noChangeArrowheads="1"/>
          </p:cNvSpPr>
          <p:nvPr/>
        </p:nvSpPr>
        <p:spPr bwMode="auto">
          <a:xfrm>
            <a:off x="2245519" y="4697016"/>
            <a:ext cx="371475" cy="45244"/>
          </a:xfrm>
          <a:prstGeom prst="rect">
            <a:avLst/>
          </a:prstGeom>
          <a:noFill/>
          <a:ln w="4763">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36179" name="Rectangle 338">
            <a:extLst>
              <a:ext uri="{FF2B5EF4-FFF2-40B4-BE49-F238E27FC236}">
                <a16:creationId xmlns:a16="http://schemas.microsoft.com/office/drawing/2014/main" id="{8F40F2E1-C7BA-9C5D-5164-1483EE7650D0}"/>
              </a:ext>
            </a:extLst>
          </p:cNvPr>
          <p:cNvSpPr>
            <a:spLocks noChangeArrowheads="1"/>
          </p:cNvSpPr>
          <p:nvPr/>
        </p:nvSpPr>
        <p:spPr bwMode="auto">
          <a:xfrm>
            <a:off x="2616994" y="4697016"/>
            <a:ext cx="375047" cy="4524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36180" name="Rectangle 339">
            <a:extLst>
              <a:ext uri="{FF2B5EF4-FFF2-40B4-BE49-F238E27FC236}">
                <a16:creationId xmlns:a16="http://schemas.microsoft.com/office/drawing/2014/main" id="{EBC743AD-0384-E669-F70C-271756CD5AD3}"/>
              </a:ext>
            </a:extLst>
          </p:cNvPr>
          <p:cNvSpPr>
            <a:spLocks noChangeArrowheads="1"/>
          </p:cNvSpPr>
          <p:nvPr/>
        </p:nvSpPr>
        <p:spPr bwMode="auto">
          <a:xfrm>
            <a:off x="2616994" y="4697016"/>
            <a:ext cx="375047" cy="45244"/>
          </a:xfrm>
          <a:prstGeom prst="rect">
            <a:avLst/>
          </a:prstGeom>
          <a:noFill/>
          <a:ln w="4763">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733524" name="Rectangle 340">
            <a:extLst>
              <a:ext uri="{FF2B5EF4-FFF2-40B4-BE49-F238E27FC236}">
                <a16:creationId xmlns:a16="http://schemas.microsoft.com/office/drawing/2014/main" id="{FEED47E1-D49E-E9D3-F575-911647658183}"/>
              </a:ext>
            </a:extLst>
          </p:cNvPr>
          <p:cNvSpPr>
            <a:spLocks noChangeArrowheads="1"/>
          </p:cNvSpPr>
          <p:nvPr/>
        </p:nvSpPr>
        <p:spPr bwMode="auto">
          <a:xfrm>
            <a:off x="1470213" y="4587479"/>
            <a:ext cx="43282" cy="103875"/>
          </a:xfrm>
          <a:prstGeom prst="rect">
            <a:avLst/>
          </a:prstGeom>
          <a:noFill/>
          <a:ln w="9525">
            <a:noFill/>
            <a:miter lim="800000"/>
            <a:headEnd/>
            <a:tailEnd/>
          </a:ln>
        </p:spPr>
        <p:txBody>
          <a:bodyPr wrap="none" lIns="0" tIns="0" rIns="0" bIns="0">
            <a:spAutoFit/>
          </a:bodyPr>
          <a:lstStyle/>
          <a:p>
            <a:pPr algn="ctr" eaLnBrk="0" hangingPunct="0">
              <a:defRPr/>
            </a:pPr>
            <a:r>
              <a:rPr lang="en-AU" sz="675">
                <a:solidFill>
                  <a:srgbClr val="000000"/>
                </a:solidFill>
              </a:rPr>
              <a:t>0</a:t>
            </a:r>
            <a:endParaRPr lang="en-AU">
              <a:effectLst>
                <a:outerShdw blurRad="38100" dist="38100" dir="2700000" algn="tl">
                  <a:srgbClr val="C0C0C0"/>
                </a:outerShdw>
              </a:effectLst>
              <a:latin typeface="Times New Roman" pitchFamily="18" charset="0"/>
            </a:endParaRPr>
          </a:p>
        </p:txBody>
      </p:sp>
      <p:sp>
        <p:nvSpPr>
          <p:cNvPr id="733525" name="Rectangle 341">
            <a:extLst>
              <a:ext uri="{FF2B5EF4-FFF2-40B4-BE49-F238E27FC236}">
                <a16:creationId xmlns:a16="http://schemas.microsoft.com/office/drawing/2014/main" id="{D659EE46-D462-54A2-3781-E6B0152764E9}"/>
              </a:ext>
            </a:extLst>
          </p:cNvPr>
          <p:cNvSpPr>
            <a:spLocks noChangeArrowheads="1"/>
          </p:cNvSpPr>
          <p:nvPr/>
        </p:nvSpPr>
        <p:spPr bwMode="auto">
          <a:xfrm>
            <a:off x="1846450" y="4587479"/>
            <a:ext cx="43282" cy="103875"/>
          </a:xfrm>
          <a:prstGeom prst="rect">
            <a:avLst/>
          </a:prstGeom>
          <a:noFill/>
          <a:ln w="9525">
            <a:noFill/>
            <a:miter lim="800000"/>
            <a:headEnd/>
            <a:tailEnd/>
          </a:ln>
        </p:spPr>
        <p:txBody>
          <a:bodyPr wrap="none" lIns="0" tIns="0" rIns="0" bIns="0">
            <a:spAutoFit/>
          </a:bodyPr>
          <a:lstStyle/>
          <a:p>
            <a:pPr algn="ctr" eaLnBrk="0" hangingPunct="0">
              <a:defRPr/>
            </a:pPr>
            <a:r>
              <a:rPr lang="en-AU" sz="675">
                <a:solidFill>
                  <a:srgbClr val="000000"/>
                </a:solidFill>
              </a:rPr>
              <a:t>1</a:t>
            </a:r>
            <a:endParaRPr lang="en-AU">
              <a:effectLst>
                <a:outerShdw blurRad="38100" dist="38100" dir="2700000" algn="tl">
                  <a:srgbClr val="C0C0C0"/>
                </a:outerShdw>
              </a:effectLst>
              <a:latin typeface="Times New Roman" pitchFamily="18" charset="0"/>
            </a:endParaRPr>
          </a:p>
        </p:txBody>
      </p:sp>
      <p:sp>
        <p:nvSpPr>
          <p:cNvPr id="733526" name="Rectangle 342">
            <a:extLst>
              <a:ext uri="{FF2B5EF4-FFF2-40B4-BE49-F238E27FC236}">
                <a16:creationId xmlns:a16="http://schemas.microsoft.com/office/drawing/2014/main" id="{9CD7058D-A099-0103-B0A6-26D917D863AA}"/>
              </a:ext>
            </a:extLst>
          </p:cNvPr>
          <p:cNvSpPr>
            <a:spLocks noChangeArrowheads="1"/>
          </p:cNvSpPr>
          <p:nvPr/>
        </p:nvSpPr>
        <p:spPr bwMode="auto">
          <a:xfrm>
            <a:off x="2221497" y="4587479"/>
            <a:ext cx="43282" cy="103875"/>
          </a:xfrm>
          <a:prstGeom prst="rect">
            <a:avLst/>
          </a:prstGeom>
          <a:noFill/>
          <a:ln w="9525">
            <a:noFill/>
            <a:miter lim="800000"/>
            <a:headEnd/>
            <a:tailEnd/>
          </a:ln>
        </p:spPr>
        <p:txBody>
          <a:bodyPr wrap="none" lIns="0" tIns="0" rIns="0" bIns="0">
            <a:spAutoFit/>
          </a:bodyPr>
          <a:lstStyle/>
          <a:p>
            <a:pPr algn="ctr" eaLnBrk="0" hangingPunct="0">
              <a:defRPr/>
            </a:pPr>
            <a:r>
              <a:rPr lang="en-AU" sz="675">
                <a:solidFill>
                  <a:srgbClr val="000000"/>
                </a:solidFill>
              </a:rPr>
              <a:t>2</a:t>
            </a:r>
            <a:endParaRPr lang="en-AU">
              <a:effectLst>
                <a:outerShdw blurRad="38100" dist="38100" dir="2700000" algn="tl">
                  <a:srgbClr val="C0C0C0"/>
                </a:outerShdw>
              </a:effectLst>
              <a:latin typeface="Times New Roman" pitchFamily="18" charset="0"/>
            </a:endParaRPr>
          </a:p>
        </p:txBody>
      </p:sp>
      <p:sp>
        <p:nvSpPr>
          <p:cNvPr id="733527" name="Rectangle 343">
            <a:extLst>
              <a:ext uri="{FF2B5EF4-FFF2-40B4-BE49-F238E27FC236}">
                <a16:creationId xmlns:a16="http://schemas.microsoft.com/office/drawing/2014/main" id="{4043536F-14FD-F0D8-7B95-773ED32AD8A2}"/>
              </a:ext>
            </a:extLst>
          </p:cNvPr>
          <p:cNvSpPr>
            <a:spLocks noChangeArrowheads="1"/>
          </p:cNvSpPr>
          <p:nvPr/>
        </p:nvSpPr>
        <p:spPr bwMode="auto">
          <a:xfrm>
            <a:off x="2592972" y="4587479"/>
            <a:ext cx="43282" cy="103875"/>
          </a:xfrm>
          <a:prstGeom prst="rect">
            <a:avLst/>
          </a:prstGeom>
          <a:noFill/>
          <a:ln w="9525">
            <a:noFill/>
            <a:miter lim="800000"/>
            <a:headEnd/>
            <a:tailEnd/>
          </a:ln>
        </p:spPr>
        <p:txBody>
          <a:bodyPr wrap="none" lIns="0" tIns="0" rIns="0" bIns="0">
            <a:spAutoFit/>
          </a:bodyPr>
          <a:lstStyle/>
          <a:p>
            <a:pPr algn="ctr" eaLnBrk="0" hangingPunct="0">
              <a:defRPr/>
            </a:pPr>
            <a:r>
              <a:rPr lang="en-AU" sz="675">
                <a:solidFill>
                  <a:srgbClr val="000000"/>
                </a:solidFill>
              </a:rPr>
              <a:t>3</a:t>
            </a:r>
            <a:endParaRPr lang="en-AU">
              <a:effectLst>
                <a:outerShdw blurRad="38100" dist="38100" dir="2700000" algn="tl">
                  <a:srgbClr val="C0C0C0"/>
                </a:outerShdw>
              </a:effectLst>
              <a:latin typeface="Times New Roman" pitchFamily="18" charset="0"/>
            </a:endParaRPr>
          </a:p>
        </p:txBody>
      </p:sp>
      <p:sp>
        <p:nvSpPr>
          <p:cNvPr id="733528" name="Rectangle 344">
            <a:extLst>
              <a:ext uri="{FF2B5EF4-FFF2-40B4-BE49-F238E27FC236}">
                <a16:creationId xmlns:a16="http://schemas.microsoft.com/office/drawing/2014/main" id="{93793317-DF3F-D8F5-0B12-6308EC9DFEF6}"/>
              </a:ext>
            </a:extLst>
          </p:cNvPr>
          <p:cNvSpPr>
            <a:spLocks noChangeArrowheads="1"/>
          </p:cNvSpPr>
          <p:nvPr/>
        </p:nvSpPr>
        <p:spPr bwMode="auto">
          <a:xfrm>
            <a:off x="2968019" y="4587479"/>
            <a:ext cx="43282" cy="103875"/>
          </a:xfrm>
          <a:prstGeom prst="rect">
            <a:avLst/>
          </a:prstGeom>
          <a:noFill/>
          <a:ln w="9525">
            <a:noFill/>
            <a:miter lim="800000"/>
            <a:headEnd/>
            <a:tailEnd/>
          </a:ln>
        </p:spPr>
        <p:txBody>
          <a:bodyPr wrap="none" lIns="0" tIns="0" rIns="0" bIns="0">
            <a:spAutoFit/>
          </a:bodyPr>
          <a:lstStyle/>
          <a:p>
            <a:pPr algn="ctr" eaLnBrk="0" hangingPunct="0">
              <a:defRPr/>
            </a:pPr>
            <a:r>
              <a:rPr lang="en-AU" sz="675">
                <a:solidFill>
                  <a:srgbClr val="000000"/>
                </a:solidFill>
              </a:rPr>
              <a:t>4</a:t>
            </a:r>
            <a:endParaRPr lang="en-AU">
              <a:effectLst>
                <a:outerShdw blurRad="38100" dist="38100" dir="2700000" algn="tl">
                  <a:srgbClr val="C0C0C0"/>
                </a:outerShdw>
              </a:effectLst>
              <a:latin typeface="Times New Roman" pitchFamily="18" charset="0"/>
            </a:endParaRPr>
          </a:p>
        </p:txBody>
      </p:sp>
      <p:sp>
        <p:nvSpPr>
          <p:cNvPr id="733529" name="Rectangle 345">
            <a:extLst>
              <a:ext uri="{FF2B5EF4-FFF2-40B4-BE49-F238E27FC236}">
                <a16:creationId xmlns:a16="http://schemas.microsoft.com/office/drawing/2014/main" id="{3AD91789-CC6D-435C-2BAE-0056D861F45B}"/>
              </a:ext>
            </a:extLst>
          </p:cNvPr>
          <p:cNvSpPr>
            <a:spLocks noChangeArrowheads="1"/>
          </p:cNvSpPr>
          <p:nvPr/>
        </p:nvSpPr>
        <p:spPr bwMode="auto">
          <a:xfrm>
            <a:off x="1625471" y="4587479"/>
            <a:ext cx="109004" cy="103875"/>
          </a:xfrm>
          <a:prstGeom prst="rect">
            <a:avLst/>
          </a:prstGeom>
          <a:noFill/>
          <a:ln w="9525">
            <a:noFill/>
            <a:miter lim="800000"/>
            <a:headEnd/>
            <a:tailEnd/>
          </a:ln>
        </p:spPr>
        <p:txBody>
          <a:bodyPr wrap="none" lIns="0" tIns="0" rIns="0" bIns="0">
            <a:spAutoFit/>
          </a:bodyPr>
          <a:lstStyle/>
          <a:p>
            <a:pPr algn="ctr" eaLnBrk="0" hangingPunct="0">
              <a:defRPr/>
            </a:pPr>
            <a:r>
              <a:rPr lang="en-AU" sz="675">
                <a:solidFill>
                  <a:srgbClr val="000000"/>
                </a:solidFill>
              </a:rPr>
              <a:t>0.5</a:t>
            </a:r>
            <a:endParaRPr lang="en-AU">
              <a:effectLst>
                <a:outerShdw blurRad="38100" dist="38100" dir="2700000" algn="tl">
                  <a:srgbClr val="C0C0C0"/>
                </a:outerShdw>
              </a:effectLst>
              <a:latin typeface="Times New Roman" pitchFamily="18" charset="0"/>
            </a:endParaRPr>
          </a:p>
        </p:txBody>
      </p:sp>
      <p:sp>
        <p:nvSpPr>
          <p:cNvPr id="733530" name="Rectangle 346">
            <a:extLst>
              <a:ext uri="{FF2B5EF4-FFF2-40B4-BE49-F238E27FC236}">
                <a16:creationId xmlns:a16="http://schemas.microsoft.com/office/drawing/2014/main" id="{51058FC9-BD60-7340-4619-C7024F574793}"/>
              </a:ext>
            </a:extLst>
          </p:cNvPr>
          <p:cNvSpPr>
            <a:spLocks noChangeArrowheads="1"/>
          </p:cNvSpPr>
          <p:nvPr/>
        </p:nvSpPr>
        <p:spPr bwMode="auto">
          <a:xfrm>
            <a:off x="2080563" y="4496991"/>
            <a:ext cx="421590" cy="115416"/>
          </a:xfrm>
          <a:prstGeom prst="rect">
            <a:avLst/>
          </a:prstGeom>
          <a:noFill/>
          <a:ln w="9525">
            <a:noFill/>
            <a:miter lim="800000"/>
            <a:headEnd/>
            <a:tailEnd/>
          </a:ln>
        </p:spPr>
        <p:txBody>
          <a:bodyPr wrap="none" lIns="0" tIns="0" rIns="0" bIns="0">
            <a:spAutoFit/>
          </a:bodyPr>
          <a:lstStyle/>
          <a:p>
            <a:pPr algn="ctr" eaLnBrk="0" hangingPunct="0">
              <a:defRPr/>
            </a:pPr>
            <a:r>
              <a:rPr lang="en-AU" sz="750">
                <a:solidFill>
                  <a:srgbClr val="000000"/>
                </a:solidFill>
              </a:rPr>
              <a:t>Kilometres</a:t>
            </a:r>
            <a:endParaRPr lang="en-AU">
              <a:effectLst>
                <a:outerShdw blurRad="38100" dist="38100" dir="2700000" algn="tl">
                  <a:srgbClr val="C0C0C0"/>
                </a:outerShdw>
              </a:effectLst>
              <a:latin typeface="Times New Roman" pitchFamily="18" charset="0"/>
            </a:endParaRPr>
          </a:p>
        </p:txBody>
      </p:sp>
      <p:sp>
        <p:nvSpPr>
          <p:cNvPr id="36188" name="Rectangle 347">
            <a:extLst>
              <a:ext uri="{FF2B5EF4-FFF2-40B4-BE49-F238E27FC236}">
                <a16:creationId xmlns:a16="http://schemas.microsoft.com/office/drawing/2014/main" id="{88EA4574-1CB7-69B8-A1CF-45DE6251092A}"/>
              </a:ext>
            </a:extLst>
          </p:cNvPr>
          <p:cNvSpPr>
            <a:spLocks noChangeArrowheads="1"/>
          </p:cNvSpPr>
          <p:nvPr/>
        </p:nvSpPr>
        <p:spPr bwMode="auto">
          <a:xfrm>
            <a:off x="1581150" y="3496867"/>
            <a:ext cx="598885" cy="86915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36189" name="Rectangle 348">
            <a:extLst>
              <a:ext uri="{FF2B5EF4-FFF2-40B4-BE49-F238E27FC236}">
                <a16:creationId xmlns:a16="http://schemas.microsoft.com/office/drawing/2014/main" id="{58CF6911-98B8-3264-6B07-AB2BA973B28E}"/>
              </a:ext>
            </a:extLst>
          </p:cNvPr>
          <p:cNvSpPr>
            <a:spLocks noChangeArrowheads="1"/>
          </p:cNvSpPr>
          <p:nvPr/>
        </p:nvSpPr>
        <p:spPr bwMode="auto">
          <a:xfrm>
            <a:off x="1581150" y="3496867"/>
            <a:ext cx="598885" cy="869156"/>
          </a:xfrm>
          <a:prstGeom prst="rect">
            <a:avLst/>
          </a:prstGeom>
          <a:noFill/>
          <a:ln w="4763">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733533" name="Rectangle 349">
            <a:extLst>
              <a:ext uri="{FF2B5EF4-FFF2-40B4-BE49-F238E27FC236}">
                <a16:creationId xmlns:a16="http://schemas.microsoft.com/office/drawing/2014/main" id="{9D5C91C1-F504-C5A6-551A-762EF70C37C8}"/>
              </a:ext>
            </a:extLst>
          </p:cNvPr>
          <p:cNvSpPr>
            <a:spLocks noChangeArrowheads="1"/>
          </p:cNvSpPr>
          <p:nvPr/>
        </p:nvSpPr>
        <p:spPr bwMode="auto">
          <a:xfrm>
            <a:off x="1702511" y="3520679"/>
            <a:ext cx="181140" cy="115416"/>
          </a:xfrm>
          <a:prstGeom prst="rect">
            <a:avLst/>
          </a:prstGeom>
          <a:noFill/>
          <a:ln w="9525">
            <a:noFill/>
            <a:miter lim="800000"/>
            <a:headEnd/>
            <a:tailEnd/>
          </a:ln>
        </p:spPr>
        <p:txBody>
          <a:bodyPr wrap="none" lIns="0" tIns="0" rIns="0" bIns="0">
            <a:spAutoFit/>
          </a:bodyPr>
          <a:lstStyle/>
          <a:p>
            <a:pPr algn="ctr" eaLnBrk="0" hangingPunct="0">
              <a:defRPr/>
            </a:pPr>
            <a:r>
              <a:rPr lang="en-AU" sz="750" b="1">
                <a:solidFill>
                  <a:srgbClr val="000000"/>
                </a:solidFill>
              </a:rPr>
              <a:t>Min </a:t>
            </a:r>
            <a:endParaRPr lang="en-AU">
              <a:effectLst>
                <a:outerShdw blurRad="38100" dist="38100" dir="2700000" algn="tl">
                  <a:srgbClr val="C0C0C0"/>
                </a:outerShdw>
              </a:effectLst>
              <a:latin typeface="Times New Roman" pitchFamily="18" charset="0"/>
            </a:endParaRPr>
          </a:p>
        </p:txBody>
      </p:sp>
      <p:sp>
        <p:nvSpPr>
          <p:cNvPr id="733534" name="Rectangle 350">
            <a:extLst>
              <a:ext uri="{FF2B5EF4-FFF2-40B4-BE49-F238E27FC236}">
                <a16:creationId xmlns:a16="http://schemas.microsoft.com/office/drawing/2014/main" id="{950F0BA9-35E7-3B9B-1662-7FF4BCD3EC82}"/>
              </a:ext>
            </a:extLst>
          </p:cNvPr>
          <p:cNvSpPr>
            <a:spLocks noChangeArrowheads="1"/>
          </p:cNvSpPr>
          <p:nvPr/>
        </p:nvSpPr>
        <p:spPr bwMode="auto">
          <a:xfrm>
            <a:off x="1888788" y="3520679"/>
            <a:ext cx="28854" cy="115416"/>
          </a:xfrm>
          <a:prstGeom prst="rect">
            <a:avLst/>
          </a:prstGeom>
          <a:noFill/>
          <a:ln w="9525">
            <a:noFill/>
            <a:miter lim="800000"/>
            <a:headEnd/>
            <a:tailEnd/>
          </a:ln>
        </p:spPr>
        <p:txBody>
          <a:bodyPr wrap="none" lIns="0" tIns="0" rIns="0" bIns="0">
            <a:spAutoFit/>
          </a:bodyPr>
          <a:lstStyle/>
          <a:p>
            <a:pPr algn="ctr" eaLnBrk="0" hangingPunct="0">
              <a:defRPr/>
            </a:pPr>
            <a:r>
              <a:rPr lang="en-AU" sz="750" b="1">
                <a:solidFill>
                  <a:srgbClr val="000000"/>
                </a:solidFill>
              </a:rPr>
              <a:t>-</a:t>
            </a:r>
            <a:endParaRPr lang="en-AU">
              <a:effectLst>
                <a:outerShdw blurRad="38100" dist="38100" dir="2700000" algn="tl">
                  <a:srgbClr val="C0C0C0"/>
                </a:outerShdw>
              </a:effectLst>
              <a:latin typeface="Times New Roman" pitchFamily="18" charset="0"/>
            </a:endParaRPr>
          </a:p>
        </p:txBody>
      </p:sp>
      <p:sp>
        <p:nvSpPr>
          <p:cNvPr id="733535" name="Rectangle 351">
            <a:extLst>
              <a:ext uri="{FF2B5EF4-FFF2-40B4-BE49-F238E27FC236}">
                <a16:creationId xmlns:a16="http://schemas.microsoft.com/office/drawing/2014/main" id="{247E946D-2538-EC99-65A6-939A072D24C2}"/>
              </a:ext>
            </a:extLst>
          </p:cNvPr>
          <p:cNvSpPr>
            <a:spLocks noChangeArrowheads="1"/>
          </p:cNvSpPr>
          <p:nvPr/>
        </p:nvSpPr>
        <p:spPr bwMode="auto">
          <a:xfrm>
            <a:off x="1963468" y="3520679"/>
            <a:ext cx="137858" cy="115416"/>
          </a:xfrm>
          <a:prstGeom prst="rect">
            <a:avLst/>
          </a:prstGeom>
          <a:noFill/>
          <a:ln w="9525">
            <a:noFill/>
            <a:miter lim="800000"/>
            <a:headEnd/>
            <a:tailEnd/>
          </a:ln>
        </p:spPr>
        <p:txBody>
          <a:bodyPr wrap="none" lIns="0" tIns="0" rIns="0" bIns="0">
            <a:spAutoFit/>
          </a:bodyPr>
          <a:lstStyle/>
          <a:p>
            <a:pPr algn="ctr" eaLnBrk="0" hangingPunct="0">
              <a:defRPr/>
            </a:pPr>
            <a:r>
              <a:rPr lang="en-AU" sz="750" b="1">
                <a:solidFill>
                  <a:srgbClr val="000000"/>
                </a:solidFill>
              </a:rPr>
              <a:t>FeS</a:t>
            </a:r>
            <a:endParaRPr lang="en-AU">
              <a:effectLst>
                <a:outerShdw blurRad="38100" dist="38100" dir="2700000" algn="tl">
                  <a:srgbClr val="C0C0C0"/>
                </a:outerShdw>
              </a:effectLst>
              <a:latin typeface="Times New Roman" pitchFamily="18" charset="0"/>
            </a:endParaRPr>
          </a:p>
        </p:txBody>
      </p:sp>
      <p:sp>
        <p:nvSpPr>
          <p:cNvPr id="733536" name="Rectangle 352">
            <a:extLst>
              <a:ext uri="{FF2B5EF4-FFF2-40B4-BE49-F238E27FC236}">
                <a16:creationId xmlns:a16="http://schemas.microsoft.com/office/drawing/2014/main" id="{21D2A044-E5D2-0BFC-ABB9-3F544A70DC0F}"/>
              </a:ext>
            </a:extLst>
          </p:cNvPr>
          <p:cNvSpPr>
            <a:spLocks noChangeArrowheads="1"/>
          </p:cNvSpPr>
          <p:nvPr/>
        </p:nvSpPr>
        <p:spPr bwMode="auto">
          <a:xfrm>
            <a:off x="1796774" y="3623072"/>
            <a:ext cx="221215" cy="115416"/>
          </a:xfrm>
          <a:prstGeom prst="rect">
            <a:avLst/>
          </a:prstGeom>
          <a:noFill/>
          <a:ln w="9525">
            <a:noFill/>
            <a:miter lim="800000"/>
            <a:headEnd/>
            <a:tailEnd/>
          </a:ln>
        </p:spPr>
        <p:txBody>
          <a:bodyPr wrap="none" lIns="0" tIns="0" rIns="0" bIns="0">
            <a:spAutoFit/>
          </a:bodyPr>
          <a:lstStyle/>
          <a:p>
            <a:pPr algn="ctr" eaLnBrk="0" hangingPunct="0">
              <a:defRPr/>
            </a:pPr>
            <a:r>
              <a:rPr lang="en-AU" sz="750" b="1">
                <a:solidFill>
                  <a:srgbClr val="000000"/>
                </a:solidFill>
              </a:rPr>
              <a:t>Index</a:t>
            </a:r>
            <a:endParaRPr lang="en-AU">
              <a:effectLst>
                <a:outerShdw blurRad="38100" dist="38100" dir="2700000" algn="tl">
                  <a:srgbClr val="C0C0C0"/>
                </a:outerShdw>
              </a:effectLst>
              <a:latin typeface="Times New Roman" pitchFamily="18" charset="0"/>
            </a:endParaRPr>
          </a:p>
        </p:txBody>
      </p:sp>
      <p:sp>
        <p:nvSpPr>
          <p:cNvPr id="36194" name="Freeform 353">
            <a:extLst>
              <a:ext uri="{FF2B5EF4-FFF2-40B4-BE49-F238E27FC236}">
                <a16:creationId xmlns:a16="http://schemas.microsoft.com/office/drawing/2014/main" id="{E6932945-FA47-ECB9-C230-DC426D08260A}"/>
              </a:ext>
            </a:extLst>
          </p:cNvPr>
          <p:cNvSpPr>
            <a:spLocks/>
          </p:cNvSpPr>
          <p:nvPr/>
        </p:nvSpPr>
        <p:spPr bwMode="auto">
          <a:xfrm>
            <a:off x="1634729" y="3776663"/>
            <a:ext cx="75009" cy="77391"/>
          </a:xfrm>
          <a:custGeom>
            <a:avLst/>
            <a:gdLst>
              <a:gd name="T0" fmla="*/ 2147483647 w 191"/>
              <a:gd name="T1" fmla="*/ 2147483647 h 196"/>
              <a:gd name="T2" fmla="*/ 2147483647 w 191"/>
              <a:gd name="T3" fmla="*/ 2147483647 h 196"/>
              <a:gd name="T4" fmla="*/ 2147483647 w 191"/>
              <a:gd name="T5" fmla="*/ 2147483647 h 196"/>
              <a:gd name="T6" fmla="*/ 2147483647 w 191"/>
              <a:gd name="T7" fmla="*/ 2147483647 h 196"/>
              <a:gd name="T8" fmla="*/ 2147483647 w 191"/>
              <a:gd name="T9" fmla="*/ 2147483647 h 196"/>
              <a:gd name="T10" fmla="*/ 2147483647 w 191"/>
              <a:gd name="T11" fmla="*/ 2147483647 h 196"/>
              <a:gd name="T12" fmla="*/ 2147483647 w 191"/>
              <a:gd name="T13" fmla="*/ 2147483647 h 196"/>
              <a:gd name="T14" fmla="*/ 0 w 191"/>
              <a:gd name="T15" fmla="*/ 2147483647 h 196"/>
              <a:gd name="T16" fmla="*/ 0 w 191"/>
              <a:gd name="T17" fmla="*/ 2147483647 h 196"/>
              <a:gd name="T18" fmla="*/ 2147483647 w 191"/>
              <a:gd name="T19" fmla="*/ 2147483647 h 196"/>
              <a:gd name="T20" fmla="*/ 2147483647 w 191"/>
              <a:gd name="T21" fmla="*/ 2147483647 h 196"/>
              <a:gd name="T22" fmla="*/ 2147483647 w 191"/>
              <a:gd name="T23" fmla="*/ 2147483647 h 196"/>
              <a:gd name="T24" fmla="*/ 2147483647 w 191"/>
              <a:gd name="T25" fmla="*/ 2147483647 h 196"/>
              <a:gd name="T26" fmla="*/ 2147483647 w 191"/>
              <a:gd name="T27" fmla="*/ 2147483647 h 196"/>
              <a:gd name="T28" fmla="*/ 2147483647 w 191"/>
              <a:gd name="T29" fmla="*/ 2147483647 h 196"/>
              <a:gd name="T30" fmla="*/ 2147483647 w 191"/>
              <a:gd name="T31" fmla="*/ 2147483647 h 196"/>
              <a:gd name="T32" fmla="*/ 2147483647 w 191"/>
              <a:gd name="T33" fmla="*/ 2147483647 h 196"/>
              <a:gd name="T34" fmla="*/ 2147483647 w 191"/>
              <a:gd name="T35" fmla="*/ 2147483647 h 196"/>
              <a:gd name="T36" fmla="*/ 2147483647 w 191"/>
              <a:gd name="T37" fmla="*/ 2147483647 h 196"/>
              <a:gd name="T38" fmla="*/ 2147483647 w 191"/>
              <a:gd name="T39" fmla="*/ 2147483647 h 196"/>
              <a:gd name="T40" fmla="*/ 2147483647 w 191"/>
              <a:gd name="T41" fmla="*/ 2147483647 h 196"/>
              <a:gd name="T42" fmla="*/ 2147483647 w 191"/>
              <a:gd name="T43" fmla="*/ 2147483647 h 196"/>
              <a:gd name="T44" fmla="*/ 2147483647 w 191"/>
              <a:gd name="T45" fmla="*/ 2147483647 h 196"/>
              <a:gd name="T46" fmla="*/ 2147483647 w 191"/>
              <a:gd name="T47" fmla="*/ 2147483647 h 196"/>
              <a:gd name="T48" fmla="*/ 2147483647 w 191"/>
              <a:gd name="T49" fmla="*/ 2147483647 h 196"/>
              <a:gd name="T50" fmla="*/ 2147483647 w 191"/>
              <a:gd name="T51" fmla="*/ 2147483647 h 196"/>
              <a:gd name="T52" fmla="*/ 2147483647 w 191"/>
              <a:gd name="T53" fmla="*/ 2147483647 h 196"/>
              <a:gd name="T54" fmla="*/ 2147483647 w 191"/>
              <a:gd name="T55" fmla="*/ 2147483647 h 196"/>
              <a:gd name="T56" fmla="*/ 2147483647 w 191"/>
              <a:gd name="T57" fmla="*/ 2147483647 h 196"/>
              <a:gd name="T58" fmla="*/ 2147483647 w 191"/>
              <a:gd name="T59" fmla="*/ 2147483647 h 196"/>
              <a:gd name="T60" fmla="*/ 2147483647 w 191"/>
              <a:gd name="T61" fmla="*/ 2147483647 h 196"/>
              <a:gd name="T62" fmla="*/ 2147483647 w 191"/>
              <a:gd name="T63" fmla="*/ 2147483647 h 19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91"/>
              <a:gd name="T97" fmla="*/ 0 h 196"/>
              <a:gd name="T98" fmla="*/ 191 w 191"/>
              <a:gd name="T99" fmla="*/ 196 h 19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91" h="196">
                <a:moveTo>
                  <a:pt x="95" y="0"/>
                </a:moveTo>
                <a:lnTo>
                  <a:pt x="86" y="2"/>
                </a:lnTo>
                <a:lnTo>
                  <a:pt x="76" y="3"/>
                </a:lnTo>
                <a:lnTo>
                  <a:pt x="67" y="5"/>
                </a:lnTo>
                <a:lnTo>
                  <a:pt x="59" y="9"/>
                </a:lnTo>
                <a:lnTo>
                  <a:pt x="50" y="12"/>
                </a:lnTo>
                <a:lnTo>
                  <a:pt x="41" y="18"/>
                </a:lnTo>
                <a:lnTo>
                  <a:pt x="34" y="23"/>
                </a:lnTo>
                <a:lnTo>
                  <a:pt x="27" y="29"/>
                </a:lnTo>
                <a:lnTo>
                  <a:pt x="21" y="36"/>
                </a:lnTo>
                <a:lnTo>
                  <a:pt x="16" y="44"/>
                </a:lnTo>
                <a:lnTo>
                  <a:pt x="11" y="52"/>
                </a:lnTo>
                <a:lnTo>
                  <a:pt x="7" y="61"/>
                </a:lnTo>
                <a:lnTo>
                  <a:pt x="4" y="69"/>
                </a:lnTo>
                <a:lnTo>
                  <a:pt x="1" y="78"/>
                </a:lnTo>
                <a:lnTo>
                  <a:pt x="0" y="88"/>
                </a:lnTo>
                <a:lnTo>
                  <a:pt x="0" y="98"/>
                </a:lnTo>
                <a:lnTo>
                  <a:pt x="0" y="108"/>
                </a:lnTo>
                <a:lnTo>
                  <a:pt x="1" y="118"/>
                </a:lnTo>
                <a:lnTo>
                  <a:pt x="4" y="127"/>
                </a:lnTo>
                <a:lnTo>
                  <a:pt x="7" y="136"/>
                </a:lnTo>
                <a:lnTo>
                  <a:pt x="11" y="144"/>
                </a:lnTo>
                <a:lnTo>
                  <a:pt x="16" y="153"/>
                </a:lnTo>
                <a:lnTo>
                  <a:pt x="21" y="160"/>
                </a:lnTo>
                <a:lnTo>
                  <a:pt x="27" y="167"/>
                </a:lnTo>
                <a:lnTo>
                  <a:pt x="34" y="173"/>
                </a:lnTo>
                <a:lnTo>
                  <a:pt x="41" y="179"/>
                </a:lnTo>
                <a:lnTo>
                  <a:pt x="50" y="184"/>
                </a:lnTo>
                <a:lnTo>
                  <a:pt x="59" y="187"/>
                </a:lnTo>
                <a:lnTo>
                  <a:pt x="67" y="192"/>
                </a:lnTo>
                <a:lnTo>
                  <a:pt x="76" y="193"/>
                </a:lnTo>
                <a:lnTo>
                  <a:pt x="86" y="194"/>
                </a:lnTo>
                <a:lnTo>
                  <a:pt x="95" y="196"/>
                </a:lnTo>
                <a:lnTo>
                  <a:pt x="105" y="194"/>
                </a:lnTo>
                <a:lnTo>
                  <a:pt x="115" y="193"/>
                </a:lnTo>
                <a:lnTo>
                  <a:pt x="123" y="192"/>
                </a:lnTo>
                <a:lnTo>
                  <a:pt x="132" y="187"/>
                </a:lnTo>
                <a:lnTo>
                  <a:pt x="141" y="184"/>
                </a:lnTo>
                <a:lnTo>
                  <a:pt x="149" y="179"/>
                </a:lnTo>
                <a:lnTo>
                  <a:pt x="156" y="173"/>
                </a:lnTo>
                <a:lnTo>
                  <a:pt x="164" y="167"/>
                </a:lnTo>
                <a:lnTo>
                  <a:pt x="169" y="160"/>
                </a:lnTo>
                <a:lnTo>
                  <a:pt x="175" y="153"/>
                </a:lnTo>
                <a:lnTo>
                  <a:pt x="179" y="144"/>
                </a:lnTo>
                <a:lnTo>
                  <a:pt x="184" y="136"/>
                </a:lnTo>
                <a:lnTo>
                  <a:pt x="187" y="127"/>
                </a:lnTo>
                <a:lnTo>
                  <a:pt x="189" y="118"/>
                </a:lnTo>
                <a:lnTo>
                  <a:pt x="191" y="108"/>
                </a:lnTo>
                <a:lnTo>
                  <a:pt x="191" y="98"/>
                </a:lnTo>
                <a:lnTo>
                  <a:pt x="191" y="88"/>
                </a:lnTo>
                <a:lnTo>
                  <a:pt x="189" y="78"/>
                </a:lnTo>
                <a:lnTo>
                  <a:pt x="187" y="69"/>
                </a:lnTo>
                <a:lnTo>
                  <a:pt x="184" y="61"/>
                </a:lnTo>
                <a:lnTo>
                  <a:pt x="179" y="52"/>
                </a:lnTo>
                <a:lnTo>
                  <a:pt x="175" y="44"/>
                </a:lnTo>
                <a:lnTo>
                  <a:pt x="169" y="36"/>
                </a:lnTo>
                <a:lnTo>
                  <a:pt x="164" y="29"/>
                </a:lnTo>
                <a:lnTo>
                  <a:pt x="156" y="23"/>
                </a:lnTo>
                <a:lnTo>
                  <a:pt x="149" y="18"/>
                </a:lnTo>
                <a:lnTo>
                  <a:pt x="141" y="12"/>
                </a:lnTo>
                <a:lnTo>
                  <a:pt x="132" y="9"/>
                </a:lnTo>
                <a:lnTo>
                  <a:pt x="123" y="5"/>
                </a:lnTo>
                <a:lnTo>
                  <a:pt x="115" y="3"/>
                </a:lnTo>
                <a:lnTo>
                  <a:pt x="105" y="2"/>
                </a:lnTo>
                <a:lnTo>
                  <a:pt x="95"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6195" name="Freeform 354">
            <a:extLst>
              <a:ext uri="{FF2B5EF4-FFF2-40B4-BE49-F238E27FC236}">
                <a16:creationId xmlns:a16="http://schemas.microsoft.com/office/drawing/2014/main" id="{5425470D-CFFA-F722-6D06-6E9648BD262E}"/>
              </a:ext>
            </a:extLst>
          </p:cNvPr>
          <p:cNvSpPr>
            <a:spLocks/>
          </p:cNvSpPr>
          <p:nvPr/>
        </p:nvSpPr>
        <p:spPr bwMode="auto">
          <a:xfrm>
            <a:off x="1634729" y="3776663"/>
            <a:ext cx="75009" cy="77391"/>
          </a:xfrm>
          <a:custGeom>
            <a:avLst/>
            <a:gdLst>
              <a:gd name="T0" fmla="*/ 2147483647 w 191"/>
              <a:gd name="T1" fmla="*/ 2147483647 h 196"/>
              <a:gd name="T2" fmla="*/ 2147483647 w 191"/>
              <a:gd name="T3" fmla="*/ 2147483647 h 196"/>
              <a:gd name="T4" fmla="*/ 2147483647 w 191"/>
              <a:gd name="T5" fmla="*/ 2147483647 h 196"/>
              <a:gd name="T6" fmla="*/ 2147483647 w 191"/>
              <a:gd name="T7" fmla="*/ 2147483647 h 196"/>
              <a:gd name="T8" fmla="*/ 2147483647 w 191"/>
              <a:gd name="T9" fmla="*/ 2147483647 h 196"/>
              <a:gd name="T10" fmla="*/ 2147483647 w 191"/>
              <a:gd name="T11" fmla="*/ 2147483647 h 196"/>
              <a:gd name="T12" fmla="*/ 2147483647 w 191"/>
              <a:gd name="T13" fmla="*/ 2147483647 h 196"/>
              <a:gd name="T14" fmla="*/ 0 w 191"/>
              <a:gd name="T15" fmla="*/ 2147483647 h 196"/>
              <a:gd name="T16" fmla="*/ 0 w 191"/>
              <a:gd name="T17" fmla="*/ 2147483647 h 196"/>
              <a:gd name="T18" fmla="*/ 2147483647 w 191"/>
              <a:gd name="T19" fmla="*/ 2147483647 h 196"/>
              <a:gd name="T20" fmla="*/ 2147483647 w 191"/>
              <a:gd name="T21" fmla="*/ 2147483647 h 196"/>
              <a:gd name="T22" fmla="*/ 2147483647 w 191"/>
              <a:gd name="T23" fmla="*/ 2147483647 h 196"/>
              <a:gd name="T24" fmla="*/ 2147483647 w 191"/>
              <a:gd name="T25" fmla="*/ 2147483647 h 196"/>
              <a:gd name="T26" fmla="*/ 2147483647 w 191"/>
              <a:gd name="T27" fmla="*/ 2147483647 h 196"/>
              <a:gd name="T28" fmla="*/ 2147483647 w 191"/>
              <a:gd name="T29" fmla="*/ 2147483647 h 196"/>
              <a:gd name="T30" fmla="*/ 2147483647 w 191"/>
              <a:gd name="T31" fmla="*/ 2147483647 h 196"/>
              <a:gd name="T32" fmla="*/ 2147483647 w 191"/>
              <a:gd name="T33" fmla="*/ 2147483647 h 196"/>
              <a:gd name="T34" fmla="*/ 2147483647 w 191"/>
              <a:gd name="T35" fmla="*/ 2147483647 h 196"/>
              <a:gd name="T36" fmla="*/ 2147483647 w 191"/>
              <a:gd name="T37" fmla="*/ 2147483647 h 196"/>
              <a:gd name="T38" fmla="*/ 2147483647 w 191"/>
              <a:gd name="T39" fmla="*/ 2147483647 h 196"/>
              <a:gd name="T40" fmla="*/ 2147483647 w 191"/>
              <a:gd name="T41" fmla="*/ 2147483647 h 196"/>
              <a:gd name="T42" fmla="*/ 2147483647 w 191"/>
              <a:gd name="T43" fmla="*/ 2147483647 h 196"/>
              <a:gd name="T44" fmla="*/ 2147483647 w 191"/>
              <a:gd name="T45" fmla="*/ 2147483647 h 196"/>
              <a:gd name="T46" fmla="*/ 2147483647 w 191"/>
              <a:gd name="T47" fmla="*/ 2147483647 h 196"/>
              <a:gd name="T48" fmla="*/ 2147483647 w 191"/>
              <a:gd name="T49" fmla="*/ 2147483647 h 196"/>
              <a:gd name="T50" fmla="*/ 2147483647 w 191"/>
              <a:gd name="T51" fmla="*/ 2147483647 h 196"/>
              <a:gd name="T52" fmla="*/ 2147483647 w 191"/>
              <a:gd name="T53" fmla="*/ 2147483647 h 196"/>
              <a:gd name="T54" fmla="*/ 2147483647 w 191"/>
              <a:gd name="T55" fmla="*/ 2147483647 h 196"/>
              <a:gd name="T56" fmla="*/ 2147483647 w 191"/>
              <a:gd name="T57" fmla="*/ 2147483647 h 196"/>
              <a:gd name="T58" fmla="*/ 2147483647 w 191"/>
              <a:gd name="T59" fmla="*/ 2147483647 h 196"/>
              <a:gd name="T60" fmla="*/ 2147483647 w 191"/>
              <a:gd name="T61" fmla="*/ 2147483647 h 196"/>
              <a:gd name="T62" fmla="*/ 2147483647 w 191"/>
              <a:gd name="T63" fmla="*/ 2147483647 h 19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91"/>
              <a:gd name="T97" fmla="*/ 0 h 196"/>
              <a:gd name="T98" fmla="*/ 191 w 191"/>
              <a:gd name="T99" fmla="*/ 196 h 19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91" h="196">
                <a:moveTo>
                  <a:pt x="95" y="0"/>
                </a:moveTo>
                <a:lnTo>
                  <a:pt x="86" y="2"/>
                </a:lnTo>
                <a:lnTo>
                  <a:pt x="76" y="3"/>
                </a:lnTo>
                <a:lnTo>
                  <a:pt x="67" y="5"/>
                </a:lnTo>
                <a:lnTo>
                  <a:pt x="59" y="9"/>
                </a:lnTo>
                <a:lnTo>
                  <a:pt x="50" y="12"/>
                </a:lnTo>
                <a:lnTo>
                  <a:pt x="41" y="18"/>
                </a:lnTo>
                <a:lnTo>
                  <a:pt x="34" y="23"/>
                </a:lnTo>
                <a:lnTo>
                  <a:pt x="27" y="29"/>
                </a:lnTo>
                <a:lnTo>
                  <a:pt x="21" y="36"/>
                </a:lnTo>
                <a:lnTo>
                  <a:pt x="16" y="44"/>
                </a:lnTo>
                <a:lnTo>
                  <a:pt x="11" y="52"/>
                </a:lnTo>
                <a:lnTo>
                  <a:pt x="7" y="61"/>
                </a:lnTo>
                <a:lnTo>
                  <a:pt x="4" y="69"/>
                </a:lnTo>
                <a:lnTo>
                  <a:pt x="1" y="78"/>
                </a:lnTo>
                <a:lnTo>
                  <a:pt x="0" y="88"/>
                </a:lnTo>
                <a:lnTo>
                  <a:pt x="0" y="98"/>
                </a:lnTo>
                <a:lnTo>
                  <a:pt x="0" y="108"/>
                </a:lnTo>
                <a:lnTo>
                  <a:pt x="1" y="118"/>
                </a:lnTo>
                <a:lnTo>
                  <a:pt x="4" y="127"/>
                </a:lnTo>
                <a:lnTo>
                  <a:pt x="7" y="136"/>
                </a:lnTo>
                <a:lnTo>
                  <a:pt x="11" y="144"/>
                </a:lnTo>
                <a:lnTo>
                  <a:pt x="16" y="153"/>
                </a:lnTo>
                <a:lnTo>
                  <a:pt x="21" y="160"/>
                </a:lnTo>
                <a:lnTo>
                  <a:pt x="27" y="167"/>
                </a:lnTo>
                <a:lnTo>
                  <a:pt x="34" y="173"/>
                </a:lnTo>
                <a:lnTo>
                  <a:pt x="41" y="179"/>
                </a:lnTo>
                <a:lnTo>
                  <a:pt x="50" y="184"/>
                </a:lnTo>
                <a:lnTo>
                  <a:pt x="59" y="187"/>
                </a:lnTo>
                <a:lnTo>
                  <a:pt x="67" y="192"/>
                </a:lnTo>
                <a:lnTo>
                  <a:pt x="76" y="193"/>
                </a:lnTo>
                <a:lnTo>
                  <a:pt x="86" y="194"/>
                </a:lnTo>
                <a:lnTo>
                  <a:pt x="95" y="196"/>
                </a:lnTo>
                <a:lnTo>
                  <a:pt x="105" y="194"/>
                </a:lnTo>
                <a:lnTo>
                  <a:pt x="115" y="193"/>
                </a:lnTo>
                <a:lnTo>
                  <a:pt x="123" y="192"/>
                </a:lnTo>
                <a:lnTo>
                  <a:pt x="132" y="187"/>
                </a:lnTo>
                <a:lnTo>
                  <a:pt x="141" y="184"/>
                </a:lnTo>
                <a:lnTo>
                  <a:pt x="149" y="179"/>
                </a:lnTo>
                <a:lnTo>
                  <a:pt x="156" y="173"/>
                </a:lnTo>
                <a:lnTo>
                  <a:pt x="164" y="167"/>
                </a:lnTo>
                <a:lnTo>
                  <a:pt x="169" y="160"/>
                </a:lnTo>
                <a:lnTo>
                  <a:pt x="175" y="153"/>
                </a:lnTo>
                <a:lnTo>
                  <a:pt x="179" y="144"/>
                </a:lnTo>
                <a:lnTo>
                  <a:pt x="184" y="136"/>
                </a:lnTo>
                <a:lnTo>
                  <a:pt x="187" y="127"/>
                </a:lnTo>
                <a:lnTo>
                  <a:pt x="189" y="118"/>
                </a:lnTo>
                <a:lnTo>
                  <a:pt x="191" y="108"/>
                </a:lnTo>
                <a:lnTo>
                  <a:pt x="191" y="98"/>
                </a:lnTo>
                <a:lnTo>
                  <a:pt x="191" y="88"/>
                </a:lnTo>
                <a:lnTo>
                  <a:pt x="189" y="78"/>
                </a:lnTo>
                <a:lnTo>
                  <a:pt x="187" y="69"/>
                </a:lnTo>
                <a:lnTo>
                  <a:pt x="184" y="61"/>
                </a:lnTo>
                <a:lnTo>
                  <a:pt x="179" y="52"/>
                </a:lnTo>
                <a:lnTo>
                  <a:pt x="175" y="44"/>
                </a:lnTo>
                <a:lnTo>
                  <a:pt x="169" y="36"/>
                </a:lnTo>
                <a:lnTo>
                  <a:pt x="164" y="29"/>
                </a:lnTo>
                <a:lnTo>
                  <a:pt x="156" y="23"/>
                </a:lnTo>
                <a:lnTo>
                  <a:pt x="149" y="18"/>
                </a:lnTo>
                <a:lnTo>
                  <a:pt x="141" y="12"/>
                </a:lnTo>
                <a:lnTo>
                  <a:pt x="132" y="9"/>
                </a:lnTo>
                <a:lnTo>
                  <a:pt x="123" y="5"/>
                </a:lnTo>
                <a:lnTo>
                  <a:pt x="115" y="3"/>
                </a:lnTo>
                <a:lnTo>
                  <a:pt x="105" y="2"/>
                </a:lnTo>
                <a:lnTo>
                  <a:pt x="95"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733539" name="Rectangle 355">
            <a:extLst>
              <a:ext uri="{FF2B5EF4-FFF2-40B4-BE49-F238E27FC236}">
                <a16:creationId xmlns:a16="http://schemas.microsoft.com/office/drawing/2014/main" id="{B42E5107-BFA5-33D0-E6CF-58706E188859}"/>
              </a:ext>
            </a:extLst>
          </p:cNvPr>
          <p:cNvSpPr>
            <a:spLocks noChangeArrowheads="1"/>
          </p:cNvSpPr>
          <p:nvPr/>
        </p:nvSpPr>
        <p:spPr bwMode="auto">
          <a:xfrm>
            <a:off x="1803855" y="3775473"/>
            <a:ext cx="152286" cy="92333"/>
          </a:xfrm>
          <a:prstGeom prst="rect">
            <a:avLst/>
          </a:prstGeom>
          <a:noFill/>
          <a:ln w="9525">
            <a:noFill/>
            <a:miter lim="800000"/>
            <a:headEnd/>
            <a:tailEnd/>
          </a:ln>
        </p:spPr>
        <p:txBody>
          <a:bodyPr wrap="none" lIns="0" tIns="0" rIns="0" bIns="0">
            <a:spAutoFit/>
          </a:bodyPr>
          <a:lstStyle/>
          <a:p>
            <a:pPr algn="ctr" eaLnBrk="0" hangingPunct="0">
              <a:defRPr/>
            </a:pPr>
            <a:r>
              <a:rPr lang="en-AU" sz="600">
                <a:solidFill>
                  <a:srgbClr val="000000"/>
                </a:solidFill>
              </a:rPr>
              <a:t>0.15 </a:t>
            </a:r>
            <a:endParaRPr lang="en-AU">
              <a:effectLst>
                <a:outerShdw blurRad="38100" dist="38100" dir="2700000" algn="tl">
                  <a:srgbClr val="C0C0C0"/>
                </a:outerShdw>
              </a:effectLst>
              <a:latin typeface="Times New Roman" pitchFamily="18" charset="0"/>
            </a:endParaRPr>
          </a:p>
        </p:txBody>
      </p:sp>
      <p:sp>
        <p:nvSpPr>
          <p:cNvPr id="733540" name="Rectangle 356">
            <a:extLst>
              <a:ext uri="{FF2B5EF4-FFF2-40B4-BE49-F238E27FC236}">
                <a16:creationId xmlns:a16="http://schemas.microsoft.com/office/drawing/2014/main" id="{C61F26CC-2496-D64E-8F91-ED1BD6C9D84B}"/>
              </a:ext>
            </a:extLst>
          </p:cNvPr>
          <p:cNvSpPr>
            <a:spLocks noChangeArrowheads="1"/>
          </p:cNvSpPr>
          <p:nvPr/>
        </p:nvSpPr>
        <p:spPr bwMode="auto">
          <a:xfrm>
            <a:off x="1954820" y="3775473"/>
            <a:ext cx="38473" cy="92333"/>
          </a:xfrm>
          <a:prstGeom prst="rect">
            <a:avLst/>
          </a:prstGeom>
          <a:noFill/>
          <a:ln w="9525">
            <a:noFill/>
            <a:miter lim="800000"/>
            <a:headEnd/>
            <a:tailEnd/>
          </a:ln>
        </p:spPr>
        <p:txBody>
          <a:bodyPr wrap="none" lIns="0" tIns="0" rIns="0" bIns="0">
            <a:spAutoFit/>
          </a:bodyPr>
          <a:lstStyle/>
          <a:p>
            <a:pPr algn="ctr" eaLnBrk="0" hangingPunct="0">
              <a:defRPr/>
            </a:pPr>
            <a:r>
              <a:rPr lang="en-AU" sz="600">
                <a:solidFill>
                  <a:srgbClr val="000000"/>
                </a:solidFill>
              </a:rPr>
              <a:t>–</a:t>
            </a:r>
            <a:endParaRPr lang="en-AU">
              <a:effectLst>
                <a:outerShdw blurRad="38100" dist="38100" dir="2700000" algn="tl">
                  <a:srgbClr val="C0C0C0"/>
                </a:outerShdw>
              </a:effectLst>
              <a:latin typeface="Times New Roman" pitchFamily="18" charset="0"/>
            </a:endParaRPr>
          </a:p>
        </p:txBody>
      </p:sp>
      <p:sp>
        <p:nvSpPr>
          <p:cNvPr id="733541" name="Rectangle 357">
            <a:extLst>
              <a:ext uri="{FF2B5EF4-FFF2-40B4-BE49-F238E27FC236}">
                <a16:creationId xmlns:a16="http://schemas.microsoft.com/office/drawing/2014/main" id="{36B95C79-74FA-329F-7FC8-CD62803E9EB2}"/>
              </a:ext>
            </a:extLst>
          </p:cNvPr>
          <p:cNvSpPr>
            <a:spLocks noChangeArrowheads="1"/>
          </p:cNvSpPr>
          <p:nvPr/>
        </p:nvSpPr>
        <p:spPr bwMode="auto">
          <a:xfrm>
            <a:off x="2019840" y="3775473"/>
            <a:ext cx="134652" cy="92333"/>
          </a:xfrm>
          <a:prstGeom prst="rect">
            <a:avLst/>
          </a:prstGeom>
          <a:noFill/>
          <a:ln w="9525">
            <a:noFill/>
            <a:miter lim="800000"/>
            <a:headEnd/>
            <a:tailEnd/>
          </a:ln>
        </p:spPr>
        <p:txBody>
          <a:bodyPr wrap="none" lIns="0" tIns="0" rIns="0" bIns="0">
            <a:spAutoFit/>
          </a:bodyPr>
          <a:lstStyle/>
          <a:p>
            <a:pPr algn="ctr" eaLnBrk="0" hangingPunct="0">
              <a:defRPr/>
            </a:pPr>
            <a:r>
              <a:rPr lang="en-AU" sz="600">
                <a:solidFill>
                  <a:srgbClr val="000000"/>
                </a:solidFill>
              </a:rPr>
              <a:t>0.37</a:t>
            </a:r>
            <a:endParaRPr lang="en-AU">
              <a:effectLst>
                <a:outerShdw blurRad="38100" dist="38100" dir="2700000" algn="tl">
                  <a:srgbClr val="C0C0C0"/>
                </a:outerShdw>
              </a:effectLst>
              <a:latin typeface="Times New Roman" pitchFamily="18" charset="0"/>
            </a:endParaRPr>
          </a:p>
        </p:txBody>
      </p:sp>
      <p:sp>
        <p:nvSpPr>
          <p:cNvPr id="36199" name="Freeform 358">
            <a:extLst>
              <a:ext uri="{FF2B5EF4-FFF2-40B4-BE49-F238E27FC236}">
                <a16:creationId xmlns:a16="http://schemas.microsoft.com/office/drawing/2014/main" id="{26138B2C-C12D-0D64-4FFD-37A9C59A5144}"/>
              </a:ext>
            </a:extLst>
          </p:cNvPr>
          <p:cNvSpPr>
            <a:spLocks/>
          </p:cNvSpPr>
          <p:nvPr/>
        </p:nvSpPr>
        <p:spPr bwMode="auto">
          <a:xfrm>
            <a:off x="1638300" y="3904060"/>
            <a:ext cx="67866" cy="65484"/>
          </a:xfrm>
          <a:custGeom>
            <a:avLst/>
            <a:gdLst>
              <a:gd name="T0" fmla="*/ 2147483647 w 171"/>
              <a:gd name="T1" fmla="*/ 2147483647 h 166"/>
              <a:gd name="T2" fmla="*/ 2147483647 w 171"/>
              <a:gd name="T3" fmla="*/ 2147483647 h 166"/>
              <a:gd name="T4" fmla="*/ 2147483647 w 171"/>
              <a:gd name="T5" fmla="*/ 2147483647 h 166"/>
              <a:gd name="T6" fmla="*/ 2147483647 w 171"/>
              <a:gd name="T7" fmla="*/ 2147483647 h 166"/>
              <a:gd name="T8" fmla="*/ 2147483647 w 171"/>
              <a:gd name="T9" fmla="*/ 2147483647 h 166"/>
              <a:gd name="T10" fmla="*/ 2147483647 w 171"/>
              <a:gd name="T11" fmla="*/ 2147483647 h 166"/>
              <a:gd name="T12" fmla="*/ 2147483647 w 171"/>
              <a:gd name="T13" fmla="*/ 2147483647 h 166"/>
              <a:gd name="T14" fmla="*/ 0 w 171"/>
              <a:gd name="T15" fmla="*/ 2147483647 h 166"/>
              <a:gd name="T16" fmla="*/ 0 w 171"/>
              <a:gd name="T17" fmla="*/ 2147483647 h 166"/>
              <a:gd name="T18" fmla="*/ 2147483647 w 171"/>
              <a:gd name="T19" fmla="*/ 2147483647 h 166"/>
              <a:gd name="T20" fmla="*/ 2147483647 w 171"/>
              <a:gd name="T21" fmla="*/ 2147483647 h 166"/>
              <a:gd name="T22" fmla="*/ 2147483647 w 171"/>
              <a:gd name="T23" fmla="*/ 2147483647 h 166"/>
              <a:gd name="T24" fmla="*/ 2147483647 w 171"/>
              <a:gd name="T25" fmla="*/ 2147483647 h 166"/>
              <a:gd name="T26" fmla="*/ 2147483647 w 171"/>
              <a:gd name="T27" fmla="*/ 2147483647 h 166"/>
              <a:gd name="T28" fmla="*/ 2147483647 w 171"/>
              <a:gd name="T29" fmla="*/ 2147483647 h 166"/>
              <a:gd name="T30" fmla="*/ 2147483647 w 171"/>
              <a:gd name="T31" fmla="*/ 2147483647 h 166"/>
              <a:gd name="T32" fmla="*/ 2147483647 w 171"/>
              <a:gd name="T33" fmla="*/ 2147483647 h 166"/>
              <a:gd name="T34" fmla="*/ 2147483647 w 171"/>
              <a:gd name="T35" fmla="*/ 2147483647 h 166"/>
              <a:gd name="T36" fmla="*/ 2147483647 w 171"/>
              <a:gd name="T37" fmla="*/ 2147483647 h 166"/>
              <a:gd name="T38" fmla="*/ 2147483647 w 171"/>
              <a:gd name="T39" fmla="*/ 2147483647 h 166"/>
              <a:gd name="T40" fmla="*/ 2147483647 w 171"/>
              <a:gd name="T41" fmla="*/ 2147483647 h 166"/>
              <a:gd name="T42" fmla="*/ 2147483647 w 171"/>
              <a:gd name="T43" fmla="*/ 2147483647 h 166"/>
              <a:gd name="T44" fmla="*/ 2147483647 w 171"/>
              <a:gd name="T45" fmla="*/ 2147483647 h 166"/>
              <a:gd name="T46" fmla="*/ 2147483647 w 171"/>
              <a:gd name="T47" fmla="*/ 2147483647 h 166"/>
              <a:gd name="T48" fmla="*/ 2147483647 w 171"/>
              <a:gd name="T49" fmla="*/ 2147483647 h 166"/>
              <a:gd name="T50" fmla="*/ 2147483647 w 171"/>
              <a:gd name="T51" fmla="*/ 2147483647 h 166"/>
              <a:gd name="T52" fmla="*/ 2147483647 w 171"/>
              <a:gd name="T53" fmla="*/ 2147483647 h 166"/>
              <a:gd name="T54" fmla="*/ 2147483647 w 171"/>
              <a:gd name="T55" fmla="*/ 2147483647 h 166"/>
              <a:gd name="T56" fmla="*/ 2147483647 w 171"/>
              <a:gd name="T57" fmla="*/ 2147483647 h 166"/>
              <a:gd name="T58" fmla="*/ 2147483647 w 171"/>
              <a:gd name="T59" fmla="*/ 2147483647 h 166"/>
              <a:gd name="T60" fmla="*/ 2147483647 w 171"/>
              <a:gd name="T61" fmla="*/ 2147483647 h 166"/>
              <a:gd name="T62" fmla="*/ 2147483647 w 171"/>
              <a:gd name="T63" fmla="*/ 2147483647 h 16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71"/>
              <a:gd name="T97" fmla="*/ 0 h 166"/>
              <a:gd name="T98" fmla="*/ 171 w 171"/>
              <a:gd name="T99" fmla="*/ 166 h 16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71" h="166">
                <a:moveTo>
                  <a:pt x="85" y="0"/>
                </a:moveTo>
                <a:lnTo>
                  <a:pt x="76" y="2"/>
                </a:lnTo>
                <a:lnTo>
                  <a:pt x="69" y="2"/>
                </a:lnTo>
                <a:lnTo>
                  <a:pt x="60" y="5"/>
                </a:lnTo>
                <a:lnTo>
                  <a:pt x="52" y="8"/>
                </a:lnTo>
                <a:lnTo>
                  <a:pt x="44" y="11"/>
                </a:lnTo>
                <a:lnTo>
                  <a:pt x="37" y="15"/>
                </a:lnTo>
                <a:lnTo>
                  <a:pt x="31" y="19"/>
                </a:lnTo>
                <a:lnTo>
                  <a:pt x="24" y="25"/>
                </a:lnTo>
                <a:lnTo>
                  <a:pt x="20" y="31"/>
                </a:lnTo>
                <a:lnTo>
                  <a:pt x="14" y="38"/>
                </a:lnTo>
                <a:lnTo>
                  <a:pt x="10" y="44"/>
                </a:lnTo>
                <a:lnTo>
                  <a:pt x="7" y="51"/>
                </a:lnTo>
                <a:lnTo>
                  <a:pt x="4" y="59"/>
                </a:lnTo>
                <a:lnTo>
                  <a:pt x="1" y="67"/>
                </a:lnTo>
                <a:lnTo>
                  <a:pt x="0" y="75"/>
                </a:lnTo>
                <a:lnTo>
                  <a:pt x="0" y="84"/>
                </a:lnTo>
                <a:lnTo>
                  <a:pt x="0" y="91"/>
                </a:lnTo>
                <a:lnTo>
                  <a:pt x="1" y="100"/>
                </a:lnTo>
                <a:lnTo>
                  <a:pt x="4" y="108"/>
                </a:lnTo>
                <a:lnTo>
                  <a:pt x="7" y="115"/>
                </a:lnTo>
                <a:lnTo>
                  <a:pt x="10" y="123"/>
                </a:lnTo>
                <a:lnTo>
                  <a:pt x="14" y="130"/>
                </a:lnTo>
                <a:lnTo>
                  <a:pt x="20" y="136"/>
                </a:lnTo>
                <a:lnTo>
                  <a:pt x="24" y="141"/>
                </a:lnTo>
                <a:lnTo>
                  <a:pt x="31" y="147"/>
                </a:lnTo>
                <a:lnTo>
                  <a:pt x="37" y="151"/>
                </a:lnTo>
                <a:lnTo>
                  <a:pt x="44" y="156"/>
                </a:lnTo>
                <a:lnTo>
                  <a:pt x="52" y="159"/>
                </a:lnTo>
                <a:lnTo>
                  <a:pt x="60" y="161"/>
                </a:lnTo>
                <a:lnTo>
                  <a:pt x="69" y="164"/>
                </a:lnTo>
                <a:lnTo>
                  <a:pt x="76" y="164"/>
                </a:lnTo>
                <a:lnTo>
                  <a:pt x="85" y="166"/>
                </a:lnTo>
                <a:lnTo>
                  <a:pt x="95" y="164"/>
                </a:lnTo>
                <a:lnTo>
                  <a:pt x="102" y="164"/>
                </a:lnTo>
                <a:lnTo>
                  <a:pt x="110" y="161"/>
                </a:lnTo>
                <a:lnTo>
                  <a:pt x="119" y="159"/>
                </a:lnTo>
                <a:lnTo>
                  <a:pt x="126" y="156"/>
                </a:lnTo>
                <a:lnTo>
                  <a:pt x="133" y="151"/>
                </a:lnTo>
                <a:lnTo>
                  <a:pt x="139" y="147"/>
                </a:lnTo>
                <a:lnTo>
                  <a:pt x="145" y="141"/>
                </a:lnTo>
                <a:lnTo>
                  <a:pt x="151" y="136"/>
                </a:lnTo>
                <a:lnTo>
                  <a:pt x="156" y="130"/>
                </a:lnTo>
                <a:lnTo>
                  <a:pt x="161" y="123"/>
                </a:lnTo>
                <a:lnTo>
                  <a:pt x="164" y="115"/>
                </a:lnTo>
                <a:lnTo>
                  <a:pt x="167" y="108"/>
                </a:lnTo>
                <a:lnTo>
                  <a:pt x="169" y="100"/>
                </a:lnTo>
                <a:lnTo>
                  <a:pt x="169" y="91"/>
                </a:lnTo>
                <a:lnTo>
                  <a:pt x="171" y="84"/>
                </a:lnTo>
                <a:lnTo>
                  <a:pt x="169" y="75"/>
                </a:lnTo>
                <a:lnTo>
                  <a:pt x="169" y="67"/>
                </a:lnTo>
                <a:lnTo>
                  <a:pt x="167" y="59"/>
                </a:lnTo>
                <a:lnTo>
                  <a:pt x="164" y="51"/>
                </a:lnTo>
                <a:lnTo>
                  <a:pt x="161" y="44"/>
                </a:lnTo>
                <a:lnTo>
                  <a:pt x="156" y="38"/>
                </a:lnTo>
                <a:lnTo>
                  <a:pt x="151" y="31"/>
                </a:lnTo>
                <a:lnTo>
                  <a:pt x="145" y="25"/>
                </a:lnTo>
                <a:lnTo>
                  <a:pt x="139" y="19"/>
                </a:lnTo>
                <a:lnTo>
                  <a:pt x="133" y="15"/>
                </a:lnTo>
                <a:lnTo>
                  <a:pt x="126" y="11"/>
                </a:lnTo>
                <a:lnTo>
                  <a:pt x="119" y="8"/>
                </a:lnTo>
                <a:lnTo>
                  <a:pt x="110" y="5"/>
                </a:lnTo>
                <a:lnTo>
                  <a:pt x="102" y="2"/>
                </a:lnTo>
                <a:lnTo>
                  <a:pt x="95" y="2"/>
                </a:lnTo>
                <a:lnTo>
                  <a:pt x="85" y="0"/>
                </a:lnTo>
                <a:close/>
              </a:path>
            </a:pathLst>
          </a:custGeom>
          <a:solidFill>
            <a:srgbClr val="FFA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6200" name="Freeform 359">
            <a:extLst>
              <a:ext uri="{FF2B5EF4-FFF2-40B4-BE49-F238E27FC236}">
                <a16:creationId xmlns:a16="http://schemas.microsoft.com/office/drawing/2014/main" id="{B8C43D11-0794-7053-1A38-24C81845BCDE}"/>
              </a:ext>
            </a:extLst>
          </p:cNvPr>
          <p:cNvSpPr>
            <a:spLocks/>
          </p:cNvSpPr>
          <p:nvPr/>
        </p:nvSpPr>
        <p:spPr bwMode="auto">
          <a:xfrm>
            <a:off x="1638300" y="3904060"/>
            <a:ext cx="67866" cy="65484"/>
          </a:xfrm>
          <a:custGeom>
            <a:avLst/>
            <a:gdLst>
              <a:gd name="T0" fmla="*/ 2147483647 w 171"/>
              <a:gd name="T1" fmla="*/ 2147483647 h 166"/>
              <a:gd name="T2" fmla="*/ 2147483647 w 171"/>
              <a:gd name="T3" fmla="*/ 2147483647 h 166"/>
              <a:gd name="T4" fmla="*/ 2147483647 w 171"/>
              <a:gd name="T5" fmla="*/ 2147483647 h 166"/>
              <a:gd name="T6" fmla="*/ 2147483647 w 171"/>
              <a:gd name="T7" fmla="*/ 2147483647 h 166"/>
              <a:gd name="T8" fmla="*/ 2147483647 w 171"/>
              <a:gd name="T9" fmla="*/ 2147483647 h 166"/>
              <a:gd name="T10" fmla="*/ 2147483647 w 171"/>
              <a:gd name="T11" fmla="*/ 2147483647 h 166"/>
              <a:gd name="T12" fmla="*/ 2147483647 w 171"/>
              <a:gd name="T13" fmla="*/ 2147483647 h 166"/>
              <a:gd name="T14" fmla="*/ 0 w 171"/>
              <a:gd name="T15" fmla="*/ 2147483647 h 166"/>
              <a:gd name="T16" fmla="*/ 0 w 171"/>
              <a:gd name="T17" fmla="*/ 2147483647 h 166"/>
              <a:gd name="T18" fmla="*/ 2147483647 w 171"/>
              <a:gd name="T19" fmla="*/ 2147483647 h 166"/>
              <a:gd name="T20" fmla="*/ 2147483647 w 171"/>
              <a:gd name="T21" fmla="*/ 2147483647 h 166"/>
              <a:gd name="T22" fmla="*/ 2147483647 w 171"/>
              <a:gd name="T23" fmla="*/ 2147483647 h 166"/>
              <a:gd name="T24" fmla="*/ 2147483647 w 171"/>
              <a:gd name="T25" fmla="*/ 2147483647 h 166"/>
              <a:gd name="T26" fmla="*/ 2147483647 w 171"/>
              <a:gd name="T27" fmla="*/ 2147483647 h 166"/>
              <a:gd name="T28" fmla="*/ 2147483647 w 171"/>
              <a:gd name="T29" fmla="*/ 2147483647 h 166"/>
              <a:gd name="T30" fmla="*/ 2147483647 w 171"/>
              <a:gd name="T31" fmla="*/ 2147483647 h 166"/>
              <a:gd name="T32" fmla="*/ 2147483647 w 171"/>
              <a:gd name="T33" fmla="*/ 2147483647 h 166"/>
              <a:gd name="T34" fmla="*/ 2147483647 w 171"/>
              <a:gd name="T35" fmla="*/ 2147483647 h 166"/>
              <a:gd name="T36" fmla="*/ 2147483647 w 171"/>
              <a:gd name="T37" fmla="*/ 2147483647 h 166"/>
              <a:gd name="T38" fmla="*/ 2147483647 w 171"/>
              <a:gd name="T39" fmla="*/ 2147483647 h 166"/>
              <a:gd name="T40" fmla="*/ 2147483647 w 171"/>
              <a:gd name="T41" fmla="*/ 2147483647 h 166"/>
              <a:gd name="T42" fmla="*/ 2147483647 w 171"/>
              <a:gd name="T43" fmla="*/ 2147483647 h 166"/>
              <a:gd name="T44" fmla="*/ 2147483647 w 171"/>
              <a:gd name="T45" fmla="*/ 2147483647 h 166"/>
              <a:gd name="T46" fmla="*/ 2147483647 w 171"/>
              <a:gd name="T47" fmla="*/ 2147483647 h 166"/>
              <a:gd name="T48" fmla="*/ 2147483647 w 171"/>
              <a:gd name="T49" fmla="*/ 2147483647 h 166"/>
              <a:gd name="T50" fmla="*/ 2147483647 w 171"/>
              <a:gd name="T51" fmla="*/ 2147483647 h 166"/>
              <a:gd name="T52" fmla="*/ 2147483647 w 171"/>
              <a:gd name="T53" fmla="*/ 2147483647 h 166"/>
              <a:gd name="T54" fmla="*/ 2147483647 w 171"/>
              <a:gd name="T55" fmla="*/ 2147483647 h 166"/>
              <a:gd name="T56" fmla="*/ 2147483647 w 171"/>
              <a:gd name="T57" fmla="*/ 2147483647 h 166"/>
              <a:gd name="T58" fmla="*/ 2147483647 w 171"/>
              <a:gd name="T59" fmla="*/ 2147483647 h 166"/>
              <a:gd name="T60" fmla="*/ 2147483647 w 171"/>
              <a:gd name="T61" fmla="*/ 2147483647 h 166"/>
              <a:gd name="T62" fmla="*/ 2147483647 w 171"/>
              <a:gd name="T63" fmla="*/ 2147483647 h 16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71"/>
              <a:gd name="T97" fmla="*/ 0 h 166"/>
              <a:gd name="T98" fmla="*/ 171 w 171"/>
              <a:gd name="T99" fmla="*/ 166 h 16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71" h="166">
                <a:moveTo>
                  <a:pt x="85" y="0"/>
                </a:moveTo>
                <a:lnTo>
                  <a:pt x="76" y="2"/>
                </a:lnTo>
                <a:lnTo>
                  <a:pt x="69" y="2"/>
                </a:lnTo>
                <a:lnTo>
                  <a:pt x="60" y="5"/>
                </a:lnTo>
                <a:lnTo>
                  <a:pt x="52" y="8"/>
                </a:lnTo>
                <a:lnTo>
                  <a:pt x="44" y="11"/>
                </a:lnTo>
                <a:lnTo>
                  <a:pt x="37" y="15"/>
                </a:lnTo>
                <a:lnTo>
                  <a:pt x="31" y="19"/>
                </a:lnTo>
                <a:lnTo>
                  <a:pt x="24" y="25"/>
                </a:lnTo>
                <a:lnTo>
                  <a:pt x="20" y="31"/>
                </a:lnTo>
                <a:lnTo>
                  <a:pt x="14" y="38"/>
                </a:lnTo>
                <a:lnTo>
                  <a:pt x="10" y="44"/>
                </a:lnTo>
                <a:lnTo>
                  <a:pt x="7" y="51"/>
                </a:lnTo>
                <a:lnTo>
                  <a:pt x="4" y="59"/>
                </a:lnTo>
                <a:lnTo>
                  <a:pt x="1" y="67"/>
                </a:lnTo>
                <a:lnTo>
                  <a:pt x="0" y="75"/>
                </a:lnTo>
                <a:lnTo>
                  <a:pt x="0" y="84"/>
                </a:lnTo>
                <a:lnTo>
                  <a:pt x="0" y="91"/>
                </a:lnTo>
                <a:lnTo>
                  <a:pt x="1" y="100"/>
                </a:lnTo>
                <a:lnTo>
                  <a:pt x="4" y="108"/>
                </a:lnTo>
                <a:lnTo>
                  <a:pt x="7" y="115"/>
                </a:lnTo>
                <a:lnTo>
                  <a:pt x="10" y="123"/>
                </a:lnTo>
                <a:lnTo>
                  <a:pt x="14" y="130"/>
                </a:lnTo>
                <a:lnTo>
                  <a:pt x="20" y="136"/>
                </a:lnTo>
                <a:lnTo>
                  <a:pt x="24" y="141"/>
                </a:lnTo>
                <a:lnTo>
                  <a:pt x="31" y="147"/>
                </a:lnTo>
                <a:lnTo>
                  <a:pt x="37" y="151"/>
                </a:lnTo>
                <a:lnTo>
                  <a:pt x="44" y="156"/>
                </a:lnTo>
                <a:lnTo>
                  <a:pt x="52" y="159"/>
                </a:lnTo>
                <a:lnTo>
                  <a:pt x="60" y="161"/>
                </a:lnTo>
                <a:lnTo>
                  <a:pt x="69" y="164"/>
                </a:lnTo>
                <a:lnTo>
                  <a:pt x="76" y="164"/>
                </a:lnTo>
                <a:lnTo>
                  <a:pt x="85" y="166"/>
                </a:lnTo>
                <a:lnTo>
                  <a:pt x="95" y="164"/>
                </a:lnTo>
                <a:lnTo>
                  <a:pt x="102" y="164"/>
                </a:lnTo>
                <a:lnTo>
                  <a:pt x="110" y="161"/>
                </a:lnTo>
                <a:lnTo>
                  <a:pt x="119" y="159"/>
                </a:lnTo>
                <a:lnTo>
                  <a:pt x="126" y="156"/>
                </a:lnTo>
                <a:lnTo>
                  <a:pt x="133" y="151"/>
                </a:lnTo>
                <a:lnTo>
                  <a:pt x="139" y="147"/>
                </a:lnTo>
                <a:lnTo>
                  <a:pt x="145" y="141"/>
                </a:lnTo>
                <a:lnTo>
                  <a:pt x="151" y="136"/>
                </a:lnTo>
                <a:lnTo>
                  <a:pt x="156" y="130"/>
                </a:lnTo>
                <a:lnTo>
                  <a:pt x="161" y="123"/>
                </a:lnTo>
                <a:lnTo>
                  <a:pt x="164" y="115"/>
                </a:lnTo>
                <a:lnTo>
                  <a:pt x="167" y="108"/>
                </a:lnTo>
                <a:lnTo>
                  <a:pt x="169" y="100"/>
                </a:lnTo>
                <a:lnTo>
                  <a:pt x="169" y="91"/>
                </a:lnTo>
                <a:lnTo>
                  <a:pt x="171" y="84"/>
                </a:lnTo>
                <a:lnTo>
                  <a:pt x="169" y="75"/>
                </a:lnTo>
                <a:lnTo>
                  <a:pt x="169" y="67"/>
                </a:lnTo>
                <a:lnTo>
                  <a:pt x="167" y="59"/>
                </a:lnTo>
                <a:lnTo>
                  <a:pt x="164" y="51"/>
                </a:lnTo>
                <a:lnTo>
                  <a:pt x="161" y="44"/>
                </a:lnTo>
                <a:lnTo>
                  <a:pt x="156" y="38"/>
                </a:lnTo>
                <a:lnTo>
                  <a:pt x="151" y="31"/>
                </a:lnTo>
                <a:lnTo>
                  <a:pt x="145" y="25"/>
                </a:lnTo>
                <a:lnTo>
                  <a:pt x="139" y="19"/>
                </a:lnTo>
                <a:lnTo>
                  <a:pt x="133" y="15"/>
                </a:lnTo>
                <a:lnTo>
                  <a:pt x="126" y="11"/>
                </a:lnTo>
                <a:lnTo>
                  <a:pt x="119" y="8"/>
                </a:lnTo>
                <a:lnTo>
                  <a:pt x="110" y="5"/>
                </a:lnTo>
                <a:lnTo>
                  <a:pt x="102" y="2"/>
                </a:lnTo>
                <a:lnTo>
                  <a:pt x="95" y="2"/>
                </a:lnTo>
                <a:lnTo>
                  <a:pt x="85"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733544" name="Rectangle 360">
            <a:extLst>
              <a:ext uri="{FF2B5EF4-FFF2-40B4-BE49-F238E27FC236}">
                <a16:creationId xmlns:a16="http://schemas.microsoft.com/office/drawing/2014/main" id="{65D4B215-B578-B700-B960-C3F163008FB9}"/>
              </a:ext>
            </a:extLst>
          </p:cNvPr>
          <p:cNvSpPr>
            <a:spLocks noChangeArrowheads="1"/>
          </p:cNvSpPr>
          <p:nvPr/>
        </p:nvSpPr>
        <p:spPr bwMode="auto">
          <a:xfrm>
            <a:off x="1803855" y="3899298"/>
            <a:ext cx="152286" cy="92333"/>
          </a:xfrm>
          <a:prstGeom prst="rect">
            <a:avLst/>
          </a:prstGeom>
          <a:noFill/>
          <a:ln w="9525">
            <a:noFill/>
            <a:miter lim="800000"/>
            <a:headEnd/>
            <a:tailEnd/>
          </a:ln>
        </p:spPr>
        <p:txBody>
          <a:bodyPr wrap="none" lIns="0" tIns="0" rIns="0" bIns="0">
            <a:spAutoFit/>
          </a:bodyPr>
          <a:lstStyle/>
          <a:p>
            <a:pPr algn="ctr" eaLnBrk="0" hangingPunct="0">
              <a:defRPr/>
            </a:pPr>
            <a:r>
              <a:rPr lang="en-AU" sz="600">
                <a:solidFill>
                  <a:srgbClr val="000000"/>
                </a:solidFill>
              </a:rPr>
              <a:t>0.00 </a:t>
            </a:r>
            <a:endParaRPr lang="en-AU">
              <a:effectLst>
                <a:outerShdw blurRad="38100" dist="38100" dir="2700000" algn="tl">
                  <a:srgbClr val="C0C0C0"/>
                </a:outerShdw>
              </a:effectLst>
              <a:latin typeface="Times New Roman" pitchFamily="18" charset="0"/>
            </a:endParaRPr>
          </a:p>
        </p:txBody>
      </p:sp>
      <p:sp>
        <p:nvSpPr>
          <p:cNvPr id="733545" name="Rectangle 361">
            <a:extLst>
              <a:ext uri="{FF2B5EF4-FFF2-40B4-BE49-F238E27FC236}">
                <a16:creationId xmlns:a16="http://schemas.microsoft.com/office/drawing/2014/main" id="{84B23E8B-5F7D-D188-DF62-BFA6CC61A9C7}"/>
              </a:ext>
            </a:extLst>
          </p:cNvPr>
          <p:cNvSpPr>
            <a:spLocks noChangeArrowheads="1"/>
          </p:cNvSpPr>
          <p:nvPr/>
        </p:nvSpPr>
        <p:spPr bwMode="auto">
          <a:xfrm>
            <a:off x="1953104" y="3899298"/>
            <a:ext cx="24046" cy="92333"/>
          </a:xfrm>
          <a:prstGeom prst="rect">
            <a:avLst/>
          </a:prstGeom>
          <a:noFill/>
          <a:ln w="9525">
            <a:noFill/>
            <a:miter lim="800000"/>
            <a:headEnd/>
            <a:tailEnd/>
          </a:ln>
        </p:spPr>
        <p:txBody>
          <a:bodyPr wrap="none" lIns="0" tIns="0" rIns="0" bIns="0">
            <a:spAutoFit/>
          </a:bodyPr>
          <a:lstStyle/>
          <a:p>
            <a:pPr algn="ctr" eaLnBrk="0" hangingPunct="0">
              <a:defRPr/>
            </a:pPr>
            <a:r>
              <a:rPr lang="en-AU" sz="600">
                <a:solidFill>
                  <a:srgbClr val="000000"/>
                </a:solidFill>
              </a:rPr>
              <a:t>-</a:t>
            </a:r>
            <a:endParaRPr lang="en-AU">
              <a:effectLst>
                <a:outerShdw blurRad="38100" dist="38100" dir="2700000" algn="tl">
                  <a:srgbClr val="C0C0C0"/>
                </a:outerShdw>
              </a:effectLst>
              <a:latin typeface="Times New Roman" pitchFamily="18" charset="0"/>
            </a:endParaRPr>
          </a:p>
        </p:txBody>
      </p:sp>
      <p:sp>
        <p:nvSpPr>
          <p:cNvPr id="733546" name="Rectangle 362">
            <a:extLst>
              <a:ext uri="{FF2B5EF4-FFF2-40B4-BE49-F238E27FC236}">
                <a16:creationId xmlns:a16="http://schemas.microsoft.com/office/drawing/2014/main" id="{4365D3A9-FC2E-40C2-E722-B42EB96A78DC}"/>
              </a:ext>
            </a:extLst>
          </p:cNvPr>
          <p:cNvSpPr>
            <a:spLocks noChangeArrowheads="1"/>
          </p:cNvSpPr>
          <p:nvPr/>
        </p:nvSpPr>
        <p:spPr bwMode="auto">
          <a:xfrm>
            <a:off x="2004362" y="3899298"/>
            <a:ext cx="134652" cy="92333"/>
          </a:xfrm>
          <a:prstGeom prst="rect">
            <a:avLst/>
          </a:prstGeom>
          <a:noFill/>
          <a:ln w="9525">
            <a:noFill/>
            <a:miter lim="800000"/>
            <a:headEnd/>
            <a:tailEnd/>
          </a:ln>
        </p:spPr>
        <p:txBody>
          <a:bodyPr wrap="none" lIns="0" tIns="0" rIns="0" bIns="0">
            <a:spAutoFit/>
          </a:bodyPr>
          <a:lstStyle/>
          <a:p>
            <a:pPr algn="ctr" eaLnBrk="0" hangingPunct="0">
              <a:defRPr/>
            </a:pPr>
            <a:r>
              <a:rPr lang="en-AU" sz="600">
                <a:solidFill>
                  <a:srgbClr val="000000"/>
                </a:solidFill>
              </a:rPr>
              <a:t>0.15</a:t>
            </a:r>
            <a:endParaRPr lang="en-AU">
              <a:effectLst>
                <a:outerShdw blurRad="38100" dist="38100" dir="2700000" algn="tl">
                  <a:srgbClr val="C0C0C0"/>
                </a:outerShdw>
              </a:effectLst>
              <a:latin typeface="Times New Roman" pitchFamily="18" charset="0"/>
            </a:endParaRPr>
          </a:p>
        </p:txBody>
      </p:sp>
      <p:sp>
        <p:nvSpPr>
          <p:cNvPr id="36204" name="Freeform 363">
            <a:extLst>
              <a:ext uri="{FF2B5EF4-FFF2-40B4-BE49-F238E27FC236}">
                <a16:creationId xmlns:a16="http://schemas.microsoft.com/office/drawing/2014/main" id="{B985BC0D-8729-9291-4EB2-D1BEFA1C5478}"/>
              </a:ext>
            </a:extLst>
          </p:cNvPr>
          <p:cNvSpPr>
            <a:spLocks/>
          </p:cNvSpPr>
          <p:nvPr/>
        </p:nvSpPr>
        <p:spPr bwMode="auto">
          <a:xfrm>
            <a:off x="1646635" y="4032647"/>
            <a:ext cx="54769" cy="57150"/>
          </a:xfrm>
          <a:custGeom>
            <a:avLst/>
            <a:gdLst>
              <a:gd name="T0" fmla="*/ 2147483647 w 139"/>
              <a:gd name="T1" fmla="*/ 2147483647 h 144"/>
              <a:gd name="T2" fmla="*/ 2147483647 w 139"/>
              <a:gd name="T3" fmla="*/ 2147483647 h 144"/>
              <a:gd name="T4" fmla="*/ 2147483647 w 139"/>
              <a:gd name="T5" fmla="*/ 2147483647 h 144"/>
              <a:gd name="T6" fmla="*/ 2147483647 w 139"/>
              <a:gd name="T7" fmla="*/ 2147483647 h 144"/>
              <a:gd name="T8" fmla="*/ 2147483647 w 139"/>
              <a:gd name="T9" fmla="*/ 2147483647 h 144"/>
              <a:gd name="T10" fmla="*/ 2147483647 w 139"/>
              <a:gd name="T11" fmla="*/ 2147483647 h 144"/>
              <a:gd name="T12" fmla="*/ 2147483647 w 139"/>
              <a:gd name="T13" fmla="*/ 2147483647 h 144"/>
              <a:gd name="T14" fmla="*/ 0 w 139"/>
              <a:gd name="T15" fmla="*/ 2147483647 h 144"/>
              <a:gd name="T16" fmla="*/ 0 w 139"/>
              <a:gd name="T17" fmla="*/ 2147483647 h 144"/>
              <a:gd name="T18" fmla="*/ 2147483647 w 139"/>
              <a:gd name="T19" fmla="*/ 2147483647 h 144"/>
              <a:gd name="T20" fmla="*/ 2147483647 w 139"/>
              <a:gd name="T21" fmla="*/ 2147483647 h 144"/>
              <a:gd name="T22" fmla="*/ 2147483647 w 139"/>
              <a:gd name="T23" fmla="*/ 2147483647 h 144"/>
              <a:gd name="T24" fmla="*/ 2147483647 w 139"/>
              <a:gd name="T25" fmla="*/ 2147483647 h 144"/>
              <a:gd name="T26" fmla="*/ 2147483647 w 139"/>
              <a:gd name="T27" fmla="*/ 2147483647 h 144"/>
              <a:gd name="T28" fmla="*/ 2147483647 w 139"/>
              <a:gd name="T29" fmla="*/ 2147483647 h 144"/>
              <a:gd name="T30" fmla="*/ 2147483647 w 139"/>
              <a:gd name="T31" fmla="*/ 2147483647 h 144"/>
              <a:gd name="T32" fmla="*/ 2147483647 w 139"/>
              <a:gd name="T33" fmla="*/ 2147483647 h 144"/>
              <a:gd name="T34" fmla="*/ 2147483647 w 139"/>
              <a:gd name="T35" fmla="*/ 2147483647 h 144"/>
              <a:gd name="T36" fmla="*/ 2147483647 w 139"/>
              <a:gd name="T37" fmla="*/ 2147483647 h 144"/>
              <a:gd name="T38" fmla="*/ 2147483647 w 139"/>
              <a:gd name="T39" fmla="*/ 2147483647 h 144"/>
              <a:gd name="T40" fmla="*/ 2147483647 w 139"/>
              <a:gd name="T41" fmla="*/ 2147483647 h 144"/>
              <a:gd name="T42" fmla="*/ 2147483647 w 139"/>
              <a:gd name="T43" fmla="*/ 2147483647 h 144"/>
              <a:gd name="T44" fmla="*/ 2147483647 w 139"/>
              <a:gd name="T45" fmla="*/ 2147483647 h 144"/>
              <a:gd name="T46" fmla="*/ 2147483647 w 139"/>
              <a:gd name="T47" fmla="*/ 2147483647 h 144"/>
              <a:gd name="T48" fmla="*/ 2147483647 w 139"/>
              <a:gd name="T49" fmla="*/ 2147483647 h 144"/>
              <a:gd name="T50" fmla="*/ 2147483647 w 139"/>
              <a:gd name="T51" fmla="*/ 2147483647 h 144"/>
              <a:gd name="T52" fmla="*/ 2147483647 w 139"/>
              <a:gd name="T53" fmla="*/ 2147483647 h 144"/>
              <a:gd name="T54" fmla="*/ 2147483647 w 139"/>
              <a:gd name="T55" fmla="*/ 2147483647 h 144"/>
              <a:gd name="T56" fmla="*/ 2147483647 w 139"/>
              <a:gd name="T57" fmla="*/ 2147483647 h 144"/>
              <a:gd name="T58" fmla="*/ 2147483647 w 139"/>
              <a:gd name="T59" fmla="*/ 2147483647 h 144"/>
              <a:gd name="T60" fmla="*/ 2147483647 w 139"/>
              <a:gd name="T61" fmla="*/ 2147483647 h 144"/>
              <a:gd name="T62" fmla="*/ 2147483647 w 139"/>
              <a:gd name="T63" fmla="*/ 2147483647 h 1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39"/>
              <a:gd name="T97" fmla="*/ 0 h 144"/>
              <a:gd name="T98" fmla="*/ 139 w 139"/>
              <a:gd name="T99" fmla="*/ 144 h 1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39" h="144">
                <a:moveTo>
                  <a:pt x="69" y="0"/>
                </a:moveTo>
                <a:lnTo>
                  <a:pt x="62" y="1"/>
                </a:lnTo>
                <a:lnTo>
                  <a:pt x="56" y="1"/>
                </a:lnTo>
                <a:lnTo>
                  <a:pt x="49" y="4"/>
                </a:lnTo>
                <a:lnTo>
                  <a:pt x="42" y="6"/>
                </a:lnTo>
                <a:lnTo>
                  <a:pt x="36" y="9"/>
                </a:lnTo>
                <a:lnTo>
                  <a:pt x="30" y="13"/>
                </a:lnTo>
                <a:lnTo>
                  <a:pt x="24" y="17"/>
                </a:lnTo>
                <a:lnTo>
                  <a:pt x="20" y="21"/>
                </a:lnTo>
                <a:lnTo>
                  <a:pt x="16" y="27"/>
                </a:lnTo>
                <a:lnTo>
                  <a:pt x="11" y="32"/>
                </a:lnTo>
                <a:lnTo>
                  <a:pt x="9" y="37"/>
                </a:lnTo>
                <a:lnTo>
                  <a:pt x="6" y="44"/>
                </a:lnTo>
                <a:lnTo>
                  <a:pt x="3" y="50"/>
                </a:lnTo>
                <a:lnTo>
                  <a:pt x="1" y="57"/>
                </a:lnTo>
                <a:lnTo>
                  <a:pt x="0" y="65"/>
                </a:lnTo>
                <a:lnTo>
                  <a:pt x="0" y="72"/>
                </a:lnTo>
                <a:lnTo>
                  <a:pt x="0" y="79"/>
                </a:lnTo>
                <a:lnTo>
                  <a:pt x="1" y="86"/>
                </a:lnTo>
                <a:lnTo>
                  <a:pt x="3" y="93"/>
                </a:lnTo>
                <a:lnTo>
                  <a:pt x="6" y="101"/>
                </a:lnTo>
                <a:lnTo>
                  <a:pt x="9" y="106"/>
                </a:lnTo>
                <a:lnTo>
                  <a:pt x="11" y="112"/>
                </a:lnTo>
                <a:lnTo>
                  <a:pt x="16" y="118"/>
                </a:lnTo>
                <a:lnTo>
                  <a:pt x="20" y="124"/>
                </a:lnTo>
                <a:lnTo>
                  <a:pt x="24" y="128"/>
                </a:lnTo>
                <a:lnTo>
                  <a:pt x="30" y="132"/>
                </a:lnTo>
                <a:lnTo>
                  <a:pt x="36" y="135"/>
                </a:lnTo>
                <a:lnTo>
                  <a:pt x="42" y="138"/>
                </a:lnTo>
                <a:lnTo>
                  <a:pt x="49" y="141"/>
                </a:lnTo>
                <a:lnTo>
                  <a:pt x="56" y="142"/>
                </a:lnTo>
                <a:lnTo>
                  <a:pt x="62" y="144"/>
                </a:lnTo>
                <a:lnTo>
                  <a:pt x="69" y="144"/>
                </a:lnTo>
                <a:lnTo>
                  <a:pt x="78" y="144"/>
                </a:lnTo>
                <a:lnTo>
                  <a:pt x="83" y="142"/>
                </a:lnTo>
                <a:lnTo>
                  <a:pt x="90" y="141"/>
                </a:lnTo>
                <a:lnTo>
                  <a:pt x="98" y="138"/>
                </a:lnTo>
                <a:lnTo>
                  <a:pt x="103" y="135"/>
                </a:lnTo>
                <a:lnTo>
                  <a:pt x="109" y="132"/>
                </a:lnTo>
                <a:lnTo>
                  <a:pt x="115" y="128"/>
                </a:lnTo>
                <a:lnTo>
                  <a:pt x="119" y="124"/>
                </a:lnTo>
                <a:lnTo>
                  <a:pt x="124" y="118"/>
                </a:lnTo>
                <a:lnTo>
                  <a:pt x="128" y="112"/>
                </a:lnTo>
                <a:lnTo>
                  <a:pt x="132" y="106"/>
                </a:lnTo>
                <a:lnTo>
                  <a:pt x="135" y="101"/>
                </a:lnTo>
                <a:lnTo>
                  <a:pt x="136" y="93"/>
                </a:lnTo>
                <a:lnTo>
                  <a:pt x="138" y="86"/>
                </a:lnTo>
                <a:lnTo>
                  <a:pt x="139" y="79"/>
                </a:lnTo>
                <a:lnTo>
                  <a:pt x="139" y="72"/>
                </a:lnTo>
                <a:lnTo>
                  <a:pt x="139" y="65"/>
                </a:lnTo>
                <a:lnTo>
                  <a:pt x="138" y="57"/>
                </a:lnTo>
                <a:lnTo>
                  <a:pt x="136" y="50"/>
                </a:lnTo>
                <a:lnTo>
                  <a:pt x="135" y="44"/>
                </a:lnTo>
                <a:lnTo>
                  <a:pt x="132" y="37"/>
                </a:lnTo>
                <a:lnTo>
                  <a:pt x="128" y="32"/>
                </a:lnTo>
                <a:lnTo>
                  <a:pt x="124" y="27"/>
                </a:lnTo>
                <a:lnTo>
                  <a:pt x="119" y="21"/>
                </a:lnTo>
                <a:lnTo>
                  <a:pt x="115" y="17"/>
                </a:lnTo>
                <a:lnTo>
                  <a:pt x="109" y="13"/>
                </a:lnTo>
                <a:lnTo>
                  <a:pt x="103" y="9"/>
                </a:lnTo>
                <a:lnTo>
                  <a:pt x="98" y="6"/>
                </a:lnTo>
                <a:lnTo>
                  <a:pt x="90" y="4"/>
                </a:lnTo>
                <a:lnTo>
                  <a:pt x="83" y="1"/>
                </a:lnTo>
                <a:lnTo>
                  <a:pt x="78" y="1"/>
                </a:lnTo>
                <a:lnTo>
                  <a:pt x="69"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6205" name="Freeform 364">
            <a:extLst>
              <a:ext uri="{FF2B5EF4-FFF2-40B4-BE49-F238E27FC236}">
                <a16:creationId xmlns:a16="http://schemas.microsoft.com/office/drawing/2014/main" id="{2C193510-64B7-FA43-6DB0-E6EE50C8A857}"/>
              </a:ext>
            </a:extLst>
          </p:cNvPr>
          <p:cNvSpPr>
            <a:spLocks/>
          </p:cNvSpPr>
          <p:nvPr/>
        </p:nvSpPr>
        <p:spPr bwMode="auto">
          <a:xfrm>
            <a:off x="1646635" y="4032647"/>
            <a:ext cx="54769" cy="57150"/>
          </a:xfrm>
          <a:custGeom>
            <a:avLst/>
            <a:gdLst>
              <a:gd name="T0" fmla="*/ 2147483647 w 139"/>
              <a:gd name="T1" fmla="*/ 2147483647 h 144"/>
              <a:gd name="T2" fmla="*/ 2147483647 w 139"/>
              <a:gd name="T3" fmla="*/ 2147483647 h 144"/>
              <a:gd name="T4" fmla="*/ 2147483647 w 139"/>
              <a:gd name="T5" fmla="*/ 2147483647 h 144"/>
              <a:gd name="T6" fmla="*/ 2147483647 w 139"/>
              <a:gd name="T7" fmla="*/ 2147483647 h 144"/>
              <a:gd name="T8" fmla="*/ 2147483647 w 139"/>
              <a:gd name="T9" fmla="*/ 2147483647 h 144"/>
              <a:gd name="T10" fmla="*/ 2147483647 w 139"/>
              <a:gd name="T11" fmla="*/ 2147483647 h 144"/>
              <a:gd name="T12" fmla="*/ 2147483647 w 139"/>
              <a:gd name="T13" fmla="*/ 2147483647 h 144"/>
              <a:gd name="T14" fmla="*/ 0 w 139"/>
              <a:gd name="T15" fmla="*/ 2147483647 h 144"/>
              <a:gd name="T16" fmla="*/ 0 w 139"/>
              <a:gd name="T17" fmla="*/ 2147483647 h 144"/>
              <a:gd name="T18" fmla="*/ 2147483647 w 139"/>
              <a:gd name="T19" fmla="*/ 2147483647 h 144"/>
              <a:gd name="T20" fmla="*/ 2147483647 w 139"/>
              <a:gd name="T21" fmla="*/ 2147483647 h 144"/>
              <a:gd name="T22" fmla="*/ 2147483647 w 139"/>
              <a:gd name="T23" fmla="*/ 2147483647 h 144"/>
              <a:gd name="T24" fmla="*/ 2147483647 w 139"/>
              <a:gd name="T25" fmla="*/ 2147483647 h 144"/>
              <a:gd name="T26" fmla="*/ 2147483647 w 139"/>
              <a:gd name="T27" fmla="*/ 2147483647 h 144"/>
              <a:gd name="T28" fmla="*/ 2147483647 w 139"/>
              <a:gd name="T29" fmla="*/ 2147483647 h 144"/>
              <a:gd name="T30" fmla="*/ 2147483647 w 139"/>
              <a:gd name="T31" fmla="*/ 2147483647 h 144"/>
              <a:gd name="T32" fmla="*/ 2147483647 w 139"/>
              <a:gd name="T33" fmla="*/ 2147483647 h 144"/>
              <a:gd name="T34" fmla="*/ 2147483647 w 139"/>
              <a:gd name="T35" fmla="*/ 2147483647 h 144"/>
              <a:gd name="T36" fmla="*/ 2147483647 w 139"/>
              <a:gd name="T37" fmla="*/ 2147483647 h 144"/>
              <a:gd name="T38" fmla="*/ 2147483647 w 139"/>
              <a:gd name="T39" fmla="*/ 2147483647 h 144"/>
              <a:gd name="T40" fmla="*/ 2147483647 w 139"/>
              <a:gd name="T41" fmla="*/ 2147483647 h 144"/>
              <a:gd name="T42" fmla="*/ 2147483647 w 139"/>
              <a:gd name="T43" fmla="*/ 2147483647 h 144"/>
              <a:gd name="T44" fmla="*/ 2147483647 w 139"/>
              <a:gd name="T45" fmla="*/ 2147483647 h 144"/>
              <a:gd name="T46" fmla="*/ 2147483647 w 139"/>
              <a:gd name="T47" fmla="*/ 2147483647 h 144"/>
              <a:gd name="T48" fmla="*/ 2147483647 w 139"/>
              <a:gd name="T49" fmla="*/ 2147483647 h 144"/>
              <a:gd name="T50" fmla="*/ 2147483647 w 139"/>
              <a:gd name="T51" fmla="*/ 2147483647 h 144"/>
              <a:gd name="T52" fmla="*/ 2147483647 w 139"/>
              <a:gd name="T53" fmla="*/ 2147483647 h 144"/>
              <a:gd name="T54" fmla="*/ 2147483647 w 139"/>
              <a:gd name="T55" fmla="*/ 2147483647 h 144"/>
              <a:gd name="T56" fmla="*/ 2147483647 w 139"/>
              <a:gd name="T57" fmla="*/ 2147483647 h 144"/>
              <a:gd name="T58" fmla="*/ 2147483647 w 139"/>
              <a:gd name="T59" fmla="*/ 2147483647 h 144"/>
              <a:gd name="T60" fmla="*/ 2147483647 w 139"/>
              <a:gd name="T61" fmla="*/ 2147483647 h 144"/>
              <a:gd name="T62" fmla="*/ 2147483647 w 139"/>
              <a:gd name="T63" fmla="*/ 2147483647 h 1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39"/>
              <a:gd name="T97" fmla="*/ 0 h 144"/>
              <a:gd name="T98" fmla="*/ 139 w 139"/>
              <a:gd name="T99" fmla="*/ 144 h 1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39" h="144">
                <a:moveTo>
                  <a:pt x="69" y="0"/>
                </a:moveTo>
                <a:lnTo>
                  <a:pt x="62" y="1"/>
                </a:lnTo>
                <a:lnTo>
                  <a:pt x="56" y="1"/>
                </a:lnTo>
                <a:lnTo>
                  <a:pt x="49" y="4"/>
                </a:lnTo>
                <a:lnTo>
                  <a:pt x="42" y="6"/>
                </a:lnTo>
                <a:lnTo>
                  <a:pt x="36" y="9"/>
                </a:lnTo>
                <a:lnTo>
                  <a:pt x="30" y="13"/>
                </a:lnTo>
                <a:lnTo>
                  <a:pt x="24" y="17"/>
                </a:lnTo>
                <a:lnTo>
                  <a:pt x="20" y="21"/>
                </a:lnTo>
                <a:lnTo>
                  <a:pt x="16" y="27"/>
                </a:lnTo>
                <a:lnTo>
                  <a:pt x="11" y="32"/>
                </a:lnTo>
                <a:lnTo>
                  <a:pt x="9" y="37"/>
                </a:lnTo>
                <a:lnTo>
                  <a:pt x="6" y="44"/>
                </a:lnTo>
                <a:lnTo>
                  <a:pt x="3" y="50"/>
                </a:lnTo>
                <a:lnTo>
                  <a:pt x="1" y="57"/>
                </a:lnTo>
                <a:lnTo>
                  <a:pt x="0" y="65"/>
                </a:lnTo>
                <a:lnTo>
                  <a:pt x="0" y="72"/>
                </a:lnTo>
                <a:lnTo>
                  <a:pt x="0" y="79"/>
                </a:lnTo>
                <a:lnTo>
                  <a:pt x="1" y="86"/>
                </a:lnTo>
                <a:lnTo>
                  <a:pt x="3" y="93"/>
                </a:lnTo>
                <a:lnTo>
                  <a:pt x="6" y="101"/>
                </a:lnTo>
                <a:lnTo>
                  <a:pt x="9" y="106"/>
                </a:lnTo>
                <a:lnTo>
                  <a:pt x="11" y="112"/>
                </a:lnTo>
                <a:lnTo>
                  <a:pt x="16" y="118"/>
                </a:lnTo>
                <a:lnTo>
                  <a:pt x="20" y="124"/>
                </a:lnTo>
                <a:lnTo>
                  <a:pt x="24" y="128"/>
                </a:lnTo>
                <a:lnTo>
                  <a:pt x="30" y="132"/>
                </a:lnTo>
                <a:lnTo>
                  <a:pt x="36" y="135"/>
                </a:lnTo>
                <a:lnTo>
                  <a:pt x="42" y="138"/>
                </a:lnTo>
                <a:lnTo>
                  <a:pt x="49" y="141"/>
                </a:lnTo>
                <a:lnTo>
                  <a:pt x="56" y="142"/>
                </a:lnTo>
                <a:lnTo>
                  <a:pt x="62" y="144"/>
                </a:lnTo>
                <a:lnTo>
                  <a:pt x="69" y="144"/>
                </a:lnTo>
                <a:lnTo>
                  <a:pt x="78" y="144"/>
                </a:lnTo>
                <a:lnTo>
                  <a:pt x="83" y="142"/>
                </a:lnTo>
                <a:lnTo>
                  <a:pt x="90" y="141"/>
                </a:lnTo>
                <a:lnTo>
                  <a:pt x="98" y="138"/>
                </a:lnTo>
                <a:lnTo>
                  <a:pt x="103" y="135"/>
                </a:lnTo>
                <a:lnTo>
                  <a:pt x="109" y="132"/>
                </a:lnTo>
                <a:lnTo>
                  <a:pt x="115" y="128"/>
                </a:lnTo>
                <a:lnTo>
                  <a:pt x="119" y="124"/>
                </a:lnTo>
                <a:lnTo>
                  <a:pt x="124" y="118"/>
                </a:lnTo>
                <a:lnTo>
                  <a:pt x="128" y="112"/>
                </a:lnTo>
                <a:lnTo>
                  <a:pt x="132" y="106"/>
                </a:lnTo>
                <a:lnTo>
                  <a:pt x="135" y="101"/>
                </a:lnTo>
                <a:lnTo>
                  <a:pt x="136" y="93"/>
                </a:lnTo>
                <a:lnTo>
                  <a:pt x="138" y="86"/>
                </a:lnTo>
                <a:lnTo>
                  <a:pt x="139" y="79"/>
                </a:lnTo>
                <a:lnTo>
                  <a:pt x="139" y="72"/>
                </a:lnTo>
                <a:lnTo>
                  <a:pt x="139" y="65"/>
                </a:lnTo>
                <a:lnTo>
                  <a:pt x="138" y="57"/>
                </a:lnTo>
                <a:lnTo>
                  <a:pt x="136" y="50"/>
                </a:lnTo>
                <a:lnTo>
                  <a:pt x="135" y="44"/>
                </a:lnTo>
                <a:lnTo>
                  <a:pt x="132" y="37"/>
                </a:lnTo>
                <a:lnTo>
                  <a:pt x="128" y="32"/>
                </a:lnTo>
                <a:lnTo>
                  <a:pt x="124" y="27"/>
                </a:lnTo>
                <a:lnTo>
                  <a:pt x="119" y="21"/>
                </a:lnTo>
                <a:lnTo>
                  <a:pt x="115" y="17"/>
                </a:lnTo>
                <a:lnTo>
                  <a:pt x="109" y="13"/>
                </a:lnTo>
                <a:lnTo>
                  <a:pt x="103" y="9"/>
                </a:lnTo>
                <a:lnTo>
                  <a:pt x="98" y="6"/>
                </a:lnTo>
                <a:lnTo>
                  <a:pt x="90" y="4"/>
                </a:lnTo>
                <a:lnTo>
                  <a:pt x="83" y="1"/>
                </a:lnTo>
                <a:lnTo>
                  <a:pt x="78" y="1"/>
                </a:lnTo>
                <a:lnTo>
                  <a:pt x="69"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733549" name="Rectangle 365">
            <a:extLst>
              <a:ext uri="{FF2B5EF4-FFF2-40B4-BE49-F238E27FC236}">
                <a16:creationId xmlns:a16="http://schemas.microsoft.com/office/drawing/2014/main" id="{C00B3DC1-11E4-71FB-19B1-2499BE5298F8}"/>
              </a:ext>
            </a:extLst>
          </p:cNvPr>
          <p:cNvSpPr>
            <a:spLocks noChangeArrowheads="1"/>
          </p:cNvSpPr>
          <p:nvPr/>
        </p:nvSpPr>
        <p:spPr bwMode="auto">
          <a:xfrm>
            <a:off x="1757841" y="4023123"/>
            <a:ext cx="24046" cy="92333"/>
          </a:xfrm>
          <a:prstGeom prst="rect">
            <a:avLst/>
          </a:prstGeom>
          <a:noFill/>
          <a:ln w="9525">
            <a:noFill/>
            <a:miter lim="800000"/>
            <a:headEnd/>
            <a:tailEnd/>
          </a:ln>
        </p:spPr>
        <p:txBody>
          <a:bodyPr wrap="none" lIns="0" tIns="0" rIns="0" bIns="0">
            <a:spAutoFit/>
          </a:bodyPr>
          <a:lstStyle/>
          <a:p>
            <a:pPr algn="ctr" eaLnBrk="0" hangingPunct="0">
              <a:defRPr/>
            </a:pPr>
            <a:r>
              <a:rPr lang="en-AU" sz="600">
                <a:solidFill>
                  <a:srgbClr val="000000"/>
                </a:solidFill>
              </a:rPr>
              <a:t>-</a:t>
            </a:r>
            <a:endParaRPr lang="en-AU">
              <a:effectLst>
                <a:outerShdw blurRad="38100" dist="38100" dir="2700000" algn="tl">
                  <a:srgbClr val="C0C0C0"/>
                </a:outerShdw>
              </a:effectLst>
              <a:latin typeface="Times New Roman" pitchFamily="18" charset="0"/>
            </a:endParaRPr>
          </a:p>
        </p:txBody>
      </p:sp>
      <p:sp>
        <p:nvSpPr>
          <p:cNvPr id="733550" name="Rectangle 366">
            <a:extLst>
              <a:ext uri="{FF2B5EF4-FFF2-40B4-BE49-F238E27FC236}">
                <a16:creationId xmlns:a16="http://schemas.microsoft.com/office/drawing/2014/main" id="{E511C4D4-A9EF-7130-D430-95A03DE8D125}"/>
              </a:ext>
            </a:extLst>
          </p:cNvPr>
          <p:cNvSpPr>
            <a:spLocks noChangeArrowheads="1"/>
          </p:cNvSpPr>
          <p:nvPr/>
        </p:nvSpPr>
        <p:spPr bwMode="auto">
          <a:xfrm>
            <a:off x="1790758" y="4023123"/>
            <a:ext cx="152286" cy="92333"/>
          </a:xfrm>
          <a:prstGeom prst="rect">
            <a:avLst/>
          </a:prstGeom>
          <a:noFill/>
          <a:ln w="9525">
            <a:noFill/>
            <a:miter lim="800000"/>
            <a:headEnd/>
            <a:tailEnd/>
          </a:ln>
        </p:spPr>
        <p:txBody>
          <a:bodyPr wrap="none" lIns="0" tIns="0" rIns="0" bIns="0">
            <a:spAutoFit/>
          </a:bodyPr>
          <a:lstStyle/>
          <a:p>
            <a:pPr algn="ctr" eaLnBrk="0" hangingPunct="0">
              <a:defRPr/>
            </a:pPr>
            <a:r>
              <a:rPr lang="en-AU" sz="600">
                <a:solidFill>
                  <a:srgbClr val="000000"/>
                </a:solidFill>
              </a:rPr>
              <a:t>0.15 </a:t>
            </a:r>
            <a:endParaRPr lang="en-AU">
              <a:effectLst>
                <a:outerShdw blurRad="38100" dist="38100" dir="2700000" algn="tl">
                  <a:srgbClr val="C0C0C0"/>
                </a:outerShdw>
              </a:effectLst>
              <a:latin typeface="Times New Roman" pitchFamily="18" charset="0"/>
            </a:endParaRPr>
          </a:p>
        </p:txBody>
      </p:sp>
      <p:sp>
        <p:nvSpPr>
          <p:cNvPr id="733551" name="Rectangle 367">
            <a:extLst>
              <a:ext uri="{FF2B5EF4-FFF2-40B4-BE49-F238E27FC236}">
                <a16:creationId xmlns:a16="http://schemas.microsoft.com/office/drawing/2014/main" id="{0715B474-6F46-CAC2-0304-DEED7C06687B}"/>
              </a:ext>
            </a:extLst>
          </p:cNvPr>
          <p:cNvSpPr>
            <a:spLocks noChangeArrowheads="1"/>
          </p:cNvSpPr>
          <p:nvPr/>
        </p:nvSpPr>
        <p:spPr bwMode="auto">
          <a:xfrm>
            <a:off x="1941724" y="4023123"/>
            <a:ext cx="38473" cy="92333"/>
          </a:xfrm>
          <a:prstGeom prst="rect">
            <a:avLst/>
          </a:prstGeom>
          <a:noFill/>
          <a:ln w="9525">
            <a:noFill/>
            <a:miter lim="800000"/>
            <a:headEnd/>
            <a:tailEnd/>
          </a:ln>
        </p:spPr>
        <p:txBody>
          <a:bodyPr wrap="none" lIns="0" tIns="0" rIns="0" bIns="0">
            <a:spAutoFit/>
          </a:bodyPr>
          <a:lstStyle/>
          <a:p>
            <a:pPr algn="ctr" eaLnBrk="0" hangingPunct="0">
              <a:defRPr/>
            </a:pPr>
            <a:r>
              <a:rPr lang="en-AU" sz="600">
                <a:solidFill>
                  <a:srgbClr val="000000"/>
                </a:solidFill>
              </a:rPr>
              <a:t>–</a:t>
            </a:r>
            <a:endParaRPr lang="en-AU">
              <a:effectLst>
                <a:outerShdw blurRad="38100" dist="38100" dir="2700000" algn="tl">
                  <a:srgbClr val="C0C0C0"/>
                </a:outerShdw>
              </a:effectLst>
              <a:latin typeface="Times New Roman" pitchFamily="18" charset="0"/>
            </a:endParaRPr>
          </a:p>
        </p:txBody>
      </p:sp>
      <p:sp>
        <p:nvSpPr>
          <p:cNvPr id="733552" name="Rectangle 368">
            <a:extLst>
              <a:ext uri="{FF2B5EF4-FFF2-40B4-BE49-F238E27FC236}">
                <a16:creationId xmlns:a16="http://schemas.microsoft.com/office/drawing/2014/main" id="{CEBC1A5B-0E37-3E31-8345-C50B9DFA7C89}"/>
              </a:ext>
            </a:extLst>
          </p:cNvPr>
          <p:cNvSpPr>
            <a:spLocks noChangeArrowheads="1"/>
          </p:cNvSpPr>
          <p:nvPr/>
        </p:nvSpPr>
        <p:spPr bwMode="auto">
          <a:xfrm>
            <a:off x="2006743" y="4023123"/>
            <a:ext cx="134652" cy="92333"/>
          </a:xfrm>
          <a:prstGeom prst="rect">
            <a:avLst/>
          </a:prstGeom>
          <a:noFill/>
          <a:ln w="9525">
            <a:noFill/>
            <a:miter lim="800000"/>
            <a:headEnd/>
            <a:tailEnd/>
          </a:ln>
        </p:spPr>
        <p:txBody>
          <a:bodyPr wrap="none" lIns="0" tIns="0" rIns="0" bIns="0">
            <a:spAutoFit/>
          </a:bodyPr>
          <a:lstStyle/>
          <a:p>
            <a:pPr algn="ctr" eaLnBrk="0" hangingPunct="0">
              <a:defRPr/>
            </a:pPr>
            <a:r>
              <a:rPr lang="en-AU" sz="600">
                <a:solidFill>
                  <a:srgbClr val="000000"/>
                </a:solidFill>
              </a:rPr>
              <a:t>0.00</a:t>
            </a:r>
            <a:endParaRPr lang="en-AU">
              <a:effectLst>
                <a:outerShdw blurRad="38100" dist="38100" dir="2700000" algn="tl">
                  <a:srgbClr val="C0C0C0"/>
                </a:outerShdw>
              </a:effectLst>
              <a:latin typeface="Times New Roman" pitchFamily="18" charset="0"/>
            </a:endParaRPr>
          </a:p>
        </p:txBody>
      </p:sp>
      <p:sp>
        <p:nvSpPr>
          <p:cNvPr id="36210" name="Freeform 369">
            <a:extLst>
              <a:ext uri="{FF2B5EF4-FFF2-40B4-BE49-F238E27FC236}">
                <a16:creationId xmlns:a16="http://schemas.microsoft.com/office/drawing/2014/main" id="{6A20880C-8F4E-E05E-B5D1-63DE52AA2151}"/>
              </a:ext>
            </a:extLst>
          </p:cNvPr>
          <p:cNvSpPr>
            <a:spLocks/>
          </p:cNvSpPr>
          <p:nvPr/>
        </p:nvSpPr>
        <p:spPr bwMode="auto">
          <a:xfrm>
            <a:off x="1650206" y="4158854"/>
            <a:ext cx="47625" cy="45244"/>
          </a:xfrm>
          <a:custGeom>
            <a:avLst/>
            <a:gdLst>
              <a:gd name="T0" fmla="*/ 2147483647 w 121"/>
              <a:gd name="T1" fmla="*/ 0 h 114"/>
              <a:gd name="T2" fmla="*/ 2147483647 w 121"/>
              <a:gd name="T3" fmla="*/ 2147483647 h 114"/>
              <a:gd name="T4" fmla="*/ 2147483647 w 121"/>
              <a:gd name="T5" fmla="*/ 2147483647 h 114"/>
              <a:gd name="T6" fmla="*/ 2147483647 w 121"/>
              <a:gd name="T7" fmla="*/ 2147483647 h 114"/>
              <a:gd name="T8" fmla="*/ 2147483647 w 121"/>
              <a:gd name="T9" fmla="*/ 2147483647 h 114"/>
              <a:gd name="T10" fmla="*/ 2147483647 w 121"/>
              <a:gd name="T11" fmla="*/ 2147483647 h 114"/>
              <a:gd name="T12" fmla="*/ 2147483647 w 121"/>
              <a:gd name="T13" fmla="*/ 2147483647 h 114"/>
              <a:gd name="T14" fmla="*/ 0 w 121"/>
              <a:gd name="T15" fmla="*/ 2147483647 h 114"/>
              <a:gd name="T16" fmla="*/ 0 w 121"/>
              <a:gd name="T17" fmla="*/ 2147483647 h 114"/>
              <a:gd name="T18" fmla="*/ 2147483647 w 121"/>
              <a:gd name="T19" fmla="*/ 2147483647 h 114"/>
              <a:gd name="T20" fmla="*/ 2147483647 w 121"/>
              <a:gd name="T21" fmla="*/ 2147483647 h 114"/>
              <a:gd name="T22" fmla="*/ 2147483647 w 121"/>
              <a:gd name="T23" fmla="*/ 2147483647 h 114"/>
              <a:gd name="T24" fmla="*/ 2147483647 w 121"/>
              <a:gd name="T25" fmla="*/ 2147483647 h 114"/>
              <a:gd name="T26" fmla="*/ 2147483647 w 121"/>
              <a:gd name="T27" fmla="*/ 2147483647 h 114"/>
              <a:gd name="T28" fmla="*/ 2147483647 w 121"/>
              <a:gd name="T29" fmla="*/ 2147483647 h 114"/>
              <a:gd name="T30" fmla="*/ 2147483647 w 121"/>
              <a:gd name="T31" fmla="*/ 2147483647 h 114"/>
              <a:gd name="T32" fmla="*/ 2147483647 w 121"/>
              <a:gd name="T33" fmla="*/ 2147483647 h 114"/>
              <a:gd name="T34" fmla="*/ 2147483647 w 121"/>
              <a:gd name="T35" fmla="*/ 2147483647 h 114"/>
              <a:gd name="T36" fmla="*/ 2147483647 w 121"/>
              <a:gd name="T37" fmla="*/ 2147483647 h 114"/>
              <a:gd name="T38" fmla="*/ 2147483647 w 121"/>
              <a:gd name="T39" fmla="*/ 2147483647 h 114"/>
              <a:gd name="T40" fmla="*/ 2147483647 w 121"/>
              <a:gd name="T41" fmla="*/ 2147483647 h 114"/>
              <a:gd name="T42" fmla="*/ 2147483647 w 121"/>
              <a:gd name="T43" fmla="*/ 2147483647 h 114"/>
              <a:gd name="T44" fmla="*/ 2147483647 w 121"/>
              <a:gd name="T45" fmla="*/ 2147483647 h 114"/>
              <a:gd name="T46" fmla="*/ 2147483647 w 121"/>
              <a:gd name="T47" fmla="*/ 2147483647 h 114"/>
              <a:gd name="T48" fmla="*/ 2147483647 w 121"/>
              <a:gd name="T49" fmla="*/ 2147483647 h 114"/>
              <a:gd name="T50" fmla="*/ 2147483647 w 121"/>
              <a:gd name="T51" fmla="*/ 2147483647 h 114"/>
              <a:gd name="T52" fmla="*/ 2147483647 w 121"/>
              <a:gd name="T53" fmla="*/ 2147483647 h 114"/>
              <a:gd name="T54" fmla="*/ 2147483647 w 121"/>
              <a:gd name="T55" fmla="*/ 2147483647 h 114"/>
              <a:gd name="T56" fmla="*/ 2147483647 w 121"/>
              <a:gd name="T57" fmla="*/ 2147483647 h 114"/>
              <a:gd name="T58" fmla="*/ 2147483647 w 121"/>
              <a:gd name="T59" fmla="*/ 2147483647 h 114"/>
              <a:gd name="T60" fmla="*/ 2147483647 w 121"/>
              <a:gd name="T61" fmla="*/ 2147483647 h 114"/>
              <a:gd name="T62" fmla="*/ 2147483647 w 121"/>
              <a:gd name="T63" fmla="*/ 0 h 11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1"/>
              <a:gd name="T97" fmla="*/ 0 h 114"/>
              <a:gd name="T98" fmla="*/ 121 w 121"/>
              <a:gd name="T99" fmla="*/ 114 h 11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1" h="114">
                <a:moveTo>
                  <a:pt x="60" y="0"/>
                </a:moveTo>
                <a:lnTo>
                  <a:pt x="55" y="0"/>
                </a:lnTo>
                <a:lnTo>
                  <a:pt x="49" y="1"/>
                </a:lnTo>
                <a:lnTo>
                  <a:pt x="43" y="3"/>
                </a:lnTo>
                <a:lnTo>
                  <a:pt x="37" y="4"/>
                </a:lnTo>
                <a:lnTo>
                  <a:pt x="32" y="7"/>
                </a:lnTo>
                <a:lnTo>
                  <a:pt x="27" y="10"/>
                </a:lnTo>
                <a:lnTo>
                  <a:pt x="22" y="13"/>
                </a:lnTo>
                <a:lnTo>
                  <a:pt x="17" y="17"/>
                </a:lnTo>
                <a:lnTo>
                  <a:pt x="14" y="20"/>
                </a:lnTo>
                <a:lnTo>
                  <a:pt x="10" y="26"/>
                </a:lnTo>
                <a:lnTo>
                  <a:pt x="7" y="30"/>
                </a:lnTo>
                <a:lnTo>
                  <a:pt x="4" y="35"/>
                </a:lnTo>
                <a:lnTo>
                  <a:pt x="3" y="40"/>
                </a:lnTo>
                <a:lnTo>
                  <a:pt x="1" y="46"/>
                </a:lnTo>
                <a:lnTo>
                  <a:pt x="0" y="52"/>
                </a:lnTo>
                <a:lnTo>
                  <a:pt x="0" y="58"/>
                </a:lnTo>
                <a:lnTo>
                  <a:pt x="0" y="63"/>
                </a:lnTo>
                <a:lnTo>
                  <a:pt x="1" y="69"/>
                </a:lnTo>
                <a:lnTo>
                  <a:pt x="3" y="73"/>
                </a:lnTo>
                <a:lnTo>
                  <a:pt x="4" y="79"/>
                </a:lnTo>
                <a:lnTo>
                  <a:pt x="7" y="85"/>
                </a:lnTo>
                <a:lnTo>
                  <a:pt x="10" y="89"/>
                </a:lnTo>
                <a:lnTo>
                  <a:pt x="14" y="94"/>
                </a:lnTo>
                <a:lnTo>
                  <a:pt x="17" y="98"/>
                </a:lnTo>
                <a:lnTo>
                  <a:pt x="22" y="101"/>
                </a:lnTo>
                <a:lnTo>
                  <a:pt x="27" y="105"/>
                </a:lnTo>
                <a:lnTo>
                  <a:pt x="32" y="106"/>
                </a:lnTo>
                <a:lnTo>
                  <a:pt x="37" y="109"/>
                </a:lnTo>
                <a:lnTo>
                  <a:pt x="43" y="111"/>
                </a:lnTo>
                <a:lnTo>
                  <a:pt x="49" y="112"/>
                </a:lnTo>
                <a:lnTo>
                  <a:pt x="55" y="114"/>
                </a:lnTo>
                <a:lnTo>
                  <a:pt x="60" y="114"/>
                </a:lnTo>
                <a:lnTo>
                  <a:pt x="68" y="114"/>
                </a:lnTo>
                <a:lnTo>
                  <a:pt x="73" y="112"/>
                </a:lnTo>
                <a:lnTo>
                  <a:pt x="79" y="111"/>
                </a:lnTo>
                <a:lnTo>
                  <a:pt x="85" y="109"/>
                </a:lnTo>
                <a:lnTo>
                  <a:pt x="89" y="106"/>
                </a:lnTo>
                <a:lnTo>
                  <a:pt x="95" y="105"/>
                </a:lnTo>
                <a:lnTo>
                  <a:pt x="99" y="101"/>
                </a:lnTo>
                <a:lnTo>
                  <a:pt x="103" y="98"/>
                </a:lnTo>
                <a:lnTo>
                  <a:pt x="108" y="94"/>
                </a:lnTo>
                <a:lnTo>
                  <a:pt x="111" y="89"/>
                </a:lnTo>
                <a:lnTo>
                  <a:pt x="114" y="85"/>
                </a:lnTo>
                <a:lnTo>
                  <a:pt x="116" y="79"/>
                </a:lnTo>
                <a:lnTo>
                  <a:pt x="118" y="73"/>
                </a:lnTo>
                <a:lnTo>
                  <a:pt x="119" y="69"/>
                </a:lnTo>
                <a:lnTo>
                  <a:pt x="121" y="63"/>
                </a:lnTo>
                <a:lnTo>
                  <a:pt x="121" y="58"/>
                </a:lnTo>
                <a:lnTo>
                  <a:pt x="121" y="52"/>
                </a:lnTo>
                <a:lnTo>
                  <a:pt x="119" y="46"/>
                </a:lnTo>
                <a:lnTo>
                  <a:pt x="118" y="40"/>
                </a:lnTo>
                <a:lnTo>
                  <a:pt x="116" y="35"/>
                </a:lnTo>
                <a:lnTo>
                  <a:pt x="114" y="30"/>
                </a:lnTo>
                <a:lnTo>
                  <a:pt x="111" y="26"/>
                </a:lnTo>
                <a:lnTo>
                  <a:pt x="108" y="20"/>
                </a:lnTo>
                <a:lnTo>
                  <a:pt x="103" y="17"/>
                </a:lnTo>
                <a:lnTo>
                  <a:pt x="99" y="13"/>
                </a:lnTo>
                <a:lnTo>
                  <a:pt x="95" y="10"/>
                </a:lnTo>
                <a:lnTo>
                  <a:pt x="89" y="7"/>
                </a:lnTo>
                <a:lnTo>
                  <a:pt x="85" y="4"/>
                </a:lnTo>
                <a:lnTo>
                  <a:pt x="79" y="3"/>
                </a:lnTo>
                <a:lnTo>
                  <a:pt x="73" y="1"/>
                </a:lnTo>
                <a:lnTo>
                  <a:pt x="68" y="0"/>
                </a:lnTo>
                <a:lnTo>
                  <a:pt x="60" y="0"/>
                </a:lnTo>
                <a:close/>
              </a:path>
            </a:pathLst>
          </a:custGeom>
          <a:solidFill>
            <a:srgbClr val="00E6A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6211" name="Freeform 370">
            <a:extLst>
              <a:ext uri="{FF2B5EF4-FFF2-40B4-BE49-F238E27FC236}">
                <a16:creationId xmlns:a16="http://schemas.microsoft.com/office/drawing/2014/main" id="{7EB3CBB6-6D53-3DE4-6A33-06DD2498B949}"/>
              </a:ext>
            </a:extLst>
          </p:cNvPr>
          <p:cNvSpPr>
            <a:spLocks/>
          </p:cNvSpPr>
          <p:nvPr/>
        </p:nvSpPr>
        <p:spPr bwMode="auto">
          <a:xfrm>
            <a:off x="1650206" y="4158854"/>
            <a:ext cx="47625" cy="45244"/>
          </a:xfrm>
          <a:custGeom>
            <a:avLst/>
            <a:gdLst>
              <a:gd name="T0" fmla="*/ 2147483647 w 121"/>
              <a:gd name="T1" fmla="*/ 0 h 114"/>
              <a:gd name="T2" fmla="*/ 2147483647 w 121"/>
              <a:gd name="T3" fmla="*/ 2147483647 h 114"/>
              <a:gd name="T4" fmla="*/ 2147483647 w 121"/>
              <a:gd name="T5" fmla="*/ 2147483647 h 114"/>
              <a:gd name="T6" fmla="*/ 2147483647 w 121"/>
              <a:gd name="T7" fmla="*/ 2147483647 h 114"/>
              <a:gd name="T8" fmla="*/ 2147483647 w 121"/>
              <a:gd name="T9" fmla="*/ 2147483647 h 114"/>
              <a:gd name="T10" fmla="*/ 2147483647 w 121"/>
              <a:gd name="T11" fmla="*/ 2147483647 h 114"/>
              <a:gd name="T12" fmla="*/ 2147483647 w 121"/>
              <a:gd name="T13" fmla="*/ 2147483647 h 114"/>
              <a:gd name="T14" fmla="*/ 0 w 121"/>
              <a:gd name="T15" fmla="*/ 2147483647 h 114"/>
              <a:gd name="T16" fmla="*/ 0 w 121"/>
              <a:gd name="T17" fmla="*/ 2147483647 h 114"/>
              <a:gd name="T18" fmla="*/ 2147483647 w 121"/>
              <a:gd name="T19" fmla="*/ 2147483647 h 114"/>
              <a:gd name="T20" fmla="*/ 2147483647 w 121"/>
              <a:gd name="T21" fmla="*/ 2147483647 h 114"/>
              <a:gd name="T22" fmla="*/ 2147483647 w 121"/>
              <a:gd name="T23" fmla="*/ 2147483647 h 114"/>
              <a:gd name="T24" fmla="*/ 2147483647 w 121"/>
              <a:gd name="T25" fmla="*/ 2147483647 h 114"/>
              <a:gd name="T26" fmla="*/ 2147483647 w 121"/>
              <a:gd name="T27" fmla="*/ 2147483647 h 114"/>
              <a:gd name="T28" fmla="*/ 2147483647 w 121"/>
              <a:gd name="T29" fmla="*/ 2147483647 h 114"/>
              <a:gd name="T30" fmla="*/ 2147483647 w 121"/>
              <a:gd name="T31" fmla="*/ 2147483647 h 114"/>
              <a:gd name="T32" fmla="*/ 2147483647 w 121"/>
              <a:gd name="T33" fmla="*/ 2147483647 h 114"/>
              <a:gd name="T34" fmla="*/ 2147483647 w 121"/>
              <a:gd name="T35" fmla="*/ 2147483647 h 114"/>
              <a:gd name="T36" fmla="*/ 2147483647 w 121"/>
              <a:gd name="T37" fmla="*/ 2147483647 h 114"/>
              <a:gd name="T38" fmla="*/ 2147483647 w 121"/>
              <a:gd name="T39" fmla="*/ 2147483647 h 114"/>
              <a:gd name="T40" fmla="*/ 2147483647 w 121"/>
              <a:gd name="T41" fmla="*/ 2147483647 h 114"/>
              <a:gd name="T42" fmla="*/ 2147483647 w 121"/>
              <a:gd name="T43" fmla="*/ 2147483647 h 114"/>
              <a:gd name="T44" fmla="*/ 2147483647 w 121"/>
              <a:gd name="T45" fmla="*/ 2147483647 h 114"/>
              <a:gd name="T46" fmla="*/ 2147483647 w 121"/>
              <a:gd name="T47" fmla="*/ 2147483647 h 114"/>
              <a:gd name="T48" fmla="*/ 2147483647 w 121"/>
              <a:gd name="T49" fmla="*/ 2147483647 h 114"/>
              <a:gd name="T50" fmla="*/ 2147483647 w 121"/>
              <a:gd name="T51" fmla="*/ 2147483647 h 114"/>
              <a:gd name="T52" fmla="*/ 2147483647 w 121"/>
              <a:gd name="T53" fmla="*/ 2147483647 h 114"/>
              <a:gd name="T54" fmla="*/ 2147483647 w 121"/>
              <a:gd name="T55" fmla="*/ 2147483647 h 114"/>
              <a:gd name="T56" fmla="*/ 2147483647 w 121"/>
              <a:gd name="T57" fmla="*/ 2147483647 h 114"/>
              <a:gd name="T58" fmla="*/ 2147483647 w 121"/>
              <a:gd name="T59" fmla="*/ 2147483647 h 114"/>
              <a:gd name="T60" fmla="*/ 2147483647 w 121"/>
              <a:gd name="T61" fmla="*/ 2147483647 h 114"/>
              <a:gd name="T62" fmla="*/ 2147483647 w 121"/>
              <a:gd name="T63" fmla="*/ 0 h 11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1"/>
              <a:gd name="T97" fmla="*/ 0 h 114"/>
              <a:gd name="T98" fmla="*/ 121 w 121"/>
              <a:gd name="T99" fmla="*/ 114 h 11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1" h="114">
                <a:moveTo>
                  <a:pt x="60" y="0"/>
                </a:moveTo>
                <a:lnTo>
                  <a:pt x="55" y="0"/>
                </a:lnTo>
                <a:lnTo>
                  <a:pt x="49" y="1"/>
                </a:lnTo>
                <a:lnTo>
                  <a:pt x="43" y="3"/>
                </a:lnTo>
                <a:lnTo>
                  <a:pt x="37" y="4"/>
                </a:lnTo>
                <a:lnTo>
                  <a:pt x="32" y="7"/>
                </a:lnTo>
                <a:lnTo>
                  <a:pt x="27" y="10"/>
                </a:lnTo>
                <a:lnTo>
                  <a:pt x="22" y="13"/>
                </a:lnTo>
                <a:lnTo>
                  <a:pt x="17" y="17"/>
                </a:lnTo>
                <a:lnTo>
                  <a:pt x="14" y="20"/>
                </a:lnTo>
                <a:lnTo>
                  <a:pt x="10" y="26"/>
                </a:lnTo>
                <a:lnTo>
                  <a:pt x="7" y="30"/>
                </a:lnTo>
                <a:lnTo>
                  <a:pt x="4" y="35"/>
                </a:lnTo>
                <a:lnTo>
                  <a:pt x="3" y="40"/>
                </a:lnTo>
                <a:lnTo>
                  <a:pt x="1" y="46"/>
                </a:lnTo>
                <a:lnTo>
                  <a:pt x="0" y="52"/>
                </a:lnTo>
                <a:lnTo>
                  <a:pt x="0" y="58"/>
                </a:lnTo>
                <a:lnTo>
                  <a:pt x="0" y="63"/>
                </a:lnTo>
                <a:lnTo>
                  <a:pt x="1" y="69"/>
                </a:lnTo>
                <a:lnTo>
                  <a:pt x="3" y="73"/>
                </a:lnTo>
                <a:lnTo>
                  <a:pt x="4" y="79"/>
                </a:lnTo>
                <a:lnTo>
                  <a:pt x="7" y="85"/>
                </a:lnTo>
                <a:lnTo>
                  <a:pt x="10" y="89"/>
                </a:lnTo>
                <a:lnTo>
                  <a:pt x="14" y="94"/>
                </a:lnTo>
                <a:lnTo>
                  <a:pt x="17" y="98"/>
                </a:lnTo>
                <a:lnTo>
                  <a:pt x="22" y="101"/>
                </a:lnTo>
                <a:lnTo>
                  <a:pt x="27" y="105"/>
                </a:lnTo>
                <a:lnTo>
                  <a:pt x="32" y="106"/>
                </a:lnTo>
                <a:lnTo>
                  <a:pt x="37" y="109"/>
                </a:lnTo>
                <a:lnTo>
                  <a:pt x="43" y="111"/>
                </a:lnTo>
                <a:lnTo>
                  <a:pt x="49" y="112"/>
                </a:lnTo>
                <a:lnTo>
                  <a:pt x="55" y="114"/>
                </a:lnTo>
                <a:lnTo>
                  <a:pt x="60" y="114"/>
                </a:lnTo>
                <a:lnTo>
                  <a:pt x="68" y="114"/>
                </a:lnTo>
                <a:lnTo>
                  <a:pt x="73" y="112"/>
                </a:lnTo>
                <a:lnTo>
                  <a:pt x="79" y="111"/>
                </a:lnTo>
                <a:lnTo>
                  <a:pt x="85" y="109"/>
                </a:lnTo>
                <a:lnTo>
                  <a:pt x="89" y="106"/>
                </a:lnTo>
                <a:lnTo>
                  <a:pt x="95" y="105"/>
                </a:lnTo>
                <a:lnTo>
                  <a:pt x="99" y="101"/>
                </a:lnTo>
                <a:lnTo>
                  <a:pt x="103" y="98"/>
                </a:lnTo>
                <a:lnTo>
                  <a:pt x="108" y="94"/>
                </a:lnTo>
                <a:lnTo>
                  <a:pt x="111" y="89"/>
                </a:lnTo>
                <a:lnTo>
                  <a:pt x="114" y="85"/>
                </a:lnTo>
                <a:lnTo>
                  <a:pt x="116" y="79"/>
                </a:lnTo>
                <a:lnTo>
                  <a:pt x="118" y="73"/>
                </a:lnTo>
                <a:lnTo>
                  <a:pt x="119" y="69"/>
                </a:lnTo>
                <a:lnTo>
                  <a:pt x="121" y="63"/>
                </a:lnTo>
                <a:lnTo>
                  <a:pt x="121" y="58"/>
                </a:lnTo>
                <a:lnTo>
                  <a:pt x="121" y="52"/>
                </a:lnTo>
                <a:lnTo>
                  <a:pt x="119" y="46"/>
                </a:lnTo>
                <a:lnTo>
                  <a:pt x="118" y="40"/>
                </a:lnTo>
                <a:lnTo>
                  <a:pt x="116" y="35"/>
                </a:lnTo>
                <a:lnTo>
                  <a:pt x="114" y="30"/>
                </a:lnTo>
                <a:lnTo>
                  <a:pt x="111" y="26"/>
                </a:lnTo>
                <a:lnTo>
                  <a:pt x="108" y="20"/>
                </a:lnTo>
                <a:lnTo>
                  <a:pt x="103" y="17"/>
                </a:lnTo>
                <a:lnTo>
                  <a:pt x="99" y="13"/>
                </a:lnTo>
                <a:lnTo>
                  <a:pt x="95" y="10"/>
                </a:lnTo>
                <a:lnTo>
                  <a:pt x="89" y="7"/>
                </a:lnTo>
                <a:lnTo>
                  <a:pt x="85" y="4"/>
                </a:lnTo>
                <a:lnTo>
                  <a:pt x="79" y="3"/>
                </a:lnTo>
                <a:lnTo>
                  <a:pt x="73" y="1"/>
                </a:lnTo>
                <a:lnTo>
                  <a:pt x="68" y="0"/>
                </a:lnTo>
                <a:lnTo>
                  <a:pt x="60"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733555" name="Rectangle 371">
            <a:extLst>
              <a:ext uri="{FF2B5EF4-FFF2-40B4-BE49-F238E27FC236}">
                <a16:creationId xmlns:a16="http://schemas.microsoft.com/office/drawing/2014/main" id="{3C7590CF-B3CF-9668-5903-CFE625F4DAB1}"/>
              </a:ext>
            </a:extLst>
          </p:cNvPr>
          <p:cNvSpPr>
            <a:spLocks noChangeArrowheads="1"/>
          </p:cNvSpPr>
          <p:nvPr/>
        </p:nvSpPr>
        <p:spPr bwMode="auto">
          <a:xfrm>
            <a:off x="1757841" y="4142185"/>
            <a:ext cx="24046" cy="92333"/>
          </a:xfrm>
          <a:prstGeom prst="rect">
            <a:avLst/>
          </a:prstGeom>
          <a:noFill/>
          <a:ln w="9525">
            <a:noFill/>
            <a:miter lim="800000"/>
            <a:headEnd/>
            <a:tailEnd/>
          </a:ln>
        </p:spPr>
        <p:txBody>
          <a:bodyPr wrap="none" lIns="0" tIns="0" rIns="0" bIns="0">
            <a:spAutoFit/>
          </a:bodyPr>
          <a:lstStyle/>
          <a:p>
            <a:pPr algn="ctr" eaLnBrk="0" hangingPunct="0">
              <a:defRPr/>
            </a:pPr>
            <a:r>
              <a:rPr lang="en-AU" sz="600">
                <a:solidFill>
                  <a:srgbClr val="000000"/>
                </a:solidFill>
              </a:rPr>
              <a:t>-</a:t>
            </a:r>
            <a:endParaRPr lang="en-AU">
              <a:effectLst>
                <a:outerShdw blurRad="38100" dist="38100" dir="2700000" algn="tl">
                  <a:srgbClr val="C0C0C0"/>
                </a:outerShdw>
              </a:effectLst>
              <a:latin typeface="Times New Roman" pitchFamily="18" charset="0"/>
            </a:endParaRPr>
          </a:p>
        </p:txBody>
      </p:sp>
      <p:sp>
        <p:nvSpPr>
          <p:cNvPr id="733556" name="Rectangle 372">
            <a:extLst>
              <a:ext uri="{FF2B5EF4-FFF2-40B4-BE49-F238E27FC236}">
                <a16:creationId xmlns:a16="http://schemas.microsoft.com/office/drawing/2014/main" id="{A2C005DA-BDBC-044F-BC53-022273ECBC72}"/>
              </a:ext>
            </a:extLst>
          </p:cNvPr>
          <p:cNvSpPr>
            <a:spLocks noChangeArrowheads="1"/>
          </p:cNvSpPr>
          <p:nvPr/>
        </p:nvSpPr>
        <p:spPr bwMode="auto">
          <a:xfrm>
            <a:off x="1790758" y="4142185"/>
            <a:ext cx="152286" cy="92333"/>
          </a:xfrm>
          <a:prstGeom prst="rect">
            <a:avLst/>
          </a:prstGeom>
          <a:noFill/>
          <a:ln w="9525">
            <a:noFill/>
            <a:miter lim="800000"/>
            <a:headEnd/>
            <a:tailEnd/>
          </a:ln>
        </p:spPr>
        <p:txBody>
          <a:bodyPr wrap="none" lIns="0" tIns="0" rIns="0" bIns="0">
            <a:spAutoFit/>
          </a:bodyPr>
          <a:lstStyle/>
          <a:p>
            <a:pPr algn="ctr" eaLnBrk="0" hangingPunct="0">
              <a:defRPr/>
            </a:pPr>
            <a:r>
              <a:rPr lang="en-AU" sz="600">
                <a:solidFill>
                  <a:srgbClr val="000000"/>
                </a:solidFill>
              </a:rPr>
              <a:t>0.30 </a:t>
            </a:r>
            <a:endParaRPr lang="en-AU">
              <a:effectLst>
                <a:outerShdw blurRad="38100" dist="38100" dir="2700000" algn="tl">
                  <a:srgbClr val="C0C0C0"/>
                </a:outerShdw>
              </a:effectLst>
              <a:latin typeface="Times New Roman" pitchFamily="18" charset="0"/>
            </a:endParaRPr>
          </a:p>
        </p:txBody>
      </p:sp>
      <p:sp>
        <p:nvSpPr>
          <p:cNvPr id="733557" name="Rectangle 373">
            <a:extLst>
              <a:ext uri="{FF2B5EF4-FFF2-40B4-BE49-F238E27FC236}">
                <a16:creationId xmlns:a16="http://schemas.microsoft.com/office/drawing/2014/main" id="{10242613-458E-DD75-AE84-46540D56A816}"/>
              </a:ext>
            </a:extLst>
          </p:cNvPr>
          <p:cNvSpPr>
            <a:spLocks noChangeArrowheads="1"/>
          </p:cNvSpPr>
          <p:nvPr/>
        </p:nvSpPr>
        <p:spPr bwMode="auto">
          <a:xfrm>
            <a:off x="1940007" y="4142185"/>
            <a:ext cx="24046" cy="92333"/>
          </a:xfrm>
          <a:prstGeom prst="rect">
            <a:avLst/>
          </a:prstGeom>
          <a:noFill/>
          <a:ln w="9525">
            <a:noFill/>
            <a:miter lim="800000"/>
            <a:headEnd/>
            <a:tailEnd/>
          </a:ln>
        </p:spPr>
        <p:txBody>
          <a:bodyPr wrap="none" lIns="0" tIns="0" rIns="0" bIns="0">
            <a:spAutoFit/>
          </a:bodyPr>
          <a:lstStyle/>
          <a:p>
            <a:pPr algn="ctr" eaLnBrk="0" hangingPunct="0">
              <a:defRPr/>
            </a:pPr>
            <a:r>
              <a:rPr lang="en-AU" sz="600">
                <a:solidFill>
                  <a:srgbClr val="000000"/>
                </a:solidFill>
              </a:rPr>
              <a:t>-</a:t>
            </a:r>
            <a:endParaRPr lang="en-AU">
              <a:effectLst>
                <a:outerShdw blurRad="38100" dist="38100" dir="2700000" algn="tl">
                  <a:srgbClr val="C0C0C0"/>
                </a:outerShdw>
              </a:effectLst>
              <a:latin typeface="Times New Roman" pitchFamily="18" charset="0"/>
            </a:endParaRPr>
          </a:p>
        </p:txBody>
      </p:sp>
      <p:sp>
        <p:nvSpPr>
          <p:cNvPr id="733558" name="Rectangle 374">
            <a:extLst>
              <a:ext uri="{FF2B5EF4-FFF2-40B4-BE49-F238E27FC236}">
                <a16:creationId xmlns:a16="http://schemas.microsoft.com/office/drawing/2014/main" id="{2B0C0449-C4AC-FFC0-DA7E-C9BCF282B806}"/>
              </a:ext>
            </a:extLst>
          </p:cNvPr>
          <p:cNvSpPr>
            <a:spLocks noChangeArrowheads="1"/>
          </p:cNvSpPr>
          <p:nvPr/>
        </p:nvSpPr>
        <p:spPr bwMode="auto">
          <a:xfrm>
            <a:off x="1982870" y="4142185"/>
            <a:ext cx="24046" cy="92333"/>
          </a:xfrm>
          <a:prstGeom prst="rect">
            <a:avLst/>
          </a:prstGeom>
          <a:noFill/>
          <a:ln w="9525">
            <a:noFill/>
            <a:miter lim="800000"/>
            <a:headEnd/>
            <a:tailEnd/>
          </a:ln>
        </p:spPr>
        <p:txBody>
          <a:bodyPr wrap="none" lIns="0" tIns="0" rIns="0" bIns="0">
            <a:spAutoFit/>
          </a:bodyPr>
          <a:lstStyle/>
          <a:p>
            <a:pPr algn="ctr" eaLnBrk="0" hangingPunct="0">
              <a:defRPr/>
            </a:pPr>
            <a:r>
              <a:rPr lang="en-AU" sz="600">
                <a:solidFill>
                  <a:srgbClr val="000000"/>
                </a:solidFill>
              </a:rPr>
              <a:t>-</a:t>
            </a:r>
            <a:endParaRPr lang="en-AU">
              <a:effectLst>
                <a:outerShdw blurRad="38100" dist="38100" dir="2700000" algn="tl">
                  <a:srgbClr val="C0C0C0"/>
                </a:outerShdw>
              </a:effectLst>
              <a:latin typeface="Times New Roman" pitchFamily="18" charset="0"/>
            </a:endParaRPr>
          </a:p>
        </p:txBody>
      </p:sp>
      <p:sp>
        <p:nvSpPr>
          <p:cNvPr id="733559" name="Rectangle 375">
            <a:extLst>
              <a:ext uri="{FF2B5EF4-FFF2-40B4-BE49-F238E27FC236}">
                <a16:creationId xmlns:a16="http://schemas.microsoft.com/office/drawing/2014/main" id="{3D050EC6-4044-A07C-5F36-B396A7BBD478}"/>
              </a:ext>
            </a:extLst>
          </p:cNvPr>
          <p:cNvSpPr>
            <a:spLocks noChangeArrowheads="1"/>
          </p:cNvSpPr>
          <p:nvPr/>
        </p:nvSpPr>
        <p:spPr bwMode="auto">
          <a:xfrm>
            <a:off x="2015077" y="4142185"/>
            <a:ext cx="134652" cy="92333"/>
          </a:xfrm>
          <a:prstGeom prst="rect">
            <a:avLst/>
          </a:prstGeom>
          <a:noFill/>
          <a:ln w="9525">
            <a:noFill/>
            <a:miter lim="800000"/>
            <a:headEnd/>
            <a:tailEnd/>
          </a:ln>
        </p:spPr>
        <p:txBody>
          <a:bodyPr wrap="none" lIns="0" tIns="0" rIns="0" bIns="0">
            <a:spAutoFit/>
          </a:bodyPr>
          <a:lstStyle/>
          <a:p>
            <a:pPr algn="ctr" eaLnBrk="0" hangingPunct="0">
              <a:defRPr/>
            </a:pPr>
            <a:r>
              <a:rPr lang="en-AU" sz="600">
                <a:solidFill>
                  <a:srgbClr val="000000"/>
                </a:solidFill>
              </a:rPr>
              <a:t>0.15</a:t>
            </a:r>
            <a:endParaRPr lang="en-AU">
              <a:effectLst>
                <a:outerShdw blurRad="38100" dist="38100" dir="2700000" algn="tl">
                  <a:srgbClr val="C0C0C0"/>
                </a:outerShdw>
              </a:effectLst>
              <a:latin typeface="Times New Roman" pitchFamily="18" charset="0"/>
            </a:endParaRPr>
          </a:p>
        </p:txBody>
      </p:sp>
      <p:sp>
        <p:nvSpPr>
          <p:cNvPr id="36217" name="Freeform 376">
            <a:extLst>
              <a:ext uri="{FF2B5EF4-FFF2-40B4-BE49-F238E27FC236}">
                <a16:creationId xmlns:a16="http://schemas.microsoft.com/office/drawing/2014/main" id="{CC2CAAA5-7017-925B-A55F-93913E36A61B}"/>
              </a:ext>
            </a:extLst>
          </p:cNvPr>
          <p:cNvSpPr>
            <a:spLocks/>
          </p:cNvSpPr>
          <p:nvPr/>
        </p:nvSpPr>
        <p:spPr bwMode="auto">
          <a:xfrm>
            <a:off x="1653779" y="4276725"/>
            <a:ext cx="40481" cy="36910"/>
          </a:xfrm>
          <a:custGeom>
            <a:avLst/>
            <a:gdLst>
              <a:gd name="T0" fmla="*/ 2147483647 w 101"/>
              <a:gd name="T1" fmla="*/ 0 h 94"/>
              <a:gd name="T2" fmla="*/ 2147483647 w 101"/>
              <a:gd name="T3" fmla="*/ 0 h 94"/>
              <a:gd name="T4" fmla="*/ 2147483647 w 101"/>
              <a:gd name="T5" fmla="*/ 2147483647 h 94"/>
              <a:gd name="T6" fmla="*/ 2147483647 w 101"/>
              <a:gd name="T7" fmla="*/ 2147483647 h 94"/>
              <a:gd name="T8" fmla="*/ 2147483647 w 101"/>
              <a:gd name="T9" fmla="*/ 2147483647 h 94"/>
              <a:gd name="T10" fmla="*/ 2147483647 w 101"/>
              <a:gd name="T11" fmla="*/ 2147483647 h 94"/>
              <a:gd name="T12" fmla="*/ 2147483647 w 101"/>
              <a:gd name="T13" fmla="*/ 2147483647 h 94"/>
              <a:gd name="T14" fmla="*/ 2147483647 w 101"/>
              <a:gd name="T15" fmla="*/ 2147483647 h 94"/>
              <a:gd name="T16" fmla="*/ 2147483647 w 101"/>
              <a:gd name="T17" fmla="*/ 2147483647 h 94"/>
              <a:gd name="T18" fmla="*/ 2147483647 w 101"/>
              <a:gd name="T19" fmla="*/ 2147483647 h 94"/>
              <a:gd name="T20" fmla="*/ 2147483647 w 101"/>
              <a:gd name="T21" fmla="*/ 2147483647 h 94"/>
              <a:gd name="T22" fmla="*/ 2147483647 w 101"/>
              <a:gd name="T23" fmla="*/ 2147483647 h 94"/>
              <a:gd name="T24" fmla="*/ 2147483647 w 101"/>
              <a:gd name="T25" fmla="*/ 2147483647 h 94"/>
              <a:gd name="T26" fmla="*/ 2147483647 w 101"/>
              <a:gd name="T27" fmla="*/ 2147483647 h 94"/>
              <a:gd name="T28" fmla="*/ 0 w 101"/>
              <a:gd name="T29" fmla="*/ 2147483647 h 94"/>
              <a:gd name="T30" fmla="*/ 0 w 101"/>
              <a:gd name="T31" fmla="*/ 2147483647 h 94"/>
              <a:gd name="T32" fmla="*/ 0 w 101"/>
              <a:gd name="T33" fmla="*/ 2147483647 h 94"/>
              <a:gd name="T34" fmla="*/ 2147483647 w 101"/>
              <a:gd name="T35" fmla="*/ 2147483647 h 94"/>
              <a:gd name="T36" fmla="*/ 2147483647 w 101"/>
              <a:gd name="T37" fmla="*/ 2147483647 h 94"/>
              <a:gd name="T38" fmla="*/ 2147483647 w 101"/>
              <a:gd name="T39" fmla="*/ 2147483647 h 94"/>
              <a:gd name="T40" fmla="*/ 2147483647 w 101"/>
              <a:gd name="T41" fmla="*/ 2147483647 h 94"/>
              <a:gd name="T42" fmla="*/ 2147483647 w 101"/>
              <a:gd name="T43" fmla="*/ 2147483647 h 94"/>
              <a:gd name="T44" fmla="*/ 2147483647 w 101"/>
              <a:gd name="T45" fmla="*/ 2147483647 h 94"/>
              <a:gd name="T46" fmla="*/ 2147483647 w 101"/>
              <a:gd name="T47" fmla="*/ 2147483647 h 94"/>
              <a:gd name="T48" fmla="*/ 2147483647 w 101"/>
              <a:gd name="T49" fmla="*/ 2147483647 h 94"/>
              <a:gd name="T50" fmla="*/ 2147483647 w 101"/>
              <a:gd name="T51" fmla="*/ 2147483647 h 94"/>
              <a:gd name="T52" fmla="*/ 2147483647 w 101"/>
              <a:gd name="T53" fmla="*/ 2147483647 h 94"/>
              <a:gd name="T54" fmla="*/ 2147483647 w 101"/>
              <a:gd name="T55" fmla="*/ 2147483647 h 94"/>
              <a:gd name="T56" fmla="*/ 2147483647 w 101"/>
              <a:gd name="T57" fmla="*/ 2147483647 h 94"/>
              <a:gd name="T58" fmla="*/ 2147483647 w 101"/>
              <a:gd name="T59" fmla="*/ 2147483647 h 94"/>
              <a:gd name="T60" fmla="*/ 2147483647 w 101"/>
              <a:gd name="T61" fmla="*/ 2147483647 h 94"/>
              <a:gd name="T62" fmla="*/ 2147483647 w 101"/>
              <a:gd name="T63" fmla="*/ 2147483647 h 94"/>
              <a:gd name="T64" fmla="*/ 2147483647 w 101"/>
              <a:gd name="T65" fmla="*/ 2147483647 h 94"/>
              <a:gd name="T66" fmla="*/ 2147483647 w 101"/>
              <a:gd name="T67" fmla="*/ 2147483647 h 94"/>
              <a:gd name="T68" fmla="*/ 2147483647 w 101"/>
              <a:gd name="T69" fmla="*/ 2147483647 h 94"/>
              <a:gd name="T70" fmla="*/ 2147483647 w 101"/>
              <a:gd name="T71" fmla="*/ 2147483647 h 94"/>
              <a:gd name="T72" fmla="*/ 2147483647 w 101"/>
              <a:gd name="T73" fmla="*/ 2147483647 h 94"/>
              <a:gd name="T74" fmla="*/ 2147483647 w 101"/>
              <a:gd name="T75" fmla="*/ 2147483647 h 94"/>
              <a:gd name="T76" fmla="*/ 2147483647 w 101"/>
              <a:gd name="T77" fmla="*/ 2147483647 h 94"/>
              <a:gd name="T78" fmla="*/ 2147483647 w 101"/>
              <a:gd name="T79" fmla="*/ 2147483647 h 94"/>
              <a:gd name="T80" fmla="*/ 2147483647 w 101"/>
              <a:gd name="T81" fmla="*/ 2147483647 h 94"/>
              <a:gd name="T82" fmla="*/ 2147483647 w 101"/>
              <a:gd name="T83" fmla="*/ 2147483647 h 94"/>
              <a:gd name="T84" fmla="*/ 2147483647 w 101"/>
              <a:gd name="T85" fmla="*/ 2147483647 h 94"/>
              <a:gd name="T86" fmla="*/ 2147483647 w 101"/>
              <a:gd name="T87" fmla="*/ 2147483647 h 94"/>
              <a:gd name="T88" fmla="*/ 2147483647 w 101"/>
              <a:gd name="T89" fmla="*/ 2147483647 h 94"/>
              <a:gd name="T90" fmla="*/ 2147483647 w 101"/>
              <a:gd name="T91" fmla="*/ 2147483647 h 94"/>
              <a:gd name="T92" fmla="*/ 2147483647 w 101"/>
              <a:gd name="T93" fmla="*/ 2147483647 h 94"/>
              <a:gd name="T94" fmla="*/ 2147483647 w 101"/>
              <a:gd name="T95" fmla="*/ 2147483647 h 94"/>
              <a:gd name="T96" fmla="*/ 2147483647 w 101"/>
              <a:gd name="T97" fmla="*/ 2147483647 h 94"/>
              <a:gd name="T98" fmla="*/ 2147483647 w 101"/>
              <a:gd name="T99" fmla="*/ 2147483647 h 94"/>
              <a:gd name="T100" fmla="*/ 2147483647 w 101"/>
              <a:gd name="T101" fmla="*/ 2147483647 h 94"/>
              <a:gd name="T102" fmla="*/ 2147483647 w 101"/>
              <a:gd name="T103" fmla="*/ 2147483647 h 94"/>
              <a:gd name="T104" fmla="*/ 2147483647 w 101"/>
              <a:gd name="T105" fmla="*/ 2147483647 h 94"/>
              <a:gd name="T106" fmla="*/ 2147483647 w 101"/>
              <a:gd name="T107" fmla="*/ 2147483647 h 94"/>
              <a:gd name="T108" fmla="*/ 2147483647 w 101"/>
              <a:gd name="T109" fmla="*/ 2147483647 h 94"/>
              <a:gd name="T110" fmla="*/ 2147483647 w 101"/>
              <a:gd name="T111" fmla="*/ 2147483647 h 94"/>
              <a:gd name="T112" fmla="*/ 2147483647 w 101"/>
              <a:gd name="T113" fmla="*/ 2147483647 h 94"/>
              <a:gd name="T114" fmla="*/ 2147483647 w 101"/>
              <a:gd name="T115" fmla="*/ 2147483647 h 94"/>
              <a:gd name="T116" fmla="*/ 2147483647 w 101"/>
              <a:gd name="T117" fmla="*/ 2147483647 h 94"/>
              <a:gd name="T118" fmla="*/ 2147483647 w 101"/>
              <a:gd name="T119" fmla="*/ 0 h 94"/>
              <a:gd name="T120" fmla="*/ 2147483647 w 101"/>
              <a:gd name="T121" fmla="*/ 0 h 9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01"/>
              <a:gd name="T184" fmla="*/ 0 h 94"/>
              <a:gd name="T185" fmla="*/ 101 w 101"/>
              <a:gd name="T186" fmla="*/ 94 h 94"/>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01" h="94">
                <a:moveTo>
                  <a:pt x="50" y="0"/>
                </a:moveTo>
                <a:lnTo>
                  <a:pt x="46" y="0"/>
                </a:lnTo>
                <a:lnTo>
                  <a:pt x="40" y="2"/>
                </a:lnTo>
                <a:lnTo>
                  <a:pt x="36" y="3"/>
                </a:lnTo>
                <a:lnTo>
                  <a:pt x="32" y="5"/>
                </a:lnTo>
                <a:lnTo>
                  <a:pt x="26" y="6"/>
                </a:lnTo>
                <a:lnTo>
                  <a:pt x="23" y="9"/>
                </a:lnTo>
                <a:lnTo>
                  <a:pt x="14" y="15"/>
                </a:lnTo>
                <a:lnTo>
                  <a:pt x="12" y="17"/>
                </a:lnTo>
                <a:lnTo>
                  <a:pt x="9" y="22"/>
                </a:lnTo>
                <a:lnTo>
                  <a:pt x="6" y="25"/>
                </a:lnTo>
                <a:lnTo>
                  <a:pt x="4" y="29"/>
                </a:lnTo>
                <a:lnTo>
                  <a:pt x="3" y="33"/>
                </a:lnTo>
                <a:lnTo>
                  <a:pt x="1" y="38"/>
                </a:lnTo>
                <a:lnTo>
                  <a:pt x="0" y="42"/>
                </a:lnTo>
                <a:lnTo>
                  <a:pt x="0" y="48"/>
                </a:lnTo>
                <a:lnTo>
                  <a:pt x="0" y="52"/>
                </a:lnTo>
                <a:lnTo>
                  <a:pt x="1" y="56"/>
                </a:lnTo>
                <a:lnTo>
                  <a:pt x="3" y="61"/>
                </a:lnTo>
                <a:lnTo>
                  <a:pt x="4" y="65"/>
                </a:lnTo>
                <a:lnTo>
                  <a:pt x="6" y="69"/>
                </a:lnTo>
                <a:lnTo>
                  <a:pt x="9" y="74"/>
                </a:lnTo>
                <a:lnTo>
                  <a:pt x="12" y="76"/>
                </a:lnTo>
                <a:lnTo>
                  <a:pt x="14" y="81"/>
                </a:lnTo>
                <a:lnTo>
                  <a:pt x="23" y="85"/>
                </a:lnTo>
                <a:lnTo>
                  <a:pt x="26" y="88"/>
                </a:lnTo>
                <a:lnTo>
                  <a:pt x="32" y="89"/>
                </a:lnTo>
                <a:lnTo>
                  <a:pt x="36" y="92"/>
                </a:lnTo>
                <a:lnTo>
                  <a:pt x="40" y="92"/>
                </a:lnTo>
                <a:lnTo>
                  <a:pt x="46" y="94"/>
                </a:lnTo>
                <a:lnTo>
                  <a:pt x="50" y="94"/>
                </a:lnTo>
                <a:lnTo>
                  <a:pt x="56" y="94"/>
                </a:lnTo>
                <a:lnTo>
                  <a:pt x="60" y="92"/>
                </a:lnTo>
                <a:lnTo>
                  <a:pt x="66" y="92"/>
                </a:lnTo>
                <a:lnTo>
                  <a:pt x="70" y="89"/>
                </a:lnTo>
                <a:lnTo>
                  <a:pt x="75" y="88"/>
                </a:lnTo>
                <a:lnTo>
                  <a:pt x="79" y="85"/>
                </a:lnTo>
                <a:lnTo>
                  <a:pt x="86" y="81"/>
                </a:lnTo>
                <a:lnTo>
                  <a:pt x="89" y="76"/>
                </a:lnTo>
                <a:lnTo>
                  <a:pt x="92" y="74"/>
                </a:lnTo>
                <a:lnTo>
                  <a:pt x="95" y="69"/>
                </a:lnTo>
                <a:lnTo>
                  <a:pt x="96" y="65"/>
                </a:lnTo>
                <a:lnTo>
                  <a:pt x="98" y="61"/>
                </a:lnTo>
                <a:lnTo>
                  <a:pt x="99" y="56"/>
                </a:lnTo>
                <a:lnTo>
                  <a:pt x="101" y="52"/>
                </a:lnTo>
                <a:lnTo>
                  <a:pt x="101" y="48"/>
                </a:lnTo>
                <a:lnTo>
                  <a:pt x="101" y="42"/>
                </a:lnTo>
                <a:lnTo>
                  <a:pt x="99" y="38"/>
                </a:lnTo>
                <a:lnTo>
                  <a:pt x="98" y="33"/>
                </a:lnTo>
                <a:lnTo>
                  <a:pt x="96" y="29"/>
                </a:lnTo>
                <a:lnTo>
                  <a:pt x="95" y="25"/>
                </a:lnTo>
                <a:lnTo>
                  <a:pt x="92" y="22"/>
                </a:lnTo>
                <a:lnTo>
                  <a:pt x="89" y="17"/>
                </a:lnTo>
                <a:lnTo>
                  <a:pt x="86" y="15"/>
                </a:lnTo>
                <a:lnTo>
                  <a:pt x="79" y="9"/>
                </a:lnTo>
                <a:lnTo>
                  <a:pt x="75" y="6"/>
                </a:lnTo>
                <a:lnTo>
                  <a:pt x="70" y="5"/>
                </a:lnTo>
                <a:lnTo>
                  <a:pt x="66" y="3"/>
                </a:lnTo>
                <a:lnTo>
                  <a:pt x="60" y="2"/>
                </a:lnTo>
                <a:lnTo>
                  <a:pt x="56" y="0"/>
                </a:lnTo>
                <a:lnTo>
                  <a:pt x="50" y="0"/>
                </a:lnTo>
                <a:close/>
              </a:path>
            </a:pathLst>
          </a:custGeom>
          <a:solidFill>
            <a:srgbClr val="00267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sz="1350"/>
          </a:p>
        </p:txBody>
      </p:sp>
      <p:sp>
        <p:nvSpPr>
          <p:cNvPr id="36218" name="Freeform 377">
            <a:extLst>
              <a:ext uri="{FF2B5EF4-FFF2-40B4-BE49-F238E27FC236}">
                <a16:creationId xmlns:a16="http://schemas.microsoft.com/office/drawing/2014/main" id="{5572D21B-2589-B87D-CDD7-EB9A1A828884}"/>
              </a:ext>
            </a:extLst>
          </p:cNvPr>
          <p:cNvSpPr>
            <a:spLocks/>
          </p:cNvSpPr>
          <p:nvPr/>
        </p:nvSpPr>
        <p:spPr bwMode="auto">
          <a:xfrm>
            <a:off x="1653779" y="4276725"/>
            <a:ext cx="40481" cy="36910"/>
          </a:xfrm>
          <a:custGeom>
            <a:avLst/>
            <a:gdLst>
              <a:gd name="T0" fmla="*/ 2147483647 w 101"/>
              <a:gd name="T1" fmla="*/ 0 h 94"/>
              <a:gd name="T2" fmla="*/ 2147483647 w 101"/>
              <a:gd name="T3" fmla="*/ 0 h 94"/>
              <a:gd name="T4" fmla="*/ 2147483647 w 101"/>
              <a:gd name="T5" fmla="*/ 2147483647 h 94"/>
              <a:gd name="T6" fmla="*/ 2147483647 w 101"/>
              <a:gd name="T7" fmla="*/ 2147483647 h 94"/>
              <a:gd name="T8" fmla="*/ 2147483647 w 101"/>
              <a:gd name="T9" fmla="*/ 2147483647 h 94"/>
              <a:gd name="T10" fmla="*/ 2147483647 w 101"/>
              <a:gd name="T11" fmla="*/ 2147483647 h 94"/>
              <a:gd name="T12" fmla="*/ 2147483647 w 101"/>
              <a:gd name="T13" fmla="*/ 2147483647 h 94"/>
              <a:gd name="T14" fmla="*/ 2147483647 w 101"/>
              <a:gd name="T15" fmla="*/ 2147483647 h 94"/>
              <a:gd name="T16" fmla="*/ 2147483647 w 101"/>
              <a:gd name="T17" fmla="*/ 2147483647 h 94"/>
              <a:gd name="T18" fmla="*/ 2147483647 w 101"/>
              <a:gd name="T19" fmla="*/ 2147483647 h 94"/>
              <a:gd name="T20" fmla="*/ 2147483647 w 101"/>
              <a:gd name="T21" fmla="*/ 2147483647 h 94"/>
              <a:gd name="T22" fmla="*/ 2147483647 w 101"/>
              <a:gd name="T23" fmla="*/ 2147483647 h 94"/>
              <a:gd name="T24" fmla="*/ 2147483647 w 101"/>
              <a:gd name="T25" fmla="*/ 2147483647 h 94"/>
              <a:gd name="T26" fmla="*/ 2147483647 w 101"/>
              <a:gd name="T27" fmla="*/ 2147483647 h 94"/>
              <a:gd name="T28" fmla="*/ 0 w 101"/>
              <a:gd name="T29" fmla="*/ 2147483647 h 94"/>
              <a:gd name="T30" fmla="*/ 0 w 101"/>
              <a:gd name="T31" fmla="*/ 2147483647 h 94"/>
              <a:gd name="T32" fmla="*/ 0 w 101"/>
              <a:gd name="T33" fmla="*/ 2147483647 h 94"/>
              <a:gd name="T34" fmla="*/ 2147483647 w 101"/>
              <a:gd name="T35" fmla="*/ 2147483647 h 94"/>
              <a:gd name="T36" fmla="*/ 2147483647 w 101"/>
              <a:gd name="T37" fmla="*/ 2147483647 h 94"/>
              <a:gd name="T38" fmla="*/ 2147483647 w 101"/>
              <a:gd name="T39" fmla="*/ 2147483647 h 94"/>
              <a:gd name="T40" fmla="*/ 2147483647 w 101"/>
              <a:gd name="T41" fmla="*/ 2147483647 h 94"/>
              <a:gd name="T42" fmla="*/ 2147483647 w 101"/>
              <a:gd name="T43" fmla="*/ 2147483647 h 94"/>
              <a:gd name="T44" fmla="*/ 2147483647 w 101"/>
              <a:gd name="T45" fmla="*/ 2147483647 h 94"/>
              <a:gd name="T46" fmla="*/ 2147483647 w 101"/>
              <a:gd name="T47" fmla="*/ 2147483647 h 94"/>
              <a:gd name="T48" fmla="*/ 2147483647 w 101"/>
              <a:gd name="T49" fmla="*/ 2147483647 h 94"/>
              <a:gd name="T50" fmla="*/ 2147483647 w 101"/>
              <a:gd name="T51" fmla="*/ 2147483647 h 94"/>
              <a:gd name="T52" fmla="*/ 2147483647 w 101"/>
              <a:gd name="T53" fmla="*/ 2147483647 h 94"/>
              <a:gd name="T54" fmla="*/ 2147483647 w 101"/>
              <a:gd name="T55" fmla="*/ 2147483647 h 94"/>
              <a:gd name="T56" fmla="*/ 2147483647 w 101"/>
              <a:gd name="T57" fmla="*/ 2147483647 h 94"/>
              <a:gd name="T58" fmla="*/ 2147483647 w 101"/>
              <a:gd name="T59" fmla="*/ 2147483647 h 94"/>
              <a:gd name="T60" fmla="*/ 2147483647 w 101"/>
              <a:gd name="T61" fmla="*/ 2147483647 h 94"/>
              <a:gd name="T62" fmla="*/ 2147483647 w 101"/>
              <a:gd name="T63" fmla="*/ 2147483647 h 94"/>
              <a:gd name="T64" fmla="*/ 2147483647 w 101"/>
              <a:gd name="T65" fmla="*/ 2147483647 h 94"/>
              <a:gd name="T66" fmla="*/ 2147483647 w 101"/>
              <a:gd name="T67" fmla="*/ 2147483647 h 94"/>
              <a:gd name="T68" fmla="*/ 2147483647 w 101"/>
              <a:gd name="T69" fmla="*/ 2147483647 h 94"/>
              <a:gd name="T70" fmla="*/ 2147483647 w 101"/>
              <a:gd name="T71" fmla="*/ 2147483647 h 94"/>
              <a:gd name="T72" fmla="*/ 2147483647 w 101"/>
              <a:gd name="T73" fmla="*/ 2147483647 h 94"/>
              <a:gd name="T74" fmla="*/ 2147483647 w 101"/>
              <a:gd name="T75" fmla="*/ 2147483647 h 94"/>
              <a:gd name="T76" fmla="*/ 2147483647 w 101"/>
              <a:gd name="T77" fmla="*/ 2147483647 h 94"/>
              <a:gd name="T78" fmla="*/ 2147483647 w 101"/>
              <a:gd name="T79" fmla="*/ 2147483647 h 94"/>
              <a:gd name="T80" fmla="*/ 2147483647 w 101"/>
              <a:gd name="T81" fmla="*/ 2147483647 h 94"/>
              <a:gd name="T82" fmla="*/ 2147483647 w 101"/>
              <a:gd name="T83" fmla="*/ 2147483647 h 94"/>
              <a:gd name="T84" fmla="*/ 2147483647 w 101"/>
              <a:gd name="T85" fmla="*/ 2147483647 h 94"/>
              <a:gd name="T86" fmla="*/ 2147483647 w 101"/>
              <a:gd name="T87" fmla="*/ 2147483647 h 94"/>
              <a:gd name="T88" fmla="*/ 2147483647 w 101"/>
              <a:gd name="T89" fmla="*/ 2147483647 h 94"/>
              <a:gd name="T90" fmla="*/ 2147483647 w 101"/>
              <a:gd name="T91" fmla="*/ 2147483647 h 94"/>
              <a:gd name="T92" fmla="*/ 2147483647 w 101"/>
              <a:gd name="T93" fmla="*/ 2147483647 h 94"/>
              <a:gd name="T94" fmla="*/ 2147483647 w 101"/>
              <a:gd name="T95" fmla="*/ 2147483647 h 94"/>
              <a:gd name="T96" fmla="*/ 2147483647 w 101"/>
              <a:gd name="T97" fmla="*/ 2147483647 h 94"/>
              <a:gd name="T98" fmla="*/ 2147483647 w 101"/>
              <a:gd name="T99" fmla="*/ 2147483647 h 94"/>
              <a:gd name="T100" fmla="*/ 2147483647 w 101"/>
              <a:gd name="T101" fmla="*/ 2147483647 h 94"/>
              <a:gd name="T102" fmla="*/ 2147483647 w 101"/>
              <a:gd name="T103" fmla="*/ 2147483647 h 94"/>
              <a:gd name="T104" fmla="*/ 2147483647 w 101"/>
              <a:gd name="T105" fmla="*/ 2147483647 h 94"/>
              <a:gd name="T106" fmla="*/ 2147483647 w 101"/>
              <a:gd name="T107" fmla="*/ 2147483647 h 94"/>
              <a:gd name="T108" fmla="*/ 2147483647 w 101"/>
              <a:gd name="T109" fmla="*/ 2147483647 h 94"/>
              <a:gd name="T110" fmla="*/ 2147483647 w 101"/>
              <a:gd name="T111" fmla="*/ 2147483647 h 94"/>
              <a:gd name="T112" fmla="*/ 2147483647 w 101"/>
              <a:gd name="T113" fmla="*/ 2147483647 h 94"/>
              <a:gd name="T114" fmla="*/ 2147483647 w 101"/>
              <a:gd name="T115" fmla="*/ 2147483647 h 94"/>
              <a:gd name="T116" fmla="*/ 2147483647 w 101"/>
              <a:gd name="T117" fmla="*/ 2147483647 h 94"/>
              <a:gd name="T118" fmla="*/ 2147483647 w 101"/>
              <a:gd name="T119" fmla="*/ 0 h 94"/>
              <a:gd name="T120" fmla="*/ 2147483647 w 101"/>
              <a:gd name="T121" fmla="*/ 0 h 9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01"/>
              <a:gd name="T184" fmla="*/ 0 h 94"/>
              <a:gd name="T185" fmla="*/ 101 w 101"/>
              <a:gd name="T186" fmla="*/ 94 h 94"/>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01" h="94">
                <a:moveTo>
                  <a:pt x="50" y="0"/>
                </a:moveTo>
                <a:lnTo>
                  <a:pt x="46" y="0"/>
                </a:lnTo>
                <a:lnTo>
                  <a:pt x="40" y="2"/>
                </a:lnTo>
                <a:lnTo>
                  <a:pt x="36" y="3"/>
                </a:lnTo>
                <a:lnTo>
                  <a:pt x="32" y="5"/>
                </a:lnTo>
                <a:lnTo>
                  <a:pt x="26" y="6"/>
                </a:lnTo>
                <a:lnTo>
                  <a:pt x="23" y="9"/>
                </a:lnTo>
                <a:lnTo>
                  <a:pt x="14" y="15"/>
                </a:lnTo>
                <a:lnTo>
                  <a:pt x="12" y="17"/>
                </a:lnTo>
                <a:lnTo>
                  <a:pt x="9" y="22"/>
                </a:lnTo>
                <a:lnTo>
                  <a:pt x="6" y="25"/>
                </a:lnTo>
                <a:lnTo>
                  <a:pt x="4" y="29"/>
                </a:lnTo>
                <a:lnTo>
                  <a:pt x="3" y="33"/>
                </a:lnTo>
                <a:lnTo>
                  <a:pt x="1" y="38"/>
                </a:lnTo>
                <a:lnTo>
                  <a:pt x="0" y="42"/>
                </a:lnTo>
                <a:lnTo>
                  <a:pt x="0" y="48"/>
                </a:lnTo>
                <a:lnTo>
                  <a:pt x="0" y="52"/>
                </a:lnTo>
                <a:lnTo>
                  <a:pt x="1" y="56"/>
                </a:lnTo>
                <a:lnTo>
                  <a:pt x="3" y="61"/>
                </a:lnTo>
                <a:lnTo>
                  <a:pt x="4" y="65"/>
                </a:lnTo>
                <a:lnTo>
                  <a:pt x="6" y="69"/>
                </a:lnTo>
                <a:lnTo>
                  <a:pt x="9" y="74"/>
                </a:lnTo>
                <a:lnTo>
                  <a:pt x="12" y="76"/>
                </a:lnTo>
                <a:lnTo>
                  <a:pt x="14" y="81"/>
                </a:lnTo>
                <a:lnTo>
                  <a:pt x="23" y="85"/>
                </a:lnTo>
                <a:lnTo>
                  <a:pt x="26" y="88"/>
                </a:lnTo>
                <a:lnTo>
                  <a:pt x="32" y="89"/>
                </a:lnTo>
                <a:lnTo>
                  <a:pt x="36" y="92"/>
                </a:lnTo>
                <a:lnTo>
                  <a:pt x="40" y="92"/>
                </a:lnTo>
                <a:lnTo>
                  <a:pt x="46" y="94"/>
                </a:lnTo>
                <a:lnTo>
                  <a:pt x="50" y="94"/>
                </a:lnTo>
                <a:lnTo>
                  <a:pt x="56" y="94"/>
                </a:lnTo>
                <a:lnTo>
                  <a:pt x="60" y="92"/>
                </a:lnTo>
                <a:lnTo>
                  <a:pt x="66" y="92"/>
                </a:lnTo>
                <a:lnTo>
                  <a:pt x="70" y="89"/>
                </a:lnTo>
                <a:lnTo>
                  <a:pt x="75" y="88"/>
                </a:lnTo>
                <a:lnTo>
                  <a:pt x="79" y="85"/>
                </a:lnTo>
                <a:lnTo>
                  <a:pt x="86" y="81"/>
                </a:lnTo>
                <a:lnTo>
                  <a:pt x="89" y="76"/>
                </a:lnTo>
                <a:lnTo>
                  <a:pt x="92" y="74"/>
                </a:lnTo>
                <a:lnTo>
                  <a:pt x="95" y="69"/>
                </a:lnTo>
                <a:lnTo>
                  <a:pt x="96" y="65"/>
                </a:lnTo>
                <a:lnTo>
                  <a:pt x="98" y="61"/>
                </a:lnTo>
                <a:lnTo>
                  <a:pt x="99" y="56"/>
                </a:lnTo>
                <a:lnTo>
                  <a:pt x="101" y="52"/>
                </a:lnTo>
                <a:lnTo>
                  <a:pt x="101" y="48"/>
                </a:lnTo>
                <a:lnTo>
                  <a:pt x="101" y="42"/>
                </a:lnTo>
                <a:lnTo>
                  <a:pt x="99" y="38"/>
                </a:lnTo>
                <a:lnTo>
                  <a:pt x="98" y="33"/>
                </a:lnTo>
                <a:lnTo>
                  <a:pt x="96" y="29"/>
                </a:lnTo>
                <a:lnTo>
                  <a:pt x="95" y="25"/>
                </a:lnTo>
                <a:lnTo>
                  <a:pt x="92" y="22"/>
                </a:lnTo>
                <a:lnTo>
                  <a:pt x="89" y="17"/>
                </a:lnTo>
                <a:lnTo>
                  <a:pt x="86" y="15"/>
                </a:lnTo>
                <a:lnTo>
                  <a:pt x="79" y="9"/>
                </a:lnTo>
                <a:lnTo>
                  <a:pt x="75" y="6"/>
                </a:lnTo>
                <a:lnTo>
                  <a:pt x="70" y="5"/>
                </a:lnTo>
                <a:lnTo>
                  <a:pt x="66" y="3"/>
                </a:lnTo>
                <a:lnTo>
                  <a:pt x="60" y="2"/>
                </a:lnTo>
                <a:lnTo>
                  <a:pt x="56" y="0"/>
                </a:lnTo>
                <a:lnTo>
                  <a:pt x="50"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733562" name="Rectangle 378">
            <a:extLst>
              <a:ext uri="{FF2B5EF4-FFF2-40B4-BE49-F238E27FC236}">
                <a16:creationId xmlns:a16="http://schemas.microsoft.com/office/drawing/2014/main" id="{7223A664-7B74-AB93-A385-C573362484BA}"/>
              </a:ext>
            </a:extLst>
          </p:cNvPr>
          <p:cNvSpPr>
            <a:spLocks noChangeArrowheads="1"/>
          </p:cNvSpPr>
          <p:nvPr/>
        </p:nvSpPr>
        <p:spPr bwMode="auto">
          <a:xfrm>
            <a:off x="1757841" y="4255294"/>
            <a:ext cx="24046" cy="92333"/>
          </a:xfrm>
          <a:prstGeom prst="rect">
            <a:avLst/>
          </a:prstGeom>
          <a:noFill/>
          <a:ln w="9525">
            <a:noFill/>
            <a:miter lim="800000"/>
            <a:headEnd/>
            <a:tailEnd/>
          </a:ln>
        </p:spPr>
        <p:txBody>
          <a:bodyPr wrap="none" lIns="0" tIns="0" rIns="0" bIns="0">
            <a:spAutoFit/>
          </a:bodyPr>
          <a:lstStyle/>
          <a:p>
            <a:pPr algn="ctr" eaLnBrk="0" hangingPunct="0">
              <a:defRPr/>
            </a:pPr>
            <a:r>
              <a:rPr lang="en-AU" sz="600">
                <a:solidFill>
                  <a:srgbClr val="000000"/>
                </a:solidFill>
              </a:rPr>
              <a:t>-</a:t>
            </a:r>
            <a:endParaRPr lang="en-AU">
              <a:effectLst>
                <a:outerShdw blurRad="38100" dist="38100" dir="2700000" algn="tl">
                  <a:srgbClr val="C0C0C0"/>
                </a:outerShdw>
              </a:effectLst>
              <a:latin typeface="Times New Roman" pitchFamily="18" charset="0"/>
            </a:endParaRPr>
          </a:p>
        </p:txBody>
      </p:sp>
      <p:sp>
        <p:nvSpPr>
          <p:cNvPr id="733563" name="Rectangle 379">
            <a:extLst>
              <a:ext uri="{FF2B5EF4-FFF2-40B4-BE49-F238E27FC236}">
                <a16:creationId xmlns:a16="http://schemas.microsoft.com/office/drawing/2014/main" id="{50D738B8-6BFF-48C7-D5E8-431941F33B67}"/>
              </a:ext>
            </a:extLst>
          </p:cNvPr>
          <p:cNvSpPr>
            <a:spLocks noChangeArrowheads="1"/>
          </p:cNvSpPr>
          <p:nvPr/>
        </p:nvSpPr>
        <p:spPr bwMode="auto">
          <a:xfrm>
            <a:off x="1790758" y="4255294"/>
            <a:ext cx="152286" cy="92333"/>
          </a:xfrm>
          <a:prstGeom prst="rect">
            <a:avLst/>
          </a:prstGeom>
          <a:noFill/>
          <a:ln w="9525">
            <a:noFill/>
            <a:miter lim="800000"/>
            <a:headEnd/>
            <a:tailEnd/>
          </a:ln>
        </p:spPr>
        <p:txBody>
          <a:bodyPr wrap="none" lIns="0" tIns="0" rIns="0" bIns="0">
            <a:spAutoFit/>
          </a:bodyPr>
          <a:lstStyle/>
          <a:p>
            <a:pPr algn="ctr" eaLnBrk="0" hangingPunct="0">
              <a:defRPr/>
            </a:pPr>
            <a:r>
              <a:rPr lang="en-AU" sz="600">
                <a:solidFill>
                  <a:srgbClr val="000000"/>
                </a:solidFill>
              </a:rPr>
              <a:t>0.75 </a:t>
            </a:r>
            <a:endParaRPr lang="en-AU">
              <a:effectLst>
                <a:outerShdw blurRad="38100" dist="38100" dir="2700000" algn="tl">
                  <a:srgbClr val="C0C0C0"/>
                </a:outerShdw>
              </a:effectLst>
              <a:latin typeface="Times New Roman" pitchFamily="18" charset="0"/>
            </a:endParaRPr>
          </a:p>
        </p:txBody>
      </p:sp>
      <p:sp>
        <p:nvSpPr>
          <p:cNvPr id="733564" name="Rectangle 380">
            <a:extLst>
              <a:ext uri="{FF2B5EF4-FFF2-40B4-BE49-F238E27FC236}">
                <a16:creationId xmlns:a16="http://schemas.microsoft.com/office/drawing/2014/main" id="{1BB6638E-7D19-0C5C-2423-FE4C93A3B20B}"/>
              </a:ext>
            </a:extLst>
          </p:cNvPr>
          <p:cNvSpPr>
            <a:spLocks noChangeArrowheads="1"/>
          </p:cNvSpPr>
          <p:nvPr/>
        </p:nvSpPr>
        <p:spPr bwMode="auto">
          <a:xfrm>
            <a:off x="1940007" y="4255294"/>
            <a:ext cx="24046" cy="92333"/>
          </a:xfrm>
          <a:prstGeom prst="rect">
            <a:avLst/>
          </a:prstGeom>
          <a:noFill/>
          <a:ln w="9525">
            <a:noFill/>
            <a:miter lim="800000"/>
            <a:headEnd/>
            <a:tailEnd/>
          </a:ln>
        </p:spPr>
        <p:txBody>
          <a:bodyPr wrap="none" lIns="0" tIns="0" rIns="0" bIns="0">
            <a:spAutoFit/>
          </a:bodyPr>
          <a:lstStyle/>
          <a:p>
            <a:pPr algn="ctr" eaLnBrk="0" hangingPunct="0">
              <a:defRPr/>
            </a:pPr>
            <a:r>
              <a:rPr lang="en-AU" sz="600">
                <a:solidFill>
                  <a:srgbClr val="000000"/>
                </a:solidFill>
              </a:rPr>
              <a:t>-</a:t>
            </a:r>
            <a:endParaRPr lang="en-AU">
              <a:effectLst>
                <a:outerShdw blurRad="38100" dist="38100" dir="2700000" algn="tl">
                  <a:srgbClr val="C0C0C0"/>
                </a:outerShdw>
              </a:effectLst>
              <a:latin typeface="Times New Roman" pitchFamily="18" charset="0"/>
            </a:endParaRPr>
          </a:p>
        </p:txBody>
      </p:sp>
      <p:sp>
        <p:nvSpPr>
          <p:cNvPr id="733565" name="Rectangle 381">
            <a:extLst>
              <a:ext uri="{FF2B5EF4-FFF2-40B4-BE49-F238E27FC236}">
                <a16:creationId xmlns:a16="http://schemas.microsoft.com/office/drawing/2014/main" id="{8C535BBB-B243-421B-71CA-49DB73D8F369}"/>
              </a:ext>
            </a:extLst>
          </p:cNvPr>
          <p:cNvSpPr>
            <a:spLocks noChangeArrowheads="1"/>
          </p:cNvSpPr>
          <p:nvPr/>
        </p:nvSpPr>
        <p:spPr bwMode="auto">
          <a:xfrm>
            <a:off x="1982870" y="4255294"/>
            <a:ext cx="24046" cy="92333"/>
          </a:xfrm>
          <a:prstGeom prst="rect">
            <a:avLst/>
          </a:prstGeom>
          <a:noFill/>
          <a:ln w="9525">
            <a:noFill/>
            <a:miter lim="800000"/>
            <a:headEnd/>
            <a:tailEnd/>
          </a:ln>
        </p:spPr>
        <p:txBody>
          <a:bodyPr wrap="none" lIns="0" tIns="0" rIns="0" bIns="0">
            <a:spAutoFit/>
          </a:bodyPr>
          <a:lstStyle/>
          <a:p>
            <a:pPr algn="ctr" eaLnBrk="0" hangingPunct="0">
              <a:defRPr/>
            </a:pPr>
            <a:r>
              <a:rPr lang="en-AU" sz="600">
                <a:solidFill>
                  <a:srgbClr val="000000"/>
                </a:solidFill>
              </a:rPr>
              <a:t>-</a:t>
            </a:r>
            <a:endParaRPr lang="en-AU">
              <a:effectLst>
                <a:outerShdw blurRad="38100" dist="38100" dir="2700000" algn="tl">
                  <a:srgbClr val="C0C0C0"/>
                </a:outerShdw>
              </a:effectLst>
              <a:latin typeface="Times New Roman" pitchFamily="18" charset="0"/>
            </a:endParaRPr>
          </a:p>
        </p:txBody>
      </p:sp>
      <p:sp>
        <p:nvSpPr>
          <p:cNvPr id="733566" name="Rectangle 382">
            <a:extLst>
              <a:ext uri="{FF2B5EF4-FFF2-40B4-BE49-F238E27FC236}">
                <a16:creationId xmlns:a16="http://schemas.microsoft.com/office/drawing/2014/main" id="{E530D2C7-C59E-BBAC-D201-C31044DB7C25}"/>
              </a:ext>
            </a:extLst>
          </p:cNvPr>
          <p:cNvSpPr>
            <a:spLocks noChangeArrowheads="1"/>
          </p:cNvSpPr>
          <p:nvPr/>
        </p:nvSpPr>
        <p:spPr bwMode="auto">
          <a:xfrm>
            <a:off x="2015077" y="4255294"/>
            <a:ext cx="134652" cy="92333"/>
          </a:xfrm>
          <a:prstGeom prst="rect">
            <a:avLst/>
          </a:prstGeom>
          <a:noFill/>
          <a:ln w="9525">
            <a:noFill/>
            <a:miter lim="800000"/>
            <a:headEnd/>
            <a:tailEnd/>
          </a:ln>
        </p:spPr>
        <p:txBody>
          <a:bodyPr wrap="none" lIns="0" tIns="0" rIns="0" bIns="0">
            <a:spAutoFit/>
          </a:bodyPr>
          <a:lstStyle/>
          <a:p>
            <a:pPr algn="ctr" eaLnBrk="0" hangingPunct="0">
              <a:defRPr/>
            </a:pPr>
            <a:r>
              <a:rPr lang="en-AU" sz="600">
                <a:solidFill>
                  <a:srgbClr val="000000"/>
                </a:solidFill>
              </a:rPr>
              <a:t>0.30</a:t>
            </a:r>
            <a:endParaRPr lang="en-AU">
              <a:effectLst>
                <a:outerShdw blurRad="38100" dist="38100" dir="2700000" algn="tl">
                  <a:srgbClr val="C0C0C0"/>
                </a:outerShdw>
              </a:effectLst>
              <a:latin typeface="Times New Roman" pitchFamily="18" charset="0"/>
            </a:endParaRPr>
          </a:p>
        </p:txBody>
      </p:sp>
      <p:sp>
        <p:nvSpPr>
          <p:cNvPr id="36224" name="Freeform 383">
            <a:extLst>
              <a:ext uri="{FF2B5EF4-FFF2-40B4-BE49-F238E27FC236}">
                <a16:creationId xmlns:a16="http://schemas.microsoft.com/office/drawing/2014/main" id="{1FB64A3E-D091-90A9-7341-91BA91784917}"/>
              </a:ext>
            </a:extLst>
          </p:cNvPr>
          <p:cNvSpPr>
            <a:spLocks/>
          </p:cNvSpPr>
          <p:nvPr/>
        </p:nvSpPr>
        <p:spPr bwMode="auto">
          <a:xfrm>
            <a:off x="1450182" y="1788319"/>
            <a:ext cx="479822" cy="929879"/>
          </a:xfrm>
          <a:custGeom>
            <a:avLst/>
            <a:gdLst>
              <a:gd name="T0" fmla="*/ 0 w 1209"/>
              <a:gd name="T1" fmla="*/ 0 h 2345"/>
              <a:gd name="T2" fmla="*/ 2147483647 w 1209"/>
              <a:gd name="T3" fmla="*/ 2147483647 h 2345"/>
              <a:gd name="T4" fmla="*/ 2147483647 w 1209"/>
              <a:gd name="T5" fmla="*/ 2147483647 h 2345"/>
              <a:gd name="T6" fmla="*/ 2147483647 w 1209"/>
              <a:gd name="T7" fmla="*/ 2147483647 h 2345"/>
              <a:gd name="T8" fmla="*/ 0 60000 65536"/>
              <a:gd name="T9" fmla="*/ 0 60000 65536"/>
              <a:gd name="T10" fmla="*/ 0 60000 65536"/>
              <a:gd name="T11" fmla="*/ 0 60000 65536"/>
              <a:gd name="T12" fmla="*/ 0 w 1209"/>
              <a:gd name="T13" fmla="*/ 0 h 2345"/>
              <a:gd name="T14" fmla="*/ 1209 w 1209"/>
              <a:gd name="T15" fmla="*/ 2345 h 2345"/>
            </a:gdLst>
            <a:ahLst/>
            <a:cxnLst>
              <a:cxn ang="T8">
                <a:pos x="T0" y="T1"/>
              </a:cxn>
              <a:cxn ang="T9">
                <a:pos x="T2" y="T3"/>
              </a:cxn>
              <a:cxn ang="T10">
                <a:pos x="T4" y="T5"/>
              </a:cxn>
              <a:cxn ang="T11">
                <a:pos x="T6" y="T7"/>
              </a:cxn>
            </a:cxnLst>
            <a:rect l="T12" t="T13" r="T14" b="T15"/>
            <a:pathLst>
              <a:path w="1209" h="2345">
                <a:moveTo>
                  <a:pt x="0" y="0"/>
                </a:moveTo>
                <a:lnTo>
                  <a:pt x="571" y="1106"/>
                </a:lnTo>
                <a:lnTo>
                  <a:pt x="956" y="1861"/>
                </a:lnTo>
                <a:lnTo>
                  <a:pt x="1209" y="2345"/>
                </a:lnTo>
              </a:path>
            </a:pathLst>
          </a:custGeom>
          <a:noFill/>
          <a:ln w="4763">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6225" name="Freeform 384">
            <a:extLst>
              <a:ext uri="{FF2B5EF4-FFF2-40B4-BE49-F238E27FC236}">
                <a16:creationId xmlns:a16="http://schemas.microsoft.com/office/drawing/2014/main" id="{FAADE0AB-4855-1219-1006-26D8A065BD19}"/>
              </a:ext>
            </a:extLst>
          </p:cNvPr>
          <p:cNvSpPr>
            <a:spLocks/>
          </p:cNvSpPr>
          <p:nvPr/>
        </p:nvSpPr>
        <p:spPr bwMode="auto">
          <a:xfrm>
            <a:off x="2140744" y="1462088"/>
            <a:ext cx="1140619" cy="1298972"/>
          </a:xfrm>
          <a:custGeom>
            <a:avLst/>
            <a:gdLst>
              <a:gd name="T0" fmla="*/ 2147483647 w 2872"/>
              <a:gd name="T1" fmla="*/ 2147483647 h 3275"/>
              <a:gd name="T2" fmla="*/ 2147483647 w 2872"/>
              <a:gd name="T3" fmla="*/ 2147483647 h 3275"/>
              <a:gd name="T4" fmla="*/ 2147483647 w 2872"/>
              <a:gd name="T5" fmla="*/ 2147483647 h 3275"/>
              <a:gd name="T6" fmla="*/ 2147483647 w 2872"/>
              <a:gd name="T7" fmla="*/ 2147483647 h 3275"/>
              <a:gd name="T8" fmla="*/ 2147483647 w 2872"/>
              <a:gd name="T9" fmla="*/ 2147483647 h 3275"/>
              <a:gd name="T10" fmla="*/ 2147483647 w 2872"/>
              <a:gd name="T11" fmla="*/ 2147483647 h 3275"/>
              <a:gd name="T12" fmla="*/ 2147483647 w 2872"/>
              <a:gd name="T13" fmla="*/ 2147483647 h 3275"/>
              <a:gd name="T14" fmla="*/ 2147483647 w 2872"/>
              <a:gd name="T15" fmla="*/ 2147483647 h 3275"/>
              <a:gd name="T16" fmla="*/ 2147483647 w 2872"/>
              <a:gd name="T17" fmla="*/ 2147483647 h 3275"/>
              <a:gd name="T18" fmla="*/ 2147483647 w 2872"/>
              <a:gd name="T19" fmla="*/ 2147483647 h 3275"/>
              <a:gd name="T20" fmla="*/ 2147483647 w 2872"/>
              <a:gd name="T21" fmla="*/ 2147483647 h 3275"/>
              <a:gd name="T22" fmla="*/ 2147483647 w 2872"/>
              <a:gd name="T23" fmla="*/ 2147483647 h 3275"/>
              <a:gd name="T24" fmla="*/ 2147483647 w 2872"/>
              <a:gd name="T25" fmla="*/ 2147483647 h 3275"/>
              <a:gd name="T26" fmla="*/ 2147483647 w 2872"/>
              <a:gd name="T27" fmla="*/ 2147483647 h 3275"/>
              <a:gd name="T28" fmla="*/ 2147483647 w 2872"/>
              <a:gd name="T29" fmla="*/ 2147483647 h 3275"/>
              <a:gd name="T30" fmla="*/ 2147483647 w 2872"/>
              <a:gd name="T31" fmla="*/ 2147483647 h 3275"/>
              <a:gd name="T32" fmla="*/ 2147483647 w 2872"/>
              <a:gd name="T33" fmla="*/ 2147483647 h 3275"/>
              <a:gd name="T34" fmla="*/ 2147483647 w 2872"/>
              <a:gd name="T35" fmla="*/ 2147483647 h 3275"/>
              <a:gd name="T36" fmla="*/ 2147483647 w 2872"/>
              <a:gd name="T37" fmla="*/ 2147483647 h 3275"/>
              <a:gd name="T38" fmla="*/ 2147483647 w 2872"/>
              <a:gd name="T39" fmla="*/ 2147483647 h 3275"/>
              <a:gd name="T40" fmla="*/ 2147483647 w 2872"/>
              <a:gd name="T41" fmla="*/ 2147483647 h 3275"/>
              <a:gd name="T42" fmla="*/ 2147483647 w 2872"/>
              <a:gd name="T43" fmla="*/ 2147483647 h 3275"/>
              <a:gd name="T44" fmla="*/ 2147483647 w 2872"/>
              <a:gd name="T45" fmla="*/ 2147483647 h 3275"/>
              <a:gd name="T46" fmla="*/ 2147483647 w 2872"/>
              <a:gd name="T47" fmla="*/ 2147483647 h 3275"/>
              <a:gd name="T48" fmla="*/ 2147483647 w 2872"/>
              <a:gd name="T49" fmla="*/ 2147483647 h 3275"/>
              <a:gd name="T50" fmla="*/ 2147483647 w 2872"/>
              <a:gd name="T51" fmla="*/ 2147483647 h 3275"/>
              <a:gd name="T52" fmla="*/ 2147483647 w 2872"/>
              <a:gd name="T53" fmla="*/ 2147483647 h 3275"/>
              <a:gd name="T54" fmla="*/ 2147483647 w 2872"/>
              <a:gd name="T55" fmla="*/ 2147483647 h 3275"/>
              <a:gd name="T56" fmla="*/ 2147483647 w 2872"/>
              <a:gd name="T57" fmla="*/ 2147483647 h 3275"/>
              <a:gd name="T58" fmla="*/ 2147483647 w 2872"/>
              <a:gd name="T59" fmla="*/ 2147483647 h 3275"/>
              <a:gd name="T60" fmla="*/ 2147483647 w 2872"/>
              <a:gd name="T61" fmla="*/ 2147483647 h 3275"/>
              <a:gd name="T62" fmla="*/ 2147483647 w 2872"/>
              <a:gd name="T63" fmla="*/ 2147483647 h 3275"/>
              <a:gd name="T64" fmla="*/ 2147483647 w 2872"/>
              <a:gd name="T65" fmla="*/ 2147483647 h 3275"/>
              <a:gd name="T66" fmla="*/ 2147483647 w 2872"/>
              <a:gd name="T67" fmla="*/ 2147483647 h 3275"/>
              <a:gd name="T68" fmla="*/ 2147483647 w 2872"/>
              <a:gd name="T69" fmla="*/ 2147483647 h 3275"/>
              <a:gd name="T70" fmla="*/ 2147483647 w 2872"/>
              <a:gd name="T71" fmla="*/ 2147483647 h 3275"/>
              <a:gd name="T72" fmla="*/ 2147483647 w 2872"/>
              <a:gd name="T73" fmla="*/ 2147483647 h 3275"/>
              <a:gd name="T74" fmla="*/ 2147483647 w 2872"/>
              <a:gd name="T75" fmla="*/ 2147483647 h 3275"/>
              <a:gd name="T76" fmla="*/ 2147483647 w 2872"/>
              <a:gd name="T77" fmla="*/ 2147483647 h 3275"/>
              <a:gd name="T78" fmla="*/ 2147483647 w 2872"/>
              <a:gd name="T79" fmla="*/ 2147483647 h 3275"/>
              <a:gd name="T80" fmla="*/ 2147483647 w 2872"/>
              <a:gd name="T81" fmla="*/ 2147483647 h 3275"/>
              <a:gd name="T82" fmla="*/ 2147483647 w 2872"/>
              <a:gd name="T83" fmla="*/ 2147483647 h 3275"/>
              <a:gd name="T84" fmla="*/ 2147483647 w 2872"/>
              <a:gd name="T85" fmla="*/ 2147483647 h 3275"/>
              <a:gd name="T86" fmla="*/ 2147483647 w 2872"/>
              <a:gd name="T87" fmla="*/ 2147483647 h 3275"/>
              <a:gd name="T88" fmla="*/ 2147483647 w 2872"/>
              <a:gd name="T89" fmla="*/ 2147483647 h 3275"/>
              <a:gd name="T90" fmla="*/ 2147483647 w 2872"/>
              <a:gd name="T91" fmla="*/ 2147483647 h 3275"/>
              <a:gd name="T92" fmla="*/ 2147483647 w 2872"/>
              <a:gd name="T93" fmla="*/ 2147483647 h 3275"/>
              <a:gd name="T94" fmla="*/ 2147483647 w 2872"/>
              <a:gd name="T95" fmla="*/ 2147483647 h 3275"/>
              <a:gd name="T96" fmla="*/ 2147483647 w 2872"/>
              <a:gd name="T97" fmla="*/ 2147483647 h 3275"/>
              <a:gd name="T98" fmla="*/ 2147483647 w 2872"/>
              <a:gd name="T99" fmla="*/ 2147483647 h 3275"/>
              <a:gd name="T100" fmla="*/ 2147483647 w 2872"/>
              <a:gd name="T101" fmla="*/ 2147483647 h 3275"/>
              <a:gd name="T102" fmla="*/ 2147483647 w 2872"/>
              <a:gd name="T103" fmla="*/ 2147483647 h 3275"/>
              <a:gd name="T104" fmla="*/ 2147483647 w 2872"/>
              <a:gd name="T105" fmla="*/ 2147483647 h 327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872"/>
              <a:gd name="T160" fmla="*/ 0 h 3275"/>
              <a:gd name="T161" fmla="*/ 2872 w 2872"/>
              <a:gd name="T162" fmla="*/ 3275 h 3275"/>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872" h="3275">
                <a:moveTo>
                  <a:pt x="200" y="0"/>
                </a:moveTo>
                <a:lnTo>
                  <a:pt x="206" y="49"/>
                </a:lnTo>
                <a:lnTo>
                  <a:pt x="212" y="99"/>
                </a:lnTo>
                <a:lnTo>
                  <a:pt x="213" y="124"/>
                </a:lnTo>
                <a:lnTo>
                  <a:pt x="216" y="147"/>
                </a:lnTo>
                <a:lnTo>
                  <a:pt x="217" y="170"/>
                </a:lnTo>
                <a:lnTo>
                  <a:pt x="217" y="193"/>
                </a:lnTo>
                <a:lnTo>
                  <a:pt x="219" y="216"/>
                </a:lnTo>
                <a:lnTo>
                  <a:pt x="217" y="239"/>
                </a:lnTo>
                <a:lnTo>
                  <a:pt x="217" y="262"/>
                </a:lnTo>
                <a:lnTo>
                  <a:pt x="216" y="285"/>
                </a:lnTo>
                <a:lnTo>
                  <a:pt x="215" y="306"/>
                </a:lnTo>
                <a:lnTo>
                  <a:pt x="213" y="326"/>
                </a:lnTo>
                <a:lnTo>
                  <a:pt x="212" y="336"/>
                </a:lnTo>
                <a:lnTo>
                  <a:pt x="210" y="346"/>
                </a:lnTo>
                <a:lnTo>
                  <a:pt x="210" y="355"/>
                </a:lnTo>
                <a:lnTo>
                  <a:pt x="209" y="364"/>
                </a:lnTo>
                <a:lnTo>
                  <a:pt x="209" y="372"/>
                </a:lnTo>
                <a:lnTo>
                  <a:pt x="207" y="380"/>
                </a:lnTo>
                <a:lnTo>
                  <a:pt x="207" y="387"/>
                </a:lnTo>
                <a:lnTo>
                  <a:pt x="207" y="394"/>
                </a:lnTo>
                <a:lnTo>
                  <a:pt x="206" y="407"/>
                </a:lnTo>
                <a:lnTo>
                  <a:pt x="205" y="418"/>
                </a:lnTo>
                <a:lnTo>
                  <a:pt x="205" y="430"/>
                </a:lnTo>
                <a:lnTo>
                  <a:pt x="202" y="440"/>
                </a:lnTo>
                <a:lnTo>
                  <a:pt x="199" y="451"/>
                </a:lnTo>
                <a:lnTo>
                  <a:pt x="196" y="463"/>
                </a:lnTo>
                <a:lnTo>
                  <a:pt x="190" y="474"/>
                </a:lnTo>
                <a:lnTo>
                  <a:pt x="184" y="486"/>
                </a:lnTo>
                <a:lnTo>
                  <a:pt x="177" y="496"/>
                </a:lnTo>
                <a:lnTo>
                  <a:pt x="169" y="507"/>
                </a:lnTo>
                <a:lnTo>
                  <a:pt x="160" y="518"/>
                </a:lnTo>
                <a:lnTo>
                  <a:pt x="151" y="529"/>
                </a:lnTo>
                <a:lnTo>
                  <a:pt x="141" y="541"/>
                </a:lnTo>
                <a:lnTo>
                  <a:pt x="133" y="552"/>
                </a:lnTo>
                <a:lnTo>
                  <a:pt x="128" y="559"/>
                </a:lnTo>
                <a:lnTo>
                  <a:pt x="123" y="565"/>
                </a:lnTo>
                <a:lnTo>
                  <a:pt x="113" y="578"/>
                </a:lnTo>
                <a:lnTo>
                  <a:pt x="101" y="591"/>
                </a:lnTo>
                <a:lnTo>
                  <a:pt x="90" y="604"/>
                </a:lnTo>
                <a:lnTo>
                  <a:pt x="77" y="617"/>
                </a:lnTo>
                <a:lnTo>
                  <a:pt x="67" y="630"/>
                </a:lnTo>
                <a:lnTo>
                  <a:pt x="57" y="643"/>
                </a:lnTo>
                <a:lnTo>
                  <a:pt x="52" y="650"/>
                </a:lnTo>
                <a:lnTo>
                  <a:pt x="48" y="656"/>
                </a:lnTo>
                <a:lnTo>
                  <a:pt x="39" y="668"/>
                </a:lnTo>
                <a:lnTo>
                  <a:pt x="32" y="681"/>
                </a:lnTo>
                <a:lnTo>
                  <a:pt x="26" y="693"/>
                </a:lnTo>
                <a:lnTo>
                  <a:pt x="19" y="706"/>
                </a:lnTo>
                <a:lnTo>
                  <a:pt x="13" y="719"/>
                </a:lnTo>
                <a:lnTo>
                  <a:pt x="9" y="732"/>
                </a:lnTo>
                <a:lnTo>
                  <a:pt x="5" y="745"/>
                </a:lnTo>
                <a:lnTo>
                  <a:pt x="2" y="759"/>
                </a:lnTo>
                <a:lnTo>
                  <a:pt x="2" y="766"/>
                </a:lnTo>
                <a:lnTo>
                  <a:pt x="0" y="775"/>
                </a:lnTo>
                <a:lnTo>
                  <a:pt x="0" y="791"/>
                </a:lnTo>
                <a:lnTo>
                  <a:pt x="0" y="809"/>
                </a:lnTo>
                <a:lnTo>
                  <a:pt x="2" y="827"/>
                </a:lnTo>
                <a:lnTo>
                  <a:pt x="3" y="845"/>
                </a:lnTo>
                <a:lnTo>
                  <a:pt x="6" y="863"/>
                </a:lnTo>
                <a:lnTo>
                  <a:pt x="8" y="871"/>
                </a:lnTo>
                <a:lnTo>
                  <a:pt x="9" y="878"/>
                </a:lnTo>
                <a:lnTo>
                  <a:pt x="11" y="887"/>
                </a:lnTo>
                <a:lnTo>
                  <a:pt x="12" y="894"/>
                </a:lnTo>
                <a:lnTo>
                  <a:pt x="15" y="907"/>
                </a:lnTo>
                <a:lnTo>
                  <a:pt x="18" y="922"/>
                </a:lnTo>
                <a:lnTo>
                  <a:pt x="21" y="934"/>
                </a:lnTo>
                <a:lnTo>
                  <a:pt x="25" y="947"/>
                </a:lnTo>
                <a:lnTo>
                  <a:pt x="31" y="959"/>
                </a:lnTo>
                <a:lnTo>
                  <a:pt x="36" y="970"/>
                </a:lnTo>
                <a:lnTo>
                  <a:pt x="39" y="975"/>
                </a:lnTo>
                <a:lnTo>
                  <a:pt x="44" y="979"/>
                </a:lnTo>
                <a:lnTo>
                  <a:pt x="48" y="985"/>
                </a:lnTo>
                <a:lnTo>
                  <a:pt x="52" y="988"/>
                </a:lnTo>
                <a:lnTo>
                  <a:pt x="57" y="992"/>
                </a:lnTo>
                <a:lnTo>
                  <a:pt x="62" y="995"/>
                </a:lnTo>
                <a:lnTo>
                  <a:pt x="68" y="999"/>
                </a:lnTo>
                <a:lnTo>
                  <a:pt x="75" y="1002"/>
                </a:lnTo>
                <a:lnTo>
                  <a:pt x="88" y="1006"/>
                </a:lnTo>
                <a:lnTo>
                  <a:pt x="103" y="1011"/>
                </a:lnTo>
                <a:lnTo>
                  <a:pt x="117" y="1014"/>
                </a:lnTo>
                <a:lnTo>
                  <a:pt x="133" y="1016"/>
                </a:lnTo>
                <a:lnTo>
                  <a:pt x="148" y="1018"/>
                </a:lnTo>
                <a:lnTo>
                  <a:pt x="164" y="1019"/>
                </a:lnTo>
                <a:lnTo>
                  <a:pt x="180" y="1022"/>
                </a:lnTo>
                <a:lnTo>
                  <a:pt x="196" y="1024"/>
                </a:lnTo>
                <a:lnTo>
                  <a:pt x="212" y="1025"/>
                </a:lnTo>
                <a:lnTo>
                  <a:pt x="228" y="1026"/>
                </a:lnTo>
                <a:lnTo>
                  <a:pt x="245" y="1026"/>
                </a:lnTo>
                <a:lnTo>
                  <a:pt x="261" y="1025"/>
                </a:lnTo>
                <a:lnTo>
                  <a:pt x="269" y="1025"/>
                </a:lnTo>
                <a:lnTo>
                  <a:pt x="278" y="1024"/>
                </a:lnTo>
                <a:lnTo>
                  <a:pt x="286" y="1022"/>
                </a:lnTo>
                <a:lnTo>
                  <a:pt x="295" y="1019"/>
                </a:lnTo>
                <a:lnTo>
                  <a:pt x="302" y="1018"/>
                </a:lnTo>
                <a:lnTo>
                  <a:pt x="312" y="1014"/>
                </a:lnTo>
                <a:lnTo>
                  <a:pt x="321" y="1011"/>
                </a:lnTo>
                <a:lnTo>
                  <a:pt x="330" y="1006"/>
                </a:lnTo>
                <a:lnTo>
                  <a:pt x="348" y="998"/>
                </a:lnTo>
                <a:lnTo>
                  <a:pt x="367" y="988"/>
                </a:lnTo>
                <a:lnTo>
                  <a:pt x="384" y="978"/>
                </a:lnTo>
                <a:lnTo>
                  <a:pt x="401" y="968"/>
                </a:lnTo>
                <a:lnTo>
                  <a:pt x="419" y="957"/>
                </a:lnTo>
                <a:lnTo>
                  <a:pt x="426" y="953"/>
                </a:lnTo>
                <a:lnTo>
                  <a:pt x="433" y="947"/>
                </a:lnTo>
                <a:lnTo>
                  <a:pt x="440" y="943"/>
                </a:lnTo>
                <a:lnTo>
                  <a:pt x="447" y="939"/>
                </a:lnTo>
                <a:lnTo>
                  <a:pt x="460" y="930"/>
                </a:lnTo>
                <a:lnTo>
                  <a:pt x="472" y="922"/>
                </a:lnTo>
                <a:lnTo>
                  <a:pt x="482" y="911"/>
                </a:lnTo>
                <a:lnTo>
                  <a:pt x="493" y="903"/>
                </a:lnTo>
                <a:lnTo>
                  <a:pt x="505" y="893"/>
                </a:lnTo>
                <a:lnTo>
                  <a:pt x="515" y="883"/>
                </a:lnTo>
                <a:lnTo>
                  <a:pt x="528" y="871"/>
                </a:lnTo>
                <a:lnTo>
                  <a:pt x="535" y="865"/>
                </a:lnTo>
                <a:lnTo>
                  <a:pt x="541" y="860"/>
                </a:lnTo>
                <a:lnTo>
                  <a:pt x="554" y="847"/>
                </a:lnTo>
                <a:lnTo>
                  <a:pt x="567" y="832"/>
                </a:lnTo>
                <a:lnTo>
                  <a:pt x="581" y="818"/>
                </a:lnTo>
                <a:lnTo>
                  <a:pt x="595" y="805"/>
                </a:lnTo>
                <a:lnTo>
                  <a:pt x="610" y="791"/>
                </a:lnTo>
                <a:lnTo>
                  <a:pt x="624" y="779"/>
                </a:lnTo>
                <a:lnTo>
                  <a:pt x="633" y="773"/>
                </a:lnTo>
                <a:lnTo>
                  <a:pt x="640" y="768"/>
                </a:lnTo>
                <a:lnTo>
                  <a:pt x="657" y="758"/>
                </a:lnTo>
                <a:lnTo>
                  <a:pt x="675" y="749"/>
                </a:lnTo>
                <a:lnTo>
                  <a:pt x="692" y="740"/>
                </a:lnTo>
                <a:lnTo>
                  <a:pt x="710" y="733"/>
                </a:lnTo>
                <a:lnTo>
                  <a:pt x="731" y="726"/>
                </a:lnTo>
                <a:lnTo>
                  <a:pt x="749" y="720"/>
                </a:lnTo>
                <a:lnTo>
                  <a:pt x="769" y="714"/>
                </a:lnTo>
                <a:lnTo>
                  <a:pt x="788" y="710"/>
                </a:lnTo>
                <a:lnTo>
                  <a:pt x="808" y="706"/>
                </a:lnTo>
                <a:lnTo>
                  <a:pt x="828" y="702"/>
                </a:lnTo>
                <a:lnTo>
                  <a:pt x="850" y="699"/>
                </a:lnTo>
                <a:lnTo>
                  <a:pt x="870" y="696"/>
                </a:lnTo>
                <a:lnTo>
                  <a:pt x="892" y="693"/>
                </a:lnTo>
                <a:lnTo>
                  <a:pt x="915" y="691"/>
                </a:lnTo>
                <a:lnTo>
                  <a:pt x="936" y="691"/>
                </a:lnTo>
                <a:lnTo>
                  <a:pt x="959" y="691"/>
                </a:lnTo>
                <a:lnTo>
                  <a:pt x="982" y="693"/>
                </a:lnTo>
                <a:lnTo>
                  <a:pt x="1007" y="694"/>
                </a:lnTo>
                <a:lnTo>
                  <a:pt x="1032" y="697"/>
                </a:lnTo>
                <a:lnTo>
                  <a:pt x="1057" y="702"/>
                </a:lnTo>
                <a:lnTo>
                  <a:pt x="1083" y="706"/>
                </a:lnTo>
                <a:lnTo>
                  <a:pt x="1109" y="712"/>
                </a:lnTo>
                <a:lnTo>
                  <a:pt x="1120" y="714"/>
                </a:lnTo>
                <a:lnTo>
                  <a:pt x="1133" y="719"/>
                </a:lnTo>
                <a:lnTo>
                  <a:pt x="1145" y="723"/>
                </a:lnTo>
                <a:lnTo>
                  <a:pt x="1157" y="727"/>
                </a:lnTo>
                <a:lnTo>
                  <a:pt x="1169" y="733"/>
                </a:lnTo>
                <a:lnTo>
                  <a:pt x="1180" y="739"/>
                </a:lnTo>
                <a:lnTo>
                  <a:pt x="1193" y="745"/>
                </a:lnTo>
                <a:lnTo>
                  <a:pt x="1205" y="752"/>
                </a:lnTo>
                <a:lnTo>
                  <a:pt x="1218" y="759"/>
                </a:lnTo>
                <a:lnTo>
                  <a:pt x="1229" y="766"/>
                </a:lnTo>
                <a:lnTo>
                  <a:pt x="1254" y="782"/>
                </a:lnTo>
                <a:lnTo>
                  <a:pt x="1278" y="798"/>
                </a:lnTo>
                <a:lnTo>
                  <a:pt x="1300" y="815"/>
                </a:lnTo>
                <a:lnTo>
                  <a:pt x="1311" y="824"/>
                </a:lnTo>
                <a:lnTo>
                  <a:pt x="1321" y="832"/>
                </a:lnTo>
                <a:lnTo>
                  <a:pt x="1331" y="841"/>
                </a:lnTo>
                <a:lnTo>
                  <a:pt x="1341" y="850"/>
                </a:lnTo>
                <a:lnTo>
                  <a:pt x="1359" y="865"/>
                </a:lnTo>
                <a:lnTo>
                  <a:pt x="1376" y="883"/>
                </a:lnTo>
                <a:lnTo>
                  <a:pt x="1392" y="899"/>
                </a:lnTo>
                <a:lnTo>
                  <a:pt x="1406" y="916"/>
                </a:lnTo>
                <a:lnTo>
                  <a:pt x="1420" y="934"/>
                </a:lnTo>
                <a:lnTo>
                  <a:pt x="1433" y="952"/>
                </a:lnTo>
                <a:lnTo>
                  <a:pt x="1446" y="970"/>
                </a:lnTo>
                <a:lnTo>
                  <a:pt x="1458" y="988"/>
                </a:lnTo>
                <a:lnTo>
                  <a:pt x="1464" y="998"/>
                </a:lnTo>
                <a:lnTo>
                  <a:pt x="1468" y="1006"/>
                </a:lnTo>
                <a:lnTo>
                  <a:pt x="1472" y="1016"/>
                </a:lnTo>
                <a:lnTo>
                  <a:pt x="1477" y="1025"/>
                </a:lnTo>
                <a:lnTo>
                  <a:pt x="1485" y="1044"/>
                </a:lnTo>
                <a:lnTo>
                  <a:pt x="1492" y="1062"/>
                </a:lnTo>
                <a:lnTo>
                  <a:pt x="1498" y="1083"/>
                </a:lnTo>
                <a:lnTo>
                  <a:pt x="1502" y="1093"/>
                </a:lnTo>
                <a:lnTo>
                  <a:pt x="1505" y="1103"/>
                </a:lnTo>
                <a:lnTo>
                  <a:pt x="1510" y="1114"/>
                </a:lnTo>
                <a:lnTo>
                  <a:pt x="1512" y="1126"/>
                </a:lnTo>
                <a:lnTo>
                  <a:pt x="1517" y="1137"/>
                </a:lnTo>
                <a:lnTo>
                  <a:pt x="1521" y="1150"/>
                </a:lnTo>
                <a:lnTo>
                  <a:pt x="1525" y="1163"/>
                </a:lnTo>
                <a:lnTo>
                  <a:pt x="1530" y="1176"/>
                </a:lnTo>
                <a:lnTo>
                  <a:pt x="1534" y="1190"/>
                </a:lnTo>
                <a:lnTo>
                  <a:pt x="1538" y="1205"/>
                </a:lnTo>
                <a:lnTo>
                  <a:pt x="1543" y="1221"/>
                </a:lnTo>
                <a:lnTo>
                  <a:pt x="1547" y="1236"/>
                </a:lnTo>
                <a:lnTo>
                  <a:pt x="1557" y="1268"/>
                </a:lnTo>
                <a:lnTo>
                  <a:pt x="1566" y="1300"/>
                </a:lnTo>
                <a:lnTo>
                  <a:pt x="1574" y="1331"/>
                </a:lnTo>
                <a:lnTo>
                  <a:pt x="1581" y="1363"/>
                </a:lnTo>
                <a:lnTo>
                  <a:pt x="1584" y="1377"/>
                </a:lnTo>
                <a:lnTo>
                  <a:pt x="1589" y="1393"/>
                </a:lnTo>
                <a:lnTo>
                  <a:pt x="1594" y="1422"/>
                </a:lnTo>
                <a:lnTo>
                  <a:pt x="1600" y="1449"/>
                </a:lnTo>
                <a:lnTo>
                  <a:pt x="1606" y="1478"/>
                </a:lnTo>
                <a:lnTo>
                  <a:pt x="1612" y="1505"/>
                </a:lnTo>
                <a:lnTo>
                  <a:pt x="1616" y="1533"/>
                </a:lnTo>
                <a:lnTo>
                  <a:pt x="1619" y="1561"/>
                </a:lnTo>
                <a:lnTo>
                  <a:pt x="1622" y="1591"/>
                </a:lnTo>
                <a:lnTo>
                  <a:pt x="1623" y="1606"/>
                </a:lnTo>
                <a:lnTo>
                  <a:pt x="1625" y="1622"/>
                </a:lnTo>
                <a:lnTo>
                  <a:pt x="1625" y="1637"/>
                </a:lnTo>
                <a:lnTo>
                  <a:pt x="1625" y="1653"/>
                </a:lnTo>
                <a:lnTo>
                  <a:pt x="1625" y="1688"/>
                </a:lnTo>
                <a:lnTo>
                  <a:pt x="1623" y="1722"/>
                </a:lnTo>
                <a:lnTo>
                  <a:pt x="1622" y="1757"/>
                </a:lnTo>
                <a:lnTo>
                  <a:pt x="1619" y="1791"/>
                </a:lnTo>
                <a:lnTo>
                  <a:pt x="1616" y="1827"/>
                </a:lnTo>
                <a:lnTo>
                  <a:pt x="1613" y="1862"/>
                </a:lnTo>
                <a:lnTo>
                  <a:pt x="1610" y="1896"/>
                </a:lnTo>
                <a:lnTo>
                  <a:pt x="1607" y="1929"/>
                </a:lnTo>
                <a:lnTo>
                  <a:pt x="1603" y="1962"/>
                </a:lnTo>
                <a:lnTo>
                  <a:pt x="1599" y="1995"/>
                </a:lnTo>
                <a:lnTo>
                  <a:pt x="1593" y="2028"/>
                </a:lnTo>
                <a:lnTo>
                  <a:pt x="1589" y="2062"/>
                </a:lnTo>
                <a:lnTo>
                  <a:pt x="1584" y="2095"/>
                </a:lnTo>
                <a:lnTo>
                  <a:pt x="1581" y="2128"/>
                </a:lnTo>
                <a:lnTo>
                  <a:pt x="1579" y="2161"/>
                </a:lnTo>
                <a:lnTo>
                  <a:pt x="1577" y="2195"/>
                </a:lnTo>
                <a:lnTo>
                  <a:pt x="1576" y="2230"/>
                </a:lnTo>
                <a:lnTo>
                  <a:pt x="1576" y="2264"/>
                </a:lnTo>
                <a:lnTo>
                  <a:pt x="1574" y="2300"/>
                </a:lnTo>
                <a:lnTo>
                  <a:pt x="1574" y="2335"/>
                </a:lnTo>
                <a:lnTo>
                  <a:pt x="1574" y="2351"/>
                </a:lnTo>
                <a:lnTo>
                  <a:pt x="1576" y="2368"/>
                </a:lnTo>
                <a:lnTo>
                  <a:pt x="1576" y="2384"/>
                </a:lnTo>
                <a:lnTo>
                  <a:pt x="1577" y="2399"/>
                </a:lnTo>
                <a:lnTo>
                  <a:pt x="1577" y="2415"/>
                </a:lnTo>
                <a:lnTo>
                  <a:pt x="1579" y="2431"/>
                </a:lnTo>
                <a:lnTo>
                  <a:pt x="1581" y="2458"/>
                </a:lnTo>
                <a:lnTo>
                  <a:pt x="1586" y="2486"/>
                </a:lnTo>
                <a:lnTo>
                  <a:pt x="1590" y="2513"/>
                </a:lnTo>
                <a:lnTo>
                  <a:pt x="1596" y="2537"/>
                </a:lnTo>
                <a:lnTo>
                  <a:pt x="1602" y="2562"/>
                </a:lnTo>
                <a:lnTo>
                  <a:pt x="1610" y="2586"/>
                </a:lnTo>
                <a:lnTo>
                  <a:pt x="1619" y="2609"/>
                </a:lnTo>
                <a:lnTo>
                  <a:pt x="1629" y="2632"/>
                </a:lnTo>
                <a:lnTo>
                  <a:pt x="1639" y="2655"/>
                </a:lnTo>
                <a:lnTo>
                  <a:pt x="1652" y="2678"/>
                </a:lnTo>
                <a:lnTo>
                  <a:pt x="1665" y="2700"/>
                </a:lnTo>
                <a:lnTo>
                  <a:pt x="1678" y="2721"/>
                </a:lnTo>
                <a:lnTo>
                  <a:pt x="1686" y="2731"/>
                </a:lnTo>
                <a:lnTo>
                  <a:pt x="1694" y="2742"/>
                </a:lnTo>
                <a:lnTo>
                  <a:pt x="1702" y="2752"/>
                </a:lnTo>
                <a:lnTo>
                  <a:pt x="1711" y="2762"/>
                </a:lnTo>
                <a:lnTo>
                  <a:pt x="1719" y="2770"/>
                </a:lnTo>
                <a:lnTo>
                  <a:pt x="1729" y="2780"/>
                </a:lnTo>
                <a:lnTo>
                  <a:pt x="1740" y="2789"/>
                </a:lnTo>
                <a:lnTo>
                  <a:pt x="1750" y="2799"/>
                </a:lnTo>
                <a:lnTo>
                  <a:pt x="1761" y="2808"/>
                </a:lnTo>
                <a:lnTo>
                  <a:pt x="1773" y="2816"/>
                </a:lnTo>
                <a:lnTo>
                  <a:pt x="1784" y="2825"/>
                </a:lnTo>
                <a:lnTo>
                  <a:pt x="1797" y="2834"/>
                </a:lnTo>
                <a:lnTo>
                  <a:pt x="1810" y="2842"/>
                </a:lnTo>
                <a:lnTo>
                  <a:pt x="1823" y="2851"/>
                </a:lnTo>
                <a:lnTo>
                  <a:pt x="1852" y="2867"/>
                </a:lnTo>
                <a:lnTo>
                  <a:pt x="1880" y="2882"/>
                </a:lnTo>
                <a:lnTo>
                  <a:pt x="1911" y="2895"/>
                </a:lnTo>
                <a:lnTo>
                  <a:pt x="1939" y="2908"/>
                </a:lnTo>
                <a:lnTo>
                  <a:pt x="1955" y="2914"/>
                </a:lnTo>
                <a:lnTo>
                  <a:pt x="1969" y="2920"/>
                </a:lnTo>
                <a:lnTo>
                  <a:pt x="1985" y="2926"/>
                </a:lnTo>
                <a:lnTo>
                  <a:pt x="2000" y="2930"/>
                </a:lnTo>
                <a:lnTo>
                  <a:pt x="2015" y="2933"/>
                </a:lnTo>
                <a:lnTo>
                  <a:pt x="2031" y="2937"/>
                </a:lnTo>
                <a:lnTo>
                  <a:pt x="2064" y="2943"/>
                </a:lnTo>
                <a:lnTo>
                  <a:pt x="2096" y="2949"/>
                </a:lnTo>
                <a:lnTo>
                  <a:pt x="2130" y="2953"/>
                </a:lnTo>
                <a:lnTo>
                  <a:pt x="2164" y="2959"/>
                </a:lnTo>
                <a:lnTo>
                  <a:pt x="2181" y="2961"/>
                </a:lnTo>
                <a:lnTo>
                  <a:pt x="2197" y="2966"/>
                </a:lnTo>
                <a:lnTo>
                  <a:pt x="2214" y="2970"/>
                </a:lnTo>
                <a:lnTo>
                  <a:pt x="2230" y="2974"/>
                </a:lnTo>
                <a:lnTo>
                  <a:pt x="2247" y="2979"/>
                </a:lnTo>
                <a:lnTo>
                  <a:pt x="2264" y="2984"/>
                </a:lnTo>
                <a:lnTo>
                  <a:pt x="2281" y="2990"/>
                </a:lnTo>
                <a:lnTo>
                  <a:pt x="2300" y="2997"/>
                </a:lnTo>
                <a:lnTo>
                  <a:pt x="2336" y="3010"/>
                </a:lnTo>
                <a:lnTo>
                  <a:pt x="2370" y="3025"/>
                </a:lnTo>
                <a:lnTo>
                  <a:pt x="2389" y="3032"/>
                </a:lnTo>
                <a:lnTo>
                  <a:pt x="2406" y="3039"/>
                </a:lnTo>
                <a:lnTo>
                  <a:pt x="2424" y="3046"/>
                </a:lnTo>
                <a:lnTo>
                  <a:pt x="2439" y="3052"/>
                </a:lnTo>
                <a:lnTo>
                  <a:pt x="2455" y="3059"/>
                </a:lnTo>
                <a:lnTo>
                  <a:pt x="2471" y="3065"/>
                </a:lnTo>
                <a:lnTo>
                  <a:pt x="2485" y="3072"/>
                </a:lnTo>
                <a:lnTo>
                  <a:pt x="2500" y="3078"/>
                </a:lnTo>
                <a:lnTo>
                  <a:pt x="2513" y="3082"/>
                </a:lnTo>
                <a:lnTo>
                  <a:pt x="2524" y="3087"/>
                </a:lnTo>
                <a:lnTo>
                  <a:pt x="2536" y="3091"/>
                </a:lnTo>
                <a:lnTo>
                  <a:pt x="2547" y="3095"/>
                </a:lnTo>
                <a:lnTo>
                  <a:pt x="2557" y="3100"/>
                </a:lnTo>
                <a:lnTo>
                  <a:pt x="2566" y="3102"/>
                </a:lnTo>
                <a:lnTo>
                  <a:pt x="2585" y="3110"/>
                </a:lnTo>
                <a:lnTo>
                  <a:pt x="2602" y="3117"/>
                </a:lnTo>
                <a:lnTo>
                  <a:pt x="2621" y="3124"/>
                </a:lnTo>
                <a:lnTo>
                  <a:pt x="2629" y="3128"/>
                </a:lnTo>
                <a:lnTo>
                  <a:pt x="2639" y="3134"/>
                </a:lnTo>
                <a:lnTo>
                  <a:pt x="2651" y="3138"/>
                </a:lnTo>
                <a:lnTo>
                  <a:pt x="2661" y="3144"/>
                </a:lnTo>
                <a:lnTo>
                  <a:pt x="2674" y="3151"/>
                </a:lnTo>
                <a:lnTo>
                  <a:pt x="2687" y="3158"/>
                </a:lnTo>
                <a:lnTo>
                  <a:pt x="2700" y="3167"/>
                </a:lnTo>
                <a:lnTo>
                  <a:pt x="2714" y="3176"/>
                </a:lnTo>
                <a:lnTo>
                  <a:pt x="2728" y="3184"/>
                </a:lnTo>
                <a:lnTo>
                  <a:pt x="2744" y="3193"/>
                </a:lnTo>
                <a:lnTo>
                  <a:pt x="2774" y="3212"/>
                </a:lnTo>
                <a:lnTo>
                  <a:pt x="2789" y="3222"/>
                </a:lnTo>
                <a:lnTo>
                  <a:pt x="2803" y="3230"/>
                </a:lnTo>
                <a:lnTo>
                  <a:pt x="2816" y="3239"/>
                </a:lnTo>
                <a:lnTo>
                  <a:pt x="2830" y="3248"/>
                </a:lnTo>
                <a:lnTo>
                  <a:pt x="2842" y="3256"/>
                </a:lnTo>
                <a:lnTo>
                  <a:pt x="2853" y="3263"/>
                </a:lnTo>
                <a:lnTo>
                  <a:pt x="2863" y="3269"/>
                </a:lnTo>
                <a:lnTo>
                  <a:pt x="2868" y="3272"/>
                </a:lnTo>
                <a:lnTo>
                  <a:pt x="2872" y="3275"/>
                </a:lnTo>
              </a:path>
            </a:pathLst>
          </a:custGeom>
          <a:noFill/>
          <a:ln w="4763">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6226" name="Freeform 385">
            <a:extLst>
              <a:ext uri="{FF2B5EF4-FFF2-40B4-BE49-F238E27FC236}">
                <a16:creationId xmlns:a16="http://schemas.microsoft.com/office/drawing/2014/main" id="{CE301FDD-72FC-F729-62AD-CEDED3C7812D}"/>
              </a:ext>
            </a:extLst>
          </p:cNvPr>
          <p:cNvSpPr>
            <a:spLocks/>
          </p:cNvSpPr>
          <p:nvPr/>
        </p:nvSpPr>
        <p:spPr bwMode="auto">
          <a:xfrm>
            <a:off x="3325416" y="1437085"/>
            <a:ext cx="196453" cy="144065"/>
          </a:xfrm>
          <a:custGeom>
            <a:avLst/>
            <a:gdLst>
              <a:gd name="T0" fmla="*/ 0 w 495"/>
              <a:gd name="T1" fmla="*/ 2147483647 h 363"/>
              <a:gd name="T2" fmla="*/ 2147483647 w 495"/>
              <a:gd name="T3" fmla="*/ 2147483647 h 363"/>
              <a:gd name="T4" fmla="*/ 2147483647 w 495"/>
              <a:gd name="T5" fmla="*/ 2147483647 h 363"/>
              <a:gd name="T6" fmla="*/ 2147483647 w 495"/>
              <a:gd name="T7" fmla="*/ 2147483647 h 363"/>
              <a:gd name="T8" fmla="*/ 2147483647 w 495"/>
              <a:gd name="T9" fmla="*/ 2147483647 h 363"/>
              <a:gd name="T10" fmla="*/ 2147483647 w 495"/>
              <a:gd name="T11" fmla="*/ 2147483647 h 363"/>
              <a:gd name="T12" fmla="*/ 2147483647 w 495"/>
              <a:gd name="T13" fmla="*/ 2147483647 h 363"/>
              <a:gd name="T14" fmla="*/ 2147483647 w 495"/>
              <a:gd name="T15" fmla="*/ 2147483647 h 363"/>
              <a:gd name="T16" fmla="*/ 2147483647 w 495"/>
              <a:gd name="T17" fmla="*/ 2147483647 h 363"/>
              <a:gd name="T18" fmla="*/ 2147483647 w 495"/>
              <a:gd name="T19" fmla="*/ 2147483647 h 363"/>
              <a:gd name="T20" fmla="*/ 2147483647 w 495"/>
              <a:gd name="T21" fmla="*/ 2147483647 h 363"/>
              <a:gd name="T22" fmla="*/ 2147483647 w 495"/>
              <a:gd name="T23" fmla="*/ 2147483647 h 363"/>
              <a:gd name="T24" fmla="*/ 2147483647 w 495"/>
              <a:gd name="T25" fmla="*/ 2147483647 h 363"/>
              <a:gd name="T26" fmla="*/ 2147483647 w 495"/>
              <a:gd name="T27" fmla="*/ 2147483647 h 363"/>
              <a:gd name="T28" fmla="*/ 2147483647 w 495"/>
              <a:gd name="T29" fmla="*/ 2147483647 h 363"/>
              <a:gd name="T30" fmla="*/ 2147483647 w 495"/>
              <a:gd name="T31" fmla="*/ 2147483647 h 363"/>
              <a:gd name="T32" fmla="*/ 2147483647 w 495"/>
              <a:gd name="T33" fmla="*/ 2147483647 h 363"/>
              <a:gd name="T34" fmla="*/ 2147483647 w 495"/>
              <a:gd name="T35" fmla="*/ 2147483647 h 363"/>
              <a:gd name="T36" fmla="*/ 2147483647 w 495"/>
              <a:gd name="T37" fmla="*/ 2147483647 h 363"/>
              <a:gd name="T38" fmla="*/ 2147483647 w 495"/>
              <a:gd name="T39" fmla="*/ 2147483647 h 363"/>
              <a:gd name="T40" fmla="*/ 2147483647 w 495"/>
              <a:gd name="T41" fmla="*/ 2147483647 h 363"/>
              <a:gd name="T42" fmla="*/ 2147483647 w 495"/>
              <a:gd name="T43" fmla="*/ 2147483647 h 363"/>
              <a:gd name="T44" fmla="*/ 2147483647 w 495"/>
              <a:gd name="T45" fmla="*/ 2147483647 h 363"/>
              <a:gd name="T46" fmla="*/ 2147483647 w 495"/>
              <a:gd name="T47" fmla="*/ 2147483647 h 363"/>
              <a:gd name="T48" fmla="*/ 2147483647 w 495"/>
              <a:gd name="T49" fmla="*/ 2147483647 h 363"/>
              <a:gd name="T50" fmla="*/ 2147483647 w 495"/>
              <a:gd name="T51" fmla="*/ 2147483647 h 363"/>
              <a:gd name="T52" fmla="*/ 2147483647 w 495"/>
              <a:gd name="T53" fmla="*/ 2147483647 h 363"/>
              <a:gd name="T54" fmla="*/ 2147483647 w 495"/>
              <a:gd name="T55" fmla="*/ 2147483647 h 363"/>
              <a:gd name="T56" fmla="*/ 2147483647 w 495"/>
              <a:gd name="T57" fmla="*/ 2147483647 h 363"/>
              <a:gd name="T58" fmla="*/ 2147483647 w 495"/>
              <a:gd name="T59" fmla="*/ 2147483647 h 363"/>
              <a:gd name="T60" fmla="*/ 2147483647 w 495"/>
              <a:gd name="T61" fmla="*/ 2147483647 h 363"/>
              <a:gd name="T62" fmla="*/ 2147483647 w 495"/>
              <a:gd name="T63" fmla="*/ 2147483647 h 363"/>
              <a:gd name="T64" fmla="*/ 2147483647 w 495"/>
              <a:gd name="T65" fmla="*/ 2147483647 h 363"/>
              <a:gd name="T66" fmla="*/ 2147483647 w 495"/>
              <a:gd name="T67" fmla="*/ 2147483647 h 363"/>
              <a:gd name="T68" fmla="*/ 2147483647 w 495"/>
              <a:gd name="T69" fmla="*/ 2147483647 h 363"/>
              <a:gd name="T70" fmla="*/ 2147483647 w 495"/>
              <a:gd name="T71" fmla="*/ 2147483647 h 363"/>
              <a:gd name="T72" fmla="*/ 2147483647 w 495"/>
              <a:gd name="T73" fmla="*/ 0 h 36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95"/>
              <a:gd name="T112" fmla="*/ 0 h 363"/>
              <a:gd name="T113" fmla="*/ 495 w 495"/>
              <a:gd name="T114" fmla="*/ 363 h 36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95" h="363">
                <a:moveTo>
                  <a:pt x="0" y="363"/>
                </a:moveTo>
                <a:lnTo>
                  <a:pt x="40" y="340"/>
                </a:lnTo>
                <a:lnTo>
                  <a:pt x="81" y="316"/>
                </a:lnTo>
                <a:lnTo>
                  <a:pt x="119" y="293"/>
                </a:lnTo>
                <a:lnTo>
                  <a:pt x="140" y="282"/>
                </a:lnTo>
                <a:lnTo>
                  <a:pt x="158" y="270"/>
                </a:lnTo>
                <a:lnTo>
                  <a:pt x="177" y="257"/>
                </a:lnTo>
                <a:lnTo>
                  <a:pt x="196" y="246"/>
                </a:lnTo>
                <a:lnTo>
                  <a:pt x="214" y="233"/>
                </a:lnTo>
                <a:lnTo>
                  <a:pt x="232" y="220"/>
                </a:lnTo>
                <a:lnTo>
                  <a:pt x="250" y="208"/>
                </a:lnTo>
                <a:lnTo>
                  <a:pt x="266" y="197"/>
                </a:lnTo>
                <a:lnTo>
                  <a:pt x="282" y="185"/>
                </a:lnTo>
                <a:lnTo>
                  <a:pt x="298" y="175"/>
                </a:lnTo>
                <a:lnTo>
                  <a:pt x="303" y="171"/>
                </a:lnTo>
                <a:lnTo>
                  <a:pt x="311" y="167"/>
                </a:lnTo>
                <a:lnTo>
                  <a:pt x="324" y="159"/>
                </a:lnTo>
                <a:lnTo>
                  <a:pt x="335" y="152"/>
                </a:lnTo>
                <a:lnTo>
                  <a:pt x="345" y="146"/>
                </a:lnTo>
                <a:lnTo>
                  <a:pt x="355" y="141"/>
                </a:lnTo>
                <a:lnTo>
                  <a:pt x="364" y="135"/>
                </a:lnTo>
                <a:lnTo>
                  <a:pt x="374" y="129"/>
                </a:lnTo>
                <a:lnTo>
                  <a:pt x="382" y="122"/>
                </a:lnTo>
                <a:lnTo>
                  <a:pt x="391" y="113"/>
                </a:lnTo>
                <a:lnTo>
                  <a:pt x="400" y="105"/>
                </a:lnTo>
                <a:lnTo>
                  <a:pt x="408" y="95"/>
                </a:lnTo>
                <a:lnTo>
                  <a:pt x="416" y="86"/>
                </a:lnTo>
                <a:lnTo>
                  <a:pt x="424" y="76"/>
                </a:lnTo>
                <a:lnTo>
                  <a:pt x="431" y="66"/>
                </a:lnTo>
                <a:lnTo>
                  <a:pt x="439" y="57"/>
                </a:lnTo>
                <a:lnTo>
                  <a:pt x="446" y="50"/>
                </a:lnTo>
                <a:lnTo>
                  <a:pt x="451" y="41"/>
                </a:lnTo>
                <a:lnTo>
                  <a:pt x="459" y="34"/>
                </a:lnTo>
                <a:lnTo>
                  <a:pt x="464" y="28"/>
                </a:lnTo>
                <a:lnTo>
                  <a:pt x="470" y="21"/>
                </a:lnTo>
                <a:lnTo>
                  <a:pt x="483" y="10"/>
                </a:lnTo>
                <a:lnTo>
                  <a:pt x="495" y="0"/>
                </a:lnTo>
              </a:path>
            </a:pathLst>
          </a:custGeom>
          <a:noFill/>
          <a:ln w="4763">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6227" name="Freeform 386">
            <a:extLst>
              <a:ext uri="{FF2B5EF4-FFF2-40B4-BE49-F238E27FC236}">
                <a16:creationId xmlns:a16="http://schemas.microsoft.com/office/drawing/2014/main" id="{007A870D-FC19-922C-7B3C-3CB45E395D98}"/>
              </a:ext>
            </a:extLst>
          </p:cNvPr>
          <p:cNvSpPr>
            <a:spLocks/>
          </p:cNvSpPr>
          <p:nvPr/>
        </p:nvSpPr>
        <p:spPr bwMode="auto">
          <a:xfrm>
            <a:off x="3518298" y="1472804"/>
            <a:ext cx="34528" cy="334565"/>
          </a:xfrm>
          <a:custGeom>
            <a:avLst/>
            <a:gdLst>
              <a:gd name="T0" fmla="*/ 2147483647 w 88"/>
              <a:gd name="T1" fmla="*/ 0 h 844"/>
              <a:gd name="T2" fmla="*/ 2147483647 w 88"/>
              <a:gd name="T3" fmla="*/ 2147483647 h 844"/>
              <a:gd name="T4" fmla="*/ 2147483647 w 88"/>
              <a:gd name="T5" fmla="*/ 2147483647 h 844"/>
              <a:gd name="T6" fmla="*/ 2147483647 w 88"/>
              <a:gd name="T7" fmla="*/ 2147483647 h 844"/>
              <a:gd name="T8" fmla="*/ 2147483647 w 88"/>
              <a:gd name="T9" fmla="*/ 2147483647 h 844"/>
              <a:gd name="T10" fmla="*/ 2147483647 w 88"/>
              <a:gd name="T11" fmla="*/ 2147483647 h 844"/>
              <a:gd name="T12" fmla="*/ 2147483647 w 88"/>
              <a:gd name="T13" fmla="*/ 2147483647 h 844"/>
              <a:gd name="T14" fmla="*/ 2147483647 w 88"/>
              <a:gd name="T15" fmla="*/ 2147483647 h 844"/>
              <a:gd name="T16" fmla="*/ 2147483647 w 88"/>
              <a:gd name="T17" fmla="*/ 2147483647 h 844"/>
              <a:gd name="T18" fmla="*/ 2147483647 w 88"/>
              <a:gd name="T19" fmla="*/ 2147483647 h 844"/>
              <a:gd name="T20" fmla="*/ 2147483647 w 88"/>
              <a:gd name="T21" fmla="*/ 2147483647 h 844"/>
              <a:gd name="T22" fmla="*/ 2147483647 w 88"/>
              <a:gd name="T23" fmla="*/ 2147483647 h 844"/>
              <a:gd name="T24" fmla="*/ 2147483647 w 88"/>
              <a:gd name="T25" fmla="*/ 2147483647 h 844"/>
              <a:gd name="T26" fmla="*/ 2147483647 w 88"/>
              <a:gd name="T27" fmla="*/ 2147483647 h 844"/>
              <a:gd name="T28" fmla="*/ 2147483647 w 88"/>
              <a:gd name="T29" fmla="*/ 2147483647 h 844"/>
              <a:gd name="T30" fmla="*/ 2147483647 w 88"/>
              <a:gd name="T31" fmla="*/ 2147483647 h 844"/>
              <a:gd name="T32" fmla="*/ 2147483647 w 88"/>
              <a:gd name="T33" fmla="*/ 2147483647 h 844"/>
              <a:gd name="T34" fmla="*/ 2147483647 w 88"/>
              <a:gd name="T35" fmla="*/ 2147483647 h 844"/>
              <a:gd name="T36" fmla="*/ 2147483647 w 88"/>
              <a:gd name="T37" fmla="*/ 2147483647 h 844"/>
              <a:gd name="T38" fmla="*/ 2147483647 w 88"/>
              <a:gd name="T39" fmla="*/ 2147483647 h 844"/>
              <a:gd name="T40" fmla="*/ 2147483647 w 88"/>
              <a:gd name="T41" fmla="*/ 2147483647 h 844"/>
              <a:gd name="T42" fmla="*/ 2147483647 w 88"/>
              <a:gd name="T43" fmla="*/ 2147483647 h 844"/>
              <a:gd name="T44" fmla="*/ 2147483647 w 88"/>
              <a:gd name="T45" fmla="*/ 2147483647 h 844"/>
              <a:gd name="T46" fmla="*/ 2147483647 w 88"/>
              <a:gd name="T47" fmla="*/ 2147483647 h 844"/>
              <a:gd name="T48" fmla="*/ 2147483647 w 88"/>
              <a:gd name="T49" fmla="*/ 2147483647 h 844"/>
              <a:gd name="T50" fmla="*/ 2147483647 w 88"/>
              <a:gd name="T51" fmla="*/ 2147483647 h 844"/>
              <a:gd name="T52" fmla="*/ 2147483647 w 88"/>
              <a:gd name="T53" fmla="*/ 2147483647 h 844"/>
              <a:gd name="T54" fmla="*/ 2147483647 w 88"/>
              <a:gd name="T55" fmla="*/ 2147483647 h 844"/>
              <a:gd name="T56" fmla="*/ 2147483647 w 88"/>
              <a:gd name="T57" fmla="*/ 2147483647 h 844"/>
              <a:gd name="T58" fmla="*/ 2147483647 w 88"/>
              <a:gd name="T59" fmla="*/ 2147483647 h 844"/>
              <a:gd name="T60" fmla="*/ 2147483647 w 88"/>
              <a:gd name="T61" fmla="*/ 2147483647 h 844"/>
              <a:gd name="T62" fmla="*/ 2147483647 w 88"/>
              <a:gd name="T63" fmla="*/ 2147483647 h 844"/>
              <a:gd name="T64" fmla="*/ 2147483647 w 88"/>
              <a:gd name="T65" fmla="*/ 2147483647 h 844"/>
              <a:gd name="T66" fmla="*/ 2147483647 w 88"/>
              <a:gd name="T67" fmla="*/ 2147483647 h 844"/>
              <a:gd name="T68" fmla="*/ 2147483647 w 88"/>
              <a:gd name="T69" fmla="*/ 2147483647 h 844"/>
              <a:gd name="T70" fmla="*/ 2147483647 w 88"/>
              <a:gd name="T71" fmla="*/ 2147483647 h 844"/>
              <a:gd name="T72" fmla="*/ 2147483647 w 88"/>
              <a:gd name="T73" fmla="*/ 2147483647 h 844"/>
              <a:gd name="T74" fmla="*/ 2147483647 w 88"/>
              <a:gd name="T75" fmla="*/ 2147483647 h 844"/>
              <a:gd name="T76" fmla="*/ 2147483647 w 88"/>
              <a:gd name="T77" fmla="*/ 2147483647 h 844"/>
              <a:gd name="T78" fmla="*/ 2147483647 w 88"/>
              <a:gd name="T79" fmla="*/ 2147483647 h 844"/>
              <a:gd name="T80" fmla="*/ 2147483647 w 88"/>
              <a:gd name="T81" fmla="*/ 2147483647 h 844"/>
              <a:gd name="T82" fmla="*/ 2147483647 w 88"/>
              <a:gd name="T83" fmla="*/ 2147483647 h 844"/>
              <a:gd name="T84" fmla="*/ 2147483647 w 88"/>
              <a:gd name="T85" fmla="*/ 2147483647 h 844"/>
              <a:gd name="T86" fmla="*/ 2147483647 w 88"/>
              <a:gd name="T87" fmla="*/ 2147483647 h 844"/>
              <a:gd name="T88" fmla="*/ 2147483647 w 88"/>
              <a:gd name="T89" fmla="*/ 2147483647 h 844"/>
              <a:gd name="T90" fmla="*/ 2147483647 w 88"/>
              <a:gd name="T91" fmla="*/ 2147483647 h 844"/>
              <a:gd name="T92" fmla="*/ 0 w 88"/>
              <a:gd name="T93" fmla="*/ 2147483647 h 844"/>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88"/>
              <a:gd name="T142" fmla="*/ 0 h 844"/>
              <a:gd name="T143" fmla="*/ 88 w 88"/>
              <a:gd name="T144" fmla="*/ 844 h 844"/>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88" h="844">
                <a:moveTo>
                  <a:pt x="85" y="0"/>
                </a:moveTo>
                <a:lnTo>
                  <a:pt x="85" y="46"/>
                </a:lnTo>
                <a:lnTo>
                  <a:pt x="85" y="69"/>
                </a:lnTo>
                <a:lnTo>
                  <a:pt x="85" y="92"/>
                </a:lnTo>
                <a:lnTo>
                  <a:pt x="85" y="114"/>
                </a:lnTo>
                <a:lnTo>
                  <a:pt x="85" y="135"/>
                </a:lnTo>
                <a:lnTo>
                  <a:pt x="85" y="156"/>
                </a:lnTo>
                <a:lnTo>
                  <a:pt x="85" y="176"/>
                </a:lnTo>
                <a:lnTo>
                  <a:pt x="85" y="184"/>
                </a:lnTo>
                <a:lnTo>
                  <a:pt x="85" y="192"/>
                </a:lnTo>
                <a:lnTo>
                  <a:pt x="86" y="200"/>
                </a:lnTo>
                <a:lnTo>
                  <a:pt x="86" y="207"/>
                </a:lnTo>
                <a:lnTo>
                  <a:pt x="86" y="220"/>
                </a:lnTo>
                <a:lnTo>
                  <a:pt x="86" y="235"/>
                </a:lnTo>
                <a:lnTo>
                  <a:pt x="88" y="248"/>
                </a:lnTo>
                <a:lnTo>
                  <a:pt x="88" y="255"/>
                </a:lnTo>
                <a:lnTo>
                  <a:pt x="88" y="262"/>
                </a:lnTo>
                <a:lnTo>
                  <a:pt x="86" y="269"/>
                </a:lnTo>
                <a:lnTo>
                  <a:pt x="86" y="278"/>
                </a:lnTo>
                <a:lnTo>
                  <a:pt x="86" y="286"/>
                </a:lnTo>
                <a:lnTo>
                  <a:pt x="85" y="296"/>
                </a:lnTo>
                <a:lnTo>
                  <a:pt x="85" y="307"/>
                </a:lnTo>
                <a:lnTo>
                  <a:pt x="83" y="318"/>
                </a:lnTo>
                <a:lnTo>
                  <a:pt x="82" y="330"/>
                </a:lnTo>
                <a:lnTo>
                  <a:pt x="79" y="342"/>
                </a:lnTo>
                <a:lnTo>
                  <a:pt x="78" y="355"/>
                </a:lnTo>
                <a:lnTo>
                  <a:pt x="76" y="368"/>
                </a:lnTo>
                <a:lnTo>
                  <a:pt x="72" y="396"/>
                </a:lnTo>
                <a:lnTo>
                  <a:pt x="66" y="423"/>
                </a:lnTo>
                <a:lnTo>
                  <a:pt x="62" y="450"/>
                </a:lnTo>
                <a:lnTo>
                  <a:pt x="57" y="478"/>
                </a:lnTo>
                <a:lnTo>
                  <a:pt x="56" y="491"/>
                </a:lnTo>
                <a:lnTo>
                  <a:pt x="53" y="503"/>
                </a:lnTo>
                <a:lnTo>
                  <a:pt x="47" y="552"/>
                </a:lnTo>
                <a:lnTo>
                  <a:pt x="43" y="577"/>
                </a:lnTo>
                <a:lnTo>
                  <a:pt x="40" y="601"/>
                </a:lnTo>
                <a:lnTo>
                  <a:pt x="37" y="624"/>
                </a:lnTo>
                <a:lnTo>
                  <a:pt x="33" y="647"/>
                </a:lnTo>
                <a:lnTo>
                  <a:pt x="30" y="670"/>
                </a:lnTo>
                <a:lnTo>
                  <a:pt x="27" y="692"/>
                </a:lnTo>
                <a:lnTo>
                  <a:pt x="23" y="712"/>
                </a:lnTo>
                <a:lnTo>
                  <a:pt x="20" y="734"/>
                </a:lnTo>
                <a:lnTo>
                  <a:pt x="17" y="752"/>
                </a:lnTo>
                <a:lnTo>
                  <a:pt x="13" y="771"/>
                </a:lnTo>
                <a:lnTo>
                  <a:pt x="10" y="790"/>
                </a:lnTo>
                <a:lnTo>
                  <a:pt x="7" y="808"/>
                </a:lnTo>
                <a:lnTo>
                  <a:pt x="0" y="844"/>
                </a:lnTo>
              </a:path>
            </a:pathLst>
          </a:custGeom>
          <a:noFill/>
          <a:ln w="4763">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6228" name="Freeform 387">
            <a:extLst>
              <a:ext uri="{FF2B5EF4-FFF2-40B4-BE49-F238E27FC236}">
                <a16:creationId xmlns:a16="http://schemas.microsoft.com/office/drawing/2014/main" id="{204F2146-730C-887B-BB34-6AE75E26E6B6}"/>
              </a:ext>
            </a:extLst>
          </p:cNvPr>
          <p:cNvSpPr>
            <a:spLocks/>
          </p:cNvSpPr>
          <p:nvPr/>
        </p:nvSpPr>
        <p:spPr bwMode="auto">
          <a:xfrm>
            <a:off x="3065860" y="972741"/>
            <a:ext cx="202406" cy="146447"/>
          </a:xfrm>
          <a:custGeom>
            <a:avLst/>
            <a:gdLst>
              <a:gd name="T0" fmla="*/ 0 w 511"/>
              <a:gd name="T1" fmla="*/ 0 h 368"/>
              <a:gd name="T2" fmla="*/ 2147483647 w 511"/>
              <a:gd name="T3" fmla="*/ 0 h 368"/>
              <a:gd name="T4" fmla="*/ 2147483647 w 511"/>
              <a:gd name="T5" fmla="*/ 2147483647 h 368"/>
              <a:gd name="T6" fmla="*/ 2147483647 w 511"/>
              <a:gd name="T7" fmla="*/ 2147483647 h 368"/>
              <a:gd name="T8" fmla="*/ 2147483647 w 511"/>
              <a:gd name="T9" fmla="*/ 2147483647 h 368"/>
              <a:gd name="T10" fmla="*/ 2147483647 w 511"/>
              <a:gd name="T11" fmla="*/ 2147483647 h 368"/>
              <a:gd name="T12" fmla="*/ 2147483647 w 511"/>
              <a:gd name="T13" fmla="*/ 2147483647 h 368"/>
              <a:gd name="T14" fmla="*/ 2147483647 w 511"/>
              <a:gd name="T15" fmla="*/ 2147483647 h 368"/>
              <a:gd name="T16" fmla="*/ 2147483647 w 511"/>
              <a:gd name="T17" fmla="*/ 2147483647 h 368"/>
              <a:gd name="T18" fmla="*/ 2147483647 w 511"/>
              <a:gd name="T19" fmla="*/ 2147483647 h 368"/>
              <a:gd name="T20" fmla="*/ 2147483647 w 511"/>
              <a:gd name="T21" fmla="*/ 2147483647 h 368"/>
              <a:gd name="T22" fmla="*/ 2147483647 w 511"/>
              <a:gd name="T23" fmla="*/ 2147483647 h 368"/>
              <a:gd name="T24" fmla="*/ 2147483647 w 511"/>
              <a:gd name="T25" fmla="*/ 2147483647 h 368"/>
              <a:gd name="T26" fmla="*/ 2147483647 w 511"/>
              <a:gd name="T27" fmla="*/ 2147483647 h 368"/>
              <a:gd name="T28" fmla="*/ 2147483647 w 511"/>
              <a:gd name="T29" fmla="*/ 2147483647 h 368"/>
              <a:gd name="T30" fmla="*/ 2147483647 w 511"/>
              <a:gd name="T31" fmla="*/ 2147483647 h 368"/>
              <a:gd name="T32" fmla="*/ 2147483647 w 511"/>
              <a:gd name="T33" fmla="*/ 2147483647 h 368"/>
              <a:gd name="T34" fmla="*/ 2147483647 w 511"/>
              <a:gd name="T35" fmla="*/ 2147483647 h 368"/>
              <a:gd name="T36" fmla="*/ 2147483647 w 511"/>
              <a:gd name="T37" fmla="*/ 2147483647 h 368"/>
              <a:gd name="T38" fmla="*/ 2147483647 w 511"/>
              <a:gd name="T39" fmla="*/ 2147483647 h 368"/>
              <a:gd name="T40" fmla="*/ 2147483647 w 511"/>
              <a:gd name="T41" fmla="*/ 2147483647 h 368"/>
              <a:gd name="T42" fmla="*/ 2147483647 w 511"/>
              <a:gd name="T43" fmla="*/ 2147483647 h 368"/>
              <a:gd name="T44" fmla="*/ 2147483647 w 511"/>
              <a:gd name="T45" fmla="*/ 2147483647 h 368"/>
              <a:gd name="T46" fmla="*/ 2147483647 w 511"/>
              <a:gd name="T47" fmla="*/ 2147483647 h 368"/>
              <a:gd name="T48" fmla="*/ 2147483647 w 511"/>
              <a:gd name="T49" fmla="*/ 2147483647 h 368"/>
              <a:gd name="T50" fmla="*/ 2147483647 w 511"/>
              <a:gd name="T51" fmla="*/ 2147483647 h 368"/>
              <a:gd name="T52" fmla="*/ 2147483647 w 511"/>
              <a:gd name="T53" fmla="*/ 2147483647 h 368"/>
              <a:gd name="T54" fmla="*/ 2147483647 w 511"/>
              <a:gd name="T55" fmla="*/ 2147483647 h 368"/>
              <a:gd name="T56" fmla="*/ 2147483647 w 511"/>
              <a:gd name="T57" fmla="*/ 2147483647 h 368"/>
              <a:gd name="T58" fmla="*/ 2147483647 w 511"/>
              <a:gd name="T59" fmla="*/ 2147483647 h 368"/>
              <a:gd name="T60" fmla="*/ 2147483647 w 511"/>
              <a:gd name="T61" fmla="*/ 2147483647 h 368"/>
              <a:gd name="T62" fmla="*/ 2147483647 w 511"/>
              <a:gd name="T63" fmla="*/ 2147483647 h 368"/>
              <a:gd name="T64" fmla="*/ 2147483647 w 511"/>
              <a:gd name="T65" fmla="*/ 2147483647 h 368"/>
              <a:gd name="T66" fmla="*/ 2147483647 w 511"/>
              <a:gd name="T67" fmla="*/ 2147483647 h 368"/>
              <a:gd name="T68" fmla="*/ 2147483647 w 511"/>
              <a:gd name="T69" fmla="*/ 2147483647 h 368"/>
              <a:gd name="T70" fmla="*/ 2147483647 w 511"/>
              <a:gd name="T71" fmla="*/ 2147483647 h 368"/>
              <a:gd name="T72" fmla="*/ 2147483647 w 511"/>
              <a:gd name="T73" fmla="*/ 2147483647 h 368"/>
              <a:gd name="T74" fmla="*/ 2147483647 w 511"/>
              <a:gd name="T75" fmla="*/ 2147483647 h 368"/>
              <a:gd name="T76" fmla="*/ 2147483647 w 511"/>
              <a:gd name="T77" fmla="*/ 2147483647 h 368"/>
              <a:gd name="T78" fmla="*/ 2147483647 w 511"/>
              <a:gd name="T79" fmla="*/ 2147483647 h 368"/>
              <a:gd name="T80" fmla="*/ 2147483647 w 511"/>
              <a:gd name="T81" fmla="*/ 2147483647 h 368"/>
              <a:gd name="T82" fmla="*/ 2147483647 w 511"/>
              <a:gd name="T83" fmla="*/ 2147483647 h 368"/>
              <a:gd name="T84" fmla="*/ 2147483647 w 511"/>
              <a:gd name="T85" fmla="*/ 2147483647 h 368"/>
              <a:gd name="T86" fmla="*/ 2147483647 w 511"/>
              <a:gd name="T87" fmla="*/ 2147483647 h 368"/>
              <a:gd name="T88" fmla="*/ 2147483647 w 511"/>
              <a:gd name="T89" fmla="*/ 2147483647 h 368"/>
              <a:gd name="T90" fmla="*/ 2147483647 w 511"/>
              <a:gd name="T91" fmla="*/ 2147483647 h 368"/>
              <a:gd name="T92" fmla="*/ 2147483647 w 511"/>
              <a:gd name="T93" fmla="*/ 2147483647 h 368"/>
              <a:gd name="T94" fmla="*/ 2147483647 w 511"/>
              <a:gd name="T95" fmla="*/ 2147483647 h 368"/>
              <a:gd name="T96" fmla="*/ 2147483647 w 511"/>
              <a:gd name="T97" fmla="*/ 2147483647 h 368"/>
              <a:gd name="T98" fmla="*/ 2147483647 w 511"/>
              <a:gd name="T99" fmla="*/ 2147483647 h 368"/>
              <a:gd name="T100" fmla="*/ 2147483647 w 511"/>
              <a:gd name="T101" fmla="*/ 2147483647 h 368"/>
              <a:gd name="T102" fmla="*/ 2147483647 w 511"/>
              <a:gd name="T103" fmla="*/ 2147483647 h 36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11"/>
              <a:gd name="T157" fmla="*/ 0 h 368"/>
              <a:gd name="T158" fmla="*/ 511 w 511"/>
              <a:gd name="T159" fmla="*/ 368 h 36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11" h="368">
                <a:moveTo>
                  <a:pt x="0" y="0"/>
                </a:moveTo>
                <a:lnTo>
                  <a:pt x="18" y="0"/>
                </a:lnTo>
                <a:lnTo>
                  <a:pt x="39" y="2"/>
                </a:lnTo>
                <a:lnTo>
                  <a:pt x="57" y="3"/>
                </a:lnTo>
                <a:lnTo>
                  <a:pt x="77" y="5"/>
                </a:lnTo>
                <a:lnTo>
                  <a:pt x="98" y="8"/>
                </a:lnTo>
                <a:lnTo>
                  <a:pt x="108" y="10"/>
                </a:lnTo>
                <a:lnTo>
                  <a:pt x="118" y="13"/>
                </a:lnTo>
                <a:lnTo>
                  <a:pt x="128" y="16"/>
                </a:lnTo>
                <a:lnTo>
                  <a:pt x="138" y="19"/>
                </a:lnTo>
                <a:lnTo>
                  <a:pt x="148" y="22"/>
                </a:lnTo>
                <a:lnTo>
                  <a:pt x="158" y="26"/>
                </a:lnTo>
                <a:lnTo>
                  <a:pt x="168" y="32"/>
                </a:lnTo>
                <a:lnTo>
                  <a:pt x="178" y="38"/>
                </a:lnTo>
                <a:lnTo>
                  <a:pt x="190" y="44"/>
                </a:lnTo>
                <a:lnTo>
                  <a:pt x="200" y="49"/>
                </a:lnTo>
                <a:lnTo>
                  <a:pt x="211" y="56"/>
                </a:lnTo>
                <a:lnTo>
                  <a:pt x="221" y="64"/>
                </a:lnTo>
                <a:lnTo>
                  <a:pt x="244" y="79"/>
                </a:lnTo>
                <a:lnTo>
                  <a:pt x="264" y="95"/>
                </a:lnTo>
                <a:lnTo>
                  <a:pt x="276" y="104"/>
                </a:lnTo>
                <a:lnTo>
                  <a:pt x="284" y="113"/>
                </a:lnTo>
                <a:lnTo>
                  <a:pt x="294" y="121"/>
                </a:lnTo>
                <a:lnTo>
                  <a:pt x="303" y="128"/>
                </a:lnTo>
                <a:lnTo>
                  <a:pt x="312" y="136"/>
                </a:lnTo>
                <a:lnTo>
                  <a:pt x="319" y="144"/>
                </a:lnTo>
                <a:lnTo>
                  <a:pt x="326" y="151"/>
                </a:lnTo>
                <a:lnTo>
                  <a:pt x="332" y="159"/>
                </a:lnTo>
                <a:lnTo>
                  <a:pt x="339" y="167"/>
                </a:lnTo>
                <a:lnTo>
                  <a:pt x="345" y="174"/>
                </a:lnTo>
                <a:lnTo>
                  <a:pt x="349" y="183"/>
                </a:lnTo>
                <a:lnTo>
                  <a:pt x="355" y="192"/>
                </a:lnTo>
                <a:lnTo>
                  <a:pt x="363" y="207"/>
                </a:lnTo>
                <a:lnTo>
                  <a:pt x="372" y="223"/>
                </a:lnTo>
                <a:lnTo>
                  <a:pt x="379" y="239"/>
                </a:lnTo>
                <a:lnTo>
                  <a:pt x="384" y="246"/>
                </a:lnTo>
                <a:lnTo>
                  <a:pt x="386" y="253"/>
                </a:lnTo>
                <a:lnTo>
                  <a:pt x="391" y="259"/>
                </a:lnTo>
                <a:lnTo>
                  <a:pt x="395" y="265"/>
                </a:lnTo>
                <a:lnTo>
                  <a:pt x="399" y="271"/>
                </a:lnTo>
                <a:lnTo>
                  <a:pt x="404" y="275"/>
                </a:lnTo>
                <a:lnTo>
                  <a:pt x="411" y="285"/>
                </a:lnTo>
                <a:lnTo>
                  <a:pt x="418" y="292"/>
                </a:lnTo>
                <a:lnTo>
                  <a:pt x="425" y="299"/>
                </a:lnTo>
                <a:lnTo>
                  <a:pt x="432" y="305"/>
                </a:lnTo>
                <a:lnTo>
                  <a:pt x="440" y="311"/>
                </a:lnTo>
                <a:lnTo>
                  <a:pt x="447" y="317"/>
                </a:lnTo>
                <a:lnTo>
                  <a:pt x="454" y="324"/>
                </a:lnTo>
                <a:lnTo>
                  <a:pt x="468" y="335"/>
                </a:lnTo>
                <a:lnTo>
                  <a:pt x="483" y="347"/>
                </a:lnTo>
                <a:lnTo>
                  <a:pt x="497" y="357"/>
                </a:lnTo>
                <a:lnTo>
                  <a:pt x="511" y="368"/>
                </a:lnTo>
              </a:path>
            </a:pathLst>
          </a:custGeom>
          <a:noFill/>
          <a:ln w="4763">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6229" name="Freeform 388">
            <a:extLst>
              <a:ext uri="{FF2B5EF4-FFF2-40B4-BE49-F238E27FC236}">
                <a16:creationId xmlns:a16="http://schemas.microsoft.com/office/drawing/2014/main" id="{3B9CFDB4-5492-7373-7B2A-C4C741D0025F}"/>
              </a:ext>
            </a:extLst>
          </p:cNvPr>
          <p:cNvSpPr>
            <a:spLocks/>
          </p:cNvSpPr>
          <p:nvPr/>
        </p:nvSpPr>
        <p:spPr bwMode="auto">
          <a:xfrm>
            <a:off x="3077766" y="1254919"/>
            <a:ext cx="189309" cy="107156"/>
          </a:xfrm>
          <a:custGeom>
            <a:avLst/>
            <a:gdLst>
              <a:gd name="T0" fmla="*/ 0 w 476"/>
              <a:gd name="T1" fmla="*/ 2147483647 h 270"/>
              <a:gd name="T2" fmla="*/ 2147483647 w 476"/>
              <a:gd name="T3" fmla="*/ 2147483647 h 270"/>
              <a:gd name="T4" fmla="*/ 2147483647 w 476"/>
              <a:gd name="T5" fmla="*/ 2147483647 h 270"/>
              <a:gd name="T6" fmla="*/ 2147483647 w 476"/>
              <a:gd name="T7" fmla="*/ 2147483647 h 270"/>
              <a:gd name="T8" fmla="*/ 2147483647 w 476"/>
              <a:gd name="T9" fmla="*/ 2147483647 h 270"/>
              <a:gd name="T10" fmla="*/ 2147483647 w 476"/>
              <a:gd name="T11" fmla="*/ 2147483647 h 270"/>
              <a:gd name="T12" fmla="*/ 2147483647 w 476"/>
              <a:gd name="T13" fmla="*/ 2147483647 h 270"/>
              <a:gd name="T14" fmla="*/ 2147483647 w 476"/>
              <a:gd name="T15" fmla="*/ 2147483647 h 270"/>
              <a:gd name="T16" fmla="*/ 2147483647 w 476"/>
              <a:gd name="T17" fmla="*/ 2147483647 h 270"/>
              <a:gd name="T18" fmla="*/ 2147483647 w 476"/>
              <a:gd name="T19" fmla="*/ 2147483647 h 270"/>
              <a:gd name="T20" fmla="*/ 2147483647 w 476"/>
              <a:gd name="T21" fmla="*/ 2147483647 h 270"/>
              <a:gd name="T22" fmla="*/ 2147483647 w 476"/>
              <a:gd name="T23" fmla="*/ 2147483647 h 270"/>
              <a:gd name="T24" fmla="*/ 2147483647 w 476"/>
              <a:gd name="T25" fmla="*/ 2147483647 h 270"/>
              <a:gd name="T26" fmla="*/ 2147483647 w 476"/>
              <a:gd name="T27" fmla="*/ 2147483647 h 270"/>
              <a:gd name="T28" fmla="*/ 2147483647 w 476"/>
              <a:gd name="T29" fmla="*/ 2147483647 h 270"/>
              <a:gd name="T30" fmla="*/ 2147483647 w 476"/>
              <a:gd name="T31" fmla="*/ 2147483647 h 270"/>
              <a:gd name="T32" fmla="*/ 2147483647 w 476"/>
              <a:gd name="T33" fmla="*/ 2147483647 h 270"/>
              <a:gd name="T34" fmla="*/ 2147483647 w 476"/>
              <a:gd name="T35" fmla="*/ 2147483647 h 270"/>
              <a:gd name="T36" fmla="*/ 2147483647 w 476"/>
              <a:gd name="T37" fmla="*/ 2147483647 h 270"/>
              <a:gd name="T38" fmla="*/ 2147483647 w 476"/>
              <a:gd name="T39" fmla="*/ 2147483647 h 270"/>
              <a:gd name="T40" fmla="*/ 2147483647 w 476"/>
              <a:gd name="T41" fmla="*/ 2147483647 h 270"/>
              <a:gd name="T42" fmla="*/ 2147483647 w 476"/>
              <a:gd name="T43" fmla="*/ 2147483647 h 270"/>
              <a:gd name="T44" fmla="*/ 2147483647 w 476"/>
              <a:gd name="T45" fmla="*/ 2147483647 h 270"/>
              <a:gd name="T46" fmla="*/ 2147483647 w 476"/>
              <a:gd name="T47" fmla="*/ 2147483647 h 270"/>
              <a:gd name="T48" fmla="*/ 2147483647 w 476"/>
              <a:gd name="T49" fmla="*/ 2147483647 h 270"/>
              <a:gd name="T50" fmla="*/ 2147483647 w 476"/>
              <a:gd name="T51" fmla="*/ 2147483647 h 270"/>
              <a:gd name="T52" fmla="*/ 2147483647 w 476"/>
              <a:gd name="T53" fmla="*/ 2147483647 h 270"/>
              <a:gd name="T54" fmla="*/ 2147483647 w 476"/>
              <a:gd name="T55" fmla="*/ 2147483647 h 270"/>
              <a:gd name="T56" fmla="*/ 2147483647 w 476"/>
              <a:gd name="T57" fmla="*/ 2147483647 h 270"/>
              <a:gd name="T58" fmla="*/ 2147483647 w 476"/>
              <a:gd name="T59" fmla="*/ 2147483647 h 270"/>
              <a:gd name="T60" fmla="*/ 2147483647 w 476"/>
              <a:gd name="T61" fmla="*/ 2147483647 h 270"/>
              <a:gd name="T62" fmla="*/ 2147483647 w 476"/>
              <a:gd name="T63" fmla="*/ 2147483647 h 270"/>
              <a:gd name="T64" fmla="*/ 2147483647 w 476"/>
              <a:gd name="T65" fmla="*/ 2147483647 h 270"/>
              <a:gd name="T66" fmla="*/ 2147483647 w 476"/>
              <a:gd name="T67" fmla="*/ 2147483647 h 270"/>
              <a:gd name="T68" fmla="*/ 2147483647 w 476"/>
              <a:gd name="T69" fmla="*/ 2147483647 h 270"/>
              <a:gd name="T70" fmla="*/ 2147483647 w 476"/>
              <a:gd name="T71" fmla="*/ 2147483647 h 270"/>
              <a:gd name="T72" fmla="*/ 2147483647 w 476"/>
              <a:gd name="T73" fmla="*/ 2147483647 h 270"/>
              <a:gd name="T74" fmla="*/ 2147483647 w 476"/>
              <a:gd name="T75" fmla="*/ 2147483647 h 270"/>
              <a:gd name="T76" fmla="*/ 2147483647 w 476"/>
              <a:gd name="T77" fmla="*/ 2147483647 h 270"/>
              <a:gd name="T78" fmla="*/ 2147483647 w 476"/>
              <a:gd name="T79" fmla="*/ 2147483647 h 270"/>
              <a:gd name="T80" fmla="*/ 2147483647 w 476"/>
              <a:gd name="T81" fmla="*/ 0 h 27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76"/>
              <a:gd name="T124" fmla="*/ 0 h 270"/>
              <a:gd name="T125" fmla="*/ 476 w 476"/>
              <a:gd name="T126" fmla="*/ 270 h 27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76" h="270">
                <a:moveTo>
                  <a:pt x="0" y="270"/>
                </a:moveTo>
                <a:lnTo>
                  <a:pt x="28" y="268"/>
                </a:lnTo>
                <a:lnTo>
                  <a:pt x="42" y="266"/>
                </a:lnTo>
                <a:lnTo>
                  <a:pt x="55" y="265"/>
                </a:lnTo>
                <a:lnTo>
                  <a:pt x="69" y="262"/>
                </a:lnTo>
                <a:lnTo>
                  <a:pt x="84" y="259"/>
                </a:lnTo>
                <a:lnTo>
                  <a:pt x="98" y="253"/>
                </a:lnTo>
                <a:lnTo>
                  <a:pt x="105" y="250"/>
                </a:lnTo>
                <a:lnTo>
                  <a:pt x="113" y="247"/>
                </a:lnTo>
                <a:lnTo>
                  <a:pt x="120" y="245"/>
                </a:lnTo>
                <a:lnTo>
                  <a:pt x="127" y="240"/>
                </a:lnTo>
                <a:lnTo>
                  <a:pt x="134" y="236"/>
                </a:lnTo>
                <a:lnTo>
                  <a:pt x="141" y="230"/>
                </a:lnTo>
                <a:lnTo>
                  <a:pt x="157" y="219"/>
                </a:lnTo>
                <a:lnTo>
                  <a:pt x="171" y="207"/>
                </a:lnTo>
                <a:lnTo>
                  <a:pt x="186" y="194"/>
                </a:lnTo>
                <a:lnTo>
                  <a:pt x="202" y="181"/>
                </a:lnTo>
                <a:lnTo>
                  <a:pt x="217" y="170"/>
                </a:lnTo>
                <a:lnTo>
                  <a:pt x="235" y="158"/>
                </a:lnTo>
                <a:lnTo>
                  <a:pt x="243" y="153"/>
                </a:lnTo>
                <a:lnTo>
                  <a:pt x="252" y="147"/>
                </a:lnTo>
                <a:lnTo>
                  <a:pt x="271" y="137"/>
                </a:lnTo>
                <a:lnTo>
                  <a:pt x="289" y="125"/>
                </a:lnTo>
                <a:lnTo>
                  <a:pt x="309" y="114"/>
                </a:lnTo>
                <a:lnTo>
                  <a:pt x="330" y="104"/>
                </a:lnTo>
                <a:lnTo>
                  <a:pt x="348" y="92"/>
                </a:lnTo>
                <a:lnTo>
                  <a:pt x="357" y="88"/>
                </a:lnTo>
                <a:lnTo>
                  <a:pt x="365" y="82"/>
                </a:lnTo>
                <a:lnTo>
                  <a:pt x="374" y="78"/>
                </a:lnTo>
                <a:lnTo>
                  <a:pt x="383" y="72"/>
                </a:lnTo>
                <a:lnTo>
                  <a:pt x="397" y="63"/>
                </a:lnTo>
                <a:lnTo>
                  <a:pt x="411" y="52"/>
                </a:lnTo>
                <a:lnTo>
                  <a:pt x="426" y="42"/>
                </a:lnTo>
                <a:lnTo>
                  <a:pt x="439" y="32"/>
                </a:lnTo>
                <a:lnTo>
                  <a:pt x="450" y="22"/>
                </a:lnTo>
                <a:lnTo>
                  <a:pt x="456" y="17"/>
                </a:lnTo>
                <a:lnTo>
                  <a:pt x="460" y="13"/>
                </a:lnTo>
                <a:lnTo>
                  <a:pt x="465" y="10"/>
                </a:lnTo>
                <a:lnTo>
                  <a:pt x="469" y="6"/>
                </a:lnTo>
                <a:lnTo>
                  <a:pt x="473" y="3"/>
                </a:lnTo>
                <a:lnTo>
                  <a:pt x="476" y="0"/>
                </a:lnTo>
              </a:path>
            </a:pathLst>
          </a:custGeom>
          <a:noFill/>
          <a:ln w="4763">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6230" name="Freeform 389">
            <a:extLst>
              <a:ext uri="{FF2B5EF4-FFF2-40B4-BE49-F238E27FC236}">
                <a16:creationId xmlns:a16="http://schemas.microsoft.com/office/drawing/2014/main" id="{7FD3E21E-F366-3452-B67C-D236DF7735FB}"/>
              </a:ext>
            </a:extLst>
          </p:cNvPr>
          <p:cNvSpPr>
            <a:spLocks/>
          </p:cNvSpPr>
          <p:nvPr/>
        </p:nvSpPr>
        <p:spPr bwMode="auto">
          <a:xfrm>
            <a:off x="3015854" y="475060"/>
            <a:ext cx="383381" cy="258365"/>
          </a:xfrm>
          <a:custGeom>
            <a:avLst/>
            <a:gdLst>
              <a:gd name="T0" fmla="*/ 0 w 966"/>
              <a:gd name="T1" fmla="*/ 0 h 651"/>
              <a:gd name="T2" fmla="*/ 2147483647 w 966"/>
              <a:gd name="T3" fmla="*/ 2147483647 h 651"/>
              <a:gd name="T4" fmla="*/ 2147483647 w 966"/>
              <a:gd name="T5" fmla="*/ 2147483647 h 651"/>
              <a:gd name="T6" fmla="*/ 2147483647 w 966"/>
              <a:gd name="T7" fmla="*/ 2147483647 h 651"/>
              <a:gd name="T8" fmla="*/ 2147483647 w 966"/>
              <a:gd name="T9" fmla="*/ 2147483647 h 651"/>
              <a:gd name="T10" fmla="*/ 2147483647 w 966"/>
              <a:gd name="T11" fmla="*/ 2147483647 h 651"/>
              <a:gd name="T12" fmla="*/ 2147483647 w 966"/>
              <a:gd name="T13" fmla="*/ 2147483647 h 651"/>
              <a:gd name="T14" fmla="*/ 2147483647 w 966"/>
              <a:gd name="T15" fmla="*/ 2147483647 h 651"/>
              <a:gd name="T16" fmla="*/ 2147483647 w 966"/>
              <a:gd name="T17" fmla="*/ 2147483647 h 651"/>
              <a:gd name="T18" fmla="*/ 2147483647 w 966"/>
              <a:gd name="T19" fmla="*/ 2147483647 h 651"/>
              <a:gd name="T20" fmla="*/ 2147483647 w 966"/>
              <a:gd name="T21" fmla="*/ 2147483647 h 651"/>
              <a:gd name="T22" fmla="*/ 2147483647 w 966"/>
              <a:gd name="T23" fmla="*/ 2147483647 h 651"/>
              <a:gd name="T24" fmla="*/ 2147483647 w 966"/>
              <a:gd name="T25" fmla="*/ 2147483647 h 651"/>
              <a:gd name="T26" fmla="*/ 2147483647 w 966"/>
              <a:gd name="T27" fmla="*/ 2147483647 h 651"/>
              <a:gd name="T28" fmla="*/ 2147483647 w 966"/>
              <a:gd name="T29" fmla="*/ 2147483647 h 651"/>
              <a:gd name="T30" fmla="*/ 2147483647 w 966"/>
              <a:gd name="T31" fmla="*/ 2147483647 h 651"/>
              <a:gd name="T32" fmla="*/ 2147483647 w 966"/>
              <a:gd name="T33" fmla="*/ 2147483647 h 651"/>
              <a:gd name="T34" fmla="*/ 2147483647 w 966"/>
              <a:gd name="T35" fmla="*/ 2147483647 h 651"/>
              <a:gd name="T36" fmla="*/ 2147483647 w 966"/>
              <a:gd name="T37" fmla="*/ 2147483647 h 651"/>
              <a:gd name="T38" fmla="*/ 2147483647 w 966"/>
              <a:gd name="T39" fmla="*/ 2147483647 h 651"/>
              <a:gd name="T40" fmla="*/ 2147483647 w 966"/>
              <a:gd name="T41" fmla="*/ 2147483647 h 651"/>
              <a:gd name="T42" fmla="*/ 2147483647 w 966"/>
              <a:gd name="T43" fmla="*/ 2147483647 h 651"/>
              <a:gd name="T44" fmla="*/ 2147483647 w 966"/>
              <a:gd name="T45" fmla="*/ 2147483647 h 651"/>
              <a:gd name="T46" fmla="*/ 2147483647 w 966"/>
              <a:gd name="T47" fmla="*/ 2147483647 h 651"/>
              <a:gd name="T48" fmla="*/ 2147483647 w 966"/>
              <a:gd name="T49" fmla="*/ 2147483647 h 651"/>
              <a:gd name="T50" fmla="*/ 2147483647 w 966"/>
              <a:gd name="T51" fmla="*/ 2147483647 h 651"/>
              <a:gd name="T52" fmla="*/ 2147483647 w 966"/>
              <a:gd name="T53" fmla="*/ 2147483647 h 651"/>
              <a:gd name="T54" fmla="*/ 2147483647 w 966"/>
              <a:gd name="T55" fmla="*/ 2147483647 h 651"/>
              <a:gd name="T56" fmla="*/ 2147483647 w 966"/>
              <a:gd name="T57" fmla="*/ 2147483647 h 651"/>
              <a:gd name="T58" fmla="*/ 2147483647 w 966"/>
              <a:gd name="T59" fmla="*/ 2147483647 h 651"/>
              <a:gd name="T60" fmla="*/ 2147483647 w 966"/>
              <a:gd name="T61" fmla="*/ 2147483647 h 651"/>
              <a:gd name="T62" fmla="*/ 2147483647 w 966"/>
              <a:gd name="T63" fmla="*/ 2147483647 h 651"/>
              <a:gd name="T64" fmla="*/ 2147483647 w 966"/>
              <a:gd name="T65" fmla="*/ 2147483647 h 651"/>
              <a:gd name="T66" fmla="*/ 2147483647 w 966"/>
              <a:gd name="T67" fmla="*/ 2147483647 h 651"/>
              <a:gd name="T68" fmla="*/ 2147483647 w 966"/>
              <a:gd name="T69" fmla="*/ 2147483647 h 651"/>
              <a:gd name="T70" fmla="*/ 2147483647 w 966"/>
              <a:gd name="T71" fmla="*/ 2147483647 h 651"/>
              <a:gd name="T72" fmla="*/ 2147483647 w 966"/>
              <a:gd name="T73" fmla="*/ 2147483647 h 651"/>
              <a:gd name="T74" fmla="*/ 2147483647 w 966"/>
              <a:gd name="T75" fmla="*/ 2147483647 h 651"/>
              <a:gd name="T76" fmla="*/ 2147483647 w 966"/>
              <a:gd name="T77" fmla="*/ 2147483647 h 651"/>
              <a:gd name="T78" fmla="*/ 2147483647 w 966"/>
              <a:gd name="T79" fmla="*/ 2147483647 h 651"/>
              <a:gd name="T80" fmla="*/ 2147483647 w 966"/>
              <a:gd name="T81" fmla="*/ 2147483647 h 651"/>
              <a:gd name="T82" fmla="*/ 2147483647 w 966"/>
              <a:gd name="T83" fmla="*/ 2147483647 h 651"/>
              <a:gd name="T84" fmla="*/ 2147483647 w 966"/>
              <a:gd name="T85" fmla="*/ 2147483647 h 651"/>
              <a:gd name="T86" fmla="*/ 2147483647 w 966"/>
              <a:gd name="T87" fmla="*/ 2147483647 h 651"/>
              <a:gd name="T88" fmla="*/ 2147483647 w 966"/>
              <a:gd name="T89" fmla="*/ 2147483647 h 651"/>
              <a:gd name="T90" fmla="*/ 2147483647 w 966"/>
              <a:gd name="T91" fmla="*/ 2147483647 h 651"/>
              <a:gd name="T92" fmla="*/ 2147483647 w 966"/>
              <a:gd name="T93" fmla="*/ 2147483647 h 651"/>
              <a:gd name="T94" fmla="*/ 2147483647 w 966"/>
              <a:gd name="T95" fmla="*/ 2147483647 h 651"/>
              <a:gd name="T96" fmla="*/ 2147483647 w 966"/>
              <a:gd name="T97" fmla="*/ 2147483647 h 651"/>
              <a:gd name="T98" fmla="*/ 2147483647 w 966"/>
              <a:gd name="T99" fmla="*/ 2147483647 h 651"/>
              <a:gd name="T100" fmla="*/ 2147483647 w 966"/>
              <a:gd name="T101" fmla="*/ 2147483647 h 65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966"/>
              <a:gd name="T154" fmla="*/ 0 h 651"/>
              <a:gd name="T155" fmla="*/ 966 w 966"/>
              <a:gd name="T156" fmla="*/ 651 h 65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966" h="651">
                <a:moveTo>
                  <a:pt x="0" y="0"/>
                </a:moveTo>
                <a:lnTo>
                  <a:pt x="66" y="44"/>
                </a:lnTo>
                <a:lnTo>
                  <a:pt x="132" y="90"/>
                </a:lnTo>
                <a:lnTo>
                  <a:pt x="165" y="112"/>
                </a:lnTo>
                <a:lnTo>
                  <a:pt x="197" y="135"/>
                </a:lnTo>
                <a:lnTo>
                  <a:pt x="230" y="157"/>
                </a:lnTo>
                <a:lnTo>
                  <a:pt x="260" y="178"/>
                </a:lnTo>
                <a:lnTo>
                  <a:pt x="292" y="200"/>
                </a:lnTo>
                <a:lnTo>
                  <a:pt x="322" y="220"/>
                </a:lnTo>
                <a:lnTo>
                  <a:pt x="350" y="240"/>
                </a:lnTo>
                <a:lnTo>
                  <a:pt x="379" y="260"/>
                </a:lnTo>
                <a:lnTo>
                  <a:pt x="407" y="279"/>
                </a:lnTo>
                <a:lnTo>
                  <a:pt x="434" y="298"/>
                </a:lnTo>
                <a:lnTo>
                  <a:pt x="460" y="315"/>
                </a:lnTo>
                <a:lnTo>
                  <a:pt x="484" y="332"/>
                </a:lnTo>
                <a:lnTo>
                  <a:pt x="509" y="348"/>
                </a:lnTo>
                <a:lnTo>
                  <a:pt x="532" y="364"/>
                </a:lnTo>
                <a:lnTo>
                  <a:pt x="553" y="379"/>
                </a:lnTo>
                <a:lnTo>
                  <a:pt x="575" y="394"/>
                </a:lnTo>
                <a:lnTo>
                  <a:pt x="595" y="408"/>
                </a:lnTo>
                <a:lnTo>
                  <a:pt x="613" y="423"/>
                </a:lnTo>
                <a:lnTo>
                  <a:pt x="634" y="436"/>
                </a:lnTo>
                <a:lnTo>
                  <a:pt x="651" y="450"/>
                </a:lnTo>
                <a:lnTo>
                  <a:pt x="668" y="461"/>
                </a:lnTo>
                <a:lnTo>
                  <a:pt x="685" y="473"/>
                </a:lnTo>
                <a:lnTo>
                  <a:pt x="701" y="484"/>
                </a:lnTo>
                <a:lnTo>
                  <a:pt x="717" y="496"/>
                </a:lnTo>
                <a:lnTo>
                  <a:pt x="731" y="506"/>
                </a:lnTo>
                <a:lnTo>
                  <a:pt x="746" y="516"/>
                </a:lnTo>
                <a:lnTo>
                  <a:pt x="759" y="525"/>
                </a:lnTo>
                <a:lnTo>
                  <a:pt x="772" y="533"/>
                </a:lnTo>
                <a:lnTo>
                  <a:pt x="784" y="542"/>
                </a:lnTo>
                <a:lnTo>
                  <a:pt x="795" y="549"/>
                </a:lnTo>
                <a:lnTo>
                  <a:pt x="805" y="556"/>
                </a:lnTo>
                <a:lnTo>
                  <a:pt x="813" y="562"/>
                </a:lnTo>
                <a:lnTo>
                  <a:pt x="822" y="566"/>
                </a:lnTo>
                <a:lnTo>
                  <a:pt x="829" y="571"/>
                </a:lnTo>
                <a:lnTo>
                  <a:pt x="835" y="575"/>
                </a:lnTo>
                <a:lnTo>
                  <a:pt x="842" y="579"/>
                </a:lnTo>
                <a:lnTo>
                  <a:pt x="848" y="584"/>
                </a:lnTo>
                <a:lnTo>
                  <a:pt x="852" y="586"/>
                </a:lnTo>
                <a:lnTo>
                  <a:pt x="862" y="592"/>
                </a:lnTo>
                <a:lnTo>
                  <a:pt x="874" y="599"/>
                </a:lnTo>
                <a:lnTo>
                  <a:pt x="878" y="602"/>
                </a:lnTo>
                <a:lnTo>
                  <a:pt x="884" y="605"/>
                </a:lnTo>
                <a:lnTo>
                  <a:pt x="895" y="612"/>
                </a:lnTo>
                <a:lnTo>
                  <a:pt x="907" y="620"/>
                </a:lnTo>
                <a:lnTo>
                  <a:pt x="917" y="625"/>
                </a:lnTo>
                <a:lnTo>
                  <a:pt x="927" y="631"/>
                </a:lnTo>
                <a:lnTo>
                  <a:pt x="945" y="641"/>
                </a:lnTo>
                <a:lnTo>
                  <a:pt x="966" y="651"/>
                </a:lnTo>
              </a:path>
            </a:pathLst>
          </a:custGeom>
          <a:noFill/>
          <a:ln w="4763">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6231" name="Freeform 390">
            <a:extLst>
              <a:ext uri="{FF2B5EF4-FFF2-40B4-BE49-F238E27FC236}">
                <a16:creationId xmlns:a16="http://schemas.microsoft.com/office/drawing/2014/main" id="{FB1AE6C4-02E8-6CF2-B0BC-804839E91A24}"/>
              </a:ext>
            </a:extLst>
          </p:cNvPr>
          <p:cNvSpPr>
            <a:spLocks/>
          </p:cNvSpPr>
          <p:nvPr/>
        </p:nvSpPr>
        <p:spPr bwMode="auto">
          <a:xfrm>
            <a:off x="3476625" y="1802607"/>
            <a:ext cx="253604" cy="646510"/>
          </a:xfrm>
          <a:custGeom>
            <a:avLst/>
            <a:gdLst>
              <a:gd name="T0" fmla="*/ 2147483647 w 639"/>
              <a:gd name="T1" fmla="*/ 0 h 1631"/>
              <a:gd name="T2" fmla="*/ 2147483647 w 639"/>
              <a:gd name="T3" fmla="*/ 2147483647 h 1631"/>
              <a:gd name="T4" fmla="*/ 2147483647 w 639"/>
              <a:gd name="T5" fmla="*/ 2147483647 h 1631"/>
              <a:gd name="T6" fmla="*/ 2147483647 w 639"/>
              <a:gd name="T7" fmla="*/ 2147483647 h 1631"/>
              <a:gd name="T8" fmla="*/ 2147483647 w 639"/>
              <a:gd name="T9" fmla="*/ 2147483647 h 1631"/>
              <a:gd name="T10" fmla="*/ 2147483647 w 639"/>
              <a:gd name="T11" fmla="*/ 2147483647 h 1631"/>
              <a:gd name="T12" fmla="*/ 2147483647 w 639"/>
              <a:gd name="T13" fmla="*/ 2147483647 h 1631"/>
              <a:gd name="T14" fmla="*/ 2147483647 w 639"/>
              <a:gd name="T15" fmla="*/ 2147483647 h 1631"/>
              <a:gd name="T16" fmla="*/ 2147483647 w 639"/>
              <a:gd name="T17" fmla="*/ 2147483647 h 1631"/>
              <a:gd name="T18" fmla="*/ 2147483647 w 639"/>
              <a:gd name="T19" fmla="*/ 2147483647 h 1631"/>
              <a:gd name="T20" fmla="*/ 2147483647 w 639"/>
              <a:gd name="T21" fmla="*/ 2147483647 h 1631"/>
              <a:gd name="T22" fmla="*/ 2147483647 w 639"/>
              <a:gd name="T23" fmla="*/ 2147483647 h 1631"/>
              <a:gd name="T24" fmla="*/ 2147483647 w 639"/>
              <a:gd name="T25" fmla="*/ 2147483647 h 1631"/>
              <a:gd name="T26" fmla="*/ 2147483647 w 639"/>
              <a:gd name="T27" fmla="*/ 2147483647 h 1631"/>
              <a:gd name="T28" fmla="*/ 2147483647 w 639"/>
              <a:gd name="T29" fmla="*/ 2147483647 h 1631"/>
              <a:gd name="T30" fmla="*/ 2147483647 w 639"/>
              <a:gd name="T31" fmla="*/ 2147483647 h 1631"/>
              <a:gd name="T32" fmla="*/ 2147483647 w 639"/>
              <a:gd name="T33" fmla="*/ 2147483647 h 1631"/>
              <a:gd name="T34" fmla="*/ 2147483647 w 639"/>
              <a:gd name="T35" fmla="*/ 2147483647 h 1631"/>
              <a:gd name="T36" fmla="*/ 2147483647 w 639"/>
              <a:gd name="T37" fmla="*/ 2147483647 h 1631"/>
              <a:gd name="T38" fmla="*/ 2147483647 w 639"/>
              <a:gd name="T39" fmla="*/ 2147483647 h 1631"/>
              <a:gd name="T40" fmla="*/ 2147483647 w 639"/>
              <a:gd name="T41" fmla="*/ 2147483647 h 1631"/>
              <a:gd name="T42" fmla="*/ 2147483647 w 639"/>
              <a:gd name="T43" fmla="*/ 2147483647 h 1631"/>
              <a:gd name="T44" fmla="*/ 2147483647 w 639"/>
              <a:gd name="T45" fmla="*/ 2147483647 h 1631"/>
              <a:gd name="T46" fmla="*/ 2147483647 w 639"/>
              <a:gd name="T47" fmla="*/ 2147483647 h 1631"/>
              <a:gd name="T48" fmla="*/ 2147483647 w 639"/>
              <a:gd name="T49" fmla="*/ 2147483647 h 1631"/>
              <a:gd name="T50" fmla="*/ 2147483647 w 639"/>
              <a:gd name="T51" fmla="*/ 2147483647 h 1631"/>
              <a:gd name="T52" fmla="*/ 2147483647 w 639"/>
              <a:gd name="T53" fmla="*/ 2147483647 h 1631"/>
              <a:gd name="T54" fmla="*/ 2147483647 w 639"/>
              <a:gd name="T55" fmla="*/ 2147483647 h 1631"/>
              <a:gd name="T56" fmla="*/ 2147483647 w 639"/>
              <a:gd name="T57" fmla="*/ 2147483647 h 1631"/>
              <a:gd name="T58" fmla="*/ 2147483647 w 639"/>
              <a:gd name="T59" fmla="*/ 2147483647 h 1631"/>
              <a:gd name="T60" fmla="*/ 2147483647 w 639"/>
              <a:gd name="T61" fmla="*/ 2147483647 h 1631"/>
              <a:gd name="T62" fmla="*/ 2147483647 w 639"/>
              <a:gd name="T63" fmla="*/ 2147483647 h 1631"/>
              <a:gd name="T64" fmla="*/ 2147483647 w 639"/>
              <a:gd name="T65" fmla="*/ 2147483647 h 1631"/>
              <a:gd name="T66" fmla="*/ 2147483647 w 639"/>
              <a:gd name="T67" fmla="*/ 2147483647 h 1631"/>
              <a:gd name="T68" fmla="*/ 2147483647 w 639"/>
              <a:gd name="T69" fmla="*/ 2147483647 h 1631"/>
              <a:gd name="T70" fmla="*/ 2147483647 w 639"/>
              <a:gd name="T71" fmla="*/ 2147483647 h 1631"/>
              <a:gd name="T72" fmla="*/ 2147483647 w 639"/>
              <a:gd name="T73" fmla="*/ 2147483647 h 1631"/>
              <a:gd name="T74" fmla="*/ 2147483647 w 639"/>
              <a:gd name="T75" fmla="*/ 2147483647 h 1631"/>
              <a:gd name="T76" fmla="*/ 2147483647 w 639"/>
              <a:gd name="T77" fmla="*/ 2147483647 h 1631"/>
              <a:gd name="T78" fmla="*/ 2147483647 w 639"/>
              <a:gd name="T79" fmla="*/ 2147483647 h 1631"/>
              <a:gd name="T80" fmla="*/ 2147483647 w 639"/>
              <a:gd name="T81" fmla="*/ 2147483647 h 1631"/>
              <a:gd name="T82" fmla="*/ 2147483647 w 639"/>
              <a:gd name="T83" fmla="*/ 2147483647 h 1631"/>
              <a:gd name="T84" fmla="*/ 0 w 639"/>
              <a:gd name="T85" fmla="*/ 2147483647 h 163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639"/>
              <a:gd name="T130" fmla="*/ 0 h 1631"/>
              <a:gd name="T131" fmla="*/ 639 w 639"/>
              <a:gd name="T132" fmla="*/ 1631 h 163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639" h="1631">
                <a:moveTo>
                  <a:pt x="639" y="0"/>
                </a:moveTo>
                <a:lnTo>
                  <a:pt x="626" y="91"/>
                </a:lnTo>
                <a:lnTo>
                  <a:pt x="614" y="183"/>
                </a:lnTo>
                <a:lnTo>
                  <a:pt x="607" y="227"/>
                </a:lnTo>
                <a:lnTo>
                  <a:pt x="600" y="273"/>
                </a:lnTo>
                <a:lnTo>
                  <a:pt x="593" y="319"/>
                </a:lnTo>
                <a:lnTo>
                  <a:pt x="584" y="364"/>
                </a:lnTo>
                <a:lnTo>
                  <a:pt x="575" y="409"/>
                </a:lnTo>
                <a:lnTo>
                  <a:pt x="567" y="453"/>
                </a:lnTo>
                <a:lnTo>
                  <a:pt x="558" y="498"/>
                </a:lnTo>
                <a:lnTo>
                  <a:pt x="548" y="542"/>
                </a:lnTo>
                <a:lnTo>
                  <a:pt x="537" y="585"/>
                </a:lnTo>
                <a:lnTo>
                  <a:pt x="525" y="630"/>
                </a:lnTo>
                <a:lnTo>
                  <a:pt x="512" y="675"/>
                </a:lnTo>
                <a:lnTo>
                  <a:pt x="499" y="719"/>
                </a:lnTo>
                <a:lnTo>
                  <a:pt x="485" y="764"/>
                </a:lnTo>
                <a:lnTo>
                  <a:pt x="469" y="808"/>
                </a:lnTo>
                <a:lnTo>
                  <a:pt x="452" y="854"/>
                </a:lnTo>
                <a:lnTo>
                  <a:pt x="435" y="899"/>
                </a:lnTo>
                <a:lnTo>
                  <a:pt x="417" y="943"/>
                </a:lnTo>
                <a:lnTo>
                  <a:pt x="399" y="988"/>
                </a:lnTo>
                <a:lnTo>
                  <a:pt x="380" y="1031"/>
                </a:lnTo>
                <a:lnTo>
                  <a:pt x="360" y="1074"/>
                </a:lnTo>
                <a:lnTo>
                  <a:pt x="340" y="1116"/>
                </a:lnTo>
                <a:lnTo>
                  <a:pt x="318" y="1156"/>
                </a:lnTo>
                <a:lnTo>
                  <a:pt x="295" y="1198"/>
                </a:lnTo>
                <a:lnTo>
                  <a:pt x="274" y="1238"/>
                </a:lnTo>
                <a:lnTo>
                  <a:pt x="249" y="1277"/>
                </a:lnTo>
                <a:lnTo>
                  <a:pt x="226" y="1316"/>
                </a:lnTo>
                <a:lnTo>
                  <a:pt x="215" y="1334"/>
                </a:lnTo>
                <a:lnTo>
                  <a:pt x="203" y="1353"/>
                </a:lnTo>
                <a:lnTo>
                  <a:pt x="192" y="1370"/>
                </a:lnTo>
                <a:lnTo>
                  <a:pt x="180" y="1388"/>
                </a:lnTo>
                <a:lnTo>
                  <a:pt x="169" y="1405"/>
                </a:lnTo>
                <a:lnTo>
                  <a:pt x="157" y="1422"/>
                </a:lnTo>
                <a:lnTo>
                  <a:pt x="147" y="1439"/>
                </a:lnTo>
                <a:lnTo>
                  <a:pt x="136" y="1455"/>
                </a:lnTo>
                <a:lnTo>
                  <a:pt x="113" y="1485"/>
                </a:lnTo>
                <a:lnTo>
                  <a:pt x="91" y="1517"/>
                </a:lnTo>
                <a:lnTo>
                  <a:pt x="68" y="1546"/>
                </a:lnTo>
                <a:lnTo>
                  <a:pt x="45" y="1574"/>
                </a:lnTo>
                <a:lnTo>
                  <a:pt x="23" y="1603"/>
                </a:lnTo>
                <a:lnTo>
                  <a:pt x="0" y="1631"/>
                </a:lnTo>
              </a:path>
            </a:pathLst>
          </a:custGeom>
          <a:noFill/>
          <a:ln w="4763">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6232" name="Freeform 391">
            <a:extLst>
              <a:ext uri="{FF2B5EF4-FFF2-40B4-BE49-F238E27FC236}">
                <a16:creationId xmlns:a16="http://schemas.microsoft.com/office/drawing/2014/main" id="{1C740C3B-D72E-19CB-59F6-7D2E4CAE776A}"/>
              </a:ext>
            </a:extLst>
          </p:cNvPr>
          <p:cNvSpPr>
            <a:spLocks/>
          </p:cNvSpPr>
          <p:nvPr/>
        </p:nvSpPr>
        <p:spPr bwMode="auto">
          <a:xfrm>
            <a:off x="4325541" y="3387329"/>
            <a:ext cx="114300" cy="326231"/>
          </a:xfrm>
          <a:custGeom>
            <a:avLst/>
            <a:gdLst>
              <a:gd name="T0" fmla="*/ 2147483647 w 288"/>
              <a:gd name="T1" fmla="*/ 2147483647 h 822"/>
              <a:gd name="T2" fmla="*/ 2147483647 w 288"/>
              <a:gd name="T3" fmla="*/ 2147483647 h 822"/>
              <a:gd name="T4" fmla="*/ 2147483647 w 288"/>
              <a:gd name="T5" fmla="*/ 2147483647 h 822"/>
              <a:gd name="T6" fmla="*/ 2147483647 w 288"/>
              <a:gd name="T7" fmla="*/ 2147483647 h 822"/>
              <a:gd name="T8" fmla="*/ 2147483647 w 288"/>
              <a:gd name="T9" fmla="*/ 2147483647 h 822"/>
              <a:gd name="T10" fmla="*/ 2147483647 w 288"/>
              <a:gd name="T11" fmla="*/ 2147483647 h 822"/>
              <a:gd name="T12" fmla="*/ 2147483647 w 288"/>
              <a:gd name="T13" fmla="*/ 2147483647 h 822"/>
              <a:gd name="T14" fmla="*/ 0 w 288"/>
              <a:gd name="T15" fmla="*/ 2147483647 h 822"/>
              <a:gd name="T16" fmla="*/ 0 w 288"/>
              <a:gd name="T17" fmla="*/ 2147483647 h 822"/>
              <a:gd name="T18" fmla="*/ 0 w 288"/>
              <a:gd name="T19" fmla="*/ 2147483647 h 822"/>
              <a:gd name="T20" fmla="*/ 0 w 288"/>
              <a:gd name="T21" fmla="*/ 2147483647 h 822"/>
              <a:gd name="T22" fmla="*/ 0 w 288"/>
              <a:gd name="T23" fmla="*/ 2147483647 h 822"/>
              <a:gd name="T24" fmla="*/ 2147483647 w 288"/>
              <a:gd name="T25" fmla="*/ 2147483647 h 822"/>
              <a:gd name="T26" fmla="*/ 2147483647 w 288"/>
              <a:gd name="T27" fmla="*/ 2147483647 h 822"/>
              <a:gd name="T28" fmla="*/ 2147483647 w 288"/>
              <a:gd name="T29" fmla="*/ 2147483647 h 822"/>
              <a:gd name="T30" fmla="*/ 2147483647 w 288"/>
              <a:gd name="T31" fmla="*/ 2147483647 h 822"/>
              <a:gd name="T32" fmla="*/ 2147483647 w 288"/>
              <a:gd name="T33" fmla="*/ 2147483647 h 822"/>
              <a:gd name="T34" fmla="*/ 2147483647 w 288"/>
              <a:gd name="T35" fmla="*/ 2147483647 h 822"/>
              <a:gd name="T36" fmla="*/ 2147483647 w 288"/>
              <a:gd name="T37" fmla="*/ 2147483647 h 822"/>
              <a:gd name="T38" fmla="*/ 2147483647 w 288"/>
              <a:gd name="T39" fmla="*/ 2147483647 h 822"/>
              <a:gd name="T40" fmla="*/ 2147483647 w 288"/>
              <a:gd name="T41" fmla="*/ 2147483647 h 822"/>
              <a:gd name="T42" fmla="*/ 2147483647 w 288"/>
              <a:gd name="T43" fmla="*/ 2147483647 h 822"/>
              <a:gd name="T44" fmla="*/ 2147483647 w 288"/>
              <a:gd name="T45" fmla="*/ 2147483647 h 822"/>
              <a:gd name="T46" fmla="*/ 2147483647 w 288"/>
              <a:gd name="T47" fmla="*/ 2147483647 h 822"/>
              <a:gd name="T48" fmla="*/ 2147483647 w 288"/>
              <a:gd name="T49" fmla="*/ 2147483647 h 822"/>
              <a:gd name="T50" fmla="*/ 2147483647 w 288"/>
              <a:gd name="T51" fmla="*/ 2147483647 h 822"/>
              <a:gd name="T52" fmla="*/ 2147483647 w 288"/>
              <a:gd name="T53" fmla="*/ 2147483647 h 822"/>
              <a:gd name="T54" fmla="*/ 2147483647 w 288"/>
              <a:gd name="T55" fmla="*/ 2147483647 h 822"/>
              <a:gd name="T56" fmla="*/ 2147483647 w 288"/>
              <a:gd name="T57" fmla="*/ 2147483647 h 822"/>
              <a:gd name="T58" fmla="*/ 2147483647 w 288"/>
              <a:gd name="T59" fmla="*/ 2147483647 h 822"/>
              <a:gd name="T60" fmla="*/ 2147483647 w 288"/>
              <a:gd name="T61" fmla="*/ 2147483647 h 822"/>
              <a:gd name="T62" fmla="*/ 2147483647 w 288"/>
              <a:gd name="T63" fmla="*/ 2147483647 h 822"/>
              <a:gd name="T64" fmla="*/ 2147483647 w 288"/>
              <a:gd name="T65" fmla="*/ 2147483647 h 82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88"/>
              <a:gd name="T100" fmla="*/ 0 h 822"/>
              <a:gd name="T101" fmla="*/ 288 w 288"/>
              <a:gd name="T102" fmla="*/ 822 h 82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88" h="822">
                <a:moveTo>
                  <a:pt x="62" y="0"/>
                </a:moveTo>
                <a:lnTo>
                  <a:pt x="48" y="63"/>
                </a:lnTo>
                <a:lnTo>
                  <a:pt x="40" y="93"/>
                </a:lnTo>
                <a:lnTo>
                  <a:pt x="35" y="124"/>
                </a:lnTo>
                <a:lnTo>
                  <a:pt x="27" y="154"/>
                </a:lnTo>
                <a:lnTo>
                  <a:pt x="23" y="183"/>
                </a:lnTo>
                <a:lnTo>
                  <a:pt x="17" y="211"/>
                </a:lnTo>
                <a:lnTo>
                  <a:pt x="13" y="239"/>
                </a:lnTo>
                <a:lnTo>
                  <a:pt x="10" y="264"/>
                </a:lnTo>
                <a:lnTo>
                  <a:pt x="6" y="290"/>
                </a:lnTo>
                <a:lnTo>
                  <a:pt x="4" y="316"/>
                </a:lnTo>
                <a:lnTo>
                  <a:pt x="3" y="341"/>
                </a:lnTo>
                <a:lnTo>
                  <a:pt x="2" y="352"/>
                </a:lnTo>
                <a:lnTo>
                  <a:pt x="2" y="364"/>
                </a:lnTo>
                <a:lnTo>
                  <a:pt x="0" y="374"/>
                </a:lnTo>
                <a:lnTo>
                  <a:pt x="0" y="385"/>
                </a:lnTo>
                <a:lnTo>
                  <a:pt x="0" y="395"/>
                </a:lnTo>
                <a:lnTo>
                  <a:pt x="0" y="405"/>
                </a:lnTo>
                <a:lnTo>
                  <a:pt x="0" y="414"/>
                </a:lnTo>
                <a:lnTo>
                  <a:pt x="0" y="423"/>
                </a:lnTo>
                <a:lnTo>
                  <a:pt x="0" y="430"/>
                </a:lnTo>
                <a:lnTo>
                  <a:pt x="0" y="437"/>
                </a:lnTo>
                <a:lnTo>
                  <a:pt x="0" y="444"/>
                </a:lnTo>
                <a:lnTo>
                  <a:pt x="0" y="450"/>
                </a:lnTo>
                <a:lnTo>
                  <a:pt x="2" y="456"/>
                </a:lnTo>
                <a:lnTo>
                  <a:pt x="2" y="461"/>
                </a:lnTo>
                <a:lnTo>
                  <a:pt x="3" y="470"/>
                </a:lnTo>
                <a:lnTo>
                  <a:pt x="4" y="479"/>
                </a:lnTo>
                <a:lnTo>
                  <a:pt x="6" y="487"/>
                </a:lnTo>
                <a:lnTo>
                  <a:pt x="7" y="495"/>
                </a:lnTo>
                <a:lnTo>
                  <a:pt x="9" y="503"/>
                </a:lnTo>
                <a:lnTo>
                  <a:pt x="9" y="507"/>
                </a:lnTo>
                <a:lnTo>
                  <a:pt x="9" y="510"/>
                </a:lnTo>
                <a:lnTo>
                  <a:pt x="10" y="518"/>
                </a:lnTo>
                <a:lnTo>
                  <a:pt x="10" y="523"/>
                </a:lnTo>
                <a:lnTo>
                  <a:pt x="10" y="529"/>
                </a:lnTo>
                <a:lnTo>
                  <a:pt x="12" y="535"/>
                </a:lnTo>
                <a:lnTo>
                  <a:pt x="14" y="541"/>
                </a:lnTo>
                <a:lnTo>
                  <a:pt x="16" y="545"/>
                </a:lnTo>
                <a:lnTo>
                  <a:pt x="17" y="548"/>
                </a:lnTo>
                <a:lnTo>
                  <a:pt x="19" y="552"/>
                </a:lnTo>
                <a:lnTo>
                  <a:pt x="22" y="558"/>
                </a:lnTo>
                <a:lnTo>
                  <a:pt x="27" y="566"/>
                </a:lnTo>
                <a:lnTo>
                  <a:pt x="35" y="578"/>
                </a:lnTo>
                <a:lnTo>
                  <a:pt x="43" y="589"/>
                </a:lnTo>
                <a:lnTo>
                  <a:pt x="52" y="602"/>
                </a:lnTo>
                <a:lnTo>
                  <a:pt x="56" y="608"/>
                </a:lnTo>
                <a:lnTo>
                  <a:pt x="62" y="615"/>
                </a:lnTo>
                <a:lnTo>
                  <a:pt x="68" y="622"/>
                </a:lnTo>
                <a:lnTo>
                  <a:pt x="73" y="630"/>
                </a:lnTo>
                <a:lnTo>
                  <a:pt x="81" y="637"/>
                </a:lnTo>
                <a:lnTo>
                  <a:pt x="88" y="644"/>
                </a:lnTo>
                <a:lnTo>
                  <a:pt x="95" y="653"/>
                </a:lnTo>
                <a:lnTo>
                  <a:pt x="104" y="660"/>
                </a:lnTo>
                <a:lnTo>
                  <a:pt x="111" y="668"/>
                </a:lnTo>
                <a:lnTo>
                  <a:pt x="121" y="677"/>
                </a:lnTo>
                <a:lnTo>
                  <a:pt x="129" y="686"/>
                </a:lnTo>
                <a:lnTo>
                  <a:pt x="140" y="696"/>
                </a:lnTo>
                <a:lnTo>
                  <a:pt x="151" y="704"/>
                </a:lnTo>
                <a:lnTo>
                  <a:pt x="161" y="714"/>
                </a:lnTo>
                <a:lnTo>
                  <a:pt x="173" y="725"/>
                </a:lnTo>
                <a:lnTo>
                  <a:pt x="186" y="735"/>
                </a:lnTo>
                <a:lnTo>
                  <a:pt x="210" y="756"/>
                </a:lnTo>
                <a:lnTo>
                  <a:pt x="234" y="778"/>
                </a:lnTo>
                <a:lnTo>
                  <a:pt x="260" y="799"/>
                </a:lnTo>
                <a:lnTo>
                  <a:pt x="288" y="822"/>
                </a:lnTo>
              </a:path>
            </a:pathLst>
          </a:custGeom>
          <a:noFill/>
          <a:ln w="4763">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6233" name="Freeform 392">
            <a:extLst>
              <a:ext uri="{FF2B5EF4-FFF2-40B4-BE49-F238E27FC236}">
                <a16:creationId xmlns:a16="http://schemas.microsoft.com/office/drawing/2014/main" id="{578E4576-1EBE-3E57-D442-078073878720}"/>
              </a:ext>
            </a:extLst>
          </p:cNvPr>
          <p:cNvSpPr>
            <a:spLocks/>
          </p:cNvSpPr>
          <p:nvPr/>
        </p:nvSpPr>
        <p:spPr bwMode="auto">
          <a:xfrm>
            <a:off x="4204098" y="3968354"/>
            <a:ext cx="302419" cy="741759"/>
          </a:xfrm>
          <a:custGeom>
            <a:avLst/>
            <a:gdLst>
              <a:gd name="T0" fmla="*/ 2147483647 w 760"/>
              <a:gd name="T1" fmla="*/ 2147483647 h 1869"/>
              <a:gd name="T2" fmla="*/ 2147483647 w 760"/>
              <a:gd name="T3" fmla="*/ 2147483647 h 1869"/>
              <a:gd name="T4" fmla="*/ 2147483647 w 760"/>
              <a:gd name="T5" fmla="*/ 2147483647 h 1869"/>
              <a:gd name="T6" fmla="*/ 2147483647 w 760"/>
              <a:gd name="T7" fmla="*/ 2147483647 h 1869"/>
              <a:gd name="T8" fmla="*/ 2147483647 w 760"/>
              <a:gd name="T9" fmla="*/ 2147483647 h 1869"/>
              <a:gd name="T10" fmla="*/ 2147483647 w 760"/>
              <a:gd name="T11" fmla="*/ 2147483647 h 1869"/>
              <a:gd name="T12" fmla="*/ 2147483647 w 760"/>
              <a:gd name="T13" fmla="*/ 2147483647 h 1869"/>
              <a:gd name="T14" fmla="*/ 2147483647 w 760"/>
              <a:gd name="T15" fmla="*/ 2147483647 h 1869"/>
              <a:gd name="T16" fmla="*/ 2147483647 w 760"/>
              <a:gd name="T17" fmla="*/ 2147483647 h 1869"/>
              <a:gd name="T18" fmla="*/ 2147483647 w 760"/>
              <a:gd name="T19" fmla="*/ 2147483647 h 1869"/>
              <a:gd name="T20" fmla="*/ 2147483647 w 760"/>
              <a:gd name="T21" fmla="*/ 2147483647 h 1869"/>
              <a:gd name="T22" fmla="*/ 2147483647 w 760"/>
              <a:gd name="T23" fmla="*/ 2147483647 h 1869"/>
              <a:gd name="T24" fmla="*/ 2147483647 w 760"/>
              <a:gd name="T25" fmla="*/ 2147483647 h 1869"/>
              <a:gd name="T26" fmla="*/ 2147483647 w 760"/>
              <a:gd name="T27" fmla="*/ 2147483647 h 1869"/>
              <a:gd name="T28" fmla="*/ 2147483647 w 760"/>
              <a:gd name="T29" fmla="*/ 2147483647 h 1869"/>
              <a:gd name="T30" fmla="*/ 2147483647 w 760"/>
              <a:gd name="T31" fmla="*/ 2147483647 h 1869"/>
              <a:gd name="T32" fmla="*/ 2147483647 w 760"/>
              <a:gd name="T33" fmla="*/ 2147483647 h 1869"/>
              <a:gd name="T34" fmla="*/ 2147483647 w 760"/>
              <a:gd name="T35" fmla="*/ 2147483647 h 1869"/>
              <a:gd name="T36" fmla="*/ 2147483647 w 760"/>
              <a:gd name="T37" fmla="*/ 2147483647 h 1869"/>
              <a:gd name="T38" fmla="*/ 2147483647 w 760"/>
              <a:gd name="T39" fmla="*/ 2147483647 h 1869"/>
              <a:gd name="T40" fmla="*/ 2147483647 w 760"/>
              <a:gd name="T41" fmla="*/ 2147483647 h 1869"/>
              <a:gd name="T42" fmla="*/ 2147483647 w 760"/>
              <a:gd name="T43" fmla="*/ 2147483647 h 1869"/>
              <a:gd name="T44" fmla="*/ 2147483647 w 760"/>
              <a:gd name="T45" fmla="*/ 2147483647 h 1869"/>
              <a:gd name="T46" fmla="*/ 2147483647 w 760"/>
              <a:gd name="T47" fmla="*/ 2147483647 h 1869"/>
              <a:gd name="T48" fmla="*/ 2147483647 w 760"/>
              <a:gd name="T49" fmla="*/ 2147483647 h 1869"/>
              <a:gd name="T50" fmla="*/ 2147483647 w 760"/>
              <a:gd name="T51" fmla="*/ 2147483647 h 1869"/>
              <a:gd name="T52" fmla="*/ 2147483647 w 760"/>
              <a:gd name="T53" fmla="*/ 2147483647 h 1869"/>
              <a:gd name="T54" fmla="*/ 2147483647 w 760"/>
              <a:gd name="T55" fmla="*/ 2147483647 h 1869"/>
              <a:gd name="T56" fmla="*/ 2147483647 w 760"/>
              <a:gd name="T57" fmla="*/ 2147483647 h 1869"/>
              <a:gd name="T58" fmla="*/ 2147483647 w 760"/>
              <a:gd name="T59" fmla="*/ 2147483647 h 1869"/>
              <a:gd name="T60" fmla="*/ 2147483647 w 760"/>
              <a:gd name="T61" fmla="*/ 2147483647 h 1869"/>
              <a:gd name="T62" fmla="*/ 2147483647 w 760"/>
              <a:gd name="T63" fmla="*/ 2147483647 h 1869"/>
              <a:gd name="T64" fmla="*/ 2147483647 w 760"/>
              <a:gd name="T65" fmla="*/ 2147483647 h 1869"/>
              <a:gd name="T66" fmla="*/ 2147483647 w 760"/>
              <a:gd name="T67" fmla="*/ 2147483647 h 1869"/>
              <a:gd name="T68" fmla="*/ 2147483647 w 760"/>
              <a:gd name="T69" fmla="*/ 2147483647 h 1869"/>
              <a:gd name="T70" fmla="*/ 2147483647 w 760"/>
              <a:gd name="T71" fmla="*/ 2147483647 h 1869"/>
              <a:gd name="T72" fmla="*/ 2147483647 w 760"/>
              <a:gd name="T73" fmla="*/ 2147483647 h 1869"/>
              <a:gd name="T74" fmla="*/ 2147483647 w 760"/>
              <a:gd name="T75" fmla="*/ 2147483647 h 1869"/>
              <a:gd name="T76" fmla="*/ 2147483647 w 760"/>
              <a:gd name="T77" fmla="*/ 2147483647 h 1869"/>
              <a:gd name="T78" fmla="*/ 2147483647 w 760"/>
              <a:gd name="T79" fmla="*/ 2147483647 h 1869"/>
              <a:gd name="T80" fmla="*/ 2147483647 w 760"/>
              <a:gd name="T81" fmla="*/ 2147483647 h 1869"/>
              <a:gd name="T82" fmla="*/ 2147483647 w 760"/>
              <a:gd name="T83" fmla="*/ 2147483647 h 1869"/>
              <a:gd name="T84" fmla="*/ 2147483647 w 760"/>
              <a:gd name="T85" fmla="*/ 2147483647 h 1869"/>
              <a:gd name="T86" fmla="*/ 2147483647 w 760"/>
              <a:gd name="T87" fmla="*/ 2147483647 h 1869"/>
              <a:gd name="T88" fmla="*/ 2147483647 w 760"/>
              <a:gd name="T89" fmla="*/ 2147483647 h 1869"/>
              <a:gd name="T90" fmla="*/ 2147483647 w 760"/>
              <a:gd name="T91" fmla="*/ 2147483647 h 1869"/>
              <a:gd name="T92" fmla="*/ 2147483647 w 760"/>
              <a:gd name="T93" fmla="*/ 2147483647 h 1869"/>
              <a:gd name="T94" fmla="*/ 2147483647 w 760"/>
              <a:gd name="T95" fmla="*/ 2147483647 h 1869"/>
              <a:gd name="T96" fmla="*/ 2147483647 w 760"/>
              <a:gd name="T97" fmla="*/ 2147483647 h 1869"/>
              <a:gd name="T98" fmla="*/ 2147483647 w 760"/>
              <a:gd name="T99" fmla="*/ 2147483647 h 1869"/>
              <a:gd name="T100" fmla="*/ 2147483647 w 760"/>
              <a:gd name="T101" fmla="*/ 2147483647 h 1869"/>
              <a:gd name="T102" fmla="*/ 2147483647 w 760"/>
              <a:gd name="T103" fmla="*/ 2147483647 h 1869"/>
              <a:gd name="T104" fmla="*/ 2147483647 w 760"/>
              <a:gd name="T105" fmla="*/ 2147483647 h 1869"/>
              <a:gd name="T106" fmla="*/ 2147483647 w 760"/>
              <a:gd name="T107" fmla="*/ 2147483647 h 1869"/>
              <a:gd name="T108" fmla="*/ 2147483647 w 760"/>
              <a:gd name="T109" fmla="*/ 2147483647 h 1869"/>
              <a:gd name="T110" fmla="*/ 2147483647 w 760"/>
              <a:gd name="T111" fmla="*/ 2147483647 h 186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760"/>
              <a:gd name="T169" fmla="*/ 0 h 1869"/>
              <a:gd name="T170" fmla="*/ 760 w 760"/>
              <a:gd name="T171" fmla="*/ 1869 h 1869"/>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760" h="1869">
                <a:moveTo>
                  <a:pt x="0" y="0"/>
                </a:moveTo>
                <a:lnTo>
                  <a:pt x="11" y="26"/>
                </a:lnTo>
                <a:lnTo>
                  <a:pt x="23" y="53"/>
                </a:lnTo>
                <a:lnTo>
                  <a:pt x="33" y="79"/>
                </a:lnTo>
                <a:lnTo>
                  <a:pt x="45" y="105"/>
                </a:lnTo>
                <a:lnTo>
                  <a:pt x="55" y="129"/>
                </a:lnTo>
                <a:lnTo>
                  <a:pt x="60" y="141"/>
                </a:lnTo>
                <a:lnTo>
                  <a:pt x="66" y="152"/>
                </a:lnTo>
                <a:lnTo>
                  <a:pt x="70" y="162"/>
                </a:lnTo>
                <a:lnTo>
                  <a:pt x="76" y="172"/>
                </a:lnTo>
                <a:lnTo>
                  <a:pt x="80" y="182"/>
                </a:lnTo>
                <a:lnTo>
                  <a:pt x="86" y="193"/>
                </a:lnTo>
                <a:lnTo>
                  <a:pt x="91" y="201"/>
                </a:lnTo>
                <a:lnTo>
                  <a:pt x="95" y="210"/>
                </a:lnTo>
                <a:lnTo>
                  <a:pt x="99" y="218"/>
                </a:lnTo>
                <a:lnTo>
                  <a:pt x="102" y="226"/>
                </a:lnTo>
                <a:lnTo>
                  <a:pt x="106" y="233"/>
                </a:lnTo>
                <a:lnTo>
                  <a:pt x="109" y="240"/>
                </a:lnTo>
                <a:lnTo>
                  <a:pt x="116" y="253"/>
                </a:lnTo>
                <a:lnTo>
                  <a:pt x="124" y="264"/>
                </a:lnTo>
                <a:lnTo>
                  <a:pt x="131" y="274"/>
                </a:lnTo>
                <a:lnTo>
                  <a:pt x="139" y="286"/>
                </a:lnTo>
                <a:lnTo>
                  <a:pt x="148" y="296"/>
                </a:lnTo>
                <a:lnTo>
                  <a:pt x="158" y="306"/>
                </a:lnTo>
                <a:lnTo>
                  <a:pt x="170" y="315"/>
                </a:lnTo>
                <a:lnTo>
                  <a:pt x="181" y="323"/>
                </a:lnTo>
                <a:lnTo>
                  <a:pt x="194" y="332"/>
                </a:lnTo>
                <a:lnTo>
                  <a:pt x="218" y="346"/>
                </a:lnTo>
                <a:lnTo>
                  <a:pt x="230" y="355"/>
                </a:lnTo>
                <a:lnTo>
                  <a:pt x="243" y="364"/>
                </a:lnTo>
                <a:lnTo>
                  <a:pt x="254" y="372"/>
                </a:lnTo>
                <a:lnTo>
                  <a:pt x="269" y="382"/>
                </a:lnTo>
                <a:lnTo>
                  <a:pt x="282" y="392"/>
                </a:lnTo>
                <a:lnTo>
                  <a:pt x="296" y="401"/>
                </a:lnTo>
                <a:lnTo>
                  <a:pt x="309" y="411"/>
                </a:lnTo>
                <a:lnTo>
                  <a:pt x="316" y="417"/>
                </a:lnTo>
                <a:lnTo>
                  <a:pt x="322" y="421"/>
                </a:lnTo>
                <a:lnTo>
                  <a:pt x="328" y="425"/>
                </a:lnTo>
                <a:lnTo>
                  <a:pt x="332" y="431"/>
                </a:lnTo>
                <a:lnTo>
                  <a:pt x="338" y="435"/>
                </a:lnTo>
                <a:lnTo>
                  <a:pt x="342" y="440"/>
                </a:lnTo>
                <a:lnTo>
                  <a:pt x="345" y="444"/>
                </a:lnTo>
                <a:lnTo>
                  <a:pt x="348" y="448"/>
                </a:lnTo>
                <a:lnTo>
                  <a:pt x="351" y="451"/>
                </a:lnTo>
                <a:lnTo>
                  <a:pt x="354" y="456"/>
                </a:lnTo>
                <a:lnTo>
                  <a:pt x="355" y="458"/>
                </a:lnTo>
                <a:lnTo>
                  <a:pt x="356" y="463"/>
                </a:lnTo>
                <a:lnTo>
                  <a:pt x="358" y="470"/>
                </a:lnTo>
                <a:lnTo>
                  <a:pt x="361" y="477"/>
                </a:lnTo>
                <a:lnTo>
                  <a:pt x="361" y="481"/>
                </a:lnTo>
                <a:lnTo>
                  <a:pt x="362" y="487"/>
                </a:lnTo>
                <a:lnTo>
                  <a:pt x="364" y="492"/>
                </a:lnTo>
                <a:lnTo>
                  <a:pt x="365" y="497"/>
                </a:lnTo>
                <a:lnTo>
                  <a:pt x="366" y="505"/>
                </a:lnTo>
                <a:lnTo>
                  <a:pt x="368" y="512"/>
                </a:lnTo>
                <a:lnTo>
                  <a:pt x="371" y="519"/>
                </a:lnTo>
                <a:lnTo>
                  <a:pt x="372" y="528"/>
                </a:lnTo>
                <a:lnTo>
                  <a:pt x="375" y="538"/>
                </a:lnTo>
                <a:lnTo>
                  <a:pt x="377" y="546"/>
                </a:lnTo>
                <a:lnTo>
                  <a:pt x="379" y="556"/>
                </a:lnTo>
                <a:lnTo>
                  <a:pt x="382" y="566"/>
                </a:lnTo>
                <a:lnTo>
                  <a:pt x="384" y="578"/>
                </a:lnTo>
                <a:lnTo>
                  <a:pt x="387" y="588"/>
                </a:lnTo>
                <a:lnTo>
                  <a:pt x="392" y="612"/>
                </a:lnTo>
                <a:lnTo>
                  <a:pt x="398" y="637"/>
                </a:lnTo>
                <a:lnTo>
                  <a:pt x="405" y="661"/>
                </a:lnTo>
                <a:lnTo>
                  <a:pt x="414" y="687"/>
                </a:lnTo>
                <a:lnTo>
                  <a:pt x="418" y="700"/>
                </a:lnTo>
                <a:lnTo>
                  <a:pt x="423" y="714"/>
                </a:lnTo>
                <a:lnTo>
                  <a:pt x="428" y="729"/>
                </a:lnTo>
                <a:lnTo>
                  <a:pt x="434" y="743"/>
                </a:lnTo>
                <a:lnTo>
                  <a:pt x="446" y="773"/>
                </a:lnTo>
                <a:lnTo>
                  <a:pt x="457" y="805"/>
                </a:lnTo>
                <a:lnTo>
                  <a:pt x="470" y="835"/>
                </a:lnTo>
                <a:lnTo>
                  <a:pt x="477" y="851"/>
                </a:lnTo>
                <a:lnTo>
                  <a:pt x="483" y="865"/>
                </a:lnTo>
                <a:lnTo>
                  <a:pt x="489" y="880"/>
                </a:lnTo>
                <a:lnTo>
                  <a:pt x="496" y="894"/>
                </a:lnTo>
                <a:lnTo>
                  <a:pt x="502" y="907"/>
                </a:lnTo>
                <a:lnTo>
                  <a:pt x="507" y="920"/>
                </a:lnTo>
                <a:lnTo>
                  <a:pt x="513" y="933"/>
                </a:lnTo>
                <a:lnTo>
                  <a:pt x="519" y="944"/>
                </a:lnTo>
                <a:lnTo>
                  <a:pt x="530" y="967"/>
                </a:lnTo>
                <a:lnTo>
                  <a:pt x="543" y="989"/>
                </a:lnTo>
                <a:lnTo>
                  <a:pt x="555" y="1009"/>
                </a:lnTo>
                <a:lnTo>
                  <a:pt x="566" y="1028"/>
                </a:lnTo>
                <a:lnTo>
                  <a:pt x="578" y="1045"/>
                </a:lnTo>
                <a:lnTo>
                  <a:pt x="589" y="1062"/>
                </a:lnTo>
                <a:lnTo>
                  <a:pt x="602" y="1078"/>
                </a:lnTo>
                <a:lnTo>
                  <a:pt x="608" y="1085"/>
                </a:lnTo>
                <a:lnTo>
                  <a:pt x="615" y="1092"/>
                </a:lnTo>
                <a:lnTo>
                  <a:pt x="621" y="1098"/>
                </a:lnTo>
                <a:lnTo>
                  <a:pt x="628" y="1104"/>
                </a:lnTo>
                <a:lnTo>
                  <a:pt x="642" y="1115"/>
                </a:lnTo>
                <a:lnTo>
                  <a:pt x="657" y="1126"/>
                </a:lnTo>
                <a:lnTo>
                  <a:pt x="670" y="1134"/>
                </a:lnTo>
                <a:lnTo>
                  <a:pt x="683" y="1144"/>
                </a:lnTo>
                <a:lnTo>
                  <a:pt x="690" y="1149"/>
                </a:lnTo>
                <a:lnTo>
                  <a:pt x="696" y="1153"/>
                </a:lnTo>
                <a:lnTo>
                  <a:pt x="700" y="1159"/>
                </a:lnTo>
                <a:lnTo>
                  <a:pt x="706" y="1163"/>
                </a:lnTo>
                <a:lnTo>
                  <a:pt x="714" y="1173"/>
                </a:lnTo>
                <a:lnTo>
                  <a:pt x="724" y="1182"/>
                </a:lnTo>
                <a:lnTo>
                  <a:pt x="733" y="1190"/>
                </a:lnTo>
                <a:lnTo>
                  <a:pt x="740" y="1199"/>
                </a:lnTo>
                <a:lnTo>
                  <a:pt x="747" y="1209"/>
                </a:lnTo>
                <a:lnTo>
                  <a:pt x="753" y="1218"/>
                </a:lnTo>
                <a:lnTo>
                  <a:pt x="755" y="1223"/>
                </a:lnTo>
                <a:lnTo>
                  <a:pt x="756" y="1228"/>
                </a:lnTo>
                <a:lnTo>
                  <a:pt x="759" y="1233"/>
                </a:lnTo>
                <a:lnTo>
                  <a:pt x="759" y="1239"/>
                </a:lnTo>
                <a:lnTo>
                  <a:pt x="760" y="1246"/>
                </a:lnTo>
                <a:lnTo>
                  <a:pt x="760" y="1252"/>
                </a:lnTo>
                <a:lnTo>
                  <a:pt x="760" y="1259"/>
                </a:lnTo>
                <a:lnTo>
                  <a:pt x="759" y="1266"/>
                </a:lnTo>
                <a:lnTo>
                  <a:pt x="757" y="1281"/>
                </a:lnTo>
                <a:lnTo>
                  <a:pt x="755" y="1297"/>
                </a:lnTo>
                <a:lnTo>
                  <a:pt x="750" y="1312"/>
                </a:lnTo>
                <a:lnTo>
                  <a:pt x="746" y="1328"/>
                </a:lnTo>
                <a:lnTo>
                  <a:pt x="742" y="1343"/>
                </a:lnTo>
                <a:lnTo>
                  <a:pt x="739" y="1350"/>
                </a:lnTo>
                <a:lnTo>
                  <a:pt x="737" y="1357"/>
                </a:lnTo>
                <a:lnTo>
                  <a:pt x="732" y="1369"/>
                </a:lnTo>
                <a:lnTo>
                  <a:pt x="726" y="1380"/>
                </a:lnTo>
                <a:lnTo>
                  <a:pt x="719" y="1392"/>
                </a:lnTo>
                <a:lnTo>
                  <a:pt x="711" y="1403"/>
                </a:lnTo>
                <a:lnTo>
                  <a:pt x="704" y="1413"/>
                </a:lnTo>
                <a:lnTo>
                  <a:pt x="697" y="1423"/>
                </a:lnTo>
                <a:lnTo>
                  <a:pt x="690" y="1432"/>
                </a:lnTo>
                <a:lnTo>
                  <a:pt x="683" y="1442"/>
                </a:lnTo>
                <a:lnTo>
                  <a:pt x="680" y="1446"/>
                </a:lnTo>
                <a:lnTo>
                  <a:pt x="675" y="1449"/>
                </a:lnTo>
                <a:lnTo>
                  <a:pt x="668" y="1456"/>
                </a:lnTo>
                <a:lnTo>
                  <a:pt x="660" y="1462"/>
                </a:lnTo>
                <a:lnTo>
                  <a:pt x="651" y="1468"/>
                </a:lnTo>
                <a:lnTo>
                  <a:pt x="644" y="1473"/>
                </a:lnTo>
                <a:lnTo>
                  <a:pt x="637" y="1479"/>
                </a:lnTo>
                <a:lnTo>
                  <a:pt x="632" y="1484"/>
                </a:lnTo>
                <a:lnTo>
                  <a:pt x="629" y="1486"/>
                </a:lnTo>
                <a:lnTo>
                  <a:pt x="627" y="1491"/>
                </a:lnTo>
                <a:lnTo>
                  <a:pt x="625" y="1495"/>
                </a:lnTo>
                <a:lnTo>
                  <a:pt x="621" y="1505"/>
                </a:lnTo>
                <a:lnTo>
                  <a:pt x="617" y="1517"/>
                </a:lnTo>
                <a:lnTo>
                  <a:pt x="614" y="1528"/>
                </a:lnTo>
                <a:lnTo>
                  <a:pt x="612" y="1541"/>
                </a:lnTo>
                <a:lnTo>
                  <a:pt x="611" y="1554"/>
                </a:lnTo>
                <a:lnTo>
                  <a:pt x="611" y="1568"/>
                </a:lnTo>
                <a:lnTo>
                  <a:pt x="611" y="1583"/>
                </a:lnTo>
                <a:lnTo>
                  <a:pt x="611" y="1599"/>
                </a:lnTo>
                <a:lnTo>
                  <a:pt x="612" y="1607"/>
                </a:lnTo>
                <a:lnTo>
                  <a:pt x="612" y="1616"/>
                </a:lnTo>
                <a:lnTo>
                  <a:pt x="615" y="1626"/>
                </a:lnTo>
                <a:lnTo>
                  <a:pt x="617" y="1636"/>
                </a:lnTo>
                <a:lnTo>
                  <a:pt x="621" y="1656"/>
                </a:lnTo>
                <a:lnTo>
                  <a:pt x="627" y="1678"/>
                </a:lnTo>
                <a:lnTo>
                  <a:pt x="631" y="1698"/>
                </a:lnTo>
                <a:lnTo>
                  <a:pt x="637" y="1719"/>
                </a:lnTo>
                <a:lnTo>
                  <a:pt x="638" y="1728"/>
                </a:lnTo>
                <a:lnTo>
                  <a:pt x="640" y="1738"/>
                </a:lnTo>
                <a:lnTo>
                  <a:pt x="641" y="1747"/>
                </a:lnTo>
                <a:lnTo>
                  <a:pt x="642" y="1757"/>
                </a:lnTo>
                <a:lnTo>
                  <a:pt x="644" y="1772"/>
                </a:lnTo>
                <a:lnTo>
                  <a:pt x="644" y="1788"/>
                </a:lnTo>
                <a:lnTo>
                  <a:pt x="642" y="1803"/>
                </a:lnTo>
                <a:lnTo>
                  <a:pt x="642" y="1816"/>
                </a:lnTo>
                <a:lnTo>
                  <a:pt x="640" y="1830"/>
                </a:lnTo>
                <a:lnTo>
                  <a:pt x="638" y="1843"/>
                </a:lnTo>
                <a:lnTo>
                  <a:pt x="634" y="1869"/>
                </a:lnTo>
              </a:path>
            </a:pathLst>
          </a:custGeom>
          <a:noFill/>
          <a:ln w="4763">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6234" name="Freeform 393">
            <a:extLst>
              <a:ext uri="{FF2B5EF4-FFF2-40B4-BE49-F238E27FC236}">
                <a16:creationId xmlns:a16="http://schemas.microsoft.com/office/drawing/2014/main" id="{BF229BA4-75AF-AE5B-ECB5-7EDE3EE1765F}"/>
              </a:ext>
            </a:extLst>
          </p:cNvPr>
          <p:cNvSpPr>
            <a:spLocks/>
          </p:cNvSpPr>
          <p:nvPr/>
        </p:nvSpPr>
        <p:spPr bwMode="auto">
          <a:xfrm>
            <a:off x="4423173" y="3927872"/>
            <a:ext cx="291703" cy="776288"/>
          </a:xfrm>
          <a:custGeom>
            <a:avLst/>
            <a:gdLst>
              <a:gd name="T0" fmla="*/ 2147483647 w 733"/>
              <a:gd name="T1" fmla="*/ 2147483647 h 1956"/>
              <a:gd name="T2" fmla="*/ 2147483647 w 733"/>
              <a:gd name="T3" fmla="*/ 2147483647 h 1956"/>
              <a:gd name="T4" fmla="*/ 2147483647 w 733"/>
              <a:gd name="T5" fmla="*/ 2147483647 h 1956"/>
              <a:gd name="T6" fmla="*/ 2147483647 w 733"/>
              <a:gd name="T7" fmla="*/ 2147483647 h 1956"/>
              <a:gd name="T8" fmla="*/ 2147483647 w 733"/>
              <a:gd name="T9" fmla="*/ 2147483647 h 1956"/>
              <a:gd name="T10" fmla="*/ 2147483647 w 733"/>
              <a:gd name="T11" fmla="*/ 2147483647 h 1956"/>
              <a:gd name="T12" fmla="*/ 2147483647 w 733"/>
              <a:gd name="T13" fmla="*/ 2147483647 h 1956"/>
              <a:gd name="T14" fmla="*/ 2147483647 w 733"/>
              <a:gd name="T15" fmla="*/ 2147483647 h 1956"/>
              <a:gd name="T16" fmla="*/ 2147483647 w 733"/>
              <a:gd name="T17" fmla="*/ 2147483647 h 1956"/>
              <a:gd name="T18" fmla="*/ 2147483647 w 733"/>
              <a:gd name="T19" fmla="*/ 2147483647 h 1956"/>
              <a:gd name="T20" fmla="*/ 2147483647 w 733"/>
              <a:gd name="T21" fmla="*/ 2147483647 h 1956"/>
              <a:gd name="T22" fmla="*/ 2147483647 w 733"/>
              <a:gd name="T23" fmla="*/ 2147483647 h 1956"/>
              <a:gd name="T24" fmla="*/ 2147483647 w 733"/>
              <a:gd name="T25" fmla="*/ 2147483647 h 1956"/>
              <a:gd name="T26" fmla="*/ 2147483647 w 733"/>
              <a:gd name="T27" fmla="*/ 2147483647 h 1956"/>
              <a:gd name="T28" fmla="*/ 2147483647 w 733"/>
              <a:gd name="T29" fmla="*/ 2147483647 h 1956"/>
              <a:gd name="T30" fmla="*/ 2147483647 w 733"/>
              <a:gd name="T31" fmla="*/ 2147483647 h 1956"/>
              <a:gd name="T32" fmla="*/ 2147483647 w 733"/>
              <a:gd name="T33" fmla="*/ 2147483647 h 1956"/>
              <a:gd name="T34" fmla="*/ 2147483647 w 733"/>
              <a:gd name="T35" fmla="*/ 2147483647 h 1956"/>
              <a:gd name="T36" fmla="*/ 2147483647 w 733"/>
              <a:gd name="T37" fmla="*/ 2147483647 h 1956"/>
              <a:gd name="T38" fmla="*/ 2147483647 w 733"/>
              <a:gd name="T39" fmla="*/ 2147483647 h 1956"/>
              <a:gd name="T40" fmla="*/ 2147483647 w 733"/>
              <a:gd name="T41" fmla="*/ 2147483647 h 1956"/>
              <a:gd name="T42" fmla="*/ 2147483647 w 733"/>
              <a:gd name="T43" fmla="*/ 2147483647 h 1956"/>
              <a:gd name="T44" fmla="*/ 2147483647 w 733"/>
              <a:gd name="T45" fmla="*/ 2147483647 h 1956"/>
              <a:gd name="T46" fmla="*/ 2147483647 w 733"/>
              <a:gd name="T47" fmla="*/ 2147483647 h 1956"/>
              <a:gd name="T48" fmla="*/ 2147483647 w 733"/>
              <a:gd name="T49" fmla="*/ 2147483647 h 1956"/>
              <a:gd name="T50" fmla="*/ 2147483647 w 733"/>
              <a:gd name="T51" fmla="*/ 2147483647 h 1956"/>
              <a:gd name="T52" fmla="*/ 2147483647 w 733"/>
              <a:gd name="T53" fmla="*/ 2147483647 h 1956"/>
              <a:gd name="T54" fmla="*/ 2147483647 w 733"/>
              <a:gd name="T55" fmla="*/ 2147483647 h 1956"/>
              <a:gd name="T56" fmla="*/ 2147483647 w 733"/>
              <a:gd name="T57" fmla="*/ 2147483647 h 1956"/>
              <a:gd name="T58" fmla="*/ 2147483647 w 733"/>
              <a:gd name="T59" fmla="*/ 2147483647 h 1956"/>
              <a:gd name="T60" fmla="*/ 2147483647 w 733"/>
              <a:gd name="T61" fmla="*/ 2147483647 h 1956"/>
              <a:gd name="T62" fmla="*/ 2147483647 w 733"/>
              <a:gd name="T63" fmla="*/ 2147483647 h 1956"/>
              <a:gd name="T64" fmla="*/ 2147483647 w 733"/>
              <a:gd name="T65" fmla="*/ 2147483647 h 1956"/>
              <a:gd name="T66" fmla="*/ 2147483647 w 733"/>
              <a:gd name="T67" fmla="*/ 0 h 1956"/>
              <a:gd name="T68" fmla="*/ 2147483647 w 733"/>
              <a:gd name="T69" fmla="*/ 2147483647 h 1956"/>
              <a:gd name="T70" fmla="*/ 2147483647 w 733"/>
              <a:gd name="T71" fmla="*/ 2147483647 h 1956"/>
              <a:gd name="T72" fmla="*/ 2147483647 w 733"/>
              <a:gd name="T73" fmla="*/ 2147483647 h 1956"/>
              <a:gd name="T74" fmla="*/ 2147483647 w 733"/>
              <a:gd name="T75" fmla="*/ 2147483647 h 1956"/>
              <a:gd name="T76" fmla="*/ 2147483647 w 733"/>
              <a:gd name="T77" fmla="*/ 2147483647 h 1956"/>
              <a:gd name="T78" fmla="*/ 0 w 733"/>
              <a:gd name="T79" fmla="*/ 2147483647 h 1956"/>
              <a:gd name="T80" fmla="*/ 2147483647 w 733"/>
              <a:gd name="T81" fmla="*/ 2147483647 h 1956"/>
              <a:gd name="T82" fmla="*/ 2147483647 w 733"/>
              <a:gd name="T83" fmla="*/ 2147483647 h 1956"/>
              <a:gd name="T84" fmla="*/ 2147483647 w 733"/>
              <a:gd name="T85" fmla="*/ 2147483647 h 1956"/>
              <a:gd name="T86" fmla="*/ 2147483647 w 733"/>
              <a:gd name="T87" fmla="*/ 2147483647 h 1956"/>
              <a:gd name="T88" fmla="*/ 2147483647 w 733"/>
              <a:gd name="T89" fmla="*/ 2147483647 h 1956"/>
              <a:gd name="T90" fmla="*/ 2147483647 w 733"/>
              <a:gd name="T91" fmla="*/ 2147483647 h 1956"/>
              <a:gd name="T92" fmla="*/ 2147483647 w 733"/>
              <a:gd name="T93" fmla="*/ 2147483647 h 1956"/>
              <a:gd name="T94" fmla="*/ 2147483647 w 733"/>
              <a:gd name="T95" fmla="*/ 2147483647 h 1956"/>
              <a:gd name="T96" fmla="*/ 2147483647 w 733"/>
              <a:gd name="T97" fmla="*/ 2147483647 h 1956"/>
              <a:gd name="T98" fmla="*/ 2147483647 w 733"/>
              <a:gd name="T99" fmla="*/ 2147483647 h 1956"/>
              <a:gd name="T100" fmla="*/ 2147483647 w 733"/>
              <a:gd name="T101" fmla="*/ 2147483647 h 1956"/>
              <a:gd name="T102" fmla="*/ 2147483647 w 733"/>
              <a:gd name="T103" fmla="*/ 2147483647 h 1956"/>
              <a:gd name="T104" fmla="*/ 2147483647 w 733"/>
              <a:gd name="T105" fmla="*/ 2147483647 h 1956"/>
              <a:gd name="T106" fmla="*/ 2147483647 w 733"/>
              <a:gd name="T107" fmla="*/ 2147483647 h 195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733"/>
              <a:gd name="T163" fmla="*/ 0 h 1956"/>
              <a:gd name="T164" fmla="*/ 733 w 733"/>
              <a:gd name="T165" fmla="*/ 1956 h 195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733" h="1956">
                <a:moveTo>
                  <a:pt x="661" y="1956"/>
                </a:moveTo>
                <a:lnTo>
                  <a:pt x="664" y="1912"/>
                </a:lnTo>
                <a:lnTo>
                  <a:pt x="665" y="1890"/>
                </a:lnTo>
                <a:lnTo>
                  <a:pt x="667" y="1869"/>
                </a:lnTo>
                <a:lnTo>
                  <a:pt x="668" y="1849"/>
                </a:lnTo>
                <a:lnTo>
                  <a:pt x="670" y="1828"/>
                </a:lnTo>
                <a:lnTo>
                  <a:pt x="673" y="1810"/>
                </a:lnTo>
                <a:lnTo>
                  <a:pt x="674" y="1791"/>
                </a:lnTo>
                <a:lnTo>
                  <a:pt x="677" y="1774"/>
                </a:lnTo>
                <a:lnTo>
                  <a:pt x="680" y="1757"/>
                </a:lnTo>
                <a:lnTo>
                  <a:pt x="681" y="1741"/>
                </a:lnTo>
                <a:lnTo>
                  <a:pt x="684" y="1725"/>
                </a:lnTo>
                <a:lnTo>
                  <a:pt x="687" y="1709"/>
                </a:lnTo>
                <a:lnTo>
                  <a:pt x="690" y="1695"/>
                </a:lnTo>
                <a:lnTo>
                  <a:pt x="697" y="1665"/>
                </a:lnTo>
                <a:lnTo>
                  <a:pt x="698" y="1657"/>
                </a:lnTo>
                <a:lnTo>
                  <a:pt x="701" y="1652"/>
                </a:lnTo>
                <a:lnTo>
                  <a:pt x="704" y="1646"/>
                </a:lnTo>
                <a:lnTo>
                  <a:pt x="707" y="1640"/>
                </a:lnTo>
                <a:lnTo>
                  <a:pt x="714" y="1629"/>
                </a:lnTo>
                <a:lnTo>
                  <a:pt x="720" y="1617"/>
                </a:lnTo>
                <a:lnTo>
                  <a:pt x="723" y="1611"/>
                </a:lnTo>
                <a:lnTo>
                  <a:pt x="726" y="1606"/>
                </a:lnTo>
                <a:lnTo>
                  <a:pt x="729" y="1600"/>
                </a:lnTo>
                <a:lnTo>
                  <a:pt x="731" y="1593"/>
                </a:lnTo>
                <a:lnTo>
                  <a:pt x="733" y="1586"/>
                </a:lnTo>
                <a:lnTo>
                  <a:pt x="733" y="1577"/>
                </a:lnTo>
                <a:lnTo>
                  <a:pt x="733" y="1567"/>
                </a:lnTo>
                <a:lnTo>
                  <a:pt x="733" y="1557"/>
                </a:lnTo>
                <a:lnTo>
                  <a:pt x="731" y="1545"/>
                </a:lnTo>
                <a:lnTo>
                  <a:pt x="729" y="1534"/>
                </a:lnTo>
                <a:lnTo>
                  <a:pt x="726" y="1519"/>
                </a:lnTo>
                <a:lnTo>
                  <a:pt x="721" y="1506"/>
                </a:lnTo>
                <a:lnTo>
                  <a:pt x="716" y="1491"/>
                </a:lnTo>
                <a:lnTo>
                  <a:pt x="711" y="1475"/>
                </a:lnTo>
                <a:lnTo>
                  <a:pt x="706" y="1459"/>
                </a:lnTo>
                <a:lnTo>
                  <a:pt x="700" y="1443"/>
                </a:lnTo>
                <a:lnTo>
                  <a:pt x="687" y="1410"/>
                </a:lnTo>
                <a:lnTo>
                  <a:pt x="681" y="1394"/>
                </a:lnTo>
                <a:lnTo>
                  <a:pt x="675" y="1379"/>
                </a:lnTo>
                <a:lnTo>
                  <a:pt x="670" y="1364"/>
                </a:lnTo>
                <a:lnTo>
                  <a:pt x="665" y="1350"/>
                </a:lnTo>
                <a:lnTo>
                  <a:pt x="661" y="1337"/>
                </a:lnTo>
                <a:lnTo>
                  <a:pt x="657" y="1324"/>
                </a:lnTo>
                <a:lnTo>
                  <a:pt x="652" y="1312"/>
                </a:lnTo>
                <a:lnTo>
                  <a:pt x="650" y="1301"/>
                </a:lnTo>
                <a:lnTo>
                  <a:pt x="647" y="1291"/>
                </a:lnTo>
                <a:lnTo>
                  <a:pt x="644" y="1281"/>
                </a:lnTo>
                <a:lnTo>
                  <a:pt x="642" y="1272"/>
                </a:lnTo>
                <a:lnTo>
                  <a:pt x="639" y="1263"/>
                </a:lnTo>
                <a:lnTo>
                  <a:pt x="635" y="1245"/>
                </a:lnTo>
                <a:lnTo>
                  <a:pt x="631" y="1228"/>
                </a:lnTo>
                <a:lnTo>
                  <a:pt x="628" y="1219"/>
                </a:lnTo>
                <a:lnTo>
                  <a:pt x="625" y="1209"/>
                </a:lnTo>
                <a:lnTo>
                  <a:pt x="622" y="1200"/>
                </a:lnTo>
                <a:lnTo>
                  <a:pt x="619" y="1189"/>
                </a:lnTo>
                <a:lnTo>
                  <a:pt x="615" y="1179"/>
                </a:lnTo>
                <a:lnTo>
                  <a:pt x="612" y="1166"/>
                </a:lnTo>
                <a:lnTo>
                  <a:pt x="606" y="1153"/>
                </a:lnTo>
                <a:lnTo>
                  <a:pt x="602" y="1140"/>
                </a:lnTo>
                <a:lnTo>
                  <a:pt x="596" y="1125"/>
                </a:lnTo>
                <a:lnTo>
                  <a:pt x="591" y="1110"/>
                </a:lnTo>
                <a:lnTo>
                  <a:pt x="583" y="1095"/>
                </a:lnTo>
                <a:lnTo>
                  <a:pt x="578" y="1079"/>
                </a:lnTo>
                <a:lnTo>
                  <a:pt x="563" y="1046"/>
                </a:lnTo>
                <a:lnTo>
                  <a:pt x="550" y="1015"/>
                </a:lnTo>
                <a:lnTo>
                  <a:pt x="543" y="999"/>
                </a:lnTo>
                <a:lnTo>
                  <a:pt x="537" y="983"/>
                </a:lnTo>
                <a:lnTo>
                  <a:pt x="532" y="969"/>
                </a:lnTo>
                <a:lnTo>
                  <a:pt x="526" y="954"/>
                </a:lnTo>
                <a:lnTo>
                  <a:pt x="522" y="941"/>
                </a:lnTo>
                <a:lnTo>
                  <a:pt x="517" y="929"/>
                </a:lnTo>
                <a:lnTo>
                  <a:pt x="513" y="917"/>
                </a:lnTo>
                <a:lnTo>
                  <a:pt x="510" y="906"/>
                </a:lnTo>
                <a:lnTo>
                  <a:pt x="507" y="894"/>
                </a:lnTo>
                <a:lnTo>
                  <a:pt x="504" y="884"/>
                </a:lnTo>
                <a:lnTo>
                  <a:pt x="503" y="874"/>
                </a:lnTo>
                <a:lnTo>
                  <a:pt x="501" y="864"/>
                </a:lnTo>
                <a:lnTo>
                  <a:pt x="497" y="847"/>
                </a:lnTo>
                <a:lnTo>
                  <a:pt x="494" y="829"/>
                </a:lnTo>
                <a:lnTo>
                  <a:pt x="490" y="812"/>
                </a:lnTo>
                <a:lnTo>
                  <a:pt x="487" y="796"/>
                </a:lnTo>
                <a:lnTo>
                  <a:pt x="484" y="788"/>
                </a:lnTo>
                <a:lnTo>
                  <a:pt x="481" y="780"/>
                </a:lnTo>
                <a:lnTo>
                  <a:pt x="474" y="763"/>
                </a:lnTo>
                <a:lnTo>
                  <a:pt x="467" y="747"/>
                </a:lnTo>
                <a:lnTo>
                  <a:pt x="460" y="732"/>
                </a:lnTo>
                <a:lnTo>
                  <a:pt x="453" y="717"/>
                </a:lnTo>
                <a:lnTo>
                  <a:pt x="444" y="704"/>
                </a:lnTo>
                <a:lnTo>
                  <a:pt x="440" y="697"/>
                </a:lnTo>
                <a:lnTo>
                  <a:pt x="435" y="691"/>
                </a:lnTo>
                <a:lnTo>
                  <a:pt x="431" y="686"/>
                </a:lnTo>
                <a:lnTo>
                  <a:pt x="427" y="681"/>
                </a:lnTo>
                <a:lnTo>
                  <a:pt x="422" y="676"/>
                </a:lnTo>
                <a:lnTo>
                  <a:pt x="418" y="673"/>
                </a:lnTo>
                <a:lnTo>
                  <a:pt x="414" y="668"/>
                </a:lnTo>
                <a:lnTo>
                  <a:pt x="410" y="665"/>
                </a:lnTo>
                <a:lnTo>
                  <a:pt x="405" y="664"/>
                </a:lnTo>
                <a:lnTo>
                  <a:pt x="401" y="663"/>
                </a:lnTo>
                <a:lnTo>
                  <a:pt x="397" y="663"/>
                </a:lnTo>
                <a:lnTo>
                  <a:pt x="392" y="661"/>
                </a:lnTo>
                <a:lnTo>
                  <a:pt x="382" y="663"/>
                </a:lnTo>
                <a:lnTo>
                  <a:pt x="374" y="663"/>
                </a:lnTo>
                <a:lnTo>
                  <a:pt x="369" y="663"/>
                </a:lnTo>
                <a:lnTo>
                  <a:pt x="365" y="661"/>
                </a:lnTo>
                <a:lnTo>
                  <a:pt x="361" y="661"/>
                </a:lnTo>
                <a:lnTo>
                  <a:pt x="355" y="660"/>
                </a:lnTo>
                <a:lnTo>
                  <a:pt x="351" y="657"/>
                </a:lnTo>
                <a:lnTo>
                  <a:pt x="346" y="654"/>
                </a:lnTo>
                <a:lnTo>
                  <a:pt x="342" y="651"/>
                </a:lnTo>
                <a:lnTo>
                  <a:pt x="338" y="647"/>
                </a:lnTo>
                <a:lnTo>
                  <a:pt x="333" y="642"/>
                </a:lnTo>
                <a:lnTo>
                  <a:pt x="329" y="637"/>
                </a:lnTo>
                <a:lnTo>
                  <a:pt x="319" y="627"/>
                </a:lnTo>
                <a:lnTo>
                  <a:pt x="310" y="615"/>
                </a:lnTo>
                <a:lnTo>
                  <a:pt x="300" y="602"/>
                </a:lnTo>
                <a:lnTo>
                  <a:pt x="290" y="589"/>
                </a:lnTo>
                <a:lnTo>
                  <a:pt x="280" y="575"/>
                </a:lnTo>
                <a:lnTo>
                  <a:pt x="270" y="560"/>
                </a:lnTo>
                <a:lnTo>
                  <a:pt x="264" y="552"/>
                </a:lnTo>
                <a:lnTo>
                  <a:pt x="259" y="543"/>
                </a:lnTo>
                <a:lnTo>
                  <a:pt x="246" y="527"/>
                </a:lnTo>
                <a:lnTo>
                  <a:pt x="231" y="509"/>
                </a:lnTo>
                <a:lnTo>
                  <a:pt x="218" y="490"/>
                </a:lnTo>
                <a:lnTo>
                  <a:pt x="204" y="470"/>
                </a:lnTo>
                <a:lnTo>
                  <a:pt x="198" y="460"/>
                </a:lnTo>
                <a:lnTo>
                  <a:pt x="191" y="450"/>
                </a:lnTo>
                <a:lnTo>
                  <a:pt x="185" y="438"/>
                </a:lnTo>
                <a:lnTo>
                  <a:pt x="181" y="428"/>
                </a:lnTo>
                <a:lnTo>
                  <a:pt x="175" y="418"/>
                </a:lnTo>
                <a:lnTo>
                  <a:pt x="171" y="407"/>
                </a:lnTo>
                <a:lnTo>
                  <a:pt x="168" y="397"/>
                </a:lnTo>
                <a:lnTo>
                  <a:pt x="164" y="385"/>
                </a:lnTo>
                <a:lnTo>
                  <a:pt x="161" y="374"/>
                </a:lnTo>
                <a:lnTo>
                  <a:pt x="159" y="362"/>
                </a:lnTo>
                <a:lnTo>
                  <a:pt x="154" y="338"/>
                </a:lnTo>
                <a:lnTo>
                  <a:pt x="151" y="312"/>
                </a:lnTo>
                <a:lnTo>
                  <a:pt x="149" y="287"/>
                </a:lnTo>
                <a:lnTo>
                  <a:pt x="146" y="263"/>
                </a:lnTo>
                <a:lnTo>
                  <a:pt x="146" y="251"/>
                </a:lnTo>
                <a:lnTo>
                  <a:pt x="145" y="240"/>
                </a:lnTo>
                <a:lnTo>
                  <a:pt x="145" y="228"/>
                </a:lnTo>
                <a:lnTo>
                  <a:pt x="145" y="218"/>
                </a:lnTo>
                <a:lnTo>
                  <a:pt x="144" y="198"/>
                </a:lnTo>
                <a:lnTo>
                  <a:pt x="144" y="177"/>
                </a:lnTo>
                <a:lnTo>
                  <a:pt x="145" y="157"/>
                </a:lnTo>
                <a:lnTo>
                  <a:pt x="146" y="136"/>
                </a:lnTo>
                <a:lnTo>
                  <a:pt x="148" y="118"/>
                </a:lnTo>
                <a:lnTo>
                  <a:pt x="148" y="109"/>
                </a:lnTo>
                <a:lnTo>
                  <a:pt x="149" y="100"/>
                </a:lnTo>
                <a:lnTo>
                  <a:pt x="149" y="92"/>
                </a:lnTo>
                <a:lnTo>
                  <a:pt x="149" y="85"/>
                </a:lnTo>
                <a:lnTo>
                  <a:pt x="149" y="77"/>
                </a:lnTo>
                <a:lnTo>
                  <a:pt x="149" y="70"/>
                </a:lnTo>
                <a:lnTo>
                  <a:pt x="148" y="57"/>
                </a:lnTo>
                <a:lnTo>
                  <a:pt x="145" y="46"/>
                </a:lnTo>
                <a:lnTo>
                  <a:pt x="144" y="34"/>
                </a:lnTo>
                <a:lnTo>
                  <a:pt x="141" y="26"/>
                </a:lnTo>
                <a:lnTo>
                  <a:pt x="139" y="21"/>
                </a:lnTo>
                <a:lnTo>
                  <a:pt x="136" y="17"/>
                </a:lnTo>
                <a:lnTo>
                  <a:pt x="135" y="14"/>
                </a:lnTo>
                <a:lnTo>
                  <a:pt x="132" y="11"/>
                </a:lnTo>
                <a:lnTo>
                  <a:pt x="131" y="8"/>
                </a:lnTo>
                <a:lnTo>
                  <a:pt x="128" y="6"/>
                </a:lnTo>
                <a:lnTo>
                  <a:pt x="125" y="4"/>
                </a:lnTo>
                <a:lnTo>
                  <a:pt x="122" y="3"/>
                </a:lnTo>
                <a:lnTo>
                  <a:pt x="118" y="1"/>
                </a:lnTo>
                <a:lnTo>
                  <a:pt x="115" y="1"/>
                </a:lnTo>
                <a:lnTo>
                  <a:pt x="111" y="0"/>
                </a:lnTo>
                <a:lnTo>
                  <a:pt x="106" y="0"/>
                </a:lnTo>
                <a:lnTo>
                  <a:pt x="100" y="0"/>
                </a:lnTo>
                <a:lnTo>
                  <a:pt x="96" y="1"/>
                </a:lnTo>
                <a:lnTo>
                  <a:pt x="90" y="1"/>
                </a:lnTo>
                <a:lnTo>
                  <a:pt x="85" y="3"/>
                </a:lnTo>
                <a:lnTo>
                  <a:pt x="79" y="6"/>
                </a:lnTo>
                <a:lnTo>
                  <a:pt x="75" y="7"/>
                </a:lnTo>
                <a:lnTo>
                  <a:pt x="69" y="10"/>
                </a:lnTo>
                <a:lnTo>
                  <a:pt x="63" y="14"/>
                </a:lnTo>
                <a:lnTo>
                  <a:pt x="59" y="19"/>
                </a:lnTo>
                <a:lnTo>
                  <a:pt x="53" y="23"/>
                </a:lnTo>
                <a:lnTo>
                  <a:pt x="49" y="29"/>
                </a:lnTo>
                <a:lnTo>
                  <a:pt x="46" y="34"/>
                </a:lnTo>
                <a:lnTo>
                  <a:pt x="42" y="42"/>
                </a:lnTo>
                <a:lnTo>
                  <a:pt x="39" y="49"/>
                </a:lnTo>
                <a:lnTo>
                  <a:pt x="36" y="59"/>
                </a:lnTo>
                <a:lnTo>
                  <a:pt x="32" y="67"/>
                </a:lnTo>
                <a:lnTo>
                  <a:pt x="29" y="79"/>
                </a:lnTo>
                <a:lnTo>
                  <a:pt x="26" y="90"/>
                </a:lnTo>
                <a:lnTo>
                  <a:pt x="23" y="102"/>
                </a:lnTo>
                <a:lnTo>
                  <a:pt x="20" y="113"/>
                </a:lnTo>
                <a:lnTo>
                  <a:pt x="16" y="139"/>
                </a:lnTo>
                <a:lnTo>
                  <a:pt x="11" y="165"/>
                </a:lnTo>
                <a:lnTo>
                  <a:pt x="7" y="190"/>
                </a:lnTo>
                <a:lnTo>
                  <a:pt x="6" y="203"/>
                </a:lnTo>
                <a:lnTo>
                  <a:pt x="6" y="214"/>
                </a:lnTo>
                <a:lnTo>
                  <a:pt x="3" y="237"/>
                </a:lnTo>
                <a:lnTo>
                  <a:pt x="1" y="260"/>
                </a:lnTo>
                <a:lnTo>
                  <a:pt x="0" y="284"/>
                </a:lnTo>
                <a:lnTo>
                  <a:pt x="0" y="307"/>
                </a:lnTo>
                <a:lnTo>
                  <a:pt x="0" y="332"/>
                </a:lnTo>
                <a:lnTo>
                  <a:pt x="1" y="355"/>
                </a:lnTo>
                <a:lnTo>
                  <a:pt x="3" y="379"/>
                </a:lnTo>
                <a:lnTo>
                  <a:pt x="6" y="402"/>
                </a:lnTo>
                <a:lnTo>
                  <a:pt x="9" y="427"/>
                </a:lnTo>
                <a:lnTo>
                  <a:pt x="13" y="450"/>
                </a:lnTo>
                <a:lnTo>
                  <a:pt x="17" y="474"/>
                </a:lnTo>
                <a:lnTo>
                  <a:pt x="23" y="499"/>
                </a:lnTo>
                <a:lnTo>
                  <a:pt x="30" y="523"/>
                </a:lnTo>
                <a:lnTo>
                  <a:pt x="36" y="548"/>
                </a:lnTo>
                <a:lnTo>
                  <a:pt x="43" y="572"/>
                </a:lnTo>
                <a:lnTo>
                  <a:pt x="50" y="596"/>
                </a:lnTo>
                <a:lnTo>
                  <a:pt x="57" y="619"/>
                </a:lnTo>
                <a:lnTo>
                  <a:pt x="63" y="641"/>
                </a:lnTo>
                <a:lnTo>
                  <a:pt x="70" y="664"/>
                </a:lnTo>
                <a:lnTo>
                  <a:pt x="79" y="686"/>
                </a:lnTo>
                <a:lnTo>
                  <a:pt x="86" y="709"/>
                </a:lnTo>
                <a:lnTo>
                  <a:pt x="95" y="733"/>
                </a:lnTo>
                <a:lnTo>
                  <a:pt x="99" y="745"/>
                </a:lnTo>
                <a:lnTo>
                  <a:pt x="103" y="757"/>
                </a:lnTo>
                <a:lnTo>
                  <a:pt x="108" y="770"/>
                </a:lnTo>
                <a:lnTo>
                  <a:pt x="113" y="785"/>
                </a:lnTo>
                <a:lnTo>
                  <a:pt x="118" y="799"/>
                </a:lnTo>
                <a:lnTo>
                  <a:pt x="122" y="814"/>
                </a:lnTo>
                <a:lnTo>
                  <a:pt x="128" y="828"/>
                </a:lnTo>
                <a:lnTo>
                  <a:pt x="134" y="844"/>
                </a:lnTo>
                <a:lnTo>
                  <a:pt x="139" y="861"/>
                </a:lnTo>
                <a:lnTo>
                  <a:pt x="144" y="877"/>
                </a:lnTo>
                <a:lnTo>
                  <a:pt x="155" y="910"/>
                </a:lnTo>
                <a:lnTo>
                  <a:pt x="167" y="943"/>
                </a:lnTo>
                <a:lnTo>
                  <a:pt x="172" y="960"/>
                </a:lnTo>
                <a:lnTo>
                  <a:pt x="178" y="976"/>
                </a:lnTo>
                <a:lnTo>
                  <a:pt x="182" y="992"/>
                </a:lnTo>
                <a:lnTo>
                  <a:pt x="188" y="1008"/>
                </a:lnTo>
                <a:lnTo>
                  <a:pt x="194" y="1022"/>
                </a:lnTo>
                <a:lnTo>
                  <a:pt x="198" y="1036"/>
                </a:lnTo>
                <a:lnTo>
                  <a:pt x="203" y="1049"/>
                </a:lnTo>
                <a:lnTo>
                  <a:pt x="208" y="1062"/>
                </a:lnTo>
                <a:lnTo>
                  <a:pt x="213" y="1075"/>
                </a:lnTo>
                <a:lnTo>
                  <a:pt x="217" y="1087"/>
                </a:lnTo>
                <a:lnTo>
                  <a:pt x="221" y="1098"/>
                </a:lnTo>
                <a:lnTo>
                  <a:pt x="226" y="1110"/>
                </a:lnTo>
                <a:lnTo>
                  <a:pt x="234" y="1131"/>
                </a:lnTo>
                <a:lnTo>
                  <a:pt x="241" y="1153"/>
                </a:lnTo>
                <a:lnTo>
                  <a:pt x="250" y="1174"/>
                </a:lnTo>
                <a:lnTo>
                  <a:pt x="257" y="1197"/>
                </a:lnTo>
                <a:lnTo>
                  <a:pt x="261" y="1209"/>
                </a:lnTo>
                <a:lnTo>
                  <a:pt x="266" y="1220"/>
                </a:lnTo>
                <a:lnTo>
                  <a:pt x="273" y="1245"/>
                </a:lnTo>
                <a:lnTo>
                  <a:pt x="280" y="1269"/>
                </a:lnTo>
                <a:lnTo>
                  <a:pt x="287" y="1295"/>
                </a:lnTo>
                <a:lnTo>
                  <a:pt x="296" y="1321"/>
                </a:lnTo>
                <a:lnTo>
                  <a:pt x="303" y="1347"/>
                </a:lnTo>
                <a:lnTo>
                  <a:pt x="310" y="1373"/>
                </a:lnTo>
                <a:lnTo>
                  <a:pt x="319" y="1397"/>
                </a:lnTo>
                <a:lnTo>
                  <a:pt x="329" y="1423"/>
                </a:lnTo>
                <a:lnTo>
                  <a:pt x="339" y="1446"/>
                </a:lnTo>
                <a:lnTo>
                  <a:pt x="351" y="1469"/>
                </a:lnTo>
                <a:lnTo>
                  <a:pt x="362" y="1491"/>
                </a:lnTo>
                <a:lnTo>
                  <a:pt x="375" y="1514"/>
                </a:lnTo>
                <a:lnTo>
                  <a:pt x="387" y="1537"/>
                </a:lnTo>
                <a:lnTo>
                  <a:pt x="399" y="1560"/>
                </a:lnTo>
                <a:lnTo>
                  <a:pt x="405" y="1573"/>
                </a:lnTo>
                <a:lnTo>
                  <a:pt x="412" y="1584"/>
                </a:lnTo>
                <a:lnTo>
                  <a:pt x="417" y="1597"/>
                </a:lnTo>
                <a:lnTo>
                  <a:pt x="422" y="1611"/>
                </a:lnTo>
                <a:lnTo>
                  <a:pt x="434" y="1639"/>
                </a:lnTo>
                <a:lnTo>
                  <a:pt x="444" y="1669"/>
                </a:lnTo>
                <a:lnTo>
                  <a:pt x="454" y="1699"/>
                </a:lnTo>
                <a:lnTo>
                  <a:pt x="464" y="1731"/>
                </a:lnTo>
                <a:lnTo>
                  <a:pt x="474" y="1762"/>
                </a:lnTo>
                <a:lnTo>
                  <a:pt x="484" y="1795"/>
                </a:lnTo>
                <a:lnTo>
                  <a:pt x="494" y="1828"/>
                </a:lnTo>
                <a:lnTo>
                  <a:pt x="504" y="1863"/>
                </a:lnTo>
              </a:path>
            </a:pathLst>
          </a:custGeom>
          <a:noFill/>
          <a:ln w="4763">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6235" name="Freeform 394">
            <a:extLst>
              <a:ext uri="{FF2B5EF4-FFF2-40B4-BE49-F238E27FC236}">
                <a16:creationId xmlns:a16="http://schemas.microsoft.com/office/drawing/2014/main" id="{874CD110-FDC6-02EC-FF5C-ECAC3110B255}"/>
              </a:ext>
            </a:extLst>
          </p:cNvPr>
          <p:cNvSpPr>
            <a:spLocks/>
          </p:cNvSpPr>
          <p:nvPr/>
        </p:nvSpPr>
        <p:spPr bwMode="auto">
          <a:xfrm>
            <a:off x="4627960" y="3882629"/>
            <a:ext cx="158353" cy="691753"/>
          </a:xfrm>
          <a:custGeom>
            <a:avLst/>
            <a:gdLst>
              <a:gd name="T0" fmla="*/ 2147483647 w 399"/>
              <a:gd name="T1" fmla="*/ 2147483647 h 1743"/>
              <a:gd name="T2" fmla="*/ 2147483647 w 399"/>
              <a:gd name="T3" fmla="*/ 2147483647 h 1743"/>
              <a:gd name="T4" fmla="*/ 2147483647 w 399"/>
              <a:gd name="T5" fmla="*/ 2147483647 h 1743"/>
              <a:gd name="T6" fmla="*/ 2147483647 w 399"/>
              <a:gd name="T7" fmla="*/ 2147483647 h 1743"/>
              <a:gd name="T8" fmla="*/ 2147483647 w 399"/>
              <a:gd name="T9" fmla="*/ 2147483647 h 1743"/>
              <a:gd name="T10" fmla="*/ 2147483647 w 399"/>
              <a:gd name="T11" fmla="*/ 2147483647 h 1743"/>
              <a:gd name="T12" fmla="*/ 2147483647 w 399"/>
              <a:gd name="T13" fmla="*/ 2147483647 h 1743"/>
              <a:gd name="T14" fmla="*/ 2147483647 w 399"/>
              <a:gd name="T15" fmla="*/ 2147483647 h 1743"/>
              <a:gd name="T16" fmla="*/ 2147483647 w 399"/>
              <a:gd name="T17" fmla="*/ 2147483647 h 1743"/>
              <a:gd name="T18" fmla="*/ 2147483647 w 399"/>
              <a:gd name="T19" fmla="*/ 2147483647 h 1743"/>
              <a:gd name="T20" fmla="*/ 2147483647 w 399"/>
              <a:gd name="T21" fmla="*/ 2147483647 h 1743"/>
              <a:gd name="T22" fmla="*/ 2147483647 w 399"/>
              <a:gd name="T23" fmla="*/ 2147483647 h 1743"/>
              <a:gd name="T24" fmla="*/ 2147483647 w 399"/>
              <a:gd name="T25" fmla="*/ 2147483647 h 1743"/>
              <a:gd name="T26" fmla="*/ 2147483647 w 399"/>
              <a:gd name="T27" fmla="*/ 2147483647 h 1743"/>
              <a:gd name="T28" fmla="*/ 2147483647 w 399"/>
              <a:gd name="T29" fmla="*/ 2147483647 h 1743"/>
              <a:gd name="T30" fmla="*/ 0 w 399"/>
              <a:gd name="T31" fmla="*/ 2147483647 h 1743"/>
              <a:gd name="T32" fmla="*/ 0 w 399"/>
              <a:gd name="T33" fmla="*/ 2147483647 h 1743"/>
              <a:gd name="T34" fmla="*/ 2147483647 w 399"/>
              <a:gd name="T35" fmla="*/ 2147483647 h 1743"/>
              <a:gd name="T36" fmla="*/ 2147483647 w 399"/>
              <a:gd name="T37" fmla="*/ 2147483647 h 1743"/>
              <a:gd name="T38" fmla="*/ 2147483647 w 399"/>
              <a:gd name="T39" fmla="*/ 2147483647 h 1743"/>
              <a:gd name="T40" fmla="*/ 2147483647 w 399"/>
              <a:gd name="T41" fmla="*/ 2147483647 h 1743"/>
              <a:gd name="T42" fmla="*/ 2147483647 w 399"/>
              <a:gd name="T43" fmla="*/ 2147483647 h 1743"/>
              <a:gd name="T44" fmla="*/ 2147483647 w 399"/>
              <a:gd name="T45" fmla="*/ 2147483647 h 1743"/>
              <a:gd name="T46" fmla="*/ 2147483647 w 399"/>
              <a:gd name="T47" fmla="*/ 2147483647 h 1743"/>
              <a:gd name="T48" fmla="*/ 2147483647 w 399"/>
              <a:gd name="T49" fmla="*/ 2147483647 h 1743"/>
              <a:gd name="T50" fmla="*/ 2147483647 w 399"/>
              <a:gd name="T51" fmla="*/ 2147483647 h 1743"/>
              <a:gd name="T52" fmla="*/ 2147483647 w 399"/>
              <a:gd name="T53" fmla="*/ 2147483647 h 1743"/>
              <a:gd name="T54" fmla="*/ 2147483647 w 399"/>
              <a:gd name="T55" fmla="*/ 2147483647 h 1743"/>
              <a:gd name="T56" fmla="*/ 2147483647 w 399"/>
              <a:gd name="T57" fmla="*/ 2147483647 h 1743"/>
              <a:gd name="T58" fmla="*/ 2147483647 w 399"/>
              <a:gd name="T59" fmla="*/ 2147483647 h 1743"/>
              <a:gd name="T60" fmla="*/ 2147483647 w 399"/>
              <a:gd name="T61" fmla="*/ 2147483647 h 1743"/>
              <a:gd name="T62" fmla="*/ 2147483647 w 399"/>
              <a:gd name="T63" fmla="*/ 2147483647 h 1743"/>
              <a:gd name="T64" fmla="*/ 2147483647 w 399"/>
              <a:gd name="T65" fmla="*/ 2147483647 h 1743"/>
              <a:gd name="T66" fmla="*/ 2147483647 w 399"/>
              <a:gd name="T67" fmla="*/ 2147483647 h 1743"/>
              <a:gd name="T68" fmla="*/ 2147483647 w 399"/>
              <a:gd name="T69" fmla="*/ 2147483647 h 1743"/>
              <a:gd name="T70" fmla="*/ 2147483647 w 399"/>
              <a:gd name="T71" fmla="*/ 2147483647 h 1743"/>
              <a:gd name="T72" fmla="*/ 2147483647 w 399"/>
              <a:gd name="T73" fmla="*/ 2147483647 h 1743"/>
              <a:gd name="T74" fmla="*/ 2147483647 w 399"/>
              <a:gd name="T75" fmla="*/ 2147483647 h 1743"/>
              <a:gd name="T76" fmla="*/ 2147483647 w 399"/>
              <a:gd name="T77" fmla="*/ 2147483647 h 1743"/>
              <a:gd name="T78" fmla="*/ 2147483647 w 399"/>
              <a:gd name="T79" fmla="*/ 2147483647 h 1743"/>
              <a:gd name="T80" fmla="*/ 2147483647 w 399"/>
              <a:gd name="T81" fmla="*/ 2147483647 h 1743"/>
              <a:gd name="T82" fmla="*/ 2147483647 w 399"/>
              <a:gd name="T83" fmla="*/ 2147483647 h 1743"/>
              <a:gd name="T84" fmla="*/ 2147483647 w 399"/>
              <a:gd name="T85" fmla="*/ 2147483647 h 1743"/>
              <a:gd name="T86" fmla="*/ 2147483647 w 399"/>
              <a:gd name="T87" fmla="*/ 2147483647 h 1743"/>
              <a:gd name="T88" fmla="*/ 2147483647 w 399"/>
              <a:gd name="T89" fmla="*/ 2147483647 h 1743"/>
              <a:gd name="T90" fmla="*/ 2147483647 w 399"/>
              <a:gd name="T91" fmla="*/ 2147483647 h 1743"/>
              <a:gd name="T92" fmla="*/ 2147483647 w 399"/>
              <a:gd name="T93" fmla="*/ 2147483647 h 1743"/>
              <a:gd name="T94" fmla="*/ 2147483647 w 399"/>
              <a:gd name="T95" fmla="*/ 2147483647 h 1743"/>
              <a:gd name="T96" fmla="*/ 2147483647 w 399"/>
              <a:gd name="T97" fmla="*/ 2147483647 h 1743"/>
              <a:gd name="T98" fmla="*/ 2147483647 w 399"/>
              <a:gd name="T99" fmla="*/ 2147483647 h 1743"/>
              <a:gd name="T100" fmla="*/ 2147483647 w 399"/>
              <a:gd name="T101" fmla="*/ 2147483647 h 1743"/>
              <a:gd name="T102" fmla="*/ 2147483647 w 399"/>
              <a:gd name="T103" fmla="*/ 2147483647 h 1743"/>
              <a:gd name="T104" fmla="*/ 2147483647 w 399"/>
              <a:gd name="T105" fmla="*/ 2147483647 h 1743"/>
              <a:gd name="T106" fmla="*/ 2147483647 w 399"/>
              <a:gd name="T107" fmla="*/ 2147483647 h 1743"/>
              <a:gd name="T108" fmla="*/ 2147483647 w 399"/>
              <a:gd name="T109" fmla="*/ 2147483647 h 1743"/>
              <a:gd name="T110" fmla="*/ 2147483647 w 399"/>
              <a:gd name="T111" fmla="*/ 2147483647 h 1743"/>
              <a:gd name="T112" fmla="*/ 2147483647 w 399"/>
              <a:gd name="T113" fmla="*/ 2147483647 h 1743"/>
              <a:gd name="T114" fmla="*/ 2147483647 w 399"/>
              <a:gd name="T115" fmla="*/ 2147483647 h 1743"/>
              <a:gd name="T116" fmla="*/ 2147483647 w 399"/>
              <a:gd name="T117" fmla="*/ 2147483647 h 174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399"/>
              <a:gd name="T178" fmla="*/ 0 h 1743"/>
              <a:gd name="T179" fmla="*/ 399 w 399"/>
              <a:gd name="T180" fmla="*/ 1743 h 174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399" h="1743">
                <a:moveTo>
                  <a:pt x="107" y="0"/>
                </a:moveTo>
                <a:lnTo>
                  <a:pt x="98" y="29"/>
                </a:lnTo>
                <a:lnTo>
                  <a:pt x="88" y="58"/>
                </a:lnTo>
                <a:lnTo>
                  <a:pt x="81" y="87"/>
                </a:lnTo>
                <a:lnTo>
                  <a:pt x="72" y="114"/>
                </a:lnTo>
                <a:lnTo>
                  <a:pt x="65" y="141"/>
                </a:lnTo>
                <a:lnTo>
                  <a:pt x="61" y="154"/>
                </a:lnTo>
                <a:lnTo>
                  <a:pt x="56" y="166"/>
                </a:lnTo>
                <a:lnTo>
                  <a:pt x="54" y="179"/>
                </a:lnTo>
                <a:lnTo>
                  <a:pt x="51" y="190"/>
                </a:lnTo>
                <a:lnTo>
                  <a:pt x="46" y="200"/>
                </a:lnTo>
                <a:lnTo>
                  <a:pt x="44" y="212"/>
                </a:lnTo>
                <a:lnTo>
                  <a:pt x="41" y="220"/>
                </a:lnTo>
                <a:lnTo>
                  <a:pt x="38" y="229"/>
                </a:lnTo>
                <a:lnTo>
                  <a:pt x="35" y="237"/>
                </a:lnTo>
                <a:lnTo>
                  <a:pt x="32" y="245"/>
                </a:lnTo>
                <a:lnTo>
                  <a:pt x="29" y="252"/>
                </a:lnTo>
                <a:lnTo>
                  <a:pt x="26" y="258"/>
                </a:lnTo>
                <a:lnTo>
                  <a:pt x="22" y="271"/>
                </a:lnTo>
                <a:lnTo>
                  <a:pt x="18" y="282"/>
                </a:lnTo>
                <a:lnTo>
                  <a:pt x="16" y="289"/>
                </a:lnTo>
                <a:lnTo>
                  <a:pt x="15" y="295"/>
                </a:lnTo>
                <a:lnTo>
                  <a:pt x="12" y="302"/>
                </a:lnTo>
                <a:lnTo>
                  <a:pt x="10" y="311"/>
                </a:lnTo>
                <a:lnTo>
                  <a:pt x="9" y="318"/>
                </a:lnTo>
                <a:lnTo>
                  <a:pt x="8" y="328"/>
                </a:lnTo>
                <a:lnTo>
                  <a:pt x="6" y="338"/>
                </a:lnTo>
                <a:lnTo>
                  <a:pt x="5" y="348"/>
                </a:lnTo>
                <a:lnTo>
                  <a:pt x="3" y="358"/>
                </a:lnTo>
                <a:lnTo>
                  <a:pt x="3" y="370"/>
                </a:lnTo>
                <a:lnTo>
                  <a:pt x="2" y="393"/>
                </a:lnTo>
                <a:lnTo>
                  <a:pt x="0" y="417"/>
                </a:lnTo>
                <a:lnTo>
                  <a:pt x="0" y="442"/>
                </a:lnTo>
                <a:lnTo>
                  <a:pt x="0" y="467"/>
                </a:lnTo>
                <a:lnTo>
                  <a:pt x="2" y="492"/>
                </a:lnTo>
                <a:lnTo>
                  <a:pt x="3" y="516"/>
                </a:lnTo>
                <a:lnTo>
                  <a:pt x="6" y="541"/>
                </a:lnTo>
                <a:lnTo>
                  <a:pt x="9" y="567"/>
                </a:lnTo>
                <a:lnTo>
                  <a:pt x="13" y="593"/>
                </a:lnTo>
                <a:lnTo>
                  <a:pt x="19" y="618"/>
                </a:lnTo>
                <a:lnTo>
                  <a:pt x="25" y="644"/>
                </a:lnTo>
                <a:lnTo>
                  <a:pt x="31" y="669"/>
                </a:lnTo>
                <a:lnTo>
                  <a:pt x="33" y="680"/>
                </a:lnTo>
                <a:lnTo>
                  <a:pt x="36" y="692"/>
                </a:lnTo>
                <a:lnTo>
                  <a:pt x="41" y="703"/>
                </a:lnTo>
                <a:lnTo>
                  <a:pt x="44" y="715"/>
                </a:lnTo>
                <a:lnTo>
                  <a:pt x="51" y="735"/>
                </a:lnTo>
                <a:lnTo>
                  <a:pt x="58" y="754"/>
                </a:lnTo>
                <a:lnTo>
                  <a:pt x="67" y="772"/>
                </a:lnTo>
                <a:lnTo>
                  <a:pt x="75" y="790"/>
                </a:lnTo>
                <a:lnTo>
                  <a:pt x="84" y="805"/>
                </a:lnTo>
                <a:lnTo>
                  <a:pt x="92" y="821"/>
                </a:lnTo>
                <a:lnTo>
                  <a:pt x="111" y="854"/>
                </a:lnTo>
                <a:lnTo>
                  <a:pt x="121" y="869"/>
                </a:lnTo>
                <a:lnTo>
                  <a:pt x="133" y="883"/>
                </a:lnTo>
                <a:lnTo>
                  <a:pt x="144" y="897"/>
                </a:lnTo>
                <a:lnTo>
                  <a:pt x="156" y="910"/>
                </a:lnTo>
                <a:lnTo>
                  <a:pt x="169" y="923"/>
                </a:lnTo>
                <a:lnTo>
                  <a:pt x="180" y="938"/>
                </a:lnTo>
                <a:lnTo>
                  <a:pt x="192" y="951"/>
                </a:lnTo>
                <a:lnTo>
                  <a:pt x="196" y="958"/>
                </a:lnTo>
                <a:lnTo>
                  <a:pt x="200" y="966"/>
                </a:lnTo>
                <a:lnTo>
                  <a:pt x="209" y="981"/>
                </a:lnTo>
                <a:lnTo>
                  <a:pt x="216" y="997"/>
                </a:lnTo>
                <a:lnTo>
                  <a:pt x="223" y="1012"/>
                </a:lnTo>
                <a:lnTo>
                  <a:pt x="230" y="1028"/>
                </a:lnTo>
                <a:lnTo>
                  <a:pt x="238" y="1044"/>
                </a:lnTo>
                <a:lnTo>
                  <a:pt x="243" y="1061"/>
                </a:lnTo>
                <a:lnTo>
                  <a:pt x="251" y="1078"/>
                </a:lnTo>
                <a:lnTo>
                  <a:pt x="259" y="1096"/>
                </a:lnTo>
                <a:lnTo>
                  <a:pt x="268" y="1114"/>
                </a:lnTo>
                <a:lnTo>
                  <a:pt x="278" y="1133"/>
                </a:lnTo>
                <a:lnTo>
                  <a:pt x="288" y="1152"/>
                </a:lnTo>
                <a:lnTo>
                  <a:pt x="299" y="1170"/>
                </a:lnTo>
                <a:lnTo>
                  <a:pt x="311" y="1191"/>
                </a:lnTo>
                <a:lnTo>
                  <a:pt x="321" y="1212"/>
                </a:lnTo>
                <a:lnTo>
                  <a:pt x="327" y="1222"/>
                </a:lnTo>
                <a:lnTo>
                  <a:pt x="331" y="1234"/>
                </a:lnTo>
                <a:lnTo>
                  <a:pt x="335" y="1245"/>
                </a:lnTo>
                <a:lnTo>
                  <a:pt x="340" y="1258"/>
                </a:lnTo>
                <a:lnTo>
                  <a:pt x="344" y="1271"/>
                </a:lnTo>
                <a:lnTo>
                  <a:pt x="348" y="1284"/>
                </a:lnTo>
                <a:lnTo>
                  <a:pt x="353" y="1298"/>
                </a:lnTo>
                <a:lnTo>
                  <a:pt x="358" y="1313"/>
                </a:lnTo>
                <a:lnTo>
                  <a:pt x="363" y="1329"/>
                </a:lnTo>
                <a:lnTo>
                  <a:pt x="367" y="1344"/>
                </a:lnTo>
                <a:lnTo>
                  <a:pt x="376" y="1376"/>
                </a:lnTo>
                <a:lnTo>
                  <a:pt x="383" y="1408"/>
                </a:lnTo>
                <a:lnTo>
                  <a:pt x="387" y="1423"/>
                </a:lnTo>
                <a:lnTo>
                  <a:pt x="390" y="1439"/>
                </a:lnTo>
                <a:lnTo>
                  <a:pt x="393" y="1455"/>
                </a:lnTo>
                <a:lnTo>
                  <a:pt x="396" y="1469"/>
                </a:lnTo>
                <a:lnTo>
                  <a:pt x="397" y="1482"/>
                </a:lnTo>
                <a:lnTo>
                  <a:pt x="399" y="1495"/>
                </a:lnTo>
                <a:lnTo>
                  <a:pt x="399" y="1508"/>
                </a:lnTo>
                <a:lnTo>
                  <a:pt x="399" y="1521"/>
                </a:lnTo>
                <a:lnTo>
                  <a:pt x="399" y="1533"/>
                </a:lnTo>
                <a:lnTo>
                  <a:pt x="397" y="1544"/>
                </a:lnTo>
                <a:lnTo>
                  <a:pt x="396" y="1556"/>
                </a:lnTo>
                <a:lnTo>
                  <a:pt x="394" y="1567"/>
                </a:lnTo>
                <a:lnTo>
                  <a:pt x="390" y="1589"/>
                </a:lnTo>
                <a:lnTo>
                  <a:pt x="384" y="1609"/>
                </a:lnTo>
                <a:lnTo>
                  <a:pt x="383" y="1619"/>
                </a:lnTo>
                <a:lnTo>
                  <a:pt x="380" y="1629"/>
                </a:lnTo>
                <a:lnTo>
                  <a:pt x="377" y="1638"/>
                </a:lnTo>
                <a:lnTo>
                  <a:pt x="376" y="1646"/>
                </a:lnTo>
                <a:lnTo>
                  <a:pt x="373" y="1655"/>
                </a:lnTo>
                <a:lnTo>
                  <a:pt x="371" y="1662"/>
                </a:lnTo>
                <a:lnTo>
                  <a:pt x="370" y="1669"/>
                </a:lnTo>
                <a:lnTo>
                  <a:pt x="368" y="1677"/>
                </a:lnTo>
                <a:lnTo>
                  <a:pt x="367" y="1682"/>
                </a:lnTo>
                <a:lnTo>
                  <a:pt x="365" y="1689"/>
                </a:lnTo>
                <a:lnTo>
                  <a:pt x="364" y="1700"/>
                </a:lnTo>
                <a:lnTo>
                  <a:pt x="361" y="1710"/>
                </a:lnTo>
                <a:lnTo>
                  <a:pt x="360" y="1718"/>
                </a:lnTo>
                <a:lnTo>
                  <a:pt x="357" y="1727"/>
                </a:lnTo>
                <a:lnTo>
                  <a:pt x="355" y="1735"/>
                </a:lnTo>
                <a:lnTo>
                  <a:pt x="354" y="1743"/>
                </a:lnTo>
              </a:path>
            </a:pathLst>
          </a:custGeom>
          <a:noFill/>
          <a:ln w="4763">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6236" name="Freeform 395">
            <a:extLst>
              <a:ext uri="{FF2B5EF4-FFF2-40B4-BE49-F238E27FC236}">
                <a16:creationId xmlns:a16="http://schemas.microsoft.com/office/drawing/2014/main" id="{0823AAE5-EBEE-B371-5D04-B5CC7D653B77}"/>
              </a:ext>
            </a:extLst>
          </p:cNvPr>
          <p:cNvSpPr>
            <a:spLocks/>
          </p:cNvSpPr>
          <p:nvPr/>
        </p:nvSpPr>
        <p:spPr bwMode="auto">
          <a:xfrm>
            <a:off x="4831557" y="4362450"/>
            <a:ext cx="41672" cy="322660"/>
          </a:xfrm>
          <a:custGeom>
            <a:avLst/>
            <a:gdLst>
              <a:gd name="T0" fmla="*/ 2147483647 w 103"/>
              <a:gd name="T1" fmla="*/ 0 h 814"/>
              <a:gd name="T2" fmla="*/ 2147483647 w 103"/>
              <a:gd name="T3" fmla="*/ 2147483647 h 814"/>
              <a:gd name="T4" fmla="*/ 2147483647 w 103"/>
              <a:gd name="T5" fmla="*/ 2147483647 h 814"/>
              <a:gd name="T6" fmla="*/ 2147483647 w 103"/>
              <a:gd name="T7" fmla="*/ 2147483647 h 814"/>
              <a:gd name="T8" fmla="*/ 2147483647 w 103"/>
              <a:gd name="T9" fmla="*/ 2147483647 h 814"/>
              <a:gd name="T10" fmla="*/ 2147483647 w 103"/>
              <a:gd name="T11" fmla="*/ 2147483647 h 814"/>
              <a:gd name="T12" fmla="*/ 2147483647 w 103"/>
              <a:gd name="T13" fmla="*/ 2147483647 h 814"/>
              <a:gd name="T14" fmla="*/ 2147483647 w 103"/>
              <a:gd name="T15" fmla="*/ 2147483647 h 814"/>
              <a:gd name="T16" fmla="*/ 2147483647 w 103"/>
              <a:gd name="T17" fmla="*/ 2147483647 h 814"/>
              <a:gd name="T18" fmla="*/ 2147483647 w 103"/>
              <a:gd name="T19" fmla="*/ 2147483647 h 814"/>
              <a:gd name="T20" fmla="*/ 2147483647 w 103"/>
              <a:gd name="T21" fmla="*/ 2147483647 h 814"/>
              <a:gd name="T22" fmla="*/ 2147483647 w 103"/>
              <a:gd name="T23" fmla="*/ 2147483647 h 814"/>
              <a:gd name="T24" fmla="*/ 2147483647 w 103"/>
              <a:gd name="T25" fmla="*/ 2147483647 h 814"/>
              <a:gd name="T26" fmla="*/ 2147483647 w 103"/>
              <a:gd name="T27" fmla="*/ 2147483647 h 814"/>
              <a:gd name="T28" fmla="*/ 2147483647 w 103"/>
              <a:gd name="T29" fmla="*/ 2147483647 h 814"/>
              <a:gd name="T30" fmla="*/ 2147483647 w 103"/>
              <a:gd name="T31" fmla="*/ 2147483647 h 814"/>
              <a:gd name="T32" fmla="*/ 2147483647 w 103"/>
              <a:gd name="T33" fmla="*/ 2147483647 h 814"/>
              <a:gd name="T34" fmla="*/ 2147483647 w 103"/>
              <a:gd name="T35" fmla="*/ 2147483647 h 814"/>
              <a:gd name="T36" fmla="*/ 2147483647 w 103"/>
              <a:gd name="T37" fmla="*/ 2147483647 h 814"/>
              <a:gd name="T38" fmla="*/ 2147483647 w 103"/>
              <a:gd name="T39" fmla="*/ 2147483647 h 814"/>
              <a:gd name="T40" fmla="*/ 2147483647 w 103"/>
              <a:gd name="T41" fmla="*/ 2147483647 h 814"/>
              <a:gd name="T42" fmla="*/ 2147483647 w 103"/>
              <a:gd name="T43" fmla="*/ 2147483647 h 814"/>
              <a:gd name="T44" fmla="*/ 2147483647 w 103"/>
              <a:gd name="T45" fmla="*/ 2147483647 h 814"/>
              <a:gd name="T46" fmla="*/ 2147483647 w 103"/>
              <a:gd name="T47" fmla="*/ 2147483647 h 814"/>
              <a:gd name="T48" fmla="*/ 2147483647 w 103"/>
              <a:gd name="T49" fmla="*/ 2147483647 h 814"/>
              <a:gd name="T50" fmla="*/ 2147483647 w 103"/>
              <a:gd name="T51" fmla="*/ 2147483647 h 814"/>
              <a:gd name="T52" fmla="*/ 2147483647 w 103"/>
              <a:gd name="T53" fmla="*/ 2147483647 h 814"/>
              <a:gd name="T54" fmla="*/ 2147483647 w 103"/>
              <a:gd name="T55" fmla="*/ 2147483647 h 814"/>
              <a:gd name="T56" fmla="*/ 2147483647 w 103"/>
              <a:gd name="T57" fmla="*/ 2147483647 h 814"/>
              <a:gd name="T58" fmla="*/ 2147483647 w 103"/>
              <a:gd name="T59" fmla="*/ 2147483647 h 814"/>
              <a:gd name="T60" fmla="*/ 2147483647 w 103"/>
              <a:gd name="T61" fmla="*/ 2147483647 h 814"/>
              <a:gd name="T62" fmla="*/ 2147483647 w 103"/>
              <a:gd name="T63" fmla="*/ 2147483647 h 814"/>
              <a:gd name="T64" fmla="*/ 2147483647 w 103"/>
              <a:gd name="T65" fmla="*/ 2147483647 h 814"/>
              <a:gd name="T66" fmla="*/ 2147483647 w 103"/>
              <a:gd name="T67" fmla="*/ 2147483647 h 814"/>
              <a:gd name="T68" fmla="*/ 2147483647 w 103"/>
              <a:gd name="T69" fmla="*/ 2147483647 h 814"/>
              <a:gd name="T70" fmla="*/ 2147483647 w 103"/>
              <a:gd name="T71" fmla="*/ 2147483647 h 814"/>
              <a:gd name="T72" fmla="*/ 2147483647 w 103"/>
              <a:gd name="T73" fmla="*/ 2147483647 h 814"/>
              <a:gd name="T74" fmla="*/ 2147483647 w 103"/>
              <a:gd name="T75" fmla="*/ 2147483647 h 814"/>
              <a:gd name="T76" fmla="*/ 2147483647 w 103"/>
              <a:gd name="T77" fmla="*/ 2147483647 h 814"/>
              <a:gd name="T78" fmla="*/ 2147483647 w 103"/>
              <a:gd name="T79" fmla="*/ 2147483647 h 814"/>
              <a:gd name="T80" fmla="*/ 2147483647 w 103"/>
              <a:gd name="T81" fmla="*/ 2147483647 h 814"/>
              <a:gd name="T82" fmla="*/ 2147483647 w 103"/>
              <a:gd name="T83" fmla="*/ 2147483647 h 814"/>
              <a:gd name="T84" fmla="*/ 2147483647 w 103"/>
              <a:gd name="T85" fmla="*/ 2147483647 h 814"/>
              <a:gd name="T86" fmla="*/ 2147483647 w 103"/>
              <a:gd name="T87" fmla="*/ 2147483647 h 814"/>
              <a:gd name="T88" fmla="*/ 2147483647 w 103"/>
              <a:gd name="T89" fmla="*/ 2147483647 h 814"/>
              <a:gd name="T90" fmla="*/ 2147483647 w 103"/>
              <a:gd name="T91" fmla="*/ 2147483647 h 814"/>
              <a:gd name="T92" fmla="*/ 2147483647 w 103"/>
              <a:gd name="T93" fmla="*/ 2147483647 h 814"/>
              <a:gd name="T94" fmla="*/ 0 w 103"/>
              <a:gd name="T95" fmla="*/ 2147483647 h 81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03"/>
              <a:gd name="T145" fmla="*/ 0 h 814"/>
              <a:gd name="T146" fmla="*/ 103 w 103"/>
              <a:gd name="T147" fmla="*/ 814 h 81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03" h="814">
                <a:moveTo>
                  <a:pt x="103" y="0"/>
                </a:moveTo>
                <a:lnTo>
                  <a:pt x="93" y="39"/>
                </a:lnTo>
                <a:lnTo>
                  <a:pt x="89" y="59"/>
                </a:lnTo>
                <a:lnTo>
                  <a:pt x="85" y="79"/>
                </a:lnTo>
                <a:lnTo>
                  <a:pt x="80" y="100"/>
                </a:lnTo>
                <a:lnTo>
                  <a:pt x="76" y="121"/>
                </a:lnTo>
                <a:lnTo>
                  <a:pt x="75" y="144"/>
                </a:lnTo>
                <a:lnTo>
                  <a:pt x="72" y="167"/>
                </a:lnTo>
                <a:lnTo>
                  <a:pt x="72" y="178"/>
                </a:lnTo>
                <a:lnTo>
                  <a:pt x="70" y="191"/>
                </a:lnTo>
                <a:lnTo>
                  <a:pt x="70" y="204"/>
                </a:lnTo>
                <a:lnTo>
                  <a:pt x="70" y="217"/>
                </a:lnTo>
                <a:lnTo>
                  <a:pt x="72" y="246"/>
                </a:lnTo>
                <a:lnTo>
                  <a:pt x="73" y="273"/>
                </a:lnTo>
                <a:lnTo>
                  <a:pt x="75" y="302"/>
                </a:lnTo>
                <a:lnTo>
                  <a:pt x="76" y="329"/>
                </a:lnTo>
                <a:lnTo>
                  <a:pt x="76" y="343"/>
                </a:lnTo>
                <a:lnTo>
                  <a:pt x="76" y="356"/>
                </a:lnTo>
                <a:lnTo>
                  <a:pt x="76" y="369"/>
                </a:lnTo>
                <a:lnTo>
                  <a:pt x="76" y="382"/>
                </a:lnTo>
                <a:lnTo>
                  <a:pt x="76" y="394"/>
                </a:lnTo>
                <a:lnTo>
                  <a:pt x="76" y="407"/>
                </a:lnTo>
                <a:lnTo>
                  <a:pt x="76" y="428"/>
                </a:lnTo>
                <a:lnTo>
                  <a:pt x="75" y="450"/>
                </a:lnTo>
                <a:lnTo>
                  <a:pt x="73" y="471"/>
                </a:lnTo>
                <a:lnTo>
                  <a:pt x="72" y="494"/>
                </a:lnTo>
                <a:lnTo>
                  <a:pt x="70" y="516"/>
                </a:lnTo>
                <a:lnTo>
                  <a:pt x="69" y="529"/>
                </a:lnTo>
                <a:lnTo>
                  <a:pt x="68" y="540"/>
                </a:lnTo>
                <a:lnTo>
                  <a:pt x="65" y="553"/>
                </a:lnTo>
                <a:lnTo>
                  <a:pt x="63" y="566"/>
                </a:lnTo>
                <a:lnTo>
                  <a:pt x="60" y="581"/>
                </a:lnTo>
                <a:lnTo>
                  <a:pt x="57" y="595"/>
                </a:lnTo>
                <a:lnTo>
                  <a:pt x="53" y="611"/>
                </a:lnTo>
                <a:lnTo>
                  <a:pt x="50" y="628"/>
                </a:lnTo>
                <a:lnTo>
                  <a:pt x="46" y="645"/>
                </a:lnTo>
                <a:lnTo>
                  <a:pt x="42" y="663"/>
                </a:lnTo>
                <a:lnTo>
                  <a:pt x="32" y="697"/>
                </a:lnTo>
                <a:lnTo>
                  <a:pt x="27" y="714"/>
                </a:lnTo>
                <a:lnTo>
                  <a:pt x="23" y="732"/>
                </a:lnTo>
                <a:lnTo>
                  <a:pt x="19" y="747"/>
                </a:lnTo>
                <a:lnTo>
                  <a:pt x="14" y="763"/>
                </a:lnTo>
                <a:lnTo>
                  <a:pt x="10" y="778"/>
                </a:lnTo>
                <a:lnTo>
                  <a:pt x="6" y="791"/>
                </a:lnTo>
                <a:lnTo>
                  <a:pt x="4" y="798"/>
                </a:lnTo>
                <a:lnTo>
                  <a:pt x="3" y="803"/>
                </a:lnTo>
                <a:lnTo>
                  <a:pt x="1" y="809"/>
                </a:lnTo>
                <a:lnTo>
                  <a:pt x="0" y="814"/>
                </a:lnTo>
              </a:path>
            </a:pathLst>
          </a:custGeom>
          <a:noFill/>
          <a:ln w="4763">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
        <p:nvSpPr>
          <p:cNvPr id="36237" name="Freeform 396">
            <a:extLst>
              <a:ext uri="{FF2B5EF4-FFF2-40B4-BE49-F238E27FC236}">
                <a16:creationId xmlns:a16="http://schemas.microsoft.com/office/drawing/2014/main" id="{8723213E-E5D1-188E-D4B0-520F1D1BF48A}"/>
              </a:ext>
            </a:extLst>
          </p:cNvPr>
          <p:cNvSpPr>
            <a:spLocks/>
          </p:cNvSpPr>
          <p:nvPr/>
        </p:nvSpPr>
        <p:spPr bwMode="auto">
          <a:xfrm>
            <a:off x="3795713" y="2374106"/>
            <a:ext cx="221456" cy="766763"/>
          </a:xfrm>
          <a:custGeom>
            <a:avLst/>
            <a:gdLst>
              <a:gd name="T0" fmla="*/ 2147483647 w 558"/>
              <a:gd name="T1" fmla="*/ 2147483647 h 1932"/>
              <a:gd name="T2" fmla="*/ 2147483647 w 558"/>
              <a:gd name="T3" fmla="*/ 2147483647 h 1932"/>
              <a:gd name="T4" fmla="*/ 2147483647 w 558"/>
              <a:gd name="T5" fmla="*/ 2147483647 h 1932"/>
              <a:gd name="T6" fmla="*/ 2147483647 w 558"/>
              <a:gd name="T7" fmla="*/ 2147483647 h 1932"/>
              <a:gd name="T8" fmla="*/ 2147483647 w 558"/>
              <a:gd name="T9" fmla="*/ 2147483647 h 1932"/>
              <a:gd name="T10" fmla="*/ 2147483647 w 558"/>
              <a:gd name="T11" fmla="*/ 2147483647 h 1932"/>
              <a:gd name="T12" fmla="*/ 2147483647 w 558"/>
              <a:gd name="T13" fmla="*/ 2147483647 h 1932"/>
              <a:gd name="T14" fmla="*/ 2147483647 w 558"/>
              <a:gd name="T15" fmla="*/ 2147483647 h 1932"/>
              <a:gd name="T16" fmla="*/ 2147483647 w 558"/>
              <a:gd name="T17" fmla="*/ 2147483647 h 1932"/>
              <a:gd name="T18" fmla="*/ 2147483647 w 558"/>
              <a:gd name="T19" fmla="*/ 2147483647 h 1932"/>
              <a:gd name="T20" fmla="*/ 2147483647 w 558"/>
              <a:gd name="T21" fmla="*/ 2147483647 h 1932"/>
              <a:gd name="T22" fmla="*/ 2147483647 w 558"/>
              <a:gd name="T23" fmla="*/ 2147483647 h 1932"/>
              <a:gd name="T24" fmla="*/ 2147483647 w 558"/>
              <a:gd name="T25" fmla="*/ 2147483647 h 1932"/>
              <a:gd name="T26" fmla="*/ 2147483647 w 558"/>
              <a:gd name="T27" fmla="*/ 2147483647 h 1932"/>
              <a:gd name="T28" fmla="*/ 2147483647 w 558"/>
              <a:gd name="T29" fmla="*/ 2147483647 h 1932"/>
              <a:gd name="T30" fmla="*/ 2147483647 w 558"/>
              <a:gd name="T31" fmla="*/ 2147483647 h 1932"/>
              <a:gd name="T32" fmla="*/ 2147483647 w 558"/>
              <a:gd name="T33" fmla="*/ 2147483647 h 1932"/>
              <a:gd name="T34" fmla="*/ 2147483647 w 558"/>
              <a:gd name="T35" fmla="*/ 2147483647 h 1932"/>
              <a:gd name="T36" fmla="*/ 2147483647 w 558"/>
              <a:gd name="T37" fmla="*/ 2147483647 h 1932"/>
              <a:gd name="T38" fmla="*/ 2147483647 w 558"/>
              <a:gd name="T39" fmla="*/ 2147483647 h 1932"/>
              <a:gd name="T40" fmla="*/ 2147483647 w 558"/>
              <a:gd name="T41" fmla="*/ 2147483647 h 1932"/>
              <a:gd name="T42" fmla="*/ 2147483647 w 558"/>
              <a:gd name="T43" fmla="*/ 2147483647 h 1932"/>
              <a:gd name="T44" fmla="*/ 2147483647 w 558"/>
              <a:gd name="T45" fmla="*/ 2147483647 h 1932"/>
              <a:gd name="T46" fmla="*/ 2147483647 w 558"/>
              <a:gd name="T47" fmla="*/ 2147483647 h 1932"/>
              <a:gd name="T48" fmla="*/ 2147483647 w 558"/>
              <a:gd name="T49" fmla="*/ 2147483647 h 1932"/>
              <a:gd name="T50" fmla="*/ 2147483647 w 558"/>
              <a:gd name="T51" fmla="*/ 2147483647 h 1932"/>
              <a:gd name="T52" fmla="*/ 2147483647 w 558"/>
              <a:gd name="T53" fmla="*/ 2147483647 h 1932"/>
              <a:gd name="T54" fmla="*/ 2147483647 w 558"/>
              <a:gd name="T55" fmla="*/ 2147483647 h 1932"/>
              <a:gd name="T56" fmla="*/ 2147483647 w 558"/>
              <a:gd name="T57" fmla="*/ 2147483647 h 1932"/>
              <a:gd name="T58" fmla="*/ 2147483647 w 558"/>
              <a:gd name="T59" fmla="*/ 2147483647 h 1932"/>
              <a:gd name="T60" fmla="*/ 2147483647 w 558"/>
              <a:gd name="T61" fmla="*/ 2147483647 h 1932"/>
              <a:gd name="T62" fmla="*/ 2147483647 w 558"/>
              <a:gd name="T63" fmla="*/ 2147483647 h 1932"/>
              <a:gd name="T64" fmla="*/ 2147483647 w 558"/>
              <a:gd name="T65" fmla="*/ 2147483647 h 1932"/>
              <a:gd name="T66" fmla="*/ 2147483647 w 558"/>
              <a:gd name="T67" fmla="*/ 2147483647 h 1932"/>
              <a:gd name="T68" fmla="*/ 2147483647 w 558"/>
              <a:gd name="T69" fmla="*/ 2147483647 h 1932"/>
              <a:gd name="T70" fmla="*/ 2147483647 w 558"/>
              <a:gd name="T71" fmla="*/ 2147483647 h 1932"/>
              <a:gd name="T72" fmla="*/ 2147483647 w 558"/>
              <a:gd name="T73" fmla="*/ 2147483647 h 1932"/>
              <a:gd name="T74" fmla="*/ 2147483647 w 558"/>
              <a:gd name="T75" fmla="*/ 2147483647 h 1932"/>
              <a:gd name="T76" fmla="*/ 2147483647 w 558"/>
              <a:gd name="T77" fmla="*/ 2147483647 h 1932"/>
              <a:gd name="T78" fmla="*/ 2147483647 w 558"/>
              <a:gd name="T79" fmla="*/ 2147483647 h 1932"/>
              <a:gd name="T80" fmla="*/ 2147483647 w 558"/>
              <a:gd name="T81" fmla="*/ 2147483647 h 1932"/>
              <a:gd name="T82" fmla="*/ 2147483647 w 558"/>
              <a:gd name="T83" fmla="*/ 2147483647 h 193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58"/>
              <a:gd name="T127" fmla="*/ 0 h 1932"/>
              <a:gd name="T128" fmla="*/ 558 w 558"/>
              <a:gd name="T129" fmla="*/ 1932 h 193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58" h="1932">
                <a:moveTo>
                  <a:pt x="558" y="0"/>
                </a:moveTo>
                <a:lnTo>
                  <a:pt x="555" y="7"/>
                </a:lnTo>
                <a:lnTo>
                  <a:pt x="552" y="16"/>
                </a:lnTo>
                <a:lnTo>
                  <a:pt x="548" y="25"/>
                </a:lnTo>
                <a:lnTo>
                  <a:pt x="545" y="35"/>
                </a:lnTo>
                <a:lnTo>
                  <a:pt x="540" y="45"/>
                </a:lnTo>
                <a:lnTo>
                  <a:pt x="536" y="56"/>
                </a:lnTo>
                <a:lnTo>
                  <a:pt x="532" y="68"/>
                </a:lnTo>
                <a:lnTo>
                  <a:pt x="526" y="81"/>
                </a:lnTo>
                <a:lnTo>
                  <a:pt x="522" y="92"/>
                </a:lnTo>
                <a:lnTo>
                  <a:pt x="516" y="107"/>
                </a:lnTo>
                <a:lnTo>
                  <a:pt x="510" y="120"/>
                </a:lnTo>
                <a:lnTo>
                  <a:pt x="504" y="134"/>
                </a:lnTo>
                <a:lnTo>
                  <a:pt x="499" y="148"/>
                </a:lnTo>
                <a:lnTo>
                  <a:pt x="493" y="163"/>
                </a:lnTo>
                <a:lnTo>
                  <a:pt x="481" y="194"/>
                </a:lnTo>
                <a:lnTo>
                  <a:pt x="468" y="226"/>
                </a:lnTo>
                <a:lnTo>
                  <a:pt x="457" y="258"/>
                </a:lnTo>
                <a:lnTo>
                  <a:pt x="444" y="291"/>
                </a:lnTo>
                <a:lnTo>
                  <a:pt x="433" y="324"/>
                </a:lnTo>
                <a:lnTo>
                  <a:pt x="421" y="357"/>
                </a:lnTo>
                <a:lnTo>
                  <a:pt x="410" y="390"/>
                </a:lnTo>
                <a:lnTo>
                  <a:pt x="401" y="423"/>
                </a:lnTo>
                <a:lnTo>
                  <a:pt x="391" y="454"/>
                </a:lnTo>
                <a:lnTo>
                  <a:pt x="382" y="485"/>
                </a:lnTo>
                <a:lnTo>
                  <a:pt x="375" y="518"/>
                </a:lnTo>
                <a:lnTo>
                  <a:pt x="366" y="551"/>
                </a:lnTo>
                <a:lnTo>
                  <a:pt x="359" y="585"/>
                </a:lnTo>
                <a:lnTo>
                  <a:pt x="352" y="620"/>
                </a:lnTo>
                <a:lnTo>
                  <a:pt x="345" y="656"/>
                </a:lnTo>
                <a:lnTo>
                  <a:pt x="330" y="726"/>
                </a:lnTo>
                <a:lnTo>
                  <a:pt x="325" y="762"/>
                </a:lnTo>
                <a:lnTo>
                  <a:pt x="319" y="797"/>
                </a:lnTo>
                <a:lnTo>
                  <a:pt x="313" y="831"/>
                </a:lnTo>
                <a:lnTo>
                  <a:pt x="307" y="864"/>
                </a:lnTo>
                <a:lnTo>
                  <a:pt x="302" y="897"/>
                </a:lnTo>
                <a:lnTo>
                  <a:pt x="297" y="929"/>
                </a:lnTo>
                <a:lnTo>
                  <a:pt x="292" y="959"/>
                </a:lnTo>
                <a:lnTo>
                  <a:pt x="290" y="973"/>
                </a:lnTo>
                <a:lnTo>
                  <a:pt x="287" y="988"/>
                </a:lnTo>
                <a:lnTo>
                  <a:pt x="284" y="1017"/>
                </a:lnTo>
                <a:lnTo>
                  <a:pt x="282" y="1044"/>
                </a:lnTo>
                <a:lnTo>
                  <a:pt x="279" y="1070"/>
                </a:lnTo>
                <a:lnTo>
                  <a:pt x="276" y="1096"/>
                </a:lnTo>
                <a:lnTo>
                  <a:pt x="274" y="1122"/>
                </a:lnTo>
                <a:lnTo>
                  <a:pt x="274" y="1146"/>
                </a:lnTo>
                <a:lnTo>
                  <a:pt x="273" y="1169"/>
                </a:lnTo>
                <a:lnTo>
                  <a:pt x="272" y="1192"/>
                </a:lnTo>
                <a:lnTo>
                  <a:pt x="272" y="1215"/>
                </a:lnTo>
                <a:lnTo>
                  <a:pt x="272" y="1237"/>
                </a:lnTo>
                <a:lnTo>
                  <a:pt x="270" y="1260"/>
                </a:lnTo>
                <a:lnTo>
                  <a:pt x="269" y="1280"/>
                </a:lnTo>
                <a:lnTo>
                  <a:pt x="267" y="1301"/>
                </a:lnTo>
                <a:lnTo>
                  <a:pt x="266" y="1321"/>
                </a:lnTo>
                <a:lnTo>
                  <a:pt x="264" y="1341"/>
                </a:lnTo>
                <a:lnTo>
                  <a:pt x="261" y="1362"/>
                </a:lnTo>
                <a:lnTo>
                  <a:pt x="259" y="1380"/>
                </a:lnTo>
                <a:lnTo>
                  <a:pt x="254" y="1399"/>
                </a:lnTo>
                <a:lnTo>
                  <a:pt x="251" y="1416"/>
                </a:lnTo>
                <a:lnTo>
                  <a:pt x="249" y="1433"/>
                </a:lnTo>
                <a:lnTo>
                  <a:pt x="246" y="1449"/>
                </a:lnTo>
                <a:lnTo>
                  <a:pt x="243" y="1465"/>
                </a:lnTo>
                <a:lnTo>
                  <a:pt x="236" y="1495"/>
                </a:lnTo>
                <a:lnTo>
                  <a:pt x="231" y="1511"/>
                </a:lnTo>
                <a:lnTo>
                  <a:pt x="227" y="1526"/>
                </a:lnTo>
                <a:lnTo>
                  <a:pt x="221" y="1541"/>
                </a:lnTo>
                <a:lnTo>
                  <a:pt x="217" y="1556"/>
                </a:lnTo>
                <a:lnTo>
                  <a:pt x="211" y="1572"/>
                </a:lnTo>
                <a:lnTo>
                  <a:pt x="204" y="1587"/>
                </a:lnTo>
                <a:lnTo>
                  <a:pt x="197" y="1605"/>
                </a:lnTo>
                <a:lnTo>
                  <a:pt x="190" y="1622"/>
                </a:lnTo>
                <a:lnTo>
                  <a:pt x="181" y="1641"/>
                </a:lnTo>
                <a:lnTo>
                  <a:pt x="171" y="1658"/>
                </a:lnTo>
                <a:lnTo>
                  <a:pt x="162" y="1676"/>
                </a:lnTo>
                <a:lnTo>
                  <a:pt x="151" y="1697"/>
                </a:lnTo>
                <a:lnTo>
                  <a:pt x="141" y="1715"/>
                </a:lnTo>
                <a:lnTo>
                  <a:pt x="129" y="1735"/>
                </a:lnTo>
                <a:lnTo>
                  <a:pt x="118" y="1756"/>
                </a:lnTo>
                <a:lnTo>
                  <a:pt x="105" y="1776"/>
                </a:lnTo>
                <a:lnTo>
                  <a:pt x="80" y="1816"/>
                </a:lnTo>
                <a:lnTo>
                  <a:pt x="53" y="1856"/>
                </a:lnTo>
                <a:lnTo>
                  <a:pt x="40" y="1875"/>
                </a:lnTo>
                <a:lnTo>
                  <a:pt x="27" y="1895"/>
                </a:lnTo>
                <a:lnTo>
                  <a:pt x="14" y="1914"/>
                </a:lnTo>
                <a:lnTo>
                  <a:pt x="0" y="1932"/>
                </a:lnTo>
              </a:path>
            </a:pathLst>
          </a:custGeom>
          <a:noFill/>
          <a:ln w="4763">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AU" sz="1350"/>
          </a:p>
        </p:txBody>
      </p:sp>
    </p:spTree>
    <p:extLst>
      <p:ext uri="{BB962C8B-B14F-4D97-AF65-F5344CB8AC3E}">
        <p14:creationId xmlns:p14="http://schemas.microsoft.com/office/powerpoint/2010/main" val="605961005"/>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DE5F7C65-F11D-4A16-9F2B-F8FAB2921AEA}"/>
              </a:ext>
            </a:extLst>
          </p:cNvPr>
          <p:cNvSpPr>
            <a:spLocks noGrp="1"/>
          </p:cNvSpPr>
          <p:nvPr>
            <p:ph idx="1"/>
          </p:nvPr>
        </p:nvSpPr>
        <p:spPr/>
        <p:txBody>
          <a:bodyPr/>
          <a:lstStyle/>
          <a:p>
            <a:endParaRPr lang="en-AU"/>
          </a:p>
        </p:txBody>
      </p:sp>
      <p:sp>
        <p:nvSpPr>
          <p:cNvPr id="30723" name="Rectangle 2"/>
          <p:cNvSpPr>
            <a:spLocks noGrp="1" noChangeArrowheads="1"/>
          </p:cNvSpPr>
          <p:nvPr>
            <p:ph type="title"/>
          </p:nvPr>
        </p:nvSpPr>
        <p:spPr>
          <a:xfrm>
            <a:off x="58270" y="158318"/>
            <a:ext cx="8640960" cy="639365"/>
          </a:xfrm>
          <a:noFill/>
        </p:spPr>
        <p:txBody>
          <a:bodyPr vert="horz" lIns="0" tIns="0" rIns="0" bIns="0" rtlCol="0" anchor="t" anchorCtr="0">
            <a:normAutofit/>
          </a:bodyPr>
          <a:lstStyle/>
          <a:p>
            <a:pPr algn="r" eaLnBrk="1" hangingPunct="1">
              <a:lnSpc>
                <a:spcPct val="95000"/>
              </a:lnSpc>
            </a:pPr>
            <a:r>
              <a:rPr lang="en-AU" sz="2250" dirty="0"/>
              <a:t>Various Indices </a:t>
            </a:r>
            <a:r>
              <a:rPr lang="en-AU" sz="2250" dirty="0">
                <a:sym typeface="Wingdings" pitchFamily="2" charset="2"/>
              </a:rPr>
              <a:t> targeting at Regional &amp; P</a:t>
            </a:r>
            <a:r>
              <a:rPr lang="en-AU" sz="2250" dirty="0"/>
              <a:t>rospect Scale</a:t>
            </a:r>
            <a:endParaRPr lang="en-AU" sz="2400" dirty="0"/>
          </a:p>
        </p:txBody>
      </p:sp>
      <p:sp>
        <p:nvSpPr>
          <p:cNvPr id="30724" name="Rectangle 3"/>
          <p:cNvSpPr>
            <a:spLocks noChangeArrowheads="1"/>
          </p:cNvSpPr>
          <p:nvPr/>
        </p:nvSpPr>
        <p:spPr bwMode="auto">
          <a:xfrm>
            <a:off x="5335230" y="1164433"/>
            <a:ext cx="2566504" cy="3077765"/>
          </a:xfrm>
          <a:prstGeom prst="rect">
            <a:avLst/>
          </a:prstGeom>
          <a:noFill/>
          <a:ln w="9525">
            <a:noFill/>
            <a:miter lim="800000"/>
            <a:headEnd/>
            <a:tailEnd/>
          </a:ln>
        </p:spPr>
        <p:txBody>
          <a:bodyPr/>
          <a:lstStyle/>
          <a:p>
            <a:pPr marL="136922" indent="-136922">
              <a:lnSpc>
                <a:spcPct val="85000"/>
              </a:lnSpc>
              <a:spcBef>
                <a:spcPct val="20000"/>
              </a:spcBef>
              <a:buFontTx/>
              <a:buChar char="•"/>
            </a:pPr>
            <a:r>
              <a:rPr lang="en-US" dirty="0">
                <a:solidFill>
                  <a:schemeClr val="bg1"/>
                </a:solidFill>
              </a:rPr>
              <a:t>additional anomalies along strike</a:t>
            </a:r>
          </a:p>
          <a:p>
            <a:pPr marL="136922" indent="-136922">
              <a:lnSpc>
                <a:spcPct val="85000"/>
              </a:lnSpc>
              <a:spcBef>
                <a:spcPct val="20000"/>
              </a:spcBef>
              <a:buFontTx/>
              <a:buChar char="•"/>
            </a:pPr>
            <a:r>
              <a:rPr lang="en-US" dirty="0">
                <a:solidFill>
                  <a:schemeClr val="bg1"/>
                </a:solidFill>
              </a:rPr>
              <a:t>Works very well at 10m – km scale</a:t>
            </a:r>
          </a:p>
          <a:p>
            <a:pPr marL="136922" indent="-136922">
              <a:lnSpc>
                <a:spcPct val="85000"/>
              </a:lnSpc>
              <a:spcBef>
                <a:spcPct val="20000"/>
              </a:spcBef>
              <a:buFontTx/>
              <a:buChar char="•"/>
            </a:pPr>
            <a:endParaRPr lang="en-US" dirty="0">
              <a:solidFill>
                <a:schemeClr val="bg1"/>
              </a:solidFill>
            </a:endParaRPr>
          </a:p>
        </p:txBody>
      </p:sp>
      <p:pic>
        <p:nvPicPr>
          <p:cNvPr id="398" name="Picture 5"/>
          <p:cNvPicPr>
            <a:picLocks noChangeAspect="1" noChangeArrowheads="1"/>
          </p:cNvPicPr>
          <p:nvPr/>
        </p:nvPicPr>
        <p:blipFill>
          <a:blip r:embed="rId2" cstate="email"/>
          <a:srcRect/>
          <a:stretch>
            <a:fillRect/>
          </a:stretch>
        </p:blipFill>
        <p:spPr bwMode="auto">
          <a:xfrm>
            <a:off x="1409701" y="614364"/>
            <a:ext cx="2486025" cy="2559844"/>
          </a:xfrm>
          <a:prstGeom prst="rect">
            <a:avLst/>
          </a:prstGeom>
          <a:noFill/>
          <a:ln w="9525">
            <a:noFill/>
            <a:miter lim="800000"/>
            <a:headEnd/>
            <a:tailEnd/>
          </a:ln>
        </p:spPr>
      </p:pic>
      <p:pic>
        <p:nvPicPr>
          <p:cNvPr id="399" name="Picture 6"/>
          <p:cNvPicPr>
            <a:picLocks noChangeAspect="1" noChangeArrowheads="1"/>
          </p:cNvPicPr>
          <p:nvPr/>
        </p:nvPicPr>
        <p:blipFill>
          <a:blip r:embed="rId3" cstate="email"/>
          <a:srcRect/>
          <a:stretch>
            <a:fillRect/>
          </a:stretch>
        </p:blipFill>
        <p:spPr bwMode="auto">
          <a:xfrm>
            <a:off x="1409701" y="3170635"/>
            <a:ext cx="2486025" cy="1838325"/>
          </a:xfrm>
          <a:prstGeom prst="rect">
            <a:avLst/>
          </a:prstGeom>
          <a:noFill/>
          <a:ln w="9525">
            <a:noFill/>
            <a:miter lim="800000"/>
            <a:headEnd/>
            <a:tailEnd/>
          </a:ln>
        </p:spPr>
      </p:pic>
      <p:sp>
        <p:nvSpPr>
          <p:cNvPr id="400" name="Oval 7"/>
          <p:cNvSpPr>
            <a:spLocks noChangeArrowheads="1"/>
          </p:cNvSpPr>
          <p:nvPr/>
        </p:nvSpPr>
        <p:spPr bwMode="auto">
          <a:xfrm>
            <a:off x="2505076" y="3071814"/>
            <a:ext cx="69056" cy="69056"/>
          </a:xfrm>
          <a:prstGeom prst="ellipse">
            <a:avLst/>
          </a:prstGeom>
          <a:solidFill>
            <a:srgbClr val="B6FF8F"/>
          </a:solidFill>
          <a:ln w="11113">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401" name="Oval 8"/>
          <p:cNvSpPr>
            <a:spLocks noChangeArrowheads="1"/>
          </p:cNvSpPr>
          <p:nvPr/>
        </p:nvSpPr>
        <p:spPr bwMode="auto">
          <a:xfrm>
            <a:off x="3676651" y="4645819"/>
            <a:ext cx="42863" cy="42863"/>
          </a:xfrm>
          <a:prstGeom prst="ellipse">
            <a:avLst/>
          </a:prstGeom>
          <a:solidFill>
            <a:srgbClr val="33C2FF"/>
          </a:solidFill>
          <a:ln w="4763">
            <a:solidFill>
              <a:srgbClr val="828282"/>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402" name="Oval 9"/>
          <p:cNvSpPr>
            <a:spLocks noChangeArrowheads="1"/>
          </p:cNvSpPr>
          <p:nvPr/>
        </p:nvSpPr>
        <p:spPr bwMode="auto">
          <a:xfrm>
            <a:off x="3731419" y="4777978"/>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404" name="Oval 11"/>
          <p:cNvSpPr>
            <a:spLocks noChangeArrowheads="1"/>
          </p:cNvSpPr>
          <p:nvPr/>
        </p:nvSpPr>
        <p:spPr bwMode="auto">
          <a:xfrm>
            <a:off x="2997994" y="856060"/>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405" name="Oval 12"/>
          <p:cNvSpPr>
            <a:spLocks noChangeArrowheads="1"/>
          </p:cNvSpPr>
          <p:nvPr/>
        </p:nvSpPr>
        <p:spPr bwMode="auto">
          <a:xfrm>
            <a:off x="2878932" y="840582"/>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409" name="Oval 16"/>
          <p:cNvSpPr>
            <a:spLocks noChangeArrowheads="1"/>
          </p:cNvSpPr>
          <p:nvPr/>
        </p:nvSpPr>
        <p:spPr bwMode="auto">
          <a:xfrm>
            <a:off x="3519488" y="3689747"/>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410" name="Oval 17"/>
          <p:cNvSpPr>
            <a:spLocks noChangeArrowheads="1"/>
          </p:cNvSpPr>
          <p:nvPr/>
        </p:nvSpPr>
        <p:spPr bwMode="auto">
          <a:xfrm>
            <a:off x="3458766" y="3608785"/>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412" name="Oval 19"/>
          <p:cNvSpPr>
            <a:spLocks noChangeArrowheads="1"/>
          </p:cNvSpPr>
          <p:nvPr/>
        </p:nvSpPr>
        <p:spPr bwMode="auto">
          <a:xfrm>
            <a:off x="2751535" y="2568178"/>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413" name="Oval 20"/>
          <p:cNvSpPr>
            <a:spLocks noChangeArrowheads="1"/>
          </p:cNvSpPr>
          <p:nvPr/>
        </p:nvSpPr>
        <p:spPr bwMode="auto">
          <a:xfrm>
            <a:off x="1707357" y="981076"/>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414" name="Oval 21"/>
          <p:cNvSpPr>
            <a:spLocks noChangeArrowheads="1"/>
          </p:cNvSpPr>
          <p:nvPr/>
        </p:nvSpPr>
        <p:spPr bwMode="auto">
          <a:xfrm>
            <a:off x="2395538" y="802482"/>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415" name="Oval 22"/>
          <p:cNvSpPr>
            <a:spLocks noChangeArrowheads="1"/>
          </p:cNvSpPr>
          <p:nvPr/>
        </p:nvSpPr>
        <p:spPr bwMode="auto">
          <a:xfrm>
            <a:off x="2294335" y="2405063"/>
            <a:ext cx="42863" cy="44054"/>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416" name="Oval 23"/>
          <p:cNvSpPr>
            <a:spLocks noChangeArrowheads="1"/>
          </p:cNvSpPr>
          <p:nvPr/>
        </p:nvSpPr>
        <p:spPr bwMode="auto">
          <a:xfrm>
            <a:off x="2207419" y="4157663"/>
            <a:ext cx="42863" cy="44054"/>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417" name="Oval 24"/>
          <p:cNvSpPr>
            <a:spLocks noChangeArrowheads="1"/>
          </p:cNvSpPr>
          <p:nvPr/>
        </p:nvSpPr>
        <p:spPr bwMode="auto">
          <a:xfrm>
            <a:off x="1626394" y="656035"/>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418" name="Oval 25"/>
          <p:cNvSpPr>
            <a:spLocks noChangeArrowheads="1"/>
          </p:cNvSpPr>
          <p:nvPr/>
        </p:nvSpPr>
        <p:spPr bwMode="auto">
          <a:xfrm>
            <a:off x="2247901" y="3198019"/>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420" name="Oval 27"/>
          <p:cNvSpPr>
            <a:spLocks noChangeArrowheads="1"/>
          </p:cNvSpPr>
          <p:nvPr/>
        </p:nvSpPr>
        <p:spPr bwMode="auto">
          <a:xfrm>
            <a:off x="1421607" y="677466"/>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421" name="Oval 28"/>
          <p:cNvSpPr>
            <a:spLocks noChangeArrowheads="1"/>
          </p:cNvSpPr>
          <p:nvPr/>
        </p:nvSpPr>
        <p:spPr bwMode="auto">
          <a:xfrm>
            <a:off x="1389460" y="2712244"/>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422" name="Oval 29"/>
          <p:cNvSpPr>
            <a:spLocks noChangeArrowheads="1"/>
          </p:cNvSpPr>
          <p:nvPr/>
        </p:nvSpPr>
        <p:spPr bwMode="auto">
          <a:xfrm>
            <a:off x="2387203" y="3209926"/>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423" name="Oval 30"/>
          <p:cNvSpPr>
            <a:spLocks noChangeArrowheads="1"/>
          </p:cNvSpPr>
          <p:nvPr/>
        </p:nvSpPr>
        <p:spPr bwMode="auto">
          <a:xfrm>
            <a:off x="2824163" y="2930128"/>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425" name="Oval 32"/>
          <p:cNvSpPr>
            <a:spLocks noChangeArrowheads="1"/>
          </p:cNvSpPr>
          <p:nvPr/>
        </p:nvSpPr>
        <p:spPr bwMode="auto">
          <a:xfrm>
            <a:off x="2922985" y="2574132"/>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426" name="Oval 33"/>
          <p:cNvSpPr>
            <a:spLocks noChangeArrowheads="1"/>
          </p:cNvSpPr>
          <p:nvPr/>
        </p:nvSpPr>
        <p:spPr bwMode="auto">
          <a:xfrm>
            <a:off x="2309813" y="4480322"/>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427" name="Oval 34"/>
          <p:cNvSpPr>
            <a:spLocks noChangeArrowheads="1"/>
          </p:cNvSpPr>
          <p:nvPr/>
        </p:nvSpPr>
        <p:spPr bwMode="auto">
          <a:xfrm>
            <a:off x="1381126" y="3521869"/>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428" name="Oval 35"/>
          <p:cNvSpPr>
            <a:spLocks noChangeArrowheads="1"/>
          </p:cNvSpPr>
          <p:nvPr/>
        </p:nvSpPr>
        <p:spPr bwMode="auto">
          <a:xfrm>
            <a:off x="3779044" y="3669507"/>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429" name="Oval 37"/>
          <p:cNvSpPr>
            <a:spLocks noChangeArrowheads="1"/>
          </p:cNvSpPr>
          <p:nvPr/>
        </p:nvSpPr>
        <p:spPr bwMode="auto">
          <a:xfrm>
            <a:off x="1377553" y="995363"/>
            <a:ext cx="44054"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430" name="Oval 38"/>
          <p:cNvSpPr>
            <a:spLocks noChangeArrowheads="1"/>
          </p:cNvSpPr>
          <p:nvPr/>
        </p:nvSpPr>
        <p:spPr bwMode="auto">
          <a:xfrm>
            <a:off x="2478882" y="4236244"/>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433" name="Oval 41"/>
          <p:cNvSpPr>
            <a:spLocks noChangeArrowheads="1"/>
          </p:cNvSpPr>
          <p:nvPr/>
        </p:nvSpPr>
        <p:spPr bwMode="auto">
          <a:xfrm>
            <a:off x="2433638" y="4476751"/>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436" name="Oval 44"/>
          <p:cNvSpPr>
            <a:spLocks noChangeArrowheads="1"/>
          </p:cNvSpPr>
          <p:nvPr/>
        </p:nvSpPr>
        <p:spPr bwMode="auto">
          <a:xfrm>
            <a:off x="2322910" y="2693194"/>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438" name="Oval 46"/>
          <p:cNvSpPr>
            <a:spLocks noChangeArrowheads="1"/>
          </p:cNvSpPr>
          <p:nvPr/>
        </p:nvSpPr>
        <p:spPr bwMode="auto">
          <a:xfrm>
            <a:off x="2397919" y="4317207"/>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439" name="Oval 49"/>
          <p:cNvSpPr>
            <a:spLocks noChangeArrowheads="1"/>
          </p:cNvSpPr>
          <p:nvPr/>
        </p:nvSpPr>
        <p:spPr bwMode="auto">
          <a:xfrm>
            <a:off x="2658666" y="2625328"/>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440" name="Oval 50"/>
          <p:cNvSpPr>
            <a:spLocks noChangeArrowheads="1"/>
          </p:cNvSpPr>
          <p:nvPr/>
        </p:nvSpPr>
        <p:spPr bwMode="auto">
          <a:xfrm>
            <a:off x="2575322" y="4450557"/>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441" name="Oval 51"/>
          <p:cNvSpPr>
            <a:spLocks noChangeArrowheads="1"/>
          </p:cNvSpPr>
          <p:nvPr/>
        </p:nvSpPr>
        <p:spPr bwMode="auto">
          <a:xfrm>
            <a:off x="3283744" y="604838"/>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442" name="Oval 52"/>
          <p:cNvSpPr>
            <a:spLocks noChangeArrowheads="1"/>
          </p:cNvSpPr>
          <p:nvPr/>
        </p:nvSpPr>
        <p:spPr bwMode="auto">
          <a:xfrm>
            <a:off x="2828926" y="589360"/>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443" name="Oval 53"/>
          <p:cNvSpPr>
            <a:spLocks noChangeArrowheads="1"/>
          </p:cNvSpPr>
          <p:nvPr/>
        </p:nvSpPr>
        <p:spPr bwMode="auto">
          <a:xfrm>
            <a:off x="1375172" y="3356372"/>
            <a:ext cx="44054"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448" name="Oval 58"/>
          <p:cNvSpPr>
            <a:spLocks noChangeArrowheads="1"/>
          </p:cNvSpPr>
          <p:nvPr/>
        </p:nvSpPr>
        <p:spPr bwMode="auto">
          <a:xfrm>
            <a:off x="1926432" y="4845844"/>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449" name="Oval 59"/>
          <p:cNvSpPr>
            <a:spLocks noChangeArrowheads="1"/>
          </p:cNvSpPr>
          <p:nvPr/>
        </p:nvSpPr>
        <p:spPr bwMode="auto">
          <a:xfrm>
            <a:off x="2325291" y="3137297"/>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451" name="Oval 61"/>
          <p:cNvSpPr>
            <a:spLocks noChangeArrowheads="1"/>
          </p:cNvSpPr>
          <p:nvPr/>
        </p:nvSpPr>
        <p:spPr bwMode="auto">
          <a:xfrm>
            <a:off x="1594247" y="4536282"/>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452" name="Oval 62"/>
          <p:cNvSpPr>
            <a:spLocks noChangeArrowheads="1"/>
          </p:cNvSpPr>
          <p:nvPr/>
        </p:nvSpPr>
        <p:spPr bwMode="auto">
          <a:xfrm>
            <a:off x="1547813" y="4346972"/>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454" name="Oval 64"/>
          <p:cNvSpPr>
            <a:spLocks noChangeArrowheads="1"/>
          </p:cNvSpPr>
          <p:nvPr/>
        </p:nvSpPr>
        <p:spPr bwMode="auto">
          <a:xfrm>
            <a:off x="2121694" y="4270772"/>
            <a:ext cx="44054"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455" name="Oval 65"/>
          <p:cNvSpPr>
            <a:spLocks noChangeArrowheads="1"/>
          </p:cNvSpPr>
          <p:nvPr/>
        </p:nvSpPr>
        <p:spPr bwMode="auto">
          <a:xfrm>
            <a:off x="1543051" y="2116932"/>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456" name="Oval 66"/>
          <p:cNvSpPr>
            <a:spLocks noChangeArrowheads="1"/>
          </p:cNvSpPr>
          <p:nvPr/>
        </p:nvSpPr>
        <p:spPr bwMode="auto">
          <a:xfrm>
            <a:off x="1521619" y="3106341"/>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458" name="Oval 68"/>
          <p:cNvSpPr>
            <a:spLocks noChangeArrowheads="1"/>
          </p:cNvSpPr>
          <p:nvPr/>
        </p:nvSpPr>
        <p:spPr bwMode="auto">
          <a:xfrm>
            <a:off x="1382316" y="3600451"/>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460" name="Oval 70"/>
          <p:cNvSpPr>
            <a:spLocks noChangeArrowheads="1"/>
          </p:cNvSpPr>
          <p:nvPr/>
        </p:nvSpPr>
        <p:spPr bwMode="auto">
          <a:xfrm>
            <a:off x="2220516" y="2235994"/>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461" name="Oval 71"/>
          <p:cNvSpPr>
            <a:spLocks noChangeArrowheads="1"/>
          </p:cNvSpPr>
          <p:nvPr/>
        </p:nvSpPr>
        <p:spPr bwMode="auto">
          <a:xfrm>
            <a:off x="2365772" y="915591"/>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462" name="Oval 72"/>
          <p:cNvSpPr>
            <a:spLocks noChangeArrowheads="1"/>
          </p:cNvSpPr>
          <p:nvPr/>
        </p:nvSpPr>
        <p:spPr bwMode="auto">
          <a:xfrm>
            <a:off x="3001566" y="3986213"/>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463" name="Oval 73"/>
          <p:cNvSpPr>
            <a:spLocks noChangeArrowheads="1"/>
          </p:cNvSpPr>
          <p:nvPr/>
        </p:nvSpPr>
        <p:spPr bwMode="auto">
          <a:xfrm>
            <a:off x="1584722" y="4268391"/>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464" name="Oval 74"/>
          <p:cNvSpPr>
            <a:spLocks noChangeArrowheads="1"/>
          </p:cNvSpPr>
          <p:nvPr/>
        </p:nvSpPr>
        <p:spPr bwMode="auto">
          <a:xfrm>
            <a:off x="2134791" y="4438651"/>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465" name="Oval 76"/>
          <p:cNvSpPr>
            <a:spLocks noChangeArrowheads="1"/>
          </p:cNvSpPr>
          <p:nvPr/>
        </p:nvSpPr>
        <p:spPr bwMode="auto">
          <a:xfrm>
            <a:off x="2922985" y="744141"/>
            <a:ext cx="42863" cy="44054"/>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466" name="Oval 77"/>
          <p:cNvSpPr>
            <a:spLocks noChangeArrowheads="1"/>
          </p:cNvSpPr>
          <p:nvPr/>
        </p:nvSpPr>
        <p:spPr bwMode="auto">
          <a:xfrm>
            <a:off x="2897982" y="3659982"/>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467" name="Oval 79"/>
          <p:cNvSpPr>
            <a:spLocks noChangeArrowheads="1"/>
          </p:cNvSpPr>
          <p:nvPr/>
        </p:nvSpPr>
        <p:spPr bwMode="auto">
          <a:xfrm>
            <a:off x="1419226" y="4789885"/>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468" name="Oval 80"/>
          <p:cNvSpPr>
            <a:spLocks noChangeArrowheads="1"/>
          </p:cNvSpPr>
          <p:nvPr/>
        </p:nvSpPr>
        <p:spPr bwMode="auto">
          <a:xfrm>
            <a:off x="1740694" y="4493419"/>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469" name="Oval 81"/>
          <p:cNvSpPr>
            <a:spLocks noChangeArrowheads="1"/>
          </p:cNvSpPr>
          <p:nvPr/>
        </p:nvSpPr>
        <p:spPr bwMode="auto">
          <a:xfrm>
            <a:off x="3721894" y="4268391"/>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470" name="Oval 82"/>
          <p:cNvSpPr>
            <a:spLocks noChangeArrowheads="1"/>
          </p:cNvSpPr>
          <p:nvPr/>
        </p:nvSpPr>
        <p:spPr bwMode="auto">
          <a:xfrm>
            <a:off x="1985963" y="2861072"/>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472" name="Oval 84"/>
          <p:cNvSpPr>
            <a:spLocks noChangeArrowheads="1"/>
          </p:cNvSpPr>
          <p:nvPr/>
        </p:nvSpPr>
        <p:spPr bwMode="auto">
          <a:xfrm>
            <a:off x="2103835" y="2728913"/>
            <a:ext cx="42863" cy="44054"/>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473" name="Oval 85"/>
          <p:cNvSpPr>
            <a:spLocks noChangeArrowheads="1"/>
          </p:cNvSpPr>
          <p:nvPr/>
        </p:nvSpPr>
        <p:spPr bwMode="auto">
          <a:xfrm>
            <a:off x="2068116" y="2257426"/>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476" name="Oval 88"/>
          <p:cNvSpPr>
            <a:spLocks noChangeArrowheads="1"/>
          </p:cNvSpPr>
          <p:nvPr/>
        </p:nvSpPr>
        <p:spPr bwMode="auto">
          <a:xfrm>
            <a:off x="3423047" y="4281488"/>
            <a:ext cx="44054"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477" name="Oval 89"/>
          <p:cNvSpPr>
            <a:spLocks noChangeArrowheads="1"/>
          </p:cNvSpPr>
          <p:nvPr/>
        </p:nvSpPr>
        <p:spPr bwMode="auto">
          <a:xfrm>
            <a:off x="2369344" y="3375422"/>
            <a:ext cx="42863" cy="44054"/>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479" name="Oval 91"/>
          <p:cNvSpPr>
            <a:spLocks noChangeArrowheads="1"/>
          </p:cNvSpPr>
          <p:nvPr/>
        </p:nvSpPr>
        <p:spPr bwMode="auto">
          <a:xfrm>
            <a:off x="1554957" y="3999310"/>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480" name="Oval 92"/>
          <p:cNvSpPr>
            <a:spLocks noChangeArrowheads="1"/>
          </p:cNvSpPr>
          <p:nvPr/>
        </p:nvSpPr>
        <p:spPr bwMode="auto">
          <a:xfrm>
            <a:off x="1515666" y="1825228"/>
            <a:ext cx="44054"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481" name="Oval 93"/>
          <p:cNvSpPr>
            <a:spLocks noChangeArrowheads="1"/>
          </p:cNvSpPr>
          <p:nvPr/>
        </p:nvSpPr>
        <p:spPr bwMode="auto">
          <a:xfrm>
            <a:off x="2491978" y="1510903"/>
            <a:ext cx="44054"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482" name="Oval 94"/>
          <p:cNvSpPr>
            <a:spLocks noChangeArrowheads="1"/>
          </p:cNvSpPr>
          <p:nvPr/>
        </p:nvSpPr>
        <p:spPr bwMode="auto">
          <a:xfrm>
            <a:off x="2291953" y="653653"/>
            <a:ext cx="42863" cy="44054"/>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483" name="Oval 95"/>
          <p:cNvSpPr>
            <a:spLocks noChangeArrowheads="1"/>
          </p:cNvSpPr>
          <p:nvPr/>
        </p:nvSpPr>
        <p:spPr bwMode="auto">
          <a:xfrm>
            <a:off x="2520553" y="3138488"/>
            <a:ext cx="42863" cy="42863"/>
          </a:xfrm>
          <a:prstGeom prst="ellipse">
            <a:avLst/>
          </a:prstGeom>
          <a:solidFill>
            <a:srgbClr val="33C2FF"/>
          </a:solidFill>
          <a:ln w="4763">
            <a:solidFill>
              <a:srgbClr val="828282"/>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484" name="Oval 96"/>
          <p:cNvSpPr>
            <a:spLocks noChangeArrowheads="1"/>
          </p:cNvSpPr>
          <p:nvPr/>
        </p:nvSpPr>
        <p:spPr bwMode="auto">
          <a:xfrm>
            <a:off x="3274219" y="3714751"/>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485" name="Oval 97"/>
          <p:cNvSpPr>
            <a:spLocks noChangeArrowheads="1"/>
          </p:cNvSpPr>
          <p:nvPr/>
        </p:nvSpPr>
        <p:spPr bwMode="auto">
          <a:xfrm>
            <a:off x="1906191" y="4314826"/>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488" name="Oval 101"/>
          <p:cNvSpPr>
            <a:spLocks noChangeArrowheads="1"/>
          </p:cNvSpPr>
          <p:nvPr/>
        </p:nvSpPr>
        <p:spPr bwMode="auto">
          <a:xfrm>
            <a:off x="2331244" y="1637110"/>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489" name="Oval 102"/>
          <p:cNvSpPr>
            <a:spLocks noChangeArrowheads="1"/>
          </p:cNvSpPr>
          <p:nvPr/>
        </p:nvSpPr>
        <p:spPr bwMode="auto">
          <a:xfrm>
            <a:off x="1765697" y="2220516"/>
            <a:ext cx="42863" cy="44054"/>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490" name="Oval 103"/>
          <p:cNvSpPr>
            <a:spLocks noChangeArrowheads="1"/>
          </p:cNvSpPr>
          <p:nvPr/>
        </p:nvSpPr>
        <p:spPr bwMode="auto">
          <a:xfrm>
            <a:off x="1547813" y="1125141"/>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491" name="Oval 104"/>
          <p:cNvSpPr>
            <a:spLocks noChangeArrowheads="1"/>
          </p:cNvSpPr>
          <p:nvPr/>
        </p:nvSpPr>
        <p:spPr bwMode="auto">
          <a:xfrm>
            <a:off x="2257426" y="1539478"/>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493" name="Oval 107"/>
          <p:cNvSpPr>
            <a:spLocks noChangeArrowheads="1"/>
          </p:cNvSpPr>
          <p:nvPr/>
        </p:nvSpPr>
        <p:spPr bwMode="auto">
          <a:xfrm>
            <a:off x="2705101" y="3131344"/>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494" name="Oval 108"/>
          <p:cNvSpPr>
            <a:spLocks noChangeArrowheads="1"/>
          </p:cNvSpPr>
          <p:nvPr/>
        </p:nvSpPr>
        <p:spPr bwMode="auto">
          <a:xfrm>
            <a:off x="2552701" y="4613672"/>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495" name="Oval 109"/>
          <p:cNvSpPr>
            <a:spLocks noChangeArrowheads="1"/>
          </p:cNvSpPr>
          <p:nvPr/>
        </p:nvSpPr>
        <p:spPr bwMode="auto">
          <a:xfrm>
            <a:off x="3338513" y="3771901"/>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496" name="Oval 110"/>
          <p:cNvSpPr>
            <a:spLocks noChangeArrowheads="1"/>
          </p:cNvSpPr>
          <p:nvPr/>
        </p:nvSpPr>
        <p:spPr bwMode="auto">
          <a:xfrm>
            <a:off x="1729978" y="3507582"/>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498" name="Oval 112"/>
          <p:cNvSpPr>
            <a:spLocks noChangeArrowheads="1"/>
          </p:cNvSpPr>
          <p:nvPr/>
        </p:nvSpPr>
        <p:spPr bwMode="auto">
          <a:xfrm>
            <a:off x="1732360" y="4363641"/>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501" name="Oval 116"/>
          <p:cNvSpPr>
            <a:spLocks noChangeArrowheads="1"/>
          </p:cNvSpPr>
          <p:nvPr/>
        </p:nvSpPr>
        <p:spPr bwMode="auto">
          <a:xfrm>
            <a:off x="3562351" y="4149328"/>
            <a:ext cx="44054"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502" name="Oval 117"/>
          <p:cNvSpPr>
            <a:spLocks noChangeArrowheads="1"/>
          </p:cNvSpPr>
          <p:nvPr/>
        </p:nvSpPr>
        <p:spPr bwMode="auto">
          <a:xfrm>
            <a:off x="1609726" y="744141"/>
            <a:ext cx="44054" cy="44054"/>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505" name="Oval 120"/>
          <p:cNvSpPr>
            <a:spLocks noChangeArrowheads="1"/>
          </p:cNvSpPr>
          <p:nvPr/>
        </p:nvSpPr>
        <p:spPr bwMode="auto">
          <a:xfrm>
            <a:off x="3720704" y="4838701"/>
            <a:ext cx="69056" cy="67866"/>
          </a:xfrm>
          <a:prstGeom prst="ellipse">
            <a:avLst/>
          </a:prstGeom>
          <a:solidFill>
            <a:srgbClr val="B6FF8F"/>
          </a:solidFill>
          <a:ln w="11113">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506" name="Oval 121"/>
          <p:cNvSpPr>
            <a:spLocks noChangeArrowheads="1"/>
          </p:cNvSpPr>
          <p:nvPr/>
        </p:nvSpPr>
        <p:spPr bwMode="auto">
          <a:xfrm>
            <a:off x="2225278" y="1724026"/>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507" name="Oval 123"/>
          <p:cNvSpPr>
            <a:spLocks noChangeArrowheads="1"/>
          </p:cNvSpPr>
          <p:nvPr/>
        </p:nvSpPr>
        <p:spPr bwMode="auto">
          <a:xfrm>
            <a:off x="2821782" y="2725341"/>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508" name="Oval 124"/>
          <p:cNvSpPr>
            <a:spLocks noChangeArrowheads="1"/>
          </p:cNvSpPr>
          <p:nvPr/>
        </p:nvSpPr>
        <p:spPr bwMode="auto">
          <a:xfrm>
            <a:off x="2281238" y="4256485"/>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509" name="Oval 125"/>
          <p:cNvSpPr>
            <a:spLocks noChangeArrowheads="1"/>
          </p:cNvSpPr>
          <p:nvPr/>
        </p:nvSpPr>
        <p:spPr bwMode="auto">
          <a:xfrm>
            <a:off x="1419226" y="3006328"/>
            <a:ext cx="42863" cy="44054"/>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511" name="Oval 127"/>
          <p:cNvSpPr>
            <a:spLocks noChangeArrowheads="1"/>
          </p:cNvSpPr>
          <p:nvPr/>
        </p:nvSpPr>
        <p:spPr bwMode="auto">
          <a:xfrm>
            <a:off x="1571626" y="3604022"/>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513" name="Oval 129"/>
          <p:cNvSpPr>
            <a:spLocks noChangeArrowheads="1"/>
          </p:cNvSpPr>
          <p:nvPr/>
        </p:nvSpPr>
        <p:spPr bwMode="auto">
          <a:xfrm>
            <a:off x="2986088" y="1302544"/>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514" name="Oval 130"/>
          <p:cNvSpPr>
            <a:spLocks noChangeArrowheads="1"/>
          </p:cNvSpPr>
          <p:nvPr/>
        </p:nvSpPr>
        <p:spPr bwMode="auto">
          <a:xfrm>
            <a:off x="2994422" y="859632"/>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515" name="Oval 131"/>
          <p:cNvSpPr>
            <a:spLocks noChangeArrowheads="1"/>
          </p:cNvSpPr>
          <p:nvPr/>
        </p:nvSpPr>
        <p:spPr bwMode="auto">
          <a:xfrm>
            <a:off x="1552576" y="4462463"/>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516" name="Oval 132"/>
          <p:cNvSpPr>
            <a:spLocks noChangeArrowheads="1"/>
          </p:cNvSpPr>
          <p:nvPr/>
        </p:nvSpPr>
        <p:spPr bwMode="auto">
          <a:xfrm>
            <a:off x="3721894" y="4994672"/>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519" name="Oval 135"/>
          <p:cNvSpPr>
            <a:spLocks noChangeArrowheads="1"/>
          </p:cNvSpPr>
          <p:nvPr/>
        </p:nvSpPr>
        <p:spPr bwMode="auto">
          <a:xfrm>
            <a:off x="1815703" y="2328863"/>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520" name="Oval 137"/>
          <p:cNvSpPr>
            <a:spLocks noChangeArrowheads="1"/>
          </p:cNvSpPr>
          <p:nvPr/>
        </p:nvSpPr>
        <p:spPr bwMode="auto">
          <a:xfrm>
            <a:off x="1763316" y="3658791"/>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521" name="Oval 138"/>
          <p:cNvSpPr>
            <a:spLocks noChangeArrowheads="1"/>
          </p:cNvSpPr>
          <p:nvPr/>
        </p:nvSpPr>
        <p:spPr bwMode="auto">
          <a:xfrm>
            <a:off x="1922860" y="4625578"/>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525" name="Oval 142"/>
          <p:cNvSpPr>
            <a:spLocks noChangeArrowheads="1"/>
          </p:cNvSpPr>
          <p:nvPr/>
        </p:nvSpPr>
        <p:spPr bwMode="auto">
          <a:xfrm>
            <a:off x="2000251" y="4274344"/>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526" name="Oval 143"/>
          <p:cNvSpPr>
            <a:spLocks noChangeArrowheads="1"/>
          </p:cNvSpPr>
          <p:nvPr/>
        </p:nvSpPr>
        <p:spPr bwMode="auto">
          <a:xfrm>
            <a:off x="1671638" y="2053828"/>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529" name="Oval 146"/>
          <p:cNvSpPr>
            <a:spLocks noChangeArrowheads="1"/>
          </p:cNvSpPr>
          <p:nvPr/>
        </p:nvSpPr>
        <p:spPr bwMode="auto">
          <a:xfrm>
            <a:off x="3040857" y="597694"/>
            <a:ext cx="42863" cy="42863"/>
          </a:xfrm>
          <a:prstGeom prst="ellipse">
            <a:avLst/>
          </a:prstGeom>
          <a:solidFill>
            <a:srgbClr val="33C2FF"/>
          </a:solidFill>
          <a:ln w="4763">
            <a:solidFill>
              <a:srgbClr val="828282"/>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531" name="Oval 148"/>
          <p:cNvSpPr>
            <a:spLocks noChangeArrowheads="1"/>
          </p:cNvSpPr>
          <p:nvPr/>
        </p:nvSpPr>
        <p:spPr bwMode="auto">
          <a:xfrm>
            <a:off x="1577578" y="3699272"/>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532" name="Oval 149"/>
          <p:cNvSpPr>
            <a:spLocks noChangeArrowheads="1"/>
          </p:cNvSpPr>
          <p:nvPr/>
        </p:nvSpPr>
        <p:spPr bwMode="auto">
          <a:xfrm>
            <a:off x="1729978" y="3374232"/>
            <a:ext cx="42863" cy="44054"/>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535" name="Oval 152"/>
          <p:cNvSpPr>
            <a:spLocks noChangeArrowheads="1"/>
          </p:cNvSpPr>
          <p:nvPr/>
        </p:nvSpPr>
        <p:spPr bwMode="auto">
          <a:xfrm>
            <a:off x="2978944" y="965597"/>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536" name="Oval 153"/>
          <p:cNvSpPr>
            <a:spLocks noChangeArrowheads="1"/>
          </p:cNvSpPr>
          <p:nvPr/>
        </p:nvSpPr>
        <p:spPr bwMode="auto">
          <a:xfrm>
            <a:off x="1852613" y="2083594"/>
            <a:ext cx="42863" cy="44054"/>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537" name="Oval 154"/>
          <p:cNvSpPr>
            <a:spLocks noChangeArrowheads="1"/>
          </p:cNvSpPr>
          <p:nvPr/>
        </p:nvSpPr>
        <p:spPr bwMode="auto">
          <a:xfrm>
            <a:off x="2977753" y="1117997"/>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538" name="Oval 157"/>
          <p:cNvSpPr>
            <a:spLocks noChangeArrowheads="1"/>
          </p:cNvSpPr>
          <p:nvPr/>
        </p:nvSpPr>
        <p:spPr bwMode="auto">
          <a:xfrm>
            <a:off x="2509838" y="3838576"/>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539" name="Oval 158"/>
          <p:cNvSpPr>
            <a:spLocks noChangeArrowheads="1"/>
          </p:cNvSpPr>
          <p:nvPr/>
        </p:nvSpPr>
        <p:spPr bwMode="auto">
          <a:xfrm>
            <a:off x="2638426" y="3836194"/>
            <a:ext cx="42863" cy="44054"/>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540" name="Oval 159"/>
          <p:cNvSpPr>
            <a:spLocks noChangeArrowheads="1"/>
          </p:cNvSpPr>
          <p:nvPr/>
        </p:nvSpPr>
        <p:spPr bwMode="auto">
          <a:xfrm>
            <a:off x="3738564" y="4833939"/>
            <a:ext cx="98822" cy="98822"/>
          </a:xfrm>
          <a:prstGeom prst="ellipse">
            <a:avLst/>
          </a:prstGeom>
          <a:solidFill>
            <a:srgbClr val="FF0000"/>
          </a:solidFill>
          <a:ln w="11113">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541" name="Oval 160"/>
          <p:cNvSpPr>
            <a:spLocks noChangeArrowheads="1"/>
          </p:cNvSpPr>
          <p:nvPr/>
        </p:nvSpPr>
        <p:spPr bwMode="auto">
          <a:xfrm>
            <a:off x="3739753" y="4822032"/>
            <a:ext cx="82154" cy="82154"/>
          </a:xfrm>
          <a:prstGeom prst="ellipse">
            <a:avLst/>
          </a:prstGeom>
          <a:solidFill>
            <a:srgbClr val="FFC800"/>
          </a:solidFill>
          <a:ln w="11113">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542" name="Oval 161"/>
          <p:cNvSpPr>
            <a:spLocks noChangeArrowheads="1"/>
          </p:cNvSpPr>
          <p:nvPr/>
        </p:nvSpPr>
        <p:spPr bwMode="auto">
          <a:xfrm>
            <a:off x="2730103" y="2922985"/>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544" name="Oval 163"/>
          <p:cNvSpPr>
            <a:spLocks noChangeArrowheads="1"/>
          </p:cNvSpPr>
          <p:nvPr/>
        </p:nvSpPr>
        <p:spPr bwMode="auto">
          <a:xfrm>
            <a:off x="3763566" y="4854178"/>
            <a:ext cx="42863" cy="42863"/>
          </a:xfrm>
          <a:prstGeom prst="ellipse">
            <a:avLst/>
          </a:prstGeom>
          <a:solidFill>
            <a:srgbClr val="33C2FF"/>
          </a:solidFill>
          <a:ln w="4763">
            <a:solidFill>
              <a:srgbClr val="828282"/>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545" name="Oval 164"/>
          <p:cNvSpPr>
            <a:spLocks noChangeArrowheads="1"/>
          </p:cNvSpPr>
          <p:nvPr/>
        </p:nvSpPr>
        <p:spPr bwMode="auto">
          <a:xfrm>
            <a:off x="3384947" y="3958828"/>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546" name="Oval 165"/>
          <p:cNvSpPr>
            <a:spLocks noChangeArrowheads="1"/>
          </p:cNvSpPr>
          <p:nvPr/>
        </p:nvSpPr>
        <p:spPr bwMode="auto">
          <a:xfrm>
            <a:off x="2559844" y="1290638"/>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547" name="Oval 166"/>
          <p:cNvSpPr>
            <a:spLocks noChangeArrowheads="1"/>
          </p:cNvSpPr>
          <p:nvPr/>
        </p:nvSpPr>
        <p:spPr bwMode="auto">
          <a:xfrm>
            <a:off x="2140744" y="3057526"/>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548" name="Oval 167"/>
          <p:cNvSpPr>
            <a:spLocks noChangeArrowheads="1"/>
          </p:cNvSpPr>
          <p:nvPr/>
        </p:nvSpPr>
        <p:spPr bwMode="auto">
          <a:xfrm>
            <a:off x="3186113" y="4285060"/>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549" name="Oval 168"/>
          <p:cNvSpPr>
            <a:spLocks noChangeArrowheads="1"/>
          </p:cNvSpPr>
          <p:nvPr/>
        </p:nvSpPr>
        <p:spPr bwMode="auto">
          <a:xfrm>
            <a:off x="2671763" y="1966913"/>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550" name="Oval 169"/>
          <p:cNvSpPr>
            <a:spLocks noChangeArrowheads="1"/>
          </p:cNvSpPr>
          <p:nvPr/>
        </p:nvSpPr>
        <p:spPr bwMode="auto">
          <a:xfrm>
            <a:off x="2697957" y="2744391"/>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551" name="Oval 170"/>
          <p:cNvSpPr>
            <a:spLocks noChangeArrowheads="1"/>
          </p:cNvSpPr>
          <p:nvPr/>
        </p:nvSpPr>
        <p:spPr bwMode="auto">
          <a:xfrm>
            <a:off x="3550444" y="4258866"/>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552" name="Oval 171"/>
          <p:cNvSpPr>
            <a:spLocks noChangeArrowheads="1"/>
          </p:cNvSpPr>
          <p:nvPr/>
        </p:nvSpPr>
        <p:spPr bwMode="auto">
          <a:xfrm>
            <a:off x="2793207" y="3465910"/>
            <a:ext cx="42863" cy="44054"/>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553" name="Oval 172"/>
          <p:cNvSpPr>
            <a:spLocks noChangeArrowheads="1"/>
          </p:cNvSpPr>
          <p:nvPr/>
        </p:nvSpPr>
        <p:spPr bwMode="auto">
          <a:xfrm>
            <a:off x="2332435" y="2235994"/>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554" name="Oval 173"/>
          <p:cNvSpPr>
            <a:spLocks noChangeArrowheads="1"/>
          </p:cNvSpPr>
          <p:nvPr/>
        </p:nvSpPr>
        <p:spPr bwMode="auto">
          <a:xfrm>
            <a:off x="2649141" y="2901553"/>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555" name="Oval 174"/>
          <p:cNvSpPr>
            <a:spLocks noChangeArrowheads="1"/>
          </p:cNvSpPr>
          <p:nvPr/>
        </p:nvSpPr>
        <p:spPr bwMode="auto">
          <a:xfrm>
            <a:off x="3682603" y="3779044"/>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556" name="Oval 175"/>
          <p:cNvSpPr>
            <a:spLocks noChangeArrowheads="1"/>
          </p:cNvSpPr>
          <p:nvPr/>
        </p:nvSpPr>
        <p:spPr bwMode="auto">
          <a:xfrm>
            <a:off x="2221707" y="2284810"/>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557" name="Oval 176"/>
          <p:cNvSpPr>
            <a:spLocks noChangeArrowheads="1"/>
          </p:cNvSpPr>
          <p:nvPr/>
        </p:nvSpPr>
        <p:spPr bwMode="auto">
          <a:xfrm>
            <a:off x="1615678" y="3345657"/>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558" name="Oval 177"/>
          <p:cNvSpPr>
            <a:spLocks noChangeArrowheads="1"/>
          </p:cNvSpPr>
          <p:nvPr/>
        </p:nvSpPr>
        <p:spPr bwMode="auto">
          <a:xfrm>
            <a:off x="3155158" y="4136233"/>
            <a:ext cx="98822" cy="98822"/>
          </a:xfrm>
          <a:prstGeom prst="ellipse">
            <a:avLst/>
          </a:prstGeom>
          <a:solidFill>
            <a:srgbClr val="FF0000"/>
          </a:solidFill>
          <a:ln w="11113">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561" name="Oval 180"/>
          <p:cNvSpPr>
            <a:spLocks noChangeArrowheads="1"/>
          </p:cNvSpPr>
          <p:nvPr/>
        </p:nvSpPr>
        <p:spPr bwMode="auto">
          <a:xfrm>
            <a:off x="1772841" y="2515791"/>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563" name="Oval 182"/>
          <p:cNvSpPr>
            <a:spLocks noChangeArrowheads="1"/>
          </p:cNvSpPr>
          <p:nvPr/>
        </p:nvSpPr>
        <p:spPr bwMode="auto">
          <a:xfrm>
            <a:off x="1550194" y="1191816"/>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564" name="Oval 183"/>
          <p:cNvSpPr>
            <a:spLocks noChangeArrowheads="1"/>
          </p:cNvSpPr>
          <p:nvPr/>
        </p:nvSpPr>
        <p:spPr bwMode="auto">
          <a:xfrm>
            <a:off x="1362076" y="1233488"/>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565" name="Oval 184"/>
          <p:cNvSpPr>
            <a:spLocks noChangeArrowheads="1"/>
          </p:cNvSpPr>
          <p:nvPr/>
        </p:nvSpPr>
        <p:spPr bwMode="auto">
          <a:xfrm>
            <a:off x="2947988" y="3232547"/>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567" name="Oval 186"/>
          <p:cNvSpPr>
            <a:spLocks noChangeArrowheads="1"/>
          </p:cNvSpPr>
          <p:nvPr/>
        </p:nvSpPr>
        <p:spPr bwMode="auto">
          <a:xfrm>
            <a:off x="1475185" y="2197894"/>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568" name="Oval 187"/>
          <p:cNvSpPr>
            <a:spLocks noChangeArrowheads="1"/>
          </p:cNvSpPr>
          <p:nvPr/>
        </p:nvSpPr>
        <p:spPr bwMode="auto">
          <a:xfrm>
            <a:off x="2072878" y="1980010"/>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569" name="Oval 188"/>
          <p:cNvSpPr>
            <a:spLocks noChangeArrowheads="1"/>
          </p:cNvSpPr>
          <p:nvPr/>
        </p:nvSpPr>
        <p:spPr bwMode="auto">
          <a:xfrm>
            <a:off x="1900238" y="3679032"/>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570" name="Oval 189"/>
          <p:cNvSpPr>
            <a:spLocks noChangeArrowheads="1"/>
          </p:cNvSpPr>
          <p:nvPr/>
        </p:nvSpPr>
        <p:spPr bwMode="auto">
          <a:xfrm>
            <a:off x="2131219" y="2065735"/>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571" name="Oval 192"/>
          <p:cNvSpPr>
            <a:spLocks noChangeArrowheads="1"/>
          </p:cNvSpPr>
          <p:nvPr/>
        </p:nvSpPr>
        <p:spPr bwMode="auto">
          <a:xfrm>
            <a:off x="2213372" y="4077891"/>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572" name="Oval 193"/>
          <p:cNvSpPr>
            <a:spLocks noChangeArrowheads="1"/>
          </p:cNvSpPr>
          <p:nvPr/>
        </p:nvSpPr>
        <p:spPr bwMode="auto">
          <a:xfrm>
            <a:off x="2559844" y="1943101"/>
            <a:ext cx="42863" cy="44054"/>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573" name="Oval 194"/>
          <p:cNvSpPr>
            <a:spLocks noChangeArrowheads="1"/>
          </p:cNvSpPr>
          <p:nvPr/>
        </p:nvSpPr>
        <p:spPr bwMode="auto">
          <a:xfrm>
            <a:off x="1970485" y="3527822"/>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574" name="Oval 195"/>
          <p:cNvSpPr>
            <a:spLocks noChangeArrowheads="1"/>
          </p:cNvSpPr>
          <p:nvPr/>
        </p:nvSpPr>
        <p:spPr bwMode="auto">
          <a:xfrm>
            <a:off x="1613297" y="2652713"/>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575" name="Oval 196"/>
          <p:cNvSpPr>
            <a:spLocks noChangeArrowheads="1"/>
          </p:cNvSpPr>
          <p:nvPr/>
        </p:nvSpPr>
        <p:spPr bwMode="auto">
          <a:xfrm>
            <a:off x="2531269" y="2525316"/>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576" name="Oval 197"/>
          <p:cNvSpPr>
            <a:spLocks noChangeArrowheads="1"/>
          </p:cNvSpPr>
          <p:nvPr/>
        </p:nvSpPr>
        <p:spPr bwMode="auto">
          <a:xfrm>
            <a:off x="1851422" y="1994297"/>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577" name="Oval 198"/>
          <p:cNvSpPr>
            <a:spLocks noChangeArrowheads="1"/>
          </p:cNvSpPr>
          <p:nvPr/>
        </p:nvSpPr>
        <p:spPr bwMode="auto">
          <a:xfrm>
            <a:off x="2190751" y="3209926"/>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578" name="Oval 199"/>
          <p:cNvSpPr>
            <a:spLocks noChangeArrowheads="1"/>
          </p:cNvSpPr>
          <p:nvPr/>
        </p:nvSpPr>
        <p:spPr bwMode="auto">
          <a:xfrm>
            <a:off x="1965722" y="2332435"/>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579" name="Oval 200"/>
          <p:cNvSpPr>
            <a:spLocks noChangeArrowheads="1"/>
          </p:cNvSpPr>
          <p:nvPr/>
        </p:nvSpPr>
        <p:spPr bwMode="auto">
          <a:xfrm>
            <a:off x="1579960" y="3386138"/>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580" name="Oval 201"/>
          <p:cNvSpPr>
            <a:spLocks noChangeArrowheads="1"/>
          </p:cNvSpPr>
          <p:nvPr/>
        </p:nvSpPr>
        <p:spPr bwMode="auto">
          <a:xfrm>
            <a:off x="3559969" y="3958828"/>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581" name="Oval 202"/>
          <p:cNvSpPr>
            <a:spLocks noChangeArrowheads="1"/>
          </p:cNvSpPr>
          <p:nvPr/>
        </p:nvSpPr>
        <p:spPr bwMode="auto">
          <a:xfrm>
            <a:off x="2407444" y="3545682"/>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582" name="Oval 203"/>
          <p:cNvSpPr>
            <a:spLocks noChangeArrowheads="1"/>
          </p:cNvSpPr>
          <p:nvPr/>
        </p:nvSpPr>
        <p:spPr bwMode="auto">
          <a:xfrm>
            <a:off x="2625328" y="1634728"/>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584" name="Oval 206"/>
          <p:cNvSpPr>
            <a:spLocks noChangeArrowheads="1"/>
          </p:cNvSpPr>
          <p:nvPr/>
        </p:nvSpPr>
        <p:spPr bwMode="auto">
          <a:xfrm>
            <a:off x="1429941" y="3593307"/>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586" name="Oval 208"/>
          <p:cNvSpPr>
            <a:spLocks noChangeArrowheads="1"/>
          </p:cNvSpPr>
          <p:nvPr/>
        </p:nvSpPr>
        <p:spPr bwMode="auto">
          <a:xfrm>
            <a:off x="1707357" y="2647951"/>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588" name="Oval 210"/>
          <p:cNvSpPr>
            <a:spLocks noChangeArrowheads="1"/>
          </p:cNvSpPr>
          <p:nvPr/>
        </p:nvSpPr>
        <p:spPr bwMode="auto">
          <a:xfrm>
            <a:off x="3874294" y="3606403"/>
            <a:ext cx="42863" cy="44054"/>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589" name="Oval 211"/>
          <p:cNvSpPr>
            <a:spLocks noChangeArrowheads="1"/>
          </p:cNvSpPr>
          <p:nvPr/>
        </p:nvSpPr>
        <p:spPr bwMode="auto">
          <a:xfrm>
            <a:off x="1558528" y="3144441"/>
            <a:ext cx="42863" cy="44054"/>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590" name="Oval 212"/>
          <p:cNvSpPr>
            <a:spLocks noChangeArrowheads="1"/>
          </p:cNvSpPr>
          <p:nvPr/>
        </p:nvSpPr>
        <p:spPr bwMode="auto">
          <a:xfrm>
            <a:off x="2522935" y="3555207"/>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591" name="Oval 213"/>
          <p:cNvSpPr>
            <a:spLocks noChangeArrowheads="1"/>
          </p:cNvSpPr>
          <p:nvPr/>
        </p:nvSpPr>
        <p:spPr bwMode="auto">
          <a:xfrm>
            <a:off x="2016919" y="2069307"/>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592" name="Oval 214"/>
          <p:cNvSpPr>
            <a:spLocks noChangeArrowheads="1"/>
          </p:cNvSpPr>
          <p:nvPr/>
        </p:nvSpPr>
        <p:spPr bwMode="auto">
          <a:xfrm>
            <a:off x="3754041" y="4467226"/>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593" name="Oval 215"/>
          <p:cNvSpPr>
            <a:spLocks noChangeArrowheads="1"/>
          </p:cNvSpPr>
          <p:nvPr/>
        </p:nvSpPr>
        <p:spPr bwMode="auto">
          <a:xfrm>
            <a:off x="2176463" y="2531269"/>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595" name="Oval 217"/>
          <p:cNvSpPr>
            <a:spLocks noChangeArrowheads="1"/>
          </p:cNvSpPr>
          <p:nvPr/>
        </p:nvSpPr>
        <p:spPr bwMode="auto">
          <a:xfrm>
            <a:off x="2883694" y="2457451"/>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596" name="Oval 218"/>
          <p:cNvSpPr>
            <a:spLocks noChangeArrowheads="1"/>
          </p:cNvSpPr>
          <p:nvPr/>
        </p:nvSpPr>
        <p:spPr bwMode="auto">
          <a:xfrm>
            <a:off x="3720703" y="4089797"/>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597" name="Oval 219"/>
          <p:cNvSpPr>
            <a:spLocks noChangeArrowheads="1"/>
          </p:cNvSpPr>
          <p:nvPr/>
        </p:nvSpPr>
        <p:spPr bwMode="auto">
          <a:xfrm>
            <a:off x="2546747" y="4344591"/>
            <a:ext cx="42863" cy="44054"/>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598" name="Oval 220"/>
          <p:cNvSpPr>
            <a:spLocks noChangeArrowheads="1"/>
          </p:cNvSpPr>
          <p:nvPr/>
        </p:nvSpPr>
        <p:spPr bwMode="auto">
          <a:xfrm>
            <a:off x="1785938" y="4799410"/>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599" name="Oval 221"/>
          <p:cNvSpPr>
            <a:spLocks noChangeArrowheads="1"/>
          </p:cNvSpPr>
          <p:nvPr/>
        </p:nvSpPr>
        <p:spPr bwMode="auto">
          <a:xfrm>
            <a:off x="1481138" y="2343151"/>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600" name="Oval 222"/>
          <p:cNvSpPr>
            <a:spLocks noChangeArrowheads="1"/>
          </p:cNvSpPr>
          <p:nvPr/>
        </p:nvSpPr>
        <p:spPr bwMode="auto">
          <a:xfrm>
            <a:off x="3768328" y="3779044"/>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601" name="Oval 223"/>
          <p:cNvSpPr>
            <a:spLocks noChangeArrowheads="1"/>
          </p:cNvSpPr>
          <p:nvPr/>
        </p:nvSpPr>
        <p:spPr bwMode="auto">
          <a:xfrm>
            <a:off x="2296716" y="2174082"/>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603" name="Oval 225"/>
          <p:cNvSpPr>
            <a:spLocks noChangeArrowheads="1"/>
          </p:cNvSpPr>
          <p:nvPr/>
        </p:nvSpPr>
        <p:spPr bwMode="auto">
          <a:xfrm>
            <a:off x="2013347" y="1619251"/>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604" name="Oval 226"/>
          <p:cNvSpPr>
            <a:spLocks noChangeArrowheads="1"/>
          </p:cNvSpPr>
          <p:nvPr/>
        </p:nvSpPr>
        <p:spPr bwMode="auto">
          <a:xfrm>
            <a:off x="2874170" y="3517107"/>
            <a:ext cx="83344" cy="83344"/>
          </a:xfrm>
          <a:prstGeom prst="ellipse">
            <a:avLst/>
          </a:prstGeom>
          <a:solidFill>
            <a:srgbClr val="FFC800"/>
          </a:solidFill>
          <a:ln w="11113">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605" name="Oval 227"/>
          <p:cNvSpPr>
            <a:spLocks noChangeArrowheads="1"/>
          </p:cNvSpPr>
          <p:nvPr/>
        </p:nvSpPr>
        <p:spPr bwMode="auto">
          <a:xfrm>
            <a:off x="3780235" y="3955257"/>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607" name="Oval 229"/>
          <p:cNvSpPr>
            <a:spLocks noChangeArrowheads="1"/>
          </p:cNvSpPr>
          <p:nvPr/>
        </p:nvSpPr>
        <p:spPr bwMode="auto">
          <a:xfrm>
            <a:off x="1712119" y="1092994"/>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608" name="Oval 230"/>
          <p:cNvSpPr>
            <a:spLocks noChangeArrowheads="1"/>
          </p:cNvSpPr>
          <p:nvPr/>
        </p:nvSpPr>
        <p:spPr bwMode="auto">
          <a:xfrm>
            <a:off x="3683794" y="3956447"/>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609" name="Oval 231"/>
          <p:cNvSpPr>
            <a:spLocks noChangeArrowheads="1"/>
          </p:cNvSpPr>
          <p:nvPr/>
        </p:nvSpPr>
        <p:spPr bwMode="auto">
          <a:xfrm>
            <a:off x="3017044" y="2572941"/>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610" name="Oval 232"/>
          <p:cNvSpPr>
            <a:spLocks noChangeArrowheads="1"/>
          </p:cNvSpPr>
          <p:nvPr/>
        </p:nvSpPr>
        <p:spPr bwMode="auto">
          <a:xfrm>
            <a:off x="2597944" y="2772966"/>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611" name="Oval 233"/>
          <p:cNvSpPr>
            <a:spLocks noChangeArrowheads="1"/>
          </p:cNvSpPr>
          <p:nvPr/>
        </p:nvSpPr>
        <p:spPr bwMode="auto">
          <a:xfrm>
            <a:off x="1791891" y="3862388"/>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612" name="Oval 234"/>
          <p:cNvSpPr>
            <a:spLocks noChangeArrowheads="1"/>
          </p:cNvSpPr>
          <p:nvPr/>
        </p:nvSpPr>
        <p:spPr bwMode="auto">
          <a:xfrm>
            <a:off x="2012157" y="4619626"/>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614" name="Oval 236"/>
          <p:cNvSpPr>
            <a:spLocks noChangeArrowheads="1"/>
          </p:cNvSpPr>
          <p:nvPr/>
        </p:nvSpPr>
        <p:spPr bwMode="auto">
          <a:xfrm>
            <a:off x="2727722" y="3663553"/>
            <a:ext cx="44054"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615" name="Oval 237"/>
          <p:cNvSpPr>
            <a:spLocks noChangeArrowheads="1"/>
          </p:cNvSpPr>
          <p:nvPr/>
        </p:nvSpPr>
        <p:spPr bwMode="auto">
          <a:xfrm>
            <a:off x="2375297" y="3288507"/>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618" name="Oval 241"/>
          <p:cNvSpPr>
            <a:spLocks noChangeArrowheads="1"/>
          </p:cNvSpPr>
          <p:nvPr/>
        </p:nvSpPr>
        <p:spPr bwMode="auto">
          <a:xfrm>
            <a:off x="1762126" y="4581526"/>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619" name="Oval 242"/>
          <p:cNvSpPr>
            <a:spLocks noChangeArrowheads="1"/>
          </p:cNvSpPr>
          <p:nvPr/>
        </p:nvSpPr>
        <p:spPr bwMode="auto">
          <a:xfrm>
            <a:off x="2894410" y="3252788"/>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620" name="Oval 243"/>
          <p:cNvSpPr>
            <a:spLocks noChangeArrowheads="1"/>
          </p:cNvSpPr>
          <p:nvPr/>
        </p:nvSpPr>
        <p:spPr bwMode="auto">
          <a:xfrm>
            <a:off x="1369219" y="3176588"/>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621" name="Oval 244"/>
          <p:cNvSpPr>
            <a:spLocks noChangeArrowheads="1"/>
          </p:cNvSpPr>
          <p:nvPr/>
        </p:nvSpPr>
        <p:spPr bwMode="auto">
          <a:xfrm>
            <a:off x="1391841" y="1123951"/>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622" name="Oval 246"/>
          <p:cNvSpPr>
            <a:spLocks noChangeArrowheads="1"/>
          </p:cNvSpPr>
          <p:nvPr/>
        </p:nvSpPr>
        <p:spPr bwMode="auto">
          <a:xfrm>
            <a:off x="2794397" y="4435078"/>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623" name="Oval 247"/>
          <p:cNvSpPr>
            <a:spLocks noChangeArrowheads="1"/>
          </p:cNvSpPr>
          <p:nvPr/>
        </p:nvSpPr>
        <p:spPr bwMode="auto">
          <a:xfrm>
            <a:off x="1384697" y="2564607"/>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624" name="Oval 248"/>
          <p:cNvSpPr>
            <a:spLocks noChangeArrowheads="1"/>
          </p:cNvSpPr>
          <p:nvPr/>
        </p:nvSpPr>
        <p:spPr bwMode="auto">
          <a:xfrm>
            <a:off x="2839641" y="4642247"/>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625" name="Oval 249"/>
          <p:cNvSpPr>
            <a:spLocks noChangeArrowheads="1"/>
          </p:cNvSpPr>
          <p:nvPr/>
        </p:nvSpPr>
        <p:spPr bwMode="auto">
          <a:xfrm>
            <a:off x="1446610" y="3701653"/>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626" name="Oval 251"/>
          <p:cNvSpPr>
            <a:spLocks noChangeArrowheads="1"/>
          </p:cNvSpPr>
          <p:nvPr/>
        </p:nvSpPr>
        <p:spPr bwMode="auto">
          <a:xfrm>
            <a:off x="2221707" y="2661047"/>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627" name="Oval 252"/>
          <p:cNvSpPr>
            <a:spLocks noChangeArrowheads="1"/>
          </p:cNvSpPr>
          <p:nvPr/>
        </p:nvSpPr>
        <p:spPr bwMode="auto">
          <a:xfrm>
            <a:off x="2696766" y="3342085"/>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629" name="Oval 254"/>
          <p:cNvSpPr>
            <a:spLocks noChangeArrowheads="1"/>
          </p:cNvSpPr>
          <p:nvPr/>
        </p:nvSpPr>
        <p:spPr bwMode="auto">
          <a:xfrm>
            <a:off x="1676401" y="2338388"/>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630" name="Oval 255"/>
          <p:cNvSpPr>
            <a:spLocks noChangeArrowheads="1"/>
          </p:cNvSpPr>
          <p:nvPr/>
        </p:nvSpPr>
        <p:spPr bwMode="auto">
          <a:xfrm>
            <a:off x="2601516" y="2319338"/>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631" name="Oval 256"/>
          <p:cNvSpPr>
            <a:spLocks noChangeArrowheads="1"/>
          </p:cNvSpPr>
          <p:nvPr/>
        </p:nvSpPr>
        <p:spPr bwMode="auto">
          <a:xfrm>
            <a:off x="2164557" y="4038601"/>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632" name="Oval 257"/>
          <p:cNvSpPr>
            <a:spLocks noChangeArrowheads="1"/>
          </p:cNvSpPr>
          <p:nvPr/>
        </p:nvSpPr>
        <p:spPr bwMode="auto">
          <a:xfrm>
            <a:off x="1999060" y="1924051"/>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633" name="Oval 259"/>
          <p:cNvSpPr>
            <a:spLocks noChangeArrowheads="1"/>
          </p:cNvSpPr>
          <p:nvPr/>
        </p:nvSpPr>
        <p:spPr bwMode="auto">
          <a:xfrm>
            <a:off x="2678907" y="3835003"/>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634" name="Oval 260"/>
          <p:cNvSpPr>
            <a:spLocks noChangeArrowheads="1"/>
          </p:cNvSpPr>
          <p:nvPr/>
        </p:nvSpPr>
        <p:spPr bwMode="auto">
          <a:xfrm>
            <a:off x="2245519" y="4610101"/>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635" name="Oval 261"/>
          <p:cNvSpPr>
            <a:spLocks noChangeArrowheads="1"/>
          </p:cNvSpPr>
          <p:nvPr/>
        </p:nvSpPr>
        <p:spPr bwMode="auto">
          <a:xfrm>
            <a:off x="2055019" y="2993232"/>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636" name="Oval 262"/>
          <p:cNvSpPr>
            <a:spLocks noChangeArrowheads="1"/>
          </p:cNvSpPr>
          <p:nvPr/>
        </p:nvSpPr>
        <p:spPr bwMode="auto">
          <a:xfrm>
            <a:off x="2637235" y="2157413"/>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637" name="Oval 263"/>
          <p:cNvSpPr>
            <a:spLocks noChangeArrowheads="1"/>
          </p:cNvSpPr>
          <p:nvPr/>
        </p:nvSpPr>
        <p:spPr bwMode="auto">
          <a:xfrm>
            <a:off x="1914526" y="4499372"/>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638" name="Oval 264"/>
          <p:cNvSpPr>
            <a:spLocks noChangeArrowheads="1"/>
          </p:cNvSpPr>
          <p:nvPr/>
        </p:nvSpPr>
        <p:spPr bwMode="auto">
          <a:xfrm>
            <a:off x="2892028" y="3465910"/>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640" name="Oval 266"/>
          <p:cNvSpPr>
            <a:spLocks noChangeArrowheads="1"/>
          </p:cNvSpPr>
          <p:nvPr/>
        </p:nvSpPr>
        <p:spPr bwMode="auto">
          <a:xfrm>
            <a:off x="1604963" y="2813447"/>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641" name="Oval 267"/>
          <p:cNvSpPr>
            <a:spLocks noChangeArrowheads="1"/>
          </p:cNvSpPr>
          <p:nvPr/>
        </p:nvSpPr>
        <p:spPr bwMode="auto">
          <a:xfrm>
            <a:off x="1926432" y="2969419"/>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642" name="Oval 268"/>
          <p:cNvSpPr>
            <a:spLocks noChangeArrowheads="1"/>
          </p:cNvSpPr>
          <p:nvPr/>
        </p:nvSpPr>
        <p:spPr bwMode="auto">
          <a:xfrm>
            <a:off x="2940844" y="4968478"/>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643" name="Oval 269"/>
          <p:cNvSpPr>
            <a:spLocks noChangeArrowheads="1"/>
          </p:cNvSpPr>
          <p:nvPr/>
        </p:nvSpPr>
        <p:spPr bwMode="auto">
          <a:xfrm>
            <a:off x="2763441" y="3845719"/>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644" name="Oval 270"/>
          <p:cNvSpPr>
            <a:spLocks noChangeArrowheads="1"/>
          </p:cNvSpPr>
          <p:nvPr/>
        </p:nvSpPr>
        <p:spPr bwMode="auto">
          <a:xfrm>
            <a:off x="3230166" y="4558903"/>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647" name="Oval 274"/>
          <p:cNvSpPr>
            <a:spLocks noChangeArrowheads="1"/>
          </p:cNvSpPr>
          <p:nvPr/>
        </p:nvSpPr>
        <p:spPr bwMode="auto">
          <a:xfrm>
            <a:off x="2312194" y="4049316"/>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648" name="Oval 275"/>
          <p:cNvSpPr>
            <a:spLocks noChangeArrowheads="1"/>
          </p:cNvSpPr>
          <p:nvPr/>
        </p:nvSpPr>
        <p:spPr bwMode="auto">
          <a:xfrm>
            <a:off x="2619376" y="3793332"/>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649" name="Oval 276"/>
          <p:cNvSpPr>
            <a:spLocks noChangeArrowheads="1"/>
          </p:cNvSpPr>
          <p:nvPr/>
        </p:nvSpPr>
        <p:spPr bwMode="auto">
          <a:xfrm>
            <a:off x="2295526" y="3658791"/>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650" name="Oval 278"/>
          <p:cNvSpPr>
            <a:spLocks noChangeArrowheads="1"/>
          </p:cNvSpPr>
          <p:nvPr/>
        </p:nvSpPr>
        <p:spPr bwMode="auto">
          <a:xfrm>
            <a:off x="1582341" y="3005138"/>
            <a:ext cx="42863" cy="44054"/>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651" name="Oval 279"/>
          <p:cNvSpPr>
            <a:spLocks noChangeArrowheads="1"/>
          </p:cNvSpPr>
          <p:nvPr/>
        </p:nvSpPr>
        <p:spPr bwMode="auto">
          <a:xfrm>
            <a:off x="2706291" y="788194"/>
            <a:ext cx="42863" cy="42863"/>
          </a:xfrm>
          <a:prstGeom prst="ellipse">
            <a:avLst/>
          </a:prstGeom>
          <a:solidFill>
            <a:srgbClr val="33C2FF"/>
          </a:solidFill>
          <a:ln w="4763">
            <a:solidFill>
              <a:srgbClr val="828282"/>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652" name="Oval 280"/>
          <p:cNvSpPr>
            <a:spLocks noChangeArrowheads="1"/>
          </p:cNvSpPr>
          <p:nvPr/>
        </p:nvSpPr>
        <p:spPr bwMode="auto">
          <a:xfrm>
            <a:off x="3582591" y="4993482"/>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653" name="Oval 281"/>
          <p:cNvSpPr>
            <a:spLocks noChangeArrowheads="1"/>
          </p:cNvSpPr>
          <p:nvPr/>
        </p:nvSpPr>
        <p:spPr bwMode="auto">
          <a:xfrm>
            <a:off x="2668191" y="1876426"/>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654" name="Oval 282"/>
          <p:cNvSpPr>
            <a:spLocks noChangeArrowheads="1"/>
          </p:cNvSpPr>
          <p:nvPr/>
        </p:nvSpPr>
        <p:spPr bwMode="auto">
          <a:xfrm>
            <a:off x="2453878" y="2389585"/>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657" name="Oval 286"/>
          <p:cNvSpPr>
            <a:spLocks noChangeArrowheads="1"/>
          </p:cNvSpPr>
          <p:nvPr/>
        </p:nvSpPr>
        <p:spPr bwMode="auto">
          <a:xfrm>
            <a:off x="1681163" y="1782366"/>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658" name="Oval 287"/>
          <p:cNvSpPr>
            <a:spLocks noChangeArrowheads="1"/>
          </p:cNvSpPr>
          <p:nvPr/>
        </p:nvSpPr>
        <p:spPr bwMode="auto">
          <a:xfrm>
            <a:off x="3155157" y="4391026"/>
            <a:ext cx="42863" cy="44054"/>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659" name="Oval 288"/>
          <p:cNvSpPr>
            <a:spLocks noChangeArrowheads="1"/>
          </p:cNvSpPr>
          <p:nvPr/>
        </p:nvSpPr>
        <p:spPr bwMode="auto">
          <a:xfrm>
            <a:off x="1668066" y="1905001"/>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660" name="Oval 289"/>
          <p:cNvSpPr>
            <a:spLocks noChangeArrowheads="1"/>
          </p:cNvSpPr>
          <p:nvPr/>
        </p:nvSpPr>
        <p:spPr bwMode="auto">
          <a:xfrm>
            <a:off x="2770585" y="4816078"/>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663" name="Oval 292"/>
          <p:cNvSpPr>
            <a:spLocks noChangeArrowheads="1"/>
          </p:cNvSpPr>
          <p:nvPr/>
        </p:nvSpPr>
        <p:spPr bwMode="auto">
          <a:xfrm>
            <a:off x="2641997" y="2533651"/>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664" name="Oval 293"/>
          <p:cNvSpPr>
            <a:spLocks noChangeArrowheads="1"/>
          </p:cNvSpPr>
          <p:nvPr/>
        </p:nvSpPr>
        <p:spPr bwMode="auto">
          <a:xfrm>
            <a:off x="2440782" y="4773216"/>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665" name="Oval 294"/>
          <p:cNvSpPr>
            <a:spLocks noChangeArrowheads="1"/>
          </p:cNvSpPr>
          <p:nvPr/>
        </p:nvSpPr>
        <p:spPr bwMode="auto">
          <a:xfrm>
            <a:off x="1976438" y="2707482"/>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666" name="Oval 295"/>
          <p:cNvSpPr>
            <a:spLocks noChangeArrowheads="1"/>
          </p:cNvSpPr>
          <p:nvPr/>
        </p:nvSpPr>
        <p:spPr bwMode="auto">
          <a:xfrm>
            <a:off x="2818210" y="4342210"/>
            <a:ext cx="44054"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667" name="Oval 296"/>
          <p:cNvSpPr>
            <a:spLocks noChangeArrowheads="1"/>
          </p:cNvSpPr>
          <p:nvPr/>
        </p:nvSpPr>
        <p:spPr bwMode="auto">
          <a:xfrm>
            <a:off x="3409951" y="4738688"/>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668" name="Oval 297"/>
          <p:cNvSpPr>
            <a:spLocks noChangeArrowheads="1"/>
          </p:cNvSpPr>
          <p:nvPr/>
        </p:nvSpPr>
        <p:spPr bwMode="auto">
          <a:xfrm>
            <a:off x="2646760" y="4243388"/>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671" name="Oval 300"/>
          <p:cNvSpPr>
            <a:spLocks noChangeArrowheads="1"/>
          </p:cNvSpPr>
          <p:nvPr/>
        </p:nvSpPr>
        <p:spPr bwMode="auto">
          <a:xfrm>
            <a:off x="1943101" y="3301603"/>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672" name="Oval 301"/>
          <p:cNvSpPr>
            <a:spLocks noChangeArrowheads="1"/>
          </p:cNvSpPr>
          <p:nvPr/>
        </p:nvSpPr>
        <p:spPr bwMode="auto">
          <a:xfrm>
            <a:off x="2105026" y="4656535"/>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673" name="Oval 302"/>
          <p:cNvSpPr>
            <a:spLocks noChangeArrowheads="1"/>
          </p:cNvSpPr>
          <p:nvPr/>
        </p:nvSpPr>
        <p:spPr bwMode="auto">
          <a:xfrm>
            <a:off x="1694260" y="3994547"/>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674" name="Oval 303"/>
          <p:cNvSpPr>
            <a:spLocks noChangeArrowheads="1"/>
          </p:cNvSpPr>
          <p:nvPr/>
        </p:nvSpPr>
        <p:spPr bwMode="auto">
          <a:xfrm>
            <a:off x="2307432" y="2801541"/>
            <a:ext cx="44054"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675" name="Oval 304"/>
          <p:cNvSpPr>
            <a:spLocks noChangeArrowheads="1"/>
          </p:cNvSpPr>
          <p:nvPr/>
        </p:nvSpPr>
        <p:spPr bwMode="auto">
          <a:xfrm>
            <a:off x="3012282" y="2414588"/>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676" name="Oval 305"/>
          <p:cNvSpPr>
            <a:spLocks noChangeArrowheads="1"/>
          </p:cNvSpPr>
          <p:nvPr/>
        </p:nvSpPr>
        <p:spPr bwMode="auto">
          <a:xfrm>
            <a:off x="2724151" y="4463653"/>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677" name="Oval 306"/>
          <p:cNvSpPr>
            <a:spLocks noChangeArrowheads="1"/>
          </p:cNvSpPr>
          <p:nvPr/>
        </p:nvSpPr>
        <p:spPr bwMode="auto">
          <a:xfrm>
            <a:off x="2769394" y="4970860"/>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678" name="Oval 307"/>
          <p:cNvSpPr>
            <a:spLocks noChangeArrowheads="1"/>
          </p:cNvSpPr>
          <p:nvPr/>
        </p:nvSpPr>
        <p:spPr bwMode="auto">
          <a:xfrm>
            <a:off x="3106341" y="4913710"/>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679" name="Oval 309"/>
          <p:cNvSpPr>
            <a:spLocks noChangeArrowheads="1"/>
          </p:cNvSpPr>
          <p:nvPr/>
        </p:nvSpPr>
        <p:spPr bwMode="auto">
          <a:xfrm>
            <a:off x="2724151" y="4658916"/>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680" name="Oval 310"/>
          <p:cNvSpPr>
            <a:spLocks noChangeArrowheads="1"/>
          </p:cNvSpPr>
          <p:nvPr/>
        </p:nvSpPr>
        <p:spPr bwMode="auto">
          <a:xfrm>
            <a:off x="1588294" y="4158853"/>
            <a:ext cx="42863" cy="44054"/>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681" name="Oval 311"/>
          <p:cNvSpPr>
            <a:spLocks noChangeArrowheads="1"/>
          </p:cNvSpPr>
          <p:nvPr/>
        </p:nvSpPr>
        <p:spPr bwMode="auto">
          <a:xfrm>
            <a:off x="1996678" y="4106466"/>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682" name="Oval 312"/>
          <p:cNvSpPr>
            <a:spLocks noChangeArrowheads="1"/>
          </p:cNvSpPr>
          <p:nvPr/>
        </p:nvSpPr>
        <p:spPr bwMode="auto">
          <a:xfrm>
            <a:off x="2672953" y="3601641"/>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683" name="Oval 313"/>
          <p:cNvSpPr>
            <a:spLocks noChangeArrowheads="1"/>
          </p:cNvSpPr>
          <p:nvPr/>
        </p:nvSpPr>
        <p:spPr bwMode="auto">
          <a:xfrm>
            <a:off x="2416969" y="3955257"/>
            <a:ext cx="42863" cy="42863"/>
          </a:xfrm>
          <a:prstGeom prst="ellipse">
            <a:avLst/>
          </a:prstGeom>
          <a:solidFill>
            <a:srgbClr val="33C2FF"/>
          </a:solidFill>
          <a:ln w="4763">
            <a:solidFill>
              <a:srgbClr val="828282"/>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684" name="Oval 314"/>
          <p:cNvSpPr>
            <a:spLocks noChangeArrowheads="1"/>
          </p:cNvSpPr>
          <p:nvPr/>
        </p:nvSpPr>
        <p:spPr bwMode="auto">
          <a:xfrm>
            <a:off x="3860007" y="4988719"/>
            <a:ext cx="42863" cy="44054"/>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685" name="Oval 315"/>
          <p:cNvSpPr>
            <a:spLocks noChangeArrowheads="1"/>
          </p:cNvSpPr>
          <p:nvPr/>
        </p:nvSpPr>
        <p:spPr bwMode="auto">
          <a:xfrm>
            <a:off x="2520553" y="1370410"/>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686" name="Oval 316"/>
          <p:cNvSpPr>
            <a:spLocks noChangeArrowheads="1"/>
          </p:cNvSpPr>
          <p:nvPr/>
        </p:nvSpPr>
        <p:spPr bwMode="auto">
          <a:xfrm>
            <a:off x="1991916" y="3881438"/>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687" name="Oval 317"/>
          <p:cNvSpPr>
            <a:spLocks noChangeArrowheads="1"/>
          </p:cNvSpPr>
          <p:nvPr/>
        </p:nvSpPr>
        <p:spPr bwMode="auto">
          <a:xfrm>
            <a:off x="1488282" y="2457451"/>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688" name="Oval 318"/>
          <p:cNvSpPr>
            <a:spLocks noChangeArrowheads="1"/>
          </p:cNvSpPr>
          <p:nvPr/>
        </p:nvSpPr>
        <p:spPr bwMode="auto">
          <a:xfrm>
            <a:off x="1379935" y="4464844"/>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689" name="Oval 319"/>
          <p:cNvSpPr>
            <a:spLocks noChangeArrowheads="1"/>
          </p:cNvSpPr>
          <p:nvPr/>
        </p:nvSpPr>
        <p:spPr bwMode="auto">
          <a:xfrm>
            <a:off x="1722835" y="4162426"/>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690" name="Oval 320"/>
          <p:cNvSpPr>
            <a:spLocks noChangeArrowheads="1"/>
          </p:cNvSpPr>
          <p:nvPr/>
        </p:nvSpPr>
        <p:spPr bwMode="auto">
          <a:xfrm>
            <a:off x="3259932" y="3885010"/>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691" name="Oval 321"/>
          <p:cNvSpPr>
            <a:spLocks noChangeArrowheads="1"/>
          </p:cNvSpPr>
          <p:nvPr/>
        </p:nvSpPr>
        <p:spPr bwMode="auto">
          <a:xfrm>
            <a:off x="1847851" y="1900238"/>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692" name="Oval 322"/>
          <p:cNvSpPr>
            <a:spLocks noChangeArrowheads="1"/>
          </p:cNvSpPr>
          <p:nvPr/>
        </p:nvSpPr>
        <p:spPr bwMode="auto">
          <a:xfrm>
            <a:off x="1928813" y="3788569"/>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693" name="Oval 323"/>
          <p:cNvSpPr>
            <a:spLocks noChangeArrowheads="1"/>
          </p:cNvSpPr>
          <p:nvPr/>
        </p:nvSpPr>
        <p:spPr bwMode="auto">
          <a:xfrm>
            <a:off x="3226594" y="4786313"/>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694" name="Oval 324"/>
          <p:cNvSpPr>
            <a:spLocks noChangeArrowheads="1"/>
          </p:cNvSpPr>
          <p:nvPr/>
        </p:nvSpPr>
        <p:spPr bwMode="auto">
          <a:xfrm>
            <a:off x="2550319" y="3376613"/>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697" name="Oval 327"/>
          <p:cNvSpPr>
            <a:spLocks noChangeArrowheads="1"/>
          </p:cNvSpPr>
          <p:nvPr/>
        </p:nvSpPr>
        <p:spPr bwMode="auto">
          <a:xfrm>
            <a:off x="2909888" y="3801666"/>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698" name="Oval 329"/>
          <p:cNvSpPr>
            <a:spLocks noChangeArrowheads="1"/>
          </p:cNvSpPr>
          <p:nvPr/>
        </p:nvSpPr>
        <p:spPr bwMode="auto">
          <a:xfrm>
            <a:off x="1372791" y="4294585"/>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699" name="Oval 330"/>
          <p:cNvSpPr>
            <a:spLocks noChangeArrowheads="1"/>
          </p:cNvSpPr>
          <p:nvPr/>
        </p:nvSpPr>
        <p:spPr bwMode="auto">
          <a:xfrm>
            <a:off x="2680097" y="3976688"/>
            <a:ext cx="44054"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700" name="Oval 331"/>
          <p:cNvSpPr>
            <a:spLocks noChangeArrowheads="1"/>
          </p:cNvSpPr>
          <p:nvPr/>
        </p:nvSpPr>
        <p:spPr bwMode="auto">
          <a:xfrm>
            <a:off x="2971801" y="4417219"/>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701" name="Oval 332"/>
          <p:cNvSpPr>
            <a:spLocks noChangeArrowheads="1"/>
          </p:cNvSpPr>
          <p:nvPr/>
        </p:nvSpPr>
        <p:spPr bwMode="auto">
          <a:xfrm>
            <a:off x="1937147" y="2636044"/>
            <a:ext cx="42863" cy="44054"/>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702" name="Oval 333"/>
          <p:cNvSpPr>
            <a:spLocks noChangeArrowheads="1"/>
          </p:cNvSpPr>
          <p:nvPr/>
        </p:nvSpPr>
        <p:spPr bwMode="auto">
          <a:xfrm>
            <a:off x="2051447" y="3781426"/>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703" name="Oval 334"/>
          <p:cNvSpPr>
            <a:spLocks noChangeArrowheads="1"/>
          </p:cNvSpPr>
          <p:nvPr/>
        </p:nvSpPr>
        <p:spPr bwMode="auto">
          <a:xfrm>
            <a:off x="1994297" y="3976688"/>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704" name="Oval 335"/>
          <p:cNvSpPr>
            <a:spLocks noChangeArrowheads="1"/>
          </p:cNvSpPr>
          <p:nvPr/>
        </p:nvSpPr>
        <p:spPr bwMode="auto">
          <a:xfrm>
            <a:off x="2624138" y="1763316"/>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705" name="Oval 336"/>
          <p:cNvSpPr>
            <a:spLocks noChangeArrowheads="1"/>
          </p:cNvSpPr>
          <p:nvPr/>
        </p:nvSpPr>
        <p:spPr bwMode="auto">
          <a:xfrm>
            <a:off x="3874294" y="4652963"/>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706" name="Oval 337"/>
          <p:cNvSpPr>
            <a:spLocks noChangeArrowheads="1"/>
          </p:cNvSpPr>
          <p:nvPr/>
        </p:nvSpPr>
        <p:spPr bwMode="auto">
          <a:xfrm>
            <a:off x="3056335" y="4837510"/>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707" name="Oval 338"/>
          <p:cNvSpPr>
            <a:spLocks noChangeArrowheads="1"/>
          </p:cNvSpPr>
          <p:nvPr/>
        </p:nvSpPr>
        <p:spPr bwMode="auto">
          <a:xfrm>
            <a:off x="3302794" y="4388644"/>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709" name="Oval 340"/>
          <p:cNvSpPr>
            <a:spLocks noChangeArrowheads="1"/>
          </p:cNvSpPr>
          <p:nvPr/>
        </p:nvSpPr>
        <p:spPr bwMode="auto">
          <a:xfrm>
            <a:off x="2908697" y="4289822"/>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710" name="Oval 341"/>
          <p:cNvSpPr>
            <a:spLocks noChangeArrowheads="1"/>
          </p:cNvSpPr>
          <p:nvPr/>
        </p:nvSpPr>
        <p:spPr bwMode="auto">
          <a:xfrm>
            <a:off x="2340769" y="3487341"/>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711" name="Oval 342"/>
          <p:cNvSpPr>
            <a:spLocks noChangeArrowheads="1"/>
          </p:cNvSpPr>
          <p:nvPr/>
        </p:nvSpPr>
        <p:spPr bwMode="auto">
          <a:xfrm>
            <a:off x="1510903" y="1664494"/>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712" name="Oval 343"/>
          <p:cNvSpPr>
            <a:spLocks noChangeArrowheads="1"/>
          </p:cNvSpPr>
          <p:nvPr/>
        </p:nvSpPr>
        <p:spPr bwMode="auto">
          <a:xfrm>
            <a:off x="2143126" y="4960144"/>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713" name="Oval 344"/>
          <p:cNvSpPr>
            <a:spLocks noChangeArrowheads="1"/>
          </p:cNvSpPr>
          <p:nvPr/>
        </p:nvSpPr>
        <p:spPr bwMode="auto">
          <a:xfrm>
            <a:off x="2339578" y="4817269"/>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714" name="Oval 345"/>
          <p:cNvSpPr>
            <a:spLocks noChangeArrowheads="1"/>
          </p:cNvSpPr>
          <p:nvPr/>
        </p:nvSpPr>
        <p:spPr bwMode="auto">
          <a:xfrm>
            <a:off x="2245519" y="4947047"/>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716" name="Oval 347"/>
          <p:cNvSpPr>
            <a:spLocks noChangeArrowheads="1"/>
          </p:cNvSpPr>
          <p:nvPr/>
        </p:nvSpPr>
        <p:spPr bwMode="auto">
          <a:xfrm>
            <a:off x="2231232" y="4724401"/>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717" name="Oval 348"/>
          <p:cNvSpPr>
            <a:spLocks noChangeArrowheads="1"/>
          </p:cNvSpPr>
          <p:nvPr/>
        </p:nvSpPr>
        <p:spPr bwMode="auto">
          <a:xfrm>
            <a:off x="3061097" y="4254103"/>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718" name="Oval 349"/>
          <p:cNvSpPr>
            <a:spLocks noChangeArrowheads="1"/>
          </p:cNvSpPr>
          <p:nvPr/>
        </p:nvSpPr>
        <p:spPr bwMode="auto">
          <a:xfrm>
            <a:off x="2597944" y="4957763"/>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720" name="Oval 351"/>
          <p:cNvSpPr>
            <a:spLocks noChangeArrowheads="1"/>
          </p:cNvSpPr>
          <p:nvPr/>
        </p:nvSpPr>
        <p:spPr bwMode="auto">
          <a:xfrm>
            <a:off x="1550194" y="3870722"/>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721" name="Oval 352"/>
          <p:cNvSpPr>
            <a:spLocks noChangeArrowheads="1"/>
          </p:cNvSpPr>
          <p:nvPr/>
        </p:nvSpPr>
        <p:spPr bwMode="auto">
          <a:xfrm>
            <a:off x="2224088" y="4814888"/>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722" name="Oval 353"/>
          <p:cNvSpPr>
            <a:spLocks noChangeArrowheads="1"/>
          </p:cNvSpPr>
          <p:nvPr/>
        </p:nvSpPr>
        <p:spPr bwMode="auto">
          <a:xfrm>
            <a:off x="1708547" y="3865960"/>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724" name="Oval 355"/>
          <p:cNvSpPr>
            <a:spLocks noChangeArrowheads="1"/>
          </p:cNvSpPr>
          <p:nvPr/>
        </p:nvSpPr>
        <p:spPr bwMode="auto">
          <a:xfrm>
            <a:off x="2474119" y="4095751"/>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725" name="Oval 356"/>
          <p:cNvSpPr>
            <a:spLocks noChangeArrowheads="1"/>
          </p:cNvSpPr>
          <p:nvPr/>
        </p:nvSpPr>
        <p:spPr bwMode="auto">
          <a:xfrm>
            <a:off x="2778919" y="1828801"/>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726" name="Oval 357"/>
          <p:cNvSpPr>
            <a:spLocks noChangeArrowheads="1"/>
          </p:cNvSpPr>
          <p:nvPr/>
        </p:nvSpPr>
        <p:spPr bwMode="auto">
          <a:xfrm>
            <a:off x="1613297" y="2513410"/>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727" name="Oval 358"/>
          <p:cNvSpPr>
            <a:spLocks noChangeArrowheads="1"/>
          </p:cNvSpPr>
          <p:nvPr/>
        </p:nvSpPr>
        <p:spPr bwMode="auto">
          <a:xfrm>
            <a:off x="3731419" y="4777978"/>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728" name="Oval 359"/>
          <p:cNvSpPr>
            <a:spLocks noChangeArrowheads="1"/>
          </p:cNvSpPr>
          <p:nvPr/>
        </p:nvSpPr>
        <p:spPr bwMode="auto">
          <a:xfrm>
            <a:off x="3676651" y="4645819"/>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729" name="Oval 360"/>
          <p:cNvSpPr>
            <a:spLocks noChangeArrowheads="1"/>
          </p:cNvSpPr>
          <p:nvPr/>
        </p:nvSpPr>
        <p:spPr bwMode="auto">
          <a:xfrm>
            <a:off x="2638426" y="3836194"/>
            <a:ext cx="42863" cy="44054"/>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730" name="Oval 361"/>
          <p:cNvSpPr>
            <a:spLocks noChangeArrowheads="1"/>
          </p:cNvSpPr>
          <p:nvPr/>
        </p:nvSpPr>
        <p:spPr bwMode="auto">
          <a:xfrm>
            <a:off x="3170635" y="4063603"/>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731" name="Oval 362"/>
          <p:cNvSpPr>
            <a:spLocks noChangeArrowheads="1"/>
          </p:cNvSpPr>
          <p:nvPr/>
        </p:nvSpPr>
        <p:spPr bwMode="auto">
          <a:xfrm>
            <a:off x="3001566" y="3986213"/>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732" name="Oval 363"/>
          <p:cNvSpPr>
            <a:spLocks noChangeArrowheads="1"/>
          </p:cNvSpPr>
          <p:nvPr/>
        </p:nvSpPr>
        <p:spPr bwMode="auto">
          <a:xfrm>
            <a:off x="3384947" y="3958828"/>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733" name="Oval 364"/>
          <p:cNvSpPr>
            <a:spLocks noChangeArrowheads="1"/>
          </p:cNvSpPr>
          <p:nvPr/>
        </p:nvSpPr>
        <p:spPr bwMode="auto">
          <a:xfrm>
            <a:off x="3550444" y="4258866"/>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734" name="Oval 365"/>
          <p:cNvSpPr>
            <a:spLocks noChangeArrowheads="1"/>
          </p:cNvSpPr>
          <p:nvPr/>
        </p:nvSpPr>
        <p:spPr bwMode="auto">
          <a:xfrm>
            <a:off x="3186113" y="4285060"/>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735" name="Oval 366"/>
          <p:cNvSpPr>
            <a:spLocks noChangeArrowheads="1"/>
          </p:cNvSpPr>
          <p:nvPr/>
        </p:nvSpPr>
        <p:spPr bwMode="auto">
          <a:xfrm>
            <a:off x="2705101" y="3131344"/>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736" name="Oval 367"/>
          <p:cNvSpPr>
            <a:spLocks noChangeArrowheads="1"/>
          </p:cNvSpPr>
          <p:nvPr/>
        </p:nvSpPr>
        <p:spPr bwMode="auto">
          <a:xfrm>
            <a:off x="2518172" y="3084910"/>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737" name="Oval 368"/>
          <p:cNvSpPr>
            <a:spLocks noChangeArrowheads="1"/>
          </p:cNvSpPr>
          <p:nvPr/>
        </p:nvSpPr>
        <p:spPr bwMode="auto">
          <a:xfrm>
            <a:off x="2520553" y="3138488"/>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738" name="Oval 369"/>
          <p:cNvSpPr>
            <a:spLocks noChangeArrowheads="1"/>
          </p:cNvSpPr>
          <p:nvPr/>
        </p:nvSpPr>
        <p:spPr bwMode="auto">
          <a:xfrm>
            <a:off x="1707357" y="982266"/>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739" name="Oval 370"/>
          <p:cNvSpPr>
            <a:spLocks noChangeArrowheads="1"/>
          </p:cNvSpPr>
          <p:nvPr/>
        </p:nvSpPr>
        <p:spPr bwMode="auto">
          <a:xfrm>
            <a:off x="1543051" y="989410"/>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740" name="Oval 371"/>
          <p:cNvSpPr>
            <a:spLocks noChangeArrowheads="1"/>
          </p:cNvSpPr>
          <p:nvPr/>
        </p:nvSpPr>
        <p:spPr bwMode="auto">
          <a:xfrm>
            <a:off x="1719263" y="881063"/>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741" name="Oval 372"/>
          <p:cNvSpPr>
            <a:spLocks noChangeArrowheads="1"/>
          </p:cNvSpPr>
          <p:nvPr/>
        </p:nvSpPr>
        <p:spPr bwMode="auto">
          <a:xfrm>
            <a:off x="1863328" y="1021557"/>
            <a:ext cx="42863" cy="44054"/>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742" name="Oval 373"/>
          <p:cNvSpPr>
            <a:spLocks noChangeArrowheads="1"/>
          </p:cNvSpPr>
          <p:nvPr/>
        </p:nvSpPr>
        <p:spPr bwMode="auto">
          <a:xfrm>
            <a:off x="1866901" y="1092994"/>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743" name="Oval 374"/>
          <p:cNvSpPr>
            <a:spLocks noChangeArrowheads="1"/>
          </p:cNvSpPr>
          <p:nvPr/>
        </p:nvSpPr>
        <p:spPr bwMode="auto">
          <a:xfrm>
            <a:off x="2076451" y="1251347"/>
            <a:ext cx="44054"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744" name="Oval 375"/>
          <p:cNvSpPr>
            <a:spLocks noChangeArrowheads="1"/>
          </p:cNvSpPr>
          <p:nvPr/>
        </p:nvSpPr>
        <p:spPr bwMode="auto">
          <a:xfrm>
            <a:off x="2081213" y="1132285"/>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745" name="Oval 376"/>
          <p:cNvSpPr>
            <a:spLocks noChangeArrowheads="1"/>
          </p:cNvSpPr>
          <p:nvPr/>
        </p:nvSpPr>
        <p:spPr bwMode="auto">
          <a:xfrm>
            <a:off x="2259807" y="1320403"/>
            <a:ext cx="44054"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746" name="Oval 377"/>
          <p:cNvSpPr>
            <a:spLocks noChangeArrowheads="1"/>
          </p:cNvSpPr>
          <p:nvPr/>
        </p:nvSpPr>
        <p:spPr bwMode="auto">
          <a:xfrm>
            <a:off x="2390776" y="1358503"/>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747" name="Oval 378"/>
          <p:cNvSpPr>
            <a:spLocks noChangeArrowheads="1"/>
          </p:cNvSpPr>
          <p:nvPr/>
        </p:nvSpPr>
        <p:spPr bwMode="auto">
          <a:xfrm>
            <a:off x="2389585" y="1283494"/>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748" name="Oval 379"/>
          <p:cNvSpPr>
            <a:spLocks noChangeArrowheads="1"/>
          </p:cNvSpPr>
          <p:nvPr/>
        </p:nvSpPr>
        <p:spPr bwMode="auto">
          <a:xfrm>
            <a:off x="2393157" y="1143001"/>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749" name="Oval 380"/>
          <p:cNvSpPr>
            <a:spLocks noChangeArrowheads="1"/>
          </p:cNvSpPr>
          <p:nvPr/>
        </p:nvSpPr>
        <p:spPr bwMode="auto">
          <a:xfrm>
            <a:off x="2271713" y="1229916"/>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750" name="Oval 381"/>
          <p:cNvSpPr>
            <a:spLocks noChangeArrowheads="1"/>
          </p:cNvSpPr>
          <p:nvPr/>
        </p:nvSpPr>
        <p:spPr bwMode="auto">
          <a:xfrm>
            <a:off x="2288382" y="1737122"/>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751" name="Oval 382"/>
          <p:cNvSpPr>
            <a:spLocks noChangeArrowheads="1"/>
          </p:cNvSpPr>
          <p:nvPr/>
        </p:nvSpPr>
        <p:spPr bwMode="auto">
          <a:xfrm>
            <a:off x="2216944" y="1644253"/>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752" name="Oval 383"/>
          <p:cNvSpPr>
            <a:spLocks noChangeArrowheads="1"/>
          </p:cNvSpPr>
          <p:nvPr/>
        </p:nvSpPr>
        <p:spPr bwMode="auto">
          <a:xfrm>
            <a:off x="1962151" y="1258491"/>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753" name="Oval 384"/>
          <p:cNvSpPr>
            <a:spLocks noChangeArrowheads="1"/>
          </p:cNvSpPr>
          <p:nvPr/>
        </p:nvSpPr>
        <p:spPr bwMode="auto">
          <a:xfrm>
            <a:off x="1764507" y="1334691"/>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754" name="Oval 385"/>
          <p:cNvSpPr>
            <a:spLocks noChangeArrowheads="1"/>
          </p:cNvSpPr>
          <p:nvPr/>
        </p:nvSpPr>
        <p:spPr bwMode="auto">
          <a:xfrm>
            <a:off x="1768078" y="1476376"/>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755" name="Oval 386"/>
          <p:cNvSpPr>
            <a:spLocks noChangeArrowheads="1"/>
          </p:cNvSpPr>
          <p:nvPr/>
        </p:nvSpPr>
        <p:spPr bwMode="auto">
          <a:xfrm>
            <a:off x="1972866" y="1470422"/>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756" name="Oval 387"/>
          <p:cNvSpPr>
            <a:spLocks noChangeArrowheads="1"/>
          </p:cNvSpPr>
          <p:nvPr/>
        </p:nvSpPr>
        <p:spPr bwMode="auto">
          <a:xfrm>
            <a:off x="2702719" y="3189685"/>
            <a:ext cx="42863" cy="44054"/>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757" name="Oval 388"/>
          <p:cNvSpPr>
            <a:spLocks noChangeArrowheads="1"/>
          </p:cNvSpPr>
          <p:nvPr/>
        </p:nvSpPr>
        <p:spPr bwMode="auto">
          <a:xfrm>
            <a:off x="2688432" y="3190876"/>
            <a:ext cx="42863" cy="44054"/>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758" name="Oval 389"/>
          <p:cNvSpPr>
            <a:spLocks noChangeArrowheads="1"/>
          </p:cNvSpPr>
          <p:nvPr/>
        </p:nvSpPr>
        <p:spPr bwMode="auto">
          <a:xfrm>
            <a:off x="2692003" y="3189685"/>
            <a:ext cx="42863" cy="44054"/>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759" name="Oval 390"/>
          <p:cNvSpPr>
            <a:spLocks noChangeArrowheads="1"/>
          </p:cNvSpPr>
          <p:nvPr/>
        </p:nvSpPr>
        <p:spPr bwMode="auto">
          <a:xfrm>
            <a:off x="2695576" y="3189685"/>
            <a:ext cx="42863" cy="44054"/>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760" name="Oval 391"/>
          <p:cNvSpPr>
            <a:spLocks noChangeArrowheads="1"/>
          </p:cNvSpPr>
          <p:nvPr/>
        </p:nvSpPr>
        <p:spPr bwMode="auto">
          <a:xfrm>
            <a:off x="2706291" y="3217069"/>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761" name="Oval 392"/>
          <p:cNvSpPr>
            <a:spLocks noChangeArrowheads="1"/>
          </p:cNvSpPr>
          <p:nvPr/>
        </p:nvSpPr>
        <p:spPr bwMode="auto">
          <a:xfrm>
            <a:off x="2684860" y="3187303"/>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762" name="Oval 393"/>
          <p:cNvSpPr>
            <a:spLocks noChangeArrowheads="1"/>
          </p:cNvSpPr>
          <p:nvPr/>
        </p:nvSpPr>
        <p:spPr bwMode="auto">
          <a:xfrm>
            <a:off x="2686051" y="3186113"/>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763" name="Oval 394"/>
          <p:cNvSpPr>
            <a:spLocks noChangeArrowheads="1"/>
          </p:cNvSpPr>
          <p:nvPr/>
        </p:nvSpPr>
        <p:spPr bwMode="auto">
          <a:xfrm>
            <a:off x="2690813" y="3184922"/>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764" name="Oval 395"/>
          <p:cNvSpPr>
            <a:spLocks noChangeArrowheads="1"/>
          </p:cNvSpPr>
          <p:nvPr/>
        </p:nvSpPr>
        <p:spPr bwMode="auto">
          <a:xfrm>
            <a:off x="2692003" y="3184922"/>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765" name="Oval 396"/>
          <p:cNvSpPr>
            <a:spLocks noChangeArrowheads="1"/>
          </p:cNvSpPr>
          <p:nvPr/>
        </p:nvSpPr>
        <p:spPr bwMode="auto">
          <a:xfrm>
            <a:off x="2693194" y="3183732"/>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766" name="Oval 397"/>
          <p:cNvSpPr>
            <a:spLocks noChangeArrowheads="1"/>
          </p:cNvSpPr>
          <p:nvPr/>
        </p:nvSpPr>
        <p:spPr bwMode="auto">
          <a:xfrm>
            <a:off x="2694385" y="3183732"/>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767" name="Oval 398"/>
          <p:cNvSpPr>
            <a:spLocks noChangeArrowheads="1"/>
          </p:cNvSpPr>
          <p:nvPr/>
        </p:nvSpPr>
        <p:spPr bwMode="auto">
          <a:xfrm>
            <a:off x="2697957" y="3181351"/>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768" name="Oval 399"/>
          <p:cNvSpPr>
            <a:spLocks noChangeArrowheads="1"/>
          </p:cNvSpPr>
          <p:nvPr/>
        </p:nvSpPr>
        <p:spPr bwMode="auto">
          <a:xfrm>
            <a:off x="2682478" y="3181351"/>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769" name="Oval 400"/>
          <p:cNvSpPr>
            <a:spLocks noChangeArrowheads="1"/>
          </p:cNvSpPr>
          <p:nvPr/>
        </p:nvSpPr>
        <p:spPr bwMode="auto">
          <a:xfrm>
            <a:off x="2683669" y="3180160"/>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770" name="Oval 401"/>
          <p:cNvSpPr>
            <a:spLocks noChangeArrowheads="1"/>
          </p:cNvSpPr>
          <p:nvPr/>
        </p:nvSpPr>
        <p:spPr bwMode="auto">
          <a:xfrm>
            <a:off x="2690813" y="3177778"/>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771" name="Oval 402"/>
          <p:cNvSpPr>
            <a:spLocks noChangeArrowheads="1"/>
          </p:cNvSpPr>
          <p:nvPr/>
        </p:nvSpPr>
        <p:spPr bwMode="auto">
          <a:xfrm>
            <a:off x="2695576" y="3176588"/>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772" name="Oval 403"/>
          <p:cNvSpPr>
            <a:spLocks noChangeArrowheads="1"/>
          </p:cNvSpPr>
          <p:nvPr/>
        </p:nvSpPr>
        <p:spPr bwMode="auto">
          <a:xfrm>
            <a:off x="2693194" y="3174207"/>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773" name="Oval 404"/>
          <p:cNvSpPr>
            <a:spLocks noChangeArrowheads="1"/>
          </p:cNvSpPr>
          <p:nvPr/>
        </p:nvSpPr>
        <p:spPr bwMode="auto">
          <a:xfrm>
            <a:off x="2703910" y="3173016"/>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774" name="Oval 405"/>
          <p:cNvSpPr>
            <a:spLocks noChangeArrowheads="1"/>
          </p:cNvSpPr>
          <p:nvPr/>
        </p:nvSpPr>
        <p:spPr bwMode="auto">
          <a:xfrm>
            <a:off x="2693194" y="3181351"/>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775" name="Oval 407"/>
          <p:cNvSpPr>
            <a:spLocks noChangeArrowheads="1"/>
          </p:cNvSpPr>
          <p:nvPr/>
        </p:nvSpPr>
        <p:spPr bwMode="auto">
          <a:xfrm>
            <a:off x="2697957" y="3189685"/>
            <a:ext cx="42863" cy="44054"/>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776" name="Oval 408"/>
          <p:cNvSpPr>
            <a:spLocks noChangeArrowheads="1"/>
          </p:cNvSpPr>
          <p:nvPr/>
        </p:nvSpPr>
        <p:spPr bwMode="auto">
          <a:xfrm>
            <a:off x="2714626" y="3198019"/>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777" name="Oval 409"/>
          <p:cNvSpPr>
            <a:spLocks noChangeArrowheads="1"/>
          </p:cNvSpPr>
          <p:nvPr/>
        </p:nvSpPr>
        <p:spPr bwMode="auto">
          <a:xfrm>
            <a:off x="2717007" y="3198019"/>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778" name="Oval 410"/>
          <p:cNvSpPr>
            <a:spLocks noChangeArrowheads="1"/>
          </p:cNvSpPr>
          <p:nvPr/>
        </p:nvSpPr>
        <p:spPr bwMode="auto">
          <a:xfrm>
            <a:off x="2712244" y="3202782"/>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779" name="Oval 411"/>
          <p:cNvSpPr>
            <a:spLocks noChangeArrowheads="1"/>
          </p:cNvSpPr>
          <p:nvPr/>
        </p:nvSpPr>
        <p:spPr bwMode="auto">
          <a:xfrm>
            <a:off x="2715816" y="3207544"/>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780" name="Oval 412"/>
          <p:cNvSpPr>
            <a:spLocks noChangeArrowheads="1"/>
          </p:cNvSpPr>
          <p:nvPr/>
        </p:nvSpPr>
        <p:spPr bwMode="auto">
          <a:xfrm>
            <a:off x="2702719" y="3203972"/>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781" name="Oval 413"/>
          <p:cNvSpPr>
            <a:spLocks noChangeArrowheads="1"/>
          </p:cNvSpPr>
          <p:nvPr/>
        </p:nvSpPr>
        <p:spPr bwMode="auto">
          <a:xfrm>
            <a:off x="2695576" y="3212307"/>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782" name="Oval 414"/>
          <p:cNvSpPr>
            <a:spLocks noChangeArrowheads="1"/>
          </p:cNvSpPr>
          <p:nvPr/>
        </p:nvSpPr>
        <p:spPr bwMode="auto">
          <a:xfrm>
            <a:off x="2693194" y="3213497"/>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783" name="Oval 415"/>
          <p:cNvSpPr>
            <a:spLocks noChangeArrowheads="1"/>
          </p:cNvSpPr>
          <p:nvPr/>
        </p:nvSpPr>
        <p:spPr bwMode="auto">
          <a:xfrm>
            <a:off x="2697957" y="3211116"/>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784" name="Oval 416"/>
          <p:cNvSpPr>
            <a:spLocks noChangeArrowheads="1"/>
          </p:cNvSpPr>
          <p:nvPr/>
        </p:nvSpPr>
        <p:spPr bwMode="auto">
          <a:xfrm>
            <a:off x="2725341" y="3205163"/>
            <a:ext cx="44054"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785" name="Oval 417"/>
          <p:cNvSpPr>
            <a:spLocks noChangeArrowheads="1"/>
          </p:cNvSpPr>
          <p:nvPr/>
        </p:nvSpPr>
        <p:spPr bwMode="auto">
          <a:xfrm>
            <a:off x="2706291" y="3201591"/>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786" name="Oval 418"/>
          <p:cNvSpPr>
            <a:spLocks noChangeArrowheads="1"/>
          </p:cNvSpPr>
          <p:nvPr/>
        </p:nvSpPr>
        <p:spPr bwMode="auto">
          <a:xfrm>
            <a:off x="2688432" y="3198019"/>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787" name="Oval 419"/>
          <p:cNvSpPr>
            <a:spLocks noChangeArrowheads="1"/>
          </p:cNvSpPr>
          <p:nvPr/>
        </p:nvSpPr>
        <p:spPr bwMode="auto">
          <a:xfrm>
            <a:off x="2693194" y="3205163"/>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788" name="Oval 420"/>
          <p:cNvSpPr>
            <a:spLocks noChangeArrowheads="1"/>
          </p:cNvSpPr>
          <p:nvPr/>
        </p:nvSpPr>
        <p:spPr bwMode="auto">
          <a:xfrm>
            <a:off x="2695576" y="3203972"/>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789" name="Oval 421"/>
          <p:cNvSpPr>
            <a:spLocks noChangeArrowheads="1"/>
          </p:cNvSpPr>
          <p:nvPr/>
        </p:nvSpPr>
        <p:spPr bwMode="auto">
          <a:xfrm>
            <a:off x="2709863" y="3195638"/>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790" name="Oval 422"/>
          <p:cNvSpPr>
            <a:spLocks noChangeArrowheads="1"/>
          </p:cNvSpPr>
          <p:nvPr/>
        </p:nvSpPr>
        <p:spPr bwMode="auto">
          <a:xfrm>
            <a:off x="2689622" y="3206353"/>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791" name="Oval 423"/>
          <p:cNvSpPr>
            <a:spLocks noChangeArrowheads="1"/>
          </p:cNvSpPr>
          <p:nvPr/>
        </p:nvSpPr>
        <p:spPr bwMode="auto">
          <a:xfrm>
            <a:off x="2689622" y="3164682"/>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792" name="Oval 424"/>
          <p:cNvSpPr>
            <a:spLocks noChangeArrowheads="1"/>
          </p:cNvSpPr>
          <p:nvPr/>
        </p:nvSpPr>
        <p:spPr bwMode="auto">
          <a:xfrm>
            <a:off x="3692128" y="4695826"/>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793" name="Oval 425"/>
          <p:cNvSpPr>
            <a:spLocks noChangeArrowheads="1"/>
          </p:cNvSpPr>
          <p:nvPr/>
        </p:nvSpPr>
        <p:spPr bwMode="auto">
          <a:xfrm>
            <a:off x="3720703" y="4693444"/>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794" name="Oval 426"/>
          <p:cNvSpPr>
            <a:spLocks noChangeArrowheads="1"/>
          </p:cNvSpPr>
          <p:nvPr/>
        </p:nvSpPr>
        <p:spPr bwMode="auto">
          <a:xfrm>
            <a:off x="3763566" y="4854178"/>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795" name="Oval 427"/>
          <p:cNvSpPr>
            <a:spLocks noChangeArrowheads="1"/>
          </p:cNvSpPr>
          <p:nvPr/>
        </p:nvSpPr>
        <p:spPr bwMode="auto">
          <a:xfrm>
            <a:off x="3708797" y="4767263"/>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796" name="Oval 428"/>
          <p:cNvSpPr>
            <a:spLocks noChangeArrowheads="1"/>
          </p:cNvSpPr>
          <p:nvPr/>
        </p:nvSpPr>
        <p:spPr bwMode="auto">
          <a:xfrm>
            <a:off x="2378869" y="3924301"/>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797" name="Oval 429"/>
          <p:cNvSpPr>
            <a:spLocks noChangeArrowheads="1"/>
          </p:cNvSpPr>
          <p:nvPr/>
        </p:nvSpPr>
        <p:spPr bwMode="auto">
          <a:xfrm>
            <a:off x="2408635" y="3770710"/>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798" name="Oval 430"/>
          <p:cNvSpPr>
            <a:spLocks noChangeArrowheads="1"/>
          </p:cNvSpPr>
          <p:nvPr/>
        </p:nvSpPr>
        <p:spPr bwMode="auto">
          <a:xfrm>
            <a:off x="2502694" y="3833813"/>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799" name="Oval 431"/>
          <p:cNvSpPr>
            <a:spLocks noChangeArrowheads="1"/>
          </p:cNvSpPr>
          <p:nvPr/>
        </p:nvSpPr>
        <p:spPr bwMode="auto">
          <a:xfrm>
            <a:off x="2311003" y="3688557"/>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800" name="Oval 432"/>
          <p:cNvSpPr>
            <a:spLocks noChangeArrowheads="1"/>
          </p:cNvSpPr>
          <p:nvPr/>
        </p:nvSpPr>
        <p:spPr bwMode="auto">
          <a:xfrm>
            <a:off x="2302669" y="3636169"/>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801" name="Oval 433"/>
          <p:cNvSpPr>
            <a:spLocks noChangeArrowheads="1"/>
          </p:cNvSpPr>
          <p:nvPr/>
        </p:nvSpPr>
        <p:spPr bwMode="auto">
          <a:xfrm>
            <a:off x="2309813" y="3640932"/>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802" name="Oval 434"/>
          <p:cNvSpPr>
            <a:spLocks noChangeArrowheads="1"/>
          </p:cNvSpPr>
          <p:nvPr/>
        </p:nvSpPr>
        <p:spPr bwMode="auto">
          <a:xfrm>
            <a:off x="2305051" y="3640932"/>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803" name="Oval 435"/>
          <p:cNvSpPr>
            <a:spLocks noChangeArrowheads="1"/>
          </p:cNvSpPr>
          <p:nvPr/>
        </p:nvSpPr>
        <p:spPr bwMode="auto">
          <a:xfrm>
            <a:off x="2634853" y="3833813"/>
            <a:ext cx="44054"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804" name="Oval 436"/>
          <p:cNvSpPr>
            <a:spLocks noChangeArrowheads="1"/>
          </p:cNvSpPr>
          <p:nvPr/>
        </p:nvSpPr>
        <p:spPr bwMode="auto">
          <a:xfrm>
            <a:off x="2634853" y="3824288"/>
            <a:ext cx="44054"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805" name="Oval 437"/>
          <p:cNvSpPr>
            <a:spLocks noChangeArrowheads="1"/>
          </p:cNvSpPr>
          <p:nvPr/>
        </p:nvSpPr>
        <p:spPr bwMode="auto">
          <a:xfrm>
            <a:off x="2646760" y="3820716"/>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806" name="Oval 438"/>
          <p:cNvSpPr>
            <a:spLocks noChangeArrowheads="1"/>
          </p:cNvSpPr>
          <p:nvPr/>
        </p:nvSpPr>
        <p:spPr bwMode="auto">
          <a:xfrm>
            <a:off x="2634853" y="3820716"/>
            <a:ext cx="44054"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807" name="Oval 439"/>
          <p:cNvSpPr>
            <a:spLocks noChangeArrowheads="1"/>
          </p:cNvSpPr>
          <p:nvPr/>
        </p:nvSpPr>
        <p:spPr bwMode="auto">
          <a:xfrm>
            <a:off x="2622947" y="3820716"/>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808" name="Oval 440"/>
          <p:cNvSpPr>
            <a:spLocks noChangeArrowheads="1"/>
          </p:cNvSpPr>
          <p:nvPr/>
        </p:nvSpPr>
        <p:spPr bwMode="auto">
          <a:xfrm>
            <a:off x="2634853" y="3815953"/>
            <a:ext cx="44054"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809" name="Oval 441"/>
          <p:cNvSpPr>
            <a:spLocks noChangeArrowheads="1"/>
          </p:cNvSpPr>
          <p:nvPr/>
        </p:nvSpPr>
        <p:spPr bwMode="auto">
          <a:xfrm>
            <a:off x="2637235" y="3811191"/>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810" name="Oval 442"/>
          <p:cNvSpPr>
            <a:spLocks noChangeArrowheads="1"/>
          </p:cNvSpPr>
          <p:nvPr/>
        </p:nvSpPr>
        <p:spPr bwMode="auto">
          <a:xfrm>
            <a:off x="2626519" y="3811191"/>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811" name="Oval 443"/>
          <p:cNvSpPr>
            <a:spLocks noChangeArrowheads="1"/>
          </p:cNvSpPr>
          <p:nvPr/>
        </p:nvSpPr>
        <p:spPr bwMode="auto">
          <a:xfrm>
            <a:off x="2630091" y="3807619"/>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812" name="Oval 444"/>
          <p:cNvSpPr>
            <a:spLocks noChangeArrowheads="1"/>
          </p:cNvSpPr>
          <p:nvPr/>
        </p:nvSpPr>
        <p:spPr bwMode="auto">
          <a:xfrm>
            <a:off x="2637235" y="3802857"/>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813" name="Oval 445"/>
          <p:cNvSpPr>
            <a:spLocks noChangeArrowheads="1"/>
          </p:cNvSpPr>
          <p:nvPr/>
        </p:nvSpPr>
        <p:spPr bwMode="auto">
          <a:xfrm>
            <a:off x="2628901" y="3802857"/>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814" name="Oval 446"/>
          <p:cNvSpPr>
            <a:spLocks noChangeArrowheads="1"/>
          </p:cNvSpPr>
          <p:nvPr/>
        </p:nvSpPr>
        <p:spPr bwMode="auto">
          <a:xfrm>
            <a:off x="2619376" y="3794522"/>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815" name="Oval 447"/>
          <p:cNvSpPr>
            <a:spLocks noChangeArrowheads="1"/>
          </p:cNvSpPr>
          <p:nvPr/>
        </p:nvSpPr>
        <p:spPr bwMode="auto">
          <a:xfrm>
            <a:off x="2299097" y="3645694"/>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816" name="Oval 448"/>
          <p:cNvSpPr>
            <a:spLocks noChangeArrowheads="1"/>
          </p:cNvSpPr>
          <p:nvPr/>
        </p:nvSpPr>
        <p:spPr bwMode="auto">
          <a:xfrm>
            <a:off x="2307432" y="3652838"/>
            <a:ext cx="44054" cy="44054"/>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817" name="Oval 449"/>
          <p:cNvSpPr>
            <a:spLocks noChangeArrowheads="1"/>
          </p:cNvSpPr>
          <p:nvPr/>
        </p:nvSpPr>
        <p:spPr bwMode="auto">
          <a:xfrm>
            <a:off x="2295526" y="3659982"/>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818" name="Oval 450"/>
          <p:cNvSpPr>
            <a:spLocks noChangeArrowheads="1"/>
          </p:cNvSpPr>
          <p:nvPr/>
        </p:nvSpPr>
        <p:spPr bwMode="auto">
          <a:xfrm>
            <a:off x="2302669" y="3663553"/>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819" name="Oval 451"/>
          <p:cNvSpPr>
            <a:spLocks noChangeArrowheads="1"/>
          </p:cNvSpPr>
          <p:nvPr/>
        </p:nvSpPr>
        <p:spPr bwMode="auto">
          <a:xfrm>
            <a:off x="2302669" y="3668316"/>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820" name="Oval 452"/>
          <p:cNvSpPr>
            <a:spLocks noChangeArrowheads="1"/>
          </p:cNvSpPr>
          <p:nvPr/>
        </p:nvSpPr>
        <p:spPr bwMode="auto">
          <a:xfrm>
            <a:off x="2308622" y="3675460"/>
            <a:ext cx="44054"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855" name="Oval 487"/>
          <p:cNvSpPr>
            <a:spLocks noChangeArrowheads="1"/>
          </p:cNvSpPr>
          <p:nvPr/>
        </p:nvSpPr>
        <p:spPr bwMode="auto">
          <a:xfrm>
            <a:off x="3121819" y="3963591"/>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856" name="Oval 488"/>
          <p:cNvSpPr>
            <a:spLocks noChangeArrowheads="1"/>
          </p:cNvSpPr>
          <p:nvPr/>
        </p:nvSpPr>
        <p:spPr bwMode="auto">
          <a:xfrm>
            <a:off x="3039666" y="3944541"/>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857" name="Oval 489"/>
          <p:cNvSpPr>
            <a:spLocks noChangeArrowheads="1"/>
          </p:cNvSpPr>
          <p:nvPr/>
        </p:nvSpPr>
        <p:spPr bwMode="auto">
          <a:xfrm>
            <a:off x="3043238" y="3944541"/>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858" name="Oval 490"/>
          <p:cNvSpPr>
            <a:spLocks noChangeArrowheads="1"/>
          </p:cNvSpPr>
          <p:nvPr/>
        </p:nvSpPr>
        <p:spPr bwMode="auto">
          <a:xfrm>
            <a:off x="3174207" y="4042172"/>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859" name="Oval 491"/>
          <p:cNvSpPr>
            <a:spLocks noChangeArrowheads="1"/>
          </p:cNvSpPr>
          <p:nvPr/>
        </p:nvSpPr>
        <p:spPr bwMode="auto">
          <a:xfrm>
            <a:off x="3177778" y="4080272"/>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860" name="Oval 492"/>
          <p:cNvSpPr>
            <a:spLocks noChangeArrowheads="1"/>
          </p:cNvSpPr>
          <p:nvPr/>
        </p:nvSpPr>
        <p:spPr bwMode="auto">
          <a:xfrm>
            <a:off x="3195638" y="4102894"/>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861" name="Oval 493"/>
          <p:cNvSpPr>
            <a:spLocks noChangeArrowheads="1"/>
          </p:cNvSpPr>
          <p:nvPr/>
        </p:nvSpPr>
        <p:spPr bwMode="auto">
          <a:xfrm>
            <a:off x="3164682" y="4169569"/>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862" name="Oval 494"/>
          <p:cNvSpPr>
            <a:spLocks noChangeArrowheads="1"/>
          </p:cNvSpPr>
          <p:nvPr/>
        </p:nvSpPr>
        <p:spPr bwMode="auto">
          <a:xfrm>
            <a:off x="3367088" y="4019551"/>
            <a:ext cx="42863" cy="44054"/>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863" name="Oval 495"/>
          <p:cNvSpPr>
            <a:spLocks noChangeArrowheads="1"/>
          </p:cNvSpPr>
          <p:nvPr/>
        </p:nvSpPr>
        <p:spPr bwMode="auto">
          <a:xfrm>
            <a:off x="3368278" y="4026694"/>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864" name="Oval 496"/>
          <p:cNvSpPr>
            <a:spLocks noChangeArrowheads="1"/>
          </p:cNvSpPr>
          <p:nvPr/>
        </p:nvSpPr>
        <p:spPr bwMode="auto">
          <a:xfrm>
            <a:off x="3326607" y="4087416"/>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865" name="Oval 497"/>
          <p:cNvSpPr>
            <a:spLocks noChangeArrowheads="1"/>
          </p:cNvSpPr>
          <p:nvPr/>
        </p:nvSpPr>
        <p:spPr bwMode="auto">
          <a:xfrm>
            <a:off x="3323035" y="4069557"/>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866" name="Oval 498"/>
          <p:cNvSpPr>
            <a:spLocks noChangeArrowheads="1"/>
          </p:cNvSpPr>
          <p:nvPr/>
        </p:nvSpPr>
        <p:spPr bwMode="auto">
          <a:xfrm>
            <a:off x="3331369" y="4075510"/>
            <a:ext cx="44054"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867" name="Oval 499"/>
          <p:cNvSpPr>
            <a:spLocks noChangeArrowheads="1"/>
          </p:cNvSpPr>
          <p:nvPr/>
        </p:nvSpPr>
        <p:spPr bwMode="auto">
          <a:xfrm>
            <a:off x="3336132" y="4074319"/>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868" name="Oval 500"/>
          <p:cNvSpPr>
            <a:spLocks noChangeArrowheads="1"/>
          </p:cNvSpPr>
          <p:nvPr/>
        </p:nvSpPr>
        <p:spPr bwMode="auto">
          <a:xfrm>
            <a:off x="3350419" y="4065985"/>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869" name="Oval 501"/>
          <p:cNvSpPr>
            <a:spLocks noChangeArrowheads="1"/>
          </p:cNvSpPr>
          <p:nvPr/>
        </p:nvSpPr>
        <p:spPr bwMode="auto">
          <a:xfrm>
            <a:off x="3331369" y="4070747"/>
            <a:ext cx="44054"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870" name="Oval 502"/>
          <p:cNvSpPr>
            <a:spLocks noChangeArrowheads="1"/>
          </p:cNvSpPr>
          <p:nvPr/>
        </p:nvSpPr>
        <p:spPr bwMode="auto">
          <a:xfrm>
            <a:off x="3331369" y="4065985"/>
            <a:ext cx="44054"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871" name="Oval 503"/>
          <p:cNvSpPr>
            <a:spLocks noChangeArrowheads="1"/>
          </p:cNvSpPr>
          <p:nvPr/>
        </p:nvSpPr>
        <p:spPr bwMode="auto">
          <a:xfrm>
            <a:off x="3323035" y="4065985"/>
            <a:ext cx="42863" cy="44054"/>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872" name="Oval 504"/>
          <p:cNvSpPr>
            <a:spLocks noChangeArrowheads="1"/>
          </p:cNvSpPr>
          <p:nvPr/>
        </p:nvSpPr>
        <p:spPr bwMode="auto">
          <a:xfrm>
            <a:off x="3298032" y="4054078"/>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873" name="Oval 505"/>
          <p:cNvSpPr>
            <a:spLocks noChangeArrowheads="1"/>
          </p:cNvSpPr>
          <p:nvPr/>
        </p:nvSpPr>
        <p:spPr bwMode="auto">
          <a:xfrm>
            <a:off x="3294460" y="4035028"/>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874" name="Oval 506"/>
          <p:cNvSpPr>
            <a:spLocks noChangeArrowheads="1"/>
          </p:cNvSpPr>
          <p:nvPr/>
        </p:nvSpPr>
        <p:spPr bwMode="auto">
          <a:xfrm>
            <a:off x="3309938" y="4029076"/>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875" name="Oval 507"/>
          <p:cNvSpPr>
            <a:spLocks noChangeArrowheads="1"/>
          </p:cNvSpPr>
          <p:nvPr/>
        </p:nvSpPr>
        <p:spPr bwMode="auto">
          <a:xfrm>
            <a:off x="3315891" y="4044553"/>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876" name="Oval 508"/>
          <p:cNvSpPr>
            <a:spLocks noChangeArrowheads="1"/>
          </p:cNvSpPr>
          <p:nvPr/>
        </p:nvSpPr>
        <p:spPr bwMode="auto">
          <a:xfrm>
            <a:off x="3317082" y="4045744"/>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877" name="Oval 509"/>
          <p:cNvSpPr>
            <a:spLocks noChangeArrowheads="1"/>
          </p:cNvSpPr>
          <p:nvPr/>
        </p:nvSpPr>
        <p:spPr bwMode="auto">
          <a:xfrm>
            <a:off x="3319463" y="4048126"/>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878" name="Oval 510"/>
          <p:cNvSpPr>
            <a:spLocks noChangeArrowheads="1"/>
          </p:cNvSpPr>
          <p:nvPr/>
        </p:nvSpPr>
        <p:spPr bwMode="auto">
          <a:xfrm>
            <a:off x="3325416" y="4058841"/>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879" name="Oval 511"/>
          <p:cNvSpPr>
            <a:spLocks noChangeArrowheads="1"/>
          </p:cNvSpPr>
          <p:nvPr/>
        </p:nvSpPr>
        <p:spPr bwMode="auto">
          <a:xfrm>
            <a:off x="2667001" y="3105151"/>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880" name="Oval 512"/>
          <p:cNvSpPr>
            <a:spLocks noChangeArrowheads="1"/>
          </p:cNvSpPr>
          <p:nvPr/>
        </p:nvSpPr>
        <p:spPr bwMode="auto">
          <a:xfrm>
            <a:off x="2651522" y="3070622"/>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881" name="Oval 513"/>
          <p:cNvSpPr>
            <a:spLocks noChangeArrowheads="1"/>
          </p:cNvSpPr>
          <p:nvPr/>
        </p:nvSpPr>
        <p:spPr bwMode="auto">
          <a:xfrm>
            <a:off x="2649141" y="3053953"/>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882" name="Oval 514"/>
          <p:cNvSpPr>
            <a:spLocks noChangeArrowheads="1"/>
          </p:cNvSpPr>
          <p:nvPr/>
        </p:nvSpPr>
        <p:spPr bwMode="auto">
          <a:xfrm>
            <a:off x="2683669" y="3150394"/>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883" name="Oval 515"/>
          <p:cNvSpPr>
            <a:spLocks noChangeArrowheads="1"/>
          </p:cNvSpPr>
          <p:nvPr/>
        </p:nvSpPr>
        <p:spPr bwMode="auto">
          <a:xfrm>
            <a:off x="2663428" y="3128963"/>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884" name="Oval 516"/>
          <p:cNvSpPr>
            <a:spLocks noChangeArrowheads="1"/>
          </p:cNvSpPr>
          <p:nvPr/>
        </p:nvSpPr>
        <p:spPr bwMode="auto">
          <a:xfrm>
            <a:off x="2644378" y="3045619"/>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885" name="Oval 517"/>
          <p:cNvSpPr>
            <a:spLocks noChangeArrowheads="1"/>
          </p:cNvSpPr>
          <p:nvPr/>
        </p:nvSpPr>
        <p:spPr bwMode="auto">
          <a:xfrm>
            <a:off x="2678907" y="3126582"/>
            <a:ext cx="44054"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886" name="Oval 518"/>
          <p:cNvSpPr>
            <a:spLocks noChangeArrowheads="1"/>
          </p:cNvSpPr>
          <p:nvPr/>
        </p:nvSpPr>
        <p:spPr bwMode="auto">
          <a:xfrm>
            <a:off x="2636044" y="3073003"/>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887" name="Oval 519"/>
          <p:cNvSpPr>
            <a:spLocks noChangeArrowheads="1"/>
          </p:cNvSpPr>
          <p:nvPr/>
        </p:nvSpPr>
        <p:spPr bwMode="auto">
          <a:xfrm>
            <a:off x="2605088" y="3088482"/>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888" name="Oval 520"/>
          <p:cNvSpPr>
            <a:spLocks noChangeArrowheads="1"/>
          </p:cNvSpPr>
          <p:nvPr/>
        </p:nvSpPr>
        <p:spPr bwMode="auto">
          <a:xfrm>
            <a:off x="2566988" y="3050382"/>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889" name="Oval 521"/>
          <p:cNvSpPr>
            <a:spLocks noChangeArrowheads="1"/>
          </p:cNvSpPr>
          <p:nvPr/>
        </p:nvSpPr>
        <p:spPr bwMode="auto">
          <a:xfrm>
            <a:off x="2605088" y="3037285"/>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890" name="Oval 522"/>
          <p:cNvSpPr>
            <a:spLocks noChangeArrowheads="1"/>
          </p:cNvSpPr>
          <p:nvPr/>
        </p:nvSpPr>
        <p:spPr bwMode="auto">
          <a:xfrm>
            <a:off x="2643188" y="3024188"/>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891" name="Oval 523"/>
          <p:cNvSpPr>
            <a:spLocks noChangeArrowheads="1"/>
          </p:cNvSpPr>
          <p:nvPr/>
        </p:nvSpPr>
        <p:spPr bwMode="auto">
          <a:xfrm>
            <a:off x="2616994" y="2989660"/>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892" name="Oval 524"/>
          <p:cNvSpPr>
            <a:spLocks noChangeArrowheads="1"/>
          </p:cNvSpPr>
          <p:nvPr/>
        </p:nvSpPr>
        <p:spPr bwMode="auto">
          <a:xfrm>
            <a:off x="2664619" y="3086101"/>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893" name="Oval 525"/>
          <p:cNvSpPr>
            <a:spLocks noChangeArrowheads="1"/>
          </p:cNvSpPr>
          <p:nvPr/>
        </p:nvSpPr>
        <p:spPr bwMode="auto">
          <a:xfrm>
            <a:off x="2631282" y="3057526"/>
            <a:ext cx="44054"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894" name="Oval 526"/>
          <p:cNvSpPr>
            <a:spLocks noChangeArrowheads="1"/>
          </p:cNvSpPr>
          <p:nvPr/>
        </p:nvSpPr>
        <p:spPr bwMode="auto">
          <a:xfrm>
            <a:off x="2580085" y="3055144"/>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895" name="Oval 527"/>
          <p:cNvSpPr>
            <a:spLocks noChangeArrowheads="1"/>
          </p:cNvSpPr>
          <p:nvPr/>
        </p:nvSpPr>
        <p:spPr bwMode="auto">
          <a:xfrm>
            <a:off x="2621757" y="3021807"/>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896" name="Oval 528"/>
          <p:cNvSpPr>
            <a:spLocks noChangeArrowheads="1"/>
          </p:cNvSpPr>
          <p:nvPr/>
        </p:nvSpPr>
        <p:spPr bwMode="auto">
          <a:xfrm>
            <a:off x="2459832" y="2466976"/>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897" name="Oval 529"/>
          <p:cNvSpPr>
            <a:spLocks noChangeArrowheads="1"/>
          </p:cNvSpPr>
          <p:nvPr/>
        </p:nvSpPr>
        <p:spPr bwMode="auto">
          <a:xfrm>
            <a:off x="2466976" y="2462213"/>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898" name="Oval 530"/>
          <p:cNvSpPr>
            <a:spLocks noChangeArrowheads="1"/>
          </p:cNvSpPr>
          <p:nvPr/>
        </p:nvSpPr>
        <p:spPr bwMode="auto">
          <a:xfrm>
            <a:off x="2462213" y="2457451"/>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899" name="Oval 531"/>
          <p:cNvSpPr>
            <a:spLocks noChangeArrowheads="1"/>
          </p:cNvSpPr>
          <p:nvPr/>
        </p:nvSpPr>
        <p:spPr bwMode="auto">
          <a:xfrm>
            <a:off x="2481263" y="2430066"/>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900" name="Oval 532"/>
          <p:cNvSpPr>
            <a:spLocks noChangeArrowheads="1"/>
          </p:cNvSpPr>
          <p:nvPr/>
        </p:nvSpPr>
        <p:spPr bwMode="auto">
          <a:xfrm>
            <a:off x="2477691" y="2428876"/>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901" name="Oval 533"/>
          <p:cNvSpPr>
            <a:spLocks noChangeArrowheads="1"/>
          </p:cNvSpPr>
          <p:nvPr/>
        </p:nvSpPr>
        <p:spPr bwMode="auto">
          <a:xfrm>
            <a:off x="2468166" y="2426494"/>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902" name="Oval 534"/>
          <p:cNvSpPr>
            <a:spLocks noChangeArrowheads="1"/>
          </p:cNvSpPr>
          <p:nvPr/>
        </p:nvSpPr>
        <p:spPr bwMode="auto">
          <a:xfrm>
            <a:off x="2469357" y="2431257"/>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903" name="Oval 535"/>
          <p:cNvSpPr>
            <a:spLocks noChangeArrowheads="1"/>
          </p:cNvSpPr>
          <p:nvPr/>
        </p:nvSpPr>
        <p:spPr bwMode="auto">
          <a:xfrm>
            <a:off x="2450307" y="2462213"/>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904" name="Oval 536"/>
          <p:cNvSpPr>
            <a:spLocks noChangeArrowheads="1"/>
          </p:cNvSpPr>
          <p:nvPr/>
        </p:nvSpPr>
        <p:spPr bwMode="auto">
          <a:xfrm>
            <a:off x="2439591" y="2463403"/>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905" name="Oval 537"/>
          <p:cNvSpPr>
            <a:spLocks noChangeArrowheads="1"/>
          </p:cNvSpPr>
          <p:nvPr/>
        </p:nvSpPr>
        <p:spPr bwMode="auto">
          <a:xfrm>
            <a:off x="2458641" y="2461022"/>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906" name="Oval 538"/>
          <p:cNvSpPr>
            <a:spLocks noChangeArrowheads="1"/>
          </p:cNvSpPr>
          <p:nvPr/>
        </p:nvSpPr>
        <p:spPr bwMode="auto">
          <a:xfrm>
            <a:off x="2458641" y="2458641"/>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907" name="Oval 539"/>
          <p:cNvSpPr>
            <a:spLocks noChangeArrowheads="1"/>
          </p:cNvSpPr>
          <p:nvPr/>
        </p:nvSpPr>
        <p:spPr bwMode="auto">
          <a:xfrm>
            <a:off x="2470547" y="2453878"/>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908" name="Oval 540"/>
          <p:cNvSpPr>
            <a:spLocks noChangeArrowheads="1"/>
          </p:cNvSpPr>
          <p:nvPr/>
        </p:nvSpPr>
        <p:spPr bwMode="auto">
          <a:xfrm>
            <a:off x="2459832" y="2452688"/>
            <a:ext cx="42863" cy="44054"/>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909" name="Oval 541"/>
          <p:cNvSpPr>
            <a:spLocks noChangeArrowheads="1"/>
          </p:cNvSpPr>
          <p:nvPr/>
        </p:nvSpPr>
        <p:spPr bwMode="auto">
          <a:xfrm>
            <a:off x="2447926" y="2387203"/>
            <a:ext cx="44054"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910" name="Oval 542"/>
          <p:cNvSpPr>
            <a:spLocks noChangeArrowheads="1"/>
          </p:cNvSpPr>
          <p:nvPr/>
        </p:nvSpPr>
        <p:spPr bwMode="auto">
          <a:xfrm>
            <a:off x="2446735" y="2363391"/>
            <a:ext cx="44054"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911" name="Oval 543"/>
          <p:cNvSpPr>
            <a:spLocks noChangeArrowheads="1"/>
          </p:cNvSpPr>
          <p:nvPr/>
        </p:nvSpPr>
        <p:spPr bwMode="auto">
          <a:xfrm>
            <a:off x="2449116" y="2362201"/>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912" name="Oval 544"/>
          <p:cNvSpPr>
            <a:spLocks noChangeArrowheads="1"/>
          </p:cNvSpPr>
          <p:nvPr/>
        </p:nvSpPr>
        <p:spPr bwMode="auto">
          <a:xfrm>
            <a:off x="2480072" y="2431257"/>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913" name="Oval 545"/>
          <p:cNvSpPr>
            <a:spLocks noChangeArrowheads="1"/>
          </p:cNvSpPr>
          <p:nvPr/>
        </p:nvSpPr>
        <p:spPr bwMode="auto">
          <a:xfrm>
            <a:off x="2290763" y="2181226"/>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914" name="Oval 546"/>
          <p:cNvSpPr>
            <a:spLocks noChangeArrowheads="1"/>
          </p:cNvSpPr>
          <p:nvPr/>
        </p:nvSpPr>
        <p:spPr bwMode="auto">
          <a:xfrm>
            <a:off x="1819276" y="1052513"/>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915" name="Oval 547"/>
          <p:cNvSpPr>
            <a:spLocks noChangeArrowheads="1"/>
          </p:cNvSpPr>
          <p:nvPr/>
        </p:nvSpPr>
        <p:spPr bwMode="auto">
          <a:xfrm>
            <a:off x="1819276" y="1051322"/>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916" name="Oval 548"/>
          <p:cNvSpPr>
            <a:spLocks noChangeArrowheads="1"/>
          </p:cNvSpPr>
          <p:nvPr/>
        </p:nvSpPr>
        <p:spPr bwMode="auto">
          <a:xfrm>
            <a:off x="1840707" y="1048941"/>
            <a:ext cx="44054"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917" name="Oval 549"/>
          <p:cNvSpPr>
            <a:spLocks noChangeArrowheads="1"/>
          </p:cNvSpPr>
          <p:nvPr/>
        </p:nvSpPr>
        <p:spPr bwMode="auto">
          <a:xfrm>
            <a:off x="1956197" y="1020366"/>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918" name="Oval 550"/>
          <p:cNvSpPr>
            <a:spLocks noChangeArrowheads="1"/>
          </p:cNvSpPr>
          <p:nvPr/>
        </p:nvSpPr>
        <p:spPr bwMode="auto">
          <a:xfrm>
            <a:off x="1955007" y="1095376"/>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919" name="Oval 551"/>
          <p:cNvSpPr>
            <a:spLocks noChangeArrowheads="1"/>
          </p:cNvSpPr>
          <p:nvPr/>
        </p:nvSpPr>
        <p:spPr bwMode="auto">
          <a:xfrm>
            <a:off x="2030016" y="1173957"/>
            <a:ext cx="44054"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920" name="Oval 552"/>
          <p:cNvSpPr>
            <a:spLocks noChangeArrowheads="1"/>
          </p:cNvSpPr>
          <p:nvPr/>
        </p:nvSpPr>
        <p:spPr bwMode="auto">
          <a:xfrm>
            <a:off x="2141935" y="1313260"/>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921" name="Oval 553"/>
          <p:cNvSpPr>
            <a:spLocks noChangeArrowheads="1"/>
          </p:cNvSpPr>
          <p:nvPr/>
        </p:nvSpPr>
        <p:spPr bwMode="auto">
          <a:xfrm>
            <a:off x="2266951" y="1514476"/>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922" name="Oval 554"/>
          <p:cNvSpPr>
            <a:spLocks noChangeArrowheads="1"/>
          </p:cNvSpPr>
          <p:nvPr/>
        </p:nvSpPr>
        <p:spPr bwMode="auto">
          <a:xfrm>
            <a:off x="2266951" y="1514476"/>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923" name="Oval 555"/>
          <p:cNvSpPr>
            <a:spLocks noChangeArrowheads="1"/>
          </p:cNvSpPr>
          <p:nvPr/>
        </p:nvSpPr>
        <p:spPr bwMode="auto">
          <a:xfrm>
            <a:off x="2252663" y="1514476"/>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924" name="Oval 556"/>
          <p:cNvSpPr>
            <a:spLocks noChangeArrowheads="1"/>
          </p:cNvSpPr>
          <p:nvPr/>
        </p:nvSpPr>
        <p:spPr bwMode="auto">
          <a:xfrm>
            <a:off x="2221707" y="1670447"/>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925" name="Oval 557"/>
          <p:cNvSpPr>
            <a:spLocks noChangeArrowheads="1"/>
          </p:cNvSpPr>
          <p:nvPr/>
        </p:nvSpPr>
        <p:spPr bwMode="auto">
          <a:xfrm>
            <a:off x="2241947" y="1582341"/>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926" name="Oval 558"/>
          <p:cNvSpPr>
            <a:spLocks noChangeArrowheads="1"/>
          </p:cNvSpPr>
          <p:nvPr/>
        </p:nvSpPr>
        <p:spPr bwMode="auto">
          <a:xfrm>
            <a:off x="2105026" y="1369219"/>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927" name="Oval 559"/>
          <p:cNvSpPr>
            <a:spLocks noChangeArrowheads="1"/>
          </p:cNvSpPr>
          <p:nvPr/>
        </p:nvSpPr>
        <p:spPr bwMode="auto">
          <a:xfrm>
            <a:off x="1952626" y="1106091"/>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928" name="Oval 560"/>
          <p:cNvSpPr>
            <a:spLocks noChangeArrowheads="1"/>
          </p:cNvSpPr>
          <p:nvPr/>
        </p:nvSpPr>
        <p:spPr bwMode="auto">
          <a:xfrm>
            <a:off x="1956197" y="1121569"/>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929" name="Oval 561"/>
          <p:cNvSpPr>
            <a:spLocks noChangeArrowheads="1"/>
          </p:cNvSpPr>
          <p:nvPr/>
        </p:nvSpPr>
        <p:spPr bwMode="auto">
          <a:xfrm>
            <a:off x="1955007" y="1122760"/>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930" name="Oval 562"/>
          <p:cNvSpPr>
            <a:spLocks noChangeArrowheads="1"/>
          </p:cNvSpPr>
          <p:nvPr/>
        </p:nvSpPr>
        <p:spPr bwMode="auto">
          <a:xfrm>
            <a:off x="2007394" y="1253728"/>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931" name="Oval 563"/>
          <p:cNvSpPr>
            <a:spLocks noChangeArrowheads="1"/>
          </p:cNvSpPr>
          <p:nvPr/>
        </p:nvSpPr>
        <p:spPr bwMode="auto">
          <a:xfrm>
            <a:off x="2043113" y="1252538"/>
            <a:ext cx="42863" cy="44054"/>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932" name="Oval 564"/>
          <p:cNvSpPr>
            <a:spLocks noChangeArrowheads="1"/>
          </p:cNvSpPr>
          <p:nvPr/>
        </p:nvSpPr>
        <p:spPr bwMode="auto">
          <a:xfrm>
            <a:off x="2057401" y="1269207"/>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933" name="Oval 565"/>
          <p:cNvSpPr>
            <a:spLocks noChangeArrowheads="1"/>
          </p:cNvSpPr>
          <p:nvPr/>
        </p:nvSpPr>
        <p:spPr bwMode="auto">
          <a:xfrm>
            <a:off x="2001441" y="1185863"/>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934" name="Oval 566"/>
          <p:cNvSpPr>
            <a:spLocks noChangeArrowheads="1"/>
          </p:cNvSpPr>
          <p:nvPr/>
        </p:nvSpPr>
        <p:spPr bwMode="auto">
          <a:xfrm>
            <a:off x="2008585" y="1194197"/>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935" name="Oval 567"/>
          <p:cNvSpPr>
            <a:spLocks noChangeArrowheads="1"/>
          </p:cNvSpPr>
          <p:nvPr/>
        </p:nvSpPr>
        <p:spPr bwMode="auto">
          <a:xfrm>
            <a:off x="2009776" y="1200151"/>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936" name="Oval 568"/>
          <p:cNvSpPr>
            <a:spLocks noChangeArrowheads="1"/>
          </p:cNvSpPr>
          <p:nvPr/>
        </p:nvSpPr>
        <p:spPr bwMode="auto">
          <a:xfrm>
            <a:off x="2015728" y="1203722"/>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937" name="Oval 569"/>
          <p:cNvSpPr>
            <a:spLocks noChangeArrowheads="1"/>
          </p:cNvSpPr>
          <p:nvPr/>
        </p:nvSpPr>
        <p:spPr bwMode="auto">
          <a:xfrm>
            <a:off x="2043113" y="1239441"/>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938" name="Oval 570"/>
          <p:cNvSpPr>
            <a:spLocks noChangeArrowheads="1"/>
          </p:cNvSpPr>
          <p:nvPr/>
        </p:nvSpPr>
        <p:spPr bwMode="auto">
          <a:xfrm>
            <a:off x="2053828" y="1260872"/>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939" name="Oval 571"/>
          <p:cNvSpPr>
            <a:spLocks noChangeArrowheads="1"/>
          </p:cNvSpPr>
          <p:nvPr/>
        </p:nvSpPr>
        <p:spPr bwMode="auto">
          <a:xfrm>
            <a:off x="3718322" y="4766072"/>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940" name="Oval 572"/>
          <p:cNvSpPr>
            <a:spLocks noChangeArrowheads="1"/>
          </p:cNvSpPr>
          <p:nvPr/>
        </p:nvSpPr>
        <p:spPr bwMode="auto">
          <a:xfrm>
            <a:off x="3709988" y="4772026"/>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941" name="Oval 573"/>
          <p:cNvSpPr>
            <a:spLocks noChangeArrowheads="1"/>
          </p:cNvSpPr>
          <p:nvPr/>
        </p:nvSpPr>
        <p:spPr bwMode="auto">
          <a:xfrm>
            <a:off x="3709988" y="4764882"/>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942" name="Oval 574"/>
          <p:cNvSpPr>
            <a:spLocks noChangeArrowheads="1"/>
          </p:cNvSpPr>
          <p:nvPr/>
        </p:nvSpPr>
        <p:spPr bwMode="auto">
          <a:xfrm>
            <a:off x="3711178" y="4772026"/>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943" name="Oval 575"/>
          <p:cNvSpPr>
            <a:spLocks noChangeArrowheads="1"/>
          </p:cNvSpPr>
          <p:nvPr/>
        </p:nvSpPr>
        <p:spPr bwMode="auto">
          <a:xfrm>
            <a:off x="3723085" y="4773216"/>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944" name="Oval 576"/>
          <p:cNvSpPr>
            <a:spLocks noChangeArrowheads="1"/>
          </p:cNvSpPr>
          <p:nvPr/>
        </p:nvSpPr>
        <p:spPr bwMode="auto">
          <a:xfrm>
            <a:off x="3724276" y="4779169"/>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945" name="Oval 577"/>
          <p:cNvSpPr>
            <a:spLocks noChangeArrowheads="1"/>
          </p:cNvSpPr>
          <p:nvPr/>
        </p:nvSpPr>
        <p:spPr bwMode="auto">
          <a:xfrm>
            <a:off x="2416969" y="3955257"/>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946" name="Oval 578"/>
          <p:cNvSpPr>
            <a:spLocks noChangeArrowheads="1"/>
          </p:cNvSpPr>
          <p:nvPr/>
        </p:nvSpPr>
        <p:spPr bwMode="auto">
          <a:xfrm>
            <a:off x="2638426" y="3829051"/>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950" name="Oval 582"/>
          <p:cNvSpPr>
            <a:spLocks noChangeArrowheads="1"/>
          </p:cNvSpPr>
          <p:nvPr/>
        </p:nvSpPr>
        <p:spPr bwMode="auto">
          <a:xfrm>
            <a:off x="3046810" y="3944541"/>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951" name="Oval 583"/>
          <p:cNvSpPr>
            <a:spLocks noChangeArrowheads="1"/>
          </p:cNvSpPr>
          <p:nvPr/>
        </p:nvSpPr>
        <p:spPr bwMode="auto">
          <a:xfrm>
            <a:off x="3005138" y="3924301"/>
            <a:ext cx="44054"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952" name="Oval 584"/>
          <p:cNvSpPr>
            <a:spLocks noChangeArrowheads="1"/>
          </p:cNvSpPr>
          <p:nvPr/>
        </p:nvSpPr>
        <p:spPr bwMode="auto">
          <a:xfrm>
            <a:off x="3039666" y="3964782"/>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953" name="Oval 585"/>
          <p:cNvSpPr>
            <a:spLocks noChangeArrowheads="1"/>
          </p:cNvSpPr>
          <p:nvPr/>
        </p:nvSpPr>
        <p:spPr bwMode="auto">
          <a:xfrm>
            <a:off x="2980135" y="3826669"/>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954" name="Oval 586"/>
          <p:cNvSpPr>
            <a:spLocks noChangeArrowheads="1"/>
          </p:cNvSpPr>
          <p:nvPr/>
        </p:nvSpPr>
        <p:spPr bwMode="auto">
          <a:xfrm>
            <a:off x="3093244" y="4039791"/>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955" name="Oval 587"/>
          <p:cNvSpPr>
            <a:spLocks noChangeArrowheads="1"/>
          </p:cNvSpPr>
          <p:nvPr/>
        </p:nvSpPr>
        <p:spPr bwMode="auto">
          <a:xfrm>
            <a:off x="3087291" y="4039791"/>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956" name="Oval 588"/>
          <p:cNvSpPr>
            <a:spLocks noChangeArrowheads="1"/>
          </p:cNvSpPr>
          <p:nvPr/>
        </p:nvSpPr>
        <p:spPr bwMode="auto">
          <a:xfrm>
            <a:off x="3043238" y="3988594"/>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957" name="Oval 589"/>
          <p:cNvSpPr>
            <a:spLocks noChangeArrowheads="1"/>
          </p:cNvSpPr>
          <p:nvPr/>
        </p:nvSpPr>
        <p:spPr bwMode="auto">
          <a:xfrm>
            <a:off x="2634853" y="3033713"/>
            <a:ext cx="44054"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958" name="Oval 590"/>
          <p:cNvSpPr>
            <a:spLocks noChangeArrowheads="1"/>
          </p:cNvSpPr>
          <p:nvPr/>
        </p:nvSpPr>
        <p:spPr bwMode="auto">
          <a:xfrm>
            <a:off x="2627710" y="2980135"/>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959" name="Oval 591"/>
          <p:cNvSpPr>
            <a:spLocks noChangeArrowheads="1"/>
          </p:cNvSpPr>
          <p:nvPr/>
        </p:nvSpPr>
        <p:spPr bwMode="auto">
          <a:xfrm>
            <a:off x="2634853" y="3013472"/>
            <a:ext cx="44054"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960" name="Oval 592"/>
          <p:cNvSpPr>
            <a:spLocks noChangeArrowheads="1"/>
          </p:cNvSpPr>
          <p:nvPr/>
        </p:nvSpPr>
        <p:spPr bwMode="auto">
          <a:xfrm>
            <a:off x="2626519" y="3003947"/>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961" name="Oval 593"/>
          <p:cNvSpPr>
            <a:spLocks noChangeArrowheads="1"/>
          </p:cNvSpPr>
          <p:nvPr/>
        </p:nvSpPr>
        <p:spPr bwMode="auto">
          <a:xfrm>
            <a:off x="2631282" y="3003947"/>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962" name="Oval 594"/>
          <p:cNvSpPr>
            <a:spLocks noChangeArrowheads="1"/>
          </p:cNvSpPr>
          <p:nvPr/>
        </p:nvSpPr>
        <p:spPr bwMode="auto">
          <a:xfrm>
            <a:off x="2630091" y="2997994"/>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963" name="Oval 595"/>
          <p:cNvSpPr>
            <a:spLocks noChangeArrowheads="1"/>
          </p:cNvSpPr>
          <p:nvPr/>
        </p:nvSpPr>
        <p:spPr bwMode="auto">
          <a:xfrm>
            <a:off x="2472928" y="2453878"/>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964" name="Oval 596"/>
          <p:cNvSpPr>
            <a:spLocks noChangeArrowheads="1"/>
          </p:cNvSpPr>
          <p:nvPr/>
        </p:nvSpPr>
        <p:spPr bwMode="auto">
          <a:xfrm>
            <a:off x="2481263" y="2450307"/>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965" name="Oval 597"/>
          <p:cNvSpPr>
            <a:spLocks noChangeArrowheads="1"/>
          </p:cNvSpPr>
          <p:nvPr/>
        </p:nvSpPr>
        <p:spPr bwMode="auto">
          <a:xfrm>
            <a:off x="2458641" y="2461022"/>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966" name="Oval 598"/>
          <p:cNvSpPr>
            <a:spLocks noChangeArrowheads="1"/>
          </p:cNvSpPr>
          <p:nvPr/>
        </p:nvSpPr>
        <p:spPr bwMode="auto">
          <a:xfrm>
            <a:off x="2456260" y="2449116"/>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967" name="Oval 599"/>
          <p:cNvSpPr>
            <a:spLocks noChangeArrowheads="1"/>
          </p:cNvSpPr>
          <p:nvPr/>
        </p:nvSpPr>
        <p:spPr bwMode="auto">
          <a:xfrm>
            <a:off x="2457451" y="2443163"/>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968" name="Oval 600"/>
          <p:cNvSpPr>
            <a:spLocks noChangeArrowheads="1"/>
          </p:cNvSpPr>
          <p:nvPr/>
        </p:nvSpPr>
        <p:spPr bwMode="auto">
          <a:xfrm>
            <a:off x="2446735" y="2439591"/>
            <a:ext cx="44054"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969" name="Oval 601"/>
          <p:cNvSpPr>
            <a:spLocks noChangeArrowheads="1"/>
          </p:cNvSpPr>
          <p:nvPr/>
        </p:nvSpPr>
        <p:spPr bwMode="auto">
          <a:xfrm>
            <a:off x="2440782" y="2428876"/>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970" name="Oval 602"/>
          <p:cNvSpPr>
            <a:spLocks noChangeArrowheads="1"/>
          </p:cNvSpPr>
          <p:nvPr/>
        </p:nvSpPr>
        <p:spPr bwMode="auto">
          <a:xfrm>
            <a:off x="2450307" y="2418160"/>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971" name="Oval 603"/>
          <p:cNvSpPr>
            <a:spLocks noChangeArrowheads="1"/>
          </p:cNvSpPr>
          <p:nvPr/>
        </p:nvSpPr>
        <p:spPr bwMode="auto">
          <a:xfrm>
            <a:off x="2503885" y="2428876"/>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972" name="Oval 604"/>
          <p:cNvSpPr>
            <a:spLocks noChangeArrowheads="1"/>
          </p:cNvSpPr>
          <p:nvPr/>
        </p:nvSpPr>
        <p:spPr bwMode="auto">
          <a:xfrm>
            <a:off x="1679972" y="817960"/>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973" name="Oval 605"/>
          <p:cNvSpPr>
            <a:spLocks noChangeArrowheads="1"/>
          </p:cNvSpPr>
          <p:nvPr/>
        </p:nvSpPr>
        <p:spPr bwMode="auto">
          <a:xfrm>
            <a:off x="1950244" y="1090613"/>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974" name="Oval 606"/>
          <p:cNvSpPr>
            <a:spLocks noChangeArrowheads="1"/>
          </p:cNvSpPr>
          <p:nvPr/>
        </p:nvSpPr>
        <p:spPr bwMode="auto">
          <a:xfrm>
            <a:off x="1934766" y="1112044"/>
            <a:ext cx="44054" cy="44054"/>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975" name="Oval 608"/>
          <p:cNvSpPr>
            <a:spLocks noChangeArrowheads="1"/>
          </p:cNvSpPr>
          <p:nvPr/>
        </p:nvSpPr>
        <p:spPr bwMode="auto">
          <a:xfrm>
            <a:off x="1980010" y="1139428"/>
            <a:ext cx="44054"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976" name="Oval 609"/>
          <p:cNvSpPr>
            <a:spLocks noChangeArrowheads="1"/>
          </p:cNvSpPr>
          <p:nvPr/>
        </p:nvSpPr>
        <p:spPr bwMode="auto">
          <a:xfrm>
            <a:off x="2065735" y="1256109"/>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977" name="Oval 610"/>
          <p:cNvSpPr>
            <a:spLocks noChangeArrowheads="1"/>
          </p:cNvSpPr>
          <p:nvPr/>
        </p:nvSpPr>
        <p:spPr bwMode="auto">
          <a:xfrm>
            <a:off x="2005013" y="1154906"/>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979" name="Oval 612"/>
          <p:cNvSpPr>
            <a:spLocks noChangeArrowheads="1"/>
          </p:cNvSpPr>
          <p:nvPr/>
        </p:nvSpPr>
        <p:spPr bwMode="auto">
          <a:xfrm>
            <a:off x="3062288" y="3994546"/>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980" name="Oval 613"/>
          <p:cNvSpPr>
            <a:spLocks noChangeArrowheads="1"/>
          </p:cNvSpPr>
          <p:nvPr/>
        </p:nvSpPr>
        <p:spPr bwMode="auto">
          <a:xfrm>
            <a:off x="3321844" y="4080271"/>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981" name="Oval 614"/>
          <p:cNvSpPr>
            <a:spLocks noChangeArrowheads="1"/>
          </p:cNvSpPr>
          <p:nvPr/>
        </p:nvSpPr>
        <p:spPr bwMode="auto">
          <a:xfrm>
            <a:off x="3334941" y="4083844"/>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982" name="Oval 615"/>
          <p:cNvSpPr>
            <a:spLocks noChangeArrowheads="1"/>
          </p:cNvSpPr>
          <p:nvPr/>
        </p:nvSpPr>
        <p:spPr bwMode="auto">
          <a:xfrm>
            <a:off x="2594372" y="3092053"/>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983" name="Oval 616"/>
          <p:cNvSpPr>
            <a:spLocks noChangeArrowheads="1"/>
          </p:cNvSpPr>
          <p:nvPr/>
        </p:nvSpPr>
        <p:spPr bwMode="auto">
          <a:xfrm>
            <a:off x="2550319" y="3069431"/>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984" name="Oval 617"/>
          <p:cNvSpPr>
            <a:spLocks noChangeArrowheads="1"/>
          </p:cNvSpPr>
          <p:nvPr/>
        </p:nvSpPr>
        <p:spPr bwMode="auto">
          <a:xfrm>
            <a:off x="2594372" y="3070621"/>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985" name="Oval 618"/>
          <p:cNvSpPr>
            <a:spLocks noChangeArrowheads="1"/>
          </p:cNvSpPr>
          <p:nvPr/>
        </p:nvSpPr>
        <p:spPr bwMode="auto">
          <a:xfrm>
            <a:off x="2459832" y="2455069"/>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986" name="Oval 619"/>
          <p:cNvSpPr>
            <a:spLocks noChangeArrowheads="1"/>
          </p:cNvSpPr>
          <p:nvPr/>
        </p:nvSpPr>
        <p:spPr bwMode="auto">
          <a:xfrm>
            <a:off x="2457451" y="2450306"/>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987" name="Oval 620"/>
          <p:cNvSpPr>
            <a:spLocks noChangeArrowheads="1"/>
          </p:cNvSpPr>
          <p:nvPr/>
        </p:nvSpPr>
        <p:spPr bwMode="auto">
          <a:xfrm>
            <a:off x="2450307" y="2362200"/>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988" name="Oval 621"/>
          <p:cNvSpPr>
            <a:spLocks noChangeArrowheads="1"/>
          </p:cNvSpPr>
          <p:nvPr/>
        </p:nvSpPr>
        <p:spPr bwMode="auto">
          <a:xfrm>
            <a:off x="1981201" y="1094184"/>
            <a:ext cx="44054"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989" name="Oval 622"/>
          <p:cNvSpPr>
            <a:spLocks noChangeArrowheads="1"/>
          </p:cNvSpPr>
          <p:nvPr/>
        </p:nvSpPr>
        <p:spPr bwMode="auto">
          <a:xfrm>
            <a:off x="1956197" y="1082278"/>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990" name="Oval 623"/>
          <p:cNvSpPr>
            <a:spLocks noChangeArrowheads="1"/>
          </p:cNvSpPr>
          <p:nvPr/>
        </p:nvSpPr>
        <p:spPr bwMode="auto">
          <a:xfrm>
            <a:off x="1955007" y="1089421"/>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991" name="Oval 624"/>
          <p:cNvSpPr>
            <a:spLocks noChangeArrowheads="1"/>
          </p:cNvSpPr>
          <p:nvPr/>
        </p:nvSpPr>
        <p:spPr bwMode="auto">
          <a:xfrm>
            <a:off x="3089672" y="4075509"/>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992" name="Oval 625"/>
          <p:cNvSpPr>
            <a:spLocks noChangeArrowheads="1"/>
          </p:cNvSpPr>
          <p:nvPr/>
        </p:nvSpPr>
        <p:spPr bwMode="auto">
          <a:xfrm>
            <a:off x="3350419" y="3975497"/>
            <a:ext cx="42863" cy="4405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993" name="Oval 626"/>
          <p:cNvSpPr>
            <a:spLocks noChangeArrowheads="1"/>
          </p:cNvSpPr>
          <p:nvPr/>
        </p:nvSpPr>
        <p:spPr bwMode="auto">
          <a:xfrm>
            <a:off x="2572941" y="3081337"/>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994" name="Oval 627"/>
          <p:cNvSpPr>
            <a:spLocks noChangeArrowheads="1"/>
          </p:cNvSpPr>
          <p:nvPr/>
        </p:nvSpPr>
        <p:spPr bwMode="auto">
          <a:xfrm>
            <a:off x="2555082" y="3089671"/>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995" name="Oval 628"/>
          <p:cNvSpPr>
            <a:spLocks noChangeArrowheads="1"/>
          </p:cNvSpPr>
          <p:nvPr/>
        </p:nvSpPr>
        <p:spPr bwMode="auto">
          <a:xfrm>
            <a:off x="2505076" y="3835003"/>
            <a:ext cx="52388" cy="51197"/>
          </a:xfrm>
          <a:prstGeom prst="ellipse">
            <a:avLst/>
          </a:prstGeom>
          <a:solidFill>
            <a:srgbClr val="33C2FF"/>
          </a:solidFill>
          <a:ln w="11113">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996" name="Oval 629"/>
          <p:cNvSpPr>
            <a:spLocks noChangeArrowheads="1"/>
          </p:cNvSpPr>
          <p:nvPr/>
        </p:nvSpPr>
        <p:spPr bwMode="auto">
          <a:xfrm>
            <a:off x="2515791" y="3839765"/>
            <a:ext cx="52388" cy="52388"/>
          </a:xfrm>
          <a:prstGeom prst="ellipse">
            <a:avLst/>
          </a:prstGeom>
          <a:solidFill>
            <a:srgbClr val="33C2FF"/>
          </a:solidFill>
          <a:ln w="11113">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997" name="Oval 630"/>
          <p:cNvSpPr>
            <a:spLocks noChangeArrowheads="1"/>
          </p:cNvSpPr>
          <p:nvPr/>
        </p:nvSpPr>
        <p:spPr bwMode="auto">
          <a:xfrm>
            <a:off x="1606154" y="740569"/>
            <a:ext cx="51197" cy="51197"/>
          </a:xfrm>
          <a:prstGeom prst="ellipse">
            <a:avLst/>
          </a:prstGeom>
          <a:solidFill>
            <a:srgbClr val="33C2FF"/>
          </a:solidFill>
          <a:ln w="11113">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998" name="Oval 631"/>
          <p:cNvSpPr>
            <a:spLocks noChangeArrowheads="1"/>
          </p:cNvSpPr>
          <p:nvPr/>
        </p:nvSpPr>
        <p:spPr bwMode="auto">
          <a:xfrm>
            <a:off x="2696766" y="3194446"/>
            <a:ext cx="52388" cy="52388"/>
          </a:xfrm>
          <a:prstGeom prst="ellipse">
            <a:avLst/>
          </a:prstGeom>
          <a:solidFill>
            <a:srgbClr val="33C2FF"/>
          </a:solidFill>
          <a:ln w="11113">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999" name="Oval 632"/>
          <p:cNvSpPr>
            <a:spLocks noChangeArrowheads="1"/>
          </p:cNvSpPr>
          <p:nvPr/>
        </p:nvSpPr>
        <p:spPr bwMode="auto">
          <a:xfrm>
            <a:off x="2696766" y="3194446"/>
            <a:ext cx="52388" cy="52388"/>
          </a:xfrm>
          <a:prstGeom prst="ellipse">
            <a:avLst/>
          </a:prstGeom>
          <a:solidFill>
            <a:srgbClr val="33C2FF"/>
          </a:solidFill>
          <a:ln w="11113">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1000" name="Oval 633"/>
          <p:cNvSpPr>
            <a:spLocks noChangeArrowheads="1"/>
          </p:cNvSpPr>
          <p:nvPr/>
        </p:nvSpPr>
        <p:spPr bwMode="auto">
          <a:xfrm>
            <a:off x="2695576" y="3193256"/>
            <a:ext cx="52388" cy="52388"/>
          </a:xfrm>
          <a:prstGeom prst="ellipse">
            <a:avLst/>
          </a:prstGeom>
          <a:solidFill>
            <a:srgbClr val="33C2FF"/>
          </a:solidFill>
          <a:ln w="11113">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1001" name="Oval 634"/>
          <p:cNvSpPr>
            <a:spLocks noChangeArrowheads="1"/>
          </p:cNvSpPr>
          <p:nvPr/>
        </p:nvSpPr>
        <p:spPr bwMode="auto">
          <a:xfrm>
            <a:off x="2695576" y="3188494"/>
            <a:ext cx="52388" cy="51197"/>
          </a:xfrm>
          <a:prstGeom prst="ellipse">
            <a:avLst/>
          </a:prstGeom>
          <a:solidFill>
            <a:srgbClr val="33C2FF"/>
          </a:solidFill>
          <a:ln w="11113">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1002" name="Oval 635"/>
          <p:cNvSpPr>
            <a:spLocks noChangeArrowheads="1"/>
          </p:cNvSpPr>
          <p:nvPr/>
        </p:nvSpPr>
        <p:spPr bwMode="auto">
          <a:xfrm>
            <a:off x="2694385" y="3188494"/>
            <a:ext cx="52388" cy="52388"/>
          </a:xfrm>
          <a:prstGeom prst="ellipse">
            <a:avLst/>
          </a:prstGeom>
          <a:solidFill>
            <a:srgbClr val="33C2FF"/>
          </a:solidFill>
          <a:ln w="11113">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1003" name="Oval 636"/>
          <p:cNvSpPr>
            <a:spLocks noChangeArrowheads="1"/>
          </p:cNvSpPr>
          <p:nvPr/>
        </p:nvSpPr>
        <p:spPr bwMode="auto">
          <a:xfrm>
            <a:off x="2703910" y="3213496"/>
            <a:ext cx="52388" cy="52388"/>
          </a:xfrm>
          <a:prstGeom prst="ellipse">
            <a:avLst/>
          </a:prstGeom>
          <a:solidFill>
            <a:srgbClr val="33C2FF"/>
          </a:solidFill>
          <a:ln w="11113">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1004" name="Oval 637"/>
          <p:cNvSpPr>
            <a:spLocks noChangeArrowheads="1"/>
          </p:cNvSpPr>
          <p:nvPr/>
        </p:nvSpPr>
        <p:spPr bwMode="auto">
          <a:xfrm>
            <a:off x="2701528" y="3209925"/>
            <a:ext cx="52388" cy="52388"/>
          </a:xfrm>
          <a:prstGeom prst="ellipse">
            <a:avLst/>
          </a:prstGeom>
          <a:solidFill>
            <a:srgbClr val="33C2FF"/>
          </a:solidFill>
          <a:ln w="11113">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1005" name="Oval 638"/>
          <p:cNvSpPr>
            <a:spLocks noChangeArrowheads="1"/>
          </p:cNvSpPr>
          <p:nvPr/>
        </p:nvSpPr>
        <p:spPr bwMode="auto">
          <a:xfrm>
            <a:off x="2692003" y="3180159"/>
            <a:ext cx="52388" cy="52388"/>
          </a:xfrm>
          <a:prstGeom prst="ellipse">
            <a:avLst/>
          </a:prstGeom>
          <a:solidFill>
            <a:srgbClr val="33C2FF"/>
          </a:solidFill>
          <a:ln w="11113">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1006" name="Oval 639"/>
          <p:cNvSpPr>
            <a:spLocks noChangeArrowheads="1"/>
          </p:cNvSpPr>
          <p:nvPr/>
        </p:nvSpPr>
        <p:spPr bwMode="auto">
          <a:xfrm>
            <a:off x="2699147" y="3202781"/>
            <a:ext cx="52388" cy="52388"/>
          </a:xfrm>
          <a:prstGeom prst="ellipse">
            <a:avLst/>
          </a:prstGeom>
          <a:solidFill>
            <a:srgbClr val="33C2FF"/>
          </a:solidFill>
          <a:ln w="11113">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1007" name="Oval 640"/>
          <p:cNvSpPr>
            <a:spLocks noChangeArrowheads="1"/>
          </p:cNvSpPr>
          <p:nvPr/>
        </p:nvSpPr>
        <p:spPr bwMode="auto">
          <a:xfrm>
            <a:off x="2695576" y="3201590"/>
            <a:ext cx="52388" cy="52388"/>
          </a:xfrm>
          <a:prstGeom prst="ellipse">
            <a:avLst/>
          </a:prstGeom>
          <a:solidFill>
            <a:srgbClr val="33C2FF"/>
          </a:solidFill>
          <a:ln w="11113">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1008" name="Oval 641"/>
          <p:cNvSpPr>
            <a:spLocks noChangeArrowheads="1"/>
          </p:cNvSpPr>
          <p:nvPr/>
        </p:nvSpPr>
        <p:spPr bwMode="auto">
          <a:xfrm>
            <a:off x="2680097" y="3188494"/>
            <a:ext cx="52388" cy="52388"/>
          </a:xfrm>
          <a:prstGeom prst="ellipse">
            <a:avLst/>
          </a:prstGeom>
          <a:solidFill>
            <a:srgbClr val="33C2FF"/>
          </a:solidFill>
          <a:ln w="11113">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1009" name="Oval 642"/>
          <p:cNvSpPr>
            <a:spLocks noChangeArrowheads="1"/>
          </p:cNvSpPr>
          <p:nvPr/>
        </p:nvSpPr>
        <p:spPr bwMode="auto">
          <a:xfrm>
            <a:off x="2696766" y="3182540"/>
            <a:ext cx="52388" cy="52388"/>
          </a:xfrm>
          <a:prstGeom prst="ellipse">
            <a:avLst/>
          </a:prstGeom>
          <a:solidFill>
            <a:srgbClr val="33C2FF"/>
          </a:solidFill>
          <a:ln w="11113">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1010" name="Oval 643"/>
          <p:cNvSpPr>
            <a:spLocks noChangeArrowheads="1"/>
          </p:cNvSpPr>
          <p:nvPr/>
        </p:nvSpPr>
        <p:spPr bwMode="auto">
          <a:xfrm>
            <a:off x="2702719" y="3175396"/>
            <a:ext cx="52388" cy="52388"/>
          </a:xfrm>
          <a:prstGeom prst="ellipse">
            <a:avLst/>
          </a:prstGeom>
          <a:solidFill>
            <a:srgbClr val="33C2FF"/>
          </a:solidFill>
          <a:ln w="11113">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1011" name="Oval 644"/>
          <p:cNvSpPr>
            <a:spLocks noChangeArrowheads="1"/>
          </p:cNvSpPr>
          <p:nvPr/>
        </p:nvSpPr>
        <p:spPr bwMode="auto">
          <a:xfrm>
            <a:off x="2402682" y="3905250"/>
            <a:ext cx="52388" cy="52388"/>
          </a:xfrm>
          <a:prstGeom prst="ellipse">
            <a:avLst/>
          </a:prstGeom>
          <a:solidFill>
            <a:srgbClr val="33C2FF"/>
          </a:solidFill>
          <a:ln w="11113">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1012" name="Oval 645"/>
          <p:cNvSpPr>
            <a:spLocks noChangeArrowheads="1"/>
          </p:cNvSpPr>
          <p:nvPr/>
        </p:nvSpPr>
        <p:spPr bwMode="auto">
          <a:xfrm>
            <a:off x="2384822" y="3917156"/>
            <a:ext cx="52388" cy="52388"/>
          </a:xfrm>
          <a:prstGeom prst="ellipse">
            <a:avLst/>
          </a:prstGeom>
          <a:solidFill>
            <a:srgbClr val="33C2FF"/>
          </a:solidFill>
          <a:ln w="11113">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1013" name="Oval 646"/>
          <p:cNvSpPr>
            <a:spLocks noChangeArrowheads="1"/>
          </p:cNvSpPr>
          <p:nvPr/>
        </p:nvSpPr>
        <p:spPr bwMode="auto">
          <a:xfrm>
            <a:off x="3208735" y="4119562"/>
            <a:ext cx="52388" cy="52388"/>
          </a:xfrm>
          <a:prstGeom prst="ellipse">
            <a:avLst/>
          </a:prstGeom>
          <a:solidFill>
            <a:srgbClr val="33C2FF"/>
          </a:solidFill>
          <a:ln w="11113">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1014" name="Oval 647"/>
          <p:cNvSpPr>
            <a:spLocks noChangeArrowheads="1"/>
          </p:cNvSpPr>
          <p:nvPr/>
        </p:nvSpPr>
        <p:spPr bwMode="auto">
          <a:xfrm>
            <a:off x="3187304" y="4150519"/>
            <a:ext cx="51197" cy="52388"/>
          </a:xfrm>
          <a:prstGeom prst="ellipse">
            <a:avLst/>
          </a:prstGeom>
          <a:solidFill>
            <a:srgbClr val="33C2FF"/>
          </a:solidFill>
          <a:ln w="11113">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1015" name="Oval 648"/>
          <p:cNvSpPr>
            <a:spLocks noChangeArrowheads="1"/>
          </p:cNvSpPr>
          <p:nvPr/>
        </p:nvSpPr>
        <p:spPr bwMode="auto">
          <a:xfrm>
            <a:off x="3330179" y="4065984"/>
            <a:ext cx="51197" cy="52388"/>
          </a:xfrm>
          <a:prstGeom prst="ellipse">
            <a:avLst/>
          </a:prstGeom>
          <a:solidFill>
            <a:srgbClr val="33C2FF"/>
          </a:solidFill>
          <a:ln w="11113">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1016" name="Oval 649"/>
          <p:cNvSpPr>
            <a:spLocks noChangeArrowheads="1"/>
          </p:cNvSpPr>
          <p:nvPr/>
        </p:nvSpPr>
        <p:spPr bwMode="auto">
          <a:xfrm>
            <a:off x="3303985" y="4063603"/>
            <a:ext cx="52388" cy="51197"/>
          </a:xfrm>
          <a:prstGeom prst="ellipse">
            <a:avLst/>
          </a:prstGeom>
          <a:solidFill>
            <a:srgbClr val="33C2FF"/>
          </a:solidFill>
          <a:ln w="11113">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1017" name="Oval 650"/>
          <p:cNvSpPr>
            <a:spLocks noChangeArrowheads="1"/>
          </p:cNvSpPr>
          <p:nvPr/>
        </p:nvSpPr>
        <p:spPr bwMode="auto">
          <a:xfrm>
            <a:off x="3314701" y="4054078"/>
            <a:ext cx="52388" cy="52388"/>
          </a:xfrm>
          <a:prstGeom prst="ellipse">
            <a:avLst/>
          </a:prstGeom>
          <a:solidFill>
            <a:srgbClr val="33C2FF"/>
          </a:solidFill>
          <a:ln w="11113">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1018" name="Oval 651"/>
          <p:cNvSpPr>
            <a:spLocks noChangeArrowheads="1"/>
          </p:cNvSpPr>
          <p:nvPr/>
        </p:nvSpPr>
        <p:spPr bwMode="auto">
          <a:xfrm>
            <a:off x="2655094" y="3058715"/>
            <a:ext cx="52388" cy="52388"/>
          </a:xfrm>
          <a:prstGeom prst="ellipse">
            <a:avLst/>
          </a:prstGeom>
          <a:solidFill>
            <a:srgbClr val="33C2FF"/>
          </a:solidFill>
          <a:ln w="11113">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1019" name="Oval 652"/>
          <p:cNvSpPr>
            <a:spLocks noChangeArrowheads="1"/>
          </p:cNvSpPr>
          <p:nvPr/>
        </p:nvSpPr>
        <p:spPr bwMode="auto">
          <a:xfrm>
            <a:off x="2668191" y="3099196"/>
            <a:ext cx="52388" cy="52388"/>
          </a:xfrm>
          <a:prstGeom prst="ellipse">
            <a:avLst/>
          </a:prstGeom>
          <a:solidFill>
            <a:srgbClr val="33C2FF"/>
          </a:solidFill>
          <a:ln w="11113">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1020" name="Oval 653"/>
          <p:cNvSpPr>
            <a:spLocks noChangeArrowheads="1"/>
          </p:cNvSpPr>
          <p:nvPr/>
        </p:nvSpPr>
        <p:spPr bwMode="auto">
          <a:xfrm>
            <a:off x="2631283" y="3013471"/>
            <a:ext cx="51197" cy="52388"/>
          </a:xfrm>
          <a:prstGeom prst="ellipse">
            <a:avLst/>
          </a:prstGeom>
          <a:solidFill>
            <a:srgbClr val="33C2FF"/>
          </a:solidFill>
          <a:ln w="11113">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1021" name="Oval 654"/>
          <p:cNvSpPr>
            <a:spLocks noChangeArrowheads="1"/>
          </p:cNvSpPr>
          <p:nvPr/>
        </p:nvSpPr>
        <p:spPr bwMode="auto">
          <a:xfrm>
            <a:off x="2614613" y="3005137"/>
            <a:ext cx="52388" cy="52388"/>
          </a:xfrm>
          <a:prstGeom prst="ellipse">
            <a:avLst/>
          </a:prstGeom>
          <a:solidFill>
            <a:srgbClr val="33C2FF"/>
          </a:solidFill>
          <a:ln w="11113">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1022" name="Oval 655"/>
          <p:cNvSpPr>
            <a:spLocks noChangeArrowheads="1"/>
          </p:cNvSpPr>
          <p:nvPr/>
        </p:nvSpPr>
        <p:spPr bwMode="auto">
          <a:xfrm>
            <a:off x="2445545" y="2397919"/>
            <a:ext cx="51197" cy="52388"/>
          </a:xfrm>
          <a:prstGeom prst="ellipse">
            <a:avLst/>
          </a:prstGeom>
          <a:solidFill>
            <a:srgbClr val="33C2FF"/>
          </a:solidFill>
          <a:ln w="11113">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1023" name="Oval 656"/>
          <p:cNvSpPr>
            <a:spLocks noChangeArrowheads="1"/>
          </p:cNvSpPr>
          <p:nvPr/>
        </p:nvSpPr>
        <p:spPr bwMode="auto">
          <a:xfrm>
            <a:off x="2446735" y="2357437"/>
            <a:ext cx="52388" cy="51197"/>
          </a:xfrm>
          <a:prstGeom prst="ellipse">
            <a:avLst/>
          </a:prstGeom>
          <a:solidFill>
            <a:srgbClr val="33C2FF"/>
          </a:solidFill>
          <a:ln w="11113">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1024" name="Oval 657"/>
          <p:cNvSpPr>
            <a:spLocks noChangeArrowheads="1"/>
          </p:cNvSpPr>
          <p:nvPr/>
        </p:nvSpPr>
        <p:spPr bwMode="auto">
          <a:xfrm>
            <a:off x="3705226" y="4766071"/>
            <a:ext cx="52388" cy="52388"/>
          </a:xfrm>
          <a:prstGeom prst="ellipse">
            <a:avLst/>
          </a:prstGeom>
          <a:solidFill>
            <a:srgbClr val="33C2FF"/>
          </a:solidFill>
          <a:ln w="11113">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1025" name="Oval 658"/>
          <p:cNvSpPr>
            <a:spLocks noChangeArrowheads="1"/>
          </p:cNvSpPr>
          <p:nvPr/>
        </p:nvSpPr>
        <p:spPr bwMode="auto">
          <a:xfrm>
            <a:off x="3705226" y="4766071"/>
            <a:ext cx="52388" cy="52388"/>
          </a:xfrm>
          <a:prstGeom prst="ellipse">
            <a:avLst/>
          </a:prstGeom>
          <a:solidFill>
            <a:srgbClr val="33C2FF"/>
          </a:solidFill>
          <a:ln w="11113">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1026" name="Oval 659"/>
          <p:cNvSpPr>
            <a:spLocks noChangeArrowheads="1"/>
          </p:cNvSpPr>
          <p:nvPr/>
        </p:nvSpPr>
        <p:spPr bwMode="auto">
          <a:xfrm>
            <a:off x="3726657" y="4773215"/>
            <a:ext cx="52388" cy="52388"/>
          </a:xfrm>
          <a:prstGeom prst="ellipse">
            <a:avLst/>
          </a:prstGeom>
          <a:solidFill>
            <a:srgbClr val="33C2FF"/>
          </a:solidFill>
          <a:ln w="11113">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1027" name="Oval 660"/>
          <p:cNvSpPr>
            <a:spLocks noChangeArrowheads="1"/>
          </p:cNvSpPr>
          <p:nvPr/>
        </p:nvSpPr>
        <p:spPr bwMode="auto">
          <a:xfrm>
            <a:off x="3718322" y="4772025"/>
            <a:ext cx="52388" cy="52388"/>
          </a:xfrm>
          <a:prstGeom prst="ellipse">
            <a:avLst/>
          </a:prstGeom>
          <a:solidFill>
            <a:srgbClr val="33C2FF"/>
          </a:solidFill>
          <a:ln w="11113">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1028" name="Oval 661"/>
          <p:cNvSpPr>
            <a:spLocks noChangeArrowheads="1"/>
          </p:cNvSpPr>
          <p:nvPr/>
        </p:nvSpPr>
        <p:spPr bwMode="auto">
          <a:xfrm>
            <a:off x="3720703" y="4768453"/>
            <a:ext cx="52388" cy="52388"/>
          </a:xfrm>
          <a:prstGeom prst="ellipse">
            <a:avLst/>
          </a:prstGeom>
          <a:solidFill>
            <a:srgbClr val="33C2FF"/>
          </a:solidFill>
          <a:ln w="11113">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1029" name="Oval 662"/>
          <p:cNvSpPr>
            <a:spLocks noChangeArrowheads="1"/>
          </p:cNvSpPr>
          <p:nvPr/>
        </p:nvSpPr>
        <p:spPr bwMode="auto">
          <a:xfrm>
            <a:off x="3003947" y="3936206"/>
            <a:ext cx="52388" cy="52388"/>
          </a:xfrm>
          <a:prstGeom prst="ellipse">
            <a:avLst/>
          </a:prstGeom>
          <a:solidFill>
            <a:srgbClr val="33C2FF"/>
          </a:solidFill>
          <a:ln w="11113">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1030" name="Oval 663"/>
          <p:cNvSpPr>
            <a:spLocks noChangeArrowheads="1"/>
          </p:cNvSpPr>
          <p:nvPr/>
        </p:nvSpPr>
        <p:spPr bwMode="auto">
          <a:xfrm>
            <a:off x="2996803" y="3905250"/>
            <a:ext cx="52388" cy="52388"/>
          </a:xfrm>
          <a:prstGeom prst="ellipse">
            <a:avLst/>
          </a:prstGeom>
          <a:solidFill>
            <a:srgbClr val="33C2FF"/>
          </a:solidFill>
          <a:ln w="11113">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1031" name="Oval 664"/>
          <p:cNvSpPr>
            <a:spLocks noChangeArrowheads="1"/>
          </p:cNvSpPr>
          <p:nvPr/>
        </p:nvSpPr>
        <p:spPr bwMode="auto">
          <a:xfrm>
            <a:off x="2980135" y="3829050"/>
            <a:ext cx="52388" cy="52388"/>
          </a:xfrm>
          <a:prstGeom prst="ellipse">
            <a:avLst/>
          </a:prstGeom>
          <a:solidFill>
            <a:srgbClr val="33C2FF"/>
          </a:solidFill>
          <a:ln w="11113">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1032" name="Oval 665"/>
          <p:cNvSpPr>
            <a:spLocks noChangeArrowheads="1"/>
          </p:cNvSpPr>
          <p:nvPr/>
        </p:nvSpPr>
        <p:spPr bwMode="auto">
          <a:xfrm>
            <a:off x="2978944" y="3825478"/>
            <a:ext cx="52388" cy="52388"/>
          </a:xfrm>
          <a:prstGeom prst="ellipse">
            <a:avLst/>
          </a:prstGeom>
          <a:solidFill>
            <a:srgbClr val="33C2FF"/>
          </a:solidFill>
          <a:ln w="11113">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1033" name="Oval 666"/>
          <p:cNvSpPr>
            <a:spLocks noChangeArrowheads="1"/>
          </p:cNvSpPr>
          <p:nvPr/>
        </p:nvSpPr>
        <p:spPr bwMode="auto">
          <a:xfrm>
            <a:off x="3364707" y="4099321"/>
            <a:ext cx="52388" cy="52388"/>
          </a:xfrm>
          <a:prstGeom prst="ellipse">
            <a:avLst/>
          </a:prstGeom>
          <a:solidFill>
            <a:srgbClr val="33C2FF"/>
          </a:solidFill>
          <a:ln w="11113">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1034" name="Oval 667"/>
          <p:cNvSpPr>
            <a:spLocks noChangeArrowheads="1"/>
          </p:cNvSpPr>
          <p:nvPr/>
        </p:nvSpPr>
        <p:spPr bwMode="auto">
          <a:xfrm>
            <a:off x="3319463" y="4069556"/>
            <a:ext cx="52388" cy="52388"/>
          </a:xfrm>
          <a:prstGeom prst="ellipse">
            <a:avLst/>
          </a:prstGeom>
          <a:solidFill>
            <a:srgbClr val="33C2FF"/>
          </a:solidFill>
          <a:ln w="11113">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1035" name="Oval 668"/>
          <p:cNvSpPr>
            <a:spLocks noChangeArrowheads="1"/>
          </p:cNvSpPr>
          <p:nvPr/>
        </p:nvSpPr>
        <p:spPr bwMode="auto">
          <a:xfrm>
            <a:off x="2444354" y="2350294"/>
            <a:ext cx="51197" cy="52388"/>
          </a:xfrm>
          <a:prstGeom prst="ellipse">
            <a:avLst/>
          </a:prstGeom>
          <a:solidFill>
            <a:srgbClr val="33C2FF"/>
          </a:solidFill>
          <a:ln w="11113">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1036" name="Oval 669"/>
          <p:cNvSpPr>
            <a:spLocks noChangeArrowheads="1"/>
          </p:cNvSpPr>
          <p:nvPr/>
        </p:nvSpPr>
        <p:spPr bwMode="auto">
          <a:xfrm>
            <a:off x="2443164" y="2358628"/>
            <a:ext cx="51197" cy="51197"/>
          </a:xfrm>
          <a:prstGeom prst="ellipse">
            <a:avLst/>
          </a:prstGeom>
          <a:solidFill>
            <a:srgbClr val="33C2FF"/>
          </a:solidFill>
          <a:ln w="11113">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1037" name="Oval 670"/>
          <p:cNvSpPr>
            <a:spLocks noChangeArrowheads="1"/>
          </p:cNvSpPr>
          <p:nvPr/>
        </p:nvSpPr>
        <p:spPr bwMode="auto">
          <a:xfrm>
            <a:off x="3706416" y="4769644"/>
            <a:ext cx="52388" cy="52388"/>
          </a:xfrm>
          <a:prstGeom prst="ellipse">
            <a:avLst/>
          </a:prstGeom>
          <a:solidFill>
            <a:srgbClr val="33C2FF"/>
          </a:solidFill>
          <a:ln w="11113">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1038" name="Oval 671"/>
          <p:cNvSpPr>
            <a:spLocks noChangeArrowheads="1"/>
          </p:cNvSpPr>
          <p:nvPr/>
        </p:nvSpPr>
        <p:spPr bwMode="auto">
          <a:xfrm>
            <a:off x="3707607" y="4773215"/>
            <a:ext cx="52388" cy="52388"/>
          </a:xfrm>
          <a:prstGeom prst="ellipse">
            <a:avLst/>
          </a:prstGeom>
          <a:solidFill>
            <a:srgbClr val="33C2FF"/>
          </a:solidFill>
          <a:ln w="11113">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1040" name="Oval 673"/>
          <p:cNvSpPr>
            <a:spLocks noChangeArrowheads="1"/>
          </p:cNvSpPr>
          <p:nvPr/>
        </p:nvSpPr>
        <p:spPr bwMode="auto">
          <a:xfrm>
            <a:off x="3352801" y="3990975"/>
            <a:ext cx="52388" cy="52388"/>
          </a:xfrm>
          <a:prstGeom prst="ellipse">
            <a:avLst/>
          </a:prstGeom>
          <a:solidFill>
            <a:srgbClr val="33C2FF"/>
          </a:solidFill>
          <a:ln w="11113">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1041" name="Oval 674"/>
          <p:cNvSpPr>
            <a:spLocks noChangeArrowheads="1"/>
          </p:cNvSpPr>
          <p:nvPr/>
        </p:nvSpPr>
        <p:spPr bwMode="auto">
          <a:xfrm>
            <a:off x="2445544" y="2358628"/>
            <a:ext cx="52388" cy="51197"/>
          </a:xfrm>
          <a:prstGeom prst="ellipse">
            <a:avLst/>
          </a:prstGeom>
          <a:solidFill>
            <a:srgbClr val="33C2FF"/>
          </a:solidFill>
          <a:ln w="11113">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1042" name="Oval 675"/>
          <p:cNvSpPr>
            <a:spLocks noChangeArrowheads="1"/>
          </p:cNvSpPr>
          <p:nvPr/>
        </p:nvSpPr>
        <p:spPr bwMode="auto">
          <a:xfrm>
            <a:off x="2008585" y="1127521"/>
            <a:ext cx="52388" cy="52388"/>
          </a:xfrm>
          <a:prstGeom prst="ellipse">
            <a:avLst/>
          </a:prstGeom>
          <a:solidFill>
            <a:srgbClr val="33C2FF"/>
          </a:solidFill>
          <a:ln w="11113">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1043" name="Oval 676"/>
          <p:cNvSpPr>
            <a:spLocks noChangeArrowheads="1"/>
          </p:cNvSpPr>
          <p:nvPr/>
        </p:nvSpPr>
        <p:spPr bwMode="auto">
          <a:xfrm>
            <a:off x="2639616" y="3088481"/>
            <a:ext cx="52388" cy="52388"/>
          </a:xfrm>
          <a:prstGeom prst="ellipse">
            <a:avLst/>
          </a:prstGeom>
          <a:solidFill>
            <a:srgbClr val="33C2FF"/>
          </a:solidFill>
          <a:ln w="11113">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1044" name="Oval 677"/>
          <p:cNvSpPr>
            <a:spLocks noChangeArrowheads="1"/>
          </p:cNvSpPr>
          <p:nvPr/>
        </p:nvSpPr>
        <p:spPr bwMode="auto">
          <a:xfrm>
            <a:off x="3725467" y="4843463"/>
            <a:ext cx="59531" cy="58340"/>
          </a:xfrm>
          <a:prstGeom prst="ellipse">
            <a:avLst/>
          </a:prstGeom>
          <a:solidFill>
            <a:srgbClr val="B6FF8F"/>
          </a:solidFill>
          <a:ln w="11113">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1045" name="Oval 678"/>
          <p:cNvSpPr>
            <a:spLocks noChangeArrowheads="1"/>
          </p:cNvSpPr>
          <p:nvPr/>
        </p:nvSpPr>
        <p:spPr bwMode="auto">
          <a:xfrm>
            <a:off x="2291954" y="1458516"/>
            <a:ext cx="59531" cy="59531"/>
          </a:xfrm>
          <a:prstGeom prst="ellipse">
            <a:avLst/>
          </a:prstGeom>
          <a:solidFill>
            <a:srgbClr val="B6FF8F"/>
          </a:solidFill>
          <a:ln w="11113">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1046" name="Oval 679"/>
          <p:cNvSpPr>
            <a:spLocks noChangeArrowheads="1"/>
          </p:cNvSpPr>
          <p:nvPr/>
        </p:nvSpPr>
        <p:spPr bwMode="auto">
          <a:xfrm>
            <a:off x="2692004" y="3188494"/>
            <a:ext cx="59531" cy="58340"/>
          </a:xfrm>
          <a:prstGeom prst="ellipse">
            <a:avLst/>
          </a:prstGeom>
          <a:solidFill>
            <a:srgbClr val="B6FF8F"/>
          </a:solidFill>
          <a:ln w="11113">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1047" name="Oval 680"/>
          <p:cNvSpPr>
            <a:spLocks noChangeArrowheads="1"/>
          </p:cNvSpPr>
          <p:nvPr/>
        </p:nvSpPr>
        <p:spPr bwMode="auto">
          <a:xfrm>
            <a:off x="2688433" y="3187303"/>
            <a:ext cx="59531" cy="58340"/>
          </a:xfrm>
          <a:prstGeom prst="ellipse">
            <a:avLst/>
          </a:prstGeom>
          <a:solidFill>
            <a:srgbClr val="B6FF8F"/>
          </a:solidFill>
          <a:ln w="11113">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1048" name="Oval 681"/>
          <p:cNvSpPr>
            <a:spLocks noChangeArrowheads="1"/>
          </p:cNvSpPr>
          <p:nvPr/>
        </p:nvSpPr>
        <p:spPr bwMode="auto">
          <a:xfrm>
            <a:off x="2694385" y="3192066"/>
            <a:ext cx="59531" cy="59531"/>
          </a:xfrm>
          <a:prstGeom prst="ellipse">
            <a:avLst/>
          </a:prstGeom>
          <a:solidFill>
            <a:srgbClr val="B6FF8F"/>
          </a:solidFill>
          <a:ln w="11113">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1049" name="Oval 682"/>
          <p:cNvSpPr>
            <a:spLocks noChangeArrowheads="1"/>
          </p:cNvSpPr>
          <p:nvPr/>
        </p:nvSpPr>
        <p:spPr bwMode="auto">
          <a:xfrm>
            <a:off x="2697958" y="3205163"/>
            <a:ext cx="59531" cy="59531"/>
          </a:xfrm>
          <a:prstGeom prst="ellipse">
            <a:avLst/>
          </a:prstGeom>
          <a:solidFill>
            <a:srgbClr val="B6FF8F"/>
          </a:solidFill>
          <a:ln w="11113">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1050" name="Oval 683"/>
          <p:cNvSpPr>
            <a:spLocks noChangeArrowheads="1"/>
          </p:cNvSpPr>
          <p:nvPr/>
        </p:nvSpPr>
        <p:spPr bwMode="auto">
          <a:xfrm>
            <a:off x="2672954" y="3173016"/>
            <a:ext cx="58341" cy="59531"/>
          </a:xfrm>
          <a:prstGeom prst="ellipse">
            <a:avLst/>
          </a:prstGeom>
          <a:solidFill>
            <a:srgbClr val="B6FF8F"/>
          </a:solidFill>
          <a:ln w="11113">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1051" name="Oval 684"/>
          <p:cNvSpPr>
            <a:spLocks noChangeArrowheads="1"/>
          </p:cNvSpPr>
          <p:nvPr/>
        </p:nvSpPr>
        <p:spPr bwMode="auto">
          <a:xfrm>
            <a:off x="2688433" y="3176588"/>
            <a:ext cx="59531" cy="58340"/>
          </a:xfrm>
          <a:prstGeom prst="ellipse">
            <a:avLst/>
          </a:prstGeom>
          <a:solidFill>
            <a:srgbClr val="B6FF8F"/>
          </a:solidFill>
          <a:ln w="11113">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1052" name="Oval 685"/>
          <p:cNvSpPr>
            <a:spLocks noChangeArrowheads="1"/>
          </p:cNvSpPr>
          <p:nvPr/>
        </p:nvSpPr>
        <p:spPr bwMode="auto">
          <a:xfrm>
            <a:off x="2694385" y="3198019"/>
            <a:ext cx="59531" cy="59531"/>
          </a:xfrm>
          <a:prstGeom prst="ellipse">
            <a:avLst/>
          </a:prstGeom>
          <a:solidFill>
            <a:srgbClr val="B6FF8F"/>
          </a:solidFill>
          <a:ln w="11113">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1053" name="Oval 686"/>
          <p:cNvSpPr>
            <a:spLocks noChangeArrowheads="1"/>
          </p:cNvSpPr>
          <p:nvPr/>
        </p:nvSpPr>
        <p:spPr bwMode="auto">
          <a:xfrm>
            <a:off x="2692004" y="3193257"/>
            <a:ext cx="59531" cy="59531"/>
          </a:xfrm>
          <a:prstGeom prst="ellipse">
            <a:avLst/>
          </a:prstGeom>
          <a:solidFill>
            <a:srgbClr val="B6FF8F"/>
          </a:solidFill>
          <a:ln w="11113">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1054" name="Oval 687"/>
          <p:cNvSpPr>
            <a:spLocks noChangeArrowheads="1"/>
          </p:cNvSpPr>
          <p:nvPr/>
        </p:nvSpPr>
        <p:spPr bwMode="auto">
          <a:xfrm>
            <a:off x="2696767" y="3202782"/>
            <a:ext cx="59531" cy="59531"/>
          </a:xfrm>
          <a:prstGeom prst="ellipse">
            <a:avLst/>
          </a:prstGeom>
          <a:solidFill>
            <a:srgbClr val="B6FF8F"/>
          </a:solidFill>
          <a:ln w="11113">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1055" name="Oval 688"/>
          <p:cNvSpPr>
            <a:spLocks noChangeArrowheads="1"/>
          </p:cNvSpPr>
          <p:nvPr/>
        </p:nvSpPr>
        <p:spPr bwMode="auto">
          <a:xfrm>
            <a:off x="2693195" y="3193257"/>
            <a:ext cx="59531" cy="59531"/>
          </a:xfrm>
          <a:prstGeom prst="ellipse">
            <a:avLst/>
          </a:prstGeom>
          <a:solidFill>
            <a:srgbClr val="B6FF8F"/>
          </a:solidFill>
          <a:ln w="11113">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1056" name="Oval 689"/>
          <p:cNvSpPr>
            <a:spLocks noChangeArrowheads="1"/>
          </p:cNvSpPr>
          <p:nvPr/>
        </p:nvSpPr>
        <p:spPr bwMode="auto">
          <a:xfrm>
            <a:off x="2701529" y="3180160"/>
            <a:ext cx="59531" cy="58340"/>
          </a:xfrm>
          <a:prstGeom prst="ellipse">
            <a:avLst/>
          </a:prstGeom>
          <a:solidFill>
            <a:srgbClr val="B6FF8F"/>
          </a:solidFill>
          <a:ln w="11113">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1057" name="Oval 690"/>
          <p:cNvSpPr>
            <a:spLocks noChangeArrowheads="1"/>
          </p:cNvSpPr>
          <p:nvPr/>
        </p:nvSpPr>
        <p:spPr bwMode="auto">
          <a:xfrm>
            <a:off x="3680223" y="4730353"/>
            <a:ext cx="59531" cy="59531"/>
          </a:xfrm>
          <a:prstGeom prst="ellipse">
            <a:avLst/>
          </a:prstGeom>
          <a:solidFill>
            <a:srgbClr val="B6FF8F"/>
          </a:solidFill>
          <a:ln w="11113">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1058" name="Oval 691"/>
          <p:cNvSpPr>
            <a:spLocks noChangeArrowheads="1"/>
          </p:cNvSpPr>
          <p:nvPr/>
        </p:nvSpPr>
        <p:spPr bwMode="auto">
          <a:xfrm>
            <a:off x="3679033" y="4725591"/>
            <a:ext cx="59531" cy="59531"/>
          </a:xfrm>
          <a:prstGeom prst="ellipse">
            <a:avLst/>
          </a:prstGeom>
          <a:solidFill>
            <a:srgbClr val="B6FF8F"/>
          </a:solidFill>
          <a:ln w="11113">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1059" name="Oval 692"/>
          <p:cNvSpPr>
            <a:spLocks noChangeArrowheads="1"/>
          </p:cNvSpPr>
          <p:nvPr/>
        </p:nvSpPr>
        <p:spPr bwMode="auto">
          <a:xfrm>
            <a:off x="3701654" y="4758928"/>
            <a:ext cx="58341" cy="59531"/>
          </a:xfrm>
          <a:prstGeom prst="ellipse">
            <a:avLst/>
          </a:prstGeom>
          <a:solidFill>
            <a:srgbClr val="B6FF8F"/>
          </a:solidFill>
          <a:ln w="11113">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1060" name="Oval 693"/>
          <p:cNvSpPr>
            <a:spLocks noChangeArrowheads="1"/>
          </p:cNvSpPr>
          <p:nvPr/>
        </p:nvSpPr>
        <p:spPr bwMode="auto">
          <a:xfrm>
            <a:off x="3739754" y="4852988"/>
            <a:ext cx="58341" cy="59531"/>
          </a:xfrm>
          <a:prstGeom prst="ellipse">
            <a:avLst/>
          </a:prstGeom>
          <a:solidFill>
            <a:srgbClr val="B6FF8F"/>
          </a:solidFill>
          <a:ln w="11113">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1061" name="Oval 694"/>
          <p:cNvSpPr>
            <a:spLocks noChangeArrowheads="1"/>
          </p:cNvSpPr>
          <p:nvPr/>
        </p:nvSpPr>
        <p:spPr bwMode="auto">
          <a:xfrm>
            <a:off x="2620566" y="3812382"/>
            <a:ext cx="58341" cy="59531"/>
          </a:xfrm>
          <a:prstGeom prst="ellipse">
            <a:avLst/>
          </a:prstGeom>
          <a:solidFill>
            <a:srgbClr val="B6FF8F"/>
          </a:solidFill>
          <a:ln w="11113">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1063" name="Oval 696"/>
          <p:cNvSpPr>
            <a:spLocks noChangeArrowheads="1"/>
          </p:cNvSpPr>
          <p:nvPr/>
        </p:nvSpPr>
        <p:spPr bwMode="auto">
          <a:xfrm>
            <a:off x="3302795" y="4070747"/>
            <a:ext cx="59531" cy="59531"/>
          </a:xfrm>
          <a:prstGeom prst="ellipse">
            <a:avLst/>
          </a:prstGeom>
          <a:solidFill>
            <a:srgbClr val="B6FF8F"/>
          </a:solidFill>
          <a:ln w="11113">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1064" name="Oval 697"/>
          <p:cNvSpPr>
            <a:spLocks noChangeArrowheads="1"/>
          </p:cNvSpPr>
          <p:nvPr/>
        </p:nvSpPr>
        <p:spPr bwMode="auto">
          <a:xfrm>
            <a:off x="3320654" y="4062413"/>
            <a:ext cx="58341" cy="58340"/>
          </a:xfrm>
          <a:prstGeom prst="ellipse">
            <a:avLst/>
          </a:prstGeom>
          <a:solidFill>
            <a:srgbClr val="B6FF8F"/>
          </a:solidFill>
          <a:ln w="11113">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1065" name="Oval 698"/>
          <p:cNvSpPr>
            <a:spLocks noChangeArrowheads="1"/>
          </p:cNvSpPr>
          <p:nvPr/>
        </p:nvSpPr>
        <p:spPr bwMode="auto">
          <a:xfrm>
            <a:off x="3325416" y="4065985"/>
            <a:ext cx="58341" cy="59531"/>
          </a:xfrm>
          <a:prstGeom prst="ellipse">
            <a:avLst/>
          </a:prstGeom>
          <a:solidFill>
            <a:srgbClr val="B6FF8F"/>
          </a:solidFill>
          <a:ln w="11113">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1066" name="Oval 699"/>
          <p:cNvSpPr>
            <a:spLocks noChangeArrowheads="1"/>
          </p:cNvSpPr>
          <p:nvPr/>
        </p:nvSpPr>
        <p:spPr bwMode="auto">
          <a:xfrm>
            <a:off x="3298033" y="4026694"/>
            <a:ext cx="59531" cy="59531"/>
          </a:xfrm>
          <a:prstGeom prst="ellipse">
            <a:avLst/>
          </a:prstGeom>
          <a:solidFill>
            <a:srgbClr val="B6FF8F"/>
          </a:solidFill>
          <a:ln w="11113">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1067" name="Oval 700"/>
          <p:cNvSpPr>
            <a:spLocks noChangeArrowheads="1"/>
          </p:cNvSpPr>
          <p:nvPr/>
        </p:nvSpPr>
        <p:spPr bwMode="auto">
          <a:xfrm>
            <a:off x="2675335" y="3158728"/>
            <a:ext cx="58341" cy="59531"/>
          </a:xfrm>
          <a:prstGeom prst="ellipse">
            <a:avLst/>
          </a:prstGeom>
          <a:solidFill>
            <a:srgbClr val="B6FF8F"/>
          </a:solidFill>
          <a:ln w="11113">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1068" name="Oval 701"/>
          <p:cNvSpPr>
            <a:spLocks noChangeArrowheads="1"/>
          </p:cNvSpPr>
          <p:nvPr/>
        </p:nvSpPr>
        <p:spPr bwMode="auto">
          <a:xfrm>
            <a:off x="2680098" y="3153966"/>
            <a:ext cx="59531" cy="59531"/>
          </a:xfrm>
          <a:prstGeom prst="ellipse">
            <a:avLst/>
          </a:prstGeom>
          <a:solidFill>
            <a:srgbClr val="B6FF8F"/>
          </a:solidFill>
          <a:ln w="11113">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1069" name="Oval 702"/>
          <p:cNvSpPr>
            <a:spLocks noChangeArrowheads="1"/>
          </p:cNvSpPr>
          <p:nvPr/>
        </p:nvSpPr>
        <p:spPr bwMode="auto">
          <a:xfrm>
            <a:off x="2632473" y="3036094"/>
            <a:ext cx="59531" cy="59531"/>
          </a:xfrm>
          <a:prstGeom prst="ellipse">
            <a:avLst/>
          </a:prstGeom>
          <a:solidFill>
            <a:srgbClr val="B6FF8F"/>
          </a:solidFill>
          <a:ln w="11113">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1070" name="Oval 703"/>
          <p:cNvSpPr>
            <a:spLocks noChangeArrowheads="1"/>
          </p:cNvSpPr>
          <p:nvPr/>
        </p:nvSpPr>
        <p:spPr bwMode="auto">
          <a:xfrm>
            <a:off x="2606279" y="3073003"/>
            <a:ext cx="59531" cy="59531"/>
          </a:xfrm>
          <a:prstGeom prst="ellipse">
            <a:avLst/>
          </a:prstGeom>
          <a:solidFill>
            <a:srgbClr val="B6FF8F"/>
          </a:solidFill>
          <a:ln w="11113">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1071" name="Oval 704"/>
          <p:cNvSpPr>
            <a:spLocks noChangeArrowheads="1"/>
          </p:cNvSpPr>
          <p:nvPr/>
        </p:nvSpPr>
        <p:spPr bwMode="auto">
          <a:xfrm>
            <a:off x="2605089" y="3096816"/>
            <a:ext cx="59531" cy="58340"/>
          </a:xfrm>
          <a:prstGeom prst="ellipse">
            <a:avLst/>
          </a:prstGeom>
          <a:solidFill>
            <a:srgbClr val="B6FF8F"/>
          </a:solidFill>
          <a:ln w="11113">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1072" name="Oval 705"/>
          <p:cNvSpPr>
            <a:spLocks noChangeArrowheads="1"/>
          </p:cNvSpPr>
          <p:nvPr/>
        </p:nvSpPr>
        <p:spPr bwMode="auto">
          <a:xfrm>
            <a:off x="2443163" y="2451497"/>
            <a:ext cx="58341" cy="59531"/>
          </a:xfrm>
          <a:prstGeom prst="ellipse">
            <a:avLst/>
          </a:prstGeom>
          <a:solidFill>
            <a:srgbClr val="B6FF8F"/>
          </a:solidFill>
          <a:ln w="11113">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1073" name="Oval 706"/>
          <p:cNvSpPr>
            <a:spLocks noChangeArrowheads="1"/>
          </p:cNvSpPr>
          <p:nvPr/>
        </p:nvSpPr>
        <p:spPr bwMode="auto">
          <a:xfrm>
            <a:off x="2450308" y="2444353"/>
            <a:ext cx="59531" cy="58340"/>
          </a:xfrm>
          <a:prstGeom prst="ellipse">
            <a:avLst/>
          </a:prstGeom>
          <a:solidFill>
            <a:srgbClr val="B6FF8F"/>
          </a:solidFill>
          <a:ln w="11113">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1074" name="Oval 707"/>
          <p:cNvSpPr>
            <a:spLocks noChangeArrowheads="1"/>
          </p:cNvSpPr>
          <p:nvPr/>
        </p:nvSpPr>
        <p:spPr bwMode="auto">
          <a:xfrm>
            <a:off x="2443163" y="2358628"/>
            <a:ext cx="58341" cy="58340"/>
          </a:xfrm>
          <a:prstGeom prst="ellipse">
            <a:avLst/>
          </a:prstGeom>
          <a:solidFill>
            <a:srgbClr val="B6FF8F"/>
          </a:solidFill>
          <a:ln w="11113">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1075" name="Oval 708"/>
          <p:cNvSpPr>
            <a:spLocks noChangeArrowheads="1"/>
          </p:cNvSpPr>
          <p:nvPr/>
        </p:nvSpPr>
        <p:spPr bwMode="auto">
          <a:xfrm>
            <a:off x="1944292" y="1072753"/>
            <a:ext cx="59531" cy="59531"/>
          </a:xfrm>
          <a:prstGeom prst="ellipse">
            <a:avLst/>
          </a:prstGeom>
          <a:solidFill>
            <a:srgbClr val="B6FF8F"/>
          </a:solidFill>
          <a:ln w="11113">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1076" name="Oval 709"/>
          <p:cNvSpPr>
            <a:spLocks noChangeArrowheads="1"/>
          </p:cNvSpPr>
          <p:nvPr/>
        </p:nvSpPr>
        <p:spPr bwMode="auto">
          <a:xfrm>
            <a:off x="3679033" y="4658916"/>
            <a:ext cx="59531" cy="58340"/>
          </a:xfrm>
          <a:prstGeom prst="ellipse">
            <a:avLst/>
          </a:prstGeom>
          <a:solidFill>
            <a:srgbClr val="B6FF8F"/>
          </a:solidFill>
          <a:ln w="11113">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1077" name="Oval 710"/>
          <p:cNvSpPr>
            <a:spLocks noChangeArrowheads="1"/>
          </p:cNvSpPr>
          <p:nvPr/>
        </p:nvSpPr>
        <p:spPr bwMode="auto">
          <a:xfrm>
            <a:off x="3702845" y="4757738"/>
            <a:ext cx="59531" cy="59531"/>
          </a:xfrm>
          <a:prstGeom prst="ellipse">
            <a:avLst/>
          </a:prstGeom>
          <a:solidFill>
            <a:srgbClr val="B6FF8F"/>
          </a:solidFill>
          <a:ln w="11113">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1078" name="Oval 711"/>
          <p:cNvSpPr>
            <a:spLocks noChangeArrowheads="1"/>
          </p:cNvSpPr>
          <p:nvPr/>
        </p:nvSpPr>
        <p:spPr bwMode="auto">
          <a:xfrm>
            <a:off x="3702845" y="4756547"/>
            <a:ext cx="59531" cy="58340"/>
          </a:xfrm>
          <a:prstGeom prst="ellipse">
            <a:avLst/>
          </a:prstGeom>
          <a:solidFill>
            <a:srgbClr val="B6FF8F"/>
          </a:solidFill>
          <a:ln w="11113">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1079" name="Oval 712"/>
          <p:cNvSpPr>
            <a:spLocks noChangeArrowheads="1"/>
          </p:cNvSpPr>
          <p:nvPr/>
        </p:nvSpPr>
        <p:spPr bwMode="auto">
          <a:xfrm>
            <a:off x="3702845" y="4754166"/>
            <a:ext cx="59531" cy="58340"/>
          </a:xfrm>
          <a:prstGeom prst="ellipse">
            <a:avLst/>
          </a:prstGeom>
          <a:solidFill>
            <a:srgbClr val="B6FF8F"/>
          </a:solidFill>
          <a:ln w="11113">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1081" name="Oval 714"/>
          <p:cNvSpPr>
            <a:spLocks noChangeArrowheads="1"/>
          </p:cNvSpPr>
          <p:nvPr/>
        </p:nvSpPr>
        <p:spPr bwMode="auto">
          <a:xfrm>
            <a:off x="3143251" y="4017169"/>
            <a:ext cx="58341" cy="58340"/>
          </a:xfrm>
          <a:prstGeom prst="ellipse">
            <a:avLst/>
          </a:prstGeom>
          <a:solidFill>
            <a:srgbClr val="B6FF8F"/>
          </a:solidFill>
          <a:ln w="11113">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1082" name="Oval 715"/>
          <p:cNvSpPr>
            <a:spLocks noChangeArrowheads="1"/>
          </p:cNvSpPr>
          <p:nvPr/>
        </p:nvSpPr>
        <p:spPr bwMode="auto">
          <a:xfrm>
            <a:off x="2631283" y="3049191"/>
            <a:ext cx="59531" cy="58340"/>
          </a:xfrm>
          <a:prstGeom prst="ellipse">
            <a:avLst/>
          </a:prstGeom>
          <a:solidFill>
            <a:srgbClr val="B6FF8F"/>
          </a:solidFill>
          <a:ln w="11113">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1083" name="Oval 716"/>
          <p:cNvSpPr>
            <a:spLocks noChangeArrowheads="1"/>
          </p:cNvSpPr>
          <p:nvPr/>
        </p:nvSpPr>
        <p:spPr bwMode="auto">
          <a:xfrm>
            <a:off x="2682479" y="3143251"/>
            <a:ext cx="59531" cy="59531"/>
          </a:xfrm>
          <a:prstGeom prst="ellipse">
            <a:avLst/>
          </a:prstGeom>
          <a:solidFill>
            <a:srgbClr val="B6FF8F"/>
          </a:solidFill>
          <a:ln w="11113">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1084" name="Oval 717"/>
          <p:cNvSpPr>
            <a:spLocks noChangeArrowheads="1"/>
          </p:cNvSpPr>
          <p:nvPr/>
        </p:nvSpPr>
        <p:spPr bwMode="auto">
          <a:xfrm>
            <a:off x="2614614" y="3006328"/>
            <a:ext cx="59531" cy="59531"/>
          </a:xfrm>
          <a:prstGeom prst="ellipse">
            <a:avLst/>
          </a:prstGeom>
          <a:solidFill>
            <a:srgbClr val="B6FF8F"/>
          </a:solidFill>
          <a:ln w="11113">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1085" name="Oval 718"/>
          <p:cNvSpPr>
            <a:spLocks noChangeArrowheads="1"/>
          </p:cNvSpPr>
          <p:nvPr/>
        </p:nvSpPr>
        <p:spPr bwMode="auto">
          <a:xfrm>
            <a:off x="2465785" y="2439591"/>
            <a:ext cx="59531" cy="58340"/>
          </a:xfrm>
          <a:prstGeom prst="ellipse">
            <a:avLst/>
          </a:prstGeom>
          <a:solidFill>
            <a:srgbClr val="B6FF8F"/>
          </a:solidFill>
          <a:ln w="11113">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1086" name="Oval 719"/>
          <p:cNvSpPr>
            <a:spLocks noChangeArrowheads="1"/>
          </p:cNvSpPr>
          <p:nvPr/>
        </p:nvSpPr>
        <p:spPr bwMode="auto">
          <a:xfrm>
            <a:off x="2436020" y="2419351"/>
            <a:ext cx="58341" cy="59531"/>
          </a:xfrm>
          <a:prstGeom prst="ellipse">
            <a:avLst/>
          </a:prstGeom>
          <a:solidFill>
            <a:srgbClr val="B6FF8F"/>
          </a:solidFill>
          <a:ln w="11113">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1087" name="Oval 720"/>
          <p:cNvSpPr>
            <a:spLocks noChangeArrowheads="1"/>
          </p:cNvSpPr>
          <p:nvPr/>
        </p:nvSpPr>
        <p:spPr bwMode="auto">
          <a:xfrm>
            <a:off x="2436020" y="2380060"/>
            <a:ext cx="58341" cy="59531"/>
          </a:xfrm>
          <a:prstGeom prst="ellipse">
            <a:avLst/>
          </a:prstGeom>
          <a:solidFill>
            <a:srgbClr val="B6FF8F"/>
          </a:solidFill>
          <a:ln w="11113">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1088" name="Oval 721"/>
          <p:cNvSpPr>
            <a:spLocks noChangeArrowheads="1"/>
          </p:cNvSpPr>
          <p:nvPr/>
        </p:nvSpPr>
        <p:spPr bwMode="auto">
          <a:xfrm>
            <a:off x="2443163" y="2364582"/>
            <a:ext cx="58341" cy="59531"/>
          </a:xfrm>
          <a:prstGeom prst="ellipse">
            <a:avLst/>
          </a:prstGeom>
          <a:solidFill>
            <a:srgbClr val="B6FF8F"/>
          </a:solidFill>
          <a:ln w="11113">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1089" name="Oval 722"/>
          <p:cNvSpPr>
            <a:spLocks noChangeArrowheads="1"/>
          </p:cNvSpPr>
          <p:nvPr/>
        </p:nvSpPr>
        <p:spPr bwMode="auto">
          <a:xfrm>
            <a:off x="2008585" y="1121569"/>
            <a:ext cx="59531" cy="59531"/>
          </a:xfrm>
          <a:prstGeom prst="ellipse">
            <a:avLst/>
          </a:prstGeom>
          <a:solidFill>
            <a:srgbClr val="B6FF8F"/>
          </a:solidFill>
          <a:ln w="11113">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1090" name="Oval 723"/>
          <p:cNvSpPr>
            <a:spLocks noChangeArrowheads="1"/>
          </p:cNvSpPr>
          <p:nvPr/>
        </p:nvSpPr>
        <p:spPr bwMode="auto">
          <a:xfrm>
            <a:off x="3748088" y="4849416"/>
            <a:ext cx="58341" cy="59531"/>
          </a:xfrm>
          <a:prstGeom prst="ellipse">
            <a:avLst/>
          </a:prstGeom>
          <a:solidFill>
            <a:srgbClr val="B6FF8F"/>
          </a:solidFill>
          <a:ln w="11113">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1091" name="Oval 724"/>
          <p:cNvSpPr>
            <a:spLocks noChangeArrowheads="1"/>
          </p:cNvSpPr>
          <p:nvPr/>
        </p:nvSpPr>
        <p:spPr bwMode="auto">
          <a:xfrm>
            <a:off x="3701654" y="4761310"/>
            <a:ext cx="59531" cy="59531"/>
          </a:xfrm>
          <a:prstGeom prst="ellipse">
            <a:avLst/>
          </a:prstGeom>
          <a:solidFill>
            <a:srgbClr val="B6FF8F"/>
          </a:solidFill>
          <a:ln w="11113">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1092" name="Oval 725"/>
          <p:cNvSpPr>
            <a:spLocks noChangeArrowheads="1"/>
          </p:cNvSpPr>
          <p:nvPr/>
        </p:nvSpPr>
        <p:spPr bwMode="auto">
          <a:xfrm>
            <a:off x="2430067" y="3955257"/>
            <a:ext cx="59531" cy="59531"/>
          </a:xfrm>
          <a:prstGeom prst="ellipse">
            <a:avLst/>
          </a:prstGeom>
          <a:solidFill>
            <a:srgbClr val="B6FF8F"/>
          </a:solidFill>
          <a:ln w="11113">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1094" name="Oval 727"/>
          <p:cNvSpPr>
            <a:spLocks noChangeArrowheads="1"/>
          </p:cNvSpPr>
          <p:nvPr/>
        </p:nvSpPr>
        <p:spPr bwMode="auto">
          <a:xfrm>
            <a:off x="3021808" y="3912394"/>
            <a:ext cx="59531" cy="59531"/>
          </a:xfrm>
          <a:prstGeom prst="ellipse">
            <a:avLst/>
          </a:prstGeom>
          <a:solidFill>
            <a:srgbClr val="B6FF8F"/>
          </a:solidFill>
          <a:ln w="11113">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1095" name="Oval 728"/>
          <p:cNvSpPr>
            <a:spLocks noChangeArrowheads="1"/>
          </p:cNvSpPr>
          <p:nvPr/>
        </p:nvSpPr>
        <p:spPr bwMode="auto">
          <a:xfrm>
            <a:off x="3050383" y="4042172"/>
            <a:ext cx="59531" cy="59531"/>
          </a:xfrm>
          <a:prstGeom prst="ellipse">
            <a:avLst/>
          </a:prstGeom>
          <a:solidFill>
            <a:srgbClr val="B6FF8F"/>
          </a:solidFill>
          <a:ln w="11113">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1096" name="Oval 729"/>
          <p:cNvSpPr>
            <a:spLocks noChangeArrowheads="1"/>
          </p:cNvSpPr>
          <p:nvPr/>
        </p:nvSpPr>
        <p:spPr bwMode="auto">
          <a:xfrm>
            <a:off x="3352801" y="4014788"/>
            <a:ext cx="59531" cy="58340"/>
          </a:xfrm>
          <a:prstGeom prst="ellipse">
            <a:avLst/>
          </a:prstGeom>
          <a:solidFill>
            <a:srgbClr val="B6FF8F"/>
          </a:solidFill>
          <a:ln w="11113">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1097" name="Oval 730"/>
          <p:cNvSpPr>
            <a:spLocks noChangeArrowheads="1"/>
          </p:cNvSpPr>
          <p:nvPr/>
        </p:nvSpPr>
        <p:spPr bwMode="auto">
          <a:xfrm>
            <a:off x="3339704" y="4075510"/>
            <a:ext cx="59531" cy="59531"/>
          </a:xfrm>
          <a:prstGeom prst="ellipse">
            <a:avLst/>
          </a:prstGeom>
          <a:solidFill>
            <a:srgbClr val="B6FF8F"/>
          </a:solidFill>
          <a:ln w="11113">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1098" name="Oval 731"/>
          <p:cNvSpPr>
            <a:spLocks noChangeArrowheads="1"/>
          </p:cNvSpPr>
          <p:nvPr/>
        </p:nvSpPr>
        <p:spPr bwMode="auto">
          <a:xfrm>
            <a:off x="3680223" y="4666059"/>
            <a:ext cx="75010" cy="76200"/>
          </a:xfrm>
          <a:prstGeom prst="ellipse">
            <a:avLst/>
          </a:prstGeom>
          <a:solidFill>
            <a:srgbClr val="FFC800"/>
          </a:solidFill>
          <a:ln w="11113">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1099" name="Oval 732"/>
          <p:cNvSpPr>
            <a:spLocks noChangeArrowheads="1"/>
          </p:cNvSpPr>
          <p:nvPr/>
        </p:nvSpPr>
        <p:spPr bwMode="auto">
          <a:xfrm>
            <a:off x="2703910" y="3200400"/>
            <a:ext cx="75010" cy="76200"/>
          </a:xfrm>
          <a:prstGeom prst="ellipse">
            <a:avLst/>
          </a:prstGeom>
          <a:solidFill>
            <a:srgbClr val="FFC800"/>
          </a:solidFill>
          <a:ln w="11113">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1100" name="Oval 733"/>
          <p:cNvSpPr>
            <a:spLocks noChangeArrowheads="1"/>
          </p:cNvSpPr>
          <p:nvPr/>
        </p:nvSpPr>
        <p:spPr bwMode="auto">
          <a:xfrm>
            <a:off x="2670573" y="3162300"/>
            <a:ext cx="75010" cy="75009"/>
          </a:xfrm>
          <a:prstGeom prst="ellipse">
            <a:avLst/>
          </a:prstGeom>
          <a:solidFill>
            <a:srgbClr val="FFC800"/>
          </a:solidFill>
          <a:ln w="11113">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1101" name="Oval 734"/>
          <p:cNvSpPr>
            <a:spLocks noChangeArrowheads="1"/>
          </p:cNvSpPr>
          <p:nvPr/>
        </p:nvSpPr>
        <p:spPr bwMode="auto">
          <a:xfrm>
            <a:off x="3668316" y="4720828"/>
            <a:ext cx="76200" cy="76200"/>
          </a:xfrm>
          <a:prstGeom prst="ellipse">
            <a:avLst/>
          </a:prstGeom>
          <a:solidFill>
            <a:srgbClr val="FFC800"/>
          </a:solidFill>
          <a:ln w="11113">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1102" name="Oval 735"/>
          <p:cNvSpPr>
            <a:spLocks noChangeArrowheads="1"/>
          </p:cNvSpPr>
          <p:nvPr/>
        </p:nvSpPr>
        <p:spPr bwMode="auto">
          <a:xfrm>
            <a:off x="3707607" y="4760119"/>
            <a:ext cx="76200" cy="76200"/>
          </a:xfrm>
          <a:prstGeom prst="ellipse">
            <a:avLst/>
          </a:prstGeom>
          <a:solidFill>
            <a:srgbClr val="FFC800"/>
          </a:solidFill>
          <a:ln w="11113">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1103" name="Oval 736"/>
          <p:cNvSpPr>
            <a:spLocks noChangeArrowheads="1"/>
          </p:cNvSpPr>
          <p:nvPr/>
        </p:nvSpPr>
        <p:spPr bwMode="auto">
          <a:xfrm>
            <a:off x="3743326" y="4825603"/>
            <a:ext cx="75010" cy="75009"/>
          </a:xfrm>
          <a:prstGeom prst="ellipse">
            <a:avLst/>
          </a:prstGeom>
          <a:solidFill>
            <a:srgbClr val="FFC800"/>
          </a:solidFill>
          <a:ln w="11113">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1104" name="Oval 737"/>
          <p:cNvSpPr>
            <a:spLocks noChangeArrowheads="1"/>
          </p:cNvSpPr>
          <p:nvPr/>
        </p:nvSpPr>
        <p:spPr bwMode="auto">
          <a:xfrm>
            <a:off x="3312320" y="4065984"/>
            <a:ext cx="75010" cy="75009"/>
          </a:xfrm>
          <a:prstGeom prst="ellipse">
            <a:avLst/>
          </a:prstGeom>
          <a:solidFill>
            <a:srgbClr val="FFC800"/>
          </a:solidFill>
          <a:ln w="11113">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1105" name="Oval 738"/>
          <p:cNvSpPr>
            <a:spLocks noChangeArrowheads="1"/>
          </p:cNvSpPr>
          <p:nvPr/>
        </p:nvSpPr>
        <p:spPr bwMode="auto">
          <a:xfrm>
            <a:off x="2620566" y="3020615"/>
            <a:ext cx="75010" cy="76200"/>
          </a:xfrm>
          <a:prstGeom prst="ellipse">
            <a:avLst/>
          </a:prstGeom>
          <a:solidFill>
            <a:srgbClr val="FFC800"/>
          </a:solidFill>
          <a:ln w="11113">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1106" name="Oval 739"/>
          <p:cNvSpPr>
            <a:spLocks noChangeArrowheads="1"/>
          </p:cNvSpPr>
          <p:nvPr/>
        </p:nvSpPr>
        <p:spPr bwMode="auto">
          <a:xfrm>
            <a:off x="2603898" y="3002756"/>
            <a:ext cx="75010" cy="75009"/>
          </a:xfrm>
          <a:prstGeom prst="ellipse">
            <a:avLst/>
          </a:prstGeom>
          <a:solidFill>
            <a:srgbClr val="FFC800"/>
          </a:solidFill>
          <a:ln w="11113">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1107" name="Oval 740"/>
          <p:cNvSpPr>
            <a:spLocks noChangeArrowheads="1"/>
          </p:cNvSpPr>
          <p:nvPr/>
        </p:nvSpPr>
        <p:spPr bwMode="auto">
          <a:xfrm>
            <a:off x="2456260" y="2437209"/>
            <a:ext cx="76200" cy="75009"/>
          </a:xfrm>
          <a:prstGeom prst="ellipse">
            <a:avLst/>
          </a:prstGeom>
          <a:solidFill>
            <a:srgbClr val="FFC800"/>
          </a:solidFill>
          <a:ln w="11113">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1108" name="Oval 741"/>
          <p:cNvSpPr>
            <a:spLocks noChangeArrowheads="1"/>
          </p:cNvSpPr>
          <p:nvPr/>
        </p:nvSpPr>
        <p:spPr bwMode="auto">
          <a:xfrm>
            <a:off x="2432448" y="2346722"/>
            <a:ext cx="75010" cy="75009"/>
          </a:xfrm>
          <a:prstGeom prst="ellipse">
            <a:avLst/>
          </a:prstGeom>
          <a:solidFill>
            <a:srgbClr val="FFC800"/>
          </a:solidFill>
          <a:ln w="11113">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1109" name="Oval 742"/>
          <p:cNvSpPr>
            <a:spLocks noChangeArrowheads="1"/>
          </p:cNvSpPr>
          <p:nvPr/>
        </p:nvSpPr>
        <p:spPr bwMode="auto">
          <a:xfrm>
            <a:off x="3695701" y="4750594"/>
            <a:ext cx="75010" cy="75009"/>
          </a:xfrm>
          <a:prstGeom prst="ellipse">
            <a:avLst/>
          </a:prstGeom>
          <a:solidFill>
            <a:srgbClr val="FFC800"/>
          </a:solidFill>
          <a:ln w="11113">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1110" name="Oval 743"/>
          <p:cNvSpPr>
            <a:spLocks noChangeArrowheads="1"/>
          </p:cNvSpPr>
          <p:nvPr/>
        </p:nvSpPr>
        <p:spPr bwMode="auto">
          <a:xfrm>
            <a:off x="3693320" y="4752975"/>
            <a:ext cx="75010" cy="75009"/>
          </a:xfrm>
          <a:prstGeom prst="ellipse">
            <a:avLst/>
          </a:prstGeom>
          <a:solidFill>
            <a:srgbClr val="FFC800"/>
          </a:solidFill>
          <a:ln w="11113">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1111" name="Oval 744"/>
          <p:cNvSpPr>
            <a:spLocks noChangeArrowheads="1"/>
          </p:cNvSpPr>
          <p:nvPr/>
        </p:nvSpPr>
        <p:spPr bwMode="auto">
          <a:xfrm>
            <a:off x="3690939" y="4748213"/>
            <a:ext cx="75010" cy="75009"/>
          </a:xfrm>
          <a:prstGeom prst="ellipse">
            <a:avLst/>
          </a:prstGeom>
          <a:solidFill>
            <a:srgbClr val="FFC800"/>
          </a:solidFill>
          <a:ln w="11113">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1112" name="Oval 745"/>
          <p:cNvSpPr>
            <a:spLocks noChangeArrowheads="1"/>
          </p:cNvSpPr>
          <p:nvPr/>
        </p:nvSpPr>
        <p:spPr bwMode="auto">
          <a:xfrm>
            <a:off x="3690939" y="4743450"/>
            <a:ext cx="75010" cy="75009"/>
          </a:xfrm>
          <a:prstGeom prst="ellipse">
            <a:avLst/>
          </a:prstGeom>
          <a:solidFill>
            <a:srgbClr val="FFC800"/>
          </a:solidFill>
          <a:ln w="11113">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1113" name="Oval 746"/>
          <p:cNvSpPr>
            <a:spLocks noChangeArrowheads="1"/>
          </p:cNvSpPr>
          <p:nvPr/>
        </p:nvSpPr>
        <p:spPr bwMode="auto">
          <a:xfrm>
            <a:off x="3328989" y="4060031"/>
            <a:ext cx="75010" cy="75009"/>
          </a:xfrm>
          <a:prstGeom prst="ellipse">
            <a:avLst/>
          </a:prstGeom>
          <a:solidFill>
            <a:srgbClr val="FFC800"/>
          </a:solidFill>
          <a:ln w="11113">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1114" name="Oval 747"/>
          <p:cNvSpPr>
            <a:spLocks noChangeArrowheads="1"/>
          </p:cNvSpPr>
          <p:nvPr/>
        </p:nvSpPr>
        <p:spPr bwMode="auto">
          <a:xfrm>
            <a:off x="3695701" y="4761309"/>
            <a:ext cx="75010" cy="76200"/>
          </a:xfrm>
          <a:prstGeom prst="ellipse">
            <a:avLst/>
          </a:prstGeom>
          <a:solidFill>
            <a:srgbClr val="FFC800"/>
          </a:solidFill>
          <a:ln w="11113">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1115" name="Oval 748"/>
          <p:cNvSpPr>
            <a:spLocks noChangeArrowheads="1"/>
          </p:cNvSpPr>
          <p:nvPr/>
        </p:nvSpPr>
        <p:spPr bwMode="auto">
          <a:xfrm>
            <a:off x="3350420" y="4038600"/>
            <a:ext cx="75010" cy="75009"/>
          </a:xfrm>
          <a:prstGeom prst="ellipse">
            <a:avLst/>
          </a:prstGeom>
          <a:solidFill>
            <a:srgbClr val="FFC800"/>
          </a:solidFill>
          <a:ln w="11113">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1116" name="Oval 749"/>
          <p:cNvSpPr>
            <a:spLocks noChangeArrowheads="1"/>
          </p:cNvSpPr>
          <p:nvPr/>
        </p:nvSpPr>
        <p:spPr bwMode="auto">
          <a:xfrm>
            <a:off x="2620566" y="3017044"/>
            <a:ext cx="75010" cy="76200"/>
          </a:xfrm>
          <a:prstGeom prst="ellipse">
            <a:avLst/>
          </a:prstGeom>
          <a:solidFill>
            <a:srgbClr val="FFC800"/>
          </a:solidFill>
          <a:ln w="11113">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1117" name="Oval 750"/>
          <p:cNvSpPr>
            <a:spLocks noChangeArrowheads="1"/>
          </p:cNvSpPr>
          <p:nvPr/>
        </p:nvSpPr>
        <p:spPr bwMode="auto">
          <a:xfrm>
            <a:off x="2634854" y="3096815"/>
            <a:ext cx="76200" cy="75009"/>
          </a:xfrm>
          <a:prstGeom prst="ellipse">
            <a:avLst/>
          </a:prstGeom>
          <a:solidFill>
            <a:srgbClr val="FFC800"/>
          </a:solidFill>
          <a:ln w="11113">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1118" name="Oval 751"/>
          <p:cNvSpPr>
            <a:spLocks noChangeArrowheads="1"/>
          </p:cNvSpPr>
          <p:nvPr/>
        </p:nvSpPr>
        <p:spPr bwMode="auto">
          <a:xfrm>
            <a:off x="2551510" y="3068240"/>
            <a:ext cx="76200" cy="75009"/>
          </a:xfrm>
          <a:prstGeom prst="ellipse">
            <a:avLst/>
          </a:prstGeom>
          <a:solidFill>
            <a:srgbClr val="FFC800"/>
          </a:solidFill>
          <a:ln w="11113">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1119" name="Oval 752"/>
          <p:cNvSpPr>
            <a:spLocks noChangeArrowheads="1"/>
          </p:cNvSpPr>
          <p:nvPr/>
        </p:nvSpPr>
        <p:spPr bwMode="auto">
          <a:xfrm>
            <a:off x="2443164" y="2432447"/>
            <a:ext cx="75010" cy="75009"/>
          </a:xfrm>
          <a:prstGeom prst="ellipse">
            <a:avLst/>
          </a:prstGeom>
          <a:solidFill>
            <a:srgbClr val="FFC800"/>
          </a:solidFill>
          <a:ln w="11113">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1120" name="Oval 753"/>
          <p:cNvSpPr>
            <a:spLocks noChangeArrowheads="1"/>
          </p:cNvSpPr>
          <p:nvPr/>
        </p:nvSpPr>
        <p:spPr bwMode="auto">
          <a:xfrm>
            <a:off x="3671888" y="4658916"/>
            <a:ext cx="91679" cy="91678"/>
          </a:xfrm>
          <a:prstGeom prst="ellipse">
            <a:avLst/>
          </a:prstGeom>
          <a:solidFill>
            <a:srgbClr val="FF0000"/>
          </a:solidFill>
          <a:ln w="11113">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1121" name="Oval 754"/>
          <p:cNvSpPr>
            <a:spLocks noChangeArrowheads="1"/>
          </p:cNvSpPr>
          <p:nvPr/>
        </p:nvSpPr>
        <p:spPr bwMode="auto">
          <a:xfrm>
            <a:off x="3158728" y="4139803"/>
            <a:ext cx="91679" cy="91678"/>
          </a:xfrm>
          <a:prstGeom prst="ellipse">
            <a:avLst/>
          </a:prstGeom>
          <a:solidFill>
            <a:srgbClr val="FF0000"/>
          </a:solidFill>
          <a:ln w="11113">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1122" name="Oval 755"/>
          <p:cNvSpPr>
            <a:spLocks noChangeArrowheads="1"/>
          </p:cNvSpPr>
          <p:nvPr/>
        </p:nvSpPr>
        <p:spPr bwMode="auto">
          <a:xfrm>
            <a:off x="2676526" y="3168253"/>
            <a:ext cx="91679" cy="91678"/>
          </a:xfrm>
          <a:prstGeom prst="ellipse">
            <a:avLst/>
          </a:prstGeom>
          <a:solidFill>
            <a:srgbClr val="FF0000"/>
          </a:solidFill>
          <a:ln w="11113">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1123" name="Oval 756"/>
          <p:cNvSpPr>
            <a:spLocks noChangeArrowheads="1"/>
          </p:cNvSpPr>
          <p:nvPr/>
        </p:nvSpPr>
        <p:spPr bwMode="auto">
          <a:xfrm>
            <a:off x="2672953" y="3167063"/>
            <a:ext cx="91679" cy="91678"/>
          </a:xfrm>
          <a:prstGeom prst="ellipse">
            <a:avLst/>
          </a:prstGeom>
          <a:solidFill>
            <a:srgbClr val="FF0000"/>
          </a:solidFill>
          <a:ln w="11113">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1124" name="Oval 757"/>
          <p:cNvSpPr>
            <a:spLocks noChangeArrowheads="1"/>
          </p:cNvSpPr>
          <p:nvPr/>
        </p:nvSpPr>
        <p:spPr bwMode="auto">
          <a:xfrm>
            <a:off x="2671763" y="3157538"/>
            <a:ext cx="91679" cy="91678"/>
          </a:xfrm>
          <a:prstGeom prst="ellipse">
            <a:avLst/>
          </a:prstGeom>
          <a:solidFill>
            <a:srgbClr val="FF0000"/>
          </a:solidFill>
          <a:ln w="11113">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1125" name="Oval 758"/>
          <p:cNvSpPr>
            <a:spLocks noChangeArrowheads="1"/>
          </p:cNvSpPr>
          <p:nvPr/>
        </p:nvSpPr>
        <p:spPr bwMode="auto">
          <a:xfrm>
            <a:off x="2684860" y="3195638"/>
            <a:ext cx="91679" cy="91678"/>
          </a:xfrm>
          <a:prstGeom prst="ellipse">
            <a:avLst/>
          </a:prstGeom>
          <a:solidFill>
            <a:srgbClr val="FF0000"/>
          </a:solidFill>
          <a:ln w="11113">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1126" name="Oval 759"/>
          <p:cNvSpPr>
            <a:spLocks noChangeArrowheads="1"/>
          </p:cNvSpPr>
          <p:nvPr/>
        </p:nvSpPr>
        <p:spPr bwMode="auto">
          <a:xfrm>
            <a:off x="2680097" y="3184922"/>
            <a:ext cx="91679" cy="91678"/>
          </a:xfrm>
          <a:prstGeom prst="ellipse">
            <a:avLst/>
          </a:prstGeom>
          <a:solidFill>
            <a:srgbClr val="FF0000"/>
          </a:solidFill>
          <a:ln w="11113">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1127" name="Oval 760"/>
          <p:cNvSpPr>
            <a:spLocks noChangeArrowheads="1"/>
          </p:cNvSpPr>
          <p:nvPr/>
        </p:nvSpPr>
        <p:spPr bwMode="auto">
          <a:xfrm>
            <a:off x="2677716" y="3178969"/>
            <a:ext cx="91679" cy="91678"/>
          </a:xfrm>
          <a:prstGeom prst="ellipse">
            <a:avLst/>
          </a:prstGeom>
          <a:solidFill>
            <a:srgbClr val="FF0000"/>
          </a:solidFill>
          <a:ln w="11113">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1128" name="Oval 761"/>
          <p:cNvSpPr>
            <a:spLocks noChangeArrowheads="1"/>
          </p:cNvSpPr>
          <p:nvPr/>
        </p:nvSpPr>
        <p:spPr bwMode="auto">
          <a:xfrm>
            <a:off x="2677716" y="3176588"/>
            <a:ext cx="91679" cy="91678"/>
          </a:xfrm>
          <a:prstGeom prst="ellipse">
            <a:avLst/>
          </a:prstGeom>
          <a:solidFill>
            <a:srgbClr val="FF0000"/>
          </a:solidFill>
          <a:ln w="11113">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1129" name="Oval 762"/>
          <p:cNvSpPr>
            <a:spLocks noChangeArrowheads="1"/>
          </p:cNvSpPr>
          <p:nvPr/>
        </p:nvSpPr>
        <p:spPr bwMode="auto">
          <a:xfrm>
            <a:off x="2672953" y="3162300"/>
            <a:ext cx="91679" cy="91678"/>
          </a:xfrm>
          <a:prstGeom prst="ellipse">
            <a:avLst/>
          </a:prstGeom>
          <a:solidFill>
            <a:srgbClr val="FF0000"/>
          </a:solidFill>
          <a:ln w="11113">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1130" name="Oval 763"/>
          <p:cNvSpPr>
            <a:spLocks noChangeArrowheads="1"/>
          </p:cNvSpPr>
          <p:nvPr/>
        </p:nvSpPr>
        <p:spPr bwMode="auto">
          <a:xfrm>
            <a:off x="2684860" y="3163491"/>
            <a:ext cx="91679" cy="91678"/>
          </a:xfrm>
          <a:prstGeom prst="ellipse">
            <a:avLst/>
          </a:prstGeom>
          <a:solidFill>
            <a:srgbClr val="FF0000"/>
          </a:solidFill>
          <a:ln w="11113">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1131" name="Oval 764"/>
          <p:cNvSpPr>
            <a:spLocks noChangeArrowheads="1"/>
          </p:cNvSpPr>
          <p:nvPr/>
        </p:nvSpPr>
        <p:spPr bwMode="auto">
          <a:xfrm>
            <a:off x="3742135" y="4837509"/>
            <a:ext cx="91679" cy="91678"/>
          </a:xfrm>
          <a:prstGeom prst="ellipse">
            <a:avLst/>
          </a:prstGeom>
          <a:solidFill>
            <a:srgbClr val="FF0000"/>
          </a:solidFill>
          <a:ln w="11113">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1132" name="Oval 765"/>
          <p:cNvSpPr>
            <a:spLocks noChangeArrowheads="1"/>
          </p:cNvSpPr>
          <p:nvPr/>
        </p:nvSpPr>
        <p:spPr bwMode="auto">
          <a:xfrm>
            <a:off x="3299222" y="4039791"/>
            <a:ext cx="91679" cy="91678"/>
          </a:xfrm>
          <a:prstGeom prst="ellipse">
            <a:avLst/>
          </a:prstGeom>
          <a:solidFill>
            <a:srgbClr val="FF0000"/>
          </a:solidFill>
          <a:ln w="11113">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1133" name="Oval 766"/>
          <p:cNvSpPr>
            <a:spLocks noChangeArrowheads="1"/>
          </p:cNvSpPr>
          <p:nvPr/>
        </p:nvSpPr>
        <p:spPr bwMode="auto">
          <a:xfrm>
            <a:off x="3309938" y="4056459"/>
            <a:ext cx="91679" cy="91678"/>
          </a:xfrm>
          <a:prstGeom prst="ellipse">
            <a:avLst/>
          </a:prstGeom>
          <a:solidFill>
            <a:srgbClr val="FF0000"/>
          </a:solidFill>
          <a:ln w="11113">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1134" name="Oval 767"/>
          <p:cNvSpPr>
            <a:spLocks noChangeArrowheads="1"/>
          </p:cNvSpPr>
          <p:nvPr/>
        </p:nvSpPr>
        <p:spPr bwMode="auto">
          <a:xfrm>
            <a:off x="3305176" y="4050507"/>
            <a:ext cx="91679" cy="91678"/>
          </a:xfrm>
          <a:prstGeom prst="ellipse">
            <a:avLst/>
          </a:prstGeom>
          <a:solidFill>
            <a:srgbClr val="FF0000"/>
          </a:solidFill>
          <a:ln w="11113">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1135" name="Oval 768"/>
          <p:cNvSpPr>
            <a:spLocks noChangeArrowheads="1"/>
          </p:cNvSpPr>
          <p:nvPr/>
        </p:nvSpPr>
        <p:spPr bwMode="auto">
          <a:xfrm>
            <a:off x="3302794" y="4040982"/>
            <a:ext cx="91679" cy="91678"/>
          </a:xfrm>
          <a:prstGeom prst="ellipse">
            <a:avLst/>
          </a:prstGeom>
          <a:solidFill>
            <a:srgbClr val="FF0000"/>
          </a:solidFill>
          <a:ln w="11113">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1136" name="Oval 769"/>
          <p:cNvSpPr>
            <a:spLocks noChangeArrowheads="1"/>
          </p:cNvSpPr>
          <p:nvPr/>
        </p:nvSpPr>
        <p:spPr bwMode="auto">
          <a:xfrm>
            <a:off x="2636044" y="3064669"/>
            <a:ext cx="91679" cy="91678"/>
          </a:xfrm>
          <a:prstGeom prst="ellipse">
            <a:avLst/>
          </a:prstGeom>
          <a:solidFill>
            <a:srgbClr val="FF0000"/>
          </a:solidFill>
          <a:ln w="11113">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1137" name="Oval 770"/>
          <p:cNvSpPr>
            <a:spLocks noChangeArrowheads="1"/>
          </p:cNvSpPr>
          <p:nvPr/>
        </p:nvSpPr>
        <p:spPr bwMode="auto">
          <a:xfrm>
            <a:off x="2621757" y="3045619"/>
            <a:ext cx="91679" cy="91678"/>
          </a:xfrm>
          <a:prstGeom prst="ellipse">
            <a:avLst/>
          </a:prstGeom>
          <a:solidFill>
            <a:srgbClr val="FF0000"/>
          </a:solidFill>
          <a:ln w="11113">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1138" name="Oval 771"/>
          <p:cNvSpPr>
            <a:spLocks noChangeArrowheads="1"/>
          </p:cNvSpPr>
          <p:nvPr/>
        </p:nvSpPr>
        <p:spPr bwMode="auto">
          <a:xfrm>
            <a:off x="2608660" y="3003947"/>
            <a:ext cx="91679" cy="92869"/>
          </a:xfrm>
          <a:prstGeom prst="ellipse">
            <a:avLst/>
          </a:prstGeom>
          <a:solidFill>
            <a:srgbClr val="FF0000"/>
          </a:solidFill>
          <a:ln w="11113">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1139" name="Oval 772"/>
          <p:cNvSpPr>
            <a:spLocks noChangeArrowheads="1"/>
          </p:cNvSpPr>
          <p:nvPr/>
        </p:nvSpPr>
        <p:spPr bwMode="auto">
          <a:xfrm>
            <a:off x="2645569" y="3105150"/>
            <a:ext cx="91679" cy="91678"/>
          </a:xfrm>
          <a:prstGeom prst="ellipse">
            <a:avLst/>
          </a:prstGeom>
          <a:solidFill>
            <a:srgbClr val="FF0000"/>
          </a:solidFill>
          <a:ln w="11113">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1140" name="Oval 773"/>
          <p:cNvSpPr>
            <a:spLocks noChangeArrowheads="1"/>
          </p:cNvSpPr>
          <p:nvPr/>
        </p:nvSpPr>
        <p:spPr bwMode="auto">
          <a:xfrm>
            <a:off x="2538414" y="3018234"/>
            <a:ext cx="92869" cy="91678"/>
          </a:xfrm>
          <a:prstGeom prst="ellipse">
            <a:avLst/>
          </a:prstGeom>
          <a:solidFill>
            <a:srgbClr val="FF0000"/>
          </a:solidFill>
          <a:ln w="11113">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1141" name="Oval 774"/>
          <p:cNvSpPr>
            <a:spLocks noChangeArrowheads="1"/>
          </p:cNvSpPr>
          <p:nvPr/>
        </p:nvSpPr>
        <p:spPr bwMode="auto">
          <a:xfrm>
            <a:off x="2597944" y="3001566"/>
            <a:ext cx="91679" cy="91678"/>
          </a:xfrm>
          <a:prstGeom prst="ellipse">
            <a:avLst/>
          </a:prstGeom>
          <a:solidFill>
            <a:srgbClr val="FF0000"/>
          </a:solidFill>
          <a:ln w="11113">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1142" name="Oval 775"/>
          <p:cNvSpPr>
            <a:spLocks noChangeArrowheads="1"/>
          </p:cNvSpPr>
          <p:nvPr/>
        </p:nvSpPr>
        <p:spPr bwMode="auto">
          <a:xfrm>
            <a:off x="2433638" y="2437209"/>
            <a:ext cx="91679" cy="91678"/>
          </a:xfrm>
          <a:prstGeom prst="ellipse">
            <a:avLst/>
          </a:prstGeom>
          <a:solidFill>
            <a:srgbClr val="FF0000"/>
          </a:solidFill>
          <a:ln w="11113">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1143" name="Oval 776"/>
          <p:cNvSpPr>
            <a:spLocks noChangeArrowheads="1"/>
          </p:cNvSpPr>
          <p:nvPr/>
        </p:nvSpPr>
        <p:spPr bwMode="auto">
          <a:xfrm>
            <a:off x="2428876" y="2345532"/>
            <a:ext cx="91679" cy="91678"/>
          </a:xfrm>
          <a:prstGeom prst="ellipse">
            <a:avLst/>
          </a:prstGeom>
          <a:solidFill>
            <a:srgbClr val="FF0000"/>
          </a:solidFill>
          <a:ln w="11113">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1144" name="Oval 777"/>
          <p:cNvSpPr>
            <a:spLocks noChangeArrowheads="1"/>
          </p:cNvSpPr>
          <p:nvPr/>
        </p:nvSpPr>
        <p:spPr bwMode="auto">
          <a:xfrm>
            <a:off x="2428876" y="2341959"/>
            <a:ext cx="91679" cy="91678"/>
          </a:xfrm>
          <a:prstGeom prst="ellipse">
            <a:avLst/>
          </a:prstGeom>
          <a:solidFill>
            <a:srgbClr val="FF0000"/>
          </a:solidFill>
          <a:ln w="11113">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1145" name="Oval 778"/>
          <p:cNvSpPr>
            <a:spLocks noChangeArrowheads="1"/>
          </p:cNvSpPr>
          <p:nvPr/>
        </p:nvSpPr>
        <p:spPr bwMode="auto">
          <a:xfrm>
            <a:off x="2427685" y="2338388"/>
            <a:ext cx="91679" cy="91678"/>
          </a:xfrm>
          <a:prstGeom prst="ellipse">
            <a:avLst/>
          </a:prstGeom>
          <a:solidFill>
            <a:srgbClr val="FF0000"/>
          </a:solidFill>
          <a:ln w="11113">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1146" name="Oval 779"/>
          <p:cNvSpPr>
            <a:spLocks noChangeArrowheads="1"/>
          </p:cNvSpPr>
          <p:nvPr/>
        </p:nvSpPr>
        <p:spPr bwMode="auto">
          <a:xfrm>
            <a:off x="1989535" y="1094184"/>
            <a:ext cx="91679" cy="91678"/>
          </a:xfrm>
          <a:prstGeom prst="ellipse">
            <a:avLst/>
          </a:prstGeom>
          <a:solidFill>
            <a:srgbClr val="FF0000"/>
          </a:solidFill>
          <a:ln w="11113">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1147" name="Oval 780"/>
          <p:cNvSpPr>
            <a:spLocks noChangeArrowheads="1"/>
          </p:cNvSpPr>
          <p:nvPr/>
        </p:nvSpPr>
        <p:spPr bwMode="auto">
          <a:xfrm>
            <a:off x="3687366" y="4745832"/>
            <a:ext cx="91679" cy="91678"/>
          </a:xfrm>
          <a:prstGeom prst="ellipse">
            <a:avLst/>
          </a:prstGeom>
          <a:solidFill>
            <a:srgbClr val="FF0000"/>
          </a:solidFill>
          <a:ln w="11113">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1148" name="Oval 781"/>
          <p:cNvSpPr>
            <a:spLocks noChangeArrowheads="1"/>
          </p:cNvSpPr>
          <p:nvPr/>
        </p:nvSpPr>
        <p:spPr bwMode="auto">
          <a:xfrm>
            <a:off x="3695701" y="4736307"/>
            <a:ext cx="91679" cy="91678"/>
          </a:xfrm>
          <a:prstGeom prst="ellipse">
            <a:avLst/>
          </a:prstGeom>
          <a:solidFill>
            <a:srgbClr val="FF0000"/>
          </a:solidFill>
          <a:ln w="11113">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1149" name="Oval 782"/>
          <p:cNvSpPr>
            <a:spLocks noChangeArrowheads="1"/>
          </p:cNvSpPr>
          <p:nvPr/>
        </p:nvSpPr>
        <p:spPr bwMode="auto">
          <a:xfrm>
            <a:off x="3177778" y="4090988"/>
            <a:ext cx="91679" cy="91678"/>
          </a:xfrm>
          <a:prstGeom prst="ellipse">
            <a:avLst/>
          </a:prstGeom>
          <a:solidFill>
            <a:srgbClr val="FF0000"/>
          </a:solidFill>
          <a:ln w="11113">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1150" name="Oval 783"/>
          <p:cNvSpPr>
            <a:spLocks noChangeArrowheads="1"/>
          </p:cNvSpPr>
          <p:nvPr/>
        </p:nvSpPr>
        <p:spPr bwMode="auto">
          <a:xfrm>
            <a:off x="2563416" y="3058716"/>
            <a:ext cx="91679" cy="91678"/>
          </a:xfrm>
          <a:prstGeom prst="ellipse">
            <a:avLst/>
          </a:prstGeom>
          <a:solidFill>
            <a:srgbClr val="FF0000"/>
          </a:solidFill>
          <a:ln w="11113">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1151" name="Oval 784"/>
          <p:cNvSpPr>
            <a:spLocks noChangeArrowheads="1"/>
          </p:cNvSpPr>
          <p:nvPr/>
        </p:nvSpPr>
        <p:spPr bwMode="auto">
          <a:xfrm>
            <a:off x="2557463" y="3070622"/>
            <a:ext cx="91679" cy="91678"/>
          </a:xfrm>
          <a:prstGeom prst="ellipse">
            <a:avLst/>
          </a:prstGeom>
          <a:solidFill>
            <a:srgbClr val="FF0000"/>
          </a:solidFill>
          <a:ln w="11113">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1152" name="Oval 785"/>
          <p:cNvSpPr>
            <a:spLocks noChangeArrowheads="1"/>
          </p:cNvSpPr>
          <p:nvPr/>
        </p:nvSpPr>
        <p:spPr bwMode="auto">
          <a:xfrm>
            <a:off x="2433638" y="2427684"/>
            <a:ext cx="91679" cy="91678"/>
          </a:xfrm>
          <a:prstGeom prst="ellipse">
            <a:avLst/>
          </a:prstGeom>
          <a:solidFill>
            <a:srgbClr val="FF0000"/>
          </a:solidFill>
          <a:ln w="11113">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1153" name="Oval 786"/>
          <p:cNvSpPr>
            <a:spLocks noChangeArrowheads="1"/>
          </p:cNvSpPr>
          <p:nvPr/>
        </p:nvSpPr>
        <p:spPr bwMode="auto">
          <a:xfrm>
            <a:off x="2430066" y="2349103"/>
            <a:ext cx="91679" cy="91678"/>
          </a:xfrm>
          <a:prstGeom prst="ellipse">
            <a:avLst/>
          </a:prstGeom>
          <a:solidFill>
            <a:srgbClr val="FF0000"/>
          </a:solidFill>
          <a:ln w="11113">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1154" name="Oval 787"/>
          <p:cNvSpPr>
            <a:spLocks noChangeArrowheads="1"/>
          </p:cNvSpPr>
          <p:nvPr/>
        </p:nvSpPr>
        <p:spPr bwMode="auto">
          <a:xfrm>
            <a:off x="3698082" y="4743450"/>
            <a:ext cx="91679" cy="91678"/>
          </a:xfrm>
          <a:prstGeom prst="ellipse">
            <a:avLst/>
          </a:prstGeom>
          <a:solidFill>
            <a:srgbClr val="FF0000"/>
          </a:solidFill>
          <a:ln w="11113">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1155" name="Oval 788"/>
          <p:cNvSpPr>
            <a:spLocks noChangeArrowheads="1"/>
          </p:cNvSpPr>
          <p:nvPr/>
        </p:nvSpPr>
        <p:spPr bwMode="auto">
          <a:xfrm>
            <a:off x="3688557" y="4747022"/>
            <a:ext cx="91679" cy="91678"/>
          </a:xfrm>
          <a:prstGeom prst="ellipse">
            <a:avLst/>
          </a:prstGeom>
          <a:solidFill>
            <a:srgbClr val="FF0000"/>
          </a:solidFill>
          <a:ln w="11113">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1156" name="Oval 789"/>
          <p:cNvSpPr>
            <a:spLocks noChangeArrowheads="1"/>
          </p:cNvSpPr>
          <p:nvPr/>
        </p:nvSpPr>
        <p:spPr bwMode="auto">
          <a:xfrm>
            <a:off x="2961085" y="3796903"/>
            <a:ext cx="91679" cy="91678"/>
          </a:xfrm>
          <a:prstGeom prst="ellipse">
            <a:avLst/>
          </a:prstGeom>
          <a:solidFill>
            <a:srgbClr val="FF0000"/>
          </a:solidFill>
          <a:ln w="11113">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1157" name="Oval 790"/>
          <p:cNvSpPr>
            <a:spLocks noChangeArrowheads="1"/>
          </p:cNvSpPr>
          <p:nvPr/>
        </p:nvSpPr>
        <p:spPr bwMode="auto">
          <a:xfrm>
            <a:off x="2953941" y="3796903"/>
            <a:ext cx="91679" cy="91678"/>
          </a:xfrm>
          <a:prstGeom prst="ellipse">
            <a:avLst/>
          </a:prstGeom>
          <a:solidFill>
            <a:srgbClr val="FF0000"/>
          </a:solidFill>
          <a:ln w="11113">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1158" name="Oval 791"/>
          <p:cNvSpPr>
            <a:spLocks noChangeArrowheads="1"/>
          </p:cNvSpPr>
          <p:nvPr/>
        </p:nvSpPr>
        <p:spPr bwMode="auto">
          <a:xfrm>
            <a:off x="3688557" y="4742259"/>
            <a:ext cx="91679" cy="91678"/>
          </a:xfrm>
          <a:prstGeom prst="ellipse">
            <a:avLst/>
          </a:prstGeom>
          <a:solidFill>
            <a:srgbClr val="FF0000"/>
          </a:solidFill>
          <a:ln w="11113">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1159" name="Oval 792"/>
          <p:cNvSpPr>
            <a:spLocks noChangeArrowheads="1"/>
          </p:cNvSpPr>
          <p:nvPr/>
        </p:nvSpPr>
        <p:spPr bwMode="auto">
          <a:xfrm>
            <a:off x="3683794" y="4745832"/>
            <a:ext cx="91679" cy="91678"/>
          </a:xfrm>
          <a:prstGeom prst="ellipse">
            <a:avLst/>
          </a:prstGeom>
          <a:solidFill>
            <a:srgbClr val="FF0000"/>
          </a:solidFill>
          <a:ln w="11113">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1160" name="Freeform 793"/>
          <p:cNvSpPr>
            <a:spLocks/>
          </p:cNvSpPr>
          <p:nvPr/>
        </p:nvSpPr>
        <p:spPr bwMode="auto">
          <a:xfrm>
            <a:off x="2562226" y="3007519"/>
            <a:ext cx="195263" cy="254794"/>
          </a:xfrm>
          <a:custGeom>
            <a:avLst/>
            <a:gdLst/>
            <a:ahLst/>
            <a:cxnLst>
              <a:cxn ang="0">
                <a:pos x="0" y="108"/>
              </a:cxn>
              <a:cxn ang="0">
                <a:pos x="0" y="0"/>
              </a:cxn>
              <a:cxn ang="0">
                <a:pos x="164" y="0"/>
              </a:cxn>
              <a:cxn ang="0">
                <a:pos x="164" y="214"/>
              </a:cxn>
              <a:cxn ang="0">
                <a:pos x="0" y="214"/>
              </a:cxn>
              <a:cxn ang="0">
                <a:pos x="0" y="108"/>
              </a:cxn>
            </a:cxnLst>
            <a:rect l="0" t="0" r="r" b="b"/>
            <a:pathLst>
              <a:path w="164" h="214">
                <a:moveTo>
                  <a:pt x="0" y="108"/>
                </a:moveTo>
                <a:lnTo>
                  <a:pt x="0" y="0"/>
                </a:lnTo>
                <a:lnTo>
                  <a:pt x="164" y="0"/>
                </a:lnTo>
                <a:lnTo>
                  <a:pt x="164" y="214"/>
                </a:lnTo>
                <a:lnTo>
                  <a:pt x="0" y="214"/>
                </a:lnTo>
                <a:lnTo>
                  <a:pt x="0" y="108"/>
                </a:lnTo>
              </a:path>
            </a:pathLst>
          </a:custGeom>
          <a:noFill/>
          <a:ln w="11113" cap="flat">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1161" name="Rectangle 794"/>
          <p:cNvSpPr>
            <a:spLocks noChangeArrowheads="1"/>
          </p:cNvSpPr>
          <p:nvPr/>
        </p:nvSpPr>
        <p:spPr bwMode="auto">
          <a:xfrm>
            <a:off x="1409701" y="614363"/>
            <a:ext cx="2483644" cy="4388644"/>
          </a:xfrm>
          <a:prstGeom prst="rect">
            <a:avLst/>
          </a:prstGeom>
          <a:noFill/>
          <a:ln w="11113">
            <a:solidFill>
              <a:srgbClr val="000000"/>
            </a:solidFill>
            <a:prstDash val="solid"/>
            <a:miter lim="800000"/>
            <a:headEnd/>
            <a:tailEnd/>
          </a:ln>
        </p:spPr>
        <p:txBody>
          <a:bodyPr vert="horz" wrap="square" lIns="68580" tIns="34290" rIns="68580" bIns="34290" numCol="1" anchor="t" anchorCtr="0" compatLnSpc="1">
            <a:prstTxWarp prst="textNoShape">
              <a:avLst/>
            </a:prstTxWarp>
          </a:bodyPr>
          <a:lstStyle/>
          <a:p>
            <a:endParaRPr lang="en-AU" sz="1350"/>
          </a:p>
        </p:txBody>
      </p:sp>
      <p:sp>
        <p:nvSpPr>
          <p:cNvPr id="1162" name="Line 795"/>
          <p:cNvSpPr>
            <a:spLocks noChangeShapeType="1"/>
          </p:cNvSpPr>
          <p:nvPr/>
        </p:nvSpPr>
        <p:spPr bwMode="auto">
          <a:xfrm>
            <a:off x="2251472" y="614363"/>
            <a:ext cx="1191" cy="39290"/>
          </a:xfrm>
          <a:prstGeom prst="line">
            <a:avLst/>
          </a:prstGeom>
          <a:noFill/>
          <a:ln w="15875">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1163" name="Line 796"/>
          <p:cNvSpPr>
            <a:spLocks noChangeShapeType="1"/>
          </p:cNvSpPr>
          <p:nvPr/>
        </p:nvSpPr>
        <p:spPr bwMode="auto">
          <a:xfrm flipV="1">
            <a:off x="2251472" y="4962526"/>
            <a:ext cx="1191" cy="40481"/>
          </a:xfrm>
          <a:prstGeom prst="line">
            <a:avLst/>
          </a:prstGeom>
          <a:noFill/>
          <a:ln w="15875">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1164" name="Rectangle 797"/>
          <p:cNvSpPr>
            <a:spLocks noChangeArrowheads="1"/>
          </p:cNvSpPr>
          <p:nvPr/>
        </p:nvSpPr>
        <p:spPr bwMode="auto">
          <a:xfrm>
            <a:off x="2163366" y="4904861"/>
            <a:ext cx="163506" cy="5770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defTabSz="685800" fontAlgn="base">
              <a:spcBef>
                <a:spcPct val="0"/>
              </a:spcBef>
              <a:spcAft>
                <a:spcPct val="0"/>
              </a:spcAft>
            </a:pPr>
            <a:r>
              <a:rPr lang="en-US" sz="375">
                <a:solidFill>
                  <a:srgbClr val="000000"/>
                </a:solidFill>
                <a:latin typeface="Arial" pitchFamily="34" charset="0"/>
              </a:rPr>
              <a:t>250000</a:t>
            </a:r>
            <a:endParaRPr lang="en-US" sz="1350">
              <a:latin typeface="Arial" pitchFamily="34" charset="0"/>
            </a:endParaRPr>
          </a:p>
        </p:txBody>
      </p:sp>
      <p:sp>
        <p:nvSpPr>
          <p:cNvPr id="1165" name="Line 798"/>
          <p:cNvSpPr>
            <a:spLocks noChangeShapeType="1"/>
          </p:cNvSpPr>
          <p:nvPr/>
        </p:nvSpPr>
        <p:spPr bwMode="auto">
          <a:xfrm>
            <a:off x="3319463" y="614363"/>
            <a:ext cx="1191" cy="39290"/>
          </a:xfrm>
          <a:prstGeom prst="line">
            <a:avLst/>
          </a:prstGeom>
          <a:noFill/>
          <a:ln w="15875">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1166" name="Line 799"/>
          <p:cNvSpPr>
            <a:spLocks noChangeShapeType="1"/>
          </p:cNvSpPr>
          <p:nvPr/>
        </p:nvSpPr>
        <p:spPr bwMode="auto">
          <a:xfrm flipV="1">
            <a:off x="3319463" y="4962526"/>
            <a:ext cx="1191" cy="40481"/>
          </a:xfrm>
          <a:prstGeom prst="line">
            <a:avLst/>
          </a:prstGeom>
          <a:noFill/>
          <a:ln w="15875">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1167" name="Rectangle 800"/>
          <p:cNvSpPr>
            <a:spLocks noChangeArrowheads="1"/>
          </p:cNvSpPr>
          <p:nvPr/>
        </p:nvSpPr>
        <p:spPr bwMode="auto">
          <a:xfrm>
            <a:off x="3231357" y="4904861"/>
            <a:ext cx="163506" cy="5770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defTabSz="685800" fontAlgn="base">
              <a:spcBef>
                <a:spcPct val="0"/>
              </a:spcBef>
              <a:spcAft>
                <a:spcPct val="0"/>
              </a:spcAft>
            </a:pPr>
            <a:r>
              <a:rPr lang="en-US" sz="375" dirty="0">
                <a:solidFill>
                  <a:srgbClr val="000000"/>
                </a:solidFill>
                <a:latin typeface="Arial" pitchFamily="34" charset="0"/>
              </a:rPr>
              <a:t>300000</a:t>
            </a:r>
            <a:endParaRPr lang="en-US" sz="1350" dirty="0">
              <a:latin typeface="Arial" pitchFamily="34" charset="0"/>
            </a:endParaRPr>
          </a:p>
        </p:txBody>
      </p:sp>
      <p:sp>
        <p:nvSpPr>
          <p:cNvPr id="1168" name="Line 801"/>
          <p:cNvSpPr>
            <a:spLocks noChangeShapeType="1"/>
          </p:cNvSpPr>
          <p:nvPr/>
        </p:nvSpPr>
        <p:spPr bwMode="auto">
          <a:xfrm>
            <a:off x="1409701" y="4838701"/>
            <a:ext cx="40481" cy="1190"/>
          </a:xfrm>
          <a:prstGeom prst="line">
            <a:avLst/>
          </a:prstGeom>
          <a:noFill/>
          <a:ln w="15875">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1169" name="Rectangle 802"/>
          <p:cNvSpPr>
            <a:spLocks noChangeArrowheads="1"/>
          </p:cNvSpPr>
          <p:nvPr/>
        </p:nvSpPr>
        <p:spPr bwMode="auto">
          <a:xfrm>
            <a:off x="1466348" y="4813697"/>
            <a:ext cx="190758" cy="5770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defTabSz="685800" fontAlgn="base">
              <a:spcBef>
                <a:spcPct val="0"/>
              </a:spcBef>
              <a:spcAft>
                <a:spcPct val="0"/>
              </a:spcAft>
            </a:pPr>
            <a:r>
              <a:rPr lang="en-US" sz="375">
                <a:solidFill>
                  <a:srgbClr val="000000"/>
                </a:solidFill>
                <a:latin typeface="Arial" pitchFamily="34" charset="0"/>
              </a:rPr>
              <a:t>6850000</a:t>
            </a:r>
            <a:endParaRPr lang="en-US" sz="1350">
              <a:latin typeface="Arial" pitchFamily="34" charset="0"/>
            </a:endParaRPr>
          </a:p>
        </p:txBody>
      </p:sp>
      <p:sp>
        <p:nvSpPr>
          <p:cNvPr id="1170" name="Line 803"/>
          <p:cNvSpPr>
            <a:spLocks noChangeShapeType="1"/>
          </p:cNvSpPr>
          <p:nvPr/>
        </p:nvSpPr>
        <p:spPr bwMode="auto">
          <a:xfrm flipH="1">
            <a:off x="3854054" y="4838701"/>
            <a:ext cx="39291" cy="1190"/>
          </a:xfrm>
          <a:prstGeom prst="line">
            <a:avLst/>
          </a:prstGeom>
          <a:noFill/>
          <a:ln w="15875">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1171" name="Line 804"/>
          <p:cNvSpPr>
            <a:spLocks noChangeShapeType="1"/>
          </p:cNvSpPr>
          <p:nvPr/>
        </p:nvSpPr>
        <p:spPr bwMode="auto">
          <a:xfrm>
            <a:off x="1409701" y="3770710"/>
            <a:ext cx="40481" cy="1190"/>
          </a:xfrm>
          <a:prstGeom prst="line">
            <a:avLst/>
          </a:prstGeom>
          <a:noFill/>
          <a:ln w="15875">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1172" name="Rectangle 805"/>
          <p:cNvSpPr>
            <a:spLocks noChangeArrowheads="1"/>
          </p:cNvSpPr>
          <p:nvPr/>
        </p:nvSpPr>
        <p:spPr bwMode="auto">
          <a:xfrm>
            <a:off x="1466348" y="3745706"/>
            <a:ext cx="190758" cy="5770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defTabSz="685800" fontAlgn="base">
              <a:spcBef>
                <a:spcPct val="0"/>
              </a:spcBef>
              <a:spcAft>
                <a:spcPct val="0"/>
              </a:spcAft>
            </a:pPr>
            <a:r>
              <a:rPr lang="en-US" sz="375">
                <a:solidFill>
                  <a:srgbClr val="000000"/>
                </a:solidFill>
                <a:latin typeface="Arial" pitchFamily="34" charset="0"/>
              </a:rPr>
              <a:t>6900000</a:t>
            </a:r>
            <a:endParaRPr lang="en-US" sz="1350">
              <a:latin typeface="Arial" pitchFamily="34" charset="0"/>
            </a:endParaRPr>
          </a:p>
        </p:txBody>
      </p:sp>
      <p:sp>
        <p:nvSpPr>
          <p:cNvPr id="1173" name="Line 806"/>
          <p:cNvSpPr>
            <a:spLocks noChangeShapeType="1"/>
          </p:cNvSpPr>
          <p:nvPr/>
        </p:nvSpPr>
        <p:spPr bwMode="auto">
          <a:xfrm flipH="1">
            <a:off x="3854054" y="3770710"/>
            <a:ext cx="39291" cy="1190"/>
          </a:xfrm>
          <a:prstGeom prst="line">
            <a:avLst/>
          </a:prstGeom>
          <a:noFill/>
          <a:ln w="15875">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1174" name="Line 807"/>
          <p:cNvSpPr>
            <a:spLocks noChangeShapeType="1"/>
          </p:cNvSpPr>
          <p:nvPr/>
        </p:nvSpPr>
        <p:spPr bwMode="auto">
          <a:xfrm>
            <a:off x="1409701" y="2702719"/>
            <a:ext cx="40481" cy="1190"/>
          </a:xfrm>
          <a:prstGeom prst="line">
            <a:avLst/>
          </a:prstGeom>
          <a:noFill/>
          <a:ln w="15875">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1175" name="Rectangle 809"/>
          <p:cNvSpPr>
            <a:spLocks noChangeArrowheads="1"/>
          </p:cNvSpPr>
          <p:nvPr/>
        </p:nvSpPr>
        <p:spPr bwMode="auto">
          <a:xfrm>
            <a:off x="1466348" y="2678906"/>
            <a:ext cx="190758" cy="5770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defTabSz="685800" fontAlgn="base">
              <a:spcBef>
                <a:spcPct val="0"/>
              </a:spcBef>
              <a:spcAft>
                <a:spcPct val="0"/>
              </a:spcAft>
            </a:pPr>
            <a:r>
              <a:rPr lang="en-US" sz="375">
                <a:solidFill>
                  <a:srgbClr val="000000"/>
                </a:solidFill>
                <a:latin typeface="Arial" pitchFamily="34" charset="0"/>
              </a:rPr>
              <a:t>6950000</a:t>
            </a:r>
            <a:endParaRPr lang="en-US" sz="1350">
              <a:latin typeface="Arial" pitchFamily="34" charset="0"/>
            </a:endParaRPr>
          </a:p>
        </p:txBody>
      </p:sp>
      <p:sp>
        <p:nvSpPr>
          <p:cNvPr id="1177" name="Line 811"/>
          <p:cNvSpPr>
            <a:spLocks noChangeShapeType="1"/>
          </p:cNvSpPr>
          <p:nvPr/>
        </p:nvSpPr>
        <p:spPr bwMode="auto">
          <a:xfrm>
            <a:off x="1409701" y="1634729"/>
            <a:ext cx="40481" cy="1190"/>
          </a:xfrm>
          <a:prstGeom prst="line">
            <a:avLst/>
          </a:prstGeom>
          <a:noFill/>
          <a:ln w="15875">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1178" name="Rectangle 812"/>
          <p:cNvSpPr>
            <a:spLocks noChangeArrowheads="1"/>
          </p:cNvSpPr>
          <p:nvPr/>
        </p:nvSpPr>
        <p:spPr bwMode="auto">
          <a:xfrm>
            <a:off x="1466348" y="1610916"/>
            <a:ext cx="190758" cy="5770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defTabSz="685800" fontAlgn="base">
              <a:spcBef>
                <a:spcPct val="0"/>
              </a:spcBef>
              <a:spcAft>
                <a:spcPct val="0"/>
              </a:spcAft>
            </a:pPr>
            <a:r>
              <a:rPr lang="en-US" sz="375" dirty="0">
                <a:solidFill>
                  <a:srgbClr val="000000"/>
                </a:solidFill>
                <a:latin typeface="Arial" pitchFamily="34" charset="0"/>
              </a:rPr>
              <a:t>7000000</a:t>
            </a:r>
            <a:endParaRPr lang="en-US" sz="1350" dirty="0">
              <a:latin typeface="Arial" pitchFamily="34" charset="0"/>
            </a:endParaRPr>
          </a:p>
        </p:txBody>
      </p:sp>
      <p:sp>
        <p:nvSpPr>
          <p:cNvPr id="1180" name="Line 814"/>
          <p:cNvSpPr>
            <a:spLocks noChangeShapeType="1"/>
          </p:cNvSpPr>
          <p:nvPr/>
        </p:nvSpPr>
        <p:spPr bwMode="auto">
          <a:xfrm flipV="1">
            <a:off x="1519238" y="4764881"/>
            <a:ext cx="1191" cy="41672"/>
          </a:xfrm>
          <a:prstGeom prst="line">
            <a:avLst/>
          </a:prstGeom>
          <a:noFill/>
          <a:ln w="11113">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1181" name="Line 815"/>
          <p:cNvSpPr>
            <a:spLocks noChangeShapeType="1"/>
          </p:cNvSpPr>
          <p:nvPr/>
        </p:nvSpPr>
        <p:spPr bwMode="auto">
          <a:xfrm flipV="1">
            <a:off x="1733550" y="4764881"/>
            <a:ext cx="1191" cy="41672"/>
          </a:xfrm>
          <a:prstGeom prst="line">
            <a:avLst/>
          </a:prstGeom>
          <a:noFill/>
          <a:ln w="11113">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1182" name="Line 816"/>
          <p:cNvSpPr>
            <a:spLocks noChangeShapeType="1"/>
          </p:cNvSpPr>
          <p:nvPr/>
        </p:nvSpPr>
        <p:spPr bwMode="auto">
          <a:xfrm flipV="1">
            <a:off x="1946672" y="4764881"/>
            <a:ext cx="1191" cy="41672"/>
          </a:xfrm>
          <a:prstGeom prst="line">
            <a:avLst/>
          </a:prstGeom>
          <a:noFill/>
          <a:ln w="11113">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1183" name="Line 817"/>
          <p:cNvSpPr>
            <a:spLocks noChangeShapeType="1"/>
          </p:cNvSpPr>
          <p:nvPr/>
        </p:nvSpPr>
        <p:spPr bwMode="auto">
          <a:xfrm>
            <a:off x="1519238" y="4806554"/>
            <a:ext cx="427435" cy="1190"/>
          </a:xfrm>
          <a:prstGeom prst="line">
            <a:avLst/>
          </a:prstGeom>
          <a:noFill/>
          <a:ln w="11113">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1184" name="Rectangle 818"/>
          <p:cNvSpPr>
            <a:spLocks noChangeArrowheads="1"/>
          </p:cNvSpPr>
          <p:nvPr/>
        </p:nvSpPr>
        <p:spPr bwMode="auto">
          <a:xfrm>
            <a:off x="1485900" y="4680347"/>
            <a:ext cx="32060" cy="69250"/>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defTabSz="685800" fontAlgn="base">
              <a:spcBef>
                <a:spcPct val="0"/>
              </a:spcBef>
              <a:spcAft>
                <a:spcPct val="0"/>
              </a:spcAft>
            </a:pPr>
            <a:r>
              <a:rPr lang="en-US" sz="450">
                <a:solidFill>
                  <a:srgbClr val="000000"/>
                </a:solidFill>
                <a:latin typeface="Arial" pitchFamily="34" charset="0"/>
              </a:rPr>
              <a:t>0</a:t>
            </a:r>
            <a:endParaRPr lang="en-US" sz="1350">
              <a:latin typeface="Arial" pitchFamily="34" charset="0"/>
            </a:endParaRPr>
          </a:p>
        </p:txBody>
      </p:sp>
      <p:sp>
        <p:nvSpPr>
          <p:cNvPr id="1185" name="Rectangle 819"/>
          <p:cNvSpPr>
            <a:spLocks noChangeArrowheads="1"/>
          </p:cNvSpPr>
          <p:nvPr/>
        </p:nvSpPr>
        <p:spPr bwMode="auto">
          <a:xfrm>
            <a:off x="1682354" y="4680347"/>
            <a:ext cx="64120" cy="69250"/>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defTabSz="685800" fontAlgn="base">
              <a:spcBef>
                <a:spcPct val="0"/>
              </a:spcBef>
              <a:spcAft>
                <a:spcPct val="0"/>
              </a:spcAft>
            </a:pPr>
            <a:r>
              <a:rPr lang="en-US" sz="450">
                <a:solidFill>
                  <a:srgbClr val="000000"/>
                </a:solidFill>
                <a:latin typeface="Arial" pitchFamily="34" charset="0"/>
              </a:rPr>
              <a:t>10</a:t>
            </a:r>
            <a:endParaRPr lang="en-US" sz="1350">
              <a:latin typeface="Arial" pitchFamily="34" charset="0"/>
            </a:endParaRPr>
          </a:p>
        </p:txBody>
      </p:sp>
      <p:sp>
        <p:nvSpPr>
          <p:cNvPr id="1186" name="Rectangle 820"/>
          <p:cNvSpPr>
            <a:spLocks noChangeArrowheads="1"/>
          </p:cNvSpPr>
          <p:nvPr/>
        </p:nvSpPr>
        <p:spPr bwMode="auto">
          <a:xfrm>
            <a:off x="1895475" y="4680347"/>
            <a:ext cx="64120" cy="69250"/>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defTabSz="685800" fontAlgn="base">
              <a:spcBef>
                <a:spcPct val="0"/>
              </a:spcBef>
              <a:spcAft>
                <a:spcPct val="0"/>
              </a:spcAft>
            </a:pPr>
            <a:r>
              <a:rPr lang="en-US" sz="450">
                <a:solidFill>
                  <a:srgbClr val="000000"/>
                </a:solidFill>
                <a:latin typeface="Arial" pitchFamily="34" charset="0"/>
              </a:rPr>
              <a:t>20</a:t>
            </a:r>
            <a:endParaRPr lang="en-US" sz="1350">
              <a:latin typeface="Arial" pitchFamily="34" charset="0"/>
            </a:endParaRPr>
          </a:p>
        </p:txBody>
      </p:sp>
      <p:sp>
        <p:nvSpPr>
          <p:cNvPr id="1187" name="Rectangle 821"/>
          <p:cNvSpPr>
            <a:spLocks noChangeArrowheads="1"/>
          </p:cNvSpPr>
          <p:nvPr/>
        </p:nvSpPr>
        <p:spPr bwMode="auto">
          <a:xfrm>
            <a:off x="1997869" y="4680347"/>
            <a:ext cx="76944" cy="69250"/>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defTabSz="685800" fontAlgn="base">
              <a:spcBef>
                <a:spcPct val="0"/>
              </a:spcBef>
              <a:spcAft>
                <a:spcPct val="0"/>
              </a:spcAft>
            </a:pPr>
            <a:r>
              <a:rPr lang="en-US" sz="450">
                <a:solidFill>
                  <a:srgbClr val="000000"/>
                </a:solidFill>
                <a:latin typeface="Arial" pitchFamily="34" charset="0"/>
              </a:rPr>
              <a:t>km</a:t>
            </a:r>
            <a:endParaRPr lang="en-US" sz="1350">
              <a:latin typeface="Arial" pitchFamily="34" charset="0"/>
            </a:endParaRPr>
          </a:p>
        </p:txBody>
      </p:sp>
      <p:sp>
        <p:nvSpPr>
          <p:cNvPr id="1188" name="Rectangle 822"/>
          <p:cNvSpPr>
            <a:spLocks noChangeArrowheads="1"/>
          </p:cNvSpPr>
          <p:nvPr/>
        </p:nvSpPr>
        <p:spPr bwMode="auto">
          <a:xfrm>
            <a:off x="4117181" y="3740944"/>
            <a:ext cx="957263" cy="1173956"/>
          </a:xfrm>
          <a:prstGeom prst="rect">
            <a:avLst/>
          </a:prstGeom>
          <a:solidFill>
            <a:srgbClr val="FFFFFF"/>
          </a:solidFill>
          <a:ln w="9525">
            <a:noFill/>
            <a:miter lim="800000"/>
            <a:headEnd/>
            <a:tailEnd/>
          </a:ln>
        </p:spPr>
        <p:txBody>
          <a:bodyPr vert="horz" wrap="square" lIns="68580" tIns="34290" rIns="68580" bIns="34290" numCol="1" anchor="t" anchorCtr="0" compatLnSpc="1">
            <a:prstTxWarp prst="textNoShape">
              <a:avLst/>
            </a:prstTxWarp>
          </a:bodyPr>
          <a:lstStyle/>
          <a:p>
            <a:endParaRPr lang="en-AU" sz="1350"/>
          </a:p>
        </p:txBody>
      </p:sp>
      <p:sp>
        <p:nvSpPr>
          <p:cNvPr id="1189" name="Rectangle 823"/>
          <p:cNvSpPr>
            <a:spLocks noChangeArrowheads="1"/>
          </p:cNvSpPr>
          <p:nvPr/>
        </p:nvSpPr>
        <p:spPr bwMode="auto">
          <a:xfrm>
            <a:off x="4238625" y="3823097"/>
            <a:ext cx="777457" cy="17312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defTabSz="685800" fontAlgn="base">
              <a:spcBef>
                <a:spcPct val="0"/>
              </a:spcBef>
              <a:spcAft>
                <a:spcPct val="0"/>
              </a:spcAft>
            </a:pPr>
            <a:r>
              <a:rPr lang="en-US" sz="1125" b="1">
                <a:solidFill>
                  <a:srgbClr val="000000"/>
                </a:solidFill>
                <a:latin typeface="Arial" pitchFamily="34" charset="0"/>
              </a:rPr>
              <a:t>   NiS Index</a:t>
            </a:r>
            <a:endParaRPr lang="en-US" sz="1350">
              <a:latin typeface="Arial" pitchFamily="34" charset="0"/>
            </a:endParaRPr>
          </a:p>
        </p:txBody>
      </p:sp>
      <p:sp>
        <p:nvSpPr>
          <p:cNvPr id="1190" name="Oval 824"/>
          <p:cNvSpPr>
            <a:spLocks noChangeArrowheads="1"/>
          </p:cNvSpPr>
          <p:nvPr/>
        </p:nvSpPr>
        <p:spPr bwMode="auto">
          <a:xfrm>
            <a:off x="4224338" y="3994547"/>
            <a:ext cx="98822" cy="98822"/>
          </a:xfrm>
          <a:prstGeom prst="ellipse">
            <a:avLst/>
          </a:prstGeom>
          <a:solidFill>
            <a:srgbClr val="FF0000"/>
          </a:solidFill>
          <a:ln w="11113">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1191" name="Rectangle 825"/>
          <p:cNvSpPr>
            <a:spLocks noChangeArrowheads="1"/>
          </p:cNvSpPr>
          <p:nvPr/>
        </p:nvSpPr>
        <p:spPr bwMode="auto">
          <a:xfrm>
            <a:off x="4325541" y="4000500"/>
            <a:ext cx="421590" cy="150041"/>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defTabSz="685800" fontAlgn="base">
              <a:spcBef>
                <a:spcPct val="0"/>
              </a:spcBef>
              <a:spcAft>
                <a:spcPct val="0"/>
              </a:spcAft>
            </a:pPr>
            <a:r>
              <a:rPr lang="en-US" sz="975">
                <a:solidFill>
                  <a:srgbClr val="000000"/>
                </a:solidFill>
                <a:latin typeface="Arial" pitchFamily="34" charset="0"/>
              </a:rPr>
              <a:t>  &gt; 0.85</a:t>
            </a:r>
            <a:endParaRPr lang="en-US" sz="1350">
              <a:latin typeface="Arial" pitchFamily="34" charset="0"/>
            </a:endParaRPr>
          </a:p>
        </p:txBody>
      </p:sp>
      <p:sp>
        <p:nvSpPr>
          <p:cNvPr id="1192" name="Oval 826"/>
          <p:cNvSpPr>
            <a:spLocks noChangeArrowheads="1"/>
          </p:cNvSpPr>
          <p:nvPr/>
        </p:nvSpPr>
        <p:spPr bwMode="auto">
          <a:xfrm>
            <a:off x="4227910" y="4182666"/>
            <a:ext cx="82154" cy="82153"/>
          </a:xfrm>
          <a:prstGeom prst="ellipse">
            <a:avLst/>
          </a:prstGeom>
          <a:solidFill>
            <a:srgbClr val="FFC800"/>
          </a:solidFill>
          <a:ln w="11113">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1193" name="Rectangle 827"/>
          <p:cNvSpPr>
            <a:spLocks noChangeArrowheads="1"/>
          </p:cNvSpPr>
          <p:nvPr/>
        </p:nvSpPr>
        <p:spPr bwMode="auto">
          <a:xfrm>
            <a:off x="4325541" y="4177904"/>
            <a:ext cx="596317" cy="150041"/>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defTabSz="685800" fontAlgn="base">
              <a:spcBef>
                <a:spcPct val="0"/>
              </a:spcBef>
              <a:spcAft>
                <a:spcPct val="0"/>
              </a:spcAft>
            </a:pPr>
            <a:r>
              <a:rPr lang="en-US" sz="975">
                <a:solidFill>
                  <a:srgbClr val="000000"/>
                </a:solidFill>
                <a:latin typeface="Arial" pitchFamily="34" charset="0"/>
              </a:rPr>
              <a:t>0.75 - 0.85</a:t>
            </a:r>
            <a:endParaRPr lang="en-US" sz="1350">
              <a:latin typeface="Arial" pitchFamily="34" charset="0"/>
            </a:endParaRPr>
          </a:p>
        </p:txBody>
      </p:sp>
      <p:sp>
        <p:nvSpPr>
          <p:cNvPr id="1194" name="Oval 828"/>
          <p:cNvSpPr>
            <a:spLocks noChangeArrowheads="1"/>
          </p:cNvSpPr>
          <p:nvPr/>
        </p:nvSpPr>
        <p:spPr bwMode="auto">
          <a:xfrm>
            <a:off x="4232672" y="4368404"/>
            <a:ext cx="66675" cy="66675"/>
          </a:xfrm>
          <a:prstGeom prst="ellipse">
            <a:avLst/>
          </a:prstGeom>
          <a:solidFill>
            <a:srgbClr val="B6FF8F"/>
          </a:solidFill>
          <a:ln w="11113">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1195" name="Rectangle 829"/>
          <p:cNvSpPr>
            <a:spLocks noChangeArrowheads="1"/>
          </p:cNvSpPr>
          <p:nvPr/>
        </p:nvSpPr>
        <p:spPr bwMode="auto">
          <a:xfrm>
            <a:off x="4325541" y="4350544"/>
            <a:ext cx="596317" cy="150041"/>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defTabSz="685800" fontAlgn="base">
              <a:spcBef>
                <a:spcPct val="0"/>
              </a:spcBef>
              <a:spcAft>
                <a:spcPct val="0"/>
              </a:spcAft>
            </a:pPr>
            <a:r>
              <a:rPr lang="en-US" sz="975">
                <a:solidFill>
                  <a:srgbClr val="000000"/>
                </a:solidFill>
                <a:latin typeface="Arial" pitchFamily="34" charset="0"/>
              </a:rPr>
              <a:t>0.60 - 0.75</a:t>
            </a:r>
            <a:endParaRPr lang="en-US" sz="1350">
              <a:latin typeface="Arial" pitchFamily="34" charset="0"/>
            </a:endParaRPr>
          </a:p>
        </p:txBody>
      </p:sp>
      <p:sp>
        <p:nvSpPr>
          <p:cNvPr id="1196" name="Oval 830"/>
          <p:cNvSpPr>
            <a:spLocks noChangeArrowheads="1"/>
          </p:cNvSpPr>
          <p:nvPr/>
        </p:nvSpPr>
        <p:spPr bwMode="auto">
          <a:xfrm>
            <a:off x="4238625" y="4560094"/>
            <a:ext cx="42863" cy="42863"/>
          </a:xfrm>
          <a:prstGeom prst="ellipse">
            <a:avLst/>
          </a:prstGeom>
          <a:solidFill>
            <a:srgbClr val="33C2FF"/>
          </a:solidFill>
          <a:ln w="4763">
            <a:solidFill>
              <a:srgbClr val="828282"/>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1197" name="Rectangle 831"/>
          <p:cNvSpPr>
            <a:spLocks noChangeArrowheads="1"/>
          </p:cNvSpPr>
          <p:nvPr/>
        </p:nvSpPr>
        <p:spPr bwMode="auto">
          <a:xfrm>
            <a:off x="4325541" y="4523185"/>
            <a:ext cx="596317" cy="150041"/>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defTabSz="685800" fontAlgn="base">
              <a:spcBef>
                <a:spcPct val="0"/>
              </a:spcBef>
              <a:spcAft>
                <a:spcPct val="0"/>
              </a:spcAft>
            </a:pPr>
            <a:r>
              <a:rPr lang="en-US" sz="975">
                <a:solidFill>
                  <a:srgbClr val="000000"/>
                </a:solidFill>
                <a:latin typeface="Arial" pitchFamily="34" charset="0"/>
              </a:rPr>
              <a:t>0.40 - 0.60</a:t>
            </a:r>
            <a:endParaRPr lang="en-US" sz="1350">
              <a:latin typeface="Arial" pitchFamily="34" charset="0"/>
            </a:endParaRPr>
          </a:p>
        </p:txBody>
      </p:sp>
      <p:sp>
        <p:nvSpPr>
          <p:cNvPr id="1198" name="Oval 832"/>
          <p:cNvSpPr>
            <a:spLocks noChangeArrowheads="1"/>
          </p:cNvSpPr>
          <p:nvPr/>
        </p:nvSpPr>
        <p:spPr bwMode="auto">
          <a:xfrm>
            <a:off x="4238625" y="4732735"/>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1199" name="Rectangle 833"/>
          <p:cNvSpPr>
            <a:spLocks noChangeArrowheads="1"/>
          </p:cNvSpPr>
          <p:nvPr/>
        </p:nvSpPr>
        <p:spPr bwMode="auto">
          <a:xfrm>
            <a:off x="4325541" y="4697016"/>
            <a:ext cx="421590" cy="150041"/>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defTabSz="685800" fontAlgn="base">
              <a:spcBef>
                <a:spcPct val="0"/>
              </a:spcBef>
              <a:spcAft>
                <a:spcPct val="0"/>
              </a:spcAft>
            </a:pPr>
            <a:r>
              <a:rPr lang="en-US" sz="975">
                <a:solidFill>
                  <a:srgbClr val="000000"/>
                </a:solidFill>
                <a:latin typeface="Arial" pitchFamily="34" charset="0"/>
              </a:rPr>
              <a:t>  &lt; 0.40</a:t>
            </a:r>
            <a:endParaRPr lang="en-US" sz="1350">
              <a:latin typeface="Arial" pitchFamily="34" charset="0"/>
            </a:endParaRPr>
          </a:p>
        </p:txBody>
      </p:sp>
      <p:sp>
        <p:nvSpPr>
          <p:cNvPr id="1200" name="Freeform 834"/>
          <p:cNvSpPr>
            <a:spLocks/>
          </p:cNvSpPr>
          <p:nvPr/>
        </p:nvSpPr>
        <p:spPr bwMode="auto">
          <a:xfrm>
            <a:off x="4117181" y="3740944"/>
            <a:ext cx="957263" cy="1173956"/>
          </a:xfrm>
          <a:custGeom>
            <a:avLst/>
            <a:gdLst/>
            <a:ahLst/>
            <a:cxnLst>
              <a:cxn ang="0">
                <a:pos x="0" y="493"/>
              </a:cxn>
              <a:cxn ang="0">
                <a:pos x="0" y="0"/>
              </a:cxn>
              <a:cxn ang="0">
                <a:pos x="804" y="0"/>
              </a:cxn>
              <a:cxn ang="0">
                <a:pos x="804" y="986"/>
              </a:cxn>
              <a:cxn ang="0">
                <a:pos x="0" y="986"/>
              </a:cxn>
              <a:cxn ang="0">
                <a:pos x="0" y="493"/>
              </a:cxn>
            </a:cxnLst>
            <a:rect l="0" t="0" r="r" b="b"/>
            <a:pathLst>
              <a:path w="804" h="986">
                <a:moveTo>
                  <a:pt x="0" y="493"/>
                </a:moveTo>
                <a:lnTo>
                  <a:pt x="0" y="0"/>
                </a:lnTo>
                <a:lnTo>
                  <a:pt x="804" y="0"/>
                </a:lnTo>
                <a:lnTo>
                  <a:pt x="804" y="986"/>
                </a:lnTo>
                <a:lnTo>
                  <a:pt x="0" y="986"/>
                </a:lnTo>
                <a:lnTo>
                  <a:pt x="0" y="493"/>
                </a:lnTo>
              </a:path>
            </a:pathLst>
          </a:custGeom>
          <a:noFill/>
          <a:ln w="4763" cap="sq">
            <a:solidFill>
              <a:srgbClr val="000000"/>
            </a:solidFill>
            <a:prstDash val="solid"/>
            <a:miter lim="800000"/>
            <a:headEnd/>
            <a:tailEnd/>
          </a:ln>
        </p:spPr>
        <p:txBody>
          <a:bodyPr vert="horz" wrap="square" lIns="68580" tIns="34290" rIns="68580" bIns="34290" numCol="1" anchor="t" anchorCtr="0" compatLnSpc="1">
            <a:prstTxWarp prst="textNoShape">
              <a:avLst/>
            </a:prstTxWarp>
          </a:bodyPr>
          <a:lstStyle/>
          <a:p>
            <a:endParaRPr lang="en-AU" sz="1350"/>
          </a:p>
        </p:txBody>
      </p:sp>
      <p:sp>
        <p:nvSpPr>
          <p:cNvPr id="1205" name="Oval 839"/>
          <p:cNvSpPr>
            <a:spLocks noChangeArrowheads="1"/>
          </p:cNvSpPr>
          <p:nvPr/>
        </p:nvSpPr>
        <p:spPr bwMode="auto">
          <a:xfrm>
            <a:off x="2818210" y="1820466"/>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1206" name="Oval 840"/>
          <p:cNvSpPr>
            <a:spLocks noChangeArrowheads="1"/>
          </p:cNvSpPr>
          <p:nvPr/>
        </p:nvSpPr>
        <p:spPr bwMode="auto">
          <a:xfrm>
            <a:off x="2834878" y="2395537"/>
            <a:ext cx="42863" cy="42863"/>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1356" name="Rectangle 1355"/>
          <p:cNvSpPr/>
          <p:nvPr/>
        </p:nvSpPr>
        <p:spPr>
          <a:xfrm>
            <a:off x="2762845" y="570480"/>
            <a:ext cx="987344" cy="420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sp>
        <p:nvSpPr>
          <p:cNvPr id="1357" name="Rectangle 1356"/>
          <p:cNvSpPr/>
          <p:nvPr/>
        </p:nvSpPr>
        <p:spPr>
          <a:xfrm>
            <a:off x="1354625" y="597495"/>
            <a:ext cx="52031" cy="3912594"/>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sp>
        <p:nvSpPr>
          <p:cNvPr id="1358" name="Rectangle 1357"/>
          <p:cNvSpPr/>
          <p:nvPr/>
        </p:nvSpPr>
        <p:spPr>
          <a:xfrm>
            <a:off x="1391842" y="5007768"/>
            <a:ext cx="2552699" cy="68581"/>
          </a:xfrm>
          <a:prstGeom prst="rect">
            <a:avLst/>
          </a:prstGeom>
          <a:solidFill>
            <a:srgbClr val="0237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sp>
        <p:nvSpPr>
          <p:cNvPr id="1359" name="Rectangle 1358"/>
          <p:cNvSpPr/>
          <p:nvPr/>
        </p:nvSpPr>
        <p:spPr>
          <a:xfrm>
            <a:off x="3903795" y="3562691"/>
            <a:ext cx="48813" cy="979544"/>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sp>
        <p:nvSpPr>
          <p:cNvPr id="1365" name="TextBox 1364"/>
          <p:cNvSpPr txBox="1"/>
          <p:nvPr/>
        </p:nvSpPr>
        <p:spPr>
          <a:xfrm>
            <a:off x="1816250" y="907101"/>
            <a:ext cx="973023" cy="170175"/>
          </a:xfrm>
          <a:prstGeom prst="rect">
            <a:avLst/>
          </a:prstGeom>
          <a:solidFill>
            <a:schemeClr val="bg1">
              <a:alpha val="60000"/>
            </a:schemeClr>
          </a:solidFill>
        </p:spPr>
        <p:txBody>
          <a:bodyPr wrap="none" lIns="0" tIns="0" rIns="0" bIns="0" rtlCol="0">
            <a:spAutoFit/>
          </a:bodyPr>
          <a:lstStyle/>
          <a:p>
            <a:pPr algn="ctr">
              <a:lnSpc>
                <a:spcPts val="1425"/>
              </a:lnSpc>
            </a:pPr>
            <a:r>
              <a:rPr lang="en-AU" sz="1050" b="1" dirty="0"/>
              <a:t>Honeymoon Well</a:t>
            </a:r>
          </a:p>
        </p:txBody>
      </p:sp>
      <p:sp>
        <p:nvSpPr>
          <p:cNvPr id="1366" name="TextBox 1365"/>
          <p:cNvSpPr txBox="1"/>
          <p:nvPr/>
        </p:nvSpPr>
        <p:spPr>
          <a:xfrm>
            <a:off x="1770245" y="2299696"/>
            <a:ext cx="617157" cy="170175"/>
          </a:xfrm>
          <a:prstGeom prst="rect">
            <a:avLst/>
          </a:prstGeom>
          <a:solidFill>
            <a:schemeClr val="bg1">
              <a:alpha val="60000"/>
            </a:schemeClr>
          </a:solidFill>
        </p:spPr>
        <p:txBody>
          <a:bodyPr wrap="none" lIns="0" tIns="0" rIns="0" bIns="0" rtlCol="0">
            <a:spAutoFit/>
          </a:bodyPr>
          <a:lstStyle/>
          <a:p>
            <a:pPr algn="ctr">
              <a:lnSpc>
                <a:spcPts val="1425"/>
              </a:lnSpc>
            </a:pPr>
            <a:r>
              <a:rPr lang="en-AU" sz="1050" b="1" dirty="0" err="1"/>
              <a:t>Yakabindie</a:t>
            </a:r>
            <a:endParaRPr lang="en-AU" sz="1050" b="1" dirty="0"/>
          </a:p>
        </p:txBody>
      </p:sp>
      <p:sp>
        <p:nvSpPr>
          <p:cNvPr id="1367" name="TextBox 1366"/>
          <p:cNvSpPr txBox="1"/>
          <p:nvPr/>
        </p:nvSpPr>
        <p:spPr>
          <a:xfrm>
            <a:off x="3326690" y="3874237"/>
            <a:ext cx="527388" cy="170175"/>
          </a:xfrm>
          <a:prstGeom prst="rect">
            <a:avLst/>
          </a:prstGeom>
          <a:solidFill>
            <a:schemeClr val="bg1">
              <a:alpha val="60000"/>
            </a:schemeClr>
          </a:solidFill>
        </p:spPr>
        <p:txBody>
          <a:bodyPr wrap="none" lIns="0" tIns="0" rIns="0" bIns="0" rtlCol="0">
            <a:spAutoFit/>
          </a:bodyPr>
          <a:lstStyle/>
          <a:p>
            <a:pPr algn="ctr">
              <a:lnSpc>
                <a:spcPts val="1425"/>
              </a:lnSpc>
            </a:pPr>
            <a:r>
              <a:rPr lang="en-AU" sz="1050" b="1" dirty="0"/>
              <a:t>Waterloo</a:t>
            </a:r>
          </a:p>
        </p:txBody>
      </p:sp>
      <p:sp>
        <p:nvSpPr>
          <p:cNvPr id="1368" name="TextBox 1367"/>
          <p:cNvSpPr txBox="1"/>
          <p:nvPr/>
        </p:nvSpPr>
        <p:spPr>
          <a:xfrm>
            <a:off x="3277085" y="4755979"/>
            <a:ext cx="360676" cy="170175"/>
          </a:xfrm>
          <a:prstGeom prst="rect">
            <a:avLst/>
          </a:prstGeom>
          <a:solidFill>
            <a:schemeClr val="bg1">
              <a:alpha val="60000"/>
            </a:schemeClr>
          </a:solidFill>
        </p:spPr>
        <p:txBody>
          <a:bodyPr wrap="none" lIns="0" tIns="0" rIns="0" bIns="0" rtlCol="0">
            <a:spAutoFit/>
          </a:bodyPr>
          <a:lstStyle/>
          <a:p>
            <a:pPr algn="ctr">
              <a:lnSpc>
                <a:spcPts val="1425"/>
              </a:lnSpc>
            </a:pPr>
            <a:r>
              <a:rPr lang="en-AU" sz="1050" b="1" dirty="0"/>
              <a:t>Jaguar</a:t>
            </a:r>
          </a:p>
        </p:txBody>
      </p:sp>
      <p:sp>
        <p:nvSpPr>
          <p:cNvPr id="1373" name="Rectangle 1372"/>
          <p:cNvSpPr/>
          <p:nvPr/>
        </p:nvSpPr>
        <p:spPr>
          <a:xfrm>
            <a:off x="3898107" y="4852988"/>
            <a:ext cx="180975" cy="203798"/>
          </a:xfrm>
          <a:prstGeom prst="rect">
            <a:avLst/>
          </a:prstGeom>
          <a:solidFill>
            <a:srgbClr val="0237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grpSp>
        <p:nvGrpSpPr>
          <p:cNvPr id="2" name="Group 1371"/>
          <p:cNvGrpSpPr/>
          <p:nvPr/>
        </p:nvGrpSpPr>
        <p:grpSpPr>
          <a:xfrm>
            <a:off x="2562226" y="700088"/>
            <a:ext cx="2632472" cy="2853928"/>
            <a:chOff x="1892301" y="933450"/>
            <a:chExt cx="3509962" cy="3805237"/>
          </a:xfrm>
        </p:grpSpPr>
        <p:sp>
          <p:nvSpPr>
            <p:cNvPr id="1201" name="Rectangle 835"/>
            <p:cNvSpPr>
              <a:spLocks noChangeArrowheads="1"/>
            </p:cNvSpPr>
            <p:nvPr/>
          </p:nvSpPr>
          <p:spPr bwMode="auto">
            <a:xfrm>
              <a:off x="2460625" y="933450"/>
              <a:ext cx="2941638" cy="3805237"/>
            </a:xfrm>
            <a:prstGeom prst="rect">
              <a:avLst/>
            </a:prstGeom>
            <a:solidFill>
              <a:srgbClr val="FFFFFF"/>
            </a:solidFill>
            <a:ln w="9525">
              <a:noFill/>
              <a:miter lim="800000"/>
              <a:headEnd/>
              <a:tailEnd/>
            </a:ln>
          </p:spPr>
          <p:txBody>
            <a:bodyPr vert="horz" wrap="square" lIns="68580" tIns="34290" rIns="68580" bIns="34290" numCol="1" anchor="t" anchorCtr="0" compatLnSpc="1">
              <a:prstTxWarp prst="textNoShape">
                <a:avLst/>
              </a:prstTxWarp>
            </a:bodyPr>
            <a:lstStyle/>
            <a:p>
              <a:endParaRPr lang="en-AU" sz="1350"/>
            </a:p>
          </p:txBody>
        </p:sp>
        <p:grpSp>
          <p:nvGrpSpPr>
            <p:cNvPr id="3" name="Group 1370"/>
            <p:cNvGrpSpPr/>
            <p:nvPr/>
          </p:nvGrpSpPr>
          <p:grpSpPr>
            <a:xfrm>
              <a:off x="1892301" y="933450"/>
              <a:ext cx="3509962" cy="3805237"/>
              <a:chOff x="1892301" y="933450"/>
              <a:chExt cx="3509962" cy="3805237"/>
            </a:xfrm>
          </p:grpSpPr>
          <p:sp>
            <p:nvSpPr>
              <p:cNvPr id="1331" name="Freeform 967"/>
              <p:cNvSpPr>
                <a:spLocks/>
              </p:cNvSpPr>
              <p:nvPr/>
            </p:nvSpPr>
            <p:spPr bwMode="auto">
              <a:xfrm>
                <a:off x="2460625" y="933450"/>
                <a:ext cx="2941638" cy="3805237"/>
              </a:xfrm>
              <a:custGeom>
                <a:avLst/>
                <a:gdLst/>
                <a:ahLst/>
                <a:cxnLst>
                  <a:cxn ang="0">
                    <a:pos x="0" y="1199"/>
                  </a:cxn>
                  <a:cxn ang="0">
                    <a:pos x="0" y="0"/>
                  </a:cxn>
                  <a:cxn ang="0">
                    <a:pos x="1853" y="0"/>
                  </a:cxn>
                  <a:cxn ang="0">
                    <a:pos x="1853" y="2397"/>
                  </a:cxn>
                  <a:cxn ang="0">
                    <a:pos x="0" y="2397"/>
                  </a:cxn>
                  <a:cxn ang="0">
                    <a:pos x="0" y="1199"/>
                  </a:cxn>
                </a:cxnLst>
                <a:rect l="0" t="0" r="r" b="b"/>
                <a:pathLst>
                  <a:path w="1853" h="2397">
                    <a:moveTo>
                      <a:pt x="0" y="1199"/>
                    </a:moveTo>
                    <a:lnTo>
                      <a:pt x="0" y="0"/>
                    </a:lnTo>
                    <a:lnTo>
                      <a:pt x="1853" y="0"/>
                    </a:lnTo>
                    <a:lnTo>
                      <a:pt x="1853" y="2397"/>
                    </a:lnTo>
                    <a:lnTo>
                      <a:pt x="0" y="2397"/>
                    </a:lnTo>
                    <a:lnTo>
                      <a:pt x="0" y="1199"/>
                    </a:lnTo>
                  </a:path>
                </a:pathLst>
              </a:custGeom>
              <a:noFill/>
              <a:ln w="4763" cap="flat">
                <a:solidFill>
                  <a:srgbClr val="4C4998"/>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grpSp>
            <p:nvGrpSpPr>
              <p:cNvPr id="4" name="Group 1369"/>
              <p:cNvGrpSpPr/>
              <p:nvPr/>
            </p:nvGrpSpPr>
            <p:grpSpPr>
              <a:xfrm>
                <a:off x="2538413" y="960438"/>
                <a:ext cx="2781300" cy="3698874"/>
                <a:chOff x="2538413" y="960438"/>
                <a:chExt cx="2781300" cy="3698874"/>
              </a:xfrm>
            </p:grpSpPr>
            <p:sp>
              <p:nvSpPr>
                <p:cNvPr id="403" name="Oval 10"/>
                <p:cNvSpPr>
                  <a:spLocks noChangeArrowheads="1"/>
                </p:cNvSpPr>
                <p:nvPr/>
              </p:nvSpPr>
              <p:spPr bwMode="auto">
                <a:xfrm>
                  <a:off x="2843213" y="1082676"/>
                  <a:ext cx="57150" cy="57150"/>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406" name="Oval 13"/>
                <p:cNvSpPr>
                  <a:spLocks noChangeArrowheads="1"/>
                </p:cNvSpPr>
                <p:nvPr/>
              </p:nvSpPr>
              <p:spPr bwMode="auto">
                <a:xfrm>
                  <a:off x="2644776" y="1641476"/>
                  <a:ext cx="57150" cy="57150"/>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407" name="Oval 14"/>
                <p:cNvSpPr>
                  <a:spLocks noChangeArrowheads="1"/>
                </p:cNvSpPr>
                <p:nvPr/>
              </p:nvSpPr>
              <p:spPr bwMode="auto">
                <a:xfrm>
                  <a:off x="2641601" y="2027238"/>
                  <a:ext cx="57150" cy="57150"/>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408" name="Oval 15"/>
                <p:cNvSpPr>
                  <a:spLocks noChangeArrowheads="1"/>
                </p:cNvSpPr>
                <p:nvPr/>
              </p:nvSpPr>
              <p:spPr bwMode="auto">
                <a:xfrm>
                  <a:off x="3074988" y="960438"/>
                  <a:ext cx="57150" cy="57150"/>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419" name="Oval 26"/>
                <p:cNvSpPr>
                  <a:spLocks noChangeArrowheads="1"/>
                </p:cNvSpPr>
                <p:nvPr/>
              </p:nvSpPr>
              <p:spPr bwMode="auto">
                <a:xfrm>
                  <a:off x="3617913" y="1920876"/>
                  <a:ext cx="57150" cy="57150"/>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431" name="Oval 39"/>
                <p:cNvSpPr>
                  <a:spLocks noChangeArrowheads="1"/>
                </p:cNvSpPr>
                <p:nvPr/>
              </p:nvSpPr>
              <p:spPr bwMode="auto">
                <a:xfrm>
                  <a:off x="3473451" y="1590676"/>
                  <a:ext cx="58738" cy="57150"/>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432" name="Oval 40"/>
                <p:cNvSpPr>
                  <a:spLocks noChangeArrowheads="1"/>
                </p:cNvSpPr>
                <p:nvPr/>
              </p:nvSpPr>
              <p:spPr bwMode="auto">
                <a:xfrm>
                  <a:off x="3081338" y="2082801"/>
                  <a:ext cx="57150" cy="57150"/>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434" name="Oval 42"/>
                <p:cNvSpPr>
                  <a:spLocks noChangeArrowheads="1"/>
                </p:cNvSpPr>
                <p:nvPr/>
              </p:nvSpPr>
              <p:spPr bwMode="auto">
                <a:xfrm>
                  <a:off x="3379788" y="2476501"/>
                  <a:ext cx="57150" cy="57150"/>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435" name="Oval 43"/>
                <p:cNvSpPr>
                  <a:spLocks noChangeArrowheads="1"/>
                </p:cNvSpPr>
                <p:nvPr/>
              </p:nvSpPr>
              <p:spPr bwMode="auto">
                <a:xfrm>
                  <a:off x="3205163" y="1697038"/>
                  <a:ext cx="57150" cy="57150"/>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437" name="Oval 45"/>
                <p:cNvSpPr>
                  <a:spLocks noChangeArrowheads="1"/>
                </p:cNvSpPr>
                <p:nvPr/>
              </p:nvSpPr>
              <p:spPr bwMode="auto">
                <a:xfrm>
                  <a:off x="3149601" y="1920876"/>
                  <a:ext cx="57150" cy="57150"/>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444" name="Oval 54"/>
                <p:cNvSpPr>
                  <a:spLocks noChangeArrowheads="1"/>
                </p:cNvSpPr>
                <p:nvPr/>
              </p:nvSpPr>
              <p:spPr bwMode="auto">
                <a:xfrm>
                  <a:off x="3714751" y="2813051"/>
                  <a:ext cx="57150" cy="57150"/>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445" name="Oval 55"/>
                <p:cNvSpPr>
                  <a:spLocks noChangeArrowheads="1"/>
                </p:cNvSpPr>
                <p:nvPr/>
              </p:nvSpPr>
              <p:spPr bwMode="auto">
                <a:xfrm>
                  <a:off x="3697288" y="3435351"/>
                  <a:ext cx="57150" cy="57150"/>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446" name="Oval 56"/>
                <p:cNvSpPr>
                  <a:spLocks noChangeArrowheads="1"/>
                </p:cNvSpPr>
                <p:nvPr/>
              </p:nvSpPr>
              <p:spPr bwMode="auto">
                <a:xfrm>
                  <a:off x="3211513" y="2698751"/>
                  <a:ext cx="57150" cy="57150"/>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447" name="Oval 57"/>
                <p:cNvSpPr>
                  <a:spLocks noChangeArrowheads="1"/>
                </p:cNvSpPr>
                <p:nvPr/>
              </p:nvSpPr>
              <p:spPr bwMode="auto">
                <a:xfrm>
                  <a:off x="3589338" y="2941638"/>
                  <a:ext cx="57150" cy="57150"/>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450" name="Oval 60"/>
                <p:cNvSpPr>
                  <a:spLocks noChangeArrowheads="1"/>
                </p:cNvSpPr>
                <p:nvPr/>
              </p:nvSpPr>
              <p:spPr bwMode="auto">
                <a:xfrm>
                  <a:off x="3659188" y="1719263"/>
                  <a:ext cx="57150" cy="57150"/>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453" name="Oval 63"/>
                <p:cNvSpPr>
                  <a:spLocks noChangeArrowheads="1"/>
                </p:cNvSpPr>
                <p:nvPr/>
              </p:nvSpPr>
              <p:spPr bwMode="auto">
                <a:xfrm>
                  <a:off x="2640013" y="1646238"/>
                  <a:ext cx="57150" cy="57150"/>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457" name="Oval 67"/>
                <p:cNvSpPr>
                  <a:spLocks noChangeArrowheads="1"/>
                </p:cNvSpPr>
                <p:nvPr/>
              </p:nvSpPr>
              <p:spPr bwMode="auto">
                <a:xfrm>
                  <a:off x="3155951" y="2828926"/>
                  <a:ext cx="57150" cy="57150"/>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459" name="Oval 69"/>
                <p:cNvSpPr>
                  <a:spLocks noChangeArrowheads="1"/>
                </p:cNvSpPr>
                <p:nvPr/>
              </p:nvSpPr>
              <p:spPr bwMode="auto">
                <a:xfrm>
                  <a:off x="3057526" y="4208463"/>
                  <a:ext cx="57150" cy="57150"/>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471" name="Oval 83"/>
                <p:cNvSpPr>
                  <a:spLocks noChangeArrowheads="1"/>
                </p:cNvSpPr>
                <p:nvPr/>
              </p:nvSpPr>
              <p:spPr bwMode="auto">
                <a:xfrm>
                  <a:off x="3327401" y="3052763"/>
                  <a:ext cx="57150" cy="57150"/>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474" name="Oval 86"/>
                <p:cNvSpPr>
                  <a:spLocks noChangeArrowheads="1"/>
                </p:cNvSpPr>
                <p:nvPr/>
              </p:nvSpPr>
              <p:spPr bwMode="auto">
                <a:xfrm>
                  <a:off x="3027363" y="2447926"/>
                  <a:ext cx="57150" cy="57150"/>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475" name="Oval 87"/>
                <p:cNvSpPr>
                  <a:spLocks noChangeArrowheads="1"/>
                </p:cNvSpPr>
                <p:nvPr/>
              </p:nvSpPr>
              <p:spPr bwMode="auto">
                <a:xfrm>
                  <a:off x="2813051" y="2682876"/>
                  <a:ext cx="57150" cy="57150"/>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478" name="Oval 90"/>
                <p:cNvSpPr>
                  <a:spLocks noChangeArrowheads="1"/>
                </p:cNvSpPr>
                <p:nvPr/>
              </p:nvSpPr>
              <p:spPr bwMode="auto">
                <a:xfrm>
                  <a:off x="3575051" y="1719263"/>
                  <a:ext cx="57150" cy="57150"/>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486" name="Oval 98"/>
                <p:cNvSpPr>
                  <a:spLocks noChangeArrowheads="1"/>
                </p:cNvSpPr>
                <p:nvPr/>
              </p:nvSpPr>
              <p:spPr bwMode="auto">
                <a:xfrm>
                  <a:off x="3122613" y="4476751"/>
                  <a:ext cx="57150" cy="57150"/>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487" name="Oval 100"/>
                <p:cNvSpPr>
                  <a:spLocks noChangeArrowheads="1"/>
                </p:cNvSpPr>
                <p:nvPr/>
              </p:nvSpPr>
              <p:spPr bwMode="auto">
                <a:xfrm>
                  <a:off x="3225801" y="2041526"/>
                  <a:ext cx="58738" cy="57150"/>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492" name="Oval 106"/>
                <p:cNvSpPr>
                  <a:spLocks noChangeArrowheads="1"/>
                </p:cNvSpPr>
                <p:nvPr/>
              </p:nvSpPr>
              <p:spPr bwMode="auto">
                <a:xfrm>
                  <a:off x="2689226" y="1211263"/>
                  <a:ext cx="57150" cy="57150"/>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497" name="Oval 111"/>
                <p:cNvSpPr>
                  <a:spLocks noChangeArrowheads="1"/>
                </p:cNvSpPr>
                <p:nvPr/>
              </p:nvSpPr>
              <p:spPr bwMode="auto">
                <a:xfrm>
                  <a:off x="2732088" y="2482851"/>
                  <a:ext cx="58738" cy="57150"/>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499" name="Oval 113"/>
                <p:cNvSpPr>
                  <a:spLocks noChangeArrowheads="1"/>
                </p:cNvSpPr>
                <p:nvPr/>
              </p:nvSpPr>
              <p:spPr bwMode="auto">
                <a:xfrm>
                  <a:off x="3054351" y="1727201"/>
                  <a:ext cx="57150" cy="57150"/>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500" name="Oval 115"/>
                <p:cNvSpPr>
                  <a:spLocks noChangeArrowheads="1"/>
                </p:cNvSpPr>
                <p:nvPr/>
              </p:nvSpPr>
              <p:spPr bwMode="auto">
                <a:xfrm>
                  <a:off x="2913063" y="1655763"/>
                  <a:ext cx="57150" cy="57150"/>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503" name="Oval 118"/>
                <p:cNvSpPr>
                  <a:spLocks noChangeArrowheads="1"/>
                </p:cNvSpPr>
                <p:nvPr/>
              </p:nvSpPr>
              <p:spPr bwMode="auto">
                <a:xfrm>
                  <a:off x="2643188" y="1481138"/>
                  <a:ext cx="57150" cy="57150"/>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504" name="Oval 119"/>
                <p:cNvSpPr>
                  <a:spLocks noChangeArrowheads="1"/>
                </p:cNvSpPr>
                <p:nvPr/>
              </p:nvSpPr>
              <p:spPr bwMode="auto">
                <a:xfrm>
                  <a:off x="3775076" y="3843338"/>
                  <a:ext cx="57150" cy="57150"/>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510" name="Oval 126"/>
                <p:cNvSpPr>
                  <a:spLocks noChangeArrowheads="1"/>
                </p:cNvSpPr>
                <p:nvPr/>
              </p:nvSpPr>
              <p:spPr bwMode="auto">
                <a:xfrm>
                  <a:off x="2957513" y="2387601"/>
                  <a:ext cx="57150" cy="57150"/>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512" name="Oval 128"/>
                <p:cNvSpPr>
                  <a:spLocks noChangeArrowheads="1"/>
                </p:cNvSpPr>
                <p:nvPr/>
              </p:nvSpPr>
              <p:spPr bwMode="auto">
                <a:xfrm>
                  <a:off x="2649538" y="2241551"/>
                  <a:ext cx="57150" cy="57150"/>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517" name="Oval 133"/>
                <p:cNvSpPr>
                  <a:spLocks noChangeArrowheads="1"/>
                </p:cNvSpPr>
                <p:nvPr/>
              </p:nvSpPr>
              <p:spPr bwMode="auto">
                <a:xfrm>
                  <a:off x="2643188" y="1836738"/>
                  <a:ext cx="57150" cy="57150"/>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518" name="Oval 134"/>
                <p:cNvSpPr>
                  <a:spLocks noChangeArrowheads="1"/>
                </p:cNvSpPr>
                <p:nvPr/>
              </p:nvSpPr>
              <p:spPr bwMode="auto">
                <a:xfrm>
                  <a:off x="2844801" y="1265238"/>
                  <a:ext cx="57150" cy="57150"/>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522" name="Oval 139"/>
                <p:cNvSpPr>
                  <a:spLocks noChangeArrowheads="1"/>
                </p:cNvSpPr>
                <p:nvPr/>
              </p:nvSpPr>
              <p:spPr bwMode="auto">
                <a:xfrm>
                  <a:off x="3071813" y="3335338"/>
                  <a:ext cx="57150" cy="57150"/>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523" name="Oval 140"/>
                <p:cNvSpPr>
                  <a:spLocks noChangeArrowheads="1"/>
                </p:cNvSpPr>
                <p:nvPr/>
              </p:nvSpPr>
              <p:spPr bwMode="auto">
                <a:xfrm>
                  <a:off x="2681288" y="1298576"/>
                  <a:ext cx="57150" cy="57150"/>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524" name="Oval 141"/>
                <p:cNvSpPr>
                  <a:spLocks noChangeArrowheads="1"/>
                </p:cNvSpPr>
                <p:nvPr/>
              </p:nvSpPr>
              <p:spPr bwMode="auto">
                <a:xfrm>
                  <a:off x="2982913" y="2678113"/>
                  <a:ext cx="57150" cy="57150"/>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527" name="Oval 144"/>
                <p:cNvSpPr>
                  <a:spLocks noChangeArrowheads="1"/>
                </p:cNvSpPr>
                <p:nvPr/>
              </p:nvSpPr>
              <p:spPr bwMode="auto">
                <a:xfrm>
                  <a:off x="2925763" y="2078038"/>
                  <a:ext cx="57150" cy="57150"/>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528" name="Oval 145"/>
                <p:cNvSpPr>
                  <a:spLocks noChangeArrowheads="1"/>
                </p:cNvSpPr>
                <p:nvPr/>
              </p:nvSpPr>
              <p:spPr bwMode="auto">
                <a:xfrm>
                  <a:off x="2909888" y="1909763"/>
                  <a:ext cx="57150" cy="57150"/>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530" name="Oval 147"/>
                <p:cNvSpPr>
                  <a:spLocks noChangeArrowheads="1"/>
                </p:cNvSpPr>
                <p:nvPr/>
              </p:nvSpPr>
              <p:spPr bwMode="auto">
                <a:xfrm>
                  <a:off x="2555876" y="1927226"/>
                  <a:ext cx="57150" cy="57150"/>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533" name="Oval 150"/>
                <p:cNvSpPr>
                  <a:spLocks noChangeArrowheads="1"/>
                </p:cNvSpPr>
                <p:nvPr/>
              </p:nvSpPr>
              <p:spPr bwMode="auto">
                <a:xfrm>
                  <a:off x="3100388" y="1098551"/>
                  <a:ext cx="57150" cy="57150"/>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534" name="Oval 151"/>
                <p:cNvSpPr>
                  <a:spLocks noChangeArrowheads="1"/>
                </p:cNvSpPr>
                <p:nvPr/>
              </p:nvSpPr>
              <p:spPr bwMode="auto">
                <a:xfrm>
                  <a:off x="3063876" y="1576388"/>
                  <a:ext cx="57150" cy="57150"/>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543" name="Oval 162"/>
                <p:cNvSpPr>
                  <a:spLocks noChangeArrowheads="1"/>
                </p:cNvSpPr>
                <p:nvPr/>
              </p:nvSpPr>
              <p:spPr bwMode="auto">
                <a:xfrm>
                  <a:off x="2932113" y="2227263"/>
                  <a:ext cx="57150" cy="57150"/>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559" name="Oval 178"/>
                <p:cNvSpPr>
                  <a:spLocks noChangeArrowheads="1"/>
                </p:cNvSpPr>
                <p:nvPr/>
              </p:nvSpPr>
              <p:spPr bwMode="auto">
                <a:xfrm>
                  <a:off x="3352801" y="3814763"/>
                  <a:ext cx="58738" cy="57150"/>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560" name="Oval 179"/>
                <p:cNvSpPr>
                  <a:spLocks noChangeArrowheads="1"/>
                </p:cNvSpPr>
                <p:nvPr/>
              </p:nvSpPr>
              <p:spPr bwMode="auto">
                <a:xfrm>
                  <a:off x="2657476" y="3417888"/>
                  <a:ext cx="57150" cy="57150"/>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562" name="Oval 181"/>
                <p:cNvSpPr>
                  <a:spLocks noChangeArrowheads="1"/>
                </p:cNvSpPr>
                <p:nvPr/>
              </p:nvSpPr>
              <p:spPr bwMode="auto">
                <a:xfrm>
                  <a:off x="2782888" y="4187826"/>
                  <a:ext cx="57150" cy="57150"/>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566" name="Oval 185"/>
                <p:cNvSpPr>
                  <a:spLocks noChangeArrowheads="1"/>
                </p:cNvSpPr>
                <p:nvPr/>
              </p:nvSpPr>
              <p:spPr bwMode="auto">
                <a:xfrm>
                  <a:off x="2854326" y="4071938"/>
                  <a:ext cx="57150" cy="57150"/>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583" name="Oval 204"/>
                <p:cNvSpPr>
                  <a:spLocks noChangeArrowheads="1"/>
                </p:cNvSpPr>
                <p:nvPr/>
              </p:nvSpPr>
              <p:spPr bwMode="auto">
                <a:xfrm>
                  <a:off x="2917826" y="2813051"/>
                  <a:ext cx="58738" cy="57150"/>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585" name="Oval 207"/>
                <p:cNvSpPr>
                  <a:spLocks noChangeArrowheads="1"/>
                </p:cNvSpPr>
                <p:nvPr/>
              </p:nvSpPr>
              <p:spPr bwMode="auto">
                <a:xfrm>
                  <a:off x="2622551" y="3703638"/>
                  <a:ext cx="57150" cy="57150"/>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587" name="Oval 209"/>
                <p:cNvSpPr>
                  <a:spLocks noChangeArrowheads="1"/>
                </p:cNvSpPr>
                <p:nvPr/>
              </p:nvSpPr>
              <p:spPr bwMode="auto">
                <a:xfrm>
                  <a:off x="3244851" y="1392238"/>
                  <a:ext cx="57150" cy="57150"/>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594" name="Oval 216"/>
                <p:cNvSpPr>
                  <a:spLocks noChangeArrowheads="1"/>
                </p:cNvSpPr>
                <p:nvPr/>
              </p:nvSpPr>
              <p:spPr bwMode="auto">
                <a:xfrm>
                  <a:off x="3163888" y="3076576"/>
                  <a:ext cx="58738" cy="57150"/>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602" name="Oval 224"/>
                <p:cNvSpPr>
                  <a:spLocks noChangeArrowheads="1"/>
                </p:cNvSpPr>
                <p:nvPr/>
              </p:nvSpPr>
              <p:spPr bwMode="auto">
                <a:xfrm>
                  <a:off x="2657476" y="1125538"/>
                  <a:ext cx="57150" cy="57150"/>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606" name="Oval 228"/>
                <p:cNvSpPr>
                  <a:spLocks noChangeArrowheads="1"/>
                </p:cNvSpPr>
                <p:nvPr/>
              </p:nvSpPr>
              <p:spPr bwMode="auto">
                <a:xfrm>
                  <a:off x="2838451" y="4532313"/>
                  <a:ext cx="57150" cy="57150"/>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613" name="Oval 235"/>
                <p:cNvSpPr>
                  <a:spLocks noChangeArrowheads="1"/>
                </p:cNvSpPr>
                <p:nvPr/>
              </p:nvSpPr>
              <p:spPr bwMode="auto">
                <a:xfrm>
                  <a:off x="3616326" y="2217738"/>
                  <a:ext cx="57150" cy="57150"/>
                </a:xfrm>
                <a:prstGeom prst="ellipse">
                  <a:avLst/>
                </a:prstGeom>
                <a:solidFill>
                  <a:srgbClr val="33C2FF"/>
                </a:solidFill>
                <a:ln w="4763">
                  <a:solidFill>
                    <a:srgbClr val="828282"/>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616" name="Oval 238"/>
                <p:cNvSpPr>
                  <a:spLocks noChangeArrowheads="1"/>
                </p:cNvSpPr>
                <p:nvPr/>
              </p:nvSpPr>
              <p:spPr bwMode="auto">
                <a:xfrm>
                  <a:off x="2978151" y="3543301"/>
                  <a:ext cx="58738" cy="57150"/>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617" name="Oval 239"/>
                <p:cNvSpPr>
                  <a:spLocks noChangeArrowheads="1"/>
                </p:cNvSpPr>
                <p:nvPr/>
              </p:nvSpPr>
              <p:spPr bwMode="auto">
                <a:xfrm>
                  <a:off x="2674938" y="1084263"/>
                  <a:ext cx="57150" cy="57150"/>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628" name="Oval 253"/>
                <p:cNvSpPr>
                  <a:spLocks noChangeArrowheads="1"/>
                </p:cNvSpPr>
                <p:nvPr/>
              </p:nvSpPr>
              <p:spPr bwMode="auto">
                <a:xfrm>
                  <a:off x="2774951" y="2917826"/>
                  <a:ext cx="57150" cy="57150"/>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639" name="Oval 265"/>
                <p:cNvSpPr>
                  <a:spLocks noChangeArrowheads="1"/>
                </p:cNvSpPr>
                <p:nvPr/>
              </p:nvSpPr>
              <p:spPr bwMode="auto">
                <a:xfrm>
                  <a:off x="3581401" y="3625851"/>
                  <a:ext cx="57150" cy="57150"/>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645" name="Oval 271"/>
                <p:cNvSpPr>
                  <a:spLocks noChangeArrowheads="1"/>
                </p:cNvSpPr>
                <p:nvPr/>
              </p:nvSpPr>
              <p:spPr bwMode="auto">
                <a:xfrm>
                  <a:off x="2984501" y="4467226"/>
                  <a:ext cx="57150" cy="57150"/>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646" name="Oval 272"/>
                <p:cNvSpPr>
                  <a:spLocks noChangeArrowheads="1"/>
                </p:cNvSpPr>
                <p:nvPr/>
              </p:nvSpPr>
              <p:spPr bwMode="auto">
                <a:xfrm>
                  <a:off x="2886076" y="1114426"/>
                  <a:ext cx="57150" cy="58738"/>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655" name="Oval 284"/>
                <p:cNvSpPr>
                  <a:spLocks noChangeArrowheads="1"/>
                </p:cNvSpPr>
                <p:nvPr/>
              </p:nvSpPr>
              <p:spPr bwMode="auto">
                <a:xfrm>
                  <a:off x="2767013" y="2820988"/>
                  <a:ext cx="57150" cy="57150"/>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656" name="Oval 285"/>
                <p:cNvSpPr>
                  <a:spLocks noChangeArrowheads="1"/>
                </p:cNvSpPr>
                <p:nvPr/>
              </p:nvSpPr>
              <p:spPr bwMode="auto">
                <a:xfrm>
                  <a:off x="3268663" y="3944938"/>
                  <a:ext cx="57150" cy="58738"/>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661" name="Oval 290"/>
                <p:cNvSpPr>
                  <a:spLocks noChangeArrowheads="1"/>
                </p:cNvSpPr>
                <p:nvPr/>
              </p:nvSpPr>
              <p:spPr bwMode="auto">
                <a:xfrm>
                  <a:off x="2640013" y="2878138"/>
                  <a:ext cx="57150" cy="57150"/>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662" name="Oval 291"/>
                <p:cNvSpPr>
                  <a:spLocks noChangeArrowheads="1"/>
                </p:cNvSpPr>
                <p:nvPr/>
              </p:nvSpPr>
              <p:spPr bwMode="auto">
                <a:xfrm>
                  <a:off x="2538413" y="4221163"/>
                  <a:ext cx="57150" cy="57150"/>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669" name="Oval 298"/>
                <p:cNvSpPr>
                  <a:spLocks noChangeArrowheads="1"/>
                </p:cNvSpPr>
                <p:nvPr/>
              </p:nvSpPr>
              <p:spPr bwMode="auto">
                <a:xfrm>
                  <a:off x="3049588" y="3814763"/>
                  <a:ext cx="57150" cy="57150"/>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670" name="Oval 299"/>
                <p:cNvSpPr>
                  <a:spLocks noChangeArrowheads="1"/>
                </p:cNvSpPr>
                <p:nvPr/>
              </p:nvSpPr>
              <p:spPr bwMode="auto">
                <a:xfrm>
                  <a:off x="3359151" y="3575051"/>
                  <a:ext cx="57150" cy="58738"/>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695" name="Oval 325"/>
                <p:cNvSpPr>
                  <a:spLocks noChangeArrowheads="1"/>
                </p:cNvSpPr>
                <p:nvPr/>
              </p:nvSpPr>
              <p:spPr bwMode="auto">
                <a:xfrm>
                  <a:off x="3211513" y="3536951"/>
                  <a:ext cx="57150" cy="57150"/>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696" name="Oval 326"/>
                <p:cNvSpPr>
                  <a:spLocks noChangeArrowheads="1"/>
                </p:cNvSpPr>
                <p:nvPr/>
              </p:nvSpPr>
              <p:spPr bwMode="auto">
                <a:xfrm>
                  <a:off x="2870201" y="3698876"/>
                  <a:ext cx="57150" cy="58738"/>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708" name="Oval 339"/>
                <p:cNvSpPr>
                  <a:spLocks noChangeArrowheads="1"/>
                </p:cNvSpPr>
                <p:nvPr/>
              </p:nvSpPr>
              <p:spPr bwMode="auto">
                <a:xfrm>
                  <a:off x="3221038" y="3816351"/>
                  <a:ext cx="57150" cy="57150"/>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715" name="Oval 346"/>
                <p:cNvSpPr>
                  <a:spLocks noChangeArrowheads="1"/>
                </p:cNvSpPr>
                <p:nvPr/>
              </p:nvSpPr>
              <p:spPr bwMode="auto">
                <a:xfrm>
                  <a:off x="3484563" y="2600326"/>
                  <a:ext cx="57150" cy="57150"/>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719" name="Oval 350"/>
                <p:cNvSpPr>
                  <a:spLocks noChangeArrowheads="1"/>
                </p:cNvSpPr>
                <p:nvPr/>
              </p:nvSpPr>
              <p:spPr bwMode="auto">
                <a:xfrm>
                  <a:off x="3079751" y="2581276"/>
                  <a:ext cx="57150" cy="57150"/>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723" name="Oval 354"/>
                <p:cNvSpPr>
                  <a:spLocks noChangeArrowheads="1"/>
                </p:cNvSpPr>
                <p:nvPr/>
              </p:nvSpPr>
              <p:spPr bwMode="auto">
                <a:xfrm>
                  <a:off x="3727451" y="3222626"/>
                  <a:ext cx="57150" cy="57150"/>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821" name="Oval 453"/>
                <p:cNvSpPr>
                  <a:spLocks noChangeArrowheads="1"/>
                </p:cNvSpPr>
                <p:nvPr/>
              </p:nvSpPr>
              <p:spPr bwMode="auto">
                <a:xfrm>
                  <a:off x="3065463" y="2647951"/>
                  <a:ext cx="57150" cy="57150"/>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822" name="Oval 454"/>
                <p:cNvSpPr>
                  <a:spLocks noChangeArrowheads="1"/>
                </p:cNvSpPr>
                <p:nvPr/>
              </p:nvSpPr>
              <p:spPr bwMode="auto">
                <a:xfrm>
                  <a:off x="3070226" y="2644776"/>
                  <a:ext cx="57150" cy="57150"/>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823" name="Oval 455"/>
                <p:cNvSpPr>
                  <a:spLocks noChangeArrowheads="1"/>
                </p:cNvSpPr>
                <p:nvPr/>
              </p:nvSpPr>
              <p:spPr bwMode="auto">
                <a:xfrm>
                  <a:off x="3073401" y="2644776"/>
                  <a:ext cx="57150" cy="57150"/>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824" name="Oval 456"/>
                <p:cNvSpPr>
                  <a:spLocks noChangeArrowheads="1"/>
                </p:cNvSpPr>
                <p:nvPr/>
              </p:nvSpPr>
              <p:spPr bwMode="auto">
                <a:xfrm>
                  <a:off x="3073401" y="2644776"/>
                  <a:ext cx="57150" cy="57150"/>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825" name="Oval 457"/>
                <p:cNvSpPr>
                  <a:spLocks noChangeArrowheads="1"/>
                </p:cNvSpPr>
                <p:nvPr/>
              </p:nvSpPr>
              <p:spPr bwMode="auto">
                <a:xfrm>
                  <a:off x="3071813" y="2644776"/>
                  <a:ext cx="57150" cy="57150"/>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826" name="Oval 458"/>
                <p:cNvSpPr>
                  <a:spLocks noChangeArrowheads="1"/>
                </p:cNvSpPr>
                <p:nvPr/>
              </p:nvSpPr>
              <p:spPr bwMode="auto">
                <a:xfrm>
                  <a:off x="3074988" y="2643188"/>
                  <a:ext cx="57150" cy="57150"/>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827" name="Oval 459"/>
                <p:cNvSpPr>
                  <a:spLocks noChangeArrowheads="1"/>
                </p:cNvSpPr>
                <p:nvPr/>
              </p:nvSpPr>
              <p:spPr bwMode="auto">
                <a:xfrm>
                  <a:off x="3076576" y="2643188"/>
                  <a:ext cx="57150" cy="57150"/>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828" name="Oval 460"/>
                <p:cNvSpPr>
                  <a:spLocks noChangeArrowheads="1"/>
                </p:cNvSpPr>
                <p:nvPr/>
              </p:nvSpPr>
              <p:spPr bwMode="auto">
                <a:xfrm>
                  <a:off x="3078163" y="2643188"/>
                  <a:ext cx="57150" cy="57150"/>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829" name="Oval 461"/>
                <p:cNvSpPr>
                  <a:spLocks noChangeArrowheads="1"/>
                </p:cNvSpPr>
                <p:nvPr/>
              </p:nvSpPr>
              <p:spPr bwMode="auto">
                <a:xfrm>
                  <a:off x="3078163" y="2641601"/>
                  <a:ext cx="57150" cy="57150"/>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830" name="Oval 462"/>
                <p:cNvSpPr>
                  <a:spLocks noChangeArrowheads="1"/>
                </p:cNvSpPr>
                <p:nvPr/>
              </p:nvSpPr>
              <p:spPr bwMode="auto">
                <a:xfrm>
                  <a:off x="3081338" y="2641601"/>
                  <a:ext cx="57150" cy="57150"/>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831" name="Oval 463"/>
                <p:cNvSpPr>
                  <a:spLocks noChangeArrowheads="1"/>
                </p:cNvSpPr>
                <p:nvPr/>
              </p:nvSpPr>
              <p:spPr bwMode="auto">
                <a:xfrm>
                  <a:off x="3079751" y="2641601"/>
                  <a:ext cx="57150" cy="57150"/>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832" name="Oval 464"/>
                <p:cNvSpPr>
                  <a:spLocks noChangeArrowheads="1"/>
                </p:cNvSpPr>
                <p:nvPr/>
              </p:nvSpPr>
              <p:spPr bwMode="auto">
                <a:xfrm>
                  <a:off x="3078163" y="2649538"/>
                  <a:ext cx="57150" cy="57150"/>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833" name="Oval 465"/>
                <p:cNvSpPr>
                  <a:spLocks noChangeArrowheads="1"/>
                </p:cNvSpPr>
                <p:nvPr/>
              </p:nvSpPr>
              <p:spPr bwMode="auto">
                <a:xfrm>
                  <a:off x="3074988" y="2649538"/>
                  <a:ext cx="57150" cy="57150"/>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834" name="Oval 466"/>
                <p:cNvSpPr>
                  <a:spLocks noChangeArrowheads="1"/>
                </p:cNvSpPr>
                <p:nvPr/>
              </p:nvSpPr>
              <p:spPr bwMode="auto">
                <a:xfrm>
                  <a:off x="3070226" y="2651126"/>
                  <a:ext cx="57150" cy="57150"/>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835" name="Oval 467"/>
                <p:cNvSpPr>
                  <a:spLocks noChangeArrowheads="1"/>
                </p:cNvSpPr>
                <p:nvPr/>
              </p:nvSpPr>
              <p:spPr bwMode="auto">
                <a:xfrm>
                  <a:off x="3079751" y="2659063"/>
                  <a:ext cx="57150" cy="57150"/>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836" name="Oval 468"/>
                <p:cNvSpPr>
                  <a:spLocks noChangeArrowheads="1"/>
                </p:cNvSpPr>
                <p:nvPr/>
              </p:nvSpPr>
              <p:spPr bwMode="auto">
                <a:xfrm>
                  <a:off x="3074988" y="2660651"/>
                  <a:ext cx="57150" cy="57150"/>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837" name="Oval 469"/>
                <p:cNvSpPr>
                  <a:spLocks noChangeArrowheads="1"/>
                </p:cNvSpPr>
                <p:nvPr/>
              </p:nvSpPr>
              <p:spPr bwMode="auto">
                <a:xfrm>
                  <a:off x="3081338" y="2708276"/>
                  <a:ext cx="57150" cy="57150"/>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838" name="Oval 470"/>
                <p:cNvSpPr>
                  <a:spLocks noChangeArrowheads="1"/>
                </p:cNvSpPr>
                <p:nvPr/>
              </p:nvSpPr>
              <p:spPr bwMode="auto">
                <a:xfrm>
                  <a:off x="3082926" y="2706688"/>
                  <a:ext cx="57150" cy="57150"/>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839" name="Oval 471"/>
                <p:cNvSpPr>
                  <a:spLocks noChangeArrowheads="1"/>
                </p:cNvSpPr>
                <p:nvPr/>
              </p:nvSpPr>
              <p:spPr bwMode="auto">
                <a:xfrm>
                  <a:off x="3086101" y="2706688"/>
                  <a:ext cx="57150" cy="57150"/>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840" name="Oval 472"/>
                <p:cNvSpPr>
                  <a:spLocks noChangeArrowheads="1"/>
                </p:cNvSpPr>
                <p:nvPr/>
              </p:nvSpPr>
              <p:spPr bwMode="auto">
                <a:xfrm>
                  <a:off x="3089276" y="2705101"/>
                  <a:ext cx="57150" cy="57150"/>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841" name="Oval 473"/>
                <p:cNvSpPr>
                  <a:spLocks noChangeArrowheads="1"/>
                </p:cNvSpPr>
                <p:nvPr/>
              </p:nvSpPr>
              <p:spPr bwMode="auto">
                <a:xfrm>
                  <a:off x="3079751" y="2689226"/>
                  <a:ext cx="57150" cy="57150"/>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842" name="Oval 474"/>
                <p:cNvSpPr>
                  <a:spLocks noChangeArrowheads="1"/>
                </p:cNvSpPr>
                <p:nvPr/>
              </p:nvSpPr>
              <p:spPr bwMode="auto">
                <a:xfrm>
                  <a:off x="3081338" y="2687638"/>
                  <a:ext cx="57150" cy="57150"/>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843" name="Oval 475"/>
                <p:cNvSpPr>
                  <a:spLocks noChangeArrowheads="1"/>
                </p:cNvSpPr>
                <p:nvPr/>
              </p:nvSpPr>
              <p:spPr bwMode="auto">
                <a:xfrm>
                  <a:off x="3078163" y="2681288"/>
                  <a:ext cx="57150" cy="57150"/>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844" name="Oval 476"/>
                <p:cNvSpPr>
                  <a:spLocks noChangeArrowheads="1"/>
                </p:cNvSpPr>
                <p:nvPr/>
              </p:nvSpPr>
              <p:spPr bwMode="auto">
                <a:xfrm>
                  <a:off x="3076576" y="2681288"/>
                  <a:ext cx="57150" cy="57150"/>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845" name="Oval 477"/>
                <p:cNvSpPr>
                  <a:spLocks noChangeArrowheads="1"/>
                </p:cNvSpPr>
                <p:nvPr/>
              </p:nvSpPr>
              <p:spPr bwMode="auto">
                <a:xfrm>
                  <a:off x="3078163" y="2678113"/>
                  <a:ext cx="57150" cy="57150"/>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846" name="Oval 478"/>
                <p:cNvSpPr>
                  <a:spLocks noChangeArrowheads="1"/>
                </p:cNvSpPr>
                <p:nvPr/>
              </p:nvSpPr>
              <p:spPr bwMode="auto">
                <a:xfrm>
                  <a:off x="3070226" y="2706688"/>
                  <a:ext cx="57150" cy="57150"/>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847" name="Oval 479"/>
                <p:cNvSpPr>
                  <a:spLocks noChangeArrowheads="1"/>
                </p:cNvSpPr>
                <p:nvPr/>
              </p:nvSpPr>
              <p:spPr bwMode="auto">
                <a:xfrm>
                  <a:off x="3070226" y="2706688"/>
                  <a:ext cx="57150" cy="57150"/>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848" name="Oval 480"/>
                <p:cNvSpPr>
                  <a:spLocks noChangeArrowheads="1"/>
                </p:cNvSpPr>
                <p:nvPr/>
              </p:nvSpPr>
              <p:spPr bwMode="auto">
                <a:xfrm>
                  <a:off x="3073401" y="2706688"/>
                  <a:ext cx="57150" cy="57150"/>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849" name="Oval 481"/>
                <p:cNvSpPr>
                  <a:spLocks noChangeArrowheads="1"/>
                </p:cNvSpPr>
                <p:nvPr/>
              </p:nvSpPr>
              <p:spPr bwMode="auto">
                <a:xfrm>
                  <a:off x="3055938" y="2676526"/>
                  <a:ext cx="57150" cy="57150"/>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850" name="Oval 482"/>
                <p:cNvSpPr>
                  <a:spLocks noChangeArrowheads="1"/>
                </p:cNvSpPr>
                <p:nvPr/>
              </p:nvSpPr>
              <p:spPr bwMode="auto">
                <a:xfrm>
                  <a:off x="3059113" y="2674938"/>
                  <a:ext cx="57150" cy="57150"/>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851" name="Oval 483"/>
                <p:cNvSpPr>
                  <a:spLocks noChangeArrowheads="1"/>
                </p:cNvSpPr>
                <p:nvPr/>
              </p:nvSpPr>
              <p:spPr bwMode="auto">
                <a:xfrm>
                  <a:off x="3059113" y="2679701"/>
                  <a:ext cx="57150" cy="57150"/>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852" name="Oval 484"/>
                <p:cNvSpPr>
                  <a:spLocks noChangeArrowheads="1"/>
                </p:cNvSpPr>
                <p:nvPr/>
              </p:nvSpPr>
              <p:spPr bwMode="auto">
                <a:xfrm>
                  <a:off x="3063876" y="2697163"/>
                  <a:ext cx="57150" cy="57150"/>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853" name="Oval 485"/>
                <p:cNvSpPr>
                  <a:spLocks noChangeArrowheads="1"/>
                </p:cNvSpPr>
                <p:nvPr/>
              </p:nvSpPr>
              <p:spPr bwMode="auto">
                <a:xfrm>
                  <a:off x="3087688" y="2687638"/>
                  <a:ext cx="57150" cy="57150"/>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854" name="Oval 486"/>
                <p:cNvSpPr>
                  <a:spLocks noChangeArrowheads="1"/>
                </p:cNvSpPr>
                <p:nvPr/>
              </p:nvSpPr>
              <p:spPr bwMode="auto">
                <a:xfrm>
                  <a:off x="3089276" y="2686051"/>
                  <a:ext cx="57150" cy="57150"/>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947" name="Oval 579"/>
                <p:cNvSpPr>
                  <a:spLocks noChangeArrowheads="1"/>
                </p:cNvSpPr>
                <p:nvPr/>
              </p:nvSpPr>
              <p:spPr bwMode="auto">
                <a:xfrm>
                  <a:off x="3068638" y="2646363"/>
                  <a:ext cx="57150" cy="57150"/>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948" name="Oval 580"/>
                <p:cNvSpPr>
                  <a:spLocks noChangeArrowheads="1"/>
                </p:cNvSpPr>
                <p:nvPr/>
              </p:nvSpPr>
              <p:spPr bwMode="auto">
                <a:xfrm>
                  <a:off x="3082926" y="2709863"/>
                  <a:ext cx="57150" cy="57150"/>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949" name="Oval 581"/>
                <p:cNvSpPr>
                  <a:spLocks noChangeArrowheads="1"/>
                </p:cNvSpPr>
                <p:nvPr/>
              </p:nvSpPr>
              <p:spPr bwMode="auto">
                <a:xfrm>
                  <a:off x="3054351" y="2727326"/>
                  <a:ext cx="57150" cy="57150"/>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978" name="Oval 611"/>
                <p:cNvSpPr>
                  <a:spLocks noChangeArrowheads="1"/>
                </p:cNvSpPr>
                <p:nvPr/>
              </p:nvSpPr>
              <p:spPr bwMode="auto">
                <a:xfrm>
                  <a:off x="3155951" y="2951162"/>
                  <a:ext cx="57150" cy="57150"/>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1039" name="Oval 672"/>
                <p:cNvSpPr>
                  <a:spLocks noChangeArrowheads="1"/>
                </p:cNvSpPr>
                <p:nvPr/>
              </p:nvSpPr>
              <p:spPr bwMode="auto">
                <a:xfrm>
                  <a:off x="3079751" y="2700337"/>
                  <a:ext cx="69850" cy="69850"/>
                </a:xfrm>
                <a:prstGeom prst="ellipse">
                  <a:avLst/>
                </a:prstGeom>
                <a:solidFill>
                  <a:srgbClr val="33C2FF"/>
                </a:solidFill>
                <a:ln w="11113">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1062" name="Oval 695"/>
                <p:cNvSpPr>
                  <a:spLocks noChangeArrowheads="1"/>
                </p:cNvSpPr>
                <p:nvPr/>
              </p:nvSpPr>
              <p:spPr bwMode="auto">
                <a:xfrm>
                  <a:off x="3057526" y="2695575"/>
                  <a:ext cx="79375" cy="79375"/>
                </a:xfrm>
                <a:prstGeom prst="ellipse">
                  <a:avLst/>
                </a:prstGeom>
                <a:solidFill>
                  <a:srgbClr val="B6FF8F"/>
                </a:solidFill>
                <a:ln w="11113">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1080" name="Oval 713"/>
                <p:cNvSpPr>
                  <a:spLocks noChangeArrowheads="1"/>
                </p:cNvSpPr>
                <p:nvPr/>
              </p:nvSpPr>
              <p:spPr bwMode="auto">
                <a:xfrm>
                  <a:off x="3068638" y="2706687"/>
                  <a:ext cx="79375" cy="77787"/>
                </a:xfrm>
                <a:prstGeom prst="ellipse">
                  <a:avLst/>
                </a:prstGeom>
                <a:solidFill>
                  <a:srgbClr val="B6FF8F"/>
                </a:solidFill>
                <a:ln w="11113">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1093" name="Oval 726"/>
                <p:cNvSpPr>
                  <a:spLocks noChangeArrowheads="1"/>
                </p:cNvSpPr>
                <p:nvPr/>
              </p:nvSpPr>
              <p:spPr bwMode="auto">
                <a:xfrm>
                  <a:off x="3067051" y="2641600"/>
                  <a:ext cx="79375" cy="77787"/>
                </a:xfrm>
                <a:prstGeom prst="ellipse">
                  <a:avLst/>
                </a:prstGeom>
                <a:solidFill>
                  <a:srgbClr val="B6FF8F"/>
                </a:solidFill>
                <a:ln w="11113">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1176" name="Line 810"/>
                <p:cNvSpPr>
                  <a:spLocks noChangeShapeType="1"/>
                </p:cNvSpPr>
                <p:nvPr/>
              </p:nvSpPr>
              <p:spPr bwMode="auto">
                <a:xfrm flipH="1">
                  <a:off x="3614738" y="3603625"/>
                  <a:ext cx="52388" cy="1587"/>
                </a:xfrm>
                <a:prstGeom prst="line">
                  <a:avLst/>
                </a:prstGeom>
                <a:noFill/>
                <a:ln w="15875">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1179" name="Line 813"/>
                <p:cNvSpPr>
                  <a:spLocks noChangeShapeType="1"/>
                </p:cNvSpPr>
                <p:nvPr/>
              </p:nvSpPr>
              <p:spPr bwMode="auto">
                <a:xfrm flipH="1">
                  <a:off x="3614738" y="2179638"/>
                  <a:ext cx="52388" cy="1587"/>
                </a:xfrm>
                <a:prstGeom prst="line">
                  <a:avLst/>
                </a:prstGeom>
                <a:noFill/>
                <a:ln w="15875">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pic>
              <p:nvPicPr>
                <p:cNvPr id="1202" name="Picture 836"/>
                <p:cNvPicPr>
                  <a:picLocks noChangeAspect="1" noChangeArrowheads="1"/>
                </p:cNvPicPr>
                <p:nvPr/>
              </p:nvPicPr>
              <p:blipFill>
                <a:blip r:embed="rId4" cstate="email"/>
                <a:srcRect/>
                <a:stretch>
                  <a:fillRect/>
                </a:stretch>
              </p:blipFill>
              <p:spPr bwMode="auto">
                <a:xfrm>
                  <a:off x="2546350" y="1019175"/>
                  <a:ext cx="2773363" cy="3640137"/>
                </a:xfrm>
                <a:prstGeom prst="rect">
                  <a:avLst/>
                </a:prstGeom>
                <a:noFill/>
                <a:ln w="9525">
                  <a:noFill/>
                  <a:miter lim="800000"/>
                  <a:headEnd/>
                  <a:tailEnd/>
                </a:ln>
              </p:spPr>
            </p:pic>
            <p:sp>
              <p:nvSpPr>
                <p:cNvPr id="1203" name="Oval 837"/>
                <p:cNvSpPr>
                  <a:spLocks noChangeArrowheads="1"/>
                </p:cNvSpPr>
                <p:nvPr/>
              </p:nvSpPr>
              <p:spPr bwMode="auto">
                <a:xfrm>
                  <a:off x="4897438" y="3089275"/>
                  <a:ext cx="57150" cy="57150"/>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1204" name="Oval 838"/>
                <p:cNvSpPr>
                  <a:spLocks noChangeArrowheads="1"/>
                </p:cNvSpPr>
                <p:nvPr/>
              </p:nvSpPr>
              <p:spPr bwMode="auto">
                <a:xfrm>
                  <a:off x="4897438" y="3089275"/>
                  <a:ext cx="57150" cy="57150"/>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1207" name="Oval 841"/>
                <p:cNvSpPr>
                  <a:spLocks noChangeArrowheads="1"/>
                </p:cNvSpPr>
                <p:nvPr/>
              </p:nvSpPr>
              <p:spPr bwMode="auto">
                <a:xfrm>
                  <a:off x="4848225" y="3930650"/>
                  <a:ext cx="57150" cy="57150"/>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1208" name="Oval 842"/>
                <p:cNvSpPr>
                  <a:spLocks noChangeArrowheads="1"/>
                </p:cNvSpPr>
                <p:nvPr/>
              </p:nvSpPr>
              <p:spPr bwMode="auto">
                <a:xfrm>
                  <a:off x="4664075" y="3957638"/>
                  <a:ext cx="57150" cy="57150"/>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1209" name="Oval 843"/>
                <p:cNvSpPr>
                  <a:spLocks noChangeArrowheads="1"/>
                </p:cNvSpPr>
                <p:nvPr/>
              </p:nvSpPr>
              <p:spPr bwMode="auto">
                <a:xfrm>
                  <a:off x="4706938" y="3941763"/>
                  <a:ext cx="57150" cy="57150"/>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1210" name="Oval 844"/>
                <p:cNvSpPr>
                  <a:spLocks noChangeArrowheads="1"/>
                </p:cNvSpPr>
                <p:nvPr/>
              </p:nvSpPr>
              <p:spPr bwMode="auto">
                <a:xfrm>
                  <a:off x="4749800" y="3932238"/>
                  <a:ext cx="57150" cy="57150"/>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1211" name="Oval 845"/>
                <p:cNvSpPr>
                  <a:spLocks noChangeArrowheads="1"/>
                </p:cNvSpPr>
                <p:nvPr/>
              </p:nvSpPr>
              <p:spPr bwMode="auto">
                <a:xfrm>
                  <a:off x="4910138" y="4319588"/>
                  <a:ext cx="57150" cy="57150"/>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1212" name="Oval 846"/>
                <p:cNvSpPr>
                  <a:spLocks noChangeArrowheads="1"/>
                </p:cNvSpPr>
                <p:nvPr/>
              </p:nvSpPr>
              <p:spPr bwMode="auto">
                <a:xfrm>
                  <a:off x="4603750" y="3883025"/>
                  <a:ext cx="57150" cy="58737"/>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1213" name="Oval 847"/>
                <p:cNvSpPr>
                  <a:spLocks noChangeArrowheads="1"/>
                </p:cNvSpPr>
                <p:nvPr/>
              </p:nvSpPr>
              <p:spPr bwMode="auto">
                <a:xfrm>
                  <a:off x="4632325" y="3873500"/>
                  <a:ext cx="57150" cy="57150"/>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1214" name="Oval 848"/>
                <p:cNvSpPr>
                  <a:spLocks noChangeArrowheads="1"/>
                </p:cNvSpPr>
                <p:nvPr/>
              </p:nvSpPr>
              <p:spPr bwMode="auto">
                <a:xfrm>
                  <a:off x="4689475" y="3851275"/>
                  <a:ext cx="57150" cy="57150"/>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1215" name="Oval 849"/>
                <p:cNvSpPr>
                  <a:spLocks noChangeArrowheads="1"/>
                </p:cNvSpPr>
                <p:nvPr/>
              </p:nvSpPr>
              <p:spPr bwMode="auto">
                <a:xfrm>
                  <a:off x="4703763" y="3844925"/>
                  <a:ext cx="57150" cy="57150"/>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1216" name="Oval 850"/>
                <p:cNvSpPr>
                  <a:spLocks noChangeArrowheads="1"/>
                </p:cNvSpPr>
                <p:nvPr/>
              </p:nvSpPr>
              <p:spPr bwMode="auto">
                <a:xfrm>
                  <a:off x="4730750" y="3832225"/>
                  <a:ext cx="57150" cy="57150"/>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1217" name="Oval 851"/>
                <p:cNvSpPr>
                  <a:spLocks noChangeArrowheads="1"/>
                </p:cNvSpPr>
                <p:nvPr/>
              </p:nvSpPr>
              <p:spPr bwMode="auto">
                <a:xfrm>
                  <a:off x="4741863" y="3829050"/>
                  <a:ext cx="57150" cy="57150"/>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1218" name="Oval 852"/>
                <p:cNvSpPr>
                  <a:spLocks noChangeArrowheads="1"/>
                </p:cNvSpPr>
                <p:nvPr/>
              </p:nvSpPr>
              <p:spPr bwMode="auto">
                <a:xfrm>
                  <a:off x="4794250" y="3810000"/>
                  <a:ext cx="57150" cy="57150"/>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1219" name="Oval 853"/>
                <p:cNvSpPr>
                  <a:spLocks noChangeArrowheads="1"/>
                </p:cNvSpPr>
                <p:nvPr/>
              </p:nvSpPr>
              <p:spPr bwMode="auto">
                <a:xfrm>
                  <a:off x="4572000" y="3797300"/>
                  <a:ext cx="57150" cy="57150"/>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1220" name="Oval 854"/>
                <p:cNvSpPr>
                  <a:spLocks noChangeArrowheads="1"/>
                </p:cNvSpPr>
                <p:nvPr/>
              </p:nvSpPr>
              <p:spPr bwMode="auto">
                <a:xfrm>
                  <a:off x="4598988" y="3786188"/>
                  <a:ext cx="57150" cy="57150"/>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1221" name="Oval 855"/>
                <p:cNvSpPr>
                  <a:spLocks noChangeArrowheads="1"/>
                </p:cNvSpPr>
                <p:nvPr/>
              </p:nvSpPr>
              <p:spPr bwMode="auto">
                <a:xfrm>
                  <a:off x="4697413" y="3751263"/>
                  <a:ext cx="57150" cy="57150"/>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1222" name="Oval 856"/>
                <p:cNvSpPr>
                  <a:spLocks noChangeArrowheads="1"/>
                </p:cNvSpPr>
                <p:nvPr/>
              </p:nvSpPr>
              <p:spPr bwMode="auto">
                <a:xfrm>
                  <a:off x="4757738" y="3729038"/>
                  <a:ext cx="57150" cy="57150"/>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1223" name="Oval 857"/>
                <p:cNvSpPr>
                  <a:spLocks noChangeArrowheads="1"/>
                </p:cNvSpPr>
                <p:nvPr/>
              </p:nvSpPr>
              <p:spPr bwMode="auto">
                <a:xfrm>
                  <a:off x="4714875" y="3709988"/>
                  <a:ext cx="58738" cy="57150"/>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1224" name="Oval 858"/>
                <p:cNvSpPr>
                  <a:spLocks noChangeArrowheads="1"/>
                </p:cNvSpPr>
                <p:nvPr/>
              </p:nvSpPr>
              <p:spPr bwMode="auto">
                <a:xfrm>
                  <a:off x="4872038" y="3692525"/>
                  <a:ext cx="57150" cy="57150"/>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1225" name="Oval 859"/>
                <p:cNvSpPr>
                  <a:spLocks noChangeArrowheads="1"/>
                </p:cNvSpPr>
                <p:nvPr/>
              </p:nvSpPr>
              <p:spPr bwMode="auto">
                <a:xfrm>
                  <a:off x="4732338" y="3795713"/>
                  <a:ext cx="57150" cy="57150"/>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1226" name="Oval 860"/>
                <p:cNvSpPr>
                  <a:spLocks noChangeArrowheads="1"/>
                </p:cNvSpPr>
                <p:nvPr/>
              </p:nvSpPr>
              <p:spPr bwMode="auto">
                <a:xfrm>
                  <a:off x="4795838" y="3933825"/>
                  <a:ext cx="57150" cy="57150"/>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1227" name="Oval 861"/>
                <p:cNvSpPr>
                  <a:spLocks noChangeArrowheads="1"/>
                </p:cNvSpPr>
                <p:nvPr/>
              </p:nvSpPr>
              <p:spPr bwMode="auto">
                <a:xfrm>
                  <a:off x="5026025" y="4056063"/>
                  <a:ext cx="58738" cy="57150"/>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1228" name="Oval 862"/>
                <p:cNvSpPr>
                  <a:spLocks noChangeArrowheads="1"/>
                </p:cNvSpPr>
                <p:nvPr/>
              </p:nvSpPr>
              <p:spPr bwMode="auto">
                <a:xfrm>
                  <a:off x="5049838" y="4046538"/>
                  <a:ext cx="57150" cy="57150"/>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1229" name="Oval 863"/>
                <p:cNvSpPr>
                  <a:spLocks noChangeArrowheads="1"/>
                </p:cNvSpPr>
                <p:nvPr/>
              </p:nvSpPr>
              <p:spPr bwMode="auto">
                <a:xfrm>
                  <a:off x="4991100" y="4114800"/>
                  <a:ext cx="57150" cy="57150"/>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1230" name="Oval 864"/>
                <p:cNvSpPr>
                  <a:spLocks noChangeArrowheads="1"/>
                </p:cNvSpPr>
                <p:nvPr/>
              </p:nvSpPr>
              <p:spPr bwMode="auto">
                <a:xfrm>
                  <a:off x="5046663" y="4187825"/>
                  <a:ext cx="57150" cy="57150"/>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1231" name="Oval 865"/>
                <p:cNvSpPr>
                  <a:spLocks noChangeArrowheads="1"/>
                </p:cNvSpPr>
                <p:nvPr/>
              </p:nvSpPr>
              <p:spPr bwMode="auto">
                <a:xfrm>
                  <a:off x="4857750" y="4132263"/>
                  <a:ext cx="57150" cy="57150"/>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1232" name="Oval 866"/>
                <p:cNvSpPr>
                  <a:spLocks noChangeArrowheads="1"/>
                </p:cNvSpPr>
                <p:nvPr/>
              </p:nvSpPr>
              <p:spPr bwMode="auto">
                <a:xfrm>
                  <a:off x="4760913" y="4248150"/>
                  <a:ext cx="57150" cy="57150"/>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1233" name="Oval 867"/>
                <p:cNvSpPr>
                  <a:spLocks noChangeArrowheads="1"/>
                </p:cNvSpPr>
                <p:nvPr/>
              </p:nvSpPr>
              <p:spPr bwMode="auto">
                <a:xfrm>
                  <a:off x="4725988" y="4259263"/>
                  <a:ext cx="57150" cy="57150"/>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1234" name="Oval 868"/>
                <p:cNvSpPr>
                  <a:spLocks noChangeArrowheads="1"/>
                </p:cNvSpPr>
                <p:nvPr/>
              </p:nvSpPr>
              <p:spPr bwMode="auto">
                <a:xfrm>
                  <a:off x="4783138" y="4238625"/>
                  <a:ext cx="57150" cy="57150"/>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1235" name="Oval 869"/>
                <p:cNvSpPr>
                  <a:spLocks noChangeArrowheads="1"/>
                </p:cNvSpPr>
                <p:nvPr/>
              </p:nvSpPr>
              <p:spPr bwMode="auto">
                <a:xfrm>
                  <a:off x="5192713" y="4148138"/>
                  <a:ext cx="57150" cy="57150"/>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1236" name="Oval 870"/>
                <p:cNvSpPr>
                  <a:spLocks noChangeArrowheads="1"/>
                </p:cNvSpPr>
                <p:nvPr/>
              </p:nvSpPr>
              <p:spPr bwMode="auto">
                <a:xfrm>
                  <a:off x="4908550" y="4106863"/>
                  <a:ext cx="57150" cy="57150"/>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1237" name="Oval 871"/>
                <p:cNvSpPr>
                  <a:spLocks noChangeArrowheads="1"/>
                </p:cNvSpPr>
                <p:nvPr/>
              </p:nvSpPr>
              <p:spPr bwMode="auto">
                <a:xfrm>
                  <a:off x="4659313" y="4051300"/>
                  <a:ext cx="57150" cy="57150"/>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1238" name="Oval 872"/>
                <p:cNvSpPr>
                  <a:spLocks noChangeArrowheads="1"/>
                </p:cNvSpPr>
                <p:nvPr/>
              </p:nvSpPr>
              <p:spPr bwMode="auto">
                <a:xfrm>
                  <a:off x="4721225" y="4144963"/>
                  <a:ext cx="57150" cy="57150"/>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1239" name="Oval 873"/>
                <p:cNvSpPr>
                  <a:spLocks noChangeArrowheads="1"/>
                </p:cNvSpPr>
                <p:nvPr/>
              </p:nvSpPr>
              <p:spPr bwMode="auto">
                <a:xfrm>
                  <a:off x="4757738" y="4130675"/>
                  <a:ext cx="57150" cy="58737"/>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1240" name="Oval 874"/>
                <p:cNvSpPr>
                  <a:spLocks noChangeArrowheads="1"/>
                </p:cNvSpPr>
                <p:nvPr/>
              </p:nvSpPr>
              <p:spPr bwMode="auto">
                <a:xfrm>
                  <a:off x="4949825" y="4013200"/>
                  <a:ext cx="57150" cy="57150"/>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1241" name="Oval 875"/>
                <p:cNvSpPr>
                  <a:spLocks noChangeArrowheads="1"/>
                </p:cNvSpPr>
                <p:nvPr/>
              </p:nvSpPr>
              <p:spPr bwMode="auto">
                <a:xfrm>
                  <a:off x="4676775" y="4162425"/>
                  <a:ext cx="57150" cy="57150"/>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1242" name="Oval 876"/>
                <p:cNvSpPr>
                  <a:spLocks noChangeArrowheads="1"/>
                </p:cNvSpPr>
                <p:nvPr/>
              </p:nvSpPr>
              <p:spPr bwMode="auto">
                <a:xfrm>
                  <a:off x="4679950" y="3567113"/>
                  <a:ext cx="57150" cy="57150"/>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1243" name="Oval 877"/>
                <p:cNvSpPr>
                  <a:spLocks noChangeArrowheads="1"/>
                </p:cNvSpPr>
                <p:nvPr/>
              </p:nvSpPr>
              <p:spPr bwMode="auto">
                <a:xfrm>
                  <a:off x="4344988" y="2722563"/>
                  <a:ext cx="58738" cy="57150"/>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1244" name="Oval 878"/>
                <p:cNvSpPr>
                  <a:spLocks noChangeArrowheads="1"/>
                </p:cNvSpPr>
                <p:nvPr/>
              </p:nvSpPr>
              <p:spPr bwMode="auto">
                <a:xfrm>
                  <a:off x="4135438" y="2233613"/>
                  <a:ext cx="57150" cy="57150"/>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1245" name="Oval 879"/>
                <p:cNvSpPr>
                  <a:spLocks noChangeArrowheads="1"/>
                </p:cNvSpPr>
                <p:nvPr/>
              </p:nvSpPr>
              <p:spPr bwMode="auto">
                <a:xfrm>
                  <a:off x="4100513" y="1997075"/>
                  <a:ext cx="57150" cy="57150"/>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1246" name="Oval 880"/>
                <p:cNvSpPr>
                  <a:spLocks noChangeArrowheads="1"/>
                </p:cNvSpPr>
                <p:nvPr/>
              </p:nvSpPr>
              <p:spPr bwMode="auto">
                <a:xfrm>
                  <a:off x="4597400" y="3368675"/>
                  <a:ext cx="57150" cy="57150"/>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1247" name="Oval 881"/>
                <p:cNvSpPr>
                  <a:spLocks noChangeArrowheads="1"/>
                </p:cNvSpPr>
                <p:nvPr/>
              </p:nvSpPr>
              <p:spPr bwMode="auto">
                <a:xfrm>
                  <a:off x="4286250" y="3062288"/>
                  <a:ext cx="57150" cy="57150"/>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1248" name="Oval 882"/>
                <p:cNvSpPr>
                  <a:spLocks noChangeArrowheads="1"/>
                </p:cNvSpPr>
                <p:nvPr/>
              </p:nvSpPr>
              <p:spPr bwMode="auto">
                <a:xfrm>
                  <a:off x="4024313" y="1870075"/>
                  <a:ext cx="57150" cy="57150"/>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1249" name="Oval 883"/>
                <p:cNvSpPr>
                  <a:spLocks noChangeArrowheads="1"/>
                </p:cNvSpPr>
                <p:nvPr/>
              </p:nvSpPr>
              <p:spPr bwMode="auto">
                <a:xfrm>
                  <a:off x="4530725" y="3032125"/>
                  <a:ext cx="58738" cy="57150"/>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1250" name="Oval 884"/>
                <p:cNvSpPr>
                  <a:spLocks noChangeArrowheads="1"/>
                </p:cNvSpPr>
                <p:nvPr/>
              </p:nvSpPr>
              <p:spPr bwMode="auto">
                <a:xfrm>
                  <a:off x="3916363" y="2260600"/>
                  <a:ext cx="57150" cy="57150"/>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1251" name="Oval 885"/>
                <p:cNvSpPr>
                  <a:spLocks noChangeArrowheads="1"/>
                </p:cNvSpPr>
                <p:nvPr/>
              </p:nvSpPr>
              <p:spPr bwMode="auto">
                <a:xfrm>
                  <a:off x="3460750" y="2478088"/>
                  <a:ext cx="57150" cy="57150"/>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1252" name="Oval 886"/>
                <p:cNvSpPr>
                  <a:spLocks noChangeArrowheads="1"/>
                </p:cNvSpPr>
                <p:nvPr/>
              </p:nvSpPr>
              <p:spPr bwMode="auto">
                <a:xfrm>
                  <a:off x="2924175" y="1938338"/>
                  <a:ext cx="57150" cy="57150"/>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1253" name="Oval 887"/>
                <p:cNvSpPr>
                  <a:spLocks noChangeArrowheads="1"/>
                </p:cNvSpPr>
                <p:nvPr/>
              </p:nvSpPr>
              <p:spPr bwMode="auto">
                <a:xfrm>
                  <a:off x="3460750" y="1752600"/>
                  <a:ext cx="57150" cy="57150"/>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1254" name="Oval 888"/>
                <p:cNvSpPr>
                  <a:spLocks noChangeArrowheads="1"/>
                </p:cNvSpPr>
                <p:nvPr/>
              </p:nvSpPr>
              <p:spPr bwMode="auto">
                <a:xfrm>
                  <a:off x="4011613" y="1570038"/>
                  <a:ext cx="57150" cy="57150"/>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1255" name="Oval 889"/>
                <p:cNvSpPr>
                  <a:spLocks noChangeArrowheads="1"/>
                </p:cNvSpPr>
                <p:nvPr/>
              </p:nvSpPr>
              <p:spPr bwMode="auto">
                <a:xfrm>
                  <a:off x="3630613" y="1069975"/>
                  <a:ext cx="57150" cy="57150"/>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1256" name="Oval 890"/>
                <p:cNvSpPr>
                  <a:spLocks noChangeArrowheads="1"/>
                </p:cNvSpPr>
                <p:nvPr/>
              </p:nvSpPr>
              <p:spPr bwMode="auto">
                <a:xfrm>
                  <a:off x="4318000" y="2443163"/>
                  <a:ext cx="57150" cy="57150"/>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1257" name="Oval 891"/>
                <p:cNvSpPr>
                  <a:spLocks noChangeArrowheads="1"/>
                </p:cNvSpPr>
                <p:nvPr/>
              </p:nvSpPr>
              <p:spPr bwMode="auto">
                <a:xfrm>
                  <a:off x="3852863" y="2044700"/>
                  <a:ext cx="57150" cy="57150"/>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1258" name="Oval 892"/>
                <p:cNvSpPr>
                  <a:spLocks noChangeArrowheads="1"/>
                </p:cNvSpPr>
                <p:nvPr/>
              </p:nvSpPr>
              <p:spPr bwMode="auto">
                <a:xfrm>
                  <a:off x="3097213" y="2009775"/>
                  <a:ext cx="57150" cy="57150"/>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1259" name="Oval 893"/>
                <p:cNvSpPr>
                  <a:spLocks noChangeArrowheads="1"/>
                </p:cNvSpPr>
                <p:nvPr/>
              </p:nvSpPr>
              <p:spPr bwMode="auto">
                <a:xfrm>
                  <a:off x="3706813" y="1535113"/>
                  <a:ext cx="57150" cy="57150"/>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1260" name="Oval 894"/>
                <p:cNvSpPr>
                  <a:spLocks noChangeArrowheads="1"/>
                </p:cNvSpPr>
                <p:nvPr/>
              </p:nvSpPr>
              <p:spPr bwMode="auto">
                <a:xfrm>
                  <a:off x="3890963" y="1706563"/>
                  <a:ext cx="57150" cy="57150"/>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1261" name="Oval 896"/>
                <p:cNvSpPr>
                  <a:spLocks noChangeArrowheads="1"/>
                </p:cNvSpPr>
                <p:nvPr/>
              </p:nvSpPr>
              <p:spPr bwMode="auto">
                <a:xfrm>
                  <a:off x="3903663" y="1417638"/>
                  <a:ext cx="57150" cy="57150"/>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1262" name="Oval 897"/>
                <p:cNvSpPr>
                  <a:spLocks noChangeArrowheads="1"/>
                </p:cNvSpPr>
                <p:nvPr/>
              </p:nvSpPr>
              <p:spPr bwMode="auto">
                <a:xfrm>
                  <a:off x="3770313" y="1274763"/>
                  <a:ext cx="57150" cy="57150"/>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1263" name="Oval 898"/>
                <p:cNvSpPr>
                  <a:spLocks noChangeArrowheads="1"/>
                </p:cNvSpPr>
                <p:nvPr/>
              </p:nvSpPr>
              <p:spPr bwMode="auto">
                <a:xfrm>
                  <a:off x="3840163" y="1270000"/>
                  <a:ext cx="57150" cy="57150"/>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1264" name="Oval 899"/>
                <p:cNvSpPr>
                  <a:spLocks noChangeArrowheads="1"/>
                </p:cNvSpPr>
                <p:nvPr/>
              </p:nvSpPr>
              <p:spPr bwMode="auto">
                <a:xfrm>
                  <a:off x="3814763" y="1190625"/>
                  <a:ext cx="57150" cy="57150"/>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1265" name="Oval 900"/>
                <p:cNvSpPr>
                  <a:spLocks noChangeArrowheads="1"/>
                </p:cNvSpPr>
                <p:nvPr/>
              </p:nvSpPr>
              <p:spPr bwMode="auto">
                <a:xfrm>
                  <a:off x="3313113" y="2522538"/>
                  <a:ext cx="57150" cy="57150"/>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1266" name="Oval 901"/>
                <p:cNvSpPr>
                  <a:spLocks noChangeArrowheads="1"/>
                </p:cNvSpPr>
                <p:nvPr/>
              </p:nvSpPr>
              <p:spPr bwMode="auto">
                <a:xfrm>
                  <a:off x="2693988" y="2206625"/>
                  <a:ext cx="57150" cy="57150"/>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1267" name="Oval 902"/>
                <p:cNvSpPr>
                  <a:spLocks noChangeArrowheads="1"/>
                </p:cNvSpPr>
                <p:nvPr/>
              </p:nvSpPr>
              <p:spPr bwMode="auto">
                <a:xfrm>
                  <a:off x="3317875" y="2232025"/>
                  <a:ext cx="57150" cy="57150"/>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1268" name="Oval 903"/>
                <p:cNvSpPr>
                  <a:spLocks noChangeArrowheads="1"/>
                </p:cNvSpPr>
                <p:nvPr/>
              </p:nvSpPr>
              <p:spPr bwMode="auto">
                <a:xfrm>
                  <a:off x="3005138" y="2378075"/>
                  <a:ext cx="57150" cy="57150"/>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1269" name="Oval 904"/>
                <p:cNvSpPr>
                  <a:spLocks noChangeArrowheads="1"/>
                </p:cNvSpPr>
                <p:nvPr/>
              </p:nvSpPr>
              <p:spPr bwMode="auto">
                <a:xfrm>
                  <a:off x="2755900" y="2493963"/>
                  <a:ext cx="57150" cy="57150"/>
                </a:xfrm>
                <a:prstGeom prst="ellipse">
                  <a:avLst/>
                </a:prstGeom>
                <a:solidFill>
                  <a:srgbClr val="005CE6"/>
                </a:solidFill>
                <a:ln w="1588">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1270" name="Oval 905"/>
                <p:cNvSpPr>
                  <a:spLocks noChangeArrowheads="1"/>
                </p:cNvSpPr>
                <p:nvPr/>
              </p:nvSpPr>
              <p:spPr bwMode="auto">
                <a:xfrm>
                  <a:off x="4833938" y="4054475"/>
                  <a:ext cx="68263" cy="69850"/>
                </a:xfrm>
                <a:prstGeom prst="ellipse">
                  <a:avLst/>
                </a:prstGeom>
                <a:solidFill>
                  <a:srgbClr val="33C2FF"/>
                </a:solidFill>
                <a:ln w="11113">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1271" name="Oval 906"/>
                <p:cNvSpPr>
                  <a:spLocks noChangeArrowheads="1"/>
                </p:cNvSpPr>
                <p:nvPr/>
              </p:nvSpPr>
              <p:spPr bwMode="auto">
                <a:xfrm>
                  <a:off x="4833938" y="4054475"/>
                  <a:ext cx="68263" cy="69850"/>
                </a:xfrm>
                <a:prstGeom prst="ellipse">
                  <a:avLst/>
                </a:prstGeom>
                <a:solidFill>
                  <a:srgbClr val="33C2FF"/>
                </a:solidFill>
                <a:ln w="11113">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1272" name="Oval 907"/>
                <p:cNvSpPr>
                  <a:spLocks noChangeArrowheads="1"/>
                </p:cNvSpPr>
                <p:nvPr/>
              </p:nvSpPr>
              <p:spPr bwMode="auto">
                <a:xfrm>
                  <a:off x="4814888" y="4049713"/>
                  <a:ext cx="69850" cy="69850"/>
                </a:xfrm>
                <a:prstGeom prst="ellipse">
                  <a:avLst/>
                </a:prstGeom>
                <a:solidFill>
                  <a:srgbClr val="33C2FF"/>
                </a:solidFill>
                <a:ln w="11113">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1273" name="Oval 908"/>
                <p:cNvSpPr>
                  <a:spLocks noChangeArrowheads="1"/>
                </p:cNvSpPr>
                <p:nvPr/>
              </p:nvSpPr>
              <p:spPr bwMode="auto">
                <a:xfrm>
                  <a:off x="4818063" y="3956050"/>
                  <a:ext cx="69850" cy="69850"/>
                </a:xfrm>
                <a:prstGeom prst="ellipse">
                  <a:avLst/>
                </a:prstGeom>
                <a:solidFill>
                  <a:srgbClr val="33C2FF"/>
                </a:solidFill>
                <a:ln w="11113">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1274" name="Oval 909"/>
                <p:cNvSpPr>
                  <a:spLocks noChangeArrowheads="1"/>
                </p:cNvSpPr>
                <p:nvPr/>
              </p:nvSpPr>
              <p:spPr bwMode="auto">
                <a:xfrm>
                  <a:off x="4802188" y="3986213"/>
                  <a:ext cx="69850" cy="69850"/>
                </a:xfrm>
                <a:prstGeom prst="ellipse">
                  <a:avLst/>
                </a:prstGeom>
                <a:solidFill>
                  <a:srgbClr val="33C2FF"/>
                </a:solidFill>
                <a:ln w="11113">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1275" name="Oval 910"/>
                <p:cNvSpPr>
                  <a:spLocks noChangeArrowheads="1"/>
                </p:cNvSpPr>
                <p:nvPr/>
              </p:nvSpPr>
              <p:spPr bwMode="auto">
                <a:xfrm>
                  <a:off x="4933950" y="4327525"/>
                  <a:ext cx="69850" cy="69850"/>
                </a:xfrm>
                <a:prstGeom prst="ellipse">
                  <a:avLst/>
                </a:prstGeom>
                <a:solidFill>
                  <a:srgbClr val="33C2FF"/>
                </a:solidFill>
                <a:ln w="11113">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1276" name="Oval 911"/>
                <p:cNvSpPr>
                  <a:spLocks noChangeArrowheads="1"/>
                </p:cNvSpPr>
                <p:nvPr/>
              </p:nvSpPr>
              <p:spPr bwMode="auto">
                <a:xfrm>
                  <a:off x="4906963" y="4275138"/>
                  <a:ext cx="69850" cy="69850"/>
                </a:xfrm>
                <a:prstGeom prst="ellipse">
                  <a:avLst/>
                </a:prstGeom>
                <a:solidFill>
                  <a:srgbClr val="33C2FF"/>
                </a:solidFill>
                <a:ln w="11113">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1277" name="Oval 912"/>
                <p:cNvSpPr>
                  <a:spLocks noChangeArrowheads="1"/>
                </p:cNvSpPr>
                <p:nvPr/>
              </p:nvSpPr>
              <p:spPr bwMode="auto">
                <a:xfrm>
                  <a:off x="4760913" y="3841750"/>
                  <a:ext cx="69850" cy="69850"/>
                </a:xfrm>
                <a:prstGeom prst="ellipse">
                  <a:avLst/>
                </a:prstGeom>
                <a:solidFill>
                  <a:srgbClr val="33C2FF"/>
                </a:solidFill>
                <a:ln w="11113">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1278" name="Oval 913"/>
                <p:cNvSpPr>
                  <a:spLocks noChangeArrowheads="1"/>
                </p:cNvSpPr>
                <p:nvPr/>
              </p:nvSpPr>
              <p:spPr bwMode="auto">
                <a:xfrm>
                  <a:off x="4867275" y="4173538"/>
                  <a:ext cx="69850" cy="69850"/>
                </a:xfrm>
                <a:prstGeom prst="ellipse">
                  <a:avLst/>
                </a:prstGeom>
                <a:solidFill>
                  <a:srgbClr val="33C2FF"/>
                </a:solidFill>
                <a:ln w="11113">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1279" name="Oval 914"/>
                <p:cNvSpPr>
                  <a:spLocks noChangeArrowheads="1"/>
                </p:cNvSpPr>
                <p:nvPr/>
              </p:nvSpPr>
              <p:spPr bwMode="auto">
                <a:xfrm>
                  <a:off x="4811713" y="4167188"/>
                  <a:ext cx="69850" cy="69850"/>
                </a:xfrm>
                <a:prstGeom prst="ellipse">
                  <a:avLst/>
                </a:prstGeom>
                <a:solidFill>
                  <a:srgbClr val="33C2FF"/>
                </a:solidFill>
                <a:ln w="11113">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1280" name="Oval 915"/>
                <p:cNvSpPr>
                  <a:spLocks noChangeArrowheads="1"/>
                </p:cNvSpPr>
                <p:nvPr/>
              </p:nvSpPr>
              <p:spPr bwMode="auto">
                <a:xfrm>
                  <a:off x="4600575" y="3973513"/>
                  <a:ext cx="69850" cy="69850"/>
                </a:xfrm>
                <a:prstGeom prst="ellipse">
                  <a:avLst/>
                </a:prstGeom>
                <a:solidFill>
                  <a:srgbClr val="33C2FF"/>
                </a:solidFill>
                <a:ln w="11113">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1281" name="Oval 916"/>
                <p:cNvSpPr>
                  <a:spLocks noChangeArrowheads="1"/>
                </p:cNvSpPr>
                <p:nvPr/>
              </p:nvSpPr>
              <p:spPr bwMode="auto">
                <a:xfrm>
                  <a:off x="4838700" y="3873500"/>
                  <a:ext cx="69850" cy="69850"/>
                </a:xfrm>
                <a:prstGeom prst="ellipse">
                  <a:avLst/>
                </a:prstGeom>
                <a:solidFill>
                  <a:srgbClr val="33C2FF"/>
                </a:solidFill>
                <a:ln w="11113">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1282" name="Oval 917"/>
                <p:cNvSpPr>
                  <a:spLocks noChangeArrowheads="1"/>
                </p:cNvSpPr>
                <p:nvPr/>
              </p:nvSpPr>
              <p:spPr bwMode="auto">
                <a:xfrm>
                  <a:off x="4914900" y="3781425"/>
                  <a:ext cx="69850" cy="69850"/>
                </a:xfrm>
                <a:prstGeom prst="ellipse">
                  <a:avLst/>
                </a:prstGeom>
                <a:solidFill>
                  <a:srgbClr val="33C2FF"/>
                </a:solidFill>
                <a:ln w="11113">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1283" name="Oval 918"/>
                <p:cNvSpPr>
                  <a:spLocks noChangeArrowheads="1"/>
                </p:cNvSpPr>
                <p:nvPr/>
              </p:nvSpPr>
              <p:spPr bwMode="auto">
                <a:xfrm>
                  <a:off x="4244975" y="2128838"/>
                  <a:ext cx="69850" cy="69850"/>
                </a:xfrm>
                <a:prstGeom prst="ellipse">
                  <a:avLst/>
                </a:prstGeom>
                <a:solidFill>
                  <a:srgbClr val="33C2FF"/>
                </a:solidFill>
                <a:ln w="11113">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1284" name="Oval 919"/>
                <p:cNvSpPr>
                  <a:spLocks noChangeArrowheads="1"/>
                </p:cNvSpPr>
                <p:nvPr/>
              </p:nvSpPr>
              <p:spPr bwMode="auto">
                <a:xfrm>
                  <a:off x="4422775" y="2697163"/>
                  <a:ext cx="69850" cy="69850"/>
                </a:xfrm>
                <a:prstGeom prst="ellipse">
                  <a:avLst/>
                </a:prstGeom>
                <a:solidFill>
                  <a:srgbClr val="33C2FF"/>
                </a:solidFill>
                <a:ln w="11113">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1285" name="Oval 920"/>
                <p:cNvSpPr>
                  <a:spLocks noChangeArrowheads="1"/>
                </p:cNvSpPr>
                <p:nvPr/>
              </p:nvSpPr>
              <p:spPr bwMode="auto">
                <a:xfrm>
                  <a:off x="3894138" y="1474788"/>
                  <a:ext cx="69850" cy="69850"/>
                </a:xfrm>
                <a:prstGeom prst="ellipse">
                  <a:avLst/>
                </a:prstGeom>
                <a:solidFill>
                  <a:srgbClr val="33C2FF"/>
                </a:solidFill>
                <a:ln w="11113">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1286" name="Oval 921"/>
                <p:cNvSpPr>
                  <a:spLocks noChangeArrowheads="1"/>
                </p:cNvSpPr>
                <p:nvPr/>
              </p:nvSpPr>
              <p:spPr bwMode="auto">
                <a:xfrm>
                  <a:off x="3665538" y="1358900"/>
                  <a:ext cx="69850" cy="68262"/>
                </a:xfrm>
                <a:prstGeom prst="ellipse">
                  <a:avLst/>
                </a:prstGeom>
                <a:solidFill>
                  <a:srgbClr val="33C2FF"/>
                </a:solidFill>
                <a:ln w="11113">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1287" name="Oval 922"/>
                <p:cNvSpPr>
                  <a:spLocks noChangeArrowheads="1"/>
                </p:cNvSpPr>
                <p:nvPr/>
              </p:nvSpPr>
              <p:spPr bwMode="auto">
                <a:xfrm>
                  <a:off x="4027488" y="2541588"/>
                  <a:ext cx="68263" cy="69850"/>
                </a:xfrm>
                <a:prstGeom prst="ellipse">
                  <a:avLst/>
                </a:prstGeom>
                <a:solidFill>
                  <a:srgbClr val="33C2FF"/>
                </a:solidFill>
                <a:ln w="11113">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1288" name="Oval 923"/>
                <p:cNvSpPr>
                  <a:spLocks noChangeArrowheads="1"/>
                </p:cNvSpPr>
                <p:nvPr/>
              </p:nvSpPr>
              <p:spPr bwMode="auto">
                <a:xfrm>
                  <a:off x="4808538" y="4005263"/>
                  <a:ext cx="79375" cy="79375"/>
                </a:xfrm>
                <a:prstGeom prst="ellipse">
                  <a:avLst/>
                </a:prstGeom>
                <a:solidFill>
                  <a:srgbClr val="B6FF8F"/>
                </a:solidFill>
                <a:ln w="11113">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1289" name="Oval 924"/>
                <p:cNvSpPr>
                  <a:spLocks noChangeArrowheads="1"/>
                </p:cNvSpPr>
                <p:nvPr/>
              </p:nvSpPr>
              <p:spPr bwMode="auto">
                <a:xfrm>
                  <a:off x="4768850" y="3986213"/>
                  <a:ext cx="77788" cy="79375"/>
                </a:xfrm>
                <a:prstGeom prst="ellipse">
                  <a:avLst/>
                </a:prstGeom>
                <a:solidFill>
                  <a:srgbClr val="B6FF8F"/>
                </a:solidFill>
                <a:ln w="11113">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1290" name="Oval 925"/>
                <p:cNvSpPr>
                  <a:spLocks noChangeArrowheads="1"/>
                </p:cNvSpPr>
                <p:nvPr/>
              </p:nvSpPr>
              <p:spPr bwMode="auto">
                <a:xfrm>
                  <a:off x="4840288" y="4070350"/>
                  <a:ext cx="79375" cy="79375"/>
                </a:xfrm>
                <a:prstGeom prst="ellipse">
                  <a:avLst/>
                </a:prstGeom>
                <a:solidFill>
                  <a:srgbClr val="B6FF8F"/>
                </a:solidFill>
                <a:ln w="11113">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1291" name="Oval 926"/>
                <p:cNvSpPr>
                  <a:spLocks noChangeArrowheads="1"/>
                </p:cNvSpPr>
                <p:nvPr/>
              </p:nvSpPr>
              <p:spPr bwMode="auto">
                <a:xfrm>
                  <a:off x="4887913" y="4249738"/>
                  <a:ext cx="77788" cy="77787"/>
                </a:xfrm>
                <a:prstGeom prst="ellipse">
                  <a:avLst/>
                </a:prstGeom>
                <a:solidFill>
                  <a:srgbClr val="B6FF8F"/>
                </a:solidFill>
                <a:ln w="11113">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1292" name="Oval 927"/>
                <p:cNvSpPr>
                  <a:spLocks noChangeArrowheads="1"/>
                </p:cNvSpPr>
                <p:nvPr/>
              </p:nvSpPr>
              <p:spPr bwMode="auto">
                <a:xfrm>
                  <a:off x="4530725" y="3797300"/>
                  <a:ext cx="79375" cy="79375"/>
                </a:xfrm>
                <a:prstGeom prst="ellipse">
                  <a:avLst/>
                </a:prstGeom>
                <a:solidFill>
                  <a:srgbClr val="B6FF8F"/>
                </a:solidFill>
                <a:ln w="11113">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1293" name="Oval 928"/>
                <p:cNvSpPr>
                  <a:spLocks noChangeArrowheads="1"/>
                </p:cNvSpPr>
                <p:nvPr/>
              </p:nvSpPr>
              <p:spPr bwMode="auto">
                <a:xfrm>
                  <a:off x="4756150" y="3836988"/>
                  <a:ext cx="79375" cy="79375"/>
                </a:xfrm>
                <a:prstGeom prst="ellipse">
                  <a:avLst/>
                </a:prstGeom>
                <a:solidFill>
                  <a:srgbClr val="B6FF8F"/>
                </a:solidFill>
                <a:ln w="11113">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1294" name="Oval 929"/>
                <p:cNvSpPr>
                  <a:spLocks noChangeArrowheads="1"/>
                </p:cNvSpPr>
                <p:nvPr/>
              </p:nvSpPr>
              <p:spPr bwMode="auto">
                <a:xfrm>
                  <a:off x="4840288" y="4149725"/>
                  <a:ext cx="79375" cy="79375"/>
                </a:xfrm>
                <a:prstGeom prst="ellipse">
                  <a:avLst/>
                </a:prstGeom>
                <a:solidFill>
                  <a:srgbClr val="B6FF8F"/>
                </a:solidFill>
                <a:ln w="11113">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1295" name="Oval 930"/>
                <p:cNvSpPr>
                  <a:spLocks noChangeArrowheads="1"/>
                </p:cNvSpPr>
                <p:nvPr/>
              </p:nvSpPr>
              <p:spPr bwMode="auto">
                <a:xfrm>
                  <a:off x="4813300" y="4095750"/>
                  <a:ext cx="79375" cy="79375"/>
                </a:xfrm>
                <a:prstGeom prst="ellipse">
                  <a:avLst/>
                </a:prstGeom>
                <a:solidFill>
                  <a:srgbClr val="B6FF8F"/>
                </a:solidFill>
                <a:ln w="11113">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1296" name="Oval 931"/>
                <p:cNvSpPr>
                  <a:spLocks noChangeArrowheads="1"/>
                </p:cNvSpPr>
                <p:nvPr/>
              </p:nvSpPr>
              <p:spPr bwMode="auto">
                <a:xfrm>
                  <a:off x="4881563" y="4225925"/>
                  <a:ext cx="79375" cy="79375"/>
                </a:xfrm>
                <a:prstGeom prst="ellipse">
                  <a:avLst/>
                </a:prstGeom>
                <a:solidFill>
                  <a:srgbClr val="B6FF8F"/>
                </a:solidFill>
                <a:ln w="11113">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1297" name="Oval 932"/>
                <p:cNvSpPr>
                  <a:spLocks noChangeArrowheads="1"/>
                </p:cNvSpPr>
                <p:nvPr/>
              </p:nvSpPr>
              <p:spPr bwMode="auto">
                <a:xfrm>
                  <a:off x="4827588" y="4089400"/>
                  <a:ext cx="77788" cy="79375"/>
                </a:xfrm>
                <a:prstGeom prst="ellipse">
                  <a:avLst/>
                </a:prstGeom>
                <a:solidFill>
                  <a:srgbClr val="B6FF8F"/>
                </a:solidFill>
                <a:ln w="11113">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1298" name="Oval 933"/>
                <p:cNvSpPr>
                  <a:spLocks noChangeArrowheads="1"/>
                </p:cNvSpPr>
                <p:nvPr/>
              </p:nvSpPr>
              <p:spPr bwMode="auto">
                <a:xfrm>
                  <a:off x="4945063" y="3883025"/>
                  <a:ext cx="79375" cy="77787"/>
                </a:xfrm>
                <a:prstGeom prst="ellipse">
                  <a:avLst/>
                </a:prstGeom>
                <a:solidFill>
                  <a:srgbClr val="B6FF8F"/>
                </a:solidFill>
                <a:ln w="11113">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1299" name="Oval 934"/>
                <p:cNvSpPr>
                  <a:spLocks noChangeArrowheads="1"/>
                </p:cNvSpPr>
                <p:nvPr/>
              </p:nvSpPr>
              <p:spPr bwMode="auto">
                <a:xfrm>
                  <a:off x="4559300" y="3586163"/>
                  <a:ext cx="79375" cy="79375"/>
                </a:xfrm>
                <a:prstGeom prst="ellipse">
                  <a:avLst/>
                </a:prstGeom>
                <a:solidFill>
                  <a:srgbClr val="B6FF8F"/>
                </a:solidFill>
                <a:ln w="11113">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1300" name="Oval 935"/>
                <p:cNvSpPr>
                  <a:spLocks noChangeArrowheads="1"/>
                </p:cNvSpPr>
                <p:nvPr/>
              </p:nvSpPr>
              <p:spPr bwMode="auto">
                <a:xfrm>
                  <a:off x="4646613" y="3525838"/>
                  <a:ext cx="77788" cy="79375"/>
                </a:xfrm>
                <a:prstGeom prst="ellipse">
                  <a:avLst/>
                </a:prstGeom>
                <a:solidFill>
                  <a:srgbClr val="B6FF8F"/>
                </a:solidFill>
                <a:ln w="11113">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1301" name="Oval 936"/>
                <p:cNvSpPr>
                  <a:spLocks noChangeArrowheads="1"/>
                </p:cNvSpPr>
                <p:nvPr/>
              </p:nvSpPr>
              <p:spPr bwMode="auto">
                <a:xfrm>
                  <a:off x="3965575" y="1843088"/>
                  <a:ext cx="77788" cy="77787"/>
                </a:xfrm>
                <a:prstGeom prst="ellipse">
                  <a:avLst/>
                </a:prstGeom>
                <a:solidFill>
                  <a:srgbClr val="B6FF8F"/>
                </a:solidFill>
                <a:ln w="11113">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1302" name="Oval 937"/>
                <p:cNvSpPr>
                  <a:spLocks noChangeArrowheads="1"/>
                </p:cNvSpPr>
                <p:nvPr/>
              </p:nvSpPr>
              <p:spPr bwMode="auto">
                <a:xfrm>
                  <a:off x="3597275" y="2376488"/>
                  <a:ext cx="77788" cy="79375"/>
                </a:xfrm>
                <a:prstGeom prst="ellipse">
                  <a:avLst/>
                </a:prstGeom>
                <a:solidFill>
                  <a:srgbClr val="B6FF8F"/>
                </a:solidFill>
                <a:ln w="11113">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1303" name="Oval 938"/>
                <p:cNvSpPr>
                  <a:spLocks noChangeArrowheads="1"/>
                </p:cNvSpPr>
                <p:nvPr/>
              </p:nvSpPr>
              <p:spPr bwMode="auto">
                <a:xfrm>
                  <a:off x="3578225" y="2695575"/>
                  <a:ext cx="79375" cy="79375"/>
                </a:xfrm>
                <a:prstGeom prst="ellipse">
                  <a:avLst/>
                </a:prstGeom>
                <a:solidFill>
                  <a:srgbClr val="B6FF8F"/>
                </a:solidFill>
                <a:ln w="11113">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1304" name="Oval 939"/>
                <p:cNvSpPr>
                  <a:spLocks noChangeArrowheads="1"/>
                </p:cNvSpPr>
                <p:nvPr/>
              </p:nvSpPr>
              <p:spPr bwMode="auto">
                <a:xfrm>
                  <a:off x="3949700" y="2025650"/>
                  <a:ext cx="79375" cy="77787"/>
                </a:xfrm>
                <a:prstGeom prst="ellipse">
                  <a:avLst/>
                </a:prstGeom>
                <a:solidFill>
                  <a:srgbClr val="B6FF8F"/>
                </a:solidFill>
                <a:ln w="11113">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1305" name="Oval 940"/>
                <p:cNvSpPr>
                  <a:spLocks noChangeArrowheads="1"/>
                </p:cNvSpPr>
                <p:nvPr/>
              </p:nvSpPr>
              <p:spPr bwMode="auto">
                <a:xfrm>
                  <a:off x="4672013" y="3376613"/>
                  <a:ext cx="79375" cy="77787"/>
                </a:xfrm>
                <a:prstGeom prst="ellipse">
                  <a:avLst/>
                </a:prstGeom>
                <a:solidFill>
                  <a:srgbClr val="B6FF8F"/>
                </a:solidFill>
                <a:ln w="11113">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1306" name="Oval 941"/>
                <p:cNvSpPr>
                  <a:spLocks noChangeArrowheads="1"/>
                </p:cNvSpPr>
                <p:nvPr/>
              </p:nvSpPr>
              <p:spPr bwMode="auto">
                <a:xfrm>
                  <a:off x="3708400" y="1423988"/>
                  <a:ext cx="77788" cy="79375"/>
                </a:xfrm>
                <a:prstGeom prst="ellipse">
                  <a:avLst/>
                </a:prstGeom>
                <a:solidFill>
                  <a:srgbClr val="B6FF8F"/>
                </a:solidFill>
                <a:ln w="11113">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1307" name="Oval 942"/>
                <p:cNvSpPr>
                  <a:spLocks noChangeArrowheads="1"/>
                </p:cNvSpPr>
                <p:nvPr/>
              </p:nvSpPr>
              <p:spPr bwMode="auto">
                <a:xfrm>
                  <a:off x="5087938" y="4287838"/>
                  <a:ext cx="101600" cy="100012"/>
                </a:xfrm>
                <a:prstGeom prst="ellipse">
                  <a:avLst/>
                </a:prstGeom>
                <a:solidFill>
                  <a:srgbClr val="FFC800"/>
                </a:solidFill>
                <a:ln w="11113">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1308" name="Oval 943"/>
                <p:cNvSpPr>
                  <a:spLocks noChangeArrowheads="1"/>
                </p:cNvSpPr>
                <p:nvPr/>
              </p:nvSpPr>
              <p:spPr bwMode="auto">
                <a:xfrm>
                  <a:off x="4605338" y="3754438"/>
                  <a:ext cx="101600" cy="100012"/>
                </a:xfrm>
                <a:prstGeom prst="ellipse">
                  <a:avLst/>
                </a:prstGeom>
                <a:solidFill>
                  <a:srgbClr val="FFC800"/>
                </a:solidFill>
                <a:ln w="11113">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1309" name="Oval 944"/>
                <p:cNvSpPr>
                  <a:spLocks noChangeArrowheads="1"/>
                </p:cNvSpPr>
                <p:nvPr/>
              </p:nvSpPr>
              <p:spPr bwMode="auto">
                <a:xfrm>
                  <a:off x="3898900" y="1727200"/>
                  <a:ext cx="100013" cy="100012"/>
                </a:xfrm>
                <a:prstGeom prst="ellipse">
                  <a:avLst/>
                </a:prstGeom>
                <a:solidFill>
                  <a:srgbClr val="FFC800"/>
                </a:solidFill>
                <a:ln w="11113">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1310" name="Oval 945"/>
                <p:cNvSpPr>
                  <a:spLocks noChangeArrowheads="1"/>
                </p:cNvSpPr>
                <p:nvPr/>
              </p:nvSpPr>
              <p:spPr bwMode="auto">
                <a:xfrm>
                  <a:off x="3656013" y="1471613"/>
                  <a:ext cx="100013" cy="100012"/>
                </a:xfrm>
                <a:prstGeom prst="ellipse">
                  <a:avLst/>
                </a:prstGeom>
                <a:solidFill>
                  <a:srgbClr val="FFC800"/>
                </a:solidFill>
                <a:ln w="11113">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1311" name="Oval 946"/>
                <p:cNvSpPr>
                  <a:spLocks noChangeArrowheads="1"/>
                </p:cNvSpPr>
                <p:nvPr/>
              </p:nvSpPr>
              <p:spPr bwMode="auto">
                <a:xfrm>
                  <a:off x="3892550" y="1677988"/>
                  <a:ext cx="100013" cy="101600"/>
                </a:xfrm>
                <a:prstGeom prst="ellipse">
                  <a:avLst/>
                </a:prstGeom>
                <a:solidFill>
                  <a:srgbClr val="FFC800"/>
                </a:solidFill>
                <a:ln w="11113">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1312" name="Oval 947"/>
                <p:cNvSpPr>
                  <a:spLocks noChangeArrowheads="1"/>
                </p:cNvSpPr>
                <p:nvPr/>
              </p:nvSpPr>
              <p:spPr bwMode="auto">
                <a:xfrm>
                  <a:off x="4108450" y="2798763"/>
                  <a:ext cx="101600" cy="100012"/>
                </a:xfrm>
                <a:prstGeom prst="ellipse">
                  <a:avLst/>
                </a:prstGeom>
                <a:solidFill>
                  <a:srgbClr val="FFC800"/>
                </a:solidFill>
                <a:ln w="11113">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1313" name="Oval 948"/>
                <p:cNvSpPr>
                  <a:spLocks noChangeArrowheads="1"/>
                </p:cNvSpPr>
                <p:nvPr/>
              </p:nvSpPr>
              <p:spPr bwMode="auto">
                <a:xfrm>
                  <a:off x="2917825" y="2401888"/>
                  <a:ext cx="101600" cy="100012"/>
                </a:xfrm>
                <a:prstGeom prst="ellipse">
                  <a:avLst/>
                </a:prstGeom>
                <a:solidFill>
                  <a:srgbClr val="FFC800"/>
                </a:solidFill>
                <a:ln w="11113">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1314" name="Oval 949"/>
                <p:cNvSpPr>
                  <a:spLocks noChangeArrowheads="1"/>
                </p:cNvSpPr>
                <p:nvPr/>
              </p:nvSpPr>
              <p:spPr bwMode="auto">
                <a:xfrm>
                  <a:off x="4791075" y="3930650"/>
                  <a:ext cx="122238" cy="122237"/>
                </a:xfrm>
                <a:prstGeom prst="ellipse">
                  <a:avLst/>
                </a:prstGeom>
                <a:solidFill>
                  <a:srgbClr val="FF0000"/>
                </a:solidFill>
                <a:ln w="11113">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1315" name="Oval 950"/>
                <p:cNvSpPr>
                  <a:spLocks noChangeArrowheads="1"/>
                </p:cNvSpPr>
                <p:nvPr/>
              </p:nvSpPr>
              <p:spPr bwMode="auto">
                <a:xfrm>
                  <a:off x="4746625" y="3925888"/>
                  <a:ext cx="122238" cy="122237"/>
                </a:xfrm>
                <a:prstGeom prst="ellipse">
                  <a:avLst/>
                </a:prstGeom>
                <a:solidFill>
                  <a:srgbClr val="FF0000"/>
                </a:solidFill>
                <a:ln w="11113">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1316" name="Oval 951"/>
                <p:cNvSpPr>
                  <a:spLocks noChangeArrowheads="1"/>
                </p:cNvSpPr>
                <p:nvPr/>
              </p:nvSpPr>
              <p:spPr bwMode="auto">
                <a:xfrm>
                  <a:off x="4724400" y="3790950"/>
                  <a:ext cx="122238" cy="122237"/>
                </a:xfrm>
                <a:prstGeom prst="ellipse">
                  <a:avLst/>
                </a:prstGeom>
                <a:solidFill>
                  <a:srgbClr val="FF0000"/>
                </a:solidFill>
                <a:ln w="11113">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1317" name="Oval 952"/>
                <p:cNvSpPr>
                  <a:spLocks noChangeArrowheads="1"/>
                </p:cNvSpPr>
                <p:nvPr/>
              </p:nvSpPr>
              <p:spPr bwMode="auto">
                <a:xfrm>
                  <a:off x="4919663" y="4324350"/>
                  <a:ext cx="122238" cy="122237"/>
                </a:xfrm>
                <a:prstGeom prst="ellipse">
                  <a:avLst/>
                </a:prstGeom>
                <a:solidFill>
                  <a:srgbClr val="FF0000"/>
                </a:solidFill>
                <a:ln w="11113">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1318" name="Oval 953"/>
                <p:cNvSpPr>
                  <a:spLocks noChangeArrowheads="1"/>
                </p:cNvSpPr>
                <p:nvPr/>
              </p:nvSpPr>
              <p:spPr bwMode="auto">
                <a:xfrm>
                  <a:off x="4851400" y="4170363"/>
                  <a:ext cx="122238" cy="122237"/>
                </a:xfrm>
                <a:prstGeom prst="ellipse">
                  <a:avLst/>
                </a:prstGeom>
                <a:solidFill>
                  <a:srgbClr val="FF0000"/>
                </a:solidFill>
                <a:ln w="11113">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1319" name="Oval 954"/>
                <p:cNvSpPr>
                  <a:spLocks noChangeArrowheads="1"/>
                </p:cNvSpPr>
                <p:nvPr/>
              </p:nvSpPr>
              <p:spPr bwMode="auto">
                <a:xfrm>
                  <a:off x="4816475" y="4076700"/>
                  <a:ext cx="122238" cy="122237"/>
                </a:xfrm>
                <a:prstGeom prst="ellipse">
                  <a:avLst/>
                </a:prstGeom>
                <a:solidFill>
                  <a:srgbClr val="FF0000"/>
                </a:solidFill>
                <a:ln w="11113">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1320" name="Oval 955"/>
                <p:cNvSpPr>
                  <a:spLocks noChangeArrowheads="1"/>
                </p:cNvSpPr>
                <p:nvPr/>
              </p:nvSpPr>
              <p:spPr bwMode="auto">
                <a:xfrm>
                  <a:off x="4802188" y="4057650"/>
                  <a:ext cx="122238" cy="122237"/>
                </a:xfrm>
                <a:prstGeom prst="ellipse">
                  <a:avLst/>
                </a:prstGeom>
                <a:solidFill>
                  <a:srgbClr val="FF0000"/>
                </a:solidFill>
                <a:ln w="11113">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1321" name="Oval 956"/>
                <p:cNvSpPr>
                  <a:spLocks noChangeArrowheads="1"/>
                </p:cNvSpPr>
                <p:nvPr/>
              </p:nvSpPr>
              <p:spPr bwMode="auto">
                <a:xfrm>
                  <a:off x="4738688" y="3849688"/>
                  <a:ext cx="122238" cy="122237"/>
                </a:xfrm>
                <a:prstGeom prst="ellipse">
                  <a:avLst/>
                </a:prstGeom>
                <a:solidFill>
                  <a:srgbClr val="FF0000"/>
                </a:solidFill>
                <a:ln w="11113">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1322" name="Oval 957"/>
                <p:cNvSpPr>
                  <a:spLocks noChangeArrowheads="1"/>
                </p:cNvSpPr>
                <p:nvPr/>
              </p:nvSpPr>
              <p:spPr bwMode="auto">
                <a:xfrm>
                  <a:off x="4922838" y="3860800"/>
                  <a:ext cx="122238" cy="122237"/>
                </a:xfrm>
                <a:prstGeom prst="ellipse">
                  <a:avLst/>
                </a:prstGeom>
                <a:solidFill>
                  <a:srgbClr val="FF0000"/>
                </a:solidFill>
                <a:ln w="11113">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1323" name="Oval 958"/>
                <p:cNvSpPr>
                  <a:spLocks noChangeArrowheads="1"/>
                </p:cNvSpPr>
                <p:nvPr/>
              </p:nvSpPr>
              <p:spPr bwMode="auto">
                <a:xfrm>
                  <a:off x="4230688" y="2455863"/>
                  <a:ext cx="122238" cy="122237"/>
                </a:xfrm>
                <a:prstGeom prst="ellipse">
                  <a:avLst/>
                </a:prstGeom>
                <a:solidFill>
                  <a:srgbClr val="FF0000"/>
                </a:solidFill>
                <a:ln w="11113">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1324" name="Oval 959"/>
                <p:cNvSpPr>
                  <a:spLocks noChangeArrowheads="1"/>
                </p:cNvSpPr>
                <p:nvPr/>
              </p:nvSpPr>
              <p:spPr bwMode="auto">
                <a:xfrm>
                  <a:off x="4022725" y="2174875"/>
                  <a:ext cx="122238" cy="122237"/>
                </a:xfrm>
                <a:prstGeom prst="ellipse">
                  <a:avLst/>
                </a:prstGeom>
                <a:solidFill>
                  <a:srgbClr val="FF0000"/>
                </a:solidFill>
                <a:ln w="11113">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1325" name="Oval 960"/>
                <p:cNvSpPr>
                  <a:spLocks noChangeArrowheads="1"/>
                </p:cNvSpPr>
                <p:nvPr/>
              </p:nvSpPr>
              <p:spPr bwMode="auto">
                <a:xfrm>
                  <a:off x="3829050" y="1601788"/>
                  <a:ext cx="122238" cy="122237"/>
                </a:xfrm>
                <a:prstGeom prst="ellipse">
                  <a:avLst/>
                </a:prstGeom>
                <a:solidFill>
                  <a:srgbClr val="FF0000"/>
                </a:solidFill>
                <a:ln w="11113">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1326" name="Oval 961"/>
                <p:cNvSpPr>
                  <a:spLocks noChangeArrowheads="1"/>
                </p:cNvSpPr>
                <p:nvPr/>
              </p:nvSpPr>
              <p:spPr bwMode="auto">
                <a:xfrm>
                  <a:off x="4356100" y="3043238"/>
                  <a:ext cx="122238" cy="122237"/>
                </a:xfrm>
                <a:prstGeom prst="ellipse">
                  <a:avLst/>
                </a:prstGeom>
                <a:solidFill>
                  <a:srgbClr val="FF0000"/>
                </a:solidFill>
                <a:ln w="11113">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1327" name="Oval 962"/>
                <p:cNvSpPr>
                  <a:spLocks noChangeArrowheads="1"/>
                </p:cNvSpPr>
                <p:nvPr/>
              </p:nvSpPr>
              <p:spPr bwMode="auto">
                <a:xfrm>
                  <a:off x="2838450" y="1797050"/>
                  <a:ext cx="122238" cy="122237"/>
                </a:xfrm>
                <a:prstGeom prst="ellipse">
                  <a:avLst/>
                </a:prstGeom>
                <a:solidFill>
                  <a:srgbClr val="FF0000"/>
                </a:solidFill>
                <a:ln w="11113">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1328" name="Oval 963"/>
                <p:cNvSpPr>
                  <a:spLocks noChangeArrowheads="1"/>
                </p:cNvSpPr>
                <p:nvPr/>
              </p:nvSpPr>
              <p:spPr bwMode="auto">
                <a:xfrm>
                  <a:off x="3687763" y="1558925"/>
                  <a:ext cx="122238" cy="122237"/>
                </a:xfrm>
                <a:prstGeom prst="ellipse">
                  <a:avLst/>
                </a:prstGeom>
                <a:solidFill>
                  <a:srgbClr val="FF0000"/>
                </a:solidFill>
                <a:ln w="11113">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1329" name="Oval 964"/>
                <p:cNvSpPr>
                  <a:spLocks noChangeArrowheads="1"/>
                </p:cNvSpPr>
                <p:nvPr/>
              </p:nvSpPr>
              <p:spPr bwMode="auto">
                <a:xfrm>
                  <a:off x="3189288" y="2387600"/>
                  <a:ext cx="122238" cy="122237"/>
                </a:xfrm>
                <a:prstGeom prst="ellipse">
                  <a:avLst/>
                </a:prstGeom>
                <a:solidFill>
                  <a:srgbClr val="FF0000"/>
                </a:solidFill>
                <a:ln w="11113">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1330" name="Oval 965"/>
                <p:cNvSpPr>
                  <a:spLocks noChangeArrowheads="1"/>
                </p:cNvSpPr>
                <p:nvPr/>
              </p:nvSpPr>
              <p:spPr bwMode="auto">
                <a:xfrm>
                  <a:off x="3100388" y="2547938"/>
                  <a:ext cx="122238" cy="122237"/>
                </a:xfrm>
                <a:prstGeom prst="ellipse">
                  <a:avLst/>
                </a:prstGeom>
                <a:solidFill>
                  <a:srgbClr val="FF0000"/>
                </a:solidFill>
                <a:ln w="11113">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1332" name="Line 968"/>
                <p:cNvSpPr>
                  <a:spLocks noChangeShapeType="1"/>
                </p:cNvSpPr>
                <p:nvPr/>
              </p:nvSpPr>
              <p:spPr bwMode="auto">
                <a:xfrm>
                  <a:off x="2670175" y="1019175"/>
                  <a:ext cx="1588" cy="53975"/>
                </a:xfrm>
                <a:prstGeom prst="line">
                  <a:avLst/>
                </a:prstGeom>
                <a:noFill/>
                <a:ln w="15875">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1333" name="Line 969"/>
                <p:cNvSpPr>
                  <a:spLocks noChangeShapeType="1"/>
                </p:cNvSpPr>
                <p:nvPr/>
              </p:nvSpPr>
              <p:spPr bwMode="auto">
                <a:xfrm flipV="1">
                  <a:off x="2670175" y="4598988"/>
                  <a:ext cx="1588" cy="53975"/>
                </a:xfrm>
                <a:prstGeom prst="line">
                  <a:avLst/>
                </a:prstGeom>
                <a:noFill/>
                <a:ln w="15875">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1335" name="Line 971"/>
                <p:cNvSpPr>
                  <a:spLocks noChangeShapeType="1"/>
                </p:cNvSpPr>
                <p:nvPr/>
              </p:nvSpPr>
              <p:spPr bwMode="auto">
                <a:xfrm>
                  <a:off x="4194175" y="1019175"/>
                  <a:ext cx="1588" cy="53975"/>
                </a:xfrm>
                <a:prstGeom prst="line">
                  <a:avLst/>
                </a:prstGeom>
                <a:noFill/>
                <a:ln w="15875">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1336" name="Line 972"/>
                <p:cNvSpPr>
                  <a:spLocks noChangeShapeType="1"/>
                </p:cNvSpPr>
                <p:nvPr/>
              </p:nvSpPr>
              <p:spPr bwMode="auto">
                <a:xfrm flipV="1">
                  <a:off x="4194175" y="4598988"/>
                  <a:ext cx="1588" cy="53975"/>
                </a:xfrm>
                <a:prstGeom prst="line">
                  <a:avLst/>
                </a:prstGeom>
                <a:noFill/>
                <a:ln w="15875">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1337" name="Rectangle 973"/>
                <p:cNvSpPr>
                  <a:spLocks noChangeArrowheads="1"/>
                </p:cNvSpPr>
                <p:nvPr/>
              </p:nvSpPr>
              <p:spPr bwMode="auto">
                <a:xfrm>
                  <a:off x="4024313" y="4522101"/>
                  <a:ext cx="320600" cy="7694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defTabSz="685800" fontAlgn="base">
                    <a:spcBef>
                      <a:spcPct val="0"/>
                    </a:spcBef>
                    <a:spcAft>
                      <a:spcPct val="0"/>
                    </a:spcAft>
                  </a:pPr>
                  <a:r>
                    <a:rPr lang="en-US" sz="375" dirty="0">
                      <a:solidFill>
                        <a:srgbClr val="000000"/>
                      </a:solidFill>
                      <a:latin typeface="Arial" pitchFamily="34" charset="0"/>
                    </a:rPr>
                    <a:t>      270000</a:t>
                  </a:r>
                  <a:endParaRPr lang="en-US" sz="1350" dirty="0">
                    <a:latin typeface="Arial" pitchFamily="34" charset="0"/>
                  </a:endParaRPr>
                </a:p>
              </p:txBody>
            </p:sp>
            <p:sp>
              <p:nvSpPr>
                <p:cNvPr id="1338" name="Line 974"/>
                <p:cNvSpPr>
                  <a:spLocks noChangeShapeType="1"/>
                </p:cNvSpPr>
                <p:nvPr/>
              </p:nvSpPr>
              <p:spPr bwMode="auto">
                <a:xfrm>
                  <a:off x="2546350" y="4286250"/>
                  <a:ext cx="53975" cy="1587"/>
                </a:xfrm>
                <a:prstGeom prst="line">
                  <a:avLst/>
                </a:prstGeom>
                <a:noFill/>
                <a:ln w="15875">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1339" name="Rectangle 975"/>
                <p:cNvSpPr>
                  <a:spLocks noChangeArrowheads="1"/>
                </p:cNvSpPr>
                <p:nvPr/>
              </p:nvSpPr>
              <p:spPr bwMode="auto">
                <a:xfrm>
                  <a:off x="2547042" y="4254500"/>
                  <a:ext cx="339837" cy="7694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defTabSz="685800" fontAlgn="base">
                    <a:spcBef>
                      <a:spcPct val="0"/>
                    </a:spcBef>
                    <a:spcAft>
                      <a:spcPct val="0"/>
                    </a:spcAft>
                  </a:pPr>
                  <a:r>
                    <a:rPr lang="en-US" sz="375" dirty="0">
                      <a:solidFill>
                        <a:srgbClr val="000000"/>
                      </a:solidFill>
                      <a:latin typeface="Arial" pitchFamily="34" charset="0"/>
                    </a:rPr>
                    <a:t>     6925000</a:t>
                  </a:r>
                  <a:endParaRPr lang="en-US" sz="1350" dirty="0">
                    <a:latin typeface="Arial" pitchFamily="34" charset="0"/>
                  </a:endParaRPr>
                </a:p>
              </p:txBody>
            </p:sp>
            <p:sp>
              <p:nvSpPr>
                <p:cNvPr id="1340" name="Line 976"/>
                <p:cNvSpPr>
                  <a:spLocks noChangeShapeType="1"/>
                </p:cNvSpPr>
                <p:nvPr/>
              </p:nvSpPr>
              <p:spPr bwMode="auto">
                <a:xfrm flipH="1">
                  <a:off x="5264150" y="4286250"/>
                  <a:ext cx="53975" cy="1587"/>
                </a:xfrm>
                <a:prstGeom prst="line">
                  <a:avLst/>
                </a:prstGeom>
                <a:noFill/>
                <a:ln w="15875">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1341" name="Line 977"/>
                <p:cNvSpPr>
                  <a:spLocks noChangeShapeType="1"/>
                </p:cNvSpPr>
                <p:nvPr/>
              </p:nvSpPr>
              <p:spPr bwMode="auto">
                <a:xfrm>
                  <a:off x="2546350" y="2763838"/>
                  <a:ext cx="53975" cy="1587"/>
                </a:xfrm>
                <a:prstGeom prst="line">
                  <a:avLst/>
                </a:prstGeom>
                <a:noFill/>
                <a:ln w="15875">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1342" name="Rectangle 978"/>
                <p:cNvSpPr>
                  <a:spLocks noChangeArrowheads="1"/>
                </p:cNvSpPr>
                <p:nvPr/>
              </p:nvSpPr>
              <p:spPr bwMode="auto">
                <a:xfrm>
                  <a:off x="2547042" y="2730500"/>
                  <a:ext cx="339837" cy="7694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defTabSz="685800" fontAlgn="base">
                    <a:spcBef>
                      <a:spcPct val="0"/>
                    </a:spcBef>
                    <a:spcAft>
                      <a:spcPct val="0"/>
                    </a:spcAft>
                  </a:pPr>
                  <a:r>
                    <a:rPr lang="en-US" sz="375">
                      <a:solidFill>
                        <a:srgbClr val="000000"/>
                      </a:solidFill>
                      <a:latin typeface="Arial" pitchFamily="34" charset="0"/>
                    </a:rPr>
                    <a:t>     6930000</a:t>
                  </a:r>
                  <a:endParaRPr lang="en-US" sz="1350">
                    <a:latin typeface="Arial" pitchFamily="34" charset="0"/>
                  </a:endParaRPr>
                </a:p>
              </p:txBody>
            </p:sp>
            <p:sp>
              <p:nvSpPr>
                <p:cNvPr id="1343" name="Line 979"/>
                <p:cNvSpPr>
                  <a:spLocks noChangeShapeType="1"/>
                </p:cNvSpPr>
                <p:nvPr/>
              </p:nvSpPr>
              <p:spPr bwMode="auto">
                <a:xfrm flipH="1">
                  <a:off x="5264150" y="2763838"/>
                  <a:ext cx="53975" cy="1587"/>
                </a:xfrm>
                <a:prstGeom prst="line">
                  <a:avLst/>
                </a:prstGeom>
                <a:noFill/>
                <a:ln w="15875">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1344" name="Line 980"/>
                <p:cNvSpPr>
                  <a:spLocks noChangeShapeType="1"/>
                </p:cNvSpPr>
                <p:nvPr/>
              </p:nvSpPr>
              <p:spPr bwMode="auto">
                <a:xfrm>
                  <a:off x="2546350" y="1241425"/>
                  <a:ext cx="53975" cy="1587"/>
                </a:xfrm>
                <a:prstGeom prst="line">
                  <a:avLst/>
                </a:prstGeom>
                <a:noFill/>
                <a:ln w="15875">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1345" name="Rectangle 981"/>
                <p:cNvSpPr>
                  <a:spLocks noChangeArrowheads="1"/>
                </p:cNvSpPr>
                <p:nvPr/>
              </p:nvSpPr>
              <p:spPr bwMode="auto">
                <a:xfrm>
                  <a:off x="2547042" y="1209675"/>
                  <a:ext cx="339837" cy="7694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defTabSz="685800" fontAlgn="base">
                    <a:spcBef>
                      <a:spcPct val="0"/>
                    </a:spcBef>
                    <a:spcAft>
                      <a:spcPct val="0"/>
                    </a:spcAft>
                  </a:pPr>
                  <a:r>
                    <a:rPr lang="en-US" sz="375">
                      <a:solidFill>
                        <a:srgbClr val="000000"/>
                      </a:solidFill>
                      <a:latin typeface="Arial" pitchFamily="34" charset="0"/>
                    </a:rPr>
                    <a:t>     6935000</a:t>
                  </a:r>
                  <a:endParaRPr lang="en-US" sz="1350">
                    <a:latin typeface="Arial" pitchFamily="34" charset="0"/>
                  </a:endParaRPr>
                </a:p>
              </p:txBody>
            </p:sp>
            <p:sp>
              <p:nvSpPr>
                <p:cNvPr id="1346" name="Line 982"/>
                <p:cNvSpPr>
                  <a:spLocks noChangeShapeType="1"/>
                </p:cNvSpPr>
                <p:nvPr/>
              </p:nvSpPr>
              <p:spPr bwMode="auto">
                <a:xfrm flipH="1">
                  <a:off x="5264150" y="1241425"/>
                  <a:ext cx="53975" cy="1587"/>
                </a:xfrm>
                <a:prstGeom prst="line">
                  <a:avLst/>
                </a:prstGeom>
                <a:noFill/>
                <a:ln w="15875">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1347" name="Rectangle 983"/>
                <p:cNvSpPr>
                  <a:spLocks noChangeArrowheads="1"/>
                </p:cNvSpPr>
                <p:nvPr/>
              </p:nvSpPr>
              <p:spPr bwMode="auto">
                <a:xfrm>
                  <a:off x="2546350" y="1019175"/>
                  <a:ext cx="2771775" cy="3633787"/>
                </a:xfrm>
                <a:prstGeom prst="rect">
                  <a:avLst/>
                </a:prstGeom>
                <a:noFill/>
                <a:ln w="15875">
                  <a:solidFill>
                    <a:srgbClr val="000000"/>
                  </a:solidFill>
                  <a:prstDash val="solid"/>
                  <a:miter lim="800000"/>
                  <a:headEnd/>
                  <a:tailEnd/>
                </a:ln>
              </p:spPr>
              <p:txBody>
                <a:bodyPr vert="horz" wrap="square" lIns="68580" tIns="34290" rIns="68580" bIns="34290" numCol="1" anchor="t" anchorCtr="0" compatLnSpc="1">
                  <a:prstTxWarp prst="textNoShape">
                    <a:avLst/>
                  </a:prstTxWarp>
                </a:bodyPr>
                <a:lstStyle/>
                <a:p>
                  <a:endParaRPr lang="en-AU" sz="1350"/>
                </a:p>
              </p:txBody>
            </p:sp>
            <p:sp>
              <p:nvSpPr>
                <p:cNvPr id="1348" name="Line 984"/>
                <p:cNvSpPr>
                  <a:spLocks noChangeShapeType="1"/>
                </p:cNvSpPr>
                <p:nvPr/>
              </p:nvSpPr>
              <p:spPr bwMode="auto">
                <a:xfrm flipV="1">
                  <a:off x="4436156" y="1327150"/>
                  <a:ext cx="1588" cy="55562"/>
                </a:xfrm>
                <a:prstGeom prst="line">
                  <a:avLst/>
                </a:prstGeom>
                <a:noFill/>
                <a:ln w="11113">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1349" name="Line 985"/>
                <p:cNvSpPr>
                  <a:spLocks noChangeShapeType="1"/>
                </p:cNvSpPr>
                <p:nvPr/>
              </p:nvSpPr>
              <p:spPr bwMode="auto">
                <a:xfrm flipV="1">
                  <a:off x="4739368" y="1327150"/>
                  <a:ext cx="1588" cy="55562"/>
                </a:xfrm>
                <a:prstGeom prst="line">
                  <a:avLst/>
                </a:prstGeom>
                <a:noFill/>
                <a:ln w="11113">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1350" name="Line 986"/>
                <p:cNvSpPr>
                  <a:spLocks noChangeShapeType="1"/>
                </p:cNvSpPr>
                <p:nvPr/>
              </p:nvSpPr>
              <p:spPr bwMode="auto">
                <a:xfrm flipV="1">
                  <a:off x="5044168" y="1327150"/>
                  <a:ext cx="1588" cy="55562"/>
                </a:xfrm>
                <a:prstGeom prst="line">
                  <a:avLst/>
                </a:prstGeom>
                <a:noFill/>
                <a:ln w="11113">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1351" name="Line 987"/>
                <p:cNvSpPr>
                  <a:spLocks noChangeShapeType="1"/>
                </p:cNvSpPr>
                <p:nvPr/>
              </p:nvSpPr>
              <p:spPr bwMode="auto">
                <a:xfrm>
                  <a:off x="4436156" y="1382713"/>
                  <a:ext cx="608013" cy="1587"/>
                </a:xfrm>
                <a:prstGeom prst="line">
                  <a:avLst/>
                </a:prstGeom>
                <a:noFill/>
                <a:ln w="11113">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AU" sz="1350"/>
                </a:p>
              </p:txBody>
            </p:sp>
            <p:sp>
              <p:nvSpPr>
                <p:cNvPr id="1352" name="Rectangle 988"/>
                <p:cNvSpPr>
                  <a:spLocks noChangeArrowheads="1"/>
                </p:cNvSpPr>
                <p:nvPr/>
              </p:nvSpPr>
              <p:spPr bwMode="auto">
                <a:xfrm>
                  <a:off x="4391706" y="1214438"/>
                  <a:ext cx="42747" cy="9233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defTabSz="685800" fontAlgn="base">
                    <a:spcBef>
                      <a:spcPct val="0"/>
                    </a:spcBef>
                    <a:spcAft>
                      <a:spcPct val="0"/>
                    </a:spcAft>
                  </a:pPr>
                  <a:r>
                    <a:rPr lang="en-US" sz="450">
                      <a:solidFill>
                        <a:srgbClr val="000000"/>
                      </a:solidFill>
                      <a:latin typeface="Arial" pitchFamily="34" charset="0"/>
                    </a:rPr>
                    <a:t>0</a:t>
                  </a:r>
                  <a:endParaRPr lang="en-US" sz="1350">
                    <a:latin typeface="Arial" pitchFamily="34" charset="0"/>
                  </a:endParaRPr>
                </a:p>
              </p:txBody>
            </p:sp>
            <p:sp>
              <p:nvSpPr>
                <p:cNvPr id="1353" name="Rectangle 989"/>
                <p:cNvSpPr>
                  <a:spLocks noChangeArrowheads="1"/>
                </p:cNvSpPr>
                <p:nvPr/>
              </p:nvSpPr>
              <p:spPr bwMode="auto">
                <a:xfrm>
                  <a:off x="4694918" y="1214438"/>
                  <a:ext cx="42747" cy="9233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defTabSz="685800" fontAlgn="base">
                    <a:spcBef>
                      <a:spcPct val="0"/>
                    </a:spcBef>
                    <a:spcAft>
                      <a:spcPct val="0"/>
                    </a:spcAft>
                  </a:pPr>
                  <a:r>
                    <a:rPr lang="en-US" sz="450">
                      <a:solidFill>
                        <a:srgbClr val="000000"/>
                      </a:solidFill>
                      <a:latin typeface="Arial" pitchFamily="34" charset="0"/>
                    </a:rPr>
                    <a:t>1</a:t>
                  </a:r>
                  <a:endParaRPr lang="en-US" sz="1350">
                    <a:latin typeface="Arial" pitchFamily="34" charset="0"/>
                  </a:endParaRPr>
                </a:p>
              </p:txBody>
            </p:sp>
            <p:sp>
              <p:nvSpPr>
                <p:cNvPr id="1354" name="Rectangle 990"/>
                <p:cNvSpPr>
                  <a:spLocks noChangeArrowheads="1"/>
                </p:cNvSpPr>
                <p:nvPr/>
              </p:nvSpPr>
              <p:spPr bwMode="auto">
                <a:xfrm>
                  <a:off x="4999718" y="1214438"/>
                  <a:ext cx="42747" cy="9233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defTabSz="685800" fontAlgn="base">
                    <a:spcBef>
                      <a:spcPct val="0"/>
                    </a:spcBef>
                    <a:spcAft>
                      <a:spcPct val="0"/>
                    </a:spcAft>
                  </a:pPr>
                  <a:r>
                    <a:rPr lang="en-US" sz="450">
                      <a:solidFill>
                        <a:srgbClr val="000000"/>
                      </a:solidFill>
                      <a:latin typeface="Arial" pitchFamily="34" charset="0"/>
                    </a:rPr>
                    <a:t>2</a:t>
                  </a:r>
                  <a:endParaRPr lang="en-US" sz="1350">
                    <a:latin typeface="Arial" pitchFamily="34" charset="0"/>
                  </a:endParaRPr>
                </a:p>
              </p:txBody>
            </p:sp>
            <p:sp>
              <p:nvSpPr>
                <p:cNvPr id="1355" name="Rectangle 991"/>
                <p:cNvSpPr>
                  <a:spLocks noChangeArrowheads="1"/>
                </p:cNvSpPr>
                <p:nvPr/>
              </p:nvSpPr>
              <p:spPr bwMode="auto">
                <a:xfrm>
                  <a:off x="5088618" y="1214438"/>
                  <a:ext cx="102592" cy="9233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defTabSz="685800" fontAlgn="base">
                    <a:spcBef>
                      <a:spcPct val="0"/>
                    </a:spcBef>
                    <a:spcAft>
                      <a:spcPct val="0"/>
                    </a:spcAft>
                  </a:pPr>
                  <a:r>
                    <a:rPr lang="en-US" sz="450">
                      <a:solidFill>
                        <a:srgbClr val="000000"/>
                      </a:solidFill>
                      <a:latin typeface="Arial" pitchFamily="34" charset="0"/>
                    </a:rPr>
                    <a:t>km</a:t>
                  </a:r>
                  <a:endParaRPr lang="en-US" sz="1350">
                    <a:latin typeface="Arial" pitchFamily="34" charset="0"/>
                  </a:endParaRPr>
                </a:p>
              </p:txBody>
            </p:sp>
            <p:sp>
              <p:nvSpPr>
                <p:cNvPr id="1362" name="Rounded Rectangle 1361"/>
                <p:cNvSpPr/>
                <p:nvPr/>
              </p:nvSpPr>
              <p:spPr>
                <a:xfrm rot="20263873">
                  <a:off x="4780379" y="3768821"/>
                  <a:ext cx="202223" cy="712177"/>
                </a:xfrm>
                <a:prstGeom prst="roundRect">
                  <a:avLst/>
                </a:prstGeom>
                <a:noFill/>
                <a:ln w="190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sp>
              <p:nvSpPr>
                <p:cNvPr id="1363" name="TextBox 1362"/>
                <p:cNvSpPr txBox="1"/>
                <p:nvPr/>
              </p:nvSpPr>
              <p:spPr>
                <a:xfrm>
                  <a:off x="3209925" y="3473694"/>
                  <a:ext cx="1257300" cy="602987"/>
                </a:xfrm>
                <a:prstGeom prst="rect">
                  <a:avLst/>
                </a:prstGeom>
                <a:noFill/>
              </p:spPr>
              <p:txBody>
                <a:bodyPr wrap="square" rtlCol="0">
                  <a:spAutoFit/>
                </a:bodyPr>
                <a:lstStyle/>
                <a:p>
                  <a:pPr algn="ctr">
                    <a:lnSpc>
                      <a:spcPts val="1425"/>
                    </a:lnSpc>
                  </a:pPr>
                  <a:r>
                    <a:rPr lang="en-AU" sz="1350" dirty="0"/>
                    <a:t>Harmony Ni deposit</a:t>
                  </a:r>
                </a:p>
              </p:txBody>
            </p:sp>
            <p:sp>
              <p:nvSpPr>
                <p:cNvPr id="1364" name="Freeform 1363"/>
                <p:cNvSpPr/>
                <p:nvPr/>
              </p:nvSpPr>
              <p:spPr>
                <a:xfrm>
                  <a:off x="3957271" y="3992440"/>
                  <a:ext cx="852854" cy="215412"/>
                </a:xfrm>
                <a:custGeom>
                  <a:avLst/>
                  <a:gdLst>
                    <a:gd name="connsiteX0" fmla="*/ 0 w 852854"/>
                    <a:gd name="connsiteY0" fmla="*/ 0 h 215412"/>
                    <a:gd name="connsiteX1" fmla="*/ 281354 w 852854"/>
                    <a:gd name="connsiteY1" fmla="*/ 131885 h 215412"/>
                    <a:gd name="connsiteX2" fmla="*/ 624254 w 852854"/>
                    <a:gd name="connsiteY2" fmla="*/ 202223 h 215412"/>
                    <a:gd name="connsiteX3" fmla="*/ 852854 w 852854"/>
                    <a:gd name="connsiteY3" fmla="*/ 211016 h 215412"/>
                    <a:gd name="connsiteX4" fmla="*/ 852854 w 852854"/>
                    <a:gd name="connsiteY4" fmla="*/ 211016 h 2154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2854" h="215412">
                      <a:moveTo>
                        <a:pt x="0" y="0"/>
                      </a:moveTo>
                      <a:cubicBezTo>
                        <a:pt x="88656" y="49090"/>
                        <a:pt x="177312" y="98181"/>
                        <a:pt x="281354" y="131885"/>
                      </a:cubicBezTo>
                      <a:cubicBezTo>
                        <a:pt x="385396" y="165589"/>
                        <a:pt x="529004" y="189035"/>
                        <a:pt x="624254" y="202223"/>
                      </a:cubicBezTo>
                      <a:cubicBezTo>
                        <a:pt x="719504" y="215412"/>
                        <a:pt x="852854" y="211016"/>
                        <a:pt x="852854" y="211016"/>
                      </a:cubicBezTo>
                      <a:lnTo>
                        <a:pt x="852854" y="211016"/>
                      </a:lnTo>
                    </a:path>
                  </a:pathLst>
                </a:cu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sz="1350"/>
                </a:p>
              </p:txBody>
            </p:sp>
          </p:grpSp>
          <p:sp>
            <p:nvSpPr>
              <p:cNvPr id="1334" name="Rectangle 970"/>
              <p:cNvSpPr>
                <a:spLocks noChangeArrowheads="1"/>
              </p:cNvSpPr>
              <p:nvPr/>
            </p:nvSpPr>
            <p:spPr bwMode="auto">
              <a:xfrm>
                <a:off x="2500313" y="4522102"/>
                <a:ext cx="320600" cy="7694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defTabSz="685800" fontAlgn="base">
                  <a:spcBef>
                    <a:spcPct val="0"/>
                  </a:spcBef>
                  <a:spcAft>
                    <a:spcPct val="0"/>
                  </a:spcAft>
                </a:pPr>
                <a:r>
                  <a:rPr lang="en-US" sz="375">
                    <a:solidFill>
                      <a:srgbClr val="000000"/>
                    </a:solidFill>
                    <a:latin typeface="Arial" pitchFamily="34" charset="0"/>
                  </a:rPr>
                  <a:t>      265000</a:t>
                </a:r>
                <a:endParaRPr lang="en-US" sz="1350">
                  <a:latin typeface="Arial" pitchFamily="34" charset="0"/>
                </a:endParaRPr>
              </a:p>
            </p:txBody>
          </p:sp>
          <p:cxnSp>
            <p:nvCxnSpPr>
              <p:cNvPr id="1360" name="Straight Connector 1359"/>
              <p:cNvCxnSpPr>
                <a:stCxn id="1160" idx="1"/>
              </p:cNvCxnSpPr>
              <p:nvPr/>
            </p:nvCxnSpPr>
            <p:spPr>
              <a:xfrm flipV="1">
                <a:off x="1892301" y="1016454"/>
                <a:ext cx="659038" cy="299357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61" name="Straight Connector 1360"/>
              <p:cNvCxnSpPr/>
              <p:nvPr/>
            </p:nvCxnSpPr>
            <p:spPr>
              <a:xfrm>
                <a:off x="1898195" y="4347483"/>
                <a:ext cx="653147" cy="3047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1369" name="Rectangle 1368"/>
          <p:cNvSpPr/>
          <p:nvPr/>
        </p:nvSpPr>
        <p:spPr>
          <a:xfrm>
            <a:off x="1229678" y="4807744"/>
            <a:ext cx="180975" cy="225029"/>
          </a:xfrm>
          <a:prstGeom prst="rect">
            <a:avLst/>
          </a:prstGeom>
          <a:solidFill>
            <a:srgbClr val="0237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spTree>
    <p:extLst>
      <p:ext uri="{BB962C8B-B14F-4D97-AF65-F5344CB8AC3E}">
        <p14:creationId xmlns:p14="http://schemas.microsoft.com/office/powerpoint/2010/main" val="2674117307"/>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1835817-F7A8-FEE9-9F61-BC0AB85B4933}"/>
              </a:ext>
            </a:extLst>
          </p:cNvPr>
          <p:cNvSpPr>
            <a:spLocks noGrp="1"/>
          </p:cNvSpPr>
          <p:nvPr>
            <p:ph idx="1"/>
          </p:nvPr>
        </p:nvSpPr>
        <p:spPr/>
        <p:txBody>
          <a:bodyPr/>
          <a:lstStyle/>
          <a:p>
            <a:r>
              <a:rPr lang="en-AU" dirty="0"/>
              <a:t>Direct detection and a swathe of associated pathfinders</a:t>
            </a:r>
          </a:p>
          <a:p>
            <a:endParaRPr lang="en-AU" dirty="0"/>
          </a:p>
          <a:p>
            <a:r>
              <a:rPr lang="en-AU" dirty="0"/>
              <a:t>However, ore is often not very soluble</a:t>
            </a:r>
          </a:p>
          <a:p>
            <a:r>
              <a:rPr lang="en-AU" dirty="0"/>
              <a:t>Carbonates are easier than sulfides</a:t>
            </a:r>
          </a:p>
          <a:p>
            <a:endParaRPr lang="en-AU" dirty="0"/>
          </a:p>
          <a:p>
            <a:r>
              <a:rPr lang="en-AU" dirty="0"/>
              <a:t>Pb, Zn, Cd, Tl</a:t>
            </a:r>
          </a:p>
        </p:txBody>
      </p:sp>
      <p:sp>
        <p:nvSpPr>
          <p:cNvPr id="3" name="Title 2">
            <a:extLst>
              <a:ext uri="{FF2B5EF4-FFF2-40B4-BE49-F238E27FC236}">
                <a16:creationId xmlns:a16="http://schemas.microsoft.com/office/drawing/2014/main" id="{FE43ACB6-3241-8B9F-35A2-D9EB73D94319}"/>
              </a:ext>
            </a:extLst>
          </p:cNvPr>
          <p:cNvSpPr>
            <a:spLocks noGrp="1"/>
          </p:cNvSpPr>
          <p:nvPr>
            <p:ph type="title"/>
          </p:nvPr>
        </p:nvSpPr>
        <p:spPr>
          <a:xfrm>
            <a:off x="798274" y="150295"/>
            <a:ext cx="8640960" cy="639365"/>
          </a:xfrm>
        </p:spPr>
        <p:txBody>
          <a:bodyPr/>
          <a:lstStyle/>
          <a:p>
            <a:r>
              <a:rPr lang="en-AU" dirty="0"/>
              <a:t>Pb-Zn</a:t>
            </a:r>
          </a:p>
        </p:txBody>
      </p:sp>
    </p:spTree>
    <p:extLst>
      <p:ext uri="{BB962C8B-B14F-4D97-AF65-F5344CB8AC3E}">
        <p14:creationId xmlns:p14="http://schemas.microsoft.com/office/powerpoint/2010/main" val="133968290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940A44-78DE-3DCD-C1B3-C671C7878885}"/>
              </a:ext>
            </a:extLst>
          </p:cNvPr>
          <p:cNvSpPr>
            <a:spLocks noGrp="1"/>
          </p:cNvSpPr>
          <p:nvPr>
            <p:ph type="title"/>
          </p:nvPr>
        </p:nvSpPr>
        <p:spPr>
          <a:xfrm>
            <a:off x="868976" y="178576"/>
            <a:ext cx="8640960" cy="639365"/>
          </a:xfrm>
        </p:spPr>
        <p:txBody>
          <a:bodyPr/>
          <a:lstStyle/>
          <a:p>
            <a:r>
              <a:rPr lang="en-AU" dirty="0"/>
              <a:t>Cu</a:t>
            </a:r>
          </a:p>
        </p:txBody>
      </p:sp>
      <p:sp>
        <p:nvSpPr>
          <p:cNvPr id="4" name="Content Placeholder 1">
            <a:extLst>
              <a:ext uri="{FF2B5EF4-FFF2-40B4-BE49-F238E27FC236}">
                <a16:creationId xmlns:a16="http://schemas.microsoft.com/office/drawing/2014/main" id="{ECBD6989-0A96-F59C-99A4-45AC159F7A33}"/>
              </a:ext>
            </a:extLst>
          </p:cNvPr>
          <p:cNvSpPr>
            <a:spLocks noGrp="1"/>
          </p:cNvSpPr>
          <p:nvPr>
            <p:ph idx="1"/>
          </p:nvPr>
        </p:nvSpPr>
        <p:spPr>
          <a:xfrm>
            <a:off x="250825" y="1230477"/>
            <a:ext cx="8642350" cy="3181350"/>
          </a:xfrm>
        </p:spPr>
        <p:txBody>
          <a:bodyPr>
            <a:normAutofit fontScale="92500"/>
          </a:bodyPr>
          <a:lstStyle/>
          <a:p>
            <a:r>
              <a:rPr lang="en-AU" dirty="0"/>
              <a:t>Cu – direct in acid waters, its all about proxies and associated elements in neutral waters</a:t>
            </a:r>
          </a:p>
          <a:p>
            <a:pPr lvl="1"/>
            <a:r>
              <a:rPr lang="en-AU" dirty="0"/>
              <a:t>Cu is adsorbed onto Fe-Oxides/Clays readily</a:t>
            </a:r>
          </a:p>
          <a:p>
            <a:endParaRPr lang="en-AU" dirty="0"/>
          </a:p>
          <a:p>
            <a:r>
              <a:rPr lang="en-AU" dirty="0"/>
              <a:t>Acid waters – Cu, Au, Fe – but hard to pick against a high background</a:t>
            </a:r>
          </a:p>
          <a:p>
            <a:r>
              <a:rPr lang="en-AU" dirty="0"/>
              <a:t>Neutral waters –Au, As, Fe, Mo, W, S isotopes, maybe Cu</a:t>
            </a:r>
          </a:p>
          <a:p>
            <a:endParaRPr lang="en-AU" dirty="0"/>
          </a:p>
          <a:p>
            <a:r>
              <a:rPr lang="en-AU" dirty="0"/>
              <a:t>Bottom line – look for sulfides, then try and work out what type you have</a:t>
            </a:r>
          </a:p>
        </p:txBody>
      </p:sp>
    </p:spTree>
    <p:extLst>
      <p:ext uri="{BB962C8B-B14F-4D97-AF65-F5344CB8AC3E}">
        <p14:creationId xmlns:p14="http://schemas.microsoft.com/office/powerpoint/2010/main" val="335094240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9ADF2C1-33F4-DFA1-B50B-71BD19C3404E}"/>
              </a:ext>
            </a:extLst>
          </p:cNvPr>
          <p:cNvSpPr>
            <a:spLocks noGrp="1"/>
          </p:cNvSpPr>
          <p:nvPr>
            <p:ph idx="1"/>
          </p:nvPr>
        </p:nvSpPr>
        <p:spPr/>
        <p:txBody>
          <a:bodyPr/>
          <a:lstStyle/>
          <a:p>
            <a:pPr algn="just">
              <a:spcAft>
                <a:spcPts val="600"/>
              </a:spcAft>
            </a:pPr>
            <a:r>
              <a:rPr lang="en-AU" sz="1800" dirty="0">
                <a:effectLst/>
                <a:latin typeface="Calibri" panose="020F0502020204030204" pitchFamily="34" charset="0"/>
                <a:ea typeface="Calibri" panose="020F0502020204030204" pitchFamily="34" charset="0"/>
                <a:cs typeface="Times New Roman" panose="02020603050405020304" pitchFamily="18" charset="0"/>
              </a:rPr>
              <a:t>Waters around sulfides can have one or more of the following properties:</a:t>
            </a:r>
          </a:p>
          <a:p>
            <a:pPr marL="457200" algn="just">
              <a:spcAft>
                <a:spcPts val="600"/>
              </a:spcAft>
            </a:pPr>
            <a:r>
              <a:rPr lang="en-AU" sz="1800" dirty="0">
                <a:effectLst/>
                <a:latin typeface="Calibri" panose="020F0502020204030204" pitchFamily="34" charset="0"/>
                <a:ea typeface="Calibri" panose="020F0502020204030204" pitchFamily="34" charset="0"/>
                <a:cs typeface="Times New Roman" panose="02020603050405020304" pitchFamily="18" charset="0"/>
              </a:rPr>
              <a:t>1. Low Eh, and/or low O</a:t>
            </a:r>
            <a:r>
              <a:rPr lang="en-AU" sz="1800" baseline="-25000" dirty="0">
                <a:effectLst/>
                <a:latin typeface="Calibri" panose="020F0502020204030204" pitchFamily="34" charset="0"/>
                <a:ea typeface="Calibri" panose="020F0502020204030204" pitchFamily="34" charset="0"/>
                <a:cs typeface="Times New Roman" panose="02020603050405020304" pitchFamily="18" charset="0"/>
              </a:rPr>
              <a:t>2</a:t>
            </a:r>
            <a:r>
              <a:rPr lang="en-AU" sz="1800" dirty="0">
                <a:effectLst/>
                <a:latin typeface="Calibri" panose="020F0502020204030204" pitchFamily="34" charset="0"/>
                <a:ea typeface="Calibri" panose="020F0502020204030204" pitchFamily="34" charset="0"/>
                <a:cs typeface="Times New Roman" panose="02020603050405020304" pitchFamily="18" charset="0"/>
              </a:rPr>
              <a:t> saturation;</a:t>
            </a:r>
          </a:p>
          <a:p>
            <a:pPr marL="457200" algn="just">
              <a:spcAft>
                <a:spcPts val="600"/>
              </a:spcAft>
            </a:pPr>
            <a:r>
              <a:rPr lang="en-AU" sz="1800" dirty="0">
                <a:effectLst/>
                <a:latin typeface="Calibri" panose="020F0502020204030204" pitchFamily="34" charset="0"/>
                <a:ea typeface="Calibri" panose="020F0502020204030204" pitchFamily="34" charset="0"/>
                <a:cs typeface="Times New Roman" panose="02020603050405020304" pitchFamily="18" charset="0"/>
              </a:rPr>
              <a:t>2. Moderate to extremely high dissolved Fe content;</a:t>
            </a:r>
          </a:p>
          <a:p>
            <a:pPr marL="457200" algn="just">
              <a:spcAft>
                <a:spcPts val="600"/>
              </a:spcAft>
            </a:pPr>
            <a:r>
              <a:rPr lang="en-AU" sz="1800" dirty="0">
                <a:effectLst/>
                <a:latin typeface="Calibri" panose="020F0502020204030204" pitchFamily="34" charset="0"/>
                <a:ea typeface="Calibri" panose="020F0502020204030204" pitchFamily="34" charset="0"/>
                <a:cs typeface="Times New Roman" panose="02020603050405020304" pitchFamily="18" charset="0"/>
              </a:rPr>
              <a:t>3. Low pH;</a:t>
            </a:r>
          </a:p>
          <a:p>
            <a:pPr marL="457200" algn="just">
              <a:spcAft>
                <a:spcPts val="600"/>
              </a:spcAft>
            </a:pPr>
            <a:r>
              <a:rPr lang="en-AU" sz="1800" dirty="0">
                <a:effectLst/>
                <a:latin typeface="Calibri" panose="020F0502020204030204" pitchFamily="34" charset="0"/>
                <a:ea typeface="Calibri" panose="020F0502020204030204" pitchFamily="34" charset="0"/>
                <a:cs typeface="Times New Roman" panose="02020603050405020304" pitchFamily="18" charset="0"/>
              </a:rPr>
              <a:t>4. High concentrations of elements normally characteristic of acid lithologies (Ba, Li, Mn, Mo, V, W); </a:t>
            </a:r>
          </a:p>
          <a:p>
            <a:pPr marL="457200" algn="just">
              <a:spcAft>
                <a:spcPts val="600"/>
              </a:spcAft>
            </a:pPr>
            <a:r>
              <a:rPr lang="en-AU" sz="1800" dirty="0">
                <a:effectLst/>
                <a:latin typeface="Calibri" panose="020F0502020204030204" pitchFamily="34" charset="0"/>
                <a:ea typeface="Calibri" panose="020F0502020204030204" pitchFamily="34" charset="0"/>
                <a:cs typeface="Times New Roman" panose="02020603050405020304" pitchFamily="18" charset="0"/>
              </a:rPr>
              <a:t>5. More rarely, detectable Al and REE (La, Ce, etc.), even in groundwater above pH 6, despite these elements normally only being soluble below pH 5.5.</a:t>
            </a:r>
          </a:p>
          <a:p>
            <a:endParaRPr lang="en-AU" dirty="0"/>
          </a:p>
        </p:txBody>
      </p:sp>
      <p:sp>
        <p:nvSpPr>
          <p:cNvPr id="3" name="Title 2">
            <a:extLst>
              <a:ext uri="{FF2B5EF4-FFF2-40B4-BE49-F238E27FC236}">
                <a16:creationId xmlns:a16="http://schemas.microsoft.com/office/drawing/2014/main" id="{668078F1-2F6A-238C-4F46-0734BFF9361E}"/>
              </a:ext>
            </a:extLst>
          </p:cNvPr>
          <p:cNvSpPr>
            <a:spLocks noGrp="1"/>
          </p:cNvSpPr>
          <p:nvPr>
            <p:ph type="title"/>
          </p:nvPr>
        </p:nvSpPr>
        <p:spPr>
          <a:xfrm>
            <a:off x="835982" y="140868"/>
            <a:ext cx="8124195" cy="639365"/>
          </a:xfrm>
        </p:spPr>
        <p:txBody>
          <a:bodyPr/>
          <a:lstStyle/>
          <a:p>
            <a:r>
              <a:rPr lang="en-AU" dirty="0"/>
              <a:t>Sulfide detection</a:t>
            </a:r>
          </a:p>
        </p:txBody>
      </p:sp>
    </p:spTree>
    <p:extLst>
      <p:ext uri="{BB962C8B-B14F-4D97-AF65-F5344CB8AC3E}">
        <p14:creationId xmlns:p14="http://schemas.microsoft.com/office/powerpoint/2010/main" val="385898770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Title 81"/>
          <p:cNvSpPr>
            <a:spLocks noGrp="1"/>
          </p:cNvSpPr>
          <p:nvPr>
            <p:ph type="title"/>
          </p:nvPr>
        </p:nvSpPr>
        <p:spPr>
          <a:xfrm>
            <a:off x="746450" y="98464"/>
            <a:ext cx="8640960" cy="639365"/>
          </a:xfrm>
        </p:spPr>
        <p:txBody>
          <a:bodyPr>
            <a:normAutofit/>
          </a:bodyPr>
          <a:lstStyle/>
          <a:p>
            <a:r>
              <a:rPr lang="en-AU" dirty="0"/>
              <a:t>Acid production</a:t>
            </a:r>
          </a:p>
        </p:txBody>
      </p:sp>
      <p:sp>
        <p:nvSpPr>
          <p:cNvPr id="91" name="Rectangle 68"/>
          <p:cNvSpPr>
            <a:spLocks noChangeArrowheads="1"/>
          </p:cNvSpPr>
          <p:nvPr/>
        </p:nvSpPr>
        <p:spPr bwMode="auto">
          <a:xfrm>
            <a:off x="6312532" y="1815906"/>
            <a:ext cx="1123513" cy="55399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algn="ctr" defTabSz="685800" fontAlgn="base">
              <a:spcBef>
                <a:spcPct val="0"/>
              </a:spcBef>
              <a:spcAft>
                <a:spcPct val="0"/>
              </a:spcAft>
            </a:pPr>
            <a:r>
              <a:rPr lang="en-US" dirty="0">
                <a:solidFill>
                  <a:schemeClr val="bg1"/>
                </a:solidFill>
                <a:latin typeface="Calibri" pitchFamily="34" charset="0"/>
              </a:rPr>
              <a:t>H</a:t>
            </a:r>
            <a:r>
              <a:rPr lang="en-US" baseline="30000" dirty="0">
                <a:solidFill>
                  <a:schemeClr val="bg1"/>
                </a:solidFill>
                <a:latin typeface="Calibri" pitchFamily="34" charset="0"/>
              </a:rPr>
              <a:t>+</a:t>
            </a:r>
            <a:r>
              <a:rPr lang="en-US" dirty="0">
                <a:solidFill>
                  <a:schemeClr val="bg1"/>
                </a:solidFill>
                <a:latin typeface="Calibri" pitchFamily="34" charset="0"/>
              </a:rPr>
              <a:t>/Metal </a:t>
            </a:r>
          </a:p>
          <a:p>
            <a:pPr algn="ctr" defTabSz="685800" fontAlgn="base">
              <a:spcBef>
                <a:spcPct val="0"/>
              </a:spcBef>
              <a:spcAft>
                <a:spcPct val="0"/>
              </a:spcAft>
            </a:pPr>
            <a:r>
              <a:rPr lang="en-US" dirty="0">
                <a:solidFill>
                  <a:schemeClr val="bg1"/>
                </a:solidFill>
                <a:latin typeface="Calibri" pitchFamily="34" charset="0"/>
              </a:rPr>
              <a:t>(O</a:t>
            </a:r>
            <a:r>
              <a:rPr lang="en-US" baseline="-25000" dirty="0">
                <a:solidFill>
                  <a:schemeClr val="bg1"/>
                </a:solidFill>
                <a:latin typeface="Calibri" pitchFamily="34" charset="0"/>
              </a:rPr>
              <a:t>2</a:t>
            </a:r>
            <a:r>
              <a:rPr lang="en-US" dirty="0">
                <a:solidFill>
                  <a:schemeClr val="bg1"/>
                </a:solidFill>
                <a:latin typeface="Calibri" pitchFamily="34" charset="0"/>
              </a:rPr>
              <a:t> oxidant)</a:t>
            </a:r>
            <a:endParaRPr lang="en-US" dirty="0">
              <a:solidFill>
                <a:schemeClr val="bg1"/>
              </a:solidFill>
              <a:latin typeface="Arial" pitchFamily="34" charset="0"/>
            </a:endParaRPr>
          </a:p>
        </p:txBody>
      </p:sp>
      <p:sp>
        <p:nvSpPr>
          <p:cNvPr id="92" name="Rectangle 68"/>
          <p:cNvSpPr>
            <a:spLocks noChangeArrowheads="1"/>
          </p:cNvSpPr>
          <p:nvPr/>
        </p:nvSpPr>
        <p:spPr bwMode="auto">
          <a:xfrm rot="16200000">
            <a:off x="191966" y="2003259"/>
            <a:ext cx="2183868"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defTabSz="685800" fontAlgn="base">
              <a:spcBef>
                <a:spcPct val="0"/>
              </a:spcBef>
              <a:spcAft>
                <a:spcPct val="0"/>
              </a:spcAft>
            </a:pPr>
            <a:r>
              <a:rPr lang="en-US" dirty="0">
                <a:solidFill>
                  <a:schemeClr val="bg1"/>
                </a:solidFill>
                <a:latin typeface="Calibri" pitchFamily="34" charset="0"/>
              </a:rPr>
              <a:t>H</a:t>
            </a:r>
            <a:r>
              <a:rPr lang="en-US" baseline="30000" dirty="0">
                <a:solidFill>
                  <a:schemeClr val="bg1"/>
                </a:solidFill>
                <a:latin typeface="Calibri" pitchFamily="34" charset="0"/>
              </a:rPr>
              <a:t>+</a:t>
            </a:r>
            <a:r>
              <a:rPr lang="en-US" dirty="0">
                <a:solidFill>
                  <a:schemeClr val="bg1"/>
                </a:solidFill>
                <a:latin typeface="Calibri" pitchFamily="34" charset="0"/>
              </a:rPr>
              <a:t>/Metal (NO</a:t>
            </a:r>
            <a:r>
              <a:rPr lang="en-US" dirty="0">
                <a:solidFill>
                  <a:schemeClr val="bg1"/>
                </a:solidFill>
                <a:latin typeface="Royal Society of Chemistry"/>
              </a:rPr>
              <a:t>„</a:t>
            </a:r>
            <a:r>
              <a:rPr lang="en-US" dirty="0">
                <a:solidFill>
                  <a:schemeClr val="bg1"/>
                </a:solidFill>
                <a:latin typeface="Calibri" pitchFamily="34" charset="0"/>
              </a:rPr>
              <a:t> oxidant)</a:t>
            </a:r>
            <a:endParaRPr lang="en-US" dirty="0">
              <a:solidFill>
                <a:schemeClr val="bg1"/>
              </a:solidFill>
              <a:latin typeface="Arial" pitchFamily="34" charset="0"/>
            </a:endParaRPr>
          </a:p>
        </p:txBody>
      </p:sp>
      <p:sp>
        <p:nvSpPr>
          <p:cNvPr id="50186" name="Rectangle 10"/>
          <p:cNvSpPr>
            <a:spLocks noChangeArrowheads="1"/>
          </p:cNvSpPr>
          <p:nvPr/>
        </p:nvSpPr>
        <p:spPr bwMode="auto">
          <a:xfrm>
            <a:off x="1579960" y="762000"/>
            <a:ext cx="4763" cy="3973116"/>
          </a:xfrm>
          <a:prstGeom prst="rect">
            <a:avLst/>
          </a:prstGeom>
          <a:solidFill>
            <a:schemeClr val="tx1"/>
          </a:solidFill>
          <a:ln w="9525" cap="flat">
            <a:solidFill>
              <a:schemeClr val="tx1"/>
            </a:solidFill>
            <a:prstDash val="solid"/>
            <a:bevel/>
            <a:headEnd/>
            <a:tailEnd/>
          </a:ln>
        </p:spPr>
        <p:txBody>
          <a:bodyPr vert="horz" wrap="square" lIns="68580" tIns="34290" rIns="68580" bIns="34290" numCol="1" anchor="t" anchorCtr="0" compatLnSpc="1">
            <a:prstTxWarp prst="textNoShape">
              <a:avLst/>
            </a:prstTxWarp>
          </a:bodyPr>
          <a:lstStyle/>
          <a:p>
            <a:endParaRPr lang="en-AU" sz="1350">
              <a:solidFill>
                <a:schemeClr val="bg1"/>
              </a:solidFill>
            </a:endParaRPr>
          </a:p>
        </p:txBody>
      </p:sp>
      <p:sp>
        <p:nvSpPr>
          <p:cNvPr id="50188" name="Rectangle 12"/>
          <p:cNvSpPr>
            <a:spLocks noChangeArrowheads="1"/>
          </p:cNvSpPr>
          <p:nvPr/>
        </p:nvSpPr>
        <p:spPr bwMode="auto">
          <a:xfrm>
            <a:off x="1582341" y="2084785"/>
            <a:ext cx="6072188" cy="5954"/>
          </a:xfrm>
          <a:prstGeom prst="rect">
            <a:avLst/>
          </a:prstGeom>
          <a:solidFill>
            <a:schemeClr val="tx1"/>
          </a:solidFill>
          <a:ln w="6350" cap="flat">
            <a:solidFill>
              <a:schemeClr val="tx1"/>
            </a:solidFill>
            <a:prstDash val="solid"/>
            <a:bevel/>
            <a:headEnd/>
            <a:tailEnd/>
          </a:ln>
        </p:spPr>
        <p:txBody>
          <a:bodyPr vert="horz" wrap="square" lIns="68580" tIns="34290" rIns="68580" bIns="34290" numCol="1" anchor="t" anchorCtr="0" compatLnSpc="1">
            <a:prstTxWarp prst="textNoShape">
              <a:avLst/>
            </a:prstTxWarp>
          </a:bodyPr>
          <a:lstStyle/>
          <a:p>
            <a:endParaRPr lang="en-AU" sz="1350">
              <a:solidFill>
                <a:schemeClr val="bg1"/>
              </a:solidFill>
            </a:endParaRPr>
          </a:p>
        </p:txBody>
      </p:sp>
      <p:sp>
        <p:nvSpPr>
          <p:cNvPr id="50196" name="Freeform 20"/>
          <p:cNvSpPr>
            <a:spLocks/>
          </p:cNvSpPr>
          <p:nvPr/>
        </p:nvSpPr>
        <p:spPr bwMode="auto">
          <a:xfrm>
            <a:off x="3057526" y="1513285"/>
            <a:ext cx="86916" cy="88106"/>
          </a:xfrm>
          <a:custGeom>
            <a:avLst/>
            <a:gdLst/>
            <a:ahLst/>
            <a:cxnLst>
              <a:cxn ang="0">
                <a:pos x="37" y="74"/>
              </a:cxn>
              <a:cxn ang="0">
                <a:pos x="0" y="37"/>
              </a:cxn>
              <a:cxn ang="0">
                <a:pos x="37" y="0"/>
              </a:cxn>
              <a:cxn ang="0">
                <a:pos x="73" y="37"/>
              </a:cxn>
              <a:cxn ang="0">
                <a:pos x="37" y="74"/>
              </a:cxn>
            </a:cxnLst>
            <a:rect l="0" t="0" r="r" b="b"/>
            <a:pathLst>
              <a:path w="73" h="74">
                <a:moveTo>
                  <a:pt x="37" y="74"/>
                </a:moveTo>
                <a:lnTo>
                  <a:pt x="0" y="37"/>
                </a:lnTo>
                <a:lnTo>
                  <a:pt x="37" y="0"/>
                </a:lnTo>
                <a:lnTo>
                  <a:pt x="73" y="37"/>
                </a:lnTo>
                <a:lnTo>
                  <a:pt x="37" y="74"/>
                </a:lnTo>
                <a:close/>
              </a:path>
            </a:pathLst>
          </a:custGeom>
          <a:solidFill>
            <a:schemeClr val="tx1">
              <a:lumMod val="75000"/>
              <a:lumOff val="25000"/>
            </a:schemeClr>
          </a:solidFill>
          <a:ln w="9525">
            <a:solidFill>
              <a:schemeClr val="tx1"/>
            </a:solidFill>
            <a:round/>
            <a:headEnd/>
            <a:tailEnd/>
          </a:ln>
        </p:spPr>
        <p:txBody>
          <a:bodyPr vert="horz" wrap="square" lIns="68580" tIns="34290" rIns="68580" bIns="34290" numCol="1" anchor="t" anchorCtr="0" compatLnSpc="1">
            <a:prstTxWarp prst="textNoShape">
              <a:avLst/>
            </a:prstTxWarp>
          </a:bodyPr>
          <a:lstStyle/>
          <a:p>
            <a:endParaRPr lang="en-AU" sz="1350">
              <a:solidFill>
                <a:schemeClr val="bg1"/>
              </a:solidFill>
            </a:endParaRPr>
          </a:p>
        </p:txBody>
      </p:sp>
      <p:sp>
        <p:nvSpPr>
          <p:cNvPr id="50197" name="Freeform 21"/>
          <p:cNvSpPr>
            <a:spLocks noEditPoints="1"/>
          </p:cNvSpPr>
          <p:nvPr/>
        </p:nvSpPr>
        <p:spPr bwMode="auto">
          <a:xfrm>
            <a:off x="3055146" y="1510905"/>
            <a:ext cx="92869" cy="92869"/>
          </a:xfrm>
          <a:custGeom>
            <a:avLst/>
            <a:gdLst/>
            <a:ahLst/>
            <a:cxnLst>
              <a:cxn ang="0">
                <a:pos x="147" y="281"/>
              </a:cxn>
              <a:cxn ang="0">
                <a:pos x="135" y="281"/>
              </a:cxn>
              <a:cxn ang="0">
                <a:pos x="2" y="148"/>
              </a:cxn>
              <a:cxn ang="0">
                <a:pos x="0" y="142"/>
              </a:cxn>
              <a:cxn ang="0">
                <a:pos x="2" y="136"/>
              </a:cxn>
              <a:cxn ang="0">
                <a:pos x="135" y="3"/>
              </a:cxn>
              <a:cxn ang="0">
                <a:pos x="147" y="3"/>
              </a:cxn>
              <a:cxn ang="0">
                <a:pos x="280" y="136"/>
              </a:cxn>
              <a:cxn ang="0">
                <a:pos x="282" y="142"/>
              </a:cxn>
              <a:cxn ang="0">
                <a:pos x="280" y="148"/>
              </a:cxn>
              <a:cxn ang="0">
                <a:pos x="147" y="281"/>
              </a:cxn>
              <a:cxn ang="0">
                <a:pos x="269" y="136"/>
              </a:cxn>
              <a:cxn ang="0">
                <a:pos x="269" y="148"/>
              </a:cxn>
              <a:cxn ang="0">
                <a:pos x="135" y="15"/>
              </a:cxn>
              <a:cxn ang="0">
                <a:pos x="147" y="15"/>
              </a:cxn>
              <a:cxn ang="0">
                <a:pos x="13" y="148"/>
              </a:cxn>
              <a:cxn ang="0">
                <a:pos x="13" y="136"/>
              </a:cxn>
              <a:cxn ang="0">
                <a:pos x="147" y="270"/>
              </a:cxn>
              <a:cxn ang="0">
                <a:pos x="135" y="270"/>
              </a:cxn>
              <a:cxn ang="0">
                <a:pos x="269" y="136"/>
              </a:cxn>
            </a:cxnLst>
            <a:rect l="0" t="0" r="r" b="b"/>
            <a:pathLst>
              <a:path w="282" h="284">
                <a:moveTo>
                  <a:pt x="147" y="281"/>
                </a:moveTo>
                <a:cubicBezTo>
                  <a:pt x="144" y="284"/>
                  <a:pt x="139" y="284"/>
                  <a:pt x="135" y="281"/>
                </a:cubicBezTo>
                <a:lnTo>
                  <a:pt x="2" y="148"/>
                </a:lnTo>
                <a:cubicBezTo>
                  <a:pt x="1" y="146"/>
                  <a:pt x="0" y="144"/>
                  <a:pt x="0" y="142"/>
                </a:cubicBezTo>
                <a:cubicBezTo>
                  <a:pt x="0" y="140"/>
                  <a:pt x="1" y="138"/>
                  <a:pt x="2" y="136"/>
                </a:cubicBezTo>
                <a:lnTo>
                  <a:pt x="135" y="3"/>
                </a:lnTo>
                <a:cubicBezTo>
                  <a:pt x="139" y="0"/>
                  <a:pt x="144" y="0"/>
                  <a:pt x="147" y="3"/>
                </a:cubicBezTo>
                <a:lnTo>
                  <a:pt x="280" y="136"/>
                </a:lnTo>
                <a:cubicBezTo>
                  <a:pt x="282" y="138"/>
                  <a:pt x="282" y="140"/>
                  <a:pt x="282" y="142"/>
                </a:cubicBezTo>
                <a:cubicBezTo>
                  <a:pt x="282" y="144"/>
                  <a:pt x="282" y="146"/>
                  <a:pt x="280" y="148"/>
                </a:cubicBezTo>
                <a:lnTo>
                  <a:pt x="147" y="281"/>
                </a:lnTo>
                <a:close/>
                <a:moveTo>
                  <a:pt x="269" y="136"/>
                </a:moveTo>
                <a:lnTo>
                  <a:pt x="269" y="148"/>
                </a:lnTo>
                <a:lnTo>
                  <a:pt x="135" y="15"/>
                </a:lnTo>
                <a:lnTo>
                  <a:pt x="147" y="15"/>
                </a:lnTo>
                <a:lnTo>
                  <a:pt x="13" y="148"/>
                </a:lnTo>
                <a:lnTo>
                  <a:pt x="13" y="136"/>
                </a:lnTo>
                <a:lnTo>
                  <a:pt x="147" y="270"/>
                </a:lnTo>
                <a:lnTo>
                  <a:pt x="135" y="270"/>
                </a:lnTo>
                <a:lnTo>
                  <a:pt x="269" y="136"/>
                </a:lnTo>
                <a:close/>
              </a:path>
            </a:pathLst>
          </a:custGeom>
          <a:solidFill>
            <a:schemeClr val="tx1">
              <a:lumMod val="75000"/>
              <a:lumOff val="25000"/>
            </a:schemeClr>
          </a:solidFill>
          <a:ln w="6350" cap="flat">
            <a:solidFill>
              <a:schemeClr val="tx1"/>
            </a:solidFill>
            <a:prstDash val="solid"/>
            <a:bevel/>
            <a:headEnd/>
            <a:tailEnd/>
          </a:ln>
        </p:spPr>
        <p:txBody>
          <a:bodyPr vert="horz" wrap="square" lIns="68580" tIns="34290" rIns="68580" bIns="34290" numCol="1" anchor="t" anchorCtr="0" compatLnSpc="1">
            <a:prstTxWarp prst="textNoShape">
              <a:avLst/>
            </a:prstTxWarp>
          </a:bodyPr>
          <a:lstStyle/>
          <a:p>
            <a:endParaRPr lang="en-AU" sz="1350">
              <a:solidFill>
                <a:schemeClr val="bg1"/>
              </a:solidFill>
            </a:endParaRPr>
          </a:p>
        </p:txBody>
      </p:sp>
      <p:sp>
        <p:nvSpPr>
          <p:cNvPr id="50198" name="Freeform 22"/>
          <p:cNvSpPr>
            <a:spLocks/>
          </p:cNvSpPr>
          <p:nvPr/>
        </p:nvSpPr>
        <p:spPr bwMode="auto">
          <a:xfrm>
            <a:off x="6850859" y="1116806"/>
            <a:ext cx="88106" cy="86916"/>
          </a:xfrm>
          <a:custGeom>
            <a:avLst/>
            <a:gdLst/>
            <a:ahLst/>
            <a:cxnLst>
              <a:cxn ang="0">
                <a:pos x="37" y="73"/>
              </a:cxn>
              <a:cxn ang="0">
                <a:pos x="0" y="37"/>
              </a:cxn>
              <a:cxn ang="0">
                <a:pos x="37" y="0"/>
              </a:cxn>
              <a:cxn ang="0">
                <a:pos x="74" y="37"/>
              </a:cxn>
              <a:cxn ang="0">
                <a:pos x="37" y="73"/>
              </a:cxn>
            </a:cxnLst>
            <a:rect l="0" t="0" r="r" b="b"/>
            <a:pathLst>
              <a:path w="74" h="73">
                <a:moveTo>
                  <a:pt x="37" y="73"/>
                </a:moveTo>
                <a:lnTo>
                  <a:pt x="0" y="37"/>
                </a:lnTo>
                <a:lnTo>
                  <a:pt x="37" y="0"/>
                </a:lnTo>
                <a:lnTo>
                  <a:pt x="74" y="37"/>
                </a:lnTo>
                <a:lnTo>
                  <a:pt x="37" y="73"/>
                </a:lnTo>
                <a:close/>
              </a:path>
            </a:pathLst>
          </a:custGeom>
          <a:solidFill>
            <a:srgbClr val="10253F"/>
          </a:solidFill>
          <a:ln w="9525">
            <a:solidFill>
              <a:schemeClr val="tx1"/>
            </a:solidFill>
            <a:round/>
            <a:headEnd/>
            <a:tailEnd/>
          </a:ln>
        </p:spPr>
        <p:txBody>
          <a:bodyPr vert="horz" wrap="square" lIns="68580" tIns="34290" rIns="68580" bIns="34290" numCol="1" anchor="t" anchorCtr="0" compatLnSpc="1">
            <a:prstTxWarp prst="textNoShape">
              <a:avLst/>
            </a:prstTxWarp>
          </a:bodyPr>
          <a:lstStyle/>
          <a:p>
            <a:endParaRPr lang="en-AU" sz="1350">
              <a:solidFill>
                <a:schemeClr val="bg1"/>
              </a:solidFill>
            </a:endParaRPr>
          </a:p>
        </p:txBody>
      </p:sp>
      <p:sp>
        <p:nvSpPr>
          <p:cNvPr id="50199" name="Freeform 23"/>
          <p:cNvSpPr>
            <a:spLocks noEditPoints="1"/>
          </p:cNvSpPr>
          <p:nvPr/>
        </p:nvSpPr>
        <p:spPr bwMode="auto">
          <a:xfrm>
            <a:off x="6848478" y="1113236"/>
            <a:ext cx="92869" cy="94060"/>
          </a:xfrm>
          <a:custGeom>
            <a:avLst/>
            <a:gdLst/>
            <a:ahLst/>
            <a:cxnLst>
              <a:cxn ang="0">
                <a:pos x="147" y="281"/>
              </a:cxn>
              <a:cxn ang="0">
                <a:pos x="136" y="281"/>
              </a:cxn>
              <a:cxn ang="0">
                <a:pos x="2" y="148"/>
              </a:cxn>
              <a:cxn ang="0">
                <a:pos x="0" y="142"/>
              </a:cxn>
              <a:cxn ang="0">
                <a:pos x="2" y="137"/>
              </a:cxn>
              <a:cxn ang="0">
                <a:pos x="136" y="4"/>
              </a:cxn>
              <a:cxn ang="0">
                <a:pos x="147" y="4"/>
              </a:cxn>
              <a:cxn ang="0">
                <a:pos x="280" y="137"/>
              </a:cxn>
              <a:cxn ang="0">
                <a:pos x="283" y="142"/>
              </a:cxn>
              <a:cxn ang="0">
                <a:pos x="280" y="148"/>
              </a:cxn>
              <a:cxn ang="0">
                <a:pos x="147" y="281"/>
              </a:cxn>
              <a:cxn ang="0">
                <a:pos x="269" y="137"/>
              </a:cxn>
              <a:cxn ang="0">
                <a:pos x="269" y="148"/>
              </a:cxn>
              <a:cxn ang="0">
                <a:pos x="136" y="15"/>
              </a:cxn>
              <a:cxn ang="0">
                <a:pos x="147" y="15"/>
              </a:cxn>
              <a:cxn ang="0">
                <a:pos x="14" y="148"/>
              </a:cxn>
              <a:cxn ang="0">
                <a:pos x="14" y="137"/>
              </a:cxn>
              <a:cxn ang="0">
                <a:pos x="147" y="270"/>
              </a:cxn>
              <a:cxn ang="0">
                <a:pos x="136" y="270"/>
              </a:cxn>
              <a:cxn ang="0">
                <a:pos x="269" y="137"/>
              </a:cxn>
            </a:cxnLst>
            <a:rect l="0" t="0" r="r" b="b"/>
            <a:pathLst>
              <a:path w="283" h="284">
                <a:moveTo>
                  <a:pt x="147" y="281"/>
                </a:moveTo>
                <a:cubicBezTo>
                  <a:pt x="144" y="284"/>
                  <a:pt x="139" y="284"/>
                  <a:pt x="136" y="281"/>
                </a:cubicBezTo>
                <a:lnTo>
                  <a:pt x="2" y="148"/>
                </a:lnTo>
                <a:cubicBezTo>
                  <a:pt x="1" y="147"/>
                  <a:pt x="0" y="145"/>
                  <a:pt x="0" y="142"/>
                </a:cubicBezTo>
                <a:cubicBezTo>
                  <a:pt x="0" y="140"/>
                  <a:pt x="1" y="138"/>
                  <a:pt x="2" y="137"/>
                </a:cubicBezTo>
                <a:lnTo>
                  <a:pt x="136" y="4"/>
                </a:lnTo>
                <a:cubicBezTo>
                  <a:pt x="139" y="0"/>
                  <a:pt x="144" y="0"/>
                  <a:pt x="147" y="4"/>
                </a:cubicBezTo>
                <a:lnTo>
                  <a:pt x="280" y="137"/>
                </a:lnTo>
                <a:cubicBezTo>
                  <a:pt x="282" y="138"/>
                  <a:pt x="283" y="140"/>
                  <a:pt x="283" y="142"/>
                </a:cubicBezTo>
                <a:cubicBezTo>
                  <a:pt x="283" y="145"/>
                  <a:pt x="282" y="147"/>
                  <a:pt x="280" y="148"/>
                </a:cubicBezTo>
                <a:lnTo>
                  <a:pt x="147" y="281"/>
                </a:lnTo>
                <a:close/>
                <a:moveTo>
                  <a:pt x="269" y="137"/>
                </a:moveTo>
                <a:lnTo>
                  <a:pt x="269" y="148"/>
                </a:lnTo>
                <a:lnTo>
                  <a:pt x="136" y="15"/>
                </a:lnTo>
                <a:lnTo>
                  <a:pt x="147" y="15"/>
                </a:lnTo>
                <a:lnTo>
                  <a:pt x="14" y="148"/>
                </a:lnTo>
                <a:lnTo>
                  <a:pt x="14" y="137"/>
                </a:lnTo>
                <a:lnTo>
                  <a:pt x="147" y="270"/>
                </a:lnTo>
                <a:lnTo>
                  <a:pt x="136" y="270"/>
                </a:lnTo>
                <a:lnTo>
                  <a:pt x="269" y="137"/>
                </a:lnTo>
                <a:close/>
              </a:path>
            </a:pathLst>
          </a:custGeom>
          <a:solidFill>
            <a:srgbClr val="4A7EBB"/>
          </a:solidFill>
          <a:ln w="6350" cap="flat">
            <a:solidFill>
              <a:schemeClr val="tx1"/>
            </a:solidFill>
            <a:prstDash val="solid"/>
            <a:bevel/>
            <a:headEnd/>
            <a:tailEnd/>
          </a:ln>
        </p:spPr>
        <p:txBody>
          <a:bodyPr vert="horz" wrap="square" lIns="68580" tIns="34290" rIns="68580" bIns="34290" numCol="1" anchor="t" anchorCtr="0" compatLnSpc="1">
            <a:prstTxWarp prst="textNoShape">
              <a:avLst/>
            </a:prstTxWarp>
          </a:bodyPr>
          <a:lstStyle/>
          <a:p>
            <a:endParaRPr lang="en-AU" sz="1350">
              <a:solidFill>
                <a:schemeClr val="bg1"/>
              </a:solidFill>
            </a:endParaRPr>
          </a:p>
        </p:txBody>
      </p:sp>
      <p:sp>
        <p:nvSpPr>
          <p:cNvPr id="50209" name="Rectangle 33"/>
          <p:cNvSpPr>
            <a:spLocks noChangeArrowheads="1"/>
          </p:cNvSpPr>
          <p:nvPr/>
        </p:nvSpPr>
        <p:spPr bwMode="auto">
          <a:xfrm>
            <a:off x="1375184" y="4630130"/>
            <a:ext cx="141064" cy="20774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algn="r" defTabSz="685800" fontAlgn="base">
              <a:spcBef>
                <a:spcPct val="0"/>
              </a:spcBef>
              <a:spcAft>
                <a:spcPct val="0"/>
              </a:spcAft>
            </a:pPr>
            <a:r>
              <a:rPr lang="en-US" sz="1350" dirty="0">
                <a:solidFill>
                  <a:schemeClr val="bg1"/>
                </a:solidFill>
                <a:latin typeface="Calibri" pitchFamily="34" charset="0"/>
              </a:rPr>
              <a:t>-2</a:t>
            </a:r>
            <a:endParaRPr lang="en-US" sz="1350" dirty="0">
              <a:solidFill>
                <a:schemeClr val="bg1"/>
              </a:solidFill>
              <a:latin typeface="Arial" pitchFamily="34" charset="0"/>
            </a:endParaRPr>
          </a:p>
        </p:txBody>
      </p:sp>
      <p:sp>
        <p:nvSpPr>
          <p:cNvPr id="50216" name="Rectangle 40"/>
          <p:cNvSpPr>
            <a:spLocks noChangeArrowheads="1"/>
          </p:cNvSpPr>
          <p:nvPr/>
        </p:nvSpPr>
        <p:spPr bwMode="auto">
          <a:xfrm>
            <a:off x="4571243" y="2129368"/>
            <a:ext cx="88166" cy="20774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algn="ctr" defTabSz="685800" fontAlgn="base">
              <a:spcBef>
                <a:spcPct val="0"/>
              </a:spcBef>
              <a:spcAft>
                <a:spcPct val="0"/>
              </a:spcAft>
            </a:pPr>
            <a:r>
              <a:rPr lang="en-US" sz="1350">
                <a:solidFill>
                  <a:schemeClr val="bg1"/>
                </a:solidFill>
                <a:latin typeface="Calibri" pitchFamily="34" charset="0"/>
              </a:rPr>
              <a:t>2</a:t>
            </a:r>
            <a:endParaRPr lang="en-US" sz="1350">
              <a:solidFill>
                <a:schemeClr val="bg1"/>
              </a:solidFill>
              <a:latin typeface="Arial" pitchFamily="34" charset="0"/>
            </a:endParaRPr>
          </a:p>
        </p:txBody>
      </p:sp>
      <p:sp>
        <p:nvSpPr>
          <p:cNvPr id="50221" name="Rectangle 45"/>
          <p:cNvSpPr>
            <a:spLocks noChangeArrowheads="1"/>
          </p:cNvSpPr>
          <p:nvPr/>
        </p:nvSpPr>
        <p:spPr bwMode="auto">
          <a:xfrm>
            <a:off x="7312817" y="822725"/>
            <a:ext cx="457561" cy="23083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en-US" sz="1500" dirty="0">
                <a:solidFill>
                  <a:schemeClr val="bg1"/>
                </a:solidFill>
                <a:latin typeface="Calibri" pitchFamily="34" charset="0"/>
              </a:rPr>
              <a:t>Pyrite</a:t>
            </a:r>
          </a:p>
        </p:txBody>
      </p:sp>
      <p:sp>
        <p:nvSpPr>
          <p:cNvPr id="50222" name="Rectangle 46"/>
          <p:cNvSpPr>
            <a:spLocks noChangeArrowheads="1"/>
          </p:cNvSpPr>
          <p:nvPr/>
        </p:nvSpPr>
        <p:spPr bwMode="auto">
          <a:xfrm>
            <a:off x="4671437" y="1583135"/>
            <a:ext cx="790986" cy="23083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en-US" sz="1500" dirty="0">
                <a:solidFill>
                  <a:schemeClr val="bg1"/>
                </a:solidFill>
                <a:latin typeface="Calibri" pitchFamily="34" charset="0"/>
              </a:rPr>
              <a:t>Pyrrhotite</a:t>
            </a:r>
          </a:p>
        </p:txBody>
      </p:sp>
      <p:sp>
        <p:nvSpPr>
          <p:cNvPr id="50223" name="Rectangle 47"/>
          <p:cNvSpPr>
            <a:spLocks noChangeArrowheads="1"/>
          </p:cNvSpPr>
          <p:nvPr/>
        </p:nvSpPr>
        <p:spPr bwMode="auto">
          <a:xfrm>
            <a:off x="3394714" y="1718543"/>
            <a:ext cx="978025" cy="23083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en-US" sz="1500" dirty="0">
                <a:solidFill>
                  <a:schemeClr val="bg1"/>
                </a:solidFill>
                <a:latin typeface="Calibri" pitchFamily="34" charset="0"/>
              </a:rPr>
              <a:t>Chalcopyrite</a:t>
            </a:r>
          </a:p>
        </p:txBody>
      </p:sp>
      <p:sp>
        <p:nvSpPr>
          <p:cNvPr id="50224" name="Rectangle 48"/>
          <p:cNvSpPr>
            <a:spLocks noChangeArrowheads="1"/>
          </p:cNvSpPr>
          <p:nvPr/>
        </p:nvSpPr>
        <p:spPr bwMode="auto">
          <a:xfrm>
            <a:off x="2913630" y="1324060"/>
            <a:ext cx="599972"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defTabSz="685800" fontAlgn="base">
              <a:spcBef>
                <a:spcPct val="0"/>
              </a:spcBef>
              <a:spcAft>
                <a:spcPct val="0"/>
              </a:spcAft>
            </a:pPr>
            <a:r>
              <a:rPr lang="en-US" sz="1200" dirty="0">
                <a:solidFill>
                  <a:schemeClr val="bg1"/>
                </a:solidFill>
                <a:latin typeface="Calibri" pitchFamily="34" charset="0"/>
              </a:rPr>
              <a:t>Acanthite</a:t>
            </a:r>
            <a:endParaRPr lang="en-US" sz="1200" dirty="0">
              <a:solidFill>
                <a:schemeClr val="bg1"/>
              </a:solidFill>
              <a:latin typeface="Arial" pitchFamily="34" charset="0"/>
            </a:endParaRPr>
          </a:p>
        </p:txBody>
      </p:sp>
      <p:sp>
        <p:nvSpPr>
          <p:cNvPr id="50225" name="Rectangle 49"/>
          <p:cNvSpPr>
            <a:spLocks noChangeArrowheads="1"/>
          </p:cNvSpPr>
          <p:nvPr/>
        </p:nvSpPr>
        <p:spPr bwMode="auto">
          <a:xfrm>
            <a:off x="3177428" y="2880122"/>
            <a:ext cx="793038" cy="23083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en-US" sz="1500" dirty="0">
                <a:solidFill>
                  <a:schemeClr val="bg1"/>
                </a:solidFill>
                <a:latin typeface="Calibri" pitchFamily="34" charset="0"/>
              </a:rPr>
              <a:t>Sphalerite</a:t>
            </a:r>
          </a:p>
        </p:txBody>
      </p:sp>
      <p:sp>
        <p:nvSpPr>
          <p:cNvPr id="50226" name="Rectangle 50"/>
          <p:cNvSpPr>
            <a:spLocks noChangeArrowheads="1"/>
          </p:cNvSpPr>
          <p:nvPr/>
        </p:nvSpPr>
        <p:spPr bwMode="auto">
          <a:xfrm>
            <a:off x="1912176" y="2459048"/>
            <a:ext cx="805862" cy="23083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en-US" sz="1500" dirty="0">
                <a:solidFill>
                  <a:schemeClr val="bg1"/>
                </a:solidFill>
                <a:latin typeface="Calibri" pitchFamily="34" charset="0"/>
              </a:rPr>
              <a:t>Chalcocite</a:t>
            </a:r>
          </a:p>
        </p:txBody>
      </p:sp>
      <p:sp>
        <p:nvSpPr>
          <p:cNvPr id="50227" name="Rectangle 51"/>
          <p:cNvSpPr>
            <a:spLocks noChangeArrowheads="1"/>
          </p:cNvSpPr>
          <p:nvPr/>
        </p:nvSpPr>
        <p:spPr bwMode="auto">
          <a:xfrm>
            <a:off x="6503777" y="1247390"/>
            <a:ext cx="820674"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defTabSz="685800" fontAlgn="base">
              <a:spcBef>
                <a:spcPct val="0"/>
              </a:spcBef>
              <a:spcAft>
                <a:spcPct val="0"/>
              </a:spcAft>
            </a:pPr>
            <a:r>
              <a:rPr lang="en-US" sz="1200" dirty="0">
                <a:solidFill>
                  <a:schemeClr val="bg1"/>
                </a:solidFill>
                <a:latin typeface="Calibri" pitchFamily="34" charset="0"/>
              </a:rPr>
              <a:t>Villamaninite</a:t>
            </a:r>
            <a:endParaRPr lang="en-US" sz="1200" dirty="0">
              <a:solidFill>
                <a:schemeClr val="bg1"/>
              </a:solidFill>
              <a:latin typeface="Arial" pitchFamily="34" charset="0"/>
            </a:endParaRPr>
          </a:p>
        </p:txBody>
      </p:sp>
      <p:sp>
        <p:nvSpPr>
          <p:cNvPr id="50228" name="Rectangle 52"/>
          <p:cNvSpPr>
            <a:spLocks noChangeArrowheads="1"/>
          </p:cNvSpPr>
          <p:nvPr/>
        </p:nvSpPr>
        <p:spPr bwMode="auto">
          <a:xfrm>
            <a:off x="3546293" y="2260997"/>
            <a:ext cx="676532" cy="23083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r>
              <a:rPr lang="en-US" sz="1500" dirty="0">
                <a:solidFill>
                  <a:schemeClr val="bg1"/>
                </a:solidFill>
                <a:latin typeface="Calibri" pitchFamily="34" charset="0"/>
              </a:rPr>
              <a:t>Covellite</a:t>
            </a:r>
          </a:p>
        </p:txBody>
      </p:sp>
      <p:sp>
        <p:nvSpPr>
          <p:cNvPr id="50229" name="Rectangle 53"/>
          <p:cNvSpPr>
            <a:spLocks noChangeArrowheads="1"/>
          </p:cNvSpPr>
          <p:nvPr/>
        </p:nvSpPr>
        <p:spPr bwMode="auto">
          <a:xfrm>
            <a:off x="1641874" y="3985814"/>
            <a:ext cx="546625" cy="23083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defTabSz="685800" fontAlgn="base">
              <a:spcBef>
                <a:spcPct val="0"/>
              </a:spcBef>
              <a:spcAft>
                <a:spcPct val="0"/>
              </a:spcAft>
            </a:pPr>
            <a:r>
              <a:rPr lang="en-US" sz="1500" dirty="0">
                <a:solidFill>
                  <a:schemeClr val="bg1"/>
                </a:solidFill>
                <a:latin typeface="Calibri" pitchFamily="34" charset="0"/>
              </a:rPr>
              <a:t>Galena</a:t>
            </a:r>
            <a:endParaRPr lang="en-US" sz="1500" dirty="0">
              <a:solidFill>
                <a:schemeClr val="bg1"/>
              </a:solidFill>
              <a:latin typeface="Arial" pitchFamily="34" charset="0"/>
            </a:endParaRPr>
          </a:p>
        </p:txBody>
      </p:sp>
      <p:cxnSp>
        <p:nvCxnSpPr>
          <p:cNvPr id="106" name="Straight Connector 105"/>
          <p:cNvCxnSpPr/>
          <p:nvPr/>
        </p:nvCxnSpPr>
        <p:spPr>
          <a:xfrm rot="5400000">
            <a:off x="3071493" y="2116120"/>
            <a:ext cx="5572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rot="5400000">
            <a:off x="4588825" y="2116122"/>
            <a:ext cx="5572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rot="5400000">
            <a:off x="6110444" y="2116124"/>
            <a:ext cx="5572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rot="5400000">
            <a:off x="7626348" y="2116125"/>
            <a:ext cx="5572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p:nvCxnSpPr>
        <p:spPr>
          <a:xfrm rot="10800000">
            <a:off x="1527098" y="763456"/>
            <a:ext cx="5572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rot="10800000">
            <a:off x="1527098" y="2087907"/>
            <a:ext cx="5572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rot="10800000">
            <a:off x="1527098" y="4733952"/>
            <a:ext cx="5572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Rectangle 9"/>
          <p:cNvSpPr>
            <a:spLocks noChangeArrowheads="1"/>
          </p:cNvSpPr>
          <p:nvPr/>
        </p:nvSpPr>
        <p:spPr bwMode="auto">
          <a:xfrm>
            <a:off x="1582341" y="762000"/>
            <a:ext cx="5954" cy="3971925"/>
          </a:xfrm>
          <a:prstGeom prst="rect">
            <a:avLst/>
          </a:prstGeom>
          <a:solidFill>
            <a:schemeClr val="tx1"/>
          </a:solidFill>
          <a:ln w="1588" cap="flat">
            <a:solidFill>
              <a:schemeClr val="tx1"/>
            </a:solidFill>
            <a:prstDash val="solid"/>
            <a:bevel/>
            <a:headEnd/>
            <a:tailEnd/>
          </a:ln>
        </p:spPr>
        <p:txBody>
          <a:bodyPr vert="horz" wrap="square" lIns="68580" tIns="34290" rIns="68580" bIns="34290" numCol="1" anchor="t" anchorCtr="0" compatLnSpc="1">
            <a:prstTxWarp prst="textNoShape">
              <a:avLst/>
            </a:prstTxWarp>
          </a:bodyPr>
          <a:lstStyle/>
          <a:p>
            <a:endParaRPr lang="en-AU" sz="1350">
              <a:solidFill>
                <a:schemeClr val="bg1"/>
              </a:solidFill>
            </a:endParaRPr>
          </a:p>
        </p:txBody>
      </p:sp>
      <p:sp>
        <p:nvSpPr>
          <p:cNvPr id="13" name="Freeform 13"/>
          <p:cNvSpPr>
            <a:spLocks/>
          </p:cNvSpPr>
          <p:nvPr/>
        </p:nvSpPr>
        <p:spPr bwMode="auto">
          <a:xfrm>
            <a:off x="7597379" y="719138"/>
            <a:ext cx="85725" cy="85725"/>
          </a:xfrm>
          <a:custGeom>
            <a:avLst/>
            <a:gdLst>
              <a:gd name="T0" fmla="*/ 36 w 72"/>
              <a:gd name="T1" fmla="*/ 0 h 72"/>
              <a:gd name="T2" fmla="*/ 72 w 72"/>
              <a:gd name="T3" fmla="*/ 36 h 72"/>
              <a:gd name="T4" fmla="*/ 36 w 72"/>
              <a:gd name="T5" fmla="*/ 72 h 72"/>
              <a:gd name="T6" fmla="*/ 0 w 72"/>
              <a:gd name="T7" fmla="*/ 36 h 72"/>
              <a:gd name="T8" fmla="*/ 36 w 72"/>
              <a:gd name="T9" fmla="*/ 0 h 72"/>
            </a:gdLst>
            <a:ahLst/>
            <a:cxnLst>
              <a:cxn ang="0">
                <a:pos x="T0" y="T1"/>
              </a:cxn>
              <a:cxn ang="0">
                <a:pos x="T2" y="T3"/>
              </a:cxn>
              <a:cxn ang="0">
                <a:pos x="T4" y="T5"/>
              </a:cxn>
              <a:cxn ang="0">
                <a:pos x="T6" y="T7"/>
              </a:cxn>
              <a:cxn ang="0">
                <a:pos x="T8" y="T9"/>
              </a:cxn>
            </a:cxnLst>
            <a:rect l="0" t="0" r="r" b="b"/>
            <a:pathLst>
              <a:path w="72" h="72">
                <a:moveTo>
                  <a:pt x="36" y="0"/>
                </a:moveTo>
                <a:lnTo>
                  <a:pt x="72" y="36"/>
                </a:lnTo>
                <a:lnTo>
                  <a:pt x="36" y="72"/>
                </a:lnTo>
                <a:lnTo>
                  <a:pt x="0" y="36"/>
                </a:lnTo>
                <a:lnTo>
                  <a:pt x="36" y="0"/>
                </a:lnTo>
                <a:close/>
              </a:path>
            </a:pathLst>
          </a:custGeom>
          <a:solidFill>
            <a:srgbClr val="1025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AU" sz="1350">
              <a:solidFill>
                <a:schemeClr val="bg1"/>
              </a:solidFill>
            </a:endParaRPr>
          </a:p>
        </p:txBody>
      </p:sp>
      <p:sp>
        <p:nvSpPr>
          <p:cNvPr id="14" name="Freeform 14"/>
          <p:cNvSpPr>
            <a:spLocks/>
          </p:cNvSpPr>
          <p:nvPr/>
        </p:nvSpPr>
        <p:spPr bwMode="auto">
          <a:xfrm>
            <a:off x="7597379" y="719138"/>
            <a:ext cx="85725" cy="85725"/>
          </a:xfrm>
          <a:custGeom>
            <a:avLst/>
            <a:gdLst>
              <a:gd name="T0" fmla="*/ 36 w 72"/>
              <a:gd name="T1" fmla="*/ 0 h 72"/>
              <a:gd name="T2" fmla="*/ 72 w 72"/>
              <a:gd name="T3" fmla="*/ 36 h 72"/>
              <a:gd name="T4" fmla="*/ 36 w 72"/>
              <a:gd name="T5" fmla="*/ 72 h 72"/>
              <a:gd name="T6" fmla="*/ 0 w 72"/>
              <a:gd name="T7" fmla="*/ 36 h 72"/>
              <a:gd name="T8" fmla="*/ 36 w 72"/>
              <a:gd name="T9" fmla="*/ 0 h 72"/>
            </a:gdLst>
            <a:ahLst/>
            <a:cxnLst>
              <a:cxn ang="0">
                <a:pos x="T0" y="T1"/>
              </a:cxn>
              <a:cxn ang="0">
                <a:pos x="T2" y="T3"/>
              </a:cxn>
              <a:cxn ang="0">
                <a:pos x="T4" y="T5"/>
              </a:cxn>
              <a:cxn ang="0">
                <a:pos x="T6" y="T7"/>
              </a:cxn>
              <a:cxn ang="0">
                <a:pos x="T8" y="T9"/>
              </a:cxn>
            </a:cxnLst>
            <a:rect l="0" t="0" r="r" b="b"/>
            <a:pathLst>
              <a:path w="72" h="72">
                <a:moveTo>
                  <a:pt x="36" y="0"/>
                </a:moveTo>
                <a:lnTo>
                  <a:pt x="72" y="36"/>
                </a:lnTo>
                <a:lnTo>
                  <a:pt x="36" y="72"/>
                </a:lnTo>
                <a:lnTo>
                  <a:pt x="0" y="36"/>
                </a:lnTo>
                <a:lnTo>
                  <a:pt x="36" y="0"/>
                </a:lnTo>
                <a:close/>
              </a:path>
            </a:pathLst>
          </a:custGeom>
          <a:noFill/>
          <a:ln w="7938" cap="flat">
            <a:solidFill>
              <a:srgbClr val="4A7EB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AU" sz="1350">
              <a:solidFill>
                <a:schemeClr val="bg1"/>
              </a:solidFill>
            </a:endParaRPr>
          </a:p>
        </p:txBody>
      </p:sp>
      <p:sp>
        <p:nvSpPr>
          <p:cNvPr id="15" name="Freeform 15"/>
          <p:cNvSpPr>
            <a:spLocks/>
          </p:cNvSpPr>
          <p:nvPr/>
        </p:nvSpPr>
        <p:spPr bwMode="auto">
          <a:xfrm>
            <a:off x="4569620" y="1777604"/>
            <a:ext cx="85725" cy="85725"/>
          </a:xfrm>
          <a:custGeom>
            <a:avLst/>
            <a:gdLst>
              <a:gd name="T0" fmla="*/ 36 w 72"/>
              <a:gd name="T1" fmla="*/ 0 h 72"/>
              <a:gd name="T2" fmla="*/ 72 w 72"/>
              <a:gd name="T3" fmla="*/ 36 h 72"/>
              <a:gd name="T4" fmla="*/ 36 w 72"/>
              <a:gd name="T5" fmla="*/ 72 h 72"/>
              <a:gd name="T6" fmla="*/ 0 w 72"/>
              <a:gd name="T7" fmla="*/ 36 h 72"/>
              <a:gd name="T8" fmla="*/ 36 w 72"/>
              <a:gd name="T9" fmla="*/ 0 h 72"/>
            </a:gdLst>
            <a:ahLst/>
            <a:cxnLst>
              <a:cxn ang="0">
                <a:pos x="T0" y="T1"/>
              </a:cxn>
              <a:cxn ang="0">
                <a:pos x="T2" y="T3"/>
              </a:cxn>
              <a:cxn ang="0">
                <a:pos x="T4" y="T5"/>
              </a:cxn>
              <a:cxn ang="0">
                <a:pos x="T6" y="T7"/>
              </a:cxn>
              <a:cxn ang="0">
                <a:pos x="T8" y="T9"/>
              </a:cxn>
            </a:cxnLst>
            <a:rect l="0" t="0" r="r" b="b"/>
            <a:pathLst>
              <a:path w="72" h="72">
                <a:moveTo>
                  <a:pt x="36" y="0"/>
                </a:moveTo>
                <a:lnTo>
                  <a:pt x="72" y="36"/>
                </a:lnTo>
                <a:lnTo>
                  <a:pt x="36" y="72"/>
                </a:lnTo>
                <a:lnTo>
                  <a:pt x="0" y="36"/>
                </a:lnTo>
                <a:lnTo>
                  <a:pt x="36" y="0"/>
                </a:lnTo>
                <a:close/>
              </a:path>
            </a:pathLst>
          </a:custGeom>
          <a:solidFill>
            <a:srgbClr val="1025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AU" sz="1350">
              <a:solidFill>
                <a:schemeClr val="bg1"/>
              </a:solidFill>
            </a:endParaRPr>
          </a:p>
        </p:txBody>
      </p:sp>
      <p:sp>
        <p:nvSpPr>
          <p:cNvPr id="16" name="Freeform 16"/>
          <p:cNvSpPr>
            <a:spLocks/>
          </p:cNvSpPr>
          <p:nvPr/>
        </p:nvSpPr>
        <p:spPr bwMode="auto">
          <a:xfrm>
            <a:off x="4569620" y="1777604"/>
            <a:ext cx="85725" cy="85725"/>
          </a:xfrm>
          <a:custGeom>
            <a:avLst/>
            <a:gdLst>
              <a:gd name="T0" fmla="*/ 36 w 72"/>
              <a:gd name="T1" fmla="*/ 0 h 72"/>
              <a:gd name="T2" fmla="*/ 72 w 72"/>
              <a:gd name="T3" fmla="*/ 36 h 72"/>
              <a:gd name="T4" fmla="*/ 36 w 72"/>
              <a:gd name="T5" fmla="*/ 72 h 72"/>
              <a:gd name="T6" fmla="*/ 0 w 72"/>
              <a:gd name="T7" fmla="*/ 36 h 72"/>
              <a:gd name="T8" fmla="*/ 36 w 72"/>
              <a:gd name="T9" fmla="*/ 0 h 72"/>
            </a:gdLst>
            <a:ahLst/>
            <a:cxnLst>
              <a:cxn ang="0">
                <a:pos x="T0" y="T1"/>
              </a:cxn>
              <a:cxn ang="0">
                <a:pos x="T2" y="T3"/>
              </a:cxn>
              <a:cxn ang="0">
                <a:pos x="T4" y="T5"/>
              </a:cxn>
              <a:cxn ang="0">
                <a:pos x="T6" y="T7"/>
              </a:cxn>
              <a:cxn ang="0">
                <a:pos x="T8" y="T9"/>
              </a:cxn>
            </a:cxnLst>
            <a:rect l="0" t="0" r="r" b="b"/>
            <a:pathLst>
              <a:path w="72" h="72">
                <a:moveTo>
                  <a:pt x="36" y="0"/>
                </a:moveTo>
                <a:lnTo>
                  <a:pt x="72" y="36"/>
                </a:lnTo>
                <a:lnTo>
                  <a:pt x="36" y="72"/>
                </a:lnTo>
                <a:lnTo>
                  <a:pt x="0" y="36"/>
                </a:lnTo>
                <a:lnTo>
                  <a:pt x="36" y="0"/>
                </a:lnTo>
                <a:close/>
              </a:path>
            </a:pathLst>
          </a:custGeom>
          <a:noFill/>
          <a:ln w="7938" cap="flat">
            <a:solidFill>
              <a:srgbClr val="4A7EB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AU" sz="1350">
              <a:solidFill>
                <a:schemeClr val="bg1"/>
              </a:solidFill>
            </a:endParaRPr>
          </a:p>
        </p:txBody>
      </p:sp>
      <p:sp>
        <p:nvSpPr>
          <p:cNvPr id="17" name="Freeform 17"/>
          <p:cNvSpPr>
            <a:spLocks/>
          </p:cNvSpPr>
          <p:nvPr/>
        </p:nvSpPr>
        <p:spPr bwMode="auto">
          <a:xfrm>
            <a:off x="4191001" y="1976438"/>
            <a:ext cx="85725" cy="85725"/>
          </a:xfrm>
          <a:custGeom>
            <a:avLst/>
            <a:gdLst>
              <a:gd name="T0" fmla="*/ 36 w 72"/>
              <a:gd name="T1" fmla="*/ 0 h 72"/>
              <a:gd name="T2" fmla="*/ 72 w 72"/>
              <a:gd name="T3" fmla="*/ 36 h 72"/>
              <a:gd name="T4" fmla="*/ 36 w 72"/>
              <a:gd name="T5" fmla="*/ 72 h 72"/>
              <a:gd name="T6" fmla="*/ 0 w 72"/>
              <a:gd name="T7" fmla="*/ 36 h 72"/>
              <a:gd name="T8" fmla="*/ 36 w 72"/>
              <a:gd name="T9" fmla="*/ 0 h 72"/>
            </a:gdLst>
            <a:ahLst/>
            <a:cxnLst>
              <a:cxn ang="0">
                <a:pos x="T0" y="T1"/>
              </a:cxn>
              <a:cxn ang="0">
                <a:pos x="T2" y="T3"/>
              </a:cxn>
              <a:cxn ang="0">
                <a:pos x="T4" y="T5"/>
              </a:cxn>
              <a:cxn ang="0">
                <a:pos x="T6" y="T7"/>
              </a:cxn>
              <a:cxn ang="0">
                <a:pos x="T8" y="T9"/>
              </a:cxn>
            </a:cxnLst>
            <a:rect l="0" t="0" r="r" b="b"/>
            <a:pathLst>
              <a:path w="72" h="72">
                <a:moveTo>
                  <a:pt x="36" y="0"/>
                </a:moveTo>
                <a:lnTo>
                  <a:pt x="72" y="36"/>
                </a:lnTo>
                <a:lnTo>
                  <a:pt x="36" y="72"/>
                </a:lnTo>
                <a:lnTo>
                  <a:pt x="0" y="36"/>
                </a:lnTo>
                <a:lnTo>
                  <a:pt x="36" y="0"/>
                </a:lnTo>
                <a:close/>
              </a:path>
            </a:pathLst>
          </a:custGeom>
          <a:solidFill>
            <a:srgbClr val="1025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AU" sz="1350">
              <a:solidFill>
                <a:schemeClr val="bg1"/>
              </a:solidFill>
            </a:endParaRPr>
          </a:p>
        </p:txBody>
      </p:sp>
      <p:sp>
        <p:nvSpPr>
          <p:cNvPr id="18" name="Freeform 18"/>
          <p:cNvSpPr>
            <a:spLocks/>
          </p:cNvSpPr>
          <p:nvPr/>
        </p:nvSpPr>
        <p:spPr bwMode="auto">
          <a:xfrm>
            <a:off x="4191001" y="1976438"/>
            <a:ext cx="85725" cy="85725"/>
          </a:xfrm>
          <a:custGeom>
            <a:avLst/>
            <a:gdLst>
              <a:gd name="T0" fmla="*/ 36 w 72"/>
              <a:gd name="T1" fmla="*/ 0 h 72"/>
              <a:gd name="T2" fmla="*/ 72 w 72"/>
              <a:gd name="T3" fmla="*/ 36 h 72"/>
              <a:gd name="T4" fmla="*/ 36 w 72"/>
              <a:gd name="T5" fmla="*/ 72 h 72"/>
              <a:gd name="T6" fmla="*/ 0 w 72"/>
              <a:gd name="T7" fmla="*/ 36 h 72"/>
              <a:gd name="T8" fmla="*/ 36 w 72"/>
              <a:gd name="T9" fmla="*/ 0 h 72"/>
            </a:gdLst>
            <a:ahLst/>
            <a:cxnLst>
              <a:cxn ang="0">
                <a:pos x="T0" y="T1"/>
              </a:cxn>
              <a:cxn ang="0">
                <a:pos x="T2" y="T3"/>
              </a:cxn>
              <a:cxn ang="0">
                <a:pos x="T4" y="T5"/>
              </a:cxn>
              <a:cxn ang="0">
                <a:pos x="T6" y="T7"/>
              </a:cxn>
              <a:cxn ang="0">
                <a:pos x="T8" y="T9"/>
              </a:cxn>
            </a:cxnLst>
            <a:rect l="0" t="0" r="r" b="b"/>
            <a:pathLst>
              <a:path w="72" h="72">
                <a:moveTo>
                  <a:pt x="36" y="0"/>
                </a:moveTo>
                <a:lnTo>
                  <a:pt x="72" y="36"/>
                </a:lnTo>
                <a:lnTo>
                  <a:pt x="36" y="72"/>
                </a:lnTo>
                <a:lnTo>
                  <a:pt x="0" y="36"/>
                </a:lnTo>
                <a:lnTo>
                  <a:pt x="36" y="0"/>
                </a:lnTo>
                <a:close/>
              </a:path>
            </a:pathLst>
          </a:custGeom>
          <a:noFill/>
          <a:ln w="7938" cap="flat">
            <a:solidFill>
              <a:srgbClr val="4A7EB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AU" sz="1350">
              <a:solidFill>
                <a:schemeClr val="bg1"/>
              </a:solidFill>
            </a:endParaRPr>
          </a:p>
        </p:txBody>
      </p:sp>
      <p:sp>
        <p:nvSpPr>
          <p:cNvPr id="19" name="Freeform 19"/>
          <p:cNvSpPr>
            <a:spLocks/>
          </p:cNvSpPr>
          <p:nvPr/>
        </p:nvSpPr>
        <p:spPr bwMode="auto">
          <a:xfrm>
            <a:off x="6840141" y="1115616"/>
            <a:ext cx="85725" cy="85725"/>
          </a:xfrm>
          <a:custGeom>
            <a:avLst/>
            <a:gdLst>
              <a:gd name="T0" fmla="*/ 36 w 72"/>
              <a:gd name="T1" fmla="*/ 0 h 72"/>
              <a:gd name="T2" fmla="*/ 72 w 72"/>
              <a:gd name="T3" fmla="*/ 36 h 72"/>
              <a:gd name="T4" fmla="*/ 36 w 72"/>
              <a:gd name="T5" fmla="*/ 72 h 72"/>
              <a:gd name="T6" fmla="*/ 0 w 72"/>
              <a:gd name="T7" fmla="*/ 36 h 72"/>
              <a:gd name="T8" fmla="*/ 36 w 72"/>
              <a:gd name="T9" fmla="*/ 0 h 72"/>
            </a:gdLst>
            <a:ahLst/>
            <a:cxnLst>
              <a:cxn ang="0">
                <a:pos x="T0" y="T1"/>
              </a:cxn>
              <a:cxn ang="0">
                <a:pos x="T2" y="T3"/>
              </a:cxn>
              <a:cxn ang="0">
                <a:pos x="T4" y="T5"/>
              </a:cxn>
              <a:cxn ang="0">
                <a:pos x="T6" y="T7"/>
              </a:cxn>
              <a:cxn ang="0">
                <a:pos x="T8" y="T9"/>
              </a:cxn>
            </a:cxnLst>
            <a:rect l="0" t="0" r="r" b="b"/>
            <a:pathLst>
              <a:path w="72" h="72">
                <a:moveTo>
                  <a:pt x="36" y="0"/>
                </a:moveTo>
                <a:lnTo>
                  <a:pt x="72" y="36"/>
                </a:lnTo>
                <a:lnTo>
                  <a:pt x="36" y="72"/>
                </a:lnTo>
                <a:lnTo>
                  <a:pt x="0" y="36"/>
                </a:lnTo>
                <a:lnTo>
                  <a:pt x="36" y="0"/>
                </a:lnTo>
                <a:close/>
              </a:path>
            </a:pathLst>
          </a:custGeom>
          <a:solidFill>
            <a:srgbClr val="1025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AU" sz="1350">
              <a:solidFill>
                <a:schemeClr val="bg1"/>
              </a:solidFill>
            </a:endParaRPr>
          </a:p>
        </p:txBody>
      </p:sp>
      <p:sp>
        <p:nvSpPr>
          <p:cNvPr id="20" name="Freeform 20"/>
          <p:cNvSpPr>
            <a:spLocks/>
          </p:cNvSpPr>
          <p:nvPr/>
        </p:nvSpPr>
        <p:spPr bwMode="auto">
          <a:xfrm>
            <a:off x="6840141" y="1115616"/>
            <a:ext cx="85725" cy="85725"/>
          </a:xfrm>
          <a:custGeom>
            <a:avLst/>
            <a:gdLst>
              <a:gd name="T0" fmla="*/ 36 w 72"/>
              <a:gd name="T1" fmla="*/ 0 h 72"/>
              <a:gd name="T2" fmla="*/ 72 w 72"/>
              <a:gd name="T3" fmla="*/ 36 h 72"/>
              <a:gd name="T4" fmla="*/ 36 w 72"/>
              <a:gd name="T5" fmla="*/ 72 h 72"/>
              <a:gd name="T6" fmla="*/ 0 w 72"/>
              <a:gd name="T7" fmla="*/ 36 h 72"/>
              <a:gd name="T8" fmla="*/ 36 w 72"/>
              <a:gd name="T9" fmla="*/ 0 h 72"/>
            </a:gdLst>
            <a:ahLst/>
            <a:cxnLst>
              <a:cxn ang="0">
                <a:pos x="T0" y="T1"/>
              </a:cxn>
              <a:cxn ang="0">
                <a:pos x="T2" y="T3"/>
              </a:cxn>
              <a:cxn ang="0">
                <a:pos x="T4" y="T5"/>
              </a:cxn>
              <a:cxn ang="0">
                <a:pos x="T6" y="T7"/>
              </a:cxn>
              <a:cxn ang="0">
                <a:pos x="T8" y="T9"/>
              </a:cxn>
            </a:cxnLst>
            <a:rect l="0" t="0" r="r" b="b"/>
            <a:pathLst>
              <a:path w="72" h="72">
                <a:moveTo>
                  <a:pt x="36" y="0"/>
                </a:moveTo>
                <a:lnTo>
                  <a:pt x="72" y="36"/>
                </a:lnTo>
                <a:lnTo>
                  <a:pt x="36" y="72"/>
                </a:lnTo>
                <a:lnTo>
                  <a:pt x="0" y="36"/>
                </a:lnTo>
                <a:lnTo>
                  <a:pt x="36" y="0"/>
                </a:lnTo>
                <a:close/>
              </a:path>
            </a:pathLst>
          </a:custGeom>
          <a:noFill/>
          <a:ln w="7938" cap="flat">
            <a:solidFill>
              <a:srgbClr val="4A7EB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AU" sz="1350">
              <a:solidFill>
                <a:schemeClr val="bg1"/>
              </a:solidFill>
            </a:endParaRPr>
          </a:p>
        </p:txBody>
      </p:sp>
      <p:sp>
        <p:nvSpPr>
          <p:cNvPr id="23" name="Freeform 23"/>
          <p:cNvSpPr>
            <a:spLocks/>
          </p:cNvSpPr>
          <p:nvPr/>
        </p:nvSpPr>
        <p:spPr bwMode="auto">
          <a:xfrm>
            <a:off x="3056335" y="2837260"/>
            <a:ext cx="85725" cy="85725"/>
          </a:xfrm>
          <a:custGeom>
            <a:avLst/>
            <a:gdLst>
              <a:gd name="T0" fmla="*/ 36 w 72"/>
              <a:gd name="T1" fmla="*/ 0 h 72"/>
              <a:gd name="T2" fmla="*/ 72 w 72"/>
              <a:gd name="T3" fmla="*/ 36 h 72"/>
              <a:gd name="T4" fmla="*/ 36 w 72"/>
              <a:gd name="T5" fmla="*/ 72 h 72"/>
              <a:gd name="T6" fmla="*/ 0 w 72"/>
              <a:gd name="T7" fmla="*/ 36 h 72"/>
              <a:gd name="T8" fmla="*/ 36 w 72"/>
              <a:gd name="T9" fmla="*/ 0 h 72"/>
            </a:gdLst>
            <a:ahLst/>
            <a:cxnLst>
              <a:cxn ang="0">
                <a:pos x="T0" y="T1"/>
              </a:cxn>
              <a:cxn ang="0">
                <a:pos x="T2" y="T3"/>
              </a:cxn>
              <a:cxn ang="0">
                <a:pos x="T4" y="T5"/>
              </a:cxn>
              <a:cxn ang="0">
                <a:pos x="T6" y="T7"/>
              </a:cxn>
              <a:cxn ang="0">
                <a:pos x="T8" y="T9"/>
              </a:cxn>
            </a:cxnLst>
            <a:rect l="0" t="0" r="r" b="b"/>
            <a:pathLst>
              <a:path w="72" h="72">
                <a:moveTo>
                  <a:pt x="36" y="0"/>
                </a:moveTo>
                <a:lnTo>
                  <a:pt x="72" y="36"/>
                </a:lnTo>
                <a:lnTo>
                  <a:pt x="36" y="72"/>
                </a:lnTo>
                <a:lnTo>
                  <a:pt x="0" y="36"/>
                </a:lnTo>
                <a:lnTo>
                  <a:pt x="36" y="0"/>
                </a:lnTo>
                <a:close/>
              </a:path>
            </a:pathLst>
          </a:custGeom>
          <a:solidFill>
            <a:srgbClr val="1025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AU" sz="1350">
              <a:solidFill>
                <a:schemeClr val="bg1"/>
              </a:solidFill>
            </a:endParaRPr>
          </a:p>
        </p:txBody>
      </p:sp>
      <p:sp>
        <p:nvSpPr>
          <p:cNvPr id="24" name="Freeform 24"/>
          <p:cNvSpPr>
            <a:spLocks/>
          </p:cNvSpPr>
          <p:nvPr/>
        </p:nvSpPr>
        <p:spPr bwMode="auto">
          <a:xfrm>
            <a:off x="3056335" y="2837260"/>
            <a:ext cx="85725" cy="85725"/>
          </a:xfrm>
          <a:custGeom>
            <a:avLst/>
            <a:gdLst>
              <a:gd name="T0" fmla="*/ 36 w 72"/>
              <a:gd name="T1" fmla="*/ 0 h 72"/>
              <a:gd name="T2" fmla="*/ 72 w 72"/>
              <a:gd name="T3" fmla="*/ 36 h 72"/>
              <a:gd name="T4" fmla="*/ 36 w 72"/>
              <a:gd name="T5" fmla="*/ 72 h 72"/>
              <a:gd name="T6" fmla="*/ 0 w 72"/>
              <a:gd name="T7" fmla="*/ 36 h 72"/>
              <a:gd name="T8" fmla="*/ 36 w 72"/>
              <a:gd name="T9" fmla="*/ 0 h 72"/>
            </a:gdLst>
            <a:ahLst/>
            <a:cxnLst>
              <a:cxn ang="0">
                <a:pos x="T0" y="T1"/>
              </a:cxn>
              <a:cxn ang="0">
                <a:pos x="T2" y="T3"/>
              </a:cxn>
              <a:cxn ang="0">
                <a:pos x="T4" y="T5"/>
              </a:cxn>
              <a:cxn ang="0">
                <a:pos x="T6" y="T7"/>
              </a:cxn>
              <a:cxn ang="0">
                <a:pos x="T8" y="T9"/>
              </a:cxn>
            </a:cxnLst>
            <a:rect l="0" t="0" r="r" b="b"/>
            <a:pathLst>
              <a:path w="72" h="72">
                <a:moveTo>
                  <a:pt x="36" y="0"/>
                </a:moveTo>
                <a:lnTo>
                  <a:pt x="72" y="36"/>
                </a:lnTo>
                <a:lnTo>
                  <a:pt x="36" y="72"/>
                </a:lnTo>
                <a:lnTo>
                  <a:pt x="0" y="36"/>
                </a:lnTo>
                <a:lnTo>
                  <a:pt x="36" y="0"/>
                </a:lnTo>
                <a:close/>
              </a:path>
            </a:pathLst>
          </a:custGeom>
          <a:noFill/>
          <a:ln w="7938" cap="flat">
            <a:solidFill>
              <a:srgbClr val="4A7EB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AU" sz="1350">
              <a:solidFill>
                <a:schemeClr val="bg1"/>
              </a:solidFill>
            </a:endParaRPr>
          </a:p>
        </p:txBody>
      </p:sp>
      <p:sp>
        <p:nvSpPr>
          <p:cNvPr id="25" name="Freeform 25"/>
          <p:cNvSpPr>
            <a:spLocks/>
          </p:cNvSpPr>
          <p:nvPr/>
        </p:nvSpPr>
        <p:spPr bwMode="auto">
          <a:xfrm>
            <a:off x="2299097" y="2705100"/>
            <a:ext cx="85725" cy="85725"/>
          </a:xfrm>
          <a:custGeom>
            <a:avLst/>
            <a:gdLst>
              <a:gd name="T0" fmla="*/ 36 w 72"/>
              <a:gd name="T1" fmla="*/ 0 h 72"/>
              <a:gd name="T2" fmla="*/ 72 w 72"/>
              <a:gd name="T3" fmla="*/ 36 h 72"/>
              <a:gd name="T4" fmla="*/ 36 w 72"/>
              <a:gd name="T5" fmla="*/ 72 h 72"/>
              <a:gd name="T6" fmla="*/ 0 w 72"/>
              <a:gd name="T7" fmla="*/ 36 h 72"/>
              <a:gd name="T8" fmla="*/ 36 w 72"/>
              <a:gd name="T9" fmla="*/ 0 h 72"/>
            </a:gdLst>
            <a:ahLst/>
            <a:cxnLst>
              <a:cxn ang="0">
                <a:pos x="T0" y="T1"/>
              </a:cxn>
              <a:cxn ang="0">
                <a:pos x="T2" y="T3"/>
              </a:cxn>
              <a:cxn ang="0">
                <a:pos x="T4" y="T5"/>
              </a:cxn>
              <a:cxn ang="0">
                <a:pos x="T6" y="T7"/>
              </a:cxn>
              <a:cxn ang="0">
                <a:pos x="T8" y="T9"/>
              </a:cxn>
            </a:cxnLst>
            <a:rect l="0" t="0" r="r" b="b"/>
            <a:pathLst>
              <a:path w="72" h="72">
                <a:moveTo>
                  <a:pt x="36" y="0"/>
                </a:moveTo>
                <a:lnTo>
                  <a:pt x="72" y="36"/>
                </a:lnTo>
                <a:lnTo>
                  <a:pt x="36" y="72"/>
                </a:lnTo>
                <a:lnTo>
                  <a:pt x="0" y="36"/>
                </a:lnTo>
                <a:lnTo>
                  <a:pt x="36" y="0"/>
                </a:lnTo>
                <a:close/>
              </a:path>
            </a:pathLst>
          </a:custGeom>
          <a:solidFill>
            <a:srgbClr val="1025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AU" sz="1350">
              <a:solidFill>
                <a:schemeClr val="bg1"/>
              </a:solidFill>
            </a:endParaRPr>
          </a:p>
        </p:txBody>
      </p:sp>
      <p:sp>
        <p:nvSpPr>
          <p:cNvPr id="26" name="Freeform 26"/>
          <p:cNvSpPr>
            <a:spLocks/>
          </p:cNvSpPr>
          <p:nvPr/>
        </p:nvSpPr>
        <p:spPr bwMode="auto">
          <a:xfrm>
            <a:off x="2299097" y="2705100"/>
            <a:ext cx="85725" cy="85725"/>
          </a:xfrm>
          <a:custGeom>
            <a:avLst/>
            <a:gdLst>
              <a:gd name="T0" fmla="*/ 36 w 72"/>
              <a:gd name="T1" fmla="*/ 0 h 72"/>
              <a:gd name="T2" fmla="*/ 72 w 72"/>
              <a:gd name="T3" fmla="*/ 36 h 72"/>
              <a:gd name="T4" fmla="*/ 36 w 72"/>
              <a:gd name="T5" fmla="*/ 72 h 72"/>
              <a:gd name="T6" fmla="*/ 0 w 72"/>
              <a:gd name="T7" fmla="*/ 36 h 72"/>
              <a:gd name="T8" fmla="*/ 36 w 72"/>
              <a:gd name="T9" fmla="*/ 0 h 72"/>
            </a:gdLst>
            <a:ahLst/>
            <a:cxnLst>
              <a:cxn ang="0">
                <a:pos x="T0" y="T1"/>
              </a:cxn>
              <a:cxn ang="0">
                <a:pos x="T2" y="T3"/>
              </a:cxn>
              <a:cxn ang="0">
                <a:pos x="T4" y="T5"/>
              </a:cxn>
              <a:cxn ang="0">
                <a:pos x="T6" y="T7"/>
              </a:cxn>
              <a:cxn ang="0">
                <a:pos x="T8" y="T9"/>
              </a:cxn>
            </a:cxnLst>
            <a:rect l="0" t="0" r="r" b="b"/>
            <a:pathLst>
              <a:path w="72" h="72">
                <a:moveTo>
                  <a:pt x="36" y="0"/>
                </a:moveTo>
                <a:lnTo>
                  <a:pt x="72" y="36"/>
                </a:lnTo>
                <a:lnTo>
                  <a:pt x="36" y="72"/>
                </a:lnTo>
                <a:lnTo>
                  <a:pt x="0" y="36"/>
                </a:lnTo>
                <a:lnTo>
                  <a:pt x="36" y="0"/>
                </a:lnTo>
                <a:close/>
              </a:path>
            </a:pathLst>
          </a:custGeom>
          <a:noFill/>
          <a:ln w="7938" cap="flat">
            <a:solidFill>
              <a:srgbClr val="4A7EB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AU" sz="1350">
              <a:solidFill>
                <a:schemeClr val="bg1"/>
              </a:solidFill>
            </a:endParaRPr>
          </a:p>
        </p:txBody>
      </p:sp>
      <p:sp>
        <p:nvSpPr>
          <p:cNvPr id="27" name="Freeform 27"/>
          <p:cNvSpPr>
            <a:spLocks/>
          </p:cNvSpPr>
          <p:nvPr/>
        </p:nvSpPr>
        <p:spPr bwMode="auto">
          <a:xfrm>
            <a:off x="3812382" y="2175272"/>
            <a:ext cx="85725" cy="85725"/>
          </a:xfrm>
          <a:custGeom>
            <a:avLst/>
            <a:gdLst>
              <a:gd name="T0" fmla="*/ 36 w 72"/>
              <a:gd name="T1" fmla="*/ 0 h 72"/>
              <a:gd name="T2" fmla="*/ 72 w 72"/>
              <a:gd name="T3" fmla="*/ 36 h 72"/>
              <a:gd name="T4" fmla="*/ 36 w 72"/>
              <a:gd name="T5" fmla="*/ 72 h 72"/>
              <a:gd name="T6" fmla="*/ 0 w 72"/>
              <a:gd name="T7" fmla="*/ 36 h 72"/>
              <a:gd name="T8" fmla="*/ 36 w 72"/>
              <a:gd name="T9" fmla="*/ 0 h 72"/>
            </a:gdLst>
            <a:ahLst/>
            <a:cxnLst>
              <a:cxn ang="0">
                <a:pos x="T0" y="T1"/>
              </a:cxn>
              <a:cxn ang="0">
                <a:pos x="T2" y="T3"/>
              </a:cxn>
              <a:cxn ang="0">
                <a:pos x="T4" y="T5"/>
              </a:cxn>
              <a:cxn ang="0">
                <a:pos x="T6" y="T7"/>
              </a:cxn>
              <a:cxn ang="0">
                <a:pos x="T8" y="T9"/>
              </a:cxn>
            </a:cxnLst>
            <a:rect l="0" t="0" r="r" b="b"/>
            <a:pathLst>
              <a:path w="72" h="72">
                <a:moveTo>
                  <a:pt x="36" y="0"/>
                </a:moveTo>
                <a:lnTo>
                  <a:pt x="72" y="36"/>
                </a:lnTo>
                <a:lnTo>
                  <a:pt x="36" y="72"/>
                </a:lnTo>
                <a:lnTo>
                  <a:pt x="0" y="36"/>
                </a:lnTo>
                <a:lnTo>
                  <a:pt x="36" y="0"/>
                </a:lnTo>
                <a:close/>
              </a:path>
            </a:pathLst>
          </a:custGeom>
          <a:solidFill>
            <a:srgbClr val="1025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AU" sz="1350">
              <a:solidFill>
                <a:schemeClr val="bg1"/>
              </a:solidFill>
            </a:endParaRPr>
          </a:p>
        </p:txBody>
      </p:sp>
      <p:sp>
        <p:nvSpPr>
          <p:cNvPr id="28" name="Freeform 28"/>
          <p:cNvSpPr>
            <a:spLocks/>
          </p:cNvSpPr>
          <p:nvPr/>
        </p:nvSpPr>
        <p:spPr bwMode="auto">
          <a:xfrm>
            <a:off x="3812382" y="2175272"/>
            <a:ext cx="85725" cy="85725"/>
          </a:xfrm>
          <a:custGeom>
            <a:avLst/>
            <a:gdLst>
              <a:gd name="T0" fmla="*/ 36 w 72"/>
              <a:gd name="T1" fmla="*/ 0 h 72"/>
              <a:gd name="T2" fmla="*/ 72 w 72"/>
              <a:gd name="T3" fmla="*/ 36 h 72"/>
              <a:gd name="T4" fmla="*/ 36 w 72"/>
              <a:gd name="T5" fmla="*/ 72 h 72"/>
              <a:gd name="T6" fmla="*/ 0 w 72"/>
              <a:gd name="T7" fmla="*/ 36 h 72"/>
              <a:gd name="T8" fmla="*/ 36 w 72"/>
              <a:gd name="T9" fmla="*/ 0 h 72"/>
            </a:gdLst>
            <a:ahLst/>
            <a:cxnLst>
              <a:cxn ang="0">
                <a:pos x="T0" y="T1"/>
              </a:cxn>
              <a:cxn ang="0">
                <a:pos x="T2" y="T3"/>
              </a:cxn>
              <a:cxn ang="0">
                <a:pos x="T4" y="T5"/>
              </a:cxn>
              <a:cxn ang="0">
                <a:pos x="T6" y="T7"/>
              </a:cxn>
              <a:cxn ang="0">
                <a:pos x="T8" y="T9"/>
              </a:cxn>
            </a:cxnLst>
            <a:rect l="0" t="0" r="r" b="b"/>
            <a:pathLst>
              <a:path w="72" h="72">
                <a:moveTo>
                  <a:pt x="36" y="0"/>
                </a:moveTo>
                <a:lnTo>
                  <a:pt x="72" y="36"/>
                </a:lnTo>
                <a:lnTo>
                  <a:pt x="36" y="72"/>
                </a:lnTo>
                <a:lnTo>
                  <a:pt x="0" y="36"/>
                </a:lnTo>
                <a:lnTo>
                  <a:pt x="36" y="0"/>
                </a:lnTo>
                <a:close/>
              </a:path>
            </a:pathLst>
          </a:custGeom>
          <a:noFill/>
          <a:ln w="7938" cap="flat">
            <a:solidFill>
              <a:srgbClr val="4A7EB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AU" sz="1350">
              <a:solidFill>
                <a:schemeClr val="bg1"/>
              </a:solidFill>
            </a:endParaRPr>
          </a:p>
        </p:txBody>
      </p:sp>
      <p:sp>
        <p:nvSpPr>
          <p:cNvPr id="29" name="Freeform 29"/>
          <p:cNvSpPr>
            <a:spLocks/>
          </p:cNvSpPr>
          <p:nvPr/>
        </p:nvSpPr>
        <p:spPr bwMode="auto">
          <a:xfrm>
            <a:off x="1541860" y="4161235"/>
            <a:ext cx="85725" cy="85725"/>
          </a:xfrm>
          <a:custGeom>
            <a:avLst/>
            <a:gdLst>
              <a:gd name="T0" fmla="*/ 36 w 72"/>
              <a:gd name="T1" fmla="*/ 0 h 72"/>
              <a:gd name="T2" fmla="*/ 72 w 72"/>
              <a:gd name="T3" fmla="*/ 36 h 72"/>
              <a:gd name="T4" fmla="*/ 36 w 72"/>
              <a:gd name="T5" fmla="*/ 72 h 72"/>
              <a:gd name="T6" fmla="*/ 0 w 72"/>
              <a:gd name="T7" fmla="*/ 36 h 72"/>
              <a:gd name="T8" fmla="*/ 36 w 72"/>
              <a:gd name="T9" fmla="*/ 0 h 72"/>
            </a:gdLst>
            <a:ahLst/>
            <a:cxnLst>
              <a:cxn ang="0">
                <a:pos x="T0" y="T1"/>
              </a:cxn>
              <a:cxn ang="0">
                <a:pos x="T2" y="T3"/>
              </a:cxn>
              <a:cxn ang="0">
                <a:pos x="T4" y="T5"/>
              </a:cxn>
              <a:cxn ang="0">
                <a:pos x="T6" y="T7"/>
              </a:cxn>
              <a:cxn ang="0">
                <a:pos x="T8" y="T9"/>
              </a:cxn>
            </a:cxnLst>
            <a:rect l="0" t="0" r="r" b="b"/>
            <a:pathLst>
              <a:path w="72" h="72">
                <a:moveTo>
                  <a:pt x="36" y="0"/>
                </a:moveTo>
                <a:lnTo>
                  <a:pt x="72" y="36"/>
                </a:lnTo>
                <a:lnTo>
                  <a:pt x="36" y="72"/>
                </a:lnTo>
                <a:lnTo>
                  <a:pt x="0" y="36"/>
                </a:lnTo>
                <a:lnTo>
                  <a:pt x="36" y="0"/>
                </a:lnTo>
                <a:close/>
              </a:path>
            </a:pathLst>
          </a:custGeom>
          <a:solidFill>
            <a:srgbClr val="1025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AU" sz="1350">
              <a:solidFill>
                <a:schemeClr val="bg1"/>
              </a:solidFill>
            </a:endParaRPr>
          </a:p>
        </p:txBody>
      </p:sp>
      <p:sp>
        <p:nvSpPr>
          <p:cNvPr id="30" name="Freeform 30"/>
          <p:cNvSpPr>
            <a:spLocks/>
          </p:cNvSpPr>
          <p:nvPr/>
        </p:nvSpPr>
        <p:spPr bwMode="auto">
          <a:xfrm>
            <a:off x="1541860" y="4161235"/>
            <a:ext cx="85725" cy="85725"/>
          </a:xfrm>
          <a:custGeom>
            <a:avLst/>
            <a:gdLst>
              <a:gd name="T0" fmla="*/ 36 w 72"/>
              <a:gd name="T1" fmla="*/ 0 h 72"/>
              <a:gd name="T2" fmla="*/ 72 w 72"/>
              <a:gd name="T3" fmla="*/ 36 h 72"/>
              <a:gd name="T4" fmla="*/ 36 w 72"/>
              <a:gd name="T5" fmla="*/ 72 h 72"/>
              <a:gd name="T6" fmla="*/ 0 w 72"/>
              <a:gd name="T7" fmla="*/ 36 h 72"/>
              <a:gd name="T8" fmla="*/ 36 w 72"/>
              <a:gd name="T9" fmla="*/ 0 h 72"/>
            </a:gdLst>
            <a:ahLst/>
            <a:cxnLst>
              <a:cxn ang="0">
                <a:pos x="T0" y="T1"/>
              </a:cxn>
              <a:cxn ang="0">
                <a:pos x="T2" y="T3"/>
              </a:cxn>
              <a:cxn ang="0">
                <a:pos x="T4" y="T5"/>
              </a:cxn>
              <a:cxn ang="0">
                <a:pos x="T6" y="T7"/>
              </a:cxn>
              <a:cxn ang="0">
                <a:pos x="T8" y="T9"/>
              </a:cxn>
            </a:cxnLst>
            <a:rect l="0" t="0" r="r" b="b"/>
            <a:pathLst>
              <a:path w="72" h="72">
                <a:moveTo>
                  <a:pt x="36" y="0"/>
                </a:moveTo>
                <a:lnTo>
                  <a:pt x="72" y="36"/>
                </a:lnTo>
                <a:lnTo>
                  <a:pt x="36" y="72"/>
                </a:lnTo>
                <a:lnTo>
                  <a:pt x="0" y="36"/>
                </a:lnTo>
                <a:lnTo>
                  <a:pt x="36" y="0"/>
                </a:lnTo>
                <a:close/>
              </a:path>
            </a:pathLst>
          </a:custGeom>
          <a:noFill/>
          <a:ln w="7938" cap="flat">
            <a:solidFill>
              <a:srgbClr val="4A7EB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AU" sz="1350">
              <a:solidFill>
                <a:schemeClr val="bg1"/>
              </a:solidFill>
            </a:endParaRPr>
          </a:p>
        </p:txBody>
      </p:sp>
      <p:sp>
        <p:nvSpPr>
          <p:cNvPr id="50200" name="Line 50"/>
          <p:cNvSpPr>
            <a:spLocks noChangeShapeType="1"/>
          </p:cNvSpPr>
          <p:nvPr/>
        </p:nvSpPr>
        <p:spPr bwMode="auto">
          <a:xfrm flipV="1">
            <a:off x="1582341" y="764381"/>
            <a:ext cx="1514475" cy="1315641"/>
          </a:xfrm>
          <a:prstGeom prst="line">
            <a:avLst/>
          </a:prstGeom>
          <a:noFill/>
          <a:ln w="12700" cap="flat">
            <a:solidFill>
              <a:schemeClr val="tx1"/>
            </a:solidFill>
            <a:prstDash val="lgDash"/>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AU" sz="1350">
              <a:solidFill>
                <a:schemeClr val="bg1"/>
              </a:solidFill>
            </a:endParaRPr>
          </a:p>
        </p:txBody>
      </p:sp>
      <p:sp>
        <p:nvSpPr>
          <p:cNvPr id="103" name="Rectangle 35"/>
          <p:cNvSpPr>
            <a:spLocks noChangeArrowheads="1"/>
          </p:cNvSpPr>
          <p:nvPr/>
        </p:nvSpPr>
        <p:spPr bwMode="auto">
          <a:xfrm>
            <a:off x="1388043" y="3310440"/>
            <a:ext cx="141064" cy="20774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algn="r" defTabSz="685800" fontAlgn="base">
              <a:spcBef>
                <a:spcPct val="0"/>
              </a:spcBef>
              <a:spcAft>
                <a:spcPct val="0"/>
              </a:spcAft>
            </a:pPr>
            <a:r>
              <a:rPr lang="en-US" sz="1350" dirty="0">
                <a:solidFill>
                  <a:schemeClr val="bg1"/>
                </a:solidFill>
                <a:latin typeface="Calibri" pitchFamily="34" charset="0"/>
              </a:rPr>
              <a:t>-1</a:t>
            </a:r>
            <a:endParaRPr lang="en-US" sz="1350" dirty="0">
              <a:solidFill>
                <a:schemeClr val="bg1"/>
              </a:solidFill>
              <a:latin typeface="Arial" pitchFamily="34" charset="0"/>
            </a:endParaRPr>
          </a:p>
        </p:txBody>
      </p:sp>
      <p:cxnSp>
        <p:nvCxnSpPr>
          <p:cNvPr id="104" name="Straight Connector 103"/>
          <p:cNvCxnSpPr/>
          <p:nvPr/>
        </p:nvCxnSpPr>
        <p:spPr>
          <a:xfrm rot="10800000">
            <a:off x="1527098" y="3409501"/>
            <a:ext cx="5572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17" name="Rectangle 36"/>
          <p:cNvSpPr>
            <a:spLocks noChangeArrowheads="1"/>
          </p:cNvSpPr>
          <p:nvPr/>
        </p:nvSpPr>
        <p:spPr bwMode="auto">
          <a:xfrm>
            <a:off x="1414271" y="1989561"/>
            <a:ext cx="88166" cy="20774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algn="r" defTabSz="685800" fontAlgn="base">
              <a:spcBef>
                <a:spcPct val="0"/>
              </a:spcBef>
              <a:spcAft>
                <a:spcPct val="0"/>
              </a:spcAft>
            </a:pPr>
            <a:r>
              <a:rPr lang="en-US" sz="1350" dirty="0">
                <a:solidFill>
                  <a:schemeClr val="bg1"/>
                </a:solidFill>
                <a:latin typeface="Calibri" pitchFamily="34" charset="0"/>
              </a:rPr>
              <a:t>0</a:t>
            </a:r>
            <a:endParaRPr lang="en-US" sz="1350" dirty="0">
              <a:solidFill>
                <a:schemeClr val="bg1"/>
              </a:solidFill>
              <a:latin typeface="Arial" pitchFamily="34" charset="0"/>
            </a:endParaRPr>
          </a:p>
        </p:txBody>
      </p:sp>
      <p:sp>
        <p:nvSpPr>
          <p:cNvPr id="121" name="Rectangle 39"/>
          <p:cNvSpPr>
            <a:spLocks noChangeArrowheads="1"/>
          </p:cNvSpPr>
          <p:nvPr/>
        </p:nvSpPr>
        <p:spPr bwMode="auto">
          <a:xfrm>
            <a:off x="3054982" y="2129368"/>
            <a:ext cx="88166" cy="20774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algn="ctr" defTabSz="685800" fontAlgn="base">
              <a:spcBef>
                <a:spcPct val="0"/>
              </a:spcBef>
              <a:spcAft>
                <a:spcPct val="0"/>
              </a:spcAft>
            </a:pPr>
            <a:r>
              <a:rPr lang="en-US" sz="1350" dirty="0">
                <a:solidFill>
                  <a:schemeClr val="bg1"/>
                </a:solidFill>
                <a:latin typeface="Calibri" pitchFamily="34" charset="0"/>
              </a:rPr>
              <a:t>1</a:t>
            </a:r>
            <a:endParaRPr lang="en-US" sz="1350" dirty="0">
              <a:solidFill>
                <a:schemeClr val="bg1"/>
              </a:solidFill>
              <a:latin typeface="Arial" pitchFamily="34" charset="0"/>
            </a:endParaRPr>
          </a:p>
        </p:txBody>
      </p:sp>
      <p:sp>
        <p:nvSpPr>
          <p:cNvPr id="122" name="Rectangle 41"/>
          <p:cNvSpPr>
            <a:spLocks noChangeArrowheads="1"/>
          </p:cNvSpPr>
          <p:nvPr/>
        </p:nvSpPr>
        <p:spPr bwMode="auto">
          <a:xfrm>
            <a:off x="6088099" y="2129368"/>
            <a:ext cx="88166" cy="20774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algn="ctr" defTabSz="685800" fontAlgn="base">
              <a:spcBef>
                <a:spcPct val="0"/>
              </a:spcBef>
              <a:spcAft>
                <a:spcPct val="0"/>
              </a:spcAft>
            </a:pPr>
            <a:r>
              <a:rPr lang="en-US" sz="1350" dirty="0">
                <a:solidFill>
                  <a:schemeClr val="bg1"/>
                </a:solidFill>
                <a:latin typeface="Calibri" pitchFamily="34" charset="0"/>
              </a:rPr>
              <a:t>3</a:t>
            </a:r>
            <a:endParaRPr lang="en-US" sz="1350" dirty="0">
              <a:solidFill>
                <a:schemeClr val="bg1"/>
              </a:solidFill>
              <a:latin typeface="Arial" pitchFamily="34" charset="0"/>
            </a:endParaRPr>
          </a:p>
        </p:txBody>
      </p:sp>
      <p:sp>
        <p:nvSpPr>
          <p:cNvPr id="123" name="Rectangle 42"/>
          <p:cNvSpPr>
            <a:spLocks noChangeArrowheads="1"/>
          </p:cNvSpPr>
          <p:nvPr/>
        </p:nvSpPr>
        <p:spPr bwMode="auto">
          <a:xfrm>
            <a:off x="7606147" y="2129368"/>
            <a:ext cx="88166" cy="20774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algn="ctr" defTabSz="685800" fontAlgn="base">
              <a:spcBef>
                <a:spcPct val="0"/>
              </a:spcBef>
              <a:spcAft>
                <a:spcPct val="0"/>
              </a:spcAft>
            </a:pPr>
            <a:r>
              <a:rPr lang="en-US" sz="1350" dirty="0">
                <a:solidFill>
                  <a:schemeClr val="bg1"/>
                </a:solidFill>
                <a:latin typeface="Calibri" pitchFamily="34" charset="0"/>
              </a:rPr>
              <a:t>4</a:t>
            </a:r>
            <a:endParaRPr lang="en-US" sz="1350" dirty="0">
              <a:solidFill>
                <a:schemeClr val="bg1"/>
              </a:solidFill>
              <a:latin typeface="Arial" pitchFamily="34" charset="0"/>
            </a:endParaRPr>
          </a:p>
        </p:txBody>
      </p:sp>
      <p:sp>
        <p:nvSpPr>
          <p:cNvPr id="124" name="Rectangle 37"/>
          <p:cNvSpPr>
            <a:spLocks noChangeArrowheads="1"/>
          </p:cNvSpPr>
          <p:nvPr/>
        </p:nvSpPr>
        <p:spPr bwMode="auto">
          <a:xfrm>
            <a:off x="1438560" y="667016"/>
            <a:ext cx="88166" cy="20774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algn="r" defTabSz="685800" fontAlgn="base">
              <a:spcBef>
                <a:spcPct val="0"/>
              </a:spcBef>
              <a:spcAft>
                <a:spcPct val="0"/>
              </a:spcAft>
            </a:pPr>
            <a:r>
              <a:rPr lang="en-US" sz="1350" dirty="0">
                <a:solidFill>
                  <a:schemeClr val="bg1"/>
                </a:solidFill>
                <a:latin typeface="Calibri" pitchFamily="34" charset="0"/>
              </a:rPr>
              <a:t>1</a:t>
            </a:r>
            <a:endParaRPr lang="en-US" sz="1350" dirty="0">
              <a:solidFill>
                <a:schemeClr val="bg1"/>
              </a:solidFill>
              <a:latin typeface="Arial" pitchFamily="34" charset="0"/>
            </a:endParaRPr>
          </a:p>
        </p:txBody>
      </p:sp>
      <p:sp>
        <p:nvSpPr>
          <p:cNvPr id="50219" name="Diamond 50218"/>
          <p:cNvSpPr/>
          <p:nvPr/>
        </p:nvSpPr>
        <p:spPr bwMode="auto">
          <a:xfrm>
            <a:off x="7565420" y="681000"/>
            <a:ext cx="162000" cy="162000"/>
          </a:xfrm>
          <a:prstGeom prst="diamond">
            <a:avLst/>
          </a:prstGeom>
          <a:solidFill>
            <a:schemeClr val="tx1"/>
          </a:solidFill>
          <a:ln w="19050">
            <a:solidFill>
              <a:schemeClr val="tx1"/>
            </a:solidFill>
            <a:round/>
            <a:headEnd/>
            <a:tailEnd/>
          </a:ln>
        </p:spPr>
        <p:txBody>
          <a:bodyPr rtlCol="0" anchor="ctr"/>
          <a:lstStyle/>
          <a:p>
            <a:pPr algn="ctr"/>
            <a:endParaRPr lang="en-AU" sz="1350">
              <a:solidFill>
                <a:schemeClr val="bg1"/>
              </a:solidFill>
            </a:endParaRPr>
          </a:p>
        </p:txBody>
      </p:sp>
      <p:sp>
        <p:nvSpPr>
          <p:cNvPr id="125" name="Diamond 124"/>
          <p:cNvSpPr/>
          <p:nvPr/>
        </p:nvSpPr>
        <p:spPr bwMode="auto">
          <a:xfrm>
            <a:off x="4536018" y="1744190"/>
            <a:ext cx="162000" cy="162000"/>
          </a:xfrm>
          <a:prstGeom prst="diamond">
            <a:avLst/>
          </a:prstGeom>
          <a:solidFill>
            <a:schemeClr val="tx1"/>
          </a:solidFill>
          <a:ln w="19050">
            <a:solidFill>
              <a:schemeClr val="tx1"/>
            </a:solidFill>
            <a:round/>
            <a:headEnd/>
            <a:tailEnd/>
          </a:ln>
        </p:spPr>
        <p:txBody>
          <a:bodyPr rtlCol="0" anchor="ctr"/>
          <a:lstStyle/>
          <a:p>
            <a:pPr algn="ctr"/>
            <a:endParaRPr lang="en-AU" sz="1350">
              <a:solidFill>
                <a:schemeClr val="bg1"/>
              </a:solidFill>
            </a:endParaRPr>
          </a:p>
        </p:txBody>
      </p:sp>
      <p:sp>
        <p:nvSpPr>
          <p:cNvPr id="126" name="Diamond 125"/>
          <p:cNvSpPr/>
          <p:nvPr/>
        </p:nvSpPr>
        <p:spPr bwMode="auto">
          <a:xfrm>
            <a:off x="4150088" y="1941763"/>
            <a:ext cx="162000" cy="162000"/>
          </a:xfrm>
          <a:prstGeom prst="diamond">
            <a:avLst/>
          </a:prstGeom>
          <a:solidFill>
            <a:schemeClr val="tx1"/>
          </a:solidFill>
          <a:ln w="19050">
            <a:solidFill>
              <a:schemeClr val="tx1"/>
            </a:solidFill>
            <a:round/>
            <a:headEnd/>
            <a:tailEnd/>
          </a:ln>
        </p:spPr>
        <p:txBody>
          <a:bodyPr rtlCol="0" anchor="ctr"/>
          <a:lstStyle/>
          <a:p>
            <a:pPr algn="ctr"/>
            <a:endParaRPr lang="en-AU" sz="1350">
              <a:solidFill>
                <a:schemeClr val="bg1"/>
              </a:solidFill>
            </a:endParaRPr>
          </a:p>
        </p:txBody>
      </p:sp>
      <p:sp>
        <p:nvSpPr>
          <p:cNvPr id="127" name="Diamond 126"/>
          <p:cNvSpPr/>
          <p:nvPr/>
        </p:nvSpPr>
        <p:spPr bwMode="auto">
          <a:xfrm>
            <a:off x="3020966" y="2799510"/>
            <a:ext cx="162000" cy="162000"/>
          </a:xfrm>
          <a:prstGeom prst="diamond">
            <a:avLst/>
          </a:prstGeom>
          <a:solidFill>
            <a:schemeClr val="tx1"/>
          </a:solidFill>
          <a:ln w="19050">
            <a:solidFill>
              <a:schemeClr val="tx1"/>
            </a:solidFill>
            <a:round/>
            <a:headEnd/>
            <a:tailEnd/>
          </a:ln>
        </p:spPr>
        <p:txBody>
          <a:bodyPr rtlCol="0" anchor="ctr"/>
          <a:lstStyle/>
          <a:p>
            <a:pPr algn="ctr"/>
            <a:endParaRPr lang="en-AU" sz="1350">
              <a:solidFill>
                <a:schemeClr val="bg1"/>
              </a:solidFill>
            </a:endParaRPr>
          </a:p>
        </p:txBody>
      </p:sp>
      <p:sp>
        <p:nvSpPr>
          <p:cNvPr id="128" name="Diamond 127"/>
          <p:cNvSpPr/>
          <p:nvPr/>
        </p:nvSpPr>
        <p:spPr bwMode="auto">
          <a:xfrm>
            <a:off x="6811530" y="1077383"/>
            <a:ext cx="162000" cy="162000"/>
          </a:xfrm>
          <a:prstGeom prst="diamond">
            <a:avLst/>
          </a:prstGeom>
          <a:solidFill>
            <a:schemeClr val="tx1"/>
          </a:solidFill>
          <a:ln w="19050">
            <a:solidFill>
              <a:schemeClr val="tx1"/>
            </a:solidFill>
            <a:round/>
            <a:headEnd/>
            <a:tailEnd/>
          </a:ln>
        </p:spPr>
        <p:txBody>
          <a:bodyPr rtlCol="0" anchor="ctr"/>
          <a:lstStyle/>
          <a:p>
            <a:pPr algn="ctr"/>
            <a:endParaRPr lang="en-AU" sz="1350">
              <a:solidFill>
                <a:schemeClr val="bg1"/>
              </a:solidFill>
            </a:endParaRPr>
          </a:p>
        </p:txBody>
      </p:sp>
      <p:sp>
        <p:nvSpPr>
          <p:cNvPr id="129" name="Diamond 128"/>
          <p:cNvSpPr/>
          <p:nvPr/>
        </p:nvSpPr>
        <p:spPr bwMode="auto">
          <a:xfrm>
            <a:off x="3020966" y="1482448"/>
            <a:ext cx="162000" cy="162000"/>
          </a:xfrm>
          <a:prstGeom prst="diamond">
            <a:avLst/>
          </a:prstGeom>
          <a:solidFill>
            <a:schemeClr val="tx1"/>
          </a:solidFill>
          <a:ln w="19050">
            <a:solidFill>
              <a:schemeClr val="tx1"/>
            </a:solidFill>
            <a:round/>
            <a:headEnd/>
            <a:tailEnd/>
          </a:ln>
        </p:spPr>
        <p:txBody>
          <a:bodyPr rtlCol="0" anchor="ctr"/>
          <a:lstStyle/>
          <a:p>
            <a:pPr algn="ctr"/>
            <a:endParaRPr lang="en-AU" sz="1350">
              <a:solidFill>
                <a:schemeClr val="bg1"/>
              </a:solidFill>
            </a:endParaRPr>
          </a:p>
        </p:txBody>
      </p:sp>
      <p:sp>
        <p:nvSpPr>
          <p:cNvPr id="130" name="Diamond 129"/>
          <p:cNvSpPr/>
          <p:nvPr/>
        </p:nvSpPr>
        <p:spPr bwMode="auto">
          <a:xfrm>
            <a:off x="3775409" y="2134754"/>
            <a:ext cx="162000" cy="162000"/>
          </a:xfrm>
          <a:prstGeom prst="diamond">
            <a:avLst/>
          </a:prstGeom>
          <a:solidFill>
            <a:schemeClr val="tx1"/>
          </a:solidFill>
          <a:ln w="19050">
            <a:solidFill>
              <a:schemeClr val="tx1"/>
            </a:solidFill>
            <a:round/>
            <a:headEnd/>
            <a:tailEnd/>
          </a:ln>
        </p:spPr>
        <p:txBody>
          <a:bodyPr rtlCol="0" anchor="ctr"/>
          <a:lstStyle/>
          <a:p>
            <a:pPr algn="ctr"/>
            <a:endParaRPr lang="en-AU" sz="1350">
              <a:solidFill>
                <a:schemeClr val="bg1"/>
              </a:solidFill>
            </a:endParaRPr>
          </a:p>
        </p:txBody>
      </p:sp>
      <p:sp>
        <p:nvSpPr>
          <p:cNvPr id="131" name="Diamond 130"/>
          <p:cNvSpPr/>
          <p:nvPr/>
        </p:nvSpPr>
        <p:spPr bwMode="auto">
          <a:xfrm>
            <a:off x="2261897" y="2676368"/>
            <a:ext cx="162000" cy="162000"/>
          </a:xfrm>
          <a:prstGeom prst="diamond">
            <a:avLst/>
          </a:prstGeom>
          <a:solidFill>
            <a:schemeClr val="tx1"/>
          </a:solidFill>
          <a:ln w="19050">
            <a:solidFill>
              <a:schemeClr val="tx1"/>
            </a:solidFill>
            <a:round/>
            <a:headEnd/>
            <a:tailEnd/>
          </a:ln>
        </p:spPr>
        <p:txBody>
          <a:bodyPr rtlCol="0" anchor="ctr"/>
          <a:lstStyle/>
          <a:p>
            <a:pPr algn="ctr"/>
            <a:endParaRPr lang="en-AU" sz="1350">
              <a:solidFill>
                <a:schemeClr val="bg1"/>
              </a:solidFill>
            </a:endParaRPr>
          </a:p>
        </p:txBody>
      </p:sp>
      <p:sp>
        <p:nvSpPr>
          <p:cNvPr id="132" name="Diamond 131"/>
          <p:cNvSpPr/>
          <p:nvPr/>
        </p:nvSpPr>
        <p:spPr bwMode="auto">
          <a:xfrm>
            <a:off x="1505657" y="4123097"/>
            <a:ext cx="162000" cy="162000"/>
          </a:xfrm>
          <a:prstGeom prst="diamond">
            <a:avLst/>
          </a:prstGeom>
          <a:solidFill>
            <a:schemeClr val="tx1"/>
          </a:solidFill>
          <a:ln w="19050">
            <a:solidFill>
              <a:schemeClr val="tx1"/>
            </a:solidFill>
            <a:round/>
            <a:headEnd/>
            <a:tailEnd/>
          </a:ln>
        </p:spPr>
        <p:txBody>
          <a:bodyPr rtlCol="0" anchor="ctr"/>
          <a:lstStyle/>
          <a:p>
            <a:pPr algn="ctr"/>
            <a:endParaRPr lang="en-AU" sz="1350">
              <a:solidFill>
                <a:schemeClr val="bg1"/>
              </a:solidFill>
            </a:endParaRPr>
          </a:p>
        </p:txBody>
      </p:sp>
      <p:sp>
        <p:nvSpPr>
          <p:cNvPr id="3" name="TextBox 2">
            <a:extLst>
              <a:ext uri="{FF2B5EF4-FFF2-40B4-BE49-F238E27FC236}">
                <a16:creationId xmlns:a16="http://schemas.microsoft.com/office/drawing/2014/main" id="{97EA6084-EA59-CD46-4340-CC27549DD94A}"/>
              </a:ext>
            </a:extLst>
          </p:cNvPr>
          <p:cNvSpPr txBox="1"/>
          <p:nvPr/>
        </p:nvSpPr>
        <p:spPr>
          <a:xfrm>
            <a:off x="5071621" y="3718874"/>
            <a:ext cx="2582587" cy="923330"/>
          </a:xfrm>
          <a:prstGeom prst="rect">
            <a:avLst/>
          </a:prstGeom>
          <a:noFill/>
        </p:spPr>
        <p:txBody>
          <a:bodyPr wrap="square" rtlCol="0">
            <a:spAutoFit/>
          </a:bodyPr>
          <a:lstStyle/>
          <a:p>
            <a:r>
              <a:rPr lang="en-AU" dirty="0">
                <a:solidFill>
                  <a:schemeClr val="bg1"/>
                </a:solidFill>
              </a:rPr>
              <a:t>Using pH alone will more easily detect pyrite than other sulfides</a:t>
            </a:r>
          </a:p>
        </p:txBody>
      </p:sp>
    </p:spTree>
    <p:extLst>
      <p:ext uri="{BB962C8B-B14F-4D97-AF65-F5344CB8AC3E}">
        <p14:creationId xmlns:p14="http://schemas.microsoft.com/office/powerpoint/2010/main" val="2340036572"/>
      </p:ext>
    </p:extLst>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2" name="Rectangle 2"/>
          <p:cNvSpPr>
            <a:spLocks noChangeArrowheads="1"/>
          </p:cNvSpPr>
          <p:nvPr/>
        </p:nvSpPr>
        <p:spPr bwMode="auto">
          <a:xfrm>
            <a:off x="2025254" y="523096"/>
            <a:ext cx="5170884" cy="3824288"/>
          </a:xfrm>
          <a:prstGeom prst="rect">
            <a:avLst/>
          </a:prstGeom>
          <a:solidFill>
            <a:srgbClr val="C0C0C0"/>
          </a:solidFill>
          <a:ln w="9525">
            <a:noFill/>
            <a:miter lim="800000"/>
            <a:headEnd/>
            <a:tailEnd/>
          </a:ln>
        </p:spPr>
        <p:txBody>
          <a:bodyPr/>
          <a:lstStyle/>
          <a:p>
            <a:pPr algn="ctr" eaLnBrk="0" hangingPunct="0">
              <a:defRPr/>
            </a:pPr>
            <a:endParaRPr lang="en-US" sz="2100" b="1">
              <a:solidFill>
                <a:schemeClr val="accent2"/>
              </a:solidFill>
              <a:effectLst>
                <a:outerShdw blurRad="38100" dist="38100" dir="2700000" algn="tl">
                  <a:srgbClr val="000000"/>
                </a:outerShdw>
              </a:effectLst>
              <a:latin typeface="Arial" pitchFamily="34" charset="0"/>
            </a:endParaRPr>
          </a:p>
        </p:txBody>
      </p:sp>
      <p:sp>
        <p:nvSpPr>
          <p:cNvPr id="48132" name="Line 3"/>
          <p:cNvSpPr>
            <a:spLocks noChangeShapeType="1"/>
          </p:cNvSpPr>
          <p:nvPr/>
        </p:nvSpPr>
        <p:spPr bwMode="auto">
          <a:xfrm>
            <a:off x="2025254" y="3391312"/>
            <a:ext cx="5170884" cy="0"/>
          </a:xfrm>
          <a:prstGeom prst="line">
            <a:avLst/>
          </a:prstGeom>
          <a:noFill/>
          <a:ln w="0">
            <a:solidFill>
              <a:srgbClr val="000000"/>
            </a:solidFill>
            <a:round/>
            <a:headEnd/>
            <a:tailEnd/>
          </a:ln>
        </p:spPr>
        <p:txBody>
          <a:bodyPr/>
          <a:lstStyle/>
          <a:p>
            <a:endParaRPr lang="en-AU" sz="1350"/>
          </a:p>
        </p:txBody>
      </p:sp>
      <p:sp>
        <p:nvSpPr>
          <p:cNvPr id="48133" name="Line 4"/>
          <p:cNvSpPr>
            <a:spLocks noChangeShapeType="1"/>
          </p:cNvSpPr>
          <p:nvPr/>
        </p:nvSpPr>
        <p:spPr bwMode="auto">
          <a:xfrm>
            <a:off x="2025254" y="2436431"/>
            <a:ext cx="5170884" cy="0"/>
          </a:xfrm>
          <a:prstGeom prst="line">
            <a:avLst/>
          </a:prstGeom>
          <a:noFill/>
          <a:ln w="0">
            <a:solidFill>
              <a:srgbClr val="000000"/>
            </a:solidFill>
            <a:round/>
            <a:headEnd/>
            <a:tailEnd/>
          </a:ln>
        </p:spPr>
        <p:txBody>
          <a:bodyPr/>
          <a:lstStyle/>
          <a:p>
            <a:endParaRPr lang="en-AU" sz="1350"/>
          </a:p>
        </p:txBody>
      </p:sp>
      <p:sp>
        <p:nvSpPr>
          <p:cNvPr id="48134" name="Line 5"/>
          <p:cNvSpPr>
            <a:spLocks noChangeShapeType="1"/>
          </p:cNvSpPr>
          <p:nvPr/>
        </p:nvSpPr>
        <p:spPr bwMode="auto">
          <a:xfrm>
            <a:off x="2025254" y="1480359"/>
            <a:ext cx="5170884" cy="0"/>
          </a:xfrm>
          <a:prstGeom prst="line">
            <a:avLst/>
          </a:prstGeom>
          <a:noFill/>
          <a:ln w="0">
            <a:solidFill>
              <a:srgbClr val="000000"/>
            </a:solidFill>
            <a:round/>
            <a:headEnd/>
            <a:tailEnd/>
          </a:ln>
        </p:spPr>
        <p:txBody>
          <a:bodyPr/>
          <a:lstStyle/>
          <a:p>
            <a:endParaRPr lang="en-AU" sz="1350"/>
          </a:p>
        </p:txBody>
      </p:sp>
      <p:sp>
        <p:nvSpPr>
          <p:cNvPr id="48135" name="Line 6"/>
          <p:cNvSpPr>
            <a:spLocks noChangeShapeType="1"/>
          </p:cNvSpPr>
          <p:nvPr/>
        </p:nvSpPr>
        <p:spPr bwMode="auto">
          <a:xfrm>
            <a:off x="2025254" y="523097"/>
            <a:ext cx="5170884" cy="0"/>
          </a:xfrm>
          <a:prstGeom prst="line">
            <a:avLst/>
          </a:prstGeom>
          <a:noFill/>
          <a:ln w="0">
            <a:solidFill>
              <a:srgbClr val="000000"/>
            </a:solidFill>
            <a:round/>
            <a:headEnd/>
            <a:tailEnd/>
          </a:ln>
        </p:spPr>
        <p:txBody>
          <a:bodyPr/>
          <a:lstStyle/>
          <a:p>
            <a:endParaRPr lang="en-AU" sz="1350"/>
          </a:p>
        </p:txBody>
      </p:sp>
      <p:sp>
        <p:nvSpPr>
          <p:cNvPr id="48136" name="Line 7"/>
          <p:cNvSpPr>
            <a:spLocks noChangeShapeType="1"/>
          </p:cNvSpPr>
          <p:nvPr/>
        </p:nvSpPr>
        <p:spPr bwMode="auto">
          <a:xfrm>
            <a:off x="2887266" y="523096"/>
            <a:ext cx="0" cy="3824288"/>
          </a:xfrm>
          <a:prstGeom prst="line">
            <a:avLst/>
          </a:prstGeom>
          <a:noFill/>
          <a:ln w="0">
            <a:solidFill>
              <a:srgbClr val="000000"/>
            </a:solidFill>
            <a:round/>
            <a:headEnd/>
            <a:tailEnd/>
          </a:ln>
        </p:spPr>
        <p:txBody>
          <a:bodyPr/>
          <a:lstStyle/>
          <a:p>
            <a:endParaRPr lang="en-AU" sz="1350"/>
          </a:p>
        </p:txBody>
      </p:sp>
      <p:sp>
        <p:nvSpPr>
          <p:cNvPr id="48137" name="Line 8"/>
          <p:cNvSpPr>
            <a:spLocks noChangeShapeType="1"/>
          </p:cNvSpPr>
          <p:nvPr/>
        </p:nvSpPr>
        <p:spPr bwMode="auto">
          <a:xfrm>
            <a:off x="3749279" y="523096"/>
            <a:ext cx="0" cy="3824288"/>
          </a:xfrm>
          <a:prstGeom prst="line">
            <a:avLst/>
          </a:prstGeom>
          <a:noFill/>
          <a:ln w="0">
            <a:solidFill>
              <a:srgbClr val="000000"/>
            </a:solidFill>
            <a:round/>
            <a:headEnd/>
            <a:tailEnd/>
          </a:ln>
        </p:spPr>
        <p:txBody>
          <a:bodyPr/>
          <a:lstStyle/>
          <a:p>
            <a:endParaRPr lang="en-AU" sz="1350"/>
          </a:p>
        </p:txBody>
      </p:sp>
      <p:sp>
        <p:nvSpPr>
          <p:cNvPr id="48138" name="Line 9"/>
          <p:cNvSpPr>
            <a:spLocks noChangeShapeType="1"/>
          </p:cNvSpPr>
          <p:nvPr/>
        </p:nvSpPr>
        <p:spPr bwMode="auto">
          <a:xfrm>
            <a:off x="4611291" y="523096"/>
            <a:ext cx="0" cy="3824288"/>
          </a:xfrm>
          <a:prstGeom prst="line">
            <a:avLst/>
          </a:prstGeom>
          <a:noFill/>
          <a:ln w="0">
            <a:solidFill>
              <a:srgbClr val="000000"/>
            </a:solidFill>
            <a:round/>
            <a:headEnd/>
            <a:tailEnd/>
          </a:ln>
        </p:spPr>
        <p:txBody>
          <a:bodyPr/>
          <a:lstStyle/>
          <a:p>
            <a:endParaRPr lang="en-AU" sz="1350"/>
          </a:p>
        </p:txBody>
      </p:sp>
      <p:sp>
        <p:nvSpPr>
          <p:cNvPr id="48139" name="Line 10"/>
          <p:cNvSpPr>
            <a:spLocks noChangeShapeType="1"/>
          </p:cNvSpPr>
          <p:nvPr/>
        </p:nvSpPr>
        <p:spPr bwMode="auto">
          <a:xfrm>
            <a:off x="5472113" y="523096"/>
            <a:ext cx="0" cy="3824288"/>
          </a:xfrm>
          <a:prstGeom prst="line">
            <a:avLst/>
          </a:prstGeom>
          <a:noFill/>
          <a:ln w="0">
            <a:solidFill>
              <a:srgbClr val="000000"/>
            </a:solidFill>
            <a:round/>
            <a:headEnd/>
            <a:tailEnd/>
          </a:ln>
        </p:spPr>
        <p:txBody>
          <a:bodyPr/>
          <a:lstStyle/>
          <a:p>
            <a:endParaRPr lang="en-AU" sz="1350"/>
          </a:p>
        </p:txBody>
      </p:sp>
      <p:sp>
        <p:nvSpPr>
          <p:cNvPr id="48140" name="Line 11"/>
          <p:cNvSpPr>
            <a:spLocks noChangeShapeType="1"/>
          </p:cNvSpPr>
          <p:nvPr/>
        </p:nvSpPr>
        <p:spPr bwMode="auto">
          <a:xfrm>
            <a:off x="6334125" y="523096"/>
            <a:ext cx="0" cy="3824288"/>
          </a:xfrm>
          <a:prstGeom prst="line">
            <a:avLst/>
          </a:prstGeom>
          <a:noFill/>
          <a:ln w="0">
            <a:solidFill>
              <a:srgbClr val="000000"/>
            </a:solidFill>
            <a:round/>
            <a:headEnd/>
            <a:tailEnd/>
          </a:ln>
        </p:spPr>
        <p:txBody>
          <a:bodyPr/>
          <a:lstStyle/>
          <a:p>
            <a:endParaRPr lang="en-AU" sz="1350"/>
          </a:p>
        </p:txBody>
      </p:sp>
      <p:sp>
        <p:nvSpPr>
          <p:cNvPr id="48141" name="Line 12"/>
          <p:cNvSpPr>
            <a:spLocks noChangeShapeType="1"/>
          </p:cNvSpPr>
          <p:nvPr/>
        </p:nvSpPr>
        <p:spPr bwMode="auto">
          <a:xfrm>
            <a:off x="7196138" y="523096"/>
            <a:ext cx="0" cy="3824288"/>
          </a:xfrm>
          <a:prstGeom prst="line">
            <a:avLst/>
          </a:prstGeom>
          <a:noFill/>
          <a:ln w="0">
            <a:solidFill>
              <a:srgbClr val="000000"/>
            </a:solidFill>
            <a:round/>
            <a:headEnd/>
            <a:tailEnd/>
          </a:ln>
        </p:spPr>
        <p:txBody>
          <a:bodyPr/>
          <a:lstStyle/>
          <a:p>
            <a:endParaRPr lang="en-AU" sz="1350"/>
          </a:p>
        </p:txBody>
      </p:sp>
      <p:sp>
        <p:nvSpPr>
          <p:cNvPr id="48142" name="Rectangle 13"/>
          <p:cNvSpPr>
            <a:spLocks noChangeArrowheads="1"/>
          </p:cNvSpPr>
          <p:nvPr/>
        </p:nvSpPr>
        <p:spPr bwMode="auto">
          <a:xfrm>
            <a:off x="2025254" y="523096"/>
            <a:ext cx="5170884" cy="3824288"/>
          </a:xfrm>
          <a:prstGeom prst="rect">
            <a:avLst/>
          </a:prstGeom>
          <a:noFill/>
          <a:ln w="11113">
            <a:solidFill>
              <a:srgbClr val="808080"/>
            </a:solidFill>
            <a:miter lim="800000"/>
            <a:headEnd/>
            <a:tailEnd/>
          </a:ln>
        </p:spPr>
        <p:txBody>
          <a:bodyPr/>
          <a:lstStyle/>
          <a:p>
            <a:endParaRPr lang="en-US" sz="1350"/>
          </a:p>
        </p:txBody>
      </p:sp>
      <p:sp>
        <p:nvSpPr>
          <p:cNvPr id="48143" name="Line 14"/>
          <p:cNvSpPr>
            <a:spLocks noChangeShapeType="1"/>
          </p:cNvSpPr>
          <p:nvPr/>
        </p:nvSpPr>
        <p:spPr bwMode="auto">
          <a:xfrm>
            <a:off x="2025254" y="523096"/>
            <a:ext cx="0" cy="3824288"/>
          </a:xfrm>
          <a:prstGeom prst="line">
            <a:avLst/>
          </a:prstGeom>
          <a:noFill/>
          <a:ln w="0">
            <a:solidFill>
              <a:srgbClr val="000000"/>
            </a:solidFill>
            <a:round/>
            <a:headEnd/>
            <a:tailEnd/>
          </a:ln>
        </p:spPr>
        <p:txBody>
          <a:bodyPr/>
          <a:lstStyle/>
          <a:p>
            <a:endParaRPr lang="en-AU" sz="1350">
              <a:solidFill>
                <a:schemeClr val="bg1"/>
              </a:solidFill>
            </a:endParaRPr>
          </a:p>
        </p:txBody>
      </p:sp>
      <p:sp>
        <p:nvSpPr>
          <p:cNvPr id="48144" name="Line 15"/>
          <p:cNvSpPr>
            <a:spLocks noChangeShapeType="1"/>
          </p:cNvSpPr>
          <p:nvPr/>
        </p:nvSpPr>
        <p:spPr bwMode="auto">
          <a:xfrm>
            <a:off x="1997869" y="4347384"/>
            <a:ext cx="27385" cy="0"/>
          </a:xfrm>
          <a:prstGeom prst="line">
            <a:avLst/>
          </a:prstGeom>
          <a:noFill/>
          <a:ln w="0">
            <a:solidFill>
              <a:srgbClr val="000000"/>
            </a:solidFill>
            <a:round/>
            <a:headEnd/>
            <a:tailEnd/>
          </a:ln>
        </p:spPr>
        <p:txBody>
          <a:bodyPr/>
          <a:lstStyle/>
          <a:p>
            <a:endParaRPr lang="en-AU" sz="1350">
              <a:solidFill>
                <a:schemeClr val="bg1"/>
              </a:solidFill>
            </a:endParaRPr>
          </a:p>
        </p:txBody>
      </p:sp>
      <p:sp>
        <p:nvSpPr>
          <p:cNvPr id="48145" name="Line 16"/>
          <p:cNvSpPr>
            <a:spLocks noChangeShapeType="1"/>
          </p:cNvSpPr>
          <p:nvPr/>
        </p:nvSpPr>
        <p:spPr bwMode="auto">
          <a:xfrm>
            <a:off x="1997869" y="3391312"/>
            <a:ext cx="27385" cy="0"/>
          </a:xfrm>
          <a:prstGeom prst="line">
            <a:avLst/>
          </a:prstGeom>
          <a:noFill/>
          <a:ln w="0">
            <a:solidFill>
              <a:srgbClr val="000000"/>
            </a:solidFill>
            <a:round/>
            <a:headEnd/>
            <a:tailEnd/>
          </a:ln>
        </p:spPr>
        <p:txBody>
          <a:bodyPr/>
          <a:lstStyle/>
          <a:p>
            <a:endParaRPr lang="en-AU" sz="1350">
              <a:solidFill>
                <a:schemeClr val="bg1"/>
              </a:solidFill>
            </a:endParaRPr>
          </a:p>
        </p:txBody>
      </p:sp>
      <p:sp>
        <p:nvSpPr>
          <p:cNvPr id="48146" name="Line 17"/>
          <p:cNvSpPr>
            <a:spLocks noChangeShapeType="1"/>
          </p:cNvSpPr>
          <p:nvPr/>
        </p:nvSpPr>
        <p:spPr bwMode="auto">
          <a:xfrm>
            <a:off x="1997869" y="2436431"/>
            <a:ext cx="27385" cy="0"/>
          </a:xfrm>
          <a:prstGeom prst="line">
            <a:avLst/>
          </a:prstGeom>
          <a:noFill/>
          <a:ln w="0">
            <a:solidFill>
              <a:srgbClr val="000000"/>
            </a:solidFill>
            <a:round/>
            <a:headEnd/>
            <a:tailEnd/>
          </a:ln>
        </p:spPr>
        <p:txBody>
          <a:bodyPr/>
          <a:lstStyle/>
          <a:p>
            <a:endParaRPr lang="en-AU" sz="1350">
              <a:solidFill>
                <a:schemeClr val="bg1"/>
              </a:solidFill>
            </a:endParaRPr>
          </a:p>
        </p:txBody>
      </p:sp>
      <p:sp>
        <p:nvSpPr>
          <p:cNvPr id="48147" name="Line 18"/>
          <p:cNvSpPr>
            <a:spLocks noChangeShapeType="1"/>
          </p:cNvSpPr>
          <p:nvPr/>
        </p:nvSpPr>
        <p:spPr bwMode="auto">
          <a:xfrm>
            <a:off x="1997869" y="1480359"/>
            <a:ext cx="27385" cy="0"/>
          </a:xfrm>
          <a:prstGeom prst="line">
            <a:avLst/>
          </a:prstGeom>
          <a:noFill/>
          <a:ln w="0">
            <a:solidFill>
              <a:srgbClr val="000000"/>
            </a:solidFill>
            <a:round/>
            <a:headEnd/>
            <a:tailEnd/>
          </a:ln>
        </p:spPr>
        <p:txBody>
          <a:bodyPr/>
          <a:lstStyle/>
          <a:p>
            <a:endParaRPr lang="en-AU" sz="1350">
              <a:solidFill>
                <a:schemeClr val="bg1"/>
              </a:solidFill>
            </a:endParaRPr>
          </a:p>
        </p:txBody>
      </p:sp>
      <p:sp>
        <p:nvSpPr>
          <p:cNvPr id="48148" name="Line 19"/>
          <p:cNvSpPr>
            <a:spLocks noChangeShapeType="1"/>
          </p:cNvSpPr>
          <p:nvPr/>
        </p:nvSpPr>
        <p:spPr bwMode="auto">
          <a:xfrm>
            <a:off x="1997869" y="523097"/>
            <a:ext cx="27385" cy="0"/>
          </a:xfrm>
          <a:prstGeom prst="line">
            <a:avLst/>
          </a:prstGeom>
          <a:noFill/>
          <a:ln w="0">
            <a:solidFill>
              <a:srgbClr val="000000"/>
            </a:solidFill>
            <a:round/>
            <a:headEnd/>
            <a:tailEnd/>
          </a:ln>
        </p:spPr>
        <p:txBody>
          <a:bodyPr/>
          <a:lstStyle/>
          <a:p>
            <a:endParaRPr lang="en-AU" sz="1350">
              <a:solidFill>
                <a:schemeClr val="bg1"/>
              </a:solidFill>
            </a:endParaRPr>
          </a:p>
        </p:txBody>
      </p:sp>
      <p:sp>
        <p:nvSpPr>
          <p:cNvPr id="48149" name="Line 20"/>
          <p:cNvSpPr>
            <a:spLocks noChangeShapeType="1"/>
          </p:cNvSpPr>
          <p:nvPr/>
        </p:nvSpPr>
        <p:spPr bwMode="auto">
          <a:xfrm>
            <a:off x="2025254" y="4347384"/>
            <a:ext cx="5170884" cy="0"/>
          </a:xfrm>
          <a:prstGeom prst="line">
            <a:avLst/>
          </a:prstGeom>
          <a:noFill/>
          <a:ln w="0">
            <a:solidFill>
              <a:srgbClr val="000000"/>
            </a:solidFill>
            <a:round/>
            <a:headEnd/>
            <a:tailEnd/>
          </a:ln>
        </p:spPr>
        <p:txBody>
          <a:bodyPr/>
          <a:lstStyle/>
          <a:p>
            <a:endParaRPr lang="en-AU" sz="1350">
              <a:solidFill>
                <a:schemeClr val="bg1"/>
              </a:solidFill>
            </a:endParaRPr>
          </a:p>
        </p:txBody>
      </p:sp>
      <p:sp>
        <p:nvSpPr>
          <p:cNvPr id="48150" name="Line 21"/>
          <p:cNvSpPr>
            <a:spLocks noChangeShapeType="1"/>
          </p:cNvSpPr>
          <p:nvPr/>
        </p:nvSpPr>
        <p:spPr bwMode="auto">
          <a:xfrm flipV="1">
            <a:off x="2025254" y="4347384"/>
            <a:ext cx="0" cy="28575"/>
          </a:xfrm>
          <a:prstGeom prst="line">
            <a:avLst/>
          </a:prstGeom>
          <a:noFill/>
          <a:ln w="0">
            <a:solidFill>
              <a:srgbClr val="000000"/>
            </a:solidFill>
            <a:round/>
            <a:headEnd/>
            <a:tailEnd/>
          </a:ln>
        </p:spPr>
        <p:txBody>
          <a:bodyPr/>
          <a:lstStyle/>
          <a:p>
            <a:endParaRPr lang="en-AU" sz="1350">
              <a:solidFill>
                <a:schemeClr val="bg1"/>
              </a:solidFill>
            </a:endParaRPr>
          </a:p>
        </p:txBody>
      </p:sp>
      <p:sp>
        <p:nvSpPr>
          <p:cNvPr id="48151" name="Line 22"/>
          <p:cNvSpPr>
            <a:spLocks noChangeShapeType="1"/>
          </p:cNvSpPr>
          <p:nvPr/>
        </p:nvSpPr>
        <p:spPr bwMode="auto">
          <a:xfrm flipV="1">
            <a:off x="2887266" y="4347384"/>
            <a:ext cx="0" cy="28575"/>
          </a:xfrm>
          <a:prstGeom prst="line">
            <a:avLst/>
          </a:prstGeom>
          <a:noFill/>
          <a:ln w="0">
            <a:solidFill>
              <a:srgbClr val="000000"/>
            </a:solidFill>
            <a:round/>
            <a:headEnd/>
            <a:tailEnd/>
          </a:ln>
        </p:spPr>
        <p:txBody>
          <a:bodyPr/>
          <a:lstStyle/>
          <a:p>
            <a:endParaRPr lang="en-AU" sz="1350">
              <a:solidFill>
                <a:schemeClr val="bg1"/>
              </a:solidFill>
            </a:endParaRPr>
          </a:p>
        </p:txBody>
      </p:sp>
      <p:sp>
        <p:nvSpPr>
          <p:cNvPr id="48152" name="Line 23"/>
          <p:cNvSpPr>
            <a:spLocks noChangeShapeType="1"/>
          </p:cNvSpPr>
          <p:nvPr/>
        </p:nvSpPr>
        <p:spPr bwMode="auto">
          <a:xfrm flipV="1">
            <a:off x="3749279" y="4347384"/>
            <a:ext cx="0" cy="28575"/>
          </a:xfrm>
          <a:prstGeom prst="line">
            <a:avLst/>
          </a:prstGeom>
          <a:noFill/>
          <a:ln w="0">
            <a:solidFill>
              <a:srgbClr val="000000"/>
            </a:solidFill>
            <a:round/>
            <a:headEnd/>
            <a:tailEnd/>
          </a:ln>
        </p:spPr>
        <p:txBody>
          <a:bodyPr/>
          <a:lstStyle/>
          <a:p>
            <a:endParaRPr lang="en-AU" sz="1350">
              <a:solidFill>
                <a:schemeClr val="bg1"/>
              </a:solidFill>
            </a:endParaRPr>
          </a:p>
        </p:txBody>
      </p:sp>
      <p:sp>
        <p:nvSpPr>
          <p:cNvPr id="48153" name="Line 24"/>
          <p:cNvSpPr>
            <a:spLocks noChangeShapeType="1"/>
          </p:cNvSpPr>
          <p:nvPr/>
        </p:nvSpPr>
        <p:spPr bwMode="auto">
          <a:xfrm flipV="1">
            <a:off x="4611291" y="4347384"/>
            <a:ext cx="0" cy="28575"/>
          </a:xfrm>
          <a:prstGeom prst="line">
            <a:avLst/>
          </a:prstGeom>
          <a:noFill/>
          <a:ln w="0">
            <a:solidFill>
              <a:srgbClr val="000000"/>
            </a:solidFill>
            <a:round/>
            <a:headEnd/>
            <a:tailEnd/>
          </a:ln>
        </p:spPr>
        <p:txBody>
          <a:bodyPr/>
          <a:lstStyle/>
          <a:p>
            <a:endParaRPr lang="en-AU" sz="1350">
              <a:solidFill>
                <a:schemeClr val="bg1"/>
              </a:solidFill>
            </a:endParaRPr>
          </a:p>
        </p:txBody>
      </p:sp>
      <p:sp>
        <p:nvSpPr>
          <p:cNvPr id="48154" name="Line 25"/>
          <p:cNvSpPr>
            <a:spLocks noChangeShapeType="1"/>
          </p:cNvSpPr>
          <p:nvPr/>
        </p:nvSpPr>
        <p:spPr bwMode="auto">
          <a:xfrm flipV="1">
            <a:off x="5472113" y="4347384"/>
            <a:ext cx="0" cy="28575"/>
          </a:xfrm>
          <a:prstGeom prst="line">
            <a:avLst/>
          </a:prstGeom>
          <a:noFill/>
          <a:ln w="0">
            <a:solidFill>
              <a:srgbClr val="000000"/>
            </a:solidFill>
            <a:round/>
            <a:headEnd/>
            <a:tailEnd/>
          </a:ln>
        </p:spPr>
        <p:txBody>
          <a:bodyPr/>
          <a:lstStyle/>
          <a:p>
            <a:endParaRPr lang="en-AU" sz="1350">
              <a:solidFill>
                <a:schemeClr val="bg1"/>
              </a:solidFill>
            </a:endParaRPr>
          </a:p>
        </p:txBody>
      </p:sp>
      <p:sp>
        <p:nvSpPr>
          <p:cNvPr id="48155" name="Line 26"/>
          <p:cNvSpPr>
            <a:spLocks noChangeShapeType="1"/>
          </p:cNvSpPr>
          <p:nvPr/>
        </p:nvSpPr>
        <p:spPr bwMode="auto">
          <a:xfrm flipV="1">
            <a:off x="6334125" y="4347384"/>
            <a:ext cx="0" cy="28575"/>
          </a:xfrm>
          <a:prstGeom prst="line">
            <a:avLst/>
          </a:prstGeom>
          <a:noFill/>
          <a:ln w="0">
            <a:solidFill>
              <a:srgbClr val="000000"/>
            </a:solidFill>
            <a:round/>
            <a:headEnd/>
            <a:tailEnd/>
          </a:ln>
        </p:spPr>
        <p:txBody>
          <a:bodyPr/>
          <a:lstStyle/>
          <a:p>
            <a:endParaRPr lang="en-AU" sz="1350">
              <a:solidFill>
                <a:schemeClr val="bg1"/>
              </a:solidFill>
            </a:endParaRPr>
          </a:p>
        </p:txBody>
      </p:sp>
      <p:sp>
        <p:nvSpPr>
          <p:cNvPr id="48156" name="Line 27"/>
          <p:cNvSpPr>
            <a:spLocks noChangeShapeType="1"/>
          </p:cNvSpPr>
          <p:nvPr/>
        </p:nvSpPr>
        <p:spPr bwMode="auto">
          <a:xfrm flipV="1">
            <a:off x="7196138" y="4347384"/>
            <a:ext cx="0" cy="28575"/>
          </a:xfrm>
          <a:prstGeom prst="line">
            <a:avLst/>
          </a:prstGeom>
          <a:noFill/>
          <a:ln w="0">
            <a:solidFill>
              <a:srgbClr val="000000"/>
            </a:solidFill>
            <a:round/>
            <a:headEnd/>
            <a:tailEnd/>
          </a:ln>
        </p:spPr>
        <p:txBody>
          <a:bodyPr/>
          <a:lstStyle/>
          <a:p>
            <a:endParaRPr lang="en-AU" sz="1350">
              <a:solidFill>
                <a:schemeClr val="bg1"/>
              </a:solidFill>
            </a:endParaRPr>
          </a:p>
        </p:txBody>
      </p:sp>
      <p:sp>
        <p:nvSpPr>
          <p:cNvPr id="48157" name="Oval 28"/>
          <p:cNvSpPr>
            <a:spLocks noChangeArrowheads="1"/>
          </p:cNvSpPr>
          <p:nvPr/>
        </p:nvSpPr>
        <p:spPr bwMode="auto">
          <a:xfrm>
            <a:off x="3559969" y="1032684"/>
            <a:ext cx="90488" cy="89297"/>
          </a:xfrm>
          <a:prstGeom prst="ellipse">
            <a:avLst/>
          </a:prstGeom>
          <a:solidFill>
            <a:srgbClr val="FF0000"/>
          </a:solidFill>
          <a:ln w="11113">
            <a:solidFill>
              <a:srgbClr val="000080"/>
            </a:solidFill>
            <a:round/>
            <a:headEnd/>
            <a:tailEnd/>
          </a:ln>
        </p:spPr>
        <p:txBody>
          <a:bodyPr/>
          <a:lstStyle/>
          <a:p>
            <a:endParaRPr lang="en-US" sz="1350"/>
          </a:p>
        </p:txBody>
      </p:sp>
      <p:sp>
        <p:nvSpPr>
          <p:cNvPr id="48158" name="Oval 29"/>
          <p:cNvSpPr>
            <a:spLocks noChangeArrowheads="1"/>
          </p:cNvSpPr>
          <p:nvPr/>
        </p:nvSpPr>
        <p:spPr bwMode="auto">
          <a:xfrm>
            <a:off x="4323160" y="2200687"/>
            <a:ext cx="90488" cy="89297"/>
          </a:xfrm>
          <a:prstGeom prst="ellipse">
            <a:avLst/>
          </a:prstGeom>
          <a:solidFill>
            <a:srgbClr val="FF0000"/>
          </a:solidFill>
          <a:ln w="11113">
            <a:solidFill>
              <a:srgbClr val="000080"/>
            </a:solidFill>
            <a:round/>
            <a:headEnd/>
            <a:tailEnd/>
          </a:ln>
        </p:spPr>
        <p:txBody>
          <a:bodyPr/>
          <a:lstStyle/>
          <a:p>
            <a:endParaRPr lang="en-US" sz="1350"/>
          </a:p>
        </p:txBody>
      </p:sp>
      <p:sp>
        <p:nvSpPr>
          <p:cNvPr id="48159" name="Oval 30"/>
          <p:cNvSpPr>
            <a:spLocks noChangeArrowheads="1"/>
          </p:cNvSpPr>
          <p:nvPr/>
        </p:nvSpPr>
        <p:spPr bwMode="auto">
          <a:xfrm>
            <a:off x="3087291" y="3049603"/>
            <a:ext cx="89297" cy="90488"/>
          </a:xfrm>
          <a:prstGeom prst="ellipse">
            <a:avLst/>
          </a:prstGeom>
          <a:solidFill>
            <a:srgbClr val="FF0000"/>
          </a:solidFill>
          <a:ln w="11113">
            <a:solidFill>
              <a:srgbClr val="000080"/>
            </a:solidFill>
            <a:round/>
            <a:headEnd/>
            <a:tailEnd/>
          </a:ln>
        </p:spPr>
        <p:txBody>
          <a:bodyPr/>
          <a:lstStyle/>
          <a:p>
            <a:endParaRPr lang="en-US" sz="1350"/>
          </a:p>
        </p:txBody>
      </p:sp>
      <p:sp>
        <p:nvSpPr>
          <p:cNvPr id="48160" name="Oval 31"/>
          <p:cNvSpPr>
            <a:spLocks noChangeArrowheads="1"/>
          </p:cNvSpPr>
          <p:nvPr/>
        </p:nvSpPr>
        <p:spPr bwMode="auto">
          <a:xfrm>
            <a:off x="3240881" y="3517518"/>
            <a:ext cx="80963" cy="82154"/>
          </a:xfrm>
          <a:prstGeom prst="ellipse">
            <a:avLst/>
          </a:prstGeom>
          <a:solidFill>
            <a:srgbClr val="FF9900"/>
          </a:solidFill>
          <a:ln w="11113">
            <a:solidFill>
              <a:srgbClr val="000000"/>
            </a:solidFill>
            <a:round/>
            <a:headEnd/>
            <a:tailEnd/>
          </a:ln>
        </p:spPr>
        <p:txBody>
          <a:bodyPr/>
          <a:lstStyle/>
          <a:p>
            <a:endParaRPr lang="en-US" sz="1350"/>
          </a:p>
        </p:txBody>
      </p:sp>
      <p:sp>
        <p:nvSpPr>
          <p:cNvPr id="48161" name="Oval 32"/>
          <p:cNvSpPr>
            <a:spLocks noChangeArrowheads="1"/>
          </p:cNvSpPr>
          <p:nvPr/>
        </p:nvSpPr>
        <p:spPr bwMode="auto">
          <a:xfrm>
            <a:off x="3612356" y="3612768"/>
            <a:ext cx="82154" cy="82154"/>
          </a:xfrm>
          <a:prstGeom prst="ellipse">
            <a:avLst/>
          </a:prstGeom>
          <a:solidFill>
            <a:srgbClr val="FF9900"/>
          </a:solidFill>
          <a:ln w="11113">
            <a:solidFill>
              <a:srgbClr val="000000"/>
            </a:solidFill>
            <a:round/>
            <a:headEnd/>
            <a:tailEnd/>
          </a:ln>
        </p:spPr>
        <p:txBody>
          <a:bodyPr/>
          <a:lstStyle/>
          <a:p>
            <a:endParaRPr lang="en-US" sz="1350"/>
          </a:p>
        </p:txBody>
      </p:sp>
      <p:sp>
        <p:nvSpPr>
          <p:cNvPr id="48162" name="Oval 33"/>
          <p:cNvSpPr>
            <a:spLocks noChangeArrowheads="1"/>
          </p:cNvSpPr>
          <p:nvPr/>
        </p:nvSpPr>
        <p:spPr bwMode="auto">
          <a:xfrm>
            <a:off x="2095500" y="4131880"/>
            <a:ext cx="80963" cy="82154"/>
          </a:xfrm>
          <a:prstGeom prst="ellipse">
            <a:avLst/>
          </a:prstGeom>
          <a:solidFill>
            <a:srgbClr val="FF9900"/>
          </a:solidFill>
          <a:ln w="11113">
            <a:solidFill>
              <a:srgbClr val="000000"/>
            </a:solidFill>
            <a:round/>
            <a:headEnd/>
            <a:tailEnd/>
          </a:ln>
        </p:spPr>
        <p:txBody>
          <a:bodyPr/>
          <a:lstStyle/>
          <a:p>
            <a:endParaRPr lang="en-US" sz="1350"/>
          </a:p>
        </p:txBody>
      </p:sp>
      <p:sp>
        <p:nvSpPr>
          <p:cNvPr id="48163" name="Oval 34"/>
          <p:cNvSpPr>
            <a:spLocks noChangeArrowheads="1"/>
          </p:cNvSpPr>
          <p:nvPr/>
        </p:nvSpPr>
        <p:spPr bwMode="auto">
          <a:xfrm>
            <a:off x="3906441" y="3619912"/>
            <a:ext cx="80963" cy="80963"/>
          </a:xfrm>
          <a:prstGeom prst="ellipse">
            <a:avLst/>
          </a:prstGeom>
          <a:solidFill>
            <a:srgbClr val="FF9900"/>
          </a:solidFill>
          <a:ln w="11113">
            <a:solidFill>
              <a:srgbClr val="000000"/>
            </a:solidFill>
            <a:round/>
            <a:headEnd/>
            <a:tailEnd/>
          </a:ln>
        </p:spPr>
        <p:txBody>
          <a:bodyPr/>
          <a:lstStyle/>
          <a:p>
            <a:endParaRPr lang="en-US" sz="1350"/>
          </a:p>
        </p:txBody>
      </p:sp>
      <p:sp>
        <p:nvSpPr>
          <p:cNvPr id="48164" name="Oval 35"/>
          <p:cNvSpPr>
            <a:spLocks noChangeArrowheads="1"/>
          </p:cNvSpPr>
          <p:nvPr/>
        </p:nvSpPr>
        <p:spPr bwMode="auto">
          <a:xfrm>
            <a:off x="2855119" y="3946143"/>
            <a:ext cx="82154" cy="80963"/>
          </a:xfrm>
          <a:prstGeom prst="ellipse">
            <a:avLst/>
          </a:prstGeom>
          <a:solidFill>
            <a:srgbClr val="FF9900"/>
          </a:solidFill>
          <a:ln w="11113">
            <a:solidFill>
              <a:srgbClr val="000000"/>
            </a:solidFill>
            <a:round/>
            <a:headEnd/>
            <a:tailEnd/>
          </a:ln>
        </p:spPr>
        <p:txBody>
          <a:bodyPr/>
          <a:lstStyle/>
          <a:p>
            <a:endParaRPr lang="en-US" sz="1350"/>
          </a:p>
        </p:txBody>
      </p:sp>
      <p:sp>
        <p:nvSpPr>
          <p:cNvPr id="48165" name="Oval 36"/>
          <p:cNvSpPr>
            <a:spLocks noChangeArrowheads="1"/>
          </p:cNvSpPr>
          <p:nvPr/>
        </p:nvSpPr>
        <p:spPr bwMode="auto">
          <a:xfrm>
            <a:off x="3768329" y="3634199"/>
            <a:ext cx="82153" cy="82154"/>
          </a:xfrm>
          <a:prstGeom prst="ellipse">
            <a:avLst/>
          </a:prstGeom>
          <a:solidFill>
            <a:srgbClr val="FF9900"/>
          </a:solidFill>
          <a:ln w="11113">
            <a:solidFill>
              <a:srgbClr val="000000"/>
            </a:solidFill>
            <a:round/>
            <a:headEnd/>
            <a:tailEnd/>
          </a:ln>
        </p:spPr>
        <p:txBody>
          <a:bodyPr/>
          <a:lstStyle/>
          <a:p>
            <a:endParaRPr lang="en-US" sz="1350"/>
          </a:p>
        </p:txBody>
      </p:sp>
      <p:sp>
        <p:nvSpPr>
          <p:cNvPr id="48166" name="Oval 37"/>
          <p:cNvSpPr>
            <a:spLocks noChangeArrowheads="1"/>
          </p:cNvSpPr>
          <p:nvPr/>
        </p:nvSpPr>
        <p:spPr bwMode="auto">
          <a:xfrm>
            <a:off x="2670572" y="4036630"/>
            <a:ext cx="80963" cy="80963"/>
          </a:xfrm>
          <a:prstGeom prst="ellipse">
            <a:avLst/>
          </a:prstGeom>
          <a:solidFill>
            <a:srgbClr val="FF9900"/>
          </a:solidFill>
          <a:ln w="11113">
            <a:solidFill>
              <a:srgbClr val="000000"/>
            </a:solidFill>
            <a:round/>
            <a:headEnd/>
            <a:tailEnd/>
          </a:ln>
        </p:spPr>
        <p:txBody>
          <a:bodyPr/>
          <a:lstStyle/>
          <a:p>
            <a:endParaRPr lang="en-US" sz="1350"/>
          </a:p>
        </p:txBody>
      </p:sp>
      <p:sp>
        <p:nvSpPr>
          <p:cNvPr id="48167" name="Oval 38"/>
          <p:cNvSpPr>
            <a:spLocks noChangeArrowheads="1"/>
          </p:cNvSpPr>
          <p:nvPr/>
        </p:nvSpPr>
        <p:spPr bwMode="auto">
          <a:xfrm>
            <a:off x="3701653" y="3540140"/>
            <a:ext cx="80963" cy="80963"/>
          </a:xfrm>
          <a:prstGeom prst="ellipse">
            <a:avLst/>
          </a:prstGeom>
          <a:solidFill>
            <a:srgbClr val="FF9900"/>
          </a:solidFill>
          <a:ln w="11113">
            <a:solidFill>
              <a:srgbClr val="000000"/>
            </a:solidFill>
            <a:round/>
            <a:headEnd/>
            <a:tailEnd/>
          </a:ln>
        </p:spPr>
        <p:txBody>
          <a:bodyPr/>
          <a:lstStyle/>
          <a:p>
            <a:endParaRPr lang="en-US" sz="1350"/>
          </a:p>
        </p:txBody>
      </p:sp>
      <p:sp>
        <p:nvSpPr>
          <p:cNvPr id="48168" name="Oval 39"/>
          <p:cNvSpPr>
            <a:spLocks noChangeArrowheads="1"/>
          </p:cNvSpPr>
          <p:nvPr/>
        </p:nvSpPr>
        <p:spPr bwMode="auto">
          <a:xfrm>
            <a:off x="2849166" y="3984243"/>
            <a:ext cx="80963" cy="82154"/>
          </a:xfrm>
          <a:prstGeom prst="ellipse">
            <a:avLst/>
          </a:prstGeom>
          <a:solidFill>
            <a:srgbClr val="FF9900"/>
          </a:solidFill>
          <a:ln w="11113">
            <a:solidFill>
              <a:srgbClr val="000000"/>
            </a:solidFill>
            <a:round/>
            <a:headEnd/>
            <a:tailEnd/>
          </a:ln>
        </p:spPr>
        <p:txBody>
          <a:bodyPr/>
          <a:lstStyle/>
          <a:p>
            <a:endParaRPr lang="en-US" sz="1350"/>
          </a:p>
        </p:txBody>
      </p:sp>
      <p:sp>
        <p:nvSpPr>
          <p:cNvPr id="48169" name="Oval 40"/>
          <p:cNvSpPr>
            <a:spLocks noChangeArrowheads="1"/>
          </p:cNvSpPr>
          <p:nvPr/>
        </p:nvSpPr>
        <p:spPr bwMode="auto">
          <a:xfrm>
            <a:off x="3765947" y="3704446"/>
            <a:ext cx="80963" cy="80963"/>
          </a:xfrm>
          <a:prstGeom prst="ellipse">
            <a:avLst/>
          </a:prstGeom>
          <a:solidFill>
            <a:srgbClr val="FF9900"/>
          </a:solidFill>
          <a:ln w="11113">
            <a:solidFill>
              <a:srgbClr val="000000"/>
            </a:solidFill>
            <a:round/>
            <a:headEnd/>
            <a:tailEnd/>
          </a:ln>
        </p:spPr>
        <p:txBody>
          <a:bodyPr/>
          <a:lstStyle/>
          <a:p>
            <a:endParaRPr lang="en-US" sz="1350"/>
          </a:p>
        </p:txBody>
      </p:sp>
      <p:sp>
        <p:nvSpPr>
          <p:cNvPr id="48170" name="Oval 41"/>
          <p:cNvSpPr>
            <a:spLocks noChangeArrowheads="1"/>
          </p:cNvSpPr>
          <p:nvPr/>
        </p:nvSpPr>
        <p:spPr bwMode="auto">
          <a:xfrm>
            <a:off x="3886200" y="3691349"/>
            <a:ext cx="82154" cy="80963"/>
          </a:xfrm>
          <a:prstGeom prst="ellipse">
            <a:avLst/>
          </a:prstGeom>
          <a:solidFill>
            <a:srgbClr val="FF9900"/>
          </a:solidFill>
          <a:ln w="11113">
            <a:solidFill>
              <a:srgbClr val="000000"/>
            </a:solidFill>
            <a:round/>
            <a:headEnd/>
            <a:tailEnd/>
          </a:ln>
        </p:spPr>
        <p:txBody>
          <a:bodyPr/>
          <a:lstStyle/>
          <a:p>
            <a:endParaRPr lang="en-US" sz="1350"/>
          </a:p>
        </p:txBody>
      </p:sp>
      <p:sp>
        <p:nvSpPr>
          <p:cNvPr id="48171" name="Oval 42"/>
          <p:cNvSpPr>
            <a:spLocks noChangeArrowheads="1"/>
          </p:cNvSpPr>
          <p:nvPr/>
        </p:nvSpPr>
        <p:spPr bwMode="auto">
          <a:xfrm>
            <a:off x="3421856" y="3715162"/>
            <a:ext cx="80963" cy="80963"/>
          </a:xfrm>
          <a:prstGeom prst="ellipse">
            <a:avLst/>
          </a:prstGeom>
          <a:solidFill>
            <a:srgbClr val="FF9900"/>
          </a:solidFill>
          <a:ln w="11113">
            <a:solidFill>
              <a:srgbClr val="000000"/>
            </a:solidFill>
            <a:round/>
            <a:headEnd/>
            <a:tailEnd/>
          </a:ln>
        </p:spPr>
        <p:txBody>
          <a:bodyPr/>
          <a:lstStyle/>
          <a:p>
            <a:endParaRPr lang="en-US" sz="1350"/>
          </a:p>
        </p:txBody>
      </p:sp>
      <p:sp>
        <p:nvSpPr>
          <p:cNvPr id="48172" name="Oval 43"/>
          <p:cNvSpPr>
            <a:spLocks noChangeArrowheads="1"/>
          </p:cNvSpPr>
          <p:nvPr/>
        </p:nvSpPr>
        <p:spPr bwMode="auto">
          <a:xfrm>
            <a:off x="3469482" y="3812794"/>
            <a:ext cx="89297" cy="89297"/>
          </a:xfrm>
          <a:prstGeom prst="ellipse">
            <a:avLst/>
          </a:prstGeom>
          <a:solidFill>
            <a:srgbClr val="FFFF00"/>
          </a:solidFill>
          <a:ln w="11113">
            <a:solidFill>
              <a:srgbClr val="000000"/>
            </a:solidFill>
            <a:round/>
            <a:headEnd/>
            <a:tailEnd/>
          </a:ln>
        </p:spPr>
        <p:txBody>
          <a:bodyPr/>
          <a:lstStyle/>
          <a:p>
            <a:endParaRPr lang="en-US" sz="1350"/>
          </a:p>
        </p:txBody>
      </p:sp>
      <p:sp>
        <p:nvSpPr>
          <p:cNvPr id="48173" name="Oval 44"/>
          <p:cNvSpPr>
            <a:spLocks noChangeArrowheads="1"/>
          </p:cNvSpPr>
          <p:nvPr/>
        </p:nvSpPr>
        <p:spPr bwMode="auto">
          <a:xfrm>
            <a:off x="5347097" y="3062700"/>
            <a:ext cx="89297" cy="89297"/>
          </a:xfrm>
          <a:prstGeom prst="ellipse">
            <a:avLst/>
          </a:prstGeom>
          <a:solidFill>
            <a:srgbClr val="FFFF00"/>
          </a:solidFill>
          <a:ln w="11113">
            <a:solidFill>
              <a:srgbClr val="000000"/>
            </a:solidFill>
            <a:round/>
            <a:headEnd/>
            <a:tailEnd/>
          </a:ln>
        </p:spPr>
        <p:txBody>
          <a:bodyPr/>
          <a:lstStyle/>
          <a:p>
            <a:endParaRPr lang="en-US" sz="1350"/>
          </a:p>
        </p:txBody>
      </p:sp>
      <p:sp>
        <p:nvSpPr>
          <p:cNvPr id="48174" name="Oval 45"/>
          <p:cNvSpPr>
            <a:spLocks noChangeArrowheads="1"/>
          </p:cNvSpPr>
          <p:nvPr/>
        </p:nvSpPr>
        <p:spPr bwMode="auto">
          <a:xfrm>
            <a:off x="3343276" y="3774693"/>
            <a:ext cx="89297" cy="90488"/>
          </a:xfrm>
          <a:prstGeom prst="ellipse">
            <a:avLst/>
          </a:prstGeom>
          <a:solidFill>
            <a:srgbClr val="FFFF00"/>
          </a:solidFill>
          <a:ln w="11113">
            <a:solidFill>
              <a:srgbClr val="000000"/>
            </a:solidFill>
            <a:round/>
            <a:headEnd/>
            <a:tailEnd/>
          </a:ln>
        </p:spPr>
        <p:txBody>
          <a:bodyPr/>
          <a:lstStyle/>
          <a:p>
            <a:endParaRPr lang="en-US" sz="1350"/>
          </a:p>
        </p:txBody>
      </p:sp>
      <p:sp>
        <p:nvSpPr>
          <p:cNvPr id="48175" name="Oval 46"/>
          <p:cNvSpPr>
            <a:spLocks noChangeArrowheads="1"/>
          </p:cNvSpPr>
          <p:nvPr/>
        </p:nvSpPr>
        <p:spPr bwMode="auto">
          <a:xfrm>
            <a:off x="3114675" y="3964003"/>
            <a:ext cx="90488" cy="90488"/>
          </a:xfrm>
          <a:prstGeom prst="ellipse">
            <a:avLst/>
          </a:prstGeom>
          <a:solidFill>
            <a:srgbClr val="FFFF00"/>
          </a:solidFill>
          <a:ln w="11113">
            <a:solidFill>
              <a:srgbClr val="000000"/>
            </a:solidFill>
            <a:round/>
            <a:headEnd/>
            <a:tailEnd/>
          </a:ln>
        </p:spPr>
        <p:txBody>
          <a:bodyPr/>
          <a:lstStyle/>
          <a:p>
            <a:endParaRPr lang="en-US" sz="1350"/>
          </a:p>
        </p:txBody>
      </p:sp>
      <p:sp>
        <p:nvSpPr>
          <p:cNvPr id="48176" name="Oval 47"/>
          <p:cNvSpPr>
            <a:spLocks noChangeArrowheads="1"/>
          </p:cNvSpPr>
          <p:nvPr/>
        </p:nvSpPr>
        <p:spPr bwMode="auto">
          <a:xfrm>
            <a:off x="2146697" y="4221178"/>
            <a:ext cx="90488" cy="90488"/>
          </a:xfrm>
          <a:prstGeom prst="ellipse">
            <a:avLst/>
          </a:prstGeom>
          <a:solidFill>
            <a:srgbClr val="FFFF00"/>
          </a:solidFill>
          <a:ln w="11113">
            <a:solidFill>
              <a:srgbClr val="000000"/>
            </a:solidFill>
            <a:round/>
            <a:headEnd/>
            <a:tailEnd/>
          </a:ln>
        </p:spPr>
        <p:txBody>
          <a:bodyPr/>
          <a:lstStyle/>
          <a:p>
            <a:endParaRPr lang="en-US" sz="1350"/>
          </a:p>
        </p:txBody>
      </p:sp>
      <p:sp>
        <p:nvSpPr>
          <p:cNvPr id="48177" name="Oval 48"/>
          <p:cNvSpPr>
            <a:spLocks noChangeArrowheads="1"/>
          </p:cNvSpPr>
          <p:nvPr/>
        </p:nvSpPr>
        <p:spPr bwMode="auto">
          <a:xfrm>
            <a:off x="3688556" y="3767550"/>
            <a:ext cx="90488" cy="89297"/>
          </a:xfrm>
          <a:prstGeom prst="ellipse">
            <a:avLst/>
          </a:prstGeom>
          <a:solidFill>
            <a:srgbClr val="FFFF00"/>
          </a:solidFill>
          <a:ln w="11113">
            <a:solidFill>
              <a:srgbClr val="000000"/>
            </a:solidFill>
            <a:round/>
            <a:headEnd/>
            <a:tailEnd/>
          </a:ln>
        </p:spPr>
        <p:txBody>
          <a:bodyPr/>
          <a:lstStyle/>
          <a:p>
            <a:endParaRPr lang="en-US" sz="1350"/>
          </a:p>
        </p:txBody>
      </p:sp>
      <p:sp>
        <p:nvSpPr>
          <p:cNvPr id="48178" name="Oval 49"/>
          <p:cNvSpPr>
            <a:spLocks noChangeArrowheads="1"/>
          </p:cNvSpPr>
          <p:nvPr/>
        </p:nvSpPr>
        <p:spPr bwMode="auto">
          <a:xfrm>
            <a:off x="3173016" y="3858037"/>
            <a:ext cx="89297" cy="90488"/>
          </a:xfrm>
          <a:prstGeom prst="ellipse">
            <a:avLst/>
          </a:prstGeom>
          <a:solidFill>
            <a:srgbClr val="FFFF00"/>
          </a:solidFill>
          <a:ln w="11113">
            <a:solidFill>
              <a:srgbClr val="000000"/>
            </a:solidFill>
            <a:round/>
            <a:headEnd/>
            <a:tailEnd/>
          </a:ln>
        </p:spPr>
        <p:txBody>
          <a:bodyPr/>
          <a:lstStyle/>
          <a:p>
            <a:endParaRPr lang="en-US" sz="1350"/>
          </a:p>
        </p:txBody>
      </p:sp>
      <p:sp>
        <p:nvSpPr>
          <p:cNvPr id="48179" name="Oval 50"/>
          <p:cNvSpPr>
            <a:spLocks noChangeArrowheads="1"/>
          </p:cNvSpPr>
          <p:nvPr/>
        </p:nvSpPr>
        <p:spPr bwMode="auto">
          <a:xfrm>
            <a:off x="3914776" y="3712781"/>
            <a:ext cx="89297" cy="89297"/>
          </a:xfrm>
          <a:prstGeom prst="ellipse">
            <a:avLst/>
          </a:prstGeom>
          <a:solidFill>
            <a:srgbClr val="FFFF00"/>
          </a:solidFill>
          <a:ln w="11113">
            <a:solidFill>
              <a:srgbClr val="000000"/>
            </a:solidFill>
            <a:round/>
            <a:headEnd/>
            <a:tailEnd/>
          </a:ln>
        </p:spPr>
        <p:txBody>
          <a:bodyPr/>
          <a:lstStyle/>
          <a:p>
            <a:endParaRPr lang="en-US" sz="1350"/>
          </a:p>
        </p:txBody>
      </p:sp>
      <p:sp>
        <p:nvSpPr>
          <p:cNvPr id="48180" name="Oval 51"/>
          <p:cNvSpPr>
            <a:spLocks noChangeArrowheads="1"/>
          </p:cNvSpPr>
          <p:nvPr/>
        </p:nvSpPr>
        <p:spPr bwMode="auto">
          <a:xfrm>
            <a:off x="2881312" y="4039012"/>
            <a:ext cx="90488" cy="90488"/>
          </a:xfrm>
          <a:prstGeom prst="ellipse">
            <a:avLst/>
          </a:prstGeom>
          <a:solidFill>
            <a:srgbClr val="FFFF00"/>
          </a:solidFill>
          <a:ln w="11113">
            <a:solidFill>
              <a:srgbClr val="000000"/>
            </a:solidFill>
            <a:round/>
            <a:headEnd/>
            <a:tailEnd/>
          </a:ln>
        </p:spPr>
        <p:txBody>
          <a:bodyPr/>
          <a:lstStyle/>
          <a:p>
            <a:endParaRPr lang="en-US" sz="1350"/>
          </a:p>
        </p:txBody>
      </p:sp>
      <p:sp>
        <p:nvSpPr>
          <p:cNvPr id="48181" name="Oval 52"/>
          <p:cNvSpPr>
            <a:spLocks noChangeArrowheads="1"/>
          </p:cNvSpPr>
          <p:nvPr/>
        </p:nvSpPr>
        <p:spPr bwMode="auto">
          <a:xfrm>
            <a:off x="3938588" y="3727069"/>
            <a:ext cx="89297" cy="89297"/>
          </a:xfrm>
          <a:prstGeom prst="ellipse">
            <a:avLst/>
          </a:prstGeom>
          <a:solidFill>
            <a:srgbClr val="FFFF00"/>
          </a:solidFill>
          <a:ln w="11113">
            <a:solidFill>
              <a:srgbClr val="000000"/>
            </a:solidFill>
            <a:round/>
            <a:headEnd/>
            <a:tailEnd/>
          </a:ln>
        </p:spPr>
        <p:txBody>
          <a:bodyPr/>
          <a:lstStyle/>
          <a:p>
            <a:endParaRPr lang="en-US" sz="1350"/>
          </a:p>
        </p:txBody>
      </p:sp>
      <p:sp>
        <p:nvSpPr>
          <p:cNvPr id="48182" name="Oval 53"/>
          <p:cNvSpPr>
            <a:spLocks noChangeArrowheads="1"/>
          </p:cNvSpPr>
          <p:nvPr/>
        </p:nvSpPr>
        <p:spPr bwMode="auto">
          <a:xfrm>
            <a:off x="4437460" y="3553237"/>
            <a:ext cx="90488" cy="89297"/>
          </a:xfrm>
          <a:prstGeom prst="ellipse">
            <a:avLst/>
          </a:prstGeom>
          <a:solidFill>
            <a:srgbClr val="FFFF00"/>
          </a:solidFill>
          <a:ln w="11113">
            <a:solidFill>
              <a:srgbClr val="000000"/>
            </a:solidFill>
            <a:round/>
            <a:headEnd/>
            <a:tailEnd/>
          </a:ln>
        </p:spPr>
        <p:txBody>
          <a:bodyPr/>
          <a:lstStyle/>
          <a:p>
            <a:endParaRPr lang="en-US" sz="1350"/>
          </a:p>
        </p:txBody>
      </p:sp>
      <p:sp>
        <p:nvSpPr>
          <p:cNvPr id="48183" name="Oval 54"/>
          <p:cNvSpPr>
            <a:spLocks noChangeArrowheads="1"/>
          </p:cNvSpPr>
          <p:nvPr/>
        </p:nvSpPr>
        <p:spPr bwMode="auto">
          <a:xfrm>
            <a:off x="2600325" y="4092590"/>
            <a:ext cx="90488" cy="90488"/>
          </a:xfrm>
          <a:prstGeom prst="ellipse">
            <a:avLst/>
          </a:prstGeom>
          <a:solidFill>
            <a:srgbClr val="FFFF00"/>
          </a:solidFill>
          <a:ln w="11113">
            <a:solidFill>
              <a:srgbClr val="000000"/>
            </a:solidFill>
            <a:round/>
            <a:headEnd/>
            <a:tailEnd/>
          </a:ln>
        </p:spPr>
        <p:txBody>
          <a:bodyPr/>
          <a:lstStyle/>
          <a:p>
            <a:endParaRPr lang="en-US" sz="1350"/>
          </a:p>
        </p:txBody>
      </p:sp>
      <p:sp>
        <p:nvSpPr>
          <p:cNvPr id="48184" name="Oval 55"/>
          <p:cNvSpPr>
            <a:spLocks noChangeArrowheads="1"/>
          </p:cNvSpPr>
          <p:nvPr/>
        </p:nvSpPr>
        <p:spPr bwMode="auto">
          <a:xfrm>
            <a:off x="4199335" y="3668728"/>
            <a:ext cx="89297" cy="90488"/>
          </a:xfrm>
          <a:prstGeom prst="ellipse">
            <a:avLst/>
          </a:prstGeom>
          <a:solidFill>
            <a:srgbClr val="FFFF00"/>
          </a:solidFill>
          <a:ln w="11113">
            <a:solidFill>
              <a:srgbClr val="000000"/>
            </a:solidFill>
            <a:round/>
            <a:headEnd/>
            <a:tailEnd/>
          </a:ln>
        </p:spPr>
        <p:txBody>
          <a:bodyPr/>
          <a:lstStyle/>
          <a:p>
            <a:endParaRPr lang="en-US" sz="1350"/>
          </a:p>
        </p:txBody>
      </p:sp>
      <p:sp>
        <p:nvSpPr>
          <p:cNvPr id="48185" name="Oval 56"/>
          <p:cNvSpPr>
            <a:spLocks noChangeArrowheads="1"/>
          </p:cNvSpPr>
          <p:nvPr/>
        </p:nvSpPr>
        <p:spPr bwMode="auto">
          <a:xfrm>
            <a:off x="4025503" y="3710399"/>
            <a:ext cx="90488" cy="90488"/>
          </a:xfrm>
          <a:prstGeom prst="ellipse">
            <a:avLst/>
          </a:prstGeom>
          <a:solidFill>
            <a:srgbClr val="FFFF00"/>
          </a:solidFill>
          <a:ln w="11113">
            <a:solidFill>
              <a:srgbClr val="000000"/>
            </a:solidFill>
            <a:round/>
            <a:headEnd/>
            <a:tailEnd/>
          </a:ln>
        </p:spPr>
        <p:txBody>
          <a:bodyPr/>
          <a:lstStyle/>
          <a:p>
            <a:endParaRPr lang="en-US" sz="1350"/>
          </a:p>
        </p:txBody>
      </p:sp>
      <p:sp>
        <p:nvSpPr>
          <p:cNvPr id="48186" name="Oval 57"/>
          <p:cNvSpPr>
            <a:spLocks noChangeArrowheads="1"/>
          </p:cNvSpPr>
          <p:nvPr/>
        </p:nvSpPr>
        <p:spPr bwMode="auto">
          <a:xfrm>
            <a:off x="3704035" y="3797315"/>
            <a:ext cx="90488" cy="89297"/>
          </a:xfrm>
          <a:prstGeom prst="ellipse">
            <a:avLst/>
          </a:prstGeom>
          <a:solidFill>
            <a:srgbClr val="FFFF00"/>
          </a:solidFill>
          <a:ln w="11113">
            <a:solidFill>
              <a:srgbClr val="000000"/>
            </a:solidFill>
            <a:round/>
            <a:headEnd/>
            <a:tailEnd/>
          </a:ln>
        </p:spPr>
        <p:txBody>
          <a:bodyPr/>
          <a:lstStyle/>
          <a:p>
            <a:endParaRPr lang="en-US" sz="1350"/>
          </a:p>
        </p:txBody>
      </p:sp>
      <p:sp>
        <p:nvSpPr>
          <p:cNvPr id="48187" name="Oval 58"/>
          <p:cNvSpPr>
            <a:spLocks noChangeArrowheads="1"/>
          </p:cNvSpPr>
          <p:nvPr/>
        </p:nvSpPr>
        <p:spPr bwMode="auto">
          <a:xfrm>
            <a:off x="4023122" y="3687778"/>
            <a:ext cx="90488" cy="90488"/>
          </a:xfrm>
          <a:prstGeom prst="ellipse">
            <a:avLst/>
          </a:prstGeom>
          <a:solidFill>
            <a:srgbClr val="FFFF00"/>
          </a:solidFill>
          <a:ln w="11113">
            <a:solidFill>
              <a:srgbClr val="000000"/>
            </a:solidFill>
            <a:round/>
            <a:headEnd/>
            <a:tailEnd/>
          </a:ln>
        </p:spPr>
        <p:txBody>
          <a:bodyPr/>
          <a:lstStyle/>
          <a:p>
            <a:endParaRPr lang="en-US" sz="1350"/>
          </a:p>
        </p:txBody>
      </p:sp>
      <p:sp>
        <p:nvSpPr>
          <p:cNvPr id="48188" name="Oval 59"/>
          <p:cNvSpPr>
            <a:spLocks noChangeArrowheads="1"/>
          </p:cNvSpPr>
          <p:nvPr/>
        </p:nvSpPr>
        <p:spPr bwMode="auto">
          <a:xfrm>
            <a:off x="3990976" y="3649678"/>
            <a:ext cx="89297" cy="89297"/>
          </a:xfrm>
          <a:prstGeom prst="ellipse">
            <a:avLst/>
          </a:prstGeom>
          <a:solidFill>
            <a:srgbClr val="FFFF00"/>
          </a:solidFill>
          <a:ln w="11113">
            <a:solidFill>
              <a:srgbClr val="000000"/>
            </a:solidFill>
            <a:round/>
            <a:headEnd/>
            <a:tailEnd/>
          </a:ln>
        </p:spPr>
        <p:txBody>
          <a:bodyPr/>
          <a:lstStyle/>
          <a:p>
            <a:endParaRPr lang="en-US" sz="1350"/>
          </a:p>
        </p:txBody>
      </p:sp>
      <p:sp>
        <p:nvSpPr>
          <p:cNvPr id="48189" name="Oval 60"/>
          <p:cNvSpPr>
            <a:spLocks noChangeArrowheads="1"/>
          </p:cNvSpPr>
          <p:nvPr/>
        </p:nvSpPr>
        <p:spPr bwMode="auto">
          <a:xfrm>
            <a:off x="2888456" y="3984243"/>
            <a:ext cx="90488" cy="90488"/>
          </a:xfrm>
          <a:prstGeom prst="ellipse">
            <a:avLst/>
          </a:prstGeom>
          <a:solidFill>
            <a:srgbClr val="FFFF00"/>
          </a:solidFill>
          <a:ln w="11113">
            <a:solidFill>
              <a:srgbClr val="000000"/>
            </a:solidFill>
            <a:round/>
            <a:headEnd/>
            <a:tailEnd/>
          </a:ln>
        </p:spPr>
        <p:txBody>
          <a:bodyPr/>
          <a:lstStyle/>
          <a:p>
            <a:endParaRPr lang="en-US" sz="1350"/>
          </a:p>
        </p:txBody>
      </p:sp>
      <p:sp>
        <p:nvSpPr>
          <p:cNvPr id="48190" name="Oval 61"/>
          <p:cNvSpPr>
            <a:spLocks noChangeArrowheads="1"/>
          </p:cNvSpPr>
          <p:nvPr/>
        </p:nvSpPr>
        <p:spPr bwMode="auto">
          <a:xfrm>
            <a:off x="3782616" y="3775884"/>
            <a:ext cx="90488" cy="90488"/>
          </a:xfrm>
          <a:prstGeom prst="ellipse">
            <a:avLst/>
          </a:prstGeom>
          <a:solidFill>
            <a:srgbClr val="FFFF00"/>
          </a:solidFill>
          <a:ln w="11113">
            <a:solidFill>
              <a:srgbClr val="000000"/>
            </a:solidFill>
            <a:round/>
            <a:headEnd/>
            <a:tailEnd/>
          </a:ln>
        </p:spPr>
        <p:txBody>
          <a:bodyPr/>
          <a:lstStyle/>
          <a:p>
            <a:endParaRPr lang="en-US" sz="1350"/>
          </a:p>
        </p:txBody>
      </p:sp>
      <p:sp>
        <p:nvSpPr>
          <p:cNvPr id="48191" name="Oval 62"/>
          <p:cNvSpPr>
            <a:spLocks noChangeArrowheads="1"/>
          </p:cNvSpPr>
          <p:nvPr/>
        </p:nvSpPr>
        <p:spPr bwMode="auto">
          <a:xfrm>
            <a:off x="2026444" y="4293805"/>
            <a:ext cx="90488" cy="90488"/>
          </a:xfrm>
          <a:prstGeom prst="ellipse">
            <a:avLst/>
          </a:prstGeom>
          <a:solidFill>
            <a:srgbClr val="FFFF00"/>
          </a:solidFill>
          <a:ln w="11113">
            <a:solidFill>
              <a:srgbClr val="000000"/>
            </a:solidFill>
            <a:round/>
            <a:headEnd/>
            <a:tailEnd/>
          </a:ln>
        </p:spPr>
        <p:txBody>
          <a:bodyPr/>
          <a:lstStyle/>
          <a:p>
            <a:endParaRPr lang="en-US" sz="1350">
              <a:solidFill>
                <a:schemeClr val="bg1"/>
              </a:solidFill>
            </a:endParaRPr>
          </a:p>
        </p:txBody>
      </p:sp>
      <p:sp>
        <p:nvSpPr>
          <p:cNvPr id="48192" name="Oval 63"/>
          <p:cNvSpPr>
            <a:spLocks noChangeArrowheads="1"/>
          </p:cNvSpPr>
          <p:nvPr/>
        </p:nvSpPr>
        <p:spPr bwMode="auto">
          <a:xfrm>
            <a:off x="2035969" y="4293805"/>
            <a:ext cx="90488" cy="90488"/>
          </a:xfrm>
          <a:prstGeom prst="ellipse">
            <a:avLst/>
          </a:prstGeom>
          <a:solidFill>
            <a:srgbClr val="FFFF00"/>
          </a:solidFill>
          <a:ln w="11113">
            <a:solidFill>
              <a:srgbClr val="000000"/>
            </a:solidFill>
            <a:round/>
            <a:headEnd/>
            <a:tailEnd/>
          </a:ln>
        </p:spPr>
        <p:txBody>
          <a:bodyPr/>
          <a:lstStyle/>
          <a:p>
            <a:endParaRPr lang="en-US" sz="1350"/>
          </a:p>
        </p:txBody>
      </p:sp>
      <p:sp>
        <p:nvSpPr>
          <p:cNvPr id="48193" name="Oval 64"/>
          <p:cNvSpPr>
            <a:spLocks noChangeArrowheads="1"/>
          </p:cNvSpPr>
          <p:nvPr/>
        </p:nvSpPr>
        <p:spPr bwMode="auto">
          <a:xfrm>
            <a:off x="4151710" y="3721115"/>
            <a:ext cx="90488" cy="90488"/>
          </a:xfrm>
          <a:prstGeom prst="ellipse">
            <a:avLst/>
          </a:prstGeom>
          <a:solidFill>
            <a:srgbClr val="FFFF00"/>
          </a:solidFill>
          <a:ln w="11113">
            <a:solidFill>
              <a:srgbClr val="000000"/>
            </a:solidFill>
            <a:round/>
            <a:headEnd/>
            <a:tailEnd/>
          </a:ln>
        </p:spPr>
        <p:txBody>
          <a:bodyPr/>
          <a:lstStyle/>
          <a:p>
            <a:endParaRPr lang="en-US" sz="1350"/>
          </a:p>
        </p:txBody>
      </p:sp>
      <p:sp>
        <p:nvSpPr>
          <p:cNvPr id="48194" name="Oval 65"/>
          <p:cNvSpPr>
            <a:spLocks noChangeArrowheads="1"/>
          </p:cNvSpPr>
          <p:nvPr/>
        </p:nvSpPr>
        <p:spPr bwMode="auto">
          <a:xfrm>
            <a:off x="2040731" y="4293805"/>
            <a:ext cx="90488" cy="90488"/>
          </a:xfrm>
          <a:prstGeom prst="ellipse">
            <a:avLst/>
          </a:prstGeom>
          <a:solidFill>
            <a:srgbClr val="FFFF00"/>
          </a:solidFill>
          <a:ln w="11113">
            <a:solidFill>
              <a:srgbClr val="000000"/>
            </a:solidFill>
            <a:round/>
            <a:headEnd/>
            <a:tailEnd/>
          </a:ln>
        </p:spPr>
        <p:txBody>
          <a:bodyPr/>
          <a:lstStyle/>
          <a:p>
            <a:endParaRPr lang="en-US" sz="1350"/>
          </a:p>
        </p:txBody>
      </p:sp>
      <p:sp>
        <p:nvSpPr>
          <p:cNvPr id="48195" name="Oval 66"/>
          <p:cNvSpPr>
            <a:spLocks noChangeArrowheads="1"/>
          </p:cNvSpPr>
          <p:nvPr/>
        </p:nvSpPr>
        <p:spPr bwMode="auto">
          <a:xfrm>
            <a:off x="3146822" y="3897328"/>
            <a:ext cx="90488" cy="90488"/>
          </a:xfrm>
          <a:prstGeom prst="ellipse">
            <a:avLst/>
          </a:prstGeom>
          <a:solidFill>
            <a:srgbClr val="FFFF00"/>
          </a:solidFill>
          <a:ln w="11113">
            <a:solidFill>
              <a:srgbClr val="000000"/>
            </a:solidFill>
            <a:round/>
            <a:headEnd/>
            <a:tailEnd/>
          </a:ln>
        </p:spPr>
        <p:txBody>
          <a:bodyPr/>
          <a:lstStyle/>
          <a:p>
            <a:endParaRPr lang="en-US" sz="1350"/>
          </a:p>
        </p:txBody>
      </p:sp>
      <p:sp>
        <p:nvSpPr>
          <p:cNvPr id="48196" name="Oval 67"/>
          <p:cNvSpPr>
            <a:spLocks noChangeArrowheads="1"/>
          </p:cNvSpPr>
          <p:nvPr/>
        </p:nvSpPr>
        <p:spPr bwMode="auto">
          <a:xfrm>
            <a:off x="3880247" y="3746119"/>
            <a:ext cx="90488" cy="89297"/>
          </a:xfrm>
          <a:prstGeom prst="ellipse">
            <a:avLst/>
          </a:prstGeom>
          <a:solidFill>
            <a:srgbClr val="FFFF00"/>
          </a:solidFill>
          <a:ln w="11113">
            <a:solidFill>
              <a:srgbClr val="000000"/>
            </a:solidFill>
            <a:round/>
            <a:headEnd/>
            <a:tailEnd/>
          </a:ln>
        </p:spPr>
        <p:txBody>
          <a:bodyPr/>
          <a:lstStyle/>
          <a:p>
            <a:endParaRPr lang="en-US" sz="1350"/>
          </a:p>
        </p:txBody>
      </p:sp>
      <p:sp>
        <p:nvSpPr>
          <p:cNvPr id="48197" name="Oval 68"/>
          <p:cNvSpPr>
            <a:spLocks noChangeArrowheads="1"/>
          </p:cNvSpPr>
          <p:nvPr/>
        </p:nvSpPr>
        <p:spPr bwMode="auto">
          <a:xfrm>
            <a:off x="2032397" y="4291424"/>
            <a:ext cx="89297" cy="90488"/>
          </a:xfrm>
          <a:prstGeom prst="ellipse">
            <a:avLst/>
          </a:prstGeom>
          <a:solidFill>
            <a:srgbClr val="FFFF00"/>
          </a:solidFill>
          <a:ln w="11113">
            <a:solidFill>
              <a:srgbClr val="000000"/>
            </a:solidFill>
            <a:round/>
            <a:headEnd/>
            <a:tailEnd/>
          </a:ln>
        </p:spPr>
        <p:txBody>
          <a:bodyPr/>
          <a:lstStyle/>
          <a:p>
            <a:endParaRPr lang="en-US" sz="1350"/>
          </a:p>
        </p:txBody>
      </p:sp>
      <p:sp>
        <p:nvSpPr>
          <p:cNvPr id="48198" name="Oval 69"/>
          <p:cNvSpPr>
            <a:spLocks noChangeArrowheads="1"/>
          </p:cNvSpPr>
          <p:nvPr/>
        </p:nvSpPr>
        <p:spPr bwMode="auto">
          <a:xfrm>
            <a:off x="2870597" y="4000912"/>
            <a:ext cx="90488" cy="89297"/>
          </a:xfrm>
          <a:prstGeom prst="ellipse">
            <a:avLst/>
          </a:prstGeom>
          <a:solidFill>
            <a:srgbClr val="FFFF00"/>
          </a:solidFill>
          <a:ln w="11113">
            <a:solidFill>
              <a:srgbClr val="000000"/>
            </a:solidFill>
            <a:round/>
            <a:headEnd/>
            <a:tailEnd/>
          </a:ln>
        </p:spPr>
        <p:txBody>
          <a:bodyPr/>
          <a:lstStyle/>
          <a:p>
            <a:endParaRPr lang="en-US" sz="1350"/>
          </a:p>
        </p:txBody>
      </p:sp>
      <p:sp>
        <p:nvSpPr>
          <p:cNvPr id="48199" name="Oval 70"/>
          <p:cNvSpPr>
            <a:spLocks noChangeArrowheads="1"/>
          </p:cNvSpPr>
          <p:nvPr/>
        </p:nvSpPr>
        <p:spPr bwMode="auto">
          <a:xfrm>
            <a:off x="3468291" y="3877087"/>
            <a:ext cx="89297" cy="90488"/>
          </a:xfrm>
          <a:prstGeom prst="ellipse">
            <a:avLst/>
          </a:prstGeom>
          <a:solidFill>
            <a:srgbClr val="FFFF00"/>
          </a:solidFill>
          <a:ln w="11113">
            <a:solidFill>
              <a:srgbClr val="000000"/>
            </a:solidFill>
            <a:round/>
            <a:headEnd/>
            <a:tailEnd/>
          </a:ln>
        </p:spPr>
        <p:txBody>
          <a:bodyPr/>
          <a:lstStyle/>
          <a:p>
            <a:endParaRPr lang="en-US" sz="1350"/>
          </a:p>
        </p:txBody>
      </p:sp>
      <p:sp>
        <p:nvSpPr>
          <p:cNvPr id="48200" name="Oval 71"/>
          <p:cNvSpPr>
            <a:spLocks noChangeArrowheads="1"/>
          </p:cNvSpPr>
          <p:nvPr/>
        </p:nvSpPr>
        <p:spPr bwMode="auto">
          <a:xfrm>
            <a:off x="3117057" y="3924712"/>
            <a:ext cx="89297" cy="90488"/>
          </a:xfrm>
          <a:prstGeom prst="ellipse">
            <a:avLst/>
          </a:prstGeom>
          <a:solidFill>
            <a:srgbClr val="FFFF00"/>
          </a:solidFill>
          <a:ln w="11113">
            <a:solidFill>
              <a:srgbClr val="000000"/>
            </a:solidFill>
            <a:round/>
            <a:headEnd/>
            <a:tailEnd/>
          </a:ln>
        </p:spPr>
        <p:txBody>
          <a:bodyPr/>
          <a:lstStyle/>
          <a:p>
            <a:endParaRPr lang="en-US" sz="1350"/>
          </a:p>
        </p:txBody>
      </p:sp>
      <p:sp>
        <p:nvSpPr>
          <p:cNvPr id="48201" name="Oval 72"/>
          <p:cNvSpPr>
            <a:spLocks noChangeArrowheads="1"/>
          </p:cNvSpPr>
          <p:nvPr/>
        </p:nvSpPr>
        <p:spPr bwMode="auto">
          <a:xfrm>
            <a:off x="4007644" y="3723496"/>
            <a:ext cx="90488" cy="89297"/>
          </a:xfrm>
          <a:prstGeom prst="ellipse">
            <a:avLst/>
          </a:prstGeom>
          <a:solidFill>
            <a:srgbClr val="FFFF00"/>
          </a:solidFill>
          <a:ln w="11113">
            <a:solidFill>
              <a:srgbClr val="000000"/>
            </a:solidFill>
            <a:round/>
            <a:headEnd/>
            <a:tailEnd/>
          </a:ln>
        </p:spPr>
        <p:txBody>
          <a:bodyPr/>
          <a:lstStyle/>
          <a:p>
            <a:endParaRPr lang="en-US" sz="1350"/>
          </a:p>
        </p:txBody>
      </p:sp>
      <p:sp>
        <p:nvSpPr>
          <p:cNvPr id="48202" name="Oval 73"/>
          <p:cNvSpPr>
            <a:spLocks noChangeArrowheads="1"/>
          </p:cNvSpPr>
          <p:nvPr/>
        </p:nvSpPr>
        <p:spPr bwMode="auto">
          <a:xfrm>
            <a:off x="4192191" y="3653250"/>
            <a:ext cx="89297" cy="89297"/>
          </a:xfrm>
          <a:prstGeom prst="ellipse">
            <a:avLst/>
          </a:prstGeom>
          <a:solidFill>
            <a:srgbClr val="FFFF00"/>
          </a:solidFill>
          <a:ln w="11113">
            <a:solidFill>
              <a:srgbClr val="000000"/>
            </a:solidFill>
            <a:round/>
            <a:headEnd/>
            <a:tailEnd/>
          </a:ln>
        </p:spPr>
        <p:txBody>
          <a:bodyPr/>
          <a:lstStyle/>
          <a:p>
            <a:endParaRPr lang="en-US" sz="1350"/>
          </a:p>
        </p:txBody>
      </p:sp>
      <p:sp>
        <p:nvSpPr>
          <p:cNvPr id="48203" name="Oval 74"/>
          <p:cNvSpPr>
            <a:spLocks noChangeArrowheads="1"/>
          </p:cNvSpPr>
          <p:nvPr/>
        </p:nvSpPr>
        <p:spPr bwMode="auto">
          <a:xfrm>
            <a:off x="2942035" y="3978290"/>
            <a:ext cx="90488" cy="89297"/>
          </a:xfrm>
          <a:prstGeom prst="ellipse">
            <a:avLst/>
          </a:prstGeom>
          <a:solidFill>
            <a:srgbClr val="FFFF00"/>
          </a:solidFill>
          <a:ln w="11113">
            <a:solidFill>
              <a:srgbClr val="000000"/>
            </a:solidFill>
            <a:round/>
            <a:headEnd/>
            <a:tailEnd/>
          </a:ln>
        </p:spPr>
        <p:txBody>
          <a:bodyPr/>
          <a:lstStyle/>
          <a:p>
            <a:endParaRPr lang="en-US" sz="1350"/>
          </a:p>
        </p:txBody>
      </p:sp>
      <p:sp>
        <p:nvSpPr>
          <p:cNvPr id="48204" name="Oval 75"/>
          <p:cNvSpPr>
            <a:spLocks noChangeArrowheads="1"/>
          </p:cNvSpPr>
          <p:nvPr/>
        </p:nvSpPr>
        <p:spPr bwMode="auto">
          <a:xfrm>
            <a:off x="2490788" y="4150931"/>
            <a:ext cx="89297" cy="89297"/>
          </a:xfrm>
          <a:prstGeom prst="ellipse">
            <a:avLst/>
          </a:prstGeom>
          <a:solidFill>
            <a:srgbClr val="FFFF00"/>
          </a:solidFill>
          <a:ln w="11113">
            <a:solidFill>
              <a:srgbClr val="000000"/>
            </a:solidFill>
            <a:round/>
            <a:headEnd/>
            <a:tailEnd/>
          </a:ln>
        </p:spPr>
        <p:txBody>
          <a:bodyPr/>
          <a:lstStyle/>
          <a:p>
            <a:endParaRPr lang="en-US" sz="1350"/>
          </a:p>
        </p:txBody>
      </p:sp>
      <p:sp>
        <p:nvSpPr>
          <p:cNvPr id="48205" name="Oval 76"/>
          <p:cNvSpPr>
            <a:spLocks noChangeArrowheads="1"/>
          </p:cNvSpPr>
          <p:nvPr/>
        </p:nvSpPr>
        <p:spPr bwMode="auto">
          <a:xfrm>
            <a:off x="3845719" y="3827080"/>
            <a:ext cx="90488" cy="90488"/>
          </a:xfrm>
          <a:prstGeom prst="ellipse">
            <a:avLst/>
          </a:prstGeom>
          <a:solidFill>
            <a:srgbClr val="FFFFFF"/>
          </a:solidFill>
          <a:ln w="11113">
            <a:solidFill>
              <a:srgbClr val="000000"/>
            </a:solidFill>
            <a:round/>
            <a:headEnd/>
            <a:tailEnd/>
          </a:ln>
        </p:spPr>
        <p:txBody>
          <a:bodyPr/>
          <a:lstStyle/>
          <a:p>
            <a:endParaRPr lang="en-US" sz="1350"/>
          </a:p>
        </p:txBody>
      </p:sp>
      <p:sp>
        <p:nvSpPr>
          <p:cNvPr id="48206" name="Oval 77"/>
          <p:cNvSpPr>
            <a:spLocks noChangeArrowheads="1"/>
          </p:cNvSpPr>
          <p:nvPr/>
        </p:nvSpPr>
        <p:spPr bwMode="auto">
          <a:xfrm>
            <a:off x="3524251" y="3766359"/>
            <a:ext cx="89297" cy="89297"/>
          </a:xfrm>
          <a:prstGeom prst="ellipse">
            <a:avLst/>
          </a:prstGeom>
          <a:solidFill>
            <a:srgbClr val="FFFFFF"/>
          </a:solidFill>
          <a:ln w="11113">
            <a:solidFill>
              <a:srgbClr val="000000"/>
            </a:solidFill>
            <a:round/>
            <a:headEnd/>
            <a:tailEnd/>
          </a:ln>
        </p:spPr>
        <p:txBody>
          <a:bodyPr/>
          <a:lstStyle/>
          <a:p>
            <a:endParaRPr lang="en-US" sz="1350"/>
          </a:p>
        </p:txBody>
      </p:sp>
      <p:sp>
        <p:nvSpPr>
          <p:cNvPr id="48207" name="Oval 78"/>
          <p:cNvSpPr>
            <a:spLocks noChangeArrowheads="1"/>
          </p:cNvSpPr>
          <p:nvPr/>
        </p:nvSpPr>
        <p:spPr bwMode="auto">
          <a:xfrm>
            <a:off x="5008960" y="3100799"/>
            <a:ext cx="89297" cy="90488"/>
          </a:xfrm>
          <a:prstGeom prst="ellipse">
            <a:avLst/>
          </a:prstGeom>
          <a:solidFill>
            <a:srgbClr val="FFFFFF"/>
          </a:solidFill>
          <a:ln w="11113">
            <a:solidFill>
              <a:srgbClr val="000000"/>
            </a:solidFill>
            <a:round/>
            <a:headEnd/>
            <a:tailEnd/>
          </a:ln>
        </p:spPr>
        <p:txBody>
          <a:bodyPr/>
          <a:lstStyle/>
          <a:p>
            <a:endParaRPr lang="en-US" sz="1350"/>
          </a:p>
        </p:txBody>
      </p:sp>
      <p:sp>
        <p:nvSpPr>
          <p:cNvPr id="48208" name="Oval 79"/>
          <p:cNvSpPr>
            <a:spLocks noChangeArrowheads="1"/>
          </p:cNvSpPr>
          <p:nvPr/>
        </p:nvSpPr>
        <p:spPr bwMode="auto">
          <a:xfrm>
            <a:off x="2145506" y="4279519"/>
            <a:ext cx="90488" cy="89297"/>
          </a:xfrm>
          <a:prstGeom prst="ellipse">
            <a:avLst/>
          </a:prstGeom>
          <a:solidFill>
            <a:srgbClr val="FFFFFF"/>
          </a:solidFill>
          <a:ln w="11113">
            <a:solidFill>
              <a:srgbClr val="000000"/>
            </a:solidFill>
            <a:round/>
            <a:headEnd/>
            <a:tailEnd/>
          </a:ln>
        </p:spPr>
        <p:txBody>
          <a:bodyPr/>
          <a:lstStyle/>
          <a:p>
            <a:endParaRPr lang="en-US" sz="1350"/>
          </a:p>
        </p:txBody>
      </p:sp>
      <p:sp>
        <p:nvSpPr>
          <p:cNvPr id="48209" name="Oval 80"/>
          <p:cNvSpPr>
            <a:spLocks noChangeArrowheads="1"/>
          </p:cNvSpPr>
          <p:nvPr/>
        </p:nvSpPr>
        <p:spPr bwMode="auto">
          <a:xfrm>
            <a:off x="2939653" y="4011628"/>
            <a:ext cx="90488" cy="89297"/>
          </a:xfrm>
          <a:prstGeom prst="ellipse">
            <a:avLst/>
          </a:prstGeom>
          <a:solidFill>
            <a:srgbClr val="FFFFFF"/>
          </a:solidFill>
          <a:ln w="11113">
            <a:solidFill>
              <a:srgbClr val="000000"/>
            </a:solidFill>
            <a:round/>
            <a:headEnd/>
            <a:tailEnd/>
          </a:ln>
        </p:spPr>
        <p:txBody>
          <a:bodyPr/>
          <a:lstStyle/>
          <a:p>
            <a:endParaRPr lang="en-US" sz="1350"/>
          </a:p>
        </p:txBody>
      </p:sp>
      <p:sp>
        <p:nvSpPr>
          <p:cNvPr id="48210" name="Oval 81"/>
          <p:cNvSpPr>
            <a:spLocks noChangeArrowheads="1"/>
          </p:cNvSpPr>
          <p:nvPr/>
        </p:nvSpPr>
        <p:spPr bwMode="auto">
          <a:xfrm>
            <a:off x="3307557" y="3949715"/>
            <a:ext cx="89297" cy="89297"/>
          </a:xfrm>
          <a:prstGeom prst="ellipse">
            <a:avLst/>
          </a:prstGeom>
          <a:solidFill>
            <a:srgbClr val="FFFFFF"/>
          </a:solidFill>
          <a:ln w="11113">
            <a:solidFill>
              <a:srgbClr val="000000"/>
            </a:solidFill>
            <a:round/>
            <a:headEnd/>
            <a:tailEnd/>
          </a:ln>
        </p:spPr>
        <p:txBody>
          <a:bodyPr/>
          <a:lstStyle/>
          <a:p>
            <a:endParaRPr lang="en-US" sz="1350"/>
          </a:p>
        </p:txBody>
      </p:sp>
      <p:sp>
        <p:nvSpPr>
          <p:cNvPr id="48211" name="Oval 82"/>
          <p:cNvSpPr>
            <a:spLocks noChangeArrowheads="1"/>
          </p:cNvSpPr>
          <p:nvPr/>
        </p:nvSpPr>
        <p:spPr bwMode="auto">
          <a:xfrm>
            <a:off x="2324100" y="4223559"/>
            <a:ext cx="90488" cy="89297"/>
          </a:xfrm>
          <a:prstGeom prst="ellipse">
            <a:avLst/>
          </a:prstGeom>
          <a:solidFill>
            <a:srgbClr val="FFFFFF"/>
          </a:solidFill>
          <a:ln w="11113">
            <a:solidFill>
              <a:srgbClr val="000000"/>
            </a:solidFill>
            <a:round/>
            <a:headEnd/>
            <a:tailEnd/>
          </a:ln>
        </p:spPr>
        <p:txBody>
          <a:bodyPr/>
          <a:lstStyle/>
          <a:p>
            <a:endParaRPr lang="en-US" sz="1350"/>
          </a:p>
        </p:txBody>
      </p:sp>
      <p:sp>
        <p:nvSpPr>
          <p:cNvPr id="48212" name="Oval 83"/>
          <p:cNvSpPr>
            <a:spLocks noChangeArrowheads="1"/>
          </p:cNvSpPr>
          <p:nvPr/>
        </p:nvSpPr>
        <p:spPr bwMode="auto">
          <a:xfrm>
            <a:off x="2145506" y="4281899"/>
            <a:ext cx="90488" cy="90488"/>
          </a:xfrm>
          <a:prstGeom prst="ellipse">
            <a:avLst/>
          </a:prstGeom>
          <a:solidFill>
            <a:srgbClr val="FFFFFF"/>
          </a:solidFill>
          <a:ln w="11113">
            <a:solidFill>
              <a:srgbClr val="000000"/>
            </a:solidFill>
            <a:round/>
            <a:headEnd/>
            <a:tailEnd/>
          </a:ln>
        </p:spPr>
        <p:txBody>
          <a:bodyPr/>
          <a:lstStyle/>
          <a:p>
            <a:endParaRPr lang="en-US" sz="1350"/>
          </a:p>
        </p:txBody>
      </p:sp>
      <p:sp>
        <p:nvSpPr>
          <p:cNvPr id="48213" name="Oval 84"/>
          <p:cNvSpPr>
            <a:spLocks noChangeArrowheads="1"/>
          </p:cNvSpPr>
          <p:nvPr/>
        </p:nvSpPr>
        <p:spPr bwMode="auto">
          <a:xfrm>
            <a:off x="3123010" y="3944953"/>
            <a:ext cx="90488" cy="90488"/>
          </a:xfrm>
          <a:prstGeom prst="ellipse">
            <a:avLst/>
          </a:prstGeom>
          <a:solidFill>
            <a:srgbClr val="FFFFFF"/>
          </a:solidFill>
          <a:ln w="11113">
            <a:solidFill>
              <a:srgbClr val="000000"/>
            </a:solidFill>
            <a:round/>
            <a:headEnd/>
            <a:tailEnd/>
          </a:ln>
        </p:spPr>
        <p:txBody>
          <a:bodyPr/>
          <a:lstStyle/>
          <a:p>
            <a:endParaRPr lang="en-US" sz="1350"/>
          </a:p>
        </p:txBody>
      </p:sp>
      <p:sp>
        <p:nvSpPr>
          <p:cNvPr id="48214" name="Oval 85"/>
          <p:cNvSpPr>
            <a:spLocks noChangeArrowheads="1"/>
          </p:cNvSpPr>
          <p:nvPr/>
        </p:nvSpPr>
        <p:spPr bwMode="auto">
          <a:xfrm>
            <a:off x="3436144" y="3836605"/>
            <a:ext cx="89297" cy="90488"/>
          </a:xfrm>
          <a:prstGeom prst="ellipse">
            <a:avLst/>
          </a:prstGeom>
          <a:solidFill>
            <a:srgbClr val="FFFFFF"/>
          </a:solidFill>
          <a:ln w="11113">
            <a:solidFill>
              <a:srgbClr val="000000"/>
            </a:solidFill>
            <a:round/>
            <a:headEnd/>
            <a:tailEnd/>
          </a:ln>
        </p:spPr>
        <p:txBody>
          <a:bodyPr/>
          <a:lstStyle/>
          <a:p>
            <a:endParaRPr lang="en-US" sz="1350"/>
          </a:p>
        </p:txBody>
      </p:sp>
      <p:sp>
        <p:nvSpPr>
          <p:cNvPr id="48215" name="Oval 86"/>
          <p:cNvSpPr>
            <a:spLocks noChangeArrowheads="1"/>
          </p:cNvSpPr>
          <p:nvPr/>
        </p:nvSpPr>
        <p:spPr bwMode="auto">
          <a:xfrm>
            <a:off x="6805613" y="2925778"/>
            <a:ext cx="89297" cy="89297"/>
          </a:xfrm>
          <a:prstGeom prst="ellipse">
            <a:avLst/>
          </a:prstGeom>
          <a:solidFill>
            <a:srgbClr val="FFFFFF"/>
          </a:solidFill>
          <a:ln w="11113">
            <a:solidFill>
              <a:srgbClr val="000000"/>
            </a:solidFill>
            <a:round/>
            <a:headEnd/>
            <a:tailEnd/>
          </a:ln>
        </p:spPr>
        <p:txBody>
          <a:bodyPr/>
          <a:lstStyle/>
          <a:p>
            <a:endParaRPr lang="en-US" sz="1350"/>
          </a:p>
        </p:txBody>
      </p:sp>
      <p:sp>
        <p:nvSpPr>
          <p:cNvPr id="48216" name="Oval 87"/>
          <p:cNvSpPr>
            <a:spLocks noChangeArrowheads="1"/>
          </p:cNvSpPr>
          <p:nvPr/>
        </p:nvSpPr>
        <p:spPr bwMode="auto">
          <a:xfrm>
            <a:off x="3259931" y="3894946"/>
            <a:ext cx="90488" cy="89297"/>
          </a:xfrm>
          <a:prstGeom prst="ellipse">
            <a:avLst/>
          </a:prstGeom>
          <a:solidFill>
            <a:srgbClr val="FFFFFF"/>
          </a:solidFill>
          <a:ln w="11113">
            <a:solidFill>
              <a:srgbClr val="000000"/>
            </a:solidFill>
            <a:round/>
            <a:headEnd/>
            <a:tailEnd/>
          </a:ln>
        </p:spPr>
        <p:txBody>
          <a:bodyPr/>
          <a:lstStyle/>
          <a:p>
            <a:endParaRPr lang="en-US" sz="1350"/>
          </a:p>
        </p:txBody>
      </p:sp>
      <p:sp>
        <p:nvSpPr>
          <p:cNvPr id="48217" name="Oval 88"/>
          <p:cNvSpPr>
            <a:spLocks noChangeArrowheads="1"/>
          </p:cNvSpPr>
          <p:nvPr/>
        </p:nvSpPr>
        <p:spPr bwMode="auto">
          <a:xfrm>
            <a:off x="3355181" y="3971146"/>
            <a:ext cx="90488" cy="89297"/>
          </a:xfrm>
          <a:prstGeom prst="ellipse">
            <a:avLst/>
          </a:prstGeom>
          <a:solidFill>
            <a:srgbClr val="FFFFFF"/>
          </a:solidFill>
          <a:ln w="11113">
            <a:solidFill>
              <a:srgbClr val="000000"/>
            </a:solidFill>
            <a:round/>
            <a:headEnd/>
            <a:tailEnd/>
          </a:ln>
        </p:spPr>
        <p:txBody>
          <a:bodyPr/>
          <a:lstStyle/>
          <a:p>
            <a:endParaRPr lang="en-US" sz="1350"/>
          </a:p>
        </p:txBody>
      </p:sp>
      <p:sp>
        <p:nvSpPr>
          <p:cNvPr id="48218" name="Oval 89"/>
          <p:cNvSpPr>
            <a:spLocks noChangeArrowheads="1"/>
          </p:cNvSpPr>
          <p:nvPr/>
        </p:nvSpPr>
        <p:spPr bwMode="auto">
          <a:xfrm>
            <a:off x="3061097" y="3981862"/>
            <a:ext cx="90488" cy="89297"/>
          </a:xfrm>
          <a:prstGeom prst="ellipse">
            <a:avLst/>
          </a:prstGeom>
          <a:solidFill>
            <a:srgbClr val="FFFFFF"/>
          </a:solidFill>
          <a:ln w="11113">
            <a:solidFill>
              <a:srgbClr val="000000"/>
            </a:solidFill>
            <a:round/>
            <a:headEnd/>
            <a:tailEnd/>
          </a:ln>
        </p:spPr>
        <p:txBody>
          <a:bodyPr/>
          <a:lstStyle/>
          <a:p>
            <a:endParaRPr lang="en-US" sz="1350"/>
          </a:p>
        </p:txBody>
      </p:sp>
      <p:sp>
        <p:nvSpPr>
          <p:cNvPr id="48219" name="Oval 90"/>
          <p:cNvSpPr>
            <a:spLocks noChangeArrowheads="1"/>
          </p:cNvSpPr>
          <p:nvPr/>
        </p:nvSpPr>
        <p:spPr bwMode="auto">
          <a:xfrm>
            <a:off x="2597944" y="4141406"/>
            <a:ext cx="89297" cy="89297"/>
          </a:xfrm>
          <a:prstGeom prst="ellipse">
            <a:avLst/>
          </a:prstGeom>
          <a:solidFill>
            <a:srgbClr val="FFFFFF"/>
          </a:solidFill>
          <a:ln w="11113">
            <a:solidFill>
              <a:srgbClr val="000000"/>
            </a:solidFill>
            <a:round/>
            <a:headEnd/>
            <a:tailEnd/>
          </a:ln>
        </p:spPr>
        <p:txBody>
          <a:bodyPr/>
          <a:lstStyle/>
          <a:p>
            <a:endParaRPr lang="en-US" sz="1350"/>
          </a:p>
        </p:txBody>
      </p:sp>
      <p:sp>
        <p:nvSpPr>
          <p:cNvPr id="48220" name="Oval 91"/>
          <p:cNvSpPr>
            <a:spLocks noChangeArrowheads="1"/>
          </p:cNvSpPr>
          <p:nvPr/>
        </p:nvSpPr>
        <p:spPr bwMode="auto">
          <a:xfrm>
            <a:off x="3824287" y="3791362"/>
            <a:ext cx="90488" cy="89297"/>
          </a:xfrm>
          <a:prstGeom prst="ellipse">
            <a:avLst/>
          </a:prstGeom>
          <a:solidFill>
            <a:srgbClr val="FFFFFF"/>
          </a:solidFill>
          <a:ln w="11113">
            <a:solidFill>
              <a:srgbClr val="000000"/>
            </a:solidFill>
            <a:round/>
            <a:headEnd/>
            <a:tailEnd/>
          </a:ln>
        </p:spPr>
        <p:txBody>
          <a:bodyPr/>
          <a:lstStyle/>
          <a:p>
            <a:endParaRPr lang="en-US" sz="1350"/>
          </a:p>
        </p:txBody>
      </p:sp>
      <p:sp>
        <p:nvSpPr>
          <p:cNvPr id="48221" name="Oval 92"/>
          <p:cNvSpPr>
            <a:spLocks noChangeArrowheads="1"/>
          </p:cNvSpPr>
          <p:nvPr/>
        </p:nvSpPr>
        <p:spPr bwMode="auto">
          <a:xfrm>
            <a:off x="3026569" y="3908043"/>
            <a:ext cx="90488" cy="90488"/>
          </a:xfrm>
          <a:prstGeom prst="ellipse">
            <a:avLst/>
          </a:prstGeom>
          <a:solidFill>
            <a:srgbClr val="FFFFFF"/>
          </a:solidFill>
          <a:ln w="11113">
            <a:solidFill>
              <a:srgbClr val="000000"/>
            </a:solidFill>
            <a:round/>
            <a:headEnd/>
            <a:tailEnd/>
          </a:ln>
        </p:spPr>
        <p:txBody>
          <a:bodyPr/>
          <a:lstStyle/>
          <a:p>
            <a:endParaRPr lang="en-US" sz="1350"/>
          </a:p>
        </p:txBody>
      </p:sp>
      <p:sp>
        <p:nvSpPr>
          <p:cNvPr id="48222" name="Oval 93"/>
          <p:cNvSpPr>
            <a:spLocks noChangeArrowheads="1"/>
          </p:cNvSpPr>
          <p:nvPr/>
        </p:nvSpPr>
        <p:spPr bwMode="auto">
          <a:xfrm>
            <a:off x="3221832" y="3994959"/>
            <a:ext cx="89297" cy="90488"/>
          </a:xfrm>
          <a:prstGeom prst="ellipse">
            <a:avLst/>
          </a:prstGeom>
          <a:solidFill>
            <a:srgbClr val="FFFFFF"/>
          </a:solidFill>
          <a:ln w="11113">
            <a:solidFill>
              <a:srgbClr val="000000"/>
            </a:solidFill>
            <a:round/>
            <a:headEnd/>
            <a:tailEnd/>
          </a:ln>
        </p:spPr>
        <p:txBody>
          <a:bodyPr/>
          <a:lstStyle/>
          <a:p>
            <a:endParaRPr lang="en-US" sz="1350"/>
          </a:p>
        </p:txBody>
      </p:sp>
      <p:sp>
        <p:nvSpPr>
          <p:cNvPr id="48223" name="Oval 94"/>
          <p:cNvSpPr>
            <a:spLocks noChangeArrowheads="1"/>
          </p:cNvSpPr>
          <p:nvPr/>
        </p:nvSpPr>
        <p:spPr bwMode="auto">
          <a:xfrm>
            <a:off x="3026569" y="3973528"/>
            <a:ext cx="90488" cy="90488"/>
          </a:xfrm>
          <a:prstGeom prst="ellipse">
            <a:avLst/>
          </a:prstGeom>
          <a:solidFill>
            <a:srgbClr val="FFFFFF"/>
          </a:solidFill>
          <a:ln w="11113">
            <a:solidFill>
              <a:srgbClr val="000000"/>
            </a:solidFill>
            <a:round/>
            <a:headEnd/>
            <a:tailEnd/>
          </a:ln>
        </p:spPr>
        <p:txBody>
          <a:bodyPr/>
          <a:lstStyle/>
          <a:p>
            <a:endParaRPr lang="en-US" sz="1350"/>
          </a:p>
        </p:txBody>
      </p:sp>
      <p:sp>
        <p:nvSpPr>
          <p:cNvPr id="48224" name="Oval 95"/>
          <p:cNvSpPr>
            <a:spLocks noChangeArrowheads="1"/>
          </p:cNvSpPr>
          <p:nvPr/>
        </p:nvSpPr>
        <p:spPr bwMode="auto">
          <a:xfrm>
            <a:off x="2864644" y="4117594"/>
            <a:ext cx="90488" cy="89297"/>
          </a:xfrm>
          <a:prstGeom prst="ellipse">
            <a:avLst/>
          </a:prstGeom>
          <a:solidFill>
            <a:srgbClr val="FFFFFF"/>
          </a:solidFill>
          <a:ln w="11113">
            <a:solidFill>
              <a:srgbClr val="000000"/>
            </a:solidFill>
            <a:round/>
            <a:headEnd/>
            <a:tailEnd/>
          </a:ln>
        </p:spPr>
        <p:txBody>
          <a:bodyPr/>
          <a:lstStyle/>
          <a:p>
            <a:endParaRPr lang="en-US" sz="1350"/>
          </a:p>
        </p:txBody>
      </p:sp>
      <p:sp>
        <p:nvSpPr>
          <p:cNvPr id="48225" name="Oval 96"/>
          <p:cNvSpPr>
            <a:spLocks noChangeArrowheads="1"/>
          </p:cNvSpPr>
          <p:nvPr/>
        </p:nvSpPr>
        <p:spPr bwMode="auto">
          <a:xfrm>
            <a:off x="2939653" y="4021153"/>
            <a:ext cx="89297" cy="89297"/>
          </a:xfrm>
          <a:prstGeom prst="ellipse">
            <a:avLst/>
          </a:prstGeom>
          <a:solidFill>
            <a:srgbClr val="FFFFFF"/>
          </a:solidFill>
          <a:ln w="11113">
            <a:solidFill>
              <a:srgbClr val="000000"/>
            </a:solidFill>
            <a:round/>
            <a:headEnd/>
            <a:tailEnd/>
          </a:ln>
        </p:spPr>
        <p:txBody>
          <a:bodyPr/>
          <a:lstStyle/>
          <a:p>
            <a:endParaRPr lang="en-US" sz="1350"/>
          </a:p>
        </p:txBody>
      </p:sp>
      <p:sp>
        <p:nvSpPr>
          <p:cNvPr id="48226" name="Oval 97"/>
          <p:cNvSpPr>
            <a:spLocks noChangeArrowheads="1"/>
          </p:cNvSpPr>
          <p:nvPr/>
        </p:nvSpPr>
        <p:spPr bwMode="auto">
          <a:xfrm>
            <a:off x="3051572" y="3885421"/>
            <a:ext cx="89297" cy="89297"/>
          </a:xfrm>
          <a:prstGeom prst="ellipse">
            <a:avLst/>
          </a:prstGeom>
          <a:solidFill>
            <a:srgbClr val="FFFFFF"/>
          </a:solidFill>
          <a:ln w="11113">
            <a:solidFill>
              <a:srgbClr val="000000"/>
            </a:solidFill>
            <a:round/>
            <a:headEnd/>
            <a:tailEnd/>
          </a:ln>
        </p:spPr>
        <p:txBody>
          <a:bodyPr/>
          <a:lstStyle/>
          <a:p>
            <a:endParaRPr lang="en-US" sz="1350"/>
          </a:p>
        </p:txBody>
      </p:sp>
      <p:sp>
        <p:nvSpPr>
          <p:cNvPr id="48227" name="Oval 98"/>
          <p:cNvSpPr>
            <a:spLocks noChangeArrowheads="1"/>
          </p:cNvSpPr>
          <p:nvPr/>
        </p:nvSpPr>
        <p:spPr bwMode="auto">
          <a:xfrm>
            <a:off x="2199085" y="4279519"/>
            <a:ext cx="90488" cy="89297"/>
          </a:xfrm>
          <a:prstGeom prst="ellipse">
            <a:avLst/>
          </a:prstGeom>
          <a:solidFill>
            <a:srgbClr val="FFFFFF"/>
          </a:solidFill>
          <a:ln w="11113">
            <a:solidFill>
              <a:srgbClr val="000000"/>
            </a:solidFill>
            <a:round/>
            <a:headEnd/>
            <a:tailEnd/>
          </a:ln>
        </p:spPr>
        <p:txBody>
          <a:bodyPr/>
          <a:lstStyle/>
          <a:p>
            <a:endParaRPr lang="en-US" sz="1350"/>
          </a:p>
        </p:txBody>
      </p:sp>
      <p:sp>
        <p:nvSpPr>
          <p:cNvPr id="48228" name="Oval 99"/>
          <p:cNvSpPr>
            <a:spLocks noChangeArrowheads="1"/>
          </p:cNvSpPr>
          <p:nvPr/>
        </p:nvSpPr>
        <p:spPr bwMode="auto">
          <a:xfrm>
            <a:off x="3014662" y="3992578"/>
            <a:ext cx="90488" cy="89297"/>
          </a:xfrm>
          <a:prstGeom prst="ellipse">
            <a:avLst/>
          </a:prstGeom>
          <a:solidFill>
            <a:srgbClr val="FFFFFF"/>
          </a:solidFill>
          <a:ln w="11113">
            <a:solidFill>
              <a:srgbClr val="000000"/>
            </a:solidFill>
            <a:round/>
            <a:headEnd/>
            <a:tailEnd/>
          </a:ln>
        </p:spPr>
        <p:txBody>
          <a:bodyPr/>
          <a:lstStyle/>
          <a:p>
            <a:endParaRPr lang="en-US" sz="1350"/>
          </a:p>
        </p:txBody>
      </p:sp>
      <p:sp>
        <p:nvSpPr>
          <p:cNvPr id="48229" name="Oval 100"/>
          <p:cNvSpPr>
            <a:spLocks noChangeArrowheads="1"/>
          </p:cNvSpPr>
          <p:nvPr/>
        </p:nvSpPr>
        <p:spPr bwMode="auto">
          <a:xfrm>
            <a:off x="2932510" y="4023534"/>
            <a:ext cx="90488" cy="89297"/>
          </a:xfrm>
          <a:prstGeom prst="ellipse">
            <a:avLst/>
          </a:prstGeom>
          <a:solidFill>
            <a:srgbClr val="FFFFFF"/>
          </a:solidFill>
          <a:ln w="11113">
            <a:solidFill>
              <a:srgbClr val="000000"/>
            </a:solidFill>
            <a:round/>
            <a:headEnd/>
            <a:tailEnd/>
          </a:ln>
        </p:spPr>
        <p:txBody>
          <a:bodyPr/>
          <a:lstStyle/>
          <a:p>
            <a:endParaRPr lang="en-US" sz="1350"/>
          </a:p>
        </p:txBody>
      </p:sp>
      <p:sp>
        <p:nvSpPr>
          <p:cNvPr id="48230" name="Oval 101"/>
          <p:cNvSpPr>
            <a:spLocks noChangeArrowheads="1"/>
          </p:cNvSpPr>
          <p:nvPr/>
        </p:nvSpPr>
        <p:spPr bwMode="auto">
          <a:xfrm>
            <a:off x="3087291" y="3953287"/>
            <a:ext cx="89297" cy="90488"/>
          </a:xfrm>
          <a:prstGeom prst="ellipse">
            <a:avLst/>
          </a:prstGeom>
          <a:solidFill>
            <a:srgbClr val="FFFFFF"/>
          </a:solidFill>
          <a:ln w="11113">
            <a:solidFill>
              <a:srgbClr val="000000"/>
            </a:solidFill>
            <a:round/>
            <a:headEnd/>
            <a:tailEnd/>
          </a:ln>
        </p:spPr>
        <p:txBody>
          <a:bodyPr/>
          <a:lstStyle/>
          <a:p>
            <a:endParaRPr lang="en-US" sz="1350"/>
          </a:p>
        </p:txBody>
      </p:sp>
      <p:sp>
        <p:nvSpPr>
          <p:cNvPr id="48231" name="Oval 102"/>
          <p:cNvSpPr>
            <a:spLocks noChangeArrowheads="1"/>
          </p:cNvSpPr>
          <p:nvPr/>
        </p:nvSpPr>
        <p:spPr bwMode="auto">
          <a:xfrm>
            <a:off x="2674144" y="4108069"/>
            <a:ext cx="90488" cy="89297"/>
          </a:xfrm>
          <a:prstGeom prst="ellipse">
            <a:avLst/>
          </a:prstGeom>
          <a:solidFill>
            <a:srgbClr val="FFFFFF"/>
          </a:solidFill>
          <a:ln w="11113">
            <a:solidFill>
              <a:srgbClr val="000000"/>
            </a:solidFill>
            <a:round/>
            <a:headEnd/>
            <a:tailEnd/>
          </a:ln>
        </p:spPr>
        <p:txBody>
          <a:bodyPr/>
          <a:lstStyle/>
          <a:p>
            <a:endParaRPr lang="en-US" sz="1350"/>
          </a:p>
        </p:txBody>
      </p:sp>
      <p:sp>
        <p:nvSpPr>
          <p:cNvPr id="48232" name="Oval 103"/>
          <p:cNvSpPr>
            <a:spLocks noChangeArrowheads="1"/>
          </p:cNvSpPr>
          <p:nvPr/>
        </p:nvSpPr>
        <p:spPr bwMode="auto">
          <a:xfrm>
            <a:off x="2616994" y="4135453"/>
            <a:ext cx="89297" cy="90488"/>
          </a:xfrm>
          <a:prstGeom prst="ellipse">
            <a:avLst/>
          </a:prstGeom>
          <a:solidFill>
            <a:srgbClr val="FFFFFF"/>
          </a:solidFill>
          <a:ln w="11113">
            <a:solidFill>
              <a:srgbClr val="000000"/>
            </a:solidFill>
            <a:round/>
            <a:headEnd/>
            <a:tailEnd/>
          </a:ln>
        </p:spPr>
        <p:txBody>
          <a:bodyPr/>
          <a:lstStyle/>
          <a:p>
            <a:endParaRPr lang="en-US" sz="1350"/>
          </a:p>
        </p:txBody>
      </p:sp>
      <p:sp>
        <p:nvSpPr>
          <p:cNvPr id="48233" name="Oval 104"/>
          <p:cNvSpPr>
            <a:spLocks noChangeArrowheads="1"/>
          </p:cNvSpPr>
          <p:nvPr/>
        </p:nvSpPr>
        <p:spPr bwMode="auto">
          <a:xfrm>
            <a:off x="3228975" y="3905662"/>
            <a:ext cx="90488" cy="89297"/>
          </a:xfrm>
          <a:prstGeom prst="ellipse">
            <a:avLst/>
          </a:prstGeom>
          <a:solidFill>
            <a:srgbClr val="FFFFFF"/>
          </a:solidFill>
          <a:ln w="11113">
            <a:solidFill>
              <a:srgbClr val="000000"/>
            </a:solidFill>
            <a:round/>
            <a:headEnd/>
            <a:tailEnd/>
          </a:ln>
        </p:spPr>
        <p:txBody>
          <a:bodyPr/>
          <a:lstStyle/>
          <a:p>
            <a:endParaRPr lang="en-US" sz="1350"/>
          </a:p>
        </p:txBody>
      </p:sp>
      <p:sp>
        <p:nvSpPr>
          <p:cNvPr id="48234" name="Oval 105"/>
          <p:cNvSpPr>
            <a:spLocks noChangeArrowheads="1"/>
          </p:cNvSpPr>
          <p:nvPr/>
        </p:nvSpPr>
        <p:spPr bwMode="auto">
          <a:xfrm>
            <a:off x="3403997" y="3989006"/>
            <a:ext cx="89297" cy="89297"/>
          </a:xfrm>
          <a:prstGeom prst="ellipse">
            <a:avLst/>
          </a:prstGeom>
          <a:solidFill>
            <a:srgbClr val="FFFFFF"/>
          </a:solidFill>
          <a:ln w="11113">
            <a:solidFill>
              <a:srgbClr val="000000"/>
            </a:solidFill>
            <a:round/>
            <a:headEnd/>
            <a:tailEnd/>
          </a:ln>
        </p:spPr>
        <p:txBody>
          <a:bodyPr/>
          <a:lstStyle/>
          <a:p>
            <a:endParaRPr lang="en-US" sz="1350"/>
          </a:p>
        </p:txBody>
      </p:sp>
      <p:sp>
        <p:nvSpPr>
          <p:cNvPr id="48235" name="Oval 106"/>
          <p:cNvSpPr>
            <a:spLocks noChangeArrowheads="1"/>
          </p:cNvSpPr>
          <p:nvPr/>
        </p:nvSpPr>
        <p:spPr bwMode="auto">
          <a:xfrm>
            <a:off x="2180035" y="4287853"/>
            <a:ext cx="90488" cy="89297"/>
          </a:xfrm>
          <a:prstGeom prst="ellipse">
            <a:avLst/>
          </a:prstGeom>
          <a:solidFill>
            <a:srgbClr val="FFFFFF"/>
          </a:solidFill>
          <a:ln w="11113">
            <a:solidFill>
              <a:srgbClr val="000000"/>
            </a:solidFill>
            <a:round/>
            <a:headEnd/>
            <a:tailEnd/>
          </a:ln>
        </p:spPr>
        <p:txBody>
          <a:bodyPr/>
          <a:lstStyle/>
          <a:p>
            <a:endParaRPr lang="en-US" sz="1350"/>
          </a:p>
        </p:txBody>
      </p:sp>
      <p:sp>
        <p:nvSpPr>
          <p:cNvPr id="48236" name="Oval 107"/>
          <p:cNvSpPr>
            <a:spLocks noChangeArrowheads="1"/>
          </p:cNvSpPr>
          <p:nvPr/>
        </p:nvSpPr>
        <p:spPr bwMode="auto">
          <a:xfrm>
            <a:off x="2521744" y="4200937"/>
            <a:ext cx="89297" cy="90488"/>
          </a:xfrm>
          <a:prstGeom prst="ellipse">
            <a:avLst/>
          </a:prstGeom>
          <a:solidFill>
            <a:srgbClr val="FFFFFF"/>
          </a:solidFill>
          <a:ln w="11113">
            <a:solidFill>
              <a:srgbClr val="000000"/>
            </a:solidFill>
            <a:round/>
            <a:headEnd/>
            <a:tailEnd/>
          </a:ln>
        </p:spPr>
        <p:txBody>
          <a:bodyPr/>
          <a:lstStyle/>
          <a:p>
            <a:endParaRPr lang="en-US" sz="1350"/>
          </a:p>
        </p:txBody>
      </p:sp>
      <p:sp>
        <p:nvSpPr>
          <p:cNvPr id="48237" name="Oval 108"/>
          <p:cNvSpPr>
            <a:spLocks noChangeArrowheads="1"/>
          </p:cNvSpPr>
          <p:nvPr/>
        </p:nvSpPr>
        <p:spPr bwMode="auto">
          <a:xfrm>
            <a:off x="3701653" y="3866371"/>
            <a:ext cx="89297" cy="90488"/>
          </a:xfrm>
          <a:prstGeom prst="ellipse">
            <a:avLst/>
          </a:prstGeom>
          <a:solidFill>
            <a:srgbClr val="CCFFFF"/>
          </a:solidFill>
          <a:ln w="11113">
            <a:solidFill>
              <a:srgbClr val="000000"/>
            </a:solidFill>
            <a:round/>
            <a:headEnd/>
            <a:tailEnd/>
          </a:ln>
        </p:spPr>
        <p:txBody>
          <a:bodyPr/>
          <a:lstStyle/>
          <a:p>
            <a:endParaRPr lang="en-US" sz="1350"/>
          </a:p>
        </p:txBody>
      </p:sp>
      <p:sp>
        <p:nvSpPr>
          <p:cNvPr id="48238" name="Oval 109"/>
          <p:cNvSpPr>
            <a:spLocks noChangeArrowheads="1"/>
          </p:cNvSpPr>
          <p:nvPr/>
        </p:nvSpPr>
        <p:spPr bwMode="auto">
          <a:xfrm>
            <a:off x="3508772" y="3887803"/>
            <a:ext cx="89297" cy="90488"/>
          </a:xfrm>
          <a:prstGeom prst="ellipse">
            <a:avLst/>
          </a:prstGeom>
          <a:solidFill>
            <a:srgbClr val="CCFFFF"/>
          </a:solidFill>
          <a:ln w="11113">
            <a:solidFill>
              <a:srgbClr val="000000"/>
            </a:solidFill>
            <a:round/>
            <a:headEnd/>
            <a:tailEnd/>
          </a:ln>
        </p:spPr>
        <p:txBody>
          <a:bodyPr/>
          <a:lstStyle/>
          <a:p>
            <a:endParaRPr lang="en-US" sz="1350"/>
          </a:p>
        </p:txBody>
      </p:sp>
      <p:sp>
        <p:nvSpPr>
          <p:cNvPr id="48239" name="Oval 110"/>
          <p:cNvSpPr>
            <a:spLocks noChangeArrowheads="1"/>
          </p:cNvSpPr>
          <p:nvPr/>
        </p:nvSpPr>
        <p:spPr bwMode="auto">
          <a:xfrm>
            <a:off x="3009901" y="4046156"/>
            <a:ext cx="89297" cy="89297"/>
          </a:xfrm>
          <a:prstGeom prst="ellipse">
            <a:avLst/>
          </a:prstGeom>
          <a:solidFill>
            <a:srgbClr val="CCFFFF"/>
          </a:solidFill>
          <a:ln w="11113">
            <a:solidFill>
              <a:srgbClr val="000000"/>
            </a:solidFill>
            <a:round/>
            <a:headEnd/>
            <a:tailEnd/>
          </a:ln>
        </p:spPr>
        <p:txBody>
          <a:bodyPr/>
          <a:lstStyle/>
          <a:p>
            <a:endParaRPr lang="en-US" sz="1350"/>
          </a:p>
        </p:txBody>
      </p:sp>
      <p:sp>
        <p:nvSpPr>
          <p:cNvPr id="48240" name="Oval 111"/>
          <p:cNvSpPr>
            <a:spLocks noChangeArrowheads="1"/>
          </p:cNvSpPr>
          <p:nvPr/>
        </p:nvSpPr>
        <p:spPr bwMode="auto">
          <a:xfrm>
            <a:off x="3148013" y="3903280"/>
            <a:ext cx="89297" cy="90488"/>
          </a:xfrm>
          <a:prstGeom prst="ellipse">
            <a:avLst/>
          </a:prstGeom>
          <a:solidFill>
            <a:srgbClr val="CCFFFF"/>
          </a:solidFill>
          <a:ln w="11113">
            <a:solidFill>
              <a:srgbClr val="000000"/>
            </a:solidFill>
            <a:round/>
            <a:headEnd/>
            <a:tailEnd/>
          </a:ln>
        </p:spPr>
        <p:txBody>
          <a:bodyPr/>
          <a:lstStyle/>
          <a:p>
            <a:endParaRPr lang="en-US" sz="1350"/>
          </a:p>
        </p:txBody>
      </p:sp>
      <p:sp>
        <p:nvSpPr>
          <p:cNvPr id="48241" name="Oval 112"/>
          <p:cNvSpPr>
            <a:spLocks noChangeArrowheads="1"/>
          </p:cNvSpPr>
          <p:nvPr/>
        </p:nvSpPr>
        <p:spPr bwMode="auto">
          <a:xfrm>
            <a:off x="3053953" y="4055681"/>
            <a:ext cx="89297" cy="89297"/>
          </a:xfrm>
          <a:prstGeom prst="ellipse">
            <a:avLst/>
          </a:prstGeom>
          <a:solidFill>
            <a:srgbClr val="CCFFFF"/>
          </a:solidFill>
          <a:ln w="11113">
            <a:solidFill>
              <a:srgbClr val="000000"/>
            </a:solidFill>
            <a:round/>
            <a:headEnd/>
            <a:tailEnd/>
          </a:ln>
        </p:spPr>
        <p:txBody>
          <a:bodyPr/>
          <a:lstStyle/>
          <a:p>
            <a:endParaRPr lang="en-US" sz="1350"/>
          </a:p>
        </p:txBody>
      </p:sp>
      <p:sp>
        <p:nvSpPr>
          <p:cNvPr id="48242" name="Oval 113"/>
          <p:cNvSpPr>
            <a:spLocks noChangeArrowheads="1"/>
          </p:cNvSpPr>
          <p:nvPr/>
        </p:nvSpPr>
        <p:spPr bwMode="auto">
          <a:xfrm>
            <a:off x="2536031" y="4205700"/>
            <a:ext cx="90488" cy="89297"/>
          </a:xfrm>
          <a:prstGeom prst="ellipse">
            <a:avLst/>
          </a:prstGeom>
          <a:solidFill>
            <a:srgbClr val="CCFFFF"/>
          </a:solidFill>
          <a:ln w="11113">
            <a:solidFill>
              <a:srgbClr val="000000"/>
            </a:solidFill>
            <a:round/>
            <a:headEnd/>
            <a:tailEnd/>
          </a:ln>
        </p:spPr>
        <p:txBody>
          <a:bodyPr/>
          <a:lstStyle/>
          <a:p>
            <a:endParaRPr lang="en-US" sz="1350"/>
          </a:p>
        </p:txBody>
      </p:sp>
      <p:sp>
        <p:nvSpPr>
          <p:cNvPr id="48243" name="Oval 114"/>
          <p:cNvSpPr>
            <a:spLocks noChangeArrowheads="1"/>
          </p:cNvSpPr>
          <p:nvPr/>
        </p:nvSpPr>
        <p:spPr bwMode="auto">
          <a:xfrm>
            <a:off x="3262312" y="4006865"/>
            <a:ext cx="90488" cy="90488"/>
          </a:xfrm>
          <a:prstGeom prst="ellipse">
            <a:avLst/>
          </a:prstGeom>
          <a:solidFill>
            <a:srgbClr val="CCFFFF"/>
          </a:solidFill>
          <a:ln w="11113">
            <a:solidFill>
              <a:srgbClr val="000000"/>
            </a:solidFill>
            <a:round/>
            <a:headEnd/>
            <a:tailEnd/>
          </a:ln>
        </p:spPr>
        <p:txBody>
          <a:bodyPr/>
          <a:lstStyle/>
          <a:p>
            <a:endParaRPr lang="en-US" sz="1350"/>
          </a:p>
        </p:txBody>
      </p:sp>
      <p:sp>
        <p:nvSpPr>
          <p:cNvPr id="48244" name="Oval 115"/>
          <p:cNvSpPr>
            <a:spLocks noChangeArrowheads="1"/>
          </p:cNvSpPr>
          <p:nvPr/>
        </p:nvSpPr>
        <p:spPr bwMode="auto">
          <a:xfrm>
            <a:off x="3558778" y="3950905"/>
            <a:ext cx="90488" cy="90488"/>
          </a:xfrm>
          <a:prstGeom prst="ellipse">
            <a:avLst/>
          </a:prstGeom>
          <a:solidFill>
            <a:srgbClr val="CCFFFF"/>
          </a:solidFill>
          <a:ln w="11113">
            <a:solidFill>
              <a:srgbClr val="000000"/>
            </a:solidFill>
            <a:round/>
            <a:headEnd/>
            <a:tailEnd/>
          </a:ln>
        </p:spPr>
        <p:txBody>
          <a:bodyPr/>
          <a:lstStyle/>
          <a:p>
            <a:endParaRPr lang="en-US" sz="1350"/>
          </a:p>
        </p:txBody>
      </p:sp>
      <p:sp>
        <p:nvSpPr>
          <p:cNvPr id="48245" name="Oval 116"/>
          <p:cNvSpPr>
            <a:spLocks noChangeArrowheads="1"/>
          </p:cNvSpPr>
          <p:nvPr/>
        </p:nvSpPr>
        <p:spPr bwMode="auto">
          <a:xfrm>
            <a:off x="4310063" y="3566334"/>
            <a:ext cx="89297" cy="89297"/>
          </a:xfrm>
          <a:prstGeom prst="ellipse">
            <a:avLst/>
          </a:prstGeom>
          <a:solidFill>
            <a:srgbClr val="CCFFFF"/>
          </a:solidFill>
          <a:ln w="11113">
            <a:solidFill>
              <a:srgbClr val="000000"/>
            </a:solidFill>
            <a:round/>
            <a:headEnd/>
            <a:tailEnd/>
          </a:ln>
        </p:spPr>
        <p:txBody>
          <a:bodyPr/>
          <a:lstStyle/>
          <a:p>
            <a:endParaRPr lang="en-US" sz="1350"/>
          </a:p>
        </p:txBody>
      </p:sp>
      <p:sp>
        <p:nvSpPr>
          <p:cNvPr id="48246" name="Oval 117"/>
          <p:cNvSpPr>
            <a:spLocks noChangeArrowheads="1"/>
          </p:cNvSpPr>
          <p:nvPr/>
        </p:nvSpPr>
        <p:spPr bwMode="auto">
          <a:xfrm>
            <a:off x="3538537" y="3962812"/>
            <a:ext cx="90488" cy="90488"/>
          </a:xfrm>
          <a:prstGeom prst="ellipse">
            <a:avLst/>
          </a:prstGeom>
          <a:solidFill>
            <a:srgbClr val="CCFFFF"/>
          </a:solidFill>
          <a:ln w="11113">
            <a:solidFill>
              <a:srgbClr val="000000"/>
            </a:solidFill>
            <a:round/>
            <a:headEnd/>
            <a:tailEnd/>
          </a:ln>
        </p:spPr>
        <p:txBody>
          <a:bodyPr/>
          <a:lstStyle/>
          <a:p>
            <a:endParaRPr lang="en-US" sz="1350"/>
          </a:p>
        </p:txBody>
      </p:sp>
      <p:sp>
        <p:nvSpPr>
          <p:cNvPr id="48247" name="Oval 118"/>
          <p:cNvSpPr>
            <a:spLocks noChangeArrowheads="1"/>
          </p:cNvSpPr>
          <p:nvPr/>
        </p:nvSpPr>
        <p:spPr bwMode="auto">
          <a:xfrm>
            <a:off x="3190876" y="4039012"/>
            <a:ext cx="89297" cy="90488"/>
          </a:xfrm>
          <a:prstGeom prst="ellipse">
            <a:avLst/>
          </a:prstGeom>
          <a:solidFill>
            <a:srgbClr val="CCFFFF"/>
          </a:solidFill>
          <a:ln w="11113">
            <a:solidFill>
              <a:srgbClr val="000000"/>
            </a:solidFill>
            <a:round/>
            <a:headEnd/>
            <a:tailEnd/>
          </a:ln>
        </p:spPr>
        <p:txBody>
          <a:bodyPr/>
          <a:lstStyle/>
          <a:p>
            <a:endParaRPr lang="en-US" sz="1350"/>
          </a:p>
        </p:txBody>
      </p:sp>
      <p:sp>
        <p:nvSpPr>
          <p:cNvPr id="48248" name="Oval 119"/>
          <p:cNvSpPr>
            <a:spLocks noChangeArrowheads="1"/>
          </p:cNvSpPr>
          <p:nvPr/>
        </p:nvSpPr>
        <p:spPr bwMode="auto">
          <a:xfrm>
            <a:off x="3090862" y="4110449"/>
            <a:ext cx="90488" cy="90488"/>
          </a:xfrm>
          <a:prstGeom prst="ellipse">
            <a:avLst/>
          </a:prstGeom>
          <a:solidFill>
            <a:srgbClr val="CCFFFF"/>
          </a:solidFill>
          <a:ln w="11113">
            <a:solidFill>
              <a:srgbClr val="000000"/>
            </a:solidFill>
            <a:round/>
            <a:headEnd/>
            <a:tailEnd/>
          </a:ln>
        </p:spPr>
        <p:txBody>
          <a:bodyPr/>
          <a:lstStyle/>
          <a:p>
            <a:endParaRPr lang="en-US" sz="1350"/>
          </a:p>
        </p:txBody>
      </p:sp>
      <p:sp>
        <p:nvSpPr>
          <p:cNvPr id="48249" name="Oval 120"/>
          <p:cNvSpPr>
            <a:spLocks noChangeArrowheads="1"/>
          </p:cNvSpPr>
          <p:nvPr/>
        </p:nvSpPr>
        <p:spPr bwMode="auto">
          <a:xfrm>
            <a:off x="3852863" y="3580621"/>
            <a:ext cx="89297" cy="90488"/>
          </a:xfrm>
          <a:prstGeom prst="ellipse">
            <a:avLst/>
          </a:prstGeom>
          <a:solidFill>
            <a:srgbClr val="CCFFFF"/>
          </a:solidFill>
          <a:ln w="11113">
            <a:solidFill>
              <a:srgbClr val="000000"/>
            </a:solidFill>
            <a:round/>
            <a:headEnd/>
            <a:tailEnd/>
          </a:ln>
        </p:spPr>
        <p:txBody>
          <a:bodyPr/>
          <a:lstStyle/>
          <a:p>
            <a:endParaRPr lang="en-US" sz="1350"/>
          </a:p>
        </p:txBody>
      </p:sp>
      <p:sp>
        <p:nvSpPr>
          <p:cNvPr id="48250" name="Oval 121"/>
          <p:cNvSpPr>
            <a:spLocks noChangeArrowheads="1"/>
          </p:cNvSpPr>
          <p:nvPr/>
        </p:nvSpPr>
        <p:spPr bwMode="auto">
          <a:xfrm>
            <a:off x="2875360" y="4062824"/>
            <a:ext cx="89297" cy="90488"/>
          </a:xfrm>
          <a:prstGeom prst="ellipse">
            <a:avLst/>
          </a:prstGeom>
          <a:solidFill>
            <a:srgbClr val="CCFFFF"/>
          </a:solidFill>
          <a:ln w="11113">
            <a:solidFill>
              <a:srgbClr val="000000"/>
            </a:solidFill>
            <a:round/>
            <a:headEnd/>
            <a:tailEnd/>
          </a:ln>
        </p:spPr>
        <p:txBody>
          <a:bodyPr/>
          <a:lstStyle/>
          <a:p>
            <a:endParaRPr lang="en-US" sz="1350"/>
          </a:p>
        </p:txBody>
      </p:sp>
      <p:sp>
        <p:nvSpPr>
          <p:cNvPr id="48251" name="Oval 122"/>
          <p:cNvSpPr>
            <a:spLocks noChangeArrowheads="1"/>
          </p:cNvSpPr>
          <p:nvPr/>
        </p:nvSpPr>
        <p:spPr bwMode="auto">
          <a:xfrm>
            <a:off x="3856435" y="3813984"/>
            <a:ext cx="90488" cy="90488"/>
          </a:xfrm>
          <a:prstGeom prst="ellipse">
            <a:avLst/>
          </a:prstGeom>
          <a:solidFill>
            <a:srgbClr val="CCFFFF"/>
          </a:solidFill>
          <a:ln w="11113">
            <a:solidFill>
              <a:srgbClr val="000000"/>
            </a:solidFill>
            <a:round/>
            <a:headEnd/>
            <a:tailEnd/>
          </a:ln>
        </p:spPr>
        <p:txBody>
          <a:bodyPr/>
          <a:lstStyle/>
          <a:p>
            <a:endParaRPr lang="en-US" sz="1350"/>
          </a:p>
        </p:txBody>
      </p:sp>
      <p:sp>
        <p:nvSpPr>
          <p:cNvPr id="48252" name="Oval 123"/>
          <p:cNvSpPr>
            <a:spLocks noChangeArrowheads="1"/>
          </p:cNvSpPr>
          <p:nvPr/>
        </p:nvSpPr>
        <p:spPr bwMode="auto">
          <a:xfrm>
            <a:off x="3028950" y="4084255"/>
            <a:ext cx="90488" cy="90488"/>
          </a:xfrm>
          <a:prstGeom prst="ellipse">
            <a:avLst/>
          </a:prstGeom>
          <a:solidFill>
            <a:srgbClr val="CCFFFF"/>
          </a:solidFill>
          <a:ln w="11113">
            <a:solidFill>
              <a:srgbClr val="000000"/>
            </a:solidFill>
            <a:round/>
            <a:headEnd/>
            <a:tailEnd/>
          </a:ln>
        </p:spPr>
        <p:txBody>
          <a:bodyPr/>
          <a:lstStyle/>
          <a:p>
            <a:endParaRPr lang="en-US" sz="1350"/>
          </a:p>
        </p:txBody>
      </p:sp>
      <p:sp>
        <p:nvSpPr>
          <p:cNvPr id="48253" name="Oval 124"/>
          <p:cNvSpPr>
            <a:spLocks noChangeArrowheads="1"/>
          </p:cNvSpPr>
          <p:nvPr/>
        </p:nvSpPr>
        <p:spPr bwMode="auto">
          <a:xfrm>
            <a:off x="3325416" y="3936619"/>
            <a:ext cx="90488" cy="89297"/>
          </a:xfrm>
          <a:prstGeom prst="ellipse">
            <a:avLst/>
          </a:prstGeom>
          <a:solidFill>
            <a:srgbClr val="CCFFFF"/>
          </a:solidFill>
          <a:ln w="11113">
            <a:solidFill>
              <a:srgbClr val="000000"/>
            </a:solidFill>
            <a:round/>
            <a:headEnd/>
            <a:tailEnd/>
          </a:ln>
        </p:spPr>
        <p:txBody>
          <a:bodyPr/>
          <a:lstStyle/>
          <a:p>
            <a:endParaRPr lang="en-US" sz="1350"/>
          </a:p>
        </p:txBody>
      </p:sp>
      <p:sp>
        <p:nvSpPr>
          <p:cNvPr id="48254" name="Oval 125"/>
          <p:cNvSpPr>
            <a:spLocks noChangeArrowheads="1"/>
          </p:cNvSpPr>
          <p:nvPr/>
        </p:nvSpPr>
        <p:spPr bwMode="auto">
          <a:xfrm>
            <a:off x="3007519" y="4011628"/>
            <a:ext cx="90488" cy="89297"/>
          </a:xfrm>
          <a:prstGeom prst="ellipse">
            <a:avLst/>
          </a:prstGeom>
          <a:solidFill>
            <a:srgbClr val="CCFFFF"/>
          </a:solidFill>
          <a:ln w="11113">
            <a:solidFill>
              <a:srgbClr val="000000"/>
            </a:solidFill>
            <a:round/>
            <a:headEnd/>
            <a:tailEnd/>
          </a:ln>
        </p:spPr>
        <p:txBody>
          <a:bodyPr/>
          <a:lstStyle/>
          <a:p>
            <a:endParaRPr lang="en-US" sz="1350"/>
          </a:p>
        </p:txBody>
      </p:sp>
      <p:sp>
        <p:nvSpPr>
          <p:cNvPr id="48255" name="Oval 126"/>
          <p:cNvSpPr>
            <a:spLocks noChangeArrowheads="1"/>
          </p:cNvSpPr>
          <p:nvPr/>
        </p:nvSpPr>
        <p:spPr bwMode="auto">
          <a:xfrm>
            <a:off x="3118247" y="4099734"/>
            <a:ext cx="89297" cy="89297"/>
          </a:xfrm>
          <a:prstGeom prst="ellipse">
            <a:avLst/>
          </a:prstGeom>
          <a:solidFill>
            <a:srgbClr val="CCFFFF"/>
          </a:solidFill>
          <a:ln w="11113">
            <a:solidFill>
              <a:srgbClr val="000000"/>
            </a:solidFill>
            <a:round/>
            <a:headEnd/>
            <a:tailEnd/>
          </a:ln>
        </p:spPr>
        <p:txBody>
          <a:bodyPr/>
          <a:lstStyle/>
          <a:p>
            <a:endParaRPr lang="en-US" sz="1350"/>
          </a:p>
        </p:txBody>
      </p:sp>
      <p:sp>
        <p:nvSpPr>
          <p:cNvPr id="48256" name="Oval 127"/>
          <p:cNvSpPr>
            <a:spLocks noChangeArrowheads="1"/>
          </p:cNvSpPr>
          <p:nvPr/>
        </p:nvSpPr>
        <p:spPr bwMode="auto">
          <a:xfrm>
            <a:off x="4143375" y="3964003"/>
            <a:ext cx="90488" cy="90488"/>
          </a:xfrm>
          <a:prstGeom prst="ellipse">
            <a:avLst/>
          </a:prstGeom>
          <a:solidFill>
            <a:srgbClr val="CCFFFF"/>
          </a:solidFill>
          <a:ln w="11113">
            <a:solidFill>
              <a:srgbClr val="000000"/>
            </a:solidFill>
            <a:round/>
            <a:headEnd/>
            <a:tailEnd/>
          </a:ln>
        </p:spPr>
        <p:txBody>
          <a:bodyPr/>
          <a:lstStyle/>
          <a:p>
            <a:endParaRPr lang="en-US" sz="1350"/>
          </a:p>
        </p:txBody>
      </p:sp>
      <p:sp>
        <p:nvSpPr>
          <p:cNvPr id="48257" name="Oval 128"/>
          <p:cNvSpPr>
            <a:spLocks noChangeArrowheads="1"/>
          </p:cNvSpPr>
          <p:nvPr/>
        </p:nvSpPr>
        <p:spPr bwMode="auto">
          <a:xfrm>
            <a:off x="2824162" y="4209271"/>
            <a:ext cx="90488" cy="90488"/>
          </a:xfrm>
          <a:prstGeom prst="ellipse">
            <a:avLst/>
          </a:prstGeom>
          <a:solidFill>
            <a:srgbClr val="CCFFFF"/>
          </a:solidFill>
          <a:ln w="11113">
            <a:solidFill>
              <a:srgbClr val="000000"/>
            </a:solidFill>
            <a:round/>
            <a:headEnd/>
            <a:tailEnd/>
          </a:ln>
        </p:spPr>
        <p:txBody>
          <a:bodyPr/>
          <a:lstStyle/>
          <a:p>
            <a:endParaRPr lang="en-US" sz="1350"/>
          </a:p>
        </p:txBody>
      </p:sp>
      <p:sp>
        <p:nvSpPr>
          <p:cNvPr id="48258" name="Oval 129"/>
          <p:cNvSpPr>
            <a:spLocks noChangeArrowheads="1"/>
          </p:cNvSpPr>
          <p:nvPr/>
        </p:nvSpPr>
        <p:spPr bwMode="auto">
          <a:xfrm>
            <a:off x="2981326" y="4155693"/>
            <a:ext cx="89297" cy="90488"/>
          </a:xfrm>
          <a:prstGeom prst="ellipse">
            <a:avLst/>
          </a:prstGeom>
          <a:solidFill>
            <a:srgbClr val="CCFFFF"/>
          </a:solidFill>
          <a:ln w="11113">
            <a:solidFill>
              <a:srgbClr val="000000"/>
            </a:solidFill>
            <a:round/>
            <a:headEnd/>
            <a:tailEnd/>
          </a:ln>
        </p:spPr>
        <p:txBody>
          <a:bodyPr/>
          <a:lstStyle/>
          <a:p>
            <a:endParaRPr lang="en-US" sz="1350"/>
          </a:p>
        </p:txBody>
      </p:sp>
      <p:sp>
        <p:nvSpPr>
          <p:cNvPr id="48259" name="Oval 130"/>
          <p:cNvSpPr>
            <a:spLocks noChangeArrowheads="1"/>
          </p:cNvSpPr>
          <p:nvPr/>
        </p:nvSpPr>
        <p:spPr bwMode="auto">
          <a:xfrm>
            <a:off x="3871913" y="3794934"/>
            <a:ext cx="89297" cy="90488"/>
          </a:xfrm>
          <a:prstGeom prst="ellipse">
            <a:avLst/>
          </a:prstGeom>
          <a:solidFill>
            <a:srgbClr val="CCFFFF"/>
          </a:solidFill>
          <a:ln w="11113">
            <a:solidFill>
              <a:srgbClr val="000000"/>
            </a:solidFill>
            <a:round/>
            <a:headEnd/>
            <a:tailEnd/>
          </a:ln>
        </p:spPr>
        <p:txBody>
          <a:bodyPr/>
          <a:lstStyle/>
          <a:p>
            <a:endParaRPr lang="en-US" sz="1350"/>
          </a:p>
        </p:txBody>
      </p:sp>
      <p:sp>
        <p:nvSpPr>
          <p:cNvPr id="48260" name="Oval 131"/>
          <p:cNvSpPr>
            <a:spLocks noChangeArrowheads="1"/>
          </p:cNvSpPr>
          <p:nvPr/>
        </p:nvSpPr>
        <p:spPr bwMode="auto">
          <a:xfrm>
            <a:off x="3118247" y="3940190"/>
            <a:ext cx="89297" cy="89297"/>
          </a:xfrm>
          <a:prstGeom prst="ellipse">
            <a:avLst/>
          </a:prstGeom>
          <a:solidFill>
            <a:srgbClr val="CCFFFF"/>
          </a:solidFill>
          <a:ln w="11113">
            <a:solidFill>
              <a:srgbClr val="000000"/>
            </a:solidFill>
            <a:round/>
            <a:headEnd/>
            <a:tailEnd/>
          </a:ln>
        </p:spPr>
        <p:txBody>
          <a:bodyPr/>
          <a:lstStyle/>
          <a:p>
            <a:endParaRPr lang="en-US" sz="1350"/>
          </a:p>
        </p:txBody>
      </p:sp>
      <p:sp>
        <p:nvSpPr>
          <p:cNvPr id="48261" name="Oval 132"/>
          <p:cNvSpPr>
            <a:spLocks noChangeArrowheads="1"/>
          </p:cNvSpPr>
          <p:nvPr/>
        </p:nvSpPr>
        <p:spPr bwMode="auto">
          <a:xfrm>
            <a:off x="4280297" y="3828271"/>
            <a:ext cx="90488" cy="90488"/>
          </a:xfrm>
          <a:prstGeom prst="ellipse">
            <a:avLst/>
          </a:prstGeom>
          <a:solidFill>
            <a:srgbClr val="CCFFFF"/>
          </a:solidFill>
          <a:ln w="11113">
            <a:solidFill>
              <a:srgbClr val="000000"/>
            </a:solidFill>
            <a:round/>
            <a:headEnd/>
            <a:tailEnd/>
          </a:ln>
        </p:spPr>
        <p:txBody>
          <a:bodyPr/>
          <a:lstStyle/>
          <a:p>
            <a:endParaRPr lang="en-US" sz="1350"/>
          </a:p>
        </p:txBody>
      </p:sp>
      <p:sp>
        <p:nvSpPr>
          <p:cNvPr id="48262" name="Oval 133"/>
          <p:cNvSpPr>
            <a:spLocks noChangeArrowheads="1"/>
          </p:cNvSpPr>
          <p:nvPr/>
        </p:nvSpPr>
        <p:spPr bwMode="auto">
          <a:xfrm>
            <a:off x="6146007" y="3126994"/>
            <a:ext cx="89297" cy="89297"/>
          </a:xfrm>
          <a:prstGeom prst="ellipse">
            <a:avLst/>
          </a:prstGeom>
          <a:solidFill>
            <a:srgbClr val="CCFFFF"/>
          </a:solidFill>
          <a:ln w="11113">
            <a:solidFill>
              <a:srgbClr val="000000"/>
            </a:solidFill>
            <a:round/>
            <a:headEnd/>
            <a:tailEnd/>
          </a:ln>
        </p:spPr>
        <p:txBody>
          <a:bodyPr/>
          <a:lstStyle/>
          <a:p>
            <a:endParaRPr lang="en-US" sz="1350"/>
          </a:p>
        </p:txBody>
      </p:sp>
      <p:sp>
        <p:nvSpPr>
          <p:cNvPr id="48263" name="Oval 134"/>
          <p:cNvSpPr>
            <a:spLocks noChangeArrowheads="1"/>
          </p:cNvSpPr>
          <p:nvPr/>
        </p:nvSpPr>
        <p:spPr bwMode="auto">
          <a:xfrm>
            <a:off x="3738562" y="3872325"/>
            <a:ext cx="90488" cy="89297"/>
          </a:xfrm>
          <a:prstGeom prst="ellipse">
            <a:avLst/>
          </a:prstGeom>
          <a:solidFill>
            <a:srgbClr val="CCFFFF"/>
          </a:solidFill>
          <a:ln w="11113">
            <a:solidFill>
              <a:srgbClr val="000000"/>
            </a:solidFill>
            <a:round/>
            <a:headEnd/>
            <a:tailEnd/>
          </a:ln>
        </p:spPr>
        <p:txBody>
          <a:bodyPr/>
          <a:lstStyle/>
          <a:p>
            <a:endParaRPr lang="en-US" sz="1350"/>
          </a:p>
        </p:txBody>
      </p:sp>
      <p:sp>
        <p:nvSpPr>
          <p:cNvPr id="48264" name="Oval 135"/>
          <p:cNvSpPr>
            <a:spLocks noChangeArrowheads="1"/>
          </p:cNvSpPr>
          <p:nvPr/>
        </p:nvSpPr>
        <p:spPr bwMode="auto">
          <a:xfrm>
            <a:off x="4042172" y="3824699"/>
            <a:ext cx="89297" cy="90488"/>
          </a:xfrm>
          <a:prstGeom prst="ellipse">
            <a:avLst/>
          </a:prstGeom>
          <a:solidFill>
            <a:srgbClr val="99CCFF"/>
          </a:solidFill>
          <a:ln w="11113">
            <a:solidFill>
              <a:srgbClr val="000000"/>
            </a:solidFill>
            <a:round/>
            <a:headEnd/>
            <a:tailEnd/>
          </a:ln>
        </p:spPr>
        <p:txBody>
          <a:bodyPr/>
          <a:lstStyle/>
          <a:p>
            <a:endParaRPr lang="en-US" sz="1350"/>
          </a:p>
        </p:txBody>
      </p:sp>
      <p:sp>
        <p:nvSpPr>
          <p:cNvPr id="48265" name="Oval 136"/>
          <p:cNvSpPr>
            <a:spLocks noChangeArrowheads="1"/>
          </p:cNvSpPr>
          <p:nvPr/>
        </p:nvSpPr>
        <p:spPr bwMode="auto">
          <a:xfrm>
            <a:off x="3907631" y="3862800"/>
            <a:ext cx="90488" cy="89297"/>
          </a:xfrm>
          <a:prstGeom prst="ellipse">
            <a:avLst/>
          </a:prstGeom>
          <a:solidFill>
            <a:srgbClr val="99CCFF"/>
          </a:solidFill>
          <a:ln w="11113">
            <a:solidFill>
              <a:srgbClr val="000000"/>
            </a:solidFill>
            <a:round/>
            <a:headEnd/>
            <a:tailEnd/>
          </a:ln>
        </p:spPr>
        <p:txBody>
          <a:bodyPr/>
          <a:lstStyle/>
          <a:p>
            <a:endParaRPr lang="en-US" sz="1350"/>
          </a:p>
        </p:txBody>
      </p:sp>
      <p:sp>
        <p:nvSpPr>
          <p:cNvPr id="48266" name="Oval 137"/>
          <p:cNvSpPr>
            <a:spLocks noChangeArrowheads="1"/>
          </p:cNvSpPr>
          <p:nvPr/>
        </p:nvSpPr>
        <p:spPr bwMode="auto">
          <a:xfrm>
            <a:off x="3084910" y="3736594"/>
            <a:ext cx="89297" cy="89297"/>
          </a:xfrm>
          <a:prstGeom prst="ellipse">
            <a:avLst/>
          </a:prstGeom>
          <a:solidFill>
            <a:srgbClr val="99CCFF"/>
          </a:solidFill>
          <a:ln w="11113">
            <a:solidFill>
              <a:srgbClr val="000000"/>
            </a:solidFill>
            <a:round/>
            <a:headEnd/>
            <a:tailEnd/>
          </a:ln>
        </p:spPr>
        <p:txBody>
          <a:bodyPr/>
          <a:lstStyle/>
          <a:p>
            <a:endParaRPr lang="en-US" sz="1350"/>
          </a:p>
        </p:txBody>
      </p:sp>
      <p:sp>
        <p:nvSpPr>
          <p:cNvPr id="48267" name="Oval 138"/>
          <p:cNvSpPr>
            <a:spLocks noChangeArrowheads="1"/>
          </p:cNvSpPr>
          <p:nvPr/>
        </p:nvSpPr>
        <p:spPr bwMode="auto">
          <a:xfrm>
            <a:off x="3502819" y="3858037"/>
            <a:ext cx="90488" cy="90488"/>
          </a:xfrm>
          <a:prstGeom prst="ellipse">
            <a:avLst/>
          </a:prstGeom>
          <a:solidFill>
            <a:srgbClr val="99CCFF"/>
          </a:solidFill>
          <a:ln w="11113">
            <a:solidFill>
              <a:srgbClr val="000000"/>
            </a:solidFill>
            <a:round/>
            <a:headEnd/>
            <a:tailEnd/>
          </a:ln>
        </p:spPr>
        <p:txBody>
          <a:bodyPr/>
          <a:lstStyle/>
          <a:p>
            <a:endParaRPr lang="en-US" sz="1350"/>
          </a:p>
        </p:txBody>
      </p:sp>
      <p:sp>
        <p:nvSpPr>
          <p:cNvPr id="48268" name="Oval 139"/>
          <p:cNvSpPr>
            <a:spLocks noChangeArrowheads="1"/>
          </p:cNvSpPr>
          <p:nvPr/>
        </p:nvSpPr>
        <p:spPr bwMode="auto">
          <a:xfrm>
            <a:off x="3320653" y="3790171"/>
            <a:ext cx="89297" cy="89297"/>
          </a:xfrm>
          <a:prstGeom prst="ellipse">
            <a:avLst/>
          </a:prstGeom>
          <a:solidFill>
            <a:srgbClr val="99CCFF"/>
          </a:solidFill>
          <a:ln w="11113">
            <a:solidFill>
              <a:srgbClr val="000000"/>
            </a:solidFill>
            <a:round/>
            <a:headEnd/>
            <a:tailEnd/>
          </a:ln>
        </p:spPr>
        <p:txBody>
          <a:bodyPr/>
          <a:lstStyle/>
          <a:p>
            <a:endParaRPr lang="en-US" sz="1350"/>
          </a:p>
        </p:txBody>
      </p:sp>
      <p:sp>
        <p:nvSpPr>
          <p:cNvPr id="48269" name="Oval 140"/>
          <p:cNvSpPr>
            <a:spLocks noChangeArrowheads="1"/>
          </p:cNvSpPr>
          <p:nvPr/>
        </p:nvSpPr>
        <p:spPr bwMode="auto">
          <a:xfrm>
            <a:off x="3611166" y="3940190"/>
            <a:ext cx="90488" cy="89297"/>
          </a:xfrm>
          <a:prstGeom prst="ellipse">
            <a:avLst/>
          </a:prstGeom>
          <a:solidFill>
            <a:srgbClr val="99CCFF"/>
          </a:solidFill>
          <a:ln w="11113">
            <a:solidFill>
              <a:srgbClr val="000000"/>
            </a:solidFill>
            <a:round/>
            <a:headEnd/>
            <a:tailEnd/>
          </a:ln>
        </p:spPr>
        <p:txBody>
          <a:bodyPr/>
          <a:lstStyle/>
          <a:p>
            <a:endParaRPr lang="en-US" sz="1350"/>
          </a:p>
        </p:txBody>
      </p:sp>
      <p:sp>
        <p:nvSpPr>
          <p:cNvPr id="48270" name="Oval 141"/>
          <p:cNvSpPr>
            <a:spLocks noChangeArrowheads="1"/>
          </p:cNvSpPr>
          <p:nvPr/>
        </p:nvSpPr>
        <p:spPr bwMode="auto">
          <a:xfrm>
            <a:off x="4293394" y="3721115"/>
            <a:ext cx="90488" cy="90488"/>
          </a:xfrm>
          <a:prstGeom prst="ellipse">
            <a:avLst/>
          </a:prstGeom>
          <a:solidFill>
            <a:srgbClr val="99CCFF"/>
          </a:solidFill>
          <a:ln w="11113">
            <a:solidFill>
              <a:srgbClr val="000000"/>
            </a:solidFill>
            <a:round/>
            <a:headEnd/>
            <a:tailEnd/>
          </a:ln>
        </p:spPr>
        <p:txBody>
          <a:bodyPr/>
          <a:lstStyle/>
          <a:p>
            <a:endParaRPr lang="en-US" sz="1350"/>
          </a:p>
        </p:txBody>
      </p:sp>
      <p:sp>
        <p:nvSpPr>
          <p:cNvPr id="48271" name="Oval 142"/>
          <p:cNvSpPr>
            <a:spLocks noChangeArrowheads="1"/>
          </p:cNvSpPr>
          <p:nvPr/>
        </p:nvSpPr>
        <p:spPr bwMode="auto">
          <a:xfrm>
            <a:off x="3303985" y="3843750"/>
            <a:ext cx="90488" cy="89297"/>
          </a:xfrm>
          <a:prstGeom prst="ellipse">
            <a:avLst/>
          </a:prstGeom>
          <a:solidFill>
            <a:srgbClr val="99CCFF"/>
          </a:solidFill>
          <a:ln w="11113">
            <a:solidFill>
              <a:srgbClr val="000000"/>
            </a:solidFill>
            <a:round/>
            <a:headEnd/>
            <a:tailEnd/>
          </a:ln>
        </p:spPr>
        <p:txBody>
          <a:bodyPr/>
          <a:lstStyle/>
          <a:p>
            <a:endParaRPr lang="en-US" sz="1350"/>
          </a:p>
        </p:txBody>
      </p:sp>
      <p:sp>
        <p:nvSpPr>
          <p:cNvPr id="48272" name="Oval 143"/>
          <p:cNvSpPr>
            <a:spLocks noChangeArrowheads="1"/>
          </p:cNvSpPr>
          <p:nvPr/>
        </p:nvSpPr>
        <p:spPr bwMode="auto">
          <a:xfrm>
            <a:off x="3051572" y="4037821"/>
            <a:ext cx="89297" cy="90488"/>
          </a:xfrm>
          <a:prstGeom prst="ellipse">
            <a:avLst/>
          </a:prstGeom>
          <a:solidFill>
            <a:srgbClr val="99CCFF"/>
          </a:solidFill>
          <a:ln w="11113">
            <a:solidFill>
              <a:srgbClr val="000000"/>
            </a:solidFill>
            <a:round/>
            <a:headEnd/>
            <a:tailEnd/>
          </a:ln>
        </p:spPr>
        <p:txBody>
          <a:bodyPr/>
          <a:lstStyle/>
          <a:p>
            <a:endParaRPr lang="en-US" sz="1350"/>
          </a:p>
        </p:txBody>
      </p:sp>
      <p:sp>
        <p:nvSpPr>
          <p:cNvPr id="48273" name="Oval 144"/>
          <p:cNvSpPr>
            <a:spLocks noChangeArrowheads="1"/>
          </p:cNvSpPr>
          <p:nvPr/>
        </p:nvSpPr>
        <p:spPr bwMode="auto">
          <a:xfrm>
            <a:off x="5192316" y="3343687"/>
            <a:ext cx="89297" cy="90488"/>
          </a:xfrm>
          <a:prstGeom prst="ellipse">
            <a:avLst/>
          </a:prstGeom>
          <a:solidFill>
            <a:srgbClr val="0000FF"/>
          </a:solidFill>
          <a:ln w="11113">
            <a:solidFill>
              <a:srgbClr val="000000"/>
            </a:solidFill>
            <a:round/>
            <a:headEnd/>
            <a:tailEnd/>
          </a:ln>
        </p:spPr>
        <p:txBody>
          <a:bodyPr/>
          <a:lstStyle/>
          <a:p>
            <a:endParaRPr lang="en-US" sz="1350"/>
          </a:p>
        </p:txBody>
      </p:sp>
      <p:sp>
        <p:nvSpPr>
          <p:cNvPr id="48274" name="Oval 145"/>
          <p:cNvSpPr>
            <a:spLocks noChangeArrowheads="1"/>
          </p:cNvSpPr>
          <p:nvPr/>
        </p:nvSpPr>
        <p:spPr bwMode="auto">
          <a:xfrm>
            <a:off x="4069556" y="3908044"/>
            <a:ext cx="90488" cy="89297"/>
          </a:xfrm>
          <a:prstGeom prst="ellipse">
            <a:avLst/>
          </a:prstGeom>
          <a:solidFill>
            <a:srgbClr val="0000FF"/>
          </a:solidFill>
          <a:ln w="11113">
            <a:solidFill>
              <a:srgbClr val="000000"/>
            </a:solidFill>
            <a:round/>
            <a:headEnd/>
            <a:tailEnd/>
          </a:ln>
        </p:spPr>
        <p:txBody>
          <a:bodyPr/>
          <a:lstStyle/>
          <a:p>
            <a:endParaRPr lang="en-US" sz="1350"/>
          </a:p>
        </p:txBody>
      </p:sp>
      <p:sp>
        <p:nvSpPr>
          <p:cNvPr id="48275" name="Oval 146"/>
          <p:cNvSpPr>
            <a:spLocks noChangeArrowheads="1"/>
          </p:cNvSpPr>
          <p:nvPr/>
        </p:nvSpPr>
        <p:spPr bwMode="auto">
          <a:xfrm>
            <a:off x="4092178" y="3660394"/>
            <a:ext cx="90488" cy="89297"/>
          </a:xfrm>
          <a:prstGeom prst="ellipse">
            <a:avLst/>
          </a:prstGeom>
          <a:solidFill>
            <a:srgbClr val="0000FF"/>
          </a:solidFill>
          <a:ln w="11113">
            <a:solidFill>
              <a:srgbClr val="000000"/>
            </a:solidFill>
            <a:round/>
            <a:headEnd/>
            <a:tailEnd/>
          </a:ln>
        </p:spPr>
        <p:txBody>
          <a:bodyPr/>
          <a:lstStyle/>
          <a:p>
            <a:endParaRPr lang="en-US" sz="1350"/>
          </a:p>
        </p:txBody>
      </p:sp>
      <p:sp>
        <p:nvSpPr>
          <p:cNvPr id="48276" name="Oval 147"/>
          <p:cNvSpPr>
            <a:spLocks noChangeArrowheads="1"/>
          </p:cNvSpPr>
          <p:nvPr/>
        </p:nvSpPr>
        <p:spPr bwMode="auto">
          <a:xfrm>
            <a:off x="5999560" y="2703131"/>
            <a:ext cx="90488" cy="89297"/>
          </a:xfrm>
          <a:prstGeom prst="ellipse">
            <a:avLst/>
          </a:prstGeom>
          <a:solidFill>
            <a:srgbClr val="0000FF"/>
          </a:solidFill>
          <a:ln w="11113">
            <a:solidFill>
              <a:srgbClr val="000000"/>
            </a:solidFill>
            <a:round/>
            <a:headEnd/>
            <a:tailEnd/>
          </a:ln>
        </p:spPr>
        <p:txBody>
          <a:bodyPr/>
          <a:lstStyle/>
          <a:p>
            <a:endParaRPr lang="en-US" sz="1350"/>
          </a:p>
        </p:txBody>
      </p:sp>
      <p:sp>
        <p:nvSpPr>
          <p:cNvPr id="48277" name="Oval 148"/>
          <p:cNvSpPr>
            <a:spLocks noChangeArrowheads="1"/>
          </p:cNvSpPr>
          <p:nvPr/>
        </p:nvSpPr>
        <p:spPr bwMode="auto">
          <a:xfrm>
            <a:off x="6029326" y="3727068"/>
            <a:ext cx="89297" cy="90488"/>
          </a:xfrm>
          <a:prstGeom prst="ellipse">
            <a:avLst/>
          </a:prstGeom>
          <a:solidFill>
            <a:srgbClr val="0000FF"/>
          </a:solidFill>
          <a:ln w="11113">
            <a:solidFill>
              <a:srgbClr val="000000"/>
            </a:solidFill>
            <a:round/>
            <a:headEnd/>
            <a:tailEnd/>
          </a:ln>
        </p:spPr>
        <p:txBody>
          <a:bodyPr/>
          <a:lstStyle/>
          <a:p>
            <a:endParaRPr lang="en-US" sz="1350"/>
          </a:p>
        </p:txBody>
      </p:sp>
      <p:sp>
        <p:nvSpPr>
          <p:cNvPr id="48278" name="Oval 149"/>
          <p:cNvSpPr>
            <a:spLocks noChangeArrowheads="1"/>
          </p:cNvSpPr>
          <p:nvPr/>
        </p:nvSpPr>
        <p:spPr bwMode="auto">
          <a:xfrm>
            <a:off x="3198019" y="4280709"/>
            <a:ext cx="90488" cy="89297"/>
          </a:xfrm>
          <a:prstGeom prst="ellipse">
            <a:avLst/>
          </a:prstGeom>
          <a:solidFill>
            <a:srgbClr val="800080"/>
          </a:solidFill>
          <a:ln w="11113">
            <a:solidFill>
              <a:srgbClr val="000000"/>
            </a:solidFill>
            <a:round/>
            <a:headEnd/>
            <a:tailEnd/>
          </a:ln>
        </p:spPr>
        <p:txBody>
          <a:bodyPr/>
          <a:lstStyle/>
          <a:p>
            <a:endParaRPr lang="en-US" sz="1350"/>
          </a:p>
        </p:txBody>
      </p:sp>
      <p:sp>
        <p:nvSpPr>
          <p:cNvPr id="48279" name="Oval 150"/>
          <p:cNvSpPr>
            <a:spLocks noChangeArrowheads="1"/>
          </p:cNvSpPr>
          <p:nvPr/>
        </p:nvSpPr>
        <p:spPr bwMode="auto">
          <a:xfrm>
            <a:off x="4199335" y="4266421"/>
            <a:ext cx="89297" cy="89297"/>
          </a:xfrm>
          <a:prstGeom prst="ellipse">
            <a:avLst/>
          </a:prstGeom>
          <a:solidFill>
            <a:srgbClr val="800080"/>
          </a:solidFill>
          <a:ln w="11113">
            <a:solidFill>
              <a:srgbClr val="000000"/>
            </a:solidFill>
            <a:round/>
            <a:headEnd/>
            <a:tailEnd/>
          </a:ln>
        </p:spPr>
        <p:txBody>
          <a:bodyPr/>
          <a:lstStyle/>
          <a:p>
            <a:endParaRPr lang="en-US" sz="1350"/>
          </a:p>
        </p:txBody>
      </p:sp>
      <p:sp>
        <p:nvSpPr>
          <p:cNvPr id="48280" name="Oval 151"/>
          <p:cNvSpPr>
            <a:spLocks noChangeArrowheads="1"/>
          </p:cNvSpPr>
          <p:nvPr/>
        </p:nvSpPr>
        <p:spPr bwMode="auto">
          <a:xfrm>
            <a:off x="3894535" y="4250943"/>
            <a:ext cx="89297" cy="90488"/>
          </a:xfrm>
          <a:prstGeom prst="ellipse">
            <a:avLst/>
          </a:prstGeom>
          <a:solidFill>
            <a:srgbClr val="800080"/>
          </a:solidFill>
          <a:ln w="11113">
            <a:solidFill>
              <a:srgbClr val="000000"/>
            </a:solidFill>
            <a:round/>
            <a:headEnd/>
            <a:tailEnd/>
          </a:ln>
        </p:spPr>
        <p:txBody>
          <a:bodyPr/>
          <a:lstStyle/>
          <a:p>
            <a:endParaRPr lang="en-US" sz="1350"/>
          </a:p>
        </p:txBody>
      </p:sp>
      <p:sp>
        <p:nvSpPr>
          <p:cNvPr id="317592" name="Rectangle 152"/>
          <p:cNvSpPr>
            <a:spLocks noChangeArrowheads="1"/>
          </p:cNvSpPr>
          <p:nvPr/>
        </p:nvSpPr>
        <p:spPr bwMode="auto">
          <a:xfrm>
            <a:off x="1907555" y="4268803"/>
            <a:ext cx="64120" cy="138499"/>
          </a:xfrm>
          <a:prstGeom prst="rect">
            <a:avLst/>
          </a:prstGeom>
          <a:noFill/>
          <a:ln w="9525">
            <a:noFill/>
            <a:miter lim="800000"/>
            <a:headEnd/>
            <a:tailEnd/>
          </a:ln>
        </p:spPr>
        <p:txBody>
          <a:bodyPr wrap="none" lIns="0" tIns="0" rIns="0" bIns="0">
            <a:spAutoFit/>
          </a:bodyPr>
          <a:lstStyle/>
          <a:p>
            <a:pPr algn="r" eaLnBrk="0" hangingPunct="0">
              <a:defRPr/>
            </a:pPr>
            <a:r>
              <a:rPr lang="en-AU" sz="900" b="1">
                <a:solidFill>
                  <a:schemeClr val="bg1"/>
                </a:solidFill>
                <a:latin typeface="Arial" pitchFamily="34" charset="0"/>
              </a:rPr>
              <a:t>0</a:t>
            </a:r>
            <a:endParaRPr lang="en-AU" sz="2400" b="1">
              <a:solidFill>
                <a:schemeClr val="bg1"/>
              </a:solidFill>
              <a:effectLst>
                <a:outerShdw blurRad="38100" dist="38100" dir="2700000" algn="tl">
                  <a:srgbClr val="C0C0C0"/>
                </a:outerShdw>
              </a:effectLst>
              <a:latin typeface="Arial" pitchFamily="34" charset="0"/>
            </a:endParaRPr>
          </a:p>
        </p:txBody>
      </p:sp>
      <p:sp>
        <p:nvSpPr>
          <p:cNvPr id="317593" name="Rectangle 153"/>
          <p:cNvSpPr>
            <a:spLocks noChangeArrowheads="1"/>
          </p:cNvSpPr>
          <p:nvPr/>
        </p:nvSpPr>
        <p:spPr bwMode="auto">
          <a:xfrm>
            <a:off x="1782887" y="3312731"/>
            <a:ext cx="192360" cy="138499"/>
          </a:xfrm>
          <a:prstGeom prst="rect">
            <a:avLst/>
          </a:prstGeom>
          <a:noFill/>
          <a:ln w="9525">
            <a:noFill/>
            <a:miter lim="800000"/>
            <a:headEnd/>
            <a:tailEnd/>
          </a:ln>
        </p:spPr>
        <p:txBody>
          <a:bodyPr wrap="none" lIns="0" tIns="0" rIns="0" bIns="0">
            <a:spAutoFit/>
          </a:bodyPr>
          <a:lstStyle/>
          <a:p>
            <a:pPr algn="r" eaLnBrk="0" hangingPunct="0">
              <a:defRPr/>
            </a:pPr>
            <a:r>
              <a:rPr lang="en-AU" sz="900" b="1">
                <a:solidFill>
                  <a:schemeClr val="bg1"/>
                </a:solidFill>
                <a:latin typeface="Arial" pitchFamily="34" charset="0"/>
              </a:rPr>
              <a:t>400</a:t>
            </a:r>
            <a:endParaRPr lang="en-AU" sz="2400" b="1">
              <a:solidFill>
                <a:schemeClr val="bg1"/>
              </a:solidFill>
              <a:effectLst>
                <a:outerShdw blurRad="38100" dist="38100" dir="2700000" algn="tl">
                  <a:srgbClr val="C0C0C0"/>
                </a:outerShdw>
              </a:effectLst>
              <a:latin typeface="Arial" pitchFamily="34" charset="0"/>
            </a:endParaRPr>
          </a:p>
        </p:txBody>
      </p:sp>
      <p:sp>
        <p:nvSpPr>
          <p:cNvPr id="317594" name="Rectangle 154"/>
          <p:cNvSpPr>
            <a:spLocks noChangeArrowheads="1"/>
          </p:cNvSpPr>
          <p:nvPr/>
        </p:nvSpPr>
        <p:spPr bwMode="auto">
          <a:xfrm>
            <a:off x="1782887" y="2357850"/>
            <a:ext cx="192360" cy="138499"/>
          </a:xfrm>
          <a:prstGeom prst="rect">
            <a:avLst/>
          </a:prstGeom>
          <a:noFill/>
          <a:ln w="9525">
            <a:noFill/>
            <a:miter lim="800000"/>
            <a:headEnd/>
            <a:tailEnd/>
          </a:ln>
        </p:spPr>
        <p:txBody>
          <a:bodyPr wrap="none" lIns="0" tIns="0" rIns="0" bIns="0">
            <a:spAutoFit/>
          </a:bodyPr>
          <a:lstStyle/>
          <a:p>
            <a:pPr algn="r" eaLnBrk="0" hangingPunct="0">
              <a:defRPr/>
            </a:pPr>
            <a:r>
              <a:rPr lang="en-AU" sz="900" b="1">
                <a:solidFill>
                  <a:schemeClr val="bg1"/>
                </a:solidFill>
                <a:latin typeface="Arial" pitchFamily="34" charset="0"/>
              </a:rPr>
              <a:t>800</a:t>
            </a:r>
            <a:endParaRPr lang="en-AU" sz="2400" b="1">
              <a:solidFill>
                <a:schemeClr val="bg1"/>
              </a:solidFill>
              <a:effectLst>
                <a:outerShdw blurRad="38100" dist="38100" dir="2700000" algn="tl">
                  <a:srgbClr val="C0C0C0"/>
                </a:outerShdw>
              </a:effectLst>
              <a:latin typeface="Arial" pitchFamily="34" charset="0"/>
            </a:endParaRPr>
          </a:p>
        </p:txBody>
      </p:sp>
      <p:sp>
        <p:nvSpPr>
          <p:cNvPr id="317595" name="Rectangle 155"/>
          <p:cNvSpPr>
            <a:spLocks noChangeArrowheads="1"/>
          </p:cNvSpPr>
          <p:nvPr/>
        </p:nvSpPr>
        <p:spPr bwMode="auto">
          <a:xfrm>
            <a:off x="1721148" y="1401778"/>
            <a:ext cx="256481" cy="138499"/>
          </a:xfrm>
          <a:prstGeom prst="rect">
            <a:avLst/>
          </a:prstGeom>
          <a:noFill/>
          <a:ln w="9525">
            <a:noFill/>
            <a:miter lim="800000"/>
            <a:headEnd/>
            <a:tailEnd/>
          </a:ln>
        </p:spPr>
        <p:txBody>
          <a:bodyPr wrap="none" lIns="0" tIns="0" rIns="0" bIns="0">
            <a:spAutoFit/>
          </a:bodyPr>
          <a:lstStyle/>
          <a:p>
            <a:pPr algn="r" eaLnBrk="0" hangingPunct="0">
              <a:defRPr/>
            </a:pPr>
            <a:r>
              <a:rPr lang="en-AU" sz="900" b="1">
                <a:solidFill>
                  <a:schemeClr val="bg1"/>
                </a:solidFill>
                <a:latin typeface="Arial" pitchFamily="34" charset="0"/>
              </a:rPr>
              <a:t>1200</a:t>
            </a:r>
            <a:endParaRPr lang="en-AU" sz="2400" b="1">
              <a:solidFill>
                <a:schemeClr val="bg1"/>
              </a:solidFill>
              <a:effectLst>
                <a:outerShdw blurRad="38100" dist="38100" dir="2700000" algn="tl">
                  <a:srgbClr val="C0C0C0"/>
                </a:outerShdw>
              </a:effectLst>
              <a:latin typeface="Arial" pitchFamily="34" charset="0"/>
            </a:endParaRPr>
          </a:p>
        </p:txBody>
      </p:sp>
      <p:sp>
        <p:nvSpPr>
          <p:cNvPr id="317596" name="Rectangle 156"/>
          <p:cNvSpPr>
            <a:spLocks noChangeArrowheads="1"/>
          </p:cNvSpPr>
          <p:nvPr/>
        </p:nvSpPr>
        <p:spPr bwMode="auto">
          <a:xfrm>
            <a:off x="1721148" y="444516"/>
            <a:ext cx="256481" cy="138499"/>
          </a:xfrm>
          <a:prstGeom prst="rect">
            <a:avLst/>
          </a:prstGeom>
          <a:noFill/>
          <a:ln w="9525">
            <a:noFill/>
            <a:miter lim="800000"/>
            <a:headEnd/>
            <a:tailEnd/>
          </a:ln>
        </p:spPr>
        <p:txBody>
          <a:bodyPr wrap="none" lIns="0" tIns="0" rIns="0" bIns="0">
            <a:spAutoFit/>
          </a:bodyPr>
          <a:lstStyle/>
          <a:p>
            <a:pPr algn="r" eaLnBrk="0" hangingPunct="0">
              <a:defRPr/>
            </a:pPr>
            <a:r>
              <a:rPr lang="en-AU" sz="900" b="1" dirty="0">
                <a:solidFill>
                  <a:schemeClr val="bg1"/>
                </a:solidFill>
                <a:latin typeface="Arial" pitchFamily="34" charset="0"/>
              </a:rPr>
              <a:t>1600</a:t>
            </a:r>
            <a:endParaRPr lang="en-AU" sz="2400" b="1" dirty="0">
              <a:solidFill>
                <a:schemeClr val="bg1"/>
              </a:solidFill>
              <a:effectLst>
                <a:outerShdw blurRad="38100" dist="38100" dir="2700000" algn="tl">
                  <a:srgbClr val="C0C0C0"/>
                </a:outerShdw>
              </a:effectLst>
              <a:latin typeface="Arial" pitchFamily="34" charset="0"/>
            </a:endParaRPr>
          </a:p>
        </p:txBody>
      </p:sp>
      <p:sp>
        <p:nvSpPr>
          <p:cNvPr id="317597" name="Rectangle 157"/>
          <p:cNvSpPr>
            <a:spLocks noChangeArrowheads="1"/>
          </p:cNvSpPr>
          <p:nvPr/>
        </p:nvSpPr>
        <p:spPr bwMode="auto">
          <a:xfrm>
            <a:off x="1991407" y="4427156"/>
            <a:ext cx="64121" cy="138499"/>
          </a:xfrm>
          <a:prstGeom prst="rect">
            <a:avLst/>
          </a:prstGeom>
          <a:noFill/>
          <a:ln w="9525">
            <a:noFill/>
            <a:miter lim="800000"/>
            <a:headEnd/>
            <a:tailEnd/>
          </a:ln>
        </p:spPr>
        <p:txBody>
          <a:bodyPr wrap="none" lIns="0" tIns="0" rIns="0" bIns="0">
            <a:spAutoFit/>
          </a:bodyPr>
          <a:lstStyle/>
          <a:p>
            <a:pPr algn="ctr" eaLnBrk="0" hangingPunct="0">
              <a:defRPr/>
            </a:pPr>
            <a:r>
              <a:rPr lang="en-AU" sz="900" b="1">
                <a:solidFill>
                  <a:schemeClr val="bg1"/>
                </a:solidFill>
                <a:latin typeface="Arial" pitchFamily="34" charset="0"/>
              </a:rPr>
              <a:t>0</a:t>
            </a:r>
            <a:endParaRPr lang="en-AU" sz="2400" b="1">
              <a:solidFill>
                <a:schemeClr val="bg1"/>
              </a:solidFill>
              <a:effectLst>
                <a:outerShdw blurRad="38100" dist="38100" dir="2700000" algn="tl">
                  <a:srgbClr val="C0C0C0"/>
                </a:outerShdw>
              </a:effectLst>
              <a:latin typeface="Arial" pitchFamily="34" charset="0"/>
            </a:endParaRPr>
          </a:p>
        </p:txBody>
      </p:sp>
      <p:sp>
        <p:nvSpPr>
          <p:cNvPr id="317598" name="Rectangle 158"/>
          <p:cNvSpPr>
            <a:spLocks noChangeArrowheads="1"/>
          </p:cNvSpPr>
          <p:nvPr/>
        </p:nvSpPr>
        <p:spPr bwMode="auto">
          <a:xfrm>
            <a:off x="2853420" y="4427156"/>
            <a:ext cx="64121" cy="138499"/>
          </a:xfrm>
          <a:prstGeom prst="rect">
            <a:avLst/>
          </a:prstGeom>
          <a:noFill/>
          <a:ln w="9525">
            <a:noFill/>
            <a:miter lim="800000"/>
            <a:headEnd/>
            <a:tailEnd/>
          </a:ln>
        </p:spPr>
        <p:txBody>
          <a:bodyPr wrap="none" lIns="0" tIns="0" rIns="0" bIns="0">
            <a:spAutoFit/>
          </a:bodyPr>
          <a:lstStyle/>
          <a:p>
            <a:pPr algn="ctr" eaLnBrk="0" hangingPunct="0">
              <a:defRPr/>
            </a:pPr>
            <a:r>
              <a:rPr lang="en-AU" sz="900" b="1">
                <a:solidFill>
                  <a:schemeClr val="bg1"/>
                </a:solidFill>
                <a:latin typeface="Arial" pitchFamily="34" charset="0"/>
              </a:rPr>
              <a:t>1</a:t>
            </a:r>
            <a:endParaRPr lang="en-AU" sz="2400" b="1">
              <a:solidFill>
                <a:schemeClr val="bg1"/>
              </a:solidFill>
              <a:effectLst>
                <a:outerShdw blurRad="38100" dist="38100" dir="2700000" algn="tl">
                  <a:srgbClr val="C0C0C0"/>
                </a:outerShdw>
              </a:effectLst>
              <a:latin typeface="Arial" pitchFamily="34" charset="0"/>
            </a:endParaRPr>
          </a:p>
        </p:txBody>
      </p:sp>
      <p:sp>
        <p:nvSpPr>
          <p:cNvPr id="317599" name="Rectangle 159"/>
          <p:cNvSpPr>
            <a:spLocks noChangeArrowheads="1"/>
          </p:cNvSpPr>
          <p:nvPr/>
        </p:nvSpPr>
        <p:spPr bwMode="auto">
          <a:xfrm>
            <a:off x="3715432" y="4427156"/>
            <a:ext cx="64121" cy="138499"/>
          </a:xfrm>
          <a:prstGeom prst="rect">
            <a:avLst/>
          </a:prstGeom>
          <a:noFill/>
          <a:ln w="9525">
            <a:noFill/>
            <a:miter lim="800000"/>
            <a:headEnd/>
            <a:tailEnd/>
          </a:ln>
        </p:spPr>
        <p:txBody>
          <a:bodyPr wrap="none" lIns="0" tIns="0" rIns="0" bIns="0">
            <a:spAutoFit/>
          </a:bodyPr>
          <a:lstStyle/>
          <a:p>
            <a:pPr algn="ctr" eaLnBrk="0" hangingPunct="0">
              <a:defRPr/>
            </a:pPr>
            <a:r>
              <a:rPr lang="en-AU" sz="900" b="1">
                <a:solidFill>
                  <a:schemeClr val="bg1"/>
                </a:solidFill>
                <a:latin typeface="Arial" pitchFamily="34" charset="0"/>
              </a:rPr>
              <a:t>2</a:t>
            </a:r>
            <a:endParaRPr lang="en-AU" sz="2400" b="1">
              <a:solidFill>
                <a:schemeClr val="bg1"/>
              </a:solidFill>
              <a:effectLst>
                <a:outerShdw blurRad="38100" dist="38100" dir="2700000" algn="tl">
                  <a:srgbClr val="C0C0C0"/>
                </a:outerShdw>
              </a:effectLst>
              <a:latin typeface="Arial" pitchFamily="34" charset="0"/>
            </a:endParaRPr>
          </a:p>
        </p:txBody>
      </p:sp>
      <p:sp>
        <p:nvSpPr>
          <p:cNvPr id="317600" name="Rectangle 160"/>
          <p:cNvSpPr>
            <a:spLocks noChangeArrowheads="1"/>
          </p:cNvSpPr>
          <p:nvPr/>
        </p:nvSpPr>
        <p:spPr bwMode="auto">
          <a:xfrm>
            <a:off x="4576254" y="4427156"/>
            <a:ext cx="64121" cy="138499"/>
          </a:xfrm>
          <a:prstGeom prst="rect">
            <a:avLst/>
          </a:prstGeom>
          <a:noFill/>
          <a:ln w="9525">
            <a:noFill/>
            <a:miter lim="800000"/>
            <a:headEnd/>
            <a:tailEnd/>
          </a:ln>
        </p:spPr>
        <p:txBody>
          <a:bodyPr wrap="none" lIns="0" tIns="0" rIns="0" bIns="0">
            <a:spAutoFit/>
          </a:bodyPr>
          <a:lstStyle/>
          <a:p>
            <a:pPr algn="ctr" eaLnBrk="0" hangingPunct="0">
              <a:defRPr/>
            </a:pPr>
            <a:r>
              <a:rPr lang="en-AU" sz="900" b="1">
                <a:solidFill>
                  <a:schemeClr val="bg1"/>
                </a:solidFill>
                <a:latin typeface="Arial" pitchFamily="34" charset="0"/>
              </a:rPr>
              <a:t>3</a:t>
            </a:r>
            <a:endParaRPr lang="en-AU" sz="2400" b="1">
              <a:solidFill>
                <a:schemeClr val="bg1"/>
              </a:solidFill>
              <a:effectLst>
                <a:outerShdw blurRad="38100" dist="38100" dir="2700000" algn="tl">
                  <a:srgbClr val="C0C0C0"/>
                </a:outerShdw>
              </a:effectLst>
              <a:latin typeface="Arial" pitchFamily="34" charset="0"/>
            </a:endParaRPr>
          </a:p>
        </p:txBody>
      </p:sp>
      <p:sp>
        <p:nvSpPr>
          <p:cNvPr id="317601" name="Rectangle 161"/>
          <p:cNvSpPr>
            <a:spLocks noChangeArrowheads="1"/>
          </p:cNvSpPr>
          <p:nvPr/>
        </p:nvSpPr>
        <p:spPr bwMode="auto">
          <a:xfrm>
            <a:off x="5437076" y="4427156"/>
            <a:ext cx="64121" cy="138499"/>
          </a:xfrm>
          <a:prstGeom prst="rect">
            <a:avLst/>
          </a:prstGeom>
          <a:noFill/>
          <a:ln w="9525">
            <a:noFill/>
            <a:miter lim="800000"/>
            <a:headEnd/>
            <a:tailEnd/>
          </a:ln>
        </p:spPr>
        <p:txBody>
          <a:bodyPr wrap="none" lIns="0" tIns="0" rIns="0" bIns="0">
            <a:spAutoFit/>
          </a:bodyPr>
          <a:lstStyle/>
          <a:p>
            <a:pPr algn="ctr" eaLnBrk="0" hangingPunct="0">
              <a:defRPr/>
            </a:pPr>
            <a:r>
              <a:rPr lang="en-AU" sz="900" b="1">
                <a:solidFill>
                  <a:schemeClr val="bg1"/>
                </a:solidFill>
                <a:latin typeface="Arial" pitchFamily="34" charset="0"/>
              </a:rPr>
              <a:t>4</a:t>
            </a:r>
            <a:endParaRPr lang="en-AU" sz="2400" b="1">
              <a:solidFill>
                <a:schemeClr val="bg1"/>
              </a:solidFill>
              <a:effectLst>
                <a:outerShdw blurRad="38100" dist="38100" dir="2700000" algn="tl">
                  <a:srgbClr val="C0C0C0"/>
                </a:outerShdw>
              </a:effectLst>
              <a:latin typeface="Arial" pitchFamily="34" charset="0"/>
            </a:endParaRPr>
          </a:p>
        </p:txBody>
      </p:sp>
      <p:sp>
        <p:nvSpPr>
          <p:cNvPr id="317602" name="Rectangle 162"/>
          <p:cNvSpPr>
            <a:spLocks noChangeArrowheads="1"/>
          </p:cNvSpPr>
          <p:nvPr/>
        </p:nvSpPr>
        <p:spPr bwMode="auto">
          <a:xfrm>
            <a:off x="6299088" y="4427156"/>
            <a:ext cx="64121" cy="138499"/>
          </a:xfrm>
          <a:prstGeom prst="rect">
            <a:avLst/>
          </a:prstGeom>
          <a:noFill/>
          <a:ln w="9525">
            <a:noFill/>
            <a:miter lim="800000"/>
            <a:headEnd/>
            <a:tailEnd/>
          </a:ln>
        </p:spPr>
        <p:txBody>
          <a:bodyPr wrap="none" lIns="0" tIns="0" rIns="0" bIns="0">
            <a:spAutoFit/>
          </a:bodyPr>
          <a:lstStyle/>
          <a:p>
            <a:pPr algn="ctr" eaLnBrk="0" hangingPunct="0">
              <a:defRPr/>
            </a:pPr>
            <a:r>
              <a:rPr lang="en-AU" sz="900" b="1">
                <a:solidFill>
                  <a:schemeClr val="bg1"/>
                </a:solidFill>
                <a:latin typeface="Arial" pitchFamily="34" charset="0"/>
              </a:rPr>
              <a:t>5</a:t>
            </a:r>
            <a:endParaRPr lang="en-AU" sz="2400" b="1">
              <a:solidFill>
                <a:schemeClr val="bg1"/>
              </a:solidFill>
              <a:effectLst>
                <a:outerShdw blurRad="38100" dist="38100" dir="2700000" algn="tl">
                  <a:srgbClr val="C0C0C0"/>
                </a:outerShdw>
              </a:effectLst>
              <a:latin typeface="Arial" pitchFamily="34" charset="0"/>
            </a:endParaRPr>
          </a:p>
        </p:txBody>
      </p:sp>
      <p:sp>
        <p:nvSpPr>
          <p:cNvPr id="317603" name="Rectangle 163"/>
          <p:cNvSpPr>
            <a:spLocks noChangeArrowheads="1"/>
          </p:cNvSpPr>
          <p:nvPr/>
        </p:nvSpPr>
        <p:spPr bwMode="auto">
          <a:xfrm>
            <a:off x="7161101" y="4427156"/>
            <a:ext cx="64121" cy="138499"/>
          </a:xfrm>
          <a:prstGeom prst="rect">
            <a:avLst/>
          </a:prstGeom>
          <a:noFill/>
          <a:ln w="9525">
            <a:noFill/>
            <a:miter lim="800000"/>
            <a:headEnd/>
            <a:tailEnd/>
          </a:ln>
        </p:spPr>
        <p:txBody>
          <a:bodyPr wrap="none" lIns="0" tIns="0" rIns="0" bIns="0">
            <a:spAutoFit/>
          </a:bodyPr>
          <a:lstStyle/>
          <a:p>
            <a:pPr algn="ctr" eaLnBrk="0" hangingPunct="0">
              <a:defRPr/>
            </a:pPr>
            <a:r>
              <a:rPr lang="en-AU" sz="900" b="1">
                <a:solidFill>
                  <a:schemeClr val="bg1"/>
                </a:solidFill>
                <a:latin typeface="Arial" pitchFamily="34" charset="0"/>
              </a:rPr>
              <a:t>6</a:t>
            </a:r>
            <a:endParaRPr lang="en-AU" sz="2400" b="1">
              <a:solidFill>
                <a:schemeClr val="bg1"/>
              </a:solidFill>
              <a:effectLst>
                <a:outerShdw blurRad="38100" dist="38100" dir="2700000" algn="tl">
                  <a:srgbClr val="C0C0C0"/>
                </a:outerShdw>
              </a:effectLst>
              <a:latin typeface="Arial" pitchFamily="34" charset="0"/>
            </a:endParaRPr>
          </a:p>
        </p:txBody>
      </p:sp>
      <p:sp>
        <p:nvSpPr>
          <p:cNvPr id="48293" name="Rectangle 164"/>
          <p:cNvSpPr>
            <a:spLocks noGrp="1" noChangeArrowheads="1"/>
          </p:cNvSpPr>
          <p:nvPr>
            <p:ph type="title"/>
          </p:nvPr>
        </p:nvSpPr>
        <p:spPr>
          <a:xfrm>
            <a:off x="973040" y="92537"/>
            <a:ext cx="8640960" cy="639365"/>
          </a:xfrm>
        </p:spPr>
        <p:txBody>
          <a:bodyPr/>
          <a:lstStyle/>
          <a:p>
            <a:r>
              <a:rPr lang="en-US" sz="1875" dirty="0" err="1"/>
              <a:t>Modelling</a:t>
            </a:r>
            <a:r>
              <a:rPr lang="en-US" sz="1875" dirty="0"/>
              <a:t> Sulfide Systems – Example from </a:t>
            </a:r>
            <a:r>
              <a:rPr lang="en-US" sz="1875" dirty="0" err="1"/>
              <a:t>NiS</a:t>
            </a:r>
            <a:r>
              <a:rPr lang="en-US" sz="1875" dirty="0"/>
              <a:t> ore bodies</a:t>
            </a:r>
            <a:endParaRPr lang="en-AU" sz="1875" dirty="0"/>
          </a:p>
        </p:txBody>
      </p:sp>
      <p:sp>
        <p:nvSpPr>
          <p:cNvPr id="48294" name="Line 165"/>
          <p:cNvSpPr>
            <a:spLocks noChangeShapeType="1"/>
          </p:cNvSpPr>
          <p:nvPr/>
        </p:nvSpPr>
        <p:spPr bwMode="auto">
          <a:xfrm flipV="1">
            <a:off x="2019300" y="2821003"/>
            <a:ext cx="5188744" cy="1520428"/>
          </a:xfrm>
          <a:prstGeom prst="line">
            <a:avLst/>
          </a:prstGeom>
          <a:noFill/>
          <a:ln w="3175">
            <a:solidFill>
              <a:srgbClr val="000000"/>
            </a:solidFill>
            <a:round/>
            <a:headEnd/>
            <a:tailEnd/>
          </a:ln>
        </p:spPr>
        <p:txBody>
          <a:bodyPr>
            <a:spAutoFit/>
          </a:bodyPr>
          <a:lstStyle/>
          <a:p>
            <a:endParaRPr lang="en-AU" sz="1350"/>
          </a:p>
        </p:txBody>
      </p:sp>
      <p:sp>
        <p:nvSpPr>
          <p:cNvPr id="317606" name="Rectangle 166"/>
          <p:cNvSpPr>
            <a:spLocks noChangeArrowheads="1"/>
          </p:cNvSpPr>
          <p:nvPr/>
        </p:nvSpPr>
        <p:spPr bwMode="auto">
          <a:xfrm>
            <a:off x="1313260" y="1657762"/>
            <a:ext cx="731044" cy="461665"/>
          </a:xfrm>
          <a:prstGeom prst="rect">
            <a:avLst/>
          </a:prstGeom>
          <a:noFill/>
          <a:ln w="9525">
            <a:noFill/>
            <a:miter lim="800000"/>
            <a:headEnd/>
            <a:tailEnd/>
          </a:ln>
        </p:spPr>
        <p:txBody>
          <a:bodyPr lIns="0" tIns="0" rIns="0" bIns="0">
            <a:spAutoFit/>
          </a:bodyPr>
          <a:lstStyle/>
          <a:p>
            <a:pPr algn="ctr" eaLnBrk="0" hangingPunct="0">
              <a:defRPr/>
            </a:pPr>
            <a:r>
              <a:rPr lang="en-AU" sz="1500" b="1" dirty="0">
                <a:solidFill>
                  <a:schemeClr val="bg1"/>
                </a:solidFill>
                <a:latin typeface="Arial" pitchFamily="34" charset="0"/>
              </a:rPr>
              <a:t>SO</a:t>
            </a:r>
            <a:r>
              <a:rPr lang="en-AU" sz="1500" b="1" baseline="-25000" dirty="0">
                <a:solidFill>
                  <a:schemeClr val="bg1"/>
                </a:solidFill>
                <a:latin typeface="Arial" pitchFamily="34" charset="0"/>
              </a:rPr>
              <a:t>4</a:t>
            </a:r>
            <a:r>
              <a:rPr lang="en-AU" sz="1500" b="1" dirty="0">
                <a:solidFill>
                  <a:schemeClr val="bg1"/>
                </a:solidFill>
                <a:latin typeface="Arial" pitchFamily="34" charset="0"/>
              </a:rPr>
              <a:t> (mg/L)</a:t>
            </a:r>
            <a:endParaRPr lang="en-AU" sz="3600" b="1" dirty="0">
              <a:solidFill>
                <a:schemeClr val="bg1"/>
              </a:solidFill>
              <a:effectLst>
                <a:outerShdw blurRad="38100" dist="38100" dir="2700000" algn="tl">
                  <a:srgbClr val="C0C0C0"/>
                </a:outerShdw>
              </a:effectLst>
              <a:latin typeface="Arial" pitchFamily="34" charset="0"/>
            </a:endParaRPr>
          </a:p>
        </p:txBody>
      </p:sp>
      <p:sp>
        <p:nvSpPr>
          <p:cNvPr id="317607" name="Rectangle 167"/>
          <p:cNvSpPr>
            <a:spLocks noChangeArrowheads="1"/>
          </p:cNvSpPr>
          <p:nvPr/>
        </p:nvSpPr>
        <p:spPr bwMode="auto">
          <a:xfrm>
            <a:off x="4608910" y="4524787"/>
            <a:ext cx="947738" cy="230832"/>
          </a:xfrm>
          <a:prstGeom prst="rect">
            <a:avLst/>
          </a:prstGeom>
          <a:noFill/>
          <a:ln w="9525">
            <a:noFill/>
            <a:miter lim="800000"/>
            <a:headEnd/>
            <a:tailEnd/>
          </a:ln>
        </p:spPr>
        <p:txBody>
          <a:bodyPr lIns="0" tIns="0" rIns="0" bIns="0">
            <a:spAutoFit/>
          </a:bodyPr>
          <a:lstStyle/>
          <a:p>
            <a:pPr algn="ctr" eaLnBrk="0" hangingPunct="0">
              <a:defRPr/>
            </a:pPr>
            <a:r>
              <a:rPr lang="en-AU" sz="1500" b="1">
                <a:solidFill>
                  <a:schemeClr val="bg1"/>
                </a:solidFill>
                <a:latin typeface="Arial" pitchFamily="34" charset="0"/>
              </a:rPr>
              <a:t>Br (mg/L)</a:t>
            </a:r>
            <a:endParaRPr lang="en-AU" sz="3600" b="1">
              <a:solidFill>
                <a:schemeClr val="bg1"/>
              </a:solidFill>
              <a:effectLst>
                <a:outerShdw blurRad="38100" dist="38100" dir="2700000" algn="tl">
                  <a:srgbClr val="C0C0C0"/>
                </a:outerShdw>
              </a:effectLst>
              <a:latin typeface="Arial" pitchFamily="34" charset="0"/>
            </a:endParaRPr>
          </a:p>
        </p:txBody>
      </p:sp>
      <p:grpSp>
        <p:nvGrpSpPr>
          <p:cNvPr id="2" name="Group 168"/>
          <p:cNvGrpSpPr>
            <a:grpSpLocks/>
          </p:cNvGrpSpPr>
          <p:nvPr/>
        </p:nvGrpSpPr>
        <p:grpSpPr bwMode="auto">
          <a:xfrm>
            <a:off x="3546873" y="1126743"/>
            <a:ext cx="1243014" cy="2721769"/>
            <a:chOff x="2019" y="1172"/>
            <a:chExt cx="1044" cy="2286"/>
          </a:xfrm>
        </p:grpSpPr>
        <p:sp>
          <p:nvSpPr>
            <p:cNvPr id="48307" name="Line 169"/>
            <p:cNvSpPr>
              <a:spLocks noChangeShapeType="1"/>
            </p:cNvSpPr>
            <p:nvPr/>
          </p:nvSpPr>
          <p:spPr bwMode="auto">
            <a:xfrm flipV="1">
              <a:off x="2071" y="1172"/>
              <a:ext cx="0" cy="2286"/>
            </a:xfrm>
            <a:prstGeom prst="line">
              <a:avLst/>
            </a:prstGeom>
            <a:noFill/>
            <a:ln w="12700">
              <a:solidFill>
                <a:srgbClr val="FF3300"/>
              </a:solidFill>
              <a:round/>
              <a:headEnd/>
              <a:tailEnd type="triangle" w="med" len="med"/>
            </a:ln>
          </p:spPr>
          <p:txBody>
            <a:bodyPr>
              <a:spAutoFit/>
            </a:bodyPr>
            <a:lstStyle/>
            <a:p>
              <a:endParaRPr lang="en-AU" sz="1350"/>
            </a:p>
          </p:txBody>
        </p:sp>
        <p:sp>
          <p:nvSpPr>
            <p:cNvPr id="317610" name="Text Box 170"/>
            <p:cNvSpPr txBox="1">
              <a:spLocks noChangeArrowheads="1"/>
            </p:cNvSpPr>
            <p:nvPr/>
          </p:nvSpPr>
          <p:spPr bwMode="auto">
            <a:xfrm>
              <a:off x="2019" y="1522"/>
              <a:ext cx="1044" cy="271"/>
            </a:xfrm>
            <a:prstGeom prst="rect">
              <a:avLst/>
            </a:prstGeom>
            <a:noFill/>
            <a:ln w="3175" algn="ctr">
              <a:noFill/>
              <a:miter lim="800000"/>
              <a:headEnd/>
              <a:tailEnd/>
            </a:ln>
            <a:effectLst/>
          </p:spPr>
          <p:txBody>
            <a:bodyPr wrap="none">
              <a:spAutoFit/>
            </a:bodyPr>
            <a:lstStyle/>
            <a:p>
              <a:pPr algn="ctr" eaLnBrk="0" hangingPunct="0">
                <a:defRPr/>
              </a:pPr>
              <a:r>
                <a:rPr lang="en-AU" sz="1500" b="1">
                  <a:solidFill>
                    <a:srgbClr val="FF3300"/>
                  </a:solidFill>
                  <a:effectLst>
                    <a:outerShdw blurRad="38100" dist="38100" dir="2700000" algn="tl">
                      <a:srgbClr val="C0C0C0"/>
                    </a:outerShdw>
                  </a:effectLst>
                  <a:latin typeface="Arial" pitchFamily="34" charset="0"/>
                </a:rPr>
                <a:t>Enrichment</a:t>
              </a:r>
            </a:p>
          </p:txBody>
        </p:sp>
      </p:grpSp>
      <p:grpSp>
        <p:nvGrpSpPr>
          <p:cNvPr id="3" name="Group 171"/>
          <p:cNvGrpSpPr>
            <a:grpSpLocks/>
          </p:cNvGrpSpPr>
          <p:nvPr/>
        </p:nvGrpSpPr>
        <p:grpSpPr bwMode="auto">
          <a:xfrm>
            <a:off x="4233863" y="3706828"/>
            <a:ext cx="1059657" cy="540544"/>
            <a:chOff x="2596" y="3339"/>
            <a:chExt cx="890" cy="454"/>
          </a:xfrm>
        </p:grpSpPr>
        <p:sp>
          <p:nvSpPr>
            <p:cNvPr id="48305" name="Line 172"/>
            <p:cNvSpPr>
              <a:spLocks noChangeShapeType="1"/>
            </p:cNvSpPr>
            <p:nvPr/>
          </p:nvSpPr>
          <p:spPr bwMode="auto">
            <a:xfrm>
              <a:off x="2608" y="3339"/>
              <a:ext cx="0" cy="454"/>
            </a:xfrm>
            <a:prstGeom prst="line">
              <a:avLst/>
            </a:prstGeom>
            <a:noFill/>
            <a:ln w="19050">
              <a:solidFill>
                <a:srgbClr val="660066"/>
              </a:solidFill>
              <a:round/>
              <a:headEnd/>
              <a:tailEnd type="triangle" w="med" len="med"/>
            </a:ln>
          </p:spPr>
          <p:txBody>
            <a:bodyPr>
              <a:spAutoFit/>
            </a:bodyPr>
            <a:lstStyle/>
            <a:p>
              <a:endParaRPr lang="en-AU" sz="1350"/>
            </a:p>
          </p:txBody>
        </p:sp>
        <p:sp>
          <p:nvSpPr>
            <p:cNvPr id="317613" name="Text Box 173"/>
            <p:cNvSpPr txBox="1">
              <a:spLocks noChangeArrowheads="1"/>
            </p:cNvSpPr>
            <p:nvPr/>
          </p:nvSpPr>
          <p:spPr bwMode="auto">
            <a:xfrm>
              <a:off x="2596" y="3503"/>
              <a:ext cx="890" cy="271"/>
            </a:xfrm>
            <a:prstGeom prst="rect">
              <a:avLst/>
            </a:prstGeom>
            <a:noFill/>
            <a:ln w="3175" algn="ctr">
              <a:noFill/>
              <a:miter lim="800000"/>
              <a:headEnd/>
              <a:tailEnd/>
            </a:ln>
            <a:effectLst/>
          </p:spPr>
          <p:txBody>
            <a:bodyPr wrap="none">
              <a:spAutoFit/>
            </a:bodyPr>
            <a:lstStyle/>
            <a:p>
              <a:pPr algn="ctr" eaLnBrk="0" hangingPunct="0">
                <a:defRPr/>
              </a:pPr>
              <a:r>
                <a:rPr lang="en-AU" sz="1500" b="1">
                  <a:solidFill>
                    <a:srgbClr val="660066"/>
                  </a:solidFill>
                  <a:effectLst>
                    <a:outerShdw blurRad="38100" dist="38100" dir="2700000" algn="tl">
                      <a:srgbClr val="C0C0C0"/>
                    </a:outerShdw>
                  </a:effectLst>
                  <a:latin typeface="Arial" pitchFamily="34" charset="0"/>
                </a:rPr>
                <a:t>Depletion</a:t>
              </a:r>
            </a:p>
          </p:txBody>
        </p:sp>
      </p:grpSp>
      <p:grpSp>
        <p:nvGrpSpPr>
          <p:cNvPr id="4" name="Group 179"/>
          <p:cNvGrpSpPr>
            <a:grpSpLocks/>
          </p:cNvGrpSpPr>
          <p:nvPr/>
        </p:nvGrpSpPr>
        <p:grpSpPr bwMode="auto">
          <a:xfrm>
            <a:off x="4341019" y="3321065"/>
            <a:ext cx="3479006" cy="1151334"/>
            <a:chOff x="4402449" y="4937246"/>
            <a:chExt cx="4638999" cy="1535113"/>
          </a:xfrm>
        </p:grpSpPr>
        <p:sp>
          <p:nvSpPr>
            <p:cNvPr id="175" name="Rectangle 63"/>
            <p:cNvSpPr txBox="1">
              <a:spLocks noChangeArrowheads="1"/>
            </p:cNvSpPr>
            <p:nvPr/>
          </p:nvSpPr>
          <p:spPr bwMode="auto">
            <a:xfrm>
              <a:off x="5697939" y="4937246"/>
              <a:ext cx="3343509" cy="1535113"/>
            </a:xfrm>
            <a:prstGeom prst="rect">
              <a:avLst/>
            </a:prstGeom>
            <a:solidFill>
              <a:srgbClr val="FFFFCC"/>
            </a:solidFill>
            <a:ln w="9525">
              <a:solidFill>
                <a:schemeClr val="tx1"/>
              </a:solidFill>
              <a:miter lim="800000"/>
              <a:headEnd/>
              <a:tailEnd/>
            </a:ln>
          </p:spPr>
          <p:txBody>
            <a:bodyPr lIns="27000" tIns="35100" rIns="27000" bIns="35100"/>
            <a:lstStyle/>
            <a:p>
              <a:pPr eaLnBrk="0" hangingPunct="0">
                <a:defRPr/>
              </a:pPr>
              <a:r>
                <a:rPr lang="en-AU" sz="1500" kern="0" dirty="0">
                  <a:solidFill>
                    <a:srgbClr val="000099"/>
                  </a:solidFill>
                </a:rPr>
                <a:t>Pentlandite </a:t>
              </a:r>
              <a:r>
                <a:rPr lang="en-AU" sz="1500" kern="0" dirty="0">
                  <a:solidFill>
                    <a:srgbClr val="000099"/>
                  </a:solidFill>
                  <a:sym typeface="Wingdings" pitchFamily="2" charset="2"/>
                </a:rPr>
                <a:t> </a:t>
              </a:r>
              <a:r>
                <a:rPr lang="en-AU" sz="1500" kern="0" dirty="0">
                  <a:solidFill>
                    <a:srgbClr val="000099"/>
                  </a:solidFill>
                </a:rPr>
                <a:t>violarite</a:t>
              </a:r>
            </a:p>
            <a:p>
              <a:pPr eaLnBrk="0" hangingPunct="0">
                <a:defRPr/>
              </a:pPr>
              <a:r>
                <a:rPr lang="en-AU" sz="1500" kern="0" dirty="0">
                  <a:solidFill>
                    <a:srgbClr val="000099"/>
                  </a:solidFill>
                </a:rPr>
                <a:t>P</a:t>
              </a:r>
              <a:r>
                <a:rPr lang="en-AU" sz="1500" kern="0" dirty="0" err="1">
                  <a:solidFill>
                    <a:srgbClr val="000099"/>
                  </a:solidFill>
                </a:rPr>
                <a:t>yrrhotite</a:t>
              </a:r>
              <a:r>
                <a:rPr lang="en-AU" sz="1500" kern="0" dirty="0">
                  <a:solidFill>
                    <a:srgbClr val="000099"/>
                  </a:solidFill>
                </a:rPr>
                <a:t> </a:t>
              </a:r>
              <a:r>
                <a:rPr lang="en-AU" sz="1500" kern="0" dirty="0">
                  <a:solidFill>
                    <a:srgbClr val="000099"/>
                  </a:solidFill>
                  <a:sym typeface="Wingdings" pitchFamily="2" charset="2"/>
                </a:rPr>
                <a:t></a:t>
              </a:r>
              <a:r>
                <a:rPr lang="en-AU" sz="1500" kern="0" dirty="0">
                  <a:solidFill>
                    <a:srgbClr val="000099"/>
                  </a:solidFill>
                </a:rPr>
                <a:t> /pyrite/hematite  with SO</a:t>
              </a:r>
              <a:r>
                <a:rPr lang="en-AU" sz="1500" kern="0" baseline="-25000" dirty="0">
                  <a:solidFill>
                    <a:srgbClr val="000099"/>
                  </a:solidFill>
                </a:rPr>
                <a:t>4</a:t>
              </a:r>
              <a:r>
                <a:rPr lang="en-AU" sz="1500" kern="0" baseline="30000" dirty="0">
                  <a:solidFill>
                    <a:srgbClr val="000099"/>
                  </a:solidFill>
                </a:rPr>
                <a:t>2-</a:t>
              </a:r>
              <a:r>
                <a:rPr lang="en-AU" sz="1500" kern="0" dirty="0">
                  <a:solidFill>
                    <a:srgbClr val="000099"/>
                  </a:solidFill>
                </a:rPr>
                <a:t> as oxidant</a:t>
              </a:r>
              <a:endParaRPr lang="en-US" sz="1500" kern="0" dirty="0">
                <a:solidFill>
                  <a:srgbClr val="000099"/>
                </a:solidFill>
                <a:sym typeface="Wingdings" pitchFamily="2" charset="2"/>
              </a:endParaRPr>
            </a:p>
            <a:p>
              <a:pPr eaLnBrk="0" hangingPunct="0">
                <a:lnSpc>
                  <a:spcPct val="90000"/>
                </a:lnSpc>
                <a:spcBef>
                  <a:spcPct val="20000"/>
                </a:spcBef>
                <a:defRPr/>
              </a:pPr>
              <a:r>
                <a:rPr lang="pt-BR" sz="1350" dirty="0">
                  <a:solidFill>
                    <a:srgbClr val="990000"/>
                  </a:solidFill>
                </a:rPr>
                <a:t>2FeS + 0.4SO</a:t>
              </a:r>
              <a:r>
                <a:rPr lang="pt-BR" sz="1350" baseline="-25000" dirty="0">
                  <a:solidFill>
                    <a:srgbClr val="990000"/>
                  </a:solidFill>
                </a:rPr>
                <a:t>4</a:t>
              </a:r>
              <a:r>
                <a:rPr lang="pt-BR" sz="1350" baseline="30000" dirty="0">
                  <a:solidFill>
                    <a:srgbClr val="990000"/>
                  </a:solidFill>
                </a:rPr>
                <a:t>2-</a:t>
              </a:r>
              <a:r>
                <a:rPr lang="pt-BR" sz="1350" dirty="0">
                  <a:solidFill>
                    <a:srgbClr val="990000"/>
                  </a:solidFill>
                </a:rPr>
                <a:t> + 1.6H</a:t>
              </a:r>
              <a:r>
                <a:rPr lang="pt-BR" sz="1350" baseline="-25000" dirty="0">
                  <a:solidFill>
                    <a:srgbClr val="990000"/>
                  </a:solidFill>
                </a:rPr>
                <a:t>2</a:t>
              </a:r>
              <a:r>
                <a:rPr lang="pt-BR" sz="1350" dirty="0">
                  <a:solidFill>
                    <a:srgbClr val="990000"/>
                  </a:solidFill>
                </a:rPr>
                <a:t>O </a:t>
              </a:r>
              <a:r>
                <a:rPr lang="pt-BR" sz="1350" dirty="0">
                  <a:solidFill>
                    <a:srgbClr val="990000"/>
                  </a:solidFill>
                  <a:sym typeface="Wingdings" pitchFamily="2" charset="2"/>
                </a:rPr>
                <a:t></a:t>
              </a:r>
              <a:r>
                <a:rPr lang="pt-BR" sz="1350" dirty="0">
                  <a:solidFill>
                    <a:srgbClr val="990000"/>
                  </a:solidFill>
                </a:rPr>
                <a:t> 0.8Fe(OH)</a:t>
              </a:r>
              <a:r>
                <a:rPr lang="pt-BR" sz="1350" baseline="-25000" dirty="0">
                  <a:solidFill>
                    <a:srgbClr val="990000"/>
                  </a:solidFill>
                </a:rPr>
                <a:t>3</a:t>
              </a:r>
              <a:r>
                <a:rPr lang="pt-BR" sz="1350" dirty="0">
                  <a:solidFill>
                    <a:srgbClr val="990000"/>
                  </a:solidFill>
                </a:rPr>
                <a:t> + 1.2FeS</a:t>
              </a:r>
              <a:r>
                <a:rPr lang="pt-BR" sz="1350" baseline="-25000" dirty="0">
                  <a:solidFill>
                    <a:srgbClr val="990000"/>
                  </a:solidFill>
                </a:rPr>
                <a:t>2</a:t>
              </a:r>
              <a:r>
                <a:rPr lang="pt-BR" sz="1350" dirty="0">
                  <a:solidFill>
                    <a:srgbClr val="990000"/>
                  </a:solidFill>
                </a:rPr>
                <a:t> + 0.8OH</a:t>
              </a:r>
              <a:r>
                <a:rPr lang="pt-BR" sz="1350" baseline="30000" dirty="0">
                  <a:solidFill>
                    <a:srgbClr val="990000"/>
                  </a:solidFill>
                </a:rPr>
                <a:t>-</a:t>
              </a:r>
              <a:endParaRPr lang="en-AU" sz="1500" kern="0" dirty="0">
                <a:solidFill>
                  <a:srgbClr val="000099"/>
                </a:solidFill>
                <a:sym typeface="Wingdings" pitchFamily="2" charset="2"/>
              </a:endParaRPr>
            </a:p>
          </p:txBody>
        </p:sp>
        <p:sp>
          <p:nvSpPr>
            <p:cNvPr id="48304" name="Line 172"/>
            <p:cNvSpPr>
              <a:spLocks noChangeShapeType="1"/>
            </p:cNvSpPr>
            <p:nvPr/>
          </p:nvSpPr>
          <p:spPr bwMode="auto">
            <a:xfrm flipH="1">
              <a:off x="4402449" y="6058967"/>
              <a:ext cx="1297593" cy="175233"/>
            </a:xfrm>
            <a:prstGeom prst="line">
              <a:avLst/>
            </a:prstGeom>
            <a:noFill/>
            <a:ln w="19050">
              <a:solidFill>
                <a:schemeClr val="tx1"/>
              </a:solidFill>
              <a:round/>
              <a:headEnd/>
              <a:tailEnd type="triangle" w="med" len="med"/>
            </a:ln>
          </p:spPr>
          <p:txBody>
            <a:bodyPr>
              <a:spAutoFit/>
            </a:bodyPr>
            <a:lstStyle/>
            <a:p>
              <a:endParaRPr lang="en-AU" sz="1350"/>
            </a:p>
          </p:txBody>
        </p:sp>
      </p:grpSp>
      <p:grpSp>
        <p:nvGrpSpPr>
          <p:cNvPr id="5" name="Group 180"/>
          <p:cNvGrpSpPr>
            <a:grpSpLocks/>
          </p:cNvGrpSpPr>
          <p:nvPr/>
        </p:nvGrpSpPr>
        <p:grpSpPr bwMode="auto">
          <a:xfrm>
            <a:off x="4430316" y="531431"/>
            <a:ext cx="3255169" cy="1151335"/>
            <a:chOff x="4701028" y="4937246"/>
            <a:chExt cx="4340420" cy="1535113"/>
          </a:xfrm>
        </p:grpSpPr>
        <p:sp>
          <p:nvSpPr>
            <p:cNvPr id="182" name="Rectangle 63"/>
            <p:cNvSpPr txBox="1">
              <a:spLocks noChangeArrowheads="1"/>
            </p:cNvSpPr>
            <p:nvPr/>
          </p:nvSpPr>
          <p:spPr bwMode="auto">
            <a:xfrm>
              <a:off x="5698023" y="4937246"/>
              <a:ext cx="3343425" cy="1535113"/>
            </a:xfrm>
            <a:prstGeom prst="rect">
              <a:avLst/>
            </a:prstGeom>
            <a:solidFill>
              <a:srgbClr val="FFFFCC"/>
            </a:solidFill>
            <a:ln w="9525">
              <a:solidFill>
                <a:schemeClr val="tx1"/>
              </a:solidFill>
              <a:miter lim="800000"/>
              <a:headEnd/>
              <a:tailEnd/>
            </a:ln>
          </p:spPr>
          <p:txBody>
            <a:bodyPr lIns="27000" tIns="35100" rIns="27000" bIns="35100"/>
            <a:lstStyle/>
            <a:p>
              <a:pPr eaLnBrk="0" hangingPunct="0">
                <a:lnSpc>
                  <a:spcPct val="90000"/>
                </a:lnSpc>
                <a:spcBef>
                  <a:spcPct val="20000"/>
                </a:spcBef>
                <a:defRPr/>
              </a:pPr>
              <a:r>
                <a:rPr lang="en-US" sz="1500" kern="0" dirty="0">
                  <a:solidFill>
                    <a:srgbClr val="000099"/>
                  </a:solidFill>
                </a:rPr>
                <a:t>Violarite</a:t>
              </a:r>
              <a:r>
                <a:rPr lang="en-US" sz="1500" kern="0" dirty="0">
                  <a:solidFill>
                    <a:srgbClr val="000099"/>
                  </a:solidFill>
                  <a:sym typeface="Wingdings" pitchFamily="2" charset="2"/>
                </a:rPr>
                <a:t>  Ni silicate</a:t>
              </a:r>
            </a:p>
            <a:p>
              <a:pPr eaLnBrk="0" hangingPunct="0">
                <a:lnSpc>
                  <a:spcPct val="90000"/>
                </a:lnSpc>
                <a:spcBef>
                  <a:spcPct val="20000"/>
                </a:spcBef>
                <a:defRPr/>
              </a:pPr>
              <a:r>
                <a:rPr lang="en-US" sz="1500" kern="0" dirty="0">
                  <a:solidFill>
                    <a:srgbClr val="000099"/>
                  </a:solidFill>
                  <a:sym typeface="Wingdings" pitchFamily="2" charset="2"/>
                </a:rPr>
                <a:t>P</a:t>
              </a:r>
              <a:r>
                <a:rPr lang="en-US" sz="1500" kern="0" dirty="0" err="1">
                  <a:solidFill>
                    <a:srgbClr val="000099"/>
                  </a:solidFill>
                  <a:sym typeface="Wingdings" pitchFamily="2" charset="2"/>
                </a:rPr>
                <a:t>yrite</a:t>
              </a:r>
              <a:r>
                <a:rPr lang="en-US" sz="1500" kern="0" dirty="0">
                  <a:solidFill>
                    <a:srgbClr val="000099"/>
                  </a:solidFill>
                  <a:sym typeface="Wingdings" pitchFamily="2" charset="2"/>
                </a:rPr>
                <a:t>  Fe oxide with NO</a:t>
              </a:r>
              <a:r>
                <a:rPr lang="en-US" sz="1500" kern="0" baseline="-25000" dirty="0">
                  <a:solidFill>
                    <a:srgbClr val="000099"/>
                  </a:solidFill>
                  <a:sym typeface="Wingdings" pitchFamily="2" charset="2"/>
                </a:rPr>
                <a:t>3</a:t>
              </a:r>
              <a:r>
                <a:rPr lang="en-US" sz="1500" kern="0" baseline="30000" dirty="0">
                  <a:solidFill>
                    <a:srgbClr val="000099"/>
                  </a:solidFill>
                  <a:sym typeface="Wingdings" pitchFamily="2" charset="2"/>
                </a:rPr>
                <a:t>-</a:t>
              </a:r>
              <a:r>
                <a:rPr lang="en-US" sz="1500" kern="0" dirty="0">
                  <a:solidFill>
                    <a:srgbClr val="000099"/>
                  </a:solidFill>
                  <a:sym typeface="Wingdings" pitchFamily="2" charset="2"/>
                </a:rPr>
                <a:t> as oxidant</a:t>
              </a:r>
            </a:p>
            <a:p>
              <a:pPr eaLnBrk="0" hangingPunct="0">
                <a:lnSpc>
                  <a:spcPct val="90000"/>
                </a:lnSpc>
                <a:spcBef>
                  <a:spcPct val="20000"/>
                </a:spcBef>
                <a:defRPr/>
              </a:pPr>
              <a:r>
                <a:rPr lang="en-US" sz="1350" dirty="0">
                  <a:solidFill>
                    <a:srgbClr val="990000"/>
                  </a:solidFill>
                </a:rPr>
                <a:t>2FeS</a:t>
              </a:r>
              <a:r>
                <a:rPr lang="en-US" sz="1350" baseline="-25000" dirty="0">
                  <a:solidFill>
                    <a:srgbClr val="990000"/>
                  </a:solidFill>
                </a:rPr>
                <a:t>2</a:t>
              </a:r>
              <a:r>
                <a:rPr lang="en-US" sz="1350" dirty="0">
                  <a:solidFill>
                    <a:srgbClr val="990000"/>
                  </a:solidFill>
                </a:rPr>
                <a:t> + 6NO</a:t>
              </a:r>
              <a:r>
                <a:rPr lang="en-US" sz="1350" baseline="-25000" dirty="0">
                  <a:solidFill>
                    <a:srgbClr val="990000"/>
                  </a:solidFill>
                </a:rPr>
                <a:t>3</a:t>
              </a:r>
              <a:r>
                <a:rPr lang="en-US" sz="1350" baseline="30000" dirty="0">
                  <a:solidFill>
                    <a:srgbClr val="990000"/>
                  </a:solidFill>
                </a:rPr>
                <a:t>-</a:t>
              </a:r>
              <a:r>
                <a:rPr lang="en-US" sz="1350" dirty="0">
                  <a:solidFill>
                    <a:srgbClr val="990000"/>
                  </a:solidFill>
                </a:rPr>
                <a:t> + 4H</a:t>
              </a:r>
              <a:r>
                <a:rPr lang="en-US" sz="1350" baseline="-25000" dirty="0">
                  <a:solidFill>
                    <a:srgbClr val="990000"/>
                  </a:solidFill>
                </a:rPr>
                <a:t>2</a:t>
              </a:r>
              <a:r>
                <a:rPr lang="en-US" sz="1350" dirty="0">
                  <a:solidFill>
                    <a:srgbClr val="990000"/>
                  </a:solidFill>
                </a:rPr>
                <a:t>O </a:t>
              </a:r>
              <a:r>
                <a:rPr lang="en-US" sz="1350" dirty="0">
                  <a:solidFill>
                    <a:srgbClr val="990000"/>
                  </a:solidFill>
                  <a:sym typeface="Wingdings" pitchFamily="2" charset="2"/>
                </a:rPr>
                <a:t></a:t>
              </a:r>
              <a:r>
                <a:rPr lang="en-US" sz="1350" dirty="0">
                  <a:solidFill>
                    <a:srgbClr val="990000"/>
                  </a:solidFill>
                </a:rPr>
                <a:t> 4Fe(OH)</a:t>
              </a:r>
              <a:r>
                <a:rPr lang="en-US" sz="1350" baseline="-25000" dirty="0">
                  <a:solidFill>
                    <a:srgbClr val="990000"/>
                  </a:solidFill>
                </a:rPr>
                <a:t>3</a:t>
              </a:r>
              <a:r>
                <a:rPr lang="en-US" sz="1350" dirty="0">
                  <a:solidFill>
                    <a:srgbClr val="990000"/>
                  </a:solidFill>
                </a:rPr>
                <a:t> + 4SO</a:t>
              </a:r>
              <a:r>
                <a:rPr lang="en-US" sz="1350" baseline="-25000" dirty="0">
                  <a:solidFill>
                    <a:srgbClr val="990000"/>
                  </a:solidFill>
                </a:rPr>
                <a:t>4</a:t>
              </a:r>
              <a:r>
                <a:rPr lang="en-US" sz="1350" baseline="30000" dirty="0">
                  <a:solidFill>
                    <a:srgbClr val="990000"/>
                  </a:solidFill>
                </a:rPr>
                <a:t>2-</a:t>
              </a:r>
              <a:r>
                <a:rPr lang="en-US" sz="1350" dirty="0">
                  <a:solidFill>
                    <a:srgbClr val="990000"/>
                  </a:solidFill>
                </a:rPr>
                <a:t> + 3N</a:t>
              </a:r>
              <a:r>
                <a:rPr lang="en-US" sz="1350" baseline="-25000" dirty="0">
                  <a:solidFill>
                    <a:srgbClr val="990000"/>
                  </a:solidFill>
                </a:rPr>
                <a:t>2</a:t>
              </a:r>
              <a:r>
                <a:rPr lang="en-US" sz="1350" dirty="0">
                  <a:solidFill>
                    <a:srgbClr val="990000"/>
                  </a:solidFill>
                </a:rPr>
                <a:t> + 2H</a:t>
              </a:r>
              <a:r>
                <a:rPr lang="en-US" sz="1350" baseline="30000" dirty="0">
                  <a:solidFill>
                    <a:srgbClr val="990000"/>
                  </a:solidFill>
                </a:rPr>
                <a:t>+</a:t>
              </a:r>
              <a:endParaRPr lang="en-AU" sz="1350" baseline="30000" dirty="0">
                <a:solidFill>
                  <a:srgbClr val="990000"/>
                </a:solidFill>
                <a:sym typeface="Wingdings" pitchFamily="2" charset="2"/>
              </a:endParaRPr>
            </a:p>
            <a:p>
              <a:pPr eaLnBrk="0" hangingPunct="0">
                <a:lnSpc>
                  <a:spcPct val="90000"/>
                </a:lnSpc>
                <a:spcBef>
                  <a:spcPct val="20000"/>
                </a:spcBef>
                <a:defRPr/>
              </a:pPr>
              <a:endParaRPr lang="en-AU" sz="1500" kern="0" dirty="0">
                <a:solidFill>
                  <a:srgbClr val="000099"/>
                </a:solidFill>
                <a:sym typeface="Wingdings" pitchFamily="2" charset="2"/>
              </a:endParaRPr>
            </a:p>
          </p:txBody>
        </p:sp>
        <p:sp>
          <p:nvSpPr>
            <p:cNvPr id="48302" name="Line 172"/>
            <p:cNvSpPr>
              <a:spLocks noChangeShapeType="1"/>
            </p:cNvSpPr>
            <p:nvPr/>
          </p:nvSpPr>
          <p:spPr bwMode="auto">
            <a:xfrm flipH="1">
              <a:off x="4701028" y="6058967"/>
              <a:ext cx="999015" cy="330355"/>
            </a:xfrm>
            <a:prstGeom prst="line">
              <a:avLst/>
            </a:prstGeom>
            <a:noFill/>
            <a:ln w="19050">
              <a:solidFill>
                <a:schemeClr val="tx1"/>
              </a:solidFill>
              <a:round/>
              <a:headEnd/>
              <a:tailEnd type="triangle" w="med" len="med"/>
            </a:ln>
          </p:spPr>
          <p:txBody>
            <a:bodyPr>
              <a:spAutoFit/>
            </a:bodyPr>
            <a:lstStyle/>
            <a:p>
              <a:endParaRPr lang="en-AU" sz="1350"/>
            </a:p>
          </p:txBody>
        </p:sp>
      </p:grpSp>
    </p:spTree>
    <p:extLst>
      <p:ext uri="{BB962C8B-B14F-4D97-AF65-F5344CB8AC3E}">
        <p14:creationId xmlns:p14="http://schemas.microsoft.com/office/powerpoint/2010/main" val="45995437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Rectangle 2"/>
          <p:cNvSpPr>
            <a:spLocks noGrp="1" noChangeArrowheads="1"/>
          </p:cNvSpPr>
          <p:nvPr>
            <p:ph type="title"/>
          </p:nvPr>
        </p:nvSpPr>
        <p:spPr>
          <a:xfrm>
            <a:off x="1120273" y="24301"/>
            <a:ext cx="8640960" cy="639365"/>
          </a:xfrm>
        </p:spPr>
        <p:txBody>
          <a:bodyPr>
            <a:normAutofit/>
          </a:bodyPr>
          <a:lstStyle/>
          <a:p>
            <a:pPr eaLnBrk="1" hangingPunct="1">
              <a:defRPr/>
            </a:pPr>
            <a:r>
              <a:rPr lang="en-AU" dirty="0"/>
              <a:t>SO</a:t>
            </a:r>
            <a:r>
              <a:rPr lang="en-AU" baseline="-25000" dirty="0"/>
              <a:t>4</a:t>
            </a:r>
            <a:r>
              <a:rPr lang="en-AU" dirty="0"/>
              <a:t>, NO</a:t>
            </a:r>
            <a:r>
              <a:rPr lang="en-AU" baseline="-25000" dirty="0"/>
              <a:t>3</a:t>
            </a:r>
            <a:r>
              <a:rPr lang="en-AU" dirty="0"/>
              <a:t> and </a:t>
            </a:r>
            <a:r>
              <a:rPr lang="en-AU" dirty="0" err="1"/>
              <a:t>FeS</a:t>
            </a:r>
            <a:r>
              <a:rPr lang="en-AU" dirty="0"/>
              <a:t> Indices – Jaguar VMS</a:t>
            </a:r>
          </a:p>
        </p:txBody>
      </p:sp>
      <p:pic>
        <p:nvPicPr>
          <p:cNvPr id="32771" name="Picture 3"/>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248966" y="613173"/>
            <a:ext cx="1930003" cy="1658540"/>
          </a:xfrm>
          <a:prstGeom prst="rect">
            <a:avLst/>
          </a:prstGeom>
          <a:noFill/>
          <a:ln w="9525">
            <a:noFill/>
            <a:miter lim="800000"/>
            <a:headEnd/>
            <a:tailEnd/>
          </a:ln>
        </p:spPr>
      </p:pic>
      <p:pic>
        <p:nvPicPr>
          <p:cNvPr id="32772" name="Picture 4"/>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248966" y="2271713"/>
            <a:ext cx="1930003" cy="1657350"/>
          </a:xfrm>
          <a:prstGeom prst="rect">
            <a:avLst/>
          </a:prstGeom>
          <a:noFill/>
          <a:ln w="9525">
            <a:noFill/>
            <a:miter lim="800000"/>
            <a:headEnd/>
            <a:tailEnd/>
          </a:ln>
        </p:spPr>
      </p:pic>
      <p:pic>
        <p:nvPicPr>
          <p:cNvPr id="32773" name="Picture 5"/>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248966" y="3929063"/>
            <a:ext cx="1930003" cy="937022"/>
          </a:xfrm>
          <a:prstGeom prst="rect">
            <a:avLst/>
          </a:prstGeom>
          <a:noFill/>
          <a:ln w="9525">
            <a:noFill/>
            <a:miter lim="800000"/>
            <a:headEnd/>
            <a:tailEnd/>
          </a:ln>
        </p:spPr>
      </p:pic>
      <p:sp>
        <p:nvSpPr>
          <p:cNvPr id="32774" name="Oval 6"/>
          <p:cNvSpPr>
            <a:spLocks noChangeAspect="1" noChangeArrowheads="1"/>
          </p:cNvSpPr>
          <p:nvPr/>
        </p:nvSpPr>
        <p:spPr bwMode="auto">
          <a:xfrm>
            <a:off x="1373981" y="638175"/>
            <a:ext cx="38100" cy="39291"/>
          </a:xfrm>
          <a:prstGeom prst="ellipse">
            <a:avLst/>
          </a:prstGeom>
          <a:solidFill>
            <a:srgbClr val="98E600"/>
          </a:solidFill>
          <a:ln w="11113">
            <a:solidFill>
              <a:srgbClr val="000000"/>
            </a:solidFill>
            <a:round/>
            <a:headEnd/>
            <a:tailEnd/>
          </a:ln>
        </p:spPr>
        <p:txBody>
          <a:bodyPr/>
          <a:lstStyle/>
          <a:p>
            <a:endParaRPr lang="en-US" sz="1350"/>
          </a:p>
        </p:txBody>
      </p:sp>
      <p:sp>
        <p:nvSpPr>
          <p:cNvPr id="32775" name="Oval 7"/>
          <p:cNvSpPr>
            <a:spLocks noChangeAspect="1" noChangeArrowheads="1"/>
          </p:cNvSpPr>
          <p:nvPr/>
        </p:nvSpPr>
        <p:spPr bwMode="auto">
          <a:xfrm>
            <a:off x="1585913" y="1025129"/>
            <a:ext cx="28575" cy="29765"/>
          </a:xfrm>
          <a:prstGeom prst="ellipse">
            <a:avLst/>
          </a:prstGeom>
          <a:solidFill>
            <a:srgbClr val="00A9E6"/>
          </a:solidFill>
          <a:ln w="11113">
            <a:solidFill>
              <a:srgbClr val="000000"/>
            </a:solidFill>
            <a:round/>
            <a:headEnd/>
            <a:tailEnd/>
          </a:ln>
        </p:spPr>
        <p:txBody>
          <a:bodyPr/>
          <a:lstStyle/>
          <a:p>
            <a:endParaRPr lang="en-US" sz="1350"/>
          </a:p>
        </p:txBody>
      </p:sp>
      <p:sp>
        <p:nvSpPr>
          <p:cNvPr id="32776" name="Oval 8"/>
          <p:cNvSpPr>
            <a:spLocks noChangeAspect="1" noChangeArrowheads="1"/>
          </p:cNvSpPr>
          <p:nvPr/>
        </p:nvSpPr>
        <p:spPr bwMode="auto">
          <a:xfrm>
            <a:off x="1739504" y="1329929"/>
            <a:ext cx="48815" cy="53578"/>
          </a:xfrm>
          <a:prstGeom prst="ellipse">
            <a:avLst/>
          </a:prstGeom>
          <a:solidFill>
            <a:srgbClr val="FF0000"/>
          </a:solidFill>
          <a:ln w="11113">
            <a:solidFill>
              <a:srgbClr val="000000"/>
            </a:solidFill>
            <a:round/>
            <a:headEnd/>
            <a:tailEnd/>
          </a:ln>
        </p:spPr>
        <p:txBody>
          <a:bodyPr/>
          <a:lstStyle/>
          <a:p>
            <a:endParaRPr lang="en-US" sz="1350"/>
          </a:p>
        </p:txBody>
      </p:sp>
      <p:sp>
        <p:nvSpPr>
          <p:cNvPr id="32777" name="Oval 9"/>
          <p:cNvSpPr>
            <a:spLocks noChangeAspect="1" noChangeArrowheads="1"/>
          </p:cNvSpPr>
          <p:nvPr/>
        </p:nvSpPr>
        <p:spPr bwMode="auto">
          <a:xfrm>
            <a:off x="1739504" y="1329929"/>
            <a:ext cx="48815" cy="53578"/>
          </a:xfrm>
          <a:prstGeom prst="ellipse">
            <a:avLst/>
          </a:prstGeom>
          <a:solidFill>
            <a:srgbClr val="FF0000"/>
          </a:solidFill>
          <a:ln w="11113">
            <a:solidFill>
              <a:srgbClr val="000000"/>
            </a:solidFill>
            <a:round/>
            <a:headEnd/>
            <a:tailEnd/>
          </a:ln>
        </p:spPr>
        <p:txBody>
          <a:bodyPr/>
          <a:lstStyle/>
          <a:p>
            <a:endParaRPr lang="en-US" sz="1350"/>
          </a:p>
        </p:txBody>
      </p:sp>
      <p:sp>
        <p:nvSpPr>
          <p:cNvPr id="32778" name="Oval 10"/>
          <p:cNvSpPr>
            <a:spLocks noChangeAspect="1" noChangeArrowheads="1"/>
          </p:cNvSpPr>
          <p:nvPr/>
        </p:nvSpPr>
        <p:spPr bwMode="auto">
          <a:xfrm>
            <a:off x="2215754" y="1545431"/>
            <a:ext cx="28575" cy="29766"/>
          </a:xfrm>
          <a:prstGeom prst="ellipse">
            <a:avLst/>
          </a:prstGeom>
          <a:solidFill>
            <a:srgbClr val="00A9E6"/>
          </a:solidFill>
          <a:ln w="11113">
            <a:solidFill>
              <a:srgbClr val="000000"/>
            </a:solidFill>
            <a:round/>
            <a:headEnd/>
            <a:tailEnd/>
          </a:ln>
        </p:spPr>
        <p:txBody>
          <a:bodyPr/>
          <a:lstStyle/>
          <a:p>
            <a:endParaRPr lang="en-US" sz="1350"/>
          </a:p>
        </p:txBody>
      </p:sp>
      <p:sp>
        <p:nvSpPr>
          <p:cNvPr id="32779" name="Oval 11"/>
          <p:cNvSpPr>
            <a:spLocks noChangeAspect="1" noChangeArrowheads="1"/>
          </p:cNvSpPr>
          <p:nvPr/>
        </p:nvSpPr>
        <p:spPr bwMode="auto">
          <a:xfrm>
            <a:off x="1681163" y="1579960"/>
            <a:ext cx="29766" cy="28575"/>
          </a:xfrm>
          <a:prstGeom prst="ellipse">
            <a:avLst/>
          </a:prstGeom>
          <a:solidFill>
            <a:srgbClr val="00A9E6"/>
          </a:solidFill>
          <a:ln w="11113">
            <a:solidFill>
              <a:srgbClr val="000000"/>
            </a:solidFill>
            <a:round/>
            <a:headEnd/>
            <a:tailEnd/>
          </a:ln>
        </p:spPr>
        <p:txBody>
          <a:bodyPr/>
          <a:lstStyle/>
          <a:p>
            <a:endParaRPr lang="en-US" sz="1350"/>
          </a:p>
        </p:txBody>
      </p:sp>
      <p:sp>
        <p:nvSpPr>
          <p:cNvPr id="32780" name="Oval 12"/>
          <p:cNvSpPr>
            <a:spLocks noChangeAspect="1" noChangeArrowheads="1"/>
          </p:cNvSpPr>
          <p:nvPr/>
        </p:nvSpPr>
        <p:spPr bwMode="auto">
          <a:xfrm>
            <a:off x="1581150" y="2315767"/>
            <a:ext cx="28575" cy="29765"/>
          </a:xfrm>
          <a:prstGeom prst="ellipse">
            <a:avLst/>
          </a:prstGeom>
          <a:solidFill>
            <a:srgbClr val="00A9E6"/>
          </a:solidFill>
          <a:ln w="11113">
            <a:solidFill>
              <a:srgbClr val="000000"/>
            </a:solidFill>
            <a:round/>
            <a:headEnd/>
            <a:tailEnd/>
          </a:ln>
        </p:spPr>
        <p:txBody>
          <a:bodyPr/>
          <a:lstStyle/>
          <a:p>
            <a:endParaRPr lang="en-US" sz="1350"/>
          </a:p>
        </p:txBody>
      </p:sp>
      <p:sp>
        <p:nvSpPr>
          <p:cNvPr id="32781" name="Oval 13"/>
          <p:cNvSpPr>
            <a:spLocks noChangeAspect="1" noChangeArrowheads="1"/>
          </p:cNvSpPr>
          <p:nvPr/>
        </p:nvSpPr>
        <p:spPr bwMode="auto">
          <a:xfrm>
            <a:off x="1527573" y="2374106"/>
            <a:ext cx="34528" cy="34529"/>
          </a:xfrm>
          <a:prstGeom prst="ellipse">
            <a:avLst/>
          </a:prstGeom>
          <a:solidFill>
            <a:srgbClr val="00A9E6"/>
          </a:solidFill>
          <a:ln w="11113">
            <a:solidFill>
              <a:srgbClr val="000000"/>
            </a:solidFill>
            <a:round/>
            <a:headEnd/>
            <a:tailEnd/>
          </a:ln>
        </p:spPr>
        <p:txBody>
          <a:bodyPr/>
          <a:lstStyle/>
          <a:p>
            <a:endParaRPr lang="en-US" sz="1350"/>
          </a:p>
        </p:txBody>
      </p:sp>
      <p:sp>
        <p:nvSpPr>
          <p:cNvPr id="32782" name="Oval 14"/>
          <p:cNvSpPr>
            <a:spLocks noChangeAspect="1" noChangeArrowheads="1"/>
          </p:cNvSpPr>
          <p:nvPr/>
        </p:nvSpPr>
        <p:spPr bwMode="auto">
          <a:xfrm>
            <a:off x="1614488" y="2403872"/>
            <a:ext cx="29766" cy="28575"/>
          </a:xfrm>
          <a:prstGeom prst="ellipse">
            <a:avLst/>
          </a:prstGeom>
          <a:solidFill>
            <a:srgbClr val="00A9E6"/>
          </a:solidFill>
          <a:ln w="11113">
            <a:solidFill>
              <a:srgbClr val="000000"/>
            </a:solidFill>
            <a:round/>
            <a:headEnd/>
            <a:tailEnd/>
          </a:ln>
        </p:spPr>
        <p:txBody>
          <a:bodyPr/>
          <a:lstStyle/>
          <a:p>
            <a:endParaRPr lang="en-US" sz="1350"/>
          </a:p>
        </p:txBody>
      </p:sp>
      <p:sp>
        <p:nvSpPr>
          <p:cNvPr id="32783" name="Oval 15"/>
          <p:cNvSpPr>
            <a:spLocks noChangeAspect="1" noChangeArrowheads="1"/>
          </p:cNvSpPr>
          <p:nvPr/>
        </p:nvSpPr>
        <p:spPr bwMode="auto">
          <a:xfrm>
            <a:off x="1941910" y="2786062"/>
            <a:ext cx="52388" cy="53579"/>
          </a:xfrm>
          <a:prstGeom prst="ellipse">
            <a:avLst/>
          </a:prstGeom>
          <a:solidFill>
            <a:srgbClr val="FF0000"/>
          </a:solidFill>
          <a:ln w="11113">
            <a:solidFill>
              <a:srgbClr val="000000"/>
            </a:solidFill>
            <a:round/>
            <a:headEnd/>
            <a:tailEnd/>
          </a:ln>
        </p:spPr>
        <p:txBody>
          <a:bodyPr/>
          <a:lstStyle/>
          <a:p>
            <a:endParaRPr lang="en-US" sz="1350"/>
          </a:p>
        </p:txBody>
      </p:sp>
      <p:sp>
        <p:nvSpPr>
          <p:cNvPr id="32784" name="Oval 16"/>
          <p:cNvSpPr>
            <a:spLocks noChangeAspect="1" noChangeArrowheads="1"/>
          </p:cNvSpPr>
          <p:nvPr/>
        </p:nvSpPr>
        <p:spPr bwMode="auto">
          <a:xfrm>
            <a:off x="2201466" y="2792016"/>
            <a:ext cx="42863" cy="47625"/>
          </a:xfrm>
          <a:prstGeom prst="ellipse">
            <a:avLst/>
          </a:prstGeom>
          <a:solidFill>
            <a:srgbClr val="FFAA00"/>
          </a:solidFill>
          <a:ln w="11113">
            <a:solidFill>
              <a:srgbClr val="000000"/>
            </a:solidFill>
            <a:round/>
            <a:headEnd/>
            <a:tailEnd/>
          </a:ln>
        </p:spPr>
        <p:txBody>
          <a:bodyPr/>
          <a:lstStyle/>
          <a:p>
            <a:endParaRPr lang="en-US" sz="1350"/>
          </a:p>
        </p:txBody>
      </p:sp>
      <p:sp>
        <p:nvSpPr>
          <p:cNvPr id="32785" name="Oval 17"/>
          <p:cNvSpPr>
            <a:spLocks noChangeAspect="1" noChangeArrowheads="1"/>
          </p:cNvSpPr>
          <p:nvPr/>
        </p:nvSpPr>
        <p:spPr bwMode="auto">
          <a:xfrm>
            <a:off x="2043113" y="2815829"/>
            <a:ext cx="47625" cy="44053"/>
          </a:xfrm>
          <a:prstGeom prst="ellipse">
            <a:avLst/>
          </a:prstGeom>
          <a:solidFill>
            <a:srgbClr val="FFAA00"/>
          </a:solidFill>
          <a:ln w="11113">
            <a:solidFill>
              <a:srgbClr val="000000"/>
            </a:solidFill>
            <a:round/>
            <a:headEnd/>
            <a:tailEnd/>
          </a:ln>
        </p:spPr>
        <p:txBody>
          <a:bodyPr/>
          <a:lstStyle/>
          <a:p>
            <a:endParaRPr lang="en-US" sz="1350"/>
          </a:p>
        </p:txBody>
      </p:sp>
      <p:sp>
        <p:nvSpPr>
          <p:cNvPr id="32786" name="Oval 18"/>
          <p:cNvSpPr>
            <a:spLocks noChangeAspect="1" noChangeArrowheads="1"/>
          </p:cNvSpPr>
          <p:nvPr/>
        </p:nvSpPr>
        <p:spPr bwMode="auto">
          <a:xfrm>
            <a:off x="2028825" y="2859881"/>
            <a:ext cx="52388" cy="53579"/>
          </a:xfrm>
          <a:prstGeom prst="ellipse">
            <a:avLst/>
          </a:prstGeom>
          <a:solidFill>
            <a:srgbClr val="FF0000"/>
          </a:solidFill>
          <a:ln w="11113">
            <a:solidFill>
              <a:srgbClr val="000000"/>
            </a:solidFill>
            <a:round/>
            <a:headEnd/>
            <a:tailEnd/>
          </a:ln>
        </p:spPr>
        <p:txBody>
          <a:bodyPr/>
          <a:lstStyle/>
          <a:p>
            <a:endParaRPr lang="en-US" sz="1350"/>
          </a:p>
        </p:txBody>
      </p:sp>
      <p:sp>
        <p:nvSpPr>
          <p:cNvPr id="32787" name="Oval 19"/>
          <p:cNvSpPr>
            <a:spLocks noChangeAspect="1" noChangeArrowheads="1"/>
          </p:cNvSpPr>
          <p:nvPr/>
        </p:nvSpPr>
        <p:spPr bwMode="auto">
          <a:xfrm>
            <a:off x="1951435" y="2878932"/>
            <a:ext cx="42863" cy="50006"/>
          </a:xfrm>
          <a:prstGeom prst="ellipse">
            <a:avLst/>
          </a:prstGeom>
          <a:solidFill>
            <a:srgbClr val="FFAA00"/>
          </a:solidFill>
          <a:ln w="11113">
            <a:solidFill>
              <a:srgbClr val="000000"/>
            </a:solidFill>
            <a:round/>
            <a:headEnd/>
            <a:tailEnd/>
          </a:ln>
        </p:spPr>
        <p:txBody>
          <a:bodyPr/>
          <a:lstStyle/>
          <a:p>
            <a:endParaRPr lang="en-US" sz="1350"/>
          </a:p>
        </p:txBody>
      </p:sp>
      <p:sp>
        <p:nvSpPr>
          <p:cNvPr id="32788" name="Oval 20"/>
          <p:cNvSpPr>
            <a:spLocks noChangeAspect="1" noChangeArrowheads="1"/>
          </p:cNvSpPr>
          <p:nvPr/>
        </p:nvSpPr>
        <p:spPr bwMode="auto">
          <a:xfrm>
            <a:off x="2014538" y="2899173"/>
            <a:ext cx="38100" cy="39290"/>
          </a:xfrm>
          <a:prstGeom prst="ellipse">
            <a:avLst/>
          </a:prstGeom>
          <a:solidFill>
            <a:srgbClr val="98E600"/>
          </a:solidFill>
          <a:ln w="11113">
            <a:solidFill>
              <a:srgbClr val="000000"/>
            </a:solidFill>
            <a:round/>
            <a:headEnd/>
            <a:tailEnd/>
          </a:ln>
        </p:spPr>
        <p:txBody>
          <a:bodyPr/>
          <a:lstStyle/>
          <a:p>
            <a:endParaRPr lang="en-US" sz="1350"/>
          </a:p>
        </p:txBody>
      </p:sp>
      <p:sp>
        <p:nvSpPr>
          <p:cNvPr id="32789" name="Oval 21"/>
          <p:cNvSpPr>
            <a:spLocks noChangeAspect="1" noChangeArrowheads="1"/>
          </p:cNvSpPr>
          <p:nvPr/>
        </p:nvSpPr>
        <p:spPr bwMode="auto">
          <a:xfrm>
            <a:off x="2043113" y="2913460"/>
            <a:ext cx="28575" cy="29765"/>
          </a:xfrm>
          <a:prstGeom prst="ellipse">
            <a:avLst/>
          </a:prstGeom>
          <a:solidFill>
            <a:srgbClr val="00A9E6"/>
          </a:solidFill>
          <a:ln w="11113">
            <a:solidFill>
              <a:srgbClr val="000000"/>
            </a:solidFill>
            <a:round/>
            <a:headEnd/>
            <a:tailEnd/>
          </a:ln>
        </p:spPr>
        <p:txBody>
          <a:bodyPr/>
          <a:lstStyle/>
          <a:p>
            <a:endParaRPr lang="en-US" sz="1350"/>
          </a:p>
        </p:txBody>
      </p:sp>
      <p:sp>
        <p:nvSpPr>
          <p:cNvPr id="32790" name="Oval 22"/>
          <p:cNvSpPr>
            <a:spLocks noChangeAspect="1" noChangeArrowheads="1"/>
          </p:cNvSpPr>
          <p:nvPr/>
        </p:nvSpPr>
        <p:spPr bwMode="auto">
          <a:xfrm>
            <a:off x="2182417" y="2913460"/>
            <a:ext cx="39290" cy="39290"/>
          </a:xfrm>
          <a:prstGeom prst="ellipse">
            <a:avLst/>
          </a:prstGeom>
          <a:solidFill>
            <a:srgbClr val="98E600"/>
          </a:solidFill>
          <a:ln w="11113">
            <a:solidFill>
              <a:srgbClr val="000000"/>
            </a:solidFill>
            <a:round/>
            <a:headEnd/>
            <a:tailEnd/>
          </a:ln>
        </p:spPr>
        <p:txBody>
          <a:bodyPr/>
          <a:lstStyle/>
          <a:p>
            <a:endParaRPr lang="en-US" sz="1350"/>
          </a:p>
        </p:txBody>
      </p:sp>
      <p:sp>
        <p:nvSpPr>
          <p:cNvPr id="32791" name="Oval 23"/>
          <p:cNvSpPr>
            <a:spLocks noChangeAspect="1" noChangeArrowheads="1"/>
          </p:cNvSpPr>
          <p:nvPr/>
        </p:nvSpPr>
        <p:spPr bwMode="auto">
          <a:xfrm>
            <a:off x="2043113" y="2918223"/>
            <a:ext cx="28575" cy="29765"/>
          </a:xfrm>
          <a:prstGeom prst="ellipse">
            <a:avLst/>
          </a:prstGeom>
          <a:solidFill>
            <a:srgbClr val="00A9E6"/>
          </a:solidFill>
          <a:ln w="11113">
            <a:solidFill>
              <a:srgbClr val="000000"/>
            </a:solidFill>
            <a:round/>
            <a:headEnd/>
            <a:tailEnd/>
          </a:ln>
        </p:spPr>
        <p:txBody>
          <a:bodyPr/>
          <a:lstStyle/>
          <a:p>
            <a:endParaRPr lang="en-US" sz="1350"/>
          </a:p>
        </p:txBody>
      </p:sp>
      <p:sp>
        <p:nvSpPr>
          <p:cNvPr id="32792" name="Oval 24"/>
          <p:cNvSpPr>
            <a:spLocks noChangeAspect="1" noChangeArrowheads="1"/>
          </p:cNvSpPr>
          <p:nvPr/>
        </p:nvSpPr>
        <p:spPr bwMode="auto">
          <a:xfrm>
            <a:off x="2062162" y="2913460"/>
            <a:ext cx="53579" cy="50006"/>
          </a:xfrm>
          <a:prstGeom prst="ellipse">
            <a:avLst/>
          </a:prstGeom>
          <a:solidFill>
            <a:srgbClr val="FF0000"/>
          </a:solidFill>
          <a:ln w="11113">
            <a:solidFill>
              <a:srgbClr val="000000"/>
            </a:solidFill>
            <a:round/>
            <a:headEnd/>
            <a:tailEnd/>
          </a:ln>
        </p:spPr>
        <p:txBody>
          <a:bodyPr/>
          <a:lstStyle/>
          <a:p>
            <a:endParaRPr lang="en-US" sz="1350"/>
          </a:p>
        </p:txBody>
      </p:sp>
      <p:sp>
        <p:nvSpPr>
          <p:cNvPr id="32793" name="Oval 25"/>
          <p:cNvSpPr>
            <a:spLocks noChangeAspect="1" noChangeArrowheads="1"/>
          </p:cNvSpPr>
          <p:nvPr/>
        </p:nvSpPr>
        <p:spPr bwMode="auto">
          <a:xfrm>
            <a:off x="2221706" y="2924175"/>
            <a:ext cx="52388" cy="47625"/>
          </a:xfrm>
          <a:prstGeom prst="ellipse">
            <a:avLst/>
          </a:prstGeom>
          <a:solidFill>
            <a:srgbClr val="FF0000"/>
          </a:solidFill>
          <a:ln w="11113">
            <a:solidFill>
              <a:srgbClr val="000000"/>
            </a:solidFill>
            <a:round/>
            <a:headEnd/>
            <a:tailEnd/>
          </a:ln>
        </p:spPr>
        <p:txBody>
          <a:bodyPr/>
          <a:lstStyle/>
          <a:p>
            <a:endParaRPr lang="en-US" sz="1350"/>
          </a:p>
        </p:txBody>
      </p:sp>
      <p:sp>
        <p:nvSpPr>
          <p:cNvPr id="32794" name="Oval 26"/>
          <p:cNvSpPr>
            <a:spLocks noChangeAspect="1" noChangeArrowheads="1"/>
          </p:cNvSpPr>
          <p:nvPr/>
        </p:nvSpPr>
        <p:spPr bwMode="auto">
          <a:xfrm>
            <a:off x="1994298" y="2938463"/>
            <a:ext cx="29765" cy="29766"/>
          </a:xfrm>
          <a:prstGeom prst="ellipse">
            <a:avLst/>
          </a:prstGeom>
          <a:solidFill>
            <a:srgbClr val="00A9E6"/>
          </a:solidFill>
          <a:ln w="11113">
            <a:solidFill>
              <a:srgbClr val="000000"/>
            </a:solidFill>
            <a:round/>
            <a:headEnd/>
            <a:tailEnd/>
          </a:ln>
        </p:spPr>
        <p:txBody>
          <a:bodyPr/>
          <a:lstStyle/>
          <a:p>
            <a:endParaRPr lang="en-US" sz="1350"/>
          </a:p>
        </p:txBody>
      </p:sp>
      <p:sp>
        <p:nvSpPr>
          <p:cNvPr id="32795" name="Oval 27"/>
          <p:cNvSpPr>
            <a:spLocks noChangeAspect="1" noChangeArrowheads="1"/>
          </p:cNvSpPr>
          <p:nvPr/>
        </p:nvSpPr>
        <p:spPr bwMode="auto">
          <a:xfrm>
            <a:off x="1994298" y="2938463"/>
            <a:ext cx="29765" cy="29766"/>
          </a:xfrm>
          <a:prstGeom prst="ellipse">
            <a:avLst/>
          </a:prstGeom>
          <a:solidFill>
            <a:srgbClr val="00A9E6"/>
          </a:solidFill>
          <a:ln w="11113">
            <a:solidFill>
              <a:srgbClr val="000000"/>
            </a:solidFill>
            <a:round/>
            <a:headEnd/>
            <a:tailEnd/>
          </a:ln>
        </p:spPr>
        <p:txBody>
          <a:bodyPr/>
          <a:lstStyle/>
          <a:p>
            <a:endParaRPr lang="en-US" sz="1350"/>
          </a:p>
        </p:txBody>
      </p:sp>
      <p:sp>
        <p:nvSpPr>
          <p:cNvPr id="32796" name="Oval 28"/>
          <p:cNvSpPr>
            <a:spLocks noChangeAspect="1" noChangeArrowheads="1"/>
          </p:cNvSpPr>
          <p:nvPr/>
        </p:nvSpPr>
        <p:spPr bwMode="auto">
          <a:xfrm>
            <a:off x="2057400" y="2933700"/>
            <a:ext cx="53579" cy="48816"/>
          </a:xfrm>
          <a:prstGeom prst="ellipse">
            <a:avLst/>
          </a:prstGeom>
          <a:solidFill>
            <a:srgbClr val="FF0000"/>
          </a:solidFill>
          <a:ln w="11113">
            <a:solidFill>
              <a:srgbClr val="000000"/>
            </a:solidFill>
            <a:round/>
            <a:headEnd/>
            <a:tailEnd/>
          </a:ln>
        </p:spPr>
        <p:txBody>
          <a:bodyPr/>
          <a:lstStyle/>
          <a:p>
            <a:endParaRPr lang="en-US" sz="1350"/>
          </a:p>
        </p:txBody>
      </p:sp>
      <p:sp>
        <p:nvSpPr>
          <p:cNvPr id="32797" name="Oval 29"/>
          <p:cNvSpPr>
            <a:spLocks noChangeAspect="1" noChangeArrowheads="1"/>
          </p:cNvSpPr>
          <p:nvPr/>
        </p:nvSpPr>
        <p:spPr bwMode="auto">
          <a:xfrm>
            <a:off x="1994298" y="2968229"/>
            <a:ext cx="53578" cy="48815"/>
          </a:xfrm>
          <a:prstGeom prst="ellipse">
            <a:avLst/>
          </a:prstGeom>
          <a:solidFill>
            <a:srgbClr val="FF0000"/>
          </a:solidFill>
          <a:ln w="11113">
            <a:solidFill>
              <a:srgbClr val="000000"/>
            </a:solidFill>
            <a:round/>
            <a:headEnd/>
            <a:tailEnd/>
          </a:ln>
        </p:spPr>
        <p:txBody>
          <a:bodyPr/>
          <a:lstStyle/>
          <a:p>
            <a:endParaRPr lang="en-US" sz="1350"/>
          </a:p>
        </p:txBody>
      </p:sp>
      <p:sp>
        <p:nvSpPr>
          <p:cNvPr id="32798" name="Oval 30"/>
          <p:cNvSpPr>
            <a:spLocks noChangeAspect="1" noChangeArrowheads="1"/>
          </p:cNvSpPr>
          <p:nvPr/>
        </p:nvSpPr>
        <p:spPr bwMode="auto">
          <a:xfrm>
            <a:off x="2038350" y="2968229"/>
            <a:ext cx="52388" cy="48815"/>
          </a:xfrm>
          <a:prstGeom prst="ellipse">
            <a:avLst/>
          </a:prstGeom>
          <a:solidFill>
            <a:srgbClr val="FF0000"/>
          </a:solidFill>
          <a:ln w="11113">
            <a:solidFill>
              <a:srgbClr val="000000"/>
            </a:solidFill>
            <a:round/>
            <a:headEnd/>
            <a:tailEnd/>
          </a:ln>
        </p:spPr>
        <p:txBody>
          <a:bodyPr/>
          <a:lstStyle/>
          <a:p>
            <a:endParaRPr lang="en-US" sz="1350"/>
          </a:p>
        </p:txBody>
      </p:sp>
      <p:sp>
        <p:nvSpPr>
          <p:cNvPr id="32799" name="Oval 31"/>
          <p:cNvSpPr>
            <a:spLocks noChangeAspect="1" noChangeArrowheads="1"/>
          </p:cNvSpPr>
          <p:nvPr/>
        </p:nvSpPr>
        <p:spPr bwMode="auto">
          <a:xfrm>
            <a:off x="1956197" y="2987279"/>
            <a:ext cx="52388" cy="48815"/>
          </a:xfrm>
          <a:prstGeom prst="ellipse">
            <a:avLst/>
          </a:prstGeom>
          <a:solidFill>
            <a:srgbClr val="FF0000"/>
          </a:solidFill>
          <a:ln w="11113">
            <a:solidFill>
              <a:srgbClr val="000000"/>
            </a:solidFill>
            <a:round/>
            <a:headEnd/>
            <a:tailEnd/>
          </a:ln>
        </p:spPr>
        <p:txBody>
          <a:bodyPr/>
          <a:lstStyle/>
          <a:p>
            <a:endParaRPr lang="en-US" sz="1350"/>
          </a:p>
        </p:txBody>
      </p:sp>
      <p:sp>
        <p:nvSpPr>
          <p:cNvPr id="32800" name="Oval 32"/>
          <p:cNvSpPr>
            <a:spLocks noChangeAspect="1" noChangeArrowheads="1"/>
          </p:cNvSpPr>
          <p:nvPr/>
        </p:nvSpPr>
        <p:spPr bwMode="auto">
          <a:xfrm>
            <a:off x="2005013" y="2987279"/>
            <a:ext cx="47625" cy="48815"/>
          </a:xfrm>
          <a:prstGeom prst="ellipse">
            <a:avLst/>
          </a:prstGeom>
          <a:solidFill>
            <a:srgbClr val="FF0000"/>
          </a:solidFill>
          <a:ln w="11113">
            <a:solidFill>
              <a:srgbClr val="000000"/>
            </a:solidFill>
            <a:round/>
            <a:headEnd/>
            <a:tailEnd/>
          </a:ln>
        </p:spPr>
        <p:txBody>
          <a:bodyPr/>
          <a:lstStyle/>
          <a:p>
            <a:endParaRPr lang="en-US" sz="1350"/>
          </a:p>
        </p:txBody>
      </p:sp>
      <p:sp>
        <p:nvSpPr>
          <p:cNvPr id="32801" name="Oval 33"/>
          <p:cNvSpPr>
            <a:spLocks noChangeAspect="1" noChangeArrowheads="1"/>
          </p:cNvSpPr>
          <p:nvPr/>
        </p:nvSpPr>
        <p:spPr bwMode="auto">
          <a:xfrm>
            <a:off x="2019300" y="3007519"/>
            <a:ext cx="42863" cy="42863"/>
          </a:xfrm>
          <a:prstGeom prst="ellipse">
            <a:avLst/>
          </a:prstGeom>
          <a:solidFill>
            <a:srgbClr val="98E600"/>
          </a:solidFill>
          <a:ln w="11113">
            <a:solidFill>
              <a:srgbClr val="000000"/>
            </a:solidFill>
            <a:round/>
            <a:headEnd/>
            <a:tailEnd/>
          </a:ln>
        </p:spPr>
        <p:txBody>
          <a:bodyPr/>
          <a:lstStyle/>
          <a:p>
            <a:endParaRPr lang="en-US" sz="1350"/>
          </a:p>
        </p:txBody>
      </p:sp>
      <p:sp>
        <p:nvSpPr>
          <p:cNvPr id="32802" name="Oval 34"/>
          <p:cNvSpPr>
            <a:spLocks noChangeAspect="1" noChangeArrowheads="1"/>
          </p:cNvSpPr>
          <p:nvPr/>
        </p:nvSpPr>
        <p:spPr bwMode="auto">
          <a:xfrm>
            <a:off x="2008585" y="3002756"/>
            <a:ext cx="53578" cy="53579"/>
          </a:xfrm>
          <a:prstGeom prst="ellipse">
            <a:avLst/>
          </a:prstGeom>
          <a:solidFill>
            <a:srgbClr val="FF0000"/>
          </a:solidFill>
          <a:ln w="11113">
            <a:solidFill>
              <a:srgbClr val="000000"/>
            </a:solidFill>
            <a:round/>
            <a:headEnd/>
            <a:tailEnd/>
          </a:ln>
        </p:spPr>
        <p:txBody>
          <a:bodyPr/>
          <a:lstStyle/>
          <a:p>
            <a:endParaRPr lang="en-US" sz="1350"/>
          </a:p>
        </p:txBody>
      </p:sp>
      <p:sp>
        <p:nvSpPr>
          <p:cNvPr id="32803" name="Oval 35"/>
          <p:cNvSpPr>
            <a:spLocks noChangeAspect="1" noChangeArrowheads="1"/>
          </p:cNvSpPr>
          <p:nvPr/>
        </p:nvSpPr>
        <p:spPr bwMode="auto">
          <a:xfrm>
            <a:off x="2057400" y="3007519"/>
            <a:ext cx="47625" cy="48816"/>
          </a:xfrm>
          <a:prstGeom prst="ellipse">
            <a:avLst/>
          </a:prstGeom>
          <a:solidFill>
            <a:srgbClr val="FF0000"/>
          </a:solidFill>
          <a:ln w="11113">
            <a:solidFill>
              <a:srgbClr val="000000"/>
            </a:solidFill>
            <a:round/>
            <a:headEnd/>
            <a:tailEnd/>
          </a:ln>
        </p:spPr>
        <p:txBody>
          <a:bodyPr/>
          <a:lstStyle/>
          <a:p>
            <a:endParaRPr lang="en-US" sz="1350"/>
          </a:p>
        </p:txBody>
      </p:sp>
      <p:sp>
        <p:nvSpPr>
          <p:cNvPr id="32804" name="Oval 36"/>
          <p:cNvSpPr>
            <a:spLocks noChangeAspect="1" noChangeArrowheads="1"/>
          </p:cNvSpPr>
          <p:nvPr/>
        </p:nvSpPr>
        <p:spPr bwMode="auto">
          <a:xfrm>
            <a:off x="2038350" y="3031331"/>
            <a:ext cx="28575" cy="29766"/>
          </a:xfrm>
          <a:prstGeom prst="ellipse">
            <a:avLst/>
          </a:prstGeom>
          <a:solidFill>
            <a:srgbClr val="00A9E6"/>
          </a:solidFill>
          <a:ln w="11113">
            <a:solidFill>
              <a:srgbClr val="000000"/>
            </a:solidFill>
            <a:round/>
            <a:headEnd/>
            <a:tailEnd/>
          </a:ln>
        </p:spPr>
        <p:txBody>
          <a:bodyPr/>
          <a:lstStyle/>
          <a:p>
            <a:endParaRPr lang="en-US" sz="1350"/>
          </a:p>
        </p:txBody>
      </p:sp>
      <p:sp>
        <p:nvSpPr>
          <p:cNvPr id="32805" name="Oval 37"/>
          <p:cNvSpPr>
            <a:spLocks noChangeAspect="1" noChangeArrowheads="1"/>
          </p:cNvSpPr>
          <p:nvPr/>
        </p:nvSpPr>
        <p:spPr bwMode="auto">
          <a:xfrm>
            <a:off x="2019300" y="3021806"/>
            <a:ext cx="52388" cy="48816"/>
          </a:xfrm>
          <a:prstGeom prst="ellipse">
            <a:avLst/>
          </a:prstGeom>
          <a:solidFill>
            <a:srgbClr val="FF0000"/>
          </a:solidFill>
          <a:ln w="11113">
            <a:solidFill>
              <a:srgbClr val="000000"/>
            </a:solidFill>
            <a:round/>
            <a:headEnd/>
            <a:tailEnd/>
          </a:ln>
        </p:spPr>
        <p:txBody>
          <a:bodyPr/>
          <a:lstStyle/>
          <a:p>
            <a:endParaRPr lang="en-US" sz="1350"/>
          </a:p>
        </p:txBody>
      </p:sp>
      <p:sp>
        <p:nvSpPr>
          <p:cNvPr id="32806" name="Oval 38"/>
          <p:cNvSpPr>
            <a:spLocks noChangeAspect="1" noChangeArrowheads="1"/>
          </p:cNvSpPr>
          <p:nvPr/>
        </p:nvSpPr>
        <p:spPr bwMode="auto">
          <a:xfrm>
            <a:off x="2312194" y="3056335"/>
            <a:ext cx="28575" cy="28575"/>
          </a:xfrm>
          <a:prstGeom prst="ellipse">
            <a:avLst/>
          </a:prstGeom>
          <a:solidFill>
            <a:srgbClr val="00A9E6"/>
          </a:solidFill>
          <a:ln w="11113">
            <a:solidFill>
              <a:srgbClr val="000000"/>
            </a:solidFill>
            <a:round/>
            <a:headEnd/>
            <a:tailEnd/>
          </a:ln>
        </p:spPr>
        <p:txBody>
          <a:bodyPr/>
          <a:lstStyle/>
          <a:p>
            <a:endParaRPr lang="en-US" sz="1350"/>
          </a:p>
        </p:txBody>
      </p:sp>
      <p:sp>
        <p:nvSpPr>
          <p:cNvPr id="32807" name="Oval 39"/>
          <p:cNvSpPr>
            <a:spLocks noChangeAspect="1" noChangeArrowheads="1"/>
          </p:cNvSpPr>
          <p:nvPr/>
        </p:nvSpPr>
        <p:spPr bwMode="auto">
          <a:xfrm>
            <a:off x="2250281" y="3050382"/>
            <a:ext cx="47625" cy="54769"/>
          </a:xfrm>
          <a:prstGeom prst="ellipse">
            <a:avLst/>
          </a:prstGeom>
          <a:solidFill>
            <a:srgbClr val="FF0000"/>
          </a:solidFill>
          <a:ln w="11113">
            <a:solidFill>
              <a:srgbClr val="000000"/>
            </a:solidFill>
            <a:round/>
            <a:headEnd/>
            <a:tailEnd/>
          </a:ln>
        </p:spPr>
        <p:txBody>
          <a:bodyPr/>
          <a:lstStyle/>
          <a:p>
            <a:endParaRPr lang="en-US" sz="1350"/>
          </a:p>
        </p:txBody>
      </p:sp>
      <p:sp>
        <p:nvSpPr>
          <p:cNvPr id="32808" name="Oval 40"/>
          <p:cNvSpPr>
            <a:spLocks noChangeAspect="1" noChangeArrowheads="1"/>
          </p:cNvSpPr>
          <p:nvPr/>
        </p:nvSpPr>
        <p:spPr bwMode="auto">
          <a:xfrm>
            <a:off x="2043112" y="3061098"/>
            <a:ext cx="42863" cy="44053"/>
          </a:xfrm>
          <a:prstGeom prst="ellipse">
            <a:avLst/>
          </a:prstGeom>
          <a:solidFill>
            <a:srgbClr val="FFAA00"/>
          </a:solidFill>
          <a:ln w="11113">
            <a:solidFill>
              <a:srgbClr val="000000"/>
            </a:solidFill>
            <a:round/>
            <a:headEnd/>
            <a:tailEnd/>
          </a:ln>
        </p:spPr>
        <p:txBody>
          <a:bodyPr/>
          <a:lstStyle/>
          <a:p>
            <a:endParaRPr lang="en-US" sz="1350"/>
          </a:p>
        </p:txBody>
      </p:sp>
      <p:sp>
        <p:nvSpPr>
          <p:cNvPr id="32809" name="Oval 41"/>
          <p:cNvSpPr>
            <a:spLocks noChangeAspect="1" noChangeArrowheads="1"/>
          </p:cNvSpPr>
          <p:nvPr/>
        </p:nvSpPr>
        <p:spPr bwMode="auto">
          <a:xfrm>
            <a:off x="2264569" y="3100388"/>
            <a:ext cx="47625" cy="48816"/>
          </a:xfrm>
          <a:prstGeom prst="ellipse">
            <a:avLst/>
          </a:prstGeom>
          <a:solidFill>
            <a:srgbClr val="FF0000"/>
          </a:solidFill>
          <a:ln w="11113">
            <a:solidFill>
              <a:srgbClr val="000000"/>
            </a:solidFill>
            <a:round/>
            <a:headEnd/>
            <a:tailEnd/>
          </a:ln>
        </p:spPr>
        <p:txBody>
          <a:bodyPr/>
          <a:lstStyle/>
          <a:p>
            <a:endParaRPr lang="en-US" sz="1350"/>
          </a:p>
        </p:txBody>
      </p:sp>
      <p:sp>
        <p:nvSpPr>
          <p:cNvPr id="32810" name="Oval 42"/>
          <p:cNvSpPr>
            <a:spLocks noChangeAspect="1" noChangeArrowheads="1"/>
          </p:cNvSpPr>
          <p:nvPr/>
        </p:nvSpPr>
        <p:spPr bwMode="auto">
          <a:xfrm>
            <a:off x="2264569" y="3100388"/>
            <a:ext cx="52388" cy="48816"/>
          </a:xfrm>
          <a:prstGeom prst="ellipse">
            <a:avLst/>
          </a:prstGeom>
          <a:solidFill>
            <a:srgbClr val="FF0000"/>
          </a:solidFill>
          <a:ln w="11113">
            <a:solidFill>
              <a:srgbClr val="000000"/>
            </a:solidFill>
            <a:round/>
            <a:headEnd/>
            <a:tailEnd/>
          </a:ln>
        </p:spPr>
        <p:txBody>
          <a:bodyPr/>
          <a:lstStyle/>
          <a:p>
            <a:endParaRPr lang="en-US" sz="1350"/>
          </a:p>
        </p:txBody>
      </p:sp>
      <p:sp>
        <p:nvSpPr>
          <p:cNvPr id="32811" name="Oval 43"/>
          <p:cNvSpPr>
            <a:spLocks noChangeAspect="1" noChangeArrowheads="1"/>
          </p:cNvSpPr>
          <p:nvPr/>
        </p:nvSpPr>
        <p:spPr bwMode="auto">
          <a:xfrm>
            <a:off x="2408635" y="3124200"/>
            <a:ext cx="38100" cy="44054"/>
          </a:xfrm>
          <a:prstGeom prst="ellipse">
            <a:avLst/>
          </a:prstGeom>
          <a:solidFill>
            <a:srgbClr val="98E600"/>
          </a:solidFill>
          <a:ln w="11113">
            <a:solidFill>
              <a:srgbClr val="000000"/>
            </a:solidFill>
            <a:round/>
            <a:headEnd/>
            <a:tailEnd/>
          </a:ln>
        </p:spPr>
        <p:txBody>
          <a:bodyPr/>
          <a:lstStyle/>
          <a:p>
            <a:endParaRPr lang="en-US" sz="1350"/>
          </a:p>
        </p:txBody>
      </p:sp>
      <p:sp>
        <p:nvSpPr>
          <p:cNvPr id="32812" name="Oval 44"/>
          <p:cNvSpPr>
            <a:spLocks noChangeAspect="1" noChangeArrowheads="1"/>
          </p:cNvSpPr>
          <p:nvPr/>
        </p:nvSpPr>
        <p:spPr bwMode="auto">
          <a:xfrm>
            <a:off x="2413397" y="3128963"/>
            <a:ext cx="28575" cy="29766"/>
          </a:xfrm>
          <a:prstGeom prst="ellipse">
            <a:avLst/>
          </a:prstGeom>
          <a:solidFill>
            <a:srgbClr val="00A9E6"/>
          </a:solidFill>
          <a:ln w="11113">
            <a:solidFill>
              <a:srgbClr val="000000"/>
            </a:solidFill>
            <a:round/>
            <a:headEnd/>
            <a:tailEnd/>
          </a:ln>
        </p:spPr>
        <p:txBody>
          <a:bodyPr/>
          <a:lstStyle/>
          <a:p>
            <a:endParaRPr lang="en-US" sz="1350"/>
          </a:p>
        </p:txBody>
      </p:sp>
      <p:sp>
        <p:nvSpPr>
          <p:cNvPr id="32813" name="Oval 45"/>
          <p:cNvSpPr>
            <a:spLocks noChangeAspect="1" noChangeArrowheads="1"/>
          </p:cNvSpPr>
          <p:nvPr/>
        </p:nvSpPr>
        <p:spPr bwMode="auto">
          <a:xfrm>
            <a:off x="2038350" y="3124200"/>
            <a:ext cx="47625" cy="44054"/>
          </a:xfrm>
          <a:prstGeom prst="ellipse">
            <a:avLst/>
          </a:prstGeom>
          <a:solidFill>
            <a:srgbClr val="FFAA00"/>
          </a:solidFill>
          <a:ln w="11113">
            <a:solidFill>
              <a:srgbClr val="000000"/>
            </a:solidFill>
            <a:round/>
            <a:headEnd/>
            <a:tailEnd/>
          </a:ln>
        </p:spPr>
        <p:txBody>
          <a:bodyPr/>
          <a:lstStyle/>
          <a:p>
            <a:endParaRPr lang="en-US" sz="1350"/>
          </a:p>
        </p:txBody>
      </p:sp>
      <p:sp>
        <p:nvSpPr>
          <p:cNvPr id="32814" name="Oval 46"/>
          <p:cNvSpPr>
            <a:spLocks noChangeAspect="1" noChangeArrowheads="1"/>
          </p:cNvSpPr>
          <p:nvPr/>
        </p:nvSpPr>
        <p:spPr bwMode="auto">
          <a:xfrm>
            <a:off x="2057400" y="3139679"/>
            <a:ext cx="53579" cy="48815"/>
          </a:xfrm>
          <a:prstGeom prst="ellipse">
            <a:avLst/>
          </a:prstGeom>
          <a:solidFill>
            <a:srgbClr val="FF0000"/>
          </a:solidFill>
          <a:ln w="11113">
            <a:solidFill>
              <a:srgbClr val="000000"/>
            </a:solidFill>
            <a:round/>
            <a:headEnd/>
            <a:tailEnd/>
          </a:ln>
        </p:spPr>
        <p:txBody>
          <a:bodyPr/>
          <a:lstStyle/>
          <a:p>
            <a:endParaRPr lang="en-US" sz="1350"/>
          </a:p>
        </p:txBody>
      </p:sp>
      <p:sp>
        <p:nvSpPr>
          <p:cNvPr id="32815" name="Oval 47"/>
          <p:cNvSpPr>
            <a:spLocks noChangeAspect="1" noChangeArrowheads="1"/>
          </p:cNvSpPr>
          <p:nvPr/>
        </p:nvSpPr>
        <p:spPr bwMode="auto">
          <a:xfrm>
            <a:off x="2288381" y="3153967"/>
            <a:ext cx="44054" cy="39290"/>
          </a:xfrm>
          <a:prstGeom prst="ellipse">
            <a:avLst/>
          </a:prstGeom>
          <a:solidFill>
            <a:srgbClr val="98E600"/>
          </a:solidFill>
          <a:ln w="11113">
            <a:solidFill>
              <a:srgbClr val="000000"/>
            </a:solidFill>
            <a:round/>
            <a:headEnd/>
            <a:tailEnd/>
          </a:ln>
        </p:spPr>
        <p:txBody>
          <a:bodyPr/>
          <a:lstStyle/>
          <a:p>
            <a:endParaRPr lang="en-US" sz="1350"/>
          </a:p>
        </p:txBody>
      </p:sp>
      <p:sp>
        <p:nvSpPr>
          <p:cNvPr id="32816" name="Oval 48"/>
          <p:cNvSpPr>
            <a:spLocks noChangeAspect="1" noChangeArrowheads="1"/>
          </p:cNvSpPr>
          <p:nvPr/>
        </p:nvSpPr>
        <p:spPr bwMode="auto">
          <a:xfrm>
            <a:off x="2952750" y="4341019"/>
            <a:ext cx="28575" cy="29766"/>
          </a:xfrm>
          <a:prstGeom prst="ellipse">
            <a:avLst/>
          </a:prstGeom>
          <a:solidFill>
            <a:srgbClr val="00A9E6"/>
          </a:solidFill>
          <a:ln w="11113">
            <a:solidFill>
              <a:srgbClr val="000000"/>
            </a:solidFill>
            <a:round/>
            <a:headEnd/>
            <a:tailEnd/>
          </a:ln>
        </p:spPr>
        <p:txBody>
          <a:bodyPr/>
          <a:lstStyle/>
          <a:p>
            <a:endParaRPr lang="en-US" sz="1350"/>
          </a:p>
        </p:txBody>
      </p:sp>
      <p:sp>
        <p:nvSpPr>
          <p:cNvPr id="32817" name="Oval 49"/>
          <p:cNvSpPr>
            <a:spLocks noChangeAspect="1" noChangeArrowheads="1"/>
          </p:cNvSpPr>
          <p:nvPr/>
        </p:nvSpPr>
        <p:spPr bwMode="auto">
          <a:xfrm>
            <a:off x="2457450" y="4518422"/>
            <a:ext cx="28575" cy="28575"/>
          </a:xfrm>
          <a:prstGeom prst="ellipse">
            <a:avLst/>
          </a:prstGeom>
          <a:solidFill>
            <a:srgbClr val="00A9E6"/>
          </a:solidFill>
          <a:ln w="11113">
            <a:solidFill>
              <a:srgbClr val="000000"/>
            </a:solidFill>
            <a:round/>
            <a:headEnd/>
            <a:tailEnd/>
          </a:ln>
        </p:spPr>
        <p:txBody>
          <a:bodyPr/>
          <a:lstStyle/>
          <a:p>
            <a:endParaRPr lang="en-US" sz="1350"/>
          </a:p>
        </p:txBody>
      </p:sp>
      <p:sp>
        <p:nvSpPr>
          <p:cNvPr id="32818" name="Oval 50"/>
          <p:cNvSpPr>
            <a:spLocks noChangeAspect="1" noChangeArrowheads="1"/>
          </p:cNvSpPr>
          <p:nvPr/>
        </p:nvSpPr>
        <p:spPr bwMode="auto">
          <a:xfrm>
            <a:off x="3034903" y="4597004"/>
            <a:ext cx="33338" cy="28575"/>
          </a:xfrm>
          <a:prstGeom prst="ellipse">
            <a:avLst/>
          </a:prstGeom>
          <a:solidFill>
            <a:srgbClr val="00A9E6"/>
          </a:solidFill>
          <a:ln w="11113">
            <a:solidFill>
              <a:srgbClr val="000000"/>
            </a:solidFill>
            <a:round/>
            <a:headEnd/>
            <a:tailEnd/>
          </a:ln>
        </p:spPr>
        <p:txBody>
          <a:bodyPr/>
          <a:lstStyle/>
          <a:p>
            <a:endParaRPr lang="en-US" sz="1350"/>
          </a:p>
        </p:txBody>
      </p:sp>
      <p:sp>
        <p:nvSpPr>
          <p:cNvPr id="32819" name="Oval 51"/>
          <p:cNvSpPr>
            <a:spLocks noChangeAspect="1" noChangeArrowheads="1"/>
          </p:cNvSpPr>
          <p:nvPr/>
        </p:nvSpPr>
        <p:spPr bwMode="auto">
          <a:xfrm>
            <a:off x="2870598" y="4650581"/>
            <a:ext cx="53578" cy="53579"/>
          </a:xfrm>
          <a:prstGeom prst="ellipse">
            <a:avLst/>
          </a:prstGeom>
          <a:solidFill>
            <a:srgbClr val="FF0000"/>
          </a:solidFill>
          <a:ln w="11113">
            <a:solidFill>
              <a:srgbClr val="000000"/>
            </a:solidFill>
            <a:round/>
            <a:headEnd/>
            <a:tailEnd/>
          </a:ln>
        </p:spPr>
        <p:txBody>
          <a:bodyPr/>
          <a:lstStyle/>
          <a:p>
            <a:endParaRPr lang="en-US" sz="1350"/>
          </a:p>
        </p:txBody>
      </p:sp>
      <p:sp>
        <p:nvSpPr>
          <p:cNvPr id="32820" name="Oval 52"/>
          <p:cNvSpPr>
            <a:spLocks noChangeAspect="1" noChangeArrowheads="1"/>
          </p:cNvSpPr>
          <p:nvPr/>
        </p:nvSpPr>
        <p:spPr bwMode="auto">
          <a:xfrm>
            <a:off x="3073004" y="4718448"/>
            <a:ext cx="28575" cy="29765"/>
          </a:xfrm>
          <a:prstGeom prst="ellipse">
            <a:avLst/>
          </a:prstGeom>
          <a:solidFill>
            <a:srgbClr val="00A9E6"/>
          </a:solidFill>
          <a:ln w="11113">
            <a:solidFill>
              <a:srgbClr val="000000"/>
            </a:solidFill>
            <a:round/>
            <a:headEnd/>
            <a:tailEnd/>
          </a:ln>
        </p:spPr>
        <p:txBody>
          <a:bodyPr/>
          <a:lstStyle/>
          <a:p>
            <a:endParaRPr lang="en-US" sz="1350"/>
          </a:p>
        </p:txBody>
      </p:sp>
      <p:sp>
        <p:nvSpPr>
          <p:cNvPr id="32821" name="Oval 53"/>
          <p:cNvSpPr>
            <a:spLocks noChangeAspect="1" noChangeArrowheads="1"/>
          </p:cNvSpPr>
          <p:nvPr/>
        </p:nvSpPr>
        <p:spPr bwMode="auto">
          <a:xfrm>
            <a:off x="2721769" y="4723210"/>
            <a:ext cx="42863" cy="45244"/>
          </a:xfrm>
          <a:prstGeom prst="ellipse">
            <a:avLst/>
          </a:prstGeom>
          <a:solidFill>
            <a:srgbClr val="98E600"/>
          </a:solidFill>
          <a:ln w="11113">
            <a:solidFill>
              <a:srgbClr val="000000"/>
            </a:solidFill>
            <a:round/>
            <a:headEnd/>
            <a:tailEnd/>
          </a:ln>
        </p:spPr>
        <p:txBody>
          <a:bodyPr/>
          <a:lstStyle/>
          <a:p>
            <a:endParaRPr lang="en-US" sz="1350"/>
          </a:p>
        </p:txBody>
      </p:sp>
      <p:sp>
        <p:nvSpPr>
          <p:cNvPr id="32822" name="Rectangle 54"/>
          <p:cNvSpPr>
            <a:spLocks noChangeAspect="1" noChangeArrowheads="1"/>
          </p:cNvSpPr>
          <p:nvPr/>
        </p:nvSpPr>
        <p:spPr bwMode="auto">
          <a:xfrm>
            <a:off x="1248966" y="613172"/>
            <a:ext cx="1930003" cy="4252913"/>
          </a:xfrm>
          <a:prstGeom prst="rect">
            <a:avLst/>
          </a:prstGeom>
          <a:noFill/>
          <a:ln w="11113">
            <a:solidFill>
              <a:srgbClr val="000000"/>
            </a:solidFill>
            <a:miter lim="800000"/>
            <a:headEnd/>
            <a:tailEnd/>
          </a:ln>
        </p:spPr>
        <p:txBody>
          <a:bodyPr/>
          <a:lstStyle/>
          <a:p>
            <a:endParaRPr lang="en-US" sz="1350"/>
          </a:p>
        </p:txBody>
      </p:sp>
      <p:sp>
        <p:nvSpPr>
          <p:cNvPr id="32823" name="Rectangle 55"/>
          <p:cNvSpPr>
            <a:spLocks noChangeAspect="1" noChangeArrowheads="1"/>
          </p:cNvSpPr>
          <p:nvPr/>
        </p:nvSpPr>
        <p:spPr bwMode="auto">
          <a:xfrm>
            <a:off x="2457450" y="816769"/>
            <a:ext cx="658416" cy="1309688"/>
          </a:xfrm>
          <a:prstGeom prst="rect">
            <a:avLst/>
          </a:prstGeom>
          <a:solidFill>
            <a:schemeClr val="bg1"/>
          </a:solidFill>
          <a:ln w="11113">
            <a:solidFill>
              <a:srgbClr val="000000"/>
            </a:solidFill>
            <a:miter lim="800000"/>
            <a:headEnd/>
            <a:tailEnd/>
          </a:ln>
        </p:spPr>
        <p:txBody>
          <a:bodyPr/>
          <a:lstStyle/>
          <a:p>
            <a:endParaRPr lang="en-US" sz="1350"/>
          </a:p>
        </p:txBody>
      </p:sp>
      <p:sp>
        <p:nvSpPr>
          <p:cNvPr id="32824" name="Rectangle 56"/>
          <p:cNvSpPr>
            <a:spLocks noChangeAspect="1" noChangeArrowheads="1"/>
          </p:cNvSpPr>
          <p:nvPr/>
        </p:nvSpPr>
        <p:spPr bwMode="auto">
          <a:xfrm>
            <a:off x="2446735" y="808435"/>
            <a:ext cx="684609" cy="333553"/>
          </a:xfrm>
          <a:prstGeom prst="rect">
            <a:avLst/>
          </a:prstGeom>
          <a:noFill/>
          <a:ln w="9525">
            <a:noFill/>
            <a:miter lim="800000"/>
            <a:headEnd/>
            <a:tailEnd/>
          </a:ln>
        </p:spPr>
        <p:txBody>
          <a:bodyPr lIns="0" tIns="0" rIns="0" bIns="0">
            <a:spAutoFit/>
          </a:bodyPr>
          <a:lstStyle/>
          <a:p>
            <a:pPr algn="ctr" eaLnBrk="0" hangingPunct="0">
              <a:lnSpc>
                <a:spcPct val="85000"/>
              </a:lnSpc>
            </a:pPr>
            <a:r>
              <a:rPr lang="en-AU" sz="1350" b="1">
                <a:solidFill>
                  <a:srgbClr val="000000"/>
                </a:solidFill>
              </a:rPr>
              <a:t>SO</a:t>
            </a:r>
            <a:r>
              <a:rPr lang="en-AU" sz="1350" b="1" baseline="-25000">
                <a:solidFill>
                  <a:srgbClr val="000000"/>
                </a:solidFill>
              </a:rPr>
              <a:t>4</a:t>
            </a:r>
            <a:r>
              <a:rPr lang="en-AU" sz="1350" b="1">
                <a:solidFill>
                  <a:srgbClr val="000000"/>
                </a:solidFill>
              </a:rPr>
              <a:t> </a:t>
            </a:r>
            <a:r>
              <a:rPr lang="en-AU" sz="1200" b="1">
                <a:solidFill>
                  <a:srgbClr val="000000"/>
                </a:solidFill>
              </a:rPr>
              <a:t>Anomaly</a:t>
            </a:r>
            <a:endParaRPr lang="en-AU" sz="1200" b="1"/>
          </a:p>
        </p:txBody>
      </p:sp>
      <p:sp>
        <p:nvSpPr>
          <p:cNvPr id="32825" name="Oval 57"/>
          <p:cNvSpPr>
            <a:spLocks noChangeAspect="1" noChangeArrowheads="1"/>
          </p:cNvSpPr>
          <p:nvPr/>
        </p:nvSpPr>
        <p:spPr bwMode="auto">
          <a:xfrm>
            <a:off x="2557462" y="1179910"/>
            <a:ext cx="53579" cy="50006"/>
          </a:xfrm>
          <a:prstGeom prst="ellipse">
            <a:avLst/>
          </a:prstGeom>
          <a:solidFill>
            <a:srgbClr val="FF0000"/>
          </a:solidFill>
          <a:ln w="11113">
            <a:solidFill>
              <a:srgbClr val="000000"/>
            </a:solidFill>
            <a:round/>
            <a:headEnd/>
            <a:tailEnd/>
          </a:ln>
        </p:spPr>
        <p:txBody>
          <a:bodyPr/>
          <a:lstStyle/>
          <a:p>
            <a:endParaRPr lang="en-US" sz="1350"/>
          </a:p>
        </p:txBody>
      </p:sp>
      <p:sp>
        <p:nvSpPr>
          <p:cNvPr id="32826" name="Rectangle 58"/>
          <p:cNvSpPr>
            <a:spLocks noChangeAspect="1" noChangeArrowheads="1"/>
          </p:cNvSpPr>
          <p:nvPr/>
        </p:nvSpPr>
        <p:spPr bwMode="auto">
          <a:xfrm>
            <a:off x="2678906" y="1137047"/>
            <a:ext cx="177934" cy="115416"/>
          </a:xfrm>
          <a:prstGeom prst="rect">
            <a:avLst/>
          </a:prstGeom>
          <a:noFill/>
          <a:ln w="9525">
            <a:noFill/>
            <a:miter lim="800000"/>
            <a:headEnd/>
            <a:tailEnd/>
          </a:ln>
        </p:spPr>
        <p:txBody>
          <a:bodyPr wrap="none" lIns="0" tIns="0" rIns="0" bIns="0">
            <a:spAutoFit/>
          </a:bodyPr>
          <a:lstStyle/>
          <a:p>
            <a:pPr eaLnBrk="0" hangingPunct="0"/>
            <a:r>
              <a:rPr lang="en-AU" sz="750">
                <a:solidFill>
                  <a:srgbClr val="000000"/>
                </a:solidFill>
              </a:rPr>
              <a:t>High</a:t>
            </a:r>
            <a:endParaRPr lang="en-AU" sz="1050"/>
          </a:p>
        </p:txBody>
      </p:sp>
      <p:sp>
        <p:nvSpPr>
          <p:cNvPr id="32827" name="Oval 59"/>
          <p:cNvSpPr>
            <a:spLocks noChangeAspect="1" noChangeArrowheads="1"/>
          </p:cNvSpPr>
          <p:nvPr/>
        </p:nvSpPr>
        <p:spPr bwMode="auto">
          <a:xfrm>
            <a:off x="2562225" y="1283494"/>
            <a:ext cx="48816" cy="48816"/>
          </a:xfrm>
          <a:prstGeom prst="ellipse">
            <a:avLst/>
          </a:prstGeom>
          <a:solidFill>
            <a:srgbClr val="FF9100"/>
          </a:solidFill>
          <a:ln w="11113">
            <a:solidFill>
              <a:srgbClr val="000000"/>
            </a:solidFill>
            <a:round/>
            <a:headEnd/>
            <a:tailEnd/>
          </a:ln>
        </p:spPr>
        <p:txBody>
          <a:bodyPr/>
          <a:lstStyle/>
          <a:p>
            <a:endParaRPr lang="en-US" sz="1350"/>
          </a:p>
        </p:txBody>
      </p:sp>
      <p:sp>
        <p:nvSpPr>
          <p:cNvPr id="32828" name="Rectangle 60"/>
          <p:cNvSpPr>
            <a:spLocks noChangeAspect="1" noChangeArrowheads="1"/>
          </p:cNvSpPr>
          <p:nvPr/>
        </p:nvSpPr>
        <p:spPr bwMode="auto">
          <a:xfrm>
            <a:off x="2675335" y="1241822"/>
            <a:ext cx="331822" cy="115416"/>
          </a:xfrm>
          <a:prstGeom prst="rect">
            <a:avLst/>
          </a:prstGeom>
          <a:noFill/>
          <a:ln w="9525">
            <a:noFill/>
            <a:miter lim="800000"/>
            <a:headEnd/>
            <a:tailEnd/>
          </a:ln>
        </p:spPr>
        <p:txBody>
          <a:bodyPr wrap="none" lIns="0" tIns="0" rIns="0" bIns="0">
            <a:spAutoFit/>
          </a:bodyPr>
          <a:lstStyle/>
          <a:p>
            <a:pPr eaLnBrk="0" hangingPunct="0"/>
            <a:r>
              <a:rPr lang="en-AU" sz="750">
                <a:solidFill>
                  <a:srgbClr val="000000"/>
                </a:solidFill>
              </a:rPr>
              <a:t>Medium</a:t>
            </a:r>
            <a:endParaRPr lang="en-AU" sz="1050"/>
          </a:p>
        </p:txBody>
      </p:sp>
      <p:sp>
        <p:nvSpPr>
          <p:cNvPr id="32829" name="Oval 61"/>
          <p:cNvSpPr>
            <a:spLocks noChangeAspect="1" noChangeArrowheads="1"/>
          </p:cNvSpPr>
          <p:nvPr/>
        </p:nvSpPr>
        <p:spPr bwMode="auto">
          <a:xfrm>
            <a:off x="2562225" y="1387078"/>
            <a:ext cx="42863" cy="42863"/>
          </a:xfrm>
          <a:prstGeom prst="ellipse">
            <a:avLst/>
          </a:prstGeom>
          <a:solidFill>
            <a:srgbClr val="98E600"/>
          </a:solidFill>
          <a:ln w="11113">
            <a:solidFill>
              <a:srgbClr val="000000"/>
            </a:solidFill>
            <a:round/>
            <a:headEnd/>
            <a:tailEnd/>
          </a:ln>
        </p:spPr>
        <p:txBody>
          <a:bodyPr/>
          <a:lstStyle/>
          <a:p>
            <a:endParaRPr lang="en-US" sz="1350"/>
          </a:p>
        </p:txBody>
      </p:sp>
      <p:sp>
        <p:nvSpPr>
          <p:cNvPr id="32830" name="Rectangle 62"/>
          <p:cNvSpPr>
            <a:spLocks noChangeAspect="1" noChangeArrowheads="1"/>
          </p:cNvSpPr>
          <p:nvPr/>
        </p:nvSpPr>
        <p:spPr bwMode="auto">
          <a:xfrm>
            <a:off x="2680097" y="1343025"/>
            <a:ext cx="160300" cy="115416"/>
          </a:xfrm>
          <a:prstGeom prst="rect">
            <a:avLst/>
          </a:prstGeom>
          <a:noFill/>
          <a:ln w="9525">
            <a:noFill/>
            <a:miter lim="800000"/>
            <a:headEnd/>
            <a:tailEnd/>
          </a:ln>
        </p:spPr>
        <p:txBody>
          <a:bodyPr wrap="none" lIns="0" tIns="0" rIns="0" bIns="0">
            <a:spAutoFit/>
          </a:bodyPr>
          <a:lstStyle/>
          <a:p>
            <a:pPr eaLnBrk="0" hangingPunct="0"/>
            <a:r>
              <a:rPr lang="en-AU" sz="750">
                <a:solidFill>
                  <a:srgbClr val="000000"/>
                </a:solidFill>
              </a:rPr>
              <a:t>Low</a:t>
            </a:r>
            <a:endParaRPr lang="en-AU" sz="1050"/>
          </a:p>
        </p:txBody>
      </p:sp>
      <p:sp>
        <p:nvSpPr>
          <p:cNvPr id="32831" name="Oval 63"/>
          <p:cNvSpPr>
            <a:spLocks noChangeAspect="1" noChangeArrowheads="1"/>
          </p:cNvSpPr>
          <p:nvPr/>
        </p:nvSpPr>
        <p:spPr bwMode="auto">
          <a:xfrm>
            <a:off x="2571750" y="1494235"/>
            <a:ext cx="29766" cy="29765"/>
          </a:xfrm>
          <a:prstGeom prst="ellipse">
            <a:avLst/>
          </a:prstGeom>
          <a:solidFill>
            <a:srgbClr val="00A9E6"/>
          </a:solidFill>
          <a:ln w="11113">
            <a:solidFill>
              <a:srgbClr val="000000"/>
            </a:solidFill>
            <a:round/>
            <a:headEnd/>
            <a:tailEnd/>
          </a:ln>
        </p:spPr>
        <p:txBody>
          <a:bodyPr/>
          <a:lstStyle/>
          <a:p>
            <a:endParaRPr lang="en-US" sz="1350"/>
          </a:p>
        </p:txBody>
      </p:sp>
      <p:sp>
        <p:nvSpPr>
          <p:cNvPr id="32832" name="Rectangle 64"/>
          <p:cNvSpPr>
            <a:spLocks noChangeAspect="1" noChangeArrowheads="1"/>
          </p:cNvSpPr>
          <p:nvPr/>
        </p:nvSpPr>
        <p:spPr bwMode="auto">
          <a:xfrm>
            <a:off x="2675335" y="1443038"/>
            <a:ext cx="213200" cy="115416"/>
          </a:xfrm>
          <a:prstGeom prst="rect">
            <a:avLst/>
          </a:prstGeom>
          <a:noFill/>
          <a:ln w="9525">
            <a:noFill/>
            <a:miter lim="800000"/>
            <a:headEnd/>
            <a:tailEnd/>
          </a:ln>
        </p:spPr>
        <p:txBody>
          <a:bodyPr wrap="none" lIns="0" tIns="0" rIns="0" bIns="0">
            <a:spAutoFit/>
          </a:bodyPr>
          <a:lstStyle/>
          <a:p>
            <a:pPr eaLnBrk="0" hangingPunct="0"/>
            <a:r>
              <a:rPr lang="en-AU" sz="750">
                <a:solidFill>
                  <a:srgbClr val="000000"/>
                </a:solidFill>
              </a:rPr>
              <a:t>None</a:t>
            </a:r>
            <a:endParaRPr lang="en-AU" sz="1050"/>
          </a:p>
        </p:txBody>
      </p:sp>
      <p:sp>
        <p:nvSpPr>
          <p:cNvPr id="32833" name="Rectangle 65"/>
          <p:cNvSpPr>
            <a:spLocks noChangeAspect="1" noChangeArrowheads="1"/>
          </p:cNvSpPr>
          <p:nvPr/>
        </p:nvSpPr>
        <p:spPr bwMode="auto">
          <a:xfrm>
            <a:off x="2536539" y="1588294"/>
            <a:ext cx="264496" cy="92333"/>
          </a:xfrm>
          <a:prstGeom prst="rect">
            <a:avLst/>
          </a:prstGeom>
          <a:noFill/>
          <a:ln w="9525">
            <a:noFill/>
            <a:miter lim="800000"/>
            <a:headEnd/>
            <a:tailEnd/>
          </a:ln>
        </p:spPr>
        <p:txBody>
          <a:bodyPr wrap="none" lIns="0" tIns="0" rIns="0" bIns="0">
            <a:spAutoFit/>
          </a:bodyPr>
          <a:lstStyle/>
          <a:p>
            <a:pPr algn="ctr" eaLnBrk="0" hangingPunct="0"/>
            <a:r>
              <a:rPr lang="en-AU" sz="600" b="1">
                <a:solidFill>
                  <a:srgbClr val="000000"/>
                </a:solidFill>
              </a:rPr>
              <a:t>Geology</a:t>
            </a:r>
            <a:endParaRPr lang="en-AU" sz="675"/>
          </a:p>
        </p:txBody>
      </p:sp>
      <p:sp>
        <p:nvSpPr>
          <p:cNvPr id="32834" name="Rectangle 66"/>
          <p:cNvSpPr>
            <a:spLocks noChangeAspect="1" noChangeArrowheads="1"/>
          </p:cNvSpPr>
          <p:nvPr/>
        </p:nvSpPr>
        <p:spPr bwMode="auto">
          <a:xfrm>
            <a:off x="2514600" y="1690688"/>
            <a:ext cx="144066" cy="73819"/>
          </a:xfrm>
          <a:prstGeom prst="rect">
            <a:avLst/>
          </a:prstGeom>
          <a:solidFill>
            <a:srgbClr val="FCFCE3"/>
          </a:solidFill>
          <a:ln w="0">
            <a:solidFill>
              <a:srgbClr val="000000"/>
            </a:solidFill>
            <a:miter lim="800000"/>
            <a:headEnd/>
            <a:tailEnd/>
          </a:ln>
        </p:spPr>
        <p:txBody>
          <a:bodyPr/>
          <a:lstStyle/>
          <a:p>
            <a:endParaRPr lang="en-US" sz="1350"/>
          </a:p>
        </p:txBody>
      </p:sp>
      <p:sp>
        <p:nvSpPr>
          <p:cNvPr id="32835" name="Rectangle 67"/>
          <p:cNvSpPr>
            <a:spLocks noChangeAspect="1" noChangeArrowheads="1"/>
          </p:cNvSpPr>
          <p:nvPr/>
        </p:nvSpPr>
        <p:spPr bwMode="auto">
          <a:xfrm>
            <a:off x="2698644" y="1695451"/>
            <a:ext cx="309380" cy="80791"/>
          </a:xfrm>
          <a:prstGeom prst="rect">
            <a:avLst/>
          </a:prstGeom>
          <a:noFill/>
          <a:ln w="9525">
            <a:noFill/>
            <a:miter lim="800000"/>
            <a:headEnd/>
            <a:tailEnd/>
          </a:ln>
        </p:spPr>
        <p:txBody>
          <a:bodyPr wrap="none" lIns="0" tIns="0" rIns="0" bIns="0">
            <a:spAutoFit/>
          </a:bodyPr>
          <a:lstStyle/>
          <a:p>
            <a:pPr algn="ctr" eaLnBrk="0" hangingPunct="0"/>
            <a:r>
              <a:rPr lang="en-AU" sz="525">
                <a:solidFill>
                  <a:srgbClr val="000000"/>
                </a:solidFill>
              </a:rPr>
              <a:t>Felsic rocks</a:t>
            </a:r>
            <a:endParaRPr lang="en-AU" sz="675"/>
          </a:p>
        </p:txBody>
      </p:sp>
      <p:sp>
        <p:nvSpPr>
          <p:cNvPr id="32836" name="Rectangle 68"/>
          <p:cNvSpPr>
            <a:spLocks noChangeAspect="1" noChangeArrowheads="1"/>
          </p:cNvSpPr>
          <p:nvPr/>
        </p:nvSpPr>
        <p:spPr bwMode="auto">
          <a:xfrm>
            <a:off x="2514600" y="1793082"/>
            <a:ext cx="144066" cy="73819"/>
          </a:xfrm>
          <a:prstGeom prst="rect">
            <a:avLst/>
          </a:prstGeom>
          <a:solidFill>
            <a:srgbClr val="FCF7F7"/>
          </a:solidFill>
          <a:ln w="0">
            <a:solidFill>
              <a:srgbClr val="000000"/>
            </a:solidFill>
            <a:miter lim="800000"/>
            <a:headEnd/>
            <a:tailEnd/>
          </a:ln>
        </p:spPr>
        <p:txBody>
          <a:bodyPr/>
          <a:lstStyle/>
          <a:p>
            <a:endParaRPr lang="en-US" sz="1350"/>
          </a:p>
        </p:txBody>
      </p:sp>
      <p:sp>
        <p:nvSpPr>
          <p:cNvPr id="32837" name="Rectangle 69"/>
          <p:cNvSpPr>
            <a:spLocks noChangeAspect="1" noChangeArrowheads="1"/>
          </p:cNvSpPr>
          <p:nvPr/>
        </p:nvSpPr>
        <p:spPr bwMode="auto">
          <a:xfrm>
            <a:off x="2687213" y="1797844"/>
            <a:ext cx="375103" cy="80791"/>
          </a:xfrm>
          <a:prstGeom prst="rect">
            <a:avLst/>
          </a:prstGeom>
          <a:noFill/>
          <a:ln w="9525">
            <a:noFill/>
            <a:miter lim="800000"/>
            <a:headEnd/>
            <a:tailEnd/>
          </a:ln>
        </p:spPr>
        <p:txBody>
          <a:bodyPr wrap="none" lIns="0" tIns="0" rIns="0" bIns="0">
            <a:spAutoFit/>
          </a:bodyPr>
          <a:lstStyle/>
          <a:p>
            <a:pPr algn="ctr" eaLnBrk="0" hangingPunct="0"/>
            <a:r>
              <a:rPr lang="en-AU" sz="525">
                <a:solidFill>
                  <a:srgbClr val="000000"/>
                </a:solidFill>
              </a:rPr>
              <a:t>Granitic rocks</a:t>
            </a:r>
            <a:endParaRPr lang="en-AU" sz="675"/>
          </a:p>
        </p:txBody>
      </p:sp>
      <p:sp>
        <p:nvSpPr>
          <p:cNvPr id="32838" name="Rectangle 70"/>
          <p:cNvSpPr>
            <a:spLocks noChangeAspect="1" noChangeArrowheads="1"/>
          </p:cNvSpPr>
          <p:nvPr/>
        </p:nvSpPr>
        <p:spPr bwMode="auto">
          <a:xfrm>
            <a:off x="2514600" y="1896666"/>
            <a:ext cx="144066" cy="72628"/>
          </a:xfrm>
          <a:prstGeom prst="rect">
            <a:avLst/>
          </a:prstGeom>
          <a:solidFill>
            <a:srgbClr val="CCC5BE"/>
          </a:solidFill>
          <a:ln w="0">
            <a:solidFill>
              <a:srgbClr val="000000"/>
            </a:solidFill>
            <a:miter lim="800000"/>
            <a:headEnd/>
            <a:tailEnd/>
          </a:ln>
        </p:spPr>
        <p:txBody>
          <a:bodyPr/>
          <a:lstStyle/>
          <a:p>
            <a:endParaRPr lang="en-US" sz="1350"/>
          </a:p>
        </p:txBody>
      </p:sp>
      <p:sp>
        <p:nvSpPr>
          <p:cNvPr id="32839" name="Rectangle 71"/>
          <p:cNvSpPr>
            <a:spLocks noChangeAspect="1" noChangeArrowheads="1"/>
          </p:cNvSpPr>
          <p:nvPr/>
        </p:nvSpPr>
        <p:spPr bwMode="auto">
          <a:xfrm>
            <a:off x="2675739" y="1901429"/>
            <a:ext cx="408766" cy="80791"/>
          </a:xfrm>
          <a:prstGeom prst="rect">
            <a:avLst/>
          </a:prstGeom>
          <a:noFill/>
          <a:ln w="9525">
            <a:noFill/>
            <a:miter lim="800000"/>
            <a:headEnd/>
            <a:tailEnd/>
          </a:ln>
        </p:spPr>
        <p:txBody>
          <a:bodyPr wrap="none" lIns="0" tIns="0" rIns="0" bIns="0">
            <a:spAutoFit/>
          </a:bodyPr>
          <a:lstStyle/>
          <a:p>
            <a:pPr algn="ctr" eaLnBrk="0" hangingPunct="0"/>
            <a:r>
              <a:rPr lang="en-AU" sz="525">
                <a:solidFill>
                  <a:srgbClr val="000000"/>
                </a:solidFill>
              </a:rPr>
              <a:t>Mafic intrusive</a:t>
            </a:r>
            <a:endParaRPr lang="en-AU" sz="675"/>
          </a:p>
        </p:txBody>
      </p:sp>
      <p:sp>
        <p:nvSpPr>
          <p:cNvPr id="32840" name="Rectangle 72"/>
          <p:cNvSpPr>
            <a:spLocks noChangeAspect="1" noChangeArrowheads="1"/>
          </p:cNvSpPr>
          <p:nvPr/>
        </p:nvSpPr>
        <p:spPr bwMode="auto">
          <a:xfrm>
            <a:off x="2514600" y="1994298"/>
            <a:ext cx="144066" cy="78581"/>
          </a:xfrm>
          <a:prstGeom prst="rect">
            <a:avLst/>
          </a:prstGeom>
          <a:solidFill>
            <a:srgbClr val="DDEDDD"/>
          </a:solidFill>
          <a:ln w="0">
            <a:solidFill>
              <a:srgbClr val="000000"/>
            </a:solidFill>
            <a:miter lim="800000"/>
            <a:headEnd/>
            <a:tailEnd/>
          </a:ln>
        </p:spPr>
        <p:txBody>
          <a:bodyPr/>
          <a:lstStyle/>
          <a:p>
            <a:endParaRPr lang="en-US" sz="1350"/>
          </a:p>
        </p:txBody>
      </p:sp>
      <p:sp>
        <p:nvSpPr>
          <p:cNvPr id="32841" name="Rectangle 73"/>
          <p:cNvSpPr>
            <a:spLocks noChangeAspect="1" noChangeArrowheads="1"/>
          </p:cNvSpPr>
          <p:nvPr/>
        </p:nvSpPr>
        <p:spPr bwMode="auto">
          <a:xfrm>
            <a:off x="2684928" y="1999060"/>
            <a:ext cx="314189" cy="80791"/>
          </a:xfrm>
          <a:prstGeom prst="rect">
            <a:avLst/>
          </a:prstGeom>
          <a:noFill/>
          <a:ln w="9525">
            <a:noFill/>
            <a:miter lim="800000"/>
            <a:headEnd/>
            <a:tailEnd/>
          </a:ln>
        </p:spPr>
        <p:txBody>
          <a:bodyPr wrap="none" lIns="0" tIns="0" rIns="0" bIns="0">
            <a:spAutoFit/>
          </a:bodyPr>
          <a:lstStyle/>
          <a:p>
            <a:pPr algn="ctr" eaLnBrk="0" hangingPunct="0"/>
            <a:r>
              <a:rPr lang="en-AU" sz="525">
                <a:solidFill>
                  <a:srgbClr val="000000"/>
                </a:solidFill>
              </a:rPr>
              <a:t>Mafic rocks</a:t>
            </a:r>
            <a:endParaRPr lang="en-AU" sz="675"/>
          </a:p>
        </p:txBody>
      </p:sp>
      <p:pic>
        <p:nvPicPr>
          <p:cNvPr id="32842" name="Picture 74"/>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5930504" y="616744"/>
            <a:ext cx="1930003" cy="1657350"/>
          </a:xfrm>
          <a:prstGeom prst="rect">
            <a:avLst/>
          </a:prstGeom>
          <a:noFill/>
          <a:ln w="9525">
            <a:noFill/>
            <a:miter lim="800000"/>
            <a:headEnd/>
            <a:tailEnd/>
          </a:ln>
        </p:spPr>
      </p:pic>
      <p:pic>
        <p:nvPicPr>
          <p:cNvPr id="32843" name="Picture 75"/>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930504" y="2274094"/>
            <a:ext cx="1930003" cy="1657350"/>
          </a:xfrm>
          <a:prstGeom prst="rect">
            <a:avLst/>
          </a:prstGeom>
          <a:noFill/>
          <a:ln w="9525">
            <a:noFill/>
            <a:miter lim="800000"/>
            <a:headEnd/>
            <a:tailEnd/>
          </a:ln>
        </p:spPr>
      </p:pic>
      <p:pic>
        <p:nvPicPr>
          <p:cNvPr id="32844" name="Picture 76"/>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5930504" y="3931444"/>
            <a:ext cx="1930003" cy="937022"/>
          </a:xfrm>
          <a:prstGeom prst="rect">
            <a:avLst/>
          </a:prstGeom>
          <a:noFill/>
          <a:ln w="9525">
            <a:noFill/>
            <a:miter lim="800000"/>
            <a:headEnd/>
            <a:tailEnd/>
          </a:ln>
        </p:spPr>
      </p:pic>
      <p:sp>
        <p:nvSpPr>
          <p:cNvPr id="32845" name="Oval 77"/>
          <p:cNvSpPr>
            <a:spLocks noChangeAspect="1" noChangeArrowheads="1"/>
          </p:cNvSpPr>
          <p:nvPr/>
        </p:nvSpPr>
        <p:spPr bwMode="auto">
          <a:xfrm>
            <a:off x="6349604" y="1568054"/>
            <a:ext cx="57150" cy="58340"/>
          </a:xfrm>
          <a:prstGeom prst="ellipse">
            <a:avLst/>
          </a:prstGeom>
          <a:solidFill>
            <a:srgbClr val="00E6A9"/>
          </a:solidFill>
          <a:ln w="11113">
            <a:solidFill>
              <a:srgbClr val="000000"/>
            </a:solidFill>
            <a:round/>
            <a:headEnd/>
            <a:tailEnd/>
          </a:ln>
        </p:spPr>
        <p:txBody>
          <a:bodyPr/>
          <a:lstStyle/>
          <a:p>
            <a:endParaRPr lang="en-US" sz="1350"/>
          </a:p>
        </p:txBody>
      </p:sp>
      <p:sp>
        <p:nvSpPr>
          <p:cNvPr id="32846" name="Oval 78"/>
          <p:cNvSpPr>
            <a:spLocks noChangeAspect="1" noChangeArrowheads="1"/>
          </p:cNvSpPr>
          <p:nvPr/>
        </p:nvSpPr>
        <p:spPr bwMode="auto">
          <a:xfrm>
            <a:off x="6884194" y="1533526"/>
            <a:ext cx="57150" cy="59531"/>
          </a:xfrm>
          <a:prstGeom prst="ellipse">
            <a:avLst/>
          </a:prstGeom>
          <a:solidFill>
            <a:srgbClr val="00E6A9"/>
          </a:solidFill>
          <a:ln w="11113">
            <a:solidFill>
              <a:srgbClr val="000000"/>
            </a:solidFill>
            <a:round/>
            <a:headEnd/>
            <a:tailEnd/>
          </a:ln>
        </p:spPr>
        <p:txBody>
          <a:bodyPr/>
          <a:lstStyle/>
          <a:p>
            <a:endParaRPr lang="en-US" sz="1350"/>
          </a:p>
        </p:txBody>
      </p:sp>
      <p:sp>
        <p:nvSpPr>
          <p:cNvPr id="32847" name="Oval 79"/>
          <p:cNvSpPr>
            <a:spLocks noChangeAspect="1" noChangeArrowheads="1"/>
          </p:cNvSpPr>
          <p:nvPr/>
        </p:nvSpPr>
        <p:spPr bwMode="auto">
          <a:xfrm>
            <a:off x="6281738" y="2391966"/>
            <a:ext cx="58341" cy="53578"/>
          </a:xfrm>
          <a:prstGeom prst="ellipse">
            <a:avLst/>
          </a:prstGeom>
          <a:solidFill>
            <a:srgbClr val="00E6A9"/>
          </a:solidFill>
          <a:ln w="11113">
            <a:solidFill>
              <a:srgbClr val="000000"/>
            </a:solidFill>
            <a:round/>
            <a:headEnd/>
            <a:tailEnd/>
          </a:ln>
        </p:spPr>
        <p:txBody>
          <a:bodyPr/>
          <a:lstStyle/>
          <a:p>
            <a:endParaRPr lang="en-US" sz="1350"/>
          </a:p>
        </p:txBody>
      </p:sp>
      <p:sp>
        <p:nvSpPr>
          <p:cNvPr id="32848" name="Oval 80"/>
          <p:cNvSpPr>
            <a:spLocks noChangeAspect="1" noChangeArrowheads="1"/>
          </p:cNvSpPr>
          <p:nvPr/>
        </p:nvSpPr>
        <p:spPr bwMode="auto">
          <a:xfrm>
            <a:off x="6248400" y="2303860"/>
            <a:ext cx="58341" cy="58340"/>
          </a:xfrm>
          <a:prstGeom prst="ellipse">
            <a:avLst/>
          </a:prstGeom>
          <a:solidFill>
            <a:srgbClr val="00E6A9"/>
          </a:solidFill>
          <a:ln w="11113">
            <a:solidFill>
              <a:srgbClr val="000000"/>
            </a:solidFill>
            <a:round/>
            <a:headEnd/>
            <a:tailEnd/>
          </a:ln>
        </p:spPr>
        <p:txBody>
          <a:bodyPr/>
          <a:lstStyle/>
          <a:p>
            <a:endParaRPr lang="en-US" sz="1350"/>
          </a:p>
        </p:txBody>
      </p:sp>
      <p:sp>
        <p:nvSpPr>
          <p:cNvPr id="32849" name="Oval 81"/>
          <p:cNvSpPr>
            <a:spLocks noChangeAspect="1" noChangeArrowheads="1"/>
          </p:cNvSpPr>
          <p:nvPr/>
        </p:nvSpPr>
        <p:spPr bwMode="auto">
          <a:xfrm>
            <a:off x="6199585" y="2366963"/>
            <a:ext cx="53578" cy="54769"/>
          </a:xfrm>
          <a:prstGeom prst="ellipse">
            <a:avLst/>
          </a:prstGeom>
          <a:solidFill>
            <a:srgbClr val="00E6A9"/>
          </a:solidFill>
          <a:ln w="11113">
            <a:solidFill>
              <a:srgbClr val="000000"/>
            </a:solidFill>
            <a:round/>
            <a:headEnd/>
            <a:tailEnd/>
          </a:ln>
        </p:spPr>
        <p:txBody>
          <a:bodyPr/>
          <a:lstStyle/>
          <a:p>
            <a:endParaRPr lang="en-US" sz="1350"/>
          </a:p>
        </p:txBody>
      </p:sp>
      <p:sp>
        <p:nvSpPr>
          <p:cNvPr id="32850" name="Oval 82"/>
          <p:cNvSpPr>
            <a:spLocks noChangeAspect="1" noChangeArrowheads="1"/>
          </p:cNvSpPr>
          <p:nvPr/>
        </p:nvSpPr>
        <p:spPr bwMode="auto">
          <a:xfrm>
            <a:off x="6656785" y="2921794"/>
            <a:ext cx="67865" cy="67866"/>
          </a:xfrm>
          <a:prstGeom prst="ellipse">
            <a:avLst/>
          </a:prstGeom>
          <a:solidFill>
            <a:srgbClr val="AAFF00"/>
          </a:solidFill>
          <a:ln w="11113">
            <a:solidFill>
              <a:srgbClr val="000000"/>
            </a:solidFill>
            <a:round/>
            <a:headEnd/>
            <a:tailEnd/>
          </a:ln>
        </p:spPr>
        <p:txBody>
          <a:bodyPr/>
          <a:lstStyle/>
          <a:p>
            <a:endParaRPr lang="en-US" sz="1350"/>
          </a:p>
        </p:txBody>
      </p:sp>
      <p:sp>
        <p:nvSpPr>
          <p:cNvPr id="32851" name="Oval 83"/>
          <p:cNvSpPr>
            <a:spLocks noChangeAspect="1" noChangeArrowheads="1"/>
          </p:cNvSpPr>
          <p:nvPr/>
        </p:nvSpPr>
        <p:spPr bwMode="auto">
          <a:xfrm>
            <a:off x="7085410" y="3127773"/>
            <a:ext cx="48815" cy="44053"/>
          </a:xfrm>
          <a:prstGeom prst="ellipse">
            <a:avLst/>
          </a:prstGeom>
          <a:solidFill>
            <a:srgbClr val="002673"/>
          </a:solidFill>
          <a:ln w="11113">
            <a:solidFill>
              <a:srgbClr val="000000"/>
            </a:solidFill>
            <a:round/>
            <a:headEnd/>
            <a:tailEnd/>
          </a:ln>
        </p:spPr>
        <p:txBody>
          <a:bodyPr/>
          <a:lstStyle/>
          <a:p>
            <a:endParaRPr lang="en-US" sz="1350"/>
          </a:p>
        </p:txBody>
      </p:sp>
      <p:sp>
        <p:nvSpPr>
          <p:cNvPr id="32852" name="Oval 84"/>
          <p:cNvSpPr>
            <a:spLocks noChangeAspect="1" noChangeArrowheads="1"/>
          </p:cNvSpPr>
          <p:nvPr/>
        </p:nvSpPr>
        <p:spPr bwMode="auto">
          <a:xfrm>
            <a:off x="6941344" y="3098006"/>
            <a:ext cx="57150" cy="58341"/>
          </a:xfrm>
          <a:prstGeom prst="ellipse">
            <a:avLst/>
          </a:prstGeom>
          <a:solidFill>
            <a:srgbClr val="00E6A9"/>
          </a:solidFill>
          <a:ln w="11113">
            <a:solidFill>
              <a:srgbClr val="000000"/>
            </a:solidFill>
            <a:round/>
            <a:headEnd/>
            <a:tailEnd/>
          </a:ln>
        </p:spPr>
        <p:txBody>
          <a:bodyPr/>
          <a:lstStyle/>
          <a:p>
            <a:endParaRPr lang="en-US" sz="1350"/>
          </a:p>
        </p:txBody>
      </p:sp>
      <p:sp>
        <p:nvSpPr>
          <p:cNvPr id="32853" name="Oval 85"/>
          <p:cNvSpPr>
            <a:spLocks noChangeAspect="1" noChangeArrowheads="1"/>
          </p:cNvSpPr>
          <p:nvPr/>
        </p:nvSpPr>
        <p:spPr bwMode="auto">
          <a:xfrm>
            <a:off x="7398544" y="4720829"/>
            <a:ext cx="57150" cy="54769"/>
          </a:xfrm>
          <a:prstGeom prst="ellipse">
            <a:avLst/>
          </a:prstGeom>
          <a:solidFill>
            <a:srgbClr val="00E6A9"/>
          </a:solidFill>
          <a:ln w="11113">
            <a:solidFill>
              <a:srgbClr val="000000"/>
            </a:solidFill>
            <a:round/>
            <a:headEnd/>
            <a:tailEnd/>
          </a:ln>
        </p:spPr>
        <p:txBody>
          <a:bodyPr/>
          <a:lstStyle/>
          <a:p>
            <a:endParaRPr lang="en-US" sz="1350"/>
          </a:p>
        </p:txBody>
      </p:sp>
      <p:sp>
        <p:nvSpPr>
          <p:cNvPr id="32854" name="Oval 86"/>
          <p:cNvSpPr>
            <a:spLocks noChangeAspect="1" noChangeArrowheads="1"/>
          </p:cNvSpPr>
          <p:nvPr/>
        </p:nvSpPr>
        <p:spPr bwMode="auto">
          <a:xfrm>
            <a:off x="7537848" y="4637485"/>
            <a:ext cx="82153" cy="83344"/>
          </a:xfrm>
          <a:prstGeom prst="ellipse">
            <a:avLst/>
          </a:prstGeom>
          <a:solidFill>
            <a:srgbClr val="FFA600"/>
          </a:solidFill>
          <a:ln w="11113">
            <a:solidFill>
              <a:srgbClr val="000000"/>
            </a:solidFill>
            <a:round/>
            <a:headEnd/>
            <a:tailEnd/>
          </a:ln>
        </p:spPr>
        <p:txBody>
          <a:bodyPr/>
          <a:lstStyle/>
          <a:p>
            <a:endParaRPr lang="en-US" sz="1350"/>
          </a:p>
        </p:txBody>
      </p:sp>
      <p:sp>
        <p:nvSpPr>
          <p:cNvPr id="32855" name="Oval 87"/>
          <p:cNvSpPr>
            <a:spLocks noChangeAspect="1" noChangeArrowheads="1"/>
          </p:cNvSpPr>
          <p:nvPr/>
        </p:nvSpPr>
        <p:spPr bwMode="auto">
          <a:xfrm>
            <a:off x="7119938" y="4500563"/>
            <a:ext cx="66675" cy="69056"/>
          </a:xfrm>
          <a:prstGeom prst="ellipse">
            <a:avLst/>
          </a:prstGeom>
          <a:solidFill>
            <a:srgbClr val="AAFF00"/>
          </a:solidFill>
          <a:ln w="11113">
            <a:solidFill>
              <a:srgbClr val="000000"/>
            </a:solidFill>
            <a:round/>
            <a:headEnd/>
            <a:tailEnd/>
          </a:ln>
        </p:spPr>
        <p:txBody>
          <a:bodyPr/>
          <a:lstStyle/>
          <a:p>
            <a:endParaRPr lang="en-US" sz="1350"/>
          </a:p>
        </p:txBody>
      </p:sp>
      <p:sp>
        <p:nvSpPr>
          <p:cNvPr id="32856" name="Oval 88"/>
          <p:cNvSpPr>
            <a:spLocks noChangeAspect="1" noChangeArrowheads="1"/>
          </p:cNvSpPr>
          <p:nvPr/>
        </p:nvSpPr>
        <p:spPr bwMode="auto">
          <a:xfrm>
            <a:off x="7740254" y="4706542"/>
            <a:ext cx="57150" cy="59531"/>
          </a:xfrm>
          <a:prstGeom prst="ellipse">
            <a:avLst/>
          </a:prstGeom>
          <a:solidFill>
            <a:srgbClr val="00E6A9"/>
          </a:solidFill>
          <a:ln w="11113">
            <a:solidFill>
              <a:srgbClr val="000000"/>
            </a:solidFill>
            <a:round/>
            <a:headEnd/>
            <a:tailEnd/>
          </a:ln>
        </p:spPr>
        <p:txBody>
          <a:bodyPr/>
          <a:lstStyle/>
          <a:p>
            <a:endParaRPr lang="en-US" sz="1350"/>
          </a:p>
        </p:txBody>
      </p:sp>
      <p:sp>
        <p:nvSpPr>
          <p:cNvPr id="32857" name="Oval 89"/>
          <p:cNvSpPr>
            <a:spLocks noChangeAspect="1" noChangeArrowheads="1"/>
          </p:cNvSpPr>
          <p:nvPr/>
        </p:nvSpPr>
        <p:spPr bwMode="auto">
          <a:xfrm>
            <a:off x="7705725" y="4583906"/>
            <a:ext cx="58341" cy="58341"/>
          </a:xfrm>
          <a:prstGeom prst="ellipse">
            <a:avLst/>
          </a:prstGeom>
          <a:solidFill>
            <a:srgbClr val="00E6A9"/>
          </a:solidFill>
          <a:ln w="11113">
            <a:solidFill>
              <a:srgbClr val="000000"/>
            </a:solidFill>
            <a:round/>
            <a:headEnd/>
            <a:tailEnd/>
          </a:ln>
        </p:spPr>
        <p:txBody>
          <a:bodyPr/>
          <a:lstStyle/>
          <a:p>
            <a:endParaRPr lang="en-US" sz="1350"/>
          </a:p>
        </p:txBody>
      </p:sp>
      <p:sp>
        <p:nvSpPr>
          <p:cNvPr id="32858" name="Oval 90"/>
          <p:cNvSpPr>
            <a:spLocks noChangeAspect="1" noChangeArrowheads="1"/>
          </p:cNvSpPr>
          <p:nvPr/>
        </p:nvSpPr>
        <p:spPr bwMode="auto">
          <a:xfrm>
            <a:off x="7620000" y="4329113"/>
            <a:ext cx="57150" cy="58341"/>
          </a:xfrm>
          <a:prstGeom prst="ellipse">
            <a:avLst/>
          </a:prstGeom>
          <a:solidFill>
            <a:srgbClr val="00E6A9"/>
          </a:solidFill>
          <a:ln w="11113">
            <a:solidFill>
              <a:srgbClr val="000000"/>
            </a:solidFill>
            <a:round/>
            <a:headEnd/>
            <a:tailEnd/>
          </a:ln>
        </p:spPr>
        <p:txBody>
          <a:bodyPr/>
          <a:lstStyle/>
          <a:p>
            <a:endParaRPr lang="en-US" sz="1350"/>
          </a:p>
        </p:txBody>
      </p:sp>
      <p:sp>
        <p:nvSpPr>
          <p:cNvPr id="32859" name="Oval 91"/>
          <p:cNvSpPr>
            <a:spLocks noChangeAspect="1" noChangeArrowheads="1"/>
          </p:cNvSpPr>
          <p:nvPr/>
        </p:nvSpPr>
        <p:spPr bwMode="auto">
          <a:xfrm>
            <a:off x="6243638" y="1003698"/>
            <a:ext cx="77391" cy="78581"/>
          </a:xfrm>
          <a:prstGeom prst="ellipse">
            <a:avLst/>
          </a:prstGeom>
          <a:solidFill>
            <a:srgbClr val="FFA600"/>
          </a:solidFill>
          <a:ln w="11113">
            <a:solidFill>
              <a:srgbClr val="000000"/>
            </a:solidFill>
            <a:round/>
            <a:headEnd/>
            <a:tailEnd/>
          </a:ln>
        </p:spPr>
        <p:txBody>
          <a:bodyPr/>
          <a:lstStyle/>
          <a:p>
            <a:endParaRPr lang="en-US" sz="1350"/>
          </a:p>
        </p:txBody>
      </p:sp>
      <p:sp>
        <p:nvSpPr>
          <p:cNvPr id="32860" name="Oval 92"/>
          <p:cNvSpPr>
            <a:spLocks noChangeAspect="1" noChangeArrowheads="1"/>
          </p:cNvSpPr>
          <p:nvPr/>
        </p:nvSpPr>
        <p:spPr bwMode="auto">
          <a:xfrm>
            <a:off x="6700837" y="2902744"/>
            <a:ext cx="72629" cy="67866"/>
          </a:xfrm>
          <a:prstGeom prst="ellipse">
            <a:avLst/>
          </a:prstGeom>
          <a:solidFill>
            <a:srgbClr val="AAFF00"/>
          </a:solidFill>
          <a:ln w="11113">
            <a:solidFill>
              <a:srgbClr val="000000"/>
            </a:solidFill>
            <a:round/>
            <a:headEnd/>
            <a:tailEnd/>
          </a:ln>
        </p:spPr>
        <p:txBody>
          <a:bodyPr/>
          <a:lstStyle/>
          <a:p>
            <a:endParaRPr lang="en-US" sz="1350"/>
          </a:p>
        </p:txBody>
      </p:sp>
      <p:sp>
        <p:nvSpPr>
          <p:cNvPr id="32861" name="Oval 93"/>
          <p:cNvSpPr>
            <a:spLocks noChangeAspect="1" noChangeArrowheads="1"/>
          </p:cNvSpPr>
          <p:nvPr/>
        </p:nvSpPr>
        <p:spPr bwMode="auto">
          <a:xfrm>
            <a:off x="6045994" y="631032"/>
            <a:ext cx="58341" cy="59531"/>
          </a:xfrm>
          <a:prstGeom prst="ellipse">
            <a:avLst/>
          </a:prstGeom>
          <a:solidFill>
            <a:srgbClr val="00E6A9"/>
          </a:solidFill>
          <a:ln w="11113">
            <a:solidFill>
              <a:srgbClr val="000000"/>
            </a:solidFill>
            <a:round/>
            <a:headEnd/>
            <a:tailEnd/>
          </a:ln>
        </p:spPr>
        <p:txBody>
          <a:bodyPr/>
          <a:lstStyle/>
          <a:p>
            <a:endParaRPr lang="en-US" sz="1350"/>
          </a:p>
        </p:txBody>
      </p:sp>
      <p:sp>
        <p:nvSpPr>
          <p:cNvPr id="32862" name="Oval 94"/>
          <p:cNvSpPr>
            <a:spLocks noChangeAspect="1" noChangeArrowheads="1"/>
          </p:cNvSpPr>
          <p:nvPr/>
        </p:nvSpPr>
        <p:spPr bwMode="auto">
          <a:xfrm>
            <a:off x="6887766" y="2911079"/>
            <a:ext cx="82153" cy="78581"/>
          </a:xfrm>
          <a:prstGeom prst="ellipse">
            <a:avLst/>
          </a:prstGeom>
          <a:solidFill>
            <a:srgbClr val="FFA600"/>
          </a:solidFill>
          <a:ln w="11113">
            <a:solidFill>
              <a:srgbClr val="000000"/>
            </a:solidFill>
            <a:round/>
            <a:headEnd/>
            <a:tailEnd/>
          </a:ln>
        </p:spPr>
        <p:txBody>
          <a:bodyPr/>
          <a:lstStyle/>
          <a:p>
            <a:endParaRPr lang="en-US" sz="1350"/>
          </a:p>
        </p:txBody>
      </p:sp>
      <p:sp>
        <p:nvSpPr>
          <p:cNvPr id="32863" name="Oval 95"/>
          <p:cNvSpPr>
            <a:spLocks noChangeAspect="1" noChangeArrowheads="1"/>
          </p:cNvSpPr>
          <p:nvPr/>
        </p:nvSpPr>
        <p:spPr bwMode="auto">
          <a:xfrm>
            <a:off x="6835379" y="2892029"/>
            <a:ext cx="96440" cy="88106"/>
          </a:xfrm>
          <a:prstGeom prst="ellipse">
            <a:avLst/>
          </a:prstGeom>
          <a:solidFill>
            <a:srgbClr val="FF0000"/>
          </a:solidFill>
          <a:ln w="11113">
            <a:solidFill>
              <a:srgbClr val="000000"/>
            </a:solidFill>
            <a:round/>
            <a:headEnd/>
            <a:tailEnd/>
          </a:ln>
        </p:spPr>
        <p:txBody>
          <a:bodyPr/>
          <a:lstStyle/>
          <a:p>
            <a:endParaRPr lang="en-US" sz="1350"/>
          </a:p>
        </p:txBody>
      </p:sp>
      <p:sp>
        <p:nvSpPr>
          <p:cNvPr id="32864" name="Oval 96"/>
          <p:cNvSpPr>
            <a:spLocks noChangeAspect="1" noChangeArrowheads="1"/>
          </p:cNvSpPr>
          <p:nvPr/>
        </p:nvSpPr>
        <p:spPr bwMode="auto">
          <a:xfrm>
            <a:off x="6705600" y="2956323"/>
            <a:ext cx="82154" cy="78581"/>
          </a:xfrm>
          <a:prstGeom prst="ellipse">
            <a:avLst/>
          </a:prstGeom>
          <a:solidFill>
            <a:srgbClr val="FFA600"/>
          </a:solidFill>
          <a:ln w="11113">
            <a:solidFill>
              <a:srgbClr val="000000"/>
            </a:solidFill>
            <a:round/>
            <a:headEnd/>
            <a:tailEnd/>
          </a:ln>
        </p:spPr>
        <p:txBody>
          <a:bodyPr/>
          <a:lstStyle/>
          <a:p>
            <a:endParaRPr lang="en-US" sz="1350"/>
          </a:p>
        </p:txBody>
      </p:sp>
      <p:sp>
        <p:nvSpPr>
          <p:cNvPr id="32865" name="Oval 97"/>
          <p:cNvSpPr>
            <a:spLocks noChangeAspect="1" noChangeArrowheads="1"/>
          </p:cNvSpPr>
          <p:nvPr/>
        </p:nvSpPr>
        <p:spPr bwMode="auto">
          <a:xfrm>
            <a:off x="6671073" y="2975373"/>
            <a:ext cx="77390" cy="78581"/>
          </a:xfrm>
          <a:prstGeom prst="ellipse">
            <a:avLst/>
          </a:prstGeom>
          <a:solidFill>
            <a:srgbClr val="FFA600"/>
          </a:solidFill>
          <a:ln w="11113">
            <a:solidFill>
              <a:srgbClr val="000000"/>
            </a:solidFill>
            <a:round/>
            <a:headEnd/>
            <a:tailEnd/>
          </a:ln>
        </p:spPr>
        <p:txBody>
          <a:bodyPr/>
          <a:lstStyle/>
          <a:p>
            <a:endParaRPr lang="en-US" sz="1350"/>
          </a:p>
        </p:txBody>
      </p:sp>
      <p:sp>
        <p:nvSpPr>
          <p:cNvPr id="32866" name="Oval 98"/>
          <p:cNvSpPr>
            <a:spLocks noChangeAspect="1" noChangeArrowheads="1"/>
          </p:cNvSpPr>
          <p:nvPr/>
        </p:nvSpPr>
        <p:spPr bwMode="auto">
          <a:xfrm>
            <a:off x="6724650" y="2995613"/>
            <a:ext cx="77391" cy="78581"/>
          </a:xfrm>
          <a:prstGeom prst="ellipse">
            <a:avLst/>
          </a:prstGeom>
          <a:solidFill>
            <a:srgbClr val="FFA600"/>
          </a:solidFill>
          <a:ln w="11113">
            <a:solidFill>
              <a:srgbClr val="000000"/>
            </a:solidFill>
            <a:round/>
            <a:headEnd/>
            <a:tailEnd/>
          </a:ln>
        </p:spPr>
        <p:txBody>
          <a:bodyPr/>
          <a:lstStyle/>
          <a:p>
            <a:endParaRPr lang="en-US" sz="1350"/>
          </a:p>
        </p:txBody>
      </p:sp>
      <p:sp>
        <p:nvSpPr>
          <p:cNvPr id="32867" name="Oval 99"/>
          <p:cNvSpPr>
            <a:spLocks noChangeAspect="1" noChangeArrowheads="1"/>
          </p:cNvSpPr>
          <p:nvPr/>
        </p:nvSpPr>
        <p:spPr bwMode="auto">
          <a:xfrm>
            <a:off x="6686550" y="3009901"/>
            <a:ext cx="80963" cy="78581"/>
          </a:xfrm>
          <a:prstGeom prst="ellipse">
            <a:avLst/>
          </a:prstGeom>
          <a:solidFill>
            <a:srgbClr val="FFA600"/>
          </a:solidFill>
          <a:ln w="11113">
            <a:solidFill>
              <a:srgbClr val="000000"/>
            </a:solidFill>
            <a:round/>
            <a:headEnd/>
            <a:tailEnd/>
          </a:ln>
        </p:spPr>
        <p:txBody>
          <a:bodyPr/>
          <a:lstStyle/>
          <a:p>
            <a:endParaRPr lang="en-US" sz="1350"/>
          </a:p>
        </p:txBody>
      </p:sp>
      <p:sp>
        <p:nvSpPr>
          <p:cNvPr id="32868" name="Oval 100"/>
          <p:cNvSpPr>
            <a:spLocks noChangeAspect="1" noChangeArrowheads="1"/>
          </p:cNvSpPr>
          <p:nvPr/>
        </p:nvSpPr>
        <p:spPr bwMode="auto">
          <a:xfrm>
            <a:off x="6677025" y="2989660"/>
            <a:ext cx="82154" cy="84534"/>
          </a:xfrm>
          <a:prstGeom prst="ellipse">
            <a:avLst/>
          </a:prstGeom>
          <a:solidFill>
            <a:srgbClr val="FFA600"/>
          </a:solidFill>
          <a:ln w="11113">
            <a:solidFill>
              <a:srgbClr val="000000"/>
            </a:solidFill>
            <a:round/>
            <a:headEnd/>
            <a:tailEnd/>
          </a:ln>
        </p:spPr>
        <p:txBody>
          <a:bodyPr/>
          <a:lstStyle/>
          <a:p>
            <a:endParaRPr lang="en-US" sz="1350"/>
          </a:p>
        </p:txBody>
      </p:sp>
      <p:sp>
        <p:nvSpPr>
          <p:cNvPr id="32869" name="Oval 101"/>
          <p:cNvSpPr>
            <a:spLocks noChangeAspect="1" noChangeArrowheads="1"/>
          </p:cNvSpPr>
          <p:nvPr/>
        </p:nvSpPr>
        <p:spPr bwMode="auto">
          <a:xfrm>
            <a:off x="6681787" y="2989660"/>
            <a:ext cx="80963" cy="84534"/>
          </a:xfrm>
          <a:prstGeom prst="ellipse">
            <a:avLst/>
          </a:prstGeom>
          <a:solidFill>
            <a:srgbClr val="FFA600"/>
          </a:solidFill>
          <a:ln w="11113">
            <a:solidFill>
              <a:srgbClr val="000000"/>
            </a:solidFill>
            <a:round/>
            <a:headEnd/>
            <a:tailEnd/>
          </a:ln>
        </p:spPr>
        <p:txBody>
          <a:bodyPr/>
          <a:lstStyle/>
          <a:p>
            <a:endParaRPr lang="en-US" sz="1350"/>
          </a:p>
        </p:txBody>
      </p:sp>
      <p:sp>
        <p:nvSpPr>
          <p:cNvPr id="32870" name="Oval 102"/>
          <p:cNvSpPr>
            <a:spLocks noChangeAspect="1" noChangeArrowheads="1"/>
          </p:cNvSpPr>
          <p:nvPr/>
        </p:nvSpPr>
        <p:spPr bwMode="auto">
          <a:xfrm>
            <a:off x="6729412" y="2902744"/>
            <a:ext cx="82154" cy="77391"/>
          </a:xfrm>
          <a:prstGeom prst="ellipse">
            <a:avLst/>
          </a:prstGeom>
          <a:solidFill>
            <a:srgbClr val="FFA600"/>
          </a:solidFill>
          <a:ln w="11113">
            <a:solidFill>
              <a:srgbClr val="000000"/>
            </a:solidFill>
            <a:round/>
            <a:headEnd/>
            <a:tailEnd/>
          </a:ln>
        </p:spPr>
        <p:txBody>
          <a:bodyPr/>
          <a:lstStyle/>
          <a:p>
            <a:endParaRPr lang="en-US" sz="1350"/>
          </a:p>
        </p:txBody>
      </p:sp>
      <p:sp>
        <p:nvSpPr>
          <p:cNvPr id="32871" name="Oval 103"/>
          <p:cNvSpPr>
            <a:spLocks noChangeAspect="1" noChangeArrowheads="1"/>
          </p:cNvSpPr>
          <p:nvPr/>
        </p:nvSpPr>
        <p:spPr bwMode="auto">
          <a:xfrm>
            <a:off x="6724650" y="2921794"/>
            <a:ext cx="82154" cy="78581"/>
          </a:xfrm>
          <a:prstGeom prst="ellipse">
            <a:avLst/>
          </a:prstGeom>
          <a:solidFill>
            <a:srgbClr val="FFA600"/>
          </a:solidFill>
          <a:ln w="11113">
            <a:solidFill>
              <a:srgbClr val="000000"/>
            </a:solidFill>
            <a:round/>
            <a:headEnd/>
            <a:tailEnd/>
          </a:ln>
        </p:spPr>
        <p:txBody>
          <a:bodyPr/>
          <a:lstStyle/>
          <a:p>
            <a:endParaRPr lang="en-US" sz="1350"/>
          </a:p>
        </p:txBody>
      </p:sp>
      <p:sp>
        <p:nvSpPr>
          <p:cNvPr id="32872" name="Oval 104"/>
          <p:cNvSpPr>
            <a:spLocks noChangeAspect="1" noChangeArrowheads="1"/>
          </p:cNvSpPr>
          <p:nvPr/>
        </p:nvSpPr>
        <p:spPr bwMode="auto">
          <a:xfrm>
            <a:off x="6700838" y="2892029"/>
            <a:ext cx="77391" cy="83344"/>
          </a:xfrm>
          <a:prstGeom prst="ellipse">
            <a:avLst/>
          </a:prstGeom>
          <a:solidFill>
            <a:srgbClr val="FFA600"/>
          </a:solidFill>
          <a:ln w="11113">
            <a:solidFill>
              <a:srgbClr val="000000"/>
            </a:solidFill>
            <a:round/>
            <a:headEnd/>
            <a:tailEnd/>
          </a:ln>
        </p:spPr>
        <p:txBody>
          <a:bodyPr/>
          <a:lstStyle/>
          <a:p>
            <a:endParaRPr lang="en-US" sz="1350"/>
          </a:p>
        </p:txBody>
      </p:sp>
      <p:sp>
        <p:nvSpPr>
          <p:cNvPr id="32873" name="Oval 105"/>
          <p:cNvSpPr>
            <a:spLocks noChangeAspect="1" noChangeArrowheads="1"/>
          </p:cNvSpPr>
          <p:nvPr/>
        </p:nvSpPr>
        <p:spPr bwMode="auto">
          <a:xfrm>
            <a:off x="6618685" y="2965848"/>
            <a:ext cx="91678" cy="92869"/>
          </a:xfrm>
          <a:prstGeom prst="ellipse">
            <a:avLst/>
          </a:prstGeom>
          <a:solidFill>
            <a:srgbClr val="FF0000"/>
          </a:solidFill>
          <a:ln w="11113">
            <a:solidFill>
              <a:srgbClr val="000000"/>
            </a:solidFill>
            <a:round/>
            <a:headEnd/>
            <a:tailEnd/>
          </a:ln>
        </p:spPr>
        <p:txBody>
          <a:bodyPr/>
          <a:lstStyle/>
          <a:p>
            <a:endParaRPr lang="en-US" sz="1350"/>
          </a:p>
        </p:txBody>
      </p:sp>
      <p:sp>
        <p:nvSpPr>
          <p:cNvPr id="32874" name="Oval 106"/>
          <p:cNvSpPr>
            <a:spLocks noChangeAspect="1" noChangeArrowheads="1"/>
          </p:cNvSpPr>
          <p:nvPr/>
        </p:nvSpPr>
        <p:spPr bwMode="auto">
          <a:xfrm>
            <a:off x="6662737" y="2956323"/>
            <a:ext cx="80963" cy="78581"/>
          </a:xfrm>
          <a:prstGeom prst="ellipse">
            <a:avLst/>
          </a:prstGeom>
          <a:solidFill>
            <a:srgbClr val="FFA600"/>
          </a:solidFill>
          <a:ln w="11113">
            <a:solidFill>
              <a:srgbClr val="000000"/>
            </a:solidFill>
            <a:round/>
            <a:headEnd/>
            <a:tailEnd/>
          </a:ln>
        </p:spPr>
        <p:txBody>
          <a:bodyPr/>
          <a:lstStyle/>
          <a:p>
            <a:endParaRPr lang="en-US" sz="1350"/>
          </a:p>
        </p:txBody>
      </p:sp>
      <p:sp>
        <p:nvSpPr>
          <p:cNvPr id="32875" name="Oval 107"/>
          <p:cNvSpPr>
            <a:spLocks noChangeAspect="1" noChangeArrowheads="1"/>
          </p:cNvSpPr>
          <p:nvPr/>
        </p:nvSpPr>
        <p:spPr bwMode="auto">
          <a:xfrm>
            <a:off x="6662738" y="2926556"/>
            <a:ext cx="57150" cy="53579"/>
          </a:xfrm>
          <a:prstGeom prst="ellipse">
            <a:avLst/>
          </a:prstGeom>
          <a:solidFill>
            <a:srgbClr val="00E6A9"/>
          </a:solidFill>
          <a:ln w="11113">
            <a:solidFill>
              <a:srgbClr val="000000"/>
            </a:solidFill>
            <a:round/>
            <a:headEnd/>
            <a:tailEnd/>
          </a:ln>
        </p:spPr>
        <p:txBody>
          <a:bodyPr/>
          <a:lstStyle/>
          <a:p>
            <a:endParaRPr lang="en-US" sz="1350"/>
          </a:p>
        </p:txBody>
      </p:sp>
      <p:sp>
        <p:nvSpPr>
          <p:cNvPr id="32876" name="Oval 108"/>
          <p:cNvSpPr>
            <a:spLocks noChangeAspect="1" noChangeArrowheads="1"/>
          </p:cNvSpPr>
          <p:nvPr/>
        </p:nvSpPr>
        <p:spPr bwMode="auto">
          <a:xfrm>
            <a:off x="6677025" y="2882504"/>
            <a:ext cx="76200" cy="78581"/>
          </a:xfrm>
          <a:prstGeom prst="ellipse">
            <a:avLst/>
          </a:prstGeom>
          <a:solidFill>
            <a:srgbClr val="FFA600"/>
          </a:solidFill>
          <a:ln w="11113">
            <a:solidFill>
              <a:srgbClr val="000000"/>
            </a:solidFill>
            <a:round/>
            <a:headEnd/>
            <a:tailEnd/>
          </a:ln>
        </p:spPr>
        <p:txBody>
          <a:bodyPr/>
          <a:lstStyle/>
          <a:p>
            <a:endParaRPr lang="en-US" sz="1350"/>
          </a:p>
        </p:txBody>
      </p:sp>
      <p:sp>
        <p:nvSpPr>
          <p:cNvPr id="32877" name="Oval 109"/>
          <p:cNvSpPr>
            <a:spLocks noChangeAspect="1" noChangeArrowheads="1"/>
          </p:cNvSpPr>
          <p:nvPr/>
        </p:nvSpPr>
        <p:spPr bwMode="auto">
          <a:xfrm>
            <a:off x="6863954" y="2778919"/>
            <a:ext cx="82153" cy="78581"/>
          </a:xfrm>
          <a:prstGeom prst="ellipse">
            <a:avLst/>
          </a:prstGeom>
          <a:solidFill>
            <a:srgbClr val="FFA600"/>
          </a:solidFill>
          <a:ln w="11113">
            <a:solidFill>
              <a:srgbClr val="000000"/>
            </a:solidFill>
            <a:round/>
            <a:headEnd/>
            <a:tailEnd/>
          </a:ln>
        </p:spPr>
        <p:txBody>
          <a:bodyPr/>
          <a:lstStyle/>
          <a:p>
            <a:endParaRPr lang="en-US" sz="1350"/>
          </a:p>
        </p:txBody>
      </p:sp>
      <p:sp>
        <p:nvSpPr>
          <p:cNvPr id="32878" name="Oval 110"/>
          <p:cNvSpPr>
            <a:spLocks noChangeAspect="1" noChangeArrowheads="1"/>
          </p:cNvSpPr>
          <p:nvPr/>
        </p:nvSpPr>
        <p:spPr bwMode="auto">
          <a:xfrm>
            <a:off x="6696075" y="2847975"/>
            <a:ext cx="82154" cy="83344"/>
          </a:xfrm>
          <a:prstGeom prst="ellipse">
            <a:avLst/>
          </a:prstGeom>
          <a:solidFill>
            <a:srgbClr val="FFA600"/>
          </a:solidFill>
          <a:ln w="11113">
            <a:solidFill>
              <a:srgbClr val="000000"/>
            </a:solidFill>
            <a:round/>
            <a:headEnd/>
            <a:tailEnd/>
          </a:ln>
        </p:spPr>
        <p:txBody>
          <a:bodyPr/>
          <a:lstStyle/>
          <a:p>
            <a:endParaRPr lang="en-US" sz="1350"/>
          </a:p>
        </p:txBody>
      </p:sp>
      <p:sp>
        <p:nvSpPr>
          <p:cNvPr id="32879" name="Oval 111"/>
          <p:cNvSpPr>
            <a:spLocks noChangeAspect="1" noChangeArrowheads="1"/>
          </p:cNvSpPr>
          <p:nvPr/>
        </p:nvSpPr>
        <p:spPr bwMode="auto">
          <a:xfrm>
            <a:off x="6710362" y="2803923"/>
            <a:ext cx="82154" cy="78581"/>
          </a:xfrm>
          <a:prstGeom prst="ellipse">
            <a:avLst/>
          </a:prstGeom>
          <a:solidFill>
            <a:srgbClr val="FFA600"/>
          </a:solidFill>
          <a:ln w="11113">
            <a:solidFill>
              <a:srgbClr val="000000"/>
            </a:solidFill>
            <a:round/>
            <a:headEnd/>
            <a:tailEnd/>
          </a:ln>
        </p:spPr>
        <p:txBody>
          <a:bodyPr/>
          <a:lstStyle/>
          <a:p>
            <a:endParaRPr lang="en-US" sz="1350"/>
          </a:p>
        </p:txBody>
      </p:sp>
      <p:sp>
        <p:nvSpPr>
          <p:cNvPr id="32880" name="Oval 112"/>
          <p:cNvSpPr>
            <a:spLocks noChangeAspect="1" noChangeArrowheads="1"/>
          </p:cNvSpPr>
          <p:nvPr/>
        </p:nvSpPr>
        <p:spPr bwMode="auto">
          <a:xfrm>
            <a:off x="6613923" y="2867026"/>
            <a:ext cx="82153" cy="78581"/>
          </a:xfrm>
          <a:prstGeom prst="ellipse">
            <a:avLst/>
          </a:prstGeom>
          <a:solidFill>
            <a:srgbClr val="FFA600"/>
          </a:solidFill>
          <a:ln w="11113">
            <a:solidFill>
              <a:srgbClr val="000000"/>
            </a:solidFill>
            <a:round/>
            <a:headEnd/>
            <a:tailEnd/>
          </a:ln>
        </p:spPr>
        <p:txBody>
          <a:bodyPr/>
          <a:lstStyle/>
          <a:p>
            <a:endParaRPr lang="en-US" sz="1350"/>
          </a:p>
        </p:txBody>
      </p:sp>
      <p:sp>
        <p:nvSpPr>
          <p:cNvPr id="32881" name="Oval 113"/>
          <p:cNvSpPr>
            <a:spLocks noChangeAspect="1" noChangeArrowheads="1"/>
          </p:cNvSpPr>
          <p:nvPr/>
        </p:nvSpPr>
        <p:spPr bwMode="auto">
          <a:xfrm>
            <a:off x="6696075" y="3009901"/>
            <a:ext cx="82154" cy="78581"/>
          </a:xfrm>
          <a:prstGeom prst="ellipse">
            <a:avLst/>
          </a:prstGeom>
          <a:solidFill>
            <a:srgbClr val="FFA600"/>
          </a:solidFill>
          <a:ln w="11113">
            <a:solidFill>
              <a:srgbClr val="000000"/>
            </a:solidFill>
            <a:round/>
            <a:headEnd/>
            <a:tailEnd/>
          </a:ln>
        </p:spPr>
        <p:txBody>
          <a:bodyPr/>
          <a:lstStyle/>
          <a:p>
            <a:endParaRPr lang="en-US" sz="1350"/>
          </a:p>
        </p:txBody>
      </p:sp>
      <p:sp>
        <p:nvSpPr>
          <p:cNvPr id="32882" name="Oval 114"/>
          <p:cNvSpPr>
            <a:spLocks noChangeAspect="1" noChangeArrowheads="1"/>
          </p:cNvSpPr>
          <p:nvPr/>
        </p:nvSpPr>
        <p:spPr bwMode="auto">
          <a:xfrm>
            <a:off x="6705600" y="3044429"/>
            <a:ext cx="82154" cy="83344"/>
          </a:xfrm>
          <a:prstGeom prst="ellipse">
            <a:avLst/>
          </a:prstGeom>
          <a:solidFill>
            <a:srgbClr val="FFA600"/>
          </a:solidFill>
          <a:ln w="11113">
            <a:solidFill>
              <a:srgbClr val="000000"/>
            </a:solidFill>
            <a:round/>
            <a:headEnd/>
            <a:tailEnd/>
          </a:ln>
        </p:spPr>
        <p:txBody>
          <a:bodyPr/>
          <a:lstStyle/>
          <a:p>
            <a:endParaRPr lang="en-US" sz="1350"/>
          </a:p>
        </p:txBody>
      </p:sp>
      <p:sp>
        <p:nvSpPr>
          <p:cNvPr id="32883" name="Oval 115"/>
          <p:cNvSpPr>
            <a:spLocks noChangeAspect="1" noChangeArrowheads="1"/>
          </p:cNvSpPr>
          <p:nvPr/>
        </p:nvSpPr>
        <p:spPr bwMode="auto">
          <a:xfrm>
            <a:off x="6705600" y="3113485"/>
            <a:ext cx="76200" cy="78581"/>
          </a:xfrm>
          <a:prstGeom prst="ellipse">
            <a:avLst/>
          </a:prstGeom>
          <a:solidFill>
            <a:srgbClr val="FFA600"/>
          </a:solidFill>
          <a:ln w="11113">
            <a:solidFill>
              <a:srgbClr val="000000"/>
            </a:solidFill>
            <a:round/>
            <a:headEnd/>
            <a:tailEnd/>
          </a:ln>
        </p:spPr>
        <p:txBody>
          <a:bodyPr/>
          <a:lstStyle/>
          <a:p>
            <a:endParaRPr lang="en-US" sz="1350"/>
          </a:p>
        </p:txBody>
      </p:sp>
      <p:sp>
        <p:nvSpPr>
          <p:cNvPr id="32884" name="Oval 116"/>
          <p:cNvSpPr>
            <a:spLocks noChangeAspect="1" noChangeArrowheads="1"/>
          </p:cNvSpPr>
          <p:nvPr/>
        </p:nvSpPr>
        <p:spPr bwMode="auto">
          <a:xfrm>
            <a:off x="6724650" y="3127773"/>
            <a:ext cx="82154" cy="78581"/>
          </a:xfrm>
          <a:prstGeom prst="ellipse">
            <a:avLst/>
          </a:prstGeom>
          <a:solidFill>
            <a:srgbClr val="FFA600"/>
          </a:solidFill>
          <a:ln w="11113">
            <a:solidFill>
              <a:srgbClr val="000000"/>
            </a:solidFill>
            <a:round/>
            <a:headEnd/>
            <a:tailEnd/>
          </a:ln>
        </p:spPr>
        <p:txBody>
          <a:bodyPr/>
          <a:lstStyle/>
          <a:p>
            <a:endParaRPr lang="en-US" sz="1350"/>
          </a:p>
        </p:txBody>
      </p:sp>
      <p:sp>
        <p:nvSpPr>
          <p:cNvPr id="32885" name="Oval 117"/>
          <p:cNvSpPr>
            <a:spLocks noChangeAspect="1" noChangeArrowheads="1"/>
          </p:cNvSpPr>
          <p:nvPr/>
        </p:nvSpPr>
        <p:spPr bwMode="auto">
          <a:xfrm>
            <a:off x="6917531" y="3039666"/>
            <a:ext cx="77391" cy="82153"/>
          </a:xfrm>
          <a:prstGeom prst="ellipse">
            <a:avLst/>
          </a:prstGeom>
          <a:solidFill>
            <a:srgbClr val="FFA600"/>
          </a:solidFill>
          <a:ln w="11113">
            <a:solidFill>
              <a:srgbClr val="000000"/>
            </a:solidFill>
            <a:round/>
            <a:headEnd/>
            <a:tailEnd/>
          </a:ln>
        </p:spPr>
        <p:txBody>
          <a:bodyPr/>
          <a:lstStyle/>
          <a:p>
            <a:endParaRPr lang="en-US" sz="1350"/>
          </a:p>
        </p:txBody>
      </p:sp>
      <p:sp>
        <p:nvSpPr>
          <p:cNvPr id="32886" name="Oval 118"/>
          <p:cNvSpPr>
            <a:spLocks noChangeAspect="1" noChangeArrowheads="1"/>
          </p:cNvSpPr>
          <p:nvPr/>
        </p:nvSpPr>
        <p:spPr bwMode="auto">
          <a:xfrm>
            <a:off x="7085410" y="3127773"/>
            <a:ext cx="48815" cy="44053"/>
          </a:xfrm>
          <a:prstGeom prst="ellipse">
            <a:avLst/>
          </a:prstGeom>
          <a:solidFill>
            <a:srgbClr val="002673"/>
          </a:solidFill>
          <a:ln w="11113">
            <a:solidFill>
              <a:srgbClr val="000000"/>
            </a:solidFill>
            <a:round/>
            <a:headEnd/>
            <a:tailEnd/>
          </a:ln>
        </p:spPr>
        <p:txBody>
          <a:bodyPr/>
          <a:lstStyle/>
          <a:p>
            <a:endParaRPr lang="en-US" sz="1350"/>
          </a:p>
        </p:txBody>
      </p:sp>
      <p:sp>
        <p:nvSpPr>
          <p:cNvPr id="32887" name="Oval 119"/>
          <p:cNvSpPr>
            <a:spLocks noChangeAspect="1" noChangeArrowheads="1"/>
          </p:cNvSpPr>
          <p:nvPr/>
        </p:nvSpPr>
        <p:spPr bwMode="auto">
          <a:xfrm>
            <a:off x="6604398" y="2769394"/>
            <a:ext cx="91678" cy="94060"/>
          </a:xfrm>
          <a:prstGeom prst="ellipse">
            <a:avLst/>
          </a:prstGeom>
          <a:solidFill>
            <a:srgbClr val="FF0000"/>
          </a:solidFill>
          <a:ln w="11113">
            <a:solidFill>
              <a:srgbClr val="000000"/>
            </a:solidFill>
            <a:round/>
            <a:headEnd/>
            <a:tailEnd/>
          </a:ln>
        </p:spPr>
        <p:txBody>
          <a:bodyPr/>
          <a:lstStyle/>
          <a:p>
            <a:endParaRPr lang="en-US" sz="1350"/>
          </a:p>
        </p:txBody>
      </p:sp>
      <p:sp>
        <p:nvSpPr>
          <p:cNvPr id="32888" name="Oval 120"/>
          <p:cNvSpPr>
            <a:spLocks noChangeAspect="1" noChangeArrowheads="1"/>
          </p:cNvSpPr>
          <p:nvPr/>
        </p:nvSpPr>
        <p:spPr bwMode="auto">
          <a:xfrm>
            <a:off x="6955631" y="3142060"/>
            <a:ext cx="72629" cy="69056"/>
          </a:xfrm>
          <a:prstGeom prst="ellipse">
            <a:avLst/>
          </a:prstGeom>
          <a:solidFill>
            <a:srgbClr val="AAFF00"/>
          </a:solidFill>
          <a:ln w="11113">
            <a:solidFill>
              <a:srgbClr val="000000"/>
            </a:solidFill>
            <a:round/>
            <a:headEnd/>
            <a:tailEnd/>
          </a:ln>
        </p:spPr>
        <p:txBody>
          <a:bodyPr/>
          <a:lstStyle/>
          <a:p>
            <a:endParaRPr lang="en-US" sz="1350"/>
          </a:p>
        </p:txBody>
      </p:sp>
      <p:sp>
        <p:nvSpPr>
          <p:cNvPr id="32889" name="Oval 121"/>
          <p:cNvSpPr>
            <a:spLocks noChangeAspect="1" noChangeArrowheads="1"/>
          </p:cNvSpPr>
          <p:nvPr/>
        </p:nvSpPr>
        <p:spPr bwMode="auto">
          <a:xfrm>
            <a:off x="6941344" y="3098006"/>
            <a:ext cx="57150" cy="58341"/>
          </a:xfrm>
          <a:prstGeom prst="ellipse">
            <a:avLst/>
          </a:prstGeom>
          <a:solidFill>
            <a:srgbClr val="00E6A9"/>
          </a:solidFill>
          <a:ln w="11113">
            <a:solidFill>
              <a:srgbClr val="000000"/>
            </a:solidFill>
            <a:round/>
            <a:headEnd/>
            <a:tailEnd/>
          </a:ln>
        </p:spPr>
        <p:txBody>
          <a:bodyPr/>
          <a:lstStyle/>
          <a:p>
            <a:endParaRPr lang="en-US" sz="1350"/>
          </a:p>
        </p:txBody>
      </p:sp>
      <p:sp>
        <p:nvSpPr>
          <p:cNvPr id="32890" name="Oval 122"/>
          <p:cNvSpPr>
            <a:spLocks noChangeAspect="1" noChangeArrowheads="1"/>
          </p:cNvSpPr>
          <p:nvPr/>
        </p:nvSpPr>
        <p:spPr bwMode="auto">
          <a:xfrm>
            <a:off x="6969919" y="3034904"/>
            <a:ext cx="82154" cy="83344"/>
          </a:xfrm>
          <a:prstGeom prst="ellipse">
            <a:avLst/>
          </a:prstGeom>
          <a:solidFill>
            <a:srgbClr val="FFA600"/>
          </a:solidFill>
          <a:ln w="11113">
            <a:solidFill>
              <a:srgbClr val="000000"/>
            </a:solidFill>
            <a:round/>
            <a:headEnd/>
            <a:tailEnd/>
          </a:ln>
        </p:spPr>
        <p:txBody>
          <a:bodyPr/>
          <a:lstStyle/>
          <a:p>
            <a:endParaRPr lang="en-US" sz="1350"/>
          </a:p>
        </p:txBody>
      </p:sp>
      <p:sp>
        <p:nvSpPr>
          <p:cNvPr id="32891" name="Oval 123"/>
          <p:cNvSpPr>
            <a:spLocks noChangeAspect="1" noChangeArrowheads="1"/>
          </p:cNvSpPr>
          <p:nvPr/>
        </p:nvSpPr>
        <p:spPr bwMode="auto">
          <a:xfrm>
            <a:off x="6417469" y="1332310"/>
            <a:ext cx="57150" cy="53578"/>
          </a:xfrm>
          <a:prstGeom prst="ellipse">
            <a:avLst/>
          </a:prstGeom>
          <a:solidFill>
            <a:srgbClr val="00E6A9"/>
          </a:solidFill>
          <a:ln w="11113">
            <a:solidFill>
              <a:srgbClr val="000000"/>
            </a:solidFill>
            <a:round/>
            <a:headEnd/>
            <a:tailEnd/>
          </a:ln>
        </p:spPr>
        <p:txBody>
          <a:bodyPr/>
          <a:lstStyle/>
          <a:p>
            <a:endParaRPr lang="en-US" sz="1350"/>
          </a:p>
        </p:txBody>
      </p:sp>
      <p:sp>
        <p:nvSpPr>
          <p:cNvPr id="32892" name="Oval 124"/>
          <p:cNvSpPr>
            <a:spLocks noChangeAspect="1" noChangeArrowheads="1"/>
          </p:cNvSpPr>
          <p:nvPr/>
        </p:nvSpPr>
        <p:spPr bwMode="auto">
          <a:xfrm>
            <a:off x="6411517" y="1322785"/>
            <a:ext cx="67865" cy="73819"/>
          </a:xfrm>
          <a:prstGeom prst="ellipse">
            <a:avLst/>
          </a:prstGeom>
          <a:solidFill>
            <a:srgbClr val="AAFF00"/>
          </a:solidFill>
          <a:ln w="11113">
            <a:solidFill>
              <a:srgbClr val="000000"/>
            </a:solidFill>
            <a:round/>
            <a:headEnd/>
            <a:tailEnd/>
          </a:ln>
        </p:spPr>
        <p:txBody>
          <a:bodyPr/>
          <a:lstStyle/>
          <a:p>
            <a:endParaRPr lang="en-US" sz="1350"/>
          </a:p>
        </p:txBody>
      </p:sp>
      <p:sp>
        <p:nvSpPr>
          <p:cNvPr id="32893" name="Rectangle 125"/>
          <p:cNvSpPr>
            <a:spLocks noChangeAspect="1" noChangeArrowheads="1"/>
          </p:cNvSpPr>
          <p:nvPr/>
        </p:nvSpPr>
        <p:spPr bwMode="auto">
          <a:xfrm>
            <a:off x="5930504" y="616744"/>
            <a:ext cx="1930003" cy="4251722"/>
          </a:xfrm>
          <a:prstGeom prst="rect">
            <a:avLst/>
          </a:prstGeom>
          <a:noFill/>
          <a:ln w="11113">
            <a:solidFill>
              <a:srgbClr val="000000"/>
            </a:solidFill>
            <a:miter lim="800000"/>
            <a:headEnd/>
            <a:tailEnd/>
          </a:ln>
        </p:spPr>
        <p:txBody>
          <a:bodyPr/>
          <a:lstStyle/>
          <a:p>
            <a:endParaRPr lang="en-US" sz="1350"/>
          </a:p>
        </p:txBody>
      </p:sp>
      <p:sp>
        <p:nvSpPr>
          <p:cNvPr id="32894" name="Rectangle 126"/>
          <p:cNvSpPr>
            <a:spLocks noChangeAspect="1" noChangeArrowheads="1"/>
          </p:cNvSpPr>
          <p:nvPr/>
        </p:nvSpPr>
        <p:spPr bwMode="auto">
          <a:xfrm>
            <a:off x="7146132" y="871538"/>
            <a:ext cx="646510" cy="1397794"/>
          </a:xfrm>
          <a:prstGeom prst="rect">
            <a:avLst/>
          </a:prstGeom>
          <a:solidFill>
            <a:srgbClr val="FFFFFF"/>
          </a:solidFill>
          <a:ln w="9525">
            <a:solidFill>
              <a:schemeClr val="tx1"/>
            </a:solidFill>
            <a:miter lim="800000"/>
            <a:headEnd/>
            <a:tailEnd/>
          </a:ln>
        </p:spPr>
        <p:txBody>
          <a:bodyPr/>
          <a:lstStyle/>
          <a:p>
            <a:endParaRPr lang="en-US" sz="1350"/>
          </a:p>
        </p:txBody>
      </p:sp>
      <p:sp>
        <p:nvSpPr>
          <p:cNvPr id="32895" name="Rectangle 127"/>
          <p:cNvSpPr>
            <a:spLocks noChangeAspect="1" noChangeArrowheads="1"/>
          </p:cNvSpPr>
          <p:nvPr/>
        </p:nvSpPr>
        <p:spPr bwMode="auto">
          <a:xfrm>
            <a:off x="7203677" y="877492"/>
            <a:ext cx="533800" cy="161583"/>
          </a:xfrm>
          <a:prstGeom prst="rect">
            <a:avLst/>
          </a:prstGeom>
          <a:noFill/>
          <a:ln w="9525">
            <a:noFill/>
            <a:miter lim="800000"/>
            <a:headEnd/>
            <a:tailEnd/>
          </a:ln>
        </p:spPr>
        <p:txBody>
          <a:bodyPr wrap="none" lIns="0" tIns="0" rIns="0" bIns="0">
            <a:spAutoFit/>
          </a:bodyPr>
          <a:lstStyle/>
          <a:p>
            <a:pPr algn="ctr" eaLnBrk="0" hangingPunct="0"/>
            <a:r>
              <a:rPr lang="en-AU" sz="1050" b="1">
                <a:solidFill>
                  <a:srgbClr val="000000"/>
                </a:solidFill>
              </a:rPr>
              <a:t>FeS Index</a:t>
            </a:r>
            <a:endParaRPr lang="en-AU" sz="1050"/>
          </a:p>
        </p:txBody>
      </p:sp>
      <p:sp>
        <p:nvSpPr>
          <p:cNvPr id="32896" name="Oval 128"/>
          <p:cNvSpPr>
            <a:spLocks noChangeAspect="1" noChangeArrowheads="1"/>
          </p:cNvSpPr>
          <p:nvPr/>
        </p:nvSpPr>
        <p:spPr bwMode="auto">
          <a:xfrm>
            <a:off x="7167562" y="1089423"/>
            <a:ext cx="91679" cy="88106"/>
          </a:xfrm>
          <a:prstGeom prst="ellipse">
            <a:avLst/>
          </a:prstGeom>
          <a:solidFill>
            <a:srgbClr val="FF0000"/>
          </a:solidFill>
          <a:ln w="11113">
            <a:solidFill>
              <a:srgbClr val="000000"/>
            </a:solidFill>
            <a:round/>
            <a:headEnd/>
            <a:tailEnd/>
          </a:ln>
        </p:spPr>
        <p:txBody>
          <a:bodyPr/>
          <a:lstStyle/>
          <a:p>
            <a:endParaRPr lang="en-US" sz="1350"/>
          </a:p>
        </p:txBody>
      </p:sp>
      <p:sp>
        <p:nvSpPr>
          <p:cNvPr id="32897" name="Rectangle 129"/>
          <p:cNvSpPr>
            <a:spLocks noChangeAspect="1" noChangeArrowheads="1"/>
          </p:cNvSpPr>
          <p:nvPr/>
        </p:nvSpPr>
        <p:spPr bwMode="auto">
          <a:xfrm>
            <a:off x="7294423" y="1060848"/>
            <a:ext cx="439224" cy="138499"/>
          </a:xfrm>
          <a:prstGeom prst="rect">
            <a:avLst/>
          </a:prstGeom>
          <a:noFill/>
          <a:ln w="9525">
            <a:noFill/>
            <a:miter lim="800000"/>
            <a:headEnd/>
            <a:tailEnd/>
          </a:ln>
        </p:spPr>
        <p:txBody>
          <a:bodyPr wrap="none" lIns="0" tIns="0" rIns="0" bIns="0">
            <a:spAutoFit/>
          </a:bodyPr>
          <a:lstStyle/>
          <a:p>
            <a:pPr algn="ctr" eaLnBrk="0" hangingPunct="0"/>
            <a:r>
              <a:rPr lang="en-AU" sz="900">
                <a:solidFill>
                  <a:srgbClr val="000000"/>
                </a:solidFill>
              </a:rPr>
              <a:t>0.72-0.79</a:t>
            </a:r>
            <a:endParaRPr lang="en-AU" sz="900"/>
          </a:p>
        </p:txBody>
      </p:sp>
      <p:sp>
        <p:nvSpPr>
          <p:cNvPr id="32898" name="Oval 130"/>
          <p:cNvSpPr>
            <a:spLocks noChangeAspect="1" noChangeArrowheads="1"/>
          </p:cNvSpPr>
          <p:nvPr/>
        </p:nvSpPr>
        <p:spPr bwMode="auto">
          <a:xfrm>
            <a:off x="7172325" y="1216819"/>
            <a:ext cx="82154" cy="83344"/>
          </a:xfrm>
          <a:prstGeom prst="ellipse">
            <a:avLst/>
          </a:prstGeom>
          <a:solidFill>
            <a:srgbClr val="FFA600"/>
          </a:solidFill>
          <a:ln w="11113">
            <a:solidFill>
              <a:srgbClr val="000000"/>
            </a:solidFill>
            <a:round/>
            <a:headEnd/>
            <a:tailEnd/>
          </a:ln>
        </p:spPr>
        <p:txBody>
          <a:bodyPr/>
          <a:lstStyle/>
          <a:p>
            <a:endParaRPr lang="en-US" sz="1350"/>
          </a:p>
        </p:txBody>
      </p:sp>
      <p:sp>
        <p:nvSpPr>
          <p:cNvPr id="32899" name="Rectangle 131"/>
          <p:cNvSpPr>
            <a:spLocks noChangeAspect="1" noChangeArrowheads="1"/>
          </p:cNvSpPr>
          <p:nvPr/>
        </p:nvSpPr>
        <p:spPr bwMode="auto">
          <a:xfrm>
            <a:off x="7294423" y="1183482"/>
            <a:ext cx="439224" cy="138499"/>
          </a:xfrm>
          <a:prstGeom prst="rect">
            <a:avLst/>
          </a:prstGeom>
          <a:noFill/>
          <a:ln w="9525">
            <a:noFill/>
            <a:miter lim="800000"/>
            <a:headEnd/>
            <a:tailEnd/>
          </a:ln>
        </p:spPr>
        <p:txBody>
          <a:bodyPr wrap="none" lIns="0" tIns="0" rIns="0" bIns="0">
            <a:spAutoFit/>
          </a:bodyPr>
          <a:lstStyle/>
          <a:p>
            <a:pPr algn="ctr" eaLnBrk="0" hangingPunct="0"/>
            <a:r>
              <a:rPr lang="en-AU" sz="900">
                <a:solidFill>
                  <a:srgbClr val="000000"/>
                </a:solidFill>
              </a:rPr>
              <a:t>0.59-0.72</a:t>
            </a:r>
            <a:endParaRPr lang="en-AU" sz="900"/>
          </a:p>
        </p:txBody>
      </p:sp>
      <p:sp>
        <p:nvSpPr>
          <p:cNvPr id="32900" name="Oval 132"/>
          <p:cNvSpPr>
            <a:spLocks noChangeAspect="1" noChangeArrowheads="1"/>
          </p:cNvSpPr>
          <p:nvPr/>
        </p:nvSpPr>
        <p:spPr bwMode="auto">
          <a:xfrm>
            <a:off x="7178278" y="1341835"/>
            <a:ext cx="71438" cy="72628"/>
          </a:xfrm>
          <a:prstGeom prst="ellipse">
            <a:avLst/>
          </a:prstGeom>
          <a:solidFill>
            <a:srgbClr val="AAFF00"/>
          </a:solidFill>
          <a:ln w="11113">
            <a:solidFill>
              <a:srgbClr val="000000"/>
            </a:solidFill>
            <a:round/>
            <a:headEnd/>
            <a:tailEnd/>
          </a:ln>
        </p:spPr>
        <p:txBody>
          <a:bodyPr/>
          <a:lstStyle/>
          <a:p>
            <a:endParaRPr lang="en-US" sz="1350"/>
          </a:p>
        </p:txBody>
      </p:sp>
      <p:sp>
        <p:nvSpPr>
          <p:cNvPr id="32901" name="Rectangle 133"/>
          <p:cNvSpPr>
            <a:spLocks noChangeAspect="1" noChangeArrowheads="1"/>
          </p:cNvSpPr>
          <p:nvPr/>
        </p:nvSpPr>
        <p:spPr bwMode="auto">
          <a:xfrm>
            <a:off x="7296805" y="1303735"/>
            <a:ext cx="439224" cy="138499"/>
          </a:xfrm>
          <a:prstGeom prst="rect">
            <a:avLst/>
          </a:prstGeom>
          <a:noFill/>
          <a:ln w="9525">
            <a:noFill/>
            <a:miter lim="800000"/>
            <a:headEnd/>
            <a:tailEnd/>
          </a:ln>
        </p:spPr>
        <p:txBody>
          <a:bodyPr wrap="none" lIns="0" tIns="0" rIns="0" bIns="0">
            <a:spAutoFit/>
          </a:bodyPr>
          <a:lstStyle/>
          <a:p>
            <a:pPr algn="ctr" eaLnBrk="0" hangingPunct="0"/>
            <a:r>
              <a:rPr lang="en-AU" sz="900">
                <a:solidFill>
                  <a:srgbClr val="000000"/>
                </a:solidFill>
              </a:rPr>
              <a:t>0.44-0.58</a:t>
            </a:r>
            <a:endParaRPr lang="en-AU" sz="900"/>
          </a:p>
        </p:txBody>
      </p:sp>
      <p:sp>
        <p:nvSpPr>
          <p:cNvPr id="32902" name="Oval 134"/>
          <p:cNvSpPr>
            <a:spLocks noChangeAspect="1" noChangeArrowheads="1"/>
          </p:cNvSpPr>
          <p:nvPr/>
        </p:nvSpPr>
        <p:spPr bwMode="auto">
          <a:xfrm>
            <a:off x="7186613" y="1468042"/>
            <a:ext cx="58341" cy="59531"/>
          </a:xfrm>
          <a:prstGeom prst="ellipse">
            <a:avLst/>
          </a:prstGeom>
          <a:solidFill>
            <a:srgbClr val="00E6A9"/>
          </a:solidFill>
          <a:ln w="11113">
            <a:solidFill>
              <a:srgbClr val="000000"/>
            </a:solidFill>
            <a:round/>
            <a:headEnd/>
            <a:tailEnd/>
          </a:ln>
        </p:spPr>
        <p:txBody>
          <a:bodyPr/>
          <a:lstStyle/>
          <a:p>
            <a:endParaRPr lang="en-US" sz="1350"/>
          </a:p>
        </p:txBody>
      </p:sp>
      <p:sp>
        <p:nvSpPr>
          <p:cNvPr id="32903" name="Rectangle 135"/>
          <p:cNvSpPr>
            <a:spLocks noChangeAspect="1" noChangeArrowheads="1"/>
          </p:cNvSpPr>
          <p:nvPr/>
        </p:nvSpPr>
        <p:spPr bwMode="auto">
          <a:xfrm>
            <a:off x="7301567" y="1425179"/>
            <a:ext cx="439224" cy="138499"/>
          </a:xfrm>
          <a:prstGeom prst="rect">
            <a:avLst/>
          </a:prstGeom>
          <a:noFill/>
          <a:ln w="9525">
            <a:noFill/>
            <a:miter lim="800000"/>
            <a:headEnd/>
            <a:tailEnd/>
          </a:ln>
        </p:spPr>
        <p:txBody>
          <a:bodyPr wrap="none" lIns="0" tIns="0" rIns="0" bIns="0">
            <a:spAutoFit/>
          </a:bodyPr>
          <a:lstStyle/>
          <a:p>
            <a:pPr algn="ctr" eaLnBrk="0" hangingPunct="0"/>
            <a:r>
              <a:rPr lang="en-AU" sz="900">
                <a:solidFill>
                  <a:srgbClr val="000000"/>
                </a:solidFill>
              </a:rPr>
              <a:t>0.29-0.44</a:t>
            </a:r>
            <a:endParaRPr lang="en-AU" sz="900"/>
          </a:p>
        </p:txBody>
      </p:sp>
      <p:sp>
        <p:nvSpPr>
          <p:cNvPr id="32904" name="Oval 136"/>
          <p:cNvSpPr>
            <a:spLocks noChangeAspect="1" noChangeArrowheads="1"/>
          </p:cNvSpPr>
          <p:nvPr/>
        </p:nvSpPr>
        <p:spPr bwMode="auto">
          <a:xfrm>
            <a:off x="7192566" y="1595438"/>
            <a:ext cx="42863" cy="48816"/>
          </a:xfrm>
          <a:prstGeom prst="ellipse">
            <a:avLst/>
          </a:prstGeom>
          <a:solidFill>
            <a:srgbClr val="002673"/>
          </a:solidFill>
          <a:ln w="11113">
            <a:solidFill>
              <a:srgbClr val="000000"/>
            </a:solidFill>
            <a:round/>
            <a:headEnd/>
            <a:tailEnd/>
          </a:ln>
        </p:spPr>
        <p:txBody>
          <a:bodyPr/>
          <a:lstStyle/>
          <a:p>
            <a:endParaRPr lang="en-US" sz="1350"/>
          </a:p>
        </p:txBody>
      </p:sp>
      <p:sp>
        <p:nvSpPr>
          <p:cNvPr id="32905" name="Rectangle 137"/>
          <p:cNvSpPr>
            <a:spLocks noChangeAspect="1" noChangeArrowheads="1"/>
          </p:cNvSpPr>
          <p:nvPr/>
        </p:nvSpPr>
        <p:spPr bwMode="auto">
          <a:xfrm>
            <a:off x="7303948" y="1546623"/>
            <a:ext cx="439224" cy="138499"/>
          </a:xfrm>
          <a:prstGeom prst="rect">
            <a:avLst/>
          </a:prstGeom>
          <a:noFill/>
          <a:ln w="9525">
            <a:noFill/>
            <a:miter lim="800000"/>
            <a:headEnd/>
            <a:tailEnd/>
          </a:ln>
        </p:spPr>
        <p:txBody>
          <a:bodyPr wrap="none" lIns="0" tIns="0" rIns="0" bIns="0">
            <a:spAutoFit/>
          </a:bodyPr>
          <a:lstStyle/>
          <a:p>
            <a:pPr algn="ctr" eaLnBrk="0" hangingPunct="0"/>
            <a:r>
              <a:rPr lang="en-AU" sz="900">
                <a:solidFill>
                  <a:srgbClr val="000000"/>
                </a:solidFill>
              </a:rPr>
              <a:t>0.04-0.29</a:t>
            </a:r>
            <a:endParaRPr lang="en-AU" sz="900"/>
          </a:p>
        </p:txBody>
      </p:sp>
      <p:sp>
        <p:nvSpPr>
          <p:cNvPr id="32906" name="Rectangle 138"/>
          <p:cNvSpPr>
            <a:spLocks noChangeAspect="1" noChangeArrowheads="1"/>
          </p:cNvSpPr>
          <p:nvPr/>
        </p:nvSpPr>
        <p:spPr bwMode="auto">
          <a:xfrm>
            <a:off x="7221648" y="1729979"/>
            <a:ext cx="264496" cy="92333"/>
          </a:xfrm>
          <a:prstGeom prst="rect">
            <a:avLst/>
          </a:prstGeom>
          <a:noFill/>
          <a:ln w="9525">
            <a:noFill/>
            <a:miter lim="800000"/>
            <a:headEnd/>
            <a:tailEnd/>
          </a:ln>
        </p:spPr>
        <p:txBody>
          <a:bodyPr wrap="none" lIns="0" tIns="0" rIns="0" bIns="0">
            <a:spAutoFit/>
          </a:bodyPr>
          <a:lstStyle/>
          <a:p>
            <a:pPr algn="ctr" eaLnBrk="0" hangingPunct="0"/>
            <a:r>
              <a:rPr lang="en-AU" sz="600" b="1">
                <a:solidFill>
                  <a:srgbClr val="000000"/>
                </a:solidFill>
              </a:rPr>
              <a:t>Geology</a:t>
            </a:r>
            <a:endParaRPr lang="en-AU" sz="675"/>
          </a:p>
        </p:txBody>
      </p:sp>
      <p:sp>
        <p:nvSpPr>
          <p:cNvPr id="32907" name="Rectangle 139"/>
          <p:cNvSpPr>
            <a:spLocks noChangeAspect="1" noChangeArrowheads="1"/>
          </p:cNvSpPr>
          <p:nvPr/>
        </p:nvSpPr>
        <p:spPr bwMode="auto">
          <a:xfrm>
            <a:off x="7198519" y="1832373"/>
            <a:ext cx="150019" cy="73819"/>
          </a:xfrm>
          <a:prstGeom prst="rect">
            <a:avLst/>
          </a:prstGeom>
          <a:solidFill>
            <a:srgbClr val="FCFCE3"/>
          </a:solidFill>
          <a:ln w="0">
            <a:solidFill>
              <a:srgbClr val="000000"/>
            </a:solidFill>
            <a:miter lim="800000"/>
            <a:headEnd/>
            <a:tailEnd/>
          </a:ln>
        </p:spPr>
        <p:txBody>
          <a:bodyPr/>
          <a:lstStyle/>
          <a:p>
            <a:endParaRPr lang="en-US" sz="1350"/>
          </a:p>
        </p:txBody>
      </p:sp>
      <p:sp>
        <p:nvSpPr>
          <p:cNvPr id="32908" name="Rectangle 140"/>
          <p:cNvSpPr>
            <a:spLocks noChangeAspect="1" noChangeArrowheads="1"/>
          </p:cNvSpPr>
          <p:nvPr/>
        </p:nvSpPr>
        <p:spPr bwMode="auto">
          <a:xfrm>
            <a:off x="7387325" y="1837135"/>
            <a:ext cx="309380" cy="80791"/>
          </a:xfrm>
          <a:prstGeom prst="rect">
            <a:avLst/>
          </a:prstGeom>
          <a:noFill/>
          <a:ln w="9525">
            <a:noFill/>
            <a:miter lim="800000"/>
            <a:headEnd/>
            <a:tailEnd/>
          </a:ln>
        </p:spPr>
        <p:txBody>
          <a:bodyPr wrap="none" lIns="0" tIns="0" rIns="0" bIns="0">
            <a:spAutoFit/>
          </a:bodyPr>
          <a:lstStyle/>
          <a:p>
            <a:pPr algn="ctr" eaLnBrk="0" hangingPunct="0"/>
            <a:r>
              <a:rPr lang="en-AU" sz="525">
                <a:solidFill>
                  <a:srgbClr val="000000"/>
                </a:solidFill>
              </a:rPr>
              <a:t>Felsic rocks</a:t>
            </a:r>
            <a:endParaRPr lang="en-AU" sz="675"/>
          </a:p>
        </p:txBody>
      </p:sp>
      <p:sp>
        <p:nvSpPr>
          <p:cNvPr id="32909" name="Rectangle 141"/>
          <p:cNvSpPr>
            <a:spLocks noChangeAspect="1" noChangeArrowheads="1"/>
          </p:cNvSpPr>
          <p:nvPr/>
        </p:nvSpPr>
        <p:spPr bwMode="auto">
          <a:xfrm>
            <a:off x="7198519" y="1935957"/>
            <a:ext cx="150019" cy="73819"/>
          </a:xfrm>
          <a:prstGeom prst="rect">
            <a:avLst/>
          </a:prstGeom>
          <a:solidFill>
            <a:srgbClr val="FCF7F7"/>
          </a:solidFill>
          <a:ln w="0">
            <a:solidFill>
              <a:srgbClr val="000000"/>
            </a:solidFill>
            <a:miter lim="800000"/>
            <a:headEnd/>
            <a:tailEnd/>
          </a:ln>
        </p:spPr>
        <p:txBody>
          <a:bodyPr/>
          <a:lstStyle/>
          <a:p>
            <a:endParaRPr lang="en-US" sz="1350"/>
          </a:p>
        </p:txBody>
      </p:sp>
      <p:sp>
        <p:nvSpPr>
          <p:cNvPr id="32910" name="Rectangle 142"/>
          <p:cNvSpPr>
            <a:spLocks noChangeAspect="1" noChangeArrowheads="1"/>
          </p:cNvSpPr>
          <p:nvPr/>
        </p:nvSpPr>
        <p:spPr bwMode="auto">
          <a:xfrm>
            <a:off x="7375894" y="1935957"/>
            <a:ext cx="375103" cy="80791"/>
          </a:xfrm>
          <a:prstGeom prst="rect">
            <a:avLst/>
          </a:prstGeom>
          <a:noFill/>
          <a:ln w="9525">
            <a:noFill/>
            <a:miter lim="800000"/>
            <a:headEnd/>
            <a:tailEnd/>
          </a:ln>
        </p:spPr>
        <p:txBody>
          <a:bodyPr wrap="none" lIns="0" tIns="0" rIns="0" bIns="0">
            <a:spAutoFit/>
          </a:bodyPr>
          <a:lstStyle/>
          <a:p>
            <a:pPr algn="ctr" eaLnBrk="0" hangingPunct="0"/>
            <a:r>
              <a:rPr lang="en-AU" sz="525">
                <a:solidFill>
                  <a:srgbClr val="000000"/>
                </a:solidFill>
              </a:rPr>
              <a:t>Granitic rocks</a:t>
            </a:r>
            <a:endParaRPr lang="en-AU" sz="675"/>
          </a:p>
        </p:txBody>
      </p:sp>
      <p:sp>
        <p:nvSpPr>
          <p:cNvPr id="32911" name="Rectangle 143"/>
          <p:cNvSpPr>
            <a:spLocks noChangeAspect="1" noChangeArrowheads="1"/>
          </p:cNvSpPr>
          <p:nvPr/>
        </p:nvSpPr>
        <p:spPr bwMode="auto">
          <a:xfrm>
            <a:off x="7198519" y="2034779"/>
            <a:ext cx="150019" cy="77390"/>
          </a:xfrm>
          <a:prstGeom prst="rect">
            <a:avLst/>
          </a:prstGeom>
          <a:solidFill>
            <a:srgbClr val="CCC5BE"/>
          </a:solidFill>
          <a:ln w="0">
            <a:solidFill>
              <a:srgbClr val="000000"/>
            </a:solidFill>
            <a:miter lim="800000"/>
            <a:headEnd/>
            <a:tailEnd/>
          </a:ln>
        </p:spPr>
        <p:txBody>
          <a:bodyPr/>
          <a:lstStyle/>
          <a:p>
            <a:endParaRPr lang="en-US" sz="1350"/>
          </a:p>
        </p:txBody>
      </p:sp>
      <p:sp>
        <p:nvSpPr>
          <p:cNvPr id="32912" name="Rectangle 144"/>
          <p:cNvSpPr>
            <a:spLocks noChangeAspect="1" noChangeArrowheads="1"/>
          </p:cNvSpPr>
          <p:nvPr/>
        </p:nvSpPr>
        <p:spPr bwMode="auto">
          <a:xfrm>
            <a:off x="7364421" y="2038351"/>
            <a:ext cx="408766" cy="80791"/>
          </a:xfrm>
          <a:prstGeom prst="rect">
            <a:avLst/>
          </a:prstGeom>
          <a:noFill/>
          <a:ln w="9525">
            <a:noFill/>
            <a:miter lim="800000"/>
            <a:headEnd/>
            <a:tailEnd/>
          </a:ln>
        </p:spPr>
        <p:txBody>
          <a:bodyPr wrap="none" lIns="0" tIns="0" rIns="0" bIns="0">
            <a:spAutoFit/>
          </a:bodyPr>
          <a:lstStyle/>
          <a:p>
            <a:pPr algn="ctr" eaLnBrk="0" hangingPunct="0"/>
            <a:r>
              <a:rPr lang="en-AU" sz="525">
                <a:solidFill>
                  <a:srgbClr val="000000"/>
                </a:solidFill>
              </a:rPr>
              <a:t>Mafic intrusive</a:t>
            </a:r>
            <a:endParaRPr lang="en-AU" sz="675"/>
          </a:p>
        </p:txBody>
      </p:sp>
      <p:sp>
        <p:nvSpPr>
          <p:cNvPr id="32913" name="Rectangle 145"/>
          <p:cNvSpPr>
            <a:spLocks noChangeAspect="1" noChangeArrowheads="1"/>
          </p:cNvSpPr>
          <p:nvPr/>
        </p:nvSpPr>
        <p:spPr bwMode="auto">
          <a:xfrm>
            <a:off x="7198519" y="2137173"/>
            <a:ext cx="150019" cy="78581"/>
          </a:xfrm>
          <a:prstGeom prst="rect">
            <a:avLst/>
          </a:prstGeom>
          <a:solidFill>
            <a:srgbClr val="DDEDDD"/>
          </a:solidFill>
          <a:ln w="0">
            <a:solidFill>
              <a:srgbClr val="000000"/>
            </a:solidFill>
            <a:miter lim="800000"/>
            <a:headEnd/>
            <a:tailEnd/>
          </a:ln>
        </p:spPr>
        <p:txBody>
          <a:bodyPr/>
          <a:lstStyle/>
          <a:p>
            <a:endParaRPr lang="en-US" sz="1350"/>
          </a:p>
        </p:txBody>
      </p:sp>
      <p:sp>
        <p:nvSpPr>
          <p:cNvPr id="32914" name="Rectangle 146"/>
          <p:cNvSpPr>
            <a:spLocks noChangeAspect="1" noChangeArrowheads="1"/>
          </p:cNvSpPr>
          <p:nvPr/>
        </p:nvSpPr>
        <p:spPr bwMode="auto">
          <a:xfrm>
            <a:off x="7373610" y="2141935"/>
            <a:ext cx="314189" cy="80791"/>
          </a:xfrm>
          <a:prstGeom prst="rect">
            <a:avLst/>
          </a:prstGeom>
          <a:noFill/>
          <a:ln w="9525">
            <a:noFill/>
            <a:miter lim="800000"/>
            <a:headEnd/>
            <a:tailEnd/>
          </a:ln>
        </p:spPr>
        <p:txBody>
          <a:bodyPr wrap="none" lIns="0" tIns="0" rIns="0" bIns="0">
            <a:spAutoFit/>
          </a:bodyPr>
          <a:lstStyle/>
          <a:p>
            <a:pPr algn="ctr" eaLnBrk="0" hangingPunct="0"/>
            <a:r>
              <a:rPr lang="en-AU" sz="525">
                <a:solidFill>
                  <a:srgbClr val="000000"/>
                </a:solidFill>
              </a:rPr>
              <a:t>Mafic rocks</a:t>
            </a:r>
            <a:endParaRPr lang="en-AU" sz="675"/>
          </a:p>
        </p:txBody>
      </p:sp>
      <p:pic>
        <p:nvPicPr>
          <p:cNvPr id="32915" name="Picture 147"/>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3590925" y="616744"/>
            <a:ext cx="1930004" cy="1657350"/>
          </a:xfrm>
          <a:prstGeom prst="rect">
            <a:avLst/>
          </a:prstGeom>
          <a:noFill/>
          <a:ln w="9525">
            <a:noFill/>
            <a:miter lim="800000"/>
            <a:headEnd/>
            <a:tailEnd/>
          </a:ln>
        </p:spPr>
      </p:pic>
      <p:pic>
        <p:nvPicPr>
          <p:cNvPr id="32916" name="Picture 148"/>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590925" y="2274094"/>
            <a:ext cx="1930004" cy="1657350"/>
          </a:xfrm>
          <a:prstGeom prst="rect">
            <a:avLst/>
          </a:prstGeom>
          <a:noFill/>
          <a:ln w="9525">
            <a:noFill/>
            <a:miter lim="800000"/>
            <a:headEnd/>
            <a:tailEnd/>
          </a:ln>
        </p:spPr>
      </p:pic>
      <p:pic>
        <p:nvPicPr>
          <p:cNvPr id="32917" name="Picture 149"/>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3590925" y="3931444"/>
            <a:ext cx="1930004" cy="937022"/>
          </a:xfrm>
          <a:prstGeom prst="rect">
            <a:avLst/>
          </a:prstGeom>
          <a:noFill/>
          <a:ln w="9525">
            <a:noFill/>
            <a:miter lim="800000"/>
            <a:headEnd/>
            <a:tailEnd/>
          </a:ln>
        </p:spPr>
      </p:pic>
      <p:sp>
        <p:nvSpPr>
          <p:cNvPr id="32918" name="Oval 150"/>
          <p:cNvSpPr>
            <a:spLocks noChangeAspect="1" noChangeArrowheads="1"/>
          </p:cNvSpPr>
          <p:nvPr/>
        </p:nvSpPr>
        <p:spPr bwMode="auto">
          <a:xfrm>
            <a:off x="4014788" y="1572817"/>
            <a:ext cx="47625" cy="48815"/>
          </a:xfrm>
          <a:prstGeom prst="ellipse">
            <a:avLst/>
          </a:prstGeom>
          <a:solidFill>
            <a:srgbClr val="E7FF4A"/>
          </a:solidFill>
          <a:ln w="11113">
            <a:solidFill>
              <a:srgbClr val="000000"/>
            </a:solidFill>
            <a:round/>
            <a:headEnd/>
            <a:tailEnd/>
          </a:ln>
        </p:spPr>
        <p:txBody>
          <a:bodyPr/>
          <a:lstStyle/>
          <a:p>
            <a:endParaRPr lang="en-US" sz="1350"/>
          </a:p>
        </p:txBody>
      </p:sp>
      <p:sp>
        <p:nvSpPr>
          <p:cNvPr id="32919" name="Oval 151"/>
          <p:cNvSpPr>
            <a:spLocks noChangeAspect="1" noChangeArrowheads="1"/>
          </p:cNvSpPr>
          <p:nvPr/>
        </p:nvSpPr>
        <p:spPr bwMode="auto">
          <a:xfrm>
            <a:off x="4548188" y="1538288"/>
            <a:ext cx="48816" cy="48816"/>
          </a:xfrm>
          <a:prstGeom prst="ellipse">
            <a:avLst/>
          </a:prstGeom>
          <a:solidFill>
            <a:srgbClr val="FFA600"/>
          </a:solidFill>
          <a:ln w="11113">
            <a:solidFill>
              <a:srgbClr val="000000"/>
            </a:solidFill>
            <a:round/>
            <a:headEnd/>
            <a:tailEnd/>
          </a:ln>
        </p:spPr>
        <p:txBody>
          <a:bodyPr/>
          <a:lstStyle/>
          <a:p>
            <a:endParaRPr lang="en-US" sz="1350"/>
          </a:p>
        </p:txBody>
      </p:sp>
      <p:sp>
        <p:nvSpPr>
          <p:cNvPr id="32920" name="Oval 152"/>
          <p:cNvSpPr>
            <a:spLocks noChangeAspect="1" noChangeArrowheads="1"/>
          </p:cNvSpPr>
          <p:nvPr/>
        </p:nvSpPr>
        <p:spPr bwMode="auto">
          <a:xfrm>
            <a:off x="3951685" y="2396729"/>
            <a:ext cx="38100" cy="44053"/>
          </a:xfrm>
          <a:prstGeom prst="ellipse">
            <a:avLst/>
          </a:prstGeom>
          <a:solidFill>
            <a:srgbClr val="FF0000"/>
          </a:solidFill>
          <a:ln w="11113">
            <a:solidFill>
              <a:srgbClr val="000000"/>
            </a:solidFill>
            <a:round/>
            <a:headEnd/>
            <a:tailEnd/>
          </a:ln>
        </p:spPr>
        <p:txBody>
          <a:bodyPr/>
          <a:lstStyle/>
          <a:p>
            <a:endParaRPr lang="en-US" sz="1350"/>
          </a:p>
        </p:txBody>
      </p:sp>
      <p:sp>
        <p:nvSpPr>
          <p:cNvPr id="32921" name="Oval 153"/>
          <p:cNvSpPr>
            <a:spLocks noChangeAspect="1" noChangeArrowheads="1"/>
          </p:cNvSpPr>
          <p:nvPr/>
        </p:nvSpPr>
        <p:spPr bwMode="auto">
          <a:xfrm>
            <a:off x="3918347" y="2308623"/>
            <a:ext cx="42863" cy="44053"/>
          </a:xfrm>
          <a:prstGeom prst="ellipse">
            <a:avLst/>
          </a:prstGeom>
          <a:solidFill>
            <a:srgbClr val="FFA600"/>
          </a:solidFill>
          <a:ln w="11113">
            <a:solidFill>
              <a:srgbClr val="000000"/>
            </a:solidFill>
            <a:round/>
            <a:headEnd/>
            <a:tailEnd/>
          </a:ln>
        </p:spPr>
        <p:txBody>
          <a:bodyPr/>
          <a:lstStyle/>
          <a:p>
            <a:endParaRPr lang="en-US" sz="1350"/>
          </a:p>
        </p:txBody>
      </p:sp>
      <p:sp>
        <p:nvSpPr>
          <p:cNvPr id="32922" name="Oval 154"/>
          <p:cNvSpPr>
            <a:spLocks noChangeAspect="1" noChangeArrowheads="1"/>
          </p:cNvSpPr>
          <p:nvPr/>
        </p:nvSpPr>
        <p:spPr bwMode="auto">
          <a:xfrm>
            <a:off x="3864769" y="2371725"/>
            <a:ext cx="44054" cy="45244"/>
          </a:xfrm>
          <a:prstGeom prst="ellipse">
            <a:avLst/>
          </a:prstGeom>
          <a:solidFill>
            <a:srgbClr val="FF0000"/>
          </a:solidFill>
          <a:ln w="11113">
            <a:solidFill>
              <a:srgbClr val="000000"/>
            </a:solidFill>
            <a:round/>
            <a:headEnd/>
            <a:tailEnd/>
          </a:ln>
        </p:spPr>
        <p:txBody>
          <a:bodyPr/>
          <a:lstStyle/>
          <a:p>
            <a:endParaRPr lang="en-US" sz="1350"/>
          </a:p>
        </p:txBody>
      </p:sp>
      <p:sp>
        <p:nvSpPr>
          <p:cNvPr id="32923" name="Oval 155"/>
          <p:cNvSpPr>
            <a:spLocks noChangeAspect="1" noChangeArrowheads="1"/>
          </p:cNvSpPr>
          <p:nvPr/>
        </p:nvSpPr>
        <p:spPr bwMode="auto">
          <a:xfrm>
            <a:off x="4321969" y="2926556"/>
            <a:ext cx="58341" cy="58341"/>
          </a:xfrm>
          <a:prstGeom prst="ellipse">
            <a:avLst/>
          </a:prstGeom>
          <a:solidFill>
            <a:srgbClr val="70FFD2"/>
          </a:solidFill>
          <a:ln w="11113">
            <a:solidFill>
              <a:srgbClr val="000000"/>
            </a:solidFill>
            <a:round/>
            <a:headEnd/>
            <a:tailEnd/>
          </a:ln>
        </p:spPr>
        <p:txBody>
          <a:bodyPr/>
          <a:lstStyle/>
          <a:p>
            <a:endParaRPr lang="en-US" sz="1350"/>
          </a:p>
        </p:txBody>
      </p:sp>
      <p:sp>
        <p:nvSpPr>
          <p:cNvPr id="32924" name="Oval 156"/>
          <p:cNvSpPr>
            <a:spLocks noChangeAspect="1" noChangeArrowheads="1"/>
          </p:cNvSpPr>
          <p:nvPr/>
        </p:nvSpPr>
        <p:spPr bwMode="auto">
          <a:xfrm>
            <a:off x="4745831" y="3121819"/>
            <a:ext cx="48816" cy="54769"/>
          </a:xfrm>
          <a:prstGeom prst="ellipse">
            <a:avLst/>
          </a:prstGeom>
          <a:solidFill>
            <a:srgbClr val="E7FF4A"/>
          </a:solidFill>
          <a:ln w="11113">
            <a:solidFill>
              <a:srgbClr val="000000"/>
            </a:solidFill>
            <a:round/>
            <a:headEnd/>
            <a:tailEnd/>
          </a:ln>
        </p:spPr>
        <p:txBody>
          <a:bodyPr/>
          <a:lstStyle/>
          <a:p>
            <a:endParaRPr lang="en-US" sz="1350"/>
          </a:p>
        </p:txBody>
      </p:sp>
      <p:sp>
        <p:nvSpPr>
          <p:cNvPr id="32925" name="Oval 157"/>
          <p:cNvSpPr>
            <a:spLocks noChangeAspect="1" noChangeArrowheads="1"/>
          </p:cNvSpPr>
          <p:nvPr/>
        </p:nvSpPr>
        <p:spPr bwMode="auto">
          <a:xfrm>
            <a:off x="4601766" y="3098006"/>
            <a:ext cx="57150" cy="58341"/>
          </a:xfrm>
          <a:prstGeom prst="ellipse">
            <a:avLst/>
          </a:prstGeom>
          <a:solidFill>
            <a:srgbClr val="70FFD2"/>
          </a:solidFill>
          <a:ln w="11113">
            <a:solidFill>
              <a:srgbClr val="000000"/>
            </a:solidFill>
            <a:round/>
            <a:headEnd/>
            <a:tailEnd/>
          </a:ln>
        </p:spPr>
        <p:txBody>
          <a:bodyPr/>
          <a:lstStyle/>
          <a:p>
            <a:endParaRPr lang="en-US" sz="1350"/>
          </a:p>
        </p:txBody>
      </p:sp>
      <p:sp>
        <p:nvSpPr>
          <p:cNvPr id="32926" name="Oval 158"/>
          <p:cNvSpPr>
            <a:spLocks noChangeAspect="1" noChangeArrowheads="1"/>
          </p:cNvSpPr>
          <p:nvPr/>
        </p:nvSpPr>
        <p:spPr bwMode="auto">
          <a:xfrm>
            <a:off x="5063729" y="4726781"/>
            <a:ext cx="47625" cy="44054"/>
          </a:xfrm>
          <a:prstGeom prst="ellipse">
            <a:avLst/>
          </a:prstGeom>
          <a:solidFill>
            <a:srgbClr val="FFA600"/>
          </a:solidFill>
          <a:ln w="11113">
            <a:solidFill>
              <a:srgbClr val="000000"/>
            </a:solidFill>
            <a:round/>
            <a:headEnd/>
            <a:tailEnd/>
          </a:ln>
        </p:spPr>
        <p:txBody>
          <a:bodyPr/>
          <a:lstStyle/>
          <a:p>
            <a:endParaRPr lang="en-US" sz="1350"/>
          </a:p>
        </p:txBody>
      </p:sp>
      <p:sp>
        <p:nvSpPr>
          <p:cNvPr id="32927" name="Oval 159"/>
          <p:cNvSpPr>
            <a:spLocks noChangeAspect="1" noChangeArrowheads="1"/>
          </p:cNvSpPr>
          <p:nvPr/>
        </p:nvSpPr>
        <p:spPr bwMode="auto">
          <a:xfrm>
            <a:off x="5203031" y="4642248"/>
            <a:ext cx="71438" cy="73819"/>
          </a:xfrm>
          <a:prstGeom prst="ellipse">
            <a:avLst/>
          </a:prstGeom>
          <a:solidFill>
            <a:srgbClr val="3B9DFF"/>
          </a:solidFill>
          <a:ln w="11113">
            <a:solidFill>
              <a:srgbClr val="000000"/>
            </a:solidFill>
            <a:round/>
            <a:headEnd/>
            <a:tailEnd/>
          </a:ln>
        </p:spPr>
        <p:txBody>
          <a:bodyPr/>
          <a:lstStyle/>
          <a:p>
            <a:endParaRPr lang="en-US" sz="1350"/>
          </a:p>
        </p:txBody>
      </p:sp>
      <p:sp>
        <p:nvSpPr>
          <p:cNvPr id="32928" name="Oval 160"/>
          <p:cNvSpPr>
            <a:spLocks noChangeAspect="1" noChangeArrowheads="1"/>
          </p:cNvSpPr>
          <p:nvPr/>
        </p:nvSpPr>
        <p:spPr bwMode="auto">
          <a:xfrm>
            <a:off x="4794647" y="4516042"/>
            <a:ext cx="42863" cy="39290"/>
          </a:xfrm>
          <a:prstGeom prst="ellipse">
            <a:avLst/>
          </a:prstGeom>
          <a:solidFill>
            <a:srgbClr val="FF0000"/>
          </a:solidFill>
          <a:ln w="11113">
            <a:solidFill>
              <a:srgbClr val="000000"/>
            </a:solidFill>
            <a:round/>
            <a:headEnd/>
            <a:tailEnd/>
          </a:ln>
        </p:spPr>
        <p:txBody>
          <a:bodyPr/>
          <a:lstStyle/>
          <a:p>
            <a:endParaRPr lang="en-US" sz="1350"/>
          </a:p>
        </p:txBody>
      </p:sp>
      <p:sp>
        <p:nvSpPr>
          <p:cNvPr id="32929" name="Oval 161"/>
          <p:cNvSpPr>
            <a:spLocks noChangeAspect="1" noChangeArrowheads="1"/>
          </p:cNvSpPr>
          <p:nvPr/>
        </p:nvSpPr>
        <p:spPr bwMode="auto">
          <a:xfrm>
            <a:off x="5405437" y="4711304"/>
            <a:ext cx="52388" cy="54769"/>
          </a:xfrm>
          <a:prstGeom prst="ellipse">
            <a:avLst/>
          </a:prstGeom>
          <a:solidFill>
            <a:srgbClr val="E7FF4A"/>
          </a:solidFill>
          <a:ln w="11113">
            <a:solidFill>
              <a:srgbClr val="000000"/>
            </a:solidFill>
            <a:round/>
            <a:headEnd/>
            <a:tailEnd/>
          </a:ln>
        </p:spPr>
        <p:txBody>
          <a:bodyPr/>
          <a:lstStyle/>
          <a:p>
            <a:endParaRPr lang="en-US" sz="1350"/>
          </a:p>
        </p:txBody>
      </p:sp>
      <p:sp>
        <p:nvSpPr>
          <p:cNvPr id="32930" name="Oval 162"/>
          <p:cNvSpPr>
            <a:spLocks noChangeAspect="1" noChangeArrowheads="1"/>
          </p:cNvSpPr>
          <p:nvPr/>
        </p:nvSpPr>
        <p:spPr bwMode="auto">
          <a:xfrm>
            <a:off x="5366148" y="4588669"/>
            <a:ext cx="53578" cy="48816"/>
          </a:xfrm>
          <a:prstGeom prst="ellipse">
            <a:avLst/>
          </a:prstGeom>
          <a:solidFill>
            <a:srgbClr val="E7FF4A"/>
          </a:solidFill>
          <a:ln w="11113">
            <a:solidFill>
              <a:srgbClr val="000000"/>
            </a:solidFill>
            <a:round/>
            <a:headEnd/>
            <a:tailEnd/>
          </a:ln>
        </p:spPr>
        <p:txBody>
          <a:bodyPr/>
          <a:lstStyle/>
          <a:p>
            <a:endParaRPr lang="en-US" sz="1350"/>
          </a:p>
        </p:txBody>
      </p:sp>
      <p:sp>
        <p:nvSpPr>
          <p:cNvPr id="32931" name="Oval 163"/>
          <p:cNvSpPr>
            <a:spLocks noChangeAspect="1" noChangeArrowheads="1"/>
          </p:cNvSpPr>
          <p:nvPr/>
        </p:nvSpPr>
        <p:spPr bwMode="auto">
          <a:xfrm>
            <a:off x="5285185" y="4333876"/>
            <a:ext cx="47625" cy="50006"/>
          </a:xfrm>
          <a:prstGeom prst="ellipse">
            <a:avLst/>
          </a:prstGeom>
          <a:solidFill>
            <a:srgbClr val="E7FF4A"/>
          </a:solidFill>
          <a:ln w="11113">
            <a:solidFill>
              <a:srgbClr val="000000"/>
            </a:solidFill>
            <a:round/>
            <a:headEnd/>
            <a:tailEnd/>
          </a:ln>
        </p:spPr>
        <p:txBody>
          <a:bodyPr/>
          <a:lstStyle/>
          <a:p>
            <a:endParaRPr lang="en-US" sz="1350"/>
          </a:p>
        </p:txBody>
      </p:sp>
      <p:sp>
        <p:nvSpPr>
          <p:cNvPr id="32932" name="Oval 164"/>
          <p:cNvSpPr>
            <a:spLocks noChangeAspect="1" noChangeArrowheads="1"/>
          </p:cNvSpPr>
          <p:nvPr/>
        </p:nvSpPr>
        <p:spPr bwMode="auto">
          <a:xfrm>
            <a:off x="3899298" y="998935"/>
            <a:ext cx="86915" cy="88106"/>
          </a:xfrm>
          <a:prstGeom prst="ellipse">
            <a:avLst/>
          </a:prstGeom>
          <a:solidFill>
            <a:srgbClr val="0808FF"/>
          </a:solidFill>
          <a:ln w="11113">
            <a:solidFill>
              <a:srgbClr val="000000"/>
            </a:solidFill>
            <a:round/>
            <a:headEnd/>
            <a:tailEnd/>
          </a:ln>
        </p:spPr>
        <p:txBody>
          <a:bodyPr/>
          <a:lstStyle/>
          <a:p>
            <a:endParaRPr lang="en-US" sz="1350"/>
          </a:p>
        </p:txBody>
      </p:sp>
      <p:sp>
        <p:nvSpPr>
          <p:cNvPr id="32933" name="Oval 165"/>
          <p:cNvSpPr>
            <a:spLocks noChangeAspect="1" noChangeArrowheads="1"/>
          </p:cNvSpPr>
          <p:nvPr/>
        </p:nvSpPr>
        <p:spPr bwMode="auto">
          <a:xfrm>
            <a:off x="4361260" y="2896791"/>
            <a:ext cx="71438" cy="73819"/>
          </a:xfrm>
          <a:prstGeom prst="ellipse">
            <a:avLst/>
          </a:prstGeom>
          <a:solidFill>
            <a:srgbClr val="3B9DFF"/>
          </a:solidFill>
          <a:ln w="11113">
            <a:solidFill>
              <a:srgbClr val="000000"/>
            </a:solidFill>
            <a:round/>
            <a:headEnd/>
            <a:tailEnd/>
          </a:ln>
        </p:spPr>
        <p:txBody>
          <a:bodyPr/>
          <a:lstStyle/>
          <a:p>
            <a:endParaRPr lang="en-US" sz="1350"/>
          </a:p>
        </p:txBody>
      </p:sp>
      <p:sp>
        <p:nvSpPr>
          <p:cNvPr id="32934" name="Oval 166"/>
          <p:cNvSpPr>
            <a:spLocks noChangeAspect="1" noChangeArrowheads="1"/>
          </p:cNvSpPr>
          <p:nvPr/>
        </p:nvSpPr>
        <p:spPr bwMode="auto">
          <a:xfrm>
            <a:off x="3711179" y="635794"/>
            <a:ext cx="48815" cy="50006"/>
          </a:xfrm>
          <a:prstGeom prst="ellipse">
            <a:avLst/>
          </a:prstGeom>
          <a:solidFill>
            <a:srgbClr val="E7FF4A"/>
          </a:solidFill>
          <a:ln w="11113">
            <a:solidFill>
              <a:srgbClr val="000000"/>
            </a:solidFill>
            <a:round/>
            <a:headEnd/>
            <a:tailEnd/>
          </a:ln>
        </p:spPr>
        <p:txBody>
          <a:bodyPr/>
          <a:lstStyle/>
          <a:p>
            <a:endParaRPr lang="en-US" sz="1350"/>
          </a:p>
        </p:txBody>
      </p:sp>
      <p:sp>
        <p:nvSpPr>
          <p:cNvPr id="32935" name="Oval 167"/>
          <p:cNvSpPr>
            <a:spLocks noChangeAspect="1" noChangeArrowheads="1"/>
          </p:cNvSpPr>
          <p:nvPr/>
        </p:nvSpPr>
        <p:spPr bwMode="auto">
          <a:xfrm>
            <a:off x="4548188" y="2906316"/>
            <a:ext cx="86916" cy="89297"/>
          </a:xfrm>
          <a:prstGeom prst="ellipse">
            <a:avLst/>
          </a:prstGeom>
          <a:solidFill>
            <a:srgbClr val="0808FF"/>
          </a:solidFill>
          <a:ln w="11113">
            <a:solidFill>
              <a:srgbClr val="000000"/>
            </a:solidFill>
            <a:round/>
            <a:headEnd/>
            <a:tailEnd/>
          </a:ln>
        </p:spPr>
        <p:txBody>
          <a:bodyPr/>
          <a:lstStyle/>
          <a:p>
            <a:endParaRPr lang="en-US" sz="1350"/>
          </a:p>
        </p:txBody>
      </p:sp>
      <p:sp>
        <p:nvSpPr>
          <p:cNvPr id="32936" name="Oval 168"/>
          <p:cNvSpPr>
            <a:spLocks noChangeAspect="1" noChangeArrowheads="1"/>
          </p:cNvSpPr>
          <p:nvPr/>
        </p:nvSpPr>
        <p:spPr bwMode="auto">
          <a:xfrm>
            <a:off x="4500563" y="2892029"/>
            <a:ext cx="86916" cy="88106"/>
          </a:xfrm>
          <a:prstGeom prst="ellipse">
            <a:avLst/>
          </a:prstGeom>
          <a:solidFill>
            <a:srgbClr val="0808FF"/>
          </a:solidFill>
          <a:ln w="11113">
            <a:solidFill>
              <a:srgbClr val="000000"/>
            </a:solidFill>
            <a:round/>
            <a:headEnd/>
            <a:tailEnd/>
          </a:ln>
        </p:spPr>
        <p:txBody>
          <a:bodyPr/>
          <a:lstStyle/>
          <a:p>
            <a:endParaRPr lang="en-US" sz="1350"/>
          </a:p>
        </p:txBody>
      </p:sp>
      <p:sp>
        <p:nvSpPr>
          <p:cNvPr id="32937" name="Oval 169"/>
          <p:cNvSpPr>
            <a:spLocks noChangeAspect="1" noChangeArrowheads="1"/>
          </p:cNvSpPr>
          <p:nvPr/>
        </p:nvSpPr>
        <p:spPr bwMode="auto">
          <a:xfrm>
            <a:off x="4361260" y="2950369"/>
            <a:ext cx="85725" cy="89297"/>
          </a:xfrm>
          <a:prstGeom prst="ellipse">
            <a:avLst/>
          </a:prstGeom>
          <a:solidFill>
            <a:srgbClr val="0808FF"/>
          </a:solidFill>
          <a:ln w="11113">
            <a:solidFill>
              <a:srgbClr val="000000"/>
            </a:solidFill>
            <a:round/>
            <a:headEnd/>
            <a:tailEnd/>
          </a:ln>
        </p:spPr>
        <p:txBody>
          <a:bodyPr/>
          <a:lstStyle/>
          <a:p>
            <a:endParaRPr lang="en-US" sz="1350"/>
          </a:p>
        </p:txBody>
      </p:sp>
      <p:sp>
        <p:nvSpPr>
          <p:cNvPr id="32938" name="Oval 170"/>
          <p:cNvSpPr>
            <a:spLocks noChangeAspect="1" noChangeArrowheads="1"/>
          </p:cNvSpPr>
          <p:nvPr/>
        </p:nvSpPr>
        <p:spPr bwMode="auto">
          <a:xfrm>
            <a:off x="4327922" y="2970610"/>
            <a:ext cx="85725" cy="88106"/>
          </a:xfrm>
          <a:prstGeom prst="ellipse">
            <a:avLst/>
          </a:prstGeom>
          <a:solidFill>
            <a:srgbClr val="0808FF"/>
          </a:solidFill>
          <a:ln w="11113">
            <a:solidFill>
              <a:srgbClr val="000000"/>
            </a:solidFill>
            <a:round/>
            <a:headEnd/>
            <a:tailEnd/>
          </a:ln>
        </p:spPr>
        <p:txBody>
          <a:bodyPr/>
          <a:lstStyle/>
          <a:p>
            <a:endParaRPr lang="en-US" sz="1350"/>
          </a:p>
        </p:txBody>
      </p:sp>
      <p:sp>
        <p:nvSpPr>
          <p:cNvPr id="32939" name="Oval 171"/>
          <p:cNvSpPr>
            <a:spLocks noChangeAspect="1" noChangeArrowheads="1"/>
          </p:cNvSpPr>
          <p:nvPr/>
        </p:nvSpPr>
        <p:spPr bwMode="auto">
          <a:xfrm>
            <a:off x="4380310" y="2989660"/>
            <a:ext cx="86915" cy="84534"/>
          </a:xfrm>
          <a:prstGeom prst="ellipse">
            <a:avLst/>
          </a:prstGeom>
          <a:solidFill>
            <a:srgbClr val="0808FF"/>
          </a:solidFill>
          <a:ln w="11113">
            <a:solidFill>
              <a:srgbClr val="000000"/>
            </a:solidFill>
            <a:round/>
            <a:headEnd/>
            <a:tailEnd/>
          </a:ln>
        </p:spPr>
        <p:txBody>
          <a:bodyPr/>
          <a:lstStyle/>
          <a:p>
            <a:endParaRPr lang="en-US" sz="1350"/>
          </a:p>
        </p:txBody>
      </p:sp>
      <p:sp>
        <p:nvSpPr>
          <p:cNvPr id="32940" name="Oval 172"/>
          <p:cNvSpPr>
            <a:spLocks noChangeAspect="1" noChangeArrowheads="1"/>
          </p:cNvSpPr>
          <p:nvPr/>
        </p:nvSpPr>
        <p:spPr bwMode="auto">
          <a:xfrm>
            <a:off x="4346972" y="3009900"/>
            <a:ext cx="80963" cy="83344"/>
          </a:xfrm>
          <a:prstGeom prst="ellipse">
            <a:avLst/>
          </a:prstGeom>
          <a:solidFill>
            <a:srgbClr val="0808FF"/>
          </a:solidFill>
          <a:ln w="11113">
            <a:solidFill>
              <a:srgbClr val="000000"/>
            </a:solidFill>
            <a:round/>
            <a:headEnd/>
            <a:tailEnd/>
          </a:ln>
        </p:spPr>
        <p:txBody>
          <a:bodyPr/>
          <a:lstStyle/>
          <a:p>
            <a:endParaRPr lang="en-US" sz="1350"/>
          </a:p>
        </p:txBody>
      </p:sp>
      <p:sp>
        <p:nvSpPr>
          <p:cNvPr id="32941" name="Oval 173"/>
          <p:cNvSpPr>
            <a:spLocks noChangeAspect="1" noChangeArrowheads="1"/>
          </p:cNvSpPr>
          <p:nvPr/>
        </p:nvSpPr>
        <p:spPr bwMode="auto">
          <a:xfrm>
            <a:off x="4336256" y="2989660"/>
            <a:ext cx="86916" cy="84534"/>
          </a:xfrm>
          <a:prstGeom prst="ellipse">
            <a:avLst/>
          </a:prstGeom>
          <a:solidFill>
            <a:srgbClr val="0808FF"/>
          </a:solidFill>
          <a:ln w="11113">
            <a:solidFill>
              <a:srgbClr val="000000"/>
            </a:solidFill>
            <a:round/>
            <a:headEnd/>
            <a:tailEnd/>
          </a:ln>
        </p:spPr>
        <p:txBody>
          <a:bodyPr/>
          <a:lstStyle/>
          <a:p>
            <a:endParaRPr lang="en-US" sz="1350"/>
          </a:p>
        </p:txBody>
      </p:sp>
      <p:sp>
        <p:nvSpPr>
          <p:cNvPr id="32942" name="Oval 174"/>
          <p:cNvSpPr>
            <a:spLocks noChangeAspect="1" noChangeArrowheads="1"/>
          </p:cNvSpPr>
          <p:nvPr/>
        </p:nvSpPr>
        <p:spPr bwMode="auto">
          <a:xfrm>
            <a:off x="4342210" y="2989660"/>
            <a:ext cx="80963" cy="84534"/>
          </a:xfrm>
          <a:prstGeom prst="ellipse">
            <a:avLst/>
          </a:prstGeom>
          <a:solidFill>
            <a:srgbClr val="0808FF"/>
          </a:solidFill>
          <a:ln w="11113">
            <a:solidFill>
              <a:srgbClr val="000000"/>
            </a:solidFill>
            <a:round/>
            <a:headEnd/>
            <a:tailEnd/>
          </a:ln>
        </p:spPr>
        <p:txBody>
          <a:bodyPr/>
          <a:lstStyle/>
          <a:p>
            <a:endParaRPr lang="en-US" sz="1350"/>
          </a:p>
        </p:txBody>
      </p:sp>
      <p:sp>
        <p:nvSpPr>
          <p:cNvPr id="32943" name="Oval 175"/>
          <p:cNvSpPr>
            <a:spLocks noChangeAspect="1" noChangeArrowheads="1"/>
          </p:cNvSpPr>
          <p:nvPr/>
        </p:nvSpPr>
        <p:spPr bwMode="auto">
          <a:xfrm>
            <a:off x="4385073" y="2896791"/>
            <a:ext cx="86915" cy="83344"/>
          </a:xfrm>
          <a:prstGeom prst="ellipse">
            <a:avLst/>
          </a:prstGeom>
          <a:solidFill>
            <a:srgbClr val="0808FF"/>
          </a:solidFill>
          <a:ln w="11113">
            <a:solidFill>
              <a:srgbClr val="000000"/>
            </a:solidFill>
            <a:round/>
            <a:headEnd/>
            <a:tailEnd/>
          </a:ln>
        </p:spPr>
        <p:txBody>
          <a:bodyPr/>
          <a:lstStyle/>
          <a:p>
            <a:endParaRPr lang="en-US" sz="1350"/>
          </a:p>
        </p:txBody>
      </p:sp>
      <p:sp>
        <p:nvSpPr>
          <p:cNvPr id="32944" name="Oval 176"/>
          <p:cNvSpPr>
            <a:spLocks noChangeAspect="1" noChangeArrowheads="1"/>
          </p:cNvSpPr>
          <p:nvPr/>
        </p:nvSpPr>
        <p:spPr bwMode="auto">
          <a:xfrm>
            <a:off x="4385073" y="2917032"/>
            <a:ext cx="82153" cy="88106"/>
          </a:xfrm>
          <a:prstGeom prst="ellipse">
            <a:avLst/>
          </a:prstGeom>
          <a:solidFill>
            <a:srgbClr val="0808FF"/>
          </a:solidFill>
          <a:ln w="11113">
            <a:solidFill>
              <a:srgbClr val="000000"/>
            </a:solidFill>
            <a:round/>
            <a:headEnd/>
            <a:tailEnd/>
          </a:ln>
        </p:spPr>
        <p:txBody>
          <a:bodyPr/>
          <a:lstStyle/>
          <a:p>
            <a:endParaRPr lang="en-US" sz="1350"/>
          </a:p>
        </p:txBody>
      </p:sp>
      <p:sp>
        <p:nvSpPr>
          <p:cNvPr id="32945" name="Oval 177"/>
          <p:cNvSpPr>
            <a:spLocks noChangeAspect="1" noChangeArrowheads="1"/>
          </p:cNvSpPr>
          <p:nvPr/>
        </p:nvSpPr>
        <p:spPr bwMode="auto">
          <a:xfrm>
            <a:off x="4356497" y="2892029"/>
            <a:ext cx="85725" cy="83344"/>
          </a:xfrm>
          <a:prstGeom prst="ellipse">
            <a:avLst/>
          </a:prstGeom>
          <a:solidFill>
            <a:srgbClr val="0808FF"/>
          </a:solidFill>
          <a:ln w="11113">
            <a:solidFill>
              <a:srgbClr val="000000"/>
            </a:solidFill>
            <a:round/>
            <a:headEnd/>
            <a:tailEnd/>
          </a:ln>
        </p:spPr>
        <p:txBody>
          <a:bodyPr/>
          <a:lstStyle/>
          <a:p>
            <a:endParaRPr lang="en-US" sz="1350"/>
          </a:p>
        </p:txBody>
      </p:sp>
      <p:sp>
        <p:nvSpPr>
          <p:cNvPr id="32946" name="Oval 178"/>
          <p:cNvSpPr>
            <a:spLocks noChangeAspect="1" noChangeArrowheads="1"/>
          </p:cNvSpPr>
          <p:nvPr/>
        </p:nvSpPr>
        <p:spPr bwMode="auto">
          <a:xfrm>
            <a:off x="4283869" y="2970610"/>
            <a:ext cx="86916" cy="83344"/>
          </a:xfrm>
          <a:prstGeom prst="ellipse">
            <a:avLst/>
          </a:prstGeom>
          <a:solidFill>
            <a:srgbClr val="0808FF"/>
          </a:solidFill>
          <a:ln w="11113">
            <a:solidFill>
              <a:srgbClr val="000000"/>
            </a:solidFill>
            <a:round/>
            <a:headEnd/>
            <a:tailEnd/>
          </a:ln>
        </p:spPr>
        <p:txBody>
          <a:bodyPr/>
          <a:lstStyle/>
          <a:p>
            <a:endParaRPr lang="en-US" sz="1350"/>
          </a:p>
        </p:txBody>
      </p:sp>
      <p:sp>
        <p:nvSpPr>
          <p:cNvPr id="32947" name="Oval 179"/>
          <p:cNvSpPr>
            <a:spLocks noChangeAspect="1" noChangeArrowheads="1"/>
          </p:cNvSpPr>
          <p:nvPr/>
        </p:nvSpPr>
        <p:spPr bwMode="auto">
          <a:xfrm>
            <a:off x="4321969" y="2950369"/>
            <a:ext cx="82154" cy="89297"/>
          </a:xfrm>
          <a:prstGeom prst="ellipse">
            <a:avLst/>
          </a:prstGeom>
          <a:solidFill>
            <a:srgbClr val="0808FF"/>
          </a:solidFill>
          <a:ln w="11113">
            <a:solidFill>
              <a:srgbClr val="000000"/>
            </a:solidFill>
            <a:round/>
            <a:headEnd/>
            <a:tailEnd/>
          </a:ln>
        </p:spPr>
        <p:txBody>
          <a:bodyPr/>
          <a:lstStyle/>
          <a:p>
            <a:endParaRPr lang="en-US" sz="1350"/>
          </a:p>
        </p:txBody>
      </p:sp>
      <p:sp>
        <p:nvSpPr>
          <p:cNvPr id="32948" name="Oval 180"/>
          <p:cNvSpPr>
            <a:spLocks noChangeAspect="1" noChangeArrowheads="1"/>
          </p:cNvSpPr>
          <p:nvPr/>
        </p:nvSpPr>
        <p:spPr bwMode="auto">
          <a:xfrm>
            <a:off x="4331494" y="2882504"/>
            <a:ext cx="86916" cy="83344"/>
          </a:xfrm>
          <a:prstGeom prst="ellipse">
            <a:avLst/>
          </a:prstGeom>
          <a:solidFill>
            <a:srgbClr val="0808FF"/>
          </a:solidFill>
          <a:ln w="11113">
            <a:solidFill>
              <a:srgbClr val="000000"/>
            </a:solidFill>
            <a:round/>
            <a:headEnd/>
            <a:tailEnd/>
          </a:ln>
        </p:spPr>
        <p:txBody>
          <a:bodyPr/>
          <a:lstStyle/>
          <a:p>
            <a:endParaRPr lang="en-US" sz="1350"/>
          </a:p>
        </p:txBody>
      </p:sp>
      <p:sp>
        <p:nvSpPr>
          <p:cNvPr id="32949" name="Oval 181"/>
          <p:cNvSpPr>
            <a:spLocks noChangeAspect="1" noChangeArrowheads="1"/>
          </p:cNvSpPr>
          <p:nvPr/>
        </p:nvSpPr>
        <p:spPr bwMode="auto">
          <a:xfrm>
            <a:off x="4524375" y="2774157"/>
            <a:ext cx="82154" cy="89297"/>
          </a:xfrm>
          <a:prstGeom prst="ellipse">
            <a:avLst/>
          </a:prstGeom>
          <a:solidFill>
            <a:srgbClr val="0808FF"/>
          </a:solidFill>
          <a:ln w="11113">
            <a:solidFill>
              <a:srgbClr val="000000"/>
            </a:solidFill>
            <a:round/>
            <a:headEnd/>
            <a:tailEnd/>
          </a:ln>
        </p:spPr>
        <p:txBody>
          <a:bodyPr/>
          <a:lstStyle/>
          <a:p>
            <a:endParaRPr lang="en-US" sz="1350"/>
          </a:p>
        </p:txBody>
      </p:sp>
      <p:sp>
        <p:nvSpPr>
          <p:cNvPr id="32950" name="Oval 182"/>
          <p:cNvSpPr>
            <a:spLocks noChangeAspect="1" noChangeArrowheads="1"/>
          </p:cNvSpPr>
          <p:nvPr/>
        </p:nvSpPr>
        <p:spPr bwMode="auto">
          <a:xfrm>
            <a:off x="4356498" y="2847975"/>
            <a:ext cx="82153" cy="83344"/>
          </a:xfrm>
          <a:prstGeom prst="ellipse">
            <a:avLst/>
          </a:prstGeom>
          <a:solidFill>
            <a:srgbClr val="0808FF"/>
          </a:solidFill>
          <a:ln w="11113">
            <a:solidFill>
              <a:srgbClr val="000000"/>
            </a:solidFill>
            <a:round/>
            <a:headEnd/>
            <a:tailEnd/>
          </a:ln>
        </p:spPr>
        <p:txBody>
          <a:bodyPr/>
          <a:lstStyle/>
          <a:p>
            <a:endParaRPr lang="en-US" sz="1350"/>
          </a:p>
        </p:txBody>
      </p:sp>
      <p:sp>
        <p:nvSpPr>
          <p:cNvPr id="32951" name="Oval 183"/>
          <p:cNvSpPr>
            <a:spLocks noChangeAspect="1" noChangeArrowheads="1"/>
          </p:cNvSpPr>
          <p:nvPr/>
        </p:nvSpPr>
        <p:spPr bwMode="auto">
          <a:xfrm>
            <a:off x="4366023" y="2799160"/>
            <a:ext cx="86915" cy="88106"/>
          </a:xfrm>
          <a:prstGeom prst="ellipse">
            <a:avLst/>
          </a:prstGeom>
          <a:solidFill>
            <a:srgbClr val="0808FF"/>
          </a:solidFill>
          <a:ln w="11113">
            <a:solidFill>
              <a:srgbClr val="000000"/>
            </a:solidFill>
            <a:round/>
            <a:headEnd/>
            <a:tailEnd/>
          </a:ln>
        </p:spPr>
        <p:txBody>
          <a:bodyPr/>
          <a:lstStyle/>
          <a:p>
            <a:endParaRPr lang="en-US" sz="1350"/>
          </a:p>
        </p:txBody>
      </p:sp>
      <p:sp>
        <p:nvSpPr>
          <p:cNvPr id="32952" name="Oval 184"/>
          <p:cNvSpPr>
            <a:spLocks noChangeAspect="1" noChangeArrowheads="1"/>
          </p:cNvSpPr>
          <p:nvPr/>
        </p:nvSpPr>
        <p:spPr bwMode="auto">
          <a:xfrm>
            <a:off x="4274344" y="2863454"/>
            <a:ext cx="82154" cy="86915"/>
          </a:xfrm>
          <a:prstGeom prst="ellipse">
            <a:avLst/>
          </a:prstGeom>
          <a:solidFill>
            <a:srgbClr val="0808FF"/>
          </a:solidFill>
          <a:ln w="11113">
            <a:solidFill>
              <a:srgbClr val="000000"/>
            </a:solidFill>
            <a:round/>
            <a:headEnd/>
            <a:tailEnd/>
          </a:ln>
        </p:spPr>
        <p:txBody>
          <a:bodyPr/>
          <a:lstStyle/>
          <a:p>
            <a:endParaRPr lang="en-US" sz="1350"/>
          </a:p>
        </p:txBody>
      </p:sp>
      <p:sp>
        <p:nvSpPr>
          <p:cNvPr id="32953" name="Oval 185"/>
          <p:cNvSpPr>
            <a:spLocks noChangeAspect="1" noChangeArrowheads="1"/>
          </p:cNvSpPr>
          <p:nvPr/>
        </p:nvSpPr>
        <p:spPr bwMode="auto">
          <a:xfrm>
            <a:off x="4350544" y="3005138"/>
            <a:ext cx="88106" cy="88106"/>
          </a:xfrm>
          <a:prstGeom prst="ellipse">
            <a:avLst/>
          </a:prstGeom>
          <a:solidFill>
            <a:srgbClr val="0808FF"/>
          </a:solidFill>
          <a:ln w="11113">
            <a:solidFill>
              <a:srgbClr val="000000"/>
            </a:solidFill>
            <a:round/>
            <a:headEnd/>
            <a:tailEnd/>
          </a:ln>
        </p:spPr>
        <p:txBody>
          <a:bodyPr/>
          <a:lstStyle/>
          <a:p>
            <a:endParaRPr lang="en-US" sz="1350"/>
          </a:p>
        </p:txBody>
      </p:sp>
      <p:sp>
        <p:nvSpPr>
          <p:cNvPr id="32954" name="Oval 186"/>
          <p:cNvSpPr>
            <a:spLocks noChangeAspect="1" noChangeArrowheads="1"/>
          </p:cNvSpPr>
          <p:nvPr/>
        </p:nvSpPr>
        <p:spPr bwMode="auto">
          <a:xfrm>
            <a:off x="4366022" y="3044429"/>
            <a:ext cx="80963" cy="83344"/>
          </a:xfrm>
          <a:prstGeom prst="ellipse">
            <a:avLst/>
          </a:prstGeom>
          <a:solidFill>
            <a:srgbClr val="0808FF"/>
          </a:solidFill>
          <a:ln w="11113">
            <a:solidFill>
              <a:srgbClr val="000000"/>
            </a:solidFill>
            <a:round/>
            <a:headEnd/>
            <a:tailEnd/>
          </a:ln>
        </p:spPr>
        <p:txBody>
          <a:bodyPr/>
          <a:lstStyle/>
          <a:p>
            <a:endParaRPr lang="en-US" sz="1350"/>
          </a:p>
        </p:txBody>
      </p:sp>
      <p:sp>
        <p:nvSpPr>
          <p:cNvPr id="32955" name="Oval 187"/>
          <p:cNvSpPr>
            <a:spLocks noChangeAspect="1" noChangeArrowheads="1"/>
          </p:cNvSpPr>
          <p:nvPr/>
        </p:nvSpPr>
        <p:spPr bwMode="auto">
          <a:xfrm>
            <a:off x="4361260" y="3107532"/>
            <a:ext cx="85725" cy="84535"/>
          </a:xfrm>
          <a:prstGeom prst="ellipse">
            <a:avLst/>
          </a:prstGeom>
          <a:solidFill>
            <a:srgbClr val="0808FF"/>
          </a:solidFill>
          <a:ln w="11113">
            <a:solidFill>
              <a:srgbClr val="000000"/>
            </a:solidFill>
            <a:round/>
            <a:headEnd/>
            <a:tailEnd/>
          </a:ln>
        </p:spPr>
        <p:txBody>
          <a:bodyPr/>
          <a:lstStyle/>
          <a:p>
            <a:endParaRPr lang="en-US" sz="1350"/>
          </a:p>
        </p:txBody>
      </p:sp>
      <p:sp>
        <p:nvSpPr>
          <p:cNvPr id="32956" name="Oval 188"/>
          <p:cNvSpPr>
            <a:spLocks noChangeAspect="1" noChangeArrowheads="1"/>
          </p:cNvSpPr>
          <p:nvPr/>
        </p:nvSpPr>
        <p:spPr bwMode="auto">
          <a:xfrm>
            <a:off x="4380310" y="3121819"/>
            <a:ext cx="86915" cy="89297"/>
          </a:xfrm>
          <a:prstGeom prst="ellipse">
            <a:avLst/>
          </a:prstGeom>
          <a:solidFill>
            <a:srgbClr val="0808FF"/>
          </a:solidFill>
          <a:ln w="11113">
            <a:solidFill>
              <a:srgbClr val="000000"/>
            </a:solidFill>
            <a:round/>
            <a:headEnd/>
            <a:tailEnd/>
          </a:ln>
        </p:spPr>
        <p:txBody>
          <a:bodyPr/>
          <a:lstStyle/>
          <a:p>
            <a:endParaRPr lang="en-US" sz="1350"/>
          </a:p>
        </p:txBody>
      </p:sp>
      <p:sp>
        <p:nvSpPr>
          <p:cNvPr id="32957" name="Oval 189"/>
          <p:cNvSpPr>
            <a:spLocks noChangeAspect="1" noChangeArrowheads="1"/>
          </p:cNvSpPr>
          <p:nvPr/>
        </p:nvSpPr>
        <p:spPr bwMode="auto">
          <a:xfrm>
            <a:off x="4573191" y="3039666"/>
            <a:ext cx="85725" cy="82153"/>
          </a:xfrm>
          <a:prstGeom prst="ellipse">
            <a:avLst/>
          </a:prstGeom>
          <a:solidFill>
            <a:srgbClr val="0808FF"/>
          </a:solidFill>
          <a:ln w="11113">
            <a:solidFill>
              <a:srgbClr val="000000"/>
            </a:solidFill>
            <a:round/>
            <a:headEnd/>
            <a:tailEnd/>
          </a:ln>
        </p:spPr>
        <p:txBody>
          <a:bodyPr/>
          <a:lstStyle/>
          <a:p>
            <a:endParaRPr lang="en-US" sz="1350"/>
          </a:p>
        </p:txBody>
      </p:sp>
      <p:sp>
        <p:nvSpPr>
          <p:cNvPr id="32958" name="Oval 190"/>
          <p:cNvSpPr>
            <a:spLocks noChangeAspect="1" noChangeArrowheads="1"/>
          </p:cNvSpPr>
          <p:nvPr/>
        </p:nvSpPr>
        <p:spPr bwMode="auto">
          <a:xfrm>
            <a:off x="4269581" y="2774157"/>
            <a:ext cx="80963" cy="83344"/>
          </a:xfrm>
          <a:prstGeom prst="ellipse">
            <a:avLst/>
          </a:prstGeom>
          <a:solidFill>
            <a:srgbClr val="0808FF"/>
          </a:solidFill>
          <a:ln w="11113">
            <a:solidFill>
              <a:srgbClr val="000000"/>
            </a:solidFill>
            <a:round/>
            <a:headEnd/>
            <a:tailEnd/>
          </a:ln>
        </p:spPr>
        <p:txBody>
          <a:bodyPr/>
          <a:lstStyle/>
          <a:p>
            <a:endParaRPr lang="en-US" sz="1350"/>
          </a:p>
        </p:txBody>
      </p:sp>
      <p:sp>
        <p:nvSpPr>
          <p:cNvPr id="32959" name="Rectangle 191"/>
          <p:cNvSpPr>
            <a:spLocks noChangeAspect="1" noChangeArrowheads="1"/>
          </p:cNvSpPr>
          <p:nvPr/>
        </p:nvSpPr>
        <p:spPr bwMode="auto">
          <a:xfrm>
            <a:off x="3590925" y="616744"/>
            <a:ext cx="1930004" cy="4251722"/>
          </a:xfrm>
          <a:prstGeom prst="rect">
            <a:avLst/>
          </a:prstGeom>
          <a:noFill/>
          <a:ln w="11113">
            <a:solidFill>
              <a:srgbClr val="000000"/>
            </a:solidFill>
            <a:miter lim="800000"/>
            <a:headEnd/>
            <a:tailEnd/>
          </a:ln>
        </p:spPr>
        <p:txBody>
          <a:bodyPr/>
          <a:lstStyle/>
          <a:p>
            <a:endParaRPr lang="en-US" sz="1350"/>
          </a:p>
        </p:txBody>
      </p:sp>
      <p:sp>
        <p:nvSpPr>
          <p:cNvPr id="32960" name="Rectangle 192"/>
          <p:cNvSpPr>
            <a:spLocks noChangeAspect="1" noChangeArrowheads="1"/>
          </p:cNvSpPr>
          <p:nvPr/>
        </p:nvSpPr>
        <p:spPr bwMode="auto">
          <a:xfrm>
            <a:off x="4767263" y="846535"/>
            <a:ext cx="711994" cy="1457325"/>
          </a:xfrm>
          <a:prstGeom prst="rect">
            <a:avLst/>
          </a:prstGeom>
          <a:solidFill>
            <a:srgbClr val="FFFFFF"/>
          </a:solidFill>
          <a:ln w="9525">
            <a:solidFill>
              <a:schemeClr val="tx1"/>
            </a:solidFill>
            <a:miter lim="800000"/>
            <a:headEnd/>
            <a:tailEnd/>
          </a:ln>
        </p:spPr>
        <p:txBody>
          <a:bodyPr/>
          <a:lstStyle/>
          <a:p>
            <a:endParaRPr lang="en-US" sz="1350"/>
          </a:p>
        </p:txBody>
      </p:sp>
      <p:sp>
        <p:nvSpPr>
          <p:cNvPr id="32961" name="Oval 193"/>
          <p:cNvSpPr>
            <a:spLocks noChangeAspect="1" noChangeArrowheads="1"/>
          </p:cNvSpPr>
          <p:nvPr/>
        </p:nvSpPr>
        <p:spPr bwMode="auto">
          <a:xfrm>
            <a:off x="4861323" y="1070373"/>
            <a:ext cx="86915" cy="82153"/>
          </a:xfrm>
          <a:prstGeom prst="ellipse">
            <a:avLst/>
          </a:prstGeom>
          <a:solidFill>
            <a:srgbClr val="0808FF"/>
          </a:solidFill>
          <a:ln w="11113">
            <a:solidFill>
              <a:srgbClr val="000000"/>
            </a:solidFill>
            <a:round/>
            <a:headEnd/>
            <a:tailEnd/>
          </a:ln>
        </p:spPr>
        <p:txBody>
          <a:bodyPr/>
          <a:lstStyle/>
          <a:p>
            <a:endParaRPr lang="en-US" sz="1350"/>
          </a:p>
        </p:txBody>
      </p:sp>
      <p:sp>
        <p:nvSpPr>
          <p:cNvPr id="32962" name="Rectangle 194"/>
          <p:cNvSpPr>
            <a:spLocks noChangeAspect="1" noChangeArrowheads="1"/>
          </p:cNvSpPr>
          <p:nvPr/>
        </p:nvSpPr>
        <p:spPr bwMode="auto">
          <a:xfrm>
            <a:off x="5078230" y="1033463"/>
            <a:ext cx="201979" cy="138499"/>
          </a:xfrm>
          <a:prstGeom prst="rect">
            <a:avLst/>
          </a:prstGeom>
          <a:noFill/>
          <a:ln w="9525">
            <a:noFill/>
            <a:miter lim="800000"/>
            <a:headEnd/>
            <a:tailEnd/>
          </a:ln>
        </p:spPr>
        <p:txBody>
          <a:bodyPr wrap="none" lIns="0" tIns="0" rIns="0" bIns="0">
            <a:spAutoFit/>
          </a:bodyPr>
          <a:lstStyle/>
          <a:p>
            <a:pPr algn="ctr" eaLnBrk="0" hangingPunct="0"/>
            <a:r>
              <a:rPr lang="en-AU" sz="900">
                <a:solidFill>
                  <a:srgbClr val="000000"/>
                </a:solidFill>
              </a:rPr>
              <a:t>0 - 2</a:t>
            </a:r>
            <a:endParaRPr lang="en-AU" sz="900"/>
          </a:p>
        </p:txBody>
      </p:sp>
      <p:sp>
        <p:nvSpPr>
          <p:cNvPr id="32963" name="Oval 195"/>
          <p:cNvSpPr>
            <a:spLocks noChangeAspect="1" noChangeArrowheads="1"/>
          </p:cNvSpPr>
          <p:nvPr/>
        </p:nvSpPr>
        <p:spPr bwMode="auto">
          <a:xfrm>
            <a:off x="4866085" y="1194198"/>
            <a:ext cx="77390" cy="73819"/>
          </a:xfrm>
          <a:prstGeom prst="ellipse">
            <a:avLst/>
          </a:prstGeom>
          <a:solidFill>
            <a:srgbClr val="3B9DFF"/>
          </a:solidFill>
          <a:ln w="11113">
            <a:solidFill>
              <a:srgbClr val="000000"/>
            </a:solidFill>
            <a:round/>
            <a:headEnd/>
            <a:tailEnd/>
          </a:ln>
        </p:spPr>
        <p:txBody>
          <a:bodyPr/>
          <a:lstStyle/>
          <a:p>
            <a:endParaRPr lang="en-US" sz="1350"/>
          </a:p>
        </p:txBody>
      </p:sp>
      <p:sp>
        <p:nvSpPr>
          <p:cNvPr id="32964" name="Rectangle 196"/>
          <p:cNvSpPr>
            <a:spLocks noChangeAspect="1" noChangeArrowheads="1"/>
          </p:cNvSpPr>
          <p:nvPr/>
        </p:nvSpPr>
        <p:spPr bwMode="auto">
          <a:xfrm>
            <a:off x="5078230" y="1153717"/>
            <a:ext cx="201979" cy="138499"/>
          </a:xfrm>
          <a:prstGeom prst="rect">
            <a:avLst/>
          </a:prstGeom>
          <a:noFill/>
          <a:ln w="9525">
            <a:noFill/>
            <a:miter lim="800000"/>
            <a:headEnd/>
            <a:tailEnd/>
          </a:ln>
        </p:spPr>
        <p:txBody>
          <a:bodyPr wrap="none" lIns="0" tIns="0" rIns="0" bIns="0">
            <a:spAutoFit/>
          </a:bodyPr>
          <a:lstStyle/>
          <a:p>
            <a:pPr algn="ctr" eaLnBrk="0" hangingPunct="0"/>
            <a:r>
              <a:rPr lang="en-AU" sz="900">
                <a:solidFill>
                  <a:srgbClr val="000000"/>
                </a:solidFill>
              </a:rPr>
              <a:t>3 - 4</a:t>
            </a:r>
            <a:endParaRPr lang="en-AU" sz="900"/>
          </a:p>
        </p:txBody>
      </p:sp>
      <p:sp>
        <p:nvSpPr>
          <p:cNvPr id="32965" name="Oval 197"/>
          <p:cNvSpPr>
            <a:spLocks noChangeAspect="1" noChangeArrowheads="1"/>
          </p:cNvSpPr>
          <p:nvPr/>
        </p:nvSpPr>
        <p:spPr bwMode="auto">
          <a:xfrm>
            <a:off x="4875610" y="1331119"/>
            <a:ext cx="58340" cy="54769"/>
          </a:xfrm>
          <a:prstGeom prst="ellipse">
            <a:avLst/>
          </a:prstGeom>
          <a:solidFill>
            <a:srgbClr val="70FFD2"/>
          </a:solidFill>
          <a:ln w="11113">
            <a:solidFill>
              <a:srgbClr val="000000"/>
            </a:solidFill>
            <a:round/>
            <a:headEnd/>
            <a:tailEnd/>
          </a:ln>
        </p:spPr>
        <p:txBody>
          <a:bodyPr/>
          <a:lstStyle/>
          <a:p>
            <a:endParaRPr lang="en-US" sz="1350"/>
          </a:p>
        </p:txBody>
      </p:sp>
      <p:sp>
        <p:nvSpPr>
          <p:cNvPr id="32966" name="Rectangle 198"/>
          <p:cNvSpPr>
            <a:spLocks noChangeAspect="1" noChangeArrowheads="1"/>
          </p:cNvSpPr>
          <p:nvPr/>
        </p:nvSpPr>
        <p:spPr bwMode="auto">
          <a:xfrm>
            <a:off x="5064259" y="1281113"/>
            <a:ext cx="259686" cy="138499"/>
          </a:xfrm>
          <a:prstGeom prst="rect">
            <a:avLst/>
          </a:prstGeom>
          <a:noFill/>
          <a:ln w="9525">
            <a:noFill/>
            <a:miter lim="800000"/>
            <a:headEnd/>
            <a:tailEnd/>
          </a:ln>
        </p:spPr>
        <p:txBody>
          <a:bodyPr wrap="none" lIns="0" tIns="0" rIns="0" bIns="0">
            <a:spAutoFit/>
          </a:bodyPr>
          <a:lstStyle/>
          <a:p>
            <a:pPr algn="ctr" eaLnBrk="0" hangingPunct="0"/>
            <a:r>
              <a:rPr lang="en-AU" sz="900">
                <a:solidFill>
                  <a:srgbClr val="000000"/>
                </a:solidFill>
              </a:rPr>
              <a:t>5 - 20</a:t>
            </a:r>
            <a:endParaRPr lang="en-AU" sz="900"/>
          </a:p>
        </p:txBody>
      </p:sp>
      <p:sp>
        <p:nvSpPr>
          <p:cNvPr id="32967" name="Oval 199"/>
          <p:cNvSpPr>
            <a:spLocks noChangeAspect="1" noChangeArrowheads="1"/>
          </p:cNvSpPr>
          <p:nvPr/>
        </p:nvSpPr>
        <p:spPr bwMode="auto">
          <a:xfrm>
            <a:off x="4880372" y="1443038"/>
            <a:ext cx="47625" cy="50006"/>
          </a:xfrm>
          <a:prstGeom prst="ellipse">
            <a:avLst/>
          </a:prstGeom>
          <a:solidFill>
            <a:srgbClr val="E7FF4A"/>
          </a:solidFill>
          <a:ln w="11113">
            <a:solidFill>
              <a:srgbClr val="000000"/>
            </a:solidFill>
            <a:round/>
            <a:headEnd/>
            <a:tailEnd/>
          </a:ln>
        </p:spPr>
        <p:txBody>
          <a:bodyPr/>
          <a:lstStyle/>
          <a:p>
            <a:endParaRPr lang="en-US" sz="1350"/>
          </a:p>
        </p:txBody>
      </p:sp>
      <p:sp>
        <p:nvSpPr>
          <p:cNvPr id="32968" name="Rectangle 200"/>
          <p:cNvSpPr>
            <a:spLocks noChangeAspect="1" noChangeArrowheads="1"/>
          </p:cNvSpPr>
          <p:nvPr/>
        </p:nvSpPr>
        <p:spPr bwMode="auto">
          <a:xfrm>
            <a:off x="5019332" y="1400176"/>
            <a:ext cx="317395" cy="138499"/>
          </a:xfrm>
          <a:prstGeom prst="rect">
            <a:avLst/>
          </a:prstGeom>
          <a:noFill/>
          <a:ln w="9525">
            <a:noFill/>
            <a:miter lim="800000"/>
            <a:headEnd/>
            <a:tailEnd/>
          </a:ln>
        </p:spPr>
        <p:txBody>
          <a:bodyPr wrap="none" lIns="0" tIns="0" rIns="0" bIns="0">
            <a:spAutoFit/>
          </a:bodyPr>
          <a:lstStyle/>
          <a:p>
            <a:pPr algn="ctr" eaLnBrk="0" hangingPunct="0"/>
            <a:r>
              <a:rPr lang="en-AU" sz="900">
                <a:solidFill>
                  <a:srgbClr val="000000"/>
                </a:solidFill>
              </a:rPr>
              <a:t>21 - 50</a:t>
            </a:r>
            <a:endParaRPr lang="en-AU" sz="900"/>
          </a:p>
        </p:txBody>
      </p:sp>
      <p:sp>
        <p:nvSpPr>
          <p:cNvPr id="32969" name="Oval 201"/>
          <p:cNvSpPr>
            <a:spLocks noChangeAspect="1" noChangeArrowheads="1"/>
          </p:cNvSpPr>
          <p:nvPr/>
        </p:nvSpPr>
        <p:spPr bwMode="auto">
          <a:xfrm>
            <a:off x="4880372" y="1576388"/>
            <a:ext cx="47625" cy="45244"/>
          </a:xfrm>
          <a:prstGeom prst="ellipse">
            <a:avLst/>
          </a:prstGeom>
          <a:solidFill>
            <a:srgbClr val="FFA600"/>
          </a:solidFill>
          <a:ln w="11113">
            <a:solidFill>
              <a:srgbClr val="000000"/>
            </a:solidFill>
            <a:round/>
            <a:headEnd/>
            <a:tailEnd/>
          </a:ln>
        </p:spPr>
        <p:txBody>
          <a:bodyPr/>
          <a:lstStyle/>
          <a:p>
            <a:endParaRPr lang="en-US" sz="1350"/>
          </a:p>
        </p:txBody>
      </p:sp>
      <p:sp>
        <p:nvSpPr>
          <p:cNvPr id="32970" name="Rectangle 202"/>
          <p:cNvSpPr>
            <a:spLocks noChangeAspect="1" noChangeArrowheads="1"/>
          </p:cNvSpPr>
          <p:nvPr/>
        </p:nvSpPr>
        <p:spPr bwMode="auto">
          <a:xfrm>
            <a:off x="5019332" y="1526382"/>
            <a:ext cx="317395" cy="138499"/>
          </a:xfrm>
          <a:prstGeom prst="rect">
            <a:avLst/>
          </a:prstGeom>
          <a:noFill/>
          <a:ln w="9525">
            <a:noFill/>
            <a:miter lim="800000"/>
            <a:headEnd/>
            <a:tailEnd/>
          </a:ln>
        </p:spPr>
        <p:txBody>
          <a:bodyPr wrap="none" lIns="0" tIns="0" rIns="0" bIns="0">
            <a:spAutoFit/>
          </a:bodyPr>
          <a:lstStyle/>
          <a:p>
            <a:pPr algn="ctr" eaLnBrk="0" hangingPunct="0"/>
            <a:r>
              <a:rPr lang="en-AU" sz="900">
                <a:solidFill>
                  <a:srgbClr val="000000"/>
                </a:solidFill>
              </a:rPr>
              <a:t>51 - 80</a:t>
            </a:r>
            <a:endParaRPr lang="en-AU" sz="900"/>
          </a:p>
        </p:txBody>
      </p:sp>
      <p:sp>
        <p:nvSpPr>
          <p:cNvPr id="32971" name="Oval 203"/>
          <p:cNvSpPr>
            <a:spLocks noChangeAspect="1" noChangeArrowheads="1"/>
          </p:cNvSpPr>
          <p:nvPr/>
        </p:nvSpPr>
        <p:spPr bwMode="auto">
          <a:xfrm>
            <a:off x="4885135" y="1695450"/>
            <a:ext cx="39290" cy="45244"/>
          </a:xfrm>
          <a:prstGeom prst="ellipse">
            <a:avLst/>
          </a:prstGeom>
          <a:solidFill>
            <a:srgbClr val="FF0000"/>
          </a:solidFill>
          <a:ln w="11113">
            <a:solidFill>
              <a:srgbClr val="000000"/>
            </a:solidFill>
            <a:round/>
            <a:headEnd/>
            <a:tailEnd/>
          </a:ln>
        </p:spPr>
        <p:txBody>
          <a:bodyPr/>
          <a:lstStyle/>
          <a:p>
            <a:endParaRPr lang="en-US" sz="1350"/>
          </a:p>
        </p:txBody>
      </p:sp>
      <p:sp>
        <p:nvSpPr>
          <p:cNvPr id="32972" name="Rectangle 204"/>
          <p:cNvSpPr>
            <a:spLocks noChangeAspect="1" noChangeArrowheads="1"/>
          </p:cNvSpPr>
          <p:nvPr/>
        </p:nvSpPr>
        <p:spPr bwMode="auto">
          <a:xfrm>
            <a:off x="5006550" y="1645444"/>
            <a:ext cx="375103" cy="138499"/>
          </a:xfrm>
          <a:prstGeom prst="rect">
            <a:avLst/>
          </a:prstGeom>
          <a:noFill/>
          <a:ln w="9525">
            <a:noFill/>
            <a:miter lim="800000"/>
            <a:headEnd/>
            <a:tailEnd/>
          </a:ln>
        </p:spPr>
        <p:txBody>
          <a:bodyPr wrap="none" lIns="0" tIns="0" rIns="0" bIns="0">
            <a:spAutoFit/>
          </a:bodyPr>
          <a:lstStyle/>
          <a:p>
            <a:pPr algn="ctr" eaLnBrk="0" hangingPunct="0"/>
            <a:r>
              <a:rPr lang="en-AU" sz="900">
                <a:solidFill>
                  <a:srgbClr val="000000"/>
                </a:solidFill>
              </a:rPr>
              <a:t>81 - 135</a:t>
            </a:r>
            <a:endParaRPr lang="en-AU" sz="900"/>
          </a:p>
        </p:txBody>
      </p:sp>
      <p:sp>
        <p:nvSpPr>
          <p:cNvPr id="32973" name="Rectangle 205"/>
          <p:cNvSpPr>
            <a:spLocks noChangeAspect="1" noChangeArrowheads="1"/>
          </p:cNvSpPr>
          <p:nvPr/>
        </p:nvSpPr>
        <p:spPr bwMode="auto">
          <a:xfrm>
            <a:off x="4813858" y="1775223"/>
            <a:ext cx="294953" cy="103875"/>
          </a:xfrm>
          <a:prstGeom prst="rect">
            <a:avLst/>
          </a:prstGeom>
          <a:noFill/>
          <a:ln w="9525">
            <a:noFill/>
            <a:miter lim="800000"/>
            <a:headEnd/>
            <a:tailEnd/>
          </a:ln>
        </p:spPr>
        <p:txBody>
          <a:bodyPr wrap="none" lIns="0" tIns="0" rIns="0" bIns="0">
            <a:spAutoFit/>
          </a:bodyPr>
          <a:lstStyle/>
          <a:p>
            <a:pPr algn="ctr" eaLnBrk="0" hangingPunct="0"/>
            <a:r>
              <a:rPr lang="en-AU" sz="675" b="1">
                <a:solidFill>
                  <a:srgbClr val="000000"/>
                </a:solidFill>
              </a:rPr>
              <a:t>Geology</a:t>
            </a:r>
            <a:endParaRPr lang="en-AU" sz="675"/>
          </a:p>
        </p:txBody>
      </p:sp>
      <p:sp>
        <p:nvSpPr>
          <p:cNvPr id="32974" name="Rectangle 206"/>
          <p:cNvSpPr>
            <a:spLocks noChangeAspect="1" noChangeArrowheads="1"/>
          </p:cNvSpPr>
          <p:nvPr/>
        </p:nvSpPr>
        <p:spPr bwMode="auto">
          <a:xfrm>
            <a:off x="4802982" y="1882379"/>
            <a:ext cx="202406" cy="78581"/>
          </a:xfrm>
          <a:prstGeom prst="rect">
            <a:avLst/>
          </a:prstGeom>
          <a:solidFill>
            <a:srgbClr val="FCFCE3"/>
          </a:solidFill>
          <a:ln w="0">
            <a:solidFill>
              <a:srgbClr val="000000"/>
            </a:solidFill>
            <a:miter lim="800000"/>
            <a:headEnd/>
            <a:tailEnd/>
          </a:ln>
        </p:spPr>
        <p:txBody>
          <a:bodyPr/>
          <a:lstStyle/>
          <a:p>
            <a:endParaRPr lang="en-US" sz="1350"/>
          </a:p>
        </p:txBody>
      </p:sp>
      <p:sp>
        <p:nvSpPr>
          <p:cNvPr id="32975" name="Rectangle 207"/>
          <p:cNvSpPr>
            <a:spLocks noChangeAspect="1" noChangeArrowheads="1"/>
          </p:cNvSpPr>
          <p:nvPr/>
        </p:nvSpPr>
        <p:spPr bwMode="auto">
          <a:xfrm>
            <a:off x="5054890" y="1887142"/>
            <a:ext cx="309380" cy="80791"/>
          </a:xfrm>
          <a:prstGeom prst="rect">
            <a:avLst/>
          </a:prstGeom>
          <a:noFill/>
          <a:ln w="9525">
            <a:noFill/>
            <a:miter lim="800000"/>
            <a:headEnd/>
            <a:tailEnd/>
          </a:ln>
        </p:spPr>
        <p:txBody>
          <a:bodyPr wrap="none" lIns="0" tIns="0" rIns="0" bIns="0">
            <a:spAutoFit/>
          </a:bodyPr>
          <a:lstStyle/>
          <a:p>
            <a:pPr algn="ctr" eaLnBrk="0" hangingPunct="0"/>
            <a:r>
              <a:rPr lang="en-AU" sz="525">
                <a:solidFill>
                  <a:srgbClr val="000000"/>
                </a:solidFill>
              </a:rPr>
              <a:t>Felsic rocks</a:t>
            </a:r>
            <a:endParaRPr lang="en-AU" sz="675"/>
          </a:p>
        </p:txBody>
      </p:sp>
      <p:sp>
        <p:nvSpPr>
          <p:cNvPr id="32976" name="Rectangle 208"/>
          <p:cNvSpPr>
            <a:spLocks noChangeAspect="1" noChangeArrowheads="1"/>
          </p:cNvSpPr>
          <p:nvPr/>
        </p:nvSpPr>
        <p:spPr bwMode="auto">
          <a:xfrm>
            <a:off x="4802982" y="1985963"/>
            <a:ext cx="202406" cy="78581"/>
          </a:xfrm>
          <a:prstGeom prst="rect">
            <a:avLst/>
          </a:prstGeom>
          <a:solidFill>
            <a:srgbClr val="FCF7F7"/>
          </a:solidFill>
          <a:ln w="0">
            <a:solidFill>
              <a:srgbClr val="000000"/>
            </a:solidFill>
            <a:miter lim="800000"/>
            <a:headEnd/>
            <a:tailEnd/>
          </a:ln>
        </p:spPr>
        <p:txBody>
          <a:bodyPr/>
          <a:lstStyle/>
          <a:p>
            <a:endParaRPr lang="en-US" sz="1350"/>
          </a:p>
        </p:txBody>
      </p:sp>
      <p:sp>
        <p:nvSpPr>
          <p:cNvPr id="32977" name="Rectangle 209"/>
          <p:cNvSpPr>
            <a:spLocks noChangeAspect="1" noChangeArrowheads="1"/>
          </p:cNvSpPr>
          <p:nvPr/>
        </p:nvSpPr>
        <p:spPr bwMode="auto">
          <a:xfrm>
            <a:off x="5043460" y="1989535"/>
            <a:ext cx="375103" cy="80791"/>
          </a:xfrm>
          <a:prstGeom prst="rect">
            <a:avLst/>
          </a:prstGeom>
          <a:noFill/>
          <a:ln w="9525">
            <a:noFill/>
            <a:miter lim="800000"/>
            <a:headEnd/>
            <a:tailEnd/>
          </a:ln>
        </p:spPr>
        <p:txBody>
          <a:bodyPr wrap="none" lIns="0" tIns="0" rIns="0" bIns="0">
            <a:spAutoFit/>
          </a:bodyPr>
          <a:lstStyle/>
          <a:p>
            <a:pPr algn="ctr" eaLnBrk="0" hangingPunct="0"/>
            <a:r>
              <a:rPr lang="en-AU" sz="525">
                <a:solidFill>
                  <a:srgbClr val="000000"/>
                </a:solidFill>
              </a:rPr>
              <a:t>Granitic rocks</a:t>
            </a:r>
            <a:endParaRPr lang="en-AU" sz="675"/>
          </a:p>
        </p:txBody>
      </p:sp>
      <p:sp>
        <p:nvSpPr>
          <p:cNvPr id="32978" name="Rectangle 210"/>
          <p:cNvSpPr>
            <a:spLocks noChangeAspect="1" noChangeArrowheads="1"/>
          </p:cNvSpPr>
          <p:nvPr/>
        </p:nvSpPr>
        <p:spPr bwMode="auto">
          <a:xfrm>
            <a:off x="4802982" y="2093119"/>
            <a:ext cx="202406" cy="78581"/>
          </a:xfrm>
          <a:prstGeom prst="rect">
            <a:avLst/>
          </a:prstGeom>
          <a:solidFill>
            <a:srgbClr val="CCC5BE"/>
          </a:solidFill>
          <a:ln w="0">
            <a:solidFill>
              <a:srgbClr val="000000"/>
            </a:solidFill>
            <a:miter lim="800000"/>
            <a:headEnd/>
            <a:tailEnd/>
          </a:ln>
        </p:spPr>
        <p:txBody>
          <a:bodyPr/>
          <a:lstStyle/>
          <a:p>
            <a:endParaRPr lang="en-US" sz="1350"/>
          </a:p>
        </p:txBody>
      </p:sp>
      <p:sp>
        <p:nvSpPr>
          <p:cNvPr id="32979" name="Rectangle 211"/>
          <p:cNvSpPr>
            <a:spLocks noChangeAspect="1" noChangeArrowheads="1"/>
          </p:cNvSpPr>
          <p:nvPr/>
        </p:nvSpPr>
        <p:spPr bwMode="auto">
          <a:xfrm>
            <a:off x="5031987" y="2097882"/>
            <a:ext cx="408766" cy="80791"/>
          </a:xfrm>
          <a:prstGeom prst="rect">
            <a:avLst/>
          </a:prstGeom>
          <a:noFill/>
          <a:ln w="9525">
            <a:noFill/>
            <a:miter lim="800000"/>
            <a:headEnd/>
            <a:tailEnd/>
          </a:ln>
        </p:spPr>
        <p:txBody>
          <a:bodyPr wrap="none" lIns="0" tIns="0" rIns="0" bIns="0">
            <a:spAutoFit/>
          </a:bodyPr>
          <a:lstStyle/>
          <a:p>
            <a:pPr algn="ctr" eaLnBrk="0" hangingPunct="0"/>
            <a:r>
              <a:rPr lang="en-AU" sz="525">
                <a:solidFill>
                  <a:srgbClr val="000000"/>
                </a:solidFill>
              </a:rPr>
              <a:t>Mafic intrusive</a:t>
            </a:r>
            <a:endParaRPr lang="en-AU" sz="675"/>
          </a:p>
        </p:txBody>
      </p:sp>
      <p:sp>
        <p:nvSpPr>
          <p:cNvPr id="32980" name="Rectangle 212"/>
          <p:cNvSpPr>
            <a:spLocks noChangeAspect="1" noChangeArrowheads="1"/>
          </p:cNvSpPr>
          <p:nvPr/>
        </p:nvSpPr>
        <p:spPr bwMode="auto">
          <a:xfrm>
            <a:off x="4802982" y="2196704"/>
            <a:ext cx="202406" cy="78581"/>
          </a:xfrm>
          <a:prstGeom prst="rect">
            <a:avLst/>
          </a:prstGeom>
          <a:solidFill>
            <a:srgbClr val="DDEDDD"/>
          </a:solidFill>
          <a:ln w="0">
            <a:solidFill>
              <a:srgbClr val="000000"/>
            </a:solidFill>
            <a:miter lim="800000"/>
            <a:headEnd/>
            <a:tailEnd/>
          </a:ln>
        </p:spPr>
        <p:txBody>
          <a:bodyPr/>
          <a:lstStyle/>
          <a:p>
            <a:endParaRPr lang="en-US" sz="1350"/>
          </a:p>
        </p:txBody>
      </p:sp>
      <p:sp>
        <p:nvSpPr>
          <p:cNvPr id="32981" name="Rectangle 213"/>
          <p:cNvSpPr>
            <a:spLocks noChangeAspect="1" noChangeArrowheads="1"/>
          </p:cNvSpPr>
          <p:nvPr/>
        </p:nvSpPr>
        <p:spPr bwMode="auto">
          <a:xfrm>
            <a:off x="5041175" y="2200276"/>
            <a:ext cx="314189" cy="80791"/>
          </a:xfrm>
          <a:prstGeom prst="rect">
            <a:avLst/>
          </a:prstGeom>
          <a:noFill/>
          <a:ln w="9525">
            <a:noFill/>
            <a:miter lim="800000"/>
            <a:headEnd/>
            <a:tailEnd/>
          </a:ln>
        </p:spPr>
        <p:txBody>
          <a:bodyPr wrap="none" lIns="0" tIns="0" rIns="0" bIns="0">
            <a:spAutoFit/>
          </a:bodyPr>
          <a:lstStyle/>
          <a:p>
            <a:pPr algn="ctr" eaLnBrk="0" hangingPunct="0"/>
            <a:r>
              <a:rPr lang="en-AU" sz="525">
                <a:solidFill>
                  <a:srgbClr val="000000"/>
                </a:solidFill>
              </a:rPr>
              <a:t>Mafic rocks</a:t>
            </a:r>
            <a:endParaRPr lang="en-AU" sz="675"/>
          </a:p>
        </p:txBody>
      </p:sp>
      <p:grpSp>
        <p:nvGrpSpPr>
          <p:cNvPr id="32982" name="Group 214"/>
          <p:cNvGrpSpPr>
            <a:grpSpLocks/>
          </p:cNvGrpSpPr>
          <p:nvPr/>
        </p:nvGrpSpPr>
        <p:grpSpPr bwMode="auto">
          <a:xfrm>
            <a:off x="1528763" y="966788"/>
            <a:ext cx="1431131" cy="3781425"/>
            <a:chOff x="324" y="812"/>
            <a:chExt cx="1202" cy="3176"/>
          </a:xfrm>
        </p:grpSpPr>
        <p:sp>
          <p:nvSpPr>
            <p:cNvPr id="33040" name="Oval 215"/>
            <p:cNvSpPr>
              <a:spLocks noChangeArrowheads="1"/>
            </p:cNvSpPr>
            <p:nvPr/>
          </p:nvSpPr>
          <p:spPr bwMode="auto">
            <a:xfrm rot="-701862">
              <a:off x="657" y="2275"/>
              <a:ext cx="190" cy="461"/>
            </a:xfrm>
            <a:prstGeom prst="ellipse">
              <a:avLst/>
            </a:prstGeom>
            <a:noFill/>
            <a:ln w="19050">
              <a:solidFill>
                <a:srgbClr val="CC00FF"/>
              </a:solidFill>
              <a:round/>
              <a:headEnd/>
              <a:tailEnd/>
            </a:ln>
          </p:spPr>
          <p:txBody>
            <a:bodyPr wrap="none" anchor="ctr"/>
            <a:lstStyle/>
            <a:p>
              <a:endParaRPr lang="en-US" sz="1350"/>
            </a:p>
          </p:txBody>
        </p:sp>
        <p:sp>
          <p:nvSpPr>
            <p:cNvPr id="33041" name="Oval 216"/>
            <p:cNvSpPr>
              <a:spLocks noChangeArrowheads="1"/>
            </p:cNvSpPr>
            <p:nvPr/>
          </p:nvSpPr>
          <p:spPr bwMode="auto">
            <a:xfrm rot="-789078">
              <a:off x="919" y="2310"/>
              <a:ext cx="56" cy="472"/>
            </a:xfrm>
            <a:prstGeom prst="ellipse">
              <a:avLst/>
            </a:prstGeom>
            <a:noFill/>
            <a:ln w="12700">
              <a:solidFill>
                <a:srgbClr val="990000"/>
              </a:solidFill>
              <a:round/>
              <a:headEnd/>
              <a:tailEnd/>
            </a:ln>
          </p:spPr>
          <p:txBody>
            <a:bodyPr wrap="none" anchor="ctr"/>
            <a:lstStyle/>
            <a:p>
              <a:endParaRPr lang="en-US" sz="1350"/>
            </a:p>
          </p:txBody>
        </p:sp>
        <p:sp>
          <p:nvSpPr>
            <p:cNvPr id="33042" name="Oval 217"/>
            <p:cNvSpPr>
              <a:spLocks noChangeArrowheads="1"/>
            </p:cNvSpPr>
            <p:nvPr/>
          </p:nvSpPr>
          <p:spPr bwMode="auto">
            <a:xfrm>
              <a:off x="468" y="1080"/>
              <a:ext cx="112" cy="124"/>
            </a:xfrm>
            <a:prstGeom prst="ellipse">
              <a:avLst/>
            </a:prstGeom>
            <a:noFill/>
            <a:ln w="19050" algn="ctr">
              <a:solidFill>
                <a:srgbClr val="CC00FF"/>
              </a:solidFill>
              <a:round/>
              <a:headEnd/>
              <a:tailEnd/>
            </a:ln>
          </p:spPr>
          <p:txBody>
            <a:bodyPr wrap="none" anchor="ctr"/>
            <a:lstStyle/>
            <a:p>
              <a:endParaRPr lang="en-US" sz="1350"/>
            </a:p>
          </p:txBody>
        </p:sp>
        <p:sp>
          <p:nvSpPr>
            <p:cNvPr id="33043" name="Oval 218"/>
            <p:cNvSpPr>
              <a:spLocks noChangeArrowheads="1"/>
            </p:cNvSpPr>
            <p:nvPr/>
          </p:nvSpPr>
          <p:spPr bwMode="auto">
            <a:xfrm>
              <a:off x="324" y="812"/>
              <a:ext cx="112" cy="124"/>
            </a:xfrm>
            <a:prstGeom prst="ellipse">
              <a:avLst/>
            </a:prstGeom>
            <a:noFill/>
            <a:ln w="12700" algn="ctr">
              <a:solidFill>
                <a:srgbClr val="CC00FF"/>
              </a:solidFill>
              <a:round/>
              <a:headEnd/>
              <a:tailEnd/>
            </a:ln>
          </p:spPr>
          <p:txBody>
            <a:bodyPr wrap="none" anchor="ctr"/>
            <a:lstStyle/>
            <a:p>
              <a:endParaRPr lang="en-US" sz="1350"/>
            </a:p>
          </p:txBody>
        </p:sp>
        <p:sp>
          <p:nvSpPr>
            <p:cNvPr id="33044" name="Oval 219"/>
            <p:cNvSpPr>
              <a:spLocks noChangeArrowheads="1"/>
            </p:cNvSpPr>
            <p:nvPr/>
          </p:nvSpPr>
          <p:spPr bwMode="auto">
            <a:xfrm>
              <a:off x="1414" y="3864"/>
              <a:ext cx="112" cy="124"/>
            </a:xfrm>
            <a:prstGeom prst="ellipse">
              <a:avLst/>
            </a:prstGeom>
            <a:noFill/>
            <a:ln w="12700" algn="ctr">
              <a:solidFill>
                <a:srgbClr val="CC00FF"/>
              </a:solidFill>
              <a:round/>
              <a:headEnd/>
              <a:tailEnd/>
            </a:ln>
          </p:spPr>
          <p:txBody>
            <a:bodyPr wrap="none" anchor="ctr"/>
            <a:lstStyle/>
            <a:p>
              <a:endParaRPr lang="en-US" sz="1350"/>
            </a:p>
          </p:txBody>
        </p:sp>
      </p:grpSp>
      <p:sp>
        <p:nvSpPr>
          <p:cNvPr id="32983" name="Text Box 220"/>
          <p:cNvSpPr txBox="1">
            <a:spLocks noChangeArrowheads="1"/>
          </p:cNvSpPr>
          <p:nvPr/>
        </p:nvSpPr>
        <p:spPr bwMode="auto">
          <a:xfrm>
            <a:off x="1616869" y="1864519"/>
            <a:ext cx="991791" cy="406265"/>
          </a:xfrm>
          <a:prstGeom prst="rect">
            <a:avLst/>
          </a:prstGeom>
          <a:noFill/>
          <a:ln w="9525">
            <a:noFill/>
            <a:miter lim="800000"/>
            <a:headEnd/>
            <a:tailEnd/>
          </a:ln>
        </p:spPr>
        <p:txBody>
          <a:bodyPr>
            <a:spAutoFit/>
          </a:bodyPr>
          <a:lstStyle/>
          <a:p>
            <a:pPr algn="ctr">
              <a:lnSpc>
                <a:spcPct val="85000"/>
              </a:lnSpc>
            </a:pPr>
            <a:r>
              <a:rPr lang="en-AU" sz="1200" b="1">
                <a:solidFill>
                  <a:srgbClr val="CC00FF"/>
                </a:solidFill>
              </a:rPr>
              <a:t>Known ore bodies</a:t>
            </a:r>
          </a:p>
        </p:txBody>
      </p:sp>
      <p:sp>
        <p:nvSpPr>
          <p:cNvPr id="32984" name="Line 221"/>
          <p:cNvSpPr>
            <a:spLocks noChangeShapeType="1"/>
          </p:cNvSpPr>
          <p:nvPr/>
        </p:nvSpPr>
        <p:spPr bwMode="auto">
          <a:xfrm flipH="1" flipV="1">
            <a:off x="1828800" y="1416844"/>
            <a:ext cx="291704" cy="509588"/>
          </a:xfrm>
          <a:prstGeom prst="line">
            <a:avLst/>
          </a:prstGeom>
          <a:noFill/>
          <a:ln w="9525">
            <a:solidFill>
              <a:srgbClr val="CC00FF"/>
            </a:solidFill>
            <a:round/>
            <a:headEnd/>
            <a:tailEnd type="triangle" w="med" len="med"/>
          </a:ln>
        </p:spPr>
        <p:txBody>
          <a:bodyPr/>
          <a:lstStyle/>
          <a:p>
            <a:endParaRPr lang="en-AU" sz="1350"/>
          </a:p>
        </p:txBody>
      </p:sp>
      <p:sp>
        <p:nvSpPr>
          <p:cNvPr id="32985" name="Line 222"/>
          <p:cNvSpPr>
            <a:spLocks noChangeShapeType="1"/>
          </p:cNvSpPr>
          <p:nvPr/>
        </p:nvSpPr>
        <p:spPr bwMode="auto">
          <a:xfrm flipH="1">
            <a:off x="2051447" y="2177654"/>
            <a:ext cx="108347" cy="525065"/>
          </a:xfrm>
          <a:prstGeom prst="line">
            <a:avLst/>
          </a:prstGeom>
          <a:noFill/>
          <a:ln w="9525">
            <a:solidFill>
              <a:srgbClr val="CC00FF"/>
            </a:solidFill>
            <a:round/>
            <a:headEnd/>
            <a:tailEnd type="triangle" w="med" len="med"/>
          </a:ln>
        </p:spPr>
        <p:txBody>
          <a:bodyPr/>
          <a:lstStyle/>
          <a:p>
            <a:endParaRPr lang="en-AU" sz="1350"/>
          </a:p>
        </p:txBody>
      </p:sp>
      <p:sp>
        <p:nvSpPr>
          <p:cNvPr id="32986" name="Text Box 223"/>
          <p:cNvSpPr txBox="1">
            <a:spLocks noChangeArrowheads="1"/>
          </p:cNvSpPr>
          <p:nvPr/>
        </p:nvSpPr>
        <p:spPr bwMode="auto">
          <a:xfrm>
            <a:off x="2184798" y="2671762"/>
            <a:ext cx="682228" cy="367024"/>
          </a:xfrm>
          <a:prstGeom prst="rect">
            <a:avLst/>
          </a:prstGeom>
          <a:noFill/>
          <a:ln w="9525">
            <a:noFill/>
            <a:miter lim="800000"/>
            <a:headEnd/>
            <a:tailEnd/>
          </a:ln>
        </p:spPr>
        <p:txBody>
          <a:bodyPr>
            <a:spAutoFit/>
          </a:bodyPr>
          <a:lstStyle/>
          <a:p>
            <a:pPr algn="ctr">
              <a:lnSpc>
                <a:spcPct val="85000"/>
              </a:lnSpc>
            </a:pPr>
            <a:r>
              <a:rPr lang="en-AU" sz="1050">
                <a:solidFill>
                  <a:srgbClr val="990000"/>
                </a:solidFill>
              </a:rPr>
              <a:t>Fe gossan</a:t>
            </a:r>
          </a:p>
        </p:txBody>
      </p:sp>
      <p:sp>
        <p:nvSpPr>
          <p:cNvPr id="32987" name="Text Box 224"/>
          <p:cNvSpPr txBox="1">
            <a:spLocks noChangeArrowheads="1"/>
          </p:cNvSpPr>
          <p:nvPr/>
        </p:nvSpPr>
        <p:spPr bwMode="auto">
          <a:xfrm>
            <a:off x="1253729" y="3784997"/>
            <a:ext cx="991790" cy="367024"/>
          </a:xfrm>
          <a:prstGeom prst="rect">
            <a:avLst/>
          </a:prstGeom>
          <a:noFill/>
          <a:ln w="9525">
            <a:noFill/>
            <a:miter lim="800000"/>
            <a:headEnd/>
            <a:tailEnd/>
          </a:ln>
        </p:spPr>
        <p:txBody>
          <a:bodyPr>
            <a:spAutoFit/>
          </a:bodyPr>
          <a:lstStyle/>
          <a:p>
            <a:pPr algn="ctr">
              <a:lnSpc>
                <a:spcPct val="85000"/>
              </a:lnSpc>
            </a:pPr>
            <a:r>
              <a:rPr lang="en-AU" sz="1050" b="1">
                <a:solidFill>
                  <a:srgbClr val="CC00FF"/>
                </a:solidFill>
              </a:rPr>
              <a:t>Exploration sites</a:t>
            </a:r>
          </a:p>
        </p:txBody>
      </p:sp>
      <p:sp>
        <p:nvSpPr>
          <p:cNvPr id="32988" name="Line 225"/>
          <p:cNvSpPr>
            <a:spLocks noChangeShapeType="1"/>
          </p:cNvSpPr>
          <p:nvPr/>
        </p:nvSpPr>
        <p:spPr bwMode="auto">
          <a:xfrm>
            <a:off x="1971675" y="4029076"/>
            <a:ext cx="857250" cy="565547"/>
          </a:xfrm>
          <a:prstGeom prst="line">
            <a:avLst/>
          </a:prstGeom>
          <a:noFill/>
          <a:ln w="6350">
            <a:solidFill>
              <a:srgbClr val="CC00FF"/>
            </a:solidFill>
            <a:round/>
            <a:headEnd/>
            <a:tailEnd type="triangle" w="med" len="med"/>
          </a:ln>
        </p:spPr>
        <p:txBody>
          <a:bodyPr/>
          <a:lstStyle/>
          <a:p>
            <a:endParaRPr lang="en-AU" sz="1350"/>
          </a:p>
        </p:txBody>
      </p:sp>
      <p:sp>
        <p:nvSpPr>
          <p:cNvPr id="32989" name="Freeform 226"/>
          <p:cNvSpPr>
            <a:spLocks/>
          </p:cNvSpPr>
          <p:nvPr/>
        </p:nvSpPr>
        <p:spPr bwMode="auto">
          <a:xfrm>
            <a:off x="1264444" y="1091803"/>
            <a:ext cx="444104" cy="2708672"/>
          </a:xfrm>
          <a:custGeom>
            <a:avLst/>
            <a:gdLst>
              <a:gd name="T0" fmla="*/ 2147483647 w 373"/>
              <a:gd name="T1" fmla="*/ 2147483647 h 2275"/>
              <a:gd name="T2" fmla="*/ 2147483647 w 373"/>
              <a:gd name="T3" fmla="*/ 2147483647 h 2275"/>
              <a:gd name="T4" fmla="*/ 2147483647 w 373"/>
              <a:gd name="T5" fmla="*/ 2147483647 h 2275"/>
              <a:gd name="T6" fmla="*/ 2147483647 w 373"/>
              <a:gd name="T7" fmla="*/ 0 h 2275"/>
              <a:gd name="T8" fmla="*/ 0 60000 65536"/>
              <a:gd name="T9" fmla="*/ 0 60000 65536"/>
              <a:gd name="T10" fmla="*/ 0 60000 65536"/>
              <a:gd name="T11" fmla="*/ 0 60000 65536"/>
              <a:gd name="T12" fmla="*/ 0 w 373"/>
              <a:gd name="T13" fmla="*/ 0 h 2275"/>
              <a:gd name="T14" fmla="*/ 373 w 373"/>
              <a:gd name="T15" fmla="*/ 2275 h 2275"/>
            </a:gdLst>
            <a:ahLst/>
            <a:cxnLst>
              <a:cxn ang="T8">
                <a:pos x="T0" y="T1"/>
              </a:cxn>
              <a:cxn ang="T9">
                <a:pos x="T2" y="T3"/>
              </a:cxn>
              <a:cxn ang="T10">
                <a:pos x="T4" y="T5"/>
              </a:cxn>
              <a:cxn ang="T11">
                <a:pos x="T6" y="T7"/>
              </a:cxn>
            </a:cxnLst>
            <a:rect l="T12" t="T13" r="T14" b="T15"/>
            <a:pathLst>
              <a:path w="373" h="2275">
                <a:moveTo>
                  <a:pt x="373" y="2275"/>
                </a:moveTo>
                <a:cubicBezTo>
                  <a:pt x="242" y="1852"/>
                  <a:pt x="112" y="1430"/>
                  <a:pt x="56" y="1109"/>
                </a:cubicBezTo>
                <a:cubicBezTo>
                  <a:pt x="0" y="788"/>
                  <a:pt x="15" y="535"/>
                  <a:pt x="37" y="350"/>
                </a:cubicBezTo>
                <a:cubicBezTo>
                  <a:pt x="59" y="165"/>
                  <a:pt x="166" y="58"/>
                  <a:pt x="191" y="0"/>
                </a:cubicBezTo>
              </a:path>
            </a:pathLst>
          </a:custGeom>
          <a:noFill/>
          <a:ln w="6350" cmpd="sng">
            <a:solidFill>
              <a:srgbClr val="CC00FF"/>
            </a:solidFill>
            <a:round/>
            <a:headEnd type="none" w="med" len="med"/>
            <a:tailEnd type="triangle" w="med" len="med"/>
          </a:ln>
        </p:spPr>
        <p:txBody>
          <a:bodyPr/>
          <a:lstStyle/>
          <a:p>
            <a:endParaRPr lang="en-AU" sz="1350"/>
          </a:p>
        </p:txBody>
      </p:sp>
      <p:grpSp>
        <p:nvGrpSpPr>
          <p:cNvPr id="32990" name="Group 227"/>
          <p:cNvGrpSpPr>
            <a:grpSpLocks/>
          </p:cNvGrpSpPr>
          <p:nvPr/>
        </p:nvGrpSpPr>
        <p:grpSpPr bwMode="auto">
          <a:xfrm>
            <a:off x="3874294" y="966788"/>
            <a:ext cx="1431131" cy="3781425"/>
            <a:chOff x="324" y="812"/>
            <a:chExt cx="1202" cy="3176"/>
          </a:xfrm>
        </p:grpSpPr>
        <p:sp>
          <p:nvSpPr>
            <p:cNvPr id="33035" name="Oval 228"/>
            <p:cNvSpPr>
              <a:spLocks noChangeArrowheads="1"/>
            </p:cNvSpPr>
            <p:nvPr/>
          </p:nvSpPr>
          <p:spPr bwMode="auto">
            <a:xfrm rot="-701862">
              <a:off x="657" y="2275"/>
              <a:ext cx="190" cy="461"/>
            </a:xfrm>
            <a:prstGeom prst="ellipse">
              <a:avLst/>
            </a:prstGeom>
            <a:noFill/>
            <a:ln w="19050">
              <a:solidFill>
                <a:srgbClr val="CC00FF"/>
              </a:solidFill>
              <a:round/>
              <a:headEnd/>
              <a:tailEnd/>
            </a:ln>
          </p:spPr>
          <p:txBody>
            <a:bodyPr wrap="none" anchor="ctr"/>
            <a:lstStyle/>
            <a:p>
              <a:endParaRPr lang="en-US" sz="1350"/>
            </a:p>
          </p:txBody>
        </p:sp>
        <p:sp>
          <p:nvSpPr>
            <p:cNvPr id="33036" name="Oval 229"/>
            <p:cNvSpPr>
              <a:spLocks noChangeArrowheads="1"/>
            </p:cNvSpPr>
            <p:nvPr/>
          </p:nvSpPr>
          <p:spPr bwMode="auto">
            <a:xfrm rot="-789078">
              <a:off x="919" y="2310"/>
              <a:ext cx="56" cy="472"/>
            </a:xfrm>
            <a:prstGeom prst="ellipse">
              <a:avLst/>
            </a:prstGeom>
            <a:noFill/>
            <a:ln w="12700">
              <a:solidFill>
                <a:srgbClr val="990000"/>
              </a:solidFill>
              <a:round/>
              <a:headEnd/>
              <a:tailEnd/>
            </a:ln>
          </p:spPr>
          <p:txBody>
            <a:bodyPr wrap="none" anchor="ctr"/>
            <a:lstStyle/>
            <a:p>
              <a:endParaRPr lang="en-US" sz="1350"/>
            </a:p>
          </p:txBody>
        </p:sp>
        <p:sp>
          <p:nvSpPr>
            <p:cNvPr id="33037" name="Oval 230"/>
            <p:cNvSpPr>
              <a:spLocks noChangeArrowheads="1"/>
            </p:cNvSpPr>
            <p:nvPr/>
          </p:nvSpPr>
          <p:spPr bwMode="auto">
            <a:xfrm>
              <a:off x="468" y="1080"/>
              <a:ext cx="112" cy="124"/>
            </a:xfrm>
            <a:prstGeom prst="ellipse">
              <a:avLst/>
            </a:prstGeom>
            <a:noFill/>
            <a:ln w="19050" algn="ctr">
              <a:solidFill>
                <a:srgbClr val="CC00FF"/>
              </a:solidFill>
              <a:round/>
              <a:headEnd/>
              <a:tailEnd/>
            </a:ln>
          </p:spPr>
          <p:txBody>
            <a:bodyPr wrap="none" anchor="ctr"/>
            <a:lstStyle/>
            <a:p>
              <a:endParaRPr lang="en-US" sz="1350"/>
            </a:p>
          </p:txBody>
        </p:sp>
        <p:sp>
          <p:nvSpPr>
            <p:cNvPr id="33038" name="Oval 231"/>
            <p:cNvSpPr>
              <a:spLocks noChangeArrowheads="1"/>
            </p:cNvSpPr>
            <p:nvPr/>
          </p:nvSpPr>
          <p:spPr bwMode="auto">
            <a:xfrm>
              <a:off x="324" y="812"/>
              <a:ext cx="112" cy="124"/>
            </a:xfrm>
            <a:prstGeom prst="ellipse">
              <a:avLst/>
            </a:prstGeom>
            <a:noFill/>
            <a:ln w="12700" algn="ctr">
              <a:solidFill>
                <a:srgbClr val="CC00FF"/>
              </a:solidFill>
              <a:round/>
              <a:headEnd/>
              <a:tailEnd/>
            </a:ln>
          </p:spPr>
          <p:txBody>
            <a:bodyPr wrap="none" anchor="ctr"/>
            <a:lstStyle/>
            <a:p>
              <a:endParaRPr lang="en-US" sz="1350"/>
            </a:p>
          </p:txBody>
        </p:sp>
        <p:sp>
          <p:nvSpPr>
            <p:cNvPr id="33039" name="Oval 232"/>
            <p:cNvSpPr>
              <a:spLocks noChangeArrowheads="1"/>
            </p:cNvSpPr>
            <p:nvPr/>
          </p:nvSpPr>
          <p:spPr bwMode="auto">
            <a:xfrm>
              <a:off x="1414" y="3864"/>
              <a:ext cx="112" cy="124"/>
            </a:xfrm>
            <a:prstGeom prst="ellipse">
              <a:avLst/>
            </a:prstGeom>
            <a:noFill/>
            <a:ln w="12700" algn="ctr">
              <a:solidFill>
                <a:srgbClr val="CC00FF"/>
              </a:solidFill>
              <a:round/>
              <a:headEnd/>
              <a:tailEnd/>
            </a:ln>
          </p:spPr>
          <p:txBody>
            <a:bodyPr wrap="none" anchor="ctr"/>
            <a:lstStyle/>
            <a:p>
              <a:endParaRPr lang="en-US" sz="1350"/>
            </a:p>
          </p:txBody>
        </p:sp>
      </p:grpSp>
      <p:grpSp>
        <p:nvGrpSpPr>
          <p:cNvPr id="32991" name="Group 233"/>
          <p:cNvGrpSpPr>
            <a:grpSpLocks/>
          </p:cNvGrpSpPr>
          <p:nvPr/>
        </p:nvGrpSpPr>
        <p:grpSpPr bwMode="auto">
          <a:xfrm>
            <a:off x="6212682" y="966788"/>
            <a:ext cx="1431131" cy="3781425"/>
            <a:chOff x="324" y="812"/>
            <a:chExt cx="1202" cy="3176"/>
          </a:xfrm>
        </p:grpSpPr>
        <p:sp>
          <p:nvSpPr>
            <p:cNvPr id="33030" name="Oval 234"/>
            <p:cNvSpPr>
              <a:spLocks noChangeArrowheads="1"/>
            </p:cNvSpPr>
            <p:nvPr/>
          </p:nvSpPr>
          <p:spPr bwMode="auto">
            <a:xfrm rot="-701862">
              <a:off x="657" y="2275"/>
              <a:ext cx="190" cy="461"/>
            </a:xfrm>
            <a:prstGeom prst="ellipse">
              <a:avLst/>
            </a:prstGeom>
            <a:noFill/>
            <a:ln w="19050">
              <a:solidFill>
                <a:srgbClr val="CC00FF"/>
              </a:solidFill>
              <a:round/>
              <a:headEnd/>
              <a:tailEnd/>
            </a:ln>
          </p:spPr>
          <p:txBody>
            <a:bodyPr wrap="none" anchor="ctr"/>
            <a:lstStyle/>
            <a:p>
              <a:endParaRPr lang="en-US" sz="1350"/>
            </a:p>
          </p:txBody>
        </p:sp>
        <p:sp>
          <p:nvSpPr>
            <p:cNvPr id="33031" name="Oval 235"/>
            <p:cNvSpPr>
              <a:spLocks noChangeArrowheads="1"/>
            </p:cNvSpPr>
            <p:nvPr/>
          </p:nvSpPr>
          <p:spPr bwMode="auto">
            <a:xfrm rot="-789078">
              <a:off x="919" y="2310"/>
              <a:ext cx="56" cy="472"/>
            </a:xfrm>
            <a:prstGeom prst="ellipse">
              <a:avLst/>
            </a:prstGeom>
            <a:noFill/>
            <a:ln w="12700">
              <a:solidFill>
                <a:srgbClr val="990000"/>
              </a:solidFill>
              <a:round/>
              <a:headEnd/>
              <a:tailEnd/>
            </a:ln>
          </p:spPr>
          <p:txBody>
            <a:bodyPr wrap="none" anchor="ctr"/>
            <a:lstStyle/>
            <a:p>
              <a:endParaRPr lang="en-US" sz="1350"/>
            </a:p>
          </p:txBody>
        </p:sp>
        <p:sp>
          <p:nvSpPr>
            <p:cNvPr id="33032" name="Oval 236"/>
            <p:cNvSpPr>
              <a:spLocks noChangeArrowheads="1"/>
            </p:cNvSpPr>
            <p:nvPr/>
          </p:nvSpPr>
          <p:spPr bwMode="auto">
            <a:xfrm>
              <a:off x="468" y="1080"/>
              <a:ext cx="112" cy="124"/>
            </a:xfrm>
            <a:prstGeom prst="ellipse">
              <a:avLst/>
            </a:prstGeom>
            <a:noFill/>
            <a:ln w="19050" algn="ctr">
              <a:solidFill>
                <a:srgbClr val="CC00FF"/>
              </a:solidFill>
              <a:round/>
              <a:headEnd/>
              <a:tailEnd/>
            </a:ln>
          </p:spPr>
          <p:txBody>
            <a:bodyPr wrap="none" anchor="ctr"/>
            <a:lstStyle/>
            <a:p>
              <a:endParaRPr lang="en-US" sz="1350"/>
            </a:p>
          </p:txBody>
        </p:sp>
        <p:sp>
          <p:nvSpPr>
            <p:cNvPr id="33033" name="Oval 237"/>
            <p:cNvSpPr>
              <a:spLocks noChangeArrowheads="1"/>
            </p:cNvSpPr>
            <p:nvPr/>
          </p:nvSpPr>
          <p:spPr bwMode="auto">
            <a:xfrm>
              <a:off x="324" y="812"/>
              <a:ext cx="112" cy="124"/>
            </a:xfrm>
            <a:prstGeom prst="ellipse">
              <a:avLst/>
            </a:prstGeom>
            <a:noFill/>
            <a:ln w="12700" algn="ctr">
              <a:solidFill>
                <a:srgbClr val="CC00FF"/>
              </a:solidFill>
              <a:round/>
              <a:headEnd/>
              <a:tailEnd/>
            </a:ln>
          </p:spPr>
          <p:txBody>
            <a:bodyPr wrap="none" anchor="ctr"/>
            <a:lstStyle/>
            <a:p>
              <a:endParaRPr lang="en-US" sz="1350"/>
            </a:p>
          </p:txBody>
        </p:sp>
        <p:sp>
          <p:nvSpPr>
            <p:cNvPr id="33034" name="Oval 238"/>
            <p:cNvSpPr>
              <a:spLocks noChangeArrowheads="1"/>
            </p:cNvSpPr>
            <p:nvPr/>
          </p:nvSpPr>
          <p:spPr bwMode="auto">
            <a:xfrm>
              <a:off x="1414" y="3864"/>
              <a:ext cx="112" cy="124"/>
            </a:xfrm>
            <a:prstGeom prst="ellipse">
              <a:avLst/>
            </a:prstGeom>
            <a:noFill/>
            <a:ln w="12700" algn="ctr">
              <a:solidFill>
                <a:srgbClr val="CC00FF"/>
              </a:solidFill>
              <a:round/>
              <a:headEnd/>
              <a:tailEnd/>
            </a:ln>
          </p:spPr>
          <p:txBody>
            <a:bodyPr wrap="none" anchor="ctr"/>
            <a:lstStyle/>
            <a:p>
              <a:endParaRPr lang="en-US" sz="1350"/>
            </a:p>
          </p:txBody>
        </p:sp>
      </p:grpSp>
      <p:grpSp>
        <p:nvGrpSpPr>
          <p:cNvPr id="32992" name="Group 239"/>
          <p:cNvGrpSpPr>
            <a:grpSpLocks/>
          </p:cNvGrpSpPr>
          <p:nvPr/>
        </p:nvGrpSpPr>
        <p:grpSpPr bwMode="auto">
          <a:xfrm>
            <a:off x="7258051" y="627460"/>
            <a:ext cx="459581" cy="171450"/>
            <a:chOff x="2654" y="551"/>
            <a:chExt cx="386" cy="144"/>
          </a:xfrm>
        </p:grpSpPr>
        <p:sp>
          <p:nvSpPr>
            <p:cNvPr id="33019" name="Rectangle 240"/>
            <p:cNvSpPr>
              <a:spLocks noChangeAspect="1" noChangeArrowheads="1"/>
            </p:cNvSpPr>
            <p:nvPr/>
          </p:nvSpPr>
          <p:spPr bwMode="auto">
            <a:xfrm>
              <a:off x="2654" y="551"/>
              <a:ext cx="386" cy="144"/>
            </a:xfrm>
            <a:prstGeom prst="rect">
              <a:avLst/>
            </a:prstGeom>
            <a:solidFill>
              <a:srgbClr val="FFFFFF"/>
            </a:solidFill>
            <a:ln w="9525">
              <a:noFill/>
              <a:miter lim="800000"/>
              <a:headEnd/>
              <a:tailEnd/>
            </a:ln>
          </p:spPr>
          <p:txBody>
            <a:bodyPr/>
            <a:lstStyle/>
            <a:p>
              <a:endParaRPr lang="en-US" sz="1350"/>
            </a:p>
          </p:txBody>
        </p:sp>
        <p:sp>
          <p:nvSpPr>
            <p:cNvPr id="33020" name="Rectangle 241"/>
            <p:cNvSpPr>
              <a:spLocks noChangeAspect="1" noChangeArrowheads="1"/>
            </p:cNvSpPr>
            <p:nvPr/>
          </p:nvSpPr>
          <p:spPr bwMode="auto">
            <a:xfrm>
              <a:off x="2672" y="666"/>
              <a:ext cx="32" cy="21"/>
            </a:xfrm>
            <a:prstGeom prst="rect">
              <a:avLst/>
            </a:prstGeom>
            <a:solidFill>
              <a:srgbClr val="000000"/>
            </a:solidFill>
            <a:ln w="11113">
              <a:solidFill>
                <a:srgbClr val="000000"/>
              </a:solidFill>
              <a:miter lim="800000"/>
              <a:headEnd/>
              <a:tailEnd/>
            </a:ln>
          </p:spPr>
          <p:txBody>
            <a:bodyPr/>
            <a:lstStyle/>
            <a:p>
              <a:endParaRPr lang="en-US" sz="1350"/>
            </a:p>
          </p:txBody>
        </p:sp>
        <p:sp>
          <p:nvSpPr>
            <p:cNvPr id="33021" name="Rectangle 242"/>
            <p:cNvSpPr>
              <a:spLocks noChangeAspect="1" noChangeArrowheads="1"/>
            </p:cNvSpPr>
            <p:nvPr/>
          </p:nvSpPr>
          <p:spPr bwMode="auto">
            <a:xfrm>
              <a:off x="2704" y="666"/>
              <a:ext cx="37" cy="21"/>
            </a:xfrm>
            <a:prstGeom prst="rect">
              <a:avLst/>
            </a:prstGeom>
            <a:noFill/>
            <a:ln w="11113">
              <a:solidFill>
                <a:srgbClr val="000000"/>
              </a:solidFill>
              <a:miter lim="800000"/>
              <a:headEnd/>
              <a:tailEnd/>
            </a:ln>
          </p:spPr>
          <p:txBody>
            <a:bodyPr/>
            <a:lstStyle/>
            <a:p>
              <a:endParaRPr lang="en-US" sz="1350"/>
            </a:p>
          </p:txBody>
        </p:sp>
        <p:sp>
          <p:nvSpPr>
            <p:cNvPr id="33022" name="Rectangle 243"/>
            <p:cNvSpPr>
              <a:spLocks noChangeAspect="1" noChangeArrowheads="1"/>
            </p:cNvSpPr>
            <p:nvPr/>
          </p:nvSpPr>
          <p:spPr bwMode="auto">
            <a:xfrm>
              <a:off x="2741" y="666"/>
              <a:ext cx="32" cy="21"/>
            </a:xfrm>
            <a:prstGeom prst="rect">
              <a:avLst/>
            </a:prstGeom>
            <a:solidFill>
              <a:srgbClr val="000000"/>
            </a:solidFill>
            <a:ln w="11113">
              <a:solidFill>
                <a:srgbClr val="000000"/>
              </a:solidFill>
              <a:miter lim="800000"/>
              <a:headEnd/>
              <a:tailEnd/>
            </a:ln>
          </p:spPr>
          <p:txBody>
            <a:bodyPr/>
            <a:lstStyle/>
            <a:p>
              <a:endParaRPr lang="en-US" sz="1350"/>
            </a:p>
          </p:txBody>
        </p:sp>
        <p:sp>
          <p:nvSpPr>
            <p:cNvPr id="33023" name="Rectangle 244"/>
            <p:cNvSpPr>
              <a:spLocks noChangeAspect="1" noChangeArrowheads="1"/>
            </p:cNvSpPr>
            <p:nvPr/>
          </p:nvSpPr>
          <p:spPr bwMode="auto">
            <a:xfrm>
              <a:off x="2773" y="666"/>
              <a:ext cx="36" cy="21"/>
            </a:xfrm>
            <a:prstGeom prst="rect">
              <a:avLst/>
            </a:prstGeom>
            <a:noFill/>
            <a:ln w="11113">
              <a:solidFill>
                <a:srgbClr val="000000"/>
              </a:solidFill>
              <a:miter lim="800000"/>
              <a:headEnd/>
              <a:tailEnd/>
            </a:ln>
          </p:spPr>
          <p:txBody>
            <a:bodyPr/>
            <a:lstStyle/>
            <a:p>
              <a:endParaRPr lang="en-US" sz="1350"/>
            </a:p>
          </p:txBody>
        </p:sp>
        <p:sp>
          <p:nvSpPr>
            <p:cNvPr id="33024" name="Rectangle 245"/>
            <p:cNvSpPr>
              <a:spLocks noChangeAspect="1" noChangeArrowheads="1"/>
            </p:cNvSpPr>
            <p:nvPr/>
          </p:nvSpPr>
          <p:spPr bwMode="auto">
            <a:xfrm>
              <a:off x="2809" y="666"/>
              <a:ext cx="32" cy="21"/>
            </a:xfrm>
            <a:prstGeom prst="rect">
              <a:avLst/>
            </a:prstGeom>
            <a:solidFill>
              <a:srgbClr val="000000"/>
            </a:solidFill>
            <a:ln w="11113">
              <a:solidFill>
                <a:srgbClr val="000000"/>
              </a:solidFill>
              <a:miter lim="800000"/>
              <a:headEnd/>
              <a:tailEnd/>
            </a:ln>
          </p:spPr>
          <p:txBody>
            <a:bodyPr/>
            <a:lstStyle/>
            <a:p>
              <a:endParaRPr lang="en-US" sz="1350"/>
            </a:p>
          </p:txBody>
        </p:sp>
        <p:sp>
          <p:nvSpPr>
            <p:cNvPr id="33025" name="Rectangle 246"/>
            <p:cNvSpPr>
              <a:spLocks noChangeAspect="1" noChangeArrowheads="1"/>
            </p:cNvSpPr>
            <p:nvPr/>
          </p:nvSpPr>
          <p:spPr bwMode="auto">
            <a:xfrm>
              <a:off x="2841" y="666"/>
              <a:ext cx="170" cy="21"/>
            </a:xfrm>
            <a:prstGeom prst="rect">
              <a:avLst/>
            </a:prstGeom>
            <a:noFill/>
            <a:ln w="11113">
              <a:solidFill>
                <a:srgbClr val="000000"/>
              </a:solidFill>
              <a:miter lim="800000"/>
              <a:headEnd/>
              <a:tailEnd/>
            </a:ln>
          </p:spPr>
          <p:txBody>
            <a:bodyPr/>
            <a:lstStyle/>
            <a:p>
              <a:endParaRPr lang="en-US" sz="1350"/>
            </a:p>
          </p:txBody>
        </p:sp>
        <p:sp>
          <p:nvSpPr>
            <p:cNvPr id="33026" name="Rectangle 247"/>
            <p:cNvSpPr>
              <a:spLocks noChangeAspect="1" noChangeArrowheads="1"/>
            </p:cNvSpPr>
            <p:nvPr/>
          </p:nvSpPr>
          <p:spPr bwMode="auto">
            <a:xfrm>
              <a:off x="2657" y="600"/>
              <a:ext cx="28" cy="68"/>
            </a:xfrm>
            <a:prstGeom prst="rect">
              <a:avLst/>
            </a:prstGeom>
            <a:noFill/>
            <a:ln w="9525">
              <a:noFill/>
              <a:miter lim="800000"/>
              <a:headEnd/>
              <a:tailEnd/>
            </a:ln>
          </p:spPr>
          <p:txBody>
            <a:bodyPr wrap="none" lIns="0" tIns="0" rIns="0" bIns="0">
              <a:spAutoFit/>
            </a:bodyPr>
            <a:lstStyle/>
            <a:p>
              <a:pPr algn="ctr" eaLnBrk="0" hangingPunct="0"/>
              <a:r>
                <a:rPr lang="en-AU" sz="525">
                  <a:solidFill>
                    <a:srgbClr val="000000"/>
                  </a:solidFill>
                </a:rPr>
                <a:t>0</a:t>
              </a:r>
              <a:endParaRPr lang="en-AU" sz="750"/>
            </a:p>
          </p:txBody>
        </p:sp>
        <p:sp>
          <p:nvSpPr>
            <p:cNvPr id="33027" name="Rectangle 248"/>
            <p:cNvSpPr>
              <a:spLocks noChangeAspect="1" noChangeArrowheads="1"/>
            </p:cNvSpPr>
            <p:nvPr/>
          </p:nvSpPr>
          <p:spPr bwMode="auto">
            <a:xfrm>
              <a:off x="2805" y="600"/>
              <a:ext cx="71" cy="68"/>
            </a:xfrm>
            <a:prstGeom prst="rect">
              <a:avLst/>
            </a:prstGeom>
            <a:noFill/>
            <a:ln w="9525">
              <a:noFill/>
              <a:miter lim="800000"/>
              <a:headEnd/>
              <a:tailEnd/>
            </a:ln>
          </p:spPr>
          <p:txBody>
            <a:bodyPr wrap="none" lIns="0" tIns="0" rIns="0" bIns="0">
              <a:spAutoFit/>
            </a:bodyPr>
            <a:lstStyle/>
            <a:p>
              <a:pPr algn="ctr" eaLnBrk="0" hangingPunct="0"/>
              <a:r>
                <a:rPr lang="en-AU" sz="525">
                  <a:solidFill>
                    <a:srgbClr val="000000"/>
                  </a:solidFill>
                </a:rPr>
                <a:t>0.5</a:t>
              </a:r>
              <a:endParaRPr lang="en-AU" sz="750"/>
            </a:p>
          </p:txBody>
        </p:sp>
        <p:sp>
          <p:nvSpPr>
            <p:cNvPr id="33028" name="Rectangle 249"/>
            <p:cNvSpPr>
              <a:spLocks noChangeAspect="1" noChangeArrowheads="1"/>
            </p:cNvSpPr>
            <p:nvPr/>
          </p:nvSpPr>
          <p:spPr bwMode="auto">
            <a:xfrm>
              <a:off x="2996" y="600"/>
              <a:ext cx="28" cy="68"/>
            </a:xfrm>
            <a:prstGeom prst="rect">
              <a:avLst/>
            </a:prstGeom>
            <a:noFill/>
            <a:ln w="9525">
              <a:noFill/>
              <a:miter lim="800000"/>
              <a:headEnd/>
              <a:tailEnd/>
            </a:ln>
          </p:spPr>
          <p:txBody>
            <a:bodyPr wrap="none" lIns="0" tIns="0" rIns="0" bIns="0">
              <a:spAutoFit/>
            </a:bodyPr>
            <a:lstStyle/>
            <a:p>
              <a:pPr algn="ctr" eaLnBrk="0" hangingPunct="0"/>
              <a:r>
                <a:rPr lang="en-AU" sz="525">
                  <a:solidFill>
                    <a:srgbClr val="000000"/>
                  </a:solidFill>
                </a:rPr>
                <a:t>1</a:t>
              </a:r>
              <a:endParaRPr lang="en-AU" sz="750"/>
            </a:p>
          </p:txBody>
        </p:sp>
        <p:sp>
          <p:nvSpPr>
            <p:cNvPr id="33029" name="Rectangle 250"/>
            <p:cNvSpPr>
              <a:spLocks noChangeAspect="1" noChangeArrowheads="1"/>
            </p:cNvSpPr>
            <p:nvPr/>
          </p:nvSpPr>
          <p:spPr bwMode="auto">
            <a:xfrm>
              <a:off x="2733" y="555"/>
              <a:ext cx="249" cy="68"/>
            </a:xfrm>
            <a:prstGeom prst="rect">
              <a:avLst/>
            </a:prstGeom>
            <a:noFill/>
            <a:ln w="9525">
              <a:noFill/>
              <a:miter lim="800000"/>
              <a:headEnd/>
              <a:tailEnd/>
            </a:ln>
          </p:spPr>
          <p:txBody>
            <a:bodyPr wrap="none" lIns="0" tIns="0" rIns="0" bIns="0">
              <a:spAutoFit/>
            </a:bodyPr>
            <a:lstStyle/>
            <a:p>
              <a:pPr algn="ctr" eaLnBrk="0" hangingPunct="0"/>
              <a:r>
                <a:rPr lang="en-AU" sz="525">
                  <a:solidFill>
                    <a:srgbClr val="000000"/>
                  </a:solidFill>
                </a:rPr>
                <a:t>Kilometres</a:t>
              </a:r>
              <a:endParaRPr lang="en-AU" sz="750"/>
            </a:p>
          </p:txBody>
        </p:sp>
      </p:grpSp>
      <p:grpSp>
        <p:nvGrpSpPr>
          <p:cNvPr id="32993" name="Group 251"/>
          <p:cNvGrpSpPr>
            <a:grpSpLocks/>
          </p:cNvGrpSpPr>
          <p:nvPr/>
        </p:nvGrpSpPr>
        <p:grpSpPr bwMode="auto">
          <a:xfrm>
            <a:off x="4949429" y="627460"/>
            <a:ext cx="459581" cy="171450"/>
            <a:chOff x="2654" y="551"/>
            <a:chExt cx="386" cy="144"/>
          </a:xfrm>
        </p:grpSpPr>
        <p:sp>
          <p:nvSpPr>
            <p:cNvPr id="33008" name="Rectangle 252"/>
            <p:cNvSpPr>
              <a:spLocks noChangeAspect="1" noChangeArrowheads="1"/>
            </p:cNvSpPr>
            <p:nvPr/>
          </p:nvSpPr>
          <p:spPr bwMode="auto">
            <a:xfrm>
              <a:off x="2654" y="551"/>
              <a:ext cx="386" cy="144"/>
            </a:xfrm>
            <a:prstGeom prst="rect">
              <a:avLst/>
            </a:prstGeom>
            <a:solidFill>
              <a:srgbClr val="FFFFFF"/>
            </a:solidFill>
            <a:ln w="9525">
              <a:noFill/>
              <a:miter lim="800000"/>
              <a:headEnd/>
              <a:tailEnd/>
            </a:ln>
          </p:spPr>
          <p:txBody>
            <a:bodyPr/>
            <a:lstStyle/>
            <a:p>
              <a:endParaRPr lang="en-US" sz="1350"/>
            </a:p>
          </p:txBody>
        </p:sp>
        <p:sp>
          <p:nvSpPr>
            <p:cNvPr id="33009" name="Rectangle 253"/>
            <p:cNvSpPr>
              <a:spLocks noChangeAspect="1" noChangeArrowheads="1"/>
            </p:cNvSpPr>
            <p:nvPr/>
          </p:nvSpPr>
          <p:spPr bwMode="auto">
            <a:xfrm>
              <a:off x="2672" y="666"/>
              <a:ext cx="32" cy="21"/>
            </a:xfrm>
            <a:prstGeom prst="rect">
              <a:avLst/>
            </a:prstGeom>
            <a:solidFill>
              <a:srgbClr val="000000"/>
            </a:solidFill>
            <a:ln w="11113">
              <a:solidFill>
                <a:srgbClr val="000000"/>
              </a:solidFill>
              <a:miter lim="800000"/>
              <a:headEnd/>
              <a:tailEnd/>
            </a:ln>
          </p:spPr>
          <p:txBody>
            <a:bodyPr/>
            <a:lstStyle/>
            <a:p>
              <a:endParaRPr lang="en-US" sz="1350"/>
            </a:p>
          </p:txBody>
        </p:sp>
        <p:sp>
          <p:nvSpPr>
            <p:cNvPr id="33010" name="Rectangle 254"/>
            <p:cNvSpPr>
              <a:spLocks noChangeAspect="1" noChangeArrowheads="1"/>
            </p:cNvSpPr>
            <p:nvPr/>
          </p:nvSpPr>
          <p:spPr bwMode="auto">
            <a:xfrm>
              <a:off x="2704" y="666"/>
              <a:ext cx="37" cy="21"/>
            </a:xfrm>
            <a:prstGeom prst="rect">
              <a:avLst/>
            </a:prstGeom>
            <a:noFill/>
            <a:ln w="11113">
              <a:solidFill>
                <a:srgbClr val="000000"/>
              </a:solidFill>
              <a:miter lim="800000"/>
              <a:headEnd/>
              <a:tailEnd/>
            </a:ln>
          </p:spPr>
          <p:txBody>
            <a:bodyPr/>
            <a:lstStyle/>
            <a:p>
              <a:endParaRPr lang="en-US" sz="1350"/>
            </a:p>
          </p:txBody>
        </p:sp>
        <p:sp>
          <p:nvSpPr>
            <p:cNvPr id="33011" name="Rectangle 255"/>
            <p:cNvSpPr>
              <a:spLocks noChangeAspect="1" noChangeArrowheads="1"/>
            </p:cNvSpPr>
            <p:nvPr/>
          </p:nvSpPr>
          <p:spPr bwMode="auto">
            <a:xfrm>
              <a:off x="2741" y="666"/>
              <a:ext cx="32" cy="21"/>
            </a:xfrm>
            <a:prstGeom prst="rect">
              <a:avLst/>
            </a:prstGeom>
            <a:solidFill>
              <a:srgbClr val="000000"/>
            </a:solidFill>
            <a:ln w="11113">
              <a:solidFill>
                <a:srgbClr val="000000"/>
              </a:solidFill>
              <a:miter lim="800000"/>
              <a:headEnd/>
              <a:tailEnd/>
            </a:ln>
          </p:spPr>
          <p:txBody>
            <a:bodyPr/>
            <a:lstStyle/>
            <a:p>
              <a:endParaRPr lang="en-US" sz="1350"/>
            </a:p>
          </p:txBody>
        </p:sp>
        <p:sp>
          <p:nvSpPr>
            <p:cNvPr id="33012" name="Rectangle 256"/>
            <p:cNvSpPr>
              <a:spLocks noChangeAspect="1" noChangeArrowheads="1"/>
            </p:cNvSpPr>
            <p:nvPr/>
          </p:nvSpPr>
          <p:spPr bwMode="auto">
            <a:xfrm>
              <a:off x="2773" y="666"/>
              <a:ext cx="36" cy="21"/>
            </a:xfrm>
            <a:prstGeom prst="rect">
              <a:avLst/>
            </a:prstGeom>
            <a:noFill/>
            <a:ln w="11113">
              <a:solidFill>
                <a:srgbClr val="000000"/>
              </a:solidFill>
              <a:miter lim="800000"/>
              <a:headEnd/>
              <a:tailEnd/>
            </a:ln>
          </p:spPr>
          <p:txBody>
            <a:bodyPr/>
            <a:lstStyle/>
            <a:p>
              <a:endParaRPr lang="en-US" sz="1350"/>
            </a:p>
          </p:txBody>
        </p:sp>
        <p:sp>
          <p:nvSpPr>
            <p:cNvPr id="33013" name="Rectangle 257"/>
            <p:cNvSpPr>
              <a:spLocks noChangeAspect="1" noChangeArrowheads="1"/>
            </p:cNvSpPr>
            <p:nvPr/>
          </p:nvSpPr>
          <p:spPr bwMode="auto">
            <a:xfrm>
              <a:off x="2809" y="666"/>
              <a:ext cx="32" cy="21"/>
            </a:xfrm>
            <a:prstGeom prst="rect">
              <a:avLst/>
            </a:prstGeom>
            <a:solidFill>
              <a:srgbClr val="000000"/>
            </a:solidFill>
            <a:ln w="11113">
              <a:solidFill>
                <a:srgbClr val="000000"/>
              </a:solidFill>
              <a:miter lim="800000"/>
              <a:headEnd/>
              <a:tailEnd/>
            </a:ln>
          </p:spPr>
          <p:txBody>
            <a:bodyPr/>
            <a:lstStyle/>
            <a:p>
              <a:endParaRPr lang="en-US" sz="1350"/>
            </a:p>
          </p:txBody>
        </p:sp>
        <p:sp>
          <p:nvSpPr>
            <p:cNvPr id="33014" name="Rectangle 258"/>
            <p:cNvSpPr>
              <a:spLocks noChangeAspect="1" noChangeArrowheads="1"/>
            </p:cNvSpPr>
            <p:nvPr/>
          </p:nvSpPr>
          <p:spPr bwMode="auto">
            <a:xfrm>
              <a:off x="2841" y="666"/>
              <a:ext cx="170" cy="21"/>
            </a:xfrm>
            <a:prstGeom prst="rect">
              <a:avLst/>
            </a:prstGeom>
            <a:noFill/>
            <a:ln w="11113">
              <a:solidFill>
                <a:srgbClr val="000000"/>
              </a:solidFill>
              <a:miter lim="800000"/>
              <a:headEnd/>
              <a:tailEnd/>
            </a:ln>
          </p:spPr>
          <p:txBody>
            <a:bodyPr/>
            <a:lstStyle/>
            <a:p>
              <a:endParaRPr lang="en-US" sz="1350"/>
            </a:p>
          </p:txBody>
        </p:sp>
        <p:sp>
          <p:nvSpPr>
            <p:cNvPr id="33015" name="Rectangle 259"/>
            <p:cNvSpPr>
              <a:spLocks noChangeAspect="1" noChangeArrowheads="1"/>
            </p:cNvSpPr>
            <p:nvPr/>
          </p:nvSpPr>
          <p:spPr bwMode="auto">
            <a:xfrm>
              <a:off x="2657" y="600"/>
              <a:ext cx="28" cy="68"/>
            </a:xfrm>
            <a:prstGeom prst="rect">
              <a:avLst/>
            </a:prstGeom>
            <a:noFill/>
            <a:ln w="9525">
              <a:noFill/>
              <a:miter lim="800000"/>
              <a:headEnd/>
              <a:tailEnd/>
            </a:ln>
          </p:spPr>
          <p:txBody>
            <a:bodyPr wrap="none" lIns="0" tIns="0" rIns="0" bIns="0">
              <a:spAutoFit/>
            </a:bodyPr>
            <a:lstStyle/>
            <a:p>
              <a:pPr algn="ctr" eaLnBrk="0" hangingPunct="0"/>
              <a:r>
                <a:rPr lang="en-AU" sz="525">
                  <a:solidFill>
                    <a:srgbClr val="000000"/>
                  </a:solidFill>
                </a:rPr>
                <a:t>0</a:t>
              </a:r>
              <a:endParaRPr lang="en-AU" sz="750"/>
            </a:p>
          </p:txBody>
        </p:sp>
        <p:sp>
          <p:nvSpPr>
            <p:cNvPr id="33016" name="Rectangle 260"/>
            <p:cNvSpPr>
              <a:spLocks noChangeAspect="1" noChangeArrowheads="1"/>
            </p:cNvSpPr>
            <p:nvPr/>
          </p:nvSpPr>
          <p:spPr bwMode="auto">
            <a:xfrm>
              <a:off x="2805" y="600"/>
              <a:ext cx="71" cy="68"/>
            </a:xfrm>
            <a:prstGeom prst="rect">
              <a:avLst/>
            </a:prstGeom>
            <a:noFill/>
            <a:ln w="9525">
              <a:noFill/>
              <a:miter lim="800000"/>
              <a:headEnd/>
              <a:tailEnd/>
            </a:ln>
          </p:spPr>
          <p:txBody>
            <a:bodyPr wrap="none" lIns="0" tIns="0" rIns="0" bIns="0">
              <a:spAutoFit/>
            </a:bodyPr>
            <a:lstStyle/>
            <a:p>
              <a:pPr algn="ctr" eaLnBrk="0" hangingPunct="0"/>
              <a:r>
                <a:rPr lang="en-AU" sz="525">
                  <a:solidFill>
                    <a:srgbClr val="000000"/>
                  </a:solidFill>
                </a:rPr>
                <a:t>0.5</a:t>
              </a:r>
              <a:endParaRPr lang="en-AU" sz="750"/>
            </a:p>
          </p:txBody>
        </p:sp>
        <p:sp>
          <p:nvSpPr>
            <p:cNvPr id="33017" name="Rectangle 261"/>
            <p:cNvSpPr>
              <a:spLocks noChangeAspect="1" noChangeArrowheads="1"/>
            </p:cNvSpPr>
            <p:nvPr/>
          </p:nvSpPr>
          <p:spPr bwMode="auto">
            <a:xfrm>
              <a:off x="2996" y="600"/>
              <a:ext cx="28" cy="68"/>
            </a:xfrm>
            <a:prstGeom prst="rect">
              <a:avLst/>
            </a:prstGeom>
            <a:noFill/>
            <a:ln w="9525">
              <a:noFill/>
              <a:miter lim="800000"/>
              <a:headEnd/>
              <a:tailEnd/>
            </a:ln>
          </p:spPr>
          <p:txBody>
            <a:bodyPr wrap="none" lIns="0" tIns="0" rIns="0" bIns="0">
              <a:spAutoFit/>
            </a:bodyPr>
            <a:lstStyle/>
            <a:p>
              <a:pPr algn="ctr" eaLnBrk="0" hangingPunct="0"/>
              <a:r>
                <a:rPr lang="en-AU" sz="525">
                  <a:solidFill>
                    <a:srgbClr val="000000"/>
                  </a:solidFill>
                </a:rPr>
                <a:t>1</a:t>
              </a:r>
              <a:endParaRPr lang="en-AU" sz="750"/>
            </a:p>
          </p:txBody>
        </p:sp>
        <p:sp>
          <p:nvSpPr>
            <p:cNvPr id="33018" name="Rectangle 262"/>
            <p:cNvSpPr>
              <a:spLocks noChangeAspect="1" noChangeArrowheads="1"/>
            </p:cNvSpPr>
            <p:nvPr/>
          </p:nvSpPr>
          <p:spPr bwMode="auto">
            <a:xfrm>
              <a:off x="2733" y="555"/>
              <a:ext cx="249" cy="68"/>
            </a:xfrm>
            <a:prstGeom prst="rect">
              <a:avLst/>
            </a:prstGeom>
            <a:noFill/>
            <a:ln w="9525">
              <a:noFill/>
              <a:miter lim="800000"/>
              <a:headEnd/>
              <a:tailEnd/>
            </a:ln>
          </p:spPr>
          <p:txBody>
            <a:bodyPr wrap="none" lIns="0" tIns="0" rIns="0" bIns="0">
              <a:spAutoFit/>
            </a:bodyPr>
            <a:lstStyle/>
            <a:p>
              <a:pPr algn="ctr" eaLnBrk="0" hangingPunct="0"/>
              <a:r>
                <a:rPr lang="en-AU" sz="525">
                  <a:solidFill>
                    <a:srgbClr val="000000"/>
                  </a:solidFill>
                </a:rPr>
                <a:t>Kilometres</a:t>
              </a:r>
              <a:endParaRPr lang="en-AU" sz="750"/>
            </a:p>
          </p:txBody>
        </p:sp>
      </p:grpSp>
      <p:grpSp>
        <p:nvGrpSpPr>
          <p:cNvPr id="32994" name="Group 263"/>
          <p:cNvGrpSpPr>
            <a:grpSpLocks/>
          </p:cNvGrpSpPr>
          <p:nvPr/>
        </p:nvGrpSpPr>
        <p:grpSpPr bwMode="auto">
          <a:xfrm>
            <a:off x="2615804" y="627460"/>
            <a:ext cx="459581" cy="171450"/>
            <a:chOff x="2654" y="551"/>
            <a:chExt cx="386" cy="144"/>
          </a:xfrm>
        </p:grpSpPr>
        <p:sp>
          <p:nvSpPr>
            <p:cNvPr id="32997" name="Rectangle 264"/>
            <p:cNvSpPr>
              <a:spLocks noChangeAspect="1" noChangeArrowheads="1"/>
            </p:cNvSpPr>
            <p:nvPr/>
          </p:nvSpPr>
          <p:spPr bwMode="auto">
            <a:xfrm>
              <a:off x="2654" y="551"/>
              <a:ext cx="386" cy="144"/>
            </a:xfrm>
            <a:prstGeom prst="rect">
              <a:avLst/>
            </a:prstGeom>
            <a:solidFill>
              <a:srgbClr val="FFFFFF"/>
            </a:solidFill>
            <a:ln w="9525">
              <a:noFill/>
              <a:miter lim="800000"/>
              <a:headEnd/>
              <a:tailEnd/>
            </a:ln>
          </p:spPr>
          <p:txBody>
            <a:bodyPr/>
            <a:lstStyle/>
            <a:p>
              <a:endParaRPr lang="en-US" sz="1350"/>
            </a:p>
          </p:txBody>
        </p:sp>
        <p:sp>
          <p:nvSpPr>
            <p:cNvPr id="32998" name="Rectangle 265"/>
            <p:cNvSpPr>
              <a:spLocks noChangeAspect="1" noChangeArrowheads="1"/>
            </p:cNvSpPr>
            <p:nvPr/>
          </p:nvSpPr>
          <p:spPr bwMode="auto">
            <a:xfrm>
              <a:off x="2672" y="666"/>
              <a:ext cx="32" cy="21"/>
            </a:xfrm>
            <a:prstGeom prst="rect">
              <a:avLst/>
            </a:prstGeom>
            <a:solidFill>
              <a:srgbClr val="000000"/>
            </a:solidFill>
            <a:ln w="11113">
              <a:solidFill>
                <a:srgbClr val="000000"/>
              </a:solidFill>
              <a:miter lim="800000"/>
              <a:headEnd/>
              <a:tailEnd/>
            </a:ln>
          </p:spPr>
          <p:txBody>
            <a:bodyPr/>
            <a:lstStyle/>
            <a:p>
              <a:endParaRPr lang="en-US" sz="1350"/>
            </a:p>
          </p:txBody>
        </p:sp>
        <p:sp>
          <p:nvSpPr>
            <p:cNvPr id="32999" name="Rectangle 266"/>
            <p:cNvSpPr>
              <a:spLocks noChangeAspect="1" noChangeArrowheads="1"/>
            </p:cNvSpPr>
            <p:nvPr/>
          </p:nvSpPr>
          <p:spPr bwMode="auto">
            <a:xfrm>
              <a:off x="2704" y="666"/>
              <a:ext cx="37" cy="21"/>
            </a:xfrm>
            <a:prstGeom prst="rect">
              <a:avLst/>
            </a:prstGeom>
            <a:noFill/>
            <a:ln w="11113">
              <a:solidFill>
                <a:srgbClr val="000000"/>
              </a:solidFill>
              <a:miter lim="800000"/>
              <a:headEnd/>
              <a:tailEnd/>
            </a:ln>
          </p:spPr>
          <p:txBody>
            <a:bodyPr/>
            <a:lstStyle/>
            <a:p>
              <a:endParaRPr lang="en-US" sz="1350"/>
            </a:p>
          </p:txBody>
        </p:sp>
        <p:sp>
          <p:nvSpPr>
            <p:cNvPr id="33000" name="Rectangle 267"/>
            <p:cNvSpPr>
              <a:spLocks noChangeAspect="1" noChangeArrowheads="1"/>
            </p:cNvSpPr>
            <p:nvPr/>
          </p:nvSpPr>
          <p:spPr bwMode="auto">
            <a:xfrm>
              <a:off x="2741" y="666"/>
              <a:ext cx="32" cy="21"/>
            </a:xfrm>
            <a:prstGeom prst="rect">
              <a:avLst/>
            </a:prstGeom>
            <a:solidFill>
              <a:srgbClr val="000000"/>
            </a:solidFill>
            <a:ln w="11113">
              <a:solidFill>
                <a:srgbClr val="000000"/>
              </a:solidFill>
              <a:miter lim="800000"/>
              <a:headEnd/>
              <a:tailEnd/>
            </a:ln>
          </p:spPr>
          <p:txBody>
            <a:bodyPr/>
            <a:lstStyle/>
            <a:p>
              <a:endParaRPr lang="en-US" sz="1350"/>
            </a:p>
          </p:txBody>
        </p:sp>
        <p:sp>
          <p:nvSpPr>
            <p:cNvPr id="33001" name="Rectangle 268"/>
            <p:cNvSpPr>
              <a:spLocks noChangeAspect="1" noChangeArrowheads="1"/>
            </p:cNvSpPr>
            <p:nvPr/>
          </p:nvSpPr>
          <p:spPr bwMode="auto">
            <a:xfrm>
              <a:off x="2773" y="666"/>
              <a:ext cx="36" cy="21"/>
            </a:xfrm>
            <a:prstGeom prst="rect">
              <a:avLst/>
            </a:prstGeom>
            <a:noFill/>
            <a:ln w="11113">
              <a:solidFill>
                <a:srgbClr val="000000"/>
              </a:solidFill>
              <a:miter lim="800000"/>
              <a:headEnd/>
              <a:tailEnd/>
            </a:ln>
          </p:spPr>
          <p:txBody>
            <a:bodyPr/>
            <a:lstStyle/>
            <a:p>
              <a:endParaRPr lang="en-US" sz="1350"/>
            </a:p>
          </p:txBody>
        </p:sp>
        <p:sp>
          <p:nvSpPr>
            <p:cNvPr id="33002" name="Rectangle 269"/>
            <p:cNvSpPr>
              <a:spLocks noChangeAspect="1" noChangeArrowheads="1"/>
            </p:cNvSpPr>
            <p:nvPr/>
          </p:nvSpPr>
          <p:spPr bwMode="auto">
            <a:xfrm>
              <a:off x="2809" y="666"/>
              <a:ext cx="32" cy="21"/>
            </a:xfrm>
            <a:prstGeom prst="rect">
              <a:avLst/>
            </a:prstGeom>
            <a:solidFill>
              <a:srgbClr val="000000"/>
            </a:solidFill>
            <a:ln w="11113">
              <a:solidFill>
                <a:srgbClr val="000000"/>
              </a:solidFill>
              <a:miter lim="800000"/>
              <a:headEnd/>
              <a:tailEnd/>
            </a:ln>
          </p:spPr>
          <p:txBody>
            <a:bodyPr/>
            <a:lstStyle/>
            <a:p>
              <a:endParaRPr lang="en-US" sz="1350"/>
            </a:p>
          </p:txBody>
        </p:sp>
        <p:sp>
          <p:nvSpPr>
            <p:cNvPr id="33003" name="Rectangle 270"/>
            <p:cNvSpPr>
              <a:spLocks noChangeAspect="1" noChangeArrowheads="1"/>
            </p:cNvSpPr>
            <p:nvPr/>
          </p:nvSpPr>
          <p:spPr bwMode="auto">
            <a:xfrm>
              <a:off x="2841" y="666"/>
              <a:ext cx="170" cy="21"/>
            </a:xfrm>
            <a:prstGeom prst="rect">
              <a:avLst/>
            </a:prstGeom>
            <a:noFill/>
            <a:ln w="11113">
              <a:solidFill>
                <a:srgbClr val="000000"/>
              </a:solidFill>
              <a:miter lim="800000"/>
              <a:headEnd/>
              <a:tailEnd/>
            </a:ln>
          </p:spPr>
          <p:txBody>
            <a:bodyPr/>
            <a:lstStyle/>
            <a:p>
              <a:endParaRPr lang="en-US" sz="1350"/>
            </a:p>
          </p:txBody>
        </p:sp>
        <p:sp>
          <p:nvSpPr>
            <p:cNvPr id="33004" name="Rectangle 271"/>
            <p:cNvSpPr>
              <a:spLocks noChangeAspect="1" noChangeArrowheads="1"/>
            </p:cNvSpPr>
            <p:nvPr/>
          </p:nvSpPr>
          <p:spPr bwMode="auto">
            <a:xfrm>
              <a:off x="2657" y="600"/>
              <a:ext cx="28" cy="68"/>
            </a:xfrm>
            <a:prstGeom prst="rect">
              <a:avLst/>
            </a:prstGeom>
            <a:noFill/>
            <a:ln w="9525">
              <a:noFill/>
              <a:miter lim="800000"/>
              <a:headEnd/>
              <a:tailEnd/>
            </a:ln>
          </p:spPr>
          <p:txBody>
            <a:bodyPr wrap="none" lIns="0" tIns="0" rIns="0" bIns="0">
              <a:spAutoFit/>
            </a:bodyPr>
            <a:lstStyle/>
            <a:p>
              <a:pPr algn="ctr" eaLnBrk="0" hangingPunct="0"/>
              <a:r>
                <a:rPr lang="en-AU" sz="525">
                  <a:solidFill>
                    <a:srgbClr val="000000"/>
                  </a:solidFill>
                </a:rPr>
                <a:t>0</a:t>
              </a:r>
              <a:endParaRPr lang="en-AU" sz="750"/>
            </a:p>
          </p:txBody>
        </p:sp>
        <p:sp>
          <p:nvSpPr>
            <p:cNvPr id="33005" name="Rectangle 272"/>
            <p:cNvSpPr>
              <a:spLocks noChangeAspect="1" noChangeArrowheads="1"/>
            </p:cNvSpPr>
            <p:nvPr/>
          </p:nvSpPr>
          <p:spPr bwMode="auto">
            <a:xfrm>
              <a:off x="2805" y="600"/>
              <a:ext cx="71" cy="68"/>
            </a:xfrm>
            <a:prstGeom prst="rect">
              <a:avLst/>
            </a:prstGeom>
            <a:noFill/>
            <a:ln w="9525">
              <a:noFill/>
              <a:miter lim="800000"/>
              <a:headEnd/>
              <a:tailEnd/>
            </a:ln>
          </p:spPr>
          <p:txBody>
            <a:bodyPr wrap="none" lIns="0" tIns="0" rIns="0" bIns="0">
              <a:spAutoFit/>
            </a:bodyPr>
            <a:lstStyle/>
            <a:p>
              <a:pPr algn="ctr" eaLnBrk="0" hangingPunct="0"/>
              <a:r>
                <a:rPr lang="en-AU" sz="525">
                  <a:solidFill>
                    <a:srgbClr val="000000"/>
                  </a:solidFill>
                </a:rPr>
                <a:t>0.5</a:t>
              </a:r>
              <a:endParaRPr lang="en-AU" sz="750"/>
            </a:p>
          </p:txBody>
        </p:sp>
        <p:sp>
          <p:nvSpPr>
            <p:cNvPr id="33006" name="Rectangle 273"/>
            <p:cNvSpPr>
              <a:spLocks noChangeAspect="1" noChangeArrowheads="1"/>
            </p:cNvSpPr>
            <p:nvPr/>
          </p:nvSpPr>
          <p:spPr bwMode="auto">
            <a:xfrm>
              <a:off x="2996" y="600"/>
              <a:ext cx="28" cy="68"/>
            </a:xfrm>
            <a:prstGeom prst="rect">
              <a:avLst/>
            </a:prstGeom>
            <a:noFill/>
            <a:ln w="9525">
              <a:noFill/>
              <a:miter lim="800000"/>
              <a:headEnd/>
              <a:tailEnd/>
            </a:ln>
          </p:spPr>
          <p:txBody>
            <a:bodyPr wrap="none" lIns="0" tIns="0" rIns="0" bIns="0">
              <a:spAutoFit/>
            </a:bodyPr>
            <a:lstStyle/>
            <a:p>
              <a:pPr algn="ctr" eaLnBrk="0" hangingPunct="0"/>
              <a:r>
                <a:rPr lang="en-AU" sz="525">
                  <a:solidFill>
                    <a:srgbClr val="000000"/>
                  </a:solidFill>
                </a:rPr>
                <a:t>1</a:t>
              </a:r>
              <a:endParaRPr lang="en-AU" sz="750"/>
            </a:p>
          </p:txBody>
        </p:sp>
        <p:sp>
          <p:nvSpPr>
            <p:cNvPr id="33007" name="Rectangle 274"/>
            <p:cNvSpPr>
              <a:spLocks noChangeAspect="1" noChangeArrowheads="1"/>
            </p:cNvSpPr>
            <p:nvPr/>
          </p:nvSpPr>
          <p:spPr bwMode="auto">
            <a:xfrm>
              <a:off x="2733" y="555"/>
              <a:ext cx="249" cy="68"/>
            </a:xfrm>
            <a:prstGeom prst="rect">
              <a:avLst/>
            </a:prstGeom>
            <a:noFill/>
            <a:ln w="9525">
              <a:noFill/>
              <a:miter lim="800000"/>
              <a:headEnd/>
              <a:tailEnd/>
            </a:ln>
          </p:spPr>
          <p:txBody>
            <a:bodyPr wrap="none" lIns="0" tIns="0" rIns="0" bIns="0">
              <a:spAutoFit/>
            </a:bodyPr>
            <a:lstStyle/>
            <a:p>
              <a:pPr algn="ctr" eaLnBrk="0" hangingPunct="0"/>
              <a:r>
                <a:rPr lang="en-AU" sz="525">
                  <a:solidFill>
                    <a:srgbClr val="000000"/>
                  </a:solidFill>
                </a:rPr>
                <a:t>Kilometres</a:t>
              </a:r>
              <a:endParaRPr lang="en-AU" sz="750"/>
            </a:p>
          </p:txBody>
        </p:sp>
      </p:grpSp>
      <p:sp>
        <p:nvSpPr>
          <p:cNvPr id="32995" name="Rectangle 275"/>
          <p:cNvSpPr>
            <a:spLocks noChangeAspect="1" noChangeArrowheads="1"/>
          </p:cNvSpPr>
          <p:nvPr/>
        </p:nvSpPr>
        <p:spPr bwMode="auto">
          <a:xfrm>
            <a:off x="4814594" y="848916"/>
            <a:ext cx="613759" cy="207749"/>
          </a:xfrm>
          <a:prstGeom prst="rect">
            <a:avLst/>
          </a:prstGeom>
          <a:noFill/>
          <a:ln w="9525">
            <a:noFill/>
            <a:miter lim="800000"/>
            <a:headEnd/>
            <a:tailEnd/>
          </a:ln>
        </p:spPr>
        <p:txBody>
          <a:bodyPr wrap="none" lIns="0" tIns="0" rIns="0" bIns="0">
            <a:spAutoFit/>
          </a:bodyPr>
          <a:lstStyle/>
          <a:p>
            <a:pPr algn="ctr" eaLnBrk="0" hangingPunct="0"/>
            <a:r>
              <a:rPr lang="en-AU" sz="1350" b="1">
                <a:solidFill>
                  <a:srgbClr val="000000"/>
                </a:solidFill>
              </a:rPr>
              <a:t>NO</a:t>
            </a:r>
            <a:r>
              <a:rPr lang="en-AU" sz="1350" b="1" baseline="-25000">
                <a:solidFill>
                  <a:srgbClr val="000000"/>
                </a:solidFill>
              </a:rPr>
              <a:t>3</a:t>
            </a:r>
            <a:r>
              <a:rPr lang="en-AU" sz="1350" b="1">
                <a:solidFill>
                  <a:srgbClr val="000000"/>
                </a:solidFill>
              </a:rPr>
              <a:t> </a:t>
            </a:r>
            <a:r>
              <a:rPr lang="en-AU" sz="1200" b="1" baseline="12000">
                <a:solidFill>
                  <a:srgbClr val="000000"/>
                </a:solidFill>
              </a:rPr>
              <a:t>(mg/L)</a:t>
            </a:r>
          </a:p>
        </p:txBody>
      </p:sp>
    </p:spTree>
    <p:extLst>
      <p:ext uri="{BB962C8B-B14F-4D97-AF65-F5344CB8AC3E}">
        <p14:creationId xmlns:p14="http://schemas.microsoft.com/office/powerpoint/2010/main" val="228629679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Rectangle 2"/>
          <p:cNvSpPr>
            <a:spLocks noChangeArrowheads="1"/>
          </p:cNvSpPr>
          <p:nvPr/>
        </p:nvSpPr>
        <p:spPr bwMode="auto">
          <a:xfrm>
            <a:off x="2280048" y="1077516"/>
            <a:ext cx="4488656" cy="3432572"/>
          </a:xfrm>
          <a:prstGeom prst="rect">
            <a:avLst/>
          </a:prstGeom>
          <a:solidFill>
            <a:srgbClr val="FFFFFF"/>
          </a:solidFill>
          <a:ln w="9525">
            <a:noFill/>
            <a:miter lim="800000"/>
            <a:headEnd/>
            <a:tailEnd/>
          </a:ln>
        </p:spPr>
        <p:txBody>
          <a:bodyPr/>
          <a:lstStyle/>
          <a:p>
            <a:endParaRPr lang="en-AU" sz="1350"/>
          </a:p>
        </p:txBody>
      </p:sp>
      <p:sp>
        <p:nvSpPr>
          <p:cNvPr id="282627" name="Freeform 3"/>
          <p:cNvSpPr>
            <a:spLocks/>
          </p:cNvSpPr>
          <p:nvPr/>
        </p:nvSpPr>
        <p:spPr bwMode="auto">
          <a:xfrm>
            <a:off x="2280048" y="1077516"/>
            <a:ext cx="4488656" cy="3432572"/>
          </a:xfrm>
          <a:custGeom>
            <a:avLst/>
            <a:gdLst/>
            <a:ahLst/>
            <a:cxnLst>
              <a:cxn ang="0">
                <a:pos x="0" y="420"/>
              </a:cxn>
              <a:cxn ang="0">
                <a:pos x="0" y="0"/>
              </a:cxn>
              <a:cxn ang="0">
                <a:pos x="560" y="0"/>
              </a:cxn>
              <a:cxn ang="0">
                <a:pos x="560" y="420"/>
              </a:cxn>
              <a:cxn ang="0">
                <a:pos x="0" y="420"/>
              </a:cxn>
              <a:cxn ang="0">
                <a:pos x="0" y="406"/>
              </a:cxn>
            </a:cxnLst>
            <a:rect l="0" t="0" r="r" b="b"/>
            <a:pathLst>
              <a:path w="560" h="420">
                <a:moveTo>
                  <a:pt x="0" y="420"/>
                </a:moveTo>
                <a:lnTo>
                  <a:pt x="0" y="0"/>
                </a:lnTo>
                <a:lnTo>
                  <a:pt x="560" y="0"/>
                </a:lnTo>
                <a:lnTo>
                  <a:pt x="560" y="420"/>
                </a:lnTo>
                <a:lnTo>
                  <a:pt x="0" y="420"/>
                </a:lnTo>
                <a:lnTo>
                  <a:pt x="0" y="406"/>
                </a:lnTo>
              </a:path>
            </a:pathLst>
          </a:custGeom>
          <a:noFill/>
          <a:ln w="0">
            <a:solidFill>
              <a:srgbClr val="000000"/>
            </a:solidFill>
            <a:prstDash val="solid"/>
            <a:round/>
            <a:headEnd/>
            <a:tailEnd/>
          </a:ln>
        </p:spPr>
        <p:txBody>
          <a:bodyPr/>
          <a:lstStyle/>
          <a:p>
            <a:endParaRPr lang="en-AU" sz="1350"/>
          </a:p>
        </p:txBody>
      </p:sp>
      <p:sp>
        <p:nvSpPr>
          <p:cNvPr id="282628" name="Line 4"/>
          <p:cNvSpPr>
            <a:spLocks noChangeShapeType="1"/>
          </p:cNvSpPr>
          <p:nvPr/>
        </p:nvSpPr>
        <p:spPr bwMode="auto">
          <a:xfrm flipV="1">
            <a:off x="2728913" y="4395788"/>
            <a:ext cx="0" cy="114300"/>
          </a:xfrm>
          <a:prstGeom prst="line">
            <a:avLst/>
          </a:prstGeom>
          <a:noFill/>
          <a:ln w="0">
            <a:solidFill>
              <a:srgbClr val="000000"/>
            </a:solidFill>
            <a:round/>
            <a:headEnd/>
            <a:tailEnd/>
          </a:ln>
        </p:spPr>
        <p:txBody>
          <a:bodyPr/>
          <a:lstStyle/>
          <a:p>
            <a:endParaRPr lang="en-AU" sz="1350"/>
          </a:p>
        </p:txBody>
      </p:sp>
      <p:sp>
        <p:nvSpPr>
          <p:cNvPr id="282629" name="Line 5"/>
          <p:cNvSpPr>
            <a:spLocks noChangeShapeType="1"/>
          </p:cNvSpPr>
          <p:nvPr/>
        </p:nvSpPr>
        <p:spPr bwMode="auto">
          <a:xfrm flipV="1">
            <a:off x="3177779" y="4395788"/>
            <a:ext cx="0" cy="114300"/>
          </a:xfrm>
          <a:prstGeom prst="line">
            <a:avLst/>
          </a:prstGeom>
          <a:noFill/>
          <a:ln w="0">
            <a:solidFill>
              <a:srgbClr val="000000"/>
            </a:solidFill>
            <a:round/>
            <a:headEnd/>
            <a:tailEnd/>
          </a:ln>
        </p:spPr>
        <p:txBody>
          <a:bodyPr/>
          <a:lstStyle/>
          <a:p>
            <a:endParaRPr lang="en-AU" sz="1350"/>
          </a:p>
        </p:txBody>
      </p:sp>
      <p:sp>
        <p:nvSpPr>
          <p:cNvPr id="282630" name="Line 6"/>
          <p:cNvSpPr>
            <a:spLocks noChangeShapeType="1"/>
          </p:cNvSpPr>
          <p:nvPr/>
        </p:nvSpPr>
        <p:spPr bwMode="auto">
          <a:xfrm flipV="1">
            <a:off x="3626644" y="4395788"/>
            <a:ext cx="0" cy="114300"/>
          </a:xfrm>
          <a:prstGeom prst="line">
            <a:avLst/>
          </a:prstGeom>
          <a:noFill/>
          <a:ln w="0">
            <a:solidFill>
              <a:srgbClr val="000000"/>
            </a:solidFill>
            <a:round/>
            <a:headEnd/>
            <a:tailEnd/>
          </a:ln>
        </p:spPr>
        <p:txBody>
          <a:bodyPr/>
          <a:lstStyle/>
          <a:p>
            <a:endParaRPr lang="en-AU" sz="1350"/>
          </a:p>
        </p:txBody>
      </p:sp>
      <p:sp>
        <p:nvSpPr>
          <p:cNvPr id="282631" name="Line 7"/>
          <p:cNvSpPr>
            <a:spLocks noChangeShapeType="1"/>
          </p:cNvSpPr>
          <p:nvPr/>
        </p:nvSpPr>
        <p:spPr bwMode="auto">
          <a:xfrm flipV="1">
            <a:off x="4075510" y="4395788"/>
            <a:ext cx="0" cy="114300"/>
          </a:xfrm>
          <a:prstGeom prst="line">
            <a:avLst/>
          </a:prstGeom>
          <a:noFill/>
          <a:ln w="0">
            <a:solidFill>
              <a:srgbClr val="000000"/>
            </a:solidFill>
            <a:round/>
            <a:headEnd/>
            <a:tailEnd/>
          </a:ln>
        </p:spPr>
        <p:txBody>
          <a:bodyPr/>
          <a:lstStyle/>
          <a:p>
            <a:endParaRPr lang="en-AU" sz="1350"/>
          </a:p>
        </p:txBody>
      </p:sp>
      <p:sp>
        <p:nvSpPr>
          <p:cNvPr id="282632" name="Line 8"/>
          <p:cNvSpPr>
            <a:spLocks noChangeShapeType="1"/>
          </p:cNvSpPr>
          <p:nvPr/>
        </p:nvSpPr>
        <p:spPr bwMode="auto">
          <a:xfrm flipV="1">
            <a:off x="4524375" y="4395788"/>
            <a:ext cx="0" cy="114300"/>
          </a:xfrm>
          <a:prstGeom prst="line">
            <a:avLst/>
          </a:prstGeom>
          <a:noFill/>
          <a:ln w="0">
            <a:solidFill>
              <a:srgbClr val="000000"/>
            </a:solidFill>
            <a:round/>
            <a:headEnd/>
            <a:tailEnd/>
          </a:ln>
        </p:spPr>
        <p:txBody>
          <a:bodyPr/>
          <a:lstStyle/>
          <a:p>
            <a:endParaRPr lang="en-AU" sz="1350"/>
          </a:p>
        </p:txBody>
      </p:sp>
      <p:sp>
        <p:nvSpPr>
          <p:cNvPr id="282633" name="Line 9"/>
          <p:cNvSpPr>
            <a:spLocks noChangeShapeType="1"/>
          </p:cNvSpPr>
          <p:nvPr/>
        </p:nvSpPr>
        <p:spPr bwMode="auto">
          <a:xfrm flipV="1">
            <a:off x="4973241" y="4395788"/>
            <a:ext cx="0" cy="114300"/>
          </a:xfrm>
          <a:prstGeom prst="line">
            <a:avLst/>
          </a:prstGeom>
          <a:noFill/>
          <a:ln w="0">
            <a:solidFill>
              <a:srgbClr val="000000"/>
            </a:solidFill>
            <a:round/>
            <a:headEnd/>
            <a:tailEnd/>
          </a:ln>
        </p:spPr>
        <p:txBody>
          <a:bodyPr/>
          <a:lstStyle/>
          <a:p>
            <a:endParaRPr lang="en-AU" sz="1350"/>
          </a:p>
        </p:txBody>
      </p:sp>
      <p:sp>
        <p:nvSpPr>
          <p:cNvPr id="282634" name="Line 10"/>
          <p:cNvSpPr>
            <a:spLocks noChangeShapeType="1"/>
          </p:cNvSpPr>
          <p:nvPr/>
        </p:nvSpPr>
        <p:spPr bwMode="auto">
          <a:xfrm flipV="1">
            <a:off x="5422106" y="4395788"/>
            <a:ext cx="0" cy="114300"/>
          </a:xfrm>
          <a:prstGeom prst="line">
            <a:avLst/>
          </a:prstGeom>
          <a:noFill/>
          <a:ln w="0">
            <a:solidFill>
              <a:srgbClr val="000000"/>
            </a:solidFill>
            <a:round/>
            <a:headEnd/>
            <a:tailEnd/>
          </a:ln>
        </p:spPr>
        <p:txBody>
          <a:bodyPr/>
          <a:lstStyle/>
          <a:p>
            <a:endParaRPr lang="en-AU" sz="1350"/>
          </a:p>
        </p:txBody>
      </p:sp>
      <p:sp>
        <p:nvSpPr>
          <p:cNvPr id="282635" name="Line 11"/>
          <p:cNvSpPr>
            <a:spLocks noChangeShapeType="1"/>
          </p:cNvSpPr>
          <p:nvPr/>
        </p:nvSpPr>
        <p:spPr bwMode="auto">
          <a:xfrm flipV="1">
            <a:off x="5870972" y="4395788"/>
            <a:ext cx="0" cy="114300"/>
          </a:xfrm>
          <a:prstGeom prst="line">
            <a:avLst/>
          </a:prstGeom>
          <a:noFill/>
          <a:ln w="0">
            <a:solidFill>
              <a:srgbClr val="000000"/>
            </a:solidFill>
            <a:round/>
            <a:headEnd/>
            <a:tailEnd/>
          </a:ln>
        </p:spPr>
        <p:txBody>
          <a:bodyPr/>
          <a:lstStyle/>
          <a:p>
            <a:endParaRPr lang="en-AU" sz="1350"/>
          </a:p>
        </p:txBody>
      </p:sp>
      <p:sp>
        <p:nvSpPr>
          <p:cNvPr id="282636" name="Line 12"/>
          <p:cNvSpPr>
            <a:spLocks noChangeShapeType="1"/>
          </p:cNvSpPr>
          <p:nvPr/>
        </p:nvSpPr>
        <p:spPr bwMode="auto">
          <a:xfrm flipV="1">
            <a:off x="6319838" y="4395788"/>
            <a:ext cx="0" cy="114300"/>
          </a:xfrm>
          <a:prstGeom prst="line">
            <a:avLst/>
          </a:prstGeom>
          <a:noFill/>
          <a:ln w="0">
            <a:solidFill>
              <a:srgbClr val="000000"/>
            </a:solidFill>
            <a:round/>
            <a:headEnd/>
            <a:tailEnd/>
          </a:ln>
        </p:spPr>
        <p:txBody>
          <a:bodyPr/>
          <a:lstStyle/>
          <a:p>
            <a:endParaRPr lang="en-AU" sz="1350"/>
          </a:p>
        </p:txBody>
      </p:sp>
      <p:sp>
        <p:nvSpPr>
          <p:cNvPr id="282637" name="Line 13"/>
          <p:cNvSpPr>
            <a:spLocks noChangeShapeType="1"/>
          </p:cNvSpPr>
          <p:nvPr/>
        </p:nvSpPr>
        <p:spPr bwMode="auto">
          <a:xfrm flipV="1">
            <a:off x="6768704" y="4395788"/>
            <a:ext cx="0" cy="114300"/>
          </a:xfrm>
          <a:prstGeom prst="line">
            <a:avLst/>
          </a:prstGeom>
          <a:noFill/>
          <a:ln w="0">
            <a:solidFill>
              <a:srgbClr val="000000"/>
            </a:solidFill>
            <a:round/>
            <a:headEnd/>
            <a:tailEnd/>
          </a:ln>
        </p:spPr>
        <p:txBody>
          <a:bodyPr/>
          <a:lstStyle/>
          <a:p>
            <a:endParaRPr lang="en-AU" sz="1350"/>
          </a:p>
        </p:txBody>
      </p:sp>
      <p:sp>
        <p:nvSpPr>
          <p:cNvPr id="282638" name="Line 14"/>
          <p:cNvSpPr>
            <a:spLocks noChangeShapeType="1"/>
          </p:cNvSpPr>
          <p:nvPr/>
        </p:nvSpPr>
        <p:spPr bwMode="auto">
          <a:xfrm>
            <a:off x="2280048" y="4510088"/>
            <a:ext cx="111919" cy="0"/>
          </a:xfrm>
          <a:prstGeom prst="line">
            <a:avLst/>
          </a:prstGeom>
          <a:noFill/>
          <a:ln w="0">
            <a:solidFill>
              <a:srgbClr val="000000"/>
            </a:solidFill>
            <a:round/>
            <a:headEnd/>
            <a:tailEnd/>
          </a:ln>
        </p:spPr>
        <p:txBody>
          <a:bodyPr/>
          <a:lstStyle/>
          <a:p>
            <a:endParaRPr lang="en-AU" sz="1350"/>
          </a:p>
        </p:txBody>
      </p:sp>
      <p:sp>
        <p:nvSpPr>
          <p:cNvPr id="282639" name="Line 15"/>
          <p:cNvSpPr>
            <a:spLocks noChangeShapeType="1"/>
          </p:cNvSpPr>
          <p:nvPr/>
        </p:nvSpPr>
        <p:spPr bwMode="auto">
          <a:xfrm>
            <a:off x="6656785" y="4510088"/>
            <a:ext cx="111919" cy="0"/>
          </a:xfrm>
          <a:prstGeom prst="line">
            <a:avLst/>
          </a:prstGeom>
          <a:noFill/>
          <a:ln w="0">
            <a:solidFill>
              <a:srgbClr val="000000"/>
            </a:solidFill>
            <a:round/>
            <a:headEnd/>
            <a:tailEnd/>
          </a:ln>
        </p:spPr>
        <p:txBody>
          <a:bodyPr/>
          <a:lstStyle/>
          <a:p>
            <a:endParaRPr lang="en-AU" sz="1350"/>
          </a:p>
        </p:txBody>
      </p:sp>
      <p:sp>
        <p:nvSpPr>
          <p:cNvPr id="282640" name="Rectangle 16"/>
          <p:cNvSpPr>
            <a:spLocks noChangeArrowheads="1"/>
          </p:cNvSpPr>
          <p:nvPr/>
        </p:nvSpPr>
        <p:spPr bwMode="auto">
          <a:xfrm>
            <a:off x="2147921" y="4408885"/>
            <a:ext cx="78548" cy="184666"/>
          </a:xfrm>
          <a:prstGeom prst="rect">
            <a:avLst/>
          </a:prstGeom>
          <a:noFill/>
          <a:ln w="9525">
            <a:noFill/>
            <a:miter lim="800000"/>
            <a:headEnd/>
            <a:tailEnd/>
          </a:ln>
        </p:spPr>
        <p:txBody>
          <a:bodyPr wrap="none" lIns="0" tIns="0" rIns="0" bIns="0">
            <a:spAutoFit/>
          </a:bodyPr>
          <a:lstStyle/>
          <a:p>
            <a:pPr algn="r" eaLnBrk="0" hangingPunct="0"/>
            <a:r>
              <a:rPr lang="en-AU" sz="1200" b="1">
                <a:solidFill>
                  <a:srgbClr val="000000"/>
                </a:solidFill>
              </a:rPr>
              <a:t>0</a:t>
            </a:r>
            <a:endParaRPr lang="en-AU" sz="1200" b="1">
              <a:effectLst>
                <a:outerShdw blurRad="38100" dist="38100" dir="2700000" algn="tl">
                  <a:srgbClr val="C0C0C0"/>
                </a:outerShdw>
              </a:effectLst>
              <a:latin typeface="Times New Roman" pitchFamily="18" charset="0"/>
            </a:endParaRPr>
          </a:p>
        </p:txBody>
      </p:sp>
      <p:sp>
        <p:nvSpPr>
          <p:cNvPr id="282641" name="Line 17"/>
          <p:cNvSpPr>
            <a:spLocks noChangeShapeType="1"/>
          </p:cNvSpPr>
          <p:nvPr/>
        </p:nvSpPr>
        <p:spPr bwMode="auto">
          <a:xfrm>
            <a:off x="2280048" y="4133850"/>
            <a:ext cx="111919" cy="0"/>
          </a:xfrm>
          <a:prstGeom prst="line">
            <a:avLst/>
          </a:prstGeom>
          <a:noFill/>
          <a:ln w="0">
            <a:solidFill>
              <a:srgbClr val="000000"/>
            </a:solidFill>
            <a:round/>
            <a:headEnd/>
            <a:tailEnd/>
          </a:ln>
        </p:spPr>
        <p:txBody>
          <a:bodyPr/>
          <a:lstStyle/>
          <a:p>
            <a:endParaRPr lang="en-AU" sz="1350"/>
          </a:p>
        </p:txBody>
      </p:sp>
      <p:sp>
        <p:nvSpPr>
          <p:cNvPr id="282642" name="Line 18"/>
          <p:cNvSpPr>
            <a:spLocks noChangeShapeType="1"/>
          </p:cNvSpPr>
          <p:nvPr/>
        </p:nvSpPr>
        <p:spPr bwMode="auto">
          <a:xfrm>
            <a:off x="2280048" y="3750469"/>
            <a:ext cx="111919" cy="0"/>
          </a:xfrm>
          <a:prstGeom prst="line">
            <a:avLst/>
          </a:prstGeom>
          <a:noFill/>
          <a:ln w="0">
            <a:solidFill>
              <a:srgbClr val="000000"/>
            </a:solidFill>
            <a:round/>
            <a:headEnd/>
            <a:tailEnd/>
          </a:ln>
        </p:spPr>
        <p:txBody>
          <a:bodyPr/>
          <a:lstStyle/>
          <a:p>
            <a:endParaRPr lang="en-AU" sz="1350"/>
          </a:p>
        </p:txBody>
      </p:sp>
      <p:sp>
        <p:nvSpPr>
          <p:cNvPr id="282643" name="Rectangle 19"/>
          <p:cNvSpPr>
            <a:spLocks noChangeArrowheads="1"/>
          </p:cNvSpPr>
          <p:nvPr/>
        </p:nvSpPr>
        <p:spPr bwMode="auto">
          <a:xfrm>
            <a:off x="2158637" y="3649266"/>
            <a:ext cx="78548" cy="184666"/>
          </a:xfrm>
          <a:prstGeom prst="rect">
            <a:avLst/>
          </a:prstGeom>
          <a:noFill/>
          <a:ln w="9525">
            <a:noFill/>
            <a:miter lim="800000"/>
            <a:headEnd/>
            <a:tailEnd/>
          </a:ln>
        </p:spPr>
        <p:txBody>
          <a:bodyPr wrap="none" lIns="0" tIns="0" rIns="0" bIns="0">
            <a:spAutoFit/>
          </a:bodyPr>
          <a:lstStyle/>
          <a:p>
            <a:pPr algn="r" eaLnBrk="0" hangingPunct="0"/>
            <a:r>
              <a:rPr lang="en-AU" sz="1200" b="1">
                <a:solidFill>
                  <a:srgbClr val="000000"/>
                </a:solidFill>
              </a:rPr>
              <a:t>5</a:t>
            </a:r>
            <a:endParaRPr lang="en-AU" sz="1200" b="1">
              <a:effectLst>
                <a:outerShdw blurRad="38100" dist="38100" dir="2700000" algn="tl">
                  <a:srgbClr val="C0C0C0"/>
                </a:outerShdw>
              </a:effectLst>
              <a:latin typeface="Times New Roman" pitchFamily="18" charset="0"/>
            </a:endParaRPr>
          </a:p>
        </p:txBody>
      </p:sp>
      <p:sp>
        <p:nvSpPr>
          <p:cNvPr id="282644" name="Line 20"/>
          <p:cNvSpPr>
            <a:spLocks noChangeShapeType="1"/>
          </p:cNvSpPr>
          <p:nvPr/>
        </p:nvSpPr>
        <p:spPr bwMode="auto">
          <a:xfrm>
            <a:off x="2280048" y="3365897"/>
            <a:ext cx="111919" cy="0"/>
          </a:xfrm>
          <a:prstGeom prst="line">
            <a:avLst/>
          </a:prstGeom>
          <a:noFill/>
          <a:ln w="0">
            <a:solidFill>
              <a:srgbClr val="000000"/>
            </a:solidFill>
            <a:round/>
            <a:headEnd/>
            <a:tailEnd/>
          </a:ln>
        </p:spPr>
        <p:txBody>
          <a:bodyPr/>
          <a:lstStyle/>
          <a:p>
            <a:endParaRPr lang="en-AU" sz="1350"/>
          </a:p>
        </p:txBody>
      </p:sp>
      <p:sp>
        <p:nvSpPr>
          <p:cNvPr id="282645" name="Line 21"/>
          <p:cNvSpPr>
            <a:spLocks noChangeShapeType="1"/>
          </p:cNvSpPr>
          <p:nvPr/>
        </p:nvSpPr>
        <p:spPr bwMode="auto">
          <a:xfrm>
            <a:off x="2280048" y="2989660"/>
            <a:ext cx="111919" cy="0"/>
          </a:xfrm>
          <a:prstGeom prst="line">
            <a:avLst/>
          </a:prstGeom>
          <a:noFill/>
          <a:ln w="0">
            <a:solidFill>
              <a:srgbClr val="000000"/>
            </a:solidFill>
            <a:round/>
            <a:headEnd/>
            <a:tailEnd/>
          </a:ln>
        </p:spPr>
        <p:txBody>
          <a:bodyPr/>
          <a:lstStyle/>
          <a:p>
            <a:endParaRPr lang="en-AU" sz="1350"/>
          </a:p>
        </p:txBody>
      </p:sp>
      <p:sp>
        <p:nvSpPr>
          <p:cNvPr id="282646" name="Rectangle 22"/>
          <p:cNvSpPr>
            <a:spLocks noChangeArrowheads="1"/>
          </p:cNvSpPr>
          <p:nvPr/>
        </p:nvSpPr>
        <p:spPr bwMode="auto">
          <a:xfrm>
            <a:off x="2086044" y="2881312"/>
            <a:ext cx="157094" cy="184666"/>
          </a:xfrm>
          <a:prstGeom prst="rect">
            <a:avLst/>
          </a:prstGeom>
          <a:noFill/>
          <a:ln w="9525">
            <a:noFill/>
            <a:miter lim="800000"/>
            <a:headEnd/>
            <a:tailEnd/>
          </a:ln>
        </p:spPr>
        <p:txBody>
          <a:bodyPr wrap="none" lIns="0" tIns="0" rIns="0" bIns="0">
            <a:spAutoFit/>
          </a:bodyPr>
          <a:lstStyle/>
          <a:p>
            <a:pPr algn="r" eaLnBrk="0" hangingPunct="0"/>
            <a:r>
              <a:rPr lang="en-AU" sz="1200" b="1">
                <a:solidFill>
                  <a:srgbClr val="000000"/>
                </a:solidFill>
              </a:rPr>
              <a:t>10</a:t>
            </a:r>
            <a:endParaRPr lang="en-AU" sz="1200" b="1">
              <a:effectLst>
                <a:outerShdw blurRad="38100" dist="38100" dir="2700000" algn="tl">
                  <a:srgbClr val="C0C0C0"/>
                </a:outerShdw>
              </a:effectLst>
              <a:latin typeface="Times New Roman" pitchFamily="18" charset="0"/>
            </a:endParaRPr>
          </a:p>
        </p:txBody>
      </p:sp>
      <p:sp>
        <p:nvSpPr>
          <p:cNvPr id="282647" name="Line 23"/>
          <p:cNvSpPr>
            <a:spLocks noChangeShapeType="1"/>
          </p:cNvSpPr>
          <p:nvPr/>
        </p:nvSpPr>
        <p:spPr bwMode="auto">
          <a:xfrm>
            <a:off x="2280048" y="2605088"/>
            <a:ext cx="111919" cy="0"/>
          </a:xfrm>
          <a:prstGeom prst="line">
            <a:avLst/>
          </a:prstGeom>
          <a:noFill/>
          <a:ln w="0">
            <a:solidFill>
              <a:srgbClr val="000000"/>
            </a:solidFill>
            <a:round/>
            <a:headEnd/>
            <a:tailEnd/>
          </a:ln>
        </p:spPr>
        <p:txBody>
          <a:bodyPr/>
          <a:lstStyle/>
          <a:p>
            <a:endParaRPr lang="en-AU" sz="1350"/>
          </a:p>
        </p:txBody>
      </p:sp>
      <p:sp>
        <p:nvSpPr>
          <p:cNvPr id="282648" name="Line 24"/>
          <p:cNvSpPr>
            <a:spLocks noChangeShapeType="1"/>
          </p:cNvSpPr>
          <p:nvPr/>
        </p:nvSpPr>
        <p:spPr bwMode="auto">
          <a:xfrm>
            <a:off x="2280048" y="2221706"/>
            <a:ext cx="111919" cy="0"/>
          </a:xfrm>
          <a:prstGeom prst="line">
            <a:avLst/>
          </a:prstGeom>
          <a:noFill/>
          <a:ln w="0">
            <a:solidFill>
              <a:srgbClr val="000000"/>
            </a:solidFill>
            <a:round/>
            <a:headEnd/>
            <a:tailEnd/>
          </a:ln>
        </p:spPr>
        <p:txBody>
          <a:bodyPr/>
          <a:lstStyle/>
          <a:p>
            <a:endParaRPr lang="en-AU" sz="1350"/>
          </a:p>
        </p:txBody>
      </p:sp>
      <p:sp>
        <p:nvSpPr>
          <p:cNvPr id="282649" name="Rectangle 25"/>
          <p:cNvSpPr>
            <a:spLocks noChangeArrowheads="1"/>
          </p:cNvSpPr>
          <p:nvPr/>
        </p:nvSpPr>
        <p:spPr bwMode="auto">
          <a:xfrm>
            <a:off x="2086044" y="2120503"/>
            <a:ext cx="157094" cy="184666"/>
          </a:xfrm>
          <a:prstGeom prst="rect">
            <a:avLst/>
          </a:prstGeom>
          <a:noFill/>
          <a:ln w="9525">
            <a:noFill/>
            <a:miter lim="800000"/>
            <a:headEnd/>
            <a:tailEnd/>
          </a:ln>
        </p:spPr>
        <p:txBody>
          <a:bodyPr wrap="none" lIns="0" tIns="0" rIns="0" bIns="0">
            <a:spAutoFit/>
          </a:bodyPr>
          <a:lstStyle/>
          <a:p>
            <a:pPr algn="r" eaLnBrk="0" hangingPunct="0"/>
            <a:r>
              <a:rPr lang="en-AU" sz="1200" b="1">
                <a:solidFill>
                  <a:srgbClr val="000000"/>
                </a:solidFill>
              </a:rPr>
              <a:t>15</a:t>
            </a:r>
            <a:endParaRPr lang="en-AU" sz="1200" b="1">
              <a:effectLst>
                <a:outerShdw blurRad="38100" dist="38100" dir="2700000" algn="tl">
                  <a:srgbClr val="C0C0C0"/>
                </a:outerShdw>
              </a:effectLst>
              <a:latin typeface="Times New Roman" pitchFamily="18" charset="0"/>
            </a:endParaRPr>
          </a:p>
        </p:txBody>
      </p:sp>
      <p:sp>
        <p:nvSpPr>
          <p:cNvPr id="282650" name="Line 26"/>
          <p:cNvSpPr>
            <a:spLocks noChangeShapeType="1"/>
          </p:cNvSpPr>
          <p:nvPr/>
        </p:nvSpPr>
        <p:spPr bwMode="auto">
          <a:xfrm>
            <a:off x="2280048" y="1845469"/>
            <a:ext cx="111919" cy="0"/>
          </a:xfrm>
          <a:prstGeom prst="line">
            <a:avLst/>
          </a:prstGeom>
          <a:noFill/>
          <a:ln w="0">
            <a:solidFill>
              <a:srgbClr val="000000"/>
            </a:solidFill>
            <a:round/>
            <a:headEnd/>
            <a:tailEnd/>
          </a:ln>
        </p:spPr>
        <p:txBody>
          <a:bodyPr/>
          <a:lstStyle/>
          <a:p>
            <a:endParaRPr lang="en-AU" sz="1350"/>
          </a:p>
        </p:txBody>
      </p:sp>
      <p:sp>
        <p:nvSpPr>
          <p:cNvPr id="282651" name="Line 27"/>
          <p:cNvSpPr>
            <a:spLocks noChangeShapeType="1"/>
          </p:cNvSpPr>
          <p:nvPr/>
        </p:nvSpPr>
        <p:spPr bwMode="auto">
          <a:xfrm>
            <a:off x="2280048" y="1460897"/>
            <a:ext cx="111919" cy="0"/>
          </a:xfrm>
          <a:prstGeom prst="line">
            <a:avLst/>
          </a:prstGeom>
          <a:noFill/>
          <a:ln w="0">
            <a:solidFill>
              <a:srgbClr val="000000"/>
            </a:solidFill>
            <a:round/>
            <a:headEnd/>
            <a:tailEnd/>
          </a:ln>
        </p:spPr>
        <p:txBody>
          <a:bodyPr/>
          <a:lstStyle/>
          <a:p>
            <a:endParaRPr lang="en-AU" sz="1350"/>
          </a:p>
        </p:txBody>
      </p:sp>
      <p:sp>
        <p:nvSpPr>
          <p:cNvPr id="282652" name="Rectangle 28"/>
          <p:cNvSpPr>
            <a:spLocks noChangeArrowheads="1"/>
          </p:cNvSpPr>
          <p:nvPr/>
        </p:nvSpPr>
        <p:spPr bwMode="auto">
          <a:xfrm>
            <a:off x="2086044" y="1360885"/>
            <a:ext cx="157094" cy="184666"/>
          </a:xfrm>
          <a:prstGeom prst="rect">
            <a:avLst/>
          </a:prstGeom>
          <a:noFill/>
          <a:ln w="9525">
            <a:noFill/>
            <a:miter lim="800000"/>
            <a:headEnd/>
            <a:tailEnd/>
          </a:ln>
        </p:spPr>
        <p:txBody>
          <a:bodyPr wrap="none" lIns="0" tIns="0" rIns="0" bIns="0">
            <a:spAutoFit/>
          </a:bodyPr>
          <a:lstStyle/>
          <a:p>
            <a:pPr algn="r" eaLnBrk="0" hangingPunct="0"/>
            <a:r>
              <a:rPr lang="en-AU" sz="1200" b="1">
                <a:solidFill>
                  <a:srgbClr val="000000"/>
                </a:solidFill>
              </a:rPr>
              <a:t>20</a:t>
            </a:r>
            <a:endParaRPr lang="en-AU" sz="1200" b="1">
              <a:effectLst>
                <a:outerShdw blurRad="38100" dist="38100" dir="2700000" algn="tl">
                  <a:srgbClr val="C0C0C0"/>
                </a:outerShdw>
              </a:effectLst>
              <a:latin typeface="Times New Roman" pitchFamily="18" charset="0"/>
            </a:endParaRPr>
          </a:p>
        </p:txBody>
      </p:sp>
      <p:sp>
        <p:nvSpPr>
          <p:cNvPr id="282653" name="Freeform 29"/>
          <p:cNvSpPr>
            <a:spLocks/>
          </p:cNvSpPr>
          <p:nvPr/>
        </p:nvSpPr>
        <p:spPr bwMode="auto">
          <a:xfrm>
            <a:off x="2280048" y="1460897"/>
            <a:ext cx="577453" cy="2837259"/>
          </a:xfrm>
          <a:custGeom>
            <a:avLst/>
            <a:gdLst/>
            <a:ahLst/>
            <a:cxnLst>
              <a:cxn ang="0">
                <a:pos x="0" y="0"/>
              </a:cxn>
              <a:cxn ang="0">
                <a:pos x="0" y="0"/>
              </a:cxn>
              <a:cxn ang="0">
                <a:pos x="0" y="0"/>
              </a:cxn>
              <a:cxn ang="0">
                <a:pos x="20" y="14"/>
              </a:cxn>
              <a:cxn ang="0">
                <a:pos x="34" y="69"/>
              </a:cxn>
              <a:cxn ang="0">
                <a:pos x="74" y="282"/>
              </a:cxn>
              <a:cxn ang="0">
                <a:pos x="108" y="474"/>
              </a:cxn>
              <a:cxn ang="0">
                <a:pos x="148" y="666"/>
              </a:cxn>
              <a:cxn ang="0">
                <a:pos x="188" y="858"/>
              </a:cxn>
              <a:cxn ang="0">
                <a:pos x="222" y="1051"/>
              </a:cxn>
              <a:cxn ang="0">
                <a:pos x="262" y="1236"/>
              </a:cxn>
              <a:cxn ang="0">
                <a:pos x="296" y="1428"/>
              </a:cxn>
              <a:cxn ang="0">
                <a:pos x="337" y="1621"/>
              </a:cxn>
              <a:cxn ang="0">
                <a:pos x="377" y="1813"/>
              </a:cxn>
              <a:cxn ang="0">
                <a:pos x="411" y="2005"/>
              </a:cxn>
              <a:cxn ang="0">
                <a:pos x="451" y="2190"/>
              </a:cxn>
              <a:cxn ang="0">
                <a:pos x="485" y="2383"/>
              </a:cxn>
            </a:cxnLst>
            <a:rect l="0" t="0" r="r" b="b"/>
            <a:pathLst>
              <a:path w="485" h="2383">
                <a:moveTo>
                  <a:pt x="0" y="0"/>
                </a:moveTo>
                <a:lnTo>
                  <a:pt x="0" y="0"/>
                </a:lnTo>
                <a:lnTo>
                  <a:pt x="0" y="0"/>
                </a:lnTo>
                <a:lnTo>
                  <a:pt x="20" y="14"/>
                </a:lnTo>
                <a:lnTo>
                  <a:pt x="34" y="69"/>
                </a:lnTo>
                <a:lnTo>
                  <a:pt x="74" y="282"/>
                </a:lnTo>
                <a:lnTo>
                  <a:pt x="108" y="474"/>
                </a:lnTo>
                <a:lnTo>
                  <a:pt x="148" y="666"/>
                </a:lnTo>
                <a:lnTo>
                  <a:pt x="188" y="858"/>
                </a:lnTo>
                <a:lnTo>
                  <a:pt x="222" y="1051"/>
                </a:lnTo>
                <a:lnTo>
                  <a:pt x="262" y="1236"/>
                </a:lnTo>
                <a:lnTo>
                  <a:pt x="296" y="1428"/>
                </a:lnTo>
                <a:lnTo>
                  <a:pt x="337" y="1621"/>
                </a:lnTo>
                <a:lnTo>
                  <a:pt x="377" y="1813"/>
                </a:lnTo>
                <a:lnTo>
                  <a:pt x="411" y="2005"/>
                </a:lnTo>
                <a:lnTo>
                  <a:pt x="451" y="2190"/>
                </a:lnTo>
                <a:lnTo>
                  <a:pt x="485" y="2383"/>
                </a:lnTo>
              </a:path>
            </a:pathLst>
          </a:custGeom>
          <a:noFill/>
          <a:ln w="74613">
            <a:solidFill>
              <a:srgbClr val="FFFFFF"/>
            </a:solidFill>
            <a:prstDash val="solid"/>
            <a:round/>
            <a:headEnd/>
            <a:tailEnd/>
          </a:ln>
        </p:spPr>
        <p:txBody>
          <a:bodyPr/>
          <a:lstStyle/>
          <a:p>
            <a:endParaRPr lang="en-AU" sz="1350"/>
          </a:p>
        </p:txBody>
      </p:sp>
      <p:sp>
        <p:nvSpPr>
          <p:cNvPr id="282654" name="Freeform 30"/>
          <p:cNvSpPr>
            <a:spLocks/>
          </p:cNvSpPr>
          <p:nvPr/>
        </p:nvSpPr>
        <p:spPr bwMode="auto">
          <a:xfrm>
            <a:off x="2280048" y="1460897"/>
            <a:ext cx="577453" cy="2837259"/>
          </a:xfrm>
          <a:custGeom>
            <a:avLst/>
            <a:gdLst/>
            <a:ahLst/>
            <a:cxnLst>
              <a:cxn ang="0">
                <a:pos x="0" y="0"/>
              </a:cxn>
              <a:cxn ang="0">
                <a:pos x="0" y="0"/>
              </a:cxn>
              <a:cxn ang="0">
                <a:pos x="0" y="0"/>
              </a:cxn>
              <a:cxn ang="0">
                <a:pos x="20" y="14"/>
              </a:cxn>
              <a:cxn ang="0">
                <a:pos x="34" y="69"/>
              </a:cxn>
              <a:cxn ang="0">
                <a:pos x="74" y="282"/>
              </a:cxn>
              <a:cxn ang="0">
                <a:pos x="108" y="474"/>
              </a:cxn>
              <a:cxn ang="0">
                <a:pos x="148" y="666"/>
              </a:cxn>
              <a:cxn ang="0">
                <a:pos x="188" y="858"/>
              </a:cxn>
              <a:cxn ang="0">
                <a:pos x="222" y="1051"/>
              </a:cxn>
              <a:cxn ang="0">
                <a:pos x="262" y="1236"/>
              </a:cxn>
              <a:cxn ang="0">
                <a:pos x="296" y="1428"/>
              </a:cxn>
              <a:cxn ang="0">
                <a:pos x="337" y="1621"/>
              </a:cxn>
              <a:cxn ang="0">
                <a:pos x="377" y="1813"/>
              </a:cxn>
              <a:cxn ang="0">
                <a:pos x="411" y="2005"/>
              </a:cxn>
              <a:cxn ang="0">
                <a:pos x="451" y="2190"/>
              </a:cxn>
              <a:cxn ang="0">
                <a:pos x="485" y="2383"/>
              </a:cxn>
            </a:cxnLst>
            <a:rect l="0" t="0" r="r" b="b"/>
            <a:pathLst>
              <a:path w="485" h="2383">
                <a:moveTo>
                  <a:pt x="0" y="0"/>
                </a:moveTo>
                <a:lnTo>
                  <a:pt x="0" y="0"/>
                </a:lnTo>
                <a:lnTo>
                  <a:pt x="0" y="0"/>
                </a:lnTo>
                <a:lnTo>
                  <a:pt x="20" y="14"/>
                </a:lnTo>
                <a:lnTo>
                  <a:pt x="34" y="69"/>
                </a:lnTo>
                <a:lnTo>
                  <a:pt x="74" y="282"/>
                </a:lnTo>
                <a:lnTo>
                  <a:pt x="108" y="474"/>
                </a:lnTo>
                <a:lnTo>
                  <a:pt x="148" y="666"/>
                </a:lnTo>
                <a:lnTo>
                  <a:pt x="188" y="858"/>
                </a:lnTo>
                <a:lnTo>
                  <a:pt x="222" y="1051"/>
                </a:lnTo>
                <a:lnTo>
                  <a:pt x="262" y="1236"/>
                </a:lnTo>
                <a:lnTo>
                  <a:pt x="296" y="1428"/>
                </a:lnTo>
                <a:lnTo>
                  <a:pt x="337" y="1621"/>
                </a:lnTo>
                <a:lnTo>
                  <a:pt x="377" y="1813"/>
                </a:lnTo>
                <a:lnTo>
                  <a:pt x="411" y="2005"/>
                </a:lnTo>
                <a:lnTo>
                  <a:pt x="451" y="2190"/>
                </a:lnTo>
                <a:lnTo>
                  <a:pt x="485" y="2383"/>
                </a:lnTo>
              </a:path>
            </a:pathLst>
          </a:custGeom>
          <a:noFill/>
          <a:ln w="42863">
            <a:solidFill>
              <a:schemeClr val="bg2"/>
            </a:solidFill>
            <a:prstDash val="solid"/>
            <a:round/>
            <a:headEnd/>
            <a:tailEnd/>
          </a:ln>
        </p:spPr>
        <p:txBody>
          <a:bodyPr/>
          <a:lstStyle/>
          <a:p>
            <a:endParaRPr lang="en-AU" sz="1350"/>
          </a:p>
        </p:txBody>
      </p:sp>
      <p:sp>
        <p:nvSpPr>
          <p:cNvPr id="282657" name="Line 33"/>
          <p:cNvSpPr>
            <a:spLocks noChangeShapeType="1"/>
          </p:cNvSpPr>
          <p:nvPr/>
        </p:nvSpPr>
        <p:spPr bwMode="auto">
          <a:xfrm>
            <a:off x="2280047" y="4510088"/>
            <a:ext cx="0" cy="0"/>
          </a:xfrm>
          <a:prstGeom prst="line">
            <a:avLst/>
          </a:prstGeom>
          <a:noFill/>
          <a:ln w="74613">
            <a:solidFill>
              <a:srgbClr val="FFFFFF"/>
            </a:solidFill>
            <a:round/>
            <a:headEnd/>
            <a:tailEnd/>
          </a:ln>
        </p:spPr>
        <p:txBody>
          <a:bodyPr/>
          <a:lstStyle/>
          <a:p>
            <a:endParaRPr lang="en-AU" sz="1350"/>
          </a:p>
        </p:txBody>
      </p:sp>
      <p:sp>
        <p:nvSpPr>
          <p:cNvPr id="282658" name="Line 34"/>
          <p:cNvSpPr>
            <a:spLocks noChangeShapeType="1"/>
          </p:cNvSpPr>
          <p:nvPr/>
        </p:nvSpPr>
        <p:spPr bwMode="auto">
          <a:xfrm>
            <a:off x="2280047" y="4510088"/>
            <a:ext cx="0" cy="0"/>
          </a:xfrm>
          <a:prstGeom prst="line">
            <a:avLst/>
          </a:prstGeom>
          <a:noFill/>
          <a:ln w="42863">
            <a:solidFill>
              <a:srgbClr val="FF0000"/>
            </a:solidFill>
            <a:round/>
            <a:headEnd/>
            <a:tailEnd/>
          </a:ln>
        </p:spPr>
        <p:txBody>
          <a:bodyPr/>
          <a:lstStyle/>
          <a:p>
            <a:endParaRPr lang="en-AU" sz="1350"/>
          </a:p>
        </p:txBody>
      </p:sp>
      <p:sp>
        <p:nvSpPr>
          <p:cNvPr id="282659" name="Line 35"/>
          <p:cNvSpPr>
            <a:spLocks noChangeShapeType="1"/>
          </p:cNvSpPr>
          <p:nvPr/>
        </p:nvSpPr>
        <p:spPr bwMode="auto">
          <a:xfrm flipV="1">
            <a:off x="2280048" y="4493419"/>
            <a:ext cx="15478" cy="16669"/>
          </a:xfrm>
          <a:prstGeom prst="line">
            <a:avLst/>
          </a:prstGeom>
          <a:noFill/>
          <a:ln w="74613">
            <a:solidFill>
              <a:srgbClr val="FFFFFF"/>
            </a:solidFill>
            <a:round/>
            <a:headEnd/>
            <a:tailEnd/>
          </a:ln>
        </p:spPr>
        <p:txBody>
          <a:bodyPr/>
          <a:lstStyle/>
          <a:p>
            <a:endParaRPr lang="en-AU" sz="1350"/>
          </a:p>
        </p:txBody>
      </p:sp>
      <p:sp>
        <p:nvSpPr>
          <p:cNvPr id="282661" name="Line 37"/>
          <p:cNvSpPr>
            <a:spLocks noChangeShapeType="1"/>
          </p:cNvSpPr>
          <p:nvPr/>
        </p:nvSpPr>
        <p:spPr bwMode="auto">
          <a:xfrm flipV="1">
            <a:off x="2280048" y="4493419"/>
            <a:ext cx="15478" cy="16669"/>
          </a:xfrm>
          <a:prstGeom prst="line">
            <a:avLst/>
          </a:prstGeom>
          <a:noFill/>
          <a:ln w="42863">
            <a:solidFill>
              <a:srgbClr val="FF0000"/>
            </a:solidFill>
            <a:round/>
            <a:headEnd/>
            <a:tailEnd/>
          </a:ln>
        </p:spPr>
        <p:txBody>
          <a:bodyPr/>
          <a:lstStyle/>
          <a:p>
            <a:endParaRPr lang="en-AU" sz="1350"/>
          </a:p>
        </p:txBody>
      </p:sp>
      <p:sp>
        <p:nvSpPr>
          <p:cNvPr id="282663" name="Freeform 39"/>
          <p:cNvSpPr>
            <a:spLocks/>
          </p:cNvSpPr>
          <p:nvPr/>
        </p:nvSpPr>
        <p:spPr bwMode="auto">
          <a:xfrm>
            <a:off x="2280047" y="1460898"/>
            <a:ext cx="1475184" cy="2820590"/>
          </a:xfrm>
          <a:custGeom>
            <a:avLst/>
            <a:gdLst/>
            <a:ahLst/>
            <a:cxnLst>
              <a:cxn ang="0">
                <a:pos x="0" y="0"/>
              </a:cxn>
              <a:cxn ang="0">
                <a:pos x="0" y="0"/>
              </a:cxn>
              <a:cxn ang="0">
                <a:pos x="0" y="0"/>
              </a:cxn>
              <a:cxn ang="0">
                <a:pos x="20" y="0"/>
              </a:cxn>
              <a:cxn ang="0">
                <a:pos x="34" y="0"/>
              </a:cxn>
              <a:cxn ang="0">
                <a:pos x="74" y="0"/>
              </a:cxn>
              <a:cxn ang="0">
                <a:pos x="108" y="0"/>
              </a:cxn>
              <a:cxn ang="0">
                <a:pos x="148" y="0"/>
              </a:cxn>
              <a:cxn ang="0">
                <a:pos x="188" y="0"/>
              </a:cxn>
              <a:cxn ang="0">
                <a:pos x="222" y="0"/>
              </a:cxn>
              <a:cxn ang="0">
                <a:pos x="262" y="0"/>
              </a:cxn>
              <a:cxn ang="0">
                <a:pos x="296" y="0"/>
              </a:cxn>
              <a:cxn ang="0">
                <a:pos x="337" y="0"/>
              </a:cxn>
              <a:cxn ang="0">
                <a:pos x="377" y="0"/>
              </a:cxn>
              <a:cxn ang="0">
                <a:pos x="411" y="0"/>
              </a:cxn>
              <a:cxn ang="0">
                <a:pos x="451" y="0"/>
              </a:cxn>
              <a:cxn ang="0">
                <a:pos x="485" y="0"/>
              </a:cxn>
              <a:cxn ang="0">
                <a:pos x="525" y="0"/>
              </a:cxn>
              <a:cxn ang="0">
                <a:pos x="565" y="0"/>
              </a:cxn>
              <a:cxn ang="0">
                <a:pos x="599" y="0"/>
              </a:cxn>
              <a:cxn ang="0">
                <a:pos x="639" y="0"/>
              </a:cxn>
              <a:cxn ang="0">
                <a:pos x="673" y="0"/>
              </a:cxn>
              <a:cxn ang="0">
                <a:pos x="714" y="0"/>
              </a:cxn>
              <a:cxn ang="0">
                <a:pos x="754" y="0"/>
              </a:cxn>
              <a:cxn ang="0">
                <a:pos x="788" y="0"/>
              </a:cxn>
              <a:cxn ang="0">
                <a:pos x="828" y="165"/>
              </a:cxn>
              <a:cxn ang="0">
                <a:pos x="862" y="364"/>
              </a:cxn>
              <a:cxn ang="0">
                <a:pos x="902" y="563"/>
              </a:cxn>
              <a:cxn ang="0">
                <a:pos x="942" y="769"/>
              </a:cxn>
              <a:cxn ang="0">
                <a:pos x="976" y="968"/>
              </a:cxn>
              <a:cxn ang="0">
                <a:pos x="1017" y="1167"/>
              </a:cxn>
              <a:cxn ang="0">
                <a:pos x="1050" y="1367"/>
              </a:cxn>
              <a:cxn ang="0">
                <a:pos x="1091" y="1566"/>
              </a:cxn>
              <a:cxn ang="0">
                <a:pos x="1131" y="1772"/>
              </a:cxn>
              <a:cxn ang="0">
                <a:pos x="1165" y="1971"/>
              </a:cxn>
              <a:cxn ang="0">
                <a:pos x="1205" y="2170"/>
              </a:cxn>
              <a:cxn ang="0">
                <a:pos x="1239" y="2369"/>
              </a:cxn>
            </a:cxnLst>
            <a:rect l="0" t="0" r="r" b="b"/>
            <a:pathLst>
              <a:path w="1239" h="2369">
                <a:moveTo>
                  <a:pt x="0" y="0"/>
                </a:moveTo>
                <a:lnTo>
                  <a:pt x="0" y="0"/>
                </a:lnTo>
                <a:lnTo>
                  <a:pt x="0" y="0"/>
                </a:lnTo>
                <a:lnTo>
                  <a:pt x="20" y="0"/>
                </a:lnTo>
                <a:lnTo>
                  <a:pt x="34" y="0"/>
                </a:lnTo>
                <a:lnTo>
                  <a:pt x="74" y="0"/>
                </a:lnTo>
                <a:lnTo>
                  <a:pt x="108" y="0"/>
                </a:lnTo>
                <a:lnTo>
                  <a:pt x="148" y="0"/>
                </a:lnTo>
                <a:lnTo>
                  <a:pt x="188" y="0"/>
                </a:lnTo>
                <a:lnTo>
                  <a:pt x="222" y="0"/>
                </a:lnTo>
                <a:lnTo>
                  <a:pt x="262" y="0"/>
                </a:lnTo>
                <a:lnTo>
                  <a:pt x="296" y="0"/>
                </a:lnTo>
                <a:lnTo>
                  <a:pt x="337" y="0"/>
                </a:lnTo>
                <a:lnTo>
                  <a:pt x="377" y="0"/>
                </a:lnTo>
                <a:lnTo>
                  <a:pt x="411" y="0"/>
                </a:lnTo>
                <a:lnTo>
                  <a:pt x="451" y="0"/>
                </a:lnTo>
                <a:lnTo>
                  <a:pt x="485" y="0"/>
                </a:lnTo>
                <a:lnTo>
                  <a:pt x="525" y="0"/>
                </a:lnTo>
                <a:lnTo>
                  <a:pt x="565" y="0"/>
                </a:lnTo>
                <a:lnTo>
                  <a:pt x="599" y="0"/>
                </a:lnTo>
                <a:lnTo>
                  <a:pt x="639" y="0"/>
                </a:lnTo>
                <a:lnTo>
                  <a:pt x="673" y="0"/>
                </a:lnTo>
                <a:lnTo>
                  <a:pt x="714" y="0"/>
                </a:lnTo>
                <a:lnTo>
                  <a:pt x="754" y="0"/>
                </a:lnTo>
                <a:lnTo>
                  <a:pt x="788" y="0"/>
                </a:lnTo>
                <a:lnTo>
                  <a:pt x="828" y="165"/>
                </a:lnTo>
                <a:lnTo>
                  <a:pt x="862" y="364"/>
                </a:lnTo>
                <a:lnTo>
                  <a:pt x="902" y="563"/>
                </a:lnTo>
                <a:lnTo>
                  <a:pt x="942" y="769"/>
                </a:lnTo>
                <a:lnTo>
                  <a:pt x="976" y="968"/>
                </a:lnTo>
                <a:lnTo>
                  <a:pt x="1017" y="1167"/>
                </a:lnTo>
                <a:lnTo>
                  <a:pt x="1050" y="1367"/>
                </a:lnTo>
                <a:lnTo>
                  <a:pt x="1091" y="1566"/>
                </a:lnTo>
                <a:lnTo>
                  <a:pt x="1131" y="1772"/>
                </a:lnTo>
                <a:lnTo>
                  <a:pt x="1165" y="1971"/>
                </a:lnTo>
                <a:lnTo>
                  <a:pt x="1205" y="2170"/>
                </a:lnTo>
                <a:lnTo>
                  <a:pt x="1239" y="2369"/>
                </a:lnTo>
              </a:path>
            </a:pathLst>
          </a:custGeom>
          <a:noFill/>
          <a:ln w="74613">
            <a:solidFill>
              <a:srgbClr val="FFFFFF"/>
            </a:solidFill>
            <a:prstDash val="solid"/>
            <a:round/>
            <a:headEnd/>
            <a:tailEnd/>
          </a:ln>
        </p:spPr>
        <p:txBody>
          <a:bodyPr/>
          <a:lstStyle/>
          <a:p>
            <a:endParaRPr lang="en-AU" sz="1350"/>
          </a:p>
        </p:txBody>
      </p:sp>
      <p:sp>
        <p:nvSpPr>
          <p:cNvPr id="282664" name="Freeform 40"/>
          <p:cNvSpPr>
            <a:spLocks/>
          </p:cNvSpPr>
          <p:nvPr/>
        </p:nvSpPr>
        <p:spPr bwMode="auto">
          <a:xfrm>
            <a:off x="2280047" y="1460898"/>
            <a:ext cx="1475184" cy="2820590"/>
          </a:xfrm>
          <a:custGeom>
            <a:avLst/>
            <a:gdLst/>
            <a:ahLst/>
            <a:cxnLst>
              <a:cxn ang="0">
                <a:pos x="0" y="0"/>
              </a:cxn>
              <a:cxn ang="0">
                <a:pos x="0" y="0"/>
              </a:cxn>
              <a:cxn ang="0">
                <a:pos x="0" y="0"/>
              </a:cxn>
              <a:cxn ang="0">
                <a:pos x="20" y="0"/>
              </a:cxn>
              <a:cxn ang="0">
                <a:pos x="34" y="0"/>
              </a:cxn>
              <a:cxn ang="0">
                <a:pos x="74" y="0"/>
              </a:cxn>
              <a:cxn ang="0">
                <a:pos x="108" y="0"/>
              </a:cxn>
              <a:cxn ang="0">
                <a:pos x="148" y="0"/>
              </a:cxn>
              <a:cxn ang="0">
                <a:pos x="188" y="0"/>
              </a:cxn>
              <a:cxn ang="0">
                <a:pos x="222" y="0"/>
              </a:cxn>
              <a:cxn ang="0">
                <a:pos x="262" y="0"/>
              </a:cxn>
              <a:cxn ang="0">
                <a:pos x="296" y="0"/>
              </a:cxn>
              <a:cxn ang="0">
                <a:pos x="337" y="0"/>
              </a:cxn>
              <a:cxn ang="0">
                <a:pos x="377" y="0"/>
              </a:cxn>
              <a:cxn ang="0">
                <a:pos x="411" y="0"/>
              </a:cxn>
              <a:cxn ang="0">
                <a:pos x="451" y="0"/>
              </a:cxn>
              <a:cxn ang="0">
                <a:pos x="485" y="0"/>
              </a:cxn>
              <a:cxn ang="0">
                <a:pos x="525" y="0"/>
              </a:cxn>
              <a:cxn ang="0">
                <a:pos x="565" y="0"/>
              </a:cxn>
              <a:cxn ang="0">
                <a:pos x="599" y="0"/>
              </a:cxn>
              <a:cxn ang="0">
                <a:pos x="639" y="0"/>
              </a:cxn>
              <a:cxn ang="0">
                <a:pos x="673" y="0"/>
              </a:cxn>
              <a:cxn ang="0">
                <a:pos x="714" y="0"/>
              </a:cxn>
              <a:cxn ang="0">
                <a:pos x="754" y="0"/>
              </a:cxn>
              <a:cxn ang="0">
                <a:pos x="788" y="0"/>
              </a:cxn>
              <a:cxn ang="0">
                <a:pos x="828" y="165"/>
              </a:cxn>
              <a:cxn ang="0">
                <a:pos x="862" y="364"/>
              </a:cxn>
              <a:cxn ang="0">
                <a:pos x="902" y="563"/>
              </a:cxn>
              <a:cxn ang="0">
                <a:pos x="942" y="769"/>
              </a:cxn>
              <a:cxn ang="0">
                <a:pos x="976" y="968"/>
              </a:cxn>
              <a:cxn ang="0">
                <a:pos x="1017" y="1167"/>
              </a:cxn>
              <a:cxn ang="0">
                <a:pos x="1050" y="1367"/>
              </a:cxn>
              <a:cxn ang="0">
                <a:pos x="1091" y="1566"/>
              </a:cxn>
              <a:cxn ang="0">
                <a:pos x="1131" y="1772"/>
              </a:cxn>
              <a:cxn ang="0">
                <a:pos x="1165" y="1971"/>
              </a:cxn>
              <a:cxn ang="0">
                <a:pos x="1205" y="2170"/>
              </a:cxn>
              <a:cxn ang="0">
                <a:pos x="1239" y="2369"/>
              </a:cxn>
            </a:cxnLst>
            <a:rect l="0" t="0" r="r" b="b"/>
            <a:pathLst>
              <a:path w="1239" h="2369">
                <a:moveTo>
                  <a:pt x="0" y="0"/>
                </a:moveTo>
                <a:lnTo>
                  <a:pt x="0" y="0"/>
                </a:lnTo>
                <a:lnTo>
                  <a:pt x="0" y="0"/>
                </a:lnTo>
                <a:lnTo>
                  <a:pt x="20" y="0"/>
                </a:lnTo>
                <a:lnTo>
                  <a:pt x="34" y="0"/>
                </a:lnTo>
                <a:lnTo>
                  <a:pt x="74" y="0"/>
                </a:lnTo>
                <a:lnTo>
                  <a:pt x="108" y="0"/>
                </a:lnTo>
                <a:lnTo>
                  <a:pt x="148" y="0"/>
                </a:lnTo>
                <a:lnTo>
                  <a:pt x="188" y="0"/>
                </a:lnTo>
                <a:lnTo>
                  <a:pt x="222" y="0"/>
                </a:lnTo>
                <a:lnTo>
                  <a:pt x="262" y="0"/>
                </a:lnTo>
                <a:lnTo>
                  <a:pt x="296" y="0"/>
                </a:lnTo>
                <a:lnTo>
                  <a:pt x="337" y="0"/>
                </a:lnTo>
                <a:lnTo>
                  <a:pt x="377" y="0"/>
                </a:lnTo>
                <a:lnTo>
                  <a:pt x="411" y="0"/>
                </a:lnTo>
                <a:lnTo>
                  <a:pt x="451" y="0"/>
                </a:lnTo>
                <a:lnTo>
                  <a:pt x="485" y="0"/>
                </a:lnTo>
                <a:lnTo>
                  <a:pt x="525" y="0"/>
                </a:lnTo>
                <a:lnTo>
                  <a:pt x="565" y="0"/>
                </a:lnTo>
                <a:lnTo>
                  <a:pt x="599" y="0"/>
                </a:lnTo>
                <a:lnTo>
                  <a:pt x="639" y="0"/>
                </a:lnTo>
                <a:lnTo>
                  <a:pt x="673" y="0"/>
                </a:lnTo>
                <a:lnTo>
                  <a:pt x="714" y="0"/>
                </a:lnTo>
                <a:lnTo>
                  <a:pt x="754" y="0"/>
                </a:lnTo>
                <a:lnTo>
                  <a:pt x="788" y="0"/>
                </a:lnTo>
                <a:lnTo>
                  <a:pt x="828" y="165"/>
                </a:lnTo>
                <a:lnTo>
                  <a:pt x="862" y="364"/>
                </a:lnTo>
                <a:lnTo>
                  <a:pt x="902" y="563"/>
                </a:lnTo>
                <a:lnTo>
                  <a:pt x="942" y="769"/>
                </a:lnTo>
                <a:lnTo>
                  <a:pt x="976" y="968"/>
                </a:lnTo>
                <a:lnTo>
                  <a:pt x="1017" y="1167"/>
                </a:lnTo>
                <a:lnTo>
                  <a:pt x="1050" y="1367"/>
                </a:lnTo>
                <a:lnTo>
                  <a:pt x="1091" y="1566"/>
                </a:lnTo>
                <a:lnTo>
                  <a:pt x="1131" y="1772"/>
                </a:lnTo>
                <a:lnTo>
                  <a:pt x="1165" y="1971"/>
                </a:lnTo>
                <a:lnTo>
                  <a:pt x="1205" y="2170"/>
                </a:lnTo>
                <a:lnTo>
                  <a:pt x="1239" y="2369"/>
                </a:lnTo>
              </a:path>
            </a:pathLst>
          </a:custGeom>
          <a:noFill/>
          <a:ln w="42863">
            <a:solidFill>
              <a:srgbClr val="666633"/>
            </a:solidFill>
            <a:prstDash val="solid"/>
            <a:round/>
            <a:headEnd/>
            <a:tailEnd/>
          </a:ln>
        </p:spPr>
        <p:txBody>
          <a:bodyPr/>
          <a:lstStyle/>
          <a:p>
            <a:endParaRPr lang="en-AU" sz="1350"/>
          </a:p>
        </p:txBody>
      </p:sp>
      <p:sp>
        <p:nvSpPr>
          <p:cNvPr id="282667" name="Freeform 43"/>
          <p:cNvSpPr>
            <a:spLocks/>
          </p:cNvSpPr>
          <p:nvPr/>
        </p:nvSpPr>
        <p:spPr bwMode="auto">
          <a:xfrm>
            <a:off x="2303860" y="1976438"/>
            <a:ext cx="4464844" cy="2516981"/>
          </a:xfrm>
          <a:custGeom>
            <a:avLst/>
            <a:gdLst/>
            <a:ahLst/>
            <a:cxnLst>
              <a:cxn ang="0">
                <a:pos x="14" y="2073"/>
              </a:cxn>
              <a:cxn ang="0">
                <a:pos x="88" y="1764"/>
              </a:cxn>
              <a:cxn ang="0">
                <a:pos x="168" y="1469"/>
              </a:cxn>
              <a:cxn ang="0">
                <a:pos x="242" y="1181"/>
              </a:cxn>
              <a:cxn ang="0">
                <a:pos x="317" y="885"/>
              </a:cxn>
              <a:cxn ang="0">
                <a:pos x="391" y="597"/>
              </a:cxn>
              <a:cxn ang="0">
                <a:pos x="465" y="309"/>
              </a:cxn>
              <a:cxn ang="0">
                <a:pos x="545" y="151"/>
              </a:cxn>
              <a:cxn ang="0">
                <a:pos x="619" y="123"/>
              </a:cxn>
              <a:cxn ang="0">
                <a:pos x="694" y="89"/>
              </a:cxn>
              <a:cxn ang="0">
                <a:pos x="768" y="62"/>
              </a:cxn>
              <a:cxn ang="0">
                <a:pos x="842" y="55"/>
              </a:cxn>
              <a:cxn ang="0">
                <a:pos x="922" y="55"/>
              </a:cxn>
              <a:cxn ang="0">
                <a:pos x="997" y="55"/>
              </a:cxn>
              <a:cxn ang="0">
                <a:pos x="1071" y="62"/>
              </a:cxn>
              <a:cxn ang="0">
                <a:pos x="1145" y="62"/>
              </a:cxn>
              <a:cxn ang="0">
                <a:pos x="1219" y="62"/>
              </a:cxn>
              <a:cxn ang="0">
                <a:pos x="1299" y="41"/>
              </a:cxn>
              <a:cxn ang="0">
                <a:pos x="1374" y="14"/>
              </a:cxn>
              <a:cxn ang="0">
                <a:pos x="1434" y="0"/>
              </a:cxn>
              <a:cxn ang="0">
                <a:pos x="1522" y="0"/>
              </a:cxn>
              <a:cxn ang="0">
                <a:pos x="1596" y="0"/>
              </a:cxn>
              <a:cxn ang="0">
                <a:pos x="1676" y="0"/>
              </a:cxn>
              <a:cxn ang="0">
                <a:pos x="1751" y="0"/>
              </a:cxn>
              <a:cxn ang="0">
                <a:pos x="1825" y="0"/>
              </a:cxn>
              <a:cxn ang="0">
                <a:pos x="1899" y="0"/>
              </a:cxn>
              <a:cxn ang="0">
                <a:pos x="1973" y="0"/>
              </a:cxn>
              <a:cxn ang="0">
                <a:pos x="2054" y="0"/>
              </a:cxn>
              <a:cxn ang="0">
                <a:pos x="2128" y="0"/>
              </a:cxn>
              <a:cxn ang="0">
                <a:pos x="2202" y="0"/>
              </a:cxn>
              <a:cxn ang="0">
                <a:pos x="2276" y="0"/>
              </a:cxn>
              <a:cxn ang="0">
                <a:pos x="2350" y="0"/>
              </a:cxn>
              <a:cxn ang="0">
                <a:pos x="2431" y="0"/>
              </a:cxn>
              <a:cxn ang="0">
                <a:pos x="2505" y="0"/>
              </a:cxn>
              <a:cxn ang="0">
                <a:pos x="2579" y="0"/>
              </a:cxn>
              <a:cxn ang="0">
                <a:pos x="2653" y="0"/>
              </a:cxn>
              <a:cxn ang="0">
                <a:pos x="2727" y="0"/>
              </a:cxn>
              <a:cxn ang="0">
                <a:pos x="2808" y="0"/>
              </a:cxn>
              <a:cxn ang="0">
                <a:pos x="2882" y="0"/>
              </a:cxn>
              <a:cxn ang="0">
                <a:pos x="2956" y="0"/>
              </a:cxn>
              <a:cxn ang="0">
                <a:pos x="3030" y="0"/>
              </a:cxn>
              <a:cxn ang="0">
                <a:pos x="3104" y="0"/>
              </a:cxn>
              <a:cxn ang="0">
                <a:pos x="3185" y="0"/>
              </a:cxn>
              <a:cxn ang="0">
                <a:pos x="3259" y="0"/>
              </a:cxn>
              <a:cxn ang="0">
                <a:pos x="3333" y="0"/>
              </a:cxn>
              <a:cxn ang="0">
                <a:pos x="3407" y="0"/>
              </a:cxn>
              <a:cxn ang="0">
                <a:pos x="3481" y="0"/>
              </a:cxn>
              <a:cxn ang="0">
                <a:pos x="3562" y="0"/>
              </a:cxn>
              <a:cxn ang="0">
                <a:pos x="3636" y="0"/>
              </a:cxn>
              <a:cxn ang="0">
                <a:pos x="3710" y="0"/>
              </a:cxn>
            </a:cxnLst>
            <a:rect l="0" t="0" r="r" b="b"/>
            <a:pathLst>
              <a:path w="3750" h="2114">
                <a:moveTo>
                  <a:pt x="0" y="2114"/>
                </a:moveTo>
                <a:lnTo>
                  <a:pt x="14" y="2073"/>
                </a:lnTo>
                <a:lnTo>
                  <a:pt x="54" y="1908"/>
                </a:lnTo>
                <a:lnTo>
                  <a:pt x="88" y="1764"/>
                </a:lnTo>
                <a:lnTo>
                  <a:pt x="128" y="1620"/>
                </a:lnTo>
                <a:lnTo>
                  <a:pt x="168" y="1469"/>
                </a:lnTo>
                <a:lnTo>
                  <a:pt x="202" y="1325"/>
                </a:lnTo>
                <a:lnTo>
                  <a:pt x="242" y="1181"/>
                </a:lnTo>
                <a:lnTo>
                  <a:pt x="276" y="1030"/>
                </a:lnTo>
                <a:lnTo>
                  <a:pt x="317" y="885"/>
                </a:lnTo>
                <a:lnTo>
                  <a:pt x="357" y="741"/>
                </a:lnTo>
                <a:lnTo>
                  <a:pt x="391" y="597"/>
                </a:lnTo>
                <a:lnTo>
                  <a:pt x="431" y="453"/>
                </a:lnTo>
                <a:lnTo>
                  <a:pt x="465" y="309"/>
                </a:lnTo>
                <a:lnTo>
                  <a:pt x="505" y="165"/>
                </a:lnTo>
                <a:lnTo>
                  <a:pt x="545" y="151"/>
                </a:lnTo>
                <a:lnTo>
                  <a:pt x="579" y="137"/>
                </a:lnTo>
                <a:lnTo>
                  <a:pt x="619" y="123"/>
                </a:lnTo>
                <a:lnTo>
                  <a:pt x="653" y="103"/>
                </a:lnTo>
                <a:lnTo>
                  <a:pt x="694" y="89"/>
                </a:lnTo>
                <a:lnTo>
                  <a:pt x="734" y="75"/>
                </a:lnTo>
                <a:lnTo>
                  <a:pt x="768" y="62"/>
                </a:lnTo>
                <a:lnTo>
                  <a:pt x="808" y="55"/>
                </a:lnTo>
                <a:lnTo>
                  <a:pt x="842" y="55"/>
                </a:lnTo>
                <a:lnTo>
                  <a:pt x="882" y="55"/>
                </a:lnTo>
                <a:lnTo>
                  <a:pt x="922" y="55"/>
                </a:lnTo>
                <a:lnTo>
                  <a:pt x="956" y="55"/>
                </a:lnTo>
                <a:lnTo>
                  <a:pt x="997" y="55"/>
                </a:lnTo>
                <a:lnTo>
                  <a:pt x="1030" y="62"/>
                </a:lnTo>
                <a:lnTo>
                  <a:pt x="1071" y="62"/>
                </a:lnTo>
                <a:lnTo>
                  <a:pt x="1111" y="62"/>
                </a:lnTo>
                <a:lnTo>
                  <a:pt x="1145" y="62"/>
                </a:lnTo>
                <a:lnTo>
                  <a:pt x="1185" y="62"/>
                </a:lnTo>
                <a:lnTo>
                  <a:pt x="1219" y="62"/>
                </a:lnTo>
                <a:lnTo>
                  <a:pt x="1259" y="62"/>
                </a:lnTo>
                <a:lnTo>
                  <a:pt x="1299" y="41"/>
                </a:lnTo>
                <a:lnTo>
                  <a:pt x="1333" y="27"/>
                </a:lnTo>
                <a:lnTo>
                  <a:pt x="1374" y="14"/>
                </a:lnTo>
                <a:lnTo>
                  <a:pt x="1407" y="0"/>
                </a:lnTo>
                <a:lnTo>
                  <a:pt x="1434" y="0"/>
                </a:lnTo>
                <a:lnTo>
                  <a:pt x="1475" y="0"/>
                </a:lnTo>
                <a:lnTo>
                  <a:pt x="1522" y="0"/>
                </a:lnTo>
                <a:lnTo>
                  <a:pt x="1562" y="0"/>
                </a:lnTo>
                <a:lnTo>
                  <a:pt x="1596" y="0"/>
                </a:lnTo>
                <a:lnTo>
                  <a:pt x="1636" y="0"/>
                </a:lnTo>
                <a:lnTo>
                  <a:pt x="1676" y="0"/>
                </a:lnTo>
                <a:lnTo>
                  <a:pt x="1710" y="0"/>
                </a:lnTo>
                <a:lnTo>
                  <a:pt x="1751" y="0"/>
                </a:lnTo>
                <a:lnTo>
                  <a:pt x="1784" y="0"/>
                </a:lnTo>
                <a:lnTo>
                  <a:pt x="1825" y="0"/>
                </a:lnTo>
                <a:lnTo>
                  <a:pt x="1865" y="0"/>
                </a:lnTo>
                <a:lnTo>
                  <a:pt x="1899" y="0"/>
                </a:lnTo>
                <a:lnTo>
                  <a:pt x="1939" y="0"/>
                </a:lnTo>
                <a:lnTo>
                  <a:pt x="1973" y="0"/>
                </a:lnTo>
                <a:lnTo>
                  <a:pt x="2013" y="0"/>
                </a:lnTo>
                <a:lnTo>
                  <a:pt x="2054" y="0"/>
                </a:lnTo>
                <a:lnTo>
                  <a:pt x="2087" y="0"/>
                </a:lnTo>
                <a:lnTo>
                  <a:pt x="2128" y="0"/>
                </a:lnTo>
                <a:lnTo>
                  <a:pt x="2161" y="0"/>
                </a:lnTo>
                <a:lnTo>
                  <a:pt x="2202" y="0"/>
                </a:lnTo>
                <a:lnTo>
                  <a:pt x="2242" y="0"/>
                </a:lnTo>
                <a:lnTo>
                  <a:pt x="2276" y="0"/>
                </a:lnTo>
                <a:lnTo>
                  <a:pt x="2316" y="0"/>
                </a:lnTo>
                <a:lnTo>
                  <a:pt x="2350" y="0"/>
                </a:lnTo>
                <a:lnTo>
                  <a:pt x="2390" y="0"/>
                </a:lnTo>
                <a:lnTo>
                  <a:pt x="2431" y="0"/>
                </a:lnTo>
                <a:lnTo>
                  <a:pt x="2464" y="0"/>
                </a:lnTo>
                <a:lnTo>
                  <a:pt x="2505" y="0"/>
                </a:lnTo>
                <a:lnTo>
                  <a:pt x="2538" y="0"/>
                </a:lnTo>
                <a:lnTo>
                  <a:pt x="2579" y="0"/>
                </a:lnTo>
                <a:lnTo>
                  <a:pt x="2619" y="0"/>
                </a:lnTo>
                <a:lnTo>
                  <a:pt x="2653" y="0"/>
                </a:lnTo>
                <a:lnTo>
                  <a:pt x="2693" y="0"/>
                </a:lnTo>
                <a:lnTo>
                  <a:pt x="2727" y="0"/>
                </a:lnTo>
                <a:lnTo>
                  <a:pt x="2767" y="0"/>
                </a:lnTo>
                <a:lnTo>
                  <a:pt x="2808" y="0"/>
                </a:lnTo>
                <a:lnTo>
                  <a:pt x="2841" y="0"/>
                </a:lnTo>
                <a:lnTo>
                  <a:pt x="2882" y="0"/>
                </a:lnTo>
                <a:lnTo>
                  <a:pt x="2915" y="0"/>
                </a:lnTo>
                <a:lnTo>
                  <a:pt x="2956" y="0"/>
                </a:lnTo>
                <a:lnTo>
                  <a:pt x="2996" y="0"/>
                </a:lnTo>
                <a:lnTo>
                  <a:pt x="3030" y="0"/>
                </a:lnTo>
                <a:lnTo>
                  <a:pt x="3070" y="0"/>
                </a:lnTo>
                <a:lnTo>
                  <a:pt x="3104" y="0"/>
                </a:lnTo>
                <a:lnTo>
                  <a:pt x="3144" y="0"/>
                </a:lnTo>
                <a:lnTo>
                  <a:pt x="3185" y="0"/>
                </a:lnTo>
                <a:lnTo>
                  <a:pt x="3218" y="0"/>
                </a:lnTo>
                <a:lnTo>
                  <a:pt x="3259" y="0"/>
                </a:lnTo>
                <a:lnTo>
                  <a:pt x="3292" y="0"/>
                </a:lnTo>
                <a:lnTo>
                  <a:pt x="3333" y="0"/>
                </a:lnTo>
                <a:lnTo>
                  <a:pt x="3373" y="0"/>
                </a:lnTo>
                <a:lnTo>
                  <a:pt x="3407" y="0"/>
                </a:lnTo>
                <a:lnTo>
                  <a:pt x="3447" y="0"/>
                </a:lnTo>
                <a:lnTo>
                  <a:pt x="3481" y="0"/>
                </a:lnTo>
                <a:lnTo>
                  <a:pt x="3521" y="0"/>
                </a:lnTo>
                <a:lnTo>
                  <a:pt x="3562" y="0"/>
                </a:lnTo>
                <a:lnTo>
                  <a:pt x="3595" y="0"/>
                </a:lnTo>
                <a:lnTo>
                  <a:pt x="3636" y="0"/>
                </a:lnTo>
                <a:lnTo>
                  <a:pt x="3669" y="0"/>
                </a:lnTo>
                <a:lnTo>
                  <a:pt x="3710" y="0"/>
                </a:lnTo>
                <a:lnTo>
                  <a:pt x="3750" y="0"/>
                </a:lnTo>
              </a:path>
            </a:pathLst>
          </a:custGeom>
          <a:noFill/>
          <a:ln w="74613">
            <a:solidFill>
              <a:srgbClr val="FFFFFF"/>
            </a:solidFill>
            <a:prstDash val="solid"/>
            <a:round/>
            <a:headEnd/>
            <a:tailEnd/>
          </a:ln>
        </p:spPr>
        <p:txBody>
          <a:bodyPr/>
          <a:lstStyle/>
          <a:p>
            <a:endParaRPr lang="en-AU" sz="1350"/>
          </a:p>
        </p:txBody>
      </p:sp>
      <p:sp>
        <p:nvSpPr>
          <p:cNvPr id="282668" name="Freeform 44"/>
          <p:cNvSpPr>
            <a:spLocks/>
          </p:cNvSpPr>
          <p:nvPr/>
        </p:nvSpPr>
        <p:spPr bwMode="auto">
          <a:xfrm>
            <a:off x="2303860" y="1976438"/>
            <a:ext cx="4464844" cy="2516981"/>
          </a:xfrm>
          <a:custGeom>
            <a:avLst/>
            <a:gdLst/>
            <a:ahLst/>
            <a:cxnLst>
              <a:cxn ang="0">
                <a:pos x="14" y="2073"/>
              </a:cxn>
              <a:cxn ang="0">
                <a:pos x="88" y="1764"/>
              </a:cxn>
              <a:cxn ang="0">
                <a:pos x="168" y="1469"/>
              </a:cxn>
              <a:cxn ang="0">
                <a:pos x="242" y="1181"/>
              </a:cxn>
              <a:cxn ang="0">
                <a:pos x="317" y="885"/>
              </a:cxn>
              <a:cxn ang="0">
                <a:pos x="391" y="597"/>
              </a:cxn>
              <a:cxn ang="0">
                <a:pos x="465" y="309"/>
              </a:cxn>
              <a:cxn ang="0">
                <a:pos x="545" y="151"/>
              </a:cxn>
              <a:cxn ang="0">
                <a:pos x="619" y="123"/>
              </a:cxn>
              <a:cxn ang="0">
                <a:pos x="694" y="89"/>
              </a:cxn>
              <a:cxn ang="0">
                <a:pos x="768" y="62"/>
              </a:cxn>
              <a:cxn ang="0">
                <a:pos x="842" y="55"/>
              </a:cxn>
              <a:cxn ang="0">
                <a:pos x="922" y="55"/>
              </a:cxn>
              <a:cxn ang="0">
                <a:pos x="997" y="55"/>
              </a:cxn>
              <a:cxn ang="0">
                <a:pos x="1071" y="62"/>
              </a:cxn>
              <a:cxn ang="0">
                <a:pos x="1145" y="62"/>
              </a:cxn>
              <a:cxn ang="0">
                <a:pos x="1219" y="62"/>
              </a:cxn>
              <a:cxn ang="0">
                <a:pos x="1299" y="41"/>
              </a:cxn>
              <a:cxn ang="0">
                <a:pos x="1374" y="14"/>
              </a:cxn>
              <a:cxn ang="0">
                <a:pos x="1434" y="0"/>
              </a:cxn>
              <a:cxn ang="0">
                <a:pos x="1522" y="0"/>
              </a:cxn>
              <a:cxn ang="0">
                <a:pos x="1596" y="0"/>
              </a:cxn>
              <a:cxn ang="0">
                <a:pos x="1676" y="0"/>
              </a:cxn>
              <a:cxn ang="0">
                <a:pos x="1751" y="0"/>
              </a:cxn>
              <a:cxn ang="0">
                <a:pos x="1825" y="0"/>
              </a:cxn>
              <a:cxn ang="0">
                <a:pos x="1899" y="0"/>
              </a:cxn>
              <a:cxn ang="0">
                <a:pos x="1973" y="0"/>
              </a:cxn>
              <a:cxn ang="0">
                <a:pos x="2054" y="0"/>
              </a:cxn>
              <a:cxn ang="0">
                <a:pos x="2128" y="0"/>
              </a:cxn>
              <a:cxn ang="0">
                <a:pos x="2202" y="0"/>
              </a:cxn>
              <a:cxn ang="0">
                <a:pos x="2276" y="0"/>
              </a:cxn>
              <a:cxn ang="0">
                <a:pos x="2350" y="0"/>
              </a:cxn>
              <a:cxn ang="0">
                <a:pos x="2431" y="0"/>
              </a:cxn>
              <a:cxn ang="0">
                <a:pos x="2505" y="0"/>
              </a:cxn>
              <a:cxn ang="0">
                <a:pos x="2579" y="0"/>
              </a:cxn>
              <a:cxn ang="0">
                <a:pos x="2653" y="0"/>
              </a:cxn>
              <a:cxn ang="0">
                <a:pos x="2727" y="0"/>
              </a:cxn>
              <a:cxn ang="0">
                <a:pos x="2808" y="0"/>
              </a:cxn>
              <a:cxn ang="0">
                <a:pos x="2882" y="0"/>
              </a:cxn>
              <a:cxn ang="0">
                <a:pos x="2956" y="0"/>
              </a:cxn>
              <a:cxn ang="0">
                <a:pos x="3030" y="0"/>
              </a:cxn>
              <a:cxn ang="0">
                <a:pos x="3104" y="0"/>
              </a:cxn>
              <a:cxn ang="0">
                <a:pos x="3185" y="0"/>
              </a:cxn>
              <a:cxn ang="0">
                <a:pos x="3259" y="0"/>
              </a:cxn>
              <a:cxn ang="0">
                <a:pos x="3333" y="0"/>
              </a:cxn>
              <a:cxn ang="0">
                <a:pos x="3407" y="0"/>
              </a:cxn>
              <a:cxn ang="0">
                <a:pos x="3481" y="0"/>
              </a:cxn>
              <a:cxn ang="0">
                <a:pos x="3562" y="0"/>
              </a:cxn>
              <a:cxn ang="0">
                <a:pos x="3636" y="0"/>
              </a:cxn>
              <a:cxn ang="0">
                <a:pos x="3710" y="0"/>
              </a:cxn>
            </a:cxnLst>
            <a:rect l="0" t="0" r="r" b="b"/>
            <a:pathLst>
              <a:path w="3750" h="2114">
                <a:moveTo>
                  <a:pt x="0" y="2114"/>
                </a:moveTo>
                <a:lnTo>
                  <a:pt x="14" y="2073"/>
                </a:lnTo>
                <a:lnTo>
                  <a:pt x="54" y="1908"/>
                </a:lnTo>
                <a:lnTo>
                  <a:pt x="88" y="1764"/>
                </a:lnTo>
                <a:lnTo>
                  <a:pt x="128" y="1620"/>
                </a:lnTo>
                <a:lnTo>
                  <a:pt x="168" y="1469"/>
                </a:lnTo>
                <a:lnTo>
                  <a:pt x="202" y="1325"/>
                </a:lnTo>
                <a:lnTo>
                  <a:pt x="242" y="1181"/>
                </a:lnTo>
                <a:lnTo>
                  <a:pt x="276" y="1030"/>
                </a:lnTo>
                <a:lnTo>
                  <a:pt x="317" y="885"/>
                </a:lnTo>
                <a:lnTo>
                  <a:pt x="357" y="741"/>
                </a:lnTo>
                <a:lnTo>
                  <a:pt x="391" y="597"/>
                </a:lnTo>
                <a:lnTo>
                  <a:pt x="431" y="453"/>
                </a:lnTo>
                <a:lnTo>
                  <a:pt x="465" y="309"/>
                </a:lnTo>
                <a:lnTo>
                  <a:pt x="505" y="165"/>
                </a:lnTo>
                <a:lnTo>
                  <a:pt x="545" y="151"/>
                </a:lnTo>
                <a:lnTo>
                  <a:pt x="579" y="137"/>
                </a:lnTo>
                <a:lnTo>
                  <a:pt x="619" y="123"/>
                </a:lnTo>
                <a:lnTo>
                  <a:pt x="653" y="103"/>
                </a:lnTo>
                <a:lnTo>
                  <a:pt x="694" y="89"/>
                </a:lnTo>
                <a:lnTo>
                  <a:pt x="734" y="75"/>
                </a:lnTo>
                <a:lnTo>
                  <a:pt x="768" y="62"/>
                </a:lnTo>
                <a:lnTo>
                  <a:pt x="808" y="55"/>
                </a:lnTo>
                <a:lnTo>
                  <a:pt x="842" y="55"/>
                </a:lnTo>
                <a:lnTo>
                  <a:pt x="882" y="55"/>
                </a:lnTo>
                <a:lnTo>
                  <a:pt x="922" y="55"/>
                </a:lnTo>
                <a:lnTo>
                  <a:pt x="956" y="55"/>
                </a:lnTo>
                <a:lnTo>
                  <a:pt x="997" y="55"/>
                </a:lnTo>
                <a:lnTo>
                  <a:pt x="1030" y="62"/>
                </a:lnTo>
                <a:lnTo>
                  <a:pt x="1071" y="62"/>
                </a:lnTo>
                <a:lnTo>
                  <a:pt x="1111" y="62"/>
                </a:lnTo>
                <a:lnTo>
                  <a:pt x="1145" y="62"/>
                </a:lnTo>
                <a:lnTo>
                  <a:pt x="1185" y="62"/>
                </a:lnTo>
                <a:lnTo>
                  <a:pt x="1219" y="62"/>
                </a:lnTo>
                <a:lnTo>
                  <a:pt x="1259" y="62"/>
                </a:lnTo>
                <a:lnTo>
                  <a:pt x="1299" y="41"/>
                </a:lnTo>
                <a:lnTo>
                  <a:pt x="1333" y="27"/>
                </a:lnTo>
                <a:lnTo>
                  <a:pt x="1374" y="14"/>
                </a:lnTo>
                <a:lnTo>
                  <a:pt x="1407" y="0"/>
                </a:lnTo>
                <a:lnTo>
                  <a:pt x="1434" y="0"/>
                </a:lnTo>
                <a:lnTo>
                  <a:pt x="1475" y="0"/>
                </a:lnTo>
                <a:lnTo>
                  <a:pt x="1522" y="0"/>
                </a:lnTo>
                <a:lnTo>
                  <a:pt x="1562" y="0"/>
                </a:lnTo>
                <a:lnTo>
                  <a:pt x="1596" y="0"/>
                </a:lnTo>
                <a:lnTo>
                  <a:pt x="1636" y="0"/>
                </a:lnTo>
                <a:lnTo>
                  <a:pt x="1676" y="0"/>
                </a:lnTo>
                <a:lnTo>
                  <a:pt x="1710" y="0"/>
                </a:lnTo>
                <a:lnTo>
                  <a:pt x="1751" y="0"/>
                </a:lnTo>
                <a:lnTo>
                  <a:pt x="1784" y="0"/>
                </a:lnTo>
                <a:lnTo>
                  <a:pt x="1825" y="0"/>
                </a:lnTo>
                <a:lnTo>
                  <a:pt x="1865" y="0"/>
                </a:lnTo>
                <a:lnTo>
                  <a:pt x="1899" y="0"/>
                </a:lnTo>
                <a:lnTo>
                  <a:pt x="1939" y="0"/>
                </a:lnTo>
                <a:lnTo>
                  <a:pt x="1973" y="0"/>
                </a:lnTo>
                <a:lnTo>
                  <a:pt x="2013" y="0"/>
                </a:lnTo>
                <a:lnTo>
                  <a:pt x="2054" y="0"/>
                </a:lnTo>
                <a:lnTo>
                  <a:pt x="2087" y="0"/>
                </a:lnTo>
                <a:lnTo>
                  <a:pt x="2128" y="0"/>
                </a:lnTo>
                <a:lnTo>
                  <a:pt x="2161" y="0"/>
                </a:lnTo>
                <a:lnTo>
                  <a:pt x="2202" y="0"/>
                </a:lnTo>
                <a:lnTo>
                  <a:pt x="2242" y="0"/>
                </a:lnTo>
                <a:lnTo>
                  <a:pt x="2276" y="0"/>
                </a:lnTo>
                <a:lnTo>
                  <a:pt x="2316" y="0"/>
                </a:lnTo>
                <a:lnTo>
                  <a:pt x="2350" y="0"/>
                </a:lnTo>
                <a:lnTo>
                  <a:pt x="2390" y="0"/>
                </a:lnTo>
                <a:lnTo>
                  <a:pt x="2431" y="0"/>
                </a:lnTo>
                <a:lnTo>
                  <a:pt x="2464" y="0"/>
                </a:lnTo>
                <a:lnTo>
                  <a:pt x="2505" y="0"/>
                </a:lnTo>
                <a:lnTo>
                  <a:pt x="2538" y="0"/>
                </a:lnTo>
                <a:lnTo>
                  <a:pt x="2579" y="0"/>
                </a:lnTo>
                <a:lnTo>
                  <a:pt x="2619" y="0"/>
                </a:lnTo>
                <a:lnTo>
                  <a:pt x="2653" y="0"/>
                </a:lnTo>
                <a:lnTo>
                  <a:pt x="2693" y="0"/>
                </a:lnTo>
                <a:lnTo>
                  <a:pt x="2727" y="0"/>
                </a:lnTo>
                <a:lnTo>
                  <a:pt x="2767" y="0"/>
                </a:lnTo>
                <a:lnTo>
                  <a:pt x="2808" y="0"/>
                </a:lnTo>
                <a:lnTo>
                  <a:pt x="2841" y="0"/>
                </a:lnTo>
                <a:lnTo>
                  <a:pt x="2882" y="0"/>
                </a:lnTo>
                <a:lnTo>
                  <a:pt x="2915" y="0"/>
                </a:lnTo>
                <a:lnTo>
                  <a:pt x="2956" y="0"/>
                </a:lnTo>
                <a:lnTo>
                  <a:pt x="2996" y="0"/>
                </a:lnTo>
                <a:lnTo>
                  <a:pt x="3030" y="0"/>
                </a:lnTo>
                <a:lnTo>
                  <a:pt x="3070" y="0"/>
                </a:lnTo>
                <a:lnTo>
                  <a:pt x="3104" y="0"/>
                </a:lnTo>
                <a:lnTo>
                  <a:pt x="3144" y="0"/>
                </a:lnTo>
                <a:lnTo>
                  <a:pt x="3185" y="0"/>
                </a:lnTo>
                <a:lnTo>
                  <a:pt x="3218" y="0"/>
                </a:lnTo>
                <a:lnTo>
                  <a:pt x="3259" y="0"/>
                </a:lnTo>
                <a:lnTo>
                  <a:pt x="3292" y="0"/>
                </a:lnTo>
                <a:lnTo>
                  <a:pt x="3333" y="0"/>
                </a:lnTo>
                <a:lnTo>
                  <a:pt x="3373" y="0"/>
                </a:lnTo>
                <a:lnTo>
                  <a:pt x="3407" y="0"/>
                </a:lnTo>
                <a:lnTo>
                  <a:pt x="3447" y="0"/>
                </a:lnTo>
                <a:lnTo>
                  <a:pt x="3481" y="0"/>
                </a:lnTo>
                <a:lnTo>
                  <a:pt x="3521" y="0"/>
                </a:lnTo>
                <a:lnTo>
                  <a:pt x="3562" y="0"/>
                </a:lnTo>
                <a:lnTo>
                  <a:pt x="3595" y="0"/>
                </a:lnTo>
                <a:lnTo>
                  <a:pt x="3636" y="0"/>
                </a:lnTo>
                <a:lnTo>
                  <a:pt x="3669" y="0"/>
                </a:lnTo>
                <a:lnTo>
                  <a:pt x="3710" y="0"/>
                </a:lnTo>
                <a:lnTo>
                  <a:pt x="3750" y="0"/>
                </a:lnTo>
              </a:path>
            </a:pathLst>
          </a:custGeom>
          <a:noFill/>
          <a:ln w="42863">
            <a:solidFill>
              <a:srgbClr val="CC9900"/>
            </a:solidFill>
            <a:prstDash val="solid"/>
            <a:round/>
            <a:headEnd/>
            <a:tailEnd/>
          </a:ln>
        </p:spPr>
        <p:txBody>
          <a:bodyPr/>
          <a:lstStyle/>
          <a:p>
            <a:endParaRPr lang="en-AU" sz="1350"/>
          </a:p>
        </p:txBody>
      </p:sp>
      <p:sp>
        <p:nvSpPr>
          <p:cNvPr id="282669" name="Freeform 45"/>
          <p:cNvSpPr>
            <a:spLocks/>
          </p:cNvSpPr>
          <p:nvPr/>
        </p:nvSpPr>
        <p:spPr bwMode="auto">
          <a:xfrm>
            <a:off x="2320529" y="2736056"/>
            <a:ext cx="1619250" cy="1757363"/>
          </a:xfrm>
          <a:custGeom>
            <a:avLst/>
            <a:gdLst/>
            <a:ahLst/>
            <a:cxnLst>
              <a:cxn ang="0">
                <a:pos x="0" y="1476"/>
              </a:cxn>
              <a:cxn ang="0">
                <a:pos x="40" y="1387"/>
              </a:cxn>
              <a:cxn ang="0">
                <a:pos x="74" y="1318"/>
              </a:cxn>
              <a:cxn ang="0">
                <a:pos x="114" y="1243"/>
              </a:cxn>
              <a:cxn ang="0">
                <a:pos x="154" y="1167"/>
              </a:cxn>
              <a:cxn ang="0">
                <a:pos x="188" y="1092"/>
              </a:cxn>
              <a:cxn ang="0">
                <a:pos x="228" y="1016"/>
              </a:cxn>
              <a:cxn ang="0">
                <a:pos x="262" y="948"/>
              </a:cxn>
              <a:cxn ang="0">
                <a:pos x="303" y="872"/>
              </a:cxn>
              <a:cxn ang="0">
                <a:pos x="343" y="797"/>
              </a:cxn>
              <a:cxn ang="0">
                <a:pos x="377" y="721"/>
              </a:cxn>
              <a:cxn ang="0">
                <a:pos x="417" y="653"/>
              </a:cxn>
              <a:cxn ang="0">
                <a:pos x="451" y="577"/>
              </a:cxn>
              <a:cxn ang="0">
                <a:pos x="491" y="508"/>
              </a:cxn>
              <a:cxn ang="0">
                <a:pos x="531" y="515"/>
              </a:cxn>
              <a:cxn ang="0">
                <a:pos x="565" y="529"/>
              </a:cxn>
              <a:cxn ang="0">
                <a:pos x="605" y="536"/>
              </a:cxn>
              <a:cxn ang="0">
                <a:pos x="639" y="550"/>
              </a:cxn>
              <a:cxn ang="0">
                <a:pos x="680" y="556"/>
              </a:cxn>
              <a:cxn ang="0">
                <a:pos x="720" y="563"/>
              </a:cxn>
              <a:cxn ang="0">
                <a:pos x="754" y="577"/>
              </a:cxn>
              <a:cxn ang="0">
                <a:pos x="794" y="543"/>
              </a:cxn>
              <a:cxn ang="0">
                <a:pos x="828" y="495"/>
              </a:cxn>
              <a:cxn ang="0">
                <a:pos x="868" y="453"/>
              </a:cxn>
              <a:cxn ang="0">
                <a:pos x="908" y="405"/>
              </a:cxn>
              <a:cxn ang="0">
                <a:pos x="942" y="357"/>
              </a:cxn>
              <a:cxn ang="0">
                <a:pos x="983" y="316"/>
              </a:cxn>
              <a:cxn ang="0">
                <a:pos x="1016" y="268"/>
              </a:cxn>
              <a:cxn ang="0">
                <a:pos x="1057" y="227"/>
              </a:cxn>
              <a:cxn ang="0">
                <a:pos x="1097" y="179"/>
              </a:cxn>
              <a:cxn ang="0">
                <a:pos x="1131" y="131"/>
              </a:cxn>
              <a:cxn ang="0">
                <a:pos x="1171" y="90"/>
              </a:cxn>
              <a:cxn ang="0">
                <a:pos x="1205" y="41"/>
              </a:cxn>
              <a:cxn ang="0">
                <a:pos x="1245" y="0"/>
              </a:cxn>
              <a:cxn ang="0">
                <a:pos x="1285" y="227"/>
              </a:cxn>
              <a:cxn ang="0">
                <a:pos x="1319" y="673"/>
              </a:cxn>
              <a:cxn ang="0">
                <a:pos x="1360" y="1119"/>
              </a:cxn>
            </a:cxnLst>
            <a:rect l="0" t="0" r="r" b="b"/>
            <a:pathLst>
              <a:path w="1360" h="1476">
                <a:moveTo>
                  <a:pt x="0" y="1476"/>
                </a:moveTo>
                <a:lnTo>
                  <a:pt x="40" y="1387"/>
                </a:lnTo>
                <a:lnTo>
                  <a:pt x="74" y="1318"/>
                </a:lnTo>
                <a:lnTo>
                  <a:pt x="114" y="1243"/>
                </a:lnTo>
                <a:lnTo>
                  <a:pt x="154" y="1167"/>
                </a:lnTo>
                <a:lnTo>
                  <a:pt x="188" y="1092"/>
                </a:lnTo>
                <a:lnTo>
                  <a:pt x="228" y="1016"/>
                </a:lnTo>
                <a:lnTo>
                  <a:pt x="262" y="948"/>
                </a:lnTo>
                <a:lnTo>
                  <a:pt x="303" y="872"/>
                </a:lnTo>
                <a:lnTo>
                  <a:pt x="343" y="797"/>
                </a:lnTo>
                <a:lnTo>
                  <a:pt x="377" y="721"/>
                </a:lnTo>
                <a:lnTo>
                  <a:pt x="417" y="653"/>
                </a:lnTo>
                <a:lnTo>
                  <a:pt x="451" y="577"/>
                </a:lnTo>
                <a:lnTo>
                  <a:pt x="491" y="508"/>
                </a:lnTo>
                <a:lnTo>
                  <a:pt x="531" y="515"/>
                </a:lnTo>
                <a:lnTo>
                  <a:pt x="565" y="529"/>
                </a:lnTo>
                <a:lnTo>
                  <a:pt x="605" y="536"/>
                </a:lnTo>
                <a:lnTo>
                  <a:pt x="639" y="550"/>
                </a:lnTo>
                <a:lnTo>
                  <a:pt x="680" y="556"/>
                </a:lnTo>
                <a:lnTo>
                  <a:pt x="720" y="563"/>
                </a:lnTo>
                <a:lnTo>
                  <a:pt x="754" y="577"/>
                </a:lnTo>
                <a:lnTo>
                  <a:pt x="794" y="543"/>
                </a:lnTo>
                <a:lnTo>
                  <a:pt x="828" y="495"/>
                </a:lnTo>
                <a:lnTo>
                  <a:pt x="868" y="453"/>
                </a:lnTo>
                <a:lnTo>
                  <a:pt x="908" y="405"/>
                </a:lnTo>
                <a:lnTo>
                  <a:pt x="942" y="357"/>
                </a:lnTo>
                <a:lnTo>
                  <a:pt x="983" y="316"/>
                </a:lnTo>
                <a:lnTo>
                  <a:pt x="1016" y="268"/>
                </a:lnTo>
                <a:lnTo>
                  <a:pt x="1057" y="227"/>
                </a:lnTo>
                <a:lnTo>
                  <a:pt x="1097" y="179"/>
                </a:lnTo>
                <a:lnTo>
                  <a:pt x="1131" y="131"/>
                </a:lnTo>
                <a:lnTo>
                  <a:pt x="1171" y="90"/>
                </a:lnTo>
                <a:lnTo>
                  <a:pt x="1205" y="41"/>
                </a:lnTo>
                <a:lnTo>
                  <a:pt x="1245" y="0"/>
                </a:lnTo>
                <a:lnTo>
                  <a:pt x="1285" y="227"/>
                </a:lnTo>
                <a:lnTo>
                  <a:pt x="1319" y="673"/>
                </a:lnTo>
                <a:lnTo>
                  <a:pt x="1360" y="1119"/>
                </a:lnTo>
              </a:path>
            </a:pathLst>
          </a:custGeom>
          <a:noFill/>
          <a:ln w="74613">
            <a:solidFill>
              <a:srgbClr val="FFFFFF"/>
            </a:solidFill>
            <a:prstDash val="solid"/>
            <a:round/>
            <a:headEnd/>
            <a:tailEnd/>
          </a:ln>
        </p:spPr>
        <p:txBody>
          <a:bodyPr/>
          <a:lstStyle/>
          <a:p>
            <a:endParaRPr lang="en-AU" sz="1350"/>
          </a:p>
        </p:txBody>
      </p:sp>
      <p:sp>
        <p:nvSpPr>
          <p:cNvPr id="282670" name="Freeform 46"/>
          <p:cNvSpPr>
            <a:spLocks/>
          </p:cNvSpPr>
          <p:nvPr/>
        </p:nvSpPr>
        <p:spPr bwMode="auto">
          <a:xfrm>
            <a:off x="2320529" y="2736056"/>
            <a:ext cx="1619250" cy="1757363"/>
          </a:xfrm>
          <a:custGeom>
            <a:avLst/>
            <a:gdLst/>
            <a:ahLst/>
            <a:cxnLst>
              <a:cxn ang="0">
                <a:pos x="0" y="1476"/>
              </a:cxn>
              <a:cxn ang="0">
                <a:pos x="40" y="1387"/>
              </a:cxn>
              <a:cxn ang="0">
                <a:pos x="74" y="1318"/>
              </a:cxn>
              <a:cxn ang="0">
                <a:pos x="114" y="1243"/>
              </a:cxn>
              <a:cxn ang="0">
                <a:pos x="154" y="1167"/>
              </a:cxn>
              <a:cxn ang="0">
                <a:pos x="188" y="1092"/>
              </a:cxn>
              <a:cxn ang="0">
                <a:pos x="228" y="1016"/>
              </a:cxn>
              <a:cxn ang="0">
                <a:pos x="262" y="948"/>
              </a:cxn>
              <a:cxn ang="0">
                <a:pos x="303" y="872"/>
              </a:cxn>
              <a:cxn ang="0">
                <a:pos x="343" y="797"/>
              </a:cxn>
              <a:cxn ang="0">
                <a:pos x="377" y="721"/>
              </a:cxn>
              <a:cxn ang="0">
                <a:pos x="417" y="653"/>
              </a:cxn>
              <a:cxn ang="0">
                <a:pos x="451" y="577"/>
              </a:cxn>
              <a:cxn ang="0">
                <a:pos x="491" y="508"/>
              </a:cxn>
              <a:cxn ang="0">
                <a:pos x="531" y="515"/>
              </a:cxn>
              <a:cxn ang="0">
                <a:pos x="565" y="529"/>
              </a:cxn>
              <a:cxn ang="0">
                <a:pos x="605" y="536"/>
              </a:cxn>
              <a:cxn ang="0">
                <a:pos x="639" y="550"/>
              </a:cxn>
              <a:cxn ang="0">
                <a:pos x="680" y="556"/>
              </a:cxn>
              <a:cxn ang="0">
                <a:pos x="720" y="563"/>
              </a:cxn>
              <a:cxn ang="0">
                <a:pos x="754" y="577"/>
              </a:cxn>
              <a:cxn ang="0">
                <a:pos x="794" y="543"/>
              </a:cxn>
              <a:cxn ang="0">
                <a:pos x="828" y="495"/>
              </a:cxn>
              <a:cxn ang="0">
                <a:pos x="868" y="453"/>
              </a:cxn>
              <a:cxn ang="0">
                <a:pos x="908" y="405"/>
              </a:cxn>
              <a:cxn ang="0">
                <a:pos x="942" y="357"/>
              </a:cxn>
              <a:cxn ang="0">
                <a:pos x="983" y="316"/>
              </a:cxn>
              <a:cxn ang="0">
                <a:pos x="1016" y="268"/>
              </a:cxn>
              <a:cxn ang="0">
                <a:pos x="1057" y="227"/>
              </a:cxn>
              <a:cxn ang="0">
                <a:pos x="1097" y="179"/>
              </a:cxn>
              <a:cxn ang="0">
                <a:pos x="1131" y="131"/>
              </a:cxn>
              <a:cxn ang="0">
                <a:pos x="1171" y="90"/>
              </a:cxn>
              <a:cxn ang="0">
                <a:pos x="1205" y="41"/>
              </a:cxn>
              <a:cxn ang="0">
                <a:pos x="1245" y="0"/>
              </a:cxn>
              <a:cxn ang="0">
                <a:pos x="1285" y="227"/>
              </a:cxn>
              <a:cxn ang="0">
                <a:pos x="1319" y="673"/>
              </a:cxn>
              <a:cxn ang="0">
                <a:pos x="1360" y="1119"/>
              </a:cxn>
            </a:cxnLst>
            <a:rect l="0" t="0" r="r" b="b"/>
            <a:pathLst>
              <a:path w="1360" h="1476">
                <a:moveTo>
                  <a:pt x="0" y="1476"/>
                </a:moveTo>
                <a:lnTo>
                  <a:pt x="40" y="1387"/>
                </a:lnTo>
                <a:lnTo>
                  <a:pt x="74" y="1318"/>
                </a:lnTo>
                <a:lnTo>
                  <a:pt x="114" y="1243"/>
                </a:lnTo>
                <a:lnTo>
                  <a:pt x="154" y="1167"/>
                </a:lnTo>
                <a:lnTo>
                  <a:pt x="188" y="1092"/>
                </a:lnTo>
                <a:lnTo>
                  <a:pt x="228" y="1016"/>
                </a:lnTo>
                <a:lnTo>
                  <a:pt x="262" y="948"/>
                </a:lnTo>
                <a:lnTo>
                  <a:pt x="303" y="872"/>
                </a:lnTo>
                <a:lnTo>
                  <a:pt x="343" y="797"/>
                </a:lnTo>
                <a:lnTo>
                  <a:pt x="377" y="721"/>
                </a:lnTo>
                <a:lnTo>
                  <a:pt x="417" y="653"/>
                </a:lnTo>
                <a:lnTo>
                  <a:pt x="451" y="577"/>
                </a:lnTo>
                <a:lnTo>
                  <a:pt x="491" y="508"/>
                </a:lnTo>
                <a:lnTo>
                  <a:pt x="531" y="515"/>
                </a:lnTo>
                <a:lnTo>
                  <a:pt x="565" y="529"/>
                </a:lnTo>
                <a:lnTo>
                  <a:pt x="605" y="536"/>
                </a:lnTo>
                <a:lnTo>
                  <a:pt x="639" y="550"/>
                </a:lnTo>
                <a:lnTo>
                  <a:pt x="680" y="556"/>
                </a:lnTo>
                <a:lnTo>
                  <a:pt x="720" y="563"/>
                </a:lnTo>
                <a:lnTo>
                  <a:pt x="754" y="577"/>
                </a:lnTo>
                <a:lnTo>
                  <a:pt x="794" y="543"/>
                </a:lnTo>
                <a:lnTo>
                  <a:pt x="828" y="495"/>
                </a:lnTo>
                <a:lnTo>
                  <a:pt x="868" y="453"/>
                </a:lnTo>
                <a:lnTo>
                  <a:pt x="908" y="405"/>
                </a:lnTo>
                <a:lnTo>
                  <a:pt x="942" y="357"/>
                </a:lnTo>
                <a:lnTo>
                  <a:pt x="983" y="316"/>
                </a:lnTo>
                <a:lnTo>
                  <a:pt x="1016" y="268"/>
                </a:lnTo>
                <a:lnTo>
                  <a:pt x="1057" y="227"/>
                </a:lnTo>
                <a:lnTo>
                  <a:pt x="1097" y="179"/>
                </a:lnTo>
                <a:lnTo>
                  <a:pt x="1131" y="131"/>
                </a:lnTo>
                <a:lnTo>
                  <a:pt x="1171" y="90"/>
                </a:lnTo>
                <a:lnTo>
                  <a:pt x="1205" y="41"/>
                </a:lnTo>
                <a:lnTo>
                  <a:pt x="1245" y="0"/>
                </a:lnTo>
                <a:lnTo>
                  <a:pt x="1285" y="227"/>
                </a:lnTo>
                <a:lnTo>
                  <a:pt x="1319" y="673"/>
                </a:lnTo>
                <a:lnTo>
                  <a:pt x="1360" y="1119"/>
                </a:lnTo>
              </a:path>
            </a:pathLst>
          </a:custGeom>
          <a:noFill/>
          <a:ln w="42863">
            <a:solidFill>
              <a:srgbClr val="3E0000"/>
            </a:solidFill>
            <a:prstDash val="solid"/>
            <a:round/>
            <a:headEnd/>
            <a:tailEnd/>
          </a:ln>
        </p:spPr>
        <p:txBody>
          <a:bodyPr/>
          <a:lstStyle/>
          <a:p>
            <a:endParaRPr lang="en-AU" sz="1350"/>
          </a:p>
        </p:txBody>
      </p:sp>
      <p:sp>
        <p:nvSpPr>
          <p:cNvPr id="282674" name="Freeform 50"/>
          <p:cNvSpPr>
            <a:spLocks/>
          </p:cNvSpPr>
          <p:nvPr/>
        </p:nvSpPr>
        <p:spPr bwMode="auto">
          <a:xfrm>
            <a:off x="3265885" y="1828801"/>
            <a:ext cx="3502819" cy="2518172"/>
          </a:xfrm>
          <a:custGeom>
            <a:avLst/>
            <a:gdLst/>
            <a:ahLst/>
            <a:cxnLst>
              <a:cxn ang="0">
                <a:pos x="34" y="1936"/>
              </a:cxn>
              <a:cxn ang="0">
                <a:pos x="114" y="1586"/>
              </a:cxn>
              <a:cxn ang="0">
                <a:pos x="189" y="1229"/>
              </a:cxn>
              <a:cxn ang="0">
                <a:pos x="263" y="879"/>
              </a:cxn>
              <a:cxn ang="0">
                <a:pos x="337" y="522"/>
              </a:cxn>
              <a:cxn ang="0">
                <a:pos x="411" y="172"/>
              </a:cxn>
              <a:cxn ang="0">
                <a:pos x="491" y="0"/>
              </a:cxn>
              <a:cxn ang="0">
                <a:pos x="566" y="0"/>
              </a:cxn>
              <a:cxn ang="0">
                <a:pos x="626" y="0"/>
              </a:cxn>
              <a:cxn ang="0">
                <a:pos x="714" y="0"/>
              </a:cxn>
              <a:cxn ang="0">
                <a:pos x="788" y="0"/>
              </a:cxn>
              <a:cxn ang="0">
                <a:pos x="868" y="0"/>
              </a:cxn>
              <a:cxn ang="0">
                <a:pos x="943" y="0"/>
              </a:cxn>
              <a:cxn ang="0">
                <a:pos x="1017" y="0"/>
              </a:cxn>
              <a:cxn ang="0">
                <a:pos x="1091" y="0"/>
              </a:cxn>
              <a:cxn ang="0">
                <a:pos x="1165" y="0"/>
              </a:cxn>
              <a:cxn ang="0">
                <a:pos x="1246" y="0"/>
              </a:cxn>
              <a:cxn ang="0">
                <a:pos x="1320" y="0"/>
              </a:cxn>
              <a:cxn ang="0">
                <a:pos x="1394" y="0"/>
              </a:cxn>
              <a:cxn ang="0">
                <a:pos x="1468" y="0"/>
              </a:cxn>
              <a:cxn ang="0">
                <a:pos x="1542" y="0"/>
              </a:cxn>
              <a:cxn ang="0">
                <a:pos x="1623" y="0"/>
              </a:cxn>
              <a:cxn ang="0">
                <a:pos x="1697" y="0"/>
              </a:cxn>
              <a:cxn ang="0">
                <a:pos x="1771" y="0"/>
              </a:cxn>
              <a:cxn ang="0">
                <a:pos x="1845" y="0"/>
              </a:cxn>
              <a:cxn ang="0">
                <a:pos x="1919" y="0"/>
              </a:cxn>
              <a:cxn ang="0">
                <a:pos x="2000" y="0"/>
              </a:cxn>
              <a:cxn ang="0">
                <a:pos x="2074" y="0"/>
              </a:cxn>
              <a:cxn ang="0">
                <a:pos x="2148" y="0"/>
              </a:cxn>
              <a:cxn ang="0">
                <a:pos x="2222" y="0"/>
              </a:cxn>
              <a:cxn ang="0">
                <a:pos x="2296" y="0"/>
              </a:cxn>
              <a:cxn ang="0">
                <a:pos x="2377" y="0"/>
              </a:cxn>
              <a:cxn ang="0">
                <a:pos x="2451" y="0"/>
              </a:cxn>
              <a:cxn ang="0">
                <a:pos x="2525" y="0"/>
              </a:cxn>
              <a:cxn ang="0">
                <a:pos x="2599" y="0"/>
              </a:cxn>
              <a:cxn ang="0">
                <a:pos x="2673" y="0"/>
              </a:cxn>
              <a:cxn ang="0">
                <a:pos x="2754" y="0"/>
              </a:cxn>
              <a:cxn ang="0">
                <a:pos x="2828" y="0"/>
              </a:cxn>
              <a:cxn ang="0">
                <a:pos x="2902" y="0"/>
              </a:cxn>
            </a:cxnLst>
            <a:rect l="0" t="0" r="r" b="b"/>
            <a:pathLst>
              <a:path w="2942" h="2115">
                <a:moveTo>
                  <a:pt x="0" y="2115"/>
                </a:moveTo>
                <a:lnTo>
                  <a:pt x="34" y="1936"/>
                </a:lnTo>
                <a:lnTo>
                  <a:pt x="74" y="1758"/>
                </a:lnTo>
                <a:lnTo>
                  <a:pt x="114" y="1586"/>
                </a:lnTo>
                <a:lnTo>
                  <a:pt x="148" y="1408"/>
                </a:lnTo>
                <a:lnTo>
                  <a:pt x="189" y="1229"/>
                </a:lnTo>
                <a:lnTo>
                  <a:pt x="222" y="1058"/>
                </a:lnTo>
                <a:lnTo>
                  <a:pt x="263" y="879"/>
                </a:lnTo>
                <a:lnTo>
                  <a:pt x="303" y="701"/>
                </a:lnTo>
                <a:lnTo>
                  <a:pt x="337" y="522"/>
                </a:lnTo>
                <a:lnTo>
                  <a:pt x="377" y="350"/>
                </a:lnTo>
                <a:lnTo>
                  <a:pt x="411" y="172"/>
                </a:lnTo>
                <a:lnTo>
                  <a:pt x="451" y="0"/>
                </a:lnTo>
                <a:lnTo>
                  <a:pt x="491" y="0"/>
                </a:lnTo>
                <a:lnTo>
                  <a:pt x="525" y="0"/>
                </a:lnTo>
                <a:lnTo>
                  <a:pt x="566" y="0"/>
                </a:lnTo>
                <a:lnTo>
                  <a:pt x="599" y="0"/>
                </a:lnTo>
                <a:lnTo>
                  <a:pt x="626" y="0"/>
                </a:lnTo>
                <a:lnTo>
                  <a:pt x="667" y="0"/>
                </a:lnTo>
                <a:lnTo>
                  <a:pt x="714" y="0"/>
                </a:lnTo>
                <a:lnTo>
                  <a:pt x="754" y="0"/>
                </a:lnTo>
                <a:lnTo>
                  <a:pt x="788" y="0"/>
                </a:lnTo>
                <a:lnTo>
                  <a:pt x="828" y="0"/>
                </a:lnTo>
                <a:lnTo>
                  <a:pt x="868" y="0"/>
                </a:lnTo>
                <a:lnTo>
                  <a:pt x="902" y="0"/>
                </a:lnTo>
                <a:lnTo>
                  <a:pt x="943" y="0"/>
                </a:lnTo>
                <a:lnTo>
                  <a:pt x="976" y="0"/>
                </a:lnTo>
                <a:lnTo>
                  <a:pt x="1017" y="0"/>
                </a:lnTo>
                <a:lnTo>
                  <a:pt x="1057" y="0"/>
                </a:lnTo>
                <a:lnTo>
                  <a:pt x="1091" y="0"/>
                </a:lnTo>
                <a:lnTo>
                  <a:pt x="1131" y="0"/>
                </a:lnTo>
                <a:lnTo>
                  <a:pt x="1165" y="0"/>
                </a:lnTo>
                <a:lnTo>
                  <a:pt x="1205" y="0"/>
                </a:lnTo>
                <a:lnTo>
                  <a:pt x="1246" y="0"/>
                </a:lnTo>
                <a:lnTo>
                  <a:pt x="1279" y="0"/>
                </a:lnTo>
                <a:lnTo>
                  <a:pt x="1320" y="0"/>
                </a:lnTo>
                <a:lnTo>
                  <a:pt x="1353" y="0"/>
                </a:lnTo>
                <a:lnTo>
                  <a:pt x="1394" y="0"/>
                </a:lnTo>
                <a:lnTo>
                  <a:pt x="1434" y="0"/>
                </a:lnTo>
                <a:lnTo>
                  <a:pt x="1468" y="0"/>
                </a:lnTo>
                <a:lnTo>
                  <a:pt x="1508" y="0"/>
                </a:lnTo>
                <a:lnTo>
                  <a:pt x="1542" y="0"/>
                </a:lnTo>
                <a:lnTo>
                  <a:pt x="1582" y="0"/>
                </a:lnTo>
                <a:lnTo>
                  <a:pt x="1623" y="0"/>
                </a:lnTo>
                <a:lnTo>
                  <a:pt x="1656" y="0"/>
                </a:lnTo>
                <a:lnTo>
                  <a:pt x="1697" y="0"/>
                </a:lnTo>
                <a:lnTo>
                  <a:pt x="1730" y="0"/>
                </a:lnTo>
                <a:lnTo>
                  <a:pt x="1771" y="0"/>
                </a:lnTo>
                <a:lnTo>
                  <a:pt x="1811" y="0"/>
                </a:lnTo>
                <a:lnTo>
                  <a:pt x="1845" y="0"/>
                </a:lnTo>
                <a:lnTo>
                  <a:pt x="1885" y="0"/>
                </a:lnTo>
                <a:lnTo>
                  <a:pt x="1919" y="0"/>
                </a:lnTo>
                <a:lnTo>
                  <a:pt x="1959" y="0"/>
                </a:lnTo>
                <a:lnTo>
                  <a:pt x="2000" y="0"/>
                </a:lnTo>
                <a:lnTo>
                  <a:pt x="2033" y="0"/>
                </a:lnTo>
                <a:lnTo>
                  <a:pt x="2074" y="0"/>
                </a:lnTo>
                <a:lnTo>
                  <a:pt x="2107" y="0"/>
                </a:lnTo>
                <a:lnTo>
                  <a:pt x="2148" y="0"/>
                </a:lnTo>
                <a:lnTo>
                  <a:pt x="2188" y="0"/>
                </a:lnTo>
                <a:lnTo>
                  <a:pt x="2222" y="0"/>
                </a:lnTo>
                <a:lnTo>
                  <a:pt x="2262" y="0"/>
                </a:lnTo>
                <a:lnTo>
                  <a:pt x="2296" y="0"/>
                </a:lnTo>
                <a:lnTo>
                  <a:pt x="2336" y="0"/>
                </a:lnTo>
                <a:lnTo>
                  <a:pt x="2377" y="0"/>
                </a:lnTo>
                <a:lnTo>
                  <a:pt x="2410" y="0"/>
                </a:lnTo>
                <a:lnTo>
                  <a:pt x="2451" y="0"/>
                </a:lnTo>
                <a:lnTo>
                  <a:pt x="2484" y="0"/>
                </a:lnTo>
                <a:lnTo>
                  <a:pt x="2525" y="0"/>
                </a:lnTo>
                <a:lnTo>
                  <a:pt x="2565" y="0"/>
                </a:lnTo>
                <a:lnTo>
                  <a:pt x="2599" y="0"/>
                </a:lnTo>
                <a:lnTo>
                  <a:pt x="2639" y="0"/>
                </a:lnTo>
                <a:lnTo>
                  <a:pt x="2673" y="0"/>
                </a:lnTo>
                <a:lnTo>
                  <a:pt x="2713" y="0"/>
                </a:lnTo>
                <a:lnTo>
                  <a:pt x="2754" y="0"/>
                </a:lnTo>
                <a:lnTo>
                  <a:pt x="2787" y="0"/>
                </a:lnTo>
                <a:lnTo>
                  <a:pt x="2828" y="0"/>
                </a:lnTo>
                <a:lnTo>
                  <a:pt x="2861" y="0"/>
                </a:lnTo>
                <a:lnTo>
                  <a:pt x="2902" y="0"/>
                </a:lnTo>
                <a:lnTo>
                  <a:pt x="2942" y="0"/>
                </a:lnTo>
              </a:path>
            </a:pathLst>
          </a:custGeom>
          <a:noFill/>
          <a:ln w="74613">
            <a:solidFill>
              <a:srgbClr val="FFFFFF"/>
            </a:solidFill>
            <a:prstDash val="solid"/>
            <a:round/>
            <a:headEnd/>
            <a:tailEnd/>
          </a:ln>
        </p:spPr>
        <p:txBody>
          <a:bodyPr/>
          <a:lstStyle/>
          <a:p>
            <a:endParaRPr lang="en-AU" sz="1350"/>
          </a:p>
        </p:txBody>
      </p:sp>
      <p:sp>
        <p:nvSpPr>
          <p:cNvPr id="282675" name="Freeform 51"/>
          <p:cNvSpPr>
            <a:spLocks/>
          </p:cNvSpPr>
          <p:nvPr/>
        </p:nvSpPr>
        <p:spPr bwMode="auto">
          <a:xfrm>
            <a:off x="3265885" y="1828801"/>
            <a:ext cx="3502819" cy="2518172"/>
          </a:xfrm>
          <a:custGeom>
            <a:avLst/>
            <a:gdLst/>
            <a:ahLst/>
            <a:cxnLst>
              <a:cxn ang="0">
                <a:pos x="34" y="1936"/>
              </a:cxn>
              <a:cxn ang="0">
                <a:pos x="114" y="1586"/>
              </a:cxn>
              <a:cxn ang="0">
                <a:pos x="189" y="1229"/>
              </a:cxn>
              <a:cxn ang="0">
                <a:pos x="263" y="879"/>
              </a:cxn>
              <a:cxn ang="0">
                <a:pos x="337" y="522"/>
              </a:cxn>
              <a:cxn ang="0">
                <a:pos x="411" y="172"/>
              </a:cxn>
              <a:cxn ang="0">
                <a:pos x="491" y="0"/>
              </a:cxn>
              <a:cxn ang="0">
                <a:pos x="566" y="0"/>
              </a:cxn>
              <a:cxn ang="0">
                <a:pos x="626" y="0"/>
              </a:cxn>
              <a:cxn ang="0">
                <a:pos x="714" y="0"/>
              </a:cxn>
              <a:cxn ang="0">
                <a:pos x="788" y="0"/>
              </a:cxn>
              <a:cxn ang="0">
                <a:pos x="868" y="0"/>
              </a:cxn>
              <a:cxn ang="0">
                <a:pos x="943" y="0"/>
              </a:cxn>
              <a:cxn ang="0">
                <a:pos x="1017" y="0"/>
              </a:cxn>
              <a:cxn ang="0">
                <a:pos x="1091" y="0"/>
              </a:cxn>
              <a:cxn ang="0">
                <a:pos x="1165" y="0"/>
              </a:cxn>
              <a:cxn ang="0">
                <a:pos x="1246" y="0"/>
              </a:cxn>
              <a:cxn ang="0">
                <a:pos x="1320" y="0"/>
              </a:cxn>
              <a:cxn ang="0">
                <a:pos x="1394" y="0"/>
              </a:cxn>
              <a:cxn ang="0">
                <a:pos x="1468" y="0"/>
              </a:cxn>
              <a:cxn ang="0">
                <a:pos x="1542" y="0"/>
              </a:cxn>
              <a:cxn ang="0">
                <a:pos x="1623" y="0"/>
              </a:cxn>
              <a:cxn ang="0">
                <a:pos x="1697" y="0"/>
              </a:cxn>
              <a:cxn ang="0">
                <a:pos x="1771" y="0"/>
              </a:cxn>
              <a:cxn ang="0">
                <a:pos x="1845" y="0"/>
              </a:cxn>
              <a:cxn ang="0">
                <a:pos x="1919" y="0"/>
              </a:cxn>
              <a:cxn ang="0">
                <a:pos x="2000" y="0"/>
              </a:cxn>
              <a:cxn ang="0">
                <a:pos x="2074" y="0"/>
              </a:cxn>
              <a:cxn ang="0">
                <a:pos x="2148" y="0"/>
              </a:cxn>
              <a:cxn ang="0">
                <a:pos x="2222" y="0"/>
              </a:cxn>
              <a:cxn ang="0">
                <a:pos x="2296" y="0"/>
              </a:cxn>
              <a:cxn ang="0">
                <a:pos x="2377" y="0"/>
              </a:cxn>
              <a:cxn ang="0">
                <a:pos x="2451" y="0"/>
              </a:cxn>
              <a:cxn ang="0">
                <a:pos x="2525" y="0"/>
              </a:cxn>
              <a:cxn ang="0">
                <a:pos x="2599" y="0"/>
              </a:cxn>
              <a:cxn ang="0">
                <a:pos x="2673" y="0"/>
              </a:cxn>
              <a:cxn ang="0">
                <a:pos x="2754" y="0"/>
              </a:cxn>
              <a:cxn ang="0">
                <a:pos x="2828" y="0"/>
              </a:cxn>
              <a:cxn ang="0">
                <a:pos x="2902" y="0"/>
              </a:cxn>
            </a:cxnLst>
            <a:rect l="0" t="0" r="r" b="b"/>
            <a:pathLst>
              <a:path w="2942" h="2115">
                <a:moveTo>
                  <a:pt x="0" y="2115"/>
                </a:moveTo>
                <a:lnTo>
                  <a:pt x="34" y="1936"/>
                </a:lnTo>
                <a:lnTo>
                  <a:pt x="74" y="1758"/>
                </a:lnTo>
                <a:lnTo>
                  <a:pt x="114" y="1586"/>
                </a:lnTo>
                <a:lnTo>
                  <a:pt x="148" y="1408"/>
                </a:lnTo>
                <a:lnTo>
                  <a:pt x="189" y="1229"/>
                </a:lnTo>
                <a:lnTo>
                  <a:pt x="222" y="1058"/>
                </a:lnTo>
                <a:lnTo>
                  <a:pt x="263" y="879"/>
                </a:lnTo>
                <a:lnTo>
                  <a:pt x="303" y="701"/>
                </a:lnTo>
                <a:lnTo>
                  <a:pt x="337" y="522"/>
                </a:lnTo>
                <a:lnTo>
                  <a:pt x="377" y="350"/>
                </a:lnTo>
                <a:lnTo>
                  <a:pt x="411" y="172"/>
                </a:lnTo>
                <a:lnTo>
                  <a:pt x="451" y="0"/>
                </a:lnTo>
                <a:lnTo>
                  <a:pt x="491" y="0"/>
                </a:lnTo>
                <a:lnTo>
                  <a:pt x="525" y="0"/>
                </a:lnTo>
                <a:lnTo>
                  <a:pt x="566" y="0"/>
                </a:lnTo>
                <a:lnTo>
                  <a:pt x="599" y="0"/>
                </a:lnTo>
                <a:lnTo>
                  <a:pt x="626" y="0"/>
                </a:lnTo>
                <a:lnTo>
                  <a:pt x="667" y="0"/>
                </a:lnTo>
                <a:lnTo>
                  <a:pt x="714" y="0"/>
                </a:lnTo>
                <a:lnTo>
                  <a:pt x="754" y="0"/>
                </a:lnTo>
                <a:lnTo>
                  <a:pt x="788" y="0"/>
                </a:lnTo>
                <a:lnTo>
                  <a:pt x="828" y="0"/>
                </a:lnTo>
                <a:lnTo>
                  <a:pt x="868" y="0"/>
                </a:lnTo>
                <a:lnTo>
                  <a:pt x="902" y="0"/>
                </a:lnTo>
                <a:lnTo>
                  <a:pt x="943" y="0"/>
                </a:lnTo>
                <a:lnTo>
                  <a:pt x="976" y="0"/>
                </a:lnTo>
                <a:lnTo>
                  <a:pt x="1017" y="0"/>
                </a:lnTo>
                <a:lnTo>
                  <a:pt x="1057" y="0"/>
                </a:lnTo>
                <a:lnTo>
                  <a:pt x="1091" y="0"/>
                </a:lnTo>
                <a:lnTo>
                  <a:pt x="1131" y="0"/>
                </a:lnTo>
                <a:lnTo>
                  <a:pt x="1165" y="0"/>
                </a:lnTo>
                <a:lnTo>
                  <a:pt x="1205" y="0"/>
                </a:lnTo>
                <a:lnTo>
                  <a:pt x="1246" y="0"/>
                </a:lnTo>
                <a:lnTo>
                  <a:pt x="1279" y="0"/>
                </a:lnTo>
                <a:lnTo>
                  <a:pt x="1320" y="0"/>
                </a:lnTo>
                <a:lnTo>
                  <a:pt x="1353" y="0"/>
                </a:lnTo>
                <a:lnTo>
                  <a:pt x="1394" y="0"/>
                </a:lnTo>
                <a:lnTo>
                  <a:pt x="1434" y="0"/>
                </a:lnTo>
                <a:lnTo>
                  <a:pt x="1468" y="0"/>
                </a:lnTo>
                <a:lnTo>
                  <a:pt x="1508" y="0"/>
                </a:lnTo>
                <a:lnTo>
                  <a:pt x="1542" y="0"/>
                </a:lnTo>
                <a:lnTo>
                  <a:pt x="1582" y="0"/>
                </a:lnTo>
                <a:lnTo>
                  <a:pt x="1623" y="0"/>
                </a:lnTo>
                <a:lnTo>
                  <a:pt x="1656" y="0"/>
                </a:lnTo>
                <a:lnTo>
                  <a:pt x="1697" y="0"/>
                </a:lnTo>
                <a:lnTo>
                  <a:pt x="1730" y="0"/>
                </a:lnTo>
                <a:lnTo>
                  <a:pt x="1771" y="0"/>
                </a:lnTo>
                <a:lnTo>
                  <a:pt x="1811" y="0"/>
                </a:lnTo>
                <a:lnTo>
                  <a:pt x="1845" y="0"/>
                </a:lnTo>
                <a:lnTo>
                  <a:pt x="1885" y="0"/>
                </a:lnTo>
                <a:lnTo>
                  <a:pt x="1919" y="0"/>
                </a:lnTo>
                <a:lnTo>
                  <a:pt x="1959" y="0"/>
                </a:lnTo>
                <a:lnTo>
                  <a:pt x="2000" y="0"/>
                </a:lnTo>
                <a:lnTo>
                  <a:pt x="2033" y="0"/>
                </a:lnTo>
                <a:lnTo>
                  <a:pt x="2074" y="0"/>
                </a:lnTo>
                <a:lnTo>
                  <a:pt x="2107" y="0"/>
                </a:lnTo>
                <a:lnTo>
                  <a:pt x="2148" y="0"/>
                </a:lnTo>
                <a:lnTo>
                  <a:pt x="2188" y="0"/>
                </a:lnTo>
                <a:lnTo>
                  <a:pt x="2222" y="0"/>
                </a:lnTo>
                <a:lnTo>
                  <a:pt x="2262" y="0"/>
                </a:lnTo>
                <a:lnTo>
                  <a:pt x="2296" y="0"/>
                </a:lnTo>
                <a:lnTo>
                  <a:pt x="2336" y="0"/>
                </a:lnTo>
                <a:lnTo>
                  <a:pt x="2377" y="0"/>
                </a:lnTo>
                <a:lnTo>
                  <a:pt x="2410" y="0"/>
                </a:lnTo>
                <a:lnTo>
                  <a:pt x="2451" y="0"/>
                </a:lnTo>
                <a:lnTo>
                  <a:pt x="2484" y="0"/>
                </a:lnTo>
                <a:lnTo>
                  <a:pt x="2525" y="0"/>
                </a:lnTo>
                <a:lnTo>
                  <a:pt x="2565" y="0"/>
                </a:lnTo>
                <a:lnTo>
                  <a:pt x="2599" y="0"/>
                </a:lnTo>
                <a:lnTo>
                  <a:pt x="2639" y="0"/>
                </a:lnTo>
                <a:lnTo>
                  <a:pt x="2673" y="0"/>
                </a:lnTo>
                <a:lnTo>
                  <a:pt x="2713" y="0"/>
                </a:lnTo>
                <a:lnTo>
                  <a:pt x="2754" y="0"/>
                </a:lnTo>
                <a:lnTo>
                  <a:pt x="2787" y="0"/>
                </a:lnTo>
                <a:lnTo>
                  <a:pt x="2828" y="0"/>
                </a:lnTo>
                <a:lnTo>
                  <a:pt x="2861" y="0"/>
                </a:lnTo>
                <a:lnTo>
                  <a:pt x="2902" y="0"/>
                </a:lnTo>
                <a:lnTo>
                  <a:pt x="2942" y="0"/>
                </a:lnTo>
              </a:path>
            </a:pathLst>
          </a:custGeom>
          <a:noFill/>
          <a:ln w="42863">
            <a:solidFill>
              <a:srgbClr val="669900"/>
            </a:solidFill>
            <a:prstDash val="solid"/>
            <a:round/>
            <a:headEnd/>
            <a:tailEnd/>
          </a:ln>
        </p:spPr>
        <p:txBody>
          <a:bodyPr/>
          <a:lstStyle/>
          <a:p>
            <a:endParaRPr lang="en-AU" sz="1350"/>
          </a:p>
        </p:txBody>
      </p:sp>
      <p:sp>
        <p:nvSpPr>
          <p:cNvPr id="282676" name="Freeform 52"/>
          <p:cNvSpPr>
            <a:spLocks/>
          </p:cNvSpPr>
          <p:nvPr/>
        </p:nvSpPr>
        <p:spPr bwMode="auto">
          <a:xfrm>
            <a:off x="3850482" y="2720579"/>
            <a:ext cx="2918222" cy="1520428"/>
          </a:xfrm>
          <a:custGeom>
            <a:avLst/>
            <a:gdLst/>
            <a:ahLst/>
            <a:cxnLst>
              <a:cxn ang="0">
                <a:pos x="34" y="830"/>
              </a:cxn>
              <a:cxn ang="0">
                <a:pos x="108" y="0"/>
              </a:cxn>
              <a:cxn ang="0">
                <a:pos x="176" y="0"/>
              </a:cxn>
              <a:cxn ang="0">
                <a:pos x="263" y="0"/>
              </a:cxn>
              <a:cxn ang="0">
                <a:pos x="337" y="0"/>
              </a:cxn>
              <a:cxn ang="0">
                <a:pos x="411" y="0"/>
              </a:cxn>
              <a:cxn ang="0">
                <a:pos x="485" y="0"/>
              </a:cxn>
              <a:cxn ang="0">
                <a:pos x="566" y="0"/>
              </a:cxn>
              <a:cxn ang="0">
                <a:pos x="640" y="0"/>
              </a:cxn>
              <a:cxn ang="0">
                <a:pos x="714" y="0"/>
              </a:cxn>
              <a:cxn ang="0">
                <a:pos x="788" y="0"/>
              </a:cxn>
              <a:cxn ang="0">
                <a:pos x="862" y="0"/>
              </a:cxn>
              <a:cxn ang="0">
                <a:pos x="943" y="0"/>
              </a:cxn>
              <a:cxn ang="0">
                <a:pos x="1017" y="0"/>
              </a:cxn>
              <a:cxn ang="0">
                <a:pos x="1091" y="0"/>
              </a:cxn>
              <a:cxn ang="0">
                <a:pos x="1165" y="0"/>
              </a:cxn>
              <a:cxn ang="0">
                <a:pos x="1239" y="0"/>
              </a:cxn>
              <a:cxn ang="0">
                <a:pos x="1320" y="0"/>
              </a:cxn>
              <a:cxn ang="0">
                <a:pos x="1394" y="0"/>
              </a:cxn>
              <a:cxn ang="0">
                <a:pos x="1468" y="0"/>
              </a:cxn>
              <a:cxn ang="0">
                <a:pos x="1542" y="0"/>
              </a:cxn>
              <a:cxn ang="0">
                <a:pos x="1616" y="0"/>
              </a:cxn>
              <a:cxn ang="0">
                <a:pos x="1697" y="0"/>
              </a:cxn>
              <a:cxn ang="0">
                <a:pos x="1771" y="0"/>
              </a:cxn>
              <a:cxn ang="0">
                <a:pos x="1845" y="0"/>
              </a:cxn>
              <a:cxn ang="0">
                <a:pos x="1919" y="0"/>
              </a:cxn>
              <a:cxn ang="0">
                <a:pos x="1993" y="0"/>
              </a:cxn>
              <a:cxn ang="0">
                <a:pos x="2074" y="0"/>
              </a:cxn>
              <a:cxn ang="0">
                <a:pos x="2148" y="0"/>
              </a:cxn>
              <a:cxn ang="0">
                <a:pos x="2222" y="0"/>
              </a:cxn>
              <a:cxn ang="0">
                <a:pos x="2296" y="0"/>
              </a:cxn>
              <a:cxn ang="0">
                <a:pos x="2370" y="0"/>
              </a:cxn>
              <a:cxn ang="0">
                <a:pos x="2451" y="0"/>
              </a:cxn>
            </a:cxnLst>
            <a:rect l="0" t="0" r="r" b="b"/>
            <a:pathLst>
              <a:path w="2451" h="1277">
                <a:moveTo>
                  <a:pt x="0" y="1277"/>
                </a:moveTo>
                <a:lnTo>
                  <a:pt x="34" y="830"/>
                </a:lnTo>
                <a:lnTo>
                  <a:pt x="75" y="377"/>
                </a:lnTo>
                <a:lnTo>
                  <a:pt x="108" y="0"/>
                </a:lnTo>
                <a:lnTo>
                  <a:pt x="135" y="0"/>
                </a:lnTo>
                <a:lnTo>
                  <a:pt x="176" y="0"/>
                </a:lnTo>
                <a:lnTo>
                  <a:pt x="223" y="0"/>
                </a:lnTo>
                <a:lnTo>
                  <a:pt x="263" y="0"/>
                </a:lnTo>
                <a:lnTo>
                  <a:pt x="297" y="0"/>
                </a:lnTo>
                <a:lnTo>
                  <a:pt x="337" y="0"/>
                </a:lnTo>
                <a:lnTo>
                  <a:pt x="377" y="0"/>
                </a:lnTo>
                <a:lnTo>
                  <a:pt x="411" y="0"/>
                </a:lnTo>
                <a:lnTo>
                  <a:pt x="452" y="0"/>
                </a:lnTo>
                <a:lnTo>
                  <a:pt x="485" y="0"/>
                </a:lnTo>
                <a:lnTo>
                  <a:pt x="526" y="0"/>
                </a:lnTo>
                <a:lnTo>
                  <a:pt x="566" y="0"/>
                </a:lnTo>
                <a:lnTo>
                  <a:pt x="600" y="0"/>
                </a:lnTo>
                <a:lnTo>
                  <a:pt x="640" y="0"/>
                </a:lnTo>
                <a:lnTo>
                  <a:pt x="674" y="0"/>
                </a:lnTo>
                <a:lnTo>
                  <a:pt x="714" y="0"/>
                </a:lnTo>
                <a:lnTo>
                  <a:pt x="755" y="0"/>
                </a:lnTo>
                <a:lnTo>
                  <a:pt x="788" y="0"/>
                </a:lnTo>
                <a:lnTo>
                  <a:pt x="829" y="0"/>
                </a:lnTo>
                <a:lnTo>
                  <a:pt x="862" y="0"/>
                </a:lnTo>
                <a:lnTo>
                  <a:pt x="903" y="0"/>
                </a:lnTo>
                <a:lnTo>
                  <a:pt x="943" y="0"/>
                </a:lnTo>
                <a:lnTo>
                  <a:pt x="977" y="0"/>
                </a:lnTo>
                <a:lnTo>
                  <a:pt x="1017" y="0"/>
                </a:lnTo>
                <a:lnTo>
                  <a:pt x="1051" y="0"/>
                </a:lnTo>
                <a:lnTo>
                  <a:pt x="1091" y="0"/>
                </a:lnTo>
                <a:lnTo>
                  <a:pt x="1132" y="0"/>
                </a:lnTo>
                <a:lnTo>
                  <a:pt x="1165" y="0"/>
                </a:lnTo>
                <a:lnTo>
                  <a:pt x="1206" y="0"/>
                </a:lnTo>
                <a:lnTo>
                  <a:pt x="1239" y="0"/>
                </a:lnTo>
                <a:lnTo>
                  <a:pt x="1280" y="0"/>
                </a:lnTo>
                <a:lnTo>
                  <a:pt x="1320" y="0"/>
                </a:lnTo>
                <a:lnTo>
                  <a:pt x="1354" y="0"/>
                </a:lnTo>
                <a:lnTo>
                  <a:pt x="1394" y="0"/>
                </a:lnTo>
                <a:lnTo>
                  <a:pt x="1428" y="0"/>
                </a:lnTo>
                <a:lnTo>
                  <a:pt x="1468" y="0"/>
                </a:lnTo>
                <a:lnTo>
                  <a:pt x="1509" y="0"/>
                </a:lnTo>
                <a:lnTo>
                  <a:pt x="1542" y="0"/>
                </a:lnTo>
                <a:lnTo>
                  <a:pt x="1583" y="0"/>
                </a:lnTo>
                <a:lnTo>
                  <a:pt x="1616" y="0"/>
                </a:lnTo>
                <a:lnTo>
                  <a:pt x="1657" y="0"/>
                </a:lnTo>
                <a:lnTo>
                  <a:pt x="1697" y="0"/>
                </a:lnTo>
                <a:lnTo>
                  <a:pt x="1731" y="0"/>
                </a:lnTo>
                <a:lnTo>
                  <a:pt x="1771" y="0"/>
                </a:lnTo>
                <a:lnTo>
                  <a:pt x="1805" y="0"/>
                </a:lnTo>
                <a:lnTo>
                  <a:pt x="1845" y="0"/>
                </a:lnTo>
                <a:lnTo>
                  <a:pt x="1886" y="0"/>
                </a:lnTo>
                <a:lnTo>
                  <a:pt x="1919" y="0"/>
                </a:lnTo>
                <a:lnTo>
                  <a:pt x="1960" y="0"/>
                </a:lnTo>
                <a:lnTo>
                  <a:pt x="1993" y="0"/>
                </a:lnTo>
                <a:lnTo>
                  <a:pt x="2034" y="0"/>
                </a:lnTo>
                <a:lnTo>
                  <a:pt x="2074" y="0"/>
                </a:lnTo>
                <a:lnTo>
                  <a:pt x="2108" y="0"/>
                </a:lnTo>
                <a:lnTo>
                  <a:pt x="2148" y="0"/>
                </a:lnTo>
                <a:lnTo>
                  <a:pt x="2182" y="0"/>
                </a:lnTo>
                <a:lnTo>
                  <a:pt x="2222" y="0"/>
                </a:lnTo>
                <a:lnTo>
                  <a:pt x="2263" y="0"/>
                </a:lnTo>
                <a:lnTo>
                  <a:pt x="2296" y="0"/>
                </a:lnTo>
                <a:lnTo>
                  <a:pt x="2337" y="0"/>
                </a:lnTo>
                <a:lnTo>
                  <a:pt x="2370" y="0"/>
                </a:lnTo>
                <a:lnTo>
                  <a:pt x="2411" y="0"/>
                </a:lnTo>
                <a:lnTo>
                  <a:pt x="2451" y="0"/>
                </a:lnTo>
              </a:path>
            </a:pathLst>
          </a:custGeom>
          <a:noFill/>
          <a:ln w="74613">
            <a:solidFill>
              <a:srgbClr val="FFFFFF"/>
            </a:solidFill>
            <a:prstDash val="solid"/>
            <a:round/>
            <a:headEnd/>
            <a:tailEnd/>
          </a:ln>
        </p:spPr>
        <p:txBody>
          <a:bodyPr/>
          <a:lstStyle/>
          <a:p>
            <a:endParaRPr lang="en-AU" sz="1350"/>
          </a:p>
        </p:txBody>
      </p:sp>
      <p:sp>
        <p:nvSpPr>
          <p:cNvPr id="282677" name="Freeform 53"/>
          <p:cNvSpPr>
            <a:spLocks/>
          </p:cNvSpPr>
          <p:nvPr/>
        </p:nvSpPr>
        <p:spPr bwMode="auto">
          <a:xfrm>
            <a:off x="3850482" y="2720579"/>
            <a:ext cx="2918222" cy="1520428"/>
          </a:xfrm>
          <a:custGeom>
            <a:avLst/>
            <a:gdLst/>
            <a:ahLst/>
            <a:cxnLst>
              <a:cxn ang="0">
                <a:pos x="34" y="830"/>
              </a:cxn>
              <a:cxn ang="0">
                <a:pos x="108" y="0"/>
              </a:cxn>
              <a:cxn ang="0">
                <a:pos x="176" y="0"/>
              </a:cxn>
              <a:cxn ang="0">
                <a:pos x="263" y="0"/>
              </a:cxn>
              <a:cxn ang="0">
                <a:pos x="337" y="0"/>
              </a:cxn>
              <a:cxn ang="0">
                <a:pos x="411" y="0"/>
              </a:cxn>
              <a:cxn ang="0">
                <a:pos x="485" y="0"/>
              </a:cxn>
              <a:cxn ang="0">
                <a:pos x="566" y="0"/>
              </a:cxn>
              <a:cxn ang="0">
                <a:pos x="640" y="0"/>
              </a:cxn>
              <a:cxn ang="0">
                <a:pos x="714" y="0"/>
              </a:cxn>
              <a:cxn ang="0">
                <a:pos x="788" y="0"/>
              </a:cxn>
              <a:cxn ang="0">
                <a:pos x="862" y="0"/>
              </a:cxn>
              <a:cxn ang="0">
                <a:pos x="943" y="0"/>
              </a:cxn>
              <a:cxn ang="0">
                <a:pos x="1017" y="0"/>
              </a:cxn>
              <a:cxn ang="0">
                <a:pos x="1091" y="0"/>
              </a:cxn>
              <a:cxn ang="0">
                <a:pos x="1165" y="0"/>
              </a:cxn>
              <a:cxn ang="0">
                <a:pos x="1239" y="0"/>
              </a:cxn>
              <a:cxn ang="0">
                <a:pos x="1320" y="0"/>
              </a:cxn>
              <a:cxn ang="0">
                <a:pos x="1394" y="0"/>
              </a:cxn>
              <a:cxn ang="0">
                <a:pos x="1468" y="0"/>
              </a:cxn>
              <a:cxn ang="0">
                <a:pos x="1542" y="0"/>
              </a:cxn>
              <a:cxn ang="0">
                <a:pos x="1616" y="0"/>
              </a:cxn>
              <a:cxn ang="0">
                <a:pos x="1697" y="0"/>
              </a:cxn>
              <a:cxn ang="0">
                <a:pos x="1771" y="0"/>
              </a:cxn>
              <a:cxn ang="0">
                <a:pos x="1845" y="0"/>
              </a:cxn>
              <a:cxn ang="0">
                <a:pos x="1919" y="0"/>
              </a:cxn>
              <a:cxn ang="0">
                <a:pos x="1993" y="0"/>
              </a:cxn>
              <a:cxn ang="0">
                <a:pos x="2074" y="0"/>
              </a:cxn>
              <a:cxn ang="0">
                <a:pos x="2148" y="0"/>
              </a:cxn>
              <a:cxn ang="0">
                <a:pos x="2222" y="0"/>
              </a:cxn>
              <a:cxn ang="0">
                <a:pos x="2296" y="0"/>
              </a:cxn>
              <a:cxn ang="0">
                <a:pos x="2370" y="0"/>
              </a:cxn>
              <a:cxn ang="0">
                <a:pos x="2451" y="0"/>
              </a:cxn>
            </a:cxnLst>
            <a:rect l="0" t="0" r="r" b="b"/>
            <a:pathLst>
              <a:path w="2451" h="1277">
                <a:moveTo>
                  <a:pt x="0" y="1277"/>
                </a:moveTo>
                <a:lnTo>
                  <a:pt x="34" y="830"/>
                </a:lnTo>
                <a:lnTo>
                  <a:pt x="75" y="377"/>
                </a:lnTo>
                <a:lnTo>
                  <a:pt x="108" y="0"/>
                </a:lnTo>
                <a:lnTo>
                  <a:pt x="135" y="0"/>
                </a:lnTo>
                <a:lnTo>
                  <a:pt x="176" y="0"/>
                </a:lnTo>
                <a:lnTo>
                  <a:pt x="223" y="0"/>
                </a:lnTo>
                <a:lnTo>
                  <a:pt x="263" y="0"/>
                </a:lnTo>
                <a:lnTo>
                  <a:pt x="297" y="0"/>
                </a:lnTo>
                <a:lnTo>
                  <a:pt x="337" y="0"/>
                </a:lnTo>
                <a:lnTo>
                  <a:pt x="377" y="0"/>
                </a:lnTo>
                <a:lnTo>
                  <a:pt x="411" y="0"/>
                </a:lnTo>
                <a:lnTo>
                  <a:pt x="452" y="0"/>
                </a:lnTo>
                <a:lnTo>
                  <a:pt x="485" y="0"/>
                </a:lnTo>
                <a:lnTo>
                  <a:pt x="526" y="0"/>
                </a:lnTo>
                <a:lnTo>
                  <a:pt x="566" y="0"/>
                </a:lnTo>
                <a:lnTo>
                  <a:pt x="600" y="0"/>
                </a:lnTo>
                <a:lnTo>
                  <a:pt x="640" y="0"/>
                </a:lnTo>
                <a:lnTo>
                  <a:pt x="674" y="0"/>
                </a:lnTo>
                <a:lnTo>
                  <a:pt x="714" y="0"/>
                </a:lnTo>
                <a:lnTo>
                  <a:pt x="755" y="0"/>
                </a:lnTo>
                <a:lnTo>
                  <a:pt x="788" y="0"/>
                </a:lnTo>
                <a:lnTo>
                  <a:pt x="829" y="0"/>
                </a:lnTo>
                <a:lnTo>
                  <a:pt x="862" y="0"/>
                </a:lnTo>
                <a:lnTo>
                  <a:pt x="903" y="0"/>
                </a:lnTo>
                <a:lnTo>
                  <a:pt x="943" y="0"/>
                </a:lnTo>
                <a:lnTo>
                  <a:pt x="977" y="0"/>
                </a:lnTo>
                <a:lnTo>
                  <a:pt x="1017" y="0"/>
                </a:lnTo>
                <a:lnTo>
                  <a:pt x="1051" y="0"/>
                </a:lnTo>
                <a:lnTo>
                  <a:pt x="1091" y="0"/>
                </a:lnTo>
                <a:lnTo>
                  <a:pt x="1132" y="0"/>
                </a:lnTo>
                <a:lnTo>
                  <a:pt x="1165" y="0"/>
                </a:lnTo>
                <a:lnTo>
                  <a:pt x="1206" y="0"/>
                </a:lnTo>
                <a:lnTo>
                  <a:pt x="1239" y="0"/>
                </a:lnTo>
                <a:lnTo>
                  <a:pt x="1280" y="0"/>
                </a:lnTo>
                <a:lnTo>
                  <a:pt x="1320" y="0"/>
                </a:lnTo>
                <a:lnTo>
                  <a:pt x="1354" y="0"/>
                </a:lnTo>
                <a:lnTo>
                  <a:pt x="1394" y="0"/>
                </a:lnTo>
                <a:lnTo>
                  <a:pt x="1428" y="0"/>
                </a:lnTo>
                <a:lnTo>
                  <a:pt x="1468" y="0"/>
                </a:lnTo>
                <a:lnTo>
                  <a:pt x="1509" y="0"/>
                </a:lnTo>
                <a:lnTo>
                  <a:pt x="1542" y="0"/>
                </a:lnTo>
                <a:lnTo>
                  <a:pt x="1583" y="0"/>
                </a:lnTo>
                <a:lnTo>
                  <a:pt x="1616" y="0"/>
                </a:lnTo>
                <a:lnTo>
                  <a:pt x="1657" y="0"/>
                </a:lnTo>
                <a:lnTo>
                  <a:pt x="1697" y="0"/>
                </a:lnTo>
                <a:lnTo>
                  <a:pt x="1731" y="0"/>
                </a:lnTo>
                <a:lnTo>
                  <a:pt x="1771" y="0"/>
                </a:lnTo>
                <a:lnTo>
                  <a:pt x="1805" y="0"/>
                </a:lnTo>
                <a:lnTo>
                  <a:pt x="1845" y="0"/>
                </a:lnTo>
                <a:lnTo>
                  <a:pt x="1886" y="0"/>
                </a:lnTo>
                <a:lnTo>
                  <a:pt x="1919" y="0"/>
                </a:lnTo>
                <a:lnTo>
                  <a:pt x="1960" y="0"/>
                </a:lnTo>
                <a:lnTo>
                  <a:pt x="1993" y="0"/>
                </a:lnTo>
                <a:lnTo>
                  <a:pt x="2034" y="0"/>
                </a:lnTo>
                <a:lnTo>
                  <a:pt x="2074" y="0"/>
                </a:lnTo>
                <a:lnTo>
                  <a:pt x="2108" y="0"/>
                </a:lnTo>
                <a:lnTo>
                  <a:pt x="2148" y="0"/>
                </a:lnTo>
                <a:lnTo>
                  <a:pt x="2182" y="0"/>
                </a:lnTo>
                <a:lnTo>
                  <a:pt x="2222" y="0"/>
                </a:lnTo>
                <a:lnTo>
                  <a:pt x="2263" y="0"/>
                </a:lnTo>
                <a:lnTo>
                  <a:pt x="2296" y="0"/>
                </a:lnTo>
                <a:lnTo>
                  <a:pt x="2337" y="0"/>
                </a:lnTo>
                <a:lnTo>
                  <a:pt x="2370" y="0"/>
                </a:lnTo>
                <a:lnTo>
                  <a:pt x="2411" y="0"/>
                </a:lnTo>
                <a:lnTo>
                  <a:pt x="2451" y="0"/>
                </a:lnTo>
              </a:path>
            </a:pathLst>
          </a:custGeom>
          <a:noFill/>
          <a:ln w="42863">
            <a:solidFill>
              <a:srgbClr val="CC3300"/>
            </a:solidFill>
            <a:prstDash val="solid"/>
            <a:round/>
            <a:headEnd/>
            <a:tailEnd/>
          </a:ln>
        </p:spPr>
        <p:txBody>
          <a:bodyPr/>
          <a:lstStyle/>
          <a:p>
            <a:endParaRPr lang="en-AU" sz="1350"/>
          </a:p>
        </p:txBody>
      </p:sp>
      <p:sp>
        <p:nvSpPr>
          <p:cNvPr id="282678" name="Rectangle 54"/>
          <p:cNvSpPr>
            <a:spLocks noChangeArrowheads="1"/>
          </p:cNvSpPr>
          <p:nvPr/>
        </p:nvSpPr>
        <p:spPr bwMode="auto">
          <a:xfrm rot="4721404">
            <a:off x="2187838" y="1891614"/>
            <a:ext cx="728534" cy="207749"/>
          </a:xfrm>
          <a:prstGeom prst="rect">
            <a:avLst/>
          </a:prstGeom>
          <a:noFill/>
          <a:ln w="9525" algn="ctr">
            <a:noFill/>
            <a:miter lim="800000"/>
            <a:headEnd/>
            <a:tailEnd/>
          </a:ln>
          <a:effectLst/>
        </p:spPr>
        <p:txBody>
          <a:bodyPr wrap="none" lIns="0" tIns="0" rIns="0" bIns="0">
            <a:spAutoFit/>
          </a:bodyPr>
          <a:lstStyle/>
          <a:p>
            <a:pPr algn="ctr" eaLnBrk="0" hangingPunct="0"/>
            <a:r>
              <a:rPr lang="en-AU" sz="1350" b="1">
                <a:solidFill>
                  <a:schemeClr val="bg2"/>
                </a:solidFill>
              </a:rPr>
              <a:t>Pyrrhotite</a:t>
            </a:r>
          </a:p>
        </p:txBody>
      </p:sp>
      <p:sp>
        <p:nvSpPr>
          <p:cNvPr id="282681" name="Rectangle 57"/>
          <p:cNvSpPr>
            <a:spLocks noChangeArrowheads="1"/>
          </p:cNvSpPr>
          <p:nvPr/>
        </p:nvSpPr>
        <p:spPr bwMode="auto">
          <a:xfrm>
            <a:off x="2440419" y="1262063"/>
            <a:ext cx="827021" cy="207749"/>
          </a:xfrm>
          <a:prstGeom prst="rect">
            <a:avLst/>
          </a:prstGeom>
          <a:noFill/>
          <a:ln w="9525" algn="ctr">
            <a:noFill/>
            <a:miter lim="800000"/>
            <a:headEnd/>
            <a:tailEnd/>
          </a:ln>
          <a:effectLst/>
        </p:spPr>
        <p:txBody>
          <a:bodyPr wrap="none" lIns="0" tIns="0" rIns="0" bIns="0">
            <a:spAutoFit/>
          </a:bodyPr>
          <a:lstStyle/>
          <a:p>
            <a:pPr algn="ctr" eaLnBrk="0" hangingPunct="0"/>
            <a:r>
              <a:rPr lang="en-AU" sz="1350" b="1">
                <a:solidFill>
                  <a:srgbClr val="666633"/>
                </a:solidFill>
              </a:rPr>
              <a:t>Pentlandite</a:t>
            </a:r>
          </a:p>
        </p:txBody>
      </p:sp>
      <p:sp>
        <p:nvSpPr>
          <p:cNvPr id="282683" name="Rectangle 59"/>
          <p:cNvSpPr>
            <a:spLocks noChangeArrowheads="1"/>
          </p:cNvSpPr>
          <p:nvPr/>
        </p:nvSpPr>
        <p:spPr bwMode="auto">
          <a:xfrm>
            <a:off x="4166749" y="1990725"/>
            <a:ext cx="422360" cy="207749"/>
          </a:xfrm>
          <a:prstGeom prst="rect">
            <a:avLst/>
          </a:prstGeom>
          <a:noFill/>
          <a:ln w="9525" algn="ctr">
            <a:noFill/>
            <a:miter lim="800000"/>
            <a:headEnd/>
            <a:tailEnd/>
          </a:ln>
          <a:effectLst/>
        </p:spPr>
        <p:txBody>
          <a:bodyPr wrap="none" lIns="0" tIns="0" rIns="0" bIns="0">
            <a:spAutoFit/>
          </a:bodyPr>
          <a:lstStyle/>
          <a:p>
            <a:pPr algn="ctr" eaLnBrk="0" hangingPunct="0"/>
            <a:r>
              <a:rPr lang="en-AU" sz="1350" b="1">
                <a:solidFill>
                  <a:srgbClr val="CC9900"/>
                </a:solidFill>
              </a:rPr>
              <a:t>Pyrite</a:t>
            </a:r>
          </a:p>
        </p:txBody>
      </p:sp>
      <p:sp>
        <p:nvSpPr>
          <p:cNvPr id="282684" name="Rectangle 60"/>
          <p:cNvSpPr>
            <a:spLocks noChangeArrowheads="1"/>
          </p:cNvSpPr>
          <p:nvPr/>
        </p:nvSpPr>
        <p:spPr bwMode="auto">
          <a:xfrm rot="-2396063">
            <a:off x="2576925" y="3676956"/>
            <a:ext cx="742126" cy="207749"/>
          </a:xfrm>
          <a:prstGeom prst="rect">
            <a:avLst/>
          </a:prstGeom>
          <a:noFill/>
          <a:ln w="9525" algn="ctr">
            <a:noFill/>
            <a:miter lim="800000"/>
            <a:headEnd/>
            <a:tailEnd/>
          </a:ln>
          <a:effectLst/>
        </p:spPr>
        <p:txBody>
          <a:bodyPr wrap="none" lIns="0" tIns="0" rIns="0" bIns="0">
            <a:spAutoFit/>
          </a:bodyPr>
          <a:lstStyle/>
          <a:p>
            <a:pPr algn="ctr" eaLnBrk="0" hangingPunct="0"/>
            <a:r>
              <a:rPr lang="en-AU" sz="1350" b="1">
                <a:solidFill>
                  <a:srgbClr val="3E0000"/>
                </a:solidFill>
              </a:rPr>
              <a:t>Magnetite</a:t>
            </a:r>
          </a:p>
        </p:txBody>
      </p:sp>
      <p:sp>
        <p:nvSpPr>
          <p:cNvPr id="282686" name="Rectangle 62"/>
          <p:cNvSpPr>
            <a:spLocks noChangeArrowheads="1"/>
          </p:cNvSpPr>
          <p:nvPr/>
        </p:nvSpPr>
        <p:spPr bwMode="auto">
          <a:xfrm>
            <a:off x="3922771" y="1593057"/>
            <a:ext cx="615041" cy="207749"/>
          </a:xfrm>
          <a:prstGeom prst="rect">
            <a:avLst/>
          </a:prstGeom>
          <a:noFill/>
          <a:ln w="9525" algn="ctr">
            <a:noFill/>
            <a:miter lim="800000"/>
            <a:headEnd/>
            <a:tailEnd/>
          </a:ln>
          <a:effectLst/>
        </p:spPr>
        <p:txBody>
          <a:bodyPr wrap="none" lIns="0" tIns="0" rIns="0" bIns="0">
            <a:spAutoFit/>
          </a:bodyPr>
          <a:lstStyle/>
          <a:p>
            <a:pPr algn="ctr" eaLnBrk="0" hangingPunct="0"/>
            <a:r>
              <a:rPr lang="en-AU" sz="1350" b="1">
                <a:solidFill>
                  <a:srgbClr val="669900"/>
                </a:solidFill>
              </a:rPr>
              <a:t>Violarite</a:t>
            </a:r>
          </a:p>
        </p:txBody>
      </p:sp>
      <p:sp>
        <p:nvSpPr>
          <p:cNvPr id="282687" name="Rectangle 63"/>
          <p:cNvSpPr>
            <a:spLocks noGrp="1" noChangeArrowheads="1"/>
          </p:cNvSpPr>
          <p:nvPr>
            <p:ph type="title"/>
          </p:nvPr>
        </p:nvSpPr>
        <p:spPr>
          <a:xfrm>
            <a:off x="736347" y="121515"/>
            <a:ext cx="8640960" cy="639365"/>
          </a:xfrm>
        </p:spPr>
        <p:txBody>
          <a:bodyPr>
            <a:normAutofit/>
          </a:bodyPr>
          <a:lstStyle/>
          <a:p>
            <a:r>
              <a:rPr lang="en-US" b="1" dirty="0"/>
              <a:t>Deep Processes - </a:t>
            </a:r>
            <a:r>
              <a:rPr lang="en-US" sz="2200" b="1" dirty="0"/>
              <a:t>P</a:t>
            </a:r>
            <a:r>
              <a:rPr lang="en-US" sz="2200" dirty="0"/>
              <a:t>yrrhotite/pentlandite alteration</a:t>
            </a:r>
            <a:endParaRPr lang="en-AU" sz="2175" dirty="0"/>
          </a:p>
        </p:txBody>
      </p:sp>
      <p:sp>
        <p:nvSpPr>
          <p:cNvPr id="282688" name="Rectangle 64"/>
          <p:cNvSpPr>
            <a:spLocks noChangeArrowheads="1"/>
          </p:cNvSpPr>
          <p:nvPr/>
        </p:nvSpPr>
        <p:spPr bwMode="auto">
          <a:xfrm>
            <a:off x="2270586" y="4551760"/>
            <a:ext cx="68930" cy="161583"/>
          </a:xfrm>
          <a:prstGeom prst="rect">
            <a:avLst/>
          </a:prstGeom>
          <a:noFill/>
          <a:ln w="9525">
            <a:noFill/>
            <a:miter lim="800000"/>
            <a:headEnd/>
            <a:tailEnd/>
          </a:ln>
        </p:spPr>
        <p:txBody>
          <a:bodyPr wrap="none" lIns="0" tIns="0" rIns="0" bIns="0">
            <a:spAutoFit/>
          </a:bodyPr>
          <a:lstStyle/>
          <a:p>
            <a:pPr algn="ctr" eaLnBrk="0" hangingPunct="0"/>
            <a:r>
              <a:rPr lang="en-AU" sz="1050" b="1">
                <a:solidFill>
                  <a:srgbClr val="000000"/>
                </a:solidFill>
              </a:rPr>
              <a:t>0</a:t>
            </a:r>
            <a:endParaRPr lang="en-AU" sz="1050" b="1">
              <a:effectLst>
                <a:outerShdw blurRad="38100" dist="38100" dir="2700000" algn="tl">
                  <a:srgbClr val="C0C0C0"/>
                </a:outerShdw>
              </a:effectLst>
              <a:latin typeface="Times New Roman" pitchFamily="18" charset="0"/>
            </a:endParaRPr>
          </a:p>
        </p:txBody>
      </p:sp>
      <p:sp>
        <p:nvSpPr>
          <p:cNvPr id="282689" name="Rectangle 65"/>
          <p:cNvSpPr>
            <a:spLocks noChangeArrowheads="1"/>
          </p:cNvSpPr>
          <p:nvPr/>
        </p:nvSpPr>
        <p:spPr bwMode="auto">
          <a:xfrm>
            <a:off x="3088239" y="4551760"/>
            <a:ext cx="173125" cy="161583"/>
          </a:xfrm>
          <a:prstGeom prst="rect">
            <a:avLst/>
          </a:prstGeom>
          <a:noFill/>
          <a:ln w="9525">
            <a:noFill/>
            <a:miter lim="800000"/>
            <a:headEnd/>
            <a:tailEnd/>
          </a:ln>
        </p:spPr>
        <p:txBody>
          <a:bodyPr wrap="none" lIns="0" tIns="0" rIns="0" bIns="0">
            <a:spAutoFit/>
          </a:bodyPr>
          <a:lstStyle/>
          <a:p>
            <a:pPr algn="ctr" eaLnBrk="0" hangingPunct="0"/>
            <a:r>
              <a:rPr lang="en-AU" sz="1050" b="1">
                <a:solidFill>
                  <a:srgbClr val="000000"/>
                </a:solidFill>
              </a:rPr>
              <a:t>0.2</a:t>
            </a:r>
            <a:endParaRPr lang="en-AU" sz="1050" b="1">
              <a:effectLst>
                <a:outerShdw blurRad="38100" dist="38100" dir="2700000" algn="tl">
                  <a:srgbClr val="C0C0C0"/>
                </a:outerShdw>
              </a:effectLst>
              <a:latin typeface="Times New Roman" pitchFamily="18" charset="0"/>
            </a:endParaRPr>
          </a:p>
        </p:txBody>
      </p:sp>
      <p:sp>
        <p:nvSpPr>
          <p:cNvPr id="282690" name="Rectangle 66"/>
          <p:cNvSpPr>
            <a:spLocks noChangeArrowheads="1"/>
          </p:cNvSpPr>
          <p:nvPr/>
        </p:nvSpPr>
        <p:spPr bwMode="auto">
          <a:xfrm>
            <a:off x="3985971" y="4551760"/>
            <a:ext cx="173125" cy="161583"/>
          </a:xfrm>
          <a:prstGeom prst="rect">
            <a:avLst/>
          </a:prstGeom>
          <a:noFill/>
          <a:ln w="9525">
            <a:noFill/>
            <a:miter lim="800000"/>
            <a:headEnd/>
            <a:tailEnd/>
          </a:ln>
        </p:spPr>
        <p:txBody>
          <a:bodyPr wrap="none" lIns="0" tIns="0" rIns="0" bIns="0">
            <a:spAutoFit/>
          </a:bodyPr>
          <a:lstStyle/>
          <a:p>
            <a:pPr algn="ctr" eaLnBrk="0" hangingPunct="0"/>
            <a:r>
              <a:rPr lang="en-AU" sz="1050" b="1">
                <a:solidFill>
                  <a:srgbClr val="000000"/>
                </a:solidFill>
              </a:rPr>
              <a:t>0.4</a:t>
            </a:r>
            <a:endParaRPr lang="en-AU" sz="1050" b="1">
              <a:effectLst>
                <a:outerShdw blurRad="38100" dist="38100" dir="2700000" algn="tl">
                  <a:srgbClr val="C0C0C0"/>
                </a:outerShdw>
              </a:effectLst>
              <a:latin typeface="Times New Roman" pitchFamily="18" charset="0"/>
            </a:endParaRPr>
          </a:p>
        </p:txBody>
      </p:sp>
      <p:sp>
        <p:nvSpPr>
          <p:cNvPr id="282691" name="Rectangle 67"/>
          <p:cNvSpPr>
            <a:spLocks noChangeArrowheads="1"/>
          </p:cNvSpPr>
          <p:nvPr/>
        </p:nvSpPr>
        <p:spPr bwMode="auto">
          <a:xfrm>
            <a:off x="4883702" y="4551760"/>
            <a:ext cx="173125" cy="161583"/>
          </a:xfrm>
          <a:prstGeom prst="rect">
            <a:avLst/>
          </a:prstGeom>
          <a:noFill/>
          <a:ln w="9525">
            <a:noFill/>
            <a:miter lim="800000"/>
            <a:headEnd/>
            <a:tailEnd/>
          </a:ln>
        </p:spPr>
        <p:txBody>
          <a:bodyPr wrap="none" lIns="0" tIns="0" rIns="0" bIns="0">
            <a:spAutoFit/>
          </a:bodyPr>
          <a:lstStyle/>
          <a:p>
            <a:pPr algn="ctr" eaLnBrk="0" hangingPunct="0"/>
            <a:r>
              <a:rPr lang="en-AU" sz="1050" b="1">
                <a:solidFill>
                  <a:srgbClr val="000000"/>
                </a:solidFill>
              </a:rPr>
              <a:t>0.6</a:t>
            </a:r>
            <a:endParaRPr lang="en-AU" sz="1050" b="1">
              <a:effectLst>
                <a:outerShdw blurRad="38100" dist="38100" dir="2700000" algn="tl">
                  <a:srgbClr val="C0C0C0"/>
                </a:outerShdw>
              </a:effectLst>
              <a:latin typeface="Times New Roman" pitchFamily="18" charset="0"/>
            </a:endParaRPr>
          </a:p>
        </p:txBody>
      </p:sp>
      <p:sp>
        <p:nvSpPr>
          <p:cNvPr id="282692" name="Rectangle 68"/>
          <p:cNvSpPr>
            <a:spLocks noChangeArrowheads="1"/>
          </p:cNvSpPr>
          <p:nvPr/>
        </p:nvSpPr>
        <p:spPr bwMode="auto">
          <a:xfrm>
            <a:off x="5781433" y="4551760"/>
            <a:ext cx="173125" cy="161583"/>
          </a:xfrm>
          <a:prstGeom prst="rect">
            <a:avLst/>
          </a:prstGeom>
          <a:noFill/>
          <a:ln w="9525">
            <a:noFill/>
            <a:miter lim="800000"/>
            <a:headEnd/>
            <a:tailEnd/>
          </a:ln>
        </p:spPr>
        <p:txBody>
          <a:bodyPr wrap="none" lIns="0" tIns="0" rIns="0" bIns="0">
            <a:spAutoFit/>
          </a:bodyPr>
          <a:lstStyle/>
          <a:p>
            <a:pPr algn="ctr" eaLnBrk="0" hangingPunct="0"/>
            <a:r>
              <a:rPr lang="en-AU" sz="1050" b="1">
                <a:solidFill>
                  <a:srgbClr val="000000"/>
                </a:solidFill>
              </a:rPr>
              <a:t>0.8</a:t>
            </a:r>
            <a:endParaRPr lang="en-AU" sz="1050" b="1">
              <a:effectLst>
                <a:outerShdw blurRad="38100" dist="38100" dir="2700000" algn="tl">
                  <a:srgbClr val="C0C0C0"/>
                </a:outerShdw>
              </a:effectLst>
              <a:latin typeface="Times New Roman" pitchFamily="18" charset="0"/>
            </a:endParaRPr>
          </a:p>
        </p:txBody>
      </p:sp>
      <p:sp>
        <p:nvSpPr>
          <p:cNvPr id="282693" name="Rectangle 69"/>
          <p:cNvSpPr>
            <a:spLocks noChangeArrowheads="1"/>
          </p:cNvSpPr>
          <p:nvPr/>
        </p:nvSpPr>
        <p:spPr bwMode="auto">
          <a:xfrm>
            <a:off x="6729477" y="4551760"/>
            <a:ext cx="68930" cy="161583"/>
          </a:xfrm>
          <a:prstGeom prst="rect">
            <a:avLst/>
          </a:prstGeom>
          <a:noFill/>
          <a:ln w="9525">
            <a:noFill/>
            <a:miter lim="800000"/>
            <a:headEnd/>
            <a:tailEnd/>
          </a:ln>
        </p:spPr>
        <p:txBody>
          <a:bodyPr wrap="none" lIns="0" tIns="0" rIns="0" bIns="0">
            <a:spAutoFit/>
          </a:bodyPr>
          <a:lstStyle/>
          <a:p>
            <a:pPr algn="ctr" eaLnBrk="0" hangingPunct="0"/>
            <a:r>
              <a:rPr lang="en-AU" sz="1050" b="1">
                <a:solidFill>
                  <a:srgbClr val="000000"/>
                </a:solidFill>
              </a:rPr>
              <a:t>1</a:t>
            </a:r>
            <a:endParaRPr lang="en-AU" sz="1050" b="1">
              <a:effectLst>
                <a:outerShdw blurRad="38100" dist="38100" dir="2700000" algn="tl">
                  <a:srgbClr val="C0C0C0"/>
                </a:outerShdw>
              </a:effectLst>
              <a:latin typeface="Times New Roman" pitchFamily="18" charset="0"/>
            </a:endParaRPr>
          </a:p>
        </p:txBody>
      </p:sp>
      <p:sp>
        <p:nvSpPr>
          <p:cNvPr id="282694" name="Rectangle 70"/>
          <p:cNvSpPr>
            <a:spLocks noChangeArrowheads="1"/>
          </p:cNvSpPr>
          <p:nvPr/>
        </p:nvSpPr>
        <p:spPr bwMode="auto">
          <a:xfrm>
            <a:off x="3955021" y="4786963"/>
            <a:ext cx="1138710" cy="184666"/>
          </a:xfrm>
          <a:prstGeom prst="rect">
            <a:avLst/>
          </a:prstGeom>
          <a:noFill/>
          <a:ln w="9525">
            <a:noFill/>
            <a:miter lim="800000"/>
            <a:headEnd/>
            <a:tailEnd/>
          </a:ln>
        </p:spPr>
        <p:txBody>
          <a:bodyPr wrap="none" lIns="0" tIns="0" rIns="0" bIns="0">
            <a:spAutoFit/>
          </a:bodyPr>
          <a:lstStyle/>
          <a:p>
            <a:pPr algn="ctr" eaLnBrk="0" hangingPunct="0"/>
            <a:r>
              <a:rPr lang="en-AU" sz="1200" b="1" dirty="0">
                <a:solidFill>
                  <a:schemeClr val="bg1"/>
                </a:solidFill>
              </a:rPr>
              <a:t>Reaction progress</a:t>
            </a:r>
            <a:endParaRPr lang="en-AU" sz="1200" b="1" dirty="0">
              <a:solidFill>
                <a:schemeClr val="bg1"/>
              </a:solidFill>
              <a:effectLst>
                <a:outerShdw blurRad="38100" dist="38100" dir="2700000" algn="tl">
                  <a:srgbClr val="C0C0C0"/>
                </a:outerShdw>
              </a:effectLst>
              <a:latin typeface="Times New Roman" pitchFamily="18" charset="0"/>
            </a:endParaRPr>
          </a:p>
        </p:txBody>
      </p:sp>
      <p:sp>
        <p:nvSpPr>
          <p:cNvPr id="282695" name="Rectangle 71"/>
          <p:cNvSpPr>
            <a:spLocks noChangeArrowheads="1"/>
          </p:cNvSpPr>
          <p:nvPr/>
        </p:nvSpPr>
        <p:spPr bwMode="auto">
          <a:xfrm rot="16200000">
            <a:off x="1205231" y="2840176"/>
            <a:ext cx="1454309" cy="184666"/>
          </a:xfrm>
          <a:prstGeom prst="rect">
            <a:avLst/>
          </a:prstGeom>
          <a:noFill/>
          <a:ln w="9525">
            <a:noFill/>
            <a:miter lim="800000"/>
            <a:headEnd/>
            <a:tailEnd/>
          </a:ln>
        </p:spPr>
        <p:txBody>
          <a:bodyPr wrap="none" lIns="0" tIns="0" rIns="0" bIns="0">
            <a:spAutoFit/>
          </a:bodyPr>
          <a:lstStyle/>
          <a:p>
            <a:pPr algn="ctr" eaLnBrk="0" hangingPunct="0"/>
            <a:r>
              <a:rPr lang="en-AU" sz="1200" b="1" dirty="0">
                <a:solidFill>
                  <a:schemeClr val="bg1"/>
                </a:solidFill>
              </a:rPr>
              <a:t>Minerals (grams x 100)</a:t>
            </a:r>
            <a:endParaRPr lang="en-AU" sz="1200" b="1" dirty="0">
              <a:solidFill>
                <a:schemeClr val="bg1"/>
              </a:solidFill>
              <a:effectLst>
                <a:outerShdw blurRad="38100" dist="38100" dir="2700000" algn="tl">
                  <a:srgbClr val="C0C0C0"/>
                </a:outerShdw>
              </a:effectLst>
              <a:latin typeface="Times New Roman" pitchFamily="18" charset="0"/>
            </a:endParaRPr>
          </a:p>
        </p:txBody>
      </p:sp>
      <p:sp>
        <p:nvSpPr>
          <p:cNvPr id="282696" name="Rectangle 72"/>
          <p:cNvSpPr>
            <a:spLocks noChangeArrowheads="1"/>
          </p:cNvSpPr>
          <p:nvPr/>
        </p:nvSpPr>
        <p:spPr bwMode="auto">
          <a:xfrm>
            <a:off x="4704367" y="2486025"/>
            <a:ext cx="666337" cy="207749"/>
          </a:xfrm>
          <a:prstGeom prst="rect">
            <a:avLst/>
          </a:prstGeom>
          <a:noFill/>
          <a:ln w="9525">
            <a:noFill/>
            <a:miter lim="800000"/>
            <a:headEnd/>
            <a:tailEnd/>
          </a:ln>
        </p:spPr>
        <p:txBody>
          <a:bodyPr wrap="none" lIns="0" tIns="0" rIns="0" bIns="0">
            <a:spAutoFit/>
          </a:bodyPr>
          <a:lstStyle/>
          <a:p>
            <a:pPr algn="ctr" eaLnBrk="0" hangingPunct="0"/>
            <a:r>
              <a:rPr lang="en-AU" sz="1350" b="1">
                <a:solidFill>
                  <a:srgbClr val="CC3300"/>
                </a:solidFill>
              </a:rPr>
              <a:t>Hematite</a:t>
            </a:r>
            <a:endParaRPr lang="en-AU" sz="1350" b="1">
              <a:solidFill>
                <a:srgbClr val="CC3300"/>
              </a:solidFill>
              <a:effectLst>
                <a:outerShdw blurRad="38100" dist="38100" dir="2700000" algn="tl">
                  <a:srgbClr val="C0C0C0"/>
                </a:outerShdw>
              </a:effectLst>
              <a:latin typeface="Times New Roman" pitchFamily="18" charset="0"/>
            </a:endParaRPr>
          </a:p>
        </p:txBody>
      </p:sp>
      <p:sp>
        <p:nvSpPr>
          <p:cNvPr id="282700" name="Rectangle 76"/>
          <p:cNvSpPr>
            <a:spLocks noChangeArrowheads="1"/>
          </p:cNvSpPr>
          <p:nvPr/>
        </p:nvSpPr>
        <p:spPr bwMode="auto">
          <a:xfrm>
            <a:off x="4780360" y="2103835"/>
            <a:ext cx="2842022" cy="415498"/>
          </a:xfrm>
          <a:prstGeom prst="rect">
            <a:avLst/>
          </a:prstGeom>
          <a:solidFill>
            <a:srgbClr val="FFFFFF"/>
          </a:solidFill>
          <a:ln w="9525">
            <a:noFill/>
            <a:miter lim="800000"/>
            <a:headEnd/>
            <a:tailEnd/>
          </a:ln>
          <a:effectLst/>
        </p:spPr>
        <p:txBody>
          <a:bodyPr lIns="0" tIns="0" rIns="0" bIns="0">
            <a:spAutoFit/>
          </a:bodyPr>
          <a:lstStyle/>
          <a:p>
            <a:pPr>
              <a:lnSpc>
                <a:spcPct val="90000"/>
              </a:lnSpc>
              <a:spcBef>
                <a:spcPct val="20000"/>
              </a:spcBef>
            </a:pPr>
            <a:r>
              <a:rPr lang="en-US" sz="1500" b="1">
                <a:solidFill>
                  <a:srgbClr val="990000"/>
                </a:solidFill>
              </a:rPr>
              <a:t>2FeS + 0.4SO</a:t>
            </a:r>
            <a:r>
              <a:rPr lang="en-US" sz="1500" b="1" baseline="-25000">
                <a:solidFill>
                  <a:srgbClr val="990000"/>
                </a:solidFill>
              </a:rPr>
              <a:t>4</a:t>
            </a:r>
            <a:r>
              <a:rPr lang="en-US" sz="1500" b="1" baseline="30000">
                <a:solidFill>
                  <a:srgbClr val="990000"/>
                </a:solidFill>
              </a:rPr>
              <a:t>2-</a:t>
            </a:r>
            <a:r>
              <a:rPr lang="en-US" sz="1500" b="1">
                <a:solidFill>
                  <a:srgbClr val="990000"/>
                </a:solidFill>
              </a:rPr>
              <a:t> + 1.6 H</a:t>
            </a:r>
            <a:r>
              <a:rPr lang="en-US" sz="1500" b="1" baseline="-25000">
                <a:solidFill>
                  <a:srgbClr val="990000"/>
                </a:solidFill>
              </a:rPr>
              <a:t>2</a:t>
            </a:r>
            <a:r>
              <a:rPr lang="en-US" sz="1500" b="1">
                <a:solidFill>
                  <a:srgbClr val="990000"/>
                </a:solidFill>
              </a:rPr>
              <a:t>O </a:t>
            </a:r>
            <a:r>
              <a:rPr lang="en-US" sz="1500" b="1">
                <a:solidFill>
                  <a:srgbClr val="990000"/>
                </a:solidFill>
                <a:latin typeface="Royal Society of Chemistry" pitchFamily="2" charset="0"/>
              </a:rPr>
              <a:t>Ý</a:t>
            </a:r>
            <a:r>
              <a:rPr lang="en-US" sz="1500" b="1">
                <a:solidFill>
                  <a:srgbClr val="990000"/>
                </a:solidFill>
              </a:rPr>
              <a:t> 0.8Fe(OH)</a:t>
            </a:r>
            <a:r>
              <a:rPr lang="en-US" sz="1500" b="1" baseline="-25000">
                <a:solidFill>
                  <a:srgbClr val="990000"/>
                </a:solidFill>
              </a:rPr>
              <a:t>3</a:t>
            </a:r>
            <a:r>
              <a:rPr lang="en-US" sz="1500" b="1">
                <a:solidFill>
                  <a:srgbClr val="990000"/>
                </a:solidFill>
              </a:rPr>
              <a:t> + 1.2FeS</a:t>
            </a:r>
            <a:r>
              <a:rPr lang="en-US" sz="1500" b="1" baseline="-25000">
                <a:solidFill>
                  <a:srgbClr val="990000"/>
                </a:solidFill>
              </a:rPr>
              <a:t>2</a:t>
            </a:r>
            <a:r>
              <a:rPr lang="en-US" sz="1500" b="1">
                <a:solidFill>
                  <a:srgbClr val="990000"/>
                </a:solidFill>
              </a:rPr>
              <a:t> + 0.8OH</a:t>
            </a:r>
            <a:r>
              <a:rPr lang="en-US" sz="1500" b="1" baseline="30000">
                <a:solidFill>
                  <a:srgbClr val="990000"/>
                </a:solidFill>
              </a:rPr>
              <a:t>-</a:t>
            </a:r>
            <a:endParaRPr lang="en-AU" sz="1500" b="1" baseline="30000">
              <a:solidFill>
                <a:srgbClr val="990000"/>
              </a:solidFill>
              <a:sym typeface="Wingdings" pitchFamily="2" charset="2"/>
            </a:endParaRPr>
          </a:p>
        </p:txBody>
      </p:sp>
      <p:sp>
        <p:nvSpPr>
          <p:cNvPr id="282701" name="Text Box 77"/>
          <p:cNvSpPr txBox="1">
            <a:spLocks noChangeArrowheads="1"/>
          </p:cNvSpPr>
          <p:nvPr/>
        </p:nvSpPr>
        <p:spPr bwMode="auto">
          <a:xfrm>
            <a:off x="6917531" y="4085035"/>
            <a:ext cx="838200" cy="415498"/>
          </a:xfrm>
          <a:prstGeom prst="rect">
            <a:avLst/>
          </a:prstGeom>
          <a:noFill/>
          <a:ln w="9525">
            <a:noFill/>
            <a:miter lim="800000"/>
            <a:headEnd/>
            <a:tailEnd/>
          </a:ln>
          <a:effectLst/>
        </p:spPr>
        <p:txBody>
          <a:bodyPr lIns="0" tIns="0" rIns="0" bIns="0">
            <a:spAutoFit/>
          </a:bodyPr>
          <a:lstStyle/>
          <a:p>
            <a:pPr algn="ctr"/>
            <a:r>
              <a:rPr lang="en-AU" sz="750"/>
              <a:t>Geochemists Workbench ® </a:t>
            </a:r>
            <a:r>
              <a:rPr lang="en-AU" sz="600"/>
              <a:t>(thermo.com.v8.r6+.dat) + Warner et al. (1996)</a:t>
            </a:r>
          </a:p>
        </p:txBody>
      </p:sp>
      <p:grpSp>
        <p:nvGrpSpPr>
          <p:cNvPr id="2" name="Group 83"/>
          <p:cNvGrpSpPr>
            <a:grpSpLocks/>
          </p:cNvGrpSpPr>
          <p:nvPr/>
        </p:nvGrpSpPr>
        <p:grpSpPr bwMode="auto">
          <a:xfrm>
            <a:off x="2633663" y="2195513"/>
            <a:ext cx="3752850" cy="1819275"/>
            <a:chOff x="1252" y="1844"/>
            <a:chExt cx="3152" cy="1528"/>
          </a:xfrm>
        </p:grpSpPr>
        <p:sp>
          <p:nvSpPr>
            <p:cNvPr id="282708" name="Rectangle 84"/>
            <p:cNvSpPr>
              <a:spLocks noChangeArrowheads="1"/>
            </p:cNvSpPr>
            <p:nvPr/>
          </p:nvSpPr>
          <p:spPr bwMode="auto">
            <a:xfrm>
              <a:off x="1257" y="2130"/>
              <a:ext cx="2781" cy="1239"/>
            </a:xfrm>
            <a:prstGeom prst="rect">
              <a:avLst/>
            </a:prstGeom>
            <a:solidFill>
              <a:srgbClr val="66CCFF"/>
            </a:solidFill>
            <a:ln w="28575">
              <a:solidFill>
                <a:schemeClr val="tx1"/>
              </a:solidFill>
              <a:miter lim="800000"/>
              <a:headEnd/>
              <a:tailEnd/>
            </a:ln>
            <a:effectLst/>
          </p:spPr>
          <p:txBody>
            <a:bodyPr lIns="40500" rIns="40500" anchor="ctr"/>
            <a:lstStyle/>
            <a:p>
              <a:pPr algn="ctr">
                <a:lnSpc>
                  <a:spcPct val="95000"/>
                </a:lnSpc>
              </a:pPr>
              <a:r>
                <a:rPr lang="en-AU" sz="2025" b="1">
                  <a:solidFill>
                    <a:srgbClr val="990000"/>
                  </a:solidFill>
                </a:rPr>
                <a:t>This will cause SO</a:t>
              </a:r>
              <a:r>
                <a:rPr lang="en-AU" sz="2025" b="1" baseline="-25000">
                  <a:solidFill>
                    <a:srgbClr val="990000"/>
                  </a:solidFill>
                </a:rPr>
                <a:t>4</a:t>
              </a:r>
              <a:r>
                <a:rPr lang="en-AU" sz="2025" b="1" baseline="30000">
                  <a:solidFill>
                    <a:srgbClr val="990000"/>
                  </a:solidFill>
                </a:rPr>
                <a:t>2-</a:t>
              </a:r>
              <a:r>
                <a:rPr lang="en-AU" sz="2025" b="1">
                  <a:solidFill>
                    <a:srgbClr val="990000"/>
                  </a:solidFill>
                </a:rPr>
                <a:t>, HCO</a:t>
              </a:r>
              <a:r>
                <a:rPr lang="en-AU" sz="2025" b="1" baseline="-25000">
                  <a:solidFill>
                    <a:srgbClr val="990000"/>
                  </a:solidFill>
                </a:rPr>
                <a:t>3</a:t>
              </a:r>
              <a:r>
                <a:rPr lang="en-AU" sz="2025" b="1" baseline="30000">
                  <a:solidFill>
                    <a:srgbClr val="990000"/>
                  </a:solidFill>
                </a:rPr>
                <a:t>-</a:t>
              </a:r>
              <a:r>
                <a:rPr lang="en-AU" sz="2025" b="1">
                  <a:solidFill>
                    <a:srgbClr val="990000"/>
                  </a:solidFill>
                </a:rPr>
                <a:t> and NO</a:t>
              </a:r>
              <a:r>
                <a:rPr lang="en-AU" sz="2025" b="1" baseline="-25000">
                  <a:solidFill>
                    <a:srgbClr val="990000"/>
                  </a:solidFill>
                </a:rPr>
                <a:t>3</a:t>
              </a:r>
              <a:r>
                <a:rPr lang="en-AU" sz="2025" b="1" baseline="30000">
                  <a:solidFill>
                    <a:srgbClr val="990000"/>
                  </a:solidFill>
                </a:rPr>
                <a:t>-</a:t>
              </a:r>
              <a:r>
                <a:rPr lang="en-AU" sz="2025" b="1">
                  <a:solidFill>
                    <a:srgbClr val="990000"/>
                  </a:solidFill>
                </a:rPr>
                <a:t> DEPLETION in deep groundwaters contacting sulphides</a:t>
              </a:r>
              <a:r>
                <a:rPr lang="en-AU" sz="2025"/>
                <a:t> </a:t>
              </a:r>
            </a:p>
          </p:txBody>
        </p:sp>
        <p:sp>
          <p:nvSpPr>
            <p:cNvPr id="282709" name="Freeform 85"/>
            <p:cNvSpPr>
              <a:spLocks/>
            </p:cNvSpPr>
            <p:nvPr/>
          </p:nvSpPr>
          <p:spPr bwMode="auto">
            <a:xfrm>
              <a:off x="1256" y="1844"/>
              <a:ext cx="3148" cy="1528"/>
            </a:xfrm>
            <a:custGeom>
              <a:avLst/>
              <a:gdLst/>
              <a:ahLst/>
              <a:cxnLst>
                <a:cxn ang="0">
                  <a:pos x="0" y="280"/>
                </a:cxn>
                <a:cxn ang="0">
                  <a:pos x="2436" y="0"/>
                </a:cxn>
                <a:cxn ang="0">
                  <a:pos x="2696" y="12"/>
                </a:cxn>
                <a:cxn ang="0">
                  <a:pos x="2856" y="40"/>
                </a:cxn>
                <a:cxn ang="0">
                  <a:pos x="3036" y="92"/>
                </a:cxn>
                <a:cxn ang="0">
                  <a:pos x="3128" y="144"/>
                </a:cxn>
                <a:cxn ang="0">
                  <a:pos x="3148" y="180"/>
                </a:cxn>
                <a:cxn ang="0">
                  <a:pos x="2784" y="1528"/>
                </a:cxn>
                <a:cxn ang="0">
                  <a:pos x="2780" y="284"/>
                </a:cxn>
                <a:cxn ang="0">
                  <a:pos x="0" y="280"/>
                </a:cxn>
              </a:cxnLst>
              <a:rect l="0" t="0" r="r" b="b"/>
              <a:pathLst>
                <a:path w="3148" h="1528">
                  <a:moveTo>
                    <a:pt x="0" y="280"/>
                  </a:moveTo>
                  <a:lnTo>
                    <a:pt x="2436" y="0"/>
                  </a:lnTo>
                  <a:lnTo>
                    <a:pt x="2696" y="12"/>
                  </a:lnTo>
                  <a:lnTo>
                    <a:pt x="2856" y="40"/>
                  </a:lnTo>
                  <a:lnTo>
                    <a:pt x="3036" y="92"/>
                  </a:lnTo>
                  <a:lnTo>
                    <a:pt x="3128" y="144"/>
                  </a:lnTo>
                  <a:lnTo>
                    <a:pt x="3148" y="180"/>
                  </a:lnTo>
                  <a:lnTo>
                    <a:pt x="2784" y="1528"/>
                  </a:lnTo>
                  <a:lnTo>
                    <a:pt x="2780" y="284"/>
                  </a:lnTo>
                  <a:lnTo>
                    <a:pt x="0" y="280"/>
                  </a:lnTo>
                  <a:close/>
                </a:path>
              </a:pathLst>
            </a:custGeom>
            <a:solidFill>
              <a:schemeClr val="accent1">
                <a:alpha val="46001"/>
              </a:schemeClr>
            </a:solidFill>
            <a:ln w="9525">
              <a:noFill/>
              <a:round/>
              <a:headEnd/>
              <a:tailEnd/>
            </a:ln>
            <a:effectLst/>
          </p:spPr>
          <p:txBody>
            <a:bodyPr/>
            <a:lstStyle/>
            <a:p>
              <a:endParaRPr lang="en-AU" sz="1350"/>
            </a:p>
          </p:txBody>
        </p:sp>
        <p:sp>
          <p:nvSpPr>
            <p:cNvPr id="282710" name="Line 86"/>
            <p:cNvSpPr>
              <a:spLocks noChangeShapeType="1"/>
            </p:cNvSpPr>
            <p:nvPr/>
          </p:nvSpPr>
          <p:spPr bwMode="auto">
            <a:xfrm flipV="1">
              <a:off x="1252" y="1846"/>
              <a:ext cx="2452" cy="281"/>
            </a:xfrm>
            <a:prstGeom prst="line">
              <a:avLst/>
            </a:prstGeom>
            <a:noFill/>
            <a:ln w="28575">
              <a:solidFill>
                <a:schemeClr val="tx1"/>
              </a:solidFill>
              <a:round/>
              <a:headEnd/>
              <a:tailEnd/>
            </a:ln>
            <a:effectLst/>
          </p:spPr>
          <p:txBody>
            <a:bodyPr/>
            <a:lstStyle/>
            <a:p>
              <a:endParaRPr lang="en-AU" sz="1350"/>
            </a:p>
          </p:txBody>
        </p:sp>
        <p:sp>
          <p:nvSpPr>
            <p:cNvPr id="282711" name="Line 87"/>
            <p:cNvSpPr>
              <a:spLocks noChangeShapeType="1"/>
            </p:cNvSpPr>
            <p:nvPr/>
          </p:nvSpPr>
          <p:spPr bwMode="auto">
            <a:xfrm flipV="1">
              <a:off x="4042" y="2019"/>
              <a:ext cx="352" cy="1346"/>
            </a:xfrm>
            <a:prstGeom prst="line">
              <a:avLst/>
            </a:prstGeom>
            <a:noFill/>
            <a:ln w="28575">
              <a:solidFill>
                <a:schemeClr val="tx1"/>
              </a:solidFill>
              <a:round/>
              <a:headEnd/>
              <a:tailEnd/>
            </a:ln>
            <a:effectLst/>
          </p:spPr>
          <p:txBody>
            <a:bodyPr/>
            <a:lstStyle/>
            <a:p>
              <a:endParaRPr lang="en-AU" sz="1350"/>
            </a:p>
          </p:txBody>
        </p:sp>
      </p:grpSp>
    </p:spTree>
    <p:extLst>
      <p:ext uri="{BB962C8B-B14F-4D97-AF65-F5344CB8AC3E}">
        <p14:creationId xmlns:p14="http://schemas.microsoft.com/office/powerpoint/2010/main" val="13737287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282700"/>
                                        </p:tgtEl>
                                        <p:attrNameLst>
                                          <p:attrName>style.visibility</p:attrName>
                                        </p:attrNameLst>
                                      </p:cBhvr>
                                      <p:to>
                                        <p:strVal val="visible"/>
                                      </p:to>
                                    </p:set>
                                    <p:anim calcmode="lin" valueType="num">
                                      <p:cBhvr>
                                        <p:cTn id="7" dur="1000" fill="hold"/>
                                        <p:tgtEl>
                                          <p:spTgt spid="282700"/>
                                        </p:tgtEl>
                                        <p:attrNameLst>
                                          <p:attrName>ppt_w</p:attrName>
                                        </p:attrNameLst>
                                      </p:cBhvr>
                                      <p:tavLst>
                                        <p:tav tm="0">
                                          <p:val>
                                            <p:fltVal val="0"/>
                                          </p:val>
                                        </p:tav>
                                        <p:tav tm="100000">
                                          <p:val>
                                            <p:strVal val="#ppt_w"/>
                                          </p:val>
                                        </p:tav>
                                      </p:tavLst>
                                    </p:anim>
                                    <p:anim calcmode="lin" valueType="num">
                                      <p:cBhvr>
                                        <p:cTn id="8" dur="1000" fill="hold"/>
                                        <p:tgtEl>
                                          <p:spTgt spid="282700"/>
                                        </p:tgtEl>
                                        <p:attrNameLst>
                                          <p:attrName>ppt_h</p:attrName>
                                        </p:attrNameLst>
                                      </p:cBhvr>
                                      <p:tavLst>
                                        <p:tav tm="0">
                                          <p:val>
                                            <p:fltVal val="0"/>
                                          </p:val>
                                        </p:tav>
                                        <p:tav tm="100000">
                                          <p:val>
                                            <p:strVal val="#ppt_h"/>
                                          </p:val>
                                        </p:tav>
                                      </p:tavLst>
                                    </p:anim>
                                    <p:animEffect transition="in" filter="fade">
                                      <p:cBhvr>
                                        <p:cTn id="9" dur="1000"/>
                                        <p:tgtEl>
                                          <p:spTgt spid="282700"/>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270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AU" dirty="0"/>
              <a:t>Boreholes</a:t>
            </a:r>
          </a:p>
        </p:txBody>
      </p:sp>
      <p:pic>
        <p:nvPicPr>
          <p:cNvPr id="4" name="Picture 3"/>
          <p:cNvPicPr>
            <a:picLocks noChangeAspect="1"/>
          </p:cNvPicPr>
          <p:nvPr/>
        </p:nvPicPr>
        <p:blipFill>
          <a:blip r:embed="rId2"/>
          <a:stretch>
            <a:fillRect/>
          </a:stretch>
        </p:blipFill>
        <p:spPr>
          <a:xfrm>
            <a:off x="6424922" y="3606732"/>
            <a:ext cx="1995596" cy="1476649"/>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32696" y="883747"/>
            <a:ext cx="1970792" cy="1478094"/>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5400000">
            <a:off x="1979247" y="1213870"/>
            <a:ext cx="2660793" cy="1995595"/>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07892" y="2404906"/>
            <a:ext cx="1995596" cy="1496697"/>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rot="5400000">
            <a:off x="4059216" y="1237855"/>
            <a:ext cx="2660794" cy="1947626"/>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391815" y="3586683"/>
            <a:ext cx="1971611" cy="1496697"/>
          </a:xfrm>
          <a:prstGeom prst="rect">
            <a:avLst/>
          </a:prstGeom>
        </p:spPr>
      </p:pic>
      <p:pic>
        <p:nvPicPr>
          <p:cNvPr id="11" name="Picture 10"/>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2319982" y="3598888"/>
            <a:ext cx="1979323" cy="1484492"/>
          </a:xfrm>
          <a:prstGeom prst="rect">
            <a:avLst/>
          </a:prstGeom>
        </p:spPr>
      </p:pic>
      <p:pic>
        <p:nvPicPr>
          <p:cNvPr id="12" name="Picture 11"/>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rot="5400000">
            <a:off x="6092324" y="1213870"/>
            <a:ext cx="2660794" cy="1995596"/>
          </a:xfrm>
          <a:prstGeom prst="rect">
            <a:avLst/>
          </a:prstGeom>
        </p:spPr>
      </p:pic>
      <p:sp>
        <p:nvSpPr>
          <p:cNvPr id="13" name="TextBox 12"/>
          <p:cNvSpPr txBox="1"/>
          <p:nvPr/>
        </p:nvSpPr>
        <p:spPr>
          <a:xfrm>
            <a:off x="250863" y="4035504"/>
            <a:ext cx="1952625" cy="1131079"/>
          </a:xfrm>
          <a:prstGeom prst="rect">
            <a:avLst/>
          </a:prstGeom>
          <a:noFill/>
        </p:spPr>
        <p:txBody>
          <a:bodyPr wrap="square" rtlCol="0">
            <a:spAutoFit/>
          </a:bodyPr>
          <a:lstStyle/>
          <a:p>
            <a:r>
              <a:rPr lang="en-AU" dirty="0"/>
              <a:t>A mad array of bore types</a:t>
            </a:r>
          </a:p>
          <a:p>
            <a:pPr marL="214313" indent="-214313">
              <a:buFont typeface="Arial" panose="020B0604020202020204" pitchFamily="34" charset="0"/>
              <a:buChar char="•"/>
            </a:pPr>
            <a:endParaRPr lang="en-AU" dirty="0"/>
          </a:p>
          <a:p>
            <a:pPr marL="214313" indent="-214313">
              <a:buFont typeface="Arial" panose="020B0604020202020204" pitchFamily="34" charset="0"/>
              <a:buChar char="•"/>
            </a:pPr>
            <a:endParaRPr lang="en-AU" sz="1350" dirty="0"/>
          </a:p>
        </p:txBody>
      </p:sp>
    </p:spTree>
    <p:extLst>
      <p:ext uri="{BB962C8B-B14F-4D97-AF65-F5344CB8AC3E}">
        <p14:creationId xmlns:p14="http://schemas.microsoft.com/office/powerpoint/2010/main" val="288332279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ChangeArrowheads="1"/>
          </p:cNvSpPr>
          <p:nvPr/>
        </p:nvSpPr>
        <p:spPr bwMode="auto">
          <a:xfrm>
            <a:off x="2280048" y="965598"/>
            <a:ext cx="4725590" cy="3544490"/>
          </a:xfrm>
          <a:prstGeom prst="rect">
            <a:avLst/>
          </a:prstGeom>
          <a:solidFill>
            <a:srgbClr val="FFFFFF"/>
          </a:solidFill>
          <a:ln w="9525">
            <a:noFill/>
            <a:miter lim="800000"/>
            <a:headEnd/>
            <a:tailEnd/>
          </a:ln>
        </p:spPr>
        <p:txBody>
          <a:bodyPr/>
          <a:lstStyle/>
          <a:p>
            <a:endParaRPr lang="en-AU" sz="1350"/>
          </a:p>
        </p:txBody>
      </p:sp>
      <p:sp>
        <p:nvSpPr>
          <p:cNvPr id="283651" name="Freeform 3"/>
          <p:cNvSpPr>
            <a:spLocks/>
          </p:cNvSpPr>
          <p:nvPr/>
        </p:nvSpPr>
        <p:spPr bwMode="auto">
          <a:xfrm>
            <a:off x="2280048" y="965598"/>
            <a:ext cx="4725590" cy="3544490"/>
          </a:xfrm>
          <a:custGeom>
            <a:avLst/>
            <a:gdLst/>
            <a:ahLst/>
            <a:cxnLst>
              <a:cxn ang="0">
                <a:pos x="0" y="420"/>
              </a:cxn>
              <a:cxn ang="0">
                <a:pos x="0" y="0"/>
              </a:cxn>
              <a:cxn ang="0">
                <a:pos x="560" y="0"/>
              </a:cxn>
              <a:cxn ang="0">
                <a:pos x="560" y="420"/>
              </a:cxn>
              <a:cxn ang="0">
                <a:pos x="0" y="420"/>
              </a:cxn>
              <a:cxn ang="0">
                <a:pos x="0" y="406"/>
              </a:cxn>
            </a:cxnLst>
            <a:rect l="0" t="0" r="r" b="b"/>
            <a:pathLst>
              <a:path w="560" h="420">
                <a:moveTo>
                  <a:pt x="0" y="420"/>
                </a:moveTo>
                <a:lnTo>
                  <a:pt x="0" y="0"/>
                </a:lnTo>
                <a:lnTo>
                  <a:pt x="560" y="0"/>
                </a:lnTo>
                <a:lnTo>
                  <a:pt x="560" y="420"/>
                </a:lnTo>
                <a:lnTo>
                  <a:pt x="0" y="420"/>
                </a:lnTo>
                <a:lnTo>
                  <a:pt x="0" y="406"/>
                </a:lnTo>
              </a:path>
            </a:pathLst>
          </a:custGeom>
          <a:noFill/>
          <a:ln w="0">
            <a:solidFill>
              <a:srgbClr val="000000"/>
            </a:solidFill>
            <a:prstDash val="solid"/>
            <a:round/>
            <a:headEnd/>
            <a:tailEnd/>
          </a:ln>
        </p:spPr>
        <p:txBody>
          <a:bodyPr/>
          <a:lstStyle/>
          <a:p>
            <a:endParaRPr lang="en-AU" sz="1350"/>
          </a:p>
        </p:txBody>
      </p:sp>
      <p:grpSp>
        <p:nvGrpSpPr>
          <p:cNvPr id="2" name="Group 4"/>
          <p:cNvGrpSpPr>
            <a:grpSpLocks/>
          </p:cNvGrpSpPr>
          <p:nvPr/>
        </p:nvGrpSpPr>
        <p:grpSpPr bwMode="auto">
          <a:xfrm>
            <a:off x="3225404" y="4435079"/>
            <a:ext cx="2834878" cy="75009"/>
            <a:chOff x="1689" y="3519"/>
            <a:chExt cx="2381" cy="99"/>
          </a:xfrm>
        </p:grpSpPr>
        <p:sp>
          <p:nvSpPr>
            <p:cNvPr id="283653" name="Line 5"/>
            <p:cNvSpPr>
              <a:spLocks noChangeShapeType="1"/>
            </p:cNvSpPr>
            <p:nvPr/>
          </p:nvSpPr>
          <p:spPr bwMode="auto">
            <a:xfrm flipV="1">
              <a:off x="1689" y="3519"/>
              <a:ext cx="0" cy="99"/>
            </a:xfrm>
            <a:prstGeom prst="line">
              <a:avLst/>
            </a:prstGeom>
            <a:noFill/>
            <a:ln w="0">
              <a:solidFill>
                <a:srgbClr val="000000"/>
              </a:solidFill>
              <a:round/>
              <a:headEnd/>
              <a:tailEnd/>
            </a:ln>
          </p:spPr>
          <p:txBody>
            <a:bodyPr/>
            <a:lstStyle/>
            <a:p>
              <a:endParaRPr lang="en-AU" sz="1350"/>
            </a:p>
          </p:txBody>
        </p:sp>
        <p:sp>
          <p:nvSpPr>
            <p:cNvPr id="283654" name="Line 6"/>
            <p:cNvSpPr>
              <a:spLocks noChangeShapeType="1"/>
            </p:cNvSpPr>
            <p:nvPr/>
          </p:nvSpPr>
          <p:spPr bwMode="auto">
            <a:xfrm flipV="1">
              <a:off x="2483" y="3519"/>
              <a:ext cx="0" cy="99"/>
            </a:xfrm>
            <a:prstGeom prst="line">
              <a:avLst/>
            </a:prstGeom>
            <a:noFill/>
            <a:ln w="0">
              <a:solidFill>
                <a:srgbClr val="000000"/>
              </a:solidFill>
              <a:round/>
              <a:headEnd/>
              <a:tailEnd/>
            </a:ln>
          </p:spPr>
          <p:txBody>
            <a:bodyPr/>
            <a:lstStyle/>
            <a:p>
              <a:endParaRPr lang="en-AU" sz="1350"/>
            </a:p>
          </p:txBody>
        </p:sp>
        <p:sp>
          <p:nvSpPr>
            <p:cNvPr id="283655" name="Line 7"/>
            <p:cNvSpPr>
              <a:spLocks noChangeShapeType="1"/>
            </p:cNvSpPr>
            <p:nvPr/>
          </p:nvSpPr>
          <p:spPr bwMode="auto">
            <a:xfrm flipV="1">
              <a:off x="3276" y="3519"/>
              <a:ext cx="0" cy="99"/>
            </a:xfrm>
            <a:prstGeom prst="line">
              <a:avLst/>
            </a:prstGeom>
            <a:noFill/>
            <a:ln w="0">
              <a:solidFill>
                <a:srgbClr val="000000"/>
              </a:solidFill>
              <a:round/>
              <a:headEnd/>
              <a:tailEnd/>
            </a:ln>
          </p:spPr>
          <p:txBody>
            <a:bodyPr/>
            <a:lstStyle/>
            <a:p>
              <a:endParaRPr lang="en-AU" sz="1350"/>
            </a:p>
          </p:txBody>
        </p:sp>
        <p:sp>
          <p:nvSpPr>
            <p:cNvPr id="283656" name="Line 8"/>
            <p:cNvSpPr>
              <a:spLocks noChangeShapeType="1"/>
            </p:cNvSpPr>
            <p:nvPr/>
          </p:nvSpPr>
          <p:spPr bwMode="auto">
            <a:xfrm flipV="1">
              <a:off x="4070" y="3519"/>
              <a:ext cx="0" cy="99"/>
            </a:xfrm>
            <a:prstGeom prst="line">
              <a:avLst/>
            </a:prstGeom>
            <a:noFill/>
            <a:ln w="0">
              <a:solidFill>
                <a:srgbClr val="000000"/>
              </a:solidFill>
              <a:round/>
              <a:headEnd/>
              <a:tailEnd/>
            </a:ln>
          </p:spPr>
          <p:txBody>
            <a:bodyPr/>
            <a:lstStyle/>
            <a:p>
              <a:endParaRPr lang="en-AU" sz="1350"/>
            </a:p>
          </p:txBody>
        </p:sp>
      </p:grpSp>
      <p:sp>
        <p:nvSpPr>
          <p:cNvPr id="283657" name="Line 9"/>
          <p:cNvSpPr>
            <a:spLocks noChangeShapeType="1"/>
          </p:cNvSpPr>
          <p:nvPr/>
        </p:nvSpPr>
        <p:spPr bwMode="auto">
          <a:xfrm flipV="1">
            <a:off x="7005638" y="4392216"/>
            <a:ext cx="0" cy="117872"/>
          </a:xfrm>
          <a:prstGeom prst="line">
            <a:avLst/>
          </a:prstGeom>
          <a:noFill/>
          <a:ln w="0">
            <a:solidFill>
              <a:srgbClr val="000000"/>
            </a:solidFill>
            <a:round/>
            <a:headEnd/>
            <a:tailEnd/>
          </a:ln>
        </p:spPr>
        <p:txBody>
          <a:bodyPr/>
          <a:lstStyle/>
          <a:p>
            <a:endParaRPr lang="en-AU" sz="1350"/>
          </a:p>
        </p:txBody>
      </p:sp>
      <p:sp>
        <p:nvSpPr>
          <p:cNvPr id="283658" name="Line 10"/>
          <p:cNvSpPr>
            <a:spLocks noChangeShapeType="1"/>
          </p:cNvSpPr>
          <p:nvPr/>
        </p:nvSpPr>
        <p:spPr bwMode="auto">
          <a:xfrm>
            <a:off x="6887766" y="4510088"/>
            <a:ext cx="117872" cy="0"/>
          </a:xfrm>
          <a:prstGeom prst="line">
            <a:avLst/>
          </a:prstGeom>
          <a:noFill/>
          <a:ln w="0">
            <a:solidFill>
              <a:srgbClr val="000000"/>
            </a:solidFill>
            <a:round/>
            <a:headEnd/>
            <a:tailEnd/>
          </a:ln>
        </p:spPr>
        <p:txBody>
          <a:bodyPr/>
          <a:lstStyle/>
          <a:p>
            <a:endParaRPr lang="en-AU" sz="1350"/>
          </a:p>
        </p:txBody>
      </p:sp>
      <p:sp>
        <p:nvSpPr>
          <p:cNvPr id="283659" name="Rectangle 11"/>
          <p:cNvSpPr>
            <a:spLocks noChangeArrowheads="1"/>
          </p:cNvSpPr>
          <p:nvPr/>
        </p:nvSpPr>
        <p:spPr bwMode="auto">
          <a:xfrm>
            <a:off x="2149112" y="4400550"/>
            <a:ext cx="78548" cy="184666"/>
          </a:xfrm>
          <a:prstGeom prst="rect">
            <a:avLst/>
          </a:prstGeom>
          <a:noFill/>
          <a:ln w="9525">
            <a:noFill/>
            <a:miter lim="800000"/>
            <a:headEnd/>
            <a:tailEnd/>
          </a:ln>
        </p:spPr>
        <p:txBody>
          <a:bodyPr wrap="none" lIns="0" tIns="0" rIns="0" bIns="0">
            <a:spAutoFit/>
          </a:bodyPr>
          <a:lstStyle/>
          <a:p>
            <a:pPr algn="r" eaLnBrk="0" hangingPunct="0"/>
            <a:r>
              <a:rPr lang="en-AU" sz="1200" b="1">
                <a:solidFill>
                  <a:srgbClr val="000000"/>
                </a:solidFill>
              </a:rPr>
              <a:t>0</a:t>
            </a:r>
            <a:endParaRPr lang="en-AU" sz="2700" b="1">
              <a:effectLst>
                <a:outerShdw blurRad="38100" dist="38100" dir="2700000" algn="tl">
                  <a:srgbClr val="C0C0C0"/>
                </a:outerShdw>
              </a:effectLst>
              <a:latin typeface="Times New Roman" pitchFamily="18" charset="0"/>
            </a:endParaRPr>
          </a:p>
        </p:txBody>
      </p:sp>
      <p:sp>
        <p:nvSpPr>
          <p:cNvPr id="283660" name="Rectangle 12"/>
          <p:cNvSpPr>
            <a:spLocks noChangeArrowheads="1"/>
          </p:cNvSpPr>
          <p:nvPr/>
        </p:nvSpPr>
        <p:spPr bwMode="auto">
          <a:xfrm>
            <a:off x="2076519" y="3615928"/>
            <a:ext cx="157094" cy="184666"/>
          </a:xfrm>
          <a:prstGeom prst="rect">
            <a:avLst/>
          </a:prstGeom>
          <a:noFill/>
          <a:ln w="9525">
            <a:noFill/>
            <a:miter lim="800000"/>
            <a:headEnd/>
            <a:tailEnd/>
          </a:ln>
        </p:spPr>
        <p:txBody>
          <a:bodyPr wrap="none" lIns="0" tIns="0" rIns="0" bIns="0">
            <a:spAutoFit/>
          </a:bodyPr>
          <a:lstStyle/>
          <a:p>
            <a:pPr algn="r" eaLnBrk="0" hangingPunct="0"/>
            <a:r>
              <a:rPr lang="en-AU" sz="1200" b="1">
                <a:solidFill>
                  <a:srgbClr val="000000"/>
                </a:solidFill>
              </a:rPr>
              <a:t>50</a:t>
            </a:r>
            <a:endParaRPr lang="en-AU" sz="2700" b="1">
              <a:effectLst>
                <a:outerShdw blurRad="38100" dist="38100" dir="2700000" algn="tl">
                  <a:srgbClr val="C0C0C0"/>
                </a:outerShdw>
              </a:effectLst>
              <a:latin typeface="Times New Roman" pitchFamily="18" charset="0"/>
            </a:endParaRPr>
          </a:p>
        </p:txBody>
      </p:sp>
      <p:sp>
        <p:nvSpPr>
          <p:cNvPr id="283661" name="Rectangle 13"/>
          <p:cNvSpPr>
            <a:spLocks noChangeArrowheads="1"/>
          </p:cNvSpPr>
          <p:nvPr/>
        </p:nvSpPr>
        <p:spPr bwMode="auto">
          <a:xfrm>
            <a:off x="2005115" y="2822972"/>
            <a:ext cx="235642" cy="184666"/>
          </a:xfrm>
          <a:prstGeom prst="rect">
            <a:avLst/>
          </a:prstGeom>
          <a:noFill/>
          <a:ln w="9525">
            <a:noFill/>
            <a:miter lim="800000"/>
            <a:headEnd/>
            <a:tailEnd/>
          </a:ln>
        </p:spPr>
        <p:txBody>
          <a:bodyPr wrap="none" lIns="0" tIns="0" rIns="0" bIns="0">
            <a:spAutoFit/>
          </a:bodyPr>
          <a:lstStyle/>
          <a:p>
            <a:pPr algn="r" eaLnBrk="0" hangingPunct="0"/>
            <a:r>
              <a:rPr lang="en-AU" sz="1200" b="1">
                <a:solidFill>
                  <a:srgbClr val="000000"/>
                </a:solidFill>
              </a:rPr>
              <a:t>100</a:t>
            </a:r>
            <a:endParaRPr lang="en-AU" sz="2700" b="1">
              <a:effectLst>
                <a:outerShdw blurRad="38100" dist="38100" dir="2700000" algn="tl">
                  <a:srgbClr val="C0C0C0"/>
                </a:outerShdw>
              </a:effectLst>
              <a:latin typeface="Times New Roman" pitchFamily="18" charset="0"/>
            </a:endParaRPr>
          </a:p>
        </p:txBody>
      </p:sp>
      <p:sp>
        <p:nvSpPr>
          <p:cNvPr id="283662" name="Rectangle 14"/>
          <p:cNvSpPr>
            <a:spLocks noChangeArrowheads="1"/>
          </p:cNvSpPr>
          <p:nvPr/>
        </p:nvSpPr>
        <p:spPr bwMode="auto">
          <a:xfrm>
            <a:off x="2005115" y="2038350"/>
            <a:ext cx="235642" cy="184666"/>
          </a:xfrm>
          <a:prstGeom prst="rect">
            <a:avLst/>
          </a:prstGeom>
          <a:noFill/>
          <a:ln w="9525">
            <a:noFill/>
            <a:miter lim="800000"/>
            <a:headEnd/>
            <a:tailEnd/>
          </a:ln>
        </p:spPr>
        <p:txBody>
          <a:bodyPr wrap="none" lIns="0" tIns="0" rIns="0" bIns="0">
            <a:spAutoFit/>
          </a:bodyPr>
          <a:lstStyle/>
          <a:p>
            <a:pPr algn="r" eaLnBrk="0" hangingPunct="0"/>
            <a:r>
              <a:rPr lang="en-AU" sz="1200" b="1">
                <a:solidFill>
                  <a:srgbClr val="000000"/>
                </a:solidFill>
              </a:rPr>
              <a:t>150</a:t>
            </a:r>
            <a:endParaRPr lang="en-AU" sz="2700" b="1">
              <a:effectLst>
                <a:outerShdw blurRad="38100" dist="38100" dir="2700000" algn="tl">
                  <a:srgbClr val="C0C0C0"/>
                </a:outerShdw>
              </a:effectLst>
              <a:latin typeface="Times New Roman" pitchFamily="18" charset="0"/>
            </a:endParaRPr>
          </a:p>
        </p:txBody>
      </p:sp>
      <p:grpSp>
        <p:nvGrpSpPr>
          <p:cNvPr id="3" name="Group 15"/>
          <p:cNvGrpSpPr>
            <a:grpSpLocks/>
          </p:cNvGrpSpPr>
          <p:nvPr/>
        </p:nvGrpSpPr>
        <p:grpSpPr bwMode="auto">
          <a:xfrm>
            <a:off x="2280047" y="1362075"/>
            <a:ext cx="57150" cy="2363391"/>
            <a:chOff x="895" y="974"/>
            <a:chExt cx="99" cy="1985"/>
          </a:xfrm>
        </p:grpSpPr>
        <p:sp>
          <p:nvSpPr>
            <p:cNvPr id="283664" name="Line 16"/>
            <p:cNvSpPr>
              <a:spLocks noChangeShapeType="1"/>
            </p:cNvSpPr>
            <p:nvPr/>
          </p:nvSpPr>
          <p:spPr bwMode="auto">
            <a:xfrm>
              <a:off x="895" y="2959"/>
              <a:ext cx="99" cy="0"/>
            </a:xfrm>
            <a:prstGeom prst="line">
              <a:avLst/>
            </a:prstGeom>
            <a:noFill/>
            <a:ln w="0">
              <a:solidFill>
                <a:srgbClr val="000000"/>
              </a:solidFill>
              <a:round/>
              <a:headEnd/>
              <a:tailEnd/>
            </a:ln>
          </p:spPr>
          <p:txBody>
            <a:bodyPr/>
            <a:lstStyle/>
            <a:p>
              <a:endParaRPr lang="en-AU" sz="1350"/>
            </a:p>
          </p:txBody>
        </p:sp>
        <p:sp>
          <p:nvSpPr>
            <p:cNvPr id="283665" name="Line 17"/>
            <p:cNvSpPr>
              <a:spLocks noChangeShapeType="1"/>
            </p:cNvSpPr>
            <p:nvPr/>
          </p:nvSpPr>
          <p:spPr bwMode="auto">
            <a:xfrm>
              <a:off x="895" y="2300"/>
              <a:ext cx="99" cy="0"/>
            </a:xfrm>
            <a:prstGeom prst="line">
              <a:avLst/>
            </a:prstGeom>
            <a:noFill/>
            <a:ln w="0">
              <a:solidFill>
                <a:srgbClr val="000000"/>
              </a:solidFill>
              <a:round/>
              <a:headEnd/>
              <a:tailEnd/>
            </a:ln>
          </p:spPr>
          <p:txBody>
            <a:bodyPr/>
            <a:lstStyle/>
            <a:p>
              <a:endParaRPr lang="en-AU" sz="1350"/>
            </a:p>
          </p:txBody>
        </p:sp>
        <p:sp>
          <p:nvSpPr>
            <p:cNvPr id="283666" name="Line 18"/>
            <p:cNvSpPr>
              <a:spLocks noChangeShapeType="1"/>
            </p:cNvSpPr>
            <p:nvPr/>
          </p:nvSpPr>
          <p:spPr bwMode="auto">
            <a:xfrm>
              <a:off x="895" y="1633"/>
              <a:ext cx="99" cy="0"/>
            </a:xfrm>
            <a:prstGeom prst="line">
              <a:avLst/>
            </a:prstGeom>
            <a:noFill/>
            <a:ln w="0">
              <a:solidFill>
                <a:srgbClr val="000000"/>
              </a:solidFill>
              <a:round/>
              <a:headEnd/>
              <a:tailEnd/>
            </a:ln>
          </p:spPr>
          <p:txBody>
            <a:bodyPr/>
            <a:lstStyle/>
            <a:p>
              <a:endParaRPr lang="en-AU" sz="1350"/>
            </a:p>
          </p:txBody>
        </p:sp>
        <p:sp>
          <p:nvSpPr>
            <p:cNvPr id="283667" name="Line 19"/>
            <p:cNvSpPr>
              <a:spLocks noChangeShapeType="1"/>
            </p:cNvSpPr>
            <p:nvPr/>
          </p:nvSpPr>
          <p:spPr bwMode="auto">
            <a:xfrm>
              <a:off x="895" y="974"/>
              <a:ext cx="99" cy="0"/>
            </a:xfrm>
            <a:prstGeom prst="line">
              <a:avLst/>
            </a:prstGeom>
            <a:noFill/>
            <a:ln w="0">
              <a:solidFill>
                <a:srgbClr val="000000"/>
              </a:solidFill>
              <a:round/>
              <a:headEnd/>
              <a:tailEnd/>
            </a:ln>
          </p:spPr>
          <p:txBody>
            <a:bodyPr/>
            <a:lstStyle/>
            <a:p>
              <a:endParaRPr lang="en-AU" sz="1350"/>
            </a:p>
          </p:txBody>
        </p:sp>
      </p:grpSp>
      <p:sp>
        <p:nvSpPr>
          <p:cNvPr id="283668" name="Rectangle 20"/>
          <p:cNvSpPr>
            <a:spLocks noChangeArrowheads="1"/>
          </p:cNvSpPr>
          <p:nvPr/>
        </p:nvSpPr>
        <p:spPr bwMode="auto">
          <a:xfrm>
            <a:off x="2005115" y="1253728"/>
            <a:ext cx="235642" cy="184666"/>
          </a:xfrm>
          <a:prstGeom prst="rect">
            <a:avLst/>
          </a:prstGeom>
          <a:noFill/>
          <a:ln w="9525">
            <a:noFill/>
            <a:miter lim="800000"/>
            <a:headEnd/>
            <a:tailEnd/>
          </a:ln>
        </p:spPr>
        <p:txBody>
          <a:bodyPr wrap="none" lIns="0" tIns="0" rIns="0" bIns="0">
            <a:spAutoFit/>
          </a:bodyPr>
          <a:lstStyle/>
          <a:p>
            <a:pPr algn="r" eaLnBrk="0" hangingPunct="0"/>
            <a:r>
              <a:rPr lang="en-AU" sz="1200" b="1">
                <a:solidFill>
                  <a:srgbClr val="000000"/>
                </a:solidFill>
              </a:rPr>
              <a:t>200</a:t>
            </a:r>
            <a:endParaRPr lang="en-AU" sz="2700" b="1">
              <a:effectLst>
                <a:outerShdw blurRad="38100" dist="38100" dir="2700000" algn="tl">
                  <a:srgbClr val="C0C0C0"/>
                </a:outerShdw>
              </a:effectLst>
              <a:latin typeface="Times New Roman" pitchFamily="18" charset="0"/>
            </a:endParaRPr>
          </a:p>
        </p:txBody>
      </p:sp>
      <p:sp>
        <p:nvSpPr>
          <p:cNvPr id="283669" name="Rectangle 21"/>
          <p:cNvSpPr>
            <a:spLocks noChangeArrowheads="1"/>
          </p:cNvSpPr>
          <p:nvPr/>
        </p:nvSpPr>
        <p:spPr bwMode="auto">
          <a:xfrm rot="16200000">
            <a:off x="1247044" y="2802442"/>
            <a:ext cx="1209948" cy="207749"/>
          </a:xfrm>
          <a:prstGeom prst="rect">
            <a:avLst/>
          </a:prstGeom>
          <a:noFill/>
          <a:ln w="9525">
            <a:noFill/>
            <a:miter lim="800000"/>
            <a:headEnd/>
            <a:tailEnd/>
          </a:ln>
        </p:spPr>
        <p:txBody>
          <a:bodyPr wrap="none" lIns="0" tIns="0" rIns="0" bIns="0">
            <a:spAutoFit/>
          </a:bodyPr>
          <a:lstStyle/>
          <a:p>
            <a:pPr algn="ctr" eaLnBrk="0" hangingPunct="0"/>
            <a:r>
              <a:rPr lang="en-AU" sz="1350" b="1" dirty="0">
                <a:solidFill>
                  <a:schemeClr val="bg1"/>
                </a:solidFill>
              </a:rPr>
              <a:t>Minerals (grams)</a:t>
            </a:r>
            <a:endParaRPr lang="en-AU" sz="2700" b="1" dirty="0">
              <a:solidFill>
                <a:schemeClr val="bg1"/>
              </a:solidFill>
              <a:effectLst>
                <a:outerShdw blurRad="38100" dist="38100" dir="2700000" algn="tl">
                  <a:srgbClr val="C0C0C0"/>
                </a:outerShdw>
              </a:effectLst>
              <a:latin typeface="Times New Roman" pitchFamily="18" charset="0"/>
            </a:endParaRPr>
          </a:p>
        </p:txBody>
      </p:sp>
      <p:sp>
        <p:nvSpPr>
          <p:cNvPr id="283670" name="Freeform 22"/>
          <p:cNvSpPr>
            <a:spLocks/>
          </p:cNvSpPr>
          <p:nvPr/>
        </p:nvSpPr>
        <p:spPr bwMode="auto">
          <a:xfrm>
            <a:off x="2280048" y="1362076"/>
            <a:ext cx="2834878" cy="2945606"/>
          </a:xfrm>
          <a:custGeom>
            <a:avLst/>
            <a:gdLst/>
            <a:ahLst/>
            <a:cxnLst>
              <a:cxn ang="0">
                <a:pos x="0" y="0"/>
              </a:cxn>
              <a:cxn ang="0">
                <a:pos x="36" y="0"/>
              </a:cxn>
              <a:cxn ang="0">
                <a:pos x="78" y="0"/>
              </a:cxn>
              <a:cxn ang="0">
                <a:pos x="114" y="0"/>
              </a:cxn>
              <a:cxn ang="0">
                <a:pos x="156" y="0"/>
              </a:cxn>
              <a:cxn ang="0">
                <a:pos x="199" y="0"/>
              </a:cxn>
              <a:cxn ang="0">
                <a:pos x="234" y="0"/>
              </a:cxn>
              <a:cxn ang="0">
                <a:pos x="277" y="0"/>
              </a:cxn>
              <a:cxn ang="0">
                <a:pos x="312" y="0"/>
              </a:cxn>
              <a:cxn ang="0">
                <a:pos x="354" y="0"/>
              </a:cxn>
              <a:cxn ang="0">
                <a:pos x="397" y="0"/>
              </a:cxn>
              <a:cxn ang="0">
                <a:pos x="432" y="0"/>
              </a:cxn>
              <a:cxn ang="0">
                <a:pos x="475" y="0"/>
              </a:cxn>
              <a:cxn ang="0">
                <a:pos x="510" y="0"/>
              </a:cxn>
              <a:cxn ang="0">
                <a:pos x="553" y="0"/>
              </a:cxn>
              <a:cxn ang="0">
                <a:pos x="595" y="0"/>
              </a:cxn>
              <a:cxn ang="0">
                <a:pos x="631" y="0"/>
              </a:cxn>
              <a:cxn ang="0">
                <a:pos x="673" y="0"/>
              </a:cxn>
              <a:cxn ang="0">
                <a:pos x="709" y="0"/>
              </a:cxn>
              <a:cxn ang="0">
                <a:pos x="751" y="0"/>
              </a:cxn>
              <a:cxn ang="0">
                <a:pos x="794" y="0"/>
              </a:cxn>
              <a:cxn ang="0">
                <a:pos x="829" y="0"/>
              </a:cxn>
              <a:cxn ang="0">
                <a:pos x="872" y="0"/>
              </a:cxn>
              <a:cxn ang="0">
                <a:pos x="907" y="0"/>
              </a:cxn>
              <a:cxn ang="0">
                <a:pos x="950" y="0"/>
              </a:cxn>
              <a:cxn ang="0">
                <a:pos x="992" y="0"/>
              </a:cxn>
              <a:cxn ang="0">
                <a:pos x="1028" y="0"/>
              </a:cxn>
              <a:cxn ang="0">
                <a:pos x="1070" y="0"/>
              </a:cxn>
              <a:cxn ang="0">
                <a:pos x="1106" y="0"/>
              </a:cxn>
              <a:cxn ang="0">
                <a:pos x="1148" y="0"/>
              </a:cxn>
              <a:cxn ang="0">
                <a:pos x="1191" y="0"/>
              </a:cxn>
              <a:cxn ang="0">
                <a:pos x="1226" y="0"/>
              </a:cxn>
              <a:cxn ang="0">
                <a:pos x="1269" y="0"/>
              </a:cxn>
              <a:cxn ang="0">
                <a:pos x="1304" y="0"/>
              </a:cxn>
              <a:cxn ang="0">
                <a:pos x="1347" y="0"/>
              </a:cxn>
              <a:cxn ang="0">
                <a:pos x="1389" y="0"/>
              </a:cxn>
              <a:cxn ang="0">
                <a:pos x="1425" y="0"/>
              </a:cxn>
              <a:cxn ang="0">
                <a:pos x="1467" y="0"/>
              </a:cxn>
              <a:cxn ang="0">
                <a:pos x="1503" y="0"/>
              </a:cxn>
              <a:cxn ang="0">
                <a:pos x="1545" y="0"/>
              </a:cxn>
              <a:cxn ang="0">
                <a:pos x="1588" y="0"/>
              </a:cxn>
              <a:cxn ang="0">
                <a:pos x="1623" y="0"/>
              </a:cxn>
              <a:cxn ang="0">
                <a:pos x="1666" y="0"/>
              </a:cxn>
              <a:cxn ang="0">
                <a:pos x="1701" y="0"/>
              </a:cxn>
              <a:cxn ang="0">
                <a:pos x="1744" y="0"/>
              </a:cxn>
              <a:cxn ang="0">
                <a:pos x="1786" y="0"/>
              </a:cxn>
              <a:cxn ang="0">
                <a:pos x="1800" y="7"/>
              </a:cxn>
              <a:cxn ang="0">
                <a:pos x="1829" y="57"/>
              </a:cxn>
              <a:cxn ang="0">
                <a:pos x="1850" y="149"/>
              </a:cxn>
              <a:cxn ang="0">
                <a:pos x="1892" y="312"/>
              </a:cxn>
              <a:cxn ang="0">
                <a:pos x="1928" y="489"/>
              </a:cxn>
              <a:cxn ang="0">
                <a:pos x="1970" y="666"/>
              </a:cxn>
              <a:cxn ang="0">
                <a:pos x="2020" y="893"/>
              </a:cxn>
              <a:cxn ang="0">
                <a:pos x="2062" y="1070"/>
              </a:cxn>
              <a:cxn ang="0">
                <a:pos x="2098" y="1241"/>
              </a:cxn>
              <a:cxn ang="0">
                <a:pos x="2140" y="1418"/>
              </a:cxn>
              <a:cxn ang="0">
                <a:pos x="2183" y="1595"/>
              </a:cxn>
              <a:cxn ang="0">
                <a:pos x="2218" y="1772"/>
              </a:cxn>
              <a:cxn ang="0">
                <a:pos x="2261" y="1949"/>
              </a:cxn>
              <a:cxn ang="0">
                <a:pos x="2296" y="2126"/>
              </a:cxn>
              <a:cxn ang="0">
                <a:pos x="2339" y="2297"/>
              </a:cxn>
              <a:cxn ang="0">
                <a:pos x="2381" y="2474"/>
              </a:cxn>
            </a:cxnLst>
            <a:rect l="0" t="0" r="r" b="b"/>
            <a:pathLst>
              <a:path w="2381" h="2474">
                <a:moveTo>
                  <a:pt x="0" y="0"/>
                </a:moveTo>
                <a:lnTo>
                  <a:pt x="36" y="0"/>
                </a:lnTo>
                <a:lnTo>
                  <a:pt x="78" y="0"/>
                </a:lnTo>
                <a:lnTo>
                  <a:pt x="114" y="0"/>
                </a:lnTo>
                <a:lnTo>
                  <a:pt x="156" y="0"/>
                </a:lnTo>
                <a:lnTo>
                  <a:pt x="199" y="0"/>
                </a:lnTo>
                <a:lnTo>
                  <a:pt x="234" y="0"/>
                </a:lnTo>
                <a:lnTo>
                  <a:pt x="277" y="0"/>
                </a:lnTo>
                <a:lnTo>
                  <a:pt x="312" y="0"/>
                </a:lnTo>
                <a:lnTo>
                  <a:pt x="354" y="0"/>
                </a:lnTo>
                <a:lnTo>
                  <a:pt x="397" y="0"/>
                </a:lnTo>
                <a:lnTo>
                  <a:pt x="432" y="0"/>
                </a:lnTo>
                <a:lnTo>
                  <a:pt x="475" y="0"/>
                </a:lnTo>
                <a:lnTo>
                  <a:pt x="510" y="0"/>
                </a:lnTo>
                <a:lnTo>
                  <a:pt x="553" y="0"/>
                </a:lnTo>
                <a:lnTo>
                  <a:pt x="595" y="0"/>
                </a:lnTo>
                <a:lnTo>
                  <a:pt x="631" y="0"/>
                </a:lnTo>
                <a:lnTo>
                  <a:pt x="673" y="0"/>
                </a:lnTo>
                <a:lnTo>
                  <a:pt x="709" y="0"/>
                </a:lnTo>
                <a:lnTo>
                  <a:pt x="751" y="0"/>
                </a:lnTo>
                <a:lnTo>
                  <a:pt x="794" y="0"/>
                </a:lnTo>
                <a:lnTo>
                  <a:pt x="829" y="0"/>
                </a:lnTo>
                <a:lnTo>
                  <a:pt x="872" y="0"/>
                </a:lnTo>
                <a:lnTo>
                  <a:pt x="907" y="0"/>
                </a:lnTo>
                <a:lnTo>
                  <a:pt x="950" y="0"/>
                </a:lnTo>
                <a:lnTo>
                  <a:pt x="992" y="0"/>
                </a:lnTo>
                <a:lnTo>
                  <a:pt x="1028" y="0"/>
                </a:lnTo>
                <a:lnTo>
                  <a:pt x="1070" y="0"/>
                </a:lnTo>
                <a:lnTo>
                  <a:pt x="1106" y="0"/>
                </a:lnTo>
                <a:lnTo>
                  <a:pt x="1148" y="0"/>
                </a:lnTo>
                <a:lnTo>
                  <a:pt x="1191" y="0"/>
                </a:lnTo>
                <a:lnTo>
                  <a:pt x="1226" y="0"/>
                </a:lnTo>
                <a:lnTo>
                  <a:pt x="1269" y="0"/>
                </a:lnTo>
                <a:lnTo>
                  <a:pt x="1304" y="0"/>
                </a:lnTo>
                <a:lnTo>
                  <a:pt x="1347" y="0"/>
                </a:lnTo>
                <a:lnTo>
                  <a:pt x="1389" y="0"/>
                </a:lnTo>
                <a:lnTo>
                  <a:pt x="1425" y="0"/>
                </a:lnTo>
                <a:lnTo>
                  <a:pt x="1467" y="0"/>
                </a:lnTo>
                <a:lnTo>
                  <a:pt x="1503" y="0"/>
                </a:lnTo>
                <a:lnTo>
                  <a:pt x="1545" y="0"/>
                </a:lnTo>
                <a:lnTo>
                  <a:pt x="1588" y="0"/>
                </a:lnTo>
                <a:lnTo>
                  <a:pt x="1623" y="0"/>
                </a:lnTo>
                <a:lnTo>
                  <a:pt x="1666" y="0"/>
                </a:lnTo>
                <a:lnTo>
                  <a:pt x="1701" y="0"/>
                </a:lnTo>
                <a:lnTo>
                  <a:pt x="1744" y="0"/>
                </a:lnTo>
                <a:lnTo>
                  <a:pt x="1786" y="0"/>
                </a:lnTo>
                <a:lnTo>
                  <a:pt x="1800" y="7"/>
                </a:lnTo>
                <a:lnTo>
                  <a:pt x="1829" y="57"/>
                </a:lnTo>
                <a:lnTo>
                  <a:pt x="1850" y="149"/>
                </a:lnTo>
                <a:lnTo>
                  <a:pt x="1892" y="312"/>
                </a:lnTo>
                <a:lnTo>
                  <a:pt x="1928" y="489"/>
                </a:lnTo>
                <a:lnTo>
                  <a:pt x="1970" y="666"/>
                </a:lnTo>
                <a:lnTo>
                  <a:pt x="2020" y="893"/>
                </a:lnTo>
                <a:lnTo>
                  <a:pt x="2062" y="1070"/>
                </a:lnTo>
                <a:lnTo>
                  <a:pt x="2098" y="1241"/>
                </a:lnTo>
                <a:lnTo>
                  <a:pt x="2140" y="1418"/>
                </a:lnTo>
                <a:lnTo>
                  <a:pt x="2183" y="1595"/>
                </a:lnTo>
                <a:lnTo>
                  <a:pt x="2218" y="1772"/>
                </a:lnTo>
                <a:lnTo>
                  <a:pt x="2261" y="1949"/>
                </a:lnTo>
                <a:lnTo>
                  <a:pt x="2296" y="2126"/>
                </a:lnTo>
                <a:lnTo>
                  <a:pt x="2339" y="2297"/>
                </a:lnTo>
                <a:lnTo>
                  <a:pt x="2381" y="2474"/>
                </a:lnTo>
              </a:path>
            </a:pathLst>
          </a:custGeom>
          <a:noFill/>
          <a:ln w="79375">
            <a:solidFill>
              <a:srgbClr val="FFFFFF"/>
            </a:solidFill>
            <a:prstDash val="solid"/>
            <a:round/>
            <a:headEnd/>
            <a:tailEnd/>
          </a:ln>
        </p:spPr>
        <p:txBody>
          <a:bodyPr/>
          <a:lstStyle/>
          <a:p>
            <a:endParaRPr lang="en-AU" sz="1350"/>
          </a:p>
        </p:txBody>
      </p:sp>
      <p:sp>
        <p:nvSpPr>
          <p:cNvPr id="283671" name="Freeform 23"/>
          <p:cNvSpPr>
            <a:spLocks/>
          </p:cNvSpPr>
          <p:nvPr/>
        </p:nvSpPr>
        <p:spPr bwMode="auto">
          <a:xfrm>
            <a:off x="2280048" y="1362076"/>
            <a:ext cx="2834878" cy="2945606"/>
          </a:xfrm>
          <a:custGeom>
            <a:avLst/>
            <a:gdLst/>
            <a:ahLst/>
            <a:cxnLst>
              <a:cxn ang="0">
                <a:pos x="0" y="0"/>
              </a:cxn>
              <a:cxn ang="0">
                <a:pos x="36" y="0"/>
              </a:cxn>
              <a:cxn ang="0">
                <a:pos x="78" y="0"/>
              </a:cxn>
              <a:cxn ang="0">
                <a:pos x="114" y="0"/>
              </a:cxn>
              <a:cxn ang="0">
                <a:pos x="156" y="0"/>
              </a:cxn>
              <a:cxn ang="0">
                <a:pos x="199" y="0"/>
              </a:cxn>
              <a:cxn ang="0">
                <a:pos x="234" y="0"/>
              </a:cxn>
              <a:cxn ang="0">
                <a:pos x="277" y="0"/>
              </a:cxn>
              <a:cxn ang="0">
                <a:pos x="312" y="0"/>
              </a:cxn>
              <a:cxn ang="0">
                <a:pos x="354" y="0"/>
              </a:cxn>
              <a:cxn ang="0">
                <a:pos x="397" y="0"/>
              </a:cxn>
              <a:cxn ang="0">
                <a:pos x="432" y="0"/>
              </a:cxn>
              <a:cxn ang="0">
                <a:pos x="475" y="0"/>
              </a:cxn>
              <a:cxn ang="0">
                <a:pos x="510" y="0"/>
              </a:cxn>
              <a:cxn ang="0">
                <a:pos x="553" y="0"/>
              </a:cxn>
              <a:cxn ang="0">
                <a:pos x="595" y="0"/>
              </a:cxn>
              <a:cxn ang="0">
                <a:pos x="631" y="0"/>
              </a:cxn>
              <a:cxn ang="0">
                <a:pos x="673" y="0"/>
              </a:cxn>
              <a:cxn ang="0">
                <a:pos x="709" y="0"/>
              </a:cxn>
              <a:cxn ang="0">
                <a:pos x="751" y="0"/>
              </a:cxn>
              <a:cxn ang="0">
                <a:pos x="794" y="0"/>
              </a:cxn>
              <a:cxn ang="0">
                <a:pos x="829" y="0"/>
              </a:cxn>
              <a:cxn ang="0">
                <a:pos x="872" y="0"/>
              </a:cxn>
              <a:cxn ang="0">
                <a:pos x="907" y="0"/>
              </a:cxn>
              <a:cxn ang="0">
                <a:pos x="950" y="0"/>
              </a:cxn>
              <a:cxn ang="0">
                <a:pos x="992" y="0"/>
              </a:cxn>
              <a:cxn ang="0">
                <a:pos x="1028" y="0"/>
              </a:cxn>
              <a:cxn ang="0">
                <a:pos x="1070" y="0"/>
              </a:cxn>
              <a:cxn ang="0">
                <a:pos x="1106" y="0"/>
              </a:cxn>
              <a:cxn ang="0">
                <a:pos x="1148" y="0"/>
              </a:cxn>
              <a:cxn ang="0">
                <a:pos x="1191" y="0"/>
              </a:cxn>
              <a:cxn ang="0">
                <a:pos x="1226" y="0"/>
              </a:cxn>
              <a:cxn ang="0">
                <a:pos x="1269" y="0"/>
              </a:cxn>
              <a:cxn ang="0">
                <a:pos x="1304" y="0"/>
              </a:cxn>
              <a:cxn ang="0">
                <a:pos x="1347" y="0"/>
              </a:cxn>
              <a:cxn ang="0">
                <a:pos x="1389" y="0"/>
              </a:cxn>
              <a:cxn ang="0">
                <a:pos x="1425" y="0"/>
              </a:cxn>
              <a:cxn ang="0">
                <a:pos x="1467" y="0"/>
              </a:cxn>
              <a:cxn ang="0">
                <a:pos x="1503" y="0"/>
              </a:cxn>
              <a:cxn ang="0">
                <a:pos x="1545" y="0"/>
              </a:cxn>
              <a:cxn ang="0">
                <a:pos x="1588" y="0"/>
              </a:cxn>
              <a:cxn ang="0">
                <a:pos x="1623" y="0"/>
              </a:cxn>
              <a:cxn ang="0">
                <a:pos x="1666" y="0"/>
              </a:cxn>
              <a:cxn ang="0">
                <a:pos x="1701" y="0"/>
              </a:cxn>
              <a:cxn ang="0">
                <a:pos x="1744" y="0"/>
              </a:cxn>
              <a:cxn ang="0">
                <a:pos x="1786" y="0"/>
              </a:cxn>
              <a:cxn ang="0">
                <a:pos x="1800" y="7"/>
              </a:cxn>
              <a:cxn ang="0">
                <a:pos x="1829" y="57"/>
              </a:cxn>
              <a:cxn ang="0">
                <a:pos x="1850" y="149"/>
              </a:cxn>
              <a:cxn ang="0">
                <a:pos x="1892" y="312"/>
              </a:cxn>
              <a:cxn ang="0">
                <a:pos x="1928" y="489"/>
              </a:cxn>
              <a:cxn ang="0">
                <a:pos x="1970" y="666"/>
              </a:cxn>
              <a:cxn ang="0">
                <a:pos x="2020" y="893"/>
              </a:cxn>
              <a:cxn ang="0">
                <a:pos x="2062" y="1070"/>
              </a:cxn>
              <a:cxn ang="0">
                <a:pos x="2098" y="1241"/>
              </a:cxn>
              <a:cxn ang="0">
                <a:pos x="2140" y="1418"/>
              </a:cxn>
              <a:cxn ang="0">
                <a:pos x="2183" y="1595"/>
              </a:cxn>
              <a:cxn ang="0">
                <a:pos x="2218" y="1772"/>
              </a:cxn>
              <a:cxn ang="0">
                <a:pos x="2261" y="1949"/>
              </a:cxn>
              <a:cxn ang="0">
                <a:pos x="2296" y="2126"/>
              </a:cxn>
              <a:cxn ang="0">
                <a:pos x="2339" y="2297"/>
              </a:cxn>
              <a:cxn ang="0">
                <a:pos x="2381" y="2474"/>
              </a:cxn>
            </a:cxnLst>
            <a:rect l="0" t="0" r="r" b="b"/>
            <a:pathLst>
              <a:path w="2381" h="2474">
                <a:moveTo>
                  <a:pt x="0" y="0"/>
                </a:moveTo>
                <a:lnTo>
                  <a:pt x="36" y="0"/>
                </a:lnTo>
                <a:lnTo>
                  <a:pt x="78" y="0"/>
                </a:lnTo>
                <a:lnTo>
                  <a:pt x="114" y="0"/>
                </a:lnTo>
                <a:lnTo>
                  <a:pt x="156" y="0"/>
                </a:lnTo>
                <a:lnTo>
                  <a:pt x="199" y="0"/>
                </a:lnTo>
                <a:lnTo>
                  <a:pt x="234" y="0"/>
                </a:lnTo>
                <a:lnTo>
                  <a:pt x="277" y="0"/>
                </a:lnTo>
                <a:lnTo>
                  <a:pt x="312" y="0"/>
                </a:lnTo>
                <a:lnTo>
                  <a:pt x="354" y="0"/>
                </a:lnTo>
                <a:lnTo>
                  <a:pt x="397" y="0"/>
                </a:lnTo>
                <a:lnTo>
                  <a:pt x="432" y="0"/>
                </a:lnTo>
                <a:lnTo>
                  <a:pt x="475" y="0"/>
                </a:lnTo>
                <a:lnTo>
                  <a:pt x="510" y="0"/>
                </a:lnTo>
                <a:lnTo>
                  <a:pt x="553" y="0"/>
                </a:lnTo>
                <a:lnTo>
                  <a:pt x="595" y="0"/>
                </a:lnTo>
                <a:lnTo>
                  <a:pt x="631" y="0"/>
                </a:lnTo>
                <a:lnTo>
                  <a:pt x="673" y="0"/>
                </a:lnTo>
                <a:lnTo>
                  <a:pt x="709" y="0"/>
                </a:lnTo>
                <a:lnTo>
                  <a:pt x="751" y="0"/>
                </a:lnTo>
                <a:lnTo>
                  <a:pt x="794" y="0"/>
                </a:lnTo>
                <a:lnTo>
                  <a:pt x="829" y="0"/>
                </a:lnTo>
                <a:lnTo>
                  <a:pt x="872" y="0"/>
                </a:lnTo>
                <a:lnTo>
                  <a:pt x="907" y="0"/>
                </a:lnTo>
                <a:lnTo>
                  <a:pt x="950" y="0"/>
                </a:lnTo>
                <a:lnTo>
                  <a:pt x="992" y="0"/>
                </a:lnTo>
                <a:lnTo>
                  <a:pt x="1028" y="0"/>
                </a:lnTo>
                <a:lnTo>
                  <a:pt x="1070" y="0"/>
                </a:lnTo>
                <a:lnTo>
                  <a:pt x="1106" y="0"/>
                </a:lnTo>
                <a:lnTo>
                  <a:pt x="1148" y="0"/>
                </a:lnTo>
                <a:lnTo>
                  <a:pt x="1191" y="0"/>
                </a:lnTo>
                <a:lnTo>
                  <a:pt x="1226" y="0"/>
                </a:lnTo>
                <a:lnTo>
                  <a:pt x="1269" y="0"/>
                </a:lnTo>
                <a:lnTo>
                  <a:pt x="1304" y="0"/>
                </a:lnTo>
                <a:lnTo>
                  <a:pt x="1347" y="0"/>
                </a:lnTo>
                <a:lnTo>
                  <a:pt x="1389" y="0"/>
                </a:lnTo>
                <a:lnTo>
                  <a:pt x="1425" y="0"/>
                </a:lnTo>
                <a:lnTo>
                  <a:pt x="1467" y="0"/>
                </a:lnTo>
                <a:lnTo>
                  <a:pt x="1503" y="0"/>
                </a:lnTo>
                <a:lnTo>
                  <a:pt x="1545" y="0"/>
                </a:lnTo>
                <a:lnTo>
                  <a:pt x="1588" y="0"/>
                </a:lnTo>
                <a:lnTo>
                  <a:pt x="1623" y="0"/>
                </a:lnTo>
                <a:lnTo>
                  <a:pt x="1666" y="0"/>
                </a:lnTo>
                <a:lnTo>
                  <a:pt x="1701" y="0"/>
                </a:lnTo>
                <a:lnTo>
                  <a:pt x="1744" y="0"/>
                </a:lnTo>
                <a:lnTo>
                  <a:pt x="1786" y="0"/>
                </a:lnTo>
                <a:lnTo>
                  <a:pt x="1800" y="7"/>
                </a:lnTo>
                <a:lnTo>
                  <a:pt x="1829" y="57"/>
                </a:lnTo>
                <a:lnTo>
                  <a:pt x="1850" y="149"/>
                </a:lnTo>
                <a:lnTo>
                  <a:pt x="1892" y="312"/>
                </a:lnTo>
                <a:lnTo>
                  <a:pt x="1928" y="489"/>
                </a:lnTo>
                <a:lnTo>
                  <a:pt x="1970" y="666"/>
                </a:lnTo>
                <a:lnTo>
                  <a:pt x="2020" y="893"/>
                </a:lnTo>
                <a:lnTo>
                  <a:pt x="2062" y="1070"/>
                </a:lnTo>
                <a:lnTo>
                  <a:pt x="2098" y="1241"/>
                </a:lnTo>
                <a:lnTo>
                  <a:pt x="2140" y="1418"/>
                </a:lnTo>
                <a:lnTo>
                  <a:pt x="2183" y="1595"/>
                </a:lnTo>
                <a:lnTo>
                  <a:pt x="2218" y="1772"/>
                </a:lnTo>
                <a:lnTo>
                  <a:pt x="2261" y="1949"/>
                </a:lnTo>
                <a:lnTo>
                  <a:pt x="2296" y="2126"/>
                </a:lnTo>
                <a:lnTo>
                  <a:pt x="2339" y="2297"/>
                </a:lnTo>
                <a:lnTo>
                  <a:pt x="2381" y="2474"/>
                </a:lnTo>
              </a:path>
            </a:pathLst>
          </a:custGeom>
          <a:noFill/>
          <a:ln w="42863" cap="flat" cmpd="sng">
            <a:solidFill>
              <a:srgbClr val="669900"/>
            </a:solidFill>
            <a:prstDash val="solid"/>
            <a:round/>
            <a:headEnd type="none" w="med" len="med"/>
            <a:tailEnd type="none" w="med" len="med"/>
          </a:ln>
          <a:effectLst/>
        </p:spPr>
        <p:txBody>
          <a:bodyPr/>
          <a:lstStyle/>
          <a:p>
            <a:endParaRPr lang="en-AU" sz="1350"/>
          </a:p>
        </p:txBody>
      </p:sp>
      <p:sp>
        <p:nvSpPr>
          <p:cNvPr id="283672" name="Freeform 24"/>
          <p:cNvSpPr>
            <a:spLocks/>
          </p:cNvSpPr>
          <p:nvPr/>
        </p:nvSpPr>
        <p:spPr bwMode="auto">
          <a:xfrm>
            <a:off x="2280048" y="1362075"/>
            <a:ext cx="2126456" cy="3123010"/>
          </a:xfrm>
          <a:custGeom>
            <a:avLst/>
            <a:gdLst/>
            <a:ahLst/>
            <a:cxnLst>
              <a:cxn ang="0">
                <a:pos x="0" y="0"/>
              </a:cxn>
              <a:cxn ang="0">
                <a:pos x="36" y="57"/>
              </a:cxn>
              <a:cxn ang="0">
                <a:pos x="78" y="121"/>
              </a:cxn>
              <a:cxn ang="0">
                <a:pos x="114" y="177"/>
              </a:cxn>
              <a:cxn ang="0">
                <a:pos x="156" y="234"/>
              </a:cxn>
              <a:cxn ang="0">
                <a:pos x="199" y="291"/>
              </a:cxn>
              <a:cxn ang="0">
                <a:pos x="234" y="348"/>
              </a:cxn>
              <a:cxn ang="0">
                <a:pos x="277" y="411"/>
              </a:cxn>
              <a:cxn ang="0">
                <a:pos x="312" y="468"/>
              </a:cxn>
              <a:cxn ang="0">
                <a:pos x="354" y="525"/>
              </a:cxn>
              <a:cxn ang="0">
                <a:pos x="397" y="581"/>
              </a:cxn>
              <a:cxn ang="0">
                <a:pos x="432" y="645"/>
              </a:cxn>
              <a:cxn ang="0">
                <a:pos x="475" y="702"/>
              </a:cxn>
              <a:cxn ang="0">
                <a:pos x="510" y="759"/>
              </a:cxn>
              <a:cxn ang="0">
                <a:pos x="553" y="815"/>
              </a:cxn>
              <a:cxn ang="0">
                <a:pos x="595" y="872"/>
              </a:cxn>
              <a:cxn ang="0">
                <a:pos x="631" y="936"/>
              </a:cxn>
              <a:cxn ang="0">
                <a:pos x="673" y="992"/>
              </a:cxn>
              <a:cxn ang="0">
                <a:pos x="709" y="1049"/>
              </a:cxn>
              <a:cxn ang="0">
                <a:pos x="751" y="1106"/>
              </a:cxn>
              <a:cxn ang="0">
                <a:pos x="794" y="1163"/>
              </a:cxn>
              <a:cxn ang="0">
                <a:pos x="829" y="1226"/>
              </a:cxn>
              <a:cxn ang="0">
                <a:pos x="872" y="1283"/>
              </a:cxn>
              <a:cxn ang="0">
                <a:pos x="907" y="1340"/>
              </a:cxn>
              <a:cxn ang="0">
                <a:pos x="950" y="1396"/>
              </a:cxn>
              <a:cxn ang="0">
                <a:pos x="992" y="1453"/>
              </a:cxn>
              <a:cxn ang="0">
                <a:pos x="1028" y="1517"/>
              </a:cxn>
              <a:cxn ang="0">
                <a:pos x="1070" y="1574"/>
              </a:cxn>
              <a:cxn ang="0">
                <a:pos x="1106" y="1630"/>
              </a:cxn>
              <a:cxn ang="0">
                <a:pos x="1148" y="1687"/>
              </a:cxn>
              <a:cxn ang="0">
                <a:pos x="1191" y="1751"/>
              </a:cxn>
              <a:cxn ang="0">
                <a:pos x="1226" y="1808"/>
              </a:cxn>
              <a:cxn ang="0">
                <a:pos x="1269" y="1864"/>
              </a:cxn>
              <a:cxn ang="0">
                <a:pos x="1304" y="1921"/>
              </a:cxn>
              <a:cxn ang="0">
                <a:pos x="1347" y="1978"/>
              </a:cxn>
              <a:cxn ang="0">
                <a:pos x="1389" y="2041"/>
              </a:cxn>
              <a:cxn ang="0">
                <a:pos x="1425" y="2098"/>
              </a:cxn>
              <a:cxn ang="0">
                <a:pos x="1467" y="2155"/>
              </a:cxn>
              <a:cxn ang="0">
                <a:pos x="1503" y="2211"/>
              </a:cxn>
              <a:cxn ang="0">
                <a:pos x="1545" y="2268"/>
              </a:cxn>
              <a:cxn ang="0">
                <a:pos x="1588" y="2332"/>
              </a:cxn>
              <a:cxn ang="0">
                <a:pos x="1623" y="2389"/>
              </a:cxn>
              <a:cxn ang="0">
                <a:pos x="1666" y="2445"/>
              </a:cxn>
              <a:cxn ang="0">
                <a:pos x="1701" y="2502"/>
              </a:cxn>
              <a:cxn ang="0">
                <a:pos x="1744" y="2566"/>
              </a:cxn>
              <a:cxn ang="0">
                <a:pos x="1786" y="2623"/>
              </a:cxn>
            </a:cxnLst>
            <a:rect l="0" t="0" r="r" b="b"/>
            <a:pathLst>
              <a:path w="1786" h="2623">
                <a:moveTo>
                  <a:pt x="0" y="0"/>
                </a:moveTo>
                <a:lnTo>
                  <a:pt x="36" y="57"/>
                </a:lnTo>
                <a:lnTo>
                  <a:pt x="78" y="121"/>
                </a:lnTo>
                <a:lnTo>
                  <a:pt x="114" y="177"/>
                </a:lnTo>
                <a:lnTo>
                  <a:pt x="156" y="234"/>
                </a:lnTo>
                <a:lnTo>
                  <a:pt x="199" y="291"/>
                </a:lnTo>
                <a:lnTo>
                  <a:pt x="234" y="348"/>
                </a:lnTo>
                <a:lnTo>
                  <a:pt x="277" y="411"/>
                </a:lnTo>
                <a:lnTo>
                  <a:pt x="312" y="468"/>
                </a:lnTo>
                <a:lnTo>
                  <a:pt x="354" y="525"/>
                </a:lnTo>
                <a:lnTo>
                  <a:pt x="397" y="581"/>
                </a:lnTo>
                <a:lnTo>
                  <a:pt x="432" y="645"/>
                </a:lnTo>
                <a:lnTo>
                  <a:pt x="475" y="702"/>
                </a:lnTo>
                <a:lnTo>
                  <a:pt x="510" y="759"/>
                </a:lnTo>
                <a:lnTo>
                  <a:pt x="553" y="815"/>
                </a:lnTo>
                <a:lnTo>
                  <a:pt x="595" y="872"/>
                </a:lnTo>
                <a:lnTo>
                  <a:pt x="631" y="936"/>
                </a:lnTo>
                <a:lnTo>
                  <a:pt x="673" y="992"/>
                </a:lnTo>
                <a:lnTo>
                  <a:pt x="709" y="1049"/>
                </a:lnTo>
                <a:lnTo>
                  <a:pt x="751" y="1106"/>
                </a:lnTo>
                <a:lnTo>
                  <a:pt x="794" y="1163"/>
                </a:lnTo>
                <a:lnTo>
                  <a:pt x="829" y="1226"/>
                </a:lnTo>
                <a:lnTo>
                  <a:pt x="872" y="1283"/>
                </a:lnTo>
                <a:lnTo>
                  <a:pt x="907" y="1340"/>
                </a:lnTo>
                <a:lnTo>
                  <a:pt x="950" y="1396"/>
                </a:lnTo>
                <a:lnTo>
                  <a:pt x="992" y="1453"/>
                </a:lnTo>
                <a:lnTo>
                  <a:pt x="1028" y="1517"/>
                </a:lnTo>
                <a:lnTo>
                  <a:pt x="1070" y="1574"/>
                </a:lnTo>
                <a:lnTo>
                  <a:pt x="1106" y="1630"/>
                </a:lnTo>
                <a:lnTo>
                  <a:pt x="1148" y="1687"/>
                </a:lnTo>
                <a:lnTo>
                  <a:pt x="1191" y="1751"/>
                </a:lnTo>
                <a:lnTo>
                  <a:pt x="1226" y="1808"/>
                </a:lnTo>
                <a:lnTo>
                  <a:pt x="1269" y="1864"/>
                </a:lnTo>
                <a:lnTo>
                  <a:pt x="1304" y="1921"/>
                </a:lnTo>
                <a:lnTo>
                  <a:pt x="1347" y="1978"/>
                </a:lnTo>
                <a:lnTo>
                  <a:pt x="1389" y="2041"/>
                </a:lnTo>
                <a:lnTo>
                  <a:pt x="1425" y="2098"/>
                </a:lnTo>
                <a:lnTo>
                  <a:pt x="1467" y="2155"/>
                </a:lnTo>
                <a:lnTo>
                  <a:pt x="1503" y="2211"/>
                </a:lnTo>
                <a:lnTo>
                  <a:pt x="1545" y="2268"/>
                </a:lnTo>
                <a:lnTo>
                  <a:pt x="1588" y="2332"/>
                </a:lnTo>
                <a:lnTo>
                  <a:pt x="1623" y="2389"/>
                </a:lnTo>
                <a:lnTo>
                  <a:pt x="1666" y="2445"/>
                </a:lnTo>
                <a:lnTo>
                  <a:pt x="1701" y="2502"/>
                </a:lnTo>
                <a:lnTo>
                  <a:pt x="1744" y="2566"/>
                </a:lnTo>
                <a:lnTo>
                  <a:pt x="1786" y="2623"/>
                </a:lnTo>
              </a:path>
            </a:pathLst>
          </a:custGeom>
          <a:noFill/>
          <a:ln w="79375">
            <a:solidFill>
              <a:srgbClr val="FFFFFF"/>
            </a:solidFill>
            <a:prstDash val="solid"/>
            <a:round/>
            <a:headEnd/>
            <a:tailEnd/>
          </a:ln>
        </p:spPr>
        <p:txBody>
          <a:bodyPr/>
          <a:lstStyle/>
          <a:p>
            <a:endParaRPr lang="en-AU" sz="1350"/>
          </a:p>
        </p:txBody>
      </p:sp>
      <p:sp>
        <p:nvSpPr>
          <p:cNvPr id="283673" name="Freeform 25"/>
          <p:cNvSpPr>
            <a:spLocks/>
          </p:cNvSpPr>
          <p:nvPr/>
        </p:nvSpPr>
        <p:spPr bwMode="auto">
          <a:xfrm>
            <a:off x="2280048" y="1362075"/>
            <a:ext cx="2126456" cy="3123010"/>
          </a:xfrm>
          <a:custGeom>
            <a:avLst/>
            <a:gdLst/>
            <a:ahLst/>
            <a:cxnLst>
              <a:cxn ang="0">
                <a:pos x="0" y="0"/>
              </a:cxn>
              <a:cxn ang="0">
                <a:pos x="36" y="57"/>
              </a:cxn>
              <a:cxn ang="0">
                <a:pos x="78" y="121"/>
              </a:cxn>
              <a:cxn ang="0">
                <a:pos x="114" y="177"/>
              </a:cxn>
              <a:cxn ang="0">
                <a:pos x="156" y="234"/>
              </a:cxn>
              <a:cxn ang="0">
                <a:pos x="199" y="291"/>
              </a:cxn>
              <a:cxn ang="0">
                <a:pos x="234" y="348"/>
              </a:cxn>
              <a:cxn ang="0">
                <a:pos x="277" y="411"/>
              </a:cxn>
              <a:cxn ang="0">
                <a:pos x="312" y="468"/>
              </a:cxn>
              <a:cxn ang="0">
                <a:pos x="354" y="525"/>
              </a:cxn>
              <a:cxn ang="0">
                <a:pos x="397" y="581"/>
              </a:cxn>
              <a:cxn ang="0">
                <a:pos x="432" y="645"/>
              </a:cxn>
              <a:cxn ang="0">
                <a:pos x="475" y="702"/>
              </a:cxn>
              <a:cxn ang="0">
                <a:pos x="510" y="759"/>
              </a:cxn>
              <a:cxn ang="0">
                <a:pos x="553" y="815"/>
              </a:cxn>
              <a:cxn ang="0">
                <a:pos x="595" y="872"/>
              </a:cxn>
              <a:cxn ang="0">
                <a:pos x="631" y="936"/>
              </a:cxn>
              <a:cxn ang="0">
                <a:pos x="673" y="992"/>
              </a:cxn>
              <a:cxn ang="0">
                <a:pos x="709" y="1049"/>
              </a:cxn>
              <a:cxn ang="0">
                <a:pos x="751" y="1106"/>
              </a:cxn>
              <a:cxn ang="0">
                <a:pos x="794" y="1163"/>
              </a:cxn>
              <a:cxn ang="0">
                <a:pos x="829" y="1226"/>
              </a:cxn>
              <a:cxn ang="0">
                <a:pos x="872" y="1283"/>
              </a:cxn>
              <a:cxn ang="0">
                <a:pos x="907" y="1340"/>
              </a:cxn>
              <a:cxn ang="0">
                <a:pos x="950" y="1396"/>
              </a:cxn>
              <a:cxn ang="0">
                <a:pos x="992" y="1453"/>
              </a:cxn>
              <a:cxn ang="0">
                <a:pos x="1028" y="1517"/>
              </a:cxn>
              <a:cxn ang="0">
                <a:pos x="1070" y="1574"/>
              </a:cxn>
              <a:cxn ang="0">
                <a:pos x="1106" y="1630"/>
              </a:cxn>
              <a:cxn ang="0">
                <a:pos x="1148" y="1687"/>
              </a:cxn>
              <a:cxn ang="0">
                <a:pos x="1191" y="1751"/>
              </a:cxn>
              <a:cxn ang="0">
                <a:pos x="1226" y="1808"/>
              </a:cxn>
              <a:cxn ang="0">
                <a:pos x="1269" y="1864"/>
              </a:cxn>
              <a:cxn ang="0">
                <a:pos x="1304" y="1921"/>
              </a:cxn>
              <a:cxn ang="0">
                <a:pos x="1347" y="1978"/>
              </a:cxn>
              <a:cxn ang="0">
                <a:pos x="1389" y="2041"/>
              </a:cxn>
              <a:cxn ang="0">
                <a:pos x="1425" y="2098"/>
              </a:cxn>
              <a:cxn ang="0">
                <a:pos x="1467" y="2155"/>
              </a:cxn>
              <a:cxn ang="0">
                <a:pos x="1503" y="2211"/>
              </a:cxn>
              <a:cxn ang="0">
                <a:pos x="1545" y="2268"/>
              </a:cxn>
              <a:cxn ang="0">
                <a:pos x="1588" y="2332"/>
              </a:cxn>
              <a:cxn ang="0">
                <a:pos x="1623" y="2389"/>
              </a:cxn>
              <a:cxn ang="0">
                <a:pos x="1666" y="2445"/>
              </a:cxn>
              <a:cxn ang="0">
                <a:pos x="1701" y="2502"/>
              </a:cxn>
              <a:cxn ang="0">
                <a:pos x="1744" y="2566"/>
              </a:cxn>
              <a:cxn ang="0">
                <a:pos x="1786" y="2623"/>
              </a:cxn>
            </a:cxnLst>
            <a:rect l="0" t="0" r="r" b="b"/>
            <a:pathLst>
              <a:path w="1786" h="2623">
                <a:moveTo>
                  <a:pt x="0" y="0"/>
                </a:moveTo>
                <a:lnTo>
                  <a:pt x="36" y="57"/>
                </a:lnTo>
                <a:lnTo>
                  <a:pt x="78" y="121"/>
                </a:lnTo>
                <a:lnTo>
                  <a:pt x="114" y="177"/>
                </a:lnTo>
                <a:lnTo>
                  <a:pt x="156" y="234"/>
                </a:lnTo>
                <a:lnTo>
                  <a:pt x="199" y="291"/>
                </a:lnTo>
                <a:lnTo>
                  <a:pt x="234" y="348"/>
                </a:lnTo>
                <a:lnTo>
                  <a:pt x="277" y="411"/>
                </a:lnTo>
                <a:lnTo>
                  <a:pt x="312" y="468"/>
                </a:lnTo>
                <a:lnTo>
                  <a:pt x="354" y="525"/>
                </a:lnTo>
                <a:lnTo>
                  <a:pt x="397" y="581"/>
                </a:lnTo>
                <a:lnTo>
                  <a:pt x="432" y="645"/>
                </a:lnTo>
                <a:lnTo>
                  <a:pt x="475" y="702"/>
                </a:lnTo>
                <a:lnTo>
                  <a:pt x="510" y="759"/>
                </a:lnTo>
                <a:lnTo>
                  <a:pt x="553" y="815"/>
                </a:lnTo>
                <a:lnTo>
                  <a:pt x="595" y="872"/>
                </a:lnTo>
                <a:lnTo>
                  <a:pt x="631" y="936"/>
                </a:lnTo>
                <a:lnTo>
                  <a:pt x="673" y="992"/>
                </a:lnTo>
                <a:lnTo>
                  <a:pt x="709" y="1049"/>
                </a:lnTo>
                <a:lnTo>
                  <a:pt x="751" y="1106"/>
                </a:lnTo>
                <a:lnTo>
                  <a:pt x="794" y="1163"/>
                </a:lnTo>
                <a:lnTo>
                  <a:pt x="829" y="1226"/>
                </a:lnTo>
                <a:lnTo>
                  <a:pt x="872" y="1283"/>
                </a:lnTo>
                <a:lnTo>
                  <a:pt x="907" y="1340"/>
                </a:lnTo>
                <a:lnTo>
                  <a:pt x="950" y="1396"/>
                </a:lnTo>
                <a:lnTo>
                  <a:pt x="992" y="1453"/>
                </a:lnTo>
                <a:lnTo>
                  <a:pt x="1028" y="1517"/>
                </a:lnTo>
                <a:lnTo>
                  <a:pt x="1070" y="1574"/>
                </a:lnTo>
                <a:lnTo>
                  <a:pt x="1106" y="1630"/>
                </a:lnTo>
                <a:lnTo>
                  <a:pt x="1148" y="1687"/>
                </a:lnTo>
                <a:lnTo>
                  <a:pt x="1191" y="1751"/>
                </a:lnTo>
                <a:lnTo>
                  <a:pt x="1226" y="1808"/>
                </a:lnTo>
                <a:lnTo>
                  <a:pt x="1269" y="1864"/>
                </a:lnTo>
                <a:lnTo>
                  <a:pt x="1304" y="1921"/>
                </a:lnTo>
                <a:lnTo>
                  <a:pt x="1347" y="1978"/>
                </a:lnTo>
                <a:lnTo>
                  <a:pt x="1389" y="2041"/>
                </a:lnTo>
                <a:lnTo>
                  <a:pt x="1425" y="2098"/>
                </a:lnTo>
                <a:lnTo>
                  <a:pt x="1467" y="2155"/>
                </a:lnTo>
                <a:lnTo>
                  <a:pt x="1503" y="2211"/>
                </a:lnTo>
                <a:lnTo>
                  <a:pt x="1545" y="2268"/>
                </a:lnTo>
                <a:lnTo>
                  <a:pt x="1588" y="2332"/>
                </a:lnTo>
                <a:lnTo>
                  <a:pt x="1623" y="2389"/>
                </a:lnTo>
                <a:lnTo>
                  <a:pt x="1666" y="2445"/>
                </a:lnTo>
                <a:lnTo>
                  <a:pt x="1701" y="2502"/>
                </a:lnTo>
                <a:lnTo>
                  <a:pt x="1744" y="2566"/>
                </a:lnTo>
                <a:lnTo>
                  <a:pt x="1786" y="2623"/>
                </a:lnTo>
              </a:path>
            </a:pathLst>
          </a:custGeom>
          <a:noFill/>
          <a:ln w="42863" cap="flat" cmpd="sng">
            <a:solidFill>
              <a:srgbClr val="CC9900"/>
            </a:solidFill>
            <a:prstDash val="solid"/>
            <a:round/>
            <a:headEnd type="none" w="med" len="med"/>
            <a:tailEnd type="none" w="med" len="med"/>
          </a:ln>
          <a:effectLst/>
        </p:spPr>
        <p:txBody>
          <a:bodyPr/>
          <a:lstStyle/>
          <a:p>
            <a:endParaRPr lang="en-AU" sz="1350"/>
          </a:p>
        </p:txBody>
      </p:sp>
      <p:sp>
        <p:nvSpPr>
          <p:cNvPr id="283678" name="Freeform 30"/>
          <p:cNvSpPr>
            <a:spLocks/>
          </p:cNvSpPr>
          <p:nvPr/>
        </p:nvSpPr>
        <p:spPr bwMode="auto">
          <a:xfrm>
            <a:off x="2322910" y="1581150"/>
            <a:ext cx="4682728" cy="2886075"/>
          </a:xfrm>
          <a:custGeom>
            <a:avLst/>
            <a:gdLst/>
            <a:ahLst/>
            <a:cxnLst>
              <a:cxn ang="0">
                <a:pos x="42" y="2389"/>
              </a:cxn>
              <a:cxn ang="0">
                <a:pos x="120" y="2311"/>
              </a:cxn>
              <a:cxn ang="0">
                <a:pos x="198" y="2233"/>
              </a:cxn>
              <a:cxn ang="0">
                <a:pos x="276" y="2155"/>
              </a:cxn>
              <a:cxn ang="0">
                <a:pos x="361" y="2077"/>
              </a:cxn>
              <a:cxn ang="0">
                <a:pos x="439" y="1999"/>
              </a:cxn>
              <a:cxn ang="0">
                <a:pos x="517" y="1921"/>
              </a:cxn>
              <a:cxn ang="0">
                <a:pos x="595" y="1843"/>
              </a:cxn>
              <a:cxn ang="0">
                <a:pos x="673" y="1765"/>
              </a:cxn>
              <a:cxn ang="0">
                <a:pos x="758" y="1687"/>
              </a:cxn>
              <a:cxn ang="0">
                <a:pos x="836" y="1609"/>
              </a:cxn>
              <a:cxn ang="0">
                <a:pos x="914" y="1531"/>
              </a:cxn>
              <a:cxn ang="0">
                <a:pos x="992" y="1453"/>
              </a:cxn>
              <a:cxn ang="0">
                <a:pos x="1070" y="1383"/>
              </a:cxn>
              <a:cxn ang="0">
                <a:pos x="1155" y="1305"/>
              </a:cxn>
              <a:cxn ang="0">
                <a:pos x="1233" y="1227"/>
              </a:cxn>
              <a:cxn ang="0">
                <a:pos x="1311" y="1149"/>
              </a:cxn>
              <a:cxn ang="0">
                <a:pos x="1389" y="1071"/>
              </a:cxn>
              <a:cxn ang="0">
                <a:pos x="1467" y="993"/>
              </a:cxn>
              <a:cxn ang="0">
                <a:pos x="1552" y="915"/>
              </a:cxn>
              <a:cxn ang="0">
                <a:pos x="1630" y="837"/>
              </a:cxn>
              <a:cxn ang="0">
                <a:pos x="1708" y="780"/>
              </a:cxn>
              <a:cxn ang="0">
                <a:pos x="1764" y="752"/>
              </a:cxn>
              <a:cxn ang="0">
                <a:pos x="1814" y="695"/>
              </a:cxn>
              <a:cxn ang="0">
                <a:pos x="1892" y="617"/>
              </a:cxn>
              <a:cxn ang="0">
                <a:pos x="1984" y="525"/>
              </a:cxn>
              <a:cxn ang="0">
                <a:pos x="2062" y="447"/>
              </a:cxn>
              <a:cxn ang="0">
                <a:pos x="2147" y="369"/>
              </a:cxn>
              <a:cxn ang="0">
                <a:pos x="2225" y="284"/>
              </a:cxn>
              <a:cxn ang="0">
                <a:pos x="2303" y="206"/>
              </a:cxn>
              <a:cxn ang="0">
                <a:pos x="2381" y="128"/>
              </a:cxn>
              <a:cxn ang="0">
                <a:pos x="2459" y="43"/>
              </a:cxn>
              <a:cxn ang="0">
                <a:pos x="2544" y="43"/>
              </a:cxn>
              <a:cxn ang="0">
                <a:pos x="2622" y="43"/>
              </a:cxn>
              <a:cxn ang="0">
                <a:pos x="2700" y="50"/>
              </a:cxn>
              <a:cxn ang="0">
                <a:pos x="2778" y="57"/>
              </a:cxn>
              <a:cxn ang="0">
                <a:pos x="2856" y="57"/>
              </a:cxn>
              <a:cxn ang="0">
                <a:pos x="2941" y="64"/>
              </a:cxn>
              <a:cxn ang="0">
                <a:pos x="3019" y="64"/>
              </a:cxn>
              <a:cxn ang="0">
                <a:pos x="3097" y="71"/>
              </a:cxn>
              <a:cxn ang="0">
                <a:pos x="3175" y="71"/>
              </a:cxn>
              <a:cxn ang="0">
                <a:pos x="3253" y="0"/>
              </a:cxn>
              <a:cxn ang="0">
                <a:pos x="3338" y="0"/>
              </a:cxn>
              <a:cxn ang="0">
                <a:pos x="3416" y="0"/>
              </a:cxn>
              <a:cxn ang="0">
                <a:pos x="3493" y="0"/>
              </a:cxn>
              <a:cxn ang="0">
                <a:pos x="3571" y="0"/>
              </a:cxn>
              <a:cxn ang="0">
                <a:pos x="3649" y="0"/>
              </a:cxn>
              <a:cxn ang="0">
                <a:pos x="3734" y="0"/>
              </a:cxn>
              <a:cxn ang="0">
                <a:pos x="3812" y="0"/>
              </a:cxn>
              <a:cxn ang="0">
                <a:pos x="3890" y="0"/>
              </a:cxn>
            </a:cxnLst>
            <a:rect l="0" t="0" r="r" b="b"/>
            <a:pathLst>
              <a:path w="3933" h="2424">
                <a:moveTo>
                  <a:pt x="0" y="2424"/>
                </a:moveTo>
                <a:lnTo>
                  <a:pt x="42" y="2389"/>
                </a:lnTo>
                <a:lnTo>
                  <a:pt x="78" y="2346"/>
                </a:lnTo>
                <a:lnTo>
                  <a:pt x="120" y="2311"/>
                </a:lnTo>
                <a:lnTo>
                  <a:pt x="163" y="2268"/>
                </a:lnTo>
                <a:lnTo>
                  <a:pt x="198" y="2233"/>
                </a:lnTo>
                <a:lnTo>
                  <a:pt x="241" y="2191"/>
                </a:lnTo>
                <a:lnTo>
                  <a:pt x="276" y="2155"/>
                </a:lnTo>
                <a:lnTo>
                  <a:pt x="318" y="2113"/>
                </a:lnTo>
                <a:lnTo>
                  <a:pt x="361" y="2077"/>
                </a:lnTo>
                <a:lnTo>
                  <a:pt x="396" y="2035"/>
                </a:lnTo>
                <a:lnTo>
                  <a:pt x="439" y="1999"/>
                </a:lnTo>
                <a:lnTo>
                  <a:pt x="474" y="1957"/>
                </a:lnTo>
                <a:lnTo>
                  <a:pt x="517" y="1921"/>
                </a:lnTo>
                <a:lnTo>
                  <a:pt x="559" y="1886"/>
                </a:lnTo>
                <a:lnTo>
                  <a:pt x="595" y="1843"/>
                </a:lnTo>
                <a:lnTo>
                  <a:pt x="637" y="1808"/>
                </a:lnTo>
                <a:lnTo>
                  <a:pt x="673" y="1765"/>
                </a:lnTo>
                <a:lnTo>
                  <a:pt x="715" y="1730"/>
                </a:lnTo>
                <a:lnTo>
                  <a:pt x="758" y="1687"/>
                </a:lnTo>
                <a:lnTo>
                  <a:pt x="793" y="1652"/>
                </a:lnTo>
                <a:lnTo>
                  <a:pt x="836" y="1609"/>
                </a:lnTo>
                <a:lnTo>
                  <a:pt x="871" y="1574"/>
                </a:lnTo>
                <a:lnTo>
                  <a:pt x="914" y="1531"/>
                </a:lnTo>
                <a:lnTo>
                  <a:pt x="956" y="1496"/>
                </a:lnTo>
                <a:lnTo>
                  <a:pt x="992" y="1453"/>
                </a:lnTo>
                <a:lnTo>
                  <a:pt x="1034" y="1418"/>
                </a:lnTo>
                <a:lnTo>
                  <a:pt x="1070" y="1383"/>
                </a:lnTo>
                <a:lnTo>
                  <a:pt x="1112" y="1340"/>
                </a:lnTo>
                <a:lnTo>
                  <a:pt x="1155" y="1305"/>
                </a:lnTo>
                <a:lnTo>
                  <a:pt x="1190" y="1262"/>
                </a:lnTo>
                <a:lnTo>
                  <a:pt x="1233" y="1227"/>
                </a:lnTo>
                <a:lnTo>
                  <a:pt x="1268" y="1184"/>
                </a:lnTo>
                <a:lnTo>
                  <a:pt x="1311" y="1149"/>
                </a:lnTo>
                <a:lnTo>
                  <a:pt x="1353" y="1106"/>
                </a:lnTo>
                <a:lnTo>
                  <a:pt x="1389" y="1071"/>
                </a:lnTo>
                <a:lnTo>
                  <a:pt x="1431" y="1028"/>
                </a:lnTo>
                <a:lnTo>
                  <a:pt x="1467" y="993"/>
                </a:lnTo>
                <a:lnTo>
                  <a:pt x="1509" y="950"/>
                </a:lnTo>
                <a:lnTo>
                  <a:pt x="1552" y="915"/>
                </a:lnTo>
                <a:lnTo>
                  <a:pt x="1587" y="879"/>
                </a:lnTo>
                <a:lnTo>
                  <a:pt x="1630" y="837"/>
                </a:lnTo>
                <a:lnTo>
                  <a:pt x="1665" y="801"/>
                </a:lnTo>
                <a:lnTo>
                  <a:pt x="1708" y="780"/>
                </a:lnTo>
                <a:lnTo>
                  <a:pt x="1750" y="759"/>
                </a:lnTo>
                <a:lnTo>
                  <a:pt x="1764" y="752"/>
                </a:lnTo>
                <a:lnTo>
                  <a:pt x="1793" y="723"/>
                </a:lnTo>
                <a:lnTo>
                  <a:pt x="1814" y="695"/>
                </a:lnTo>
                <a:lnTo>
                  <a:pt x="1856" y="660"/>
                </a:lnTo>
                <a:lnTo>
                  <a:pt x="1892" y="617"/>
                </a:lnTo>
                <a:lnTo>
                  <a:pt x="1934" y="582"/>
                </a:lnTo>
                <a:lnTo>
                  <a:pt x="1984" y="525"/>
                </a:lnTo>
                <a:lnTo>
                  <a:pt x="2026" y="490"/>
                </a:lnTo>
                <a:lnTo>
                  <a:pt x="2062" y="447"/>
                </a:lnTo>
                <a:lnTo>
                  <a:pt x="2104" y="404"/>
                </a:lnTo>
                <a:lnTo>
                  <a:pt x="2147" y="369"/>
                </a:lnTo>
                <a:lnTo>
                  <a:pt x="2182" y="327"/>
                </a:lnTo>
                <a:lnTo>
                  <a:pt x="2225" y="284"/>
                </a:lnTo>
                <a:lnTo>
                  <a:pt x="2260" y="249"/>
                </a:lnTo>
                <a:lnTo>
                  <a:pt x="2303" y="206"/>
                </a:lnTo>
                <a:lnTo>
                  <a:pt x="2345" y="164"/>
                </a:lnTo>
                <a:lnTo>
                  <a:pt x="2381" y="128"/>
                </a:lnTo>
                <a:lnTo>
                  <a:pt x="2423" y="86"/>
                </a:lnTo>
                <a:lnTo>
                  <a:pt x="2459" y="43"/>
                </a:lnTo>
                <a:lnTo>
                  <a:pt x="2501" y="36"/>
                </a:lnTo>
                <a:lnTo>
                  <a:pt x="2544" y="43"/>
                </a:lnTo>
                <a:lnTo>
                  <a:pt x="2579" y="43"/>
                </a:lnTo>
                <a:lnTo>
                  <a:pt x="2622" y="43"/>
                </a:lnTo>
                <a:lnTo>
                  <a:pt x="2657" y="50"/>
                </a:lnTo>
                <a:lnTo>
                  <a:pt x="2700" y="50"/>
                </a:lnTo>
                <a:lnTo>
                  <a:pt x="2742" y="50"/>
                </a:lnTo>
                <a:lnTo>
                  <a:pt x="2778" y="57"/>
                </a:lnTo>
                <a:lnTo>
                  <a:pt x="2820" y="57"/>
                </a:lnTo>
                <a:lnTo>
                  <a:pt x="2856" y="57"/>
                </a:lnTo>
                <a:lnTo>
                  <a:pt x="2898" y="57"/>
                </a:lnTo>
                <a:lnTo>
                  <a:pt x="2941" y="64"/>
                </a:lnTo>
                <a:lnTo>
                  <a:pt x="2976" y="64"/>
                </a:lnTo>
                <a:lnTo>
                  <a:pt x="3019" y="64"/>
                </a:lnTo>
                <a:lnTo>
                  <a:pt x="3054" y="71"/>
                </a:lnTo>
                <a:lnTo>
                  <a:pt x="3097" y="71"/>
                </a:lnTo>
                <a:lnTo>
                  <a:pt x="3139" y="71"/>
                </a:lnTo>
                <a:lnTo>
                  <a:pt x="3175" y="71"/>
                </a:lnTo>
                <a:lnTo>
                  <a:pt x="3217" y="78"/>
                </a:lnTo>
                <a:lnTo>
                  <a:pt x="3253" y="0"/>
                </a:lnTo>
                <a:lnTo>
                  <a:pt x="3295" y="0"/>
                </a:lnTo>
                <a:lnTo>
                  <a:pt x="3338" y="0"/>
                </a:lnTo>
                <a:lnTo>
                  <a:pt x="3373" y="0"/>
                </a:lnTo>
                <a:lnTo>
                  <a:pt x="3416" y="0"/>
                </a:lnTo>
                <a:lnTo>
                  <a:pt x="3451" y="0"/>
                </a:lnTo>
                <a:lnTo>
                  <a:pt x="3493" y="0"/>
                </a:lnTo>
                <a:lnTo>
                  <a:pt x="3536" y="0"/>
                </a:lnTo>
                <a:lnTo>
                  <a:pt x="3571" y="0"/>
                </a:lnTo>
                <a:lnTo>
                  <a:pt x="3614" y="0"/>
                </a:lnTo>
                <a:lnTo>
                  <a:pt x="3649" y="0"/>
                </a:lnTo>
                <a:lnTo>
                  <a:pt x="3692" y="0"/>
                </a:lnTo>
                <a:lnTo>
                  <a:pt x="3734" y="0"/>
                </a:lnTo>
                <a:lnTo>
                  <a:pt x="3770" y="0"/>
                </a:lnTo>
                <a:lnTo>
                  <a:pt x="3812" y="0"/>
                </a:lnTo>
                <a:lnTo>
                  <a:pt x="3848" y="0"/>
                </a:lnTo>
                <a:lnTo>
                  <a:pt x="3890" y="0"/>
                </a:lnTo>
                <a:lnTo>
                  <a:pt x="3933" y="0"/>
                </a:lnTo>
              </a:path>
            </a:pathLst>
          </a:custGeom>
          <a:noFill/>
          <a:ln w="79375">
            <a:solidFill>
              <a:srgbClr val="FFFFFF"/>
            </a:solidFill>
            <a:prstDash val="solid"/>
            <a:round/>
            <a:headEnd/>
            <a:tailEnd/>
          </a:ln>
        </p:spPr>
        <p:txBody>
          <a:bodyPr/>
          <a:lstStyle/>
          <a:p>
            <a:endParaRPr lang="en-AU" sz="1350"/>
          </a:p>
        </p:txBody>
      </p:sp>
      <p:sp>
        <p:nvSpPr>
          <p:cNvPr id="283679" name="Freeform 31"/>
          <p:cNvSpPr>
            <a:spLocks/>
          </p:cNvSpPr>
          <p:nvPr/>
        </p:nvSpPr>
        <p:spPr bwMode="auto">
          <a:xfrm>
            <a:off x="2322910" y="1581150"/>
            <a:ext cx="4682728" cy="2886075"/>
          </a:xfrm>
          <a:custGeom>
            <a:avLst/>
            <a:gdLst/>
            <a:ahLst/>
            <a:cxnLst>
              <a:cxn ang="0">
                <a:pos x="42" y="2389"/>
              </a:cxn>
              <a:cxn ang="0">
                <a:pos x="120" y="2311"/>
              </a:cxn>
              <a:cxn ang="0">
                <a:pos x="198" y="2233"/>
              </a:cxn>
              <a:cxn ang="0">
                <a:pos x="276" y="2155"/>
              </a:cxn>
              <a:cxn ang="0">
                <a:pos x="361" y="2077"/>
              </a:cxn>
              <a:cxn ang="0">
                <a:pos x="439" y="1999"/>
              </a:cxn>
              <a:cxn ang="0">
                <a:pos x="517" y="1921"/>
              </a:cxn>
              <a:cxn ang="0">
                <a:pos x="595" y="1843"/>
              </a:cxn>
              <a:cxn ang="0">
                <a:pos x="673" y="1765"/>
              </a:cxn>
              <a:cxn ang="0">
                <a:pos x="758" y="1687"/>
              </a:cxn>
              <a:cxn ang="0">
                <a:pos x="836" y="1609"/>
              </a:cxn>
              <a:cxn ang="0">
                <a:pos x="914" y="1531"/>
              </a:cxn>
              <a:cxn ang="0">
                <a:pos x="992" y="1453"/>
              </a:cxn>
              <a:cxn ang="0">
                <a:pos x="1070" y="1383"/>
              </a:cxn>
              <a:cxn ang="0">
                <a:pos x="1155" y="1305"/>
              </a:cxn>
              <a:cxn ang="0">
                <a:pos x="1233" y="1227"/>
              </a:cxn>
              <a:cxn ang="0">
                <a:pos x="1311" y="1149"/>
              </a:cxn>
              <a:cxn ang="0">
                <a:pos x="1389" y="1071"/>
              </a:cxn>
              <a:cxn ang="0">
                <a:pos x="1467" y="993"/>
              </a:cxn>
              <a:cxn ang="0">
                <a:pos x="1552" y="915"/>
              </a:cxn>
              <a:cxn ang="0">
                <a:pos x="1630" y="837"/>
              </a:cxn>
              <a:cxn ang="0">
                <a:pos x="1708" y="780"/>
              </a:cxn>
              <a:cxn ang="0">
                <a:pos x="1764" y="752"/>
              </a:cxn>
              <a:cxn ang="0">
                <a:pos x="1814" y="695"/>
              </a:cxn>
              <a:cxn ang="0">
                <a:pos x="1892" y="617"/>
              </a:cxn>
              <a:cxn ang="0">
                <a:pos x="1984" y="525"/>
              </a:cxn>
              <a:cxn ang="0">
                <a:pos x="2062" y="447"/>
              </a:cxn>
              <a:cxn ang="0">
                <a:pos x="2147" y="369"/>
              </a:cxn>
              <a:cxn ang="0">
                <a:pos x="2225" y="284"/>
              </a:cxn>
              <a:cxn ang="0">
                <a:pos x="2303" y="206"/>
              </a:cxn>
              <a:cxn ang="0">
                <a:pos x="2381" y="128"/>
              </a:cxn>
              <a:cxn ang="0">
                <a:pos x="2459" y="43"/>
              </a:cxn>
              <a:cxn ang="0">
                <a:pos x="2544" y="43"/>
              </a:cxn>
              <a:cxn ang="0">
                <a:pos x="2622" y="43"/>
              </a:cxn>
              <a:cxn ang="0">
                <a:pos x="2700" y="50"/>
              </a:cxn>
              <a:cxn ang="0">
                <a:pos x="2778" y="57"/>
              </a:cxn>
              <a:cxn ang="0">
                <a:pos x="2856" y="57"/>
              </a:cxn>
              <a:cxn ang="0">
                <a:pos x="2941" y="64"/>
              </a:cxn>
              <a:cxn ang="0">
                <a:pos x="3019" y="64"/>
              </a:cxn>
              <a:cxn ang="0">
                <a:pos x="3097" y="71"/>
              </a:cxn>
              <a:cxn ang="0">
                <a:pos x="3175" y="71"/>
              </a:cxn>
              <a:cxn ang="0">
                <a:pos x="3253" y="0"/>
              </a:cxn>
              <a:cxn ang="0">
                <a:pos x="3338" y="0"/>
              </a:cxn>
              <a:cxn ang="0">
                <a:pos x="3416" y="0"/>
              </a:cxn>
              <a:cxn ang="0">
                <a:pos x="3493" y="0"/>
              </a:cxn>
              <a:cxn ang="0">
                <a:pos x="3571" y="0"/>
              </a:cxn>
              <a:cxn ang="0">
                <a:pos x="3649" y="0"/>
              </a:cxn>
              <a:cxn ang="0">
                <a:pos x="3734" y="0"/>
              </a:cxn>
              <a:cxn ang="0">
                <a:pos x="3812" y="0"/>
              </a:cxn>
              <a:cxn ang="0">
                <a:pos x="3890" y="0"/>
              </a:cxn>
            </a:cxnLst>
            <a:rect l="0" t="0" r="r" b="b"/>
            <a:pathLst>
              <a:path w="3933" h="2424">
                <a:moveTo>
                  <a:pt x="0" y="2424"/>
                </a:moveTo>
                <a:lnTo>
                  <a:pt x="42" y="2389"/>
                </a:lnTo>
                <a:lnTo>
                  <a:pt x="78" y="2346"/>
                </a:lnTo>
                <a:lnTo>
                  <a:pt x="120" y="2311"/>
                </a:lnTo>
                <a:lnTo>
                  <a:pt x="163" y="2268"/>
                </a:lnTo>
                <a:lnTo>
                  <a:pt x="198" y="2233"/>
                </a:lnTo>
                <a:lnTo>
                  <a:pt x="241" y="2191"/>
                </a:lnTo>
                <a:lnTo>
                  <a:pt x="276" y="2155"/>
                </a:lnTo>
                <a:lnTo>
                  <a:pt x="318" y="2113"/>
                </a:lnTo>
                <a:lnTo>
                  <a:pt x="361" y="2077"/>
                </a:lnTo>
                <a:lnTo>
                  <a:pt x="396" y="2035"/>
                </a:lnTo>
                <a:lnTo>
                  <a:pt x="439" y="1999"/>
                </a:lnTo>
                <a:lnTo>
                  <a:pt x="474" y="1957"/>
                </a:lnTo>
                <a:lnTo>
                  <a:pt x="517" y="1921"/>
                </a:lnTo>
                <a:lnTo>
                  <a:pt x="559" y="1886"/>
                </a:lnTo>
                <a:lnTo>
                  <a:pt x="595" y="1843"/>
                </a:lnTo>
                <a:lnTo>
                  <a:pt x="637" y="1808"/>
                </a:lnTo>
                <a:lnTo>
                  <a:pt x="673" y="1765"/>
                </a:lnTo>
                <a:lnTo>
                  <a:pt x="715" y="1730"/>
                </a:lnTo>
                <a:lnTo>
                  <a:pt x="758" y="1687"/>
                </a:lnTo>
                <a:lnTo>
                  <a:pt x="793" y="1652"/>
                </a:lnTo>
                <a:lnTo>
                  <a:pt x="836" y="1609"/>
                </a:lnTo>
                <a:lnTo>
                  <a:pt x="871" y="1574"/>
                </a:lnTo>
                <a:lnTo>
                  <a:pt x="914" y="1531"/>
                </a:lnTo>
                <a:lnTo>
                  <a:pt x="956" y="1496"/>
                </a:lnTo>
                <a:lnTo>
                  <a:pt x="992" y="1453"/>
                </a:lnTo>
                <a:lnTo>
                  <a:pt x="1034" y="1418"/>
                </a:lnTo>
                <a:lnTo>
                  <a:pt x="1070" y="1383"/>
                </a:lnTo>
                <a:lnTo>
                  <a:pt x="1112" y="1340"/>
                </a:lnTo>
                <a:lnTo>
                  <a:pt x="1155" y="1305"/>
                </a:lnTo>
                <a:lnTo>
                  <a:pt x="1190" y="1262"/>
                </a:lnTo>
                <a:lnTo>
                  <a:pt x="1233" y="1227"/>
                </a:lnTo>
                <a:lnTo>
                  <a:pt x="1268" y="1184"/>
                </a:lnTo>
                <a:lnTo>
                  <a:pt x="1311" y="1149"/>
                </a:lnTo>
                <a:lnTo>
                  <a:pt x="1353" y="1106"/>
                </a:lnTo>
                <a:lnTo>
                  <a:pt x="1389" y="1071"/>
                </a:lnTo>
                <a:lnTo>
                  <a:pt x="1431" y="1028"/>
                </a:lnTo>
                <a:lnTo>
                  <a:pt x="1467" y="993"/>
                </a:lnTo>
                <a:lnTo>
                  <a:pt x="1509" y="950"/>
                </a:lnTo>
                <a:lnTo>
                  <a:pt x="1552" y="915"/>
                </a:lnTo>
                <a:lnTo>
                  <a:pt x="1587" y="879"/>
                </a:lnTo>
                <a:lnTo>
                  <a:pt x="1630" y="837"/>
                </a:lnTo>
                <a:lnTo>
                  <a:pt x="1665" y="801"/>
                </a:lnTo>
                <a:lnTo>
                  <a:pt x="1708" y="780"/>
                </a:lnTo>
                <a:lnTo>
                  <a:pt x="1750" y="759"/>
                </a:lnTo>
                <a:lnTo>
                  <a:pt x="1764" y="752"/>
                </a:lnTo>
                <a:lnTo>
                  <a:pt x="1793" y="723"/>
                </a:lnTo>
                <a:lnTo>
                  <a:pt x="1814" y="695"/>
                </a:lnTo>
                <a:lnTo>
                  <a:pt x="1856" y="660"/>
                </a:lnTo>
                <a:lnTo>
                  <a:pt x="1892" y="617"/>
                </a:lnTo>
                <a:lnTo>
                  <a:pt x="1934" y="582"/>
                </a:lnTo>
                <a:lnTo>
                  <a:pt x="1984" y="525"/>
                </a:lnTo>
                <a:lnTo>
                  <a:pt x="2026" y="490"/>
                </a:lnTo>
                <a:lnTo>
                  <a:pt x="2062" y="447"/>
                </a:lnTo>
                <a:lnTo>
                  <a:pt x="2104" y="404"/>
                </a:lnTo>
                <a:lnTo>
                  <a:pt x="2147" y="369"/>
                </a:lnTo>
                <a:lnTo>
                  <a:pt x="2182" y="327"/>
                </a:lnTo>
                <a:lnTo>
                  <a:pt x="2225" y="284"/>
                </a:lnTo>
                <a:lnTo>
                  <a:pt x="2260" y="249"/>
                </a:lnTo>
                <a:lnTo>
                  <a:pt x="2303" y="206"/>
                </a:lnTo>
                <a:lnTo>
                  <a:pt x="2345" y="164"/>
                </a:lnTo>
                <a:lnTo>
                  <a:pt x="2381" y="128"/>
                </a:lnTo>
                <a:lnTo>
                  <a:pt x="2423" y="86"/>
                </a:lnTo>
                <a:lnTo>
                  <a:pt x="2459" y="43"/>
                </a:lnTo>
                <a:lnTo>
                  <a:pt x="2501" y="36"/>
                </a:lnTo>
                <a:lnTo>
                  <a:pt x="2544" y="43"/>
                </a:lnTo>
                <a:lnTo>
                  <a:pt x="2579" y="43"/>
                </a:lnTo>
                <a:lnTo>
                  <a:pt x="2622" y="43"/>
                </a:lnTo>
                <a:lnTo>
                  <a:pt x="2657" y="50"/>
                </a:lnTo>
                <a:lnTo>
                  <a:pt x="2700" y="50"/>
                </a:lnTo>
                <a:lnTo>
                  <a:pt x="2742" y="50"/>
                </a:lnTo>
                <a:lnTo>
                  <a:pt x="2778" y="57"/>
                </a:lnTo>
                <a:lnTo>
                  <a:pt x="2820" y="57"/>
                </a:lnTo>
                <a:lnTo>
                  <a:pt x="2856" y="57"/>
                </a:lnTo>
                <a:lnTo>
                  <a:pt x="2898" y="57"/>
                </a:lnTo>
                <a:lnTo>
                  <a:pt x="2941" y="64"/>
                </a:lnTo>
                <a:lnTo>
                  <a:pt x="2976" y="64"/>
                </a:lnTo>
                <a:lnTo>
                  <a:pt x="3019" y="64"/>
                </a:lnTo>
                <a:lnTo>
                  <a:pt x="3054" y="71"/>
                </a:lnTo>
                <a:lnTo>
                  <a:pt x="3097" y="71"/>
                </a:lnTo>
                <a:lnTo>
                  <a:pt x="3139" y="71"/>
                </a:lnTo>
                <a:lnTo>
                  <a:pt x="3175" y="71"/>
                </a:lnTo>
                <a:lnTo>
                  <a:pt x="3217" y="78"/>
                </a:lnTo>
                <a:lnTo>
                  <a:pt x="3253" y="0"/>
                </a:lnTo>
                <a:lnTo>
                  <a:pt x="3295" y="0"/>
                </a:lnTo>
                <a:lnTo>
                  <a:pt x="3338" y="0"/>
                </a:lnTo>
                <a:lnTo>
                  <a:pt x="3373" y="0"/>
                </a:lnTo>
                <a:lnTo>
                  <a:pt x="3416" y="0"/>
                </a:lnTo>
                <a:lnTo>
                  <a:pt x="3451" y="0"/>
                </a:lnTo>
                <a:lnTo>
                  <a:pt x="3493" y="0"/>
                </a:lnTo>
                <a:lnTo>
                  <a:pt x="3536" y="0"/>
                </a:lnTo>
                <a:lnTo>
                  <a:pt x="3571" y="0"/>
                </a:lnTo>
                <a:lnTo>
                  <a:pt x="3614" y="0"/>
                </a:lnTo>
                <a:lnTo>
                  <a:pt x="3649" y="0"/>
                </a:lnTo>
                <a:lnTo>
                  <a:pt x="3692" y="0"/>
                </a:lnTo>
                <a:lnTo>
                  <a:pt x="3734" y="0"/>
                </a:lnTo>
                <a:lnTo>
                  <a:pt x="3770" y="0"/>
                </a:lnTo>
                <a:lnTo>
                  <a:pt x="3812" y="0"/>
                </a:lnTo>
                <a:lnTo>
                  <a:pt x="3848" y="0"/>
                </a:lnTo>
                <a:lnTo>
                  <a:pt x="3890" y="0"/>
                </a:lnTo>
                <a:lnTo>
                  <a:pt x="3933" y="0"/>
                </a:lnTo>
              </a:path>
            </a:pathLst>
          </a:custGeom>
          <a:noFill/>
          <a:ln w="42863" cap="flat" cmpd="sng">
            <a:solidFill>
              <a:srgbClr val="CC3300"/>
            </a:solidFill>
            <a:prstDash val="solid"/>
            <a:round/>
            <a:headEnd type="none" w="med" len="med"/>
            <a:tailEnd type="none" w="med" len="med"/>
          </a:ln>
          <a:effectLst/>
        </p:spPr>
        <p:txBody>
          <a:bodyPr/>
          <a:lstStyle/>
          <a:p>
            <a:endParaRPr lang="en-AU" sz="1350"/>
          </a:p>
        </p:txBody>
      </p:sp>
      <p:sp>
        <p:nvSpPr>
          <p:cNvPr id="283680" name="Freeform 32"/>
          <p:cNvSpPr>
            <a:spLocks/>
          </p:cNvSpPr>
          <p:nvPr/>
        </p:nvSpPr>
        <p:spPr bwMode="auto">
          <a:xfrm>
            <a:off x="4482703" y="2611042"/>
            <a:ext cx="1670447" cy="1839515"/>
          </a:xfrm>
          <a:custGeom>
            <a:avLst/>
            <a:gdLst/>
            <a:ahLst/>
            <a:cxnLst>
              <a:cxn ang="0">
                <a:pos x="0" y="1545"/>
              </a:cxn>
              <a:cxn ang="0">
                <a:pos x="42" y="1446"/>
              </a:cxn>
              <a:cxn ang="0">
                <a:pos x="78" y="1333"/>
              </a:cxn>
              <a:cxn ang="0">
                <a:pos x="120" y="1226"/>
              </a:cxn>
              <a:cxn ang="0">
                <a:pos x="170" y="1085"/>
              </a:cxn>
              <a:cxn ang="0">
                <a:pos x="212" y="978"/>
              </a:cxn>
              <a:cxn ang="0">
                <a:pos x="248" y="872"/>
              </a:cxn>
              <a:cxn ang="0">
                <a:pos x="290" y="759"/>
              </a:cxn>
              <a:cxn ang="0">
                <a:pos x="333" y="652"/>
              </a:cxn>
              <a:cxn ang="0">
                <a:pos x="368" y="539"/>
              </a:cxn>
              <a:cxn ang="0">
                <a:pos x="411" y="432"/>
              </a:cxn>
              <a:cxn ang="0">
                <a:pos x="446" y="326"/>
              </a:cxn>
              <a:cxn ang="0">
                <a:pos x="489" y="213"/>
              </a:cxn>
              <a:cxn ang="0">
                <a:pos x="531" y="106"/>
              </a:cxn>
              <a:cxn ang="0">
                <a:pos x="567" y="0"/>
              </a:cxn>
              <a:cxn ang="0">
                <a:pos x="609" y="71"/>
              </a:cxn>
              <a:cxn ang="0">
                <a:pos x="645" y="142"/>
              </a:cxn>
              <a:cxn ang="0">
                <a:pos x="687" y="213"/>
              </a:cxn>
              <a:cxn ang="0">
                <a:pos x="730" y="284"/>
              </a:cxn>
              <a:cxn ang="0">
                <a:pos x="765" y="362"/>
              </a:cxn>
              <a:cxn ang="0">
                <a:pos x="808" y="432"/>
              </a:cxn>
              <a:cxn ang="0">
                <a:pos x="843" y="510"/>
              </a:cxn>
              <a:cxn ang="0">
                <a:pos x="886" y="581"/>
              </a:cxn>
              <a:cxn ang="0">
                <a:pos x="928" y="659"/>
              </a:cxn>
              <a:cxn ang="0">
                <a:pos x="964" y="730"/>
              </a:cxn>
              <a:cxn ang="0">
                <a:pos x="1006" y="801"/>
              </a:cxn>
              <a:cxn ang="0">
                <a:pos x="1042" y="879"/>
              </a:cxn>
              <a:cxn ang="0">
                <a:pos x="1084" y="950"/>
              </a:cxn>
              <a:cxn ang="0">
                <a:pos x="1127" y="1028"/>
              </a:cxn>
              <a:cxn ang="0">
                <a:pos x="1162" y="1099"/>
              </a:cxn>
              <a:cxn ang="0">
                <a:pos x="1205" y="1177"/>
              </a:cxn>
              <a:cxn ang="0">
                <a:pos x="1240" y="1248"/>
              </a:cxn>
              <a:cxn ang="0">
                <a:pos x="1283" y="1326"/>
              </a:cxn>
              <a:cxn ang="0">
                <a:pos x="1325" y="1396"/>
              </a:cxn>
              <a:cxn ang="0">
                <a:pos x="1361" y="1474"/>
              </a:cxn>
              <a:cxn ang="0">
                <a:pos x="1403" y="1545"/>
              </a:cxn>
            </a:cxnLst>
            <a:rect l="0" t="0" r="r" b="b"/>
            <a:pathLst>
              <a:path w="1403" h="1545">
                <a:moveTo>
                  <a:pt x="0" y="1545"/>
                </a:moveTo>
                <a:lnTo>
                  <a:pt x="42" y="1446"/>
                </a:lnTo>
                <a:lnTo>
                  <a:pt x="78" y="1333"/>
                </a:lnTo>
                <a:lnTo>
                  <a:pt x="120" y="1226"/>
                </a:lnTo>
                <a:lnTo>
                  <a:pt x="170" y="1085"/>
                </a:lnTo>
                <a:lnTo>
                  <a:pt x="212" y="978"/>
                </a:lnTo>
                <a:lnTo>
                  <a:pt x="248" y="872"/>
                </a:lnTo>
                <a:lnTo>
                  <a:pt x="290" y="759"/>
                </a:lnTo>
                <a:lnTo>
                  <a:pt x="333" y="652"/>
                </a:lnTo>
                <a:lnTo>
                  <a:pt x="368" y="539"/>
                </a:lnTo>
                <a:lnTo>
                  <a:pt x="411" y="432"/>
                </a:lnTo>
                <a:lnTo>
                  <a:pt x="446" y="326"/>
                </a:lnTo>
                <a:lnTo>
                  <a:pt x="489" y="213"/>
                </a:lnTo>
                <a:lnTo>
                  <a:pt x="531" y="106"/>
                </a:lnTo>
                <a:lnTo>
                  <a:pt x="567" y="0"/>
                </a:lnTo>
                <a:lnTo>
                  <a:pt x="609" y="71"/>
                </a:lnTo>
                <a:lnTo>
                  <a:pt x="645" y="142"/>
                </a:lnTo>
                <a:lnTo>
                  <a:pt x="687" y="213"/>
                </a:lnTo>
                <a:lnTo>
                  <a:pt x="730" y="284"/>
                </a:lnTo>
                <a:lnTo>
                  <a:pt x="765" y="362"/>
                </a:lnTo>
                <a:lnTo>
                  <a:pt x="808" y="432"/>
                </a:lnTo>
                <a:lnTo>
                  <a:pt x="843" y="510"/>
                </a:lnTo>
                <a:lnTo>
                  <a:pt x="886" y="581"/>
                </a:lnTo>
                <a:lnTo>
                  <a:pt x="928" y="659"/>
                </a:lnTo>
                <a:lnTo>
                  <a:pt x="964" y="730"/>
                </a:lnTo>
                <a:lnTo>
                  <a:pt x="1006" y="801"/>
                </a:lnTo>
                <a:lnTo>
                  <a:pt x="1042" y="879"/>
                </a:lnTo>
                <a:lnTo>
                  <a:pt x="1084" y="950"/>
                </a:lnTo>
                <a:lnTo>
                  <a:pt x="1127" y="1028"/>
                </a:lnTo>
                <a:lnTo>
                  <a:pt x="1162" y="1099"/>
                </a:lnTo>
                <a:lnTo>
                  <a:pt x="1205" y="1177"/>
                </a:lnTo>
                <a:lnTo>
                  <a:pt x="1240" y="1248"/>
                </a:lnTo>
                <a:lnTo>
                  <a:pt x="1283" y="1326"/>
                </a:lnTo>
                <a:lnTo>
                  <a:pt x="1325" y="1396"/>
                </a:lnTo>
                <a:lnTo>
                  <a:pt x="1361" y="1474"/>
                </a:lnTo>
                <a:lnTo>
                  <a:pt x="1403" y="1545"/>
                </a:lnTo>
              </a:path>
            </a:pathLst>
          </a:custGeom>
          <a:noFill/>
          <a:ln w="79375">
            <a:solidFill>
              <a:srgbClr val="FFFFFF"/>
            </a:solidFill>
            <a:prstDash val="solid"/>
            <a:round/>
            <a:headEnd/>
            <a:tailEnd/>
          </a:ln>
        </p:spPr>
        <p:txBody>
          <a:bodyPr/>
          <a:lstStyle/>
          <a:p>
            <a:endParaRPr lang="en-AU" sz="1350"/>
          </a:p>
        </p:txBody>
      </p:sp>
      <p:sp>
        <p:nvSpPr>
          <p:cNvPr id="283681" name="Freeform 33"/>
          <p:cNvSpPr>
            <a:spLocks/>
          </p:cNvSpPr>
          <p:nvPr/>
        </p:nvSpPr>
        <p:spPr bwMode="auto">
          <a:xfrm>
            <a:off x="4482703" y="2611042"/>
            <a:ext cx="1670447" cy="1839515"/>
          </a:xfrm>
          <a:custGeom>
            <a:avLst/>
            <a:gdLst/>
            <a:ahLst/>
            <a:cxnLst>
              <a:cxn ang="0">
                <a:pos x="0" y="1545"/>
              </a:cxn>
              <a:cxn ang="0">
                <a:pos x="42" y="1446"/>
              </a:cxn>
              <a:cxn ang="0">
                <a:pos x="78" y="1333"/>
              </a:cxn>
              <a:cxn ang="0">
                <a:pos x="120" y="1226"/>
              </a:cxn>
              <a:cxn ang="0">
                <a:pos x="170" y="1085"/>
              </a:cxn>
              <a:cxn ang="0">
                <a:pos x="212" y="978"/>
              </a:cxn>
              <a:cxn ang="0">
                <a:pos x="248" y="872"/>
              </a:cxn>
              <a:cxn ang="0">
                <a:pos x="290" y="759"/>
              </a:cxn>
              <a:cxn ang="0">
                <a:pos x="333" y="652"/>
              </a:cxn>
              <a:cxn ang="0">
                <a:pos x="368" y="539"/>
              </a:cxn>
              <a:cxn ang="0">
                <a:pos x="411" y="432"/>
              </a:cxn>
              <a:cxn ang="0">
                <a:pos x="446" y="326"/>
              </a:cxn>
              <a:cxn ang="0">
                <a:pos x="489" y="213"/>
              </a:cxn>
              <a:cxn ang="0">
                <a:pos x="531" y="106"/>
              </a:cxn>
              <a:cxn ang="0">
                <a:pos x="567" y="0"/>
              </a:cxn>
              <a:cxn ang="0">
                <a:pos x="609" y="71"/>
              </a:cxn>
              <a:cxn ang="0">
                <a:pos x="645" y="142"/>
              </a:cxn>
              <a:cxn ang="0">
                <a:pos x="687" y="213"/>
              </a:cxn>
              <a:cxn ang="0">
                <a:pos x="730" y="284"/>
              </a:cxn>
              <a:cxn ang="0">
                <a:pos x="765" y="362"/>
              </a:cxn>
              <a:cxn ang="0">
                <a:pos x="808" y="432"/>
              </a:cxn>
              <a:cxn ang="0">
                <a:pos x="843" y="510"/>
              </a:cxn>
              <a:cxn ang="0">
                <a:pos x="886" y="581"/>
              </a:cxn>
              <a:cxn ang="0">
                <a:pos x="928" y="659"/>
              </a:cxn>
              <a:cxn ang="0">
                <a:pos x="964" y="730"/>
              </a:cxn>
              <a:cxn ang="0">
                <a:pos x="1006" y="801"/>
              </a:cxn>
              <a:cxn ang="0">
                <a:pos x="1042" y="879"/>
              </a:cxn>
              <a:cxn ang="0">
                <a:pos x="1084" y="950"/>
              </a:cxn>
              <a:cxn ang="0">
                <a:pos x="1127" y="1028"/>
              </a:cxn>
              <a:cxn ang="0">
                <a:pos x="1162" y="1099"/>
              </a:cxn>
              <a:cxn ang="0">
                <a:pos x="1205" y="1177"/>
              </a:cxn>
              <a:cxn ang="0">
                <a:pos x="1240" y="1248"/>
              </a:cxn>
              <a:cxn ang="0">
                <a:pos x="1283" y="1326"/>
              </a:cxn>
              <a:cxn ang="0">
                <a:pos x="1325" y="1396"/>
              </a:cxn>
              <a:cxn ang="0">
                <a:pos x="1361" y="1474"/>
              </a:cxn>
              <a:cxn ang="0">
                <a:pos x="1403" y="1545"/>
              </a:cxn>
            </a:cxnLst>
            <a:rect l="0" t="0" r="r" b="b"/>
            <a:pathLst>
              <a:path w="1403" h="1545">
                <a:moveTo>
                  <a:pt x="0" y="1545"/>
                </a:moveTo>
                <a:lnTo>
                  <a:pt x="42" y="1446"/>
                </a:lnTo>
                <a:lnTo>
                  <a:pt x="78" y="1333"/>
                </a:lnTo>
                <a:lnTo>
                  <a:pt x="120" y="1226"/>
                </a:lnTo>
                <a:lnTo>
                  <a:pt x="170" y="1085"/>
                </a:lnTo>
                <a:lnTo>
                  <a:pt x="212" y="978"/>
                </a:lnTo>
                <a:lnTo>
                  <a:pt x="248" y="872"/>
                </a:lnTo>
                <a:lnTo>
                  <a:pt x="290" y="759"/>
                </a:lnTo>
                <a:lnTo>
                  <a:pt x="333" y="652"/>
                </a:lnTo>
                <a:lnTo>
                  <a:pt x="368" y="539"/>
                </a:lnTo>
                <a:lnTo>
                  <a:pt x="411" y="432"/>
                </a:lnTo>
                <a:lnTo>
                  <a:pt x="446" y="326"/>
                </a:lnTo>
                <a:lnTo>
                  <a:pt x="489" y="213"/>
                </a:lnTo>
                <a:lnTo>
                  <a:pt x="531" y="106"/>
                </a:lnTo>
                <a:lnTo>
                  <a:pt x="567" y="0"/>
                </a:lnTo>
                <a:lnTo>
                  <a:pt x="609" y="71"/>
                </a:lnTo>
                <a:lnTo>
                  <a:pt x="645" y="142"/>
                </a:lnTo>
                <a:lnTo>
                  <a:pt x="687" y="213"/>
                </a:lnTo>
                <a:lnTo>
                  <a:pt x="730" y="284"/>
                </a:lnTo>
                <a:lnTo>
                  <a:pt x="765" y="362"/>
                </a:lnTo>
                <a:lnTo>
                  <a:pt x="808" y="432"/>
                </a:lnTo>
                <a:lnTo>
                  <a:pt x="843" y="510"/>
                </a:lnTo>
                <a:lnTo>
                  <a:pt x="886" y="581"/>
                </a:lnTo>
                <a:lnTo>
                  <a:pt x="928" y="659"/>
                </a:lnTo>
                <a:lnTo>
                  <a:pt x="964" y="730"/>
                </a:lnTo>
                <a:lnTo>
                  <a:pt x="1006" y="801"/>
                </a:lnTo>
                <a:lnTo>
                  <a:pt x="1042" y="879"/>
                </a:lnTo>
                <a:lnTo>
                  <a:pt x="1084" y="950"/>
                </a:lnTo>
                <a:lnTo>
                  <a:pt x="1127" y="1028"/>
                </a:lnTo>
                <a:lnTo>
                  <a:pt x="1162" y="1099"/>
                </a:lnTo>
                <a:lnTo>
                  <a:pt x="1205" y="1177"/>
                </a:lnTo>
                <a:lnTo>
                  <a:pt x="1240" y="1248"/>
                </a:lnTo>
                <a:lnTo>
                  <a:pt x="1283" y="1326"/>
                </a:lnTo>
                <a:lnTo>
                  <a:pt x="1325" y="1396"/>
                </a:lnTo>
                <a:lnTo>
                  <a:pt x="1361" y="1474"/>
                </a:lnTo>
                <a:lnTo>
                  <a:pt x="1403" y="1545"/>
                </a:lnTo>
              </a:path>
            </a:pathLst>
          </a:custGeom>
          <a:noFill/>
          <a:ln w="44450">
            <a:solidFill>
              <a:srgbClr val="009900"/>
            </a:solidFill>
            <a:prstDash val="solid"/>
            <a:round/>
            <a:headEnd/>
            <a:tailEnd/>
          </a:ln>
        </p:spPr>
        <p:txBody>
          <a:bodyPr/>
          <a:lstStyle/>
          <a:p>
            <a:endParaRPr lang="en-AU" sz="1350"/>
          </a:p>
        </p:txBody>
      </p:sp>
      <p:sp>
        <p:nvSpPr>
          <p:cNvPr id="283682" name="Freeform 34"/>
          <p:cNvSpPr>
            <a:spLocks/>
          </p:cNvSpPr>
          <p:nvPr/>
        </p:nvSpPr>
        <p:spPr bwMode="auto">
          <a:xfrm>
            <a:off x="5300663" y="3320653"/>
            <a:ext cx="1704975" cy="1146572"/>
          </a:xfrm>
          <a:custGeom>
            <a:avLst/>
            <a:gdLst/>
            <a:ahLst/>
            <a:cxnLst>
              <a:cxn ang="0">
                <a:pos x="0" y="963"/>
              </a:cxn>
              <a:cxn ang="0">
                <a:pos x="43" y="907"/>
              </a:cxn>
              <a:cxn ang="0">
                <a:pos x="78" y="857"/>
              </a:cxn>
              <a:cxn ang="0">
                <a:pos x="121" y="800"/>
              </a:cxn>
              <a:cxn ang="0">
                <a:pos x="156" y="744"/>
              </a:cxn>
              <a:cxn ang="0">
                <a:pos x="199" y="694"/>
              </a:cxn>
              <a:cxn ang="0">
                <a:pos x="241" y="637"/>
              </a:cxn>
              <a:cxn ang="0">
                <a:pos x="277" y="588"/>
              </a:cxn>
              <a:cxn ang="0">
                <a:pos x="319" y="531"/>
              </a:cxn>
              <a:cxn ang="0">
                <a:pos x="355" y="481"/>
              </a:cxn>
              <a:cxn ang="0">
                <a:pos x="397" y="425"/>
              </a:cxn>
              <a:cxn ang="0">
                <a:pos x="440" y="375"/>
              </a:cxn>
              <a:cxn ang="0">
                <a:pos x="475" y="318"/>
              </a:cxn>
              <a:cxn ang="0">
                <a:pos x="518" y="269"/>
              </a:cxn>
              <a:cxn ang="0">
                <a:pos x="553" y="212"/>
              </a:cxn>
              <a:cxn ang="0">
                <a:pos x="596" y="163"/>
              </a:cxn>
              <a:cxn ang="0">
                <a:pos x="638" y="106"/>
              </a:cxn>
              <a:cxn ang="0">
                <a:pos x="674" y="49"/>
              </a:cxn>
              <a:cxn ang="0">
                <a:pos x="716" y="0"/>
              </a:cxn>
              <a:cxn ang="0">
                <a:pos x="752" y="49"/>
              </a:cxn>
              <a:cxn ang="0">
                <a:pos x="794" y="49"/>
              </a:cxn>
              <a:cxn ang="0">
                <a:pos x="837" y="49"/>
              </a:cxn>
              <a:cxn ang="0">
                <a:pos x="872" y="49"/>
              </a:cxn>
              <a:cxn ang="0">
                <a:pos x="915" y="49"/>
              </a:cxn>
              <a:cxn ang="0">
                <a:pos x="950" y="49"/>
              </a:cxn>
              <a:cxn ang="0">
                <a:pos x="992" y="49"/>
              </a:cxn>
              <a:cxn ang="0">
                <a:pos x="1035" y="49"/>
              </a:cxn>
              <a:cxn ang="0">
                <a:pos x="1070" y="49"/>
              </a:cxn>
              <a:cxn ang="0">
                <a:pos x="1113" y="49"/>
              </a:cxn>
              <a:cxn ang="0">
                <a:pos x="1148" y="49"/>
              </a:cxn>
              <a:cxn ang="0">
                <a:pos x="1191" y="49"/>
              </a:cxn>
              <a:cxn ang="0">
                <a:pos x="1233" y="49"/>
              </a:cxn>
              <a:cxn ang="0">
                <a:pos x="1269" y="49"/>
              </a:cxn>
              <a:cxn ang="0">
                <a:pos x="1311" y="49"/>
              </a:cxn>
              <a:cxn ang="0">
                <a:pos x="1347" y="49"/>
              </a:cxn>
              <a:cxn ang="0">
                <a:pos x="1389" y="49"/>
              </a:cxn>
              <a:cxn ang="0">
                <a:pos x="1432" y="49"/>
              </a:cxn>
            </a:cxnLst>
            <a:rect l="0" t="0" r="r" b="b"/>
            <a:pathLst>
              <a:path w="1432" h="963">
                <a:moveTo>
                  <a:pt x="0" y="963"/>
                </a:moveTo>
                <a:lnTo>
                  <a:pt x="43" y="907"/>
                </a:lnTo>
                <a:lnTo>
                  <a:pt x="78" y="857"/>
                </a:lnTo>
                <a:lnTo>
                  <a:pt x="121" y="800"/>
                </a:lnTo>
                <a:lnTo>
                  <a:pt x="156" y="744"/>
                </a:lnTo>
                <a:lnTo>
                  <a:pt x="199" y="694"/>
                </a:lnTo>
                <a:lnTo>
                  <a:pt x="241" y="637"/>
                </a:lnTo>
                <a:lnTo>
                  <a:pt x="277" y="588"/>
                </a:lnTo>
                <a:lnTo>
                  <a:pt x="319" y="531"/>
                </a:lnTo>
                <a:lnTo>
                  <a:pt x="355" y="481"/>
                </a:lnTo>
                <a:lnTo>
                  <a:pt x="397" y="425"/>
                </a:lnTo>
                <a:lnTo>
                  <a:pt x="440" y="375"/>
                </a:lnTo>
                <a:lnTo>
                  <a:pt x="475" y="318"/>
                </a:lnTo>
                <a:lnTo>
                  <a:pt x="518" y="269"/>
                </a:lnTo>
                <a:lnTo>
                  <a:pt x="553" y="212"/>
                </a:lnTo>
                <a:lnTo>
                  <a:pt x="596" y="163"/>
                </a:lnTo>
                <a:lnTo>
                  <a:pt x="638" y="106"/>
                </a:lnTo>
                <a:lnTo>
                  <a:pt x="674" y="49"/>
                </a:lnTo>
                <a:lnTo>
                  <a:pt x="716" y="0"/>
                </a:lnTo>
                <a:lnTo>
                  <a:pt x="752" y="49"/>
                </a:lnTo>
                <a:lnTo>
                  <a:pt x="794" y="49"/>
                </a:lnTo>
                <a:lnTo>
                  <a:pt x="837" y="49"/>
                </a:lnTo>
                <a:lnTo>
                  <a:pt x="872" y="49"/>
                </a:lnTo>
                <a:lnTo>
                  <a:pt x="915" y="49"/>
                </a:lnTo>
                <a:lnTo>
                  <a:pt x="950" y="49"/>
                </a:lnTo>
                <a:lnTo>
                  <a:pt x="992" y="49"/>
                </a:lnTo>
                <a:lnTo>
                  <a:pt x="1035" y="49"/>
                </a:lnTo>
                <a:lnTo>
                  <a:pt x="1070" y="49"/>
                </a:lnTo>
                <a:lnTo>
                  <a:pt x="1113" y="49"/>
                </a:lnTo>
                <a:lnTo>
                  <a:pt x="1148" y="49"/>
                </a:lnTo>
                <a:lnTo>
                  <a:pt x="1191" y="49"/>
                </a:lnTo>
                <a:lnTo>
                  <a:pt x="1233" y="49"/>
                </a:lnTo>
                <a:lnTo>
                  <a:pt x="1269" y="49"/>
                </a:lnTo>
                <a:lnTo>
                  <a:pt x="1311" y="49"/>
                </a:lnTo>
                <a:lnTo>
                  <a:pt x="1347" y="49"/>
                </a:lnTo>
                <a:lnTo>
                  <a:pt x="1389" y="49"/>
                </a:lnTo>
                <a:lnTo>
                  <a:pt x="1432" y="49"/>
                </a:lnTo>
              </a:path>
            </a:pathLst>
          </a:custGeom>
          <a:noFill/>
          <a:ln w="79375">
            <a:solidFill>
              <a:srgbClr val="FFFFFF"/>
            </a:solidFill>
            <a:prstDash val="solid"/>
            <a:round/>
            <a:headEnd/>
            <a:tailEnd/>
          </a:ln>
        </p:spPr>
        <p:txBody>
          <a:bodyPr/>
          <a:lstStyle/>
          <a:p>
            <a:endParaRPr lang="en-AU" sz="1350"/>
          </a:p>
        </p:txBody>
      </p:sp>
      <p:sp>
        <p:nvSpPr>
          <p:cNvPr id="283683" name="Freeform 35"/>
          <p:cNvSpPr>
            <a:spLocks/>
          </p:cNvSpPr>
          <p:nvPr/>
        </p:nvSpPr>
        <p:spPr bwMode="auto">
          <a:xfrm>
            <a:off x="5300663" y="3320653"/>
            <a:ext cx="1704975" cy="1146572"/>
          </a:xfrm>
          <a:custGeom>
            <a:avLst/>
            <a:gdLst/>
            <a:ahLst/>
            <a:cxnLst>
              <a:cxn ang="0">
                <a:pos x="0" y="963"/>
              </a:cxn>
              <a:cxn ang="0">
                <a:pos x="43" y="907"/>
              </a:cxn>
              <a:cxn ang="0">
                <a:pos x="78" y="857"/>
              </a:cxn>
              <a:cxn ang="0">
                <a:pos x="121" y="800"/>
              </a:cxn>
              <a:cxn ang="0">
                <a:pos x="156" y="744"/>
              </a:cxn>
              <a:cxn ang="0">
                <a:pos x="199" y="694"/>
              </a:cxn>
              <a:cxn ang="0">
                <a:pos x="241" y="637"/>
              </a:cxn>
              <a:cxn ang="0">
                <a:pos x="277" y="588"/>
              </a:cxn>
              <a:cxn ang="0">
                <a:pos x="319" y="531"/>
              </a:cxn>
              <a:cxn ang="0">
                <a:pos x="355" y="481"/>
              </a:cxn>
              <a:cxn ang="0">
                <a:pos x="397" y="425"/>
              </a:cxn>
              <a:cxn ang="0">
                <a:pos x="440" y="375"/>
              </a:cxn>
              <a:cxn ang="0">
                <a:pos x="475" y="318"/>
              </a:cxn>
              <a:cxn ang="0">
                <a:pos x="518" y="269"/>
              </a:cxn>
              <a:cxn ang="0">
                <a:pos x="553" y="212"/>
              </a:cxn>
              <a:cxn ang="0">
                <a:pos x="596" y="163"/>
              </a:cxn>
              <a:cxn ang="0">
                <a:pos x="638" y="106"/>
              </a:cxn>
              <a:cxn ang="0">
                <a:pos x="674" y="49"/>
              </a:cxn>
              <a:cxn ang="0">
                <a:pos x="716" y="0"/>
              </a:cxn>
              <a:cxn ang="0">
                <a:pos x="752" y="49"/>
              </a:cxn>
              <a:cxn ang="0">
                <a:pos x="794" y="49"/>
              </a:cxn>
              <a:cxn ang="0">
                <a:pos x="837" y="49"/>
              </a:cxn>
              <a:cxn ang="0">
                <a:pos x="872" y="49"/>
              </a:cxn>
              <a:cxn ang="0">
                <a:pos x="915" y="49"/>
              </a:cxn>
              <a:cxn ang="0">
                <a:pos x="950" y="49"/>
              </a:cxn>
              <a:cxn ang="0">
                <a:pos x="992" y="49"/>
              </a:cxn>
              <a:cxn ang="0">
                <a:pos x="1035" y="49"/>
              </a:cxn>
              <a:cxn ang="0">
                <a:pos x="1070" y="49"/>
              </a:cxn>
              <a:cxn ang="0">
                <a:pos x="1113" y="49"/>
              </a:cxn>
              <a:cxn ang="0">
                <a:pos x="1148" y="49"/>
              </a:cxn>
              <a:cxn ang="0">
                <a:pos x="1191" y="49"/>
              </a:cxn>
              <a:cxn ang="0">
                <a:pos x="1233" y="49"/>
              </a:cxn>
              <a:cxn ang="0">
                <a:pos x="1269" y="49"/>
              </a:cxn>
              <a:cxn ang="0">
                <a:pos x="1311" y="49"/>
              </a:cxn>
              <a:cxn ang="0">
                <a:pos x="1347" y="49"/>
              </a:cxn>
              <a:cxn ang="0">
                <a:pos x="1389" y="49"/>
              </a:cxn>
              <a:cxn ang="0">
                <a:pos x="1432" y="49"/>
              </a:cxn>
            </a:cxnLst>
            <a:rect l="0" t="0" r="r" b="b"/>
            <a:pathLst>
              <a:path w="1432" h="963">
                <a:moveTo>
                  <a:pt x="0" y="963"/>
                </a:moveTo>
                <a:lnTo>
                  <a:pt x="43" y="907"/>
                </a:lnTo>
                <a:lnTo>
                  <a:pt x="78" y="857"/>
                </a:lnTo>
                <a:lnTo>
                  <a:pt x="121" y="800"/>
                </a:lnTo>
                <a:lnTo>
                  <a:pt x="156" y="744"/>
                </a:lnTo>
                <a:lnTo>
                  <a:pt x="199" y="694"/>
                </a:lnTo>
                <a:lnTo>
                  <a:pt x="241" y="637"/>
                </a:lnTo>
                <a:lnTo>
                  <a:pt x="277" y="588"/>
                </a:lnTo>
                <a:lnTo>
                  <a:pt x="319" y="531"/>
                </a:lnTo>
                <a:lnTo>
                  <a:pt x="355" y="481"/>
                </a:lnTo>
                <a:lnTo>
                  <a:pt x="397" y="425"/>
                </a:lnTo>
                <a:lnTo>
                  <a:pt x="440" y="375"/>
                </a:lnTo>
                <a:lnTo>
                  <a:pt x="475" y="318"/>
                </a:lnTo>
                <a:lnTo>
                  <a:pt x="518" y="269"/>
                </a:lnTo>
                <a:lnTo>
                  <a:pt x="553" y="212"/>
                </a:lnTo>
                <a:lnTo>
                  <a:pt x="596" y="163"/>
                </a:lnTo>
                <a:lnTo>
                  <a:pt x="638" y="106"/>
                </a:lnTo>
                <a:lnTo>
                  <a:pt x="674" y="49"/>
                </a:lnTo>
                <a:lnTo>
                  <a:pt x="716" y="0"/>
                </a:lnTo>
                <a:lnTo>
                  <a:pt x="752" y="49"/>
                </a:lnTo>
                <a:lnTo>
                  <a:pt x="794" y="49"/>
                </a:lnTo>
                <a:lnTo>
                  <a:pt x="837" y="49"/>
                </a:lnTo>
                <a:lnTo>
                  <a:pt x="872" y="49"/>
                </a:lnTo>
                <a:lnTo>
                  <a:pt x="915" y="49"/>
                </a:lnTo>
                <a:lnTo>
                  <a:pt x="950" y="49"/>
                </a:lnTo>
                <a:lnTo>
                  <a:pt x="992" y="49"/>
                </a:lnTo>
                <a:lnTo>
                  <a:pt x="1035" y="49"/>
                </a:lnTo>
                <a:lnTo>
                  <a:pt x="1070" y="49"/>
                </a:lnTo>
                <a:lnTo>
                  <a:pt x="1113" y="49"/>
                </a:lnTo>
                <a:lnTo>
                  <a:pt x="1148" y="49"/>
                </a:lnTo>
                <a:lnTo>
                  <a:pt x="1191" y="49"/>
                </a:lnTo>
                <a:lnTo>
                  <a:pt x="1233" y="49"/>
                </a:lnTo>
                <a:lnTo>
                  <a:pt x="1269" y="49"/>
                </a:lnTo>
                <a:lnTo>
                  <a:pt x="1311" y="49"/>
                </a:lnTo>
                <a:lnTo>
                  <a:pt x="1347" y="49"/>
                </a:lnTo>
                <a:lnTo>
                  <a:pt x="1389" y="49"/>
                </a:lnTo>
                <a:lnTo>
                  <a:pt x="1432" y="49"/>
                </a:lnTo>
              </a:path>
            </a:pathLst>
          </a:custGeom>
          <a:noFill/>
          <a:ln w="44450">
            <a:solidFill>
              <a:srgbClr val="00CC00"/>
            </a:solidFill>
            <a:prstDash val="solid"/>
            <a:round/>
            <a:headEnd/>
            <a:tailEnd/>
          </a:ln>
        </p:spPr>
        <p:txBody>
          <a:bodyPr/>
          <a:lstStyle/>
          <a:p>
            <a:endParaRPr lang="en-AU" sz="1350"/>
          </a:p>
        </p:txBody>
      </p:sp>
      <p:sp>
        <p:nvSpPr>
          <p:cNvPr id="283685" name="Rectangle 37"/>
          <p:cNvSpPr>
            <a:spLocks noChangeArrowheads="1"/>
          </p:cNvSpPr>
          <p:nvPr/>
        </p:nvSpPr>
        <p:spPr bwMode="auto">
          <a:xfrm>
            <a:off x="6309015" y="3126582"/>
            <a:ext cx="514564" cy="207749"/>
          </a:xfrm>
          <a:prstGeom prst="rect">
            <a:avLst/>
          </a:prstGeom>
          <a:noFill/>
          <a:ln w="9525" algn="ctr">
            <a:noFill/>
            <a:miter lim="800000"/>
            <a:headEnd/>
            <a:tailEnd/>
          </a:ln>
          <a:effectLst/>
        </p:spPr>
        <p:txBody>
          <a:bodyPr wrap="none" lIns="0" tIns="0" rIns="0" bIns="0">
            <a:spAutoFit/>
          </a:bodyPr>
          <a:lstStyle/>
          <a:p>
            <a:pPr algn="ctr" eaLnBrk="0" hangingPunct="0"/>
            <a:r>
              <a:rPr lang="en-AU" sz="1350" b="1">
                <a:solidFill>
                  <a:srgbClr val="00CC00"/>
                </a:solidFill>
              </a:rPr>
              <a:t>Ni</a:t>
            </a:r>
            <a:r>
              <a:rPr lang="en-AU" sz="1350" b="1" baseline="-25000">
                <a:solidFill>
                  <a:srgbClr val="00CC00"/>
                </a:solidFill>
              </a:rPr>
              <a:t>2</a:t>
            </a:r>
            <a:r>
              <a:rPr lang="en-AU" sz="1350" b="1">
                <a:solidFill>
                  <a:srgbClr val="00CC00"/>
                </a:solidFill>
              </a:rPr>
              <a:t>SiO</a:t>
            </a:r>
            <a:r>
              <a:rPr lang="en-AU" sz="1350" b="1" baseline="-25000">
                <a:solidFill>
                  <a:srgbClr val="00CC00"/>
                </a:solidFill>
              </a:rPr>
              <a:t>4</a:t>
            </a:r>
          </a:p>
        </p:txBody>
      </p:sp>
      <p:sp>
        <p:nvSpPr>
          <p:cNvPr id="283686" name="Rectangle 38"/>
          <p:cNvSpPr>
            <a:spLocks noGrp="1" noChangeArrowheads="1"/>
          </p:cNvSpPr>
          <p:nvPr>
            <p:ph type="title"/>
          </p:nvPr>
        </p:nvSpPr>
        <p:spPr>
          <a:xfrm>
            <a:off x="794446" y="239897"/>
            <a:ext cx="8640960" cy="639365"/>
          </a:xfrm>
        </p:spPr>
        <p:txBody>
          <a:bodyPr/>
          <a:lstStyle/>
          <a:p>
            <a:r>
              <a:rPr lang="en-US" sz="2175" dirty="0"/>
              <a:t>Shallow Processes – P</a:t>
            </a:r>
            <a:r>
              <a:rPr lang="en-US" sz="1875" dirty="0"/>
              <a:t>yrite / violarite oxidation</a:t>
            </a:r>
            <a:endParaRPr lang="en-AU" sz="1875" dirty="0"/>
          </a:p>
        </p:txBody>
      </p:sp>
      <p:sp>
        <p:nvSpPr>
          <p:cNvPr id="283688" name="Rectangle 40"/>
          <p:cNvSpPr>
            <a:spLocks noChangeArrowheads="1"/>
          </p:cNvSpPr>
          <p:nvPr/>
        </p:nvSpPr>
        <p:spPr bwMode="auto">
          <a:xfrm>
            <a:off x="3306027" y="1119188"/>
            <a:ext cx="615041" cy="207749"/>
          </a:xfrm>
          <a:prstGeom prst="rect">
            <a:avLst/>
          </a:prstGeom>
          <a:noFill/>
          <a:ln w="9525" algn="ctr">
            <a:noFill/>
            <a:miter lim="800000"/>
            <a:headEnd/>
            <a:tailEnd/>
          </a:ln>
          <a:effectLst/>
        </p:spPr>
        <p:txBody>
          <a:bodyPr wrap="none" lIns="0" tIns="0" rIns="0" bIns="0">
            <a:spAutoFit/>
          </a:bodyPr>
          <a:lstStyle/>
          <a:p>
            <a:pPr algn="ctr" eaLnBrk="0" hangingPunct="0"/>
            <a:r>
              <a:rPr lang="en-AU" sz="1350" b="1">
                <a:solidFill>
                  <a:srgbClr val="669900"/>
                </a:solidFill>
              </a:rPr>
              <a:t>Violarite</a:t>
            </a:r>
          </a:p>
        </p:txBody>
      </p:sp>
      <p:sp>
        <p:nvSpPr>
          <p:cNvPr id="283689" name="Rectangle 41"/>
          <p:cNvSpPr>
            <a:spLocks noChangeArrowheads="1"/>
          </p:cNvSpPr>
          <p:nvPr/>
        </p:nvSpPr>
        <p:spPr bwMode="auto">
          <a:xfrm>
            <a:off x="2683230" y="1747838"/>
            <a:ext cx="422360" cy="207749"/>
          </a:xfrm>
          <a:prstGeom prst="rect">
            <a:avLst/>
          </a:prstGeom>
          <a:noFill/>
          <a:ln w="9525" algn="ctr">
            <a:noFill/>
            <a:miter lim="800000"/>
            <a:headEnd/>
            <a:tailEnd/>
          </a:ln>
          <a:effectLst/>
        </p:spPr>
        <p:txBody>
          <a:bodyPr wrap="none" lIns="0" tIns="0" rIns="0" bIns="0">
            <a:spAutoFit/>
          </a:bodyPr>
          <a:lstStyle/>
          <a:p>
            <a:pPr algn="ctr" eaLnBrk="0" hangingPunct="0"/>
            <a:r>
              <a:rPr lang="en-AU" sz="1350" b="1">
                <a:solidFill>
                  <a:srgbClr val="CC9900"/>
                </a:solidFill>
              </a:rPr>
              <a:t>Pyrite</a:t>
            </a:r>
          </a:p>
        </p:txBody>
      </p:sp>
      <p:sp>
        <p:nvSpPr>
          <p:cNvPr id="283690" name="Rectangle 42"/>
          <p:cNvSpPr>
            <a:spLocks noChangeArrowheads="1"/>
          </p:cNvSpPr>
          <p:nvPr/>
        </p:nvSpPr>
        <p:spPr bwMode="auto">
          <a:xfrm>
            <a:off x="5985479" y="1282304"/>
            <a:ext cx="666337" cy="207749"/>
          </a:xfrm>
          <a:prstGeom prst="rect">
            <a:avLst/>
          </a:prstGeom>
          <a:noFill/>
          <a:ln w="9525">
            <a:noFill/>
            <a:miter lim="800000"/>
            <a:headEnd/>
            <a:tailEnd/>
          </a:ln>
        </p:spPr>
        <p:txBody>
          <a:bodyPr wrap="none" lIns="0" tIns="0" rIns="0" bIns="0">
            <a:spAutoFit/>
          </a:bodyPr>
          <a:lstStyle/>
          <a:p>
            <a:pPr algn="ctr" eaLnBrk="0" hangingPunct="0"/>
            <a:r>
              <a:rPr lang="en-AU" sz="1350" b="1">
                <a:solidFill>
                  <a:srgbClr val="CC3300"/>
                </a:solidFill>
              </a:rPr>
              <a:t>Hematite</a:t>
            </a:r>
            <a:endParaRPr lang="en-AU" sz="1350" b="1">
              <a:solidFill>
                <a:srgbClr val="CC3300"/>
              </a:solidFill>
              <a:effectLst>
                <a:outerShdw blurRad="38100" dist="38100" dir="2700000" algn="tl">
                  <a:srgbClr val="C0C0C0"/>
                </a:outerShdw>
              </a:effectLst>
              <a:latin typeface="Times New Roman" pitchFamily="18" charset="0"/>
            </a:endParaRPr>
          </a:p>
        </p:txBody>
      </p:sp>
      <p:sp>
        <p:nvSpPr>
          <p:cNvPr id="283692" name="Rectangle 44"/>
          <p:cNvSpPr>
            <a:spLocks noChangeArrowheads="1"/>
          </p:cNvSpPr>
          <p:nvPr/>
        </p:nvSpPr>
        <p:spPr bwMode="auto">
          <a:xfrm>
            <a:off x="2238988" y="4574381"/>
            <a:ext cx="78548" cy="184666"/>
          </a:xfrm>
          <a:prstGeom prst="rect">
            <a:avLst/>
          </a:prstGeom>
          <a:noFill/>
          <a:ln w="9525">
            <a:noFill/>
            <a:miter lim="800000"/>
            <a:headEnd/>
            <a:tailEnd/>
          </a:ln>
        </p:spPr>
        <p:txBody>
          <a:bodyPr wrap="none" lIns="0" tIns="0" rIns="0" bIns="0">
            <a:spAutoFit/>
          </a:bodyPr>
          <a:lstStyle/>
          <a:p>
            <a:pPr algn="ctr" eaLnBrk="0" hangingPunct="0"/>
            <a:r>
              <a:rPr lang="en-AU" sz="1200" b="1">
                <a:solidFill>
                  <a:srgbClr val="000000"/>
                </a:solidFill>
              </a:rPr>
              <a:t>0</a:t>
            </a:r>
            <a:endParaRPr lang="en-AU" sz="1200" b="1">
              <a:effectLst>
                <a:outerShdw blurRad="38100" dist="38100" dir="2700000" algn="tl">
                  <a:srgbClr val="C0C0C0"/>
                </a:outerShdw>
              </a:effectLst>
              <a:latin typeface="Times New Roman" pitchFamily="18" charset="0"/>
            </a:endParaRPr>
          </a:p>
        </p:txBody>
      </p:sp>
      <p:sp>
        <p:nvSpPr>
          <p:cNvPr id="283693" name="Rectangle 45"/>
          <p:cNvSpPr>
            <a:spLocks noChangeArrowheads="1"/>
          </p:cNvSpPr>
          <p:nvPr/>
        </p:nvSpPr>
        <p:spPr bwMode="auto">
          <a:xfrm>
            <a:off x="3123635" y="4574381"/>
            <a:ext cx="198773" cy="184666"/>
          </a:xfrm>
          <a:prstGeom prst="rect">
            <a:avLst/>
          </a:prstGeom>
          <a:noFill/>
          <a:ln w="9525">
            <a:noFill/>
            <a:miter lim="800000"/>
            <a:headEnd/>
            <a:tailEnd/>
          </a:ln>
        </p:spPr>
        <p:txBody>
          <a:bodyPr wrap="none" lIns="0" tIns="0" rIns="0" bIns="0">
            <a:spAutoFit/>
          </a:bodyPr>
          <a:lstStyle/>
          <a:p>
            <a:pPr algn="ctr" eaLnBrk="0" hangingPunct="0"/>
            <a:r>
              <a:rPr lang="en-AU" sz="1200" b="1">
                <a:solidFill>
                  <a:srgbClr val="000000"/>
                </a:solidFill>
              </a:rPr>
              <a:t>0.2</a:t>
            </a:r>
            <a:endParaRPr lang="en-AU" sz="1200" b="1">
              <a:effectLst>
                <a:outerShdw blurRad="38100" dist="38100" dir="2700000" algn="tl">
                  <a:srgbClr val="C0C0C0"/>
                </a:outerShdw>
              </a:effectLst>
              <a:latin typeface="Times New Roman" pitchFamily="18" charset="0"/>
            </a:endParaRPr>
          </a:p>
        </p:txBody>
      </p:sp>
      <p:sp>
        <p:nvSpPr>
          <p:cNvPr id="283694" name="Rectangle 46"/>
          <p:cNvSpPr>
            <a:spLocks noChangeArrowheads="1"/>
          </p:cNvSpPr>
          <p:nvPr/>
        </p:nvSpPr>
        <p:spPr bwMode="auto">
          <a:xfrm>
            <a:off x="4063039" y="4574381"/>
            <a:ext cx="198773" cy="184666"/>
          </a:xfrm>
          <a:prstGeom prst="rect">
            <a:avLst/>
          </a:prstGeom>
          <a:noFill/>
          <a:ln w="9525">
            <a:noFill/>
            <a:miter lim="800000"/>
            <a:headEnd/>
            <a:tailEnd/>
          </a:ln>
        </p:spPr>
        <p:txBody>
          <a:bodyPr wrap="none" lIns="0" tIns="0" rIns="0" bIns="0">
            <a:spAutoFit/>
          </a:bodyPr>
          <a:lstStyle/>
          <a:p>
            <a:pPr algn="ctr" eaLnBrk="0" hangingPunct="0"/>
            <a:r>
              <a:rPr lang="en-AU" sz="1200" b="1">
                <a:solidFill>
                  <a:srgbClr val="000000"/>
                </a:solidFill>
              </a:rPr>
              <a:t>0.4</a:t>
            </a:r>
            <a:endParaRPr lang="en-AU" sz="1200" b="1">
              <a:effectLst>
                <a:outerShdw blurRad="38100" dist="38100" dir="2700000" algn="tl">
                  <a:srgbClr val="C0C0C0"/>
                </a:outerShdw>
              </a:effectLst>
              <a:latin typeface="Times New Roman" pitchFamily="18" charset="0"/>
            </a:endParaRPr>
          </a:p>
        </p:txBody>
      </p:sp>
      <p:sp>
        <p:nvSpPr>
          <p:cNvPr id="283695" name="Rectangle 47"/>
          <p:cNvSpPr>
            <a:spLocks noChangeArrowheads="1"/>
          </p:cNvSpPr>
          <p:nvPr/>
        </p:nvSpPr>
        <p:spPr bwMode="auto">
          <a:xfrm>
            <a:off x="5019110" y="4574381"/>
            <a:ext cx="198773" cy="184666"/>
          </a:xfrm>
          <a:prstGeom prst="rect">
            <a:avLst/>
          </a:prstGeom>
          <a:noFill/>
          <a:ln w="9525">
            <a:noFill/>
            <a:miter lim="800000"/>
            <a:headEnd/>
            <a:tailEnd/>
          </a:ln>
        </p:spPr>
        <p:txBody>
          <a:bodyPr wrap="none" lIns="0" tIns="0" rIns="0" bIns="0">
            <a:spAutoFit/>
          </a:bodyPr>
          <a:lstStyle/>
          <a:p>
            <a:pPr algn="ctr" eaLnBrk="0" hangingPunct="0"/>
            <a:r>
              <a:rPr lang="en-AU" sz="1200" b="1">
                <a:solidFill>
                  <a:srgbClr val="000000"/>
                </a:solidFill>
              </a:rPr>
              <a:t>0.6</a:t>
            </a:r>
            <a:endParaRPr lang="en-AU" sz="1200" b="1">
              <a:effectLst>
                <a:outerShdw blurRad="38100" dist="38100" dir="2700000" algn="tl">
                  <a:srgbClr val="C0C0C0"/>
                </a:outerShdw>
              </a:effectLst>
              <a:latin typeface="Times New Roman" pitchFamily="18" charset="0"/>
            </a:endParaRPr>
          </a:p>
        </p:txBody>
      </p:sp>
      <p:sp>
        <p:nvSpPr>
          <p:cNvPr id="283696" name="Rectangle 48"/>
          <p:cNvSpPr>
            <a:spLocks noChangeArrowheads="1"/>
          </p:cNvSpPr>
          <p:nvPr/>
        </p:nvSpPr>
        <p:spPr bwMode="auto">
          <a:xfrm>
            <a:off x="5958514" y="4574381"/>
            <a:ext cx="198773" cy="184666"/>
          </a:xfrm>
          <a:prstGeom prst="rect">
            <a:avLst/>
          </a:prstGeom>
          <a:noFill/>
          <a:ln w="9525">
            <a:noFill/>
            <a:miter lim="800000"/>
            <a:headEnd/>
            <a:tailEnd/>
          </a:ln>
        </p:spPr>
        <p:txBody>
          <a:bodyPr wrap="none" lIns="0" tIns="0" rIns="0" bIns="0">
            <a:spAutoFit/>
          </a:bodyPr>
          <a:lstStyle/>
          <a:p>
            <a:pPr algn="ctr" eaLnBrk="0" hangingPunct="0"/>
            <a:r>
              <a:rPr lang="en-AU" sz="1200" b="1">
                <a:solidFill>
                  <a:srgbClr val="000000"/>
                </a:solidFill>
              </a:rPr>
              <a:t>0.8</a:t>
            </a:r>
            <a:endParaRPr lang="en-AU" sz="1200" b="1">
              <a:effectLst>
                <a:outerShdw blurRad="38100" dist="38100" dir="2700000" algn="tl">
                  <a:srgbClr val="C0C0C0"/>
                </a:outerShdw>
              </a:effectLst>
              <a:latin typeface="Times New Roman" pitchFamily="18" charset="0"/>
            </a:endParaRPr>
          </a:p>
        </p:txBody>
      </p:sp>
      <p:sp>
        <p:nvSpPr>
          <p:cNvPr id="283697" name="Rectangle 49"/>
          <p:cNvSpPr>
            <a:spLocks noChangeArrowheads="1"/>
          </p:cNvSpPr>
          <p:nvPr/>
        </p:nvSpPr>
        <p:spPr bwMode="auto">
          <a:xfrm>
            <a:off x="6955053" y="4574381"/>
            <a:ext cx="78548" cy="184666"/>
          </a:xfrm>
          <a:prstGeom prst="rect">
            <a:avLst/>
          </a:prstGeom>
          <a:noFill/>
          <a:ln w="9525">
            <a:noFill/>
            <a:miter lim="800000"/>
            <a:headEnd/>
            <a:tailEnd/>
          </a:ln>
        </p:spPr>
        <p:txBody>
          <a:bodyPr wrap="none" lIns="0" tIns="0" rIns="0" bIns="0">
            <a:spAutoFit/>
          </a:bodyPr>
          <a:lstStyle/>
          <a:p>
            <a:pPr algn="ctr" eaLnBrk="0" hangingPunct="0"/>
            <a:r>
              <a:rPr lang="en-AU" sz="1200" b="1">
                <a:solidFill>
                  <a:srgbClr val="000000"/>
                </a:solidFill>
              </a:rPr>
              <a:t>1</a:t>
            </a:r>
            <a:endParaRPr lang="en-AU" sz="1200" b="1">
              <a:effectLst>
                <a:outerShdw blurRad="38100" dist="38100" dir="2700000" algn="tl">
                  <a:srgbClr val="C0C0C0"/>
                </a:outerShdw>
              </a:effectLst>
              <a:latin typeface="Times New Roman" pitchFamily="18" charset="0"/>
            </a:endParaRPr>
          </a:p>
        </p:txBody>
      </p:sp>
      <p:sp>
        <p:nvSpPr>
          <p:cNvPr id="283698" name="Rectangle 50"/>
          <p:cNvSpPr>
            <a:spLocks noChangeArrowheads="1"/>
          </p:cNvSpPr>
          <p:nvPr/>
        </p:nvSpPr>
        <p:spPr bwMode="auto">
          <a:xfrm>
            <a:off x="4066261" y="4821436"/>
            <a:ext cx="1275798" cy="207749"/>
          </a:xfrm>
          <a:prstGeom prst="rect">
            <a:avLst/>
          </a:prstGeom>
          <a:noFill/>
          <a:ln w="9525">
            <a:noFill/>
            <a:miter lim="800000"/>
            <a:headEnd/>
            <a:tailEnd/>
          </a:ln>
        </p:spPr>
        <p:txBody>
          <a:bodyPr wrap="none" lIns="0" tIns="0" rIns="0" bIns="0">
            <a:spAutoFit/>
          </a:bodyPr>
          <a:lstStyle/>
          <a:p>
            <a:pPr algn="ctr" eaLnBrk="0" hangingPunct="0"/>
            <a:r>
              <a:rPr lang="en-AU" sz="1350" b="1" dirty="0">
                <a:solidFill>
                  <a:schemeClr val="bg1"/>
                </a:solidFill>
              </a:rPr>
              <a:t>Reaction progress</a:t>
            </a:r>
            <a:endParaRPr lang="en-AU" sz="1350" b="1" dirty="0">
              <a:solidFill>
                <a:schemeClr val="bg1"/>
              </a:solidFill>
              <a:effectLst>
                <a:outerShdw blurRad="38100" dist="38100" dir="2700000" algn="tl">
                  <a:srgbClr val="C0C0C0"/>
                </a:outerShdw>
              </a:effectLst>
              <a:latin typeface="Times New Roman" pitchFamily="18" charset="0"/>
            </a:endParaRPr>
          </a:p>
        </p:txBody>
      </p:sp>
      <p:sp>
        <p:nvSpPr>
          <p:cNvPr id="283699" name="Rectangle 51"/>
          <p:cNvSpPr>
            <a:spLocks noChangeArrowheads="1"/>
          </p:cNvSpPr>
          <p:nvPr/>
        </p:nvSpPr>
        <p:spPr bwMode="auto">
          <a:xfrm>
            <a:off x="5355432" y="3117056"/>
            <a:ext cx="230981" cy="205979"/>
          </a:xfrm>
          <a:prstGeom prst="rect">
            <a:avLst/>
          </a:prstGeom>
          <a:solidFill>
            <a:srgbClr val="FFFFFF"/>
          </a:solidFill>
          <a:ln w="3175" algn="ctr">
            <a:noFill/>
            <a:miter lim="800000"/>
            <a:headEnd/>
            <a:tailEnd/>
          </a:ln>
          <a:effectLst/>
        </p:spPr>
        <p:txBody>
          <a:bodyPr wrap="none" anchor="ctr"/>
          <a:lstStyle/>
          <a:p>
            <a:endParaRPr lang="en-AU" sz="1350"/>
          </a:p>
        </p:txBody>
      </p:sp>
      <p:sp>
        <p:nvSpPr>
          <p:cNvPr id="283700" name="Rectangle 52"/>
          <p:cNvSpPr>
            <a:spLocks noChangeArrowheads="1"/>
          </p:cNvSpPr>
          <p:nvPr/>
        </p:nvSpPr>
        <p:spPr bwMode="auto">
          <a:xfrm>
            <a:off x="5101718" y="3103960"/>
            <a:ext cx="807465" cy="207749"/>
          </a:xfrm>
          <a:prstGeom prst="rect">
            <a:avLst/>
          </a:prstGeom>
          <a:noFill/>
          <a:ln w="9525" algn="ctr">
            <a:noFill/>
            <a:miter lim="800000"/>
            <a:headEnd/>
            <a:tailEnd/>
          </a:ln>
          <a:effectLst/>
        </p:spPr>
        <p:txBody>
          <a:bodyPr wrap="none" lIns="0" tIns="0" rIns="0" bIns="0">
            <a:spAutoFit/>
          </a:bodyPr>
          <a:lstStyle/>
          <a:p>
            <a:pPr algn="ctr" eaLnBrk="0" hangingPunct="0"/>
            <a:r>
              <a:rPr lang="en-AU" sz="1350" b="1">
                <a:solidFill>
                  <a:srgbClr val="009900"/>
                </a:solidFill>
              </a:rPr>
              <a:t>Polydymite</a:t>
            </a:r>
          </a:p>
        </p:txBody>
      </p:sp>
      <p:sp>
        <p:nvSpPr>
          <p:cNvPr id="283701" name="Text Box 53"/>
          <p:cNvSpPr txBox="1">
            <a:spLocks noChangeArrowheads="1"/>
          </p:cNvSpPr>
          <p:nvPr/>
        </p:nvSpPr>
        <p:spPr bwMode="auto">
          <a:xfrm>
            <a:off x="7066360" y="4073128"/>
            <a:ext cx="838200" cy="415498"/>
          </a:xfrm>
          <a:prstGeom prst="rect">
            <a:avLst/>
          </a:prstGeom>
          <a:noFill/>
          <a:ln w="9525">
            <a:noFill/>
            <a:miter lim="800000"/>
            <a:headEnd/>
            <a:tailEnd/>
          </a:ln>
          <a:effectLst/>
        </p:spPr>
        <p:txBody>
          <a:bodyPr lIns="0" tIns="0" rIns="0" bIns="0">
            <a:spAutoFit/>
          </a:bodyPr>
          <a:lstStyle/>
          <a:p>
            <a:pPr algn="ctr"/>
            <a:r>
              <a:rPr lang="en-AU" sz="750"/>
              <a:t>Geochemists Workbench ® </a:t>
            </a:r>
            <a:r>
              <a:rPr lang="en-AU" sz="600"/>
              <a:t>(thermo.com.v8.r6+.dat) + Warner et al. (1996)</a:t>
            </a:r>
          </a:p>
        </p:txBody>
      </p:sp>
      <p:grpSp>
        <p:nvGrpSpPr>
          <p:cNvPr id="4" name="Group 59"/>
          <p:cNvGrpSpPr>
            <a:grpSpLocks/>
          </p:cNvGrpSpPr>
          <p:nvPr/>
        </p:nvGrpSpPr>
        <p:grpSpPr bwMode="auto">
          <a:xfrm>
            <a:off x="2633663" y="2195513"/>
            <a:ext cx="3752850" cy="1819275"/>
            <a:chOff x="1252" y="1844"/>
            <a:chExt cx="3152" cy="1528"/>
          </a:xfrm>
        </p:grpSpPr>
        <p:sp>
          <p:nvSpPr>
            <p:cNvPr id="283708" name="Rectangle 60"/>
            <p:cNvSpPr>
              <a:spLocks noChangeArrowheads="1"/>
            </p:cNvSpPr>
            <p:nvPr/>
          </p:nvSpPr>
          <p:spPr bwMode="auto">
            <a:xfrm>
              <a:off x="1257" y="2130"/>
              <a:ext cx="2781" cy="1239"/>
            </a:xfrm>
            <a:prstGeom prst="rect">
              <a:avLst/>
            </a:prstGeom>
            <a:solidFill>
              <a:srgbClr val="66CCFF"/>
            </a:solidFill>
            <a:ln w="28575">
              <a:solidFill>
                <a:schemeClr val="tx1"/>
              </a:solidFill>
              <a:miter lim="800000"/>
              <a:headEnd/>
              <a:tailEnd/>
            </a:ln>
            <a:effectLst/>
          </p:spPr>
          <p:txBody>
            <a:bodyPr lIns="40500" rIns="40500" anchor="ctr"/>
            <a:lstStyle/>
            <a:p>
              <a:pPr algn="ctr"/>
              <a:r>
                <a:rPr lang="en-AU" sz="2100" b="1">
                  <a:solidFill>
                    <a:srgbClr val="990000"/>
                  </a:solidFill>
                </a:rPr>
                <a:t>SO</a:t>
              </a:r>
              <a:r>
                <a:rPr lang="en-AU" sz="2100" b="1" baseline="-25000">
                  <a:solidFill>
                    <a:srgbClr val="990000"/>
                  </a:solidFill>
                </a:rPr>
                <a:t>4</a:t>
              </a:r>
              <a:r>
                <a:rPr lang="en-AU" sz="2100" b="1" baseline="30000">
                  <a:solidFill>
                    <a:srgbClr val="990000"/>
                  </a:solidFill>
                </a:rPr>
                <a:t>2-</a:t>
              </a:r>
              <a:r>
                <a:rPr lang="en-AU" sz="2100" b="1">
                  <a:solidFill>
                    <a:srgbClr val="990000"/>
                  </a:solidFill>
                </a:rPr>
                <a:t> ENRICHMENT and NO</a:t>
              </a:r>
              <a:r>
                <a:rPr lang="en-AU" sz="2100" b="1" baseline="-25000">
                  <a:solidFill>
                    <a:srgbClr val="990000"/>
                  </a:solidFill>
                </a:rPr>
                <a:t>3</a:t>
              </a:r>
              <a:r>
                <a:rPr lang="en-AU" sz="2100" b="1" baseline="30000">
                  <a:solidFill>
                    <a:srgbClr val="990000"/>
                  </a:solidFill>
                </a:rPr>
                <a:t>- </a:t>
              </a:r>
              <a:r>
                <a:rPr lang="en-AU" sz="2100" b="1">
                  <a:solidFill>
                    <a:srgbClr val="990000"/>
                  </a:solidFill>
                </a:rPr>
                <a:t>DEPLETION in shallow groundwaters contacting sulphides</a:t>
              </a:r>
              <a:r>
                <a:rPr lang="en-AU" sz="1350"/>
                <a:t> </a:t>
              </a:r>
            </a:p>
          </p:txBody>
        </p:sp>
        <p:sp>
          <p:nvSpPr>
            <p:cNvPr id="283709" name="Freeform 61"/>
            <p:cNvSpPr>
              <a:spLocks/>
            </p:cNvSpPr>
            <p:nvPr/>
          </p:nvSpPr>
          <p:spPr bwMode="auto">
            <a:xfrm>
              <a:off x="1256" y="1844"/>
              <a:ext cx="3148" cy="1528"/>
            </a:xfrm>
            <a:custGeom>
              <a:avLst/>
              <a:gdLst/>
              <a:ahLst/>
              <a:cxnLst>
                <a:cxn ang="0">
                  <a:pos x="0" y="280"/>
                </a:cxn>
                <a:cxn ang="0">
                  <a:pos x="2436" y="0"/>
                </a:cxn>
                <a:cxn ang="0">
                  <a:pos x="2696" y="12"/>
                </a:cxn>
                <a:cxn ang="0">
                  <a:pos x="2856" y="40"/>
                </a:cxn>
                <a:cxn ang="0">
                  <a:pos x="3036" y="92"/>
                </a:cxn>
                <a:cxn ang="0">
                  <a:pos x="3128" y="144"/>
                </a:cxn>
                <a:cxn ang="0">
                  <a:pos x="3148" y="180"/>
                </a:cxn>
                <a:cxn ang="0">
                  <a:pos x="2784" y="1528"/>
                </a:cxn>
                <a:cxn ang="0">
                  <a:pos x="2780" y="284"/>
                </a:cxn>
                <a:cxn ang="0">
                  <a:pos x="0" y="280"/>
                </a:cxn>
              </a:cxnLst>
              <a:rect l="0" t="0" r="r" b="b"/>
              <a:pathLst>
                <a:path w="3148" h="1528">
                  <a:moveTo>
                    <a:pt x="0" y="280"/>
                  </a:moveTo>
                  <a:lnTo>
                    <a:pt x="2436" y="0"/>
                  </a:lnTo>
                  <a:lnTo>
                    <a:pt x="2696" y="12"/>
                  </a:lnTo>
                  <a:lnTo>
                    <a:pt x="2856" y="40"/>
                  </a:lnTo>
                  <a:lnTo>
                    <a:pt x="3036" y="92"/>
                  </a:lnTo>
                  <a:lnTo>
                    <a:pt x="3128" y="144"/>
                  </a:lnTo>
                  <a:lnTo>
                    <a:pt x="3148" y="180"/>
                  </a:lnTo>
                  <a:lnTo>
                    <a:pt x="2784" y="1528"/>
                  </a:lnTo>
                  <a:lnTo>
                    <a:pt x="2780" y="284"/>
                  </a:lnTo>
                  <a:lnTo>
                    <a:pt x="0" y="280"/>
                  </a:lnTo>
                  <a:close/>
                </a:path>
              </a:pathLst>
            </a:custGeom>
            <a:solidFill>
              <a:schemeClr val="accent1">
                <a:alpha val="46001"/>
              </a:schemeClr>
            </a:solidFill>
            <a:ln w="9525">
              <a:noFill/>
              <a:round/>
              <a:headEnd/>
              <a:tailEnd/>
            </a:ln>
            <a:effectLst/>
          </p:spPr>
          <p:txBody>
            <a:bodyPr/>
            <a:lstStyle/>
            <a:p>
              <a:endParaRPr lang="en-AU" sz="1350"/>
            </a:p>
          </p:txBody>
        </p:sp>
        <p:sp>
          <p:nvSpPr>
            <p:cNvPr id="283710" name="Line 62"/>
            <p:cNvSpPr>
              <a:spLocks noChangeShapeType="1"/>
            </p:cNvSpPr>
            <p:nvPr/>
          </p:nvSpPr>
          <p:spPr bwMode="auto">
            <a:xfrm flipV="1">
              <a:off x="1252" y="1846"/>
              <a:ext cx="2452" cy="281"/>
            </a:xfrm>
            <a:prstGeom prst="line">
              <a:avLst/>
            </a:prstGeom>
            <a:noFill/>
            <a:ln w="28575">
              <a:solidFill>
                <a:schemeClr val="tx1"/>
              </a:solidFill>
              <a:round/>
              <a:headEnd/>
              <a:tailEnd/>
            </a:ln>
            <a:effectLst/>
          </p:spPr>
          <p:txBody>
            <a:bodyPr/>
            <a:lstStyle/>
            <a:p>
              <a:endParaRPr lang="en-AU" sz="1350"/>
            </a:p>
          </p:txBody>
        </p:sp>
        <p:sp>
          <p:nvSpPr>
            <p:cNvPr id="283711" name="Line 63"/>
            <p:cNvSpPr>
              <a:spLocks noChangeShapeType="1"/>
            </p:cNvSpPr>
            <p:nvPr/>
          </p:nvSpPr>
          <p:spPr bwMode="auto">
            <a:xfrm flipV="1">
              <a:off x="4042" y="2019"/>
              <a:ext cx="352" cy="1346"/>
            </a:xfrm>
            <a:prstGeom prst="line">
              <a:avLst/>
            </a:prstGeom>
            <a:noFill/>
            <a:ln w="28575">
              <a:solidFill>
                <a:schemeClr val="tx1"/>
              </a:solidFill>
              <a:round/>
              <a:headEnd/>
              <a:tailEnd/>
            </a:ln>
            <a:effectLst/>
          </p:spPr>
          <p:txBody>
            <a:bodyPr/>
            <a:lstStyle/>
            <a:p>
              <a:endParaRPr lang="en-AU" sz="1350"/>
            </a:p>
          </p:txBody>
        </p:sp>
      </p:grpSp>
    </p:spTree>
    <p:extLst>
      <p:ext uri="{BB962C8B-B14F-4D97-AF65-F5344CB8AC3E}">
        <p14:creationId xmlns:p14="http://schemas.microsoft.com/office/powerpoint/2010/main" val="301144904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602000" y="567000"/>
            <a:ext cx="6012752" cy="4251103"/>
          </a:xfrm>
          <a:prstGeom prst="rect">
            <a:avLst/>
          </a:prstGeom>
        </p:spPr>
      </p:pic>
      <p:sp>
        <p:nvSpPr>
          <p:cNvPr id="2" name="Title 1"/>
          <p:cNvSpPr>
            <a:spLocks noGrp="1"/>
          </p:cNvSpPr>
          <p:nvPr>
            <p:ph type="title"/>
          </p:nvPr>
        </p:nvSpPr>
        <p:spPr>
          <a:xfrm>
            <a:off x="4520153" y="5714"/>
            <a:ext cx="4495260" cy="639365"/>
          </a:xfrm>
        </p:spPr>
        <p:txBody>
          <a:bodyPr>
            <a:normAutofit/>
          </a:bodyPr>
          <a:lstStyle/>
          <a:p>
            <a:pPr algn="ctr"/>
            <a:r>
              <a:rPr lang="en-AU" dirty="0"/>
              <a:t>Gypsum Saturation</a:t>
            </a:r>
          </a:p>
        </p:txBody>
      </p:sp>
      <p:pic>
        <p:nvPicPr>
          <p:cNvPr id="4" name="Picture 3"/>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143000" y="147397"/>
            <a:ext cx="3752850" cy="4848706"/>
          </a:xfrm>
          <a:prstGeom prst="rect">
            <a:avLst/>
          </a:prstGeom>
        </p:spPr>
      </p:pic>
      <p:sp>
        <p:nvSpPr>
          <p:cNvPr id="5" name="TextBox 4">
            <a:extLst>
              <a:ext uri="{FF2B5EF4-FFF2-40B4-BE49-F238E27FC236}">
                <a16:creationId xmlns:a16="http://schemas.microsoft.com/office/drawing/2014/main" id="{E96345E0-10D7-8776-8025-AF5115CE16B1}"/>
              </a:ext>
            </a:extLst>
          </p:cNvPr>
          <p:cNvSpPr txBox="1"/>
          <p:nvPr/>
        </p:nvSpPr>
        <p:spPr>
          <a:xfrm>
            <a:off x="7713818" y="1447014"/>
            <a:ext cx="1211345" cy="2246769"/>
          </a:xfrm>
          <a:prstGeom prst="rect">
            <a:avLst/>
          </a:prstGeom>
          <a:noFill/>
        </p:spPr>
        <p:txBody>
          <a:bodyPr wrap="square" rtlCol="0">
            <a:spAutoFit/>
          </a:bodyPr>
          <a:lstStyle/>
          <a:p>
            <a:r>
              <a:rPr lang="en-AU" sz="1400" dirty="0">
                <a:solidFill>
                  <a:schemeClr val="bg1"/>
                </a:solidFill>
              </a:rPr>
              <a:t>Gypsum SI is another way that excess </a:t>
            </a:r>
            <a:r>
              <a:rPr lang="en-AU" sz="1400" dirty="0" err="1">
                <a:solidFill>
                  <a:schemeClr val="bg1"/>
                </a:solidFill>
              </a:rPr>
              <a:t>sulfate</a:t>
            </a:r>
            <a:r>
              <a:rPr lang="en-AU" sz="1400" dirty="0">
                <a:solidFill>
                  <a:schemeClr val="bg1"/>
                </a:solidFill>
              </a:rPr>
              <a:t> can be expressed</a:t>
            </a:r>
          </a:p>
          <a:p>
            <a:endParaRPr lang="en-AU" sz="1400" dirty="0">
              <a:solidFill>
                <a:schemeClr val="bg1"/>
              </a:solidFill>
            </a:endParaRPr>
          </a:p>
          <a:p>
            <a:r>
              <a:rPr lang="en-AU" sz="1400" dirty="0">
                <a:solidFill>
                  <a:schemeClr val="bg1"/>
                </a:solidFill>
              </a:rPr>
              <a:t>And Ba, Barite, Jarosite </a:t>
            </a:r>
            <a:r>
              <a:rPr lang="en-AU" sz="1400">
                <a:solidFill>
                  <a:schemeClr val="bg1"/>
                </a:solidFill>
              </a:rPr>
              <a:t>and Alunite</a:t>
            </a:r>
            <a:endParaRPr lang="en-AU" sz="1400" dirty="0">
              <a:solidFill>
                <a:schemeClr val="bg1"/>
              </a:solidFill>
            </a:endParaRPr>
          </a:p>
        </p:txBody>
      </p:sp>
    </p:spTree>
    <p:extLst>
      <p:ext uri="{BB962C8B-B14F-4D97-AF65-F5344CB8AC3E}">
        <p14:creationId xmlns:p14="http://schemas.microsoft.com/office/powerpoint/2010/main" val="390463658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190F7B7-2B55-4176-92B1-F8C6FAE5E29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58775" y="0"/>
            <a:ext cx="5503214" cy="5143500"/>
          </a:xfrm>
          <a:prstGeom prst="rect">
            <a:avLst/>
          </a:prstGeom>
        </p:spPr>
      </p:pic>
      <p:grpSp>
        <p:nvGrpSpPr>
          <p:cNvPr id="6" name="Group 5">
            <a:extLst>
              <a:ext uri="{FF2B5EF4-FFF2-40B4-BE49-F238E27FC236}">
                <a16:creationId xmlns:a16="http://schemas.microsoft.com/office/drawing/2014/main" id="{21DB7510-009D-4A73-9670-AE04C22D69BE}"/>
              </a:ext>
            </a:extLst>
          </p:cNvPr>
          <p:cNvGrpSpPr/>
          <p:nvPr/>
        </p:nvGrpSpPr>
        <p:grpSpPr>
          <a:xfrm>
            <a:off x="539552" y="123479"/>
            <a:ext cx="723238" cy="229455"/>
            <a:chOff x="1144227" y="164638"/>
            <a:chExt cx="964316" cy="305941"/>
          </a:xfrm>
        </p:grpSpPr>
        <p:cxnSp>
          <p:nvCxnSpPr>
            <p:cNvPr id="4" name="Straight Arrow Connector 3">
              <a:extLst>
                <a:ext uri="{FF2B5EF4-FFF2-40B4-BE49-F238E27FC236}">
                  <a16:creationId xmlns:a16="http://schemas.microsoft.com/office/drawing/2014/main" id="{9A9DD841-95A8-4D0F-B1B8-251451464303}"/>
                </a:ext>
              </a:extLst>
            </p:cNvPr>
            <p:cNvCxnSpPr>
              <a:cxnSpLocks/>
            </p:cNvCxnSpPr>
            <p:nvPr/>
          </p:nvCxnSpPr>
          <p:spPr>
            <a:xfrm flipV="1">
              <a:off x="1432259" y="164638"/>
              <a:ext cx="408411" cy="19821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BC688272-D1C6-414C-8EE5-AC6F6DCAA795}"/>
                </a:ext>
              </a:extLst>
            </p:cNvPr>
            <p:cNvSpPr txBox="1"/>
            <p:nvPr/>
          </p:nvSpPr>
          <p:spPr>
            <a:xfrm>
              <a:off x="1144227" y="255135"/>
              <a:ext cx="964316" cy="215444"/>
            </a:xfrm>
            <a:prstGeom prst="rect">
              <a:avLst/>
            </a:prstGeom>
            <a:noFill/>
          </p:spPr>
          <p:txBody>
            <a:bodyPr wrap="square" lIns="0" tIns="0" rIns="0" bIns="0" rtlCol="0">
              <a:noAutofit/>
            </a:bodyPr>
            <a:lstStyle/>
            <a:p>
              <a:r>
                <a:rPr lang="en-AU" sz="1050" dirty="0">
                  <a:solidFill>
                    <a:srgbClr val="004F8A"/>
                  </a:solidFill>
                </a:rPr>
                <a:t>Mangroves?</a:t>
              </a:r>
            </a:p>
          </p:txBody>
        </p:sp>
      </p:grpSp>
      <p:grpSp>
        <p:nvGrpSpPr>
          <p:cNvPr id="7" name="Group 6">
            <a:extLst>
              <a:ext uri="{FF2B5EF4-FFF2-40B4-BE49-F238E27FC236}">
                <a16:creationId xmlns:a16="http://schemas.microsoft.com/office/drawing/2014/main" id="{73B27CEC-29B3-4A85-8C46-CB26E522852E}"/>
              </a:ext>
            </a:extLst>
          </p:cNvPr>
          <p:cNvGrpSpPr/>
          <p:nvPr/>
        </p:nvGrpSpPr>
        <p:grpSpPr>
          <a:xfrm>
            <a:off x="1551600" y="1898495"/>
            <a:ext cx="555970" cy="161583"/>
            <a:chOff x="2002971" y="152400"/>
            <a:chExt cx="1089635" cy="215444"/>
          </a:xfrm>
        </p:grpSpPr>
        <p:cxnSp>
          <p:nvCxnSpPr>
            <p:cNvPr id="8" name="Straight Arrow Connector 7">
              <a:extLst>
                <a:ext uri="{FF2B5EF4-FFF2-40B4-BE49-F238E27FC236}">
                  <a16:creationId xmlns:a16="http://schemas.microsoft.com/office/drawing/2014/main" id="{C05E3E0A-6243-4F59-AAC9-6649A119ABB4}"/>
                </a:ext>
              </a:extLst>
            </p:cNvPr>
            <p:cNvCxnSpPr/>
            <p:nvPr/>
          </p:nvCxnSpPr>
          <p:spPr>
            <a:xfrm flipH="1" flipV="1">
              <a:off x="2002971" y="152400"/>
              <a:ext cx="348343" cy="58057"/>
            </a:xfrm>
            <a:prstGeom prst="straightConnector1">
              <a:avLst/>
            </a:prstGeom>
            <a:ln>
              <a:solidFill>
                <a:srgbClr val="C47D48"/>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587AA722-4866-417F-95CF-529DE0127785}"/>
                </a:ext>
              </a:extLst>
            </p:cNvPr>
            <p:cNvSpPr txBox="1"/>
            <p:nvPr/>
          </p:nvSpPr>
          <p:spPr>
            <a:xfrm>
              <a:off x="2430409" y="152400"/>
              <a:ext cx="662197" cy="215444"/>
            </a:xfrm>
            <a:prstGeom prst="rect">
              <a:avLst/>
            </a:prstGeom>
            <a:noFill/>
          </p:spPr>
          <p:txBody>
            <a:bodyPr wrap="square" lIns="0" tIns="0" rIns="0" bIns="0" rtlCol="0">
              <a:noAutofit/>
            </a:bodyPr>
            <a:lstStyle/>
            <a:p>
              <a:pPr>
                <a:lnSpc>
                  <a:spcPts val="825"/>
                </a:lnSpc>
              </a:pPr>
              <a:r>
                <a:rPr lang="en-AU" sz="900" dirty="0">
                  <a:solidFill>
                    <a:srgbClr val="C47D48"/>
                  </a:solidFill>
                </a:rPr>
                <a:t>Cairn Mining</a:t>
              </a:r>
            </a:p>
          </p:txBody>
        </p:sp>
      </p:grpSp>
      <p:grpSp>
        <p:nvGrpSpPr>
          <p:cNvPr id="10" name="Group 9">
            <a:extLst>
              <a:ext uri="{FF2B5EF4-FFF2-40B4-BE49-F238E27FC236}">
                <a16:creationId xmlns:a16="http://schemas.microsoft.com/office/drawing/2014/main" id="{0E68E30F-7B01-4B91-BBAC-B3A37C52FBE8}"/>
              </a:ext>
            </a:extLst>
          </p:cNvPr>
          <p:cNvGrpSpPr/>
          <p:nvPr/>
        </p:nvGrpSpPr>
        <p:grpSpPr>
          <a:xfrm>
            <a:off x="2954264" y="3325688"/>
            <a:ext cx="1226634" cy="161583"/>
            <a:chOff x="2351313" y="152400"/>
            <a:chExt cx="1231946" cy="215444"/>
          </a:xfrm>
        </p:grpSpPr>
        <p:cxnSp>
          <p:nvCxnSpPr>
            <p:cNvPr id="11" name="Straight Arrow Connector 10">
              <a:extLst>
                <a:ext uri="{FF2B5EF4-FFF2-40B4-BE49-F238E27FC236}">
                  <a16:creationId xmlns:a16="http://schemas.microsoft.com/office/drawing/2014/main" id="{CB0305BC-C80B-4E8B-B17B-9B826E726167}"/>
                </a:ext>
              </a:extLst>
            </p:cNvPr>
            <p:cNvCxnSpPr>
              <a:cxnSpLocks/>
              <a:stCxn id="12" idx="3"/>
            </p:cNvCxnSpPr>
            <p:nvPr/>
          </p:nvCxnSpPr>
          <p:spPr>
            <a:xfrm>
              <a:off x="3315629" y="260122"/>
              <a:ext cx="267630"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2BB9573B-37BE-496B-976F-1A65338B1A8B}"/>
                </a:ext>
              </a:extLst>
            </p:cNvPr>
            <p:cNvSpPr txBox="1"/>
            <p:nvPr/>
          </p:nvSpPr>
          <p:spPr>
            <a:xfrm>
              <a:off x="2351313" y="152400"/>
              <a:ext cx="964316" cy="215444"/>
            </a:xfrm>
            <a:prstGeom prst="rect">
              <a:avLst/>
            </a:prstGeom>
            <a:noFill/>
          </p:spPr>
          <p:txBody>
            <a:bodyPr wrap="square" lIns="0" tIns="0" rIns="0" bIns="0" rtlCol="0">
              <a:noAutofit/>
            </a:bodyPr>
            <a:lstStyle/>
            <a:p>
              <a:r>
                <a:rPr lang="en-AU" sz="1050" dirty="0">
                  <a:solidFill>
                    <a:srgbClr val="004F8A"/>
                  </a:solidFill>
                </a:rPr>
                <a:t>Honeymoon Well</a:t>
              </a:r>
            </a:p>
          </p:txBody>
        </p:sp>
      </p:grpSp>
      <p:grpSp>
        <p:nvGrpSpPr>
          <p:cNvPr id="16" name="Group 15">
            <a:extLst>
              <a:ext uri="{FF2B5EF4-FFF2-40B4-BE49-F238E27FC236}">
                <a16:creationId xmlns:a16="http://schemas.microsoft.com/office/drawing/2014/main" id="{20C3ABE0-3BFE-4CA3-8B3C-CDC5763F1977}"/>
              </a:ext>
            </a:extLst>
          </p:cNvPr>
          <p:cNvGrpSpPr/>
          <p:nvPr/>
        </p:nvGrpSpPr>
        <p:grpSpPr>
          <a:xfrm>
            <a:off x="5018833" y="3453981"/>
            <a:ext cx="338521" cy="393190"/>
            <a:chOff x="2351313" y="152400"/>
            <a:chExt cx="451361" cy="524253"/>
          </a:xfrm>
        </p:grpSpPr>
        <p:cxnSp>
          <p:nvCxnSpPr>
            <p:cNvPr id="17" name="Straight Arrow Connector 16">
              <a:extLst>
                <a:ext uri="{FF2B5EF4-FFF2-40B4-BE49-F238E27FC236}">
                  <a16:creationId xmlns:a16="http://schemas.microsoft.com/office/drawing/2014/main" id="{8667F23B-7EDB-4F26-ACFC-2618A3189D85}"/>
                </a:ext>
              </a:extLst>
            </p:cNvPr>
            <p:cNvCxnSpPr>
              <a:cxnSpLocks/>
            </p:cNvCxnSpPr>
            <p:nvPr/>
          </p:nvCxnSpPr>
          <p:spPr>
            <a:xfrm>
              <a:off x="2624254" y="367845"/>
              <a:ext cx="111512" cy="3088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B2FF3743-92D7-4AD8-8F44-C3B228C9DB1D}"/>
                </a:ext>
              </a:extLst>
            </p:cNvPr>
            <p:cNvSpPr txBox="1"/>
            <p:nvPr/>
          </p:nvSpPr>
          <p:spPr>
            <a:xfrm>
              <a:off x="2351313" y="152400"/>
              <a:ext cx="451361" cy="215444"/>
            </a:xfrm>
            <a:prstGeom prst="rect">
              <a:avLst/>
            </a:prstGeom>
            <a:noFill/>
          </p:spPr>
          <p:txBody>
            <a:bodyPr wrap="square" lIns="0" tIns="0" rIns="0" bIns="0" rtlCol="0">
              <a:noAutofit/>
            </a:bodyPr>
            <a:lstStyle/>
            <a:p>
              <a:r>
                <a:rPr lang="en-AU" sz="900" dirty="0">
                  <a:solidFill>
                    <a:srgbClr val="004F8A"/>
                  </a:solidFill>
                </a:rPr>
                <a:t>Mines</a:t>
              </a:r>
            </a:p>
          </p:txBody>
        </p:sp>
      </p:grpSp>
      <p:grpSp>
        <p:nvGrpSpPr>
          <p:cNvPr id="21" name="Group 20">
            <a:extLst>
              <a:ext uri="{FF2B5EF4-FFF2-40B4-BE49-F238E27FC236}">
                <a16:creationId xmlns:a16="http://schemas.microsoft.com/office/drawing/2014/main" id="{70144279-F697-4643-8EBF-2647CC205049}"/>
              </a:ext>
            </a:extLst>
          </p:cNvPr>
          <p:cNvGrpSpPr/>
          <p:nvPr/>
        </p:nvGrpSpPr>
        <p:grpSpPr>
          <a:xfrm>
            <a:off x="5048704" y="3954227"/>
            <a:ext cx="533666" cy="355719"/>
            <a:chOff x="2324233" y="202361"/>
            <a:chExt cx="711554" cy="474292"/>
          </a:xfrm>
        </p:grpSpPr>
        <p:cxnSp>
          <p:nvCxnSpPr>
            <p:cNvPr id="22" name="Straight Arrow Connector 21">
              <a:extLst>
                <a:ext uri="{FF2B5EF4-FFF2-40B4-BE49-F238E27FC236}">
                  <a16:creationId xmlns:a16="http://schemas.microsoft.com/office/drawing/2014/main" id="{7031E69C-12F4-46A1-98CD-073D29ED34EF}"/>
                </a:ext>
              </a:extLst>
            </p:cNvPr>
            <p:cNvCxnSpPr>
              <a:cxnSpLocks/>
            </p:cNvCxnSpPr>
            <p:nvPr/>
          </p:nvCxnSpPr>
          <p:spPr>
            <a:xfrm>
              <a:off x="2624254" y="367845"/>
              <a:ext cx="111512" cy="3088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1D0B2BBB-5702-46B3-B6DF-62E4444C1AE9}"/>
                </a:ext>
              </a:extLst>
            </p:cNvPr>
            <p:cNvSpPr txBox="1"/>
            <p:nvPr/>
          </p:nvSpPr>
          <p:spPr>
            <a:xfrm>
              <a:off x="2324233" y="202361"/>
              <a:ext cx="711554" cy="215444"/>
            </a:xfrm>
            <a:prstGeom prst="rect">
              <a:avLst/>
            </a:prstGeom>
            <a:noFill/>
          </p:spPr>
          <p:txBody>
            <a:bodyPr wrap="square" lIns="0" tIns="0" rIns="0" bIns="0" rtlCol="0">
              <a:noAutofit/>
            </a:bodyPr>
            <a:lstStyle/>
            <a:p>
              <a:r>
                <a:rPr lang="en-AU" sz="900" dirty="0" err="1">
                  <a:solidFill>
                    <a:srgbClr val="004F8A"/>
                  </a:solidFill>
                </a:rPr>
                <a:t>Erlistoun</a:t>
              </a:r>
              <a:endParaRPr lang="en-AU" sz="900" dirty="0">
                <a:solidFill>
                  <a:srgbClr val="004F8A"/>
                </a:solidFill>
              </a:endParaRPr>
            </a:p>
          </p:txBody>
        </p:sp>
      </p:grpSp>
      <p:grpSp>
        <p:nvGrpSpPr>
          <p:cNvPr id="24" name="Group 23">
            <a:extLst>
              <a:ext uri="{FF2B5EF4-FFF2-40B4-BE49-F238E27FC236}">
                <a16:creationId xmlns:a16="http://schemas.microsoft.com/office/drawing/2014/main" id="{4C26F35B-63BB-46C2-8D6B-843875F73373}"/>
              </a:ext>
            </a:extLst>
          </p:cNvPr>
          <p:cNvGrpSpPr/>
          <p:nvPr/>
        </p:nvGrpSpPr>
        <p:grpSpPr>
          <a:xfrm>
            <a:off x="5441030" y="4263729"/>
            <a:ext cx="1066934" cy="231606"/>
            <a:chOff x="2661483" y="367845"/>
            <a:chExt cx="1422578" cy="308808"/>
          </a:xfrm>
        </p:grpSpPr>
        <p:cxnSp>
          <p:nvCxnSpPr>
            <p:cNvPr id="25" name="Straight Arrow Connector 24">
              <a:extLst>
                <a:ext uri="{FF2B5EF4-FFF2-40B4-BE49-F238E27FC236}">
                  <a16:creationId xmlns:a16="http://schemas.microsoft.com/office/drawing/2014/main" id="{E53E5D12-F0B8-4E5C-B58B-56DBF51B5618}"/>
                </a:ext>
              </a:extLst>
            </p:cNvPr>
            <p:cNvCxnSpPr>
              <a:cxnSpLocks/>
            </p:cNvCxnSpPr>
            <p:nvPr/>
          </p:nvCxnSpPr>
          <p:spPr>
            <a:xfrm flipH="1">
              <a:off x="2735766" y="583289"/>
              <a:ext cx="189042" cy="933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415E1AC7-5BB0-48E7-80FF-CAC3E621DE64}"/>
                </a:ext>
              </a:extLst>
            </p:cNvPr>
            <p:cNvSpPr txBox="1"/>
            <p:nvPr/>
          </p:nvSpPr>
          <p:spPr>
            <a:xfrm>
              <a:off x="2661483" y="367845"/>
              <a:ext cx="1422578" cy="215444"/>
            </a:xfrm>
            <a:prstGeom prst="rect">
              <a:avLst/>
            </a:prstGeom>
            <a:noFill/>
          </p:spPr>
          <p:txBody>
            <a:bodyPr wrap="square" lIns="0" tIns="0" rIns="0" bIns="0" rtlCol="0">
              <a:noAutofit/>
            </a:bodyPr>
            <a:lstStyle/>
            <a:p>
              <a:r>
                <a:rPr lang="en-AU" sz="900" dirty="0" err="1">
                  <a:solidFill>
                    <a:srgbClr val="004F8A"/>
                  </a:solidFill>
                </a:rPr>
                <a:t>Sth</a:t>
              </a:r>
              <a:r>
                <a:rPr lang="en-AU" sz="900" dirty="0">
                  <a:solidFill>
                    <a:srgbClr val="004F8A"/>
                  </a:solidFill>
                </a:rPr>
                <a:t> </a:t>
              </a:r>
              <a:r>
                <a:rPr lang="en-AU" sz="900" dirty="0" err="1">
                  <a:solidFill>
                    <a:srgbClr val="004F8A"/>
                  </a:solidFill>
                </a:rPr>
                <a:t>Windarra</a:t>
              </a:r>
              <a:r>
                <a:rPr lang="en-AU" sz="900" dirty="0">
                  <a:solidFill>
                    <a:srgbClr val="004F8A"/>
                  </a:solidFill>
                </a:rPr>
                <a:t> Mine</a:t>
              </a:r>
            </a:p>
          </p:txBody>
        </p:sp>
      </p:grpSp>
      <p:sp>
        <p:nvSpPr>
          <p:cNvPr id="30" name="TextBox 29">
            <a:extLst>
              <a:ext uri="{FF2B5EF4-FFF2-40B4-BE49-F238E27FC236}">
                <a16:creationId xmlns:a16="http://schemas.microsoft.com/office/drawing/2014/main" id="{EFAA90D0-0E4C-4166-A99B-909CB1746DD2}"/>
              </a:ext>
            </a:extLst>
          </p:cNvPr>
          <p:cNvSpPr txBox="1"/>
          <p:nvPr/>
        </p:nvSpPr>
        <p:spPr>
          <a:xfrm>
            <a:off x="5096095" y="4785322"/>
            <a:ext cx="338521" cy="161583"/>
          </a:xfrm>
          <a:prstGeom prst="rect">
            <a:avLst/>
          </a:prstGeom>
          <a:noFill/>
        </p:spPr>
        <p:txBody>
          <a:bodyPr wrap="square" lIns="0" tIns="0" rIns="0" bIns="0" rtlCol="0">
            <a:noAutofit/>
          </a:bodyPr>
          <a:lstStyle/>
          <a:p>
            <a:r>
              <a:rPr lang="en-AU" sz="900" dirty="0">
                <a:solidFill>
                  <a:srgbClr val="004F8A"/>
                </a:solidFill>
              </a:rPr>
              <a:t>Mines</a:t>
            </a:r>
          </a:p>
        </p:txBody>
      </p:sp>
      <p:sp>
        <p:nvSpPr>
          <p:cNvPr id="31" name="TextBox 30">
            <a:extLst>
              <a:ext uri="{FF2B5EF4-FFF2-40B4-BE49-F238E27FC236}">
                <a16:creationId xmlns:a16="http://schemas.microsoft.com/office/drawing/2014/main" id="{A733C6E9-93FB-4B03-BCCF-E3A58C4D62E7}"/>
              </a:ext>
            </a:extLst>
          </p:cNvPr>
          <p:cNvSpPr txBox="1"/>
          <p:nvPr/>
        </p:nvSpPr>
        <p:spPr>
          <a:xfrm>
            <a:off x="4707375" y="4133030"/>
            <a:ext cx="338521" cy="161583"/>
          </a:xfrm>
          <a:prstGeom prst="rect">
            <a:avLst/>
          </a:prstGeom>
          <a:noFill/>
        </p:spPr>
        <p:txBody>
          <a:bodyPr wrap="square" lIns="0" tIns="0" rIns="0" bIns="0" rtlCol="0">
            <a:noAutofit/>
          </a:bodyPr>
          <a:lstStyle/>
          <a:p>
            <a:r>
              <a:rPr lang="en-AU" sz="900" dirty="0">
                <a:solidFill>
                  <a:srgbClr val="004F8A"/>
                </a:solidFill>
              </a:rPr>
              <a:t>Mines</a:t>
            </a:r>
          </a:p>
        </p:txBody>
      </p:sp>
      <p:grpSp>
        <p:nvGrpSpPr>
          <p:cNvPr id="32" name="Group 31">
            <a:extLst>
              <a:ext uri="{FF2B5EF4-FFF2-40B4-BE49-F238E27FC236}">
                <a16:creationId xmlns:a16="http://schemas.microsoft.com/office/drawing/2014/main" id="{9209E59D-C9AC-40BA-AF5F-6D58F10A2452}"/>
              </a:ext>
            </a:extLst>
          </p:cNvPr>
          <p:cNvGrpSpPr/>
          <p:nvPr/>
        </p:nvGrpSpPr>
        <p:grpSpPr>
          <a:xfrm>
            <a:off x="4707375" y="4372784"/>
            <a:ext cx="616505" cy="222859"/>
            <a:chOff x="3092606" y="82362"/>
            <a:chExt cx="822007" cy="297145"/>
          </a:xfrm>
        </p:grpSpPr>
        <p:cxnSp>
          <p:nvCxnSpPr>
            <p:cNvPr id="33" name="Straight Arrow Connector 32">
              <a:extLst>
                <a:ext uri="{FF2B5EF4-FFF2-40B4-BE49-F238E27FC236}">
                  <a16:creationId xmlns:a16="http://schemas.microsoft.com/office/drawing/2014/main" id="{309BF8D7-2B97-4713-BB61-3B4B930B6C27}"/>
                </a:ext>
              </a:extLst>
            </p:cNvPr>
            <p:cNvCxnSpPr>
              <a:cxnSpLocks/>
            </p:cNvCxnSpPr>
            <p:nvPr/>
          </p:nvCxnSpPr>
          <p:spPr>
            <a:xfrm flipH="1" flipV="1">
              <a:off x="3092606" y="82362"/>
              <a:ext cx="252345" cy="70039"/>
            </a:xfrm>
            <a:prstGeom prst="straightConnector1">
              <a:avLst/>
            </a:prstGeom>
            <a:ln>
              <a:solidFill>
                <a:srgbClr val="AB6937"/>
              </a:solidFill>
              <a:tailEnd type="triangle"/>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7AA7C6A0-1B38-40EC-B9BB-E29890D2A39E}"/>
                </a:ext>
              </a:extLst>
            </p:cNvPr>
            <p:cNvSpPr txBox="1"/>
            <p:nvPr/>
          </p:nvSpPr>
          <p:spPr>
            <a:xfrm>
              <a:off x="3173320" y="164063"/>
              <a:ext cx="741293" cy="215444"/>
            </a:xfrm>
            <a:prstGeom prst="rect">
              <a:avLst/>
            </a:prstGeom>
            <a:noFill/>
          </p:spPr>
          <p:txBody>
            <a:bodyPr wrap="square" lIns="0" tIns="0" rIns="0" bIns="0" rtlCol="0">
              <a:noAutofit/>
            </a:bodyPr>
            <a:lstStyle/>
            <a:p>
              <a:pPr>
                <a:lnSpc>
                  <a:spcPts val="825"/>
                </a:lnSpc>
              </a:pPr>
              <a:r>
                <a:rPr lang="en-AU" sz="1050" dirty="0">
                  <a:solidFill>
                    <a:srgbClr val="AB6937"/>
                  </a:solidFill>
                </a:rPr>
                <a:t>Teutonic</a:t>
              </a:r>
            </a:p>
          </p:txBody>
        </p:sp>
      </p:grpSp>
      <p:sp>
        <p:nvSpPr>
          <p:cNvPr id="37" name="TextBox 36">
            <a:extLst>
              <a:ext uri="{FF2B5EF4-FFF2-40B4-BE49-F238E27FC236}">
                <a16:creationId xmlns:a16="http://schemas.microsoft.com/office/drawing/2014/main" id="{42D267CA-1B7B-4DD8-AF8F-59A688A05F59}"/>
              </a:ext>
            </a:extLst>
          </p:cNvPr>
          <p:cNvSpPr txBox="1"/>
          <p:nvPr/>
        </p:nvSpPr>
        <p:spPr>
          <a:xfrm>
            <a:off x="4233468" y="3847170"/>
            <a:ext cx="338521" cy="161583"/>
          </a:xfrm>
          <a:prstGeom prst="rect">
            <a:avLst/>
          </a:prstGeom>
          <a:noFill/>
        </p:spPr>
        <p:txBody>
          <a:bodyPr wrap="square" lIns="0" tIns="0" rIns="0" bIns="0" rtlCol="0">
            <a:noAutofit/>
          </a:bodyPr>
          <a:lstStyle/>
          <a:p>
            <a:r>
              <a:rPr lang="en-AU" sz="900" dirty="0">
                <a:solidFill>
                  <a:srgbClr val="004F8A"/>
                </a:solidFill>
              </a:rPr>
              <a:t>Mine</a:t>
            </a:r>
          </a:p>
        </p:txBody>
      </p:sp>
      <p:grpSp>
        <p:nvGrpSpPr>
          <p:cNvPr id="38" name="Group 37">
            <a:extLst>
              <a:ext uri="{FF2B5EF4-FFF2-40B4-BE49-F238E27FC236}">
                <a16:creationId xmlns:a16="http://schemas.microsoft.com/office/drawing/2014/main" id="{C4F48367-502A-4F1B-8D45-47D260FB6E1D}"/>
              </a:ext>
            </a:extLst>
          </p:cNvPr>
          <p:cNvGrpSpPr/>
          <p:nvPr/>
        </p:nvGrpSpPr>
        <p:grpSpPr>
          <a:xfrm>
            <a:off x="3266501" y="3534773"/>
            <a:ext cx="741555" cy="161583"/>
            <a:chOff x="2838493" y="152400"/>
            <a:chExt cx="744766" cy="215444"/>
          </a:xfrm>
        </p:grpSpPr>
        <p:cxnSp>
          <p:nvCxnSpPr>
            <p:cNvPr id="39" name="Straight Arrow Connector 38">
              <a:extLst>
                <a:ext uri="{FF2B5EF4-FFF2-40B4-BE49-F238E27FC236}">
                  <a16:creationId xmlns:a16="http://schemas.microsoft.com/office/drawing/2014/main" id="{6279A447-55DB-4ACE-A9A4-98250CBC72D1}"/>
                </a:ext>
              </a:extLst>
            </p:cNvPr>
            <p:cNvCxnSpPr>
              <a:cxnSpLocks/>
              <a:stCxn id="40" idx="3"/>
            </p:cNvCxnSpPr>
            <p:nvPr/>
          </p:nvCxnSpPr>
          <p:spPr>
            <a:xfrm>
              <a:off x="3315630" y="260122"/>
              <a:ext cx="267629"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C6037103-1F74-4D5A-AF8B-605453EB14D8}"/>
                </a:ext>
              </a:extLst>
            </p:cNvPr>
            <p:cNvSpPr txBox="1"/>
            <p:nvPr/>
          </p:nvSpPr>
          <p:spPr>
            <a:xfrm>
              <a:off x="2838493" y="152400"/>
              <a:ext cx="477137" cy="215444"/>
            </a:xfrm>
            <a:prstGeom prst="rect">
              <a:avLst/>
            </a:prstGeom>
            <a:noFill/>
          </p:spPr>
          <p:txBody>
            <a:bodyPr wrap="square" lIns="0" tIns="0" rIns="0" bIns="0" rtlCol="0">
              <a:noAutofit/>
            </a:bodyPr>
            <a:lstStyle/>
            <a:p>
              <a:r>
                <a:rPr lang="en-AU" sz="1050" dirty="0">
                  <a:solidFill>
                    <a:srgbClr val="004F8A"/>
                  </a:solidFill>
                </a:rPr>
                <a:t>Yeelirrie</a:t>
              </a:r>
            </a:p>
          </p:txBody>
        </p:sp>
      </p:grpSp>
      <p:grpSp>
        <p:nvGrpSpPr>
          <p:cNvPr id="42" name="Group 41">
            <a:extLst>
              <a:ext uri="{FF2B5EF4-FFF2-40B4-BE49-F238E27FC236}">
                <a16:creationId xmlns:a16="http://schemas.microsoft.com/office/drawing/2014/main" id="{EDF74A2A-58C7-4F8B-9844-A46EC5EF9445}"/>
              </a:ext>
            </a:extLst>
          </p:cNvPr>
          <p:cNvGrpSpPr/>
          <p:nvPr/>
        </p:nvGrpSpPr>
        <p:grpSpPr>
          <a:xfrm>
            <a:off x="3090685" y="4098018"/>
            <a:ext cx="338521" cy="393190"/>
            <a:chOff x="2351313" y="152400"/>
            <a:chExt cx="451361" cy="524253"/>
          </a:xfrm>
        </p:grpSpPr>
        <p:cxnSp>
          <p:nvCxnSpPr>
            <p:cNvPr id="43" name="Straight Arrow Connector 42">
              <a:extLst>
                <a:ext uri="{FF2B5EF4-FFF2-40B4-BE49-F238E27FC236}">
                  <a16:creationId xmlns:a16="http://schemas.microsoft.com/office/drawing/2014/main" id="{23D160EA-3F6A-436C-B2B4-C3EA13A98D6E}"/>
                </a:ext>
              </a:extLst>
            </p:cNvPr>
            <p:cNvCxnSpPr>
              <a:cxnSpLocks/>
            </p:cNvCxnSpPr>
            <p:nvPr/>
          </p:nvCxnSpPr>
          <p:spPr>
            <a:xfrm>
              <a:off x="2624254" y="367845"/>
              <a:ext cx="111512" cy="3088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2B626445-BD03-4856-9068-6E373DCB3E74}"/>
                </a:ext>
              </a:extLst>
            </p:cNvPr>
            <p:cNvSpPr txBox="1"/>
            <p:nvPr/>
          </p:nvSpPr>
          <p:spPr>
            <a:xfrm>
              <a:off x="2351313" y="152400"/>
              <a:ext cx="451361" cy="215444"/>
            </a:xfrm>
            <a:prstGeom prst="rect">
              <a:avLst/>
            </a:prstGeom>
            <a:noFill/>
          </p:spPr>
          <p:txBody>
            <a:bodyPr wrap="square" lIns="0" tIns="0" rIns="0" bIns="0" rtlCol="0">
              <a:noAutofit/>
            </a:bodyPr>
            <a:lstStyle/>
            <a:p>
              <a:r>
                <a:rPr lang="en-AU" sz="900" dirty="0">
                  <a:solidFill>
                    <a:srgbClr val="004F8A"/>
                  </a:solidFill>
                </a:rPr>
                <a:t>Mines</a:t>
              </a:r>
            </a:p>
          </p:txBody>
        </p:sp>
        <p:cxnSp>
          <p:nvCxnSpPr>
            <p:cNvPr id="45" name="Straight Arrow Connector 44">
              <a:extLst>
                <a:ext uri="{FF2B5EF4-FFF2-40B4-BE49-F238E27FC236}">
                  <a16:creationId xmlns:a16="http://schemas.microsoft.com/office/drawing/2014/main" id="{A522C4D2-5857-4D2F-A92D-A9144233CC60}"/>
                </a:ext>
              </a:extLst>
            </p:cNvPr>
            <p:cNvCxnSpPr>
              <a:cxnSpLocks/>
            </p:cNvCxnSpPr>
            <p:nvPr/>
          </p:nvCxnSpPr>
          <p:spPr>
            <a:xfrm>
              <a:off x="2680010" y="306805"/>
              <a:ext cx="117768" cy="12816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47" name="Group 46">
            <a:extLst>
              <a:ext uri="{FF2B5EF4-FFF2-40B4-BE49-F238E27FC236}">
                <a16:creationId xmlns:a16="http://schemas.microsoft.com/office/drawing/2014/main" id="{505BED46-D7C7-4A33-857F-A7EB81445B37}"/>
              </a:ext>
            </a:extLst>
          </p:cNvPr>
          <p:cNvGrpSpPr/>
          <p:nvPr/>
        </p:nvGrpSpPr>
        <p:grpSpPr>
          <a:xfrm>
            <a:off x="2739421" y="4425312"/>
            <a:ext cx="454595" cy="312398"/>
            <a:chOff x="2351313" y="-48686"/>
            <a:chExt cx="606127" cy="416530"/>
          </a:xfrm>
        </p:grpSpPr>
        <p:cxnSp>
          <p:nvCxnSpPr>
            <p:cNvPr id="48" name="Straight Arrow Connector 47">
              <a:extLst>
                <a:ext uri="{FF2B5EF4-FFF2-40B4-BE49-F238E27FC236}">
                  <a16:creationId xmlns:a16="http://schemas.microsoft.com/office/drawing/2014/main" id="{4A6BC4A3-3F71-4549-81CB-3DBC27FCF801}"/>
                </a:ext>
              </a:extLst>
            </p:cNvPr>
            <p:cNvCxnSpPr>
              <a:cxnSpLocks/>
            </p:cNvCxnSpPr>
            <p:nvPr/>
          </p:nvCxnSpPr>
          <p:spPr>
            <a:xfrm flipV="1">
              <a:off x="2540266" y="-48686"/>
              <a:ext cx="0" cy="20108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87DF7696-8BDC-4B08-A473-EC2F4C0C18AD}"/>
                </a:ext>
              </a:extLst>
            </p:cNvPr>
            <p:cNvSpPr txBox="1"/>
            <p:nvPr/>
          </p:nvSpPr>
          <p:spPr>
            <a:xfrm>
              <a:off x="2351313" y="152400"/>
              <a:ext cx="606127" cy="215444"/>
            </a:xfrm>
            <a:prstGeom prst="rect">
              <a:avLst/>
            </a:prstGeom>
            <a:noFill/>
          </p:spPr>
          <p:txBody>
            <a:bodyPr wrap="square" lIns="0" tIns="0" rIns="0" bIns="0" rtlCol="0">
              <a:noAutofit/>
            </a:bodyPr>
            <a:lstStyle/>
            <a:p>
              <a:pPr>
                <a:lnSpc>
                  <a:spcPts val="825"/>
                </a:lnSpc>
              </a:pPr>
              <a:r>
                <a:rPr lang="en-AU" sz="1050" dirty="0"/>
                <a:t>“Diorite Well”</a:t>
              </a:r>
            </a:p>
          </p:txBody>
        </p:sp>
      </p:grpSp>
      <p:sp>
        <p:nvSpPr>
          <p:cNvPr id="55" name="TextBox 54">
            <a:extLst>
              <a:ext uri="{FF2B5EF4-FFF2-40B4-BE49-F238E27FC236}">
                <a16:creationId xmlns:a16="http://schemas.microsoft.com/office/drawing/2014/main" id="{8414BAAE-2356-49A7-9637-9D3A0DBE2CF3}"/>
              </a:ext>
            </a:extLst>
          </p:cNvPr>
          <p:cNvSpPr txBox="1"/>
          <p:nvPr/>
        </p:nvSpPr>
        <p:spPr>
          <a:xfrm>
            <a:off x="2487140" y="4078341"/>
            <a:ext cx="555970" cy="181261"/>
          </a:xfrm>
          <a:prstGeom prst="rect">
            <a:avLst/>
          </a:prstGeom>
          <a:noFill/>
        </p:spPr>
        <p:txBody>
          <a:bodyPr wrap="square" lIns="0" tIns="0" rIns="0" bIns="0" rtlCol="0">
            <a:noAutofit/>
          </a:bodyPr>
          <a:lstStyle/>
          <a:p>
            <a:pPr>
              <a:lnSpc>
                <a:spcPts val="825"/>
              </a:lnSpc>
            </a:pPr>
            <a:r>
              <a:rPr lang="en-AU" sz="1050" dirty="0">
                <a:solidFill>
                  <a:srgbClr val="AB6937"/>
                </a:solidFill>
              </a:rPr>
              <a:t>Mt Magnet</a:t>
            </a:r>
          </a:p>
        </p:txBody>
      </p:sp>
      <p:grpSp>
        <p:nvGrpSpPr>
          <p:cNvPr id="56" name="Group 55">
            <a:extLst>
              <a:ext uri="{FF2B5EF4-FFF2-40B4-BE49-F238E27FC236}">
                <a16:creationId xmlns:a16="http://schemas.microsoft.com/office/drawing/2014/main" id="{21921468-310D-45B4-A1E7-7DEA31C4ED63}"/>
              </a:ext>
            </a:extLst>
          </p:cNvPr>
          <p:cNvGrpSpPr/>
          <p:nvPr/>
        </p:nvGrpSpPr>
        <p:grpSpPr>
          <a:xfrm>
            <a:off x="1659129" y="390183"/>
            <a:ext cx="555970" cy="275883"/>
            <a:chOff x="2351313" y="152400"/>
            <a:chExt cx="741293" cy="367844"/>
          </a:xfrm>
        </p:grpSpPr>
        <p:cxnSp>
          <p:nvCxnSpPr>
            <p:cNvPr id="57" name="Straight Arrow Connector 56">
              <a:extLst>
                <a:ext uri="{FF2B5EF4-FFF2-40B4-BE49-F238E27FC236}">
                  <a16:creationId xmlns:a16="http://schemas.microsoft.com/office/drawing/2014/main" id="{68A67032-C27F-493B-9D4B-28E9A208B634}"/>
                </a:ext>
              </a:extLst>
            </p:cNvPr>
            <p:cNvCxnSpPr>
              <a:cxnSpLocks/>
            </p:cNvCxnSpPr>
            <p:nvPr/>
          </p:nvCxnSpPr>
          <p:spPr>
            <a:xfrm flipH="1">
              <a:off x="2382113" y="260123"/>
              <a:ext cx="174171" cy="260121"/>
            </a:xfrm>
            <a:prstGeom prst="straightConnector1">
              <a:avLst/>
            </a:prstGeom>
            <a:ln>
              <a:solidFill>
                <a:srgbClr val="AB6937"/>
              </a:solidFill>
              <a:tailEnd type="triangle"/>
            </a:ln>
          </p:spPr>
          <p:style>
            <a:lnRef idx="1">
              <a:schemeClr val="accent1"/>
            </a:lnRef>
            <a:fillRef idx="0">
              <a:schemeClr val="accent1"/>
            </a:fillRef>
            <a:effectRef idx="0">
              <a:schemeClr val="accent1"/>
            </a:effectRef>
            <a:fontRef idx="minor">
              <a:schemeClr val="tx1"/>
            </a:fontRef>
          </p:style>
        </p:cxnSp>
        <p:sp>
          <p:nvSpPr>
            <p:cNvPr id="58" name="TextBox 57">
              <a:extLst>
                <a:ext uri="{FF2B5EF4-FFF2-40B4-BE49-F238E27FC236}">
                  <a16:creationId xmlns:a16="http://schemas.microsoft.com/office/drawing/2014/main" id="{68F86E74-9648-4D17-8CDF-2CAE9F6F96C3}"/>
                </a:ext>
              </a:extLst>
            </p:cNvPr>
            <p:cNvSpPr txBox="1"/>
            <p:nvPr/>
          </p:nvSpPr>
          <p:spPr>
            <a:xfrm>
              <a:off x="2351313" y="152400"/>
              <a:ext cx="741293" cy="215444"/>
            </a:xfrm>
            <a:prstGeom prst="rect">
              <a:avLst/>
            </a:prstGeom>
            <a:noFill/>
          </p:spPr>
          <p:txBody>
            <a:bodyPr wrap="square" lIns="0" tIns="0" rIns="0" bIns="0" rtlCol="0">
              <a:noAutofit/>
            </a:bodyPr>
            <a:lstStyle/>
            <a:p>
              <a:pPr>
                <a:lnSpc>
                  <a:spcPts val="825"/>
                </a:lnSpc>
              </a:pPr>
              <a:r>
                <a:rPr lang="en-AU" sz="1050" dirty="0">
                  <a:solidFill>
                    <a:srgbClr val="AB6937"/>
                  </a:solidFill>
                </a:rPr>
                <a:t>Paulsen</a:t>
              </a:r>
            </a:p>
          </p:txBody>
        </p:sp>
      </p:grpSp>
      <p:grpSp>
        <p:nvGrpSpPr>
          <p:cNvPr id="61" name="Group 60">
            <a:extLst>
              <a:ext uri="{FF2B5EF4-FFF2-40B4-BE49-F238E27FC236}">
                <a16:creationId xmlns:a16="http://schemas.microsoft.com/office/drawing/2014/main" id="{B8257778-E1D4-47C5-85F2-DE6EC4F2AD5A}"/>
              </a:ext>
            </a:extLst>
          </p:cNvPr>
          <p:cNvGrpSpPr/>
          <p:nvPr/>
        </p:nvGrpSpPr>
        <p:grpSpPr>
          <a:xfrm>
            <a:off x="3156358" y="1108768"/>
            <a:ext cx="758065" cy="161583"/>
            <a:chOff x="2351313" y="152400"/>
            <a:chExt cx="1010753" cy="215444"/>
          </a:xfrm>
        </p:grpSpPr>
        <p:cxnSp>
          <p:nvCxnSpPr>
            <p:cNvPr id="62" name="Straight Arrow Connector 61">
              <a:extLst>
                <a:ext uri="{FF2B5EF4-FFF2-40B4-BE49-F238E27FC236}">
                  <a16:creationId xmlns:a16="http://schemas.microsoft.com/office/drawing/2014/main" id="{7FF771F9-1548-4499-A4EA-77B8B56AF4E0}"/>
                </a:ext>
              </a:extLst>
            </p:cNvPr>
            <p:cNvCxnSpPr>
              <a:cxnSpLocks/>
              <a:stCxn id="63" idx="3"/>
            </p:cNvCxnSpPr>
            <p:nvPr/>
          </p:nvCxnSpPr>
          <p:spPr>
            <a:xfrm>
              <a:off x="3092606" y="260122"/>
              <a:ext cx="269460" cy="0"/>
            </a:xfrm>
            <a:prstGeom prst="straightConnector1">
              <a:avLst/>
            </a:prstGeom>
            <a:ln>
              <a:solidFill>
                <a:srgbClr val="AB6937"/>
              </a:solidFill>
              <a:tailEnd type="triangle"/>
            </a:ln>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id="{6700CC40-E45D-43D6-98C5-3739BFE496A3}"/>
                </a:ext>
              </a:extLst>
            </p:cNvPr>
            <p:cNvSpPr txBox="1"/>
            <p:nvPr/>
          </p:nvSpPr>
          <p:spPr>
            <a:xfrm>
              <a:off x="2351313" y="152400"/>
              <a:ext cx="741293" cy="215444"/>
            </a:xfrm>
            <a:prstGeom prst="rect">
              <a:avLst/>
            </a:prstGeom>
            <a:noFill/>
          </p:spPr>
          <p:txBody>
            <a:bodyPr wrap="square" lIns="0" tIns="0" rIns="0" bIns="0" rtlCol="0">
              <a:noAutofit/>
            </a:bodyPr>
            <a:lstStyle/>
            <a:p>
              <a:pPr>
                <a:lnSpc>
                  <a:spcPts val="825"/>
                </a:lnSpc>
              </a:pPr>
              <a:r>
                <a:rPr lang="en-AU" sz="1050" dirty="0">
                  <a:solidFill>
                    <a:srgbClr val="AB6937"/>
                  </a:solidFill>
                </a:rPr>
                <a:t>Newman</a:t>
              </a:r>
            </a:p>
          </p:txBody>
        </p:sp>
      </p:grpSp>
      <p:grpSp>
        <p:nvGrpSpPr>
          <p:cNvPr id="67" name="Group 66">
            <a:extLst>
              <a:ext uri="{FF2B5EF4-FFF2-40B4-BE49-F238E27FC236}">
                <a16:creationId xmlns:a16="http://schemas.microsoft.com/office/drawing/2014/main" id="{9D11014C-3FF5-48D6-8627-8A0075546859}"/>
              </a:ext>
            </a:extLst>
          </p:cNvPr>
          <p:cNvGrpSpPr/>
          <p:nvPr/>
        </p:nvGrpSpPr>
        <p:grpSpPr>
          <a:xfrm>
            <a:off x="3535390" y="2184752"/>
            <a:ext cx="555970" cy="223911"/>
            <a:chOff x="2581769" y="152400"/>
            <a:chExt cx="741293" cy="298548"/>
          </a:xfrm>
        </p:grpSpPr>
        <p:cxnSp>
          <p:nvCxnSpPr>
            <p:cNvPr id="68" name="Straight Arrow Connector 67">
              <a:extLst>
                <a:ext uri="{FF2B5EF4-FFF2-40B4-BE49-F238E27FC236}">
                  <a16:creationId xmlns:a16="http://schemas.microsoft.com/office/drawing/2014/main" id="{A4BA8EBA-97D3-49BC-80B3-D3FF5FEEBA6C}"/>
                </a:ext>
              </a:extLst>
            </p:cNvPr>
            <p:cNvCxnSpPr>
              <a:cxnSpLocks/>
            </p:cNvCxnSpPr>
            <p:nvPr/>
          </p:nvCxnSpPr>
          <p:spPr>
            <a:xfrm flipH="1">
              <a:off x="2721959" y="260122"/>
              <a:ext cx="230457" cy="190826"/>
            </a:xfrm>
            <a:prstGeom prst="straightConnector1">
              <a:avLst/>
            </a:prstGeom>
            <a:ln>
              <a:solidFill>
                <a:srgbClr val="AB6937"/>
              </a:solidFill>
              <a:tailEnd type="triangle"/>
            </a:ln>
          </p:spPr>
          <p:style>
            <a:lnRef idx="1">
              <a:schemeClr val="accent1"/>
            </a:lnRef>
            <a:fillRef idx="0">
              <a:schemeClr val="accent1"/>
            </a:fillRef>
            <a:effectRef idx="0">
              <a:schemeClr val="accent1"/>
            </a:effectRef>
            <a:fontRef idx="minor">
              <a:schemeClr val="tx1"/>
            </a:fontRef>
          </p:style>
        </p:cxnSp>
        <p:sp>
          <p:nvSpPr>
            <p:cNvPr id="69" name="TextBox 68">
              <a:extLst>
                <a:ext uri="{FF2B5EF4-FFF2-40B4-BE49-F238E27FC236}">
                  <a16:creationId xmlns:a16="http://schemas.microsoft.com/office/drawing/2014/main" id="{73A7281D-1736-42CE-B937-33AF522AC330}"/>
                </a:ext>
              </a:extLst>
            </p:cNvPr>
            <p:cNvSpPr txBox="1"/>
            <p:nvPr/>
          </p:nvSpPr>
          <p:spPr>
            <a:xfrm>
              <a:off x="2581769" y="152400"/>
              <a:ext cx="741293" cy="215444"/>
            </a:xfrm>
            <a:prstGeom prst="rect">
              <a:avLst/>
            </a:prstGeom>
            <a:noFill/>
          </p:spPr>
          <p:txBody>
            <a:bodyPr wrap="square" lIns="0" tIns="0" rIns="0" bIns="0" rtlCol="0">
              <a:noAutofit/>
            </a:bodyPr>
            <a:lstStyle/>
            <a:p>
              <a:pPr>
                <a:lnSpc>
                  <a:spcPts val="825"/>
                </a:lnSpc>
              </a:pPr>
              <a:r>
                <a:rPr lang="en-AU" sz="1050" dirty="0">
                  <a:solidFill>
                    <a:srgbClr val="AB6937"/>
                  </a:solidFill>
                </a:rPr>
                <a:t>Plutonic</a:t>
              </a:r>
            </a:p>
          </p:txBody>
        </p:sp>
      </p:grpSp>
      <p:grpSp>
        <p:nvGrpSpPr>
          <p:cNvPr id="72" name="Group 71">
            <a:extLst>
              <a:ext uri="{FF2B5EF4-FFF2-40B4-BE49-F238E27FC236}">
                <a16:creationId xmlns:a16="http://schemas.microsoft.com/office/drawing/2014/main" id="{FCCE8D85-E533-42C2-A352-E6E695289A6F}"/>
              </a:ext>
            </a:extLst>
          </p:cNvPr>
          <p:cNvGrpSpPr/>
          <p:nvPr/>
        </p:nvGrpSpPr>
        <p:grpSpPr>
          <a:xfrm>
            <a:off x="2811904" y="2247252"/>
            <a:ext cx="555970" cy="324499"/>
            <a:chOff x="2581769" y="152400"/>
            <a:chExt cx="741293" cy="432665"/>
          </a:xfrm>
        </p:grpSpPr>
        <p:cxnSp>
          <p:nvCxnSpPr>
            <p:cNvPr id="73" name="Straight Arrow Connector 72">
              <a:extLst>
                <a:ext uri="{FF2B5EF4-FFF2-40B4-BE49-F238E27FC236}">
                  <a16:creationId xmlns:a16="http://schemas.microsoft.com/office/drawing/2014/main" id="{40091AFE-1F74-4B83-87CA-D3438E02907E}"/>
                </a:ext>
              </a:extLst>
            </p:cNvPr>
            <p:cNvCxnSpPr>
              <a:cxnSpLocks/>
            </p:cNvCxnSpPr>
            <p:nvPr/>
          </p:nvCxnSpPr>
          <p:spPr>
            <a:xfrm>
              <a:off x="3091252" y="304099"/>
              <a:ext cx="96646" cy="280966"/>
            </a:xfrm>
            <a:prstGeom prst="straightConnector1">
              <a:avLst/>
            </a:prstGeom>
            <a:ln>
              <a:solidFill>
                <a:srgbClr val="AB6937"/>
              </a:solidFill>
              <a:tailEnd type="triangle"/>
            </a:ln>
          </p:spPr>
          <p:style>
            <a:lnRef idx="1">
              <a:schemeClr val="accent1"/>
            </a:lnRef>
            <a:fillRef idx="0">
              <a:schemeClr val="accent1"/>
            </a:fillRef>
            <a:effectRef idx="0">
              <a:schemeClr val="accent1"/>
            </a:effectRef>
            <a:fontRef idx="minor">
              <a:schemeClr val="tx1"/>
            </a:fontRef>
          </p:style>
        </p:cxnSp>
        <p:sp>
          <p:nvSpPr>
            <p:cNvPr id="74" name="TextBox 73">
              <a:extLst>
                <a:ext uri="{FF2B5EF4-FFF2-40B4-BE49-F238E27FC236}">
                  <a16:creationId xmlns:a16="http://schemas.microsoft.com/office/drawing/2014/main" id="{3DAB0E79-4F04-45D6-A1FA-2859586ED8C3}"/>
                </a:ext>
              </a:extLst>
            </p:cNvPr>
            <p:cNvSpPr txBox="1"/>
            <p:nvPr/>
          </p:nvSpPr>
          <p:spPr>
            <a:xfrm>
              <a:off x="2581769" y="152400"/>
              <a:ext cx="741293" cy="215444"/>
            </a:xfrm>
            <a:prstGeom prst="rect">
              <a:avLst/>
            </a:prstGeom>
            <a:noFill/>
          </p:spPr>
          <p:txBody>
            <a:bodyPr wrap="square" lIns="0" tIns="0" rIns="0" bIns="0" rtlCol="0">
              <a:noAutofit/>
            </a:bodyPr>
            <a:lstStyle/>
            <a:p>
              <a:pPr>
                <a:lnSpc>
                  <a:spcPts val="825"/>
                </a:lnSpc>
              </a:pPr>
              <a:r>
                <a:rPr lang="en-AU" sz="1050" dirty="0">
                  <a:solidFill>
                    <a:srgbClr val="AB6937"/>
                  </a:solidFill>
                </a:rPr>
                <a:t>Peak Hill</a:t>
              </a:r>
            </a:p>
          </p:txBody>
        </p:sp>
      </p:grpSp>
      <p:grpSp>
        <p:nvGrpSpPr>
          <p:cNvPr id="77" name="Group 76">
            <a:extLst>
              <a:ext uri="{FF2B5EF4-FFF2-40B4-BE49-F238E27FC236}">
                <a16:creationId xmlns:a16="http://schemas.microsoft.com/office/drawing/2014/main" id="{18DD2CF1-9368-41FD-AE67-4F9312171575}"/>
              </a:ext>
            </a:extLst>
          </p:cNvPr>
          <p:cNvGrpSpPr/>
          <p:nvPr/>
        </p:nvGrpSpPr>
        <p:grpSpPr>
          <a:xfrm>
            <a:off x="4091360" y="2712423"/>
            <a:ext cx="420093" cy="324499"/>
            <a:chOff x="2762938" y="152400"/>
            <a:chExt cx="560124" cy="432665"/>
          </a:xfrm>
        </p:grpSpPr>
        <p:cxnSp>
          <p:nvCxnSpPr>
            <p:cNvPr id="78" name="Straight Arrow Connector 77">
              <a:extLst>
                <a:ext uri="{FF2B5EF4-FFF2-40B4-BE49-F238E27FC236}">
                  <a16:creationId xmlns:a16="http://schemas.microsoft.com/office/drawing/2014/main" id="{AC71475E-9579-4CE0-ABB8-A22F97C1A7C9}"/>
                </a:ext>
              </a:extLst>
            </p:cNvPr>
            <p:cNvCxnSpPr>
              <a:cxnSpLocks/>
            </p:cNvCxnSpPr>
            <p:nvPr/>
          </p:nvCxnSpPr>
          <p:spPr>
            <a:xfrm>
              <a:off x="3091252" y="304099"/>
              <a:ext cx="96646" cy="280966"/>
            </a:xfrm>
            <a:prstGeom prst="straightConnector1">
              <a:avLst/>
            </a:prstGeom>
            <a:ln>
              <a:solidFill>
                <a:srgbClr val="AB6937"/>
              </a:solidFill>
              <a:tailEnd type="triangle"/>
            </a:ln>
          </p:spPr>
          <p:style>
            <a:lnRef idx="1">
              <a:schemeClr val="accent1"/>
            </a:lnRef>
            <a:fillRef idx="0">
              <a:schemeClr val="accent1"/>
            </a:fillRef>
            <a:effectRef idx="0">
              <a:schemeClr val="accent1"/>
            </a:effectRef>
            <a:fontRef idx="minor">
              <a:schemeClr val="tx1"/>
            </a:fontRef>
          </p:style>
        </p:cxnSp>
        <p:sp>
          <p:nvSpPr>
            <p:cNvPr id="79" name="TextBox 78">
              <a:extLst>
                <a:ext uri="{FF2B5EF4-FFF2-40B4-BE49-F238E27FC236}">
                  <a16:creationId xmlns:a16="http://schemas.microsoft.com/office/drawing/2014/main" id="{3ACB6AC0-8A5D-45C5-B00D-264FBB7086AA}"/>
                </a:ext>
              </a:extLst>
            </p:cNvPr>
            <p:cNvSpPr txBox="1"/>
            <p:nvPr/>
          </p:nvSpPr>
          <p:spPr>
            <a:xfrm>
              <a:off x="2762938" y="152400"/>
              <a:ext cx="560124" cy="215444"/>
            </a:xfrm>
            <a:prstGeom prst="rect">
              <a:avLst/>
            </a:prstGeom>
            <a:noFill/>
          </p:spPr>
          <p:txBody>
            <a:bodyPr wrap="square" lIns="0" tIns="0" rIns="0" bIns="0" rtlCol="0">
              <a:noAutofit/>
            </a:bodyPr>
            <a:lstStyle/>
            <a:p>
              <a:pPr>
                <a:lnSpc>
                  <a:spcPts val="825"/>
                </a:lnSpc>
              </a:pPr>
              <a:r>
                <a:rPr lang="en-AU" sz="1050" dirty="0" err="1">
                  <a:solidFill>
                    <a:srgbClr val="AB6937"/>
                  </a:solidFill>
                </a:rPr>
                <a:t>Jundee</a:t>
              </a:r>
              <a:endParaRPr lang="en-AU" sz="1050" dirty="0">
                <a:solidFill>
                  <a:srgbClr val="AB6937"/>
                </a:solidFill>
              </a:endParaRPr>
            </a:p>
          </p:txBody>
        </p:sp>
      </p:grpSp>
      <p:sp>
        <p:nvSpPr>
          <p:cNvPr id="80" name="TextBox 79">
            <a:extLst>
              <a:ext uri="{FF2B5EF4-FFF2-40B4-BE49-F238E27FC236}">
                <a16:creationId xmlns:a16="http://schemas.microsoft.com/office/drawing/2014/main" id="{3626F634-64D0-4BD1-AB60-18C37E856CE5}"/>
              </a:ext>
            </a:extLst>
          </p:cNvPr>
          <p:cNvSpPr txBox="1"/>
          <p:nvPr/>
        </p:nvSpPr>
        <p:spPr>
          <a:xfrm>
            <a:off x="4368854" y="3117547"/>
            <a:ext cx="338521" cy="161583"/>
          </a:xfrm>
          <a:prstGeom prst="rect">
            <a:avLst/>
          </a:prstGeom>
          <a:noFill/>
        </p:spPr>
        <p:txBody>
          <a:bodyPr wrap="square" lIns="0" tIns="0" rIns="0" bIns="0" rtlCol="0">
            <a:noAutofit/>
          </a:bodyPr>
          <a:lstStyle/>
          <a:p>
            <a:r>
              <a:rPr lang="en-AU" sz="900" dirty="0">
                <a:solidFill>
                  <a:srgbClr val="C47D48"/>
                </a:solidFill>
              </a:rPr>
              <a:t>Mine</a:t>
            </a:r>
          </a:p>
        </p:txBody>
      </p:sp>
      <p:sp>
        <p:nvSpPr>
          <p:cNvPr id="81" name="TextBox 80">
            <a:extLst>
              <a:ext uri="{FF2B5EF4-FFF2-40B4-BE49-F238E27FC236}">
                <a16:creationId xmlns:a16="http://schemas.microsoft.com/office/drawing/2014/main" id="{6965F234-90C9-42B3-8642-70D6B844946B}"/>
              </a:ext>
            </a:extLst>
          </p:cNvPr>
          <p:cNvSpPr txBox="1"/>
          <p:nvPr/>
        </p:nvSpPr>
        <p:spPr>
          <a:xfrm>
            <a:off x="4802536" y="3279185"/>
            <a:ext cx="338521" cy="161583"/>
          </a:xfrm>
          <a:prstGeom prst="rect">
            <a:avLst/>
          </a:prstGeom>
          <a:noFill/>
        </p:spPr>
        <p:txBody>
          <a:bodyPr wrap="square" lIns="0" tIns="0" rIns="0" bIns="0" rtlCol="0">
            <a:noAutofit/>
          </a:bodyPr>
          <a:lstStyle/>
          <a:p>
            <a:r>
              <a:rPr lang="en-AU" sz="900" dirty="0">
                <a:solidFill>
                  <a:srgbClr val="C47D48"/>
                </a:solidFill>
              </a:rPr>
              <a:t>Mine</a:t>
            </a:r>
          </a:p>
        </p:txBody>
      </p:sp>
      <p:sp>
        <p:nvSpPr>
          <p:cNvPr id="83" name="TextBox 82">
            <a:extLst>
              <a:ext uri="{FF2B5EF4-FFF2-40B4-BE49-F238E27FC236}">
                <a16:creationId xmlns:a16="http://schemas.microsoft.com/office/drawing/2014/main" id="{92FBECE5-9CD0-4D9D-BB1F-25983183279E}"/>
              </a:ext>
            </a:extLst>
          </p:cNvPr>
          <p:cNvSpPr txBox="1"/>
          <p:nvPr/>
        </p:nvSpPr>
        <p:spPr>
          <a:xfrm>
            <a:off x="4209314" y="3513167"/>
            <a:ext cx="555970" cy="161583"/>
          </a:xfrm>
          <a:prstGeom prst="rect">
            <a:avLst/>
          </a:prstGeom>
          <a:noFill/>
        </p:spPr>
        <p:txBody>
          <a:bodyPr wrap="square" lIns="0" tIns="0" rIns="0" bIns="0" rtlCol="0">
            <a:noAutofit/>
          </a:bodyPr>
          <a:lstStyle/>
          <a:p>
            <a:pPr>
              <a:lnSpc>
                <a:spcPts val="825"/>
              </a:lnSpc>
            </a:pPr>
            <a:r>
              <a:rPr lang="en-AU" sz="1050" dirty="0">
                <a:solidFill>
                  <a:srgbClr val="AB6937"/>
                </a:solidFill>
              </a:rPr>
              <a:t>Mt Keith</a:t>
            </a:r>
          </a:p>
        </p:txBody>
      </p:sp>
      <p:sp>
        <p:nvSpPr>
          <p:cNvPr id="84" name="TextBox 83">
            <a:extLst>
              <a:ext uri="{FF2B5EF4-FFF2-40B4-BE49-F238E27FC236}">
                <a16:creationId xmlns:a16="http://schemas.microsoft.com/office/drawing/2014/main" id="{8ED827DD-0C48-4CCA-9FA5-DE136AAD6B93}"/>
              </a:ext>
            </a:extLst>
          </p:cNvPr>
          <p:cNvSpPr txBox="1"/>
          <p:nvPr/>
        </p:nvSpPr>
        <p:spPr>
          <a:xfrm>
            <a:off x="4464015" y="3641489"/>
            <a:ext cx="338521" cy="161583"/>
          </a:xfrm>
          <a:prstGeom prst="rect">
            <a:avLst/>
          </a:prstGeom>
          <a:noFill/>
        </p:spPr>
        <p:txBody>
          <a:bodyPr wrap="square" lIns="0" tIns="0" rIns="0" bIns="0" rtlCol="0">
            <a:noAutofit/>
          </a:bodyPr>
          <a:lstStyle/>
          <a:p>
            <a:r>
              <a:rPr lang="en-AU" sz="900" dirty="0">
                <a:solidFill>
                  <a:srgbClr val="C47D48"/>
                </a:solidFill>
              </a:rPr>
              <a:t>Mine</a:t>
            </a:r>
          </a:p>
        </p:txBody>
      </p:sp>
      <p:sp>
        <p:nvSpPr>
          <p:cNvPr id="85" name="TextBox 84">
            <a:extLst>
              <a:ext uri="{FF2B5EF4-FFF2-40B4-BE49-F238E27FC236}">
                <a16:creationId xmlns:a16="http://schemas.microsoft.com/office/drawing/2014/main" id="{F8E542A3-1B35-49B8-A635-4BEFEBF6F06F}"/>
              </a:ext>
            </a:extLst>
          </p:cNvPr>
          <p:cNvSpPr txBox="1"/>
          <p:nvPr/>
        </p:nvSpPr>
        <p:spPr>
          <a:xfrm>
            <a:off x="4540125" y="4674689"/>
            <a:ext cx="555970" cy="161583"/>
          </a:xfrm>
          <a:prstGeom prst="rect">
            <a:avLst/>
          </a:prstGeom>
          <a:noFill/>
        </p:spPr>
        <p:txBody>
          <a:bodyPr wrap="square" lIns="0" tIns="0" rIns="0" bIns="0" rtlCol="0">
            <a:noAutofit/>
          </a:bodyPr>
          <a:lstStyle/>
          <a:p>
            <a:pPr>
              <a:lnSpc>
                <a:spcPts val="825"/>
              </a:lnSpc>
            </a:pPr>
            <a:r>
              <a:rPr lang="en-AU" sz="1050" dirty="0">
                <a:solidFill>
                  <a:srgbClr val="AB6937"/>
                </a:solidFill>
              </a:rPr>
              <a:t>Leonora</a:t>
            </a:r>
          </a:p>
        </p:txBody>
      </p:sp>
      <p:sp>
        <p:nvSpPr>
          <p:cNvPr id="86" name="TextBox 85">
            <a:extLst>
              <a:ext uri="{FF2B5EF4-FFF2-40B4-BE49-F238E27FC236}">
                <a16:creationId xmlns:a16="http://schemas.microsoft.com/office/drawing/2014/main" id="{CA37F0FE-F487-4686-B1B0-1B731BB641F7}"/>
              </a:ext>
            </a:extLst>
          </p:cNvPr>
          <p:cNvSpPr txBox="1"/>
          <p:nvPr/>
        </p:nvSpPr>
        <p:spPr>
          <a:xfrm>
            <a:off x="4995735" y="4656918"/>
            <a:ext cx="436870" cy="161583"/>
          </a:xfrm>
          <a:prstGeom prst="rect">
            <a:avLst/>
          </a:prstGeom>
          <a:noFill/>
        </p:spPr>
        <p:txBody>
          <a:bodyPr wrap="square" lIns="0" tIns="0" rIns="0" bIns="0" rtlCol="0">
            <a:noAutofit/>
          </a:bodyPr>
          <a:lstStyle/>
          <a:p>
            <a:pPr>
              <a:lnSpc>
                <a:spcPts val="825"/>
              </a:lnSpc>
            </a:pPr>
            <a:r>
              <a:rPr lang="en-AU" sz="1050" dirty="0">
                <a:solidFill>
                  <a:srgbClr val="AB6937"/>
                </a:solidFill>
              </a:rPr>
              <a:t>Murrin</a:t>
            </a:r>
          </a:p>
        </p:txBody>
      </p:sp>
      <p:sp>
        <p:nvSpPr>
          <p:cNvPr id="87" name="TextBox 86">
            <a:extLst>
              <a:ext uri="{FF2B5EF4-FFF2-40B4-BE49-F238E27FC236}">
                <a16:creationId xmlns:a16="http://schemas.microsoft.com/office/drawing/2014/main" id="{10D6BE6A-2933-4242-8329-EB6BFA18F73B}"/>
              </a:ext>
            </a:extLst>
          </p:cNvPr>
          <p:cNvSpPr txBox="1"/>
          <p:nvPr/>
        </p:nvSpPr>
        <p:spPr>
          <a:xfrm>
            <a:off x="5451344" y="4792181"/>
            <a:ext cx="436870" cy="161583"/>
          </a:xfrm>
          <a:prstGeom prst="rect">
            <a:avLst/>
          </a:prstGeom>
          <a:noFill/>
        </p:spPr>
        <p:txBody>
          <a:bodyPr wrap="square" lIns="0" tIns="0" rIns="0" bIns="0" rtlCol="0">
            <a:noAutofit/>
          </a:bodyPr>
          <a:lstStyle/>
          <a:p>
            <a:pPr>
              <a:lnSpc>
                <a:spcPts val="825"/>
              </a:lnSpc>
            </a:pPr>
            <a:r>
              <a:rPr lang="en-AU" sz="1050" dirty="0">
                <a:solidFill>
                  <a:srgbClr val="AB6937"/>
                </a:solidFill>
              </a:rPr>
              <a:t>Sunrise</a:t>
            </a:r>
          </a:p>
        </p:txBody>
      </p:sp>
      <p:sp>
        <p:nvSpPr>
          <p:cNvPr id="88" name="TextBox 87">
            <a:extLst>
              <a:ext uri="{FF2B5EF4-FFF2-40B4-BE49-F238E27FC236}">
                <a16:creationId xmlns:a16="http://schemas.microsoft.com/office/drawing/2014/main" id="{780847B8-1AAB-4788-94D2-DD23EC7333F8}"/>
              </a:ext>
            </a:extLst>
          </p:cNvPr>
          <p:cNvSpPr txBox="1"/>
          <p:nvPr/>
        </p:nvSpPr>
        <p:spPr>
          <a:xfrm>
            <a:off x="5419755" y="3950128"/>
            <a:ext cx="436870" cy="161583"/>
          </a:xfrm>
          <a:prstGeom prst="rect">
            <a:avLst/>
          </a:prstGeom>
          <a:noFill/>
        </p:spPr>
        <p:txBody>
          <a:bodyPr wrap="square" lIns="0" tIns="0" rIns="0" bIns="0" rtlCol="0">
            <a:noAutofit/>
          </a:bodyPr>
          <a:lstStyle/>
          <a:p>
            <a:pPr>
              <a:lnSpc>
                <a:spcPts val="825"/>
              </a:lnSpc>
            </a:pPr>
            <a:r>
              <a:rPr lang="en-AU" sz="1050" dirty="0">
                <a:solidFill>
                  <a:srgbClr val="AB6937"/>
                </a:solidFill>
              </a:rPr>
              <a:t>Garden Well</a:t>
            </a:r>
          </a:p>
        </p:txBody>
      </p:sp>
      <p:sp>
        <p:nvSpPr>
          <p:cNvPr id="89" name="TextBox 88">
            <a:extLst>
              <a:ext uri="{FF2B5EF4-FFF2-40B4-BE49-F238E27FC236}">
                <a16:creationId xmlns:a16="http://schemas.microsoft.com/office/drawing/2014/main" id="{842EA058-5A0B-40B9-BDFF-6745B5F7A1E0}"/>
              </a:ext>
            </a:extLst>
          </p:cNvPr>
          <p:cNvSpPr txBox="1"/>
          <p:nvPr/>
        </p:nvSpPr>
        <p:spPr>
          <a:xfrm>
            <a:off x="5567634" y="4132087"/>
            <a:ext cx="338521" cy="161583"/>
          </a:xfrm>
          <a:prstGeom prst="rect">
            <a:avLst/>
          </a:prstGeom>
          <a:noFill/>
        </p:spPr>
        <p:txBody>
          <a:bodyPr wrap="square" lIns="0" tIns="0" rIns="0" bIns="0" rtlCol="0">
            <a:noAutofit/>
          </a:bodyPr>
          <a:lstStyle/>
          <a:p>
            <a:r>
              <a:rPr lang="en-AU" sz="900" dirty="0">
                <a:solidFill>
                  <a:srgbClr val="C47D48"/>
                </a:solidFill>
              </a:rPr>
              <a:t>Mine</a:t>
            </a:r>
          </a:p>
        </p:txBody>
      </p:sp>
      <p:sp>
        <p:nvSpPr>
          <p:cNvPr id="92" name="TextBox 91">
            <a:extLst>
              <a:ext uri="{FF2B5EF4-FFF2-40B4-BE49-F238E27FC236}">
                <a16:creationId xmlns:a16="http://schemas.microsoft.com/office/drawing/2014/main" id="{8C844EEC-74D6-4C73-B381-26BFAAF3F681}"/>
              </a:ext>
            </a:extLst>
          </p:cNvPr>
          <p:cNvSpPr txBox="1"/>
          <p:nvPr/>
        </p:nvSpPr>
        <p:spPr>
          <a:xfrm>
            <a:off x="4089214" y="4680936"/>
            <a:ext cx="338521" cy="161583"/>
          </a:xfrm>
          <a:prstGeom prst="rect">
            <a:avLst/>
          </a:prstGeom>
          <a:noFill/>
        </p:spPr>
        <p:txBody>
          <a:bodyPr wrap="square" lIns="0" tIns="0" rIns="0" bIns="0" rtlCol="0">
            <a:noAutofit/>
          </a:bodyPr>
          <a:lstStyle/>
          <a:p>
            <a:r>
              <a:rPr lang="en-AU" sz="900" dirty="0">
                <a:solidFill>
                  <a:srgbClr val="C47D48"/>
                </a:solidFill>
              </a:rPr>
              <a:t>Mines</a:t>
            </a:r>
          </a:p>
        </p:txBody>
      </p:sp>
      <p:grpSp>
        <p:nvGrpSpPr>
          <p:cNvPr id="93" name="Group 92">
            <a:extLst>
              <a:ext uri="{FF2B5EF4-FFF2-40B4-BE49-F238E27FC236}">
                <a16:creationId xmlns:a16="http://schemas.microsoft.com/office/drawing/2014/main" id="{C7C460E1-7DAF-445D-8EBF-7374F5DF053E}"/>
              </a:ext>
            </a:extLst>
          </p:cNvPr>
          <p:cNvGrpSpPr/>
          <p:nvPr/>
        </p:nvGrpSpPr>
        <p:grpSpPr>
          <a:xfrm>
            <a:off x="1945080" y="1502928"/>
            <a:ext cx="223025" cy="161583"/>
            <a:chOff x="2234693" y="152400"/>
            <a:chExt cx="297367" cy="215444"/>
          </a:xfrm>
        </p:grpSpPr>
        <p:cxnSp>
          <p:nvCxnSpPr>
            <p:cNvPr id="94" name="Straight Arrow Connector 93">
              <a:extLst>
                <a:ext uri="{FF2B5EF4-FFF2-40B4-BE49-F238E27FC236}">
                  <a16:creationId xmlns:a16="http://schemas.microsoft.com/office/drawing/2014/main" id="{D0278F8A-EFAE-4C11-9854-D4F5DC987050}"/>
                </a:ext>
              </a:extLst>
            </p:cNvPr>
            <p:cNvCxnSpPr>
              <a:cxnSpLocks/>
            </p:cNvCxnSpPr>
            <p:nvPr/>
          </p:nvCxnSpPr>
          <p:spPr>
            <a:xfrm flipH="1">
              <a:off x="2234693" y="252943"/>
              <a:ext cx="116621" cy="11490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5" name="TextBox 94">
              <a:extLst>
                <a:ext uri="{FF2B5EF4-FFF2-40B4-BE49-F238E27FC236}">
                  <a16:creationId xmlns:a16="http://schemas.microsoft.com/office/drawing/2014/main" id="{DAC0BA6F-8BD9-4FF5-AF45-3D5B2AF14357}"/>
                </a:ext>
              </a:extLst>
            </p:cNvPr>
            <p:cNvSpPr txBox="1"/>
            <p:nvPr/>
          </p:nvSpPr>
          <p:spPr>
            <a:xfrm>
              <a:off x="2351314" y="152400"/>
              <a:ext cx="180746" cy="215444"/>
            </a:xfrm>
            <a:prstGeom prst="rect">
              <a:avLst/>
            </a:prstGeom>
            <a:noFill/>
          </p:spPr>
          <p:txBody>
            <a:bodyPr wrap="square" lIns="0" tIns="0" rIns="0" bIns="0" rtlCol="0">
              <a:noAutofit/>
            </a:bodyPr>
            <a:lstStyle/>
            <a:p>
              <a:pPr>
                <a:lnSpc>
                  <a:spcPts val="825"/>
                </a:lnSpc>
              </a:pPr>
              <a:r>
                <a:rPr lang="en-AU" sz="1050" dirty="0"/>
                <a:t>?</a:t>
              </a:r>
            </a:p>
          </p:txBody>
        </p:sp>
      </p:grpSp>
      <p:grpSp>
        <p:nvGrpSpPr>
          <p:cNvPr id="97" name="Group 96">
            <a:extLst>
              <a:ext uri="{FF2B5EF4-FFF2-40B4-BE49-F238E27FC236}">
                <a16:creationId xmlns:a16="http://schemas.microsoft.com/office/drawing/2014/main" id="{03B6DEE7-37FF-4498-B907-C4ABF10099E4}"/>
              </a:ext>
            </a:extLst>
          </p:cNvPr>
          <p:cNvGrpSpPr/>
          <p:nvPr/>
        </p:nvGrpSpPr>
        <p:grpSpPr>
          <a:xfrm>
            <a:off x="4047660" y="1357233"/>
            <a:ext cx="289935" cy="145692"/>
            <a:chOff x="2179288" y="152400"/>
            <a:chExt cx="386580" cy="194256"/>
          </a:xfrm>
        </p:grpSpPr>
        <p:cxnSp>
          <p:nvCxnSpPr>
            <p:cNvPr id="98" name="Straight Arrow Connector 97">
              <a:extLst>
                <a:ext uri="{FF2B5EF4-FFF2-40B4-BE49-F238E27FC236}">
                  <a16:creationId xmlns:a16="http://schemas.microsoft.com/office/drawing/2014/main" id="{6A65D9F3-B907-4652-9A5F-B26192DFD481}"/>
                </a:ext>
              </a:extLst>
            </p:cNvPr>
            <p:cNvCxnSpPr>
              <a:cxnSpLocks/>
            </p:cNvCxnSpPr>
            <p:nvPr/>
          </p:nvCxnSpPr>
          <p:spPr>
            <a:xfrm flipH="1">
              <a:off x="2179288" y="152400"/>
              <a:ext cx="172026"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9" name="TextBox 98">
              <a:extLst>
                <a:ext uri="{FF2B5EF4-FFF2-40B4-BE49-F238E27FC236}">
                  <a16:creationId xmlns:a16="http://schemas.microsoft.com/office/drawing/2014/main" id="{EEFF7FC6-C1E6-46F0-A4C5-BA6F48218EC2}"/>
                </a:ext>
              </a:extLst>
            </p:cNvPr>
            <p:cNvSpPr txBox="1"/>
            <p:nvPr/>
          </p:nvSpPr>
          <p:spPr>
            <a:xfrm>
              <a:off x="2351314" y="152400"/>
              <a:ext cx="214554" cy="194256"/>
            </a:xfrm>
            <a:prstGeom prst="rect">
              <a:avLst/>
            </a:prstGeom>
            <a:noFill/>
          </p:spPr>
          <p:txBody>
            <a:bodyPr wrap="square" lIns="0" tIns="0" rIns="0" bIns="0" rtlCol="0">
              <a:noAutofit/>
            </a:bodyPr>
            <a:lstStyle/>
            <a:p>
              <a:pPr>
                <a:lnSpc>
                  <a:spcPts val="825"/>
                </a:lnSpc>
              </a:pPr>
              <a:r>
                <a:rPr lang="en-AU" sz="1050" dirty="0"/>
                <a:t>?</a:t>
              </a:r>
            </a:p>
          </p:txBody>
        </p:sp>
      </p:grpSp>
      <p:grpSp>
        <p:nvGrpSpPr>
          <p:cNvPr id="103" name="Group 102">
            <a:extLst>
              <a:ext uri="{FF2B5EF4-FFF2-40B4-BE49-F238E27FC236}">
                <a16:creationId xmlns:a16="http://schemas.microsoft.com/office/drawing/2014/main" id="{51EA3A06-5279-4BB7-BEED-AEB6A2967AF3}"/>
              </a:ext>
            </a:extLst>
          </p:cNvPr>
          <p:cNvGrpSpPr/>
          <p:nvPr/>
        </p:nvGrpSpPr>
        <p:grpSpPr>
          <a:xfrm>
            <a:off x="1682229" y="2060078"/>
            <a:ext cx="223025" cy="161583"/>
            <a:chOff x="2234693" y="152400"/>
            <a:chExt cx="297367" cy="215444"/>
          </a:xfrm>
        </p:grpSpPr>
        <p:cxnSp>
          <p:nvCxnSpPr>
            <p:cNvPr id="104" name="Straight Arrow Connector 103">
              <a:extLst>
                <a:ext uri="{FF2B5EF4-FFF2-40B4-BE49-F238E27FC236}">
                  <a16:creationId xmlns:a16="http://schemas.microsoft.com/office/drawing/2014/main" id="{F897896E-E3E8-41CA-B313-4DA4548F54AC}"/>
                </a:ext>
              </a:extLst>
            </p:cNvPr>
            <p:cNvCxnSpPr>
              <a:cxnSpLocks/>
            </p:cNvCxnSpPr>
            <p:nvPr/>
          </p:nvCxnSpPr>
          <p:spPr>
            <a:xfrm flipH="1">
              <a:off x="2234693" y="252943"/>
              <a:ext cx="116621" cy="11490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5" name="TextBox 104">
              <a:extLst>
                <a:ext uri="{FF2B5EF4-FFF2-40B4-BE49-F238E27FC236}">
                  <a16:creationId xmlns:a16="http://schemas.microsoft.com/office/drawing/2014/main" id="{C4597DA1-A11C-4601-9F36-5484F6EA5B05}"/>
                </a:ext>
              </a:extLst>
            </p:cNvPr>
            <p:cNvSpPr txBox="1"/>
            <p:nvPr/>
          </p:nvSpPr>
          <p:spPr>
            <a:xfrm>
              <a:off x="2351314" y="152400"/>
              <a:ext cx="180746" cy="215444"/>
            </a:xfrm>
            <a:prstGeom prst="rect">
              <a:avLst/>
            </a:prstGeom>
            <a:noFill/>
          </p:spPr>
          <p:txBody>
            <a:bodyPr wrap="square" lIns="0" tIns="0" rIns="0" bIns="0" rtlCol="0">
              <a:noAutofit/>
            </a:bodyPr>
            <a:lstStyle/>
            <a:p>
              <a:pPr>
                <a:lnSpc>
                  <a:spcPts val="825"/>
                </a:lnSpc>
              </a:pPr>
              <a:r>
                <a:rPr lang="en-AU" sz="1050" dirty="0"/>
                <a:t>?</a:t>
              </a:r>
            </a:p>
          </p:txBody>
        </p:sp>
      </p:grpSp>
      <p:sp>
        <p:nvSpPr>
          <p:cNvPr id="75" name="Title 1">
            <a:extLst>
              <a:ext uri="{FF2B5EF4-FFF2-40B4-BE49-F238E27FC236}">
                <a16:creationId xmlns:a16="http://schemas.microsoft.com/office/drawing/2014/main" id="{6FD3C57A-104B-4A2C-A296-F7AC90F5DE40}"/>
              </a:ext>
            </a:extLst>
          </p:cNvPr>
          <p:cNvSpPr txBox="1">
            <a:spLocks/>
          </p:cNvSpPr>
          <p:nvPr/>
        </p:nvSpPr>
        <p:spPr>
          <a:xfrm>
            <a:off x="5958180" y="33251"/>
            <a:ext cx="3058334" cy="639365"/>
          </a:xfrm>
          <a:prstGeom prst="rect">
            <a:avLst/>
          </a:prstGeom>
        </p:spPr>
        <p:txBody>
          <a:bodyPr/>
          <a:lstStyle>
            <a:lvl1pPr algn="l" defTabSz="914400" rtl="0" eaLnBrk="1" latinLnBrk="0" hangingPunct="1">
              <a:spcBef>
                <a:spcPct val="0"/>
              </a:spcBef>
              <a:buNone/>
              <a:defRPr sz="3600" b="1" kern="1200">
                <a:solidFill>
                  <a:schemeClr val="accent2"/>
                </a:solidFill>
                <a:latin typeface="+mj-lt"/>
                <a:ea typeface="+mj-ea"/>
                <a:cs typeface="+mj-cs"/>
              </a:defRPr>
            </a:lvl1pPr>
          </a:lstStyle>
          <a:p>
            <a:r>
              <a:rPr lang="en-AU" sz="2800" dirty="0"/>
              <a:t>Anomalous Sulfate - Exploration</a:t>
            </a:r>
          </a:p>
        </p:txBody>
      </p:sp>
      <p:sp>
        <p:nvSpPr>
          <p:cNvPr id="76" name="TextBox 75">
            <a:extLst>
              <a:ext uri="{FF2B5EF4-FFF2-40B4-BE49-F238E27FC236}">
                <a16:creationId xmlns:a16="http://schemas.microsoft.com/office/drawing/2014/main" id="{7E2848EB-572E-4F04-8C38-0ECA9E18E17F}"/>
              </a:ext>
            </a:extLst>
          </p:cNvPr>
          <p:cNvSpPr txBox="1"/>
          <p:nvPr/>
        </p:nvSpPr>
        <p:spPr>
          <a:xfrm>
            <a:off x="5899580" y="1049825"/>
            <a:ext cx="3116934" cy="1923604"/>
          </a:xfrm>
          <a:prstGeom prst="rect">
            <a:avLst/>
          </a:prstGeom>
          <a:noFill/>
        </p:spPr>
        <p:txBody>
          <a:bodyPr wrap="square" rtlCol="0">
            <a:spAutoFit/>
          </a:bodyPr>
          <a:lstStyle/>
          <a:p>
            <a:pPr marL="285750" indent="-285750">
              <a:buFont typeface="Arial" panose="020B0604020202020204" pitchFamily="34" charset="0"/>
              <a:buChar char="•"/>
            </a:pPr>
            <a:r>
              <a:rPr lang="en-AU" sz="1700" dirty="0"/>
              <a:t>Take away SO</a:t>
            </a:r>
            <a:r>
              <a:rPr lang="en-AU" sz="1700" baseline="-25000" dirty="0"/>
              <a:t>4</a:t>
            </a:r>
            <a:r>
              <a:rPr lang="en-AU" sz="1700" dirty="0"/>
              <a:t> from gypsum and alunite effects</a:t>
            </a:r>
          </a:p>
          <a:p>
            <a:pPr marL="285750" indent="-285750">
              <a:buFont typeface="Arial" panose="020B0604020202020204" pitchFamily="34" charset="0"/>
              <a:buChar char="•"/>
            </a:pPr>
            <a:r>
              <a:rPr lang="en-AU" sz="1700" dirty="0"/>
              <a:t>This excess SO</a:t>
            </a:r>
            <a:r>
              <a:rPr lang="en-AU" sz="1700" baseline="-25000" dirty="0"/>
              <a:t>4</a:t>
            </a:r>
            <a:r>
              <a:rPr lang="en-AU" sz="1700" dirty="0"/>
              <a:t> shows reasonable spatial correlation with mineralised systems</a:t>
            </a:r>
          </a:p>
          <a:p>
            <a:pPr marL="285750" indent="-285750">
              <a:buFont typeface="Arial" panose="020B0604020202020204" pitchFamily="34" charset="0"/>
              <a:buChar char="•"/>
            </a:pPr>
            <a:r>
              <a:rPr lang="en-AU" sz="1700" dirty="0"/>
              <a:t>Uses major element data alone</a:t>
            </a:r>
          </a:p>
        </p:txBody>
      </p:sp>
      <p:sp>
        <p:nvSpPr>
          <p:cNvPr id="2" name="Rectangle 1">
            <a:extLst>
              <a:ext uri="{FF2B5EF4-FFF2-40B4-BE49-F238E27FC236}">
                <a16:creationId xmlns:a16="http://schemas.microsoft.com/office/drawing/2014/main" id="{2B51C329-793B-4A6D-8A13-80C7A0F8FFCD}"/>
              </a:ext>
            </a:extLst>
          </p:cNvPr>
          <p:cNvSpPr/>
          <p:nvPr/>
        </p:nvSpPr>
        <p:spPr>
          <a:xfrm>
            <a:off x="6822147" y="3056344"/>
            <a:ext cx="2334455" cy="615553"/>
          </a:xfrm>
          <a:prstGeom prst="rect">
            <a:avLst/>
          </a:prstGeom>
        </p:spPr>
        <p:txBody>
          <a:bodyPr wrap="square">
            <a:spAutoFit/>
          </a:bodyPr>
          <a:lstStyle/>
          <a:p>
            <a:r>
              <a:rPr lang="pt-BR" sz="1600" dirty="0">
                <a:solidFill>
                  <a:srgbClr val="990000"/>
                </a:solidFill>
              </a:rPr>
              <a:t>Sulfides </a:t>
            </a:r>
            <a:r>
              <a:rPr lang="pt-BR" sz="1600" dirty="0">
                <a:solidFill>
                  <a:srgbClr val="990000"/>
                </a:solidFill>
                <a:sym typeface="Wingdings" panose="05000000000000000000" pitchFamily="2" charset="2"/>
              </a:rPr>
              <a:t> Oxides </a:t>
            </a:r>
            <a:r>
              <a:rPr lang="pt-BR" sz="1600" i="1" dirty="0">
                <a:solidFill>
                  <a:srgbClr val="990000"/>
                </a:solidFill>
                <a:sym typeface="Wingdings" panose="05000000000000000000" pitchFamily="2" charset="2"/>
              </a:rPr>
              <a:t>e.g</a:t>
            </a:r>
            <a:r>
              <a:rPr lang="pt-BR" sz="1600" dirty="0">
                <a:solidFill>
                  <a:srgbClr val="990000"/>
                </a:solidFill>
                <a:sym typeface="Wingdings" panose="05000000000000000000" pitchFamily="2" charset="2"/>
              </a:rPr>
              <a:t>.:</a:t>
            </a:r>
            <a:endParaRPr lang="pt-BR" sz="1600" dirty="0">
              <a:solidFill>
                <a:srgbClr val="990000"/>
              </a:solidFill>
            </a:endParaRPr>
          </a:p>
          <a:p>
            <a:r>
              <a:rPr lang="pt-BR" sz="1600" dirty="0">
                <a:solidFill>
                  <a:srgbClr val="990000"/>
                </a:solidFill>
              </a:rPr>
              <a:t>FeS</a:t>
            </a:r>
            <a:r>
              <a:rPr lang="pt-BR" sz="1600" baseline="-25000" dirty="0">
                <a:solidFill>
                  <a:srgbClr val="990000"/>
                </a:solidFill>
              </a:rPr>
              <a:t>2</a:t>
            </a:r>
            <a:r>
              <a:rPr lang="pt-BR" sz="1600" dirty="0">
                <a:solidFill>
                  <a:srgbClr val="990000"/>
                </a:solidFill>
              </a:rPr>
              <a:t> </a:t>
            </a:r>
            <a:r>
              <a:rPr lang="pt-BR" sz="1600" dirty="0">
                <a:solidFill>
                  <a:srgbClr val="990000"/>
                </a:solidFill>
                <a:sym typeface="Wingdings" panose="05000000000000000000" pitchFamily="2" charset="2"/>
              </a:rPr>
              <a:t> </a:t>
            </a:r>
            <a:r>
              <a:rPr lang="pt-BR" sz="1600" dirty="0">
                <a:solidFill>
                  <a:srgbClr val="990000"/>
                </a:solidFill>
              </a:rPr>
              <a:t>Fe(OH)</a:t>
            </a:r>
            <a:r>
              <a:rPr lang="pt-BR" sz="1600" baseline="-25000" dirty="0">
                <a:solidFill>
                  <a:srgbClr val="990000"/>
                </a:solidFill>
              </a:rPr>
              <a:t>3</a:t>
            </a:r>
            <a:r>
              <a:rPr lang="pt-BR" sz="1600" dirty="0">
                <a:solidFill>
                  <a:srgbClr val="990000"/>
                </a:solidFill>
              </a:rPr>
              <a:t> + </a:t>
            </a:r>
            <a:r>
              <a:rPr lang="pt-BR" b="1" dirty="0">
                <a:solidFill>
                  <a:srgbClr val="990000"/>
                </a:solidFill>
              </a:rPr>
              <a:t>2SO</a:t>
            </a:r>
            <a:r>
              <a:rPr lang="pt-BR" b="1" baseline="-25000" dirty="0">
                <a:solidFill>
                  <a:srgbClr val="990000"/>
                </a:solidFill>
              </a:rPr>
              <a:t>4</a:t>
            </a:r>
            <a:r>
              <a:rPr lang="pt-BR" b="1" baseline="30000" dirty="0">
                <a:solidFill>
                  <a:srgbClr val="990000"/>
                </a:solidFill>
              </a:rPr>
              <a:t>2-</a:t>
            </a:r>
            <a:endParaRPr lang="pt-BR" sz="1600" b="1" baseline="30000" dirty="0">
              <a:solidFill>
                <a:srgbClr val="990000"/>
              </a:solidFill>
            </a:endParaRPr>
          </a:p>
        </p:txBody>
      </p:sp>
      <p:sp>
        <p:nvSpPr>
          <p:cNvPr id="82" name="Rectangle 81">
            <a:extLst>
              <a:ext uri="{FF2B5EF4-FFF2-40B4-BE49-F238E27FC236}">
                <a16:creationId xmlns:a16="http://schemas.microsoft.com/office/drawing/2014/main" id="{78DAF771-F564-40E3-8A25-5872E13BC711}"/>
              </a:ext>
            </a:extLst>
          </p:cNvPr>
          <p:cNvSpPr/>
          <p:nvPr/>
        </p:nvSpPr>
        <p:spPr>
          <a:xfrm>
            <a:off x="6897773" y="3696356"/>
            <a:ext cx="2258829" cy="861774"/>
          </a:xfrm>
          <a:prstGeom prst="rect">
            <a:avLst/>
          </a:prstGeom>
        </p:spPr>
        <p:txBody>
          <a:bodyPr wrap="square">
            <a:spAutoFit/>
          </a:bodyPr>
          <a:lstStyle/>
          <a:p>
            <a:r>
              <a:rPr lang="pt-BR" sz="1600" dirty="0">
                <a:solidFill>
                  <a:srgbClr val="005392"/>
                </a:solidFill>
              </a:rPr>
              <a:t>Sulfide Alteration</a:t>
            </a:r>
            <a:r>
              <a:rPr lang="pt-BR" sz="1600" dirty="0">
                <a:solidFill>
                  <a:srgbClr val="005392"/>
                </a:solidFill>
                <a:sym typeface="Wingdings" panose="05000000000000000000" pitchFamily="2" charset="2"/>
              </a:rPr>
              <a:t>, e.g.:</a:t>
            </a:r>
            <a:endParaRPr lang="pt-BR" sz="1600" dirty="0">
              <a:solidFill>
                <a:srgbClr val="005392"/>
              </a:solidFill>
            </a:endParaRPr>
          </a:p>
          <a:p>
            <a:r>
              <a:rPr lang="pt-BR" sz="1600" dirty="0">
                <a:solidFill>
                  <a:srgbClr val="005392"/>
                </a:solidFill>
              </a:rPr>
              <a:t>FeS + </a:t>
            </a:r>
            <a:r>
              <a:rPr lang="pt-BR" b="1" dirty="0">
                <a:solidFill>
                  <a:srgbClr val="005392"/>
                </a:solidFill>
              </a:rPr>
              <a:t>0.2SO</a:t>
            </a:r>
            <a:r>
              <a:rPr lang="pt-BR" b="1" baseline="-25000" dirty="0">
                <a:solidFill>
                  <a:srgbClr val="005392"/>
                </a:solidFill>
              </a:rPr>
              <a:t>4</a:t>
            </a:r>
            <a:r>
              <a:rPr lang="pt-BR" b="1" baseline="30000" dirty="0">
                <a:solidFill>
                  <a:srgbClr val="005392"/>
                </a:solidFill>
              </a:rPr>
              <a:t>2-</a:t>
            </a:r>
            <a:r>
              <a:rPr lang="pt-BR" sz="1600" dirty="0">
                <a:solidFill>
                  <a:srgbClr val="005392"/>
                </a:solidFill>
              </a:rPr>
              <a:t> </a:t>
            </a:r>
            <a:r>
              <a:rPr lang="pt-BR" sz="1100" dirty="0">
                <a:solidFill>
                  <a:srgbClr val="005392"/>
                </a:solidFill>
                <a:sym typeface="Wingdings" panose="05000000000000000000" pitchFamily="2" charset="2"/>
              </a:rPr>
              <a:t></a:t>
            </a:r>
            <a:r>
              <a:rPr lang="pt-BR" sz="1600" dirty="0">
                <a:solidFill>
                  <a:srgbClr val="005392"/>
                </a:solidFill>
                <a:sym typeface="Wingdings" panose="05000000000000000000" pitchFamily="2" charset="2"/>
              </a:rPr>
              <a:t> </a:t>
            </a:r>
            <a:br>
              <a:rPr lang="pt-BR" sz="1600" dirty="0">
                <a:solidFill>
                  <a:srgbClr val="005392"/>
                </a:solidFill>
                <a:sym typeface="Wingdings" panose="05000000000000000000" pitchFamily="2" charset="2"/>
              </a:rPr>
            </a:br>
            <a:r>
              <a:rPr lang="pt-BR" sz="1600" dirty="0">
                <a:solidFill>
                  <a:srgbClr val="005392"/>
                </a:solidFill>
                <a:sym typeface="Wingdings" panose="05000000000000000000" pitchFamily="2" charset="2"/>
              </a:rPr>
              <a:t>       </a:t>
            </a:r>
            <a:r>
              <a:rPr lang="pt-BR" sz="1600" dirty="0">
                <a:solidFill>
                  <a:srgbClr val="005392"/>
                </a:solidFill>
              </a:rPr>
              <a:t>0.6FeS</a:t>
            </a:r>
            <a:r>
              <a:rPr lang="pt-BR" sz="1600" baseline="-25000" dirty="0">
                <a:solidFill>
                  <a:srgbClr val="005392"/>
                </a:solidFill>
              </a:rPr>
              <a:t>2</a:t>
            </a:r>
            <a:r>
              <a:rPr lang="pt-BR" sz="1600" dirty="0">
                <a:solidFill>
                  <a:srgbClr val="005392"/>
                </a:solidFill>
              </a:rPr>
              <a:t> + 0.4Fe(OH)</a:t>
            </a:r>
            <a:r>
              <a:rPr lang="pt-BR" sz="1600" baseline="-25000" dirty="0">
                <a:solidFill>
                  <a:srgbClr val="005392"/>
                </a:solidFill>
              </a:rPr>
              <a:t>3</a:t>
            </a:r>
          </a:p>
        </p:txBody>
      </p:sp>
      <p:sp>
        <p:nvSpPr>
          <p:cNvPr id="13" name="Oval 12">
            <a:extLst>
              <a:ext uri="{FF2B5EF4-FFF2-40B4-BE49-F238E27FC236}">
                <a16:creationId xmlns:a16="http://schemas.microsoft.com/office/drawing/2014/main" id="{B1FB227A-1256-4E12-8192-D91C832086AD}"/>
              </a:ext>
            </a:extLst>
          </p:cNvPr>
          <p:cNvSpPr/>
          <p:nvPr/>
        </p:nvSpPr>
        <p:spPr>
          <a:xfrm>
            <a:off x="6507964" y="3198338"/>
            <a:ext cx="291495" cy="288933"/>
          </a:xfrm>
          <a:prstGeom prst="ellipse">
            <a:avLst/>
          </a:pr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300"/>
              </a:lnSpc>
            </a:pPr>
            <a:r>
              <a:rPr lang="en-AU" sz="2200" b="1" dirty="0">
                <a:solidFill>
                  <a:srgbClr val="C00000"/>
                </a:solidFill>
              </a:rPr>
              <a:t>+</a:t>
            </a:r>
          </a:p>
        </p:txBody>
      </p:sp>
      <p:sp>
        <p:nvSpPr>
          <p:cNvPr id="90" name="Oval 89">
            <a:extLst>
              <a:ext uri="{FF2B5EF4-FFF2-40B4-BE49-F238E27FC236}">
                <a16:creationId xmlns:a16="http://schemas.microsoft.com/office/drawing/2014/main" id="{5B43FA7C-F73D-493B-B070-75F5CCDBC564}"/>
              </a:ext>
            </a:extLst>
          </p:cNvPr>
          <p:cNvSpPr/>
          <p:nvPr/>
        </p:nvSpPr>
        <p:spPr>
          <a:xfrm>
            <a:off x="6507964" y="3904773"/>
            <a:ext cx="291495" cy="288933"/>
          </a:xfrm>
          <a:prstGeom prst="ellipse">
            <a:avLst/>
          </a:prstGeom>
          <a:noFill/>
          <a:ln>
            <a:solidFill>
              <a:srgbClr val="0053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300"/>
              </a:lnSpc>
            </a:pPr>
            <a:r>
              <a:rPr lang="en-AU" sz="2200" b="1" dirty="0">
                <a:solidFill>
                  <a:srgbClr val="0070C0"/>
                </a:solidFill>
              </a:rPr>
              <a:t>-</a:t>
            </a:r>
          </a:p>
        </p:txBody>
      </p:sp>
    </p:spTree>
    <p:extLst>
      <p:ext uri="{BB962C8B-B14F-4D97-AF65-F5344CB8AC3E}">
        <p14:creationId xmlns:p14="http://schemas.microsoft.com/office/powerpoint/2010/main" val="361760281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7C47518-3C59-347F-3642-B368DE9EE3D8}"/>
              </a:ext>
            </a:extLst>
          </p:cNvPr>
          <p:cNvSpPr>
            <a:spLocks noGrp="1"/>
          </p:cNvSpPr>
          <p:nvPr>
            <p:ph idx="1"/>
          </p:nvPr>
        </p:nvSpPr>
        <p:spPr/>
        <p:txBody>
          <a:bodyPr/>
          <a:lstStyle/>
          <a:p>
            <a:r>
              <a:rPr lang="en-AU" dirty="0"/>
              <a:t>Least amount of data available</a:t>
            </a:r>
          </a:p>
          <a:p>
            <a:r>
              <a:rPr lang="en-AU" dirty="0"/>
              <a:t>Need preconcentration step and specific analysis</a:t>
            </a:r>
          </a:p>
          <a:p>
            <a:endParaRPr lang="en-AU" dirty="0"/>
          </a:p>
          <a:p>
            <a:r>
              <a:rPr lang="en-AU" dirty="0"/>
              <a:t>Direct detection in acid or neutral waters</a:t>
            </a:r>
          </a:p>
          <a:p>
            <a:r>
              <a:rPr lang="en-AU" dirty="0"/>
              <a:t>Key pathfinders: Au, Ag (primary), As, Sb, Bi, W, Mo, </a:t>
            </a:r>
            <a:r>
              <a:rPr lang="en-AU" dirty="0" err="1"/>
              <a:t>Te</a:t>
            </a:r>
            <a:endParaRPr lang="en-AU" dirty="0"/>
          </a:p>
        </p:txBody>
      </p:sp>
      <p:sp>
        <p:nvSpPr>
          <p:cNvPr id="3" name="Title 2">
            <a:extLst>
              <a:ext uri="{FF2B5EF4-FFF2-40B4-BE49-F238E27FC236}">
                <a16:creationId xmlns:a16="http://schemas.microsoft.com/office/drawing/2014/main" id="{F537A7A5-E3E3-D527-D860-D86CE56C748C}"/>
              </a:ext>
            </a:extLst>
          </p:cNvPr>
          <p:cNvSpPr>
            <a:spLocks noGrp="1"/>
          </p:cNvSpPr>
          <p:nvPr>
            <p:ph type="title"/>
          </p:nvPr>
        </p:nvSpPr>
        <p:spPr/>
        <p:txBody>
          <a:bodyPr/>
          <a:lstStyle/>
          <a:p>
            <a:r>
              <a:rPr lang="en-AU" dirty="0"/>
              <a:t>Gold</a:t>
            </a:r>
          </a:p>
        </p:txBody>
      </p:sp>
    </p:spTree>
    <p:extLst>
      <p:ext uri="{BB962C8B-B14F-4D97-AF65-F5344CB8AC3E}">
        <p14:creationId xmlns:p14="http://schemas.microsoft.com/office/powerpoint/2010/main" val="357839039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8B6D435-95B2-4114-8C7A-4BDE032B9C0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189693" y="843556"/>
            <a:ext cx="5615317" cy="4011911"/>
          </a:xfrm>
          <a:prstGeom prst="rect">
            <a:avLst/>
          </a:prstGeom>
        </p:spPr>
      </p:pic>
      <p:sp>
        <p:nvSpPr>
          <p:cNvPr id="8" name="Title 1">
            <a:extLst>
              <a:ext uri="{FF2B5EF4-FFF2-40B4-BE49-F238E27FC236}">
                <a16:creationId xmlns:a16="http://schemas.microsoft.com/office/drawing/2014/main" id="{65D21229-34DB-4FE9-8B38-E4DD1995107A}"/>
              </a:ext>
            </a:extLst>
          </p:cNvPr>
          <p:cNvSpPr txBox="1">
            <a:spLocks/>
          </p:cNvSpPr>
          <p:nvPr/>
        </p:nvSpPr>
        <p:spPr>
          <a:xfrm>
            <a:off x="1331640" y="-31651"/>
            <a:ext cx="7704856" cy="639365"/>
          </a:xfrm>
          <a:prstGeom prst="rect">
            <a:avLst/>
          </a:prstGeom>
        </p:spPr>
        <p:txBody>
          <a:bodyPr>
            <a:noAutofit/>
          </a:bodyPr>
          <a:lstStyle>
            <a:lvl1pPr algn="l" defTabSz="914400" rtl="0" eaLnBrk="1" latinLnBrk="0" hangingPunct="1">
              <a:spcBef>
                <a:spcPct val="0"/>
              </a:spcBef>
              <a:buNone/>
              <a:defRPr sz="3600" b="0" kern="1200">
                <a:solidFill>
                  <a:schemeClr val="accent3"/>
                </a:solidFill>
                <a:latin typeface="+mj-lt"/>
                <a:ea typeface="+mj-ea"/>
                <a:cs typeface="+mj-cs"/>
              </a:defRPr>
            </a:lvl1pPr>
          </a:lstStyle>
          <a:p>
            <a:r>
              <a:rPr lang="en-AU" sz="4400" dirty="0">
                <a:solidFill>
                  <a:schemeClr val="accent1"/>
                </a:solidFill>
              </a:rPr>
              <a:t>Gold exploration</a:t>
            </a:r>
          </a:p>
        </p:txBody>
      </p:sp>
      <p:sp>
        <p:nvSpPr>
          <p:cNvPr id="9" name="TextBox 8">
            <a:extLst>
              <a:ext uri="{FF2B5EF4-FFF2-40B4-BE49-F238E27FC236}">
                <a16:creationId xmlns:a16="http://schemas.microsoft.com/office/drawing/2014/main" id="{4A018140-F643-4434-9BE0-992BFBEFCC9B}"/>
              </a:ext>
            </a:extLst>
          </p:cNvPr>
          <p:cNvSpPr txBox="1"/>
          <p:nvPr/>
        </p:nvSpPr>
        <p:spPr>
          <a:xfrm>
            <a:off x="251520" y="915566"/>
            <a:ext cx="2664296" cy="369332"/>
          </a:xfrm>
          <a:prstGeom prst="rect">
            <a:avLst/>
          </a:prstGeom>
          <a:noFill/>
        </p:spPr>
        <p:txBody>
          <a:bodyPr wrap="square" rtlCol="0">
            <a:spAutoFit/>
          </a:bodyPr>
          <a:lstStyle/>
          <a:p>
            <a:pPr algn="ctr"/>
            <a:r>
              <a:rPr lang="en-AU" b="1" u="sng" dirty="0">
                <a:solidFill>
                  <a:schemeClr val="bg1"/>
                </a:solidFill>
              </a:rPr>
              <a:t>Gold Exploration</a:t>
            </a:r>
          </a:p>
        </p:txBody>
      </p:sp>
      <p:sp>
        <p:nvSpPr>
          <p:cNvPr id="10" name="TextBox 9">
            <a:extLst>
              <a:ext uri="{FF2B5EF4-FFF2-40B4-BE49-F238E27FC236}">
                <a16:creationId xmlns:a16="http://schemas.microsoft.com/office/drawing/2014/main" id="{AD3FCD6D-FE02-4F7C-91D4-C88123254021}"/>
              </a:ext>
            </a:extLst>
          </p:cNvPr>
          <p:cNvSpPr txBox="1"/>
          <p:nvPr/>
        </p:nvSpPr>
        <p:spPr>
          <a:xfrm>
            <a:off x="333778" y="1408084"/>
            <a:ext cx="2499788" cy="369332"/>
          </a:xfrm>
          <a:prstGeom prst="rect">
            <a:avLst/>
          </a:prstGeom>
          <a:noFill/>
        </p:spPr>
        <p:txBody>
          <a:bodyPr wrap="none" rtlCol="0">
            <a:spAutoFit/>
          </a:bodyPr>
          <a:lstStyle/>
          <a:p>
            <a:pPr algn="ctr"/>
            <a:r>
              <a:rPr lang="en-AU" dirty="0">
                <a:solidFill>
                  <a:schemeClr val="bg1"/>
                </a:solidFill>
              </a:rPr>
              <a:t>Au is the best pathfinder</a:t>
            </a:r>
          </a:p>
        </p:txBody>
      </p:sp>
      <p:sp>
        <p:nvSpPr>
          <p:cNvPr id="11" name="TextBox 10">
            <a:extLst>
              <a:ext uri="{FF2B5EF4-FFF2-40B4-BE49-F238E27FC236}">
                <a16:creationId xmlns:a16="http://schemas.microsoft.com/office/drawing/2014/main" id="{6B5411D4-B302-4432-A44D-4B0A6B3F7A61}"/>
              </a:ext>
            </a:extLst>
          </p:cNvPr>
          <p:cNvSpPr txBox="1"/>
          <p:nvPr/>
        </p:nvSpPr>
        <p:spPr>
          <a:xfrm>
            <a:off x="174687" y="1900602"/>
            <a:ext cx="3015006" cy="2031325"/>
          </a:xfrm>
          <a:prstGeom prst="rect">
            <a:avLst/>
          </a:prstGeom>
          <a:noFill/>
        </p:spPr>
        <p:txBody>
          <a:bodyPr wrap="square" rtlCol="0">
            <a:spAutoFit/>
          </a:bodyPr>
          <a:lstStyle/>
          <a:p>
            <a:r>
              <a:rPr lang="en-AU" u="sng" dirty="0">
                <a:solidFill>
                  <a:schemeClr val="bg1"/>
                </a:solidFill>
              </a:rPr>
              <a:t>Challenges</a:t>
            </a:r>
            <a:r>
              <a:rPr lang="en-AU" dirty="0">
                <a:solidFill>
                  <a:schemeClr val="bg1"/>
                </a:solidFill>
              </a:rPr>
              <a:t>:</a:t>
            </a:r>
          </a:p>
          <a:p>
            <a:pPr marL="285750" indent="-285750">
              <a:buFontTx/>
              <a:buChar char="-"/>
            </a:pPr>
            <a:r>
              <a:rPr lang="en-AU" dirty="0">
                <a:solidFill>
                  <a:schemeClr val="bg1"/>
                </a:solidFill>
              </a:rPr>
              <a:t>Not part of traditional water analysis (fewer data points)</a:t>
            </a:r>
          </a:p>
          <a:p>
            <a:pPr marL="285750" indent="-285750">
              <a:buFontTx/>
              <a:buChar char="-"/>
            </a:pPr>
            <a:r>
              <a:rPr lang="en-AU" dirty="0">
                <a:solidFill>
                  <a:schemeClr val="bg1"/>
                </a:solidFill>
              </a:rPr>
              <a:t>“Nugget” effect still possible</a:t>
            </a:r>
          </a:p>
          <a:p>
            <a:pPr marL="285750" indent="-285750">
              <a:buFontTx/>
              <a:buChar char="-"/>
            </a:pPr>
            <a:r>
              <a:rPr lang="en-AU" dirty="0">
                <a:solidFill>
                  <a:schemeClr val="bg1"/>
                </a:solidFill>
              </a:rPr>
              <a:t>Detection limits</a:t>
            </a:r>
          </a:p>
        </p:txBody>
      </p:sp>
    </p:spTree>
    <p:extLst>
      <p:ext uri="{BB962C8B-B14F-4D97-AF65-F5344CB8AC3E}">
        <p14:creationId xmlns:p14="http://schemas.microsoft.com/office/powerpoint/2010/main" val="184680416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CB9819C-CBA8-439A-821C-3615BD6E9B62}"/>
              </a:ext>
            </a:extLst>
          </p:cNvPr>
          <p:cNvSpPr>
            <a:spLocks noGrp="1"/>
          </p:cNvSpPr>
          <p:nvPr>
            <p:ph type="title"/>
          </p:nvPr>
        </p:nvSpPr>
        <p:spPr/>
        <p:txBody>
          <a:bodyPr/>
          <a:lstStyle/>
          <a:p>
            <a:r>
              <a:rPr lang="en-AU" dirty="0"/>
              <a:t>Gold</a:t>
            </a:r>
          </a:p>
        </p:txBody>
      </p:sp>
      <p:pic>
        <p:nvPicPr>
          <p:cNvPr id="8" name="Content Placeholder 7" descr="A map of the world&#10;&#10;Description automatically generated with low confidence">
            <a:extLst>
              <a:ext uri="{FF2B5EF4-FFF2-40B4-BE49-F238E27FC236}">
                <a16:creationId xmlns:a16="http://schemas.microsoft.com/office/drawing/2014/main" id="{88CD50D1-73FA-B5FC-4435-722B8FB32164}"/>
              </a:ext>
            </a:extLst>
          </p:cNvPr>
          <p:cNvPicPr>
            <a:picLocks noGrp="1" noChangeAspect="1"/>
          </p:cNvPicPr>
          <p:nvPr>
            <p:ph idx="1"/>
          </p:nvPr>
        </p:nvPicPr>
        <p:blipFill>
          <a:blip r:embed="rId3" cstate="print">
            <a:extLst>
              <a:ext uri="{28A0092B-C50C-407E-A947-70E740481C1C}">
                <a14:useLocalDpi xmlns:a14="http://schemas.microsoft.com/office/drawing/2010/main"/>
              </a:ext>
            </a:extLst>
          </a:blip>
          <a:stretch>
            <a:fillRect/>
          </a:stretch>
        </p:blipFill>
        <p:spPr>
          <a:xfrm>
            <a:off x="2749103" y="987425"/>
            <a:ext cx="5003254" cy="3575050"/>
          </a:xfrm>
        </p:spPr>
      </p:pic>
      <p:sp>
        <p:nvSpPr>
          <p:cNvPr id="2" name="TextBox 1">
            <a:extLst>
              <a:ext uri="{FF2B5EF4-FFF2-40B4-BE49-F238E27FC236}">
                <a16:creationId xmlns:a16="http://schemas.microsoft.com/office/drawing/2014/main" id="{AD192957-3855-E971-C18B-4668269D43BC}"/>
              </a:ext>
            </a:extLst>
          </p:cNvPr>
          <p:cNvSpPr txBox="1"/>
          <p:nvPr/>
        </p:nvSpPr>
        <p:spPr>
          <a:xfrm>
            <a:off x="391212" y="1970202"/>
            <a:ext cx="2187018" cy="923330"/>
          </a:xfrm>
          <a:prstGeom prst="rect">
            <a:avLst/>
          </a:prstGeom>
          <a:noFill/>
        </p:spPr>
        <p:txBody>
          <a:bodyPr wrap="square" rtlCol="0">
            <a:spAutoFit/>
          </a:bodyPr>
          <a:lstStyle/>
          <a:p>
            <a:r>
              <a:rPr lang="en-AU" dirty="0">
                <a:solidFill>
                  <a:schemeClr val="bg1"/>
                </a:solidFill>
              </a:rPr>
              <a:t>This is a compilation and ~20 years of work/sampling</a:t>
            </a:r>
          </a:p>
        </p:txBody>
      </p:sp>
    </p:spTree>
    <p:extLst>
      <p:ext uri="{BB962C8B-B14F-4D97-AF65-F5344CB8AC3E}">
        <p14:creationId xmlns:p14="http://schemas.microsoft.com/office/powerpoint/2010/main" val="5053951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map of the world&#10;&#10;Description automatically generated with low confidence">
            <a:extLst>
              <a:ext uri="{FF2B5EF4-FFF2-40B4-BE49-F238E27FC236}">
                <a16:creationId xmlns:a16="http://schemas.microsoft.com/office/drawing/2014/main" id="{245F10AD-DE43-706F-C7F1-C3A10C0C8D32}"/>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464" y="1024265"/>
            <a:ext cx="4381713" cy="3106962"/>
          </a:xfrm>
          <a:prstGeom prst="rect">
            <a:avLst/>
          </a:prstGeom>
        </p:spPr>
      </p:pic>
      <p:pic>
        <p:nvPicPr>
          <p:cNvPr id="6" name="Content Placeholder 5" descr="A picture containing text, map, screenshot, atlas&#10;&#10;Description automatically generated">
            <a:extLst>
              <a:ext uri="{FF2B5EF4-FFF2-40B4-BE49-F238E27FC236}">
                <a16:creationId xmlns:a16="http://schemas.microsoft.com/office/drawing/2014/main" id="{7761F211-5DF6-6777-85A9-8285F2306C1F}"/>
              </a:ext>
            </a:extLst>
          </p:cNvPr>
          <p:cNvPicPr>
            <a:picLocks noGrp="1" noChangeAspect="1"/>
          </p:cNvPicPr>
          <p:nvPr>
            <p:ph idx="4294967295"/>
          </p:nvPr>
        </p:nvPicPr>
        <p:blipFill>
          <a:blip r:embed="rId3" cstate="print">
            <a:extLst>
              <a:ext uri="{28A0092B-C50C-407E-A947-70E740481C1C}">
                <a14:useLocalDpi xmlns:a14="http://schemas.microsoft.com/office/drawing/2010/main"/>
              </a:ext>
            </a:extLst>
          </a:blip>
          <a:stretch>
            <a:fillRect/>
          </a:stretch>
        </p:blipFill>
        <p:spPr>
          <a:xfrm>
            <a:off x="4388177" y="1024265"/>
            <a:ext cx="4381713" cy="3109729"/>
          </a:xfrm>
        </p:spPr>
      </p:pic>
      <p:sp>
        <p:nvSpPr>
          <p:cNvPr id="3" name="Title 2">
            <a:extLst>
              <a:ext uri="{FF2B5EF4-FFF2-40B4-BE49-F238E27FC236}">
                <a16:creationId xmlns:a16="http://schemas.microsoft.com/office/drawing/2014/main" id="{2CB9819C-CBA8-439A-821C-3615BD6E9B62}"/>
              </a:ext>
            </a:extLst>
          </p:cNvPr>
          <p:cNvSpPr>
            <a:spLocks noGrp="1"/>
          </p:cNvSpPr>
          <p:nvPr>
            <p:ph type="title" idx="4294967295"/>
          </p:nvPr>
        </p:nvSpPr>
        <p:spPr>
          <a:xfrm>
            <a:off x="251520" y="242243"/>
            <a:ext cx="8640960" cy="639365"/>
          </a:xfrm>
        </p:spPr>
        <p:txBody>
          <a:bodyPr>
            <a:normAutofit/>
          </a:bodyPr>
          <a:lstStyle/>
          <a:p>
            <a:pPr>
              <a:lnSpc>
                <a:spcPct val="90000"/>
              </a:lnSpc>
            </a:pPr>
            <a:r>
              <a:rPr lang="en-AU" dirty="0">
                <a:solidFill>
                  <a:schemeClr val="accent1"/>
                </a:solidFill>
              </a:rPr>
              <a:t>Gold </a:t>
            </a:r>
            <a:r>
              <a:rPr lang="en-AU" dirty="0" err="1">
                <a:solidFill>
                  <a:schemeClr val="accent1"/>
                </a:solidFill>
              </a:rPr>
              <a:t>hydrogeochemsitry</a:t>
            </a:r>
            <a:endParaRPr lang="en-AU" dirty="0">
              <a:solidFill>
                <a:schemeClr val="accent1"/>
              </a:solidFill>
            </a:endParaRPr>
          </a:p>
        </p:txBody>
      </p:sp>
      <p:sp>
        <p:nvSpPr>
          <p:cNvPr id="2" name="TextBox 1">
            <a:extLst>
              <a:ext uri="{FF2B5EF4-FFF2-40B4-BE49-F238E27FC236}">
                <a16:creationId xmlns:a16="http://schemas.microsoft.com/office/drawing/2014/main" id="{DA189C0C-ABF6-C376-157E-F76B3380EDA1}"/>
              </a:ext>
            </a:extLst>
          </p:cNvPr>
          <p:cNvSpPr txBox="1"/>
          <p:nvPr/>
        </p:nvSpPr>
        <p:spPr>
          <a:xfrm>
            <a:off x="1168924" y="4227922"/>
            <a:ext cx="6683604" cy="369332"/>
          </a:xfrm>
          <a:prstGeom prst="rect">
            <a:avLst/>
          </a:prstGeom>
          <a:noFill/>
        </p:spPr>
        <p:txBody>
          <a:bodyPr wrap="square" rtlCol="0">
            <a:spAutoFit/>
          </a:bodyPr>
          <a:lstStyle/>
          <a:p>
            <a:r>
              <a:rPr lang="en-AU" dirty="0">
                <a:solidFill>
                  <a:schemeClr val="bg1"/>
                </a:solidFill>
              </a:rPr>
              <a:t>Anomaly to background contrast in all primary pathfinders is strong</a:t>
            </a:r>
          </a:p>
        </p:txBody>
      </p:sp>
    </p:spTree>
    <p:extLst>
      <p:ext uri="{BB962C8B-B14F-4D97-AF65-F5344CB8AC3E}">
        <p14:creationId xmlns:p14="http://schemas.microsoft.com/office/powerpoint/2010/main" val="58832854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CB9819C-CBA8-439A-821C-3615BD6E9B62}"/>
              </a:ext>
            </a:extLst>
          </p:cNvPr>
          <p:cNvSpPr>
            <a:spLocks noGrp="1"/>
          </p:cNvSpPr>
          <p:nvPr>
            <p:ph type="title" idx="4294967295"/>
          </p:nvPr>
        </p:nvSpPr>
        <p:spPr>
          <a:xfrm>
            <a:off x="251520" y="242243"/>
            <a:ext cx="8640960" cy="639365"/>
          </a:xfrm>
        </p:spPr>
        <p:txBody>
          <a:bodyPr>
            <a:normAutofit/>
          </a:bodyPr>
          <a:lstStyle/>
          <a:p>
            <a:pPr>
              <a:lnSpc>
                <a:spcPct val="90000"/>
              </a:lnSpc>
            </a:pPr>
            <a:r>
              <a:rPr lang="en-AU" dirty="0">
                <a:solidFill>
                  <a:schemeClr val="accent1"/>
                </a:solidFill>
              </a:rPr>
              <a:t>Gold </a:t>
            </a:r>
            <a:r>
              <a:rPr lang="en-AU" dirty="0" err="1">
                <a:solidFill>
                  <a:schemeClr val="accent1"/>
                </a:solidFill>
              </a:rPr>
              <a:t>hydrogeochemsitry</a:t>
            </a:r>
            <a:endParaRPr lang="en-AU" dirty="0">
              <a:solidFill>
                <a:schemeClr val="accent1"/>
              </a:solidFill>
            </a:endParaRPr>
          </a:p>
        </p:txBody>
      </p:sp>
      <p:pic>
        <p:nvPicPr>
          <p:cNvPr id="4" name="Picture 3" descr="A map of the world&#10;&#10;Description automatically generated with low confidence">
            <a:extLst>
              <a:ext uri="{FF2B5EF4-FFF2-40B4-BE49-F238E27FC236}">
                <a16:creationId xmlns:a16="http://schemas.microsoft.com/office/drawing/2014/main" id="{D15660AE-E4BE-D332-291B-ACF66439CA5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5591" y="986759"/>
            <a:ext cx="4436366" cy="3169983"/>
          </a:xfrm>
          <a:prstGeom prst="rect">
            <a:avLst/>
          </a:prstGeom>
        </p:spPr>
      </p:pic>
      <p:pic>
        <p:nvPicPr>
          <p:cNvPr id="7" name="Picture 6" descr="A picture containing text, map, atlas, screenshot&#10;&#10;Description automatically generated">
            <a:extLst>
              <a:ext uri="{FF2B5EF4-FFF2-40B4-BE49-F238E27FC236}">
                <a16:creationId xmlns:a16="http://schemas.microsoft.com/office/drawing/2014/main" id="{8DA80F98-C153-B453-080B-4E4AAB5729C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456114" y="986759"/>
            <a:ext cx="4436365" cy="3169982"/>
          </a:xfrm>
          <a:prstGeom prst="rect">
            <a:avLst/>
          </a:prstGeom>
        </p:spPr>
      </p:pic>
    </p:spTree>
    <p:extLst>
      <p:ext uri="{BB962C8B-B14F-4D97-AF65-F5344CB8AC3E}">
        <p14:creationId xmlns:p14="http://schemas.microsoft.com/office/powerpoint/2010/main" val="138365109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CB9819C-CBA8-439A-821C-3615BD6E9B62}"/>
              </a:ext>
            </a:extLst>
          </p:cNvPr>
          <p:cNvSpPr>
            <a:spLocks noGrp="1"/>
          </p:cNvSpPr>
          <p:nvPr>
            <p:ph type="title" idx="4294967295"/>
          </p:nvPr>
        </p:nvSpPr>
        <p:spPr>
          <a:xfrm>
            <a:off x="251520" y="242243"/>
            <a:ext cx="8640960" cy="639365"/>
          </a:xfrm>
        </p:spPr>
        <p:txBody>
          <a:bodyPr>
            <a:normAutofit/>
          </a:bodyPr>
          <a:lstStyle/>
          <a:p>
            <a:pPr>
              <a:lnSpc>
                <a:spcPct val="90000"/>
              </a:lnSpc>
            </a:pPr>
            <a:r>
              <a:rPr lang="en-AU" dirty="0">
                <a:solidFill>
                  <a:schemeClr val="accent1"/>
                </a:solidFill>
              </a:rPr>
              <a:t>Indices from </a:t>
            </a:r>
            <a:r>
              <a:rPr lang="en-AU" dirty="0" err="1">
                <a:solidFill>
                  <a:schemeClr val="accent1"/>
                </a:solidFill>
              </a:rPr>
              <a:t>XTHydro</a:t>
            </a:r>
            <a:r>
              <a:rPr lang="en-AU" dirty="0">
                <a:solidFill>
                  <a:schemeClr val="accent1"/>
                </a:solidFill>
              </a:rPr>
              <a:t> - </a:t>
            </a:r>
            <a:r>
              <a:rPr lang="en-AU" dirty="0" err="1">
                <a:solidFill>
                  <a:schemeClr val="accent1"/>
                </a:solidFill>
              </a:rPr>
              <a:t>AuMin</a:t>
            </a:r>
            <a:endParaRPr lang="en-AU" dirty="0">
              <a:solidFill>
                <a:schemeClr val="accent1"/>
              </a:solidFill>
            </a:endParaRPr>
          </a:p>
        </p:txBody>
      </p:sp>
      <p:pic>
        <p:nvPicPr>
          <p:cNvPr id="5" name="Picture 4" descr="A picture containing text, map, screenshot, atlas&#10;&#10;Description automatically generated">
            <a:extLst>
              <a:ext uri="{FF2B5EF4-FFF2-40B4-BE49-F238E27FC236}">
                <a16:creationId xmlns:a16="http://schemas.microsoft.com/office/drawing/2014/main" id="{FF2719F8-B0C7-1CCB-0CBA-06E1D69F1C1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754973" y="760545"/>
            <a:ext cx="5856864" cy="4184992"/>
          </a:xfrm>
          <a:prstGeom prst="rect">
            <a:avLst/>
          </a:prstGeom>
        </p:spPr>
      </p:pic>
      <p:sp>
        <p:nvSpPr>
          <p:cNvPr id="2" name="TextBox 1">
            <a:extLst>
              <a:ext uri="{FF2B5EF4-FFF2-40B4-BE49-F238E27FC236}">
                <a16:creationId xmlns:a16="http://schemas.microsoft.com/office/drawing/2014/main" id="{83A793ED-022E-1EDF-495E-89FA256ACB76}"/>
              </a:ext>
            </a:extLst>
          </p:cNvPr>
          <p:cNvSpPr txBox="1"/>
          <p:nvPr/>
        </p:nvSpPr>
        <p:spPr>
          <a:xfrm>
            <a:off x="405353" y="1211344"/>
            <a:ext cx="1349620" cy="923330"/>
          </a:xfrm>
          <a:prstGeom prst="rect">
            <a:avLst/>
          </a:prstGeom>
          <a:noFill/>
        </p:spPr>
        <p:txBody>
          <a:bodyPr wrap="square" rtlCol="0">
            <a:spAutoFit/>
          </a:bodyPr>
          <a:lstStyle/>
          <a:p>
            <a:r>
              <a:rPr lang="en-AU" dirty="0" err="1">
                <a:solidFill>
                  <a:schemeClr val="bg1"/>
                </a:solidFill>
              </a:rPr>
              <a:t>AuMin</a:t>
            </a:r>
            <a:r>
              <a:rPr lang="en-AU" dirty="0">
                <a:solidFill>
                  <a:schemeClr val="bg1"/>
                </a:solidFill>
              </a:rPr>
              <a:t> = Normalised (</a:t>
            </a:r>
            <a:r>
              <a:rPr lang="en-AU" dirty="0" err="1">
                <a:solidFill>
                  <a:schemeClr val="bg1"/>
                </a:solidFill>
              </a:rPr>
              <a:t>Au+Ag+As</a:t>
            </a:r>
            <a:r>
              <a:rPr lang="en-AU" dirty="0">
                <a:solidFill>
                  <a:schemeClr val="bg1"/>
                </a:solidFill>
              </a:rPr>
              <a:t>)</a:t>
            </a:r>
          </a:p>
        </p:txBody>
      </p:sp>
    </p:spTree>
    <p:extLst>
      <p:ext uri="{BB962C8B-B14F-4D97-AF65-F5344CB8AC3E}">
        <p14:creationId xmlns:p14="http://schemas.microsoft.com/office/powerpoint/2010/main" val="382516362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CB9819C-CBA8-439A-821C-3615BD6E9B62}"/>
              </a:ext>
            </a:extLst>
          </p:cNvPr>
          <p:cNvSpPr>
            <a:spLocks noGrp="1"/>
          </p:cNvSpPr>
          <p:nvPr>
            <p:ph type="title" idx="4294967295"/>
          </p:nvPr>
        </p:nvSpPr>
        <p:spPr>
          <a:xfrm>
            <a:off x="251520" y="242243"/>
            <a:ext cx="8640960" cy="639365"/>
          </a:xfrm>
        </p:spPr>
        <p:txBody>
          <a:bodyPr>
            <a:normAutofit/>
          </a:bodyPr>
          <a:lstStyle/>
          <a:p>
            <a:pPr>
              <a:lnSpc>
                <a:spcPct val="90000"/>
              </a:lnSpc>
            </a:pPr>
            <a:r>
              <a:rPr lang="en-AU" dirty="0">
                <a:solidFill>
                  <a:schemeClr val="accent1"/>
                </a:solidFill>
              </a:rPr>
              <a:t>Gold Case Studies - Agnew</a:t>
            </a:r>
          </a:p>
        </p:txBody>
      </p:sp>
      <p:pic>
        <p:nvPicPr>
          <p:cNvPr id="5" name="Picture 4" descr="A map of water courses&#10;&#10;Description automatically generated with low confidence">
            <a:extLst>
              <a:ext uri="{FF2B5EF4-FFF2-40B4-BE49-F238E27FC236}">
                <a16:creationId xmlns:a16="http://schemas.microsoft.com/office/drawing/2014/main" id="{A1B56770-B2F6-DB6B-AA84-1D920C54460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90604" y="881608"/>
            <a:ext cx="2590476" cy="3625789"/>
          </a:xfrm>
          <a:prstGeom prst="rect">
            <a:avLst/>
          </a:prstGeom>
        </p:spPr>
      </p:pic>
      <p:pic>
        <p:nvPicPr>
          <p:cNvPr id="8" name="Picture 7" descr="A map of water courses&#10;&#10;Description automatically generated with low confidence">
            <a:extLst>
              <a:ext uri="{FF2B5EF4-FFF2-40B4-BE49-F238E27FC236}">
                <a16:creationId xmlns:a16="http://schemas.microsoft.com/office/drawing/2014/main" id="{43C73821-87B0-71C7-0B1E-F89BC7F2071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249050" y="881608"/>
            <a:ext cx="2590476" cy="3625788"/>
          </a:xfrm>
          <a:prstGeom prst="rect">
            <a:avLst/>
          </a:prstGeom>
        </p:spPr>
      </p:pic>
      <p:pic>
        <p:nvPicPr>
          <p:cNvPr id="10" name="Picture 9" descr="A map of water courses&#10;&#10;Description automatically generated with low confidence">
            <a:extLst>
              <a:ext uri="{FF2B5EF4-FFF2-40B4-BE49-F238E27FC236}">
                <a16:creationId xmlns:a16="http://schemas.microsoft.com/office/drawing/2014/main" id="{7B98DB0D-B180-BB65-A3D8-5185FCD60423}"/>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364463" y="881608"/>
            <a:ext cx="2590476" cy="3625788"/>
          </a:xfrm>
          <a:prstGeom prst="rect">
            <a:avLst/>
          </a:prstGeom>
        </p:spPr>
      </p:pic>
    </p:spTree>
    <p:extLst>
      <p:ext uri="{BB962C8B-B14F-4D97-AF65-F5344CB8AC3E}">
        <p14:creationId xmlns:p14="http://schemas.microsoft.com/office/powerpoint/2010/main" val="291195999"/>
      </p:ext>
    </p:extLst>
  </p:cSld>
  <p:clrMapOvr>
    <a:masterClrMapping/>
  </p:clrMapOvr>
</p:sld>
</file>

<file path=ppt/theme/theme1.xml><?xml version="1.0" encoding="utf-8"?>
<a:theme xmlns:a="http://schemas.openxmlformats.org/drawingml/2006/main" name="CSIRO vertical">
  <a:themeElements>
    <a:clrScheme name="CSIRO">
      <a:dk1>
        <a:sysClr val="windowText" lastClr="000000"/>
      </a:dk1>
      <a:lt1>
        <a:srgbClr val="FFFFFF"/>
      </a:lt1>
      <a:dk2>
        <a:srgbClr val="000000"/>
      </a:dk2>
      <a:lt2>
        <a:srgbClr val="FFFFFF"/>
      </a:lt2>
      <a:accent1>
        <a:srgbClr val="00A9CE"/>
      </a:accent1>
      <a:accent2>
        <a:srgbClr val="001D34"/>
      </a:accent2>
      <a:accent3>
        <a:srgbClr val="757579"/>
      </a:accent3>
      <a:accent4>
        <a:srgbClr val="1E22AA"/>
      </a:accent4>
      <a:accent5>
        <a:srgbClr val="007377"/>
      </a:accent5>
      <a:accent6>
        <a:srgbClr val="6D2077"/>
      </a:accent6>
      <a:hlink>
        <a:srgbClr val="004B87"/>
      </a:hlink>
      <a:folHlink>
        <a:srgbClr val="007A53"/>
      </a:folHlink>
    </a:clrScheme>
    <a:fontScheme name="CSIRO fonts">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owerPoint 16.9 Widescreen.potx" id="{99C12F95-3DD0-4580-BC71-65D45947C718}" vid="{D13EDCB6-7791-4C54-83D6-C74DF0637F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SIRO horizontal">
  <a:themeElements>
    <a:clrScheme name="CSIRO">
      <a:dk1>
        <a:sysClr val="windowText" lastClr="000000"/>
      </a:dk1>
      <a:lt1>
        <a:srgbClr val="FFFFFF"/>
      </a:lt1>
      <a:dk2>
        <a:srgbClr val="000000"/>
      </a:dk2>
      <a:lt2>
        <a:srgbClr val="FFFFFF"/>
      </a:lt2>
      <a:accent1>
        <a:srgbClr val="00A9CE"/>
      </a:accent1>
      <a:accent2>
        <a:srgbClr val="001D34"/>
      </a:accent2>
      <a:accent3>
        <a:srgbClr val="757579"/>
      </a:accent3>
      <a:accent4>
        <a:srgbClr val="1E22AA"/>
      </a:accent4>
      <a:accent5>
        <a:srgbClr val="007377"/>
      </a:accent5>
      <a:accent6>
        <a:srgbClr val="6D2077"/>
      </a:accent6>
      <a:hlink>
        <a:srgbClr val="004B87"/>
      </a:hlink>
      <a:folHlink>
        <a:srgbClr val="007A53"/>
      </a:folHlink>
    </a:clrScheme>
    <a:fontScheme name="CSIRO fonts">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owerPoint 16.9 Widescreen.potx" id="{99C12F95-3DD0-4580-BC71-65D45947C718}" vid="{01FDE3BF-E6E9-4C18-8038-CF25D637063D}"/>
    </a:ext>
  </a:extLst>
</a:theme>
</file>

<file path=ppt/theme/theme3.xml><?xml version="1.0" encoding="utf-8"?>
<a:theme xmlns:a="http://schemas.openxmlformats.org/drawingml/2006/main" name="Data61 vertical">
  <a:themeElements>
    <a:clrScheme name="CSIRO">
      <a:dk1>
        <a:sysClr val="windowText" lastClr="000000"/>
      </a:dk1>
      <a:lt1>
        <a:srgbClr val="FFFFFF"/>
      </a:lt1>
      <a:dk2>
        <a:srgbClr val="000000"/>
      </a:dk2>
      <a:lt2>
        <a:srgbClr val="FFFFFF"/>
      </a:lt2>
      <a:accent1>
        <a:srgbClr val="00A9CE"/>
      </a:accent1>
      <a:accent2>
        <a:srgbClr val="001D34"/>
      </a:accent2>
      <a:accent3>
        <a:srgbClr val="757579"/>
      </a:accent3>
      <a:accent4>
        <a:srgbClr val="1E22AA"/>
      </a:accent4>
      <a:accent5>
        <a:srgbClr val="007377"/>
      </a:accent5>
      <a:accent6>
        <a:srgbClr val="6D2077"/>
      </a:accent6>
      <a:hlink>
        <a:srgbClr val="004B87"/>
      </a:hlink>
      <a:folHlink>
        <a:srgbClr val="007A53"/>
      </a:folHlink>
    </a:clrScheme>
    <a:fontScheme name="CSIRO fonts">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owerPoint 16.9 Widescreen.potx" id="{99C12F95-3DD0-4580-BC71-65D45947C718}" vid="{35FAB0E3-1331-443A-83E9-991F7D144633}"/>
    </a:ext>
  </a:extLst>
</a:theme>
</file>

<file path=ppt/theme/theme4.xml><?xml version="1.0" encoding="utf-8"?>
<a:theme xmlns:a="http://schemas.openxmlformats.org/drawingml/2006/main" name="Data61 horizontal">
  <a:themeElements>
    <a:clrScheme name="CSIRO">
      <a:dk1>
        <a:sysClr val="windowText" lastClr="000000"/>
      </a:dk1>
      <a:lt1>
        <a:srgbClr val="FFFFFF"/>
      </a:lt1>
      <a:dk2>
        <a:srgbClr val="000000"/>
      </a:dk2>
      <a:lt2>
        <a:srgbClr val="FFFFFF"/>
      </a:lt2>
      <a:accent1>
        <a:srgbClr val="00A9CE"/>
      </a:accent1>
      <a:accent2>
        <a:srgbClr val="001D34"/>
      </a:accent2>
      <a:accent3>
        <a:srgbClr val="757579"/>
      </a:accent3>
      <a:accent4>
        <a:srgbClr val="1E22AA"/>
      </a:accent4>
      <a:accent5>
        <a:srgbClr val="007377"/>
      </a:accent5>
      <a:accent6>
        <a:srgbClr val="6D2077"/>
      </a:accent6>
      <a:hlink>
        <a:srgbClr val="004B87"/>
      </a:hlink>
      <a:folHlink>
        <a:srgbClr val="007A53"/>
      </a:folHlink>
    </a:clrScheme>
    <a:fontScheme name="CSIRO fonts">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owerPoint 16.9 Widescreen.potx" id="{99C12F95-3DD0-4580-BC71-65D45947C718}" vid="{F90F4FBF-B8F2-42AC-896F-B6E91557FB3C}"/>
    </a:ext>
  </a:extLst>
</a:theme>
</file>

<file path=ppt/theme/theme5.xml><?xml version="1.0" encoding="utf-8"?>
<a:theme xmlns:a="http://schemas.openxmlformats.org/drawingml/2006/main" name="MNF vertical">
  <a:themeElements>
    <a:clrScheme name="CSIRO">
      <a:dk1>
        <a:sysClr val="windowText" lastClr="000000"/>
      </a:dk1>
      <a:lt1>
        <a:srgbClr val="FFFFFF"/>
      </a:lt1>
      <a:dk2>
        <a:srgbClr val="000000"/>
      </a:dk2>
      <a:lt2>
        <a:srgbClr val="FFFFFF"/>
      </a:lt2>
      <a:accent1>
        <a:srgbClr val="00A9CE"/>
      </a:accent1>
      <a:accent2>
        <a:srgbClr val="001D34"/>
      </a:accent2>
      <a:accent3>
        <a:srgbClr val="757579"/>
      </a:accent3>
      <a:accent4>
        <a:srgbClr val="1E22AA"/>
      </a:accent4>
      <a:accent5>
        <a:srgbClr val="007377"/>
      </a:accent5>
      <a:accent6>
        <a:srgbClr val="6D2077"/>
      </a:accent6>
      <a:hlink>
        <a:srgbClr val="004B87"/>
      </a:hlink>
      <a:folHlink>
        <a:srgbClr val="007A53"/>
      </a:folHlink>
    </a:clrScheme>
    <a:fontScheme name="CSIRO fonts">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owerPoint 16.9 Widescreen.potx" id="{99C12F95-3DD0-4580-BC71-65D45947C718}" vid="{19A47D4A-8090-4A46-87F2-5022CDA1E660}"/>
    </a:ext>
  </a:extLst>
</a:theme>
</file>

<file path=ppt/theme/theme6.xml><?xml version="1.0" encoding="utf-8"?>
<a:theme xmlns:a="http://schemas.openxmlformats.org/drawingml/2006/main" name="MNF horizontal">
  <a:themeElements>
    <a:clrScheme name="CSIRO">
      <a:dk1>
        <a:sysClr val="windowText" lastClr="000000"/>
      </a:dk1>
      <a:lt1>
        <a:srgbClr val="FFFFFF"/>
      </a:lt1>
      <a:dk2>
        <a:srgbClr val="000000"/>
      </a:dk2>
      <a:lt2>
        <a:srgbClr val="FFFFFF"/>
      </a:lt2>
      <a:accent1>
        <a:srgbClr val="00A9CE"/>
      </a:accent1>
      <a:accent2>
        <a:srgbClr val="001D34"/>
      </a:accent2>
      <a:accent3>
        <a:srgbClr val="757579"/>
      </a:accent3>
      <a:accent4>
        <a:srgbClr val="1E22AA"/>
      </a:accent4>
      <a:accent5>
        <a:srgbClr val="007377"/>
      </a:accent5>
      <a:accent6>
        <a:srgbClr val="6D2077"/>
      </a:accent6>
      <a:hlink>
        <a:srgbClr val="004B87"/>
      </a:hlink>
      <a:folHlink>
        <a:srgbClr val="007A53"/>
      </a:folHlink>
    </a:clrScheme>
    <a:fontScheme name="CSIRO fonts">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owerPoint 16.9 Widescreen.potx" id="{99C12F95-3DD0-4580-BC71-65D45947C718}" vid="{E8CA7811-B370-44D8-89FD-BA62BAC3FAAB}"/>
    </a:ext>
  </a:extLst>
</a:theme>
</file>

<file path=ppt/theme/theme7.xml><?xml version="1.0" encoding="utf-8"?>
<a:theme xmlns:a="http://schemas.openxmlformats.org/drawingml/2006/main" name="Wordmark vertical">
  <a:themeElements>
    <a:clrScheme name="CSIRO">
      <a:dk1>
        <a:sysClr val="windowText" lastClr="000000"/>
      </a:dk1>
      <a:lt1>
        <a:srgbClr val="FFFFFF"/>
      </a:lt1>
      <a:dk2>
        <a:srgbClr val="000000"/>
      </a:dk2>
      <a:lt2>
        <a:srgbClr val="FFFFFF"/>
      </a:lt2>
      <a:accent1>
        <a:srgbClr val="00A9CE"/>
      </a:accent1>
      <a:accent2>
        <a:srgbClr val="001D34"/>
      </a:accent2>
      <a:accent3>
        <a:srgbClr val="757579"/>
      </a:accent3>
      <a:accent4>
        <a:srgbClr val="1E22AA"/>
      </a:accent4>
      <a:accent5>
        <a:srgbClr val="007377"/>
      </a:accent5>
      <a:accent6>
        <a:srgbClr val="6D2077"/>
      </a:accent6>
      <a:hlink>
        <a:srgbClr val="004B87"/>
      </a:hlink>
      <a:folHlink>
        <a:srgbClr val="007A53"/>
      </a:folHlink>
    </a:clrScheme>
    <a:fontScheme name="CSIRO fonts">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owerPoint 16.9 Widescreen.potx" id="{99C12F95-3DD0-4580-BC71-65D45947C718}" vid="{6643A4BC-FF22-4B2D-81F1-CA9B6945655F}"/>
    </a:ext>
  </a:extLst>
</a:theme>
</file>

<file path=ppt/theme/theme8.xml><?xml version="1.0" encoding="utf-8"?>
<a:theme xmlns:a="http://schemas.openxmlformats.org/drawingml/2006/main" name="Wordmark horizontal">
  <a:themeElements>
    <a:clrScheme name="CSIRO">
      <a:dk1>
        <a:sysClr val="windowText" lastClr="000000"/>
      </a:dk1>
      <a:lt1>
        <a:srgbClr val="FFFFFF"/>
      </a:lt1>
      <a:dk2>
        <a:srgbClr val="000000"/>
      </a:dk2>
      <a:lt2>
        <a:srgbClr val="FFFFFF"/>
      </a:lt2>
      <a:accent1>
        <a:srgbClr val="00A9CE"/>
      </a:accent1>
      <a:accent2>
        <a:srgbClr val="001D34"/>
      </a:accent2>
      <a:accent3>
        <a:srgbClr val="757579"/>
      </a:accent3>
      <a:accent4>
        <a:srgbClr val="1E22AA"/>
      </a:accent4>
      <a:accent5>
        <a:srgbClr val="007377"/>
      </a:accent5>
      <a:accent6>
        <a:srgbClr val="6D2077"/>
      </a:accent6>
      <a:hlink>
        <a:srgbClr val="004B87"/>
      </a:hlink>
      <a:folHlink>
        <a:srgbClr val="007A53"/>
      </a:folHlink>
    </a:clrScheme>
    <a:fontScheme name="CSIRO fonts">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owerPoint 16.9 Widescreen.potx" id="{99C12F95-3DD0-4580-BC71-65D45947C718}" vid="{69698FF6-62CC-4E9B-8DDA-DC6D707573D0}"/>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PowerPoint 16.9 Widescreen</Template>
  <TotalTime>10092</TotalTime>
  <Words>5364</Words>
  <Application>Microsoft Office PowerPoint</Application>
  <PresentationFormat>On-screen Show (16:9)</PresentationFormat>
  <Paragraphs>929</Paragraphs>
  <Slides>108</Slides>
  <Notes>26</Notes>
  <HiddenSlides>3</HiddenSlides>
  <MMClips>0</MMClips>
  <ScaleCrop>false</ScaleCrop>
  <HeadingPairs>
    <vt:vector size="8" baseType="variant">
      <vt:variant>
        <vt:lpstr>Fonts Used</vt:lpstr>
      </vt:variant>
      <vt:variant>
        <vt:i4>10</vt:i4>
      </vt:variant>
      <vt:variant>
        <vt:lpstr>Theme</vt:lpstr>
      </vt:variant>
      <vt:variant>
        <vt:i4>8</vt:i4>
      </vt:variant>
      <vt:variant>
        <vt:lpstr>Embedded OLE Servers</vt:lpstr>
      </vt:variant>
      <vt:variant>
        <vt:i4>2</vt:i4>
      </vt:variant>
      <vt:variant>
        <vt:lpstr>Slide Titles</vt:lpstr>
      </vt:variant>
      <vt:variant>
        <vt:i4>108</vt:i4>
      </vt:variant>
    </vt:vector>
  </HeadingPairs>
  <TitlesOfParts>
    <vt:vector size="128" baseType="lpstr">
      <vt:lpstr>Arial</vt:lpstr>
      <vt:lpstr>Calibri</vt:lpstr>
      <vt:lpstr>Cambria Math</vt:lpstr>
      <vt:lpstr>inherit</vt:lpstr>
      <vt:lpstr>Open Sans</vt:lpstr>
      <vt:lpstr>Open Sans Light</vt:lpstr>
      <vt:lpstr>Open Sans SemiBold</vt:lpstr>
      <vt:lpstr>Royal Society of Chemistry</vt:lpstr>
      <vt:lpstr>Symbol</vt:lpstr>
      <vt:lpstr>Times New Roman</vt:lpstr>
      <vt:lpstr>CSIRO vertical</vt:lpstr>
      <vt:lpstr>CSIRO horizontal</vt:lpstr>
      <vt:lpstr>Data61 vertical</vt:lpstr>
      <vt:lpstr>Data61 horizontal</vt:lpstr>
      <vt:lpstr>MNF vertical</vt:lpstr>
      <vt:lpstr>MNF horizontal</vt:lpstr>
      <vt:lpstr>Wordmark vertical</vt:lpstr>
      <vt:lpstr>Wordmark horizontal</vt:lpstr>
      <vt:lpstr>Equation.3</vt:lpstr>
      <vt:lpstr>Equation</vt:lpstr>
      <vt:lpstr>PowerPoint Presentation</vt:lpstr>
      <vt:lpstr>PowerPoint Presentation</vt:lpstr>
      <vt:lpstr>Introduction</vt:lpstr>
      <vt:lpstr>Introduction to hydrogeochemistry</vt:lpstr>
      <vt:lpstr>Hydrogeochemistry – where it works</vt:lpstr>
      <vt:lpstr>Field sampling</vt:lpstr>
      <vt:lpstr>Field treatment</vt:lpstr>
      <vt:lpstr>Equipment</vt:lpstr>
      <vt:lpstr>Boreholes</vt:lpstr>
      <vt:lpstr>Pumps</vt:lpstr>
      <vt:lpstr>Site measurements and observations</vt:lpstr>
      <vt:lpstr>Sample collection </vt:lpstr>
      <vt:lpstr>PowerPoint Presentation</vt:lpstr>
      <vt:lpstr>FAIMS 2.6 Android app –a CSIRO twist on time savings</vt:lpstr>
      <vt:lpstr>Basic mapping functionality</vt:lpstr>
      <vt:lpstr>Dropdown menus and field measurements</vt:lpstr>
      <vt:lpstr>Time savings - optimisation</vt:lpstr>
      <vt:lpstr>PowerPoint Presentation</vt:lpstr>
      <vt:lpstr>FAIMS 3.0: Electronic Field Notebooks</vt:lpstr>
      <vt:lpstr>PowerPoint Presentation</vt:lpstr>
      <vt:lpstr>Introduction to the FAIMS Project</vt:lpstr>
      <vt:lpstr>FAIMS 3.0: Technical Specification</vt:lpstr>
      <vt:lpstr>Beta testing in Broken Hill (June 2022)</vt:lpstr>
      <vt:lpstr>More Information</vt:lpstr>
      <vt:lpstr>PowerPoint Presentation</vt:lpstr>
      <vt:lpstr>PowerPoint Presentation</vt:lpstr>
      <vt:lpstr>Analyses</vt:lpstr>
      <vt:lpstr>Gold hydrogeochemsitry</vt:lpstr>
      <vt:lpstr>PowerPoint Presentation</vt:lpstr>
      <vt:lpstr>PowerPoint Presentation</vt:lpstr>
      <vt:lpstr>Lab integration</vt:lpstr>
      <vt:lpstr>QA/QC</vt:lpstr>
      <vt:lpstr>QA/QC</vt:lpstr>
      <vt:lpstr>Data checking - QA/QC</vt:lpstr>
      <vt:lpstr>Calculations</vt:lpstr>
      <vt:lpstr>Contamination factor (shallow groundwater)</vt:lpstr>
      <vt:lpstr>Culling contaminated data</vt:lpstr>
      <vt:lpstr>Element index creation</vt:lpstr>
      <vt:lpstr>PowerPoint Presentation</vt:lpstr>
      <vt:lpstr>PowerPoint Presentation</vt:lpstr>
      <vt:lpstr>PowerPoint Presentation</vt:lpstr>
      <vt:lpstr>Motivation: Why did we do this?</vt:lpstr>
      <vt:lpstr>Deciphering the spreadsheet: Before…</vt:lpstr>
      <vt:lpstr>Deciphering the spreadsheet: After…</vt:lpstr>
      <vt:lpstr>Welcome to Jupyter</vt:lpstr>
      <vt:lpstr>Next Step: Improve the User Experience</vt:lpstr>
      <vt:lpstr>Future Work</vt:lpstr>
      <vt:lpstr>XT Hydro</vt:lpstr>
      <vt:lpstr>XT Hydro: Home</vt:lpstr>
      <vt:lpstr>XT Hydro: Upload</vt:lpstr>
      <vt:lpstr>XT Hydro: Map Columns</vt:lpstr>
      <vt:lpstr>XT Hydro: Explore Data</vt:lpstr>
      <vt:lpstr>XT Hydro: Explore Data</vt:lpstr>
      <vt:lpstr>Using XT Hydro - Compilation</vt:lpstr>
      <vt:lpstr>Continental Scale Hydrogeochemistry</vt:lpstr>
      <vt:lpstr>Interpretation</vt:lpstr>
      <vt:lpstr>Continental Scale Hydrogeochemistry</vt:lpstr>
      <vt:lpstr>Continental Scale Hydrogeochemistry</vt:lpstr>
      <vt:lpstr>Mineral Saturations</vt:lpstr>
      <vt:lpstr>PowerPoint Presentation</vt:lpstr>
      <vt:lpstr>PowerPoint Presentation</vt:lpstr>
      <vt:lpstr>Isotopes – O and D</vt:lpstr>
      <vt:lpstr>Lithology mapping</vt:lpstr>
      <vt:lpstr>Scale is Critical</vt:lpstr>
      <vt:lpstr>Relevance of scale</vt:lpstr>
      <vt:lpstr>Element Ratios - examples</vt:lpstr>
      <vt:lpstr>Ca excess (to Sr)</vt:lpstr>
      <vt:lpstr>Lithology mapping (under cover?)</vt:lpstr>
      <vt:lpstr>Uranium systems</vt:lpstr>
      <vt:lpstr>Secondary Uranium - acid/saline systems</vt:lpstr>
      <vt:lpstr>Secondary Uranium - neutral/fresh systems</vt:lpstr>
      <vt:lpstr>Example Uranium Chemistry</vt:lpstr>
      <vt:lpstr>Uranium solution chemistry </vt:lpstr>
      <vt:lpstr>Carnotite Saturation + U:Th Radiometrics</vt:lpstr>
      <vt:lpstr>Base metals – Its all about pathfinders</vt:lpstr>
      <vt:lpstr>Direct metals not great indicators:  Jaguar area</vt:lpstr>
      <vt:lpstr>Ni</vt:lpstr>
      <vt:lpstr>PowerPoint Presentation</vt:lpstr>
      <vt:lpstr>Using metals etc to find sulphides: FeS Index (pH-Eh+Fe+Mn)</vt:lpstr>
      <vt:lpstr>Finding Ni sulphides - Harmony</vt:lpstr>
      <vt:lpstr>Finally correct for NiS  (NiS – FeS)    .    </vt:lpstr>
      <vt:lpstr>Various Indices  targeting at Regional &amp; Prospect Scale</vt:lpstr>
      <vt:lpstr>Pb-Zn</vt:lpstr>
      <vt:lpstr>Cu</vt:lpstr>
      <vt:lpstr>Sulfide detection</vt:lpstr>
      <vt:lpstr>Acid production</vt:lpstr>
      <vt:lpstr>Modelling Sulfide Systems – Example from NiS ore bodies</vt:lpstr>
      <vt:lpstr>SO4, NO3 and FeS Indices – Jaguar VMS</vt:lpstr>
      <vt:lpstr>Deep Processes - Pyrrhotite/pentlandite alteration</vt:lpstr>
      <vt:lpstr>Shallow Processes – Pyrite / violarite oxidation</vt:lpstr>
      <vt:lpstr>Gypsum Saturation</vt:lpstr>
      <vt:lpstr>PowerPoint Presentation</vt:lpstr>
      <vt:lpstr>Gold</vt:lpstr>
      <vt:lpstr>PowerPoint Presentation</vt:lpstr>
      <vt:lpstr>Gold</vt:lpstr>
      <vt:lpstr>Gold hydrogeochemsitry</vt:lpstr>
      <vt:lpstr>Gold hydrogeochemsitry</vt:lpstr>
      <vt:lpstr>Indices from XTHydro - AuMin</vt:lpstr>
      <vt:lpstr>Gold Case Studies - Agnew</vt:lpstr>
      <vt:lpstr>Gold Case Studies – Garden Well</vt:lpstr>
      <vt:lpstr>Key Points</vt:lpstr>
      <vt:lpstr>Li</vt:lpstr>
      <vt:lpstr>Rare Earth Elements</vt:lpstr>
      <vt:lpstr>PowerPoint Presentation</vt:lpstr>
      <vt:lpstr>Outputs</vt:lpstr>
      <vt:lpstr>So how can hydro help exploration?</vt:lpstr>
      <vt:lpstr>Hydrogeochemistry</vt:lpstr>
      <vt:lpstr>PowerPoint Presentation</vt:lpstr>
    </vt:vector>
  </TitlesOfParts>
  <Company>CSIRO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your CSIRO presentation template</dc:title>
  <dc:creator>Noble, Ryan (Mineral Resources, Kensington WA)</dc:creator>
  <cp:lastModifiedBy>Hunt, Alex (Mineral Resources, Kensington WA)</cp:lastModifiedBy>
  <cp:revision>4</cp:revision>
  <cp:lastPrinted>2019-07-25T05:14:36Z</cp:lastPrinted>
  <dcterms:created xsi:type="dcterms:W3CDTF">2022-08-03T01:47:05Z</dcterms:created>
  <dcterms:modified xsi:type="dcterms:W3CDTF">2023-09-04T04:21:43Z</dcterms:modified>
</cp:coreProperties>
</file>